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8" r:id="rId2"/>
    <p:sldId id="416" r:id="rId3"/>
    <p:sldId id="418" r:id="rId4"/>
    <p:sldId id="402" r:id="rId5"/>
    <p:sldId id="398" r:id="rId6"/>
    <p:sldId id="404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9" r:id="rId17"/>
    <p:sldId id="389" r:id="rId18"/>
    <p:sldId id="39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3" userDrawn="1">
          <p15:clr>
            <a:srgbClr val="A4A3A4"/>
          </p15:clr>
        </p15:guide>
        <p15:guide id="3" orient="horz" pos="1480" userDrawn="1">
          <p15:clr>
            <a:srgbClr val="A4A3A4"/>
          </p15:clr>
        </p15:guide>
        <p15:guide id="4" pos="32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63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71" autoAdjust="0"/>
    <p:restoredTop sz="91652" autoAdjust="0"/>
  </p:normalViewPr>
  <p:slideViewPr>
    <p:cSldViewPr snapToGrid="0" snapToObjects="1" showGuides="1">
      <p:cViewPr varScale="1">
        <p:scale>
          <a:sx n="79" d="100"/>
          <a:sy n="79" d="100"/>
        </p:scale>
        <p:origin x="1243" y="216"/>
      </p:cViewPr>
      <p:guideLst>
        <p:guide orient="horz" pos="2160"/>
        <p:guide pos="2903"/>
        <p:guide orient="horz" pos="1480"/>
        <p:guide pos="324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CA22C-5577-EB44-A2F8-27B8DE9C2B3A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C8785-6C08-BB48-BF55-6B634CD466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5498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03/10/2019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ABA6D-F0DA-4F85-A720-04754C301D6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644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Scan order is from top-left to bottom-right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ABA6D-F0DA-4F85-A720-04754C301D6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702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ABA6D-F0DA-4F85-A720-04754C301D6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775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ABA6D-F0DA-4F85-A720-04754C301D6D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122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1161" y="1693448"/>
            <a:ext cx="8139601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161" y="2836864"/>
            <a:ext cx="8139601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E536C7-B3B7-455F-AB2D-0A9F568A5EA3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1649" y="5763236"/>
            <a:ext cx="8139111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80" y="916156"/>
            <a:ext cx="1620533" cy="40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937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317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67258"/>
            <a:ext cx="8137524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2479431"/>
            <a:ext cx="3924000" cy="3605457"/>
          </a:xfrm>
          <a:prstGeom prst="roundRect">
            <a:avLst>
              <a:gd name="adj" fmla="val 3722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 sz="2000"/>
            </a:lvl1pPr>
            <a:lvl2pPr marL="273050" indent="-273050">
              <a:buFont typeface="+mj-lt"/>
              <a:buAutoNum type="arabicPeriod"/>
              <a:defRPr sz="2000"/>
            </a:lvl2pPr>
            <a:lvl3pPr marL="447675" indent="-174625">
              <a:defRPr sz="1600"/>
            </a:lvl3pPr>
            <a:lvl4pPr marL="623888" indent="-176213">
              <a:defRPr sz="1400"/>
            </a:lvl4pPr>
            <a:lvl5pPr marL="809625" indent="-185738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BC68-C4A4-4BB9-A412-3031AF7242A3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503237" y="1706318"/>
            <a:ext cx="8137525" cy="658814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723546" y="2479431"/>
            <a:ext cx="3924000" cy="3605457"/>
          </a:xfrm>
          <a:prstGeom prst="roundRect">
            <a:avLst>
              <a:gd name="adj" fmla="val 3458"/>
            </a:avLst>
          </a:prstGeom>
          <a:solidFill>
            <a:schemeClr val="accent3"/>
          </a:solidFill>
        </p:spPr>
        <p:txBody>
          <a:bodyPr lIns="144000" tIns="144000" rIns="144000" bIns="14400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273050" indent="-273050">
              <a:buFont typeface="+mj-lt"/>
              <a:buAutoNum type="arabicPeriod"/>
              <a:defRPr sz="2000">
                <a:solidFill>
                  <a:schemeClr val="bg1"/>
                </a:solidFill>
              </a:defRPr>
            </a:lvl2pPr>
            <a:lvl3pPr marL="447675" indent="-174625">
              <a:defRPr sz="1600">
                <a:solidFill>
                  <a:schemeClr val="bg1"/>
                </a:solidFill>
              </a:defRPr>
            </a:lvl3pPr>
            <a:lvl4pPr marL="623888" indent="-176213">
              <a:defRPr sz="1400">
                <a:solidFill>
                  <a:schemeClr val="bg1"/>
                </a:solidFill>
              </a:defRPr>
            </a:lvl4pPr>
            <a:lvl5pPr marL="809625" indent="-185738"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582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67258"/>
            <a:ext cx="8137524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D6AF3-B8CD-4D6B-869E-E13832244F3F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533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742" y="179692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2264" y="179692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B4A61-33FC-42EF-9892-A909D2FD942D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608742" y="406387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4"/>
          </p:nvPr>
        </p:nvSpPr>
        <p:spPr>
          <a:xfrm>
            <a:off x="4822264" y="406387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57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AC938-25CA-49C6-B9FF-CB2E63302F28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505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5BEE0-03A1-412A-89C3-9FA4986229B9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81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84000" y="0"/>
            <a:ext cx="3060000" cy="6858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B3246C-5411-41F1-9DFA-26A242D4C617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5407705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3239" y="587065"/>
            <a:ext cx="5407703" cy="10488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383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F8E6-F1B3-4E1B-B4C7-B150C36E7882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84000" y="1701007"/>
            <a:ext cx="2556763" cy="4383882"/>
          </a:xfrm>
          <a:prstGeom prst="roundRect">
            <a:avLst>
              <a:gd name="adj" fmla="val 5491"/>
            </a:avLst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5407705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20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162400" y="0"/>
            <a:ext cx="3981600" cy="6858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4515075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98FD6A5-518C-427D-B190-4C1650B03D22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4515077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707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886C-AD22-4493-A6EB-8FD50AAB942F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162400" y="1701007"/>
            <a:ext cx="3478360" cy="4383882"/>
          </a:xfrm>
          <a:prstGeom prst="roundRect">
            <a:avLst>
              <a:gd name="adj" fmla="val 489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4515077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264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99619" y="0"/>
            <a:ext cx="5844382" cy="6858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2675391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8CED18-8733-45C0-90DC-1516E727794E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069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allpaper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-2754313" y="-1789113"/>
            <a:ext cx="15298739" cy="10663239"/>
            <a:chOff x="-3516313" y="-1903413"/>
            <a:chExt cx="15298739" cy="10663239"/>
          </a:xfrm>
          <a:solidFill>
            <a:schemeClr val="bg1">
              <a:alpha val="20000"/>
            </a:schemeClr>
          </a:solidFill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567363" y="6467476"/>
              <a:ext cx="517525" cy="344488"/>
            </a:xfrm>
            <a:custGeom>
              <a:avLst/>
              <a:gdLst>
                <a:gd name="T0" fmla="*/ 585 w 728"/>
                <a:gd name="T1" fmla="*/ 296 h 485"/>
                <a:gd name="T2" fmla="*/ 590 w 728"/>
                <a:gd name="T3" fmla="*/ 336 h 485"/>
                <a:gd name="T4" fmla="*/ 289 w 728"/>
                <a:gd name="T5" fmla="*/ 327 h 485"/>
                <a:gd name="T6" fmla="*/ 24 w 728"/>
                <a:gd name="T7" fmla="*/ 325 h 485"/>
                <a:gd name="T8" fmla="*/ 32 w 728"/>
                <a:gd name="T9" fmla="*/ 216 h 485"/>
                <a:gd name="T10" fmla="*/ 117 w 728"/>
                <a:gd name="T11" fmla="*/ 234 h 485"/>
                <a:gd name="T12" fmla="*/ 136 w 728"/>
                <a:gd name="T13" fmla="*/ 272 h 485"/>
                <a:gd name="T14" fmla="*/ 223 w 728"/>
                <a:gd name="T15" fmla="*/ 329 h 485"/>
                <a:gd name="T16" fmla="*/ 215 w 728"/>
                <a:gd name="T17" fmla="*/ 441 h 485"/>
                <a:gd name="T18" fmla="*/ 130 w 728"/>
                <a:gd name="T19" fmla="*/ 462 h 485"/>
                <a:gd name="T20" fmla="*/ 143 w 728"/>
                <a:gd name="T21" fmla="*/ 385 h 485"/>
                <a:gd name="T22" fmla="*/ 81 w 728"/>
                <a:gd name="T23" fmla="*/ 364 h 485"/>
                <a:gd name="T24" fmla="*/ 34 w 728"/>
                <a:gd name="T25" fmla="*/ 326 h 485"/>
                <a:gd name="T26" fmla="*/ 323 w 728"/>
                <a:gd name="T27" fmla="*/ 240 h 485"/>
                <a:gd name="T28" fmla="*/ 208 w 728"/>
                <a:gd name="T29" fmla="*/ 191 h 485"/>
                <a:gd name="T30" fmla="*/ 672 w 728"/>
                <a:gd name="T31" fmla="*/ 236 h 485"/>
                <a:gd name="T32" fmla="*/ 671 w 728"/>
                <a:gd name="T33" fmla="*/ 273 h 485"/>
                <a:gd name="T34" fmla="*/ 614 w 728"/>
                <a:gd name="T35" fmla="*/ 208 h 485"/>
                <a:gd name="T36" fmla="*/ 499 w 728"/>
                <a:gd name="T37" fmla="*/ 207 h 485"/>
                <a:gd name="T38" fmla="*/ 533 w 728"/>
                <a:gd name="T39" fmla="*/ 204 h 485"/>
                <a:gd name="T40" fmla="*/ 612 w 728"/>
                <a:gd name="T41" fmla="*/ 252 h 485"/>
                <a:gd name="T42" fmla="*/ 551 w 728"/>
                <a:gd name="T43" fmla="*/ 255 h 485"/>
                <a:gd name="T44" fmla="*/ 435 w 728"/>
                <a:gd name="T45" fmla="*/ 376 h 485"/>
                <a:gd name="T46" fmla="*/ 464 w 728"/>
                <a:gd name="T47" fmla="*/ 298 h 485"/>
                <a:gd name="T48" fmla="*/ 452 w 728"/>
                <a:gd name="T49" fmla="*/ 178 h 485"/>
                <a:gd name="T50" fmla="*/ 337 w 728"/>
                <a:gd name="T51" fmla="*/ 121 h 485"/>
                <a:gd name="T52" fmla="*/ 415 w 728"/>
                <a:gd name="T53" fmla="*/ 120 h 485"/>
                <a:gd name="T54" fmla="*/ 415 w 728"/>
                <a:gd name="T55" fmla="*/ 138 h 485"/>
                <a:gd name="T56" fmla="*/ 380 w 728"/>
                <a:gd name="T57" fmla="*/ 169 h 485"/>
                <a:gd name="T58" fmla="*/ 328 w 728"/>
                <a:gd name="T59" fmla="*/ 352 h 485"/>
                <a:gd name="T60" fmla="*/ 408 w 728"/>
                <a:gd name="T61" fmla="*/ 383 h 485"/>
                <a:gd name="T62" fmla="*/ 343 w 728"/>
                <a:gd name="T63" fmla="*/ 409 h 485"/>
                <a:gd name="T64" fmla="*/ 239 w 728"/>
                <a:gd name="T65" fmla="*/ 345 h 485"/>
                <a:gd name="T66" fmla="*/ 301 w 728"/>
                <a:gd name="T67" fmla="*/ 343 h 485"/>
                <a:gd name="T68" fmla="*/ 295 w 728"/>
                <a:gd name="T69" fmla="*/ 274 h 485"/>
                <a:gd name="T70" fmla="*/ 257 w 728"/>
                <a:gd name="T71" fmla="*/ 166 h 485"/>
                <a:gd name="T72" fmla="*/ 107 w 728"/>
                <a:gd name="T73" fmla="*/ 188 h 485"/>
                <a:gd name="T74" fmla="*/ 140 w 728"/>
                <a:gd name="T75" fmla="*/ 110 h 485"/>
                <a:gd name="T76" fmla="*/ 153 w 728"/>
                <a:gd name="T77" fmla="*/ 59 h 485"/>
                <a:gd name="T78" fmla="*/ 205 w 728"/>
                <a:gd name="T79" fmla="*/ 89 h 485"/>
                <a:gd name="T80" fmla="*/ 166 w 728"/>
                <a:gd name="T81" fmla="*/ 131 h 485"/>
                <a:gd name="T82" fmla="*/ 148 w 728"/>
                <a:gd name="T83" fmla="*/ 173 h 485"/>
                <a:gd name="T84" fmla="*/ 129 w 728"/>
                <a:gd name="T85" fmla="*/ 0 h 485"/>
                <a:gd name="T86" fmla="*/ 36 w 728"/>
                <a:gd name="T87" fmla="*/ 176 h 485"/>
                <a:gd name="T88" fmla="*/ 12 w 728"/>
                <a:gd name="T89" fmla="*/ 335 h 485"/>
                <a:gd name="T90" fmla="*/ 62 w 728"/>
                <a:gd name="T91" fmla="*/ 414 h 485"/>
                <a:gd name="T92" fmla="*/ 113 w 728"/>
                <a:gd name="T93" fmla="*/ 485 h 485"/>
                <a:gd name="T94" fmla="*/ 190 w 728"/>
                <a:gd name="T95" fmla="*/ 456 h 485"/>
                <a:gd name="T96" fmla="*/ 575 w 728"/>
                <a:gd name="T97" fmla="*/ 358 h 485"/>
                <a:gd name="T98" fmla="*/ 696 w 728"/>
                <a:gd name="T99" fmla="*/ 286 h 485"/>
                <a:gd name="T100" fmla="*/ 684 w 728"/>
                <a:gd name="T101" fmla="*/ 203 h 485"/>
                <a:gd name="T102" fmla="*/ 598 w 728"/>
                <a:gd name="T103" fmla="*/ 197 h 485"/>
                <a:gd name="T104" fmla="*/ 541 w 728"/>
                <a:gd name="T105" fmla="*/ 118 h 485"/>
                <a:gd name="T106" fmla="*/ 464 w 728"/>
                <a:gd name="T107" fmla="*/ 133 h 485"/>
                <a:gd name="T108" fmla="*/ 379 w 728"/>
                <a:gd name="T109" fmla="*/ 106 h 485"/>
                <a:gd name="T110" fmla="*/ 314 w 728"/>
                <a:gd name="T111" fmla="*/ 101 h 485"/>
                <a:gd name="T112" fmla="*/ 214 w 728"/>
                <a:gd name="T113" fmla="*/ 147 h 485"/>
                <a:gd name="T114" fmla="*/ 129 w 728"/>
                <a:gd name="T115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8" h="485">
                  <a:moveTo>
                    <a:pt x="549" y="346"/>
                  </a:moveTo>
                  <a:cubicBezTo>
                    <a:pt x="549" y="337"/>
                    <a:pt x="552" y="331"/>
                    <a:pt x="558" y="328"/>
                  </a:cubicBezTo>
                  <a:cubicBezTo>
                    <a:pt x="559" y="328"/>
                    <a:pt x="560" y="328"/>
                    <a:pt x="561" y="327"/>
                  </a:cubicBezTo>
                  <a:cubicBezTo>
                    <a:pt x="567" y="326"/>
                    <a:pt x="574" y="324"/>
                    <a:pt x="580" y="322"/>
                  </a:cubicBezTo>
                  <a:cubicBezTo>
                    <a:pt x="585" y="319"/>
                    <a:pt x="592" y="316"/>
                    <a:pt x="593" y="312"/>
                  </a:cubicBezTo>
                  <a:cubicBezTo>
                    <a:pt x="593" y="307"/>
                    <a:pt x="589" y="301"/>
                    <a:pt x="585" y="296"/>
                  </a:cubicBezTo>
                  <a:cubicBezTo>
                    <a:pt x="582" y="293"/>
                    <a:pt x="576" y="292"/>
                    <a:pt x="572" y="289"/>
                  </a:cubicBezTo>
                  <a:cubicBezTo>
                    <a:pt x="567" y="286"/>
                    <a:pt x="562" y="282"/>
                    <a:pt x="557" y="279"/>
                  </a:cubicBezTo>
                  <a:cubicBezTo>
                    <a:pt x="559" y="277"/>
                    <a:pt x="560" y="275"/>
                    <a:pt x="561" y="273"/>
                  </a:cubicBezTo>
                  <a:cubicBezTo>
                    <a:pt x="577" y="275"/>
                    <a:pt x="594" y="276"/>
                    <a:pt x="612" y="277"/>
                  </a:cubicBezTo>
                  <a:cubicBezTo>
                    <a:pt x="609" y="288"/>
                    <a:pt x="608" y="298"/>
                    <a:pt x="604" y="308"/>
                  </a:cubicBezTo>
                  <a:cubicBezTo>
                    <a:pt x="601" y="317"/>
                    <a:pt x="595" y="325"/>
                    <a:pt x="590" y="336"/>
                  </a:cubicBezTo>
                  <a:cubicBezTo>
                    <a:pt x="578" y="339"/>
                    <a:pt x="565" y="342"/>
                    <a:pt x="549" y="346"/>
                  </a:cubicBezTo>
                  <a:moveTo>
                    <a:pt x="156" y="267"/>
                  </a:moveTo>
                  <a:cubicBezTo>
                    <a:pt x="161" y="263"/>
                    <a:pt x="164" y="259"/>
                    <a:pt x="169" y="257"/>
                  </a:cubicBezTo>
                  <a:cubicBezTo>
                    <a:pt x="186" y="247"/>
                    <a:pt x="199" y="235"/>
                    <a:pt x="192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0" y="320"/>
                    <a:pt x="289" y="323"/>
                    <a:pt x="289" y="327"/>
                  </a:cubicBezTo>
                  <a:cubicBezTo>
                    <a:pt x="286" y="328"/>
                    <a:pt x="282" y="328"/>
                    <a:pt x="279" y="328"/>
                  </a:cubicBezTo>
                  <a:cubicBezTo>
                    <a:pt x="254" y="328"/>
                    <a:pt x="235" y="313"/>
                    <a:pt x="216" y="302"/>
                  </a:cubicBezTo>
                  <a:cubicBezTo>
                    <a:pt x="216" y="273"/>
                    <a:pt x="209" y="267"/>
                    <a:pt x="172" y="267"/>
                  </a:cubicBezTo>
                  <a:cubicBezTo>
                    <a:pt x="167" y="267"/>
                    <a:pt x="162" y="267"/>
                    <a:pt x="156" y="267"/>
                  </a:cubicBezTo>
                  <a:moveTo>
                    <a:pt x="34" y="326"/>
                  </a:moveTo>
                  <a:cubicBezTo>
                    <a:pt x="31" y="326"/>
                    <a:pt x="28" y="325"/>
                    <a:pt x="24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6" y="299"/>
                    <a:pt x="57" y="291"/>
                  </a:cubicBezTo>
                  <a:cubicBezTo>
                    <a:pt x="62" y="288"/>
                    <a:pt x="68" y="286"/>
                    <a:pt x="73" y="283"/>
                  </a:cubicBezTo>
                  <a:cubicBezTo>
                    <a:pt x="86" y="273"/>
                    <a:pt x="85" y="262"/>
                    <a:pt x="70" y="256"/>
                  </a:cubicBezTo>
                  <a:cubicBezTo>
                    <a:pt x="62" y="252"/>
                    <a:pt x="53" y="249"/>
                    <a:pt x="44" y="244"/>
                  </a:cubicBezTo>
                  <a:cubicBezTo>
                    <a:pt x="31" y="237"/>
                    <a:pt x="29" y="232"/>
                    <a:pt x="32" y="216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3" y="195"/>
                    <a:pt x="46" y="195"/>
                  </a:cubicBezTo>
                  <a:cubicBezTo>
                    <a:pt x="58" y="195"/>
                    <a:pt x="65" y="204"/>
                    <a:pt x="74" y="210"/>
                  </a:cubicBezTo>
                  <a:cubicBezTo>
                    <a:pt x="76" y="212"/>
                    <a:pt x="76" y="214"/>
                    <a:pt x="77" y="216"/>
                  </a:cubicBezTo>
                  <a:cubicBezTo>
                    <a:pt x="88" y="230"/>
                    <a:pt x="96" y="237"/>
                    <a:pt x="105" y="237"/>
                  </a:cubicBezTo>
                  <a:cubicBezTo>
                    <a:pt x="108" y="237"/>
                    <a:pt x="112" y="236"/>
                    <a:pt x="117" y="234"/>
                  </a:cubicBezTo>
                  <a:cubicBezTo>
                    <a:pt x="121" y="232"/>
                    <a:pt x="126" y="229"/>
                    <a:pt x="132" y="225"/>
                  </a:cubicBezTo>
                  <a:cubicBezTo>
                    <a:pt x="135" y="223"/>
                    <a:pt x="138" y="221"/>
                    <a:pt x="140" y="220"/>
                  </a:cubicBezTo>
                  <a:cubicBezTo>
                    <a:pt x="142" y="219"/>
                    <a:pt x="144" y="219"/>
                    <a:pt x="147" y="219"/>
                  </a:cubicBezTo>
                  <a:cubicBezTo>
                    <a:pt x="149" y="219"/>
                    <a:pt x="151" y="219"/>
                    <a:pt x="154" y="221"/>
                  </a:cubicBezTo>
                  <a:cubicBezTo>
                    <a:pt x="166" y="228"/>
                    <a:pt x="166" y="239"/>
                    <a:pt x="154" y="249"/>
                  </a:cubicBezTo>
                  <a:cubicBezTo>
                    <a:pt x="145" y="255"/>
                    <a:pt x="138" y="261"/>
                    <a:pt x="136" y="272"/>
                  </a:cubicBezTo>
                  <a:cubicBezTo>
                    <a:pt x="134" y="285"/>
                    <a:pt x="138" y="291"/>
                    <a:pt x="150" y="291"/>
                  </a:cubicBezTo>
                  <a:cubicBezTo>
                    <a:pt x="152" y="291"/>
                    <a:pt x="154" y="291"/>
                    <a:pt x="157" y="291"/>
                  </a:cubicBezTo>
                  <a:cubicBezTo>
                    <a:pt x="164" y="289"/>
                    <a:pt x="171" y="287"/>
                    <a:pt x="178" y="287"/>
                  </a:cubicBezTo>
                  <a:cubicBezTo>
                    <a:pt x="183" y="287"/>
                    <a:pt x="189" y="289"/>
                    <a:pt x="194" y="293"/>
                  </a:cubicBezTo>
                  <a:cubicBezTo>
                    <a:pt x="193" y="299"/>
                    <a:pt x="192" y="306"/>
                    <a:pt x="191" y="315"/>
                  </a:cubicBezTo>
                  <a:cubicBezTo>
                    <a:pt x="201" y="319"/>
                    <a:pt x="211" y="324"/>
                    <a:pt x="223" y="329"/>
                  </a:cubicBezTo>
                  <a:cubicBezTo>
                    <a:pt x="220" y="333"/>
                    <a:pt x="218" y="336"/>
                    <a:pt x="216" y="340"/>
                  </a:cubicBezTo>
                  <a:cubicBezTo>
                    <a:pt x="209" y="353"/>
                    <a:pt x="211" y="364"/>
                    <a:pt x="222" y="374"/>
                  </a:cubicBezTo>
                  <a:cubicBezTo>
                    <a:pt x="236" y="388"/>
                    <a:pt x="254" y="395"/>
                    <a:pt x="272" y="403"/>
                  </a:cubicBezTo>
                  <a:cubicBezTo>
                    <a:pt x="282" y="407"/>
                    <a:pt x="292" y="411"/>
                    <a:pt x="305" y="416"/>
                  </a:cubicBezTo>
                  <a:cubicBezTo>
                    <a:pt x="300" y="418"/>
                    <a:pt x="296" y="421"/>
                    <a:pt x="291" y="423"/>
                  </a:cubicBezTo>
                  <a:cubicBezTo>
                    <a:pt x="265" y="434"/>
                    <a:pt x="241" y="441"/>
                    <a:pt x="215" y="441"/>
                  </a:cubicBezTo>
                  <a:cubicBezTo>
                    <a:pt x="213" y="441"/>
                    <a:pt x="212" y="441"/>
                    <a:pt x="211" y="441"/>
                  </a:cubicBezTo>
                  <a:cubicBezTo>
                    <a:pt x="204" y="441"/>
                    <a:pt x="196" y="439"/>
                    <a:pt x="191" y="435"/>
                  </a:cubicBezTo>
                  <a:cubicBezTo>
                    <a:pt x="186" y="432"/>
                    <a:pt x="182" y="430"/>
                    <a:pt x="178" y="430"/>
                  </a:cubicBezTo>
                  <a:cubicBezTo>
                    <a:pt x="176" y="430"/>
                    <a:pt x="174" y="431"/>
                    <a:pt x="171" y="432"/>
                  </a:cubicBezTo>
                  <a:cubicBezTo>
                    <a:pt x="169" y="433"/>
                    <a:pt x="167" y="434"/>
                    <a:pt x="165" y="436"/>
                  </a:cubicBezTo>
                  <a:cubicBezTo>
                    <a:pt x="154" y="444"/>
                    <a:pt x="141" y="452"/>
                    <a:pt x="130" y="462"/>
                  </a:cubicBezTo>
                  <a:cubicBezTo>
                    <a:pt x="128" y="463"/>
                    <a:pt x="126" y="464"/>
                    <a:pt x="125" y="465"/>
                  </a:cubicBezTo>
                  <a:cubicBezTo>
                    <a:pt x="123" y="466"/>
                    <a:pt x="121" y="466"/>
                    <a:pt x="120" y="466"/>
                  </a:cubicBezTo>
                  <a:cubicBezTo>
                    <a:pt x="116" y="466"/>
                    <a:pt x="112" y="463"/>
                    <a:pt x="107" y="457"/>
                  </a:cubicBezTo>
                  <a:cubicBezTo>
                    <a:pt x="113" y="453"/>
                    <a:pt x="118" y="449"/>
                    <a:pt x="122" y="445"/>
                  </a:cubicBezTo>
                  <a:cubicBezTo>
                    <a:pt x="130" y="438"/>
                    <a:pt x="138" y="432"/>
                    <a:pt x="144" y="424"/>
                  </a:cubicBezTo>
                  <a:cubicBezTo>
                    <a:pt x="154" y="412"/>
                    <a:pt x="153" y="398"/>
                    <a:pt x="143" y="385"/>
                  </a:cubicBezTo>
                  <a:cubicBezTo>
                    <a:pt x="138" y="380"/>
                    <a:pt x="135" y="377"/>
                    <a:pt x="130" y="377"/>
                  </a:cubicBezTo>
                  <a:cubicBezTo>
                    <a:pt x="126" y="377"/>
                    <a:pt x="120" y="379"/>
                    <a:pt x="112" y="382"/>
                  </a:cubicBezTo>
                  <a:cubicBezTo>
                    <a:pt x="99" y="386"/>
                    <a:pt x="87" y="391"/>
                    <a:pt x="74" y="395"/>
                  </a:cubicBezTo>
                  <a:cubicBezTo>
                    <a:pt x="73" y="396"/>
                    <a:pt x="71" y="396"/>
                    <a:pt x="69" y="396"/>
                  </a:cubicBezTo>
                  <a:cubicBezTo>
                    <a:pt x="66" y="396"/>
                    <a:pt x="63" y="395"/>
                    <a:pt x="58" y="395"/>
                  </a:cubicBezTo>
                  <a:cubicBezTo>
                    <a:pt x="63" y="381"/>
                    <a:pt x="69" y="370"/>
                    <a:pt x="81" y="364"/>
                  </a:cubicBezTo>
                  <a:cubicBezTo>
                    <a:pt x="83" y="363"/>
                    <a:pt x="84" y="362"/>
                    <a:pt x="85" y="361"/>
                  </a:cubicBezTo>
                  <a:cubicBezTo>
                    <a:pt x="100" y="351"/>
                    <a:pt x="106" y="341"/>
                    <a:pt x="101" y="332"/>
                  </a:cubicBezTo>
                  <a:cubicBezTo>
                    <a:pt x="98" y="325"/>
                    <a:pt x="85" y="321"/>
                    <a:pt x="73" y="321"/>
                  </a:cubicBezTo>
                  <a:cubicBezTo>
                    <a:pt x="70" y="321"/>
                    <a:pt x="67" y="321"/>
                    <a:pt x="64" y="322"/>
                  </a:cubicBezTo>
                  <a:cubicBezTo>
                    <a:pt x="54" y="324"/>
                    <a:pt x="45" y="325"/>
                    <a:pt x="36" y="326"/>
                  </a:cubicBezTo>
                  <a:cubicBezTo>
                    <a:pt x="35" y="326"/>
                    <a:pt x="35" y="326"/>
                    <a:pt x="34" y="326"/>
                  </a:cubicBezTo>
                  <a:moveTo>
                    <a:pt x="208" y="191"/>
                  </a:moveTo>
                  <a:cubicBezTo>
                    <a:pt x="213" y="191"/>
                    <a:pt x="219" y="191"/>
                    <a:pt x="224" y="190"/>
                  </a:cubicBezTo>
                  <a:cubicBezTo>
                    <a:pt x="229" y="189"/>
                    <a:pt x="234" y="188"/>
                    <a:pt x="238" y="188"/>
                  </a:cubicBezTo>
                  <a:cubicBezTo>
                    <a:pt x="246" y="188"/>
                    <a:pt x="254" y="191"/>
                    <a:pt x="261" y="200"/>
                  </a:cubicBezTo>
                  <a:cubicBezTo>
                    <a:pt x="265" y="205"/>
                    <a:pt x="276" y="206"/>
                    <a:pt x="283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5" y="245"/>
                    <a:pt x="324" y="251"/>
                    <a:pt x="325" y="259"/>
                  </a:cubicBezTo>
                  <a:cubicBezTo>
                    <a:pt x="304" y="258"/>
                    <a:pt x="287" y="246"/>
                    <a:pt x="268" y="246"/>
                  </a:cubicBezTo>
                  <a:cubicBezTo>
                    <a:pt x="263" y="246"/>
                    <a:pt x="257" y="247"/>
                    <a:pt x="252" y="249"/>
                  </a:cubicBezTo>
                  <a:cubicBezTo>
                    <a:pt x="252" y="249"/>
                    <a:pt x="252" y="249"/>
                    <a:pt x="252" y="249"/>
                  </a:cubicBezTo>
                  <a:cubicBezTo>
                    <a:pt x="236" y="231"/>
                    <a:pt x="222" y="213"/>
                    <a:pt x="204" y="191"/>
                  </a:cubicBezTo>
                  <a:cubicBezTo>
                    <a:pt x="205" y="191"/>
                    <a:pt x="207" y="191"/>
                    <a:pt x="208" y="191"/>
                  </a:cubicBezTo>
                  <a:moveTo>
                    <a:pt x="631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1" y="198"/>
                    <a:pt x="642" y="198"/>
                    <a:pt x="643" y="197"/>
                  </a:cubicBezTo>
                  <a:cubicBezTo>
                    <a:pt x="645" y="192"/>
                    <a:pt x="647" y="186"/>
                    <a:pt x="650" y="179"/>
                  </a:cubicBezTo>
                  <a:cubicBezTo>
                    <a:pt x="665" y="189"/>
                    <a:pt x="665" y="191"/>
                    <a:pt x="659" y="230"/>
                  </a:cubicBezTo>
                  <a:cubicBezTo>
                    <a:pt x="663" y="235"/>
                    <a:pt x="667" y="236"/>
                    <a:pt x="672" y="236"/>
                  </a:cubicBezTo>
                  <a:cubicBezTo>
                    <a:pt x="676" y="236"/>
                    <a:pt x="681" y="235"/>
                    <a:pt x="685" y="234"/>
                  </a:cubicBezTo>
                  <a:cubicBezTo>
                    <a:pt x="687" y="234"/>
                    <a:pt x="689" y="234"/>
                    <a:pt x="691" y="234"/>
                  </a:cubicBezTo>
                  <a:cubicBezTo>
                    <a:pt x="702" y="234"/>
                    <a:pt x="707" y="240"/>
                    <a:pt x="708" y="253"/>
                  </a:cubicBezTo>
                  <a:cubicBezTo>
                    <a:pt x="708" y="259"/>
                    <a:pt x="706" y="264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5" y="268"/>
                    <a:pt x="678" y="270"/>
                    <a:pt x="671" y="273"/>
                  </a:cubicBezTo>
                  <a:cubicBezTo>
                    <a:pt x="660" y="278"/>
                    <a:pt x="651" y="286"/>
                    <a:pt x="643" y="295"/>
                  </a:cubicBezTo>
                  <a:cubicBezTo>
                    <a:pt x="637" y="301"/>
                    <a:pt x="636" y="310"/>
                    <a:pt x="631" y="322"/>
                  </a:cubicBezTo>
                  <a:cubicBezTo>
                    <a:pt x="630" y="323"/>
                    <a:pt x="625" y="325"/>
                    <a:pt x="617" y="328"/>
                  </a:cubicBezTo>
                  <a:cubicBezTo>
                    <a:pt x="625" y="304"/>
                    <a:pt x="623" y="283"/>
                    <a:pt x="638" y="266"/>
                  </a:cubicBezTo>
                  <a:cubicBezTo>
                    <a:pt x="637" y="251"/>
                    <a:pt x="640" y="234"/>
                    <a:pt x="627" y="221"/>
                  </a:cubicBezTo>
                  <a:cubicBezTo>
                    <a:pt x="622" y="217"/>
                    <a:pt x="618" y="212"/>
                    <a:pt x="614" y="208"/>
                  </a:cubicBezTo>
                  <a:cubicBezTo>
                    <a:pt x="615" y="204"/>
                    <a:pt x="618" y="202"/>
                    <a:pt x="620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29" y="200"/>
                    <a:pt x="630" y="200"/>
                    <a:pt x="630" y="200"/>
                  </a:cubicBezTo>
                  <a:cubicBezTo>
                    <a:pt x="631" y="200"/>
                    <a:pt x="631" y="200"/>
                    <a:pt x="631" y="200"/>
                  </a:cubicBezTo>
                  <a:moveTo>
                    <a:pt x="489" y="208"/>
                  </a:moveTo>
                  <a:cubicBezTo>
                    <a:pt x="492" y="208"/>
                    <a:pt x="496" y="208"/>
                    <a:pt x="499" y="207"/>
                  </a:cubicBezTo>
                  <a:cubicBezTo>
                    <a:pt x="501" y="207"/>
                    <a:pt x="502" y="206"/>
                    <a:pt x="503" y="206"/>
                  </a:cubicBezTo>
                  <a:cubicBezTo>
                    <a:pt x="511" y="203"/>
                    <a:pt x="511" y="194"/>
                    <a:pt x="511" y="186"/>
                  </a:cubicBezTo>
                  <a:cubicBezTo>
                    <a:pt x="511" y="167"/>
                    <a:pt x="519" y="151"/>
                    <a:pt x="539" y="142"/>
                  </a:cubicBezTo>
                  <a:cubicBezTo>
                    <a:pt x="548" y="146"/>
                    <a:pt x="549" y="153"/>
                    <a:pt x="547" y="160"/>
                  </a:cubicBezTo>
                  <a:cubicBezTo>
                    <a:pt x="545" y="169"/>
                    <a:pt x="541" y="179"/>
                    <a:pt x="538" y="188"/>
                  </a:cubicBezTo>
                  <a:cubicBezTo>
                    <a:pt x="536" y="193"/>
                    <a:pt x="534" y="199"/>
                    <a:pt x="533" y="204"/>
                  </a:cubicBezTo>
                  <a:cubicBezTo>
                    <a:pt x="531" y="220"/>
                    <a:pt x="533" y="225"/>
                    <a:pt x="546" y="225"/>
                  </a:cubicBezTo>
                  <a:cubicBezTo>
                    <a:pt x="549" y="225"/>
                    <a:pt x="552" y="225"/>
                    <a:pt x="556" y="225"/>
                  </a:cubicBezTo>
                  <a:cubicBezTo>
                    <a:pt x="563" y="224"/>
                    <a:pt x="571" y="224"/>
                    <a:pt x="578" y="223"/>
                  </a:cubicBezTo>
                  <a:cubicBezTo>
                    <a:pt x="580" y="222"/>
                    <a:pt x="582" y="222"/>
                    <a:pt x="584" y="222"/>
                  </a:cubicBezTo>
                  <a:cubicBezTo>
                    <a:pt x="596" y="222"/>
                    <a:pt x="604" y="229"/>
                    <a:pt x="610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3"/>
                    <a:pt x="609" y="254"/>
                    <a:pt x="607" y="255"/>
                  </a:cubicBezTo>
                  <a:cubicBezTo>
                    <a:pt x="605" y="257"/>
                    <a:pt x="602" y="257"/>
                    <a:pt x="599" y="257"/>
                  </a:cubicBezTo>
                  <a:cubicBezTo>
                    <a:pt x="599" y="257"/>
                    <a:pt x="599" y="257"/>
                    <a:pt x="599" y="257"/>
                  </a:cubicBezTo>
                  <a:cubicBezTo>
                    <a:pt x="589" y="257"/>
                    <a:pt x="580" y="256"/>
                    <a:pt x="571" y="253"/>
                  </a:cubicBezTo>
                  <a:cubicBezTo>
                    <a:pt x="568" y="253"/>
                    <a:pt x="565" y="252"/>
                    <a:pt x="562" y="252"/>
                  </a:cubicBezTo>
                  <a:cubicBezTo>
                    <a:pt x="558" y="252"/>
                    <a:pt x="555" y="253"/>
                    <a:pt x="551" y="255"/>
                  </a:cubicBezTo>
                  <a:cubicBezTo>
                    <a:pt x="542" y="259"/>
                    <a:pt x="536" y="269"/>
                    <a:pt x="540" y="283"/>
                  </a:cubicBezTo>
                  <a:cubicBezTo>
                    <a:pt x="542" y="292"/>
                    <a:pt x="548" y="301"/>
                    <a:pt x="552" y="308"/>
                  </a:cubicBezTo>
                  <a:cubicBezTo>
                    <a:pt x="544" y="322"/>
                    <a:pt x="537" y="335"/>
                    <a:pt x="529" y="348"/>
                  </a:cubicBezTo>
                  <a:cubicBezTo>
                    <a:pt x="527" y="351"/>
                    <a:pt x="524" y="354"/>
                    <a:pt x="521" y="356"/>
                  </a:cubicBezTo>
                  <a:cubicBezTo>
                    <a:pt x="520" y="356"/>
                    <a:pt x="520" y="356"/>
                    <a:pt x="519" y="356"/>
                  </a:cubicBezTo>
                  <a:cubicBezTo>
                    <a:pt x="491" y="363"/>
                    <a:pt x="463" y="370"/>
                    <a:pt x="435" y="376"/>
                  </a:cubicBezTo>
                  <a:cubicBezTo>
                    <a:pt x="433" y="365"/>
                    <a:pt x="431" y="355"/>
                    <a:pt x="429" y="345"/>
                  </a:cubicBezTo>
                  <a:cubicBezTo>
                    <a:pt x="426" y="333"/>
                    <a:pt x="418" y="328"/>
                    <a:pt x="406" y="325"/>
                  </a:cubicBezTo>
                  <a:cubicBezTo>
                    <a:pt x="378" y="320"/>
                    <a:pt x="373" y="310"/>
                    <a:pt x="389" y="283"/>
                  </a:cubicBezTo>
                  <a:cubicBezTo>
                    <a:pt x="405" y="288"/>
                    <a:pt x="422" y="292"/>
                    <a:pt x="438" y="297"/>
                  </a:cubicBezTo>
                  <a:cubicBezTo>
                    <a:pt x="444" y="299"/>
                    <a:pt x="449" y="300"/>
                    <a:pt x="454" y="300"/>
                  </a:cubicBezTo>
                  <a:cubicBezTo>
                    <a:pt x="458" y="300"/>
                    <a:pt x="461" y="299"/>
                    <a:pt x="464" y="298"/>
                  </a:cubicBezTo>
                  <a:cubicBezTo>
                    <a:pt x="467" y="297"/>
                    <a:pt x="470" y="294"/>
                    <a:pt x="473" y="291"/>
                  </a:cubicBezTo>
                  <a:cubicBezTo>
                    <a:pt x="482" y="279"/>
                    <a:pt x="484" y="267"/>
                    <a:pt x="475" y="255"/>
                  </a:cubicBezTo>
                  <a:cubicBezTo>
                    <a:pt x="468" y="246"/>
                    <a:pt x="460" y="238"/>
                    <a:pt x="452" y="231"/>
                  </a:cubicBezTo>
                  <a:cubicBezTo>
                    <a:pt x="445" y="224"/>
                    <a:pt x="436" y="218"/>
                    <a:pt x="429" y="211"/>
                  </a:cubicBezTo>
                  <a:cubicBezTo>
                    <a:pt x="410" y="194"/>
                    <a:pt x="408" y="179"/>
                    <a:pt x="427" y="153"/>
                  </a:cubicBezTo>
                  <a:cubicBezTo>
                    <a:pt x="436" y="162"/>
                    <a:pt x="444" y="170"/>
                    <a:pt x="452" y="178"/>
                  </a:cubicBezTo>
                  <a:cubicBezTo>
                    <a:pt x="458" y="184"/>
                    <a:pt x="465" y="191"/>
                    <a:pt x="470" y="199"/>
                  </a:cubicBezTo>
                  <a:cubicBezTo>
                    <a:pt x="475" y="206"/>
                    <a:pt x="482" y="208"/>
                    <a:pt x="489" y="208"/>
                  </a:cubicBezTo>
                  <a:moveTo>
                    <a:pt x="296" y="157"/>
                  </a:moveTo>
                  <a:cubicBezTo>
                    <a:pt x="297" y="157"/>
                    <a:pt x="297" y="157"/>
                    <a:pt x="298" y="157"/>
                  </a:cubicBezTo>
                  <a:cubicBezTo>
                    <a:pt x="306" y="157"/>
                    <a:pt x="313" y="156"/>
                    <a:pt x="319" y="154"/>
                  </a:cubicBezTo>
                  <a:cubicBezTo>
                    <a:pt x="330" y="148"/>
                    <a:pt x="336" y="138"/>
                    <a:pt x="337" y="121"/>
                  </a:cubicBezTo>
                  <a:cubicBezTo>
                    <a:pt x="337" y="108"/>
                    <a:pt x="336" y="95"/>
                    <a:pt x="336" y="79"/>
                  </a:cubicBezTo>
                  <a:cubicBezTo>
                    <a:pt x="350" y="83"/>
                    <a:pt x="356" y="89"/>
                    <a:pt x="357" y="100"/>
                  </a:cubicBezTo>
                  <a:cubicBezTo>
                    <a:pt x="357" y="105"/>
                    <a:pt x="358" y="110"/>
                    <a:pt x="359" y="115"/>
                  </a:cubicBezTo>
                  <a:cubicBezTo>
                    <a:pt x="361" y="127"/>
                    <a:pt x="364" y="132"/>
                    <a:pt x="372" y="132"/>
                  </a:cubicBezTo>
                  <a:cubicBezTo>
                    <a:pt x="376" y="132"/>
                    <a:pt x="380" y="131"/>
                    <a:pt x="386" y="130"/>
                  </a:cubicBezTo>
                  <a:cubicBezTo>
                    <a:pt x="396" y="127"/>
                    <a:pt x="405" y="123"/>
                    <a:pt x="415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4" y="117"/>
                    <a:pt x="437" y="121"/>
                    <a:pt x="442" y="134"/>
                  </a:cubicBezTo>
                  <a:cubicBezTo>
                    <a:pt x="440" y="135"/>
                    <a:pt x="437" y="136"/>
                    <a:pt x="435" y="136"/>
                  </a:cubicBezTo>
                  <a:cubicBezTo>
                    <a:pt x="435" y="136"/>
                    <a:pt x="435" y="136"/>
                    <a:pt x="435" y="136"/>
                  </a:cubicBezTo>
                  <a:cubicBezTo>
                    <a:pt x="432" y="136"/>
                    <a:pt x="430" y="136"/>
                    <a:pt x="428" y="136"/>
                  </a:cubicBezTo>
                  <a:cubicBezTo>
                    <a:pt x="423" y="136"/>
                    <a:pt x="419" y="137"/>
                    <a:pt x="415" y="138"/>
                  </a:cubicBezTo>
                  <a:cubicBezTo>
                    <a:pt x="408" y="142"/>
                    <a:pt x="402" y="149"/>
                    <a:pt x="399" y="158"/>
                  </a:cubicBezTo>
                  <a:cubicBezTo>
                    <a:pt x="386" y="188"/>
                    <a:pt x="392" y="208"/>
                    <a:pt x="416" y="230"/>
                  </a:cubicBezTo>
                  <a:cubicBezTo>
                    <a:pt x="426" y="238"/>
                    <a:pt x="436" y="246"/>
                    <a:pt x="446" y="254"/>
                  </a:cubicBezTo>
                  <a:cubicBezTo>
                    <a:pt x="454" y="259"/>
                    <a:pt x="458" y="266"/>
                    <a:pt x="453" y="277"/>
                  </a:cubicBezTo>
                  <a:cubicBezTo>
                    <a:pt x="428" y="271"/>
                    <a:pt x="404" y="266"/>
                    <a:pt x="378" y="260"/>
                  </a:cubicBezTo>
                  <a:cubicBezTo>
                    <a:pt x="393" y="231"/>
                    <a:pt x="391" y="200"/>
                    <a:pt x="380" y="169"/>
                  </a:cubicBezTo>
                  <a:cubicBezTo>
                    <a:pt x="378" y="164"/>
                    <a:pt x="373" y="160"/>
                    <a:pt x="369" y="155"/>
                  </a:cubicBezTo>
                  <a:cubicBezTo>
                    <a:pt x="367" y="156"/>
                    <a:pt x="366" y="156"/>
                    <a:pt x="364" y="156"/>
                  </a:cubicBezTo>
                  <a:cubicBezTo>
                    <a:pt x="363" y="161"/>
                    <a:pt x="360" y="166"/>
                    <a:pt x="361" y="170"/>
                  </a:cubicBezTo>
                  <a:cubicBezTo>
                    <a:pt x="362" y="179"/>
                    <a:pt x="365" y="188"/>
                    <a:pt x="367" y="197"/>
                  </a:cubicBezTo>
                  <a:cubicBezTo>
                    <a:pt x="372" y="221"/>
                    <a:pt x="366" y="243"/>
                    <a:pt x="352" y="264"/>
                  </a:cubicBezTo>
                  <a:cubicBezTo>
                    <a:pt x="334" y="291"/>
                    <a:pt x="329" y="321"/>
                    <a:pt x="328" y="352"/>
                  </a:cubicBezTo>
                  <a:cubicBezTo>
                    <a:pt x="328" y="368"/>
                    <a:pt x="335" y="381"/>
                    <a:pt x="348" y="390"/>
                  </a:cubicBezTo>
                  <a:cubicBezTo>
                    <a:pt x="350" y="390"/>
                    <a:pt x="352" y="390"/>
                    <a:pt x="354" y="389"/>
                  </a:cubicBezTo>
                  <a:cubicBezTo>
                    <a:pt x="361" y="386"/>
                    <a:pt x="360" y="379"/>
                    <a:pt x="357" y="372"/>
                  </a:cubicBezTo>
                  <a:cubicBezTo>
                    <a:pt x="352" y="356"/>
                    <a:pt x="347" y="340"/>
                    <a:pt x="354" y="320"/>
                  </a:cubicBezTo>
                  <a:cubicBezTo>
                    <a:pt x="364" y="333"/>
                    <a:pt x="375" y="342"/>
                    <a:pt x="392" y="345"/>
                  </a:cubicBezTo>
                  <a:cubicBezTo>
                    <a:pt x="407" y="347"/>
                    <a:pt x="414" y="369"/>
                    <a:pt x="408" y="383"/>
                  </a:cubicBezTo>
                  <a:cubicBezTo>
                    <a:pt x="407" y="387"/>
                    <a:pt x="404" y="390"/>
                    <a:pt x="400" y="391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1" y="397"/>
                    <a:pt x="372" y="400"/>
                  </a:cubicBezTo>
                  <a:cubicBezTo>
                    <a:pt x="365" y="403"/>
                    <a:pt x="357" y="402"/>
                    <a:pt x="350" y="405"/>
                  </a:cubicBezTo>
                  <a:cubicBezTo>
                    <a:pt x="348" y="406"/>
                    <a:pt x="347" y="407"/>
                    <a:pt x="346" y="407"/>
                  </a:cubicBezTo>
                  <a:cubicBezTo>
                    <a:pt x="345" y="408"/>
                    <a:pt x="344" y="409"/>
                    <a:pt x="343" y="409"/>
                  </a:cubicBezTo>
                  <a:cubicBezTo>
                    <a:pt x="341" y="410"/>
                    <a:pt x="340" y="410"/>
                    <a:pt x="338" y="410"/>
                  </a:cubicBezTo>
                  <a:cubicBezTo>
                    <a:pt x="333" y="410"/>
                    <a:pt x="329" y="408"/>
                    <a:pt x="324" y="405"/>
                  </a:cubicBezTo>
                  <a:cubicBezTo>
                    <a:pt x="307" y="395"/>
                    <a:pt x="287" y="388"/>
                    <a:pt x="269" y="379"/>
                  </a:cubicBezTo>
                  <a:cubicBezTo>
                    <a:pt x="258" y="373"/>
                    <a:pt x="248" y="367"/>
                    <a:pt x="238" y="360"/>
                  </a:cubicBezTo>
                  <a:cubicBezTo>
                    <a:pt x="235" y="358"/>
                    <a:pt x="234" y="351"/>
                    <a:pt x="236" y="347"/>
                  </a:cubicBezTo>
                  <a:cubicBezTo>
                    <a:pt x="236" y="346"/>
                    <a:pt x="237" y="345"/>
                    <a:pt x="239" y="345"/>
                  </a:cubicBezTo>
                  <a:cubicBezTo>
                    <a:pt x="241" y="344"/>
                    <a:pt x="244" y="343"/>
                    <a:pt x="246" y="343"/>
                  </a:cubicBezTo>
                  <a:cubicBezTo>
                    <a:pt x="246" y="343"/>
                    <a:pt x="247" y="343"/>
                    <a:pt x="247" y="343"/>
                  </a:cubicBezTo>
                  <a:cubicBezTo>
                    <a:pt x="252" y="343"/>
                    <a:pt x="258" y="346"/>
                    <a:pt x="264" y="346"/>
                  </a:cubicBezTo>
                  <a:cubicBezTo>
                    <a:pt x="268" y="347"/>
                    <a:pt x="272" y="347"/>
                    <a:pt x="277" y="347"/>
                  </a:cubicBezTo>
                  <a:cubicBezTo>
                    <a:pt x="284" y="347"/>
                    <a:pt x="291" y="346"/>
                    <a:pt x="298" y="344"/>
                  </a:cubicBezTo>
                  <a:cubicBezTo>
                    <a:pt x="299" y="344"/>
                    <a:pt x="300" y="343"/>
                    <a:pt x="301" y="343"/>
                  </a:cubicBezTo>
                  <a:cubicBezTo>
                    <a:pt x="316" y="336"/>
                    <a:pt x="319" y="321"/>
                    <a:pt x="310" y="308"/>
                  </a:cubicBezTo>
                  <a:cubicBezTo>
                    <a:pt x="303" y="299"/>
                    <a:pt x="293" y="291"/>
                    <a:pt x="285" y="283"/>
                  </a:cubicBezTo>
                  <a:cubicBezTo>
                    <a:pt x="280" y="278"/>
                    <a:pt x="275" y="275"/>
                    <a:pt x="269" y="270"/>
                  </a:cubicBezTo>
                  <a:cubicBezTo>
                    <a:pt x="270" y="270"/>
                    <a:pt x="271" y="269"/>
                    <a:pt x="272" y="269"/>
                  </a:cubicBezTo>
                  <a:cubicBezTo>
                    <a:pt x="274" y="268"/>
                    <a:pt x="277" y="267"/>
                    <a:pt x="279" y="267"/>
                  </a:cubicBezTo>
                  <a:cubicBezTo>
                    <a:pt x="285" y="267"/>
                    <a:pt x="290" y="271"/>
                    <a:pt x="295" y="274"/>
                  </a:cubicBezTo>
                  <a:cubicBezTo>
                    <a:pt x="301" y="276"/>
                    <a:pt x="307" y="278"/>
                    <a:pt x="313" y="278"/>
                  </a:cubicBezTo>
                  <a:cubicBezTo>
                    <a:pt x="318" y="278"/>
                    <a:pt x="324" y="277"/>
                    <a:pt x="329" y="274"/>
                  </a:cubicBezTo>
                  <a:cubicBezTo>
                    <a:pt x="330" y="274"/>
                    <a:pt x="331" y="273"/>
                    <a:pt x="331" y="273"/>
                  </a:cubicBezTo>
                  <a:cubicBezTo>
                    <a:pt x="350" y="264"/>
                    <a:pt x="355" y="245"/>
                    <a:pt x="344" y="229"/>
                  </a:cubicBezTo>
                  <a:cubicBezTo>
                    <a:pt x="332" y="209"/>
                    <a:pt x="315" y="195"/>
                    <a:pt x="292" y="187"/>
                  </a:cubicBezTo>
                  <a:cubicBezTo>
                    <a:pt x="279" y="183"/>
                    <a:pt x="268" y="173"/>
                    <a:pt x="257" y="166"/>
                  </a:cubicBezTo>
                  <a:cubicBezTo>
                    <a:pt x="257" y="164"/>
                    <a:pt x="257" y="163"/>
                    <a:pt x="257" y="161"/>
                  </a:cubicBezTo>
                  <a:cubicBezTo>
                    <a:pt x="263" y="160"/>
                    <a:pt x="269" y="158"/>
                    <a:pt x="275" y="158"/>
                  </a:cubicBezTo>
                  <a:cubicBezTo>
                    <a:pt x="279" y="157"/>
                    <a:pt x="282" y="157"/>
                    <a:pt x="285" y="157"/>
                  </a:cubicBezTo>
                  <a:cubicBezTo>
                    <a:pt x="287" y="157"/>
                    <a:pt x="289" y="157"/>
                    <a:pt x="291" y="157"/>
                  </a:cubicBezTo>
                  <a:cubicBezTo>
                    <a:pt x="292" y="157"/>
                    <a:pt x="294" y="157"/>
                    <a:pt x="296" y="157"/>
                  </a:cubicBezTo>
                  <a:moveTo>
                    <a:pt x="107" y="188"/>
                  </a:moveTo>
                  <a:cubicBezTo>
                    <a:pt x="102" y="188"/>
                    <a:pt x="98" y="186"/>
                    <a:pt x="96" y="182"/>
                  </a:cubicBezTo>
                  <a:cubicBezTo>
                    <a:pt x="93" y="175"/>
                    <a:pt x="90" y="166"/>
                    <a:pt x="100" y="161"/>
                  </a:cubicBezTo>
                  <a:cubicBezTo>
                    <a:pt x="104" y="158"/>
                    <a:pt x="109" y="156"/>
                    <a:pt x="114" y="154"/>
                  </a:cubicBezTo>
                  <a:cubicBezTo>
                    <a:pt x="118" y="152"/>
                    <a:pt x="123" y="150"/>
                    <a:pt x="127" y="148"/>
                  </a:cubicBezTo>
                  <a:cubicBezTo>
                    <a:pt x="129" y="148"/>
                    <a:pt x="131" y="147"/>
                    <a:pt x="132" y="146"/>
                  </a:cubicBezTo>
                  <a:cubicBezTo>
                    <a:pt x="150" y="138"/>
                    <a:pt x="151" y="128"/>
                    <a:pt x="140" y="110"/>
                  </a:cubicBezTo>
                  <a:cubicBezTo>
                    <a:pt x="129" y="92"/>
                    <a:pt x="117" y="73"/>
                    <a:pt x="116" y="51"/>
                  </a:cubicBezTo>
                  <a:cubicBezTo>
                    <a:pt x="115" y="45"/>
                    <a:pt x="116" y="38"/>
                    <a:pt x="119" y="33"/>
                  </a:cubicBezTo>
                  <a:cubicBezTo>
                    <a:pt x="121" y="30"/>
                    <a:pt x="124" y="28"/>
                    <a:pt x="126" y="26"/>
                  </a:cubicBezTo>
                  <a:cubicBezTo>
                    <a:pt x="128" y="26"/>
                    <a:pt x="129" y="25"/>
                    <a:pt x="131" y="25"/>
                  </a:cubicBezTo>
                  <a:cubicBezTo>
                    <a:pt x="135" y="25"/>
                    <a:pt x="139" y="28"/>
                    <a:pt x="142" y="33"/>
                  </a:cubicBezTo>
                  <a:cubicBezTo>
                    <a:pt x="147" y="41"/>
                    <a:pt x="150" y="50"/>
                    <a:pt x="153" y="59"/>
                  </a:cubicBezTo>
                  <a:cubicBezTo>
                    <a:pt x="156" y="69"/>
                    <a:pt x="156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7" y="104"/>
                    <a:pt x="181" y="103"/>
                    <a:pt x="185" y="101"/>
                  </a:cubicBezTo>
                  <a:cubicBezTo>
                    <a:pt x="185" y="101"/>
                    <a:pt x="186" y="101"/>
                    <a:pt x="186" y="101"/>
                  </a:cubicBezTo>
                  <a:cubicBezTo>
                    <a:pt x="188" y="100"/>
                    <a:pt x="191" y="98"/>
                    <a:pt x="193" y="96"/>
                  </a:cubicBezTo>
                  <a:cubicBezTo>
                    <a:pt x="198" y="93"/>
                    <a:pt x="201" y="90"/>
                    <a:pt x="205" y="89"/>
                  </a:cubicBezTo>
                  <a:cubicBezTo>
                    <a:pt x="207" y="88"/>
                    <a:pt x="209" y="87"/>
                    <a:pt x="211" y="87"/>
                  </a:cubicBezTo>
                  <a:cubicBezTo>
                    <a:pt x="217" y="87"/>
                    <a:pt x="222" y="92"/>
                    <a:pt x="232" y="102"/>
                  </a:cubicBezTo>
                  <a:cubicBezTo>
                    <a:pt x="224" y="111"/>
                    <a:pt x="217" y="120"/>
                    <a:pt x="207" y="127"/>
                  </a:cubicBezTo>
                  <a:cubicBezTo>
                    <a:pt x="196" y="134"/>
                    <a:pt x="190" y="146"/>
                    <a:pt x="181" y="158"/>
                  </a:cubicBezTo>
                  <a:cubicBezTo>
                    <a:pt x="177" y="150"/>
                    <a:pt x="172" y="140"/>
                    <a:pt x="167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3" y="131"/>
                    <a:pt x="161" y="131"/>
                    <a:pt x="159" y="132"/>
                  </a:cubicBezTo>
                  <a:cubicBezTo>
                    <a:pt x="154" y="134"/>
                    <a:pt x="155" y="139"/>
                    <a:pt x="157" y="145"/>
                  </a:cubicBezTo>
                  <a:cubicBezTo>
                    <a:pt x="166" y="164"/>
                    <a:pt x="174" y="182"/>
                    <a:pt x="182" y="201"/>
                  </a:cubicBezTo>
                  <a:cubicBezTo>
                    <a:pt x="181" y="202"/>
                    <a:pt x="180" y="202"/>
                    <a:pt x="179" y="203"/>
                  </a:cubicBezTo>
                  <a:cubicBezTo>
                    <a:pt x="176" y="199"/>
                    <a:pt x="174" y="195"/>
                    <a:pt x="171" y="191"/>
                  </a:cubicBezTo>
                  <a:cubicBezTo>
                    <a:pt x="165" y="179"/>
                    <a:pt x="157" y="173"/>
                    <a:pt x="148" y="173"/>
                  </a:cubicBezTo>
                  <a:cubicBezTo>
                    <a:pt x="143" y="173"/>
                    <a:pt x="139" y="174"/>
                    <a:pt x="133" y="176"/>
                  </a:cubicBezTo>
                  <a:cubicBezTo>
                    <a:pt x="132" y="177"/>
                    <a:pt x="130" y="178"/>
                    <a:pt x="129" y="179"/>
                  </a:cubicBezTo>
                  <a:cubicBezTo>
                    <a:pt x="125" y="181"/>
                    <a:pt x="121" y="184"/>
                    <a:pt x="117" y="186"/>
                  </a:cubicBezTo>
                  <a:cubicBezTo>
                    <a:pt x="116" y="186"/>
                    <a:pt x="116" y="186"/>
                    <a:pt x="115" y="186"/>
                  </a:cubicBezTo>
                  <a:cubicBezTo>
                    <a:pt x="113" y="187"/>
                    <a:pt x="109" y="188"/>
                    <a:pt x="107" y="188"/>
                  </a:cubicBezTo>
                  <a:moveTo>
                    <a:pt x="129" y="0"/>
                  </a:moveTo>
                  <a:cubicBezTo>
                    <a:pt x="127" y="0"/>
                    <a:pt x="125" y="1"/>
                    <a:pt x="124" y="2"/>
                  </a:cubicBezTo>
                  <a:cubicBezTo>
                    <a:pt x="95" y="15"/>
                    <a:pt x="91" y="44"/>
                    <a:pt x="101" y="73"/>
                  </a:cubicBezTo>
                  <a:cubicBezTo>
                    <a:pt x="107" y="91"/>
                    <a:pt x="114" y="108"/>
                    <a:pt x="122" y="126"/>
                  </a:cubicBezTo>
                  <a:cubicBezTo>
                    <a:pt x="99" y="140"/>
                    <a:pt x="70" y="146"/>
                    <a:pt x="69" y="178"/>
                  </a:cubicBezTo>
                  <a:cubicBezTo>
                    <a:pt x="59" y="176"/>
                    <a:pt x="52" y="174"/>
                    <a:pt x="46" y="174"/>
                  </a:cubicBezTo>
                  <a:cubicBezTo>
                    <a:pt x="42" y="174"/>
                    <a:pt x="39" y="175"/>
                    <a:pt x="36" y="176"/>
                  </a:cubicBezTo>
                  <a:cubicBezTo>
                    <a:pt x="28" y="180"/>
                    <a:pt x="24" y="188"/>
                    <a:pt x="18" y="203"/>
                  </a:cubicBezTo>
                  <a:cubicBezTo>
                    <a:pt x="16" y="210"/>
                    <a:pt x="13" y="217"/>
                    <a:pt x="12" y="224"/>
                  </a:cubicBezTo>
                  <a:cubicBezTo>
                    <a:pt x="9" y="241"/>
                    <a:pt x="14" y="251"/>
                    <a:pt x="30" y="260"/>
                  </a:cubicBezTo>
                  <a:cubicBezTo>
                    <a:pt x="38" y="263"/>
                    <a:pt x="45" y="267"/>
                    <a:pt x="54" y="272"/>
                  </a:cubicBezTo>
                  <a:cubicBezTo>
                    <a:pt x="38" y="284"/>
                    <a:pt x="25" y="295"/>
                    <a:pt x="12" y="305"/>
                  </a:cubicBezTo>
                  <a:cubicBezTo>
                    <a:pt x="0" y="316"/>
                    <a:pt x="0" y="325"/>
                    <a:pt x="12" y="335"/>
                  </a:cubicBezTo>
                  <a:cubicBezTo>
                    <a:pt x="21" y="342"/>
                    <a:pt x="30" y="345"/>
                    <a:pt x="39" y="345"/>
                  </a:cubicBezTo>
                  <a:cubicBezTo>
                    <a:pt x="44" y="345"/>
                    <a:pt x="48" y="344"/>
                    <a:pt x="53" y="343"/>
                  </a:cubicBezTo>
                  <a:cubicBezTo>
                    <a:pt x="60" y="341"/>
                    <a:pt x="67" y="340"/>
                    <a:pt x="73" y="339"/>
                  </a:cubicBezTo>
                  <a:cubicBezTo>
                    <a:pt x="62" y="354"/>
                    <a:pt x="49" y="368"/>
                    <a:pt x="41" y="383"/>
                  </a:cubicBezTo>
                  <a:cubicBezTo>
                    <a:pt x="31" y="399"/>
                    <a:pt x="37" y="410"/>
                    <a:pt x="56" y="413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8" y="414"/>
                    <a:pt x="75" y="412"/>
                    <a:pt x="81" y="410"/>
                  </a:cubicBezTo>
                  <a:cubicBezTo>
                    <a:pt x="95" y="407"/>
                    <a:pt x="109" y="401"/>
                    <a:pt x="124" y="396"/>
                  </a:cubicBezTo>
                  <a:cubicBezTo>
                    <a:pt x="129" y="409"/>
                    <a:pt x="127" y="417"/>
                    <a:pt x="118" y="424"/>
                  </a:cubicBezTo>
                  <a:cubicBezTo>
                    <a:pt x="110" y="430"/>
                    <a:pt x="104" y="438"/>
                    <a:pt x="96" y="445"/>
                  </a:cubicBezTo>
                  <a:cubicBezTo>
                    <a:pt x="87" y="452"/>
                    <a:pt x="85" y="461"/>
                    <a:pt x="90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5" y="485"/>
                    <a:pt x="118" y="485"/>
                    <a:pt x="120" y="484"/>
                  </a:cubicBezTo>
                  <a:cubicBezTo>
                    <a:pt x="122" y="483"/>
                    <a:pt x="124" y="482"/>
                    <a:pt x="125" y="482"/>
                  </a:cubicBezTo>
                  <a:cubicBezTo>
                    <a:pt x="133" y="478"/>
                    <a:pt x="141" y="473"/>
                    <a:pt x="147" y="467"/>
                  </a:cubicBezTo>
                  <a:cubicBezTo>
                    <a:pt x="153" y="461"/>
                    <a:pt x="158" y="456"/>
                    <a:pt x="164" y="454"/>
                  </a:cubicBezTo>
                  <a:cubicBezTo>
                    <a:pt x="167" y="452"/>
                    <a:pt x="170" y="452"/>
                    <a:pt x="174" y="452"/>
                  </a:cubicBezTo>
                  <a:cubicBezTo>
                    <a:pt x="178" y="452"/>
                    <a:pt x="184" y="453"/>
                    <a:pt x="190" y="456"/>
                  </a:cubicBezTo>
                  <a:cubicBezTo>
                    <a:pt x="197" y="459"/>
                    <a:pt x="203" y="461"/>
                    <a:pt x="209" y="461"/>
                  </a:cubicBezTo>
                  <a:cubicBezTo>
                    <a:pt x="215" y="461"/>
                    <a:pt x="222" y="459"/>
                    <a:pt x="228" y="458"/>
                  </a:cubicBezTo>
                  <a:cubicBezTo>
                    <a:pt x="258" y="449"/>
                    <a:pt x="288" y="441"/>
                    <a:pt x="318" y="432"/>
                  </a:cubicBezTo>
                  <a:cubicBezTo>
                    <a:pt x="361" y="418"/>
                    <a:pt x="404" y="405"/>
                    <a:pt x="447" y="392"/>
                  </a:cubicBezTo>
                  <a:cubicBezTo>
                    <a:pt x="450" y="391"/>
                    <a:pt x="452" y="389"/>
                    <a:pt x="455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6" y="345"/>
                    <a:pt x="652" y="338"/>
                  </a:cubicBezTo>
                  <a:cubicBezTo>
                    <a:pt x="655" y="337"/>
                    <a:pt x="657" y="337"/>
                    <a:pt x="659" y="336"/>
                  </a:cubicBezTo>
                  <a:cubicBezTo>
                    <a:pt x="672" y="330"/>
                    <a:pt x="677" y="319"/>
                    <a:pt x="672" y="304"/>
                  </a:cubicBezTo>
                  <a:cubicBezTo>
                    <a:pt x="669" y="296"/>
                    <a:pt x="671" y="292"/>
                    <a:pt x="677" y="289"/>
                  </a:cubicBezTo>
                  <a:cubicBezTo>
                    <a:pt x="678" y="289"/>
                    <a:pt x="678" y="289"/>
                    <a:pt x="679" y="289"/>
                  </a:cubicBezTo>
                  <a:cubicBezTo>
                    <a:pt x="684" y="287"/>
                    <a:pt x="690" y="286"/>
                    <a:pt x="696" y="286"/>
                  </a:cubicBezTo>
                  <a:cubicBezTo>
                    <a:pt x="702" y="286"/>
                    <a:pt x="707" y="285"/>
                    <a:pt x="712" y="283"/>
                  </a:cubicBezTo>
                  <a:cubicBezTo>
                    <a:pt x="722" y="278"/>
                    <a:pt x="728" y="269"/>
                    <a:pt x="728" y="256"/>
                  </a:cubicBezTo>
                  <a:cubicBezTo>
                    <a:pt x="728" y="249"/>
                    <a:pt x="727" y="242"/>
                    <a:pt x="725" y="235"/>
                  </a:cubicBezTo>
                  <a:cubicBezTo>
                    <a:pt x="721" y="219"/>
                    <a:pt x="718" y="217"/>
                    <a:pt x="699" y="216"/>
                  </a:cubicBezTo>
                  <a:cubicBezTo>
                    <a:pt x="694" y="216"/>
                    <a:pt x="689" y="215"/>
                    <a:pt x="684" y="215"/>
                  </a:cubicBezTo>
                  <a:cubicBezTo>
                    <a:pt x="684" y="210"/>
                    <a:pt x="682" y="206"/>
                    <a:pt x="684" y="203"/>
                  </a:cubicBezTo>
                  <a:cubicBezTo>
                    <a:pt x="689" y="191"/>
                    <a:pt x="681" y="181"/>
                    <a:pt x="676" y="172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3" y="162"/>
                    <a:pt x="649" y="163"/>
                    <a:pt x="646" y="164"/>
                  </a:cubicBezTo>
                  <a:cubicBezTo>
                    <a:pt x="642" y="166"/>
                    <a:pt x="637" y="169"/>
                    <a:pt x="634" y="173"/>
                  </a:cubicBezTo>
                  <a:cubicBezTo>
                    <a:pt x="630" y="178"/>
                    <a:pt x="625" y="182"/>
                    <a:pt x="619" y="186"/>
                  </a:cubicBezTo>
                  <a:cubicBezTo>
                    <a:pt x="612" y="190"/>
                    <a:pt x="605" y="193"/>
                    <a:pt x="598" y="197"/>
                  </a:cubicBezTo>
                  <a:cubicBezTo>
                    <a:pt x="596" y="197"/>
                    <a:pt x="595" y="198"/>
                    <a:pt x="593" y="199"/>
                  </a:cubicBezTo>
                  <a:cubicBezTo>
                    <a:pt x="586" y="202"/>
                    <a:pt x="579" y="203"/>
                    <a:pt x="572" y="203"/>
                  </a:cubicBezTo>
                  <a:cubicBezTo>
                    <a:pt x="565" y="203"/>
                    <a:pt x="559" y="202"/>
                    <a:pt x="551" y="200"/>
                  </a:cubicBezTo>
                  <a:cubicBezTo>
                    <a:pt x="555" y="193"/>
                    <a:pt x="557" y="186"/>
                    <a:pt x="560" y="180"/>
                  </a:cubicBezTo>
                  <a:cubicBezTo>
                    <a:pt x="568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7" y="118"/>
                    <a:pt x="534" y="119"/>
                    <a:pt x="530" y="120"/>
                  </a:cubicBezTo>
                  <a:cubicBezTo>
                    <a:pt x="526" y="122"/>
                    <a:pt x="522" y="125"/>
                    <a:pt x="518" y="129"/>
                  </a:cubicBezTo>
                  <a:cubicBezTo>
                    <a:pt x="508" y="139"/>
                    <a:pt x="501" y="151"/>
                    <a:pt x="492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7" y="162"/>
                    <a:pt x="460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4" y="109"/>
                    <a:pt x="452" y="94"/>
                    <a:pt x="432" y="94"/>
                  </a:cubicBezTo>
                  <a:cubicBezTo>
                    <a:pt x="426" y="94"/>
                    <a:pt x="419" y="96"/>
                    <a:pt x="411" y="100"/>
                  </a:cubicBezTo>
                  <a:cubicBezTo>
                    <a:pt x="410" y="100"/>
                    <a:pt x="409" y="100"/>
                    <a:pt x="408" y="101"/>
                  </a:cubicBezTo>
                  <a:cubicBezTo>
                    <a:pt x="406" y="102"/>
                    <a:pt x="404" y="103"/>
                    <a:pt x="401" y="104"/>
                  </a:cubicBezTo>
                  <a:cubicBezTo>
                    <a:pt x="397" y="106"/>
                    <a:pt x="392" y="108"/>
                    <a:pt x="387" y="108"/>
                  </a:cubicBezTo>
                  <a:cubicBezTo>
                    <a:pt x="385" y="108"/>
                    <a:pt x="382" y="107"/>
                    <a:pt x="379" y="106"/>
                  </a:cubicBezTo>
                  <a:cubicBezTo>
                    <a:pt x="378" y="97"/>
                    <a:pt x="377" y="89"/>
                    <a:pt x="375" y="81"/>
                  </a:cubicBezTo>
                  <a:cubicBezTo>
                    <a:pt x="372" y="65"/>
                    <a:pt x="361" y="56"/>
                    <a:pt x="344" y="56"/>
                  </a:cubicBezTo>
                  <a:cubicBezTo>
                    <a:pt x="340" y="56"/>
                    <a:pt x="337" y="57"/>
                    <a:pt x="334" y="57"/>
                  </a:cubicBezTo>
                  <a:cubicBezTo>
                    <a:pt x="330" y="58"/>
                    <a:pt x="328" y="59"/>
                    <a:pt x="325" y="60"/>
                  </a:cubicBezTo>
                  <a:cubicBezTo>
                    <a:pt x="315" y="64"/>
                    <a:pt x="311" y="74"/>
                    <a:pt x="313" y="91"/>
                  </a:cubicBezTo>
                  <a:cubicBezTo>
                    <a:pt x="313" y="94"/>
                    <a:pt x="314" y="98"/>
                    <a:pt x="314" y="101"/>
                  </a:cubicBezTo>
                  <a:cubicBezTo>
                    <a:pt x="315" y="123"/>
                    <a:pt x="316" y="132"/>
                    <a:pt x="307" y="136"/>
                  </a:cubicBezTo>
                  <a:cubicBezTo>
                    <a:pt x="302" y="138"/>
                    <a:pt x="293" y="139"/>
                    <a:pt x="278" y="139"/>
                  </a:cubicBezTo>
                  <a:cubicBezTo>
                    <a:pt x="269" y="139"/>
                    <a:pt x="262" y="140"/>
                    <a:pt x="256" y="143"/>
                  </a:cubicBezTo>
                  <a:cubicBezTo>
                    <a:pt x="247" y="147"/>
                    <a:pt x="240" y="153"/>
                    <a:pt x="233" y="162"/>
                  </a:cubicBezTo>
                  <a:cubicBezTo>
                    <a:pt x="231" y="165"/>
                    <a:pt x="229" y="169"/>
                    <a:pt x="226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7"/>
                    <a:pt x="233" y="130"/>
                    <a:pt x="242" y="121"/>
                  </a:cubicBezTo>
                  <a:cubicBezTo>
                    <a:pt x="257" y="107"/>
                    <a:pt x="256" y="92"/>
                    <a:pt x="242" y="79"/>
                  </a:cubicBezTo>
                  <a:cubicBezTo>
                    <a:pt x="234" y="72"/>
                    <a:pt x="226" y="68"/>
                    <a:pt x="216" y="68"/>
                  </a:cubicBezTo>
                  <a:cubicBezTo>
                    <a:pt x="214" y="68"/>
                    <a:pt x="212" y="68"/>
                    <a:pt x="210" y="68"/>
                  </a:cubicBezTo>
                  <a:cubicBezTo>
                    <a:pt x="199" y="71"/>
                    <a:pt x="188" y="75"/>
                    <a:pt x="175" y="79"/>
                  </a:cubicBezTo>
                  <a:cubicBezTo>
                    <a:pt x="175" y="44"/>
                    <a:pt x="166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9725026" y="825500"/>
              <a:ext cx="793750" cy="750888"/>
            </a:xfrm>
            <a:custGeom>
              <a:avLst/>
              <a:gdLst>
                <a:gd name="T0" fmla="*/ 47 w 1115"/>
                <a:gd name="T1" fmla="*/ 203 h 1055"/>
                <a:gd name="T2" fmla="*/ 110 w 1115"/>
                <a:gd name="T3" fmla="*/ 131 h 1055"/>
                <a:gd name="T4" fmla="*/ 115 w 1115"/>
                <a:gd name="T5" fmla="*/ 77 h 1055"/>
                <a:gd name="T6" fmla="*/ 340 w 1115"/>
                <a:gd name="T7" fmla="*/ 133 h 1055"/>
                <a:gd name="T8" fmla="*/ 604 w 1115"/>
                <a:gd name="T9" fmla="*/ 532 h 1055"/>
                <a:gd name="T10" fmla="*/ 839 w 1115"/>
                <a:gd name="T11" fmla="*/ 678 h 1055"/>
                <a:gd name="T12" fmla="*/ 1004 w 1115"/>
                <a:gd name="T13" fmla="*/ 472 h 1055"/>
                <a:gd name="T14" fmla="*/ 954 w 1115"/>
                <a:gd name="T15" fmla="*/ 322 h 1055"/>
                <a:gd name="T16" fmla="*/ 903 w 1115"/>
                <a:gd name="T17" fmla="*/ 226 h 1055"/>
                <a:gd name="T18" fmla="*/ 1017 w 1115"/>
                <a:gd name="T19" fmla="*/ 352 h 1055"/>
                <a:gd name="T20" fmla="*/ 1056 w 1115"/>
                <a:gd name="T21" fmla="*/ 573 h 1055"/>
                <a:gd name="T22" fmla="*/ 904 w 1115"/>
                <a:gd name="T23" fmla="*/ 822 h 1055"/>
                <a:gd name="T24" fmla="*/ 680 w 1115"/>
                <a:gd name="T25" fmla="*/ 982 h 1055"/>
                <a:gd name="T26" fmla="*/ 504 w 1115"/>
                <a:gd name="T27" fmla="*/ 963 h 1055"/>
                <a:gd name="T28" fmla="*/ 383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5 h 1055"/>
                <a:gd name="T36" fmla="*/ 668 w 1115"/>
                <a:gd name="T37" fmla="*/ 678 h 1055"/>
                <a:gd name="T38" fmla="*/ 233 w 1115"/>
                <a:gd name="T39" fmla="*/ 345 h 1055"/>
                <a:gd name="T40" fmla="*/ 185 w 1115"/>
                <a:gd name="T41" fmla="*/ 341 h 1055"/>
                <a:gd name="T42" fmla="*/ 91 w 1115"/>
                <a:gd name="T43" fmla="*/ 47 h 1055"/>
                <a:gd name="T44" fmla="*/ 169 w 1115"/>
                <a:gd name="T45" fmla="*/ 373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3 h 1055"/>
                <a:gd name="T62" fmla="*/ 479 w 1115"/>
                <a:gd name="T63" fmla="*/ 998 h 1055"/>
                <a:gd name="T64" fmla="*/ 604 w 1115"/>
                <a:gd name="T65" fmla="*/ 1025 h 1055"/>
                <a:gd name="T66" fmla="*/ 656 w 1115"/>
                <a:gd name="T67" fmla="*/ 1036 h 1055"/>
                <a:gd name="T68" fmla="*/ 801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2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6 h 1055"/>
                <a:gd name="T80" fmla="*/ 1058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5 w 1115"/>
                <a:gd name="T87" fmla="*/ 403 h 1055"/>
                <a:gd name="T88" fmla="*/ 884 w 1115"/>
                <a:gd name="T89" fmla="*/ 407 h 1055"/>
                <a:gd name="T90" fmla="*/ 898 w 1115"/>
                <a:gd name="T91" fmla="*/ 400 h 1055"/>
                <a:gd name="T92" fmla="*/ 954 w 1115"/>
                <a:gd name="T93" fmla="*/ 383 h 1055"/>
                <a:gd name="T94" fmla="*/ 934 w 1115"/>
                <a:gd name="T95" fmla="*/ 576 h 1055"/>
                <a:gd name="T96" fmla="*/ 770 w 1115"/>
                <a:gd name="T97" fmla="*/ 605 h 1055"/>
                <a:gd name="T98" fmla="*/ 598 w 1115"/>
                <a:gd name="T99" fmla="*/ 480 h 1055"/>
                <a:gd name="T100" fmla="*/ 354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5" y="341"/>
                  </a:moveTo>
                  <a:cubicBezTo>
                    <a:pt x="117" y="341"/>
                    <a:pt x="51" y="282"/>
                    <a:pt x="47" y="215"/>
                  </a:cubicBezTo>
                  <a:cubicBezTo>
                    <a:pt x="47" y="211"/>
                    <a:pt x="45" y="206"/>
                    <a:pt x="47" y="203"/>
                  </a:cubicBezTo>
                  <a:cubicBezTo>
                    <a:pt x="57" y="189"/>
                    <a:pt x="70" y="177"/>
                    <a:pt x="78" y="163"/>
                  </a:cubicBezTo>
                  <a:cubicBezTo>
                    <a:pt x="82" y="154"/>
                    <a:pt x="85" y="145"/>
                    <a:pt x="91" y="139"/>
                  </a:cubicBezTo>
                  <a:cubicBezTo>
                    <a:pt x="95" y="135"/>
                    <a:pt x="101" y="132"/>
                    <a:pt x="110" y="131"/>
                  </a:cubicBezTo>
                  <a:cubicBezTo>
                    <a:pt x="118" y="130"/>
                    <a:pt x="124" y="127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79"/>
                    <a:pt x="115" y="77"/>
                  </a:cubicBezTo>
                  <a:cubicBezTo>
                    <a:pt x="147" y="50"/>
                    <a:pt x="182" y="36"/>
                    <a:pt x="215" y="36"/>
                  </a:cubicBezTo>
                  <a:cubicBezTo>
                    <a:pt x="243" y="36"/>
                    <a:pt x="269" y="45"/>
                    <a:pt x="292" y="65"/>
                  </a:cubicBezTo>
                  <a:cubicBezTo>
                    <a:pt x="312" y="83"/>
                    <a:pt x="326" y="109"/>
                    <a:pt x="340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4"/>
                  </a:cubicBezTo>
                  <a:cubicBezTo>
                    <a:pt x="484" y="388"/>
                    <a:pt x="534" y="467"/>
                    <a:pt x="604" y="532"/>
                  </a:cubicBezTo>
                  <a:cubicBezTo>
                    <a:pt x="644" y="569"/>
                    <a:pt x="684" y="602"/>
                    <a:pt x="733" y="624"/>
                  </a:cubicBezTo>
                  <a:cubicBezTo>
                    <a:pt x="754" y="634"/>
                    <a:pt x="774" y="646"/>
                    <a:pt x="791" y="661"/>
                  </a:cubicBezTo>
                  <a:cubicBezTo>
                    <a:pt x="807" y="673"/>
                    <a:pt x="823" y="678"/>
                    <a:pt x="839" y="678"/>
                  </a:cubicBezTo>
                  <a:cubicBezTo>
                    <a:pt x="854" y="678"/>
                    <a:pt x="869" y="674"/>
                    <a:pt x="884" y="666"/>
                  </a:cubicBezTo>
                  <a:cubicBezTo>
                    <a:pt x="906" y="654"/>
                    <a:pt x="926" y="640"/>
                    <a:pt x="942" y="625"/>
                  </a:cubicBezTo>
                  <a:cubicBezTo>
                    <a:pt x="982" y="585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5"/>
                  </a:cubicBezTo>
                  <a:cubicBezTo>
                    <a:pt x="985" y="348"/>
                    <a:pt x="979" y="342"/>
                    <a:pt x="975" y="336"/>
                  </a:cubicBezTo>
                  <a:cubicBezTo>
                    <a:pt x="966" y="326"/>
                    <a:pt x="961" y="322"/>
                    <a:pt x="954" y="322"/>
                  </a:cubicBezTo>
                  <a:cubicBezTo>
                    <a:pt x="948" y="322"/>
                    <a:pt x="942" y="325"/>
                    <a:pt x="933" y="332"/>
                  </a:cubicBezTo>
                  <a:cubicBezTo>
                    <a:pt x="923" y="340"/>
                    <a:pt x="912" y="349"/>
                    <a:pt x="895" y="363"/>
                  </a:cubicBezTo>
                  <a:cubicBezTo>
                    <a:pt x="898" y="313"/>
                    <a:pt x="900" y="271"/>
                    <a:pt x="903" y="226"/>
                  </a:cubicBezTo>
                  <a:cubicBezTo>
                    <a:pt x="949" y="232"/>
                    <a:pt x="988" y="251"/>
                    <a:pt x="1026" y="281"/>
                  </a:cubicBezTo>
                  <a:cubicBezTo>
                    <a:pt x="1022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3" y="374"/>
                    <a:pt x="1048" y="395"/>
                    <a:pt x="1036" y="425"/>
                  </a:cubicBezTo>
                  <a:cubicBezTo>
                    <a:pt x="1034" y="429"/>
                    <a:pt x="1038" y="437"/>
                    <a:pt x="1042" y="442"/>
                  </a:cubicBezTo>
                  <a:cubicBezTo>
                    <a:pt x="1069" y="483"/>
                    <a:pt x="1072" y="527"/>
                    <a:pt x="1056" y="573"/>
                  </a:cubicBezTo>
                  <a:cubicBezTo>
                    <a:pt x="1047" y="598"/>
                    <a:pt x="1042" y="624"/>
                    <a:pt x="1031" y="649"/>
                  </a:cubicBezTo>
                  <a:cubicBezTo>
                    <a:pt x="1022" y="670"/>
                    <a:pt x="1009" y="691"/>
                    <a:pt x="994" y="710"/>
                  </a:cubicBezTo>
                  <a:cubicBezTo>
                    <a:pt x="965" y="749"/>
                    <a:pt x="936" y="787"/>
                    <a:pt x="904" y="822"/>
                  </a:cubicBezTo>
                  <a:cubicBezTo>
                    <a:pt x="885" y="843"/>
                    <a:pt x="865" y="862"/>
                    <a:pt x="845" y="882"/>
                  </a:cubicBezTo>
                  <a:cubicBezTo>
                    <a:pt x="824" y="902"/>
                    <a:pt x="803" y="922"/>
                    <a:pt x="782" y="942"/>
                  </a:cubicBezTo>
                  <a:cubicBezTo>
                    <a:pt x="754" y="968"/>
                    <a:pt x="717" y="977"/>
                    <a:pt x="680" y="982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1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8" y="1004"/>
                  </a:cubicBezTo>
                  <a:cubicBezTo>
                    <a:pt x="397" y="992"/>
                    <a:pt x="400" y="957"/>
                    <a:pt x="383" y="937"/>
                  </a:cubicBezTo>
                  <a:cubicBezTo>
                    <a:pt x="366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6" y="837"/>
                  </a:cubicBezTo>
                  <a:cubicBezTo>
                    <a:pt x="456" y="825"/>
                    <a:pt x="487" y="815"/>
                    <a:pt x="517" y="804"/>
                  </a:cubicBezTo>
                  <a:cubicBezTo>
                    <a:pt x="520" y="807"/>
                    <a:pt x="522" y="810"/>
                    <a:pt x="524" y="813"/>
                  </a:cubicBezTo>
                  <a:cubicBezTo>
                    <a:pt x="514" y="825"/>
                    <a:pt x="504" y="837"/>
                    <a:pt x="494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8" y="893"/>
                    <a:pt x="503" y="897"/>
                    <a:pt x="507" y="897"/>
                  </a:cubicBezTo>
                  <a:cubicBezTo>
                    <a:pt x="507" y="897"/>
                    <a:pt x="508" y="897"/>
                    <a:pt x="508" y="897"/>
                  </a:cubicBezTo>
                  <a:cubicBezTo>
                    <a:pt x="538" y="894"/>
                    <a:pt x="568" y="892"/>
                    <a:pt x="597" y="885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20" y="730"/>
                    <a:pt x="696" y="703"/>
                    <a:pt x="668" y="678"/>
                  </a:cubicBezTo>
                  <a:cubicBezTo>
                    <a:pt x="621" y="636"/>
                    <a:pt x="578" y="588"/>
                    <a:pt x="534" y="543"/>
                  </a:cubicBezTo>
                  <a:cubicBezTo>
                    <a:pt x="518" y="527"/>
                    <a:pt x="503" y="512"/>
                    <a:pt x="487" y="498"/>
                  </a:cubicBezTo>
                  <a:cubicBezTo>
                    <a:pt x="410" y="435"/>
                    <a:pt x="325" y="384"/>
                    <a:pt x="233" y="345"/>
                  </a:cubicBezTo>
                  <a:cubicBezTo>
                    <a:pt x="224" y="341"/>
                    <a:pt x="214" y="340"/>
                    <a:pt x="205" y="340"/>
                  </a:cubicBezTo>
                  <a:cubicBezTo>
                    <a:pt x="202" y="340"/>
                    <a:pt x="199" y="340"/>
                    <a:pt x="196" y="340"/>
                  </a:cubicBezTo>
                  <a:cubicBezTo>
                    <a:pt x="192" y="341"/>
                    <a:pt x="189" y="341"/>
                    <a:pt x="185" y="341"/>
                  </a:cubicBezTo>
                  <a:moveTo>
                    <a:pt x="203" y="0"/>
                  </a:moveTo>
                  <a:cubicBezTo>
                    <a:pt x="184" y="0"/>
                    <a:pt x="165" y="3"/>
                    <a:pt x="148" y="10"/>
                  </a:cubicBezTo>
                  <a:cubicBezTo>
                    <a:pt x="125" y="18"/>
                    <a:pt x="107" y="31"/>
                    <a:pt x="91" y="47"/>
                  </a:cubicBezTo>
                  <a:cubicBezTo>
                    <a:pt x="68" y="69"/>
                    <a:pt x="52" y="96"/>
                    <a:pt x="36" y="123"/>
                  </a:cubicBezTo>
                  <a:cubicBezTo>
                    <a:pt x="0" y="185"/>
                    <a:pt x="9" y="247"/>
                    <a:pt x="46" y="303"/>
                  </a:cubicBezTo>
                  <a:cubicBezTo>
                    <a:pt x="74" y="346"/>
                    <a:pt x="123" y="359"/>
                    <a:pt x="169" y="373"/>
                  </a:cubicBezTo>
                  <a:cubicBezTo>
                    <a:pt x="201" y="383"/>
                    <a:pt x="236" y="382"/>
                    <a:pt x="266" y="394"/>
                  </a:cubicBezTo>
                  <a:cubicBezTo>
                    <a:pt x="358" y="433"/>
                    <a:pt x="442" y="487"/>
                    <a:pt x="508" y="563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2"/>
                  </a:cubicBezTo>
                  <a:cubicBezTo>
                    <a:pt x="678" y="788"/>
                    <a:pt x="661" y="812"/>
                    <a:pt x="643" y="835"/>
                  </a:cubicBezTo>
                  <a:cubicBezTo>
                    <a:pt x="642" y="837"/>
                    <a:pt x="640" y="839"/>
                    <a:pt x="638" y="841"/>
                  </a:cubicBezTo>
                  <a:cubicBezTo>
                    <a:pt x="624" y="855"/>
                    <a:pt x="603" y="862"/>
                    <a:pt x="582" y="862"/>
                  </a:cubicBezTo>
                  <a:cubicBezTo>
                    <a:pt x="566" y="862"/>
                    <a:pt x="550" y="858"/>
                    <a:pt x="539" y="849"/>
                  </a:cubicBezTo>
                  <a:cubicBezTo>
                    <a:pt x="549" y="834"/>
                    <a:pt x="563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3"/>
                    <a:pt x="555" y="762"/>
                    <a:pt x="551" y="762"/>
                  </a:cubicBezTo>
                  <a:cubicBezTo>
                    <a:pt x="545" y="762"/>
                    <a:pt x="538" y="766"/>
                    <a:pt x="531" y="768"/>
                  </a:cubicBezTo>
                  <a:cubicBezTo>
                    <a:pt x="484" y="786"/>
                    <a:pt x="436" y="804"/>
                    <a:pt x="388" y="821"/>
                  </a:cubicBezTo>
                  <a:cubicBezTo>
                    <a:pt x="375" y="826"/>
                    <a:pt x="361" y="826"/>
                    <a:pt x="347" y="827"/>
                  </a:cubicBezTo>
                  <a:cubicBezTo>
                    <a:pt x="345" y="828"/>
                    <a:pt x="342" y="828"/>
                    <a:pt x="339" y="828"/>
                  </a:cubicBezTo>
                  <a:cubicBezTo>
                    <a:pt x="339" y="828"/>
                    <a:pt x="338" y="828"/>
                    <a:pt x="338" y="828"/>
                  </a:cubicBezTo>
                  <a:cubicBezTo>
                    <a:pt x="337" y="828"/>
                    <a:pt x="337" y="828"/>
                    <a:pt x="336" y="828"/>
                  </a:cubicBezTo>
                  <a:cubicBezTo>
                    <a:pt x="331" y="828"/>
                    <a:pt x="325" y="828"/>
                    <a:pt x="322" y="831"/>
                  </a:cubicBezTo>
                  <a:cubicBezTo>
                    <a:pt x="311" y="841"/>
                    <a:pt x="304" y="854"/>
                    <a:pt x="297" y="868"/>
                  </a:cubicBezTo>
                  <a:cubicBezTo>
                    <a:pt x="294" y="871"/>
                    <a:pt x="297" y="880"/>
                    <a:pt x="301" y="885"/>
                  </a:cubicBezTo>
                  <a:cubicBezTo>
                    <a:pt x="316" y="906"/>
                    <a:pt x="333" y="927"/>
                    <a:pt x="347" y="949"/>
                  </a:cubicBezTo>
                  <a:cubicBezTo>
                    <a:pt x="364" y="976"/>
                    <a:pt x="379" y="1004"/>
                    <a:pt x="393" y="1032"/>
                  </a:cubicBezTo>
                  <a:cubicBezTo>
                    <a:pt x="401" y="1049"/>
                    <a:pt x="407" y="1055"/>
                    <a:pt x="420" y="1055"/>
                  </a:cubicBezTo>
                  <a:cubicBezTo>
                    <a:pt x="424" y="1055"/>
                    <a:pt x="428" y="1055"/>
                    <a:pt x="434" y="1053"/>
                  </a:cubicBezTo>
                  <a:cubicBezTo>
                    <a:pt x="444" y="1052"/>
                    <a:pt x="450" y="1048"/>
                    <a:pt x="456" y="1043"/>
                  </a:cubicBezTo>
                  <a:cubicBezTo>
                    <a:pt x="462" y="1037"/>
                    <a:pt x="466" y="1028"/>
                    <a:pt x="470" y="1018"/>
                  </a:cubicBezTo>
                  <a:cubicBezTo>
                    <a:pt x="473" y="1008"/>
                    <a:pt x="475" y="1002"/>
                    <a:pt x="479" y="998"/>
                  </a:cubicBezTo>
                  <a:cubicBezTo>
                    <a:pt x="482" y="996"/>
                    <a:pt x="485" y="994"/>
                    <a:pt x="490" y="994"/>
                  </a:cubicBezTo>
                  <a:cubicBezTo>
                    <a:pt x="494" y="994"/>
                    <a:pt x="499" y="995"/>
                    <a:pt x="505" y="997"/>
                  </a:cubicBezTo>
                  <a:cubicBezTo>
                    <a:pt x="537" y="1005"/>
                    <a:pt x="567" y="1014"/>
                    <a:pt x="604" y="1025"/>
                  </a:cubicBezTo>
                  <a:cubicBezTo>
                    <a:pt x="600" y="1027"/>
                    <a:pt x="597" y="1028"/>
                    <a:pt x="594" y="1029"/>
                  </a:cubicBezTo>
                  <a:cubicBezTo>
                    <a:pt x="611" y="1034"/>
                    <a:pt x="628" y="1036"/>
                    <a:pt x="645" y="1036"/>
                  </a:cubicBezTo>
                  <a:cubicBezTo>
                    <a:pt x="649" y="1036"/>
                    <a:pt x="652" y="1036"/>
                    <a:pt x="656" y="1036"/>
                  </a:cubicBezTo>
                  <a:cubicBezTo>
                    <a:pt x="703" y="1022"/>
                    <a:pt x="752" y="995"/>
                    <a:pt x="796" y="967"/>
                  </a:cubicBezTo>
                  <a:cubicBezTo>
                    <a:pt x="798" y="965"/>
                    <a:pt x="799" y="963"/>
                    <a:pt x="801" y="961"/>
                  </a:cubicBezTo>
                  <a:cubicBezTo>
                    <a:pt x="801" y="961"/>
                    <a:pt x="801" y="961"/>
                    <a:pt x="801" y="961"/>
                  </a:cubicBezTo>
                  <a:cubicBezTo>
                    <a:pt x="851" y="912"/>
                    <a:pt x="902" y="864"/>
                    <a:pt x="952" y="815"/>
                  </a:cubicBezTo>
                  <a:cubicBezTo>
                    <a:pt x="956" y="811"/>
                    <a:pt x="959" y="808"/>
                    <a:pt x="963" y="805"/>
                  </a:cubicBezTo>
                  <a:cubicBezTo>
                    <a:pt x="964" y="801"/>
                    <a:pt x="966" y="798"/>
                    <a:pt x="967" y="795"/>
                  </a:cubicBezTo>
                  <a:cubicBezTo>
                    <a:pt x="968" y="793"/>
                    <a:pt x="970" y="791"/>
                    <a:pt x="971" y="789"/>
                  </a:cubicBezTo>
                  <a:cubicBezTo>
                    <a:pt x="972" y="788"/>
                    <a:pt x="973" y="787"/>
                    <a:pt x="974" y="786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80" y="781"/>
                  </a:cubicBezTo>
                  <a:cubicBezTo>
                    <a:pt x="998" y="758"/>
                    <a:pt x="1018" y="737"/>
                    <a:pt x="1032" y="712"/>
                  </a:cubicBezTo>
                  <a:cubicBezTo>
                    <a:pt x="1051" y="679"/>
                    <a:pt x="1068" y="645"/>
                    <a:pt x="1082" y="610"/>
                  </a:cubicBezTo>
                  <a:cubicBezTo>
                    <a:pt x="1097" y="568"/>
                    <a:pt x="1115" y="526"/>
                    <a:pt x="1094" y="480"/>
                  </a:cubicBezTo>
                  <a:cubicBezTo>
                    <a:pt x="1092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6"/>
                  </a:cubicBezTo>
                  <a:cubicBezTo>
                    <a:pt x="1061" y="326"/>
                    <a:pt x="1072" y="317"/>
                    <a:pt x="1083" y="309"/>
                  </a:cubicBezTo>
                  <a:cubicBezTo>
                    <a:pt x="1084" y="308"/>
                    <a:pt x="1084" y="307"/>
                    <a:pt x="1085" y="306"/>
                  </a:cubicBezTo>
                  <a:cubicBezTo>
                    <a:pt x="1103" y="289"/>
                    <a:pt x="1099" y="264"/>
                    <a:pt x="1076" y="253"/>
                  </a:cubicBezTo>
                  <a:cubicBezTo>
                    <a:pt x="1071" y="251"/>
                    <a:pt x="1065" y="249"/>
                    <a:pt x="1059" y="249"/>
                  </a:cubicBezTo>
                  <a:cubicBezTo>
                    <a:pt x="1059" y="249"/>
                    <a:pt x="1058" y="249"/>
                    <a:pt x="1058" y="249"/>
                  </a:cubicBezTo>
                  <a:cubicBezTo>
                    <a:pt x="1056" y="249"/>
                    <a:pt x="1054" y="249"/>
                    <a:pt x="1052" y="249"/>
                  </a:cubicBezTo>
                  <a:cubicBezTo>
                    <a:pt x="1026" y="249"/>
                    <a:pt x="1004" y="239"/>
                    <a:pt x="983" y="224"/>
                  </a:cubicBezTo>
                  <a:cubicBezTo>
                    <a:pt x="965" y="213"/>
                    <a:pt x="945" y="204"/>
                    <a:pt x="926" y="192"/>
                  </a:cubicBezTo>
                  <a:cubicBezTo>
                    <a:pt x="920" y="188"/>
                    <a:pt x="915" y="186"/>
                    <a:pt x="909" y="186"/>
                  </a:cubicBezTo>
                  <a:cubicBezTo>
                    <a:pt x="902" y="186"/>
                    <a:pt x="896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2" y="208"/>
                    <a:pt x="870" y="216"/>
                    <a:pt x="872" y="228"/>
                  </a:cubicBezTo>
                  <a:cubicBezTo>
                    <a:pt x="881" y="278"/>
                    <a:pt x="876" y="327"/>
                    <a:pt x="850" y="372"/>
                  </a:cubicBezTo>
                  <a:cubicBezTo>
                    <a:pt x="846" y="380"/>
                    <a:pt x="849" y="397"/>
                    <a:pt x="855" y="403"/>
                  </a:cubicBezTo>
                  <a:cubicBezTo>
                    <a:pt x="859" y="407"/>
                    <a:pt x="867" y="407"/>
                    <a:pt x="875" y="407"/>
                  </a:cubicBezTo>
                  <a:cubicBezTo>
                    <a:pt x="876" y="407"/>
                    <a:pt x="878" y="407"/>
                    <a:pt x="880" y="407"/>
                  </a:cubicBezTo>
                  <a:cubicBezTo>
                    <a:pt x="881" y="407"/>
                    <a:pt x="883" y="407"/>
                    <a:pt x="884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90" y="407"/>
                    <a:pt x="895" y="404"/>
                    <a:pt x="898" y="400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9" y="400"/>
                    <a:pt x="899" y="400"/>
                    <a:pt x="899" y="400"/>
                  </a:cubicBezTo>
                  <a:cubicBezTo>
                    <a:pt x="914" y="385"/>
                    <a:pt x="933" y="383"/>
                    <a:pt x="954" y="383"/>
                  </a:cubicBezTo>
                  <a:cubicBezTo>
                    <a:pt x="955" y="383"/>
                    <a:pt x="956" y="383"/>
                    <a:pt x="957" y="383"/>
                  </a:cubicBezTo>
                  <a:cubicBezTo>
                    <a:pt x="961" y="391"/>
                    <a:pt x="967" y="398"/>
                    <a:pt x="968" y="406"/>
                  </a:cubicBezTo>
                  <a:cubicBezTo>
                    <a:pt x="979" y="467"/>
                    <a:pt x="977" y="524"/>
                    <a:pt x="934" y="576"/>
                  </a:cubicBezTo>
                  <a:cubicBezTo>
                    <a:pt x="930" y="581"/>
                    <a:pt x="925" y="586"/>
                    <a:pt x="920" y="591"/>
                  </a:cubicBezTo>
                  <a:cubicBezTo>
                    <a:pt x="896" y="615"/>
                    <a:pt x="867" y="627"/>
                    <a:pt x="837" y="627"/>
                  </a:cubicBezTo>
                  <a:cubicBezTo>
                    <a:pt x="815" y="627"/>
                    <a:pt x="792" y="620"/>
                    <a:pt x="770" y="605"/>
                  </a:cubicBezTo>
                  <a:cubicBezTo>
                    <a:pt x="758" y="597"/>
                    <a:pt x="748" y="588"/>
                    <a:pt x="737" y="580"/>
                  </a:cubicBezTo>
                  <a:cubicBezTo>
                    <a:pt x="712" y="562"/>
                    <a:pt x="687" y="544"/>
                    <a:pt x="662" y="526"/>
                  </a:cubicBezTo>
                  <a:cubicBezTo>
                    <a:pt x="641" y="511"/>
                    <a:pt x="616" y="499"/>
                    <a:pt x="598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1" y="276"/>
                    <a:pt x="415" y="228"/>
                  </a:cubicBezTo>
                  <a:cubicBezTo>
                    <a:pt x="392" y="187"/>
                    <a:pt x="375" y="143"/>
                    <a:pt x="354" y="101"/>
                  </a:cubicBezTo>
                  <a:cubicBezTo>
                    <a:pt x="343" y="80"/>
                    <a:pt x="328" y="60"/>
                    <a:pt x="312" y="42"/>
                  </a:cubicBezTo>
                  <a:cubicBezTo>
                    <a:pt x="286" y="15"/>
                    <a:pt x="244" y="0"/>
                    <a:pt x="2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5319713" y="1055687"/>
              <a:ext cx="300038" cy="360363"/>
            </a:xfrm>
            <a:custGeom>
              <a:avLst/>
              <a:gdLst>
                <a:gd name="T0" fmla="*/ 201 w 421"/>
                <a:gd name="T1" fmla="*/ 435 h 505"/>
                <a:gd name="T2" fmla="*/ 295 w 421"/>
                <a:gd name="T3" fmla="*/ 297 h 505"/>
                <a:gd name="T4" fmla="*/ 348 w 421"/>
                <a:gd name="T5" fmla="*/ 284 h 505"/>
                <a:gd name="T6" fmla="*/ 292 w 421"/>
                <a:gd name="T7" fmla="*/ 362 h 505"/>
                <a:gd name="T8" fmla="*/ 205 w 421"/>
                <a:gd name="T9" fmla="*/ 438 h 505"/>
                <a:gd name="T10" fmla="*/ 137 w 421"/>
                <a:gd name="T11" fmla="*/ 404 h 505"/>
                <a:gd name="T12" fmla="*/ 125 w 421"/>
                <a:gd name="T13" fmla="*/ 323 h 505"/>
                <a:gd name="T14" fmla="*/ 68 w 421"/>
                <a:gd name="T15" fmla="*/ 254 h 505"/>
                <a:gd name="T16" fmla="*/ 30 w 421"/>
                <a:gd name="T17" fmla="*/ 247 h 505"/>
                <a:gd name="T18" fmla="*/ 30 w 421"/>
                <a:gd name="T19" fmla="*/ 221 h 505"/>
                <a:gd name="T20" fmla="*/ 85 w 421"/>
                <a:gd name="T21" fmla="*/ 205 h 505"/>
                <a:gd name="T22" fmla="*/ 160 w 421"/>
                <a:gd name="T23" fmla="*/ 312 h 505"/>
                <a:gd name="T24" fmla="*/ 138 w 421"/>
                <a:gd name="T25" fmla="*/ 420 h 505"/>
                <a:gd name="T26" fmla="*/ 171 w 421"/>
                <a:gd name="T27" fmla="*/ 426 h 505"/>
                <a:gd name="T28" fmla="*/ 204 w 421"/>
                <a:gd name="T29" fmla="*/ 325 h 505"/>
                <a:gd name="T30" fmla="*/ 279 w 421"/>
                <a:gd name="T31" fmla="*/ 202 h 505"/>
                <a:gd name="T32" fmla="*/ 381 w 421"/>
                <a:gd name="T33" fmla="*/ 103 h 505"/>
                <a:gd name="T34" fmla="*/ 391 w 421"/>
                <a:gd name="T35" fmla="*/ 143 h 505"/>
                <a:gd name="T36" fmla="*/ 240 w 421"/>
                <a:gd name="T37" fmla="*/ 325 h 505"/>
                <a:gd name="T38" fmla="*/ 207 w 421"/>
                <a:gd name="T39" fmla="*/ 370 h 505"/>
                <a:gd name="T40" fmla="*/ 175 w 421"/>
                <a:gd name="T41" fmla="*/ 426 h 505"/>
                <a:gd name="T42" fmla="*/ 178 w 421"/>
                <a:gd name="T43" fmla="*/ 332 h 505"/>
                <a:gd name="T44" fmla="*/ 192 w 421"/>
                <a:gd name="T45" fmla="*/ 87 h 505"/>
                <a:gd name="T46" fmla="*/ 207 w 421"/>
                <a:gd name="T47" fmla="*/ 22 h 505"/>
                <a:gd name="T48" fmla="*/ 212 w 421"/>
                <a:gd name="T49" fmla="*/ 25 h 505"/>
                <a:gd name="T50" fmla="*/ 250 w 421"/>
                <a:gd name="T51" fmla="*/ 97 h 505"/>
                <a:gd name="T52" fmla="*/ 224 w 421"/>
                <a:gd name="T53" fmla="*/ 227 h 505"/>
                <a:gd name="T54" fmla="*/ 180 w 421"/>
                <a:gd name="T55" fmla="*/ 339 h 505"/>
                <a:gd name="T56" fmla="*/ 177 w 421"/>
                <a:gd name="T57" fmla="*/ 29 h 505"/>
                <a:gd name="T58" fmla="*/ 170 w 421"/>
                <a:gd name="T59" fmla="*/ 235 h 505"/>
                <a:gd name="T60" fmla="*/ 153 w 421"/>
                <a:gd name="T61" fmla="*/ 226 h 505"/>
                <a:gd name="T62" fmla="*/ 85 w 421"/>
                <a:gd name="T63" fmla="*/ 186 h 505"/>
                <a:gd name="T64" fmla="*/ 1 w 421"/>
                <a:gd name="T65" fmla="*/ 228 h 505"/>
                <a:gd name="T66" fmla="*/ 19 w 421"/>
                <a:gd name="T67" fmla="*/ 264 h 505"/>
                <a:gd name="T68" fmla="*/ 41 w 421"/>
                <a:gd name="T69" fmla="*/ 269 h 505"/>
                <a:gd name="T70" fmla="*/ 76 w 421"/>
                <a:gd name="T71" fmla="*/ 275 h 505"/>
                <a:gd name="T72" fmla="*/ 118 w 421"/>
                <a:gd name="T73" fmla="*/ 391 h 505"/>
                <a:gd name="T74" fmla="*/ 90 w 421"/>
                <a:gd name="T75" fmla="*/ 441 h 505"/>
                <a:gd name="T76" fmla="*/ 110 w 421"/>
                <a:gd name="T77" fmla="*/ 470 h 505"/>
                <a:gd name="T78" fmla="*/ 134 w 421"/>
                <a:gd name="T79" fmla="*/ 484 h 505"/>
                <a:gd name="T80" fmla="*/ 192 w 421"/>
                <a:gd name="T81" fmla="*/ 505 h 505"/>
                <a:gd name="T82" fmla="*/ 216 w 421"/>
                <a:gd name="T83" fmla="*/ 454 h 505"/>
                <a:gd name="T84" fmla="*/ 299 w 421"/>
                <a:gd name="T85" fmla="*/ 381 h 505"/>
                <a:gd name="T86" fmla="*/ 368 w 421"/>
                <a:gd name="T87" fmla="*/ 285 h 505"/>
                <a:gd name="T88" fmla="*/ 344 w 421"/>
                <a:gd name="T89" fmla="*/ 263 h 505"/>
                <a:gd name="T90" fmla="*/ 321 w 421"/>
                <a:gd name="T91" fmla="*/ 266 h 505"/>
                <a:gd name="T92" fmla="*/ 408 w 421"/>
                <a:gd name="T93" fmla="*/ 154 h 505"/>
                <a:gd name="T94" fmla="*/ 401 w 421"/>
                <a:gd name="T95" fmla="*/ 87 h 505"/>
                <a:gd name="T96" fmla="*/ 379 w 421"/>
                <a:gd name="T97" fmla="*/ 80 h 505"/>
                <a:gd name="T98" fmla="*/ 309 w 421"/>
                <a:gd name="T99" fmla="*/ 138 h 505"/>
                <a:gd name="T100" fmla="*/ 263 w 421"/>
                <a:gd name="T101" fmla="*/ 184 h 505"/>
                <a:gd name="T102" fmla="*/ 247 w 421"/>
                <a:gd name="T103" fmla="*/ 28 h 505"/>
                <a:gd name="T104" fmla="*/ 224 w 421"/>
                <a:gd name="T105" fmla="*/ 3 h 505"/>
                <a:gd name="T106" fmla="*/ 206 w 421"/>
                <a:gd name="T10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1" h="505">
                  <a:moveTo>
                    <a:pt x="205" y="438"/>
                  </a:moveTo>
                  <a:cubicBezTo>
                    <a:pt x="203" y="437"/>
                    <a:pt x="202" y="436"/>
                    <a:pt x="201" y="435"/>
                  </a:cubicBezTo>
                  <a:cubicBezTo>
                    <a:pt x="217" y="399"/>
                    <a:pt x="234" y="364"/>
                    <a:pt x="258" y="333"/>
                  </a:cubicBezTo>
                  <a:cubicBezTo>
                    <a:pt x="269" y="319"/>
                    <a:pt x="282" y="307"/>
                    <a:pt x="295" y="297"/>
                  </a:cubicBezTo>
                  <a:cubicBezTo>
                    <a:pt x="308" y="286"/>
                    <a:pt x="324" y="284"/>
                    <a:pt x="340" y="284"/>
                  </a:cubicBezTo>
                  <a:cubicBezTo>
                    <a:pt x="343" y="284"/>
                    <a:pt x="345" y="284"/>
                    <a:pt x="348" y="284"/>
                  </a:cubicBezTo>
                  <a:cubicBezTo>
                    <a:pt x="349" y="299"/>
                    <a:pt x="346" y="312"/>
                    <a:pt x="337" y="321"/>
                  </a:cubicBezTo>
                  <a:cubicBezTo>
                    <a:pt x="322" y="336"/>
                    <a:pt x="308" y="350"/>
                    <a:pt x="292" y="362"/>
                  </a:cubicBezTo>
                  <a:cubicBezTo>
                    <a:pt x="268" y="382"/>
                    <a:pt x="240" y="398"/>
                    <a:pt x="220" y="423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8" y="420"/>
                  </a:moveTo>
                  <a:cubicBezTo>
                    <a:pt x="138" y="415"/>
                    <a:pt x="137" y="409"/>
                    <a:pt x="137" y="404"/>
                  </a:cubicBezTo>
                  <a:cubicBezTo>
                    <a:pt x="137" y="397"/>
                    <a:pt x="138" y="390"/>
                    <a:pt x="136" y="383"/>
                  </a:cubicBezTo>
                  <a:cubicBezTo>
                    <a:pt x="133" y="363"/>
                    <a:pt x="130" y="343"/>
                    <a:pt x="125" y="323"/>
                  </a:cubicBezTo>
                  <a:cubicBezTo>
                    <a:pt x="118" y="297"/>
                    <a:pt x="107" y="273"/>
                    <a:pt x="84" y="260"/>
                  </a:cubicBezTo>
                  <a:cubicBezTo>
                    <a:pt x="79" y="258"/>
                    <a:pt x="74" y="255"/>
                    <a:pt x="68" y="254"/>
                  </a:cubicBezTo>
                  <a:cubicBezTo>
                    <a:pt x="60" y="252"/>
                    <a:pt x="51" y="250"/>
                    <a:pt x="43" y="250"/>
                  </a:cubicBezTo>
                  <a:cubicBezTo>
                    <a:pt x="38" y="249"/>
                    <a:pt x="34" y="249"/>
                    <a:pt x="30" y="247"/>
                  </a:cubicBezTo>
                  <a:cubicBezTo>
                    <a:pt x="28" y="246"/>
                    <a:pt x="26" y="244"/>
                    <a:pt x="25" y="241"/>
                  </a:cubicBezTo>
                  <a:cubicBezTo>
                    <a:pt x="24" y="235"/>
                    <a:pt x="27" y="227"/>
                    <a:pt x="30" y="221"/>
                  </a:cubicBezTo>
                  <a:cubicBezTo>
                    <a:pt x="36" y="212"/>
                    <a:pt x="59" y="204"/>
                    <a:pt x="75" y="204"/>
                  </a:cubicBezTo>
                  <a:cubicBezTo>
                    <a:pt x="79" y="204"/>
                    <a:pt x="83" y="204"/>
                    <a:pt x="85" y="205"/>
                  </a:cubicBezTo>
                  <a:cubicBezTo>
                    <a:pt x="94" y="208"/>
                    <a:pt x="103" y="212"/>
                    <a:pt x="110" y="216"/>
                  </a:cubicBezTo>
                  <a:cubicBezTo>
                    <a:pt x="146" y="236"/>
                    <a:pt x="162" y="266"/>
                    <a:pt x="160" y="312"/>
                  </a:cubicBezTo>
                  <a:cubicBezTo>
                    <a:pt x="158" y="348"/>
                    <a:pt x="150" y="384"/>
                    <a:pt x="145" y="420"/>
                  </a:cubicBezTo>
                  <a:cubicBezTo>
                    <a:pt x="143" y="420"/>
                    <a:pt x="140" y="420"/>
                    <a:pt x="138" y="420"/>
                  </a:cubicBezTo>
                  <a:moveTo>
                    <a:pt x="175" y="426"/>
                  </a:moveTo>
                  <a:cubicBezTo>
                    <a:pt x="174" y="426"/>
                    <a:pt x="173" y="426"/>
                    <a:pt x="171" y="426"/>
                  </a:cubicBezTo>
                  <a:cubicBezTo>
                    <a:pt x="172" y="408"/>
                    <a:pt x="174" y="391"/>
                    <a:pt x="182" y="374"/>
                  </a:cubicBezTo>
                  <a:cubicBezTo>
                    <a:pt x="190" y="358"/>
                    <a:pt x="198" y="342"/>
                    <a:pt x="204" y="325"/>
                  </a:cubicBezTo>
                  <a:cubicBezTo>
                    <a:pt x="217" y="290"/>
                    <a:pt x="238" y="260"/>
                    <a:pt x="259" y="230"/>
                  </a:cubicBezTo>
                  <a:cubicBezTo>
                    <a:pt x="265" y="220"/>
                    <a:pt x="272" y="211"/>
                    <a:pt x="279" y="202"/>
                  </a:cubicBezTo>
                  <a:cubicBezTo>
                    <a:pt x="302" y="170"/>
                    <a:pt x="328" y="139"/>
                    <a:pt x="358" y="114"/>
                  </a:cubicBezTo>
                  <a:cubicBezTo>
                    <a:pt x="365" y="108"/>
                    <a:pt x="372" y="103"/>
                    <a:pt x="381" y="103"/>
                  </a:cubicBezTo>
                  <a:cubicBezTo>
                    <a:pt x="384" y="103"/>
                    <a:pt x="387" y="103"/>
                    <a:pt x="391" y="104"/>
                  </a:cubicBezTo>
                  <a:cubicBezTo>
                    <a:pt x="396" y="118"/>
                    <a:pt x="395" y="130"/>
                    <a:pt x="391" y="143"/>
                  </a:cubicBezTo>
                  <a:cubicBezTo>
                    <a:pt x="375" y="188"/>
                    <a:pt x="344" y="220"/>
                    <a:pt x="310" y="250"/>
                  </a:cubicBezTo>
                  <a:cubicBezTo>
                    <a:pt x="284" y="273"/>
                    <a:pt x="261" y="298"/>
                    <a:pt x="240" y="325"/>
                  </a:cubicBezTo>
                  <a:cubicBezTo>
                    <a:pt x="231" y="337"/>
                    <a:pt x="223" y="348"/>
                    <a:pt x="214" y="360"/>
                  </a:cubicBezTo>
                  <a:cubicBezTo>
                    <a:pt x="212" y="363"/>
                    <a:pt x="209" y="367"/>
                    <a:pt x="207" y="370"/>
                  </a:cubicBezTo>
                  <a:cubicBezTo>
                    <a:pt x="197" y="389"/>
                    <a:pt x="186" y="408"/>
                    <a:pt x="176" y="426"/>
                  </a:cubicBezTo>
                  <a:cubicBezTo>
                    <a:pt x="176" y="426"/>
                    <a:pt x="176" y="426"/>
                    <a:pt x="175" y="426"/>
                  </a:cubicBezTo>
                  <a:moveTo>
                    <a:pt x="180" y="339"/>
                  </a:moveTo>
                  <a:cubicBezTo>
                    <a:pt x="179" y="336"/>
                    <a:pt x="178" y="334"/>
                    <a:pt x="178" y="332"/>
                  </a:cubicBezTo>
                  <a:cubicBezTo>
                    <a:pt x="181" y="293"/>
                    <a:pt x="185" y="255"/>
                    <a:pt x="187" y="216"/>
                  </a:cubicBezTo>
                  <a:cubicBezTo>
                    <a:pt x="190" y="173"/>
                    <a:pt x="190" y="130"/>
                    <a:pt x="192" y="87"/>
                  </a:cubicBezTo>
                  <a:cubicBezTo>
                    <a:pt x="193" y="65"/>
                    <a:pt x="193" y="43"/>
                    <a:pt x="203" y="19"/>
                  </a:cubicBezTo>
                  <a:cubicBezTo>
                    <a:pt x="204" y="20"/>
                    <a:pt x="206" y="21"/>
                    <a:pt x="207" y="22"/>
                  </a:cubicBezTo>
                  <a:cubicBezTo>
                    <a:pt x="208" y="23"/>
                    <a:pt x="209" y="23"/>
                    <a:pt x="210" y="23"/>
                  </a:cubicBezTo>
                  <a:cubicBezTo>
                    <a:pt x="210" y="24"/>
                    <a:pt x="211" y="24"/>
                    <a:pt x="212" y="25"/>
                  </a:cubicBezTo>
                  <a:cubicBezTo>
                    <a:pt x="215" y="27"/>
                    <a:pt x="219" y="29"/>
                    <a:pt x="221" y="31"/>
                  </a:cubicBezTo>
                  <a:cubicBezTo>
                    <a:pt x="239" y="49"/>
                    <a:pt x="249" y="71"/>
                    <a:pt x="250" y="97"/>
                  </a:cubicBezTo>
                  <a:cubicBezTo>
                    <a:pt x="250" y="107"/>
                    <a:pt x="248" y="118"/>
                    <a:pt x="249" y="129"/>
                  </a:cubicBezTo>
                  <a:cubicBezTo>
                    <a:pt x="255" y="165"/>
                    <a:pt x="242" y="197"/>
                    <a:pt x="224" y="227"/>
                  </a:cubicBezTo>
                  <a:cubicBezTo>
                    <a:pt x="218" y="237"/>
                    <a:pt x="218" y="244"/>
                    <a:pt x="223" y="251"/>
                  </a:cubicBezTo>
                  <a:cubicBezTo>
                    <a:pt x="209" y="281"/>
                    <a:pt x="195" y="309"/>
                    <a:pt x="180" y="339"/>
                  </a:cubicBezTo>
                  <a:moveTo>
                    <a:pt x="206" y="0"/>
                  </a:moveTo>
                  <a:cubicBezTo>
                    <a:pt x="190" y="0"/>
                    <a:pt x="181" y="10"/>
                    <a:pt x="177" y="29"/>
                  </a:cubicBezTo>
                  <a:cubicBezTo>
                    <a:pt x="172" y="53"/>
                    <a:pt x="175" y="78"/>
                    <a:pt x="175" y="102"/>
                  </a:cubicBezTo>
                  <a:cubicBezTo>
                    <a:pt x="174" y="146"/>
                    <a:pt x="172" y="191"/>
                    <a:pt x="170" y="235"/>
                  </a:cubicBezTo>
                  <a:cubicBezTo>
                    <a:pt x="170" y="236"/>
                    <a:pt x="169" y="238"/>
                    <a:pt x="167" y="241"/>
                  </a:cubicBezTo>
                  <a:cubicBezTo>
                    <a:pt x="162" y="235"/>
                    <a:pt x="157" y="231"/>
                    <a:pt x="153" y="226"/>
                  </a:cubicBezTo>
                  <a:cubicBezTo>
                    <a:pt x="144" y="216"/>
                    <a:pt x="135" y="209"/>
                    <a:pt x="124" y="203"/>
                  </a:cubicBezTo>
                  <a:cubicBezTo>
                    <a:pt x="112" y="196"/>
                    <a:pt x="98" y="191"/>
                    <a:pt x="85" y="186"/>
                  </a:cubicBezTo>
                  <a:cubicBezTo>
                    <a:pt x="80" y="185"/>
                    <a:pt x="74" y="184"/>
                    <a:pt x="69" y="184"/>
                  </a:cubicBezTo>
                  <a:cubicBezTo>
                    <a:pt x="41" y="184"/>
                    <a:pt x="10" y="204"/>
                    <a:pt x="1" y="228"/>
                  </a:cubicBezTo>
                  <a:cubicBezTo>
                    <a:pt x="0" y="232"/>
                    <a:pt x="0" y="237"/>
                    <a:pt x="1" y="241"/>
                  </a:cubicBezTo>
                  <a:cubicBezTo>
                    <a:pt x="3" y="251"/>
                    <a:pt x="10" y="259"/>
                    <a:pt x="19" y="264"/>
                  </a:cubicBezTo>
                  <a:cubicBezTo>
                    <a:pt x="25" y="267"/>
                    <a:pt x="32" y="269"/>
                    <a:pt x="39" y="269"/>
                  </a:cubicBezTo>
                  <a:cubicBezTo>
                    <a:pt x="40" y="269"/>
                    <a:pt x="40" y="269"/>
                    <a:pt x="41" y="269"/>
                  </a:cubicBezTo>
                  <a:cubicBezTo>
                    <a:pt x="43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5"/>
                  </a:cubicBezTo>
                  <a:cubicBezTo>
                    <a:pt x="86" y="281"/>
                    <a:pt x="94" y="291"/>
                    <a:pt x="100" y="305"/>
                  </a:cubicBezTo>
                  <a:cubicBezTo>
                    <a:pt x="111" y="333"/>
                    <a:pt x="119" y="361"/>
                    <a:pt x="118" y="391"/>
                  </a:cubicBezTo>
                  <a:cubicBezTo>
                    <a:pt x="117" y="408"/>
                    <a:pt x="119" y="425"/>
                    <a:pt x="110" y="441"/>
                  </a:cubicBezTo>
                  <a:cubicBezTo>
                    <a:pt x="102" y="441"/>
                    <a:pt x="95" y="441"/>
                    <a:pt x="90" y="441"/>
                  </a:cubicBezTo>
                  <a:cubicBezTo>
                    <a:pt x="74" y="441"/>
                    <a:pt x="74" y="444"/>
                    <a:pt x="75" y="458"/>
                  </a:cubicBezTo>
                  <a:cubicBezTo>
                    <a:pt x="88" y="459"/>
                    <a:pt x="99" y="464"/>
                    <a:pt x="110" y="470"/>
                  </a:cubicBezTo>
                  <a:cubicBezTo>
                    <a:pt x="117" y="474"/>
                    <a:pt x="125" y="479"/>
                    <a:pt x="132" y="484"/>
                  </a:cubicBezTo>
                  <a:cubicBezTo>
                    <a:pt x="133" y="484"/>
                    <a:pt x="133" y="484"/>
                    <a:pt x="134" y="484"/>
                  </a:cubicBezTo>
                  <a:cubicBezTo>
                    <a:pt x="151" y="494"/>
                    <a:pt x="171" y="499"/>
                    <a:pt x="190" y="505"/>
                  </a:cubicBezTo>
                  <a:cubicBezTo>
                    <a:pt x="191" y="505"/>
                    <a:pt x="191" y="505"/>
                    <a:pt x="192" y="505"/>
                  </a:cubicBezTo>
                  <a:cubicBezTo>
                    <a:pt x="195" y="505"/>
                    <a:pt x="199" y="502"/>
                    <a:pt x="203" y="500"/>
                  </a:cubicBezTo>
                  <a:cubicBezTo>
                    <a:pt x="193" y="481"/>
                    <a:pt x="203" y="467"/>
                    <a:pt x="216" y="454"/>
                  </a:cubicBezTo>
                  <a:cubicBezTo>
                    <a:pt x="221" y="449"/>
                    <a:pt x="226" y="444"/>
                    <a:pt x="230" y="438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8"/>
                    <a:pt x="335" y="356"/>
                    <a:pt x="348" y="339"/>
                  </a:cubicBezTo>
                  <a:cubicBezTo>
                    <a:pt x="359" y="324"/>
                    <a:pt x="363" y="304"/>
                    <a:pt x="368" y="285"/>
                  </a:cubicBezTo>
                  <a:cubicBezTo>
                    <a:pt x="370" y="278"/>
                    <a:pt x="365" y="271"/>
                    <a:pt x="357" y="267"/>
                  </a:cubicBezTo>
                  <a:cubicBezTo>
                    <a:pt x="353" y="265"/>
                    <a:pt x="349" y="263"/>
                    <a:pt x="344" y="263"/>
                  </a:cubicBezTo>
                  <a:cubicBezTo>
                    <a:pt x="344" y="263"/>
                    <a:pt x="344" y="263"/>
                    <a:pt x="343" y="263"/>
                  </a:cubicBezTo>
                  <a:cubicBezTo>
                    <a:pt x="338" y="263"/>
                    <a:pt x="332" y="264"/>
                    <a:pt x="321" y="266"/>
                  </a:cubicBezTo>
                  <a:cubicBezTo>
                    <a:pt x="327" y="259"/>
                    <a:pt x="330" y="256"/>
                    <a:pt x="332" y="253"/>
                  </a:cubicBezTo>
                  <a:cubicBezTo>
                    <a:pt x="363" y="224"/>
                    <a:pt x="390" y="193"/>
                    <a:pt x="408" y="154"/>
                  </a:cubicBezTo>
                  <a:cubicBezTo>
                    <a:pt x="413" y="144"/>
                    <a:pt x="415" y="133"/>
                    <a:pt x="418" y="121"/>
                  </a:cubicBezTo>
                  <a:cubicBezTo>
                    <a:pt x="421" y="106"/>
                    <a:pt x="414" y="95"/>
                    <a:pt x="401" y="87"/>
                  </a:cubicBezTo>
                  <a:cubicBezTo>
                    <a:pt x="401" y="87"/>
                    <a:pt x="400" y="87"/>
                    <a:pt x="400" y="86"/>
                  </a:cubicBezTo>
                  <a:cubicBezTo>
                    <a:pt x="393" y="82"/>
                    <a:pt x="386" y="80"/>
                    <a:pt x="379" y="80"/>
                  </a:cubicBezTo>
                  <a:cubicBezTo>
                    <a:pt x="372" y="80"/>
                    <a:pt x="366" y="82"/>
                    <a:pt x="359" y="88"/>
                  </a:cubicBezTo>
                  <a:cubicBezTo>
                    <a:pt x="342" y="104"/>
                    <a:pt x="325" y="120"/>
                    <a:pt x="309" y="138"/>
                  </a:cubicBezTo>
                  <a:cubicBezTo>
                    <a:pt x="294" y="155"/>
                    <a:pt x="281" y="174"/>
                    <a:pt x="265" y="195"/>
                  </a:cubicBezTo>
                  <a:cubicBezTo>
                    <a:pt x="264" y="190"/>
                    <a:pt x="262" y="186"/>
                    <a:pt x="263" y="184"/>
                  </a:cubicBezTo>
                  <a:cubicBezTo>
                    <a:pt x="274" y="146"/>
                    <a:pt x="268" y="107"/>
                    <a:pt x="265" y="69"/>
                  </a:cubicBezTo>
                  <a:cubicBezTo>
                    <a:pt x="264" y="54"/>
                    <a:pt x="259" y="39"/>
                    <a:pt x="247" y="28"/>
                  </a:cubicBezTo>
                  <a:cubicBezTo>
                    <a:pt x="242" y="24"/>
                    <a:pt x="240" y="17"/>
                    <a:pt x="235" y="13"/>
                  </a:cubicBezTo>
                  <a:cubicBezTo>
                    <a:pt x="232" y="9"/>
                    <a:pt x="228" y="6"/>
                    <a:pt x="224" y="3"/>
                  </a:cubicBezTo>
                  <a:cubicBezTo>
                    <a:pt x="223" y="3"/>
                    <a:pt x="221" y="2"/>
                    <a:pt x="220" y="2"/>
                  </a:cubicBezTo>
                  <a:cubicBezTo>
                    <a:pt x="215" y="0"/>
                    <a:pt x="210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10974388" y="6724651"/>
              <a:ext cx="517525" cy="488950"/>
            </a:xfrm>
            <a:custGeom>
              <a:avLst/>
              <a:gdLst>
                <a:gd name="T0" fmla="*/ 345 w 728"/>
                <a:gd name="T1" fmla="*/ 659 h 687"/>
                <a:gd name="T2" fmla="*/ 281 w 728"/>
                <a:gd name="T3" fmla="*/ 647 h 687"/>
                <a:gd name="T4" fmla="*/ 117 w 728"/>
                <a:gd name="T5" fmla="*/ 534 h 687"/>
                <a:gd name="T6" fmla="*/ 42 w 728"/>
                <a:gd name="T7" fmla="*/ 401 h 687"/>
                <a:gd name="T8" fmla="*/ 45 w 728"/>
                <a:gd name="T9" fmla="*/ 231 h 687"/>
                <a:gd name="T10" fmla="*/ 89 w 728"/>
                <a:gd name="T11" fmla="*/ 149 h 687"/>
                <a:gd name="T12" fmla="*/ 142 w 728"/>
                <a:gd name="T13" fmla="*/ 88 h 687"/>
                <a:gd name="T14" fmla="*/ 189 w 728"/>
                <a:gd name="T15" fmla="*/ 73 h 687"/>
                <a:gd name="T16" fmla="*/ 270 w 728"/>
                <a:gd name="T17" fmla="*/ 47 h 687"/>
                <a:gd name="T18" fmla="*/ 312 w 728"/>
                <a:gd name="T19" fmla="*/ 39 h 687"/>
                <a:gd name="T20" fmla="*/ 390 w 728"/>
                <a:gd name="T21" fmla="*/ 26 h 687"/>
                <a:gd name="T22" fmla="*/ 411 w 728"/>
                <a:gd name="T23" fmla="*/ 26 h 687"/>
                <a:gd name="T24" fmla="*/ 489 w 728"/>
                <a:gd name="T25" fmla="*/ 33 h 687"/>
                <a:gd name="T26" fmla="*/ 516 w 728"/>
                <a:gd name="T27" fmla="*/ 44 h 687"/>
                <a:gd name="T28" fmla="*/ 638 w 728"/>
                <a:gd name="T29" fmla="*/ 147 h 687"/>
                <a:gd name="T30" fmla="*/ 693 w 728"/>
                <a:gd name="T31" fmla="*/ 288 h 687"/>
                <a:gd name="T32" fmla="*/ 665 w 728"/>
                <a:gd name="T33" fmla="*/ 451 h 687"/>
                <a:gd name="T34" fmla="*/ 602 w 728"/>
                <a:gd name="T35" fmla="*/ 556 h 687"/>
                <a:gd name="T36" fmla="*/ 431 w 728"/>
                <a:gd name="T37" fmla="*/ 652 h 687"/>
                <a:gd name="T38" fmla="*/ 373 w 728"/>
                <a:gd name="T39" fmla="*/ 657 h 687"/>
                <a:gd name="T40" fmla="*/ 345 w 728"/>
                <a:gd name="T41" fmla="*/ 659 h 687"/>
                <a:gd name="T42" fmla="*/ 418 w 728"/>
                <a:gd name="T43" fmla="*/ 0 h 687"/>
                <a:gd name="T44" fmla="*/ 402 w 728"/>
                <a:gd name="T45" fmla="*/ 1 h 687"/>
                <a:gd name="T46" fmla="*/ 236 w 728"/>
                <a:gd name="T47" fmla="*/ 29 h 687"/>
                <a:gd name="T48" fmla="*/ 191 w 728"/>
                <a:gd name="T49" fmla="*/ 38 h 687"/>
                <a:gd name="T50" fmla="*/ 106 w 728"/>
                <a:gd name="T51" fmla="*/ 81 h 687"/>
                <a:gd name="T52" fmla="*/ 15 w 728"/>
                <a:gd name="T53" fmla="*/ 229 h 687"/>
                <a:gd name="T54" fmla="*/ 0 w 728"/>
                <a:gd name="T55" fmla="*/ 313 h 687"/>
                <a:gd name="T56" fmla="*/ 18 w 728"/>
                <a:gd name="T57" fmla="*/ 422 h 687"/>
                <a:gd name="T58" fmla="*/ 142 w 728"/>
                <a:gd name="T59" fmla="*/ 603 h 687"/>
                <a:gd name="T60" fmla="*/ 165 w 728"/>
                <a:gd name="T61" fmla="*/ 622 h 687"/>
                <a:gd name="T62" fmla="*/ 181 w 728"/>
                <a:gd name="T63" fmla="*/ 639 h 687"/>
                <a:gd name="T64" fmla="*/ 208 w 728"/>
                <a:gd name="T65" fmla="*/ 652 h 687"/>
                <a:gd name="T66" fmla="*/ 339 w 728"/>
                <a:gd name="T67" fmla="*/ 687 h 687"/>
                <a:gd name="T68" fmla="*/ 340 w 728"/>
                <a:gd name="T69" fmla="*/ 687 h 687"/>
                <a:gd name="T70" fmla="*/ 478 w 728"/>
                <a:gd name="T71" fmla="*/ 675 h 687"/>
                <a:gd name="T72" fmla="*/ 640 w 728"/>
                <a:gd name="T73" fmla="*/ 556 h 687"/>
                <a:gd name="T74" fmla="*/ 674 w 728"/>
                <a:gd name="T75" fmla="*/ 497 h 687"/>
                <a:gd name="T76" fmla="*/ 726 w 728"/>
                <a:gd name="T77" fmla="*/ 331 h 687"/>
                <a:gd name="T78" fmla="*/ 725 w 728"/>
                <a:gd name="T79" fmla="*/ 301 h 687"/>
                <a:gd name="T80" fmla="*/ 694 w 728"/>
                <a:gd name="T81" fmla="*/ 181 h 687"/>
                <a:gd name="T82" fmla="*/ 644 w 728"/>
                <a:gd name="T83" fmla="*/ 102 h 687"/>
                <a:gd name="T84" fmla="*/ 530 w 728"/>
                <a:gd name="T85" fmla="*/ 15 h 687"/>
                <a:gd name="T86" fmla="*/ 507 w 728"/>
                <a:gd name="T87" fmla="*/ 6 h 687"/>
                <a:gd name="T88" fmla="*/ 418 w 72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8" h="687">
                  <a:moveTo>
                    <a:pt x="345" y="659"/>
                  </a:moveTo>
                  <a:cubicBezTo>
                    <a:pt x="324" y="659"/>
                    <a:pt x="302" y="655"/>
                    <a:pt x="281" y="647"/>
                  </a:cubicBezTo>
                  <a:cubicBezTo>
                    <a:pt x="218" y="623"/>
                    <a:pt x="159" y="591"/>
                    <a:pt x="117" y="534"/>
                  </a:cubicBezTo>
                  <a:cubicBezTo>
                    <a:pt x="88" y="492"/>
                    <a:pt x="57" y="452"/>
                    <a:pt x="42" y="401"/>
                  </a:cubicBezTo>
                  <a:cubicBezTo>
                    <a:pt x="26" y="345"/>
                    <a:pt x="27" y="286"/>
                    <a:pt x="45" y="231"/>
                  </a:cubicBezTo>
                  <a:cubicBezTo>
                    <a:pt x="55" y="201"/>
                    <a:pt x="71" y="174"/>
                    <a:pt x="89" y="149"/>
                  </a:cubicBezTo>
                  <a:cubicBezTo>
                    <a:pt x="105" y="128"/>
                    <a:pt x="118" y="100"/>
                    <a:pt x="142" y="88"/>
                  </a:cubicBezTo>
                  <a:cubicBezTo>
                    <a:pt x="157" y="80"/>
                    <a:pt x="173" y="77"/>
                    <a:pt x="189" y="73"/>
                  </a:cubicBezTo>
                  <a:cubicBezTo>
                    <a:pt x="217" y="67"/>
                    <a:pt x="242" y="53"/>
                    <a:pt x="270" y="47"/>
                  </a:cubicBezTo>
                  <a:cubicBezTo>
                    <a:pt x="284" y="44"/>
                    <a:pt x="298" y="41"/>
                    <a:pt x="312" y="39"/>
                  </a:cubicBezTo>
                  <a:cubicBezTo>
                    <a:pt x="338" y="35"/>
                    <a:pt x="364" y="27"/>
                    <a:pt x="390" y="26"/>
                  </a:cubicBezTo>
                  <a:cubicBezTo>
                    <a:pt x="397" y="26"/>
                    <a:pt x="404" y="26"/>
                    <a:pt x="411" y="26"/>
                  </a:cubicBezTo>
                  <a:cubicBezTo>
                    <a:pt x="437" y="26"/>
                    <a:pt x="463" y="27"/>
                    <a:pt x="489" y="33"/>
                  </a:cubicBezTo>
                  <a:cubicBezTo>
                    <a:pt x="498" y="35"/>
                    <a:pt x="508" y="39"/>
                    <a:pt x="516" y="44"/>
                  </a:cubicBezTo>
                  <a:cubicBezTo>
                    <a:pt x="563" y="70"/>
                    <a:pt x="605" y="103"/>
                    <a:pt x="638" y="147"/>
                  </a:cubicBezTo>
                  <a:cubicBezTo>
                    <a:pt x="669" y="189"/>
                    <a:pt x="686" y="236"/>
                    <a:pt x="693" y="288"/>
                  </a:cubicBezTo>
                  <a:cubicBezTo>
                    <a:pt x="702" y="346"/>
                    <a:pt x="688" y="400"/>
                    <a:pt x="665" y="451"/>
                  </a:cubicBezTo>
                  <a:cubicBezTo>
                    <a:pt x="648" y="488"/>
                    <a:pt x="625" y="523"/>
                    <a:pt x="602" y="556"/>
                  </a:cubicBezTo>
                  <a:cubicBezTo>
                    <a:pt x="561" y="617"/>
                    <a:pt x="502" y="646"/>
                    <a:pt x="431" y="652"/>
                  </a:cubicBezTo>
                  <a:cubicBezTo>
                    <a:pt x="412" y="654"/>
                    <a:pt x="392" y="654"/>
                    <a:pt x="373" y="657"/>
                  </a:cubicBezTo>
                  <a:cubicBezTo>
                    <a:pt x="363" y="658"/>
                    <a:pt x="354" y="659"/>
                    <a:pt x="345" y="659"/>
                  </a:cubicBezTo>
                  <a:moveTo>
                    <a:pt x="418" y="0"/>
                  </a:moveTo>
                  <a:cubicBezTo>
                    <a:pt x="413" y="0"/>
                    <a:pt x="407" y="0"/>
                    <a:pt x="402" y="1"/>
                  </a:cubicBezTo>
                  <a:cubicBezTo>
                    <a:pt x="346" y="4"/>
                    <a:pt x="290" y="13"/>
                    <a:pt x="236" y="29"/>
                  </a:cubicBezTo>
                  <a:cubicBezTo>
                    <a:pt x="221" y="33"/>
                    <a:pt x="206" y="38"/>
                    <a:pt x="191" y="38"/>
                  </a:cubicBezTo>
                  <a:cubicBezTo>
                    <a:pt x="156" y="40"/>
                    <a:pt x="130" y="57"/>
                    <a:pt x="106" y="81"/>
                  </a:cubicBezTo>
                  <a:cubicBezTo>
                    <a:pt x="65" y="124"/>
                    <a:pt x="37" y="175"/>
                    <a:pt x="15" y="229"/>
                  </a:cubicBezTo>
                  <a:cubicBezTo>
                    <a:pt x="4" y="255"/>
                    <a:pt x="1" y="285"/>
                    <a:pt x="0" y="313"/>
                  </a:cubicBezTo>
                  <a:cubicBezTo>
                    <a:pt x="0" y="350"/>
                    <a:pt x="7" y="387"/>
                    <a:pt x="18" y="422"/>
                  </a:cubicBezTo>
                  <a:cubicBezTo>
                    <a:pt x="41" y="495"/>
                    <a:pt x="88" y="551"/>
                    <a:pt x="142" y="603"/>
                  </a:cubicBezTo>
                  <a:cubicBezTo>
                    <a:pt x="149" y="610"/>
                    <a:pt x="157" y="615"/>
                    <a:pt x="165" y="622"/>
                  </a:cubicBezTo>
                  <a:cubicBezTo>
                    <a:pt x="171" y="627"/>
                    <a:pt x="176" y="633"/>
                    <a:pt x="181" y="639"/>
                  </a:cubicBezTo>
                  <a:cubicBezTo>
                    <a:pt x="208" y="652"/>
                    <a:pt x="208" y="652"/>
                    <a:pt x="208" y="652"/>
                  </a:cubicBezTo>
                  <a:cubicBezTo>
                    <a:pt x="252" y="671"/>
                    <a:pt x="293" y="687"/>
                    <a:pt x="339" y="687"/>
                  </a:cubicBezTo>
                  <a:cubicBezTo>
                    <a:pt x="339" y="687"/>
                    <a:pt x="340" y="687"/>
                    <a:pt x="340" y="687"/>
                  </a:cubicBezTo>
                  <a:cubicBezTo>
                    <a:pt x="387" y="687"/>
                    <a:pt x="433" y="687"/>
                    <a:pt x="478" y="675"/>
                  </a:cubicBezTo>
                  <a:cubicBezTo>
                    <a:pt x="546" y="656"/>
                    <a:pt x="607" y="625"/>
                    <a:pt x="640" y="556"/>
                  </a:cubicBezTo>
                  <a:cubicBezTo>
                    <a:pt x="650" y="536"/>
                    <a:pt x="662" y="516"/>
                    <a:pt x="674" y="497"/>
                  </a:cubicBezTo>
                  <a:cubicBezTo>
                    <a:pt x="706" y="446"/>
                    <a:pt x="719" y="389"/>
                    <a:pt x="726" y="331"/>
                  </a:cubicBezTo>
                  <a:cubicBezTo>
                    <a:pt x="728" y="321"/>
                    <a:pt x="727" y="311"/>
                    <a:pt x="725" y="301"/>
                  </a:cubicBezTo>
                  <a:cubicBezTo>
                    <a:pt x="718" y="260"/>
                    <a:pt x="710" y="219"/>
                    <a:pt x="694" y="181"/>
                  </a:cubicBezTo>
                  <a:cubicBezTo>
                    <a:pt x="681" y="153"/>
                    <a:pt x="667" y="124"/>
                    <a:pt x="644" y="102"/>
                  </a:cubicBezTo>
                  <a:cubicBezTo>
                    <a:pt x="610" y="68"/>
                    <a:pt x="573" y="37"/>
                    <a:pt x="530" y="15"/>
                  </a:cubicBezTo>
                  <a:cubicBezTo>
                    <a:pt x="523" y="11"/>
                    <a:pt x="515" y="7"/>
                    <a:pt x="507" y="6"/>
                  </a:cubicBezTo>
                  <a:cubicBezTo>
                    <a:pt x="477" y="4"/>
                    <a:pt x="447" y="0"/>
                    <a:pt x="4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1463338" y="6732588"/>
              <a:ext cx="71438" cy="80963"/>
            </a:xfrm>
            <a:custGeom>
              <a:avLst/>
              <a:gdLst>
                <a:gd name="T0" fmla="*/ 89 w 99"/>
                <a:gd name="T1" fmla="*/ 0 h 114"/>
                <a:gd name="T2" fmla="*/ 86 w 99"/>
                <a:gd name="T3" fmla="*/ 0 h 114"/>
                <a:gd name="T4" fmla="*/ 74 w 99"/>
                <a:gd name="T5" fmla="*/ 11 h 114"/>
                <a:gd name="T6" fmla="*/ 7 w 99"/>
                <a:gd name="T7" fmla="*/ 82 h 114"/>
                <a:gd name="T8" fmla="*/ 1 w 99"/>
                <a:gd name="T9" fmla="*/ 101 h 114"/>
                <a:gd name="T10" fmla="*/ 16 w 99"/>
                <a:gd name="T11" fmla="*/ 114 h 114"/>
                <a:gd name="T12" fmla="*/ 18 w 99"/>
                <a:gd name="T13" fmla="*/ 114 h 114"/>
                <a:gd name="T14" fmla="*/ 30 w 99"/>
                <a:gd name="T15" fmla="*/ 108 h 114"/>
                <a:gd name="T16" fmla="*/ 81 w 99"/>
                <a:gd name="T17" fmla="*/ 41 h 114"/>
                <a:gd name="T18" fmla="*/ 95 w 99"/>
                <a:gd name="T19" fmla="*/ 20 h 114"/>
                <a:gd name="T20" fmla="*/ 99 w 99"/>
                <a:gd name="T21" fmla="*/ 9 h 114"/>
                <a:gd name="T22" fmla="*/ 94 w 99"/>
                <a:gd name="T23" fmla="*/ 1 h 114"/>
                <a:gd name="T24" fmla="*/ 89 w 99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4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2" y="3"/>
                    <a:pt x="78" y="7"/>
                    <a:pt x="74" y="11"/>
                  </a:cubicBezTo>
                  <a:cubicBezTo>
                    <a:pt x="51" y="34"/>
                    <a:pt x="29" y="58"/>
                    <a:pt x="7" y="82"/>
                  </a:cubicBezTo>
                  <a:cubicBezTo>
                    <a:pt x="3" y="87"/>
                    <a:pt x="0" y="96"/>
                    <a:pt x="1" y="101"/>
                  </a:cubicBezTo>
                  <a:cubicBezTo>
                    <a:pt x="3" y="106"/>
                    <a:pt x="10" y="112"/>
                    <a:pt x="16" y="114"/>
                  </a:cubicBezTo>
                  <a:cubicBezTo>
                    <a:pt x="17" y="114"/>
                    <a:pt x="17" y="114"/>
                    <a:pt x="18" y="114"/>
                  </a:cubicBezTo>
                  <a:cubicBezTo>
                    <a:pt x="22" y="114"/>
                    <a:pt x="29" y="111"/>
                    <a:pt x="30" y="108"/>
                  </a:cubicBezTo>
                  <a:cubicBezTo>
                    <a:pt x="42" y="82"/>
                    <a:pt x="61" y="61"/>
                    <a:pt x="81" y="41"/>
                  </a:cubicBezTo>
                  <a:cubicBezTo>
                    <a:pt x="87" y="36"/>
                    <a:pt x="91" y="28"/>
                    <a:pt x="95" y="20"/>
                  </a:cubicBezTo>
                  <a:cubicBezTo>
                    <a:pt x="97" y="17"/>
                    <a:pt x="98" y="12"/>
                    <a:pt x="99" y="9"/>
                  </a:cubicBezTo>
                  <a:cubicBezTo>
                    <a:pt x="97" y="6"/>
                    <a:pt x="96" y="2"/>
                    <a:pt x="94" y="1"/>
                  </a:cubicBezTo>
                  <a:cubicBezTo>
                    <a:pt x="93" y="0"/>
                    <a:pt x="91" y="0"/>
                    <a:pt x="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1514138" y="6889751"/>
              <a:ext cx="96838" cy="25400"/>
            </a:xfrm>
            <a:custGeom>
              <a:avLst/>
              <a:gdLst>
                <a:gd name="T0" fmla="*/ 129 w 137"/>
                <a:gd name="T1" fmla="*/ 0 h 37"/>
                <a:gd name="T2" fmla="*/ 129 w 137"/>
                <a:gd name="T3" fmla="*/ 0 h 37"/>
                <a:gd name="T4" fmla="*/ 21 w 137"/>
                <a:gd name="T5" fmla="*/ 12 h 37"/>
                <a:gd name="T6" fmla="*/ 0 w 137"/>
                <a:gd name="T7" fmla="*/ 34 h 37"/>
                <a:gd name="T8" fmla="*/ 16 w 137"/>
                <a:gd name="T9" fmla="*/ 37 h 37"/>
                <a:gd name="T10" fmla="*/ 18 w 137"/>
                <a:gd name="T11" fmla="*/ 37 h 37"/>
                <a:gd name="T12" fmla="*/ 125 w 137"/>
                <a:gd name="T13" fmla="*/ 25 h 37"/>
                <a:gd name="T14" fmla="*/ 132 w 137"/>
                <a:gd name="T15" fmla="*/ 21 h 37"/>
                <a:gd name="T16" fmla="*/ 137 w 137"/>
                <a:gd name="T17" fmla="*/ 7 h 37"/>
                <a:gd name="T18" fmla="*/ 129 w 137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7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93" y="4"/>
                    <a:pt x="57" y="7"/>
                    <a:pt x="21" y="12"/>
                  </a:cubicBezTo>
                  <a:cubicBezTo>
                    <a:pt x="13" y="13"/>
                    <a:pt x="2" y="16"/>
                    <a:pt x="0" y="34"/>
                  </a:cubicBezTo>
                  <a:cubicBezTo>
                    <a:pt x="6" y="35"/>
                    <a:pt x="11" y="37"/>
                    <a:pt x="16" y="37"/>
                  </a:cubicBezTo>
                  <a:cubicBezTo>
                    <a:pt x="16" y="37"/>
                    <a:pt x="17" y="37"/>
                    <a:pt x="18" y="37"/>
                  </a:cubicBezTo>
                  <a:cubicBezTo>
                    <a:pt x="53" y="33"/>
                    <a:pt x="89" y="29"/>
                    <a:pt x="125" y="25"/>
                  </a:cubicBezTo>
                  <a:cubicBezTo>
                    <a:pt x="127" y="24"/>
                    <a:pt x="131" y="23"/>
                    <a:pt x="132" y="21"/>
                  </a:cubicBezTo>
                  <a:cubicBezTo>
                    <a:pt x="135" y="17"/>
                    <a:pt x="137" y="11"/>
                    <a:pt x="137" y="7"/>
                  </a:cubicBezTo>
                  <a:cubicBezTo>
                    <a:pt x="137" y="4"/>
                    <a:pt x="132" y="0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11331576" y="6588126"/>
              <a:ext cx="52388" cy="112713"/>
            </a:xfrm>
            <a:custGeom>
              <a:avLst/>
              <a:gdLst>
                <a:gd name="T0" fmla="*/ 73 w 73"/>
                <a:gd name="T1" fmla="*/ 0 h 158"/>
                <a:gd name="T2" fmla="*/ 60 w 73"/>
                <a:gd name="T3" fmla="*/ 4 h 158"/>
                <a:gd name="T4" fmla="*/ 15 w 73"/>
                <a:gd name="T5" fmla="*/ 104 h 158"/>
                <a:gd name="T6" fmla="*/ 0 w 73"/>
                <a:gd name="T7" fmla="*/ 156 h 158"/>
                <a:gd name="T8" fmla="*/ 6 w 73"/>
                <a:gd name="T9" fmla="*/ 158 h 158"/>
                <a:gd name="T10" fmla="*/ 13 w 73"/>
                <a:gd name="T11" fmla="*/ 154 h 158"/>
                <a:gd name="T12" fmla="*/ 42 w 73"/>
                <a:gd name="T13" fmla="*/ 103 h 158"/>
                <a:gd name="T14" fmla="*/ 51 w 73"/>
                <a:gd name="T15" fmla="*/ 79 h 158"/>
                <a:gd name="T16" fmla="*/ 69 w 73"/>
                <a:gd name="T17" fmla="*/ 18 h 158"/>
                <a:gd name="T18" fmla="*/ 73 w 73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58">
                  <a:moveTo>
                    <a:pt x="73" y="0"/>
                  </a:moveTo>
                  <a:cubicBezTo>
                    <a:pt x="66" y="2"/>
                    <a:pt x="61" y="2"/>
                    <a:pt x="60" y="4"/>
                  </a:cubicBezTo>
                  <a:cubicBezTo>
                    <a:pt x="41" y="36"/>
                    <a:pt x="25" y="69"/>
                    <a:pt x="15" y="104"/>
                  </a:cubicBezTo>
                  <a:cubicBezTo>
                    <a:pt x="10" y="121"/>
                    <a:pt x="5" y="138"/>
                    <a:pt x="0" y="156"/>
                  </a:cubicBezTo>
                  <a:cubicBezTo>
                    <a:pt x="2" y="158"/>
                    <a:pt x="4" y="158"/>
                    <a:pt x="6" y="158"/>
                  </a:cubicBezTo>
                  <a:cubicBezTo>
                    <a:pt x="8" y="158"/>
                    <a:pt x="11" y="157"/>
                    <a:pt x="13" y="154"/>
                  </a:cubicBezTo>
                  <a:cubicBezTo>
                    <a:pt x="23" y="137"/>
                    <a:pt x="33" y="120"/>
                    <a:pt x="42" y="103"/>
                  </a:cubicBezTo>
                  <a:cubicBezTo>
                    <a:pt x="46" y="95"/>
                    <a:pt x="49" y="87"/>
                    <a:pt x="51" y="79"/>
                  </a:cubicBezTo>
                  <a:cubicBezTo>
                    <a:pt x="58" y="59"/>
                    <a:pt x="63" y="38"/>
                    <a:pt x="69" y="18"/>
                  </a:cubicBezTo>
                  <a:cubicBezTo>
                    <a:pt x="71" y="13"/>
                    <a:pt x="71" y="8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0877551" y="6762751"/>
              <a:ext cx="76200" cy="53975"/>
            </a:xfrm>
            <a:custGeom>
              <a:avLst/>
              <a:gdLst>
                <a:gd name="T0" fmla="*/ 16 w 107"/>
                <a:gd name="T1" fmla="*/ 0 h 78"/>
                <a:gd name="T2" fmla="*/ 12 w 107"/>
                <a:gd name="T3" fmla="*/ 0 h 78"/>
                <a:gd name="T4" fmla="*/ 2 w 107"/>
                <a:gd name="T5" fmla="*/ 12 h 78"/>
                <a:gd name="T6" fmla="*/ 88 w 107"/>
                <a:gd name="T7" fmla="*/ 78 h 78"/>
                <a:gd name="T8" fmla="*/ 105 w 107"/>
                <a:gd name="T9" fmla="*/ 61 h 78"/>
                <a:gd name="T10" fmla="*/ 97 w 107"/>
                <a:gd name="T11" fmla="*/ 43 h 78"/>
                <a:gd name="T12" fmla="*/ 55 w 107"/>
                <a:gd name="T13" fmla="*/ 14 h 78"/>
                <a:gd name="T14" fmla="*/ 16 w 107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8">
                  <a:moveTo>
                    <a:pt x="16" y="0"/>
                  </a:moveTo>
                  <a:cubicBezTo>
                    <a:pt x="15" y="0"/>
                    <a:pt x="13" y="0"/>
                    <a:pt x="12" y="0"/>
                  </a:cubicBezTo>
                  <a:cubicBezTo>
                    <a:pt x="7" y="0"/>
                    <a:pt x="0" y="0"/>
                    <a:pt x="2" y="12"/>
                  </a:cubicBezTo>
                  <a:cubicBezTo>
                    <a:pt x="35" y="24"/>
                    <a:pt x="61" y="50"/>
                    <a:pt x="88" y="78"/>
                  </a:cubicBezTo>
                  <a:cubicBezTo>
                    <a:pt x="95" y="71"/>
                    <a:pt x="103" y="67"/>
                    <a:pt x="105" y="61"/>
                  </a:cubicBezTo>
                  <a:cubicBezTo>
                    <a:pt x="107" y="56"/>
                    <a:pt x="101" y="47"/>
                    <a:pt x="97" y="43"/>
                  </a:cubicBezTo>
                  <a:cubicBezTo>
                    <a:pt x="84" y="32"/>
                    <a:pt x="70" y="22"/>
                    <a:pt x="55" y="14"/>
                  </a:cubicBezTo>
                  <a:cubicBezTo>
                    <a:pt x="43" y="7"/>
                    <a:pt x="3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848976" y="6967538"/>
              <a:ext cx="65088" cy="33338"/>
            </a:xfrm>
            <a:custGeom>
              <a:avLst/>
              <a:gdLst>
                <a:gd name="T0" fmla="*/ 67 w 92"/>
                <a:gd name="T1" fmla="*/ 0 h 46"/>
                <a:gd name="T2" fmla="*/ 49 w 92"/>
                <a:gd name="T3" fmla="*/ 2 h 46"/>
                <a:gd name="T4" fmla="*/ 4 w 92"/>
                <a:gd name="T5" fmla="*/ 23 h 46"/>
                <a:gd name="T6" fmla="*/ 2 w 92"/>
                <a:gd name="T7" fmla="*/ 34 h 46"/>
                <a:gd name="T8" fmla="*/ 13 w 92"/>
                <a:gd name="T9" fmla="*/ 45 h 46"/>
                <a:gd name="T10" fmla="*/ 16 w 92"/>
                <a:gd name="T11" fmla="*/ 46 h 46"/>
                <a:gd name="T12" fmla="*/ 21 w 92"/>
                <a:gd name="T13" fmla="*/ 45 h 46"/>
                <a:gd name="T14" fmla="*/ 81 w 92"/>
                <a:gd name="T15" fmla="*/ 27 h 46"/>
                <a:gd name="T16" fmla="*/ 92 w 92"/>
                <a:gd name="T17" fmla="*/ 13 h 46"/>
                <a:gd name="T18" fmla="*/ 88 w 92"/>
                <a:gd name="T19" fmla="*/ 7 h 46"/>
                <a:gd name="T20" fmla="*/ 67 w 92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6">
                  <a:moveTo>
                    <a:pt x="67" y="0"/>
                  </a:moveTo>
                  <a:cubicBezTo>
                    <a:pt x="61" y="0"/>
                    <a:pt x="55" y="1"/>
                    <a:pt x="49" y="2"/>
                  </a:cubicBezTo>
                  <a:cubicBezTo>
                    <a:pt x="33" y="6"/>
                    <a:pt x="16" y="10"/>
                    <a:pt x="4" y="23"/>
                  </a:cubicBezTo>
                  <a:cubicBezTo>
                    <a:pt x="2" y="25"/>
                    <a:pt x="0" y="31"/>
                    <a:pt x="2" y="34"/>
                  </a:cubicBezTo>
                  <a:cubicBezTo>
                    <a:pt x="4" y="38"/>
                    <a:pt x="9" y="42"/>
                    <a:pt x="13" y="45"/>
                  </a:cubicBezTo>
                  <a:cubicBezTo>
                    <a:pt x="14" y="45"/>
                    <a:pt x="15" y="46"/>
                    <a:pt x="16" y="46"/>
                  </a:cubicBezTo>
                  <a:cubicBezTo>
                    <a:pt x="18" y="46"/>
                    <a:pt x="20" y="45"/>
                    <a:pt x="21" y="45"/>
                  </a:cubicBezTo>
                  <a:cubicBezTo>
                    <a:pt x="41" y="39"/>
                    <a:pt x="61" y="34"/>
                    <a:pt x="81" y="27"/>
                  </a:cubicBezTo>
                  <a:cubicBezTo>
                    <a:pt x="86" y="25"/>
                    <a:pt x="89" y="17"/>
                    <a:pt x="92" y="13"/>
                  </a:cubicBezTo>
                  <a:cubicBezTo>
                    <a:pt x="90" y="9"/>
                    <a:pt x="89" y="8"/>
                    <a:pt x="88" y="7"/>
                  </a:cubicBezTo>
                  <a:cubicBezTo>
                    <a:pt x="82" y="1"/>
                    <a:pt x="75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15726" y="7067551"/>
              <a:ext cx="61913" cy="46038"/>
            </a:xfrm>
            <a:custGeom>
              <a:avLst/>
              <a:gdLst>
                <a:gd name="T0" fmla="*/ 19 w 88"/>
                <a:gd name="T1" fmla="*/ 0 h 64"/>
                <a:gd name="T2" fmla="*/ 0 w 88"/>
                <a:gd name="T3" fmla="*/ 5 h 64"/>
                <a:gd name="T4" fmla="*/ 76 w 88"/>
                <a:gd name="T5" fmla="*/ 64 h 64"/>
                <a:gd name="T6" fmla="*/ 77 w 88"/>
                <a:gd name="T7" fmla="*/ 64 h 64"/>
                <a:gd name="T8" fmla="*/ 86 w 88"/>
                <a:gd name="T9" fmla="*/ 59 h 64"/>
                <a:gd name="T10" fmla="*/ 86 w 88"/>
                <a:gd name="T11" fmla="*/ 47 h 64"/>
                <a:gd name="T12" fmla="*/ 22 w 88"/>
                <a:gd name="T13" fmla="*/ 0 h 64"/>
                <a:gd name="T14" fmla="*/ 19 w 8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4">
                  <a:moveTo>
                    <a:pt x="19" y="0"/>
                  </a:moveTo>
                  <a:cubicBezTo>
                    <a:pt x="15" y="0"/>
                    <a:pt x="8" y="3"/>
                    <a:pt x="0" y="5"/>
                  </a:cubicBezTo>
                  <a:cubicBezTo>
                    <a:pt x="19" y="37"/>
                    <a:pt x="46" y="53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5" y="61"/>
                    <a:pt x="86" y="59"/>
                  </a:cubicBezTo>
                  <a:cubicBezTo>
                    <a:pt x="88" y="56"/>
                    <a:pt x="88" y="49"/>
                    <a:pt x="86" y="47"/>
                  </a:cubicBezTo>
                  <a:cubicBezTo>
                    <a:pt x="65" y="31"/>
                    <a:pt x="44" y="15"/>
                    <a:pt x="22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11166476" y="6556376"/>
              <a:ext cx="33338" cy="87313"/>
            </a:xfrm>
            <a:custGeom>
              <a:avLst/>
              <a:gdLst>
                <a:gd name="T0" fmla="*/ 21 w 45"/>
                <a:gd name="T1" fmla="*/ 0 h 124"/>
                <a:gd name="T2" fmla="*/ 22 w 45"/>
                <a:gd name="T3" fmla="*/ 124 h 124"/>
                <a:gd name="T4" fmla="*/ 42 w 45"/>
                <a:gd name="T5" fmla="*/ 6 h 124"/>
                <a:gd name="T6" fmla="*/ 21 w 45"/>
                <a:gd name="T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24">
                  <a:moveTo>
                    <a:pt x="21" y="0"/>
                  </a:moveTo>
                  <a:cubicBezTo>
                    <a:pt x="0" y="41"/>
                    <a:pt x="14" y="80"/>
                    <a:pt x="22" y="124"/>
                  </a:cubicBezTo>
                  <a:cubicBezTo>
                    <a:pt x="32" y="81"/>
                    <a:pt x="45" y="46"/>
                    <a:pt x="42" y="6"/>
                  </a:cubicBezTo>
                  <a:cubicBezTo>
                    <a:pt x="34" y="4"/>
                    <a:pt x="28" y="2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11407776" y="7202488"/>
              <a:ext cx="49213" cy="63500"/>
            </a:xfrm>
            <a:custGeom>
              <a:avLst/>
              <a:gdLst>
                <a:gd name="T0" fmla="*/ 16 w 68"/>
                <a:gd name="T1" fmla="*/ 0 h 90"/>
                <a:gd name="T2" fmla="*/ 16 w 68"/>
                <a:gd name="T3" fmla="*/ 0 h 90"/>
                <a:gd name="T4" fmla="*/ 2 w 68"/>
                <a:gd name="T5" fmla="*/ 5 h 90"/>
                <a:gd name="T6" fmla="*/ 2 w 68"/>
                <a:gd name="T7" fmla="*/ 17 h 90"/>
                <a:gd name="T8" fmla="*/ 66 w 68"/>
                <a:gd name="T9" fmla="*/ 90 h 90"/>
                <a:gd name="T10" fmla="*/ 27 w 68"/>
                <a:gd name="T11" fmla="*/ 5 h 90"/>
                <a:gd name="T12" fmla="*/ 16 w 68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7"/>
                    <a:pt x="0" y="15"/>
                    <a:pt x="2" y="17"/>
                  </a:cubicBezTo>
                  <a:cubicBezTo>
                    <a:pt x="22" y="40"/>
                    <a:pt x="43" y="63"/>
                    <a:pt x="66" y="90"/>
                  </a:cubicBezTo>
                  <a:cubicBezTo>
                    <a:pt x="68" y="51"/>
                    <a:pt x="50" y="27"/>
                    <a:pt x="27" y="5"/>
                  </a:cubicBezTo>
                  <a:cubicBezTo>
                    <a:pt x="24" y="3"/>
                    <a:pt x="20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10917238" y="7135813"/>
              <a:ext cx="69850" cy="41275"/>
            </a:xfrm>
            <a:custGeom>
              <a:avLst/>
              <a:gdLst>
                <a:gd name="T0" fmla="*/ 79 w 97"/>
                <a:gd name="T1" fmla="*/ 0 h 59"/>
                <a:gd name="T2" fmla="*/ 68 w 97"/>
                <a:gd name="T3" fmla="*/ 3 h 59"/>
                <a:gd name="T4" fmla="*/ 44 w 97"/>
                <a:gd name="T5" fmla="*/ 20 h 59"/>
                <a:gd name="T6" fmla="*/ 0 w 97"/>
                <a:gd name="T7" fmla="*/ 50 h 59"/>
                <a:gd name="T8" fmla="*/ 1 w 97"/>
                <a:gd name="T9" fmla="*/ 59 h 59"/>
                <a:gd name="T10" fmla="*/ 97 w 97"/>
                <a:gd name="T11" fmla="*/ 13 h 59"/>
                <a:gd name="T12" fmla="*/ 79 w 9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9">
                  <a:moveTo>
                    <a:pt x="79" y="0"/>
                  </a:moveTo>
                  <a:cubicBezTo>
                    <a:pt x="76" y="0"/>
                    <a:pt x="72" y="1"/>
                    <a:pt x="68" y="3"/>
                  </a:cubicBezTo>
                  <a:cubicBezTo>
                    <a:pt x="60" y="8"/>
                    <a:pt x="51" y="13"/>
                    <a:pt x="44" y="20"/>
                  </a:cubicBezTo>
                  <a:cubicBezTo>
                    <a:pt x="31" y="32"/>
                    <a:pt x="17" y="43"/>
                    <a:pt x="0" y="50"/>
                  </a:cubicBezTo>
                  <a:cubicBezTo>
                    <a:pt x="0" y="50"/>
                    <a:pt x="1" y="54"/>
                    <a:pt x="1" y="59"/>
                  </a:cubicBezTo>
                  <a:cubicBezTo>
                    <a:pt x="37" y="51"/>
                    <a:pt x="71" y="40"/>
                    <a:pt x="97" y="13"/>
                  </a:cubicBezTo>
                  <a:cubicBezTo>
                    <a:pt x="92" y="5"/>
                    <a:pt x="86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11201401" y="7275513"/>
              <a:ext cx="30163" cy="58738"/>
            </a:xfrm>
            <a:custGeom>
              <a:avLst/>
              <a:gdLst>
                <a:gd name="T0" fmla="*/ 15 w 41"/>
                <a:gd name="T1" fmla="*/ 0 h 83"/>
                <a:gd name="T2" fmla="*/ 15 w 41"/>
                <a:gd name="T3" fmla="*/ 0 h 83"/>
                <a:gd name="T4" fmla="*/ 5 w 41"/>
                <a:gd name="T5" fmla="*/ 5 h 83"/>
                <a:gd name="T6" fmla="*/ 11 w 41"/>
                <a:gd name="T7" fmla="*/ 75 h 83"/>
                <a:gd name="T8" fmla="*/ 22 w 41"/>
                <a:gd name="T9" fmla="*/ 83 h 83"/>
                <a:gd name="T10" fmla="*/ 35 w 41"/>
                <a:gd name="T11" fmla="*/ 77 h 83"/>
                <a:gd name="T12" fmla="*/ 21 w 41"/>
                <a:gd name="T13" fmla="*/ 5 h 83"/>
                <a:gd name="T14" fmla="*/ 15 w 41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3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6" y="3"/>
                    <a:pt x="5" y="5"/>
                  </a:cubicBezTo>
                  <a:cubicBezTo>
                    <a:pt x="0" y="29"/>
                    <a:pt x="0" y="52"/>
                    <a:pt x="11" y="75"/>
                  </a:cubicBezTo>
                  <a:cubicBezTo>
                    <a:pt x="14" y="81"/>
                    <a:pt x="18" y="83"/>
                    <a:pt x="22" y="83"/>
                  </a:cubicBezTo>
                  <a:cubicBezTo>
                    <a:pt x="26" y="83"/>
                    <a:pt x="31" y="81"/>
                    <a:pt x="35" y="77"/>
                  </a:cubicBezTo>
                  <a:cubicBezTo>
                    <a:pt x="41" y="51"/>
                    <a:pt x="19" y="30"/>
                    <a:pt x="21" y="5"/>
                  </a:cubicBezTo>
                  <a:cubicBezTo>
                    <a:pt x="21" y="3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10998201" y="6634163"/>
              <a:ext cx="53975" cy="82550"/>
            </a:xfrm>
            <a:custGeom>
              <a:avLst/>
              <a:gdLst>
                <a:gd name="T0" fmla="*/ 7 w 77"/>
                <a:gd name="T1" fmla="*/ 0 h 116"/>
                <a:gd name="T2" fmla="*/ 8 w 77"/>
                <a:gd name="T3" fmla="*/ 16 h 116"/>
                <a:gd name="T4" fmla="*/ 57 w 77"/>
                <a:gd name="T5" fmla="*/ 106 h 116"/>
                <a:gd name="T6" fmla="*/ 67 w 77"/>
                <a:gd name="T7" fmla="*/ 116 h 116"/>
                <a:gd name="T8" fmla="*/ 77 w 77"/>
                <a:gd name="T9" fmla="*/ 109 h 116"/>
                <a:gd name="T10" fmla="*/ 56 w 77"/>
                <a:gd name="T11" fmla="*/ 83 h 116"/>
                <a:gd name="T12" fmla="*/ 41 w 77"/>
                <a:gd name="T13" fmla="*/ 47 h 116"/>
                <a:gd name="T14" fmla="*/ 7 w 77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16">
                  <a:moveTo>
                    <a:pt x="7" y="0"/>
                  </a:moveTo>
                  <a:cubicBezTo>
                    <a:pt x="0" y="8"/>
                    <a:pt x="6" y="12"/>
                    <a:pt x="8" y="16"/>
                  </a:cubicBezTo>
                  <a:cubicBezTo>
                    <a:pt x="24" y="46"/>
                    <a:pt x="40" y="77"/>
                    <a:pt x="57" y="106"/>
                  </a:cubicBezTo>
                  <a:cubicBezTo>
                    <a:pt x="59" y="109"/>
                    <a:pt x="62" y="116"/>
                    <a:pt x="67" y="116"/>
                  </a:cubicBezTo>
                  <a:cubicBezTo>
                    <a:pt x="70" y="116"/>
                    <a:pt x="73" y="114"/>
                    <a:pt x="77" y="109"/>
                  </a:cubicBezTo>
                  <a:cubicBezTo>
                    <a:pt x="70" y="101"/>
                    <a:pt x="62" y="92"/>
                    <a:pt x="56" y="83"/>
                  </a:cubicBezTo>
                  <a:cubicBezTo>
                    <a:pt x="50" y="72"/>
                    <a:pt x="46" y="60"/>
                    <a:pt x="41" y="47"/>
                  </a:cubicBezTo>
                  <a:cubicBezTo>
                    <a:pt x="35" y="28"/>
                    <a:pt x="23" y="1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1039476" y="7215188"/>
              <a:ext cx="46038" cy="80963"/>
            </a:xfrm>
            <a:custGeom>
              <a:avLst/>
              <a:gdLst>
                <a:gd name="T0" fmla="*/ 47 w 64"/>
                <a:gd name="T1" fmla="*/ 0 h 115"/>
                <a:gd name="T2" fmla="*/ 0 w 64"/>
                <a:gd name="T3" fmla="*/ 115 h 115"/>
                <a:gd name="T4" fmla="*/ 64 w 64"/>
                <a:gd name="T5" fmla="*/ 14 h 115"/>
                <a:gd name="T6" fmla="*/ 47 w 64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5">
                  <a:moveTo>
                    <a:pt x="47" y="0"/>
                  </a:moveTo>
                  <a:cubicBezTo>
                    <a:pt x="12" y="30"/>
                    <a:pt x="10" y="71"/>
                    <a:pt x="0" y="115"/>
                  </a:cubicBezTo>
                  <a:cubicBezTo>
                    <a:pt x="25" y="79"/>
                    <a:pt x="52" y="52"/>
                    <a:pt x="64" y="14"/>
                  </a:cubicBezTo>
                  <a:cubicBezTo>
                    <a:pt x="57" y="9"/>
                    <a:pt x="52" y="5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9475788" y="7135813"/>
              <a:ext cx="1281113" cy="1292225"/>
            </a:xfrm>
            <a:custGeom>
              <a:avLst/>
              <a:gdLst>
                <a:gd name="T0" fmla="*/ 747 w 1800"/>
                <a:gd name="T1" fmla="*/ 734 h 1816"/>
                <a:gd name="T2" fmla="*/ 798 w 1800"/>
                <a:gd name="T3" fmla="*/ 738 h 1816"/>
                <a:gd name="T4" fmla="*/ 343 w 1800"/>
                <a:gd name="T5" fmla="*/ 688 h 1816"/>
                <a:gd name="T6" fmla="*/ 490 w 1800"/>
                <a:gd name="T7" fmla="*/ 713 h 1816"/>
                <a:gd name="T8" fmla="*/ 263 w 1800"/>
                <a:gd name="T9" fmla="*/ 607 h 1816"/>
                <a:gd name="T10" fmla="*/ 304 w 1800"/>
                <a:gd name="T11" fmla="*/ 622 h 1816"/>
                <a:gd name="T12" fmla="*/ 234 w 1800"/>
                <a:gd name="T13" fmla="*/ 635 h 1816"/>
                <a:gd name="T14" fmla="*/ 484 w 1800"/>
                <a:gd name="T15" fmla="*/ 632 h 1816"/>
                <a:gd name="T16" fmla="*/ 569 w 1800"/>
                <a:gd name="T17" fmla="*/ 651 h 1816"/>
                <a:gd name="T18" fmla="*/ 599 w 1800"/>
                <a:gd name="T19" fmla="*/ 581 h 1816"/>
                <a:gd name="T20" fmla="*/ 665 w 1800"/>
                <a:gd name="T21" fmla="*/ 483 h 1816"/>
                <a:gd name="T22" fmla="*/ 509 w 1800"/>
                <a:gd name="T23" fmla="*/ 537 h 1816"/>
                <a:gd name="T24" fmla="*/ 577 w 1800"/>
                <a:gd name="T25" fmla="*/ 435 h 1816"/>
                <a:gd name="T26" fmla="*/ 502 w 1800"/>
                <a:gd name="T27" fmla="*/ 451 h 1816"/>
                <a:gd name="T28" fmla="*/ 467 w 1800"/>
                <a:gd name="T29" fmla="*/ 566 h 1816"/>
                <a:gd name="T30" fmla="*/ 597 w 1800"/>
                <a:gd name="T31" fmla="*/ 395 h 1816"/>
                <a:gd name="T32" fmla="*/ 565 w 1800"/>
                <a:gd name="T33" fmla="*/ 407 h 1816"/>
                <a:gd name="T34" fmla="*/ 467 w 1800"/>
                <a:gd name="T35" fmla="*/ 566 h 1816"/>
                <a:gd name="T36" fmla="*/ 1439 w 1800"/>
                <a:gd name="T37" fmla="*/ 406 h 1816"/>
                <a:gd name="T38" fmla="*/ 1405 w 1800"/>
                <a:gd name="T39" fmla="*/ 432 h 1816"/>
                <a:gd name="T40" fmla="*/ 729 w 1800"/>
                <a:gd name="T41" fmla="*/ 407 h 1816"/>
                <a:gd name="T42" fmla="*/ 428 w 1800"/>
                <a:gd name="T43" fmla="*/ 387 h 1816"/>
                <a:gd name="T44" fmla="*/ 466 w 1800"/>
                <a:gd name="T45" fmla="*/ 628 h 1816"/>
                <a:gd name="T46" fmla="*/ 323 w 1800"/>
                <a:gd name="T47" fmla="*/ 602 h 1816"/>
                <a:gd name="T48" fmla="*/ 209 w 1800"/>
                <a:gd name="T49" fmla="*/ 640 h 1816"/>
                <a:gd name="T50" fmla="*/ 327 w 1800"/>
                <a:gd name="T51" fmla="*/ 679 h 1816"/>
                <a:gd name="T52" fmla="*/ 447 w 1800"/>
                <a:gd name="T53" fmla="*/ 753 h 1816"/>
                <a:gd name="T54" fmla="*/ 482 w 1800"/>
                <a:gd name="T55" fmla="*/ 1130 h 1816"/>
                <a:gd name="T56" fmla="*/ 517 w 1800"/>
                <a:gd name="T57" fmla="*/ 1654 h 1816"/>
                <a:gd name="T58" fmla="*/ 669 w 1800"/>
                <a:gd name="T59" fmla="*/ 1616 h 1816"/>
                <a:gd name="T60" fmla="*/ 694 w 1800"/>
                <a:gd name="T61" fmla="*/ 1691 h 1816"/>
                <a:gd name="T62" fmla="*/ 346 w 1800"/>
                <a:gd name="T63" fmla="*/ 1782 h 1816"/>
                <a:gd name="T64" fmla="*/ 163 w 1800"/>
                <a:gd name="T65" fmla="*/ 1669 h 1816"/>
                <a:gd name="T66" fmla="*/ 32 w 1800"/>
                <a:gd name="T67" fmla="*/ 1406 h 1816"/>
                <a:gd name="T68" fmla="*/ 187 w 1800"/>
                <a:gd name="T69" fmla="*/ 1575 h 1816"/>
                <a:gd name="T70" fmla="*/ 353 w 1800"/>
                <a:gd name="T71" fmla="*/ 1435 h 1816"/>
                <a:gd name="T72" fmla="*/ 341 w 1800"/>
                <a:gd name="T73" fmla="*/ 1353 h 1816"/>
                <a:gd name="T74" fmla="*/ 263 w 1800"/>
                <a:gd name="T75" fmla="*/ 1571 h 1816"/>
                <a:gd name="T76" fmla="*/ 163 w 1800"/>
                <a:gd name="T77" fmla="*/ 1525 h 1816"/>
                <a:gd name="T78" fmla="*/ 126 w 1800"/>
                <a:gd name="T79" fmla="*/ 1453 h 1816"/>
                <a:gd name="T80" fmla="*/ 28 w 1800"/>
                <a:gd name="T81" fmla="*/ 1376 h 1816"/>
                <a:gd name="T82" fmla="*/ 23 w 1800"/>
                <a:gd name="T83" fmla="*/ 1583 h 1816"/>
                <a:gd name="T84" fmla="*/ 154 w 1800"/>
                <a:gd name="T85" fmla="*/ 1692 h 1816"/>
                <a:gd name="T86" fmla="*/ 336 w 1800"/>
                <a:gd name="T87" fmla="*/ 1816 h 1816"/>
                <a:gd name="T88" fmla="*/ 465 w 1800"/>
                <a:gd name="T89" fmla="*/ 1779 h 1816"/>
                <a:gd name="T90" fmla="*/ 698 w 1800"/>
                <a:gd name="T91" fmla="*/ 1774 h 1816"/>
                <a:gd name="T92" fmla="*/ 796 w 1800"/>
                <a:gd name="T93" fmla="*/ 1600 h 1816"/>
                <a:gd name="T94" fmla="*/ 629 w 1800"/>
                <a:gd name="T95" fmla="*/ 1552 h 1816"/>
                <a:gd name="T96" fmla="*/ 477 w 1800"/>
                <a:gd name="T97" fmla="*/ 1615 h 1816"/>
                <a:gd name="T98" fmla="*/ 484 w 1800"/>
                <a:gd name="T99" fmla="*/ 1224 h 1816"/>
                <a:gd name="T100" fmla="*/ 570 w 1800"/>
                <a:gd name="T101" fmla="*/ 758 h 1816"/>
                <a:gd name="T102" fmla="*/ 690 w 1800"/>
                <a:gd name="T103" fmla="*/ 744 h 1816"/>
                <a:gd name="T104" fmla="*/ 765 w 1800"/>
                <a:gd name="T105" fmla="*/ 808 h 1816"/>
                <a:gd name="T106" fmla="*/ 763 w 1800"/>
                <a:gd name="T107" fmla="*/ 697 h 1816"/>
                <a:gd name="T108" fmla="*/ 673 w 1800"/>
                <a:gd name="T109" fmla="*/ 676 h 1816"/>
                <a:gd name="T110" fmla="*/ 619 w 1800"/>
                <a:gd name="T111" fmla="*/ 619 h 1816"/>
                <a:gd name="T112" fmla="*/ 768 w 1800"/>
                <a:gd name="T113" fmla="*/ 433 h 1816"/>
                <a:gd name="T114" fmla="*/ 1432 w 1800"/>
                <a:gd name="T115" fmla="*/ 435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0" h="1816">
                  <a:moveTo>
                    <a:pt x="765" y="783"/>
                  </a:moveTo>
                  <a:cubicBezTo>
                    <a:pt x="764" y="783"/>
                    <a:pt x="762" y="783"/>
                    <a:pt x="761" y="783"/>
                  </a:cubicBezTo>
                  <a:cubicBezTo>
                    <a:pt x="759" y="782"/>
                    <a:pt x="757" y="781"/>
                    <a:pt x="755" y="780"/>
                  </a:cubicBezTo>
                  <a:cubicBezTo>
                    <a:pt x="747" y="775"/>
                    <a:pt x="744" y="766"/>
                    <a:pt x="744" y="755"/>
                  </a:cubicBezTo>
                  <a:cubicBezTo>
                    <a:pt x="744" y="748"/>
                    <a:pt x="745" y="741"/>
                    <a:pt x="747" y="734"/>
                  </a:cubicBezTo>
                  <a:cubicBezTo>
                    <a:pt x="749" y="722"/>
                    <a:pt x="755" y="713"/>
                    <a:pt x="767" y="712"/>
                  </a:cubicBezTo>
                  <a:cubicBezTo>
                    <a:pt x="768" y="712"/>
                    <a:pt x="769" y="712"/>
                    <a:pt x="771" y="712"/>
                  </a:cubicBezTo>
                  <a:cubicBezTo>
                    <a:pt x="776" y="712"/>
                    <a:pt x="781" y="713"/>
                    <a:pt x="785" y="716"/>
                  </a:cubicBezTo>
                  <a:cubicBezTo>
                    <a:pt x="789" y="718"/>
                    <a:pt x="792" y="723"/>
                    <a:pt x="794" y="729"/>
                  </a:cubicBezTo>
                  <a:cubicBezTo>
                    <a:pt x="795" y="733"/>
                    <a:pt x="797" y="737"/>
                    <a:pt x="798" y="738"/>
                  </a:cubicBezTo>
                  <a:cubicBezTo>
                    <a:pt x="803" y="754"/>
                    <a:pt x="800" y="766"/>
                    <a:pt x="790" y="773"/>
                  </a:cubicBezTo>
                  <a:cubicBezTo>
                    <a:pt x="783" y="779"/>
                    <a:pt x="773" y="783"/>
                    <a:pt x="765" y="783"/>
                  </a:cubicBezTo>
                  <a:moveTo>
                    <a:pt x="375" y="690"/>
                  </a:moveTo>
                  <a:cubicBezTo>
                    <a:pt x="374" y="690"/>
                    <a:pt x="374" y="690"/>
                    <a:pt x="373" y="690"/>
                  </a:cubicBezTo>
                  <a:cubicBezTo>
                    <a:pt x="365" y="690"/>
                    <a:pt x="356" y="689"/>
                    <a:pt x="343" y="688"/>
                  </a:cubicBezTo>
                  <a:cubicBezTo>
                    <a:pt x="350" y="667"/>
                    <a:pt x="356" y="650"/>
                    <a:pt x="362" y="631"/>
                  </a:cubicBezTo>
                  <a:cubicBezTo>
                    <a:pt x="463" y="652"/>
                    <a:pt x="562" y="672"/>
                    <a:pt x="664" y="693"/>
                  </a:cubicBezTo>
                  <a:cubicBezTo>
                    <a:pt x="659" y="708"/>
                    <a:pt x="656" y="720"/>
                    <a:pt x="651" y="734"/>
                  </a:cubicBezTo>
                  <a:cubicBezTo>
                    <a:pt x="625" y="733"/>
                    <a:pt x="600" y="733"/>
                    <a:pt x="575" y="729"/>
                  </a:cubicBezTo>
                  <a:cubicBezTo>
                    <a:pt x="546" y="725"/>
                    <a:pt x="517" y="723"/>
                    <a:pt x="490" y="713"/>
                  </a:cubicBezTo>
                  <a:cubicBezTo>
                    <a:pt x="459" y="701"/>
                    <a:pt x="426" y="707"/>
                    <a:pt x="397" y="691"/>
                  </a:cubicBezTo>
                  <a:cubicBezTo>
                    <a:pt x="395" y="690"/>
                    <a:pt x="392" y="689"/>
                    <a:pt x="389" y="689"/>
                  </a:cubicBezTo>
                  <a:cubicBezTo>
                    <a:pt x="386" y="689"/>
                    <a:pt x="384" y="690"/>
                    <a:pt x="382" y="690"/>
                  </a:cubicBezTo>
                  <a:cubicBezTo>
                    <a:pt x="379" y="690"/>
                    <a:pt x="377" y="690"/>
                    <a:pt x="375" y="690"/>
                  </a:cubicBezTo>
                  <a:moveTo>
                    <a:pt x="263" y="607"/>
                  </a:moveTo>
                  <a:cubicBezTo>
                    <a:pt x="261" y="603"/>
                    <a:pt x="258" y="600"/>
                    <a:pt x="255" y="597"/>
                  </a:cubicBezTo>
                  <a:cubicBezTo>
                    <a:pt x="261" y="594"/>
                    <a:pt x="268" y="592"/>
                    <a:pt x="275" y="592"/>
                  </a:cubicBezTo>
                  <a:cubicBezTo>
                    <a:pt x="279" y="592"/>
                    <a:pt x="283" y="593"/>
                    <a:pt x="287" y="595"/>
                  </a:cubicBezTo>
                  <a:cubicBezTo>
                    <a:pt x="287" y="595"/>
                    <a:pt x="287" y="595"/>
                    <a:pt x="287" y="595"/>
                  </a:cubicBezTo>
                  <a:cubicBezTo>
                    <a:pt x="292" y="598"/>
                    <a:pt x="306" y="617"/>
                    <a:pt x="304" y="622"/>
                  </a:cubicBezTo>
                  <a:cubicBezTo>
                    <a:pt x="298" y="633"/>
                    <a:pt x="293" y="643"/>
                    <a:pt x="285" y="659"/>
                  </a:cubicBezTo>
                  <a:cubicBezTo>
                    <a:pt x="283" y="659"/>
                    <a:pt x="275" y="660"/>
                    <a:pt x="267" y="660"/>
                  </a:cubicBezTo>
                  <a:cubicBezTo>
                    <a:pt x="267" y="660"/>
                    <a:pt x="267" y="660"/>
                    <a:pt x="266" y="660"/>
                  </a:cubicBezTo>
                  <a:cubicBezTo>
                    <a:pt x="257" y="660"/>
                    <a:pt x="249" y="659"/>
                    <a:pt x="244" y="656"/>
                  </a:cubicBezTo>
                  <a:cubicBezTo>
                    <a:pt x="238" y="652"/>
                    <a:pt x="234" y="645"/>
                    <a:pt x="234" y="635"/>
                  </a:cubicBezTo>
                  <a:cubicBezTo>
                    <a:pt x="233" y="627"/>
                    <a:pt x="247" y="604"/>
                    <a:pt x="258" y="604"/>
                  </a:cubicBezTo>
                  <a:cubicBezTo>
                    <a:pt x="259" y="604"/>
                    <a:pt x="260" y="604"/>
                    <a:pt x="261" y="605"/>
                  </a:cubicBezTo>
                  <a:cubicBezTo>
                    <a:pt x="262" y="605"/>
                    <a:pt x="263" y="606"/>
                    <a:pt x="263" y="607"/>
                  </a:cubicBezTo>
                  <a:moveTo>
                    <a:pt x="569" y="651"/>
                  </a:moveTo>
                  <a:cubicBezTo>
                    <a:pt x="540" y="645"/>
                    <a:pt x="514" y="639"/>
                    <a:pt x="484" y="632"/>
                  </a:cubicBezTo>
                  <a:cubicBezTo>
                    <a:pt x="488" y="615"/>
                    <a:pt x="491" y="599"/>
                    <a:pt x="496" y="584"/>
                  </a:cubicBezTo>
                  <a:cubicBezTo>
                    <a:pt x="498" y="575"/>
                    <a:pt x="516" y="567"/>
                    <a:pt x="529" y="567"/>
                  </a:cubicBezTo>
                  <a:cubicBezTo>
                    <a:pt x="531" y="567"/>
                    <a:pt x="533" y="567"/>
                    <a:pt x="535" y="568"/>
                  </a:cubicBezTo>
                  <a:cubicBezTo>
                    <a:pt x="549" y="572"/>
                    <a:pt x="563" y="579"/>
                    <a:pt x="579" y="585"/>
                  </a:cubicBezTo>
                  <a:cubicBezTo>
                    <a:pt x="575" y="608"/>
                    <a:pt x="572" y="628"/>
                    <a:pt x="569" y="651"/>
                  </a:cubicBezTo>
                  <a:moveTo>
                    <a:pt x="609" y="600"/>
                  </a:moveTo>
                  <a:cubicBezTo>
                    <a:pt x="603" y="600"/>
                    <a:pt x="598" y="599"/>
                    <a:pt x="594" y="597"/>
                  </a:cubicBezTo>
                  <a:cubicBezTo>
                    <a:pt x="594" y="597"/>
                    <a:pt x="594" y="597"/>
                    <a:pt x="594" y="597"/>
                  </a:cubicBezTo>
                  <a:cubicBezTo>
                    <a:pt x="591" y="595"/>
                    <a:pt x="590" y="590"/>
                    <a:pt x="587" y="585"/>
                  </a:cubicBezTo>
                  <a:cubicBezTo>
                    <a:pt x="592" y="583"/>
                    <a:pt x="595" y="581"/>
                    <a:pt x="599" y="581"/>
                  </a:cubicBezTo>
                  <a:cubicBezTo>
                    <a:pt x="631" y="578"/>
                    <a:pt x="651" y="555"/>
                    <a:pt x="643" y="524"/>
                  </a:cubicBezTo>
                  <a:cubicBezTo>
                    <a:pt x="640" y="508"/>
                    <a:pt x="635" y="493"/>
                    <a:pt x="630" y="478"/>
                  </a:cubicBezTo>
                  <a:cubicBezTo>
                    <a:pt x="636" y="476"/>
                    <a:pt x="642" y="473"/>
                    <a:pt x="648" y="471"/>
                  </a:cubicBezTo>
                  <a:cubicBezTo>
                    <a:pt x="652" y="469"/>
                    <a:pt x="655" y="468"/>
                    <a:pt x="659" y="466"/>
                  </a:cubicBezTo>
                  <a:cubicBezTo>
                    <a:pt x="661" y="472"/>
                    <a:pt x="663" y="478"/>
                    <a:pt x="665" y="483"/>
                  </a:cubicBezTo>
                  <a:cubicBezTo>
                    <a:pt x="677" y="520"/>
                    <a:pt x="663" y="555"/>
                    <a:pt x="644" y="587"/>
                  </a:cubicBezTo>
                  <a:cubicBezTo>
                    <a:pt x="639" y="595"/>
                    <a:pt x="623" y="600"/>
                    <a:pt x="609" y="600"/>
                  </a:cubicBezTo>
                  <a:moveTo>
                    <a:pt x="609" y="563"/>
                  </a:moveTo>
                  <a:cubicBezTo>
                    <a:pt x="584" y="558"/>
                    <a:pt x="565" y="552"/>
                    <a:pt x="545" y="550"/>
                  </a:cubicBezTo>
                  <a:cubicBezTo>
                    <a:pt x="531" y="549"/>
                    <a:pt x="519" y="544"/>
                    <a:pt x="509" y="537"/>
                  </a:cubicBezTo>
                  <a:cubicBezTo>
                    <a:pt x="502" y="533"/>
                    <a:pt x="497" y="529"/>
                    <a:pt x="491" y="524"/>
                  </a:cubicBezTo>
                  <a:cubicBezTo>
                    <a:pt x="472" y="509"/>
                    <a:pt x="478" y="488"/>
                    <a:pt x="480" y="469"/>
                  </a:cubicBezTo>
                  <a:cubicBezTo>
                    <a:pt x="482" y="451"/>
                    <a:pt x="488" y="434"/>
                    <a:pt x="508" y="428"/>
                  </a:cubicBezTo>
                  <a:cubicBezTo>
                    <a:pt x="517" y="426"/>
                    <a:pt x="527" y="424"/>
                    <a:pt x="537" y="424"/>
                  </a:cubicBezTo>
                  <a:cubicBezTo>
                    <a:pt x="551" y="424"/>
                    <a:pt x="565" y="427"/>
                    <a:pt x="577" y="435"/>
                  </a:cubicBezTo>
                  <a:cubicBezTo>
                    <a:pt x="585" y="440"/>
                    <a:pt x="593" y="448"/>
                    <a:pt x="598" y="459"/>
                  </a:cubicBezTo>
                  <a:cubicBezTo>
                    <a:pt x="592" y="460"/>
                    <a:pt x="586" y="461"/>
                    <a:pt x="580" y="461"/>
                  </a:cubicBezTo>
                  <a:cubicBezTo>
                    <a:pt x="560" y="461"/>
                    <a:pt x="541" y="454"/>
                    <a:pt x="523" y="434"/>
                  </a:cubicBezTo>
                  <a:cubicBezTo>
                    <a:pt x="520" y="431"/>
                    <a:pt x="517" y="430"/>
                    <a:pt x="513" y="430"/>
                  </a:cubicBezTo>
                  <a:cubicBezTo>
                    <a:pt x="503" y="430"/>
                    <a:pt x="493" y="442"/>
                    <a:pt x="502" y="451"/>
                  </a:cubicBezTo>
                  <a:cubicBezTo>
                    <a:pt x="525" y="476"/>
                    <a:pt x="552" y="486"/>
                    <a:pt x="580" y="486"/>
                  </a:cubicBezTo>
                  <a:cubicBezTo>
                    <a:pt x="588" y="486"/>
                    <a:pt x="597" y="485"/>
                    <a:pt x="605" y="484"/>
                  </a:cubicBezTo>
                  <a:cubicBezTo>
                    <a:pt x="609" y="500"/>
                    <a:pt x="614" y="516"/>
                    <a:pt x="616" y="532"/>
                  </a:cubicBezTo>
                  <a:cubicBezTo>
                    <a:pt x="618" y="541"/>
                    <a:pt x="612" y="552"/>
                    <a:pt x="609" y="563"/>
                  </a:cubicBezTo>
                  <a:moveTo>
                    <a:pt x="467" y="566"/>
                  </a:moveTo>
                  <a:cubicBezTo>
                    <a:pt x="439" y="547"/>
                    <a:pt x="434" y="521"/>
                    <a:pt x="430" y="497"/>
                  </a:cubicBezTo>
                  <a:cubicBezTo>
                    <a:pt x="425" y="470"/>
                    <a:pt x="430" y="442"/>
                    <a:pt x="442" y="417"/>
                  </a:cubicBezTo>
                  <a:cubicBezTo>
                    <a:pt x="456" y="388"/>
                    <a:pt x="484" y="375"/>
                    <a:pt x="513" y="373"/>
                  </a:cubicBezTo>
                  <a:cubicBezTo>
                    <a:pt x="516" y="373"/>
                    <a:pt x="519" y="373"/>
                    <a:pt x="522" y="373"/>
                  </a:cubicBezTo>
                  <a:cubicBezTo>
                    <a:pt x="551" y="373"/>
                    <a:pt x="576" y="382"/>
                    <a:pt x="597" y="395"/>
                  </a:cubicBezTo>
                  <a:cubicBezTo>
                    <a:pt x="617" y="408"/>
                    <a:pt x="633" y="425"/>
                    <a:pt x="645" y="443"/>
                  </a:cubicBezTo>
                  <a:cubicBezTo>
                    <a:pt x="637" y="447"/>
                    <a:pt x="628" y="450"/>
                    <a:pt x="620" y="453"/>
                  </a:cubicBezTo>
                  <a:cubicBezTo>
                    <a:pt x="618" y="448"/>
                    <a:pt x="615" y="444"/>
                    <a:pt x="613" y="439"/>
                  </a:cubicBezTo>
                  <a:cubicBezTo>
                    <a:pt x="608" y="431"/>
                    <a:pt x="600" y="424"/>
                    <a:pt x="591" y="418"/>
                  </a:cubicBezTo>
                  <a:cubicBezTo>
                    <a:pt x="583" y="413"/>
                    <a:pt x="573" y="409"/>
                    <a:pt x="565" y="407"/>
                  </a:cubicBezTo>
                  <a:cubicBezTo>
                    <a:pt x="557" y="405"/>
                    <a:pt x="549" y="404"/>
                    <a:pt x="540" y="404"/>
                  </a:cubicBezTo>
                  <a:cubicBezTo>
                    <a:pt x="527" y="404"/>
                    <a:pt x="513" y="406"/>
                    <a:pt x="500" y="409"/>
                  </a:cubicBezTo>
                  <a:cubicBezTo>
                    <a:pt x="479" y="414"/>
                    <a:pt x="462" y="426"/>
                    <a:pt x="457" y="452"/>
                  </a:cubicBezTo>
                  <a:cubicBezTo>
                    <a:pt x="452" y="480"/>
                    <a:pt x="448" y="506"/>
                    <a:pt x="459" y="532"/>
                  </a:cubicBezTo>
                  <a:cubicBezTo>
                    <a:pt x="462" y="541"/>
                    <a:pt x="463" y="551"/>
                    <a:pt x="467" y="566"/>
                  </a:cubicBezTo>
                  <a:moveTo>
                    <a:pt x="1439" y="406"/>
                  </a:moveTo>
                  <a:cubicBezTo>
                    <a:pt x="1453" y="326"/>
                    <a:pt x="1432" y="240"/>
                    <a:pt x="1414" y="152"/>
                  </a:cubicBezTo>
                  <a:cubicBezTo>
                    <a:pt x="1396" y="66"/>
                    <a:pt x="1448" y="29"/>
                    <a:pt x="1513" y="29"/>
                  </a:cubicBezTo>
                  <a:cubicBezTo>
                    <a:pt x="1592" y="29"/>
                    <a:pt x="1690" y="84"/>
                    <a:pt x="1703" y="170"/>
                  </a:cubicBezTo>
                  <a:cubicBezTo>
                    <a:pt x="1725" y="319"/>
                    <a:pt x="1556" y="377"/>
                    <a:pt x="1439" y="406"/>
                  </a:cubicBezTo>
                  <a:moveTo>
                    <a:pt x="1507" y="0"/>
                  </a:moveTo>
                  <a:cubicBezTo>
                    <a:pt x="1455" y="0"/>
                    <a:pt x="1395" y="13"/>
                    <a:pt x="1380" y="66"/>
                  </a:cubicBezTo>
                  <a:cubicBezTo>
                    <a:pt x="1354" y="159"/>
                    <a:pt x="1431" y="266"/>
                    <a:pt x="1422" y="362"/>
                  </a:cubicBezTo>
                  <a:cubicBezTo>
                    <a:pt x="1421" y="379"/>
                    <a:pt x="1417" y="396"/>
                    <a:pt x="1412" y="412"/>
                  </a:cubicBezTo>
                  <a:cubicBezTo>
                    <a:pt x="1404" y="415"/>
                    <a:pt x="1402" y="425"/>
                    <a:pt x="1405" y="432"/>
                  </a:cubicBezTo>
                  <a:cubicBezTo>
                    <a:pt x="1367" y="527"/>
                    <a:pt x="1273" y="591"/>
                    <a:pt x="1169" y="591"/>
                  </a:cubicBezTo>
                  <a:cubicBezTo>
                    <a:pt x="1156" y="591"/>
                    <a:pt x="1143" y="590"/>
                    <a:pt x="1130" y="588"/>
                  </a:cubicBezTo>
                  <a:cubicBezTo>
                    <a:pt x="1012" y="569"/>
                    <a:pt x="939" y="463"/>
                    <a:pt x="833" y="419"/>
                  </a:cubicBezTo>
                  <a:cubicBezTo>
                    <a:pt x="809" y="409"/>
                    <a:pt x="785" y="403"/>
                    <a:pt x="760" y="403"/>
                  </a:cubicBezTo>
                  <a:cubicBezTo>
                    <a:pt x="750" y="403"/>
                    <a:pt x="739" y="404"/>
                    <a:pt x="729" y="407"/>
                  </a:cubicBezTo>
                  <a:cubicBezTo>
                    <a:pt x="710" y="411"/>
                    <a:pt x="690" y="421"/>
                    <a:pt x="669" y="431"/>
                  </a:cubicBezTo>
                  <a:cubicBezTo>
                    <a:pt x="655" y="410"/>
                    <a:pt x="636" y="394"/>
                    <a:pt x="614" y="381"/>
                  </a:cubicBezTo>
                  <a:cubicBezTo>
                    <a:pt x="606" y="375"/>
                    <a:pt x="597" y="370"/>
                    <a:pt x="588" y="366"/>
                  </a:cubicBezTo>
                  <a:cubicBezTo>
                    <a:pt x="567" y="355"/>
                    <a:pt x="546" y="350"/>
                    <a:pt x="525" y="350"/>
                  </a:cubicBezTo>
                  <a:cubicBezTo>
                    <a:pt x="490" y="350"/>
                    <a:pt x="457" y="363"/>
                    <a:pt x="428" y="387"/>
                  </a:cubicBezTo>
                  <a:cubicBezTo>
                    <a:pt x="422" y="392"/>
                    <a:pt x="418" y="400"/>
                    <a:pt x="416" y="408"/>
                  </a:cubicBezTo>
                  <a:cubicBezTo>
                    <a:pt x="411" y="430"/>
                    <a:pt x="405" y="452"/>
                    <a:pt x="403" y="474"/>
                  </a:cubicBezTo>
                  <a:cubicBezTo>
                    <a:pt x="400" y="515"/>
                    <a:pt x="412" y="552"/>
                    <a:pt x="444" y="579"/>
                  </a:cubicBezTo>
                  <a:cubicBezTo>
                    <a:pt x="453" y="586"/>
                    <a:pt x="460" y="593"/>
                    <a:pt x="469" y="601"/>
                  </a:cubicBezTo>
                  <a:cubicBezTo>
                    <a:pt x="468" y="610"/>
                    <a:pt x="467" y="619"/>
                    <a:pt x="466" y="628"/>
                  </a:cubicBezTo>
                  <a:cubicBezTo>
                    <a:pt x="464" y="628"/>
                    <a:pt x="463" y="628"/>
                    <a:pt x="462" y="628"/>
                  </a:cubicBezTo>
                  <a:cubicBezTo>
                    <a:pt x="434" y="628"/>
                    <a:pt x="408" y="619"/>
                    <a:pt x="383" y="611"/>
                  </a:cubicBezTo>
                  <a:cubicBezTo>
                    <a:pt x="370" y="607"/>
                    <a:pt x="362" y="605"/>
                    <a:pt x="356" y="605"/>
                  </a:cubicBezTo>
                  <a:cubicBezTo>
                    <a:pt x="346" y="605"/>
                    <a:pt x="344" y="613"/>
                    <a:pt x="338" y="637"/>
                  </a:cubicBezTo>
                  <a:cubicBezTo>
                    <a:pt x="327" y="627"/>
                    <a:pt x="327" y="614"/>
                    <a:pt x="323" y="602"/>
                  </a:cubicBezTo>
                  <a:cubicBezTo>
                    <a:pt x="318" y="590"/>
                    <a:pt x="314" y="583"/>
                    <a:pt x="308" y="579"/>
                  </a:cubicBezTo>
                  <a:cubicBezTo>
                    <a:pt x="303" y="576"/>
                    <a:pt x="296" y="575"/>
                    <a:pt x="285" y="575"/>
                  </a:cubicBezTo>
                  <a:cubicBezTo>
                    <a:pt x="284" y="575"/>
                    <a:pt x="283" y="575"/>
                    <a:pt x="282" y="575"/>
                  </a:cubicBezTo>
                  <a:cubicBezTo>
                    <a:pt x="275" y="575"/>
                    <a:pt x="268" y="575"/>
                    <a:pt x="261" y="576"/>
                  </a:cubicBezTo>
                  <a:cubicBezTo>
                    <a:pt x="233" y="580"/>
                    <a:pt x="207" y="611"/>
                    <a:pt x="209" y="640"/>
                  </a:cubicBezTo>
                  <a:cubicBezTo>
                    <a:pt x="210" y="657"/>
                    <a:pt x="218" y="671"/>
                    <a:pt x="231" y="680"/>
                  </a:cubicBezTo>
                  <a:cubicBezTo>
                    <a:pt x="239" y="685"/>
                    <a:pt x="250" y="688"/>
                    <a:pt x="262" y="688"/>
                  </a:cubicBezTo>
                  <a:cubicBezTo>
                    <a:pt x="262" y="688"/>
                    <a:pt x="263" y="688"/>
                    <a:pt x="264" y="688"/>
                  </a:cubicBezTo>
                  <a:cubicBezTo>
                    <a:pt x="284" y="687"/>
                    <a:pt x="305" y="679"/>
                    <a:pt x="326" y="674"/>
                  </a:cubicBezTo>
                  <a:cubicBezTo>
                    <a:pt x="326" y="674"/>
                    <a:pt x="327" y="677"/>
                    <a:pt x="327" y="679"/>
                  </a:cubicBezTo>
                  <a:cubicBezTo>
                    <a:pt x="327" y="695"/>
                    <a:pt x="327" y="701"/>
                    <a:pt x="333" y="704"/>
                  </a:cubicBezTo>
                  <a:cubicBezTo>
                    <a:pt x="336" y="707"/>
                    <a:pt x="342" y="708"/>
                    <a:pt x="352" y="709"/>
                  </a:cubicBezTo>
                  <a:cubicBezTo>
                    <a:pt x="370" y="712"/>
                    <a:pt x="389" y="715"/>
                    <a:pt x="408" y="717"/>
                  </a:cubicBezTo>
                  <a:cubicBezTo>
                    <a:pt x="420" y="718"/>
                    <a:pt x="428" y="720"/>
                    <a:pt x="433" y="723"/>
                  </a:cubicBezTo>
                  <a:cubicBezTo>
                    <a:pt x="440" y="728"/>
                    <a:pt x="443" y="736"/>
                    <a:pt x="447" y="753"/>
                  </a:cubicBezTo>
                  <a:cubicBezTo>
                    <a:pt x="450" y="748"/>
                    <a:pt x="454" y="743"/>
                    <a:pt x="459" y="736"/>
                  </a:cubicBezTo>
                  <a:cubicBezTo>
                    <a:pt x="484" y="740"/>
                    <a:pt x="511" y="745"/>
                    <a:pt x="539" y="750"/>
                  </a:cubicBezTo>
                  <a:cubicBezTo>
                    <a:pt x="540" y="760"/>
                    <a:pt x="542" y="769"/>
                    <a:pt x="541" y="777"/>
                  </a:cubicBezTo>
                  <a:cubicBezTo>
                    <a:pt x="534" y="828"/>
                    <a:pt x="526" y="880"/>
                    <a:pt x="518" y="931"/>
                  </a:cubicBezTo>
                  <a:cubicBezTo>
                    <a:pt x="506" y="997"/>
                    <a:pt x="494" y="1063"/>
                    <a:pt x="482" y="1130"/>
                  </a:cubicBezTo>
                  <a:cubicBezTo>
                    <a:pt x="470" y="1200"/>
                    <a:pt x="455" y="1271"/>
                    <a:pt x="443" y="1341"/>
                  </a:cubicBezTo>
                  <a:cubicBezTo>
                    <a:pt x="438" y="1372"/>
                    <a:pt x="437" y="1403"/>
                    <a:pt x="432" y="1433"/>
                  </a:cubicBezTo>
                  <a:cubicBezTo>
                    <a:pt x="428" y="1459"/>
                    <a:pt x="419" y="1484"/>
                    <a:pt x="417" y="1510"/>
                  </a:cubicBezTo>
                  <a:cubicBezTo>
                    <a:pt x="414" y="1562"/>
                    <a:pt x="423" y="1611"/>
                    <a:pt x="464" y="1637"/>
                  </a:cubicBezTo>
                  <a:cubicBezTo>
                    <a:pt x="478" y="1646"/>
                    <a:pt x="495" y="1652"/>
                    <a:pt x="517" y="1654"/>
                  </a:cubicBezTo>
                  <a:cubicBezTo>
                    <a:pt x="528" y="1656"/>
                    <a:pt x="539" y="1657"/>
                    <a:pt x="550" y="1657"/>
                  </a:cubicBezTo>
                  <a:cubicBezTo>
                    <a:pt x="583" y="1657"/>
                    <a:pt x="616" y="1651"/>
                    <a:pt x="648" y="1640"/>
                  </a:cubicBezTo>
                  <a:cubicBezTo>
                    <a:pt x="651" y="1639"/>
                    <a:pt x="653" y="1638"/>
                    <a:pt x="655" y="1637"/>
                  </a:cubicBezTo>
                  <a:cubicBezTo>
                    <a:pt x="664" y="1633"/>
                    <a:pt x="675" y="1631"/>
                    <a:pt x="672" y="1620"/>
                  </a:cubicBezTo>
                  <a:cubicBezTo>
                    <a:pt x="671" y="1618"/>
                    <a:pt x="670" y="1617"/>
                    <a:pt x="669" y="1616"/>
                  </a:cubicBezTo>
                  <a:cubicBezTo>
                    <a:pt x="664" y="1613"/>
                    <a:pt x="657" y="1611"/>
                    <a:pt x="650" y="1608"/>
                  </a:cubicBezTo>
                  <a:cubicBezTo>
                    <a:pt x="649" y="1603"/>
                    <a:pt x="648" y="1594"/>
                    <a:pt x="647" y="1587"/>
                  </a:cubicBezTo>
                  <a:cubicBezTo>
                    <a:pt x="687" y="1594"/>
                    <a:pt x="726" y="1602"/>
                    <a:pt x="766" y="1609"/>
                  </a:cubicBezTo>
                  <a:cubicBezTo>
                    <a:pt x="765" y="1624"/>
                    <a:pt x="721" y="1723"/>
                    <a:pt x="708" y="1737"/>
                  </a:cubicBezTo>
                  <a:cubicBezTo>
                    <a:pt x="703" y="1722"/>
                    <a:pt x="699" y="1708"/>
                    <a:pt x="694" y="1691"/>
                  </a:cubicBezTo>
                  <a:cubicBezTo>
                    <a:pt x="652" y="1704"/>
                    <a:pt x="612" y="1715"/>
                    <a:pt x="573" y="1730"/>
                  </a:cubicBezTo>
                  <a:cubicBezTo>
                    <a:pt x="541" y="1743"/>
                    <a:pt x="509" y="1752"/>
                    <a:pt x="476" y="1752"/>
                  </a:cubicBezTo>
                  <a:cubicBezTo>
                    <a:pt x="470" y="1752"/>
                    <a:pt x="465" y="1751"/>
                    <a:pt x="459" y="1751"/>
                  </a:cubicBezTo>
                  <a:cubicBezTo>
                    <a:pt x="452" y="1750"/>
                    <a:pt x="445" y="1750"/>
                    <a:pt x="438" y="1750"/>
                  </a:cubicBezTo>
                  <a:cubicBezTo>
                    <a:pt x="405" y="1750"/>
                    <a:pt x="374" y="1758"/>
                    <a:pt x="346" y="1782"/>
                  </a:cubicBezTo>
                  <a:cubicBezTo>
                    <a:pt x="342" y="1775"/>
                    <a:pt x="339" y="1770"/>
                    <a:pt x="339" y="1766"/>
                  </a:cubicBezTo>
                  <a:cubicBezTo>
                    <a:pt x="340" y="1752"/>
                    <a:pt x="334" y="1744"/>
                    <a:pt x="325" y="1738"/>
                  </a:cubicBezTo>
                  <a:cubicBezTo>
                    <a:pt x="322" y="1736"/>
                    <a:pt x="319" y="1735"/>
                    <a:pt x="316" y="1733"/>
                  </a:cubicBezTo>
                  <a:cubicBezTo>
                    <a:pt x="291" y="1724"/>
                    <a:pt x="267" y="1714"/>
                    <a:pt x="242" y="1706"/>
                  </a:cubicBezTo>
                  <a:cubicBezTo>
                    <a:pt x="213" y="1697"/>
                    <a:pt x="187" y="1685"/>
                    <a:pt x="163" y="1669"/>
                  </a:cubicBezTo>
                  <a:cubicBezTo>
                    <a:pt x="145" y="1658"/>
                    <a:pt x="129" y="1646"/>
                    <a:pt x="113" y="1632"/>
                  </a:cubicBezTo>
                  <a:cubicBezTo>
                    <a:pt x="100" y="1621"/>
                    <a:pt x="92" y="1604"/>
                    <a:pt x="83" y="1590"/>
                  </a:cubicBezTo>
                  <a:cubicBezTo>
                    <a:pt x="75" y="1576"/>
                    <a:pt x="68" y="1561"/>
                    <a:pt x="60" y="1546"/>
                  </a:cubicBezTo>
                  <a:cubicBezTo>
                    <a:pt x="49" y="1550"/>
                    <a:pt x="39" y="1553"/>
                    <a:pt x="26" y="1558"/>
                  </a:cubicBezTo>
                  <a:cubicBezTo>
                    <a:pt x="17" y="1507"/>
                    <a:pt x="26" y="1459"/>
                    <a:pt x="32" y="1406"/>
                  </a:cubicBezTo>
                  <a:cubicBezTo>
                    <a:pt x="65" y="1434"/>
                    <a:pt x="97" y="1449"/>
                    <a:pt x="129" y="1476"/>
                  </a:cubicBezTo>
                  <a:cubicBezTo>
                    <a:pt x="121" y="1486"/>
                    <a:pt x="117" y="1504"/>
                    <a:pt x="128" y="1515"/>
                  </a:cubicBezTo>
                  <a:cubicBezTo>
                    <a:pt x="146" y="1531"/>
                    <a:pt x="162" y="1550"/>
                    <a:pt x="179" y="1568"/>
                  </a:cubicBezTo>
                  <a:cubicBezTo>
                    <a:pt x="181" y="1570"/>
                    <a:pt x="183" y="1572"/>
                    <a:pt x="185" y="1574"/>
                  </a:cubicBezTo>
                  <a:cubicBezTo>
                    <a:pt x="186" y="1574"/>
                    <a:pt x="187" y="1574"/>
                    <a:pt x="187" y="1575"/>
                  </a:cubicBezTo>
                  <a:cubicBezTo>
                    <a:pt x="217" y="1584"/>
                    <a:pt x="247" y="1595"/>
                    <a:pt x="279" y="1595"/>
                  </a:cubicBezTo>
                  <a:cubicBezTo>
                    <a:pt x="284" y="1595"/>
                    <a:pt x="290" y="1595"/>
                    <a:pt x="295" y="1594"/>
                  </a:cubicBezTo>
                  <a:cubicBezTo>
                    <a:pt x="310" y="1592"/>
                    <a:pt x="320" y="1587"/>
                    <a:pt x="327" y="1569"/>
                  </a:cubicBezTo>
                  <a:cubicBezTo>
                    <a:pt x="336" y="1546"/>
                    <a:pt x="342" y="1522"/>
                    <a:pt x="347" y="1498"/>
                  </a:cubicBezTo>
                  <a:cubicBezTo>
                    <a:pt x="351" y="1477"/>
                    <a:pt x="350" y="1456"/>
                    <a:pt x="353" y="1435"/>
                  </a:cubicBezTo>
                  <a:cubicBezTo>
                    <a:pt x="362" y="1383"/>
                    <a:pt x="370" y="1331"/>
                    <a:pt x="379" y="1279"/>
                  </a:cubicBezTo>
                  <a:cubicBezTo>
                    <a:pt x="404" y="1125"/>
                    <a:pt x="429" y="971"/>
                    <a:pt x="455" y="818"/>
                  </a:cubicBezTo>
                  <a:cubicBezTo>
                    <a:pt x="458" y="794"/>
                    <a:pt x="461" y="767"/>
                    <a:pt x="444" y="751"/>
                  </a:cubicBezTo>
                  <a:cubicBezTo>
                    <a:pt x="423" y="852"/>
                    <a:pt x="406" y="954"/>
                    <a:pt x="392" y="1056"/>
                  </a:cubicBezTo>
                  <a:cubicBezTo>
                    <a:pt x="378" y="1156"/>
                    <a:pt x="361" y="1254"/>
                    <a:pt x="341" y="1353"/>
                  </a:cubicBezTo>
                  <a:cubicBezTo>
                    <a:pt x="332" y="1398"/>
                    <a:pt x="338" y="1448"/>
                    <a:pt x="323" y="1492"/>
                  </a:cubicBezTo>
                  <a:cubicBezTo>
                    <a:pt x="318" y="1507"/>
                    <a:pt x="315" y="1523"/>
                    <a:pt x="310" y="1539"/>
                  </a:cubicBezTo>
                  <a:cubicBezTo>
                    <a:pt x="302" y="1565"/>
                    <a:pt x="293" y="1571"/>
                    <a:pt x="266" y="1571"/>
                  </a:cubicBezTo>
                  <a:cubicBezTo>
                    <a:pt x="266" y="1571"/>
                    <a:pt x="265" y="1571"/>
                    <a:pt x="264" y="1571"/>
                  </a:cubicBezTo>
                  <a:cubicBezTo>
                    <a:pt x="264" y="1571"/>
                    <a:pt x="263" y="1571"/>
                    <a:pt x="263" y="1571"/>
                  </a:cubicBezTo>
                  <a:cubicBezTo>
                    <a:pt x="260" y="1571"/>
                    <a:pt x="256" y="1571"/>
                    <a:pt x="253" y="1571"/>
                  </a:cubicBezTo>
                  <a:cubicBezTo>
                    <a:pt x="250" y="1571"/>
                    <a:pt x="247" y="1571"/>
                    <a:pt x="244" y="1571"/>
                  </a:cubicBezTo>
                  <a:cubicBezTo>
                    <a:pt x="233" y="1571"/>
                    <a:pt x="222" y="1570"/>
                    <a:pt x="213" y="1565"/>
                  </a:cubicBezTo>
                  <a:cubicBezTo>
                    <a:pt x="213" y="1564"/>
                    <a:pt x="212" y="1564"/>
                    <a:pt x="212" y="1564"/>
                  </a:cubicBezTo>
                  <a:cubicBezTo>
                    <a:pt x="195" y="1552"/>
                    <a:pt x="178" y="1539"/>
                    <a:pt x="163" y="1525"/>
                  </a:cubicBezTo>
                  <a:cubicBezTo>
                    <a:pt x="156" y="1519"/>
                    <a:pt x="137" y="1505"/>
                    <a:pt x="139" y="1495"/>
                  </a:cubicBezTo>
                  <a:cubicBezTo>
                    <a:pt x="140" y="1488"/>
                    <a:pt x="156" y="1480"/>
                    <a:pt x="154" y="1475"/>
                  </a:cubicBezTo>
                  <a:cubicBezTo>
                    <a:pt x="150" y="1469"/>
                    <a:pt x="144" y="1464"/>
                    <a:pt x="138" y="1460"/>
                  </a:cubicBezTo>
                  <a:cubicBezTo>
                    <a:pt x="136" y="1459"/>
                    <a:pt x="134" y="1458"/>
                    <a:pt x="132" y="1457"/>
                  </a:cubicBezTo>
                  <a:cubicBezTo>
                    <a:pt x="130" y="1456"/>
                    <a:pt x="128" y="1455"/>
                    <a:pt x="126" y="1453"/>
                  </a:cubicBezTo>
                  <a:cubicBezTo>
                    <a:pt x="125" y="1453"/>
                    <a:pt x="124" y="1452"/>
                    <a:pt x="123" y="1451"/>
                  </a:cubicBezTo>
                  <a:cubicBezTo>
                    <a:pt x="112" y="1443"/>
                    <a:pt x="101" y="1435"/>
                    <a:pt x="91" y="1427"/>
                  </a:cubicBezTo>
                  <a:cubicBezTo>
                    <a:pt x="80" y="1418"/>
                    <a:pt x="70" y="1409"/>
                    <a:pt x="60" y="1401"/>
                  </a:cubicBezTo>
                  <a:cubicBezTo>
                    <a:pt x="55" y="1396"/>
                    <a:pt x="49" y="1392"/>
                    <a:pt x="44" y="1388"/>
                  </a:cubicBezTo>
                  <a:cubicBezTo>
                    <a:pt x="41" y="1385"/>
                    <a:pt x="29" y="1379"/>
                    <a:pt x="28" y="1376"/>
                  </a:cubicBezTo>
                  <a:cubicBezTo>
                    <a:pt x="28" y="1373"/>
                    <a:pt x="27" y="1371"/>
                    <a:pt x="25" y="1370"/>
                  </a:cubicBezTo>
                  <a:cubicBezTo>
                    <a:pt x="24" y="1370"/>
                    <a:pt x="24" y="1370"/>
                    <a:pt x="24" y="1370"/>
                  </a:cubicBezTo>
                  <a:cubicBezTo>
                    <a:pt x="7" y="1428"/>
                    <a:pt x="1" y="1457"/>
                    <a:pt x="5" y="1496"/>
                  </a:cubicBezTo>
                  <a:cubicBezTo>
                    <a:pt x="7" y="1512"/>
                    <a:pt x="0" y="1571"/>
                    <a:pt x="17" y="1582"/>
                  </a:cubicBezTo>
                  <a:cubicBezTo>
                    <a:pt x="19" y="1583"/>
                    <a:pt x="20" y="1583"/>
                    <a:pt x="23" y="1583"/>
                  </a:cubicBezTo>
                  <a:cubicBezTo>
                    <a:pt x="25" y="1583"/>
                    <a:pt x="29" y="1582"/>
                    <a:pt x="32" y="1580"/>
                  </a:cubicBezTo>
                  <a:cubicBezTo>
                    <a:pt x="39" y="1576"/>
                    <a:pt x="46" y="1572"/>
                    <a:pt x="55" y="1567"/>
                  </a:cubicBezTo>
                  <a:cubicBezTo>
                    <a:pt x="60" y="1581"/>
                    <a:pt x="63" y="1593"/>
                    <a:pt x="69" y="1604"/>
                  </a:cubicBezTo>
                  <a:cubicBezTo>
                    <a:pt x="78" y="1620"/>
                    <a:pt x="85" y="1638"/>
                    <a:pt x="98" y="1650"/>
                  </a:cubicBezTo>
                  <a:cubicBezTo>
                    <a:pt x="116" y="1665"/>
                    <a:pt x="134" y="1679"/>
                    <a:pt x="154" y="1692"/>
                  </a:cubicBezTo>
                  <a:cubicBezTo>
                    <a:pt x="184" y="1711"/>
                    <a:pt x="216" y="1726"/>
                    <a:pt x="251" y="1735"/>
                  </a:cubicBezTo>
                  <a:cubicBezTo>
                    <a:pt x="266" y="1738"/>
                    <a:pt x="278" y="1743"/>
                    <a:pt x="289" y="1750"/>
                  </a:cubicBezTo>
                  <a:cubicBezTo>
                    <a:pt x="306" y="1761"/>
                    <a:pt x="318" y="1777"/>
                    <a:pt x="324" y="1801"/>
                  </a:cubicBezTo>
                  <a:cubicBezTo>
                    <a:pt x="326" y="1808"/>
                    <a:pt x="328" y="1812"/>
                    <a:pt x="331" y="1815"/>
                  </a:cubicBezTo>
                  <a:cubicBezTo>
                    <a:pt x="333" y="1815"/>
                    <a:pt x="334" y="1816"/>
                    <a:pt x="336" y="1816"/>
                  </a:cubicBezTo>
                  <a:cubicBezTo>
                    <a:pt x="340" y="1816"/>
                    <a:pt x="345" y="1813"/>
                    <a:pt x="352" y="1809"/>
                  </a:cubicBezTo>
                  <a:cubicBezTo>
                    <a:pt x="362" y="1802"/>
                    <a:pt x="372" y="1796"/>
                    <a:pt x="381" y="1788"/>
                  </a:cubicBezTo>
                  <a:cubicBezTo>
                    <a:pt x="393" y="1779"/>
                    <a:pt x="406" y="1775"/>
                    <a:pt x="420" y="1775"/>
                  </a:cubicBezTo>
                  <a:cubicBezTo>
                    <a:pt x="424" y="1775"/>
                    <a:pt x="428" y="1775"/>
                    <a:pt x="432" y="1776"/>
                  </a:cubicBezTo>
                  <a:cubicBezTo>
                    <a:pt x="443" y="1778"/>
                    <a:pt x="454" y="1779"/>
                    <a:pt x="465" y="1779"/>
                  </a:cubicBezTo>
                  <a:cubicBezTo>
                    <a:pt x="501" y="1779"/>
                    <a:pt x="536" y="1768"/>
                    <a:pt x="571" y="1758"/>
                  </a:cubicBezTo>
                  <a:cubicBezTo>
                    <a:pt x="598" y="1750"/>
                    <a:pt x="623" y="1739"/>
                    <a:pt x="650" y="1730"/>
                  </a:cubicBezTo>
                  <a:cubicBezTo>
                    <a:pt x="659" y="1728"/>
                    <a:pt x="669" y="1728"/>
                    <a:pt x="680" y="1726"/>
                  </a:cubicBezTo>
                  <a:cubicBezTo>
                    <a:pt x="684" y="1740"/>
                    <a:pt x="688" y="1751"/>
                    <a:pt x="691" y="1762"/>
                  </a:cubicBezTo>
                  <a:cubicBezTo>
                    <a:pt x="692" y="1767"/>
                    <a:pt x="695" y="1772"/>
                    <a:pt x="698" y="1774"/>
                  </a:cubicBezTo>
                  <a:cubicBezTo>
                    <a:pt x="700" y="1775"/>
                    <a:pt x="701" y="1776"/>
                    <a:pt x="703" y="1776"/>
                  </a:cubicBezTo>
                  <a:cubicBezTo>
                    <a:pt x="705" y="1776"/>
                    <a:pt x="706" y="1775"/>
                    <a:pt x="708" y="1775"/>
                  </a:cubicBezTo>
                  <a:cubicBezTo>
                    <a:pt x="723" y="1768"/>
                    <a:pt x="740" y="1762"/>
                    <a:pt x="742" y="1741"/>
                  </a:cubicBezTo>
                  <a:cubicBezTo>
                    <a:pt x="746" y="1703"/>
                    <a:pt x="765" y="1671"/>
                    <a:pt x="786" y="1642"/>
                  </a:cubicBezTo>
                  <a:cubicBezTo>
                    <a:pt x="797" y="1628"/>
                    <a:pt x="797" y="1615"/>
                    <a:pt x="796" y="1600"/>
                  </a:cubicBezTo>
                  <a:cubicBezTo>
                    <a:pt x="796" y="1592"/>
                    <a:pt x="794" y="1587"/>
                    <a:pt x="789" y="1584"/>
                  </a:cubicBezTo>
                  <a:cubicBezTo>
                    <a:pt x="787" y="1583"/>
                    <a:pt x="784" y="1582"/>
                    <a:pt x="781" y="1581"/>
                  </a:cubicBezTo>
                  <a:cubicBezTo>
                    <a:pt x="766" y="1580"/>
                    <a:pt x="752" y="1579"/>
                    <a:pt x="737" y="1578"/>
                  </a:cubicBezTo>
                  <a:cubicBezTo>
                    <a:pt x="707" y="1577"/>
                    <a:pt x="677" y="1573"/>
                    <a:pt x="650" y="1558"/>
                  </a:cubicBezTo>
                  <a:cubicBezTo>
                    <a:pt x="643" y="1554"/>
                    <a:pt x="636" y="1552"/>
                    <a:pt x="629" y="1552"/>
                  </a:cubicBezTo>
                  <a:cubicBezTo>
                    <a:pt x="621" y="1552"/>
                    <a:pt x="613" y="1555"/>
                    <a:pt x="606" y="1560"/>
                  </a:cubicBezTo>
                  <a:cubicBezTo>
                    <a:pt x="603" y="1583"/>
                    <a:pt x="637" y="1594"/>
                    <a:pt x="620" y="1620"/>
                  </a:cubicBezTo>
                  <a:cubicBezTo>
                    <a:pt x="596" y="1627"/>
                    <a:pt x="572" y="1631"/>
                    <a:pt x="547" y="1631"/>
                  </a:cubicBezTo>
                  <a:cubicBezTo>
                    <a:pt x="529" y="1631"/>
                    <a:pt x="510" y="1629"/>
                    <a:pt x="491" y="1622"/>
                  </a:cubicBezTo>
                  <a:cubicBezTo>
                    <a:pt x="486" y="1620"/>
                    <a:pt x="481" y="1618"/>
                    <a:pt x="477" y="1615"/>
                  </a:cubicBezTo>
                  <a:cubicBezTo>
                    <a:pt x="467" y="1609"/>
                    <a:pt x="460" y="1600"/>
                    <a:pt x="456" y="1590"/>
                  </a:cubicBezTo>
                  <a:cubicBezTo>
                    <a:pt x="446" y="1565"/>
                    <a:pt x="440" y="1538"/>
                    <a:pt x="446" y="1510"/>
                  </a:cubicBezTo>
                  <a:cubicBezTo>
                    <a:pt x="451" y="1485"/>
                    <a:pt x="452" y="1460"/>
                    <a:pt x="454" y="1434"/>
                  </a:cubicBezTo>
                  <a:cubicBezTo>
                    <a:pt x="455" y="1425"/>
                    <a:pt x="453" y="1416"/>
                    <a:pt x="455" y="1407"/>
                  </a:cubicBezTo>
                  <a:cubicBezTo>
                    <a:pt x="464" y="1346"/>
                    <a:pt x="474" y="1285"/>
                    <a:pt x="484" y="1224"/>
                  </a:cubicBezTo>
                  <a:cubicBezTo>
                    <a:pt x="497" y="1155"/>
                    <a:pt x="510" y="1085"/>
                    <a:pt x="523" y="1015"/>
                  </a:cubicBezTo>
                  <a:cubicBezTo>
                    <a:pt x="532" y="972"/>
                    <a:pt x="542" y="928"/>
                    <a:pt x="552" y="885"/>
                  </a:cubicBezTo>
                  <a:cubicBezTo>
                    <a:pt x="553" y="879"/>
                    <a:pt x="555" y="872"/>
                    <a:pt x="555" y="866"/>
                  </a:cubicBezTo>
                  <a:cubicBezTo>
                    <a:pt x="557" y="837"/>
                    <a:pt x="559" y="808"/>
                    <a:pt x="562" y="780"/>
                  </a:cubicBezTo>
                  <a:cubicBezTo>
                    <a:pt x="562" y="773"/>
                    <a:pt x="566" y="767"/>
                    <a:pt x="570" y="758"/>
                  </a:cubicBezTo>
                  <a:cubicBezTo>
                    <a:pt x="595" y="766"/>
                    <a:pt x="618" y="774"/>
                    <a:pt x="641" y="782"/>
                  </a:cubicBezTo>
                  <a:cubicBezTo>
                    <a:pt x="648" y="784"/>
                    <a:pt x="652" y="786"/>
                    <a:pt x="656" y="786"/>
                  </a:cubicBezTo>
                  <a:cubicBezTo>
                    <a:pt x="661" y="786"/>
                    <a:pt x="663" y="781"/>
                    <a:pt x="667" y="769"/>
                  </a:cubicBezTo>
                  <a:cubicBezTo>
                    <a:pt x="670" y="760"/>
                    <a:pt x="674" y="751"/>
                    <a:pt x="678" y="742"/>
                  </a:cubicBezTo>
                  <a:cubicBezTo>
                    <a:pt x="683" y="743"/>
                    <a:pt x="687" y="744"/>
                    <a:pt x="690" y="744"/>
                  </a:cubicBezTo>
                  <a:cubicBezTo>
                    <a:pt x="701" y="746"/>
                    <a:pt x="707" y="747"/>
                    <a:pt x="710" y="749"/>
                  </a:cubicBezTo>
                  <a:cubicBezTo>
                    <a:pt x="716" y="752"/>
                    <a:pt x="717" y="758"/>
                    <a:pt x="722" y="772"/>
                  </a:cubicBezTo>
                  <a:cubicBezTo>
                    <a:pt x="726" y="783"/>
                    <a:pt x="733" y="796"/>
                    <a:pt x="743" y="802"/>
                  </a:cubicBezTo>
                  <a:cubicBezTo>
                    <a:pt x="744" y="802"/>
                    <a:pt x="744" y="803"/>
                    <a:pt x="745" y="803"/>
                  </a:cubicBezTo>
                  <a:cubicBezTo>
                    <a:pt x="751" y="806"/>
                    <a:pt x="758" y="808"/>
                    <a:pt x="765" y="808"/>
                  </a:cubicBezTo>
                  <a:cubicBezTo>
                    <a:pt x="791" y="808"/>
                    <a:pt x="820" y="788"/>
                    <a:pt x="825" y="763"/>
                  </a:cubicBezTo>
                  <a:cubicBezTo>
                    <a:pt x="830" y="741"/>
                    <a:pt x="823" y="720"/>
                    <a:pt x="808" y="702"/>
                  </a:cubicBezTo>
                  <a:cubicBezTo>
                    <a:pt x="806" y="700"/>
                    <a:pt x="804" y="698"/>
                    <a:pt x="802" y="696"/>
                  </a:cubicBezTo>
                  <a:cubicBezTo>
                    <a:pt x="797" y="693"/>
                    <a:pt x="792" y="692"/>
                    <a:pt x="787" y="692"/>
                  </a:cubicBezTo>
                  <a:cubicBezTo>
                    <a:pt x="779" y="692"/>
                    <a:pt x="771" y="695"/>
                    <a:pt x="763" y="697"/>
                  </a:cubicBezTo>
                  <a:cubicBezTo>
                    <a:pt x="755" y="698"/>
                    <a:pt x="747" y="701"/>
                    <a:pt x="739" y="702"/>
                  </a:cubicBezTo>
                  <a:cubicBezTo>
                    <a:pt x="727" y="704"/>
                    <a:pt x="718" y="708"/>
                    <a:pt x="721" y="725"/>
                  </a:cubicBezTo>
                  <a:cubicBezTo>
                    <a:pt x="707" y="722"/>
                    <a:pt x="696" y="719"/>
                    <a:pt x="684" y="717"/>
                  </a:cubicBezTo>
                  <a:cubicBezTo>
                    <a:pt x="694" y="691"/>
                    <a:pt x="695" y="691"/>
                    <a:pt x="675" y="677"/>
                  </a:cubicBezTo>
                  <a:cubicBezTo>
                    <a:pt x="674" y="677"/>
                    <a:pt x="674" y="677"/>
                    <a:pt x="673" y="676"/>
                  </a:cubicBezTo>
                  <a:cubicBezTo>
                    <a:pt x="666" y="672"/>
                    <a:pt x="658" y="669"/>
                    <a:pt x="651" y="667"/>
                  </a:cubicBezTo>
                  <a:cubicBezTo>
                    <a:pt x="634" y="663"/>
                    <a:pt x="617" y="660"/>
                    <a:pt x="598" y="657"/>
                  </a:cubicBezTo>
                  <a:cubicBezTo>
                    <a:pt x="596" y="645"/>
                    <a:pt x="595" y="634"/>
                    <a:pt x="592" y="619"/>
                  </a:cubicBezTo>
                  <a:cubicBezTo>
                    <a:pt x="601" y="619"/>
                    <a:pt x="608" y="619"/>
                    <a:pt x="615" y="619"/>
                  </a:cubicBezTo>
                  <a:cubicBezTo>
                    <a:pt x="616" y="619"/>
                    <a:pt x="618" y="619"/>
                    <a:pt x="619" y="619"/>
                  </a:cubicBezTo>
                  <a:cubicBezTo>
                    <a:pt x="619" y="619"/>
                    <a:pt x="619" y="619"/>
                    <a:pt x="620" y="619"/>
                  </a:cubicBezTo>
                  <a:cubicBezTo>
                    <a:pt x="642" y="619"/>
                    <a:pt x="676" y="603"/>
                    <a:pt x="682" y="575"/>
                  </a:cubicBezTo>
                  <a:cubicBezTo>
                    <a:pt x="687" y="551"/>
                    <a:pt x="690" y="527"/>
                    <a:pt x="694" y="503"/>
                  </a:cubicBezTo>
                  <a:cubicBezTo>
                    <a:pt x="696" y="486"/>
                    <a:pt x="691" y="471"/>
                    <a:pt x="683" y="455"/>
                  </a:cubicBezTo>
                  <a:cubicBezTo>
                    <a:pt x="712" y="443"/>
                    <a:pt x="739" y="433"/>
                    <a:pt x="768" y="433"/>
                  </a:cubicBezTo>
                  <a:cubicBezTo>
                    <a:pt x="785" y="433"/>
                    <a:pt x="803" y="436"/>
                    <a:pt x="823" y="444"/>
                  </a:cubicBezTo>
                  <a:cubicBezTo>
                    <a:pt x="872" y="465"/>
                    <a:pt x="915" y="501"/>
                    <a:pt x="957" y="532"/>
                  </a:cubicBezTo>
                  <a:cubicBezTo>
                    <a:pt x="1026" y="582"/>
                    <a:pt x="1105" y="616"/>
                    <a:pt x="1183" y="616"/>
                  </a:cubicBezTo>
                  <a:cubicBezTo>
                    <a:pt x="1241" y="616"/>
                    <a:pt x="1299" y="597"/>
                    <a:pt x="1351" y="553"/>
                  </a:cubicBezTo>
                  <a:cubicBezTo>
                    <a:pt x="1394" y="517"/>
                    <a:pt x="1419" y="477"/>
                    <a:pt x="1432" y="435"/>
                  </a:cubicBezTo>
                  <a:cubicBezTo>
                    <a:pt x="1574" y="401"/>
                    <a:pt x="1800" y="307"/>
                    <a:pt x="1716" y="120"/>
                  </a:cubicBezTo>
                  <a:cubicBezTo>
                    <a:pt x="1683" y="48"/>
                    <a:pt x="1610" y="7"/>
                    <a:pt x="1534" y="1"/>
                  </a:cubicBezTo>
                  <a:cubicBezTo>
                    <a:pt x="1525" y="0"/>
                    <a:pt x="1516" y="0"/>
                    <a:pt x="15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9078913" y="6961188"/>
              <a:ext cx="485775" cy="455613"/>
            </a:xfrm>
            <a:custGeom>
              <a:avLst/>
              <a:gdLst>
                <a:gd name="T0" fmla="*/ 438 w 684"/>
                <a:gd name="T1" fmla="*/ 433 h 641"/>
                <a:gd name="T2" fmla="*/ 591 w 684"/>
                <a:gd name="T3" fmla="*/ 284 h 641"/>
                <a:gd name="T4" fmla="*/ 628 w 684"/>
                <a:gd name="T5" fmla="*/ 355 h 641"/>
                <a:gd name="T6" fmla="*/ 595 w 684"/>
                <a:gd name="T7" fmla="*/ 355 h 641"/>
                <a:gd name="T8" fmla="*/ 563 w 684"/>
                <a:gd name="T9" fmla="*/ 359 h 641"/>
                <a:gd name="T10" fmla="*/ 655 w 684"/>
                <a:gd name="T11" fmla="*/ 477 h 641"/>
                <a:gd name="T12" fmla="*/ 579 w 684"/>
                <a:gd name="T13" fmla="*/ 530 h 641"/>
                <a:gd name="T14" fmla="*/ 415 w 684"/>
                <a:gd name="T15" fmla="*/ 564 h 641"/>
                <a:gd name="T16" fmla="*/ 407 w 684"/>
                <a:gd name="T17" fmla="*/ 118 h 641"/>
                <a:gd name="T18" fmla="*/ 410 w 684"/>
                <a:gd name="T19" fmla="*/ 48 h 641"/>
                <a:gd name="T20" fmla="*/ 571 w 684"/>
                <a:gd name="T21" fmla="*/ 249 h 641"/>
                <a:gd name="T22" fmla="*/ 546 w 684"/>
                <a:gd name="T23" fmla="*/ 272 h 641"/>
                <a:gd name="T24" fmla="*/ 385 w 684"/>
                <a:gd name="T25" fmla="*/ 552 h 641"/>
                <a:gd name="T26" fmla="*/ 240 w 684"/>
                <a:gd name="T27" fmla="*/ 616 h 641"/>
                <a:gd name="T28" fmla="*/ 123 w 684"/>
                <a:gd name="T29" fmla="*/ 578 h 641"/>
                <a:gd name="T30" fmla="*/ 132 w 684"/>
                <a:gd name="T31" fmla="*/ 564 h 641"/>
                <a:gd name="T32" fmla="*/ 295 w 684"/>
                <a:gd name="T33" fmla="*/ 360 h 641"/>
                <a:gd name="T34" fmla="*/ 272 w 684"/>
                <a:gd name="T35" fmla="*/ 324 h 641"/>
                <a:gd name="T36" fmla="*/ 136 w 684"/>
                <a:gd name="T37" fmla="*/ 297 h 641"/>
                <a:gd name="T38" fmla="*/ 111 w 684"/>
                <a:gd name="T39" fmla="*/ 297 h 641"/>
                <a:gd name="T40" fmla="*/ 35 w 684"/>
                <a:gd name="T41" fmla="*/ 314 h 641"/>
                <a:gd name="T42" fmla="*/ 167 w 684"/>
                <a:gd name="T43" fmla="*/ 60 h 641"/>
                <a:gd name="T44" fmla="*/ 212 w 684"/>
                <a:gd name="T45" fmla="*/ 171 h 641"/>
                <a:gd name="T46" fmla="*/ 317 w 684"/>
                <a:gd name="T47" fmla="*/ 240 h 641"/>
                <a:gd name="T48" fmla="*/ 182 w 684"/>
                <a:gd name="T49" fmla="*/ 1 h 641"/>
                <a:gd name="T50" fmla="*/ 40 w 684"/>
                <a:gd name="T51" fmla="*/ 207 h 641"/>
                <a:gd name="T52" fmla="*/ 3 w 684"/>
                <a:gd name="T53" fmla="*/ 335 h 641"/>
                <a:gd name="T54" fmla="*/ 43 w 684"/>
                <a:gd name="T55" fmla="*/ 337 h 641"/>
                <a:gd name="T56" fmla="*/ 191 w 684"/>
                <a:gd name="T57" fmla="*/ 330 h 641"/>
                <a:gd name="T58" fmla="*/ 236 w 684"/>
                <a:gd name="T59" fmla="*/ 430 h 641"/>
                <a:gd name="T60" fmla="*/ 97 w 684"/>
                <a:gd name="T61" fmla="*/ 543 h 641"/>
                <a:gd name="T62" fmla="*/ 96 w 684"/>
                <a:gd name="T63" fmla="*/ 604 h 641"/>
                <a:gd name="T64" fmla="*/ 238 w 684"/>
                <a:gd name="T65" fmla="*/ 641 h 641"/>
                <a:gd name="T66" fmla="*/ 446 w 684"/>
                <a:gd name="T67" fmla="*/ 588 h 641"/>
                <a:gd name="T68" fmla="*/ 568 w 684"/>
                <a:gd name="T69" fmla="*/ 562 h 641"/>
                <a:gd name="T70" fmla="*/ 638 w 684"/>
                <a:gd name="T71" fmla="*/ 571 h 641"/>
                <a:gd name="T72" fmla="*/ 643 w 684"/>
                <a:gd name="T73" fmla="*/ 551 h 641"/>
                <a:gd name="T74" fmla="*/ 682 w 684"/>
                <a:gd name="T75" fmla="*/ 505 h 641"/>
                <a:gd name="T76" fmla="*/ 586 w 684"/>
                <a:gd name="T77" fmla="*/ 222 h 641"/>
                <a:gd name="T78" fmla="*/ 460 w 684"/>
                <a:gd name="T79" fmla="*/ 51 h 641"/>
                <a:gd name="T80" fmla="*/ 392 w 684"/>
                <a:gd name="T81" fmla="*/ 10 h 641"/>
                <a:gd name="T82" fmla="*/ 382 w 684"/>
                <a:gd name="T83" fmla="*/ 40 h 641"/>
                <a:gd name="T84" fmla="*/ 304 w 684"/>
                <a:gd name="T85" fmla="*/ 209 h 641"/>
                <a:gd name="T86" fmla="*/ 243 w 684"/>
                <a:gd name="T87" fmla="*/ 173 h 641"/>
                <a:gd name="T88" fmla="*/ 198 w 684"/>
                <a:gd name="T89" fmla="*/ 57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4" h="641">
                  <a:moveTo>
                    <a:pt x="415" y="564"/>
                  </a:moveTo>
                  <a:cubicBezTo>
                    <a:pt x="414" y="560"/>
                    <a:pt x="414" y="560"/>
                    <a:pt x="414" y="560"/>
                  </a:cubicBezTo>
                  <a:cubicBezTo>
                    <a:pt x="405" y="515"/>
                    <a:pt x="413" y="471"/>
                    <a:pt x="438" y="433"/>
                  </a:cubicBezTo>
                  <a:cubicBezTo>
                    <a:pt x="460" y="397"/>
                    <a:pt x="487" y="364"/>
                    <a:pt x="514" y="332"/>
                  </a:cubicBezTo>
                  <a:cubicBezTo>
                    <a:pt x="515" y="330"/>
                    <a:pt x="515" y="330"/>
                    <a:pt x="515" y="330"/>
                  </a:cubicBezTo>
                  <a:cubicBezTo>
                    <a:pt x="536" y="305"/>
                    <a:pt x="560" y="290"/>
                    <a:pt x="591" y="284"/>
                  </a:cubicBezTo>
                  <a:cubicBezTo>
                    <a:pt x="594" y="283"/>
                    <a:pt x="594" y="283"/>
                    <a:pt x="594" y="283"/>
                  </a:cubicBezTo>
                  <a:cubicBezTo>
                    <a:pt x="631" y="353"/>
                    <a:pt x="631" y="353"/>
                    <a:pt x="631" y="353"/>
                  </a:cubicBezTo>
                  <a:cubicBezTo>
                    <a:pt x="628" y="355"/>
                    <a:pt x="628" y="355"/>
                    <a:pt x="628" y="355"/>
                  </a:cubicBezTo>
                  <a:cubicBezTo>
                    <a:pt x="624" y="358"/>
                    <a:pt x="620" y="359"/>
                    <a:pt x="614" y="359"/>
                  </a:cubicBezTo>
                  <a:cubicBezTo>
                    <a:pt x="614" y="359"/>
                    <a:pt x="614" y="359"/>
                    <a:pt x="614" y="359"/>
                  </a:cubicBezTo>
                  <a:cubicBezTo>
                    <a:pt x="607" y="359"/>
                    <a:pt x="601" y="357"/>
                    <a:pt x="595" y="355"/>
                  </a:cubicBezTo>
                  <a:cubicBezTo>
                    <a:pt x="590" y="352"/>
                    <a:pt x="584" y="350"/>
                    <a:pt x="579" y="350"/>
                  </a:cubicBezTo>
                  <a:cubicBezTo>
                    <a:pt x="578" y="350"/>
                    <a:pt x="578" y="350"/>
                    <a:pt x="578" y="350"/>
                  </a:cubicBezTo>
                  <a:cubicBezTo>
                    <a:pt x="574" y="350"/>
                    <a:pt x="568" y="351"/>
                    <a:pt x="563" y="359"/>
                  </a:cubicBezTo>
                  <a:cubicBezTo>
                    <a:pt x="640" y="388"/>
                    <a:pt x="640" y="388"/>
                    <a:pt x="640" y="388"/>
                  </a:cubicBezTo>
                  <a:cubicBezTo>
                    <a:pt x="641" y="390"/>
                    <a:pt x="641" y="390"/>
                    <a:pt x="641" y="390"/>
                  </a:cubicBezTo>
                  <a:cubicBezTo>
                    <a:pt x="651" y="415"/>
                    <a:pt x="661" y="445"/>
                    <a:pt x="655" y="477"/>
                  </a:cubicBezTo>
                  <a:cubicBezTo>
                    <a:pt x="653" y="485"/>
                    <a:pt x="651" y="497"/>
                    <a:pt x="644" y="501"/>
                  </a:cubicBezTo>
                  <a:cubicBezTo>
                    <a:pt x="640" y="503"/>
                    <a:pt x="640" y="503"/>
                    <a:pt x="640" y="503"/>
                  </a:cubicBezTo>
                  <a:cubicBezTo>
                    <a:pt x="621" y="513"/>
                    <a:pt x="601" y="524"/>
                    <a:pt x="579" y="530"/>
                  </a:cubicBezTo>
                  <a:cubicBezTo>
                    <a:pt x="542" y="539"/>
                    <a:pt x="506" y="546"/>
                    <a:pt x="467" y="554"/>
                  </a:cubicBezTo>
                  <a:cubicBezTo>
                    <a:pt x="451" y="557"/>
                    <a:pt x="435" y="560"/>
                    <a:pt x="419" y="563"/>
                  </a:cubicBezTo>
                  <a:cubicBezTo>
                    <a:pt x="415" y="564"/>
                    <a:pt x="415" y="564"/>
                    <a:pt x="415" y="564"/>
                  </a:cubicBezTo>
                  <a:moveTo>
                    <a:pt x="318" y="240"/>
                  </a:moveTo>
                  <a:cubicBezTo>
                    <a:pt x="327" y="240"/>
                    <a:pt x="335" y="237"/>
                    <a:pt x="344" y="231"/>
                  </a:cubicBezTo>
                  <a:cubicBezTo>
                    <a:pt x="381" y="207"/>
                    <a:pt x="401" y="171"/>
                    <a:pt x="407" y="118"/>
                  </a:cubicBezTo>
                  <a:cubicBezTo>
                    <a:pt x="408" y="104"/>
                    <a:pt x="409" y="90"/>
                    <a:pt x="409" y="75"/>
                  </a:cubicBezTo>
                  <a:cubicBezTo>
                    <a:pt x="409" y="69"/>
                    <a:pt x="409" y="62"/>
                    <a:pt x="410" y="55"/>
                  </a:cubicBezTo>
                  <a:cubicBezTo>
                    <a:pt x="410" y="48"/>
                    <a:pt x="410" y="48"/>
                    <a:pt x="410" y="48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42" y="70"/>
                    <a:pt x="548" y="205"/>
                    <a:pt x="569" y="247"/>
                  </a:cubicBezTo>
                  <a:cubicBezTo>
                    <a:pt x="571" y="249"/>
                    <a:pt x="571" y="249"/>
                    <a:pt x="571" y="249"/>
                  </a:cubicBezTo>
                  <a:cubicBezTo>
                    <a:pt x="568" y="251"/>
                    <a:pt x="568" y="251"/>
                    <a:pt x="568" y="251"/>
                  </a:cubicBezTo>
                  <a:cubicBezTo>
                    <a:pt x="566" y="253"/>
                    <a:pt x="564" y="255"/>
                    <a:pt x="562" y="258"/>
                  </a:cubicBezTo>
                  <a:cubicBezTo>
                    <a:pt x="557" y="263"/>
                    <a:pt x="552" y="268"/>
                    <a:pt x="546" y="272"/>
                  </a:cubicBezTo>
                  <a:cubicBezTo>
                    <a:pt x="498" y="299"/>
                    <a:pt x="466" y="343"/>
                    <a:pt x="436" y="385"/>
                  </a:cubicBezTo>
                  <a:cubicBezTo>
                    <a:pt x="431" y="392"/>
                    <a:pt x="425" y="399"/>
                    <a:pt x="420" y="407"/>
                  </a:cubicBezTo>
                  <a:cubicBezTo>
                    <a:pt x="388" y="450"/>
                    <a:pt x="387" y="500"/>
                    <a:pt x="385" y="552"/>
                  </a:cubicBezTo>
                  <a:cubicBezTo>
                    <a:pt x="385" y="559"/>
                    <a:pt x="385" y="573"/>
                    <a:pt x="385" y="573"/>
                  </a:cubicBezTo>
                  <a:cubicBezTo>
                    <a:pt x="383" y="574"/>
                    <a:pt x="383" y="574"/>
                    <a:pt x="383" y="574"/>
                  </a:cubicBezTo>
                  <a:cubicBezTo>
                    <a:pt x="345" y="601"/>
                    <a:pt x="292" y="616"/>
                    <a:pt x="240" y="616"/>
                  </a:cubicBezTo>
                  <a:cubicBezTo>
                    <a:pt x="237" y="616"/>
                    <a:pt x="235" y="616"/>
                    <a:pt x="232" y="616"/>
                  </a:cubicBezTo>
                  <a:cubicBezTo>
                    <a:pt x="201" y="615"/>
                    <a:pt x="173" y="608"/>
                    <a:pt x="150" y="597"/>
                  </a:cubicBezTo>
                  <a:cubicBezTo>
                    <a:pt x="140" y="591"/>
                    <a:pt x="131" y="585"/>
                    <a:pt x="123" y="578"/>
                  </a:cubicBezTo>
                  <a:cubicBezTo>
                    <a:pt x="120" y="575"/>
                    <a:pt x="120" y="575"/>
                    <a:pt x="120" y="575"/>
                  </a:cubicBezTo>
                  <a:cubicBezTo>
                    <a:pt x="123" y="572"/>
                    <a:pt x="123" y="572"/>
                    <a:pt x="123" y="572"/>
                  </a:cubicBezTo>
                  <a:cubicBezTo>
                    <a:pt x="126" y="569"/>
                    <a:pt x="129" y="566"/>
                    <a:pt x="132" y="564"/>
                  </a:cubicBezTo>
                  <a:cubicBezTo>
                    <a:pt x="138" y="557"/>
                    <a:pt x="145" y="550"/>
                    <a:pt x="153" y="546"/>
                  </a:cubicBezTo>
                  <a:cubicBezTo>
                    <a:pt x="207" y="512"/>
                    <a:pt x="245" y="470"/>
                    <a:pt x="270" y="419"/>
                  </a:cubicBezTo>
                  <a:cubicBezTo>
                    <a:pt x="279" y="401"/>
                    <a:pt x="287" y="381"/>
                    <a:pt x="295" y="360"/>
                  </a:cubicBezTo>
                  <a:cubicBezTo>
                    <a:pt x="299" y="348"/>
                    <a:pt x="293" y="332"/>
                    <a:pt x="282" y="326"/>
                  </a:cubicBezTo>
                  <a:cubicBezTo>
                    <a:pt x="279" y="325"/>
                    <a:pt x="277" y="324"/>
                    <a:pt x="274" y="324"/>
                  </a:cubicBezTo>
                  <a:cubicBezTo>
                    <a:pt x="272" y="324"/>
                    <a:pt x="272" y="324"/>
                    <a:pt x="272" y="324"/>
                  </a:cubicBezTo>
                  <a:cubicBezTo>
                    <a:pt x="249" y="323"/>
                    <a:pt x="227" y="317"/>
                    <a:pt x="205" y="310"/>
                  </a:cubicBezTo>
                  <a:cubicBezTo>
                    <a:pt x="184" y="304"/>
                    <a:pt x="162" y="298"/>
                    <a:pt x="140" y="297"/>
                  </a:cubicBezTo>
                  <a:cubicBezTo>
                    <a:pt x="139" y="297"/>
                    <a:pt x="137" y="297"/>
                    <a:pt x="136" y="297"/>
                  </a:cubicBezTo>
                  <a:cubicBezTo>
                    <a:pt x="134" y="297"/>
                    <a:pt x="133" y="297"/>
                    <a:pt x="131" y="297"/>
                  </a:cubicBezTo>
                  <a:cubicBezTo>
                    <a:pt x="127" y="297"/>
                    <a:pt x="123" y="297"/>
                    <a:pt x="119" y="297"/>
                  </a:cubicBezTo>
                  <a:cubicBezTo>
                    <a:pt x="116" y="297"/>
                    <a:pt x="114" y="297"/>
                    <a:pt x="111" y="297"/>
                  </a:cubicBezTo>
                  <a:cubicBezTo>
                    <a:pt x="108" y="297"/>
                    <a:pt x="106" y="297"/>
                    <a:pt x="103" y="297"/>
                  </a:cubicBezTo>
                  <a:cubicBezTo>
                    <a:pt x="83" y="297"/>
                    <a:pt x="62" y="298"/>
                    <a:pt x="41" y="310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5" y="307"/>
                    <a:pt x="35" y="307"/>
                    <a:pt x="35" y="307"/>
                  </a:cubicBezTo>
                  <a:cubicBezTo>
                    <a:pt x="41" y="247"/>
                    <a:pt x="113" y="109"/>
                    <a:pt x="162" y="64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0"/>
                    <a:pt x="173" y="78"/>
                    <a:pt x="176" y="85"/>
                  </a:cubicBezTo>
                  <a:cubicBezTo>
                    <a:pt x="181" y="99"/>
                    <a:pt x="186" y="112"/>
                    <a:pt x="191" y="126"/>
                  </a:cubicBezTo>
                  <a:cubicBezTo>
                    <a:pt x="197" y="141"/>
                    <a:pt x="205" y="157"/>
                    <a:pt x="212" y="171"/>
                  </a:cubicBezTo>
                  <a:cubicBezTo>
                    <a:pt x="223" y="194"/>
                    <a:pt x="240" y="211"/>
                    <a:pt x="263" y="223"/>
                  </a:cubicBezTo>
                  <a:cubicBezTo>
                    <a:pt x="276" y="229"/>
                    <a:pt x="290" y="234"/>
                    <a:pt x="306" y="238"/>
                  </a:cubicBezTo>
                  <a:cubicBezTo>
                    <a:pt x="310" y="239"/>
                    <a:pt x="313" y="239"/>
                    <a:pt x="317" y="240"/>
                  </a:cubicBezTo>
                  <a:cubicBezTo>
                    <a:pt x="317" y="240"/>
                    <a:pt x="318" y="240"/>
                    <a:pt x="318" y="240"/>
                  </a:cubicBezTo>
                  <a:moveTo>
                    <a:pt x="184" y="0"/>
                  </a:moveTo>
                  <a:cubicBezTo>
                    <a:pt x="184" y="0"/>
                    <a:pt x="183" y="0"/>
                    <a:pt x="182" y="1"/>
                  </a:cubicBezTo>
                  <a:cubicBezTo>
                    <a:pt x="179" y="1"/>
                    <a:pt x="176" y="2"/>
                    <a:pt x="175" y="4"/>
                  </a:cubicBezTo>
                  <a:cubicBezTo>
                    <a:pt x="117" y="69"/>
                    <a:pt x="72" y="126"/>
                    <a:pt x="44" y="195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33" y="223"/>
                    <a:pt x="27" y="240"/>
                    <a:pt x="18" y="256"/>
                  </a:cubicBezTo>
                  <a:cubicBezTo>
                    <a:pt x="6" y="278"/>
                    <a:pt x="1" y="303"/>
                    <a:pt x="0" y="334"/>
                  </a:cubicBezTo>
                  <a:cubicBezTo>
                    <a:pt x="3" y="335"/>
                    <a:pt x="3" y="335"/>
                    <a:pt x="3" y="335"/>
                  </a:cubicBezTo>
                  <a:cubicBezTo>
                    <a:pt x="13" y="340"/>
                    <a:pt x="19" y="343"/>
                    <a:pt x="24" y="343"/>
                  </a:cubicBezTo>
                  <a:cubicBezTo>
                    <a:pt x="25" y="343"/>
                    <a:pt x="25" y="343"/>
                    <a:pt x="25" y="343"/>
                  </a:cubicBezTo>
                  <a:cubicBezTo>
                    <a:pt x="29" y="343"/>
                    <a:pt x="34" y="341"/>
                    <a:pt x="43" y="337"/>
                  </a:cubicBezTo>
                  <a:cubicBezTo>
                    <a:pt x="65" y="326"/>
                    <a:pt x="90" y="320"/>
                    <a:pt x="118" y="320"/>
                  </a:cubicBezTo>
                  <a:cubicBezTo>
                    <a:pt x="120" y="320"/>
                    <a:pt x="123" y="320"/>
                    <a:pt x="125" y="321"/>
                  </a:cubicBezTo>
                  <a:cubicBezTo>
                    <a:pt x="144" y="321"/>
                    <a:pt x="164" y="324"/>
                    <a:pt x="191" y="330"/>
                  </a:cubicBezTo>
                  <a:cubicBezTo>
                    <a:pt x="199" y="332"/>
                    <a:pt x="206" y="334"/>
                    <a:pt x="213" y="338"/>
                  </a:cubicBezTo>
                  <a:cubicBezTo>
                    <a:pt x="229" y="346"/>
                    <a:pt x="240" y="359"/>
                    <a:pt x="245" y="374"/>
                  </a:cubicBezTo>
                  <a:cubicBezTo>
                    <a:pt x="250" y="392"/>
                    <a:pt x="247" y="411"/>
                    <a:pt x="236" y="430"/>
                  </a:cubicBezTo>
                  <a:cubicBezTo>
                    <a:pt x="214" y="468"/>
                    <a:pt x="179" y="494"/>
                    <a:pt x="146" y="519"/>
                  </a:cubicBezTo>
                  <a:cubicBezTo>
                    <a:pt x="139" y="525"/>
                    <a:pt x="139" y="525"/>
                    <a:pt x="139" y="525"/>
                  </a:cubicBezTo>
                  <a:cubicBezTo>
                    <a:pt x="127" y="534"/>
                    <a:pt x="111" y="541"/>
                    <a:pt x="97" y="543"/>
                  </a:cubicBezTo>
                  <a:cubicBezTo>
                    <a:pt x="79" y="546"/>
                    <a:pt x="70" y="553"/>
                    <a:pt x="68" y="567"/>
                  </a:cubicBezTo>
                  <a:cubicBezTo>
                    <a:pt x="66" y="578"/>
                    <a:pt x="77" y="595"/>
                    <a:pt x="91" y="602"/>
                  </a:cubicBezTo>
                  <a:cubicBezTo>
                    <a:pt x="92" y="603"/>
                    <a:pt x="94" y="603"/>
                    <a:pt x="96" y="604"/>
                  </a:cubicBezTo>
                  <a:cubicBezTo>
                    <a:pt x="107" y="608"/>
                    <a:pt x="118" y="612"/>
                    <a:pt x="129" y="617"/>
                  </a:cubicBezTo>
                  <a:cubicBezTo>
                    <a:pt x="161" y="632"/>
                    <a:pt x="195" y="640"/>
                    <a:pt x="229" y="641"/>
                  </a:cubicBezTo>
                  <a:cubicBezTo>
                    <a:pt x="232" y="641"/>
                    <a:pt x="235" y="641"/>
                    <a:pt x="238" y="641"/>
                  </a:cubicBezTo>
                  <a:cubicBezTo>
                    <a:pt x="267" y="641"/>
                    <a:pt x="297" y="636"/>
                    <a:pt x="328" y="628"/>
                  </a:cubicBezTo>
                  <a:cubicBezTo>
                    <a:pt x="346" y="622"/>
                    <a:pt x="364" y="616"/>
                    <a:pt x="382" y="609"/>
                  </a:cubicBezTo>
                  <a:cubicBezTo>
                    <a:pt x="403" y="602"/>
                    <a:pt x="424" y="594"/>
                    <a:pt x="446" y="588"/>
                  </a:cubicBezTo>
                  <a:cubicBezTo>
                    <a:pt x="458" y="585"/>
                    <a:pt x="469" y="582"/>
                    <a:pt x="480" y="579"/>
                  </a:cubicBezTo>
                  <a:cubicBezTo>
                    <a:pt x="506" y="570"/>
                    <a:pt x="533" y="562"/>
                    <a:pt x="563" y="562"/>
                  </a:cubicBezTo>
                  <a:cubicBezTo>
                    <a:pt x="564" y="562"/>
                    <a:pt x="566" y="562"/>
                    <a:pt x="568" y="562"/>
                  </a:cubicBezTo>
                  <a:cubicBezTo>
                    <a:pt x="571" y="562"/>
                    <a:pt x="574" y="562"/>
                    <a:pt x="577" y="562"/>
                  </a:cubicBezTo>
                  <a:cubicBezTo>
                    <a:pt x="592" y="564"/>
                    <a:pt x="606" y="566"/>
                    <a:pt x="621" y="568"/>
                  </a:cubicBezTo>
                  <a:cubicBezTo>
                    <a:pt x="627" y="569"/>
                    <a:pt x="633" y="570"/>
                    <a:pt x="638" y="571"/>
                  </a:cubicBezTo>
                  <a:cubicBezTo>
                    <a:pt x="639" y="571"/>
                    <a:pt x="639" y="571"/>
                    <a:pt x="639" y="571"/>
                  </a:cubicBezTo>
                  <a:cubicBezTo>
                    <a:pt x="639" y="570"/>
                    <a:pt x="640" y="569"/>
                    <a:pt x="640" y="569"/>
                  </a:cubicBezTo>
                  <a:cubicBezTo>
                    <a:pt x="641" y="564"/>
                    <a:pt x="642" y="558"/>
                    <a:pt x="643" y="551"/>
                  </a:cubicBezTo>
                  <a:cubicBezTo>
                    <a:pt x="645" y="540"/>
                    <a:pt x="645" y="540"/>
                    <a:pt x="645" y="540"/>
                  </a:cubicBezTo>
                  <a:cubicBezTo>
                    <a:pt x="647" y="539"/>
                    <a:pt x="647" y="539"/>
                    <a:pt x="647" y="539"/>
                  </a:cubicBezTo>
                  <a:cubicBezTo>
                    <a:pt x="665" y="532"/>
                    <a:pt x="682" y="524"/>
                    <a:pt x="682" y="505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3" y="469"/>
                    <a:pt x="684" y="445"/>
                    <a:pt x="679" y="422"/>
                  </a:cubicBezTo>
                  <a:cubicBezTo>
                    <a:pt x="662" y="345"/>
                    <a:pt x="620" y="275"/>
                    <a:pt x="586" y="222"/>
                  </a:cubicBezTo>
                  <a:cubicBezTo>
                    <a:pt x="560" y="183"/>
                    <a:pt x="531" y="144"/>
                    <a:pt x="502" y="107"/>
                  </a:cubicBezTo>
                  <a:cubicBezTo>
                    <a:pt x="489" y="90"/>
                    <a:pt x="477" y="74"/>
                    <a:pt x="464" y="57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56" y="46"/>
                    <a:pt x="453" y="41"/>
                    <a:pt x="449" y="37"/>
                  </a:cubicBezTo>
                  <a:cubicBezTo>
                    <a:pt x="442" y="29"/>
                    <a:pt x="435" y="23"/>
                    <a:pt x="426" y="19"/>
                  </a:cubicBezTo>
                  <a:cubicBezTo>
                    <a:pt x="416" y="14"/>
                    <a:pt x="405" y="11"/>
                    <a:pt x="392" y="10"/>
                  </a:cubicBezTo>
                  <a:cubicBezTo>
                    <a:pt x="391" y="10"/>
                    <a:pt x="390" y="10"/>
                    <a:pt x="388" y="10"/>
                  </a:cubicBezTo>
                  <a:cubicBezTo>
                    <a:pt x="386" y="10"/>
                    <a:pt x="385" y="10"/>
                    <a:pt x="383" y="10"/>
                  </a:cubicBezTo>
                  <a:cubicBezTo>
                    <a:pt x="382" y="40"/>
                    <a:pt x="382" y="40"/>
                    <a:pt x="382" y="40"/>
                  </a:cubicBezTo>
                  <a:cubicBezTo>
                    <a:pt x="382" y="65"/>
                    <a:pt x="381" y="88"/>
                    <a:pt x="381" y="111"/>
                  </a:cubicBezTo>
                  <a:cubicBezTo>
                    <a:pt x="380" y="143"/>
                    <a:pt x="371" y="166"/>
                    <a:pt x="355" y="185"/>
                  </a:cubicBezTo>
                  <a:cubicBezTo>
                    <a:pt x="342" y="200"/>
                    <a:pt x="323" y="209"/>
                    <a:pt x="304" y="209"/>
                  </a:cubicBezTo>
                  <a:cubicBezTo>
                    <a:pt x="303" y="209"/>
                    <a:pt x="302" y="209"/>
                    <a:pt x="301" y="209"/>
                  </a:cubicBezTo>
                  <a:cubicBezTo>
                    <a:pt x="291" y="209"/>
                    <a:pt x="281" y="206"/>
                    <a:pt x="272" y="201"/>
                  </a:cubicBezTo>
                  <a:cubicBezTo>
                    <a:pt x="260" y="195"/>
                    <a:pt x="249" y="185"/>
                    <a:pt x="243" y="173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21" y="135"/>
                    <a:pt x="204" y="105"/>
                    <a:pt x="201" y="70"/>
                  </a:cubicBezTo>
                  <a:cubicBezTo>
                    <a:pt x="201" y="66"/>
                    <a:pt x="200" y="61"/>
                    <a:pt x="198" y="57"/>
                  </a:cubicBezTo>
                  <a:cubicBezTo>
                    <a:pt x="196" y="48"/>
                    <a:pt x="194" y="39"/>
                    <a:pt x="197" y="32"/>
                  </a:cubicBezTo>
                  <a:cubicBezTo>
                    <a:pt x="204" y="16"/>
                    <a:pt x="198" y="10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8775701" y="7462838"/>
              <a:ext cx="519113" cy="514350"/>
            </a:xfrm>
            <a:custGeom>
              <a:avLst/>
              <a:gdLst>
                <a:gd name="T0" fmla="*/ 657 w 728"/>
                <a:gd name="T1" fmla="*/ 441 h 724"/>
                <a:gd name="T2" fmla="*/ 657 w 728"/>
                <a:gd name="T3" fmla="*/ 440 h 724"/>
                <a:gd name="T4" fmla="*/ 382 w 728"/>
                <a:gd name="T5" fmla="*/ 364 h 724"/>
                <a:gd name="T6" fmla="*/ 522 w 728"/>
                <a:gd name="T7" fmla="*/ 603 h 724"/>
                <a:gd name="T8" fmla="*/ 425 w 728"/>
                <a:gd name="T9" fmla="*/ 442 h 724"/>
                <a:gd name="T10" fmla="*/ 331 w 728"/>
                <a:gd name="T11" fmla="*/ 344 h 724"/>
                <a:gd name="T12" fmla="*/ 100 w 728"/>
                <a:gd name="T13" fmla="*/ 455 h 724"/>
                <a:gd name="T14" fmla="*/ 177 w 728"/>
                <a:gd name="T15" fmla="*/ 313 h 724"/>
                <a:gd name="T16" fmla="*/ 283 w 728"/>
                <a:gd name="T17" fmla="*/ 347 h 724"/>
                <a:gd name="T18" fmla="*/ 142 w 728"/>
                <a:gd name="T19" fmla="*/ 444 h 724"/>
                <a:gd name="T20" fmla="*/ 435 w 728"/>
                <a:gd name="T21" fmla="*/ 268 h 724"/>
                <a:gd name="T22" fmla="*/ 651 w 728"/>
                <a:gd name="T23" fmla="*/ 447 h 724"/>
                <a:gd name="T24" fmla="*/ 655 w 728"/>
                <a:gd name="T25" fmla="*/ 475 h 724"/>
                <a:gd name="T26" fmla="*/ 504 w 728"/>
                <a:gd name="T27" fmla="*/ 310 h 724"/>
                <a:gd name="T28" fmla="*/ 462 w 728"/>
                <a:gd name="T29" fmla="*/ 257 h 724"/>
                <a:gd name="T30" fmla="*/ 46 w 728"/>
                <a:gd name="T31" fmla="*/ 256 h 724"/>
                <a:gd name="T32" fmla="*/ 79 w 728"/>
                <a:gd name="T33" fmla="*/ 262 h 724"/>
                <a:gd name="T34" fmla="*/ 319 w 728"/>
                <a:gd name="T35" fmla="*/ 117 h 724"/>
                <a:gd name="T36" fmla="*/ 365 w 728"/>
                <a:gd name="T37" fmla="*/ 173 h 724"/>
                <a:gd name="T38" fmla="*/ 113 w 728"/>
                <a:gd name="T39" fmla="*/ 84 h 724"/>
                <a:gd name="T40" fmla="*/ 302 w 728"/>
                <a:gd name="T41" fmla="*/ 22 h 724"/>
                <a:gd name="T42" fmla="*/ 350 w 728"/>
                <a:gd name="T43" fmla="*/ 190 h 724"/>
                <a:gd name="T44" fmla="*/ 372 w 728"/>
                <a:gd name="T45" fmla="*/ 207 h 724"/>
                <a:gd name="T46" fmla="*/ 404 w 728"/>
                <a:gd name="T47" fmla="*/ 195 h 724"/>
                <a:gd name="T48" fmla="*/ 453 w 728"/>
                <a:gd name="T49" fmla="*/ 178 h 724"/>
                <a:gd name="T50" fmla="*/ 299 w 728"/>
                <a:gd name="T51" fmla="*/ 333 h 724"/>
                <a:gd name="T52" fmla="*/ 176 w 728"/>
                <a:gd name="T53" fmla="*/ 294 h 724"/>
                <a:gd name="T54" fmla="*/ 28 w 728"/>
                <a:gd name="T55" fmla="*/ 273 h 724"/>
                <a:gd name="T56" fmla="*/ 281 w 728"/>
                <a:gd name="T57" fmla="*/ 0 h 724"/>
                <a:gd name="T58" fmla="*/ 8 w 728"/>
                <a:gd name="T59" fmla="*/ 271 h 724"/>
                <a:gd name="T60" fmla="*/ 83 w 728"/>
                <a:gd name="T61" fmla="*/ 469 h 724"/>
                <a:gd name="T62" fmla="*/ 172 w 728"/>
                <a:gd name="T63" fmla="*/ 447 h 724"/>
                <a:gd name="T64" fmla="*/ 346 w 728"/>
                <a:gd name="T65" fmla="*/ 557 h 724"/>
                <a:gd name="T66" fmla="*/ 441 w 728"/>
                <a:gd name="T67" fmla="*/ 724 h 724"/>
                <a:gd name="T68" fmla="*/ 445 w 728"/>
                <a:gd name="T69" fmla="*/ 620 h 724"/>
                <a:gd name="T70" fmla="*/ 276 w 728"/>
                <a:gd name="T71" fmla="*/ 384 h 724"/>
                <a:gd name="T72" fmla="*/ 411 w 728"/>
                <a:gd name="T73" fmla="*/ 585 h 724"/>
                <a:gd name="T74" fmla="*/ 436 w 728"/>
                <a:gd name="T75" fmla="*/ 696 h 724"/>
                <a:gd name="T76" fmla="*/ 277 w 728"/>
                <a:gd name="T77" fmla="*/ 452 h 724"/>
                <a:gd name="T78" fmla="*/ 393 w 728"/>
                <a:gd name="T79" fmla="*/ 438 h 724"/>
                <a:gd name="T80" fmla="*/ 518 w 728"/>
                <a:gd name="T81" fmla="*/ 634 h 724"/>
                <a:gd name="T82" fmla="*/ 517 w 728"/>
                <a:gd name="T83" fmla="*/ 539 h 724"/>
                <a:gd name="T84" fmla="*/ 408 w 728"/>
                <a:gd name="T85" fmla="*/ 283 h 724"/>
                <a:gd name="T86" fmla="*/ 485 w 728"/>
                <a:gd name="T87" fmla="*/ 353 h 724"/>
                <a:gd name="T88" fmla="*/ 505 w 728"/>
                <a:gd name="T89" fmla="*/ 417 h 724"/>
                <a:gd name="T90" fmla="*/ 414 w 728"/>
                <a:gd name="T91" fmla="*/ 289 h 724"/>
                <a:gd name="T92" fmla="*/ 503 w 728"/>
                <a:gd name="T93" fmla="*/ 462 h 724"/>
                <a:gd name="T94" fmla="*/ 604 w 728"/>
                <a:gd name="T95" fmla="*/ 592 h 724"/>
                <a:gd name="T96" fmla="*/ 529 w 728"/>
                <a:gd name="T97" fmla="*/ 394 h 724"/>
                <a:gd name="T98" fmla="*/ 593 w 728"/>
                <a:gd name="T99" fmla="*/ 439 h 724"/>
                <a:gd name="T100" fmla="*/ 685 w 728"/>
                <a:gd name="T101" fmla="*/ 557 h 724"/>
                <a:gd name="T102" fmla="*/ 617 w 728"/>
                <a:gd name="T103" fmla="*/ 381 h 724"/>
                <a:gd name="T104" fmla="*/ 487 w 728"/>
                <a:gd name="T105" fmla="*/ 181 h 724"/>
                <a:gd name="T106" fmla="*/ 407 w 728"/>
                <a:gd name="T107" fmla="*/ 7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8" h="724">
                  <a:moveTo>
                    <a:pt x="657" y="441"/>
                  </a:move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0"/>
                  </a:cubicBez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1"/>
                  </a:cubicBezTo>
                  <a:moveTo>
                    <a:pt x="657" y="440"/>
                  </a:moveTo>
                  <a:cubicBezTo>
                    <a:pt x="657" y="440"/>
                    <a:pt x="657" y="440"/>
                    <a:pt x="657" y="440"/>
                  </a:cubicBezTo>
                  <a:cubicBezTo>
                    <a:pt x="657" y="440"/>
                    <a:pt x="657" y="440"/>
                    <a:pt x="657" y="440"/>
                  </a:cubicBezTo>
                  <a:moveTo>
                    <a:pt x="317" y="346"/>
                  </a:moveTo>
                  <a:cubicBezTo>
                    <a:pt x="317" y="346"/>
                    <a:pt x="317" y="346"/>
                    <a:pt x="317" y="346"/>
                  </a:cubicBezTo>
                  <a:cubicBezTo>
                    <a:pt x="328" y="338"/>
                    <a:pt x="338" y="330"/>
                    <a:pt x="350" y="321"/>
                  </a:cubicBezTo>
                  <a:cubicBezTo>
                    <a:pt x="361" y="336"/>
                    <a:pt x="371" y="350"/>
                    <a:pt x="382" y="364"/>
                  </a:cubicBezTo>
                  <a:cubicBezTo>
                    <a:pt x="385" y="368"/>
                    <a:pt x="387" y="372"/>
                    <a:pt x="391" y="376"/>
                  </a:cubicBezTo>
                  <a:cubicBezTo>
                    <a:pt x="427" y="412"/>
                    <a:pt x="454" y="454"/>
                    <a:pt x="476" y="501"/>
                  </a:cubicBezTo>
                  <a:cubicBezTo>
                    <a:pt x="486" y="525"/>
                    <a:pt x="500" y="548"/>
                    <a:pt x="511" y="572"/>
                  </a:cubicBezTo>
                  <a:cubicBezTo>
                    <a:pt x="516" y="582"/>
                    <a:pt x="518" y="593"/>
                    <a:pt x="522" y="603"/>
                  </a:cubicBezTo>
                  <a:cubicBezTo>
                    <a:pt x="520" y="604"/>
                    <a:pt x="519" y="605"/>
                    <a:pt x="517" y="606"/>
                  </a:cubicBezTo>
                  <a:cubicBezTo>
                    <a:pt x="512" y="602"/>
                    <a:pt x="506" y="598"/>
                    <a:pt x="504" y="593"/>
                  </a:cubicBezTo>
                  <a:cubicBezTo>
                    <a:pt x="491" y="570"/>
                    <a:pt x="479" y="548"/>
                    <a:pt x="468" y="524"/>
                  </a:cubicBezTo>
                  <a:cubicBezTo>
                    <a:pt x="456" y="496"/>
                    <a:pt x="448" y="465"/>
                    <a:pt x="425" y="442"/>
                  </a:cubicBezTo>
                  <a:cubicBezTo>
                    <a:pt x="423" y="440"/>
                    <a:pt x="422" y="437"/>
                    <a:pt x="420" y="435"/>
                  </a:cubicBezTo>
                  <a:cubicBezTo>
                    <a:pt x="397" y="412"/>
                    <a:pt x="375" y="389"/>
                    <a:pt x="352" y="366"/>
                  </a:cubicBezTo>
                  <a:cubicBezTo>
                    <a:pt x="348" y="363"/>
                    <a:pt x="345" y="359"/>
                    <a:pt x="343" y="355"/>
                  </a:cubicBezTo>
                  <a:cubicBezTo>
                    <a:pt x="340" y="349"/>
                    <a:pt x="336" y="345"/>
                    <a:pt x="331" y="344"/>
                  </a:cubicBezTo>
                  <a:cubicBezTo>
                    <a:pt x="330" y="344"/>
                    <a:pt x="329" y="344"/>
                    <a:pt x="327" y="344"/>
                  </a:cubicBezTo>
                  <a:cubicBezTo>
                    <a:pt x="324" y="344"/>
                    <a:pt x="321" y="344"/>
                    <a:pt x="317" y="346"/>
                  </a:cubicBezTo>
                  <a:moveTo>
                    <a:pt x="109" y="456"/>
                  </a:moveTo>
                  <a:cubicBezTo>
                    <a:pt x="106" y="456"/>
                    <a:pt x="102" y="456"/>
                    <a:pt x="100" y="455"/>
                  </a:cubicBezTo>
                  <a:cubicBezTo>
                    <a:pt x="89" y="452"/>
                    <a:pt x="81" y="443"/>
                    <a:pt x="75" y="428"/>
                  </a:cubicBezTo>
                  <a:cubicBezTo>
                    <a:pt x="90" y="419"/>
                    <a:pt x="104" y="411"/>
                    <a:pt x="118" y="402"/>
                  </a:cubicBezTo>
                  <a:cubicBezTo>
                    <a:pt x="121" y="400"/>
                    <a:pt x="123" y="394"/>
                    <a:pt x="123" y="389"/>
                  </a:cubicBezTo>
                  <a:cubicBezTo>
                    <a:pt x="130" y="356"/>
                    <a:pt x="151" y="333"/>
                    <a:pt x="177" y="313"/>
                  </a:cubicBezTo>
                  <a:cubicBezTo>
                    <a:pt x="190" y="303"/>
                    <a:pt x="203" y="298"/>
                    <a:pt x="216" y="298"/>
                  </a:cubicBezTo>
                  <a:cubicBezTo>
                    <a:pt x="221" y="298"/>
                    <a:pt x="225" y="298"/>
                    <a:pt x="230" y="299"/>
                  </a:cubicBezTo>
                  <a:cubicBezTo>
                    <a:pt x="238" y="302"/>
                    <a:pt x="247" y="307"/>
                    <a:pt x="255" y="314"/>
                  </a:cubicBezTo>
                  <a:cubicBezTo>
                    <a:pt x="265" y="323"/>
                    <a:pt x="273" y="335"/>
                    <a:pt x="283" y="347"/>
                  </a:cubicBezTo>
                  <a:cubicBezTo>
                    <a:pt x="277" y="353"/>
                    <a:pt x="273" y="358"/>
                    <a:pt x="267" y="362"/>
                  </a:cubicBezTo>
                  <a:cubicBezTo>
                    <a:pt x="252" y="375"/>
                    <a:pt x="236" y="387"/>
                    <a:pt x="219" y="399"/>
                  </a:cubicBezTo>
                  <a:cubicBezTo>
                    <a:pt x="208" y="406"/>
                    <a:pt x="196" y="412"/>
                    <a:pt x="185" y="419"/>
                  </a:cubicBezTo>
                  <a:cubicBezTo>
                    <a:pt x="171" y="427"/>
                    <a:pt x="157" y="436"/>
                    <a:pt x="142" y="444"/>
                  </a:cubicBezTo>
                  <a:cubicBezTo>
                    <a:pt x="137" y="447"/>
                    <a:pt x="132" y="451"/>
                    <a:pt x="126" y="453"/>
                  </a:cubicBezTo>
                  <a:cubicBezTo>
                    <a:pt x="120" y="455"/>
                    <a:pt x="114" y="456"/>
                    <a:pt x="109" y="456"/>
                  </a:cubicBezTo>
                  <a:moveTo>
                    <a:pt x="472" y="298"/>
                  </a:moveTo>
                  <a:cubicBezTo>
                    <a:pt x="460" y="288"/>
                    <a:pt x="449" y="279"/>
                    <a:pt x="435" y="268"/>
                  </a:cubicBezTo>
                  <a:cubicBezTo>
                    <a:pt x="451" y="259"/>
                    <a:pt x="464" y="251"/>
                    <a:pt x="479" y="243"/>
                  </a:cubicBezTo>
                  <a:cubicBezTo>
                    <a:pt x="490" y="272"/>
                    <a:pt x="518" y="290"/>
                    <a:pt x="537" y="315"/>
                  </a:cubicBezTo>
                  <a:cubicBezTo>
                    <a:pt x="549" y="330"/>
                    <a:pt x="562" y="343"/>
                    <a:pt x="574" y="357"/>
                  </a:cubicBezTo>
                  <a:cubicBezTo>
                    <a:pt x="600" y="387"/>
                    <a:pt x="626" y="416"/>
                    <a:pt x="651" y="447"/>
                  </a:cubicBezTo>
                  <a:cubicBezTo>
                    <a:pt x="666" y="465"/>
                    <a:pt x="680" y="486"/>
                    <a:pt x="694" y="506"/>
                  </a:cubicBezTo>
                  <a:cubicBezTo>
                    <a:pt x="697" y="510"/>
                    <a:pt x="698" y="516"/>
                    <a:pt x="699" y="521"/>
                  </a:cubicBezTo>
                  <a:cubicBezTo>
                    <a:pt x="702" y="530"/>
                    <a:pt x="697" y="532"/>
                    <a:pt x="687" y="535"/>
                  </a:cubicBezTo>
                  <a:cubicBezTo>
                    <a:pt x="677" y="515"/>
                    <a:pt x="666" y="495"/>
                    <a:pt x="655" y="475"/>
                  </a:cubicBezTo>
                  <a:cubicBezTo>
                    <a:pt x="651" y="469"/>
                    <a:pt x="646" y="463"/>
                    <a:pt x="641" y="458"/>
                  </a:cubicBezTo>
                  <a:cubicBezTo>
                    <a:pt x="621" y="440"/>
                    <a:pt x="601" y="423"/>
                    <a:pt x="581" y="404"/>
                  </a:cubicBezTo>
                  <a:cubicBezTo>
                    <a:pt x="570" y="392"/>
                    <a:pt x="561" y="378"/>
                    <a:pt x="550" y="365"/>
                  </a:cubicBezTo>
                  <a:cubicBezTo>
                    <a:pt x="535" y="347"/>
                    <a:pt x="519" y="329"/>
                    <a:pt x="504" y="310"/>
                  </a:cubicBezTo>
                  <a:cubicBezTo>
                    <a:pt x="495" y="298"/>
                    <a:pt x="487" y="286"/>
                    <a:pt x="479" y="274"/>
                  </a:cubicBezTo>
                  <a:cubicBezTo>
                    <a:pt x="476" y="269"/>
                    <a:pt x="475" y="260"/>
                    <a:pt x="467" y="258"/>
                  </a:cubicBezTo>
                  <a:cubicBezTo>
                    <a:pt x="466" y="258"/>
                    <a:pt x="464" y="257"/>
                    <a:pt x="462" y="257"/>
                  </a:cubicBezTo>
                  <a:cubicBezTo>
                    <a:pt x="462" y="257"/>
                    <a:pt x="462" y="257"/>
                    <a:pt x="462" y="257"/>
                  </a:cubicBezTo>
                  <a:cubicBezTo>
                    <a:pt x="454" y="275"/>
                    <a:pt x="470" y="283"/>
                    <a:pt x="472" y="298"/>
                  </a:cubicBezTo>
                  <a:moveTo>
                    <a:pt x="79" y="262"/>
                  </a:moveTo>
                  <a:cubicBezTo>
                    <a:pt x="75" y="262"/>
                    <a:pt x="72" y="261"/>
                    <a:pt x="68" y="261"/>
                  </a:cubicBezTo>
                  <a:cubicBezTo>
                    <a:pt x="61" y="259"/>
                    <a:pt x="54" y="257"/>
                    <a:pt x="46" y="256"/>
                  </a:cubicBezTo>
                  <a:cubicBezTo>
                    <a:pt x="40" y="254"/>
                    <a:pt x="34" y="253"/>
                    <a:pt x="25" y="251"/>
                  </a:cubicBezTo>
                  <a:cubicBezTo>
                    <a:pt x="32" y="193"/>
                    <a:pt x="52" y="141"/>
                    <a:pt x="95" y="98"/>
                  </a:cubicBezTo>
                  <a:cubicBezTo>
                    <a:pt x="117" y="124"/>
                    <a:pt x="131" y="153"/>
                    <a:pt x="138" y="186"/>
                  </a:cubicBezTo>
                  <a:cubicBezTo>
                    <a:pt x="146" y="227"/>
                    <a:pt x="117" y="262"/>
                    <a:pt x="79" y="262"/>
                  </a:cubicBezTo>
                  <a:moveTo>
                    <a:pt x="365" y="173"/>
                  </a:moveTo>
                  <a:cubicBezTo>
                    <a:pt x="361" y="173"/>
                    <a:pt x="357" y="173"/>
                    <a:pt x="353" y="172"/>
                  </a:cubicBezTo>
                  <a:cubicBezTo>
                    <a:pt x="335" y="166"/>
                    <a:pt x="322" y="150"/>
                    <a:pt x="319" y="125"/>
                  </a:cubicBezTo>
                  <a:cubicBezTo>
                    <a:pt x="319" y="122"/>
                    <a:pt x="318" y="118"/>
                    <a:pt x="319" y="117"/>
                  </a:cubicBezTo>
                  <a:cubicBezTo>
                    <a:pt x="335" y="99"/>
                    <a:pt x="331" y="66"/>
                    <a:pt x="366" y="60"/>
                  </a:cubicBezTo>
                  <a:cubicBezTo>
                    <a:pt x="388" y="85"/>
                    <a:pt x="410" y="112"/>
                    <a:pt x="428" y="142"/>
                  </a:cubicBezTo>
                  <a:cubicBezTo>
                    <a:pt x="416" y="150"/>
                    <a:pt x="406" y="157"/>
                    <a:pt x="396" y="164"/>
                  </a:cubicBezTo>
                  <a:cubicBezTo>
                    <a:pt x="385" y="170"/>
                    <a:pt x="375" y="173"/>
                    <a:pt x="365" y="173"/>
                  </a:cubicBezTo>
                  <a:moveTo>
                    <a:pt x="83" y="281"/>
                  </a:moveTo>
                  <a:cubicBezTo>
                    <a:pt x="113" y="281"/>
                    <a:pt x="143" y="257"/>
                    <a:pt x="152" y="227"/>
                  </a:cubicBezTo>
                  <a:cubicBezTo>
                    <a:pt x="163" y="192"/>
                    <a:pt x="156" y="160"/>
                    <a:pt x="138" y="130"/>
                  </a:cubicBezTo>
                  <a:cubicBezTo>
                    <a:pt x="130" y="116"/>
                    <a:pt x="122" y="101"/>
                    <a:pt x="113" y="84"/>
                  </a:cubicBezTo>
                  <a:cubicBezTo>
                    <a:pt x="120" y="70"/>
                    <a:pt x="136" y="63"/>
                    <a:pt x="149" y="55"/>
                  </a:cubicBezTo>
                  <a:cubicBezTo>
                    <a:pt x="183" y="35"/>
                    <a:pt x="220" y="24"/>
                    <a:pt x="259" y="19"/>
                  </a:cubicBezTo>
                  <a:cubicBezTo>
                    <a:pt x="264" y="18"/>
                    <a:pt x="268" y="18"/>
                    <a:pt x="273" y="18"/>
                  </a:cubicBezTo>
                  <a:cubicBezTo>
                    <a:pt x="283" y="18"/>
                    <a:pt x="293" y="19"/>
                    <a:pt x="302" y="22"/>
                  </a:cubicBezTo>
                  <a:cubicBezTo>
                    <a:pt x="317" y="26"/>
                    <a:pt x="331" y="34"/>
                    <a:pt x="343" y="44"/>
                  </a:cubicBezTo>
                  <a:cubicBezTo>
                    <a:pt x="332" y="60"/>
                    <a:pt x="320" y="74"/>
                    <a:pt x="312" y="89"/>
                  </a:cubicBezTo>
                  <a:cubicBezTo>
                    <a:pt x="301" y="111"/>
                    <a:pt x="299" y="137"/>
                    <a:pt x="312" y="157"/>
                  </a:cubicBezTo>
                  <a:cubicBezTo>
                    <a:pt x="321" y="172"/>
                    <a:pt x="333" y="185"/>
                    <a:pt x="350" y="190"/>
                  </a:cubicBezTo>
                  <a:cubicBezTo>
                    <a:pt x="355" y="192"/>
                    <a:pt x="360" y="192"/>
                    <a:pt x="366" y="192"/>
                  </a:cubicBezTo>
                  <a:cubicBezTo>
                    <a:pt x="370" y="192"/>
                    <a:pt x="375" y="192"/>
                    <a:pt x="381" y="191"/>
                  </a:cubicBezTo>
                  <a:cubicBezTo>
                    <a:pt x="383" y="190"/>
                    <a:pt x="386" y="189"/>
                    <a:pt x="389" y="189"/>
                  </a:cubicBezTo>
                  <a:cubicBezTo>
                    <a:pt x="385" y="197"/>
                    <a:pt x="383" y="199"/>
                    <a:pt x="372" y="207"/>
                  </a:cubicBezTo>
                  <a:cubicBezTo>
                    <a:pt x="376" y="208"/>
                    <a:pt x="379" y="210"/>
                    <a:pt x="382" y="210"/>
                  </a:cubicBezTo>
                  <a:cubicBezTo>
                    <a:pt x="382" y="211"/>
                    <a:pt x="383" y="211"/>
                    <a:pt x="384" y="211"/>
                  </a:cubicBezTo>
                  <a:cubicBezTo>
                    <a:pt x="384" y="211"/>
                    <a:pt x="385" y="211"/>
                    <a:pt x="385" y="210"/>
                  </a:cubicBezTo>
                  <a:cubicBezTo>
                    <a:pt x="392" y="206"/>
                    <a:pt x="399" y="201"/>
                    <a:pt x="404" y="195"/>
                  </a:cubicBezTo>
                  <a:cubicBezTo>
                    <a:pt x="414" y="184"/>
                    <a:pt x="425" y="179"/>
                    <a:pt x="438" y="176"/>
                  </a:cubicBezTo>
                  <a:cubicBezTo>
                    <a:pt x="439" y="176"/>
                    <a:pt x="441" y="176"/>
                    <a:pt x="442" y="176"/>
                  </a:cubicBezTo>
                  <a:cubicBezTo>
                    <a:pt x="444" y="176"/>
                    <a:pt x="447" y="176"/>
                    <a:pt x="449" y="177"/>
                  </a:cubicBezTo>
                  <a:cubicBezTo>
                    <a:pt x="451" y="177"/>
                    <a:pt x="452" y="178"/>
                    <a:pt x="453" y="178"/>
                  </a:cubicBezTo>
                  <a:cubicBezTo>
                    <a:pt x="478" y="192"/>
                    <a:pt x="479" y="218"/>
                    <a:pt x="456" y="234"/>
                  </a:cubicBezTo>
                  <a:cubicBezTo>
                    <a:pt x="434" y="250"/>
                    <a:pt x="410" y="263"/>
                    <a:pt x="387" y="277"/>
                  </a:cubicBezTo>
                  <a:cubicBezTo>
                    <a:pt x="362" y="293"/>
                    <a:pt x="338" y="309"/>
                    <a:pt x="313" y="325"/>
                  </a:cubicBezTo>
                  <a:cubicBezTo>
                    <a:pt x="309" y="328"/>
                    <a:pt x="305" y="330"/>
                    <a:pt x="299" y="333"/>
                  </a:cubicBezTo>
                  <a:cubicBezTo>
                    <a:pt x="291" y="324"/>
                    <a:pt x="282" y="315"/>
                    <a:pt x="273" y="305"/>
                  </a:cubicBezTo>
                  <a:cubicBezTo>
                    <a:pt x="265" y="296"/>
                    <a:pt x="252" y="289"/>
                    <a:pt x="238" y="284"/>
                  </a:cubicBezTo>
                  <a:cubicBezTo>
                    <a:pt x="230" y="282"/>
                    <a:pt x="222" y="281"/>
                    <a:pt x="214" y="281"/>
                  </a:cubicBezTo>
                  <a:cubicBezTo>
                    <a:pt x="200" y="281"/>
                    <a:pt x="186" y="285"/>
                    <a:pt x="176" y="294"/>
                  </a:cubicBezTo>
                  <a:cubicBezTo>
                    <a:pt x="159" y="310"/>
                    <a:pt x="137" y="320"/>
                    <a:pt x="126" y="342"/>
                  </a:cubicBezTo>
                  <a:cubicBezTo>
                    <a:pt x="118" y="357"/>
                    <a:pt x="112" y="374"/>
                    <a:pt x="103" y="393"/>
                  </a:cubicBezTo>
                  <a:cubicBezTo>
                    <a:pt x="86" y="385"/>
                    <a:pt x="66" y="379"/>
                    <a:pt x="54" y="364"/>
                  </a:cubicBezTo>
                  <a:cubicBezTo>
                    <a:pt x="33" y="339"/>
                    <a:pt x="20" y="310"/>
                    <a:pt x="28" y="273"/>
                  </a:cubicBezTo>
                  <a:cubicBezTo>
                    <a:pt x="45" y="276"/>
                    <a:pt x="61" y="279"/>
                    <a:pt x="76" y="280"/>
                  </a:cubicBezTo>
                  <a:cubicBezTo>
                    <a:pt x="79" y="281"/>
                    <a:pt x="81" y="281"/>
                    <a:pt x="83" y="281"/>
                  </a:cubicBezTo>
                  <a:moveTo>
                    <a:pt x="284" y="0"/>
                  </a:moveTo>
                  <a:cubicBezTo>
                    <a:pt x="283" y="0"/>
                    <a:pt x="282" y="0"/>
                    <a:pt x="281" y="0"/>
                  </a:cubicBezTo>
                  <a:cubicBezTo>
                    <a:pt x="228" y="2"/>
                    <a:pt x="178" y="19"/>
                    <a:pt x="132" y="46"/>
                  </a:cubicBezTo>
                  <a:cubicBezTo>
                    <a:pt x="117" y="56"/>
                    <a:pt x="104" y="71"/>
                    <a:pt x="89" y="82"/>
                  </a:cubicBezTo>
                  <a:cubicBezTo>
                    <a:pt x="68" y="97"/>
                    <a:pt x="53" y="117"/>
                    <a:pt x="41" y="140"/>
                  </a:cubicBezTo>
                  <a:cubicBezTo>
                    <a:pt x="20" y="181"/>
                    <a:pt x="0" y="222"/>
                    <a:pt x="8" y="271"/>
                  </a:cubicBezTo>
                  <a:cubicBezTo>
                    <a:pt x="8" y="274"/>
                    <a:pt x="7" y="278"/>
                    <a:pt x="7" y="281"/>
                  </a:cubicBezTo>
                  <a:cubicBezTo>
                    <a:pt x="7" y="308"/>
                    <a:pt x="10" y="334"/>
                    <a:pt x="25" y="358"/>
                  </a:cubicBezTo>
                  <a:cubicBezTo>
                    <a:pt x="36" y="377"/>
                    <a:pt x="49" y="392"/>
                    <a:pt x="65" y="404"/>
                  </a:cubicBezTo>
                  <a:cubicBezTo>
                    <a:pt x="51" y="433"/>
                    <a:pt x="57" y="458"/>
                    <a:pt x="83" y="469"/>
                  </a:cubicBezTo>
                  <a:cubicBezTo>
                    <a:pt x="87" y="471"/>
                    <a:pt x="91" y="473"/>
                    <a:pt x="95" y="474"/>
                  </a:cubicBezTo>
                  <a:cubicBezTo>
                    <a:pt x="100" y="475"/>
                    <a:pt x="105" y="476"/>
                    <a:pt x="110" y="476"/>
                  </a:cubicBezTo>
                  <a:cubicBezTo>
                    <a:pt x="118" y="476"/>
                    <a:pt x="126" y="474"/>
                    <a:pt x="134" y="469"/>
                  </a:cubicBezTo>
                  <a:cubicBezTo>
                    <a:pt x="146" y="462"/>
                    <a:pt x="159" y="455"/>
                    <a:pt x="172" y="447"/>
                  </a:cubicBezTo>
                  <a:cubicBezTo>
                    <a:pt x="190" y="437"/>
                    <a:pt x="209" y="426"/>
                    <a:pt x="225" y="417"/>
                  </a:cubicBezTo>
                  <a:cubicBezTo>
                    <a:pt x="238" y="435"/>
                    <a:pt x="247" y="452"/>
                    <a:pt x="260" y="464"/>
                  </a:cubicBezTo>
                  <a:cubicBezTo>
                    <a:pt x="284" y="488"/>
                    <a:pt x="311" y="509"/>
                    <a:pt x="330" y="537"/>
                  </a:cubicBezTo>
                  <a:cubicBezTo>
                    <a:pt x="335" y="544"/>
                    <a:pt x="339" y="551"/>
                    <a:pt x="346" y="557"/>
                  </a:cubicBezTo>
                  <a:cubicBezTo>
                    <a:pt x="377" y="583"/>
                    <a:pt x="389" y="620"/>
                    <a:pt x="403" y="657"/>
                  </a:cubicBezTo>
                  <a:cubicBezTo>
                    <a:pt x="408" y="671"/>
                    <a:pt x="411" y="687"/>
                    <a:pt x="416" y="702"/>
                  </a:cubicBezTo>
                  <a:cubicBezTo>
                    <a:pt x="419" y="713"/>
                    <a:pt x="427" y="721"/>
                    <a:pt x="435" y="723"/>
                  </a:cubicBezTo>
                  <a:cubicBezTo>
                    <a:pt x="437" y="724"/>
                    <a:pt x="439" y="724"/>
                    <a:pt x="441" y="724"/>
                  </a:cubicBezTo>
                  <a:cubicBezTo>
                    <a:pt x="448" y="724"/>
                    <a:pt x="455" y="721"/>
                    <a:pt x="461" y="714"/>
                  </a:cubicBezTo>
                  <a:cubicBezTo>
                    <a:pt x="466" y="708"/>
                    <a:pt x="469" y="698"/>
                    <a:pt x="469" y="690"/>
                  </a:cubicBezTo>
                  <a:cubicBezTo>
                    <a:pt x="470" y="676"/>
                    <a:pt x="468" y="662"/>
                    <a:pt x="460" y="650"/>
                  </a:cubicBezTo>
                  <a:cubicBezTo>
                    <a:pt x="454" y="640"/>
                    <a:pt x="448" y="630"/>
                    <a:pt x="445" y="620"/>
                  </a:cubicBezTo>
                  <a:cubicBezTo>
                    <a:pt x="432" y="582"/>
                    <a:pt x="416" y="546"/>
                    <a:pt x="396" y="512"/>
                  </a:cubicBezTo>
                  <a:cubicBezTo>
                    <a:pt x="380" y="486"/>
                    <a:pt x="360" y="464"/>
                    <a:pt x="337" y="445"/>
                  </a:cubicBezTo>
                  <a:cubicBezTo>
                    <a:pt x="318" y="429"/>
                    <a:pt x="300" y="410"/>
                    <a:pt x="286" y="389"/>
                  </a:cubicBezTo>
                  <a:cubicBezTo>
                    <a:pt x="284" y="387"/>
                    <a:pt x="280" y="386"/>
                    <a:pt x="276" y="384"/>
                  </a:cubicBezTo>
                  <a:cubicBezTo>
                    <a:pt x="275" y="385"/>
                    <a:pt x="274" y="385"/>
                    <a:pt x="273" y="386"/>
                  </a:cubicBezTo>
                  <a:cubicBezTo>
                    <a:pt x="274" y="392"/>
                    <a:pt x="275" y="398"/>
                    <a:pt x="278" y="403"/>
                  </a:cubicBezTo>
                  <a:cubicBezTo>
                    <a:pt x="289" y="424"/>
                    <a:pt x="304" y="442"/>
                    <a:pt x="322" y="457"/>
                  </a:cubicBezTo>
                  <a:cubicBezTo>
                    <a:pt x="363" y="491"/>
                    <a:pt x="392" y="534"/>
                    <a:pt x="411" y="585"/>
                  </a:cubicBezTo>
                  <a:cubicBezTo>
                    <a:pt x="421" y="612"/>
                    <a:pt x="429" y="640"/>
                    <a:pt x="444" y="665"/>
                  </a:cubicBezTo>
                  <a:cubicBezTo>
                    <a:pt x="448" y="672"/>
                    <a:pt x="449" y="681"/>
                    <a:pt x="449" y="689"/>
                  </a:cubicBezTo>
                  <a:cubicBezTo>
                    <a:pt x="450" y="693"/>
                    <a:pt x="446" y="697"/>
                    <a:pt x="444" y="703"/>
                  </a:cubicBezTo>
                  <a:cubicBezTo>
                    <a:pt x="440" y="700"/>
                    <a:pt x="437" y="698"/>
                    <a:pt x="436" y="696"/>
                  </a:cubicBezTo>
                  <a:cubicBezTo>
                    <a:pt x="429" y="679"/>
                    <a:pt x="421" y="663"/>
                    <a:pt x="417" y="646"/>
                  </a:cubicBezTo>
                  <a:cubicBezTo>
                    <a:pt x="410" y="619"/>
                    <a:pt x="398" y="597"/>
                    <a:pt x="384" y="576"/>
                  </a:cubicBezTo>
                  <a:cubicBezTo>
                    <a:pt x="367" y="552"/>
                    <a:pt x="347" y="531"/>
                    <a:pt x="330" y="507"/>
                  </a:cubicBezTo>
                  <a:cubicBezTo>
                    <a:pt x="315" y="485"/>
                    <a:pt x="296" y="469"/>
                    <a:pt x="277" y="452"/>
                  </a:cubicBezTo>
                  <a:cubicBezTo>
                    <a:pt x="261" y="439"/>
                    <a:pt x="251" y="423"/>
                    <a:pt x="241" y="403"/>
                  </a:cubicBezTo>
                  <a:cubicBezTo>
                    <a:pt x="267" y="384"/>
                    <a:pt x="292" y="365"/>
                    <a:pt x="317" y="346"/>
                  </a:cubicBezTo>
                  <a:cubicBezTo>
                    <a:pt x="319" y="351"/>
                    <a:pt x="320" y="357"/>
                    <a:pt x="324" y="361"/>
                  </a:cubicBezTo>
                  <a:cubicBezTo>
                    <a:pt x="347" y="387"/>
                    <a:pt x="368" y="415"/>
                    <a:pt x="393" y="438"/>
                  </a:cubicBezTo>
                  <a:cubicBezTo>
                    <a:pt x="413" y="456"/>
                    <a:pt x="428" y="476"/>
                    <a:pt x="438" y="502"/>
                  </a:cubicBezTo>
                  <a:cubicBezTo>
                    <a:pt x="449" y="529"/>
                    <a:pt x="460" y="556"/>
                    <a:pt x="474" y="582"/>
                  </a:cubicBezTo>
                  <a:cubicBezTo>
                    <a:pt x="484" y="599"/>
                    <a:pt x="498" y="615"/>
                    <a:pt x="511" y="630"/>
                  </a:cubicBezTo>
                  <a:cubicBezTo>
                    <a:pt x="513" y="632"/>
                    <a:pt x="515" y="634"/>
                    <a:pt x="518" y="634"/>
                  </a:cubicBezTo>
                  <a:cubicBezTo>
                    <a:pt x="519" y="635"/>
                    <a:pt x="520" y="635"/>
                    <a:pt x="521" y="635"/>
                  </a:cubicBezTo>
                  <a:cubicBezTo>
                    <a:pt x="527" y="635"/>
                    <a:pt x="533" y="631"/>
                    <a:pt x="536" y="624"/>
                  </a:cubicBezTo>
                  <a:cubicBezTo>
                    <a:pt x="541" y="614"/>
                    <a:pt x="542" y="604"/>
                    <a:pt x="539" y="593"/>
                  </a:cubicBezTo>
                  <a:cubicBezTo>
                    <a:pt x="533" y="575"/>
                    <a:pt x="529" y="555"/>
                    <a:pt x="517" y="539"/>
                  </a:cubicBezTo>
                  <a:cubicBezTo>
                    <a:pt x="508" y="527"/>
                    <a:pt x="502" y="512"/>
                    <a:pt x="496" y="498"/>
                  </a:cubicBezTo>
                  <a:cubicBezTo>
                    <a:pt x="471" y="445"/>
                    <a:pt x="442" y="395"/>
                    <a:pt x="398" y="355"/>
                  </a:cubicBezTo>
                  <a:cubicBezTo>
                    <a:pt x="384" y="343"/>
                    <a:pt x="372" y="328"/>
                    <a:pt x="365" y="311"/>
                  </a:cubicBezTo>
                  <a:cubicBezTo>
                    <a:pt x="380" y="301"/>
                    <a:pt x="394" y="292"/>
                    <a:pt x="408" y="283"/>
                  </a:cubicBezTo>
                  <a:cubicBezTo>
                    <a:pt x="414" y="278"/>
                    <a:pt x="420" y="275"/>
                    <a:pt x="424" y="275"/>
                  </a:cubicBezTo>
                  <a:cubicBezTo>
                    <a:pt x="425" y="275"/>
                    <a:pt x="426" y="276"/>
                    <a:pt x="427" y="276"/>
                  </a:cubicBezTo>
                  <a:cubicBezTo>
                    <a:pt x="431" y="277"/>
                    <a:pt x="435" y="280"/>
                    <a:pt x="439" y="286"/>
                  </a:cubicBezTo>
                  <a:cubicBezTo>
                    <a:pt x="456" y="308"/>
                    <a:pt x="473" y="329"/>
                    <a:pt x="485" y="353"/>
                  </a:cubicBezTo>
                  <a:cubicBezTo>
                    <a:pt x="515" y="408"/>
                    <a:pt x="539" y="466"/>
                    <a:pt x="575" y="518"/>
                  </a:cubicBezTo>
                  <a:cubicBezTo>
                    <a:pt x="583" y="529"/>
                    <a:pt x="588" y="543"/>
                    <a:pt x="594" y="556"/>
                  </a:cubicBezTo>
                  <a:cubicBezTo>
                    <a:pt x="576" y="545"/>
                    <a:pt x="563" y="532"/>
                    <a:pt x="553" y="515"/>
                  </a:cubicBezTo>
                  <a:cubicBezTo>
                    <a:pt x="534" y="484"/>
                    <a:pt x="517" y="452"/>
                    <a:pt x="505" y="417"/>
                  </a:cubicBezTo>
                  <a:cubicBezTo>
                    <a:pt x="501" y="404"/>
                    <a:pt x="494" y="392"/>
                    <a:pt x="488" y="380"/>
                  </a:cubicBezTo>
                  <a:cubicBezTo>
                    <a:pt x="471" y="346"/>
                    <a:pt x="443" y="322"/>
                    <a:pt x="420" y="293"/>
                  </a:cubicBezTo>
                  <a:cubicBezTo>
                    <a:pt x="419" y="292"/>
                    <a:pt x="417" y="290"/>
                    <a:pt x="415" y="290"/>
                  </a:cubicBezTo>
                  <a:cubicBezTo>
                    <a:pt x="415" y="290"/>
                    <a:pt x="414" y="289"/>
                    <a:pt x="414" y="289"/>
                  </a:cubicBezTo>
                  <a:cubicBezTo>
                    <a:pt x="411" y="289"/>
                    <a:pt x="408" y="291"/>
                    <a:pt x="405" y="295"/>
                  </a:cubicBezTo>
                  <a:cubicBezTo>
                    <a:pt x="410" y="303"/>
                    <a:pt x="416" y="312"/>
                    <a:pt x="422" y="320"/>
                  </a:cubicBezTo>
                  <a:cubicBezTo>
                    <a:pt x="434" y="337"/>
                    <a:pt x="450" y="351"/>
                    <a:pt x="460" y="369"/>
                  </a:cubicBezTo>
                  <a:cubicBezTo>
                    <a:pt x="476" y="399"/>
                    <a:pt x="491" y="430"/>
                    <a:pt x="503" y="462"/>
                  </a:cubicBezTo>
                  <a:cubicBezTo>
                    <a:pt x="521" y="509"/>
                    <a:pt x="551" y="547"/>
                    <a:pt x="586" y="583"/>
                  </a:cubicBezTo>
                  <a:cubicBezTo>
                    <a:pt x="589" y="585"/>
                    <a:pt x="592" y="588"/>
                    <a:pt x="596" y="590"/>
                  </a:cubicBezTo>
                  <a:cubicBezTo>
                    <a:pt x="597" y="590"/>
                    <a:pt x="598" y="591"/>
                    <a:pt x="599" y="591"/>
                  </a:cubicBezTo>
                  <a:cubicBezTo>
                    <a:pt x="601" y="591"/>
                    <a:pt x="602" y="592"/>
                    <a:pt x="604" y="592"/>
                  </a:cubicBezTo>
                  <a:cubicBezTo>
                    <a:pt x="612" y="592"/>
                    <a:pt x="618" y="585"/>
                    <a:pt x="618" y="575"/>
                  </a:cubicBezTo>
                  <a:cubicBezTo>
                    <a:pt x="617" y="564"/>
                    <a:pt x="615" y="553"/>
                    <a:pt x="611" y="543"/>
                  </a:cubicBezTo>
                  <a:cubicBezTo>
                    <a:pt x="601" y="520"/>
                    <a:pt x="587" y="501"/>
                    <a:pt x="575" y="480"/>
                  </a:cubicBezTo>
                  <a:cubicBezTo>
                    <a:pt x="558" y="452"/>
                    <a:pt x="544" y="423"/>
                    <a:pt x="529" y="394"/>
                  </a:cubicBezTo>
                  <a:cubicBezTo>
                    <a:pt x="519" y="376"/>
                    <a:pt x="511" y="358"/>
                    <a:pt x="502" y="340"/>
                  </a:cubicBezTo>
                  <a:cubicBezTo>
                    <a:pt x="503" y="339"/>
                    <a:pt x="504" y="338"/>
                    <a:pt x="506" y="338"/>
                  </a:cubicBezTo>
                  <a:cubicBezTo>
                    <a:pt x="517" y="353"/>
                    <a:pt x="528" y="369"/>
                    <a:pt x="540" y="384"/>
                  </a:cubicBezTo>
                  <a:cubicBezTo>
                    <a:pt x="555" y="405"/>
                    <a:pt x="572" y="423"/>
                    <a:pt x="593" y="439"/>
                  </a:cubicBezTo>
                  <a:cubicBezTo>
                    <a:pt x="612" y="453"/>
                    <a:pt x="629" y="473"/>
                    <a:pt x="643" y="493"/>
                  </a:cubicBezTo>
                  <a:cubicBezTo>
                    <a:pt x="654" y="507"/>
                    <a:pt x="660" y="525"/>
                    <a:pt x="667" y="542"/>
                  </a:cubicBezTo>
                  <a:cubicBezTo>
                    <a:pt x="671" y="550"/>
                    <a:pt x="675" y="555"/>
                    <a:pt x="681" y="556"/>
                  </a:cubicBezTo>
                  <a:cubicBezTo>
                    <a:pt x="682" y="557"/>
                    <a:pt x="684" y="557"/>
                    <a:pt x="685" y="557"/>
                  </a:cubicBezTo>
                  <a:cubicBezTo>
                    <a:pt x="689" y="557"/>
                    <a:pt x="693" y="556"/>
                    <a:pt x="698" y="554"/>
                  </a:cubicBezTo>
                  <a:cubicBezTo>
                    <a:pt x="720" y="544"/>
                    <a:pt x="728" y="527"/>
                    <a:pt x="715" y="506"/>
                  </a:cubicBezTo>
                  <a:cubicBezTo>
                    <a:pt x="699" y="480"/>
                    <a:pt x="681" y="455"/>
                    <a:pt x="663" y="431"/>
                  </a:cubicBezTo>
                  <a:cubicBezTo>
                    <a:pt x="649" y="414"/>
                    <a:pt x="632" y="398"/>
                    <a:pt x="617" y="381"/>
                  </a:cubicBezTo>
                  <a:cubicBezTo>
                    <a:pt x="585" y="343"/>
                    <a:pt x="552" y="305"/>
                    <a:pt x="520" y="268"/>
                  </a:cubicBezTo>
                  <a:cubicBezTo>
                    <a:pt x="511" y="258"/>
                    <a:pt x="498" y="253"/>
                    <a:pt x="495" y="238"/>
                  </a:cubicBezTo>
                  <a:cubicBezTo>
                    <a:pt x="495" y="235"/>
                    <a:pt x="488" y="234"/>
                    <a:pt x="484" y="232"/>
                  </a:cubicBezTo>
                  <a:cubicBezTo>
                    <a:pt x="490" y="214"/>
                    <a:pt x="498" y="199"/>
                    <a:pt x="487" y="181"/>
                  </a:cubicBezTo>
                  <a:cubicBezTo>
                    <a:pt x="479" y="168"/>
                    <a:pt x="468" y="161"/>
                    <a:pt x="456" y="157"/>
                  </a:cubicBezTo>
                  <a:cubicBezTo>
                    <a:pt x="453" y="156"/>
                    <a:pt x="450" y="156"/>
                    <a:pt x="447" y="155"/>
                  </a:cubicBezTo>
                  <a:cubicBezTo>
                    <a:pt x="446" y="148"/>
                    <a:pt x="447" y="142"/>
                    <a:pt x="444" y="137"/>
                  </a:cubicBezTo>
                  <a:cubicBezTo>
                    <a:pt x="432" y="117"/>
                    <a:pt x="420" y="96"/>
                    <a:pt x="407" y="77"/>
                  </a:cubicBezTo>
                  <a:cubicBezTo>
                    <a:pt x="387" y="49"/>
                    <a:pt x="361" y="29"/>
                    <a:pt x="332" y="14"/>
                  </a:cubicBezTo>
                  <a:cubicBezTo>
                    <a:pt x="323" y="10"/>
                    <a:pt x="314" y="5"/>
                    <a:pt x="305" y="3"/>
                  </a:cubicBezTo>
                  <a:cubicBezTo>
                    <a:pt x="298" y="1"/>
                    <a:pt x="291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8863013" y="7781926"/>
              <a:ext cx="184150" cy="242888"/>
            </a:xfrm>
            <a:custGeom>
              <a:avLst/>
              <a:gdLst>
                <a:gd name="T0" fmla="*/ 68 w 258"/>
                <a:gd name="T1" fmla="*/ 0 h 341"/>
                <a:gd name="T2" fmla="*/ 63 w 258"/>
                <a:gd name="T3" fmla="*/ 2 h 341"/>
                <a:gd name="T4" fmla="*/ 64 w 258"/>
                <a:gd name="T5" fmla="*/ 18 h 341"/>
                <a:gd name="T6" fmla="*/ 92 w 258"/>
                <a:gd name="T7" fmla="*/ 68 h 341"/>
                <a:gd name="T8" fmla="*/ 104 w 258"/>
                <a:gd name="T9" fmla="*/ 104 h 341"/>
                <a:gd name="T10" fmla="*/ 157 w 258"/>
                <a:gd name="T11" fmla="*/ 180 h 341"/>
                <a:gd name="T12" fmla="*/ 215 w 258"/>
                <a:gd name="T13" fmla="*/ 256 h 341"/>
                <a:gd name="T14" fmla="*/ 235 w 258"/>
                <a:gd name="T15" fmla="*/ 297 h 341"/>
                <a:gd name="T16" fmla="*/ 231 w 258"/>
                <a:gd name="T17" fmla="*/ 318 h 341"/>
                <a:gd name="T18" fmla="*/ 225 w 258"/>
                <a:gd name="T19" fmla="*/ 319 h 341"/>
                <a:gd name="T20" fmla="*/ 223 w 258"/>
                <a:gd name="T21" fmla="*/ 319 h 341"/>
                <a:gd name="T22" fmla="*/ 213 w 258"/>
                <a:gd name="T23" fmla="*/ 311 h 341"/>
                <a:gd name="T24" fmla="*/ 200 w 258"/>
                <a:gd name="T25" fmla="*/ 287 h 341"/>
                <a:gd name="T26" fmla="*/ 181 w 258"/>
                <a:gd name="T27" fmla="*/ 248 h 341"/>
                <a:gd name="T28" fmla="*/ 121 w 258"/>
                <a:gd name="T29" fmla="*/ 165 h 341"/>
                <a:gd name="T30" fmla="*/ 94 w 258"/>
                <a:gd name="T31" fmla="*/ 135 h 341"/>
                <a:gd name="T32" fmla="*/ 32 w 258"/>
                <a:gd name="T33" fmla="*/ 57 h 341"/>
                <a:gd name="T34" fmla="*/ 20 w 258"/>
                <a:gd name="T35" fmla="*/ 35 h 341"/>
                <a:gd name="T36" fmla="*/ 12 w 258"/>
                <a:gd name="T37" fmla="*/ 29 h 341"/>
                <a:gd name="T38" fmla="*/ 10 w 258"/>
                <a:gd name="T39" fmla="*/ 28 h 341"/>
                <a:gd name="T40" fmla="*/ 5 w 258"/>
                <a:gd name="T41" fmla="*/ 31 h 341"/>
                <a:gd name="T42" fmla="*/ 2 w 258"/>
                <a:gd name="T43" fmla="*/ 46 h 341"/>
                <a:gd name="T44" fmla="*/ 45 w 258"/>
                <a:gd name="T45" fmla="*/ 107 h 341"/>
                <a:gd name="T46" fmla="*/ 139 w 258"/>
                <a:gd name="T47" fmla="*/ 217 h 341"/>
                <a:gd name="T48" fmla="*/ 189 w 258"/>
                <a:gd name="T49" fmla="*/ 304 h 341"/>
                <a:gd name="T50" fmla="*/ 208 w 258"/>
                <a:gd name="T51" fmla="*/ 333 h 341"/>
                <a:gd name="T52" fmla="*/ 220 w 258"/>
                <a:gd name="T53" fmla="*/ 340 h 341"/>
                <a:gd name="T54" fmla="*/ 227 w 258"/>
                <a:gd name="T55" fmla="*/ 341 h 341"/>
                <a:gd name="T56" fmla="*/ 255 w 258"/>
                <a:gd name="T57" fmla="*/ 315 h 341"/>
                <a:gd name="T58" fmla="*/ 250 w 258"/>
                <a:gd name="T59" fmla="*/ 278 h 341"/>
                <a:gd name="T60" fmla="*/ 201 w 258"/>
                <a:gd name="T61" fmla="*/ 204 h 341"/>
                <a:gd name="T62" fmla="*/ 142 w 258"/>
                <a:gd name="T63" fmla="*/ 129 h 341"/>
                <a:gd name="T64" fmla="*/ 114 w 258"/>
                <a:gd name="T65" fmla="*/ 74 h 341"/>
                <a:gd name="T66" fmla="*/ 77 w 258"/>
                <a:gd name="T67" fmla="*/ 6 h 341"/>
                <a:gd name="T68" fmla="*/ 70 w 258"/>
                <a:gd name="T69" fmla="*/ 0 h 341"/>
                <a:gd name="T70" fmla="*/ 68 w 258"/>
                <a:gd name="T7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8" h="341">
                  <a:moveTo>
                    <a:pt x="68" y="0"/>
                  </a:moveTo>
                  <a:cubicBezTo>
                    <a:pt x="66" y="0"/>
                    <a:pt x="65" y="0"/>
                    <a:pt x="63" y="2"/>
                  </a:cubicBezTo>
                  <a:cubicBezTo>
                    <a:pt x="57" y="7"/>
                    <a:pt x="58" y="13"/>
                    <a:pt x="64" y="18"/>
                  </a:cubicBezTo>
                  <a:cubicBezTo>
                    <a:pt x="79" y="31"/>
                    <a:pt x="85" y="50"/>
                    <a:pt x="92" y="68"/>
                  </a:cubicBezTo>
                  <a:cubicBezTo>
                    <a:pt x="95" y="80"/>
                    <a:pt x="97" y="93"/>
                    <a:pt x="104" y="104"/>
                  </a:cubicBezTo>
                  <a:cubicBezTo>
                    <a:pt x="120" y="130"/>
                    <a:pt x="139" y="155"/>
                    <a:pt x="157" y="180"/>
                  </a:cubicBezTo>
                  <a:cubicBezTo>
                    <a:pt x="176" y="205"/>
                    <a:pt x="197" y="230"/>
                    <a:pt x="215" y="256"/>
                  </a:cubicBezTo>
                  <a:cubicBezTo>
                    <a:pt x="224" y="268"/>
                    <a:pt x="229" y="283"/>
                    <a:pt x="235" y="297"/>
                  </a:cubicBezTo>
                  <a:cubicBezTo>
                    <a:pt x="238" y="304"/>
                    <a:pt x="239" y="313"/>
                    <a:pt x="231" y="318"/>
                  </a:cubicBezTo>
                  <a:cubicBezTo>
                    <a:pt x="229" y="319"/>
                    <a:pt x="227" y="319"/>
                    <a:pt x="225" y="319"/>
                  </a:cubicBezTo>
                  <a:cubicBezTo>
                    <a:pt x="224" y="319"/>
                    <a:pt x="224" y="319"/>
                    <a:pt x="223" y="319"/>
                  </a:cubicBezTo>
                  <a:cubicBezTo>
                    <a:pt x="219" y="318"/>
                    <a:pt x="216" y="314"/>
                    <a:pt x="213" y="311"/>
                  </a:cubicBezTo>
                  <a:cubicBezTo>
                    <a:pt x="208" y="304"/>
                    <a:pt x="204" y="295"/>
                    <a:pt x="200" y="287"/>
                  </a:cubicBezTo>
                  <a:cubicBezTo>
                    <a:pt x="194" y="274"/>
                    <a:pt x="189" y="260"/>
                    <a:pt x="181" y="248"/>
                  </a:cubicBezTo>
                  <a:cubicBezTo>
                    <a:pt x="162" y="220"/>
                    <a:pt x="142" y="192"/>
                    <a:pt x="121" y="165"/>
                  </a:cubicBezTo>
                  <a:cubicBezTo>
                    <a:pt x="113" y="154"/>
                    <a:pt x="103" y="145"/>
                    <a:pt x="94" y="135"/>
                  </a:cubicBezTo>
                  <a:cubicBezTo>
                    <a:pt x="71" y="111"/>
                    <a:pt x="48" y="87"/>
                    <a:pt x="32" y="57"/>
                  </a:cubicBezTo>
                  <a:cubicBezTo>
                    <a:pt x="28" y="50"/>
                    <a:pt x="24" y="42"/>
                    <a:pt x="20" y="35"/>
                  </a:cubicBezTo>
                  <a:cubicBezTo>
                    <a:pt x="18" y="32"/>
                    <a:pt x="15" y="30"/>
                    <a:pt x="12" y="29"/>
                  </a:cubicBezTo>
                  <a:cubicBezTo>
                    <a:pt x="12" y="28"/>
                    <a:pt x="11" y="28"/>
                    <a:pt x="10" y="28"/>
                  </a:cubicBezTo>
                  <a:cubicBezTo>
                    <a:pt x="9" y="28"/>
                    <a:pt x="7" y="29"/>
                    <a:pt x="5" y="31"/>
                  </a:cubicBezTo>
                  <a:cubicBezTo>
                    <a:pt x="2" y="34"/>
                    <a:pt x="0" y="43"/>
                    <a:pt x="2" y="46"/>
                  </a:cubicBezTo>
                  <a:cubicBezTo>
                    <a:pt x="16" y="67"/>
                    <a:pt x="29" y="89"/>
                    <a:pt x="45" y="107"/>
                  </a:cubicBezTo>
                  <a:cubicBezTo>
                    <a:pt x="76" y="144"/>
                    <a:pt x="112" y="177"/>
                    <a:pt x="139" y="217"/>
                  </a:cubicBezTo>
                  <a:cubicBezTo>
                    <a:pt x="157" y="245"/>
                    <a:pt x="178" y="271"/>
                    <a:pt x="189" y="304"/>
                  </a:cubicBezTo>
                  <a:cubicBezTo>
                    <a:pt x="193" y="314"/>
                    <a:pt x="200" y="325"/>
                    <a:pt x="208" y="333"/>
                  </a:cubicBezTo>
                  <a:cubicBezTo>
                    <a:pt x="212" y="336"/>
                    <a:pt x="216" y="339"/>
                    <a:pt x="220" y="340"/>
                  </a:cubicBezTo>
                  <a:cubicBezTo>
                    <a:pt x="223" y="340"/>
                    <a:pt x="225" y="341"/>
                    <a:pt x="227" y="341"/>
                  </a:cubicBezTo>
                  <a:cubicBezTo>
                    <a:pt x="240" y="341"/>
                    <a:pt x="252" y="331"/>
                    <a:pt x="255" y="315"/>
                  </a:cubicBezTo>
                  <a:cubicBezTo>
                    <a:pt x="258" y="302"/>
                    <a:pt x="254" y="290"/>
                    <a:pt x="250" y="278"/>
                  </a:cubicBezTo>
                  <a:cubicBezTo>
                    <a:pt x="240" y="249"/>
                    <a:pt x="220" y="227"/>
                    <a:pt x="201" y="204"/>
                  </a:cubicBezTo>
                  <a:cubicBezTo>
                    <a:pt x="181" y="179"/>
                    <a:pt x="160" y="155"/>
                    <a:pt x="142" y="129"/>
                  </a:cubicBezTo>
                  <a:cubicBezTo>
                    <a:pt x="130" y="113"/>
                    <a:pt x="118" y="94"/>
                    <a:pt x="114" y="74"/>
                  </a:cubicBezTo>
                  <a:cubicBezTo>
                    <a:pt x="109" y="46"/>
                    <a:pt x="93" y="26"/>
                    <a:pt x="77" y="6"/>
                  </a:cubicBezTo>
                  <a:cubicBezTo>
                    <a:pt x="74" y="3"/>
                    <a:pt x="72" y="1"/>
                    <a:pt x="70" y="0"/>
                  </a:cubicBezTo>
                  <a:cubicBezTo>
                    <a:pt x="69" y="0"/>
                    <a:pt x="69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9244013" y="7775576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9137651" y="6578601"/>
              <a:ext cx="384175" cy="255588"/>
            </a:xfrm>
            <a:custGeom>
              <a:avLst/>
              <a:gdLst>
                <a:gd name="T0" fmla="*/ 433 w 540"/>
                <a:gd name="T1" fmla="*/ 220 h 360"/>
                <a:gd name="T2" fmla="*/ 437 w 540"/>
                <a:gd name="T3" fmla="*/ 250 h 360"/>
                <a:gd name="T4" fmla="*/ 214 w 540"/>
                <a:gd name="T5" fmla="*/ 243 h 360"/>
                <a:gd name="T6" fmla="*/ 18 w 540"/>
                <a:gd name="T7" fmla="*/ 241 h 360"/>
                <a:gd name="T8" fmla="*/ 24 w 540"/>
                <a:gd name="T9" fmla="*/ 161 h 360"/>
                <a:gd name="T10" fmla="*/ 86 w 540"/>
                <a:gd name="T11" fmla="*/ 174 h 360"/>
                <a:gd name="T12" fmla="*/ 101 w 540"/>
                <a:gd name="T13" fmla="*/ 202 h 360"/>
                <a:gd name="T14" fmla="*/ 165 w 540"/>
                <a:gd name="T15" fmla="*/ 244 h 360"/>
                <a:gd name="T16" fmla="*/ 159 w 540"/>
                <a:gd name="T17" fmla="*/ 328 h 360"/>
                <a:gd name="T18" fmla="*/ 96 w 540"/>
                <a:gd name="T19" fmla="*/ 343 h 360"/>
                <a:gd name="T20" fmla="*/ 106 w 540"/>
                <a:gd name="T21" fmla="*/ 286 h 360"/>
                <a:gd name="T22" fmla="*/ 60 w 540"/>
                <a:gd name="T23" fmla="*/ 270 h 360"/>
                <a:gd name="T24" fmla="*/ 25 w 540"/>
                <a:gd name="T25" fmla="*/ 242 h 360"/>
                <a:gd name="T26" fmla="*/ 239 w 540"/>
                <a:gd name="T27" fmla="*/ 178 h 360"/>
                <a:gd name="T28" fmla="*/ 154 w 540"/>
                <a:gd name="T29" fmla="*/ 143 h 360"/>
                <a:gd name="T30" fmla="*/ 498 w 540"/>
                <a:gd name="T31" fmla="*/ 176 h 360"/>
                <a:gd name="T32" fmla="*/ 497 w 540"/>
                <a:gd name="T33" fmla="*/ 203 h 360"/>
                <a:gd name="T34" fmla="*/ 455 w 540"/>
                <a:gd name="T35" fmla="*/ 155 h 360"/>
                <a:gd name="T36" fmla="*/ 370 w 540"/>
                <a:gd name="T37" fmla="*/ 154 h 360"/>
                <a:gd name="T38" fmla="*/ 395 w 540"/>
                <a:gd name="T39" fmla="*/ 152 h 360"/>
                <a:gd name="T40" fmla="*/ 453 w 540"/>
                <a:gd name="T41" fmla="*/ 187 h 360"/>
                <a:gd name="T42" fmla="*/ 408 w 540"/>
                <a:gd name="T43" fmla="*/ 189 h 360"/>
                <a:gd name="T44" fmla="*/ 322 w 540"/>
                <a:gd name="T45" fmla="*/ 280 h 360"/>
                <a:gd name="T46" fmla="*/ 344 w 540"/>
                <a:gd name="T47" fmla="*/ 222 h 360"/>
                <a:gd name="T48" fmla="*/ 335 w 540"/>
                <a:gd name="T49" fmla="*/ 132 h 360"/>
                <a:gd name="T50" fmla="*/ 250 w 540"/>
                <a:gd name="T51" fmla="*/ 91 h 360"/>
                <a:gd name="T52" fmla="*/ 308 w 540"/>
                <a:gd name="T53" fmla="*/ 89 h 360"/>
                <a:gd name="T54" fmla="*/ 308 w 540"/>
                <a:gd name="T55" fmla="*/ 103 h 360"/>
                <a:gd name="T56" fmla="*/ 281 w 540"/>
                <a:gd name="T57" fmla="*/ 126 h 360"/>
                <a:gd name="T58" fmla="*/ 243 w 540"/>
                <a:gd name="T59" fmla="*/ 262 h 360"/>
                <a:gd name="T60" fmla="*/ 303 w 540"/>
                <a:gd name="T61" fmla="*/ 285 h 360"/>
                <a:gd name="T62" fmla="*/ 254 w 540"/>
                <a:gd name="T63" fmla="*/ 304 h 360"/>
                <a:gd name="T64" fmla="*/ 177 w 540"/>
                <a:gd name="T65" fmla="*/ 256 h 360"/>
                <a:gd name="T66" fmla="*/ 223 w 540"/>
                <a:gd name="T67" fmla="*/ 255 h 360"/>
                <a:gd name="T68" fmla="*/ 219 w 540"/>
                <a:gd name="T69" fmla="*/ 203 h 360"/>
                <a:gd name="T70" fmla="*/ 190 w 540"/>
                <a:gd name="T71" fmla="*/ 124 h 360"/>
                <a:gd name="T72" fmla="*/ 79 w 540"/>
                <a:gd name="T73" fmla="*/ 140 h 360"/>
                <a:gd name="T74" fmla="*/ 104 w 540"/>
                <a:gd name="T75" fmla="*/ 82 h 360"/>
                <a:gd name="T76" fmla="*/ 113 w 540"/>
                <a:gd name="T77" fmla="*/ 45 h 360"/>
                <a:gd name="T78" fmla="*/ 152 w 540"/>
                <a:gd name="T79" fmla="*/ 67 h 360"/>
                <a:gd name="T80" fmla="*/ 123 w 540"/>
                <a:gd name="T81" fmla="*/ 98 h 360"/>
                <a:gd name="T82" fmla="*/ 109 w 540"/>
                <a:gd name="T83" fmla="*/ 129 h 360"/>
                <a:gd name="T84" fmla="*/ 95 w 540"/>
                <a:gd name="T85" fmla="*/ 0 h 360"/>
                <a:gd name="T86" fmla="*/ 27 w 540"/>
                <a:gd name="T87" fmla="*/ 131 h 360"/>
                <a:gd name="T88" fmla="*/ 9 w 540"/>
                <a:gd name="T89" fmla="*/ 249 h 360"/>
                <a:gd name="T90" fmla="*/ 46 w 540"/>
                <a:gd name="T91" fmla="*/ 307 h 360"/>
                <a:gd name="T92" fmla="*/ 84 w 540"/>
                <a:gd name="T93" fmla="*/ 360 h 360"/>
                <a:gd name="T94" fmla="*/ 141 w 540"/>
                <a:gd name="T95" fmla="*/ 339 h 360"/>
                <a:gd name="T96" fmla="*/ 426 w 540"/>
                <a:gd name="T97" fmla="*/ 266 h 360"/>
                <a:gd name="T98" fmla="*/ 516 w 540"/>
                <a:gd name="T99" fmla="*/ 213 h 360"/>
                <a:gd name="T100" fmla="*/ 507 w 540"/>
                <a:gd name="T101" fmla="*/ 151 h 360"/>
                <a:gd name="T102" fmla="*/ 443 w 540"/>
                <a:gd name="T103" fmla="*/ 146 h 360"/>
                <a:gd name="T104" fmla="*/ 401 w 540"/>
                <a:gd name="T105" fmla="*/ 88 h 360"/>
                <a:gd name="T106" fmla="*/ 344 w 540"/>
                <a:gd name="T107" fmla="*/ 99 h 360"/>
                <a:gd name="T108" fmla="*/ 281 w 540"/>
                <a:gd name="T109" fmla="*/ 79 h 360"/>
                <a:gd name="T110" fmla="*/ 232 w 540"/>
                <a:gd name="T111" fmla="*/ 76 h 360"/>
                <a:gd name="T112" fmla="*/ 168 w 540"/>
                <a:gd name="T113" fmla="*/ 128 h 360"/>
                <a:gd name="T114" fmla="*/ 129 w 540"/>
                <a:gd name="T115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360">
                  <a:moveTo>
                    <a:pt x="406" y="257"/>
                  </a:moveTo>
                  <a:cubicBezTo>
                    <a:pt x="407" y="250"/>
                    <a:pt x="409" y="246"/>
                    <a:pt x="413" y="244"/>
                  </a:cubicBezTo>
                  <a:cubicBezTo>
                    <a:pt x="414" y="244"/>
                    <a:pt x="415" y="244"/>
                    <a:pt x="415" y="243"/>
                  </a:cubicBezTo>
                  <a:cubicBezTo>
                    <a:pt x="420" y="242"/>
                    <a:pt x="425" y="241"/>
                    <a:pt x="430" y="239"/>
                  </a:cubicBezTo>
                  <a:cubicBezTo>
                    <a:pt x="433" y="237"/>
                    <a:pt x="439" y="235"/>
                    <a:pt x="439" y="232"/>
                  </a:cubicBezTo>
                  <a:cubicBezTo>
                    <a:pt x="439" y="228"/>
                    <a:pt x="436" y="224"/>
                    <a:pt x="433" y="220"/>
                  </a:cubicBezTo>
                  <a:cubicBezTo>
                    <a:pt x="431" y="218"/>
                    <a:pt x="427" y="217"/>
                    <a:pt x="424" y="215"/>
                  </a:cubicBezTo>
                  <a:cubicBezTo>
                    <a:pt x="420" y="213"/>
                    <a:pt x="417" y="210"/>
                    <a:pt x="413" y="207"/>
                  </a:cubicBezTo>
                  <a:cubicBezTo>
                    <a:pt x="414" y="206"/>
                    <a:pt x="415" y="205"/>
                    <a:pt x="415" y="203"/>
                  </a:cubicBezTo>
                  <a:cubicBezTo>
                    <a:pt x="428" y="204"/>
                    <a:pt x="440" y="205"/>
                    <a:pt x="454" y="206"/>
                  </a:cubicBezTo>
                  <a:cubicBezTo>
                    <a:pt x="452" y="214"/>
                    <a:pt x="450" y="222"/>
                    <a:pt x="448" y="229"/>
                  </a:cubicBezTo>
                  <a:cubicBezTo>
                    <a:pt x="445" y="235"/>
                    <a:pt x="441" y="242"/>
                    <a:pt x="437" y="250"/>
                  </a:cubicBezTo>
                  <a:cubicBezTo>
                    <a:pt x="429" y="252"/>
                    <a:pt x="418" y="254"/>
                    <a:pt x="406" y="257"/>
                  </a:cubicBezTo>
                  <a:moveTo>
                    <a:pt x="116" y="199"/>
                  </a:moveTo>
                  <a:cubicBezTo>
                    <a:pt x="119" y="196"/>
                    <a:pt x="122" y="193"/>
                    <a:pt x="125" y="191"/>
                  </a:cubicBezTo>
                  <a:cubicBezTo>
                    <a:pt x="138" y="183"/>
                    <a:pt x="147" y="175"/>
                    <a:pt x="143" y="159"/>
                  </a:cubicBezTo>
                  <a:cubicBezTo>
                    <a:pt x="166" y="185"/>
                    <a:pt x="190" y="210"/>
                    <a:pt x="214" y="236"/>
                  </a:cubicBezTo>
                  <a:cubicBezTo>
                    <a:pt x="215" y="238"/>
                    <a:pt x="214" y="240"/>
                    <a:pt x="214" y="243"/>
                  </a:cubicBezTo>
                  <a:cubicBezTo>
                    <a:pt x="212" y="243"/>
                    <a:pt x="209" y="244"/>
                    <a:pt x="207" y="244"/>
                  </a:cubicBezTo>
                  <a:cubicBezTo>
                    <a:pt x="188" y="244"/>
                    <a:pt x="174" y="233"/>
                    <a:pt x="160" y="224"/>
                  </a:cubicBezTo>
                  <a:cubicBezTo>
                    <a:pt x="160" y="203"/>
                    <a:pt x="155" y="198"/>
                    <a:pt x="127" y="198"/>
                  </a:cubicBezTo>
                  <a:cubicBezTo>
                    <a:pt x="124" y="198"/>
                    <a:pt x="120" y="198"/>
                    <a:pt x="116" y="199"/>
                  </a:cubicBezTo>
                  <a:moveTo>
                    <a:pt x="25" y="242"/>
                  </a:moveTo>
                  <a:cubicBezTo>
                    <a:pt x="23" y="242"/>
                    <a:pt x="20" y="242"/>
                    <a:pt x="18" y="241"/>
                  </a:cubicBezTo>
                  <a:cubicBezTo>
                    <a:pt x="18" y="239"/>
                    <a:pt x="18" y="237"/>
                    <a:pt x="18" y="235"/>
                  </a:cubicBezTo>
                  <a:cubicBezTo>
                    <a:pt x="26" y="229"/>
                    <a:pt x="34" y="222"/>
                    <a:pt x="42" y="217"/>
                  </a:cubicBezTo>
                  <a:cubicBezTo>
                    <a:pt x="46" y="214"/>
                    <a:pt x="50" y="213"/>
                    <a:pt x="54" y="210"/>
                  </a:cubicBezTo>
                  <a:cubicBezTo>
                    <a:pt x="63" y="203"/>
                    <a:pt x="63" y="195"/>
                    <a:pt x="52" y="190"/>
                  </a:cubicBezTo>
                  <a:cubicBezTo>
                    <a:pt x="46" y="188"/>
                    <a:pt x="39" y="185"/>
                    <a:pt x="33" y="182"/>
                  </a:cubicBezTo>
                  <a:cubicBezTo>
                    <a:pt x="23" y="176"/>
                    <a:pt x="21" y="172"/>
                    <a:pt x="24" y="161"/>
                  </a:cubicBezTo>
                  <a:cubicBezTo>
                    <a:pt x="25" y="156"/>
                    <a:pt x="26" y="151"/>
                    <a:pt x="28" y="146"/>
                  </a:cubicBezTo>
                  <a:cubicBezTo>
                    <a:pt x="30" y="145"/>
                    <a:pt x="32" y="145"/>
                    <a:pt x="34" y="145"/>
                  </a:cubicBezTo>
                  <a:cubicBezTo>
                    <a:pt x="43" y="145"/>
                    <a:pt x="48" y="152"/>
                    <a:pt x="55" y="157"/>
                  </a:cubicBezTo>
                  <a:cubicBezTo>
                    <a:pt x="56" y="157"/>
                    <a:pt x="56" y="159"/>
                    <a:pt x="57" y="161"/>
                  </a:cubicBezTo>
                  <a:cubicBezTo>
                    <a:pt x="65" y="171"/>
                    <a:pt x="71" y="176"/>
                    <a:pt x="77" y="176"/>
                  </a:cubicBezTo>
                  <a:cubicBezTo>
                    <a:pt x="80" y="176"/>
                    <a:pt x="83" y="176"/>
                    <a:pt x="86" y="174"/>
                  </a:cubicBezTo>
                  <a:cubicBezTo>
                    <a:pt x="90" y="173"/>
                    <a:pt x="93" y="170"/>
                    <a:pt x="98" y="167"/>
                  </a:cubicBezTo>
                  <a:cubicBezTo>
                    <a:pt x="100" y="166"/>
                    <a:pt x="102" y="165"/>
                    <a:pt x="104" y="164"/>
                  </a:cubicBezTo>
                  <a:cubicBezTo>
                    <a:pt x="105" y="163"/>
                    <a:pt x="107" y="163"/>
                    <a:pt x="109" y="163"/>
                  </a:cubicBezTo>
                  <a:cubicBezTo>
                    <a:pt x="110" y="163"/>
                    <a:pt x="112" y="163"/>
                    <a:pt x="114" y="165"/>
                  </a:cubicBezTo>
                  <a:cubicBezTo>
                    <a:pt x="123" y="170"/>
                    <a:pt x="123" y="178"/>
                    <a:pt x="114" y="185"/>
                  </a:cubicBezTo>
                  <a:cubicBezTo>
                    <a:pt x="107" y="190"/>
                    <a:pt x="102" y="194"/>
                    <a:pt x="101" y="202"/>
                  </a:cubicBezTo>
                  <a:cubicBezTo>
                    <a:pt x="99" y="212"/>
                    <a:pt x="102" y="216"/>
                    <a:pt x="111" y="216"/>
                  </a:cubicBezTo>
                  <a:cubicBezTo>
                    <a:pt x="113" y="216"/>
                    <a:pt x="114" y="216"/>
                    <a:pt x="116" y="216"/>
                  </a:cubicBezTo>
                  <a:cubicBezTo>
                    <a:pt x="121" y="215"/>
                    <a:pt x="126" y="214"/>
                    <a:pt x="132" y="214"/>
                  </a:cubicBezTo>
                  <a:cubicBezTo>
                    <a:pt x="136" y="214"/>
                    <a:pt x="140" y="215"/>
                    <a:pt x="144" y="217"/>
                  </a:cubicBezTo>
                  <a:cubicBezTo>
                    <a:pt x="143" y="222"/>
                    <a:pt x="142" y="227"/>
                    <a:pt x="142" y="234"/>
                  </a:cubicBezTo>
                  <a:cubicBezTo>
                    <a:pt x="149" y="237"/>
                    <a:pt x="156" y="241"/>
                    <a:pt x="165" y="244"/>
                  </a:cubicBezTo>
                  <a:cubicBezTo>
                    <a:pt x="163" y="247"/>
                    <a:pt x="161" y="250"/>
                    <a:pt x="160" y="252"/>
                  </a:cubicBezTo>
                  <a:cubicBezTo>
                    <a:pt x="155" y="262"/>
                    <a:pt x="157" y="270"/>
                    <a:pt x="164" y="278"/>
                  </a:cubicBezTo>
                  <a:cubicBezTo>
                    <a:pt x="175" y="288"/>
                    <a:pt x="188" y="293"/>
                    <a:pt x="202" y="299"/>
                  </a:cubicBezTo>
                  <a:cubicBezTo>
                    <a:pt x="209" y="302"/>
                    <a:pt x="216" y="305"/>
                    <a:pt x="226" y="309"/>
                  </a:cubicBezTo>
                  <a:cubicBezTo>
                    <a:pt x="223" y="311"/>
                    <a:pt x="219" y="312"/>
                    <a:pt x="216" y="314"/>
                  </a:cubicBezTo>
                  <a:cubicBezTo>
                    <a:pt x="197" y="322"/>
                    <a:pt x="179" y="328"/>
                    <a:pt x="159" y="328"/>
                  </a:cubicBezTo>
                  <a:cubicBezTo>
                    <a:pt x="158" y="328"/>
                    <a:pt x="157" y="328"/>
                    <a:pt x="156" y="327"/>
                  </a:cubicBezTo>
                  <a:cubicBezTo>
                    <a:pt x="151" y="327"/>
                    <a:pt x="145" y="326"/>
                    <a:pt x="141" y="323"/>
                  </a:cubicBezTo>
                  <a:cubicBezTo>
                    <a:pt x="138" y="320"/>
                    <a:pt x="135" y="319"/>
                    <a:pt x="132" y="319"/>
                  </a:cubicBezTo>
                  <a:cubicBezTo>
                    <a:pt x="130" y="319"/>
                    <a:pt x="129" y="320"/>
                    <a:pt x="127" y="321"/>
                  </a:cubicBezTo>
                  <a:cubicBezTo>
                    <a:pt x="125" y="321"/>
                    <a:pt x="124" y="322"/>
                    <a:pt x="122" y="323"/>
                  </a:cubicBezTo>
                  <a:cubicBezTo>
                    <a:pt x="114" y="330"/>
                    <a:pt x="105" y="336"/>
                    <a:pt x="96" y="343"/>
                  </a:cubicBezTo>
                  <a:cubicBezTo>
                    <a:pt x="95" y="344"/>
                    <a:pt x="94" y="345"/>
                    <a:pt x="92" y="345"/>
                  </a:cubicBezTo>
                  <a:cubicBezTo>
                    <a:pt x="91" y="346"/>
                    <a:pt x="90" y="346"/>
                    <a:pt x="89" y="346"/>
                  </a:cubicBezTo>
                  <a:cubicBezTo>
                    <a:pt x="86" y="346"/>
                    <a:pt x="83" y="344"/>
                    <a:pt x="79" y="339"/>
                  </a:cubicBezTo>
                  <a:cubicBezTo>
                    <a:pt x="83" y="336"/>
                    <a:pt x="87" y="333"/>
                    <a:pt x="91" y="330"/>
                  </a:cubicBezTo>
                  <a:cubicBezTo>
                    <a:pt x="96" y="325"/>
                    <a:pt x="102" y="321"/>
                    <a:pt x="107" y="315"/>
                  </a:cubicBezTo>
                  <a:cubicBezTo>
                    <a:pt x="114" y="306"/>
                    <a:pt x="113" y="295"/>
                    <a:pt x="106" y="286"/>
                  </a:cubicBezTo>
                  <a:cubicBezTo>
                    <a:pt x="102" y="282"/>
                    <a:pt x="100" y="280"/>
                    <a:pt x="96" y="280"/>
                  </a:cubicBezTo>
                  <a:cubicBezTo>
                    <a:pt x="93" y="280"/>
                    <a:pt x="89" y="281"/>
                    <a:pt x="83" y="284"/>
                  </a:cubicBezTo>
                  <a:cubicBezTo>
                    <a:pt x="74" y="287"/>
                    <a:pt x="64" y="291"/>
                    <a:pt x="55" y="293"/>
                  </a:cubicBezTo>
                  <a:cubicBezTo>
                    <a:pt x="54" y="294"/>
                    <a:pt x="53" y="294"/>
                    <a:pt x="51" y="294"/>
                  </a:cubicBezTo>
                  <a:cubicBezTo>
                    <a:pt x="49" y="294"/>
                    <a:pt x="46" y="294"/>
                    <a:pt x="43" y="294"/>
                  </a:cubicBezTo>
                  <a:cubicBezTo>
                    <a:pt x="46" y="283"/>
                    <a:pt x="51" y="275"/>
                    <a:pt x="60" y="270"/>
                  </a:cubicBezTo>
                  <a:cubicBezTo>
                    <a:pt x="61" y="270"/>
                    <a:pt x="62" y="269"/>
                    <a:pt x="63" y="268"/>
                  </a:cubicBezTo>
                  <a:cubicBezTo>
                    <a:pt x="74" y="261"/>
                    <a:pt x="78" y="254"/>
                    <a:pt x="75" y="247"/>
                  </a:cubicBezTo>
                  <a:cubicBezTo>
                    <a:pt x="72" y="242"/>
                    <a:pt x="63" y="238"/>
                    <a:pt x="54" y="238"/>
                  </a:cubicBezTo>
                  <a:cubicBezTo>
                    <a:pt x="52" y="238"/>
                    <a:pt x="49" y="239"/>
                    <a:pt x="47" y="239"/>
                  </a:cubicBezTo>
                  <a:cubicBezTo>
                    <a:pt x="40" y="241"/>
                    <a:pt x="33" y="242"/>
                    <a:pt x="26" y="242"/>
                  </a:cubicBezTo>
                  <a:cubicBezTo>
                    <a:pt x="26" y="242"/>
                    <a:pt x="26" y="242"/>
                    <a:pt x="25" y="242"/>
                  </a:cubicBezTo>
                  <a:moveTo>
                    <a:pt x="154" y="143"/>
                  </a:moveTo>
                  <a:cubicBezTo>
                    <a:pt x="158" y="143"/>
                    <a:pt x="162" y="142"/>
                    <a:pt x="166" y="141"/>
                  </a:cubicBezTo>
                  <a:cubicBezTo>
                    <a:pt x="169" y="141"/>
                    <a:pt x="173" y="140"/>
                    <a:pt x="176" y="140"/>
                  </a:cubicBezTo>
                  <a:cubicBezTo>
                    <a:pt x="183" y="140"/>
                    <a:pt x="188" y="142"/>
                    <a:pt x="193" y="149"/>
                  </a:cubicBezTo>
                  <a:cubicBezTo>
                    <a:pt x="196" y="152"/>
                    <a:pt x="204" y="153"/>
                    <a:pt x="210" y="154"/>
                  </a:cubicBezTo>
                  <a:cubicBezTo>
                    <a:pt x="225" y="157"/>
                    <a:pt x="233" y="166"/>
                    <a:pt x="239" y="178"/>
                  </a:cubicBezTo>
                  <a:cubicBezTo>
                    <a:pt x="241" y="182"/>
                    <a:pt x="240" y="187"/>
                    <a:pt x="240" y="192"/>
                  </a:cubicBezTo>
                  <a:cubicBezTo>
                    <a:pt x="225" y="192"/>
                    <a:pt x="213" y="183"/>
                    <a:pt x="199" y="183"/>
                  </a:cubicBezTo>
                  <a:cubicBezTo>
                    <a:pt x="195" y="183"/>
                    <a:pt x="191" y="183"/>
                    <a:pt x="186" y="185"/>
                  </a:cubicBezTo>
                  <a:cubicBezTo>
                    <a:pt x="186" y="185"/>
                    <a:pt x="186" y="185"/>
                    <a:pt x="186" y="185"/>
                  </a:cubicBezTo>
                  <a:cubicBezTo>
                    <a:pt x="175" y="172"/>
                    <a:pt x="164" y="159"/>
                    <a:pt x="151" y="142"/>
                  </a:cubicBezTo>
                  <a:cubicBezTo>
                    <a:pt x="152" y="143"/>
                    <a:pt x="153" y="143"/>
                    <a:pt x="154" y="143"/>
                  </a:cubicBezTo>
                  <a:moveTo>
                    <a:pt x="468" y="149"/>
                  </a:moveTo>
                  <a:cubicBezTo>
                    <a:pt x="470" y="149"/>
                    <a:pt x="473" y="149"/>
                    <a:pt x="475" y="148"/>
                  </a:cubicBezTo>
                  <a:cubicBezTo>
                    <a:pt x="475" y="147"/>
                    <a:pt x="476" y="147"/>
                    <a:pt x="476" y="147"/>
                  </a:cubicBezTo>
                  <a:cubicBezTo>
                    <a:pt x="477" y="143"/>
                    <a:pt x="479" y="138"/>
                    <a:pt x="481" y="133"/>
                  </a:cubicBezTo>
                  <a:cubicBezTo>
                    <a:pt x="493" y="141"/>
                    <a:pt x="493" y="142"/>
                    <a:pt x="488" y="171"/>
                  </a:cubicBezTo>
                  <a:cubicBezTo>
                    <a:pt x="491" y="175"/>
                    <a:pt x="494" y="176"/>
                    <a:pt x="498" y="176"/>
                  </a:cubicBezTo>
                  <a:cubicBezTo>
                    <a:pt x="501" y="176"/>
                    <a:pt x="504" y="175"/>
                    <a:pt x="508" y="174"/>
                  </a:cubicBezTo>
                  <a:cubicBezTo>
                    <a:pt x="509" y="174"/>
                    <a:pt x="511" y="174"/>
                    <a:pt x="512" y="174"/>
                  </a:cubicBezTo>
                  <a:cubicBezTo>
                    <a:pt x="520" y="174"/>
                    <a:pt x="524" y="179"/>
                    <a:pt x="524" y="188"/>
                  </a:cubicBezTo>
                  <a:cubicBezTo>
                    <a:pt x="524" y="193"/>
                    <a:pt x="523" y="197"/>
                    <a:pt x="519" y="198"/>
                  </a:cubicBezTo>
                  <a:cubicBezTo>
                    <a:pt x="518" y="199"/>
                    <a:pt x="516" y="199"/>
                    <a:pt x="514" y="199"/>
                  </a:cubicBezTo>
                  <a:cubicBezTo>
                    <a:pt x="508" y="199"/>
                    <a:pt x="502" y="201"/>
                    <a:pt x="497" y="203"/>
                  </a:cubicBezTo>
                  <a:cubicBezTo>
                    <a:pt x="489" y="207"/>
                    <a:pt x="482" y="213"/>
                    <a:pt x="476" y="219"/>
                  </a:cubicBezTo>
                  <a:cubicBezTo>
                    <a:pt x="472" y="223"/>
                    <a:pt x="471" y="231"/>
                    <a:pt x="468" y="239"/>
                  </a:cubicBezTo>
                  <a:cubicBezTo>
                    <a:pt x="467" y="240"/>
                    <a:pt x="463" y="241"/>
                    <a:pt x="457" y="244"/>
                  </a:cubicBezTo>
                  <a:cubicBezTo>
                    <a:pt x="463" y="226"/>
                    <a:pt x="462" y="210"/>
                    <a:pt x="473" y="198"/>
                  </a:cubicBezTo>
                  <a:cubicBezTo>
                    <a:pt x="472" y="186"/>
                    <a:pt x="474" y="174"/>
                    <a:pt x="464" y="164"/>
                  </a:cubicBezTo>
                  <a:cubicBezTo>
                    <a:pt x="461" y="161"/>
                    <a:pt x="458" y="158"/>
                    <a:pt x="455" y="155"/>
                  </a:cubicBezTo>
                  <a:cubicBezTo>
                    <a:pt x="456" y="152"/>
                    <a:pt x="458" y="150"/>
                    <a:pt x="460" y="150"/>
                  </a:cubicBezTo>
                  <a:cubicBezTo>
                    <a:pt x="461" y="149"/>
                    <a:pt x="464" y="149"/>
                    <a:pt x="466" y="149"/>
                  </a:cubicBezTo>
                  <a:cubicBezTo>
                    <a:pt x="466" y="149"/>
                    <a:pt x="467" y="149"/>
                    <a:pt x="467" y="149"/>
                  </a:cubicBezTo>
                  <a:cubicBezTo>
                    <a:pt x="467" y="149"/>
                    <a:pt x="468" y="149"/>
                    <a:pt x="468" y="149"/>
                  </a:cubicBezTo>
                  <a:moveTo>
                    <a:pt x="362" y="155"/>
                  </a:moveTo>
                  <a:cubicBezTo>
                    <a:pt x="365" y="155"/>
                    <a:pt x="367" y="155"/>
                    <a:pt x="370" y="154"/>
                  </a:cubicBezTo>
                  <a:cubicBezTo>
                    <a:pt x="371" y="154"/>
                    <a:pt x="372" y="154"/>
                    <a:pt x="373" y="153"/>
                  </a:cubicBezTo>
                  <a:cubicBezTo>
                    <a:pt x="378" y="151"/>
                    <a:pt x="378" y="144"/>
                    <a:pt x="378" y="139"/>
                  </a:cubicBezTo>
                  <a:cubicBezTo>
                    <a:pt x="379" y="124"/>
                    <a:pt x="385" y="113"/>
                    <a:pt x="399" y="106"/>
                  </a:cubicBezTo>
                  <a:cubicBezTo>
                    <a:pt x="406" y="109"/>
                    <a:pt x="407" y="114"/>
                    <a:pt x="405" y="119"/>
                  </a:cubicBezTo>
                  <a:cubicBezTo>
                    <a:pt x="404" y="126"/>
                    <a:pt x="401" y="133"/>
                    <a:pt x="399" y="140"/>
                  </a:cubicBezTo>
                  <a:cubicBezTo>
                    <a:pt x="397" y="144"/>
                    <a:pt x="396" y="148"/>
                    <a:pt x="395" y="152"/>
                  </a:cubicBezTo>
                  <a:cubicBezTo>
                    <a:pt x="394" y="164"/>
                    <a:pt x="395" y="168"/>
                    <a:pt x="404" y="168"/>
                  </a:cubicBezTo>
                  <a:cubicBezTo>
                    <a:pt x="407" y="168"/>
                    <a:pt x="409" y="168"/>
                    <a:pt x="412" y="167"/>
                  </a:cubicBezTo>
                  <a:cubicBezTo>
                    <a:pt x="417" y="167"/>
                    <a:pt x="423" y="167"/>
                    <a:pt x="428" y="166"/>
                  </a:cubicBezTo>
                  <a:cubicBezTo>
                    <a:pt x="430" y="166"/>
                    <a:pt x="431" y="165"/>
                    <a:pt x="433" y="165"/>
                  </a:cubicBezTo>
                  <a:cubicBezTo>
                    <a:pt x="442" y="165"/>
                    <a:pt x="448" y="171"/>
                    <a:pt x="452" y="178"/>
                  </a:cubicBezTo>
                  <a:cubicBezTo>
                    <a:pt x="454" y="180"/>
                    <a:pt x="455" y="185"/>
                    <a:pt x="453" y="187"/>
                  </a:cubicBezTo>
                  <a:cubicBezTo>
                    <a:pt x="453" y="188"/>
                    <a:pt x="451" y="189"/>
                    <a:pt x="450" y="190"/>
                  </a:cubicBezTo>
                  <a:cubicBezTo>
                    <a:pt x="448" y="191"/>
                    <a:pt x="446" y="191"/>
                    <a:pt x="444" y="191"/>
                  </a:cubicBezTo>
                  <a:cubicBezTo>
                    <a:pt x="444" y="191"/>
                    <a:pt x="444" y="191"/>
                    <a:pt x="444" y="191"/>
                  </a:cubicBezTo>
                  <a:cubicBezTo>
                    <a:pt x="437" y="191"/>
                    <a:pt x="430" y="190"/>
                    <a:pt x="423" y="188"/>
                  </a:cubicBezTo>
                  <a:cubicBezTo>
                    <a:pt x="421" y="188"/>
                    <a:pt x="419" y="188"/>
                    <a:pt x="417" y="188"/>
                  </a:cubicBezTo>
                  <a:cubicBezTo>
                    <a:pt x="414" y="188"/>
                    <a:pt x="411" y="188"/>
                    <a:pt x="408" y="189"/>
                  </a:cubicBezTo>
                  <a:cubicBezTo>
                    <a:pt x="401" y="193"/>
                    <a:pt x="397" y="200"/>
                    <a:pt x="400" y="210"/>
                  </a:cubicBezTo>
                  <a:cubicBezTo>
                    <a:pt x="402" y="217"/>
                    <a:pt x="406" y="224"/>
                    <a:pt x="409" y="229"/>
                  </a:cubicBezTo>
                  <a:cubicBezTo>
                    <a:pt x="403" y="239"/>
                    <a:pt x="397" y="249"/>
                    <a:pt x="392" y="259"/>
                  </a:cubicBezTo>
                  <a:cubicBezTo>
                    <a:pt x="390" y="261"/>
                    <a:pt x="388" y="263"/>
                    <a:pt x="386" y="264"/>
                  </a:cubicBezTo>
                  <a:cubicBezTo>
                    <a:pt x="385" y="264"/>
                    <a:pt x="385" y="265"/>
                    <a:pt x="385" y="265"/>
                  </a:cubicBezTo>
                  <a:cubicBezTo>
                    <a:pt x="364" y="270"/>
                    <a:pt x="343" y="275"/>
                    <a:pt x="322" y="280"/>
                  </a:cubicBezTo>
                  <a:cubicBezTo>
                    <a:pt x="321" y="271"/>
                    <a:pt x="319" y="264"/>
                    <a:pt x="318" y="256"/>
                  </a:cubicBezTo>
                  <a:cubicBezTo>
                    <a:pt x="316" y="248"/>
                    <a:pt x="310" y="243"/>
                    <a:pt x="301" y="242"/>
                  </a:cubicBezTo>
                  <a:cubicBezTo>
                    <a:pt x="280" y="238"/>
                    <a:pt x="277" y="230"/>
                    <a:pt x="288" y="211"/>
                  </a:cubicBezTo>
                  <a:cubicBezTo>
                    <a:pt x="300" y="214"/>
                    <a:pt x="312" y="217"/>
                    <a:pt x="325" y="221"/>
                  </a:cubicBezTo>
                  <a:cubicBezTo>
                    <a:pt x="329" y="222"/>
                    <a:pt x="333" y="223"/>
                    <a:pt x="336" y="223"/>
                  </a:cubicBezTo>
                  <a:cubicBezTo>
                    <a:pt x="339" y="223"/>
                    <a:pt x="342" y="223"/>
                    <a:pt x="344" y="222"/>
                  </a:cubicBezTo>
                  <a:cubicBezTo>
                    <a:pt x="346" y="220"/>
                    <a:pt x="348" y="219"/>
                    <a:pt x="350" y="217"/>
                  </a:cubicBezTo>
                  <a:cubicBezTo>
                    <a:pt x="357" y="208"/>
                    <a:pt x="358" y="199"/>
                    <a:pt x="352" y="190"/>
                  </a:cubicBezTo>
                  <a:cubicBezTo>
                    <a:pt x="347" y="183"/>
                    <a:pt x="341" y="177"/>
                    <a:pt x="335" y="172"/>
                  </a:cubicBezTo>
                  <a:cubicBezTo>
                    <a:pt x="329" y="166"/>
                    <a:pt x="323" y="162"/>
                    <a:pt x="318" y="157"/>
                  </a:cubicBezTo>
                  <a:cubicBezTo>
                    <a:pt x="303" y="145"/>
                    <a:pt x="303" y="133"/>
                    <a:pt x="316" y="114"/>
                  </a:cubicBezTo>
                  <a:cubicBezTo>
                    <a:pt x="323" y="121"/>
                    <a:pt x="329" y="126"/>
                    <a:pt x="335" y="132"/>
                  </a:cubicBezTo>
                  <a:cubicBezTo>
                    <a:pt x="340" y="137"/>
                    <a:pt x="344" y="142"/>
                    <a:pt x="348" y="148"/>
                  </a:cubicBezTo>
                  <a:cubicBezTo>
                    <a:pt x="352" y="153"/>
                    <a:pt x="357" y="155"/>
                    <a:pt x="362" y="155"/>
                  </a:cubicBezTo>
                  <a:moveTo>
                    <a:pt x="219" y="117"/>
                  </a:moveTo>
                  <a:cubicBezTo>
                    <a:pt x="220" y="117"/>
                    <a:pt x="220" y="117"/>
                    <a:pt x="220" y="117"/>
                  </a:cubicBezTo>
                  <a:cubicBezTo>
                    <a:pt x="227" y="117"/>
                    <a:pt x="232" y="116"/>
                    <a:pt x="236" y="114"/>
                  </a:cubicBezTo>
                  <a:cubicBezTo>
                    <a:pt x="245" y="111"/>
                    <a:pt x="249" y="103"/>
                    <a:pt x="250" y="91"/>
                  </a:cubicBezTo>
                  <a:cubicBezTo>
                    <a:pt x="250" y="81"/>
                    <a:pt x="249" y="71"/>
                    <a:pt x="249" y="60"/>
                  </a:cubicBezTo>
                  <a:cubicBezTo>
                    <a:pt x="259" y="63"/>
                    <a:pt x="264" y="67"/>
                    <a:pt x="264" y="75"/>
                  </a:cubicBezTo>
                  <a:cubicBezTo>
                    <a:pt x="265" y="79"/>
                    <a:pt x="265" y="82"/>
                    <a:pt x="266" y="86"/>
                  </a:cubicBezTo>
                  <a:cubicBezTo>
                    <a:pt x="268" y="95"/>
                    <a:pt x="270" y="99"/>
                    <a:pt x="276" y="99"/>
                  </a:cubicBezTo>
                  <a:cubicBezTo>
                    <a:pt x="278" y="99"/>
                    <a:pt x="282" y="98"/>
                    <a:pt x="286" y="97"/>
                  </a:cubicBezTo>
                  <a:cubicBezTo>
                    <a:pt x="293" y="95"/>
                    <a:pt x="300" y="92"/>
                    <a:pt x="308" y="89"/>
                  </a:cubicBezTo>
                  <a:cubicBezTo>
                    <a:pt x="312" y="88"/>
                    <a:pt x="314" y="87"/>
                    <a:pt x="317" y="87"/>
                  </a:cubicBezTo>
                  <a:cubicBezTo>
                    <a:pt x="322" y="87"/>
                    <a:pt x="324" y="91"/>
                    <a:pt x="328" y="100"/>
                  </a:cubicBezTo>
                  <a:cubicBezTo>
                    <a:pt x="326" y="101"/>
                    <a:pt x="324" y="102"/>
                    <a:pt x="322" y="102"/>
                  </a:cubicBezTo>
                  <a:cubicBezTo>
                    <a:pt x="322" y="102"/>
                    <a:pt x="322" y="102"/>
                    <a:pt x="322" y="102"/>
                  </a:cubicBezTo>
                  <a:cubicBezTo>
                    <a:pt x="320" y="101"/>
                    <a:pt x="318" y="101"/>
                    <a:pt x="317" y="101"/>
                  </a:cubicBezTo>
                  <a:cubicBezTo>
                    <a:pt x="313" y="101"/>
                    <a:pt x="310" y="102"/>
                    <a:pt x="308" y="103"/>
                  </a:cubicBezTo>
                  <a:cubicBezTo>
                    <a:pt x="302" y="106"/>
                    <a:pt x="298" y="111"/>
                    <a:pt x="295" y="118"/>
                  </a:cubicBezTo>
                  <a:cubicBezTo>
                    <a:pt x="286" y="140"/>
                    <a:pt x="290" y="155"/>
                    <a:pt x="308" y="171"/>
                  </a:cubicBezTo>
                  <a:cubicBezTo>
                    <a:pt x="315" y="177"/>
                    <a:pt x="323" y="183"/>
                    <a:pt x="331" y="189"/>
                  </a:cubicBezTo>
                  <a:cubicBezTo>
                    <a:pt x="336" y="193"/>
                    <a:pt x="339" y="198"/>
                    <a:pt x="335" y="206"/>
                  </a:cubicBezTo>
                  <a:cubicBezTo>
                    <a:pt x="317" y="202"/>
                    <a:pt x="299" y="198"/>
                    <a:pt x="280" y="194"/>
                  </a:cubicBezTo>
                  <a:cubicBezTo>
                    <a:pt x="291" y="172"/>
                    <a:pt x="290" y="149"/>
                    <a:pt x="281" y="126"/>
                  </a:cubicBezTo>
                  <a:cubicBezTo>
                    <a:pt x="280" y="122"/>
                    <a:pt x="276" y="119"/>
                    <a:pt x="274" y="116"/>
                  </a:cubicBezTo>
                  <a:cubicBezTo>
                    <a:pt x="272" y="116"/>
                    <a:pt x="271" y="116"/>
                    <a:pt x="270" y="116"/>
                  </a:cubicBezTo>
                  <a:cubicBezTo>
                    <a:pt x="269" y="120"/>
                    <a:pt x="267" y="124"/>
                    <a:pt x="267" y="127"/>
                  </a:cubicBezTo>
                  <a:cubicBezTo>
                    <a:pt x="268" y="134"/>
                    <a:pt x="271" y="140"/>
                    <a:pt x="272" y="147"/>
                  </a:cubicBezTo>
                  <a:cubicBezTo>
                    <a:pt x="276" y="164"/>
                    <a:pt x="271" y="181"/>
                    <a:pt x="261" y="196"/>
                  </a:cubicBezTo>
                  <a:cubicBezTo>
                    <a:pt x="247" y="216"/>
                    <a:pt x="244" y="239"/>
                    <a:pt x="243" y="262"/>
                  </a:cubicBezTo>
                  <a:cubicBezTo>
                    <a:pt x="243" y="273"/>
                    <a:pt x="248" y="283"/>
                    <a:pt x="258" y="290"/>
                  </a:cubicBezTo>
                  <a:cubicBezTo>
                    <a:pt x="260" y="290"/>
                    <a:pt x="261" y="289"/>
                    <a:pt x="262" y="289"/>
                  </a:cubicBezTo>
                  <a:cubicBezTo>
                    <a:pt x="268" y="286"/>
                    <a:pt x="267" y="282"/>
                    <a:pt x="265" y="276"/>
                  </a:cubicBezTo>
                  <a:cubicBezTo>
                    <a:pt x="260" y="264"/>
                    <a:pt x="257" y="252"/>
                    <a:pt x="262" y="238"/>
                  </a:cubicBezTo>
                  <a:cubicBezTo>
                    <a:pt x="270" y="248"/>
                    <a:pt x="278" y="254"/>
                    <a:pt x="291" y="256"/>
                  </a:cubicBezTo>
                  <a:cubicBezTo>
                    <a:pt x="301" y="258"/>
                    <a:pt x="307" y="274"/>
                    <a:pt x="303" y="285"/>
                  </a:cubicBezTo>
                  <a:cubicBezTo>
                    <a:pt x="302" y="287"/>
                    <a:pt x="299" y="290"/>
                    <a:pt x="296" y="291"/>
                  </a:cubicBezTo>
                  <a:cubicBezTo>
                    <a:pt x="296" y="291"/>
                    <a:pt x="296" y="291"/>
                    <a:pt x="296" y="291"/>
                  </a:cubicBezTo>
                  <a:cubicBezTo>
                    <a:pt x="289" y="294"/>
                    <a:pt x="282" y="295"/>
                    <a:pt x="276" y="297"/>
                  </a:cubicBezTo>
                  <a:cubicBezTo>
                    <a:pt x="270" y="299"/>
                    <a:pt x="264" y="299"/>
                    <a:pt x="259" y="301"/>
                  </a:cubicBezTo>
                  <a:cubicBezTo>
                    <a:pt x="258" y="301"/>
                    <a:pt x="257" y="302"/>
                    <a:pt x="256" y="303"/>
                  </a:cubicBezTo>
                  <a:cubicBezTo>
                    <a:pt x="256" y="303"/>
                    <a:pt x="255" y="303"/>
                    <a:pt x="254" y="304"/>
                  </a:cubicBezTo>
                  <a:cubicBezTo>
                    <a:pt x="253" y="304"/>
                    <a:pt x="252" y="305"/>
                    <a:pt x="250" y="305"/>
                  </a:cubicBezTo>
                  <a:cubicBezTo>
                    <a:pt x="247" y="305"/>
                    <a:pt x="244" y="303"/>
                    <a:pt x="240" y="301"/>
                  </a:cubicBezTo>
                  <a:cubicBezTo>
                    <a:pt x="227" y="293"/>
                    <a:pt x="213" y="288"/>
                    <a:pt x="199" y="281"/>
                  </a:cubicBezTo>
                  <a:cubicBezTo>
                    <a:pt x="191" y="277"/>
                    <a:pt x="183" y="273"/>
                    <a:pt x="176" y="267"/>
                  </a:cubicBezTo>
                  <a:cubicBezTo>
                    <a:pt x="174" y="266"/>
                    <a:pt x="174" y="261"/>
                    <a:pt x="175" y="258"/>
                  </a:cubicBezTo>
                  <a:cubicBezTo>
                    <a:pt x="175" y="257"/>
                    <a:pt x="176" y="257"/>
                    <a:pt x="177" y="256"/>
                  </a:cubicBezTo>
                  <a:cubicBezTo>
                    <a:pt x="179" y="255"/>
                    <a:pt x="181" y="255"/>
                    <a:pt x="182" y="255"/>
                  </a:cubicBezTo>
                  <a:cubicBezTo>
                    <a:pt x="183" y="255"/>
                    <a:pt x="183" y="255"/>
                    <a:pt x="183" y="255"/>
                  </a:cubicBezTo>
                  <a:cubicBezTo>
                    <a:pt x="187" y="255"/>
                    <a:pt x="191" y="257"/>
                    <a:pt x="195" y="257"/>
                  </a:cubicBezTo>
                  <a:cubicBezTo>
                    <a:pt x="198" y="257"/>
                    <a:pt x="202" y="258"/>
                    <a:pt x="205" y="258"/>
                  </a:cubicBezTo>
                  <a:cubicBezTo>
                    <a:pt x="210" y="258"/>
                    <a:pt x="216" y="257"/>
                    <a:pt x="221" y="256"/>
                  </a:cubicBezTo>
                  <a:cubicBezTo>
                    <a:pt x="222" y="255"/>
                    <a:pt x="222" y="255"/>
                    <a:pt x="223" y="255"/>
                  </a:cubicBezTo>
                  <a:cubicBezTo>
                    <a:pt x="234" y="250"/>
                    <a:pt x="237" y="239"/>
                    <a:pt x="229" y="229"/>
                  </a:cubicBezTo>
                  <a:cubicBezTo>
                    <a:pt x="224" y="222"/>
                    <a:pt x="217" y="216"/>
                    <a:pt x="211" y="210"/>
                  </a:cubicBezTo>
                  <a:cubicBezTo>
                    <a:pt x="208" y="207"/>
                    <a:pt x="204" y="204"/>
                    <a:pt x="200" y="201"/>
                  </a:cubicBezTo>
                  <a:cubicBezTo>
                    <a:pt x="200" y="200"/>
                    <a:pt x="201" y="200"/>
                    <a:pt x="201" y="200"/>
                  </a:cubicBezTo>
                  <a:cubicBezTo>
                    <a:pt x="203" y="199"/>
                    <a:pt x="205" y="199"/>
                    <a:pt x="207" y="199"/>
                  </a:cubicBezTo>
                  <a:cubicBezTo>
                    <a:pt x="211" y="199"/>
                    <a:pt x="215" y="202"/>
                    <a:pt x="219" y="203"/>
                  </a:cubicBezTo>
                  <a:cubicBezTo>
                    <a:pt x="223" y="205"/>
                    <a:pt x="227" y="206"/>
                    <a:pt x="232" y="206"/>
                  </a:cubicBezTo>
                  <a:cubicBezTo>
                    <a:pt x="236" y="206"/>
                    <a:pt x="240" y="206"/>
                    <a:pt x="244" y="204"/>
                  </a:cubicBezTo>
                  <a:cubicBezTo>
                    <a:pt x="244" y="204"/>
                    <a:pt x="245" y="203"/>
                    <a:pt x="245" y="203"/>
                  </a:cubicBezTo>
                  <a:cubicBezTo>
                    <a:pt x="259" y="196"/>
                    <a:pt x="263" y="182"/>
                    <a:pt x="255" y="170"/>
                  </a:cubicBezTo>
                  <a:cubicBezTo>
                    <a:pt x="246" y="156"/>
                    <a:pt x="234" y="145"/>
                    <a:pt x="216" y="139"/>
                  </a:cubicBezTo>
                  <a:cubicBezTo>
                    <a:pt x="207" y="136"/>
                    <a:pt x="199" y="129"/>
                    <a:pt x="190" y="124"/>
                  </a:cubicBezTo>
                  <a:cubicBezTo>
                    <a:pt x="190" y="123"/>
                    <a:pt x="191" y="121"/>
                    <a:pt x="191" y="120"/>
                  </a:cubicBezTo>
                  <a:cubicBezTo>
                    <a:pt x="195" y="119"/>
                    <a:pt x="200" y="118"/>
                    <a:pt x="204" y="118"/>
                  </a:cubicBezTo>
                  <a:cubicBezTo>
                    <a:pt x="206" y="117"/>
                    <a:pt x="209" y="117"/>
                    <a:pt x="211" y="117"/>
                  </a:cubicBezTo>
                  <a:cubicBezTo>
                    <a:pt x="212" y="117"/>
                    <a:pt x="214" y="117"/>
                    <a:pt x="215" y="117"/>
                  </a:cubicBezTo>
                  <a:cubicBezTo>
                    <a:pt x="217" y="117"/>
                    <a:pt x="218" y="117"/>
                    <a:pt x="219" y="117"/>
                  </a:cubicBezTo>
                  <a:moveTo>
                    <a:pt x="79" y="140"/>
                  </a:moveTo>
                  <a:cubicBezTo>
                    <a:pt x="76" y="140"/>
                    <a:pt x="73" y="139"/>
                    <a:pt x="71" y="135"/>
                  </a:cubicBezTo>
                  <a:cubicBezTo>
                    <a:pt x="69" y="130"/>
                    <a:pt x="67" y="124"/>
                    <a:pt x="74" y="120"/>
                  </a:cubicBezTo>
                  <a:cubicBezTo>
                    <a:pt x="77" y="118"/>
                    <a:pt x="81" y="116"/>
                    <a:pt x="84" y="115"/>
                  </a:cubicBezTo>
                  <a:cubicBezTo>
                    <a:pt x="88" y="113"/>
                    <a:pt x="91" y="112"/>
                    <a:pt x="94" y="111"/>
                  </a:cubicBezTo>
                  <a:cubicBezTo>
                    <a:pt x="96" y="110"/>
                    <a:pt x="97" y="110"/>
                    <a:pt x="98" y="109"/>
                  </a:cubicBezTo>
                  <a:cubicBezTo>
                    <a:pt x="111" y="103"/>
                    <a:pt x="112" y="96"/>
                    <a:pt x="104" y="82"/>
                  </a:cubicBezTo>
                  <a:cubicBezTo>
                    <a:pt x="96" y="69"/>
                    <a:pt x="87" y="55"/>
                    <a:pt x="86" y="38"/>
                  </a:cubicBezTo>
                  <a:cubicBezTo>
                    <a:pt x="85" y="34"/>
                    <a:pt x="86" y="29"/>
                    <a:pt x="88" y="25"/>
                  </a:cubicBezTo>
                  <a:cubicBezTo>
                    <a:pt x="90" y="23"/>
                    <a:pt x="92" y="21"/>
                    <a:pt x="94" y="20"/>
                  </a:cubicBezTo>
                  <a:cubicBezTo>
                    <a:pt x="95" y="20"/>
                    <a:pt x="96" y="20"/>
                    <a:pt x="97" y="20"/>
                  </a:cubicBezTo>
                  <a:cubicBezTo>
                    <a:pt x="100" y="20"/>
                    <a:pt x="103" y="21"/>
                    <a:pt x="105" y="25"/>
                  </a:cubicBezTo>
                  <a:cubicBezTo>
                    <a:pt x="109" y="31"/>
                    <a:pt x="111" y="38"/>
                    <a:pt x="113" y="45"/>
                  </a:cubicBezTo>
                  <a:cubicBezTo>
                    <a:pt x="115" y="52"/>
                    <a:pt x="116" y="60"/>
                    <a:pt x="118" y="68"/>
                  </a:cubicBezTo>
                  <a:cubicBezTo>
                    <a:pt x="120" y="74"/>
                    <a:pt x="123" y="78"/>
                    <a:pt x="129" y="78"/>
                  </a:cubicBezTo>
                  <a:cubicBezTo>
                    <a:pt x="131" y="78"/>
                    <a:pt x="134" y="77"/>
                    <a:pt x="137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0" y="75"/>
                    <a:pt x="141" y="73"/>
                    <a:pt x="143" y="72"/>
                  </a:cubicBezTo>
                  <a:cubicBezTo>
                    <a:pt x="146" y="69"/>
                    <a:pt x="149" y="68"/>
                    <a:pt x="152" y="67"/>
                  </a:cubicBezTo>
                  <a:cubicBezTo>
                    <a:pt x="153" y="66"/>
                    <a:pt x="155" y="65"/>
                    <a:pt x="156" y="65"/>
                  </a:cubicBezTo>
                  <a:cubicBezTo>
                    <a:pt x="161" y="65"/>
                    <a:pt x="164" y="69"/>
                    <a:pt x="172" y="76"/>
                  </a:cubicBezTo>
                  <a:cubicBezTo>
                    <a:pt x="166" y="83"/>
                    <a:pt x="161" y="89"/>
                    <a:pt x="153" y="95"/>
                  </a:cubicBezTo>
                  <a:cubicBezTo>
                    <a:pt x="145" y="100"/>
                    <a:pt x="141" y="109"/>
                    <a:pt x="134" y="118"/>
                  </a:cubicBezTo>
                  <a:cubicBezTo>
                    <a:pt x="131" y="112"/>
                    <a:pt x="127" y="105"/>
                    <a:pt x="123" y="98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1" y="98"/>
                    <a:pt x="119" y="98"/>
                    <a:pt x="118" y="98"/>
                  </a:cubicBezTo>
                  <a:cubicBezTo>
                    <a:pt x="114" y="100"/>
                    <a:pt x="115" y="104"/>
                    <a:pt x="117" y="108"/>
                  </a:cubicBezTo>
                  <a:cubicBezTo>
                    <a:pt x="123" y="122"/>
                    <a:pt x="129" y="136"/>
                    <a:pt x="135" y="150"/>
                  </a:cubicBezTo>
                  <a:cubicBezTo>
                    <a:pt x="134" y="150"/>
                    <a:pt x="133" y="150"/>
                    <a:pt x="133" y="151"/>
                  </a:cubicBezTo>
                  <a:cubicBezTo>
                    <a:pt x="131" y="148"/>
                    <a:pt x="129" y="145"/>
                    <a:pt x="127" y="142"/>
                  </a:cubicBezTo>
                  <a:cubicBezTo>
                    <a:pt x="122" y="133"/>
                    <a:pt x="116" y="129"/>
                    <a:pt x="109" y="129"/>
                  </a:cubicBezTo>
                  <a:cubicBezTo>
                    <a:pt x="106" y="129"/>
                    <a:pt x="103" y="130"/>
                    <a:pt x="99" y="131"/>
                  </a:cubicBezTo>
                  <a:cubicBezTo>
                    <a:pt x="98" y="132"/>
                    <a:pt x="96" y="133"/>
                    <a:pt x="95" y="133"/>
                  </a:cubicBezTo>
                  <a:cubicBezTo>
                    <a:pt x="92" y="135"/>
                    <a:pt x="90" y="137"/>
                    <a:pt x="87" y="138"/>
                  </a:cubicBezTo>
                  <a:cubicBezTo>
                    <a:pt x="86" y="139"/>
                    <a:pt x="86" y="139"/>
                    <a:pt x="85" y="139"/>
                  </a:cubicBezTo>
                  <a:cubicBezTo>
                    <a:pt x="83" y="140"/>
                    <a:pt x="81" y="140"/>
                    <a:pt x="79" y="140"/>
                  </a:cubicBezTo>
                  <a:moveTo>
                    <a:pt x="95" y="0"/>
                  </a:moveTo>
                  <a:cubicBezTo>
                    <a:pt x="94" y="1"/>
                    <a:pt x="93" y="1"/>
                    <a:pt x="92" y="2"/>
                  </a:cubicBezTo>
                  <a:cubicBezTo>
                    <a:pt x="70" y="12"/>
                    <a:pt x="67" y="33"/>
                    <a:pt x="75" y="55"/>
                  </a:cubicBezTo>
                  <a:cubicBezTo>
                    <a:pt x="79" y="68"/>
                    <a:pt x="85" y="81"/>
                    <a:pt x="90" y="94"/>
                  </a:cubicBezTo>
                  <a:cubicBezTo>
                    <a:pt x="73" y="104"/>
                    <a:pt x="52" y="109"/>
                    <a:pt x="51" y="133"/>
                  </a:cubicBezTo>
                  <a:cubicBezTo>
                    <a:pt x="44" y="131"/>
                    <a:pt x="39" y="130"/>
                    <a:pt x="34" y="130"/>
                  </a:cubicBezTo>
                  <a:cubicBezTo>
                    <a:pt x="31" y="130"/>
                    <a:pt x="29" y="130"/>
                    <a:pt x="27" y="131"/>
                  </a:cubicBezTo>
                  <a:cubicBezTo>
                    <a:pt x="21" y="134"/>
                    <a:pt x="18" y="140"/>
                    <a:pt x="13" y="151"/>
                  </a:cubicBezTo>
                  <a:cubicBezTo>
                    <a:pt x="12" y="156"/>
                    <a:pt x="10" y="161"/>
                    <a:pt x="9" y="166"/>
                  </a:cubicBezTo>
                  <a:cubicBezTo>
                    <a:pt x="6" y="179"/>
                    <a:pt x="10" y="187"/>
                    <a:pt x="23" y="193"/>
                  </a:cubicBezTo>
                  <a:cubicBezTo>
                    <a:pt x="28" y="196"/>
                    <a:pt x="33" y="199"/>
                    <a:pt x="40" y="202"/>
                  </a:cubicBezTo>
                  <a:cubicBezTo>
                    <a:pt x="28" y="211"/>
                    <a:pt x="18" y="219"/>
                    <a:pt x="9" y="227"/>
                  </a:cubicBezTo>
                  <a:cubicBezTo>
                    <a:pt x="0" y="235"/>
                    <a:pt x="0" y="241"/>
                    <a:pt x="9" y="249"/>
                  </a:cubicBezTo>
                  <a:cubicBezTo>
                    <a:pt x="15" y="254"/>
                    <a:pt x="22" y="256"/>
                    <a:pt x="29" y="256"/>
                  </a:cubicBezTo>
                  <a:cubicBezTo>
                    <a:pt x="32" y="256"/>
                    <a:pt x="36" y="256"/>
                    <a:pt x="39" y="255"/>
                  </a:cubicBezTo>
                  <a:cubicBezTo>
                    <a:pt x="44" y="254"/>
                    <a:pt x="50" y="253"/>
                    <a:pt x="54" y="252"/>
                  </a:cubicBezTo>
                  <a:cubicBezTo>
                    <a:pt x="46" y="263"/>
                    <a:pt x="36" y="273"/>
                    <a:pt x="30" y="284"/>
                  </a:cubicBezTo>
                  <a:cubicBezTo>
                    <a:pt x="23" y="297"/>
                    <a:pt x="27" y="304"/>
                    <a:pt x="41" y="307"/>
                  </a:cubicBezTo>
                  <a:cubicBezTo>
                    <a:pt x="43" y="307"/>
                    <a:pt x="44" y="307"/>
                    <a:pt x="46" y="307"/>
                  </a:cubicBezTo>
                  <a:cubicBezTo>
                    <a:pt x="50" y="307"/>
                    <a:pt x="55" y="306"/>
                    <a:pt x="60" y="305"/>
                  </a:cubicBezTo>
                  <a:cubicBezTo>
                    <a:pt x="70" y="302"/>
                    <a:pt x="80" y="298"/>
                    <a:pt x="92" y="294"/>
                  </a:cubicBezTo>
                  <a:cubicBezTo>
                    <a:pt x="96" y="304"/>
                    <a:pt x="94" y="310"/>
                    <a:pt x="88" y="315"/>
                  </a:cubicBezTo>
                  <a:cubicBezTo>
                    <a:pt x="82" y="319"/>
                    <a:pt x="77" y="325"/>
                    <a:pt x="71" y="330"/>
                  </a:cubicBezTo>
                  <a:cubicBezTo>
                    <a:pt x="65" y="336"/>
                    <a:pt x="63" y="342"/>
                    <a:pt x="67" y="350"/>
                  </a:cubicBezTo>
                  <a:cubicBezTo>
                    <a:pt x="70" y="356"/>
                    <a:pt x="77" y="360"/>
                    <a:pt x="84" y="360"/>
                  </a:cubicBezTo>
                  <a:cubicBezTo>
                    <a:pt x="85" y="360"/>
                    <a:pt x="87" y="360"/>
                    <a:pt x="89" y="359"/>
                  </a:cubicBezTo>
                  <a:cubicBezTo>
                    <a:pt x="90" y="359"/>
                    <a:pt x="91" y="358"/>
                    <a:pt x="93" y="357"/>
                  </a:cubicBezTo>
                  <a:cubicBezTo>
                    <a:pt x="99" y="355"/>
                    <a:pt x="105" y="351"/>
                    <a:pt x="109" y="347"/>
                  </a:cubicBezTo>
                  <a:cubicBezTo>
                    <a:pt x="113" y="342"/>
                    <a:pt x="117" y="339"/>
                    <a:pt x="121" y="337"/>
                  </a:cubicBezTo>
                  <a:cubicBezTo>
                    <a:pt x="124" y="336"/>
                    <a:pt x="126" y="335"/>
                    <a:pt x="129" y="335"/>
                  </a:cubicBezTo>
                  <a:cubicBezTo>
                    <a:pt x="132" y="335"/>
                    <a:pt x="136" y="337"/>
                    <a:pt x="141" y="339"/>
                  </a:cubicBezTo>
                  <a:cubicBezTo>
                    <a:pt x="146" y="341"/>
                    <a:pt x="150" y="342"/>
                    <a:pt x="155" y="342"/>
                  </a:cubicBezTo>
                  <a:cubicBezTo>
                    <a:pt x="160" y="342"/>
                    <a:pt x="164" y="341"/>
                    <a:pt x="169" y="340"/>
                  </a:cubicBezTo>
                  <a:cubicBezTo>
                    <a:pt x="191" y="334"/>
                    <a:pt x="213" y="327"/>
                    <a:pt x="235" y="320"/>
                  </a:cubicBezTo>
                  <a:cubicBezTo>
                    <a:pt x="267" y="311"/>
                    <a:pt x="299" y="301"/>
                    <a:pt x="331" y="291"/>
                  </a:cubicBezTo>
                  <a:cubicBezTo>
                    <a:pt x="333" y="290"/>
                    <a:pt x="335" y="289"/>
                    <a:pt x="337" y="289"/>
                  </a:cubicBezTo>
                  <a:cubicBezTo>
                    <a:pt x="367" y="284"/>
                    <a:pt x="397" y="277"/>
                    <a:pt x="426" y="266"/>
                  </a:cubicBezTo>
                  <a:cubicBezTo>
                    <a:pt x="444" y="259"/>
                    <a:pt x="464" y="256"/>
                    <a:pt x="483" y="251"/>
                  </a:cubicBezTo>
                  <a:cubicBezTo>
                    <a:pt x="485" y="251"/>
                    <a:pt x="487" y="250"/>
                    <a:pt x="488" y="249"/>
                  </a:cubicBezTo>
                  <a:cubicBezTo>
                    <a:pt x="498" y="245"/>
                    <a:pt x="501" y="237"/>
                    <a:pt x="498" y="226"/>
                  </a:cubicBezTo>
                  <a:cubicBezTo>
                    <a:pt x="496" y="220"/>
                    <a:pt x="497" y="217"/>
                    <a:pt x="502" y="215"/>
                  </a:cubicBezTo>
                  <a:cubicBezTo>
                    <a:pt x="502" y="215"/>
                    <a:pt x="502" y="215"/>
                    <a:pt x="503" y="215"/>
                  </a:cubicBezTo>
                  <a:cubicBezTo>
                    <a:pt x="507" y="213"/>
                    <a:pt x="511" y="213"/>
                    <a:pt x="516" y="213"/>
                  </a:cubicBezTo>
                  <a:cubicBezTo>
                    <a:pt x="520" y="213"/>
                    <a:pt x="524" y="212"/>
                    <a:pt x="527" y="210"/>
                  </a:cubicBezTo>
                  <a:cubicBezTo>
                    <a:pt x="535" y="207"/>
                    <a:pt x="539" y="200"/>
                    <a:pt x="540" y="191"/>
                  </a:cubicBezTo>
                  <a:cubicBezTo>
                    <a:pt x="540" y="185"/>
                    <a:pt x="539" y="180"/>
                    <a:pt x="537" y="175"/>
                  </a:cubicBezTo>
                  <a:cubicBezTo>
                    <a:pt x="534" y="163"/>
                    <a:pt x="532" y="162"/>
                    <a:pt x="518" y="161"/>
                  </a:cubicBezTo>
                  <a:cubicBezTo>
                    <a:pt x="514" y="161"/>
                    <a:pt x="511" y="160"/>
                    <a:pt x="507" y="160"/>
                  </a:cubicBezTo>
                  <a:cubicBezTo>
                    <a:pt x="507" y="156"/>
                    <a:pt x="506" y="153"/>
                    <a:pt x="507" y="151"/>
                  </a:cubicBezTo>
                  <a:cubicBezTo>
                    <a:pt x="511" y="142"/>
                    <a:pt x="505" y="135"/>
                    <a:pt x="501" y="128"/>
                  </a:cubicBezTo>
                  <a:cubicBezTo>
                    <a:pt x="497" y="123"/>
                    <a:pt x="492" y="121"/>
                    <a:pt x="486" y="121"/>
                  </a:cubicBezTo>
                  <a:cubicBezTo>
                    <a:pt x="484" y="121"/>
                    <a:pt x="481" y="121"/>
                    <a:pt x="478" y="122"/>
                  </a:cubicBezTo>
                  <a:cubicBezTo>
                    <a:pt x="475" y="124"/>
                    <a:pt x="472" y="126"/>
                    <a:pt x="470" y="129"/>
                  </a:cubicBezTo>
                  <a:cubicBezTo>
                    <a:pt x="467" y="133"/>
                    <a:pt x="463" y="136"/>
                    <a:pt x="459" y="138"/>
                  </a:cubicBezTo>
                  <a:cubicBezTo>
                    <a:pt x="454" y="141"/>
                    <a:pt x="448" y="143"/>
                    <a:pt x="443" y="146"/>
                  </a:cubicBezTo>
                  <a:cubicBezTo>
                    <a:pt x="442" y="147"/>
                    <a:pt x="440" y="148"/>
                    <a:pt x="439" y="148"/>
                  </a:cubicBezTo>
                  <a:cubicBezTo>
                    <a:pt x="434" y="150"/>
                    <a:pt x="429" y="151"/>
                    <a:pt x="424" y="151"/>
                  </a:cubicBezTo>
                  <a:cubicBezTo>
                    <a:pt x="419" y="151"/>
                    <a:pt x="414" y="151"/>
                    <a:pt x="409" y="149"/>
                  </a:cubicBezTo>
                  <a:cubicBezTo>
                    <a:pt x="411" y="144"/>
                    <a:pt x="412" y="139"/>
                    <a:pt x="415" y="134"/>
                  </a:cubicBezTo>
                  <a:cubicBezTo>
                    <a:pt x="421" y="124"/>
                    <a:pt x="423" y="114"/>
                    <a:pt x="418" y="103"/>
                  </a:cubicBezTo>
                  <a:cubicBezTo>
                    <a:pt x="415" y="93"/>
                    <a:pt x="408" y="88"/>
                    <a:pt x="401" y="88"/>
                  </a:cubicBezTo>
                  <a:cubicBezTo>
                    <a:pt x="398" y="88"/>
                    <a:pt x="395" y="89"/>
                    <a:pt x="393" y="90"/>
                  </a:cubicBezTo>
                  <a:cubicBezTo>
                    <a:pt x="390" y="91"/>
                    <a:pt x="387" y="93"/>
                    <a:pt x="384" y="96"/>
                  </a:cubicBezTo>
                  <a:cubicBezTo>
                    <a:pt x="376" y="104"/>
                    <a:pt x="371" y="113"/>
                    <a:pt x="365" y="122"/>
                  </a:cubicBezTo>
                  <a:cubicBezTo>
                    <a:pt x="363" y="124"/>
                    <a:pt x="361" y="127"/>
                    <a:pt x="358" y="132"/>
                  </a:cubicBezTo>
                  <a:cubicBezTo>
                    <a:pt x="352" y="126"/>
                    <a:pt x="346" y="120"/>
                    <a:pt x="341" y="116"/>
                  </a:cubicBezTo>
                  <a:cubicBezTo>
                    <a:pt x="342" y="109"/>
                    <a:pt x="344" y="104"/>
                    <a:pt x="344" y="99"/>
                  </a:cubicBezTo>
                  <a:cubicBezTo>
                    <a:pt x="344" y="81"/>
                    <a:pt x="335" y="71"/>
                    <a:pt x="320" y="71"/>
                  </a:cubicBezTo>
                  <a:cubicBezTo>
                    <a:pt x="315" y="71"/>
                    <a:pt x="310" y="72"/>
                    <a:pt x="304" y="75"/>
                  </a:cubicBezTo>
                  <a:cubicBezTo>
                    <a:pt x="304" y="75"/>
                    <a:pt x="303" y="75"/>
                    <a:pt x="302" y="75"/>
                  </a:cubicBezTo>
                  <a:cubicBezTo>
                    <a:pt x="301" y="76"/>
                    <a:pt x="299" y="77"/>
                    <a:pt x="297" y="78"/>
                  </a:cubicBezTo>
                  <a:cubicBezTo>
                    <a:pt x="294" y="79"/>
                    <a:pt x="290" y="81"/>
                    <a:pt x="287" y="81"/>
                  </a:cubicBezTo>
                  <a:cubicBezTo>
                    <a:pt x="285" y="81"/>
                    <a:pt x="283" y="80"/>
                    <a:pt x="281" y="79"/>
                  </a:cubicBezTo>
                  <a:cubicBezTo>
                    <a:pt x="280" y="73"/>
                    <a:pt x="279" y="67"/>
                    <a:pt x="278" y="61"/>
                  </a:cubicBezTo>
                  <a:cubicBezTo>
                    <a:pt x="276" y="49"/>
                    <a:pt x="267" y="42"/>
                    <a:pt x="254" y="42"/>
                  </a:cubicBezTo>
                  <a:cubicBezTo>
                    <a:pt x="252" y="42"/>
                    <a:pt x="250" y="43"/>
                    <a:pt x="247" y="43"/>
                  </a:cubicBezTo>
                  <a:cubicBezTo>
                    <a:pt x="245" y="43"/>
                    <a:pt x="243" y="44"/>
                    <a:pt x="241" y="45"/>
                  </a:cubicBezTo>
                  <a:cubicBezTo>
                    <a:pt x="233" y="48"/>
                    <a:pt x="230" y="56"/>
                    <a:pt x="232" y="68"/>
                  </a:cubicBezTo>
                  <a:cubicBezTo>
                    <a:pt x="232" y="71"/>
                    <a:pt x="232" y="73"/>
                    <a:pt x="232" y="76"/>
                  </a:cubicBezTo>
                  <a:cubicBezTo>
                    <a:pt x="233" y="92"/>
                    <a:pt x="234" y="99"/>
                    <a:pt x="228" y="101"/>
                  </a:cubicBezTo>
                  <a:cubicBezTo>
                    <a:pt x="224" y="103"/>
                    <a:pt x="218" y="103"/>
                    <a:pt x="207" y="103"/>
                  </a:cubicBezTo>
                  <a:cubicBezTo>
                    <a:pt x="207" y="103"/>
                    <a:pt x="206" y="103"/>
                    <a:pt x="206" y="103"/>
                  </a:cubicBezTo>
                  <a:cubicBezTo>
                    <a:pt x="199" y="103"/>
                    <a:pt x="194" y="104"/>
                    <a:pt x="190" y="107"/>
                  </a:cubicBezTo>
                  <a:cubicBezTo>
                    <a:pt x="183" y="110"/>
                    <a:pt x="178" y="114"/>
                    <a:pt x="173" y="121"/>
                  </a:cubicBezTo>
                  <a:cubicBezTo>
                    <a:pt x="171" y="123"/>
                    <a:pt x="169" y="126"/>
                    <a:pt x="168" y="128"/>
                  </a:cubicBezTo>
                  <a:cubicBezTo>
                    <a:pt x="152" y="125"/>
                    <a:pt x="149" y="120"/>
                    <a:pt x="158" y="110"/>
                  </a:cubicBezTo>
                  <a:cubicBezTo>
                    <a:pt x="164" y="103"/>
                    <a:pt x="173" y="97"/>
                    <a:pt x="179" y="90"/>
                  </a:cubicBezTo>
                  <a:cubicBezTo>
                    <a:pt x="190" y="80"/>
                    <a:pt x="190" y="69"/>
                    <a:pt x="179" y="59"/>
                  </a:cubicBezTo>
                  <a:cubicBezTo>
                    <a:pt x="174" y="54"/>
                    <a:pt x="167" y="51"/>
                    <a:pt x="160" y="51"/>
                  </a:cubicBezTo>
                  <a:cubicBezTo>
                    <a:pt x="159" y="51"/>
                    <a:pt x="157" y="51"/>
                    <a:pt x="155" y="51"/>
                  </a:cubicBezTo>
                  <a:cubicBezTo>
                    <a:pt x="147" y="53"/>
                    <a:pt x="139" y="56"/>
                    <a:pt x="129" y="59"/>
                  </a:cubicBezTo>
                  <a:cubicBezTo>
                    <a:pt x="130" y="33"/>
                    <a:pt x="123" y="11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8367713" y="8062913"/>
              <a:ext cx="671513" cy="646113"/>
            </a:xfrm>
            <a:custGeom>
              <a:avLst/>
              <a:gdLst>
                <a:gd name="T0" fmla="*/ 134 w 943"/>
                <a:gd name="T1" fmla="*/ 743 h 908"/>
                <a:gd name="T2" fmla="*/ 243 w 943"/>
                <a:gd name="T3" fmla="*/ 669 h 908"/>
                <a:gd name="T4" fmla="*/ 445 w 943"/>
                <a:gd name="T5" fmla="*/ 733 h 908"/>
                <a:gd name="T6" fmla="*/ 442 w 943"/>
                <a:gd name="T7" fmla="*/ 868 h 908"/>
                <a:gd name="T8" fmla="*/ 674 w 943"/>
                <a:gd name="T9" fmla="*/ 672 h 908"/>
                <a:gd name="T10" fmla="*/ 780 w 943"/>
                <a:gd name="T11" fmla="*/ 440 h 908"/>
                <a:gd name="T12" fmla="*/ 743 w 943"/>
                <a:gd name="T13" fmla="*/ 788 h 908"/>
                <a:gd name="T14" fmla="*/ 275 w 943"/>
                <a:gd name="T15" fmla="*/ 628 h 908"/>
                <a:gd name="T16" fmla="*/ 230 w 943"/>
                <a:gd name="T17" fmla="*/ 264 h 908"/>
                <a:gd name="T18" fmla="*/ 299 w 943"/>
                <a:gd name="T19" fmla="*/ 197 h 908"/>
                <a:gd name="T20" fmla="*/ 427 w 943"/>
                <a:gd name="T21" fmla="*/ 182 h 908"/>
                <a:gd name="T22" fmla="*/ 705 w 943"/>
                <a:gd name="T23" fmla="*/ 305 h 908"/>
                <a:gd name="T24" fmla="*/ 735 w 943"/>
                <a:gd name="T25" fmla="*/ 483 h 908"/>
                <a:gd name="T26" fmla="*/ 591 w 943"/>
                <a:gd name="T27" fmla="*/ 657 h 908"/>
                <a:gd name="T28" fmla="*/ 426 w 943"/>
                <a:gd name="T29" fmla="*/ 690 h 908"/>
                <a:gd name="T30" fmla="*/ 61 w 943"/>
                <a:gd name="T31" fmla="*/ 294 h 908"/>
                <a:gd name="T32" fmla="*/ 231 w 943"/>
                <a:gd name="T33" fmla="*/ 183 h 908"/>
                <a:gd name="T34" fmla="*/ 205 w 943"/>
                <a:gd name="T35" fmla="*/ 238 h 908"/>
                <a:gd name="T36" fmla="*/ 145 w 943"/>
                <a:gd name="T37" fmla="*/ 438 h 908"/>
                <a:gd name="T38" fmla="*/ 37 w 943"/>
                <a:gd name="T39" fmla="*/ 505 h 908"/>
                <a:gd name="T40" fmla="*/ 438 w 943"/>
                <a:gd name="T41" fmla="*/ 149 h 908"/>
                <a:gd name="T42" fmla="*/ 429 w 943"/>
                <a:gd name="T43" fmla="*/ 25 h 908"/>
                <a:gd name="T44" fmla="*/ 693 w 943"/>
                <a:gd name="T45" fmla="*/ 234 h 908"/>
                <a:gd name="T46" fmla="*/ 201 w 943"/>
                <a:gd name="T47" fmla="*/ 55 h 908"/>
                <a:gd name="T48" fmla="*/ 9 w 943"/>
                <a:gd name="T49" fmla="*/ 449 h 908"/>
                <a:gd name="T50" fmla="*/ 88 w 943"/>
                <a:gd name="T51" fmla="*/ 740 h 908"/>
                <a:gd name="T52" fmla="*/ 95 w 943"/>
                <a:gd name="T53" fmla="*/ 790 h 908"/>
                <a:gd name="T54" fmla="*/ 119 w 943"/>
                <a:gd name="T55" fmla="*/ 782 h 908"/>
                <a:gd name="T56" fmla="*/ 208 w 943"/>
                <a:gd name="T57" fmla="*/ 845 h 908"/>
                <a:gd name="T58" fmla="*/ 442 w 943"/>
                <a:gd name="T59" fmla="*/ 908 h 908"/>
                <a:gd name="T60" fmla="*/ 671 w 943"/>
                <a:gd name="T61" fmla="*/ 862 h 908"/>
                <a:gd name="T62" fmla="*/ 854 w 943"/>
                <a:gd name="T63" fmla="*/ 697 h 908"/>
                <a:gd name="T64" fmla="*/ 925 w 943"/>
                <a:gd name="T65" fmla="*/ 345 h 908"/>
                <a:gd name="T66" fmla="*/ 827 w 943"/>
                <a:gd name="T67" fmla="*/ 136 h 908"/>
                <a:gd name="T68" fmla="*/ 651 w 943"/>
                <a:gd name="T69" fmla="*/ 44 h 908"/>
                <a:gd name="T70" fmla="*/ 396 w 943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3" h="908">
                  <a:moveTo>
                    <a:pt x="442" y="868"/>
                  </a:moveTo>
                  <a:cubicBezTo>
                    <a:pt x="326" y="868"/>
                    <a:pt x="224" y="831"/>
                    <a:pt x="134" y="743"/>
                  </a:cubicBezTo>
                  <a:cubicBezTo>
                    <a:pt x="159" y="720"/>
                    <a:pt x="179" y="698"/>
                    <a:pt x="203" y="682"/>
                  </a:cubicBezTo>
                  <a:cubicBezTo>
                    <a:pt x="215" y="674"/>
                    <a:pt x="229" y="669"/>
                    <a:pt x="243" y="669"/>
                  </a:cubicBezTo>
                  <a:cubicBezTo>
                    <a:pt x="255" y="669"/>
                    <a:pt x="268" y="673"/>
                    <a:pt x="280" y="682"/>
                  </a:cubicBezTo>
                  <a:cubicBezTo>
                    <a:pt x="330" y="717"/>
                    <a:pt x="386" y="728"/>
                    <a:pt x="445" y="733"/>
                  </a:cubicBezTo>
                  <a:cubicBezTo>
                    <a:pt x="462" y="771"/>
                    <a:pt x="472" y="825"/>
                    <a:pt x="469" y="868"/>
                  </a:cubicBezTo>
                  <a:cubicBezTo>
                    <a:pt x="460" y="868"/>
                    <a:pt x="451" y="868"/>
                    <a:pt x="442" y="868"/>
                  </a:cubicBezTo>
                  <a:moveTo>
                    <a:pt x="743" y="788"/>
                  </a:moveTo>
                  <a:cubicBezTo>
                    <a:pt x="705" y="754"/>
                    <a:pt x="688" y="714"/>
                    <a:pt x="674" y="672"/>
                  </a:cubicBezTo>
                  <a:cubicBezTo>
                    <a:pt x="667" y="652"/>
                    <a:pt x="674" y="637"/>
                    <a:pt x="690" y="621"/>
                  </a:cubicBezTo>
                  <a:cubicBezTo>
                    <a:pt x="736" y="576"/>
                    <a:pt x="769" y="508"/>
                    <a:pt x="780" y="440"/>
                  </a:cubicBezTo>
                  <a:cubicBezTo>
                    <a:pt x="817" y="431"/>
                    <a:pt x="856" y="420"/>
                    <a:pt x="902" y="408"/>
                  </a:cubicBezTo>
                  <a:cubicBezTo>
                    <a:pt x="887" y="556"/>
                    <a:pt x="851" y="686"/>
                    <a:pt x="743" y="788"/>
                  </a:cubicBezTo>
                  <a:moveTo>
                    <a:pt x="426" y="690"/>
                  </a:moveTo>
                  <a:cubicBezTo>
                    <a:pt x="372" y="687"/>
                    <a:pt x="319" y="669"/>
                    <a:pt x="275" y="628"/>
                  </a:cubicBezTo>
                  <a:cubicBezTo>
                    <a:pt x="256" y="611"/>
                    <a:pt x="236" y="594"/>
                    <a:pt x="221" y="573"/>
                  </a:cubicBezTo>
                  <a:cubicBezTo>
                    <a:pt x="160" y="490"/>
                    <a:pt x="165" y="349"/>
                    <a:pt x="230" y="264"/>
                  </a:cubicBezTo>
                  <a:cubicBezTo>
                    <a:pt x="246" y="244"/>
                    <a:pt x="265" y="226"/>
                    <a:pt x="283" y="208"/>
                  </a:cubicBezTo>
                  <a:cubicBezTo>
                    <a:pt x="288" y="203"/>
                    <a:pt x="293" y="198"/>
                    <a:pt x="299" y="197"/>
                  </a:cubicBezTo>
                  <a:cubicBezTo>
                    <a:pt x="341" y="191"/>
                    <a:pt x="384" y="182"/>
                    <a:pt x="426" y="182"/>
                  </a:cubicBezTo>
                  <a:cubicBezTo>
                    <a:pt x="427" y="182"/>
                    <a:pt x="427" y="182"/>
                    <a:pt x="427" y="182"/>
                  </a:cubicBezTo>
                  <a:cubicBezTo>
                    <a:pt x="494" y="182"/>
                    <a:pt x="554" y="212"/>
                    <a:pt x="614" y="242"/>
                  </a:cubicBezTo>
                  <a:cubicBezTo>
                    <a:pt x="647" y="258"/>
                    <a:pt x="682" y="273"/>
                    <a:pt x="705" y="305"/>
                  </a:cubicBezTo>
                  <a:cubicBezTo>
                    <a:pt x="712" y="315"/>
                    <a:pt x="719" y="325"/>
                    <a:pt x="723" y="336"/>
                  </a:cubicBezTo>
                  <a:cubicBezTo>
                    <a:pt x="741" y="384"/>
                    <a:pt x="739" y="435"/>
                    <a:pt x="735" y="483"/>
                  </a:cubicBezTo>
                  <a:cubicBezTo>
                    <a:pt x="732" y="524"/>
                    <a:pt x="703" y="556"/>
                    <a:pt x="676" y="584"/>
                  </a:cubicBezTo>
                  <a:cubicBezTo>
                    <a:pt x="650" y="611"/>
                    <a:pt x="621" y="635"/>
                    <a:pt x="591" y="657"/>
                  </a:cubicBezTo>
                  <a:cubicBezTo>
                    <a:pt x="578" y="668"/>
                    <a:pt x="561" y="675"/>
                    <a:pt x="544" y="678"/>
                  </a:cubicBezTo>
                  <a:cubicBezTo>
                    <a:pt x="506" y="684"/>
                    <a:pt x="468" y="686"/>
                    <a:pt x="426" y="690"/>
                  </a:cubicBezTo>
                  <a:moveTo>
                    <a:pt x="37" y="505"/>
                  </a:moveTo>
                  <a:cubicBezTo>
                    <a:pt x="30" y="430"/>
                    <a:pt x="43" y="361"/>
                    <a:pt x="61" y="294"/>
                  </a:cubicBezTo>
                  <a:cubicBezTo>
                    <a:pt x="80" y="219"/>
                    <a:pt x="120" y="156"/>
                    <a:pt x="188" y="106"/>
                  </a:cubicBezTo>
                  <a:cubicBezTo>
                    <a:pt x="204" y="133"/>
                    <a:pt x="219" y="157"/>
                    <a:pt x="231" y="183"/>
                  </a:cubicBezTo>
                  <a:cubicBezTo>
                    <a:pt x="235" y="189"/>
                    <a:pt x="232" y="202"/>
                    <a:pt x="228" y="209"/>
                  </a:cubicBezTo>
                  <a:cubicBezTo>
                    <a:pt x="222" y="220"/>
                    <a:pt x="213" y="228"/>
                    <a:pt x="205" y="238"/>
                  </a:cubicBezTo>
                  <a:cubicBezTo>
                    <a:pt x="175" y="274"/>
                    <a:pt x="155" y="315"/>
                    <a:pt x="151" y="364"/>
                  </a:cubicBezTo>
                  <a:cubicBezTo>
                    <a:pt x="149" y="388"/>
                    <a:pt x="144" y="413"/>
                    <a:pt x="145" y="438"/>
                  </a:cubicBezTo>
                  <a:cubicBezTo>
                    <a:pt x="145" y="465"/>
                    <a:pt x="132" y="479"/>
                    <a:pt x="110" y="486"/>
                  </a:cubicBezTo>
                  <a:cubicBezTo>
                    <a:pt x="88" y="493"/>
                    <a:pt x="65" y="498"/>
                    <a:pt x="37" y="505"/>
                  </a:cubicBezTo>
                  <a:moveTo>
                    <a:pt x="693" y="234"/>
                  </a:moveTo>
                  <a:cubicBezTo>
                    <a:pt x="611" y="190"/>
                    <a:pt x="529" y="154"/>
                    <a:pt x="438" y="149"/>
                  </a:cubicBezTo>
                  <a:cubicBezTo>
                    <a:pt x="429" y="107"/>
                    <a:pt x="421" y="69"/>
                    <a:pt x="412" y="25"/>
                  </a:cubicBezTo>
                  <a:cubicBezTo>
                    <a:pt x="417" y="25"/>
                    <a:pt x="423" y="25"/>
                    <a:pt x="429" y="25"/>
                  </a:cubicBezTo>
                  <a:cubicBezTo>
                    <a:pt x="560" y="25"/>
                    <a:pt x="672" y="73"/>
                    <a:pt x="783" y="152"/>
                  </a:cubicBezTo>
                  <a:cubicBezTo>
                    <a:pt x="750" y="182"/>
                    <a:pt x="721" y="208"/>
                    <a:pt x="693" y="234"/>
                  </a:cubicBezTo>
                  <a:moveTo>
                    <a:pt x="396" y="0"/>
                  </a:moveTo>
                  <a:cubicBezTo>
                    <a:pt x="326" y="0"/>
                    <a:pt x="260" y="13"/>
                    <a:pt x="201" y="55"/>
                  </a:cubicBezTo>
                  <a:cubicBezTo>
                    <a:pt x="113" y="119"/>
                    <a:pt x="52" y="206"/>
                    <a:pt x="30" y="318"/>
                  </a:cubicBezTo>
                  <a:cubicBezTo>
                    <a:pt x="21" y="362"/>
                    <a:pt x="14" y="405"/>
                    <a:pt x="9" y="449"/>
                  </a:cubicBezTo>
                  <a:cubicBezTo>
                    <a:pt x="0" y="516"/>
                    <a:pt x="10" y="581"/>
                    <a:pt x="41" y="642"/>
                  </a:cubicBezTo>
                  <a:cubicBezTo>
                    <a:pt x="58" y="674"/>
                    <a:pt x="73" y="708"/>
                    <a:pt x="88" y="740"/>
                  </a:cubicBezTo>
                  <a:cubicBezTo>
                    <a:pt x="86" y="754"/>
                    <a:pt x="78" y="770"/>
                    <a:pt x="83" y="781"/>
                  </a:cubicBezTo>
                  <a:cubicBezTo>
                    <a:pt x="86" y="788"/>
                    <a:pt x="90" y="790"/>
                    <a:pt x="95" y="790"/>
                  </a:cubicBezTo>
                  <a:cubicBezTo>
                    <a:pt x="99" y="790"/>
                    <a:pt x="103" y="788"/>
                    <a:pt x="107" y="786"/>
                  </a:cubicBezTo>
                  <a:cubicBezTo>
                    <a:pt x="112" y="784"/>
                    <a:pt x="115" y="782"/>
                    <a:pt x="119" y="782"/>
                  </a:cubicBezTo>
                  <a:cubicBezTo>
                    <a:pt x="119" y="782"/>
                    <a:pt x="119" y="782"/>
                    <a:pt x="120" y="782"/>
                  </a:cubicBezTo>
                  <a:cubicBezTo>
                    <a:pt x="152" y="806"/>
                    <a:pt x="178" y="829"/>
                    <a:pt x="208" y="845"/>
                  </a:cubicBezTo>
                  <a:cubicBezTo>
                    <a:pt x="242" y="863"/>
                    <a:pt x="278" y="877"/>
                    <a:pt x="315" y="887"/>
                  </a:cubicBezTo>
                  <a:cubicBezTo>
                    <a:pt x="357" y="899"/>
                    <a:pt x="399" y="908"/>
                    <a:pt x="442" y="908"/>
                  </a:cubicBezTo>
                  <a:cubicBezTo>
                    <a:pt x="473" y="908"/>
                    <a:pt x="505" y="903"/>
                    <a:pt x="536" y="892"/>
                  </a:cubicBezTo>
                  <a:cubicBezTo>
                    <a:pt x="580" y="876"/>
                    <a:pt x="625" y="866"/>
                    <a:pt x="671" y="862"/>
                  </a:cubicBezTo>
                  <a:cubicBezTo>
                    <a:pt x="689" y="861"/>
                    <a:pt x="709" y="855"/>
                    <a:pt x="724" y="845"/>
                  </a:cubicBezTo>
                  <a:cubicBezTo>
                    <a:pt x="779" y="808"/>
                    <a:pt x="820" y="756"/>
                    <a:pt x="854" y="697"/>
                  </a:cubicBezTo>
                  <a:cubicBezTo>
                    <a:pt x="889" y="635"/>
                    <a:pt x="910" y="567"/>
                    <a:pt x="922" y="496"/>
                  </a:cubicBezTo>
                  <a:cubicBezTo>
                    <a:pt x="931" y="446"/>
                    <a:pt x="943" y="396"/>
                    <a:pt x="925" y="345"/>
                  </a:cubicBezTo>
                  <a:cubicBezTo>
                    <a:pt x="909" y="301"/>
                    <a:pt x="899" y="255"/>
                    <a:pt x="889" y="210"/>
                  </a:cubicBezTo>
                  <a:cubicBezTo>
                    <a:pt x="880" y="172"/>
                    <a:pt x="855" y="153"/>
                    <a:pt x="827" y="136"/>
                  </a:cubicBezTo>
                  <a:cubicBezTo>
                    <a:pt x="794" y="116"/>
                    <a:pt x="760" y="98"/>
                    <a:pt x="726" y="80"/>
                  </a:cubicBezTo>
                  <a:cubicBezTo>
                    <a:pt x="701" y="67"/>
                    <a:pt x="677" y="54"/>
                    <a:pt x="651" y="44"/>
                  </a:cubicBezTo>
                  <a:cubicBezTo>
                    <a:pt x="572" y="15"/>
                    <a:pt x="491" y="2"/>
                    <a:pt x="407" y="0"/>
                  </a:cubicBezTo>
                  <a:cubicBezTo>
                    <a:pt x="403" y="0"/>
                    <a:pt x="400" y="0"/>
                    <a:pt x="3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8307388" y="7358063"/>
              <a:ext cx="255588" cy="193675"/>
            </a:xfrm>
            <a:custGeom>
              <a:avLst/>
              <a:gdLst>
                <a:gd name="T0" fmla="*/ 168 w 359"/>
                <a:gd name="T1" fmla="*/ 257 h 271"/>
                <a:gd name="T2" fmla="*/ 67 w 359"/>
                <a:gd name="T3" fmla="*/ 203 h 271"/>
                <a:gd name="T4" fmla="*/ 54 w 359"/>
                <a:gd name="T5" fmla="*/ 193 h 271"/>
                <a:gd name="T6" fmla="*/ 174 w 359"/>
                <a:gd name="T7" fmla="*/ 222 h 271"/>
                <a:gd name="T8" fmla="*/ 180 w 359"/>
                <a:gd name="T9" fmla="*/ 259 h 271"/>
                <a:gd name="T10" fmla="*/ 211 w 359"/>
                <a:gd name="T11" fmla="*/ 220 h 271"/>
                <a:gd name="T12" fmla="*/ 109 w 359"/>
                <a:gd name="T13" fmla="*/ 182 h 271"/>
                <a:gd name="T14" fmla="*/ 53 w 359"/>
                <a:gd name="T15" fmla="*/ 173 h 271"/>
                <a:gd name="T16" fmla="*/ 84 w 359"/>
                <a:gd name="T17" fmla="*/ 164 h 271"/>
                <a:gd name="T18" fmla="*/ 128 w 359"/>
                <a:gd name="T19" fmla="*/ 166 h 271"/>
                <a:gd name="T20" fmla="*/ 133 w 359"/>
                <a:gd name="T21" fmla="*/ 166 h 271"/>
                <a:gd name="T22" fmla="*/ 236 w 359"/>
                <a:gd name="T23" fmla="*/ 186 h 271"/>
                <a:gd name="T24" fmla="*/ 333 w 359"/>
                <a:gd name="T25" fmla="*/ 237 h 271"/>
                <a:gd name="T26" fmla="*/ 302 w 359"/>
                <a:gd name="T27" fmla="*/ 248 h 271"/>
                <a:gd name="T28" fmla="*/ 114 w 359"/>
                <a:gd name="T29" fmla="*/ 153 h 271"/>
                <a:gd name="T30" fmla="*/ 202 w 359"/>
                <a:gd name="T31" fmla="*/ 126 h 271"/>
                <a:gd name="T32" fmla="*/ 340 w 359"/>
                <a:gd name="T33" fmla="*/ 85 h 271"/>
                <a:gd name="T34" fmla="*/ 341 w 359"/>
                <a:gd name="T35" fmla="*/ 89 h 271"/>
                <a:gd name="T36" fmla="*/ 341 w 359"/>
                <a:gd name="T37" fmla="*/ 92 h 271"/>
                <a:gd name="T38" fmla="*/ 301 w 359"/>
                <a:gd name="T39" fmla="*/ 138 h 271"/>
                <a:gd name="T40" fmla="*/ 233 w 359"/>
                <a:gd name="T41" fmla="*/ 157 h 271"/>
                <a:gd name="T42" fmla="*/ 199 w 359"/>
                <a:gd name="T43" fmla="*/ 154 h 271"/>
                <a:gd name="T44" fmla="*/ 49 w 359"/>
                <a:gd name="T45" fmla="*/ 150 h 271"/>
                <a:gd name="T46" fmla="*/ 58 w 359"/>
                <a:gd name="T47" fmla="*/ 140 h 271"/>
                <a:gd name="T48" fmla="*/ 111 w 359"/>
                <a:gd name="T49" fmla="*/ 111 h 271"/>
                <a:gd name="T50" fmla="*/ 144 w 359"/>
                <a:gd name="T51" fmla="*/ 53 h 271"/>
                <a:gd name="T52" fmla="*/ 139 w 359"/>
                <a:gd name="T53" fmla="*/ 25 h 271"/>
                <a:gd name="T54" fmla="*/ 152 w 359"/>
                <a:gd name="T55" fmla="*/ 18 h 271"/>
                <a:gd name="T56" fmla="*/ 182 w 359"/>
                <a:gd name="T57" fmla="*/ 52 h 271"/>
                <a:gd name="T58" fmla="*/ 128 w 359"/>
                <a:gd name="T59" fmla="*/ 132 h 271"/>
                <a:gd name="T60" fmla="*/ 145 w 359"/>
                <a:gd name="T61" fmla="*/ 0 h 271"/>
                <a:gd name="T62" fmla="*/ 136 w 359"/>
                <a:gd name="T63" fmla="*/ 3 h 271"/>
                <a:gd name="T64" fmla="*/ 127 w 359"/>
                <a:gd name="T65" fmla="*/ 39 h 271"/>
                <a:gd name="T66" fmla="*/ 117 w 359"/>
                <a:gd name="T67" fmla="*/ 89 h 271"/>
                <a:gd name="T68" fmla="*/ 30 w 359"/>
                <a:gd name="T69" fmla="*/ 132 h 271"/>
                <a:gd name="T70" fmla="*/ 13 w 359"/>
                <a:gd name="T71" fmla="*/ 109 h 271"/>
                <a:gd name="T72" fmla="*/ 5 w 359"/>
                <a:gd name="T73" fmla="*/ 139 h 271"/>
                <a:gd name="T74" fmla="*/ 2 w 359"/>
                <a:gd name="T75" fmla="*/ 159 h 271"/>
                <a:gd name="T76" fmla="*/ 9 w 359"/>
                <a:gd name="T77" fmla="*/ 212 h 271"/>
                <a:gd name="T78" fmla="*/ 44 w 359"/>
                <a:gd name="T79" fmla="*/ 208 h 271"/>
                <a:gd name="T80" fmla="*/ 117 w 359"/>
                <a:gd name="T81" fmla="*/ 246 h 271"/>
                <a:gd name="T82" fmla="*/ 176 w 359"/>
                <a:gd name="T83" fmla="*/ 271 h 271"/>
                <a:gd name="T84" fmla="*/ 211 w 359"/>
                <a:gd name="T85" fmla="*/ 257 h 271"/>
                <a:gd name="T86" fmla="*/ 203 w 359"/>
                <a:gd name="T87" fmla="*/ 232 h 271"/>
                <a:gd name="T88" fmla="*/ 303 w 359"/>
                <a:gd name="T89" fmla="*/ 263 h 271"/>
                <a:gd name="T90" fmla="*/ 328 w 359"/>
                <a:gd name="T91" fmla="*/ 261 h 271"/>
                <a:gd name="T92" fmla="*/ 348 w 359"/>
                <a:gd name="T93" fmla="*/ 239 h 271"/>
                <a:gd name="T94" fmla="*/ 288 w 359"/>
                <a:gd name="T95" fmla="*/ 189 h 271"/>
                <a:gd name="T96" fmla="*/ 244 w 359"/>
                <a:gd name="T97" fmla="*/ 170 h 271"/>
                <a:gd name="T98" fmla="*/ 348 w 359"/>
                <a:gd name="T99" fmla="*/ 118 h 271"/>
                <a:gd name="T100" fmla="*/ 359 w 359"/>
                <a:gd name="T101" fmla="*/ 95 h 271"/>
                <a:gd name="T102" fmla="*/ 336 w 359"/>
                <a:gd name="T103" fmla="*/ 69 h 271"/>
                <a:gd name="T104" fmla="*/ 277 w 359"/>
                <a:gd name="T105" fmla="*/ 87 h 271"/>
                <a:gd name="T106" fmla="*/ 183 w 359"/>
                <a:gd name="T107" fmla="*/ 119 h 271"/>
                <a:gd name="T108" fmla="*/ 186 w 359"/>
                <a:gd name="T109" fmla="*/ 105 h 271"/>
                <a:gd name="T110" fmla="*/ 195 w 359"/>
                <a:gd name="T111" fmla="*/ 4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271">
                  <a:moveTo>
                    <a:pt x="180" y="259"/>
                  </a:moveTo>
                  <a:cubicBezTo>
                    <a:pt x="176" y="259"/>
                    <a:pt x="172" y="259"/>
                    <a:pt x="168" y="257"/>
                  </a:cubicBezTo>
                  <a:cubicBezTo>
                    <a:pt x="155" y="251"/>
                    <a:pt x="141" y="245"/>
                    <a:pt x="128" y="237"/>
                  </a:cubicBezTo>
                  <a:cubicBezTo>
                    <a:pt x="108" y="225"/>
                    <a:pt x="90" y="210"/>
                    <a:pt x="67" y="203"/>
                  </a:cubicBezTo>
                  <a:cubicBezTo>
                    <a:pt x="62" y="201"/>
                    <a:pt x="58" y="198"/>
                    <a:pt x="53" y="196"/>
                  </a:cubicBezTo>
                  <a:cubicBezTo>
                    <a:pt x="53" y="195"/>
                    <a:pt x="53" y="194"/>
                    <a:pt x="54" y="193"/>
                  </a:cubicBezTo>
                  <a:cubicBezTo>
                    <a:pt x="83" y="194"/>
                    <a:pt x="112" y="197"/>
                    <a:pt x="140" y="206"/>
                  </a:cubicBezTo>
                  <a:cubicBezTo>
                    <a:pt x="152" y="209"/>
                    <a:pt x="163" y="215"/>
                    <a:pt x="174" y="222"/>
                  </a:cubicBezTo>
                  <a:cubicBezTo>
                    <a:pt x="187" y="229"/>
                    <a:pt x="192" y="241"/>
                    <a:pt x="197" y="255"/>
                  </a:cubicBezTo>
                  <a:cubicBezTo>
                    <a:pt x="191" y="258"/>
                    <a:pt x="185" y="259"/>
                    <a:pt x="180" y="259"/>
                  </a:cubicBezTo>
                  <a:moveTo>
                    <a:pt x="302" y="248"/>
                  </a:moveTo>
                  <a:cubicBezTo>
                    <a:pt x="269" y="248"/>
                    <a:pt x="239" y="234"/>
                    <a:pt x="211" y="220"/>
                  </a:cubicBezTo>
                  <a:cubicBezTo>
                    <a:pt x="188" y="208"/>
                    <a:pt x="164" y="198"/>
                    <a:pt x="140" y="191"/>
                  </a:cubicBezTo>
                  <a:cubicBezTo>
                    <a:pt x="130" y="188"/>
                    <a:pt x="120" y="185"/>
                    <a:pt x="109" y="182"/>
                  </a:cubicBezTo>
                  <a:cubicBezTo>
                    <a:pt x="106" y="181"/>
                    <a:pt x="103" y="180"/>
                    <a:pt x="100" y="180"/>
                  </a:cubicBezTo>
                  <a:cubicBezTo>
                    <a:pt x="85" y="178"/>
                    <a:pt x="69" y="176"/>
                    <a:pt x="53" y="173"/>
                  </a:cubicBezTo>
                  <a:cubicBezTo>
                    <a:pt x="53" y="173"/>
                    <a:pt x="53" y="171"/>
                    <a:pt x="52" y="170"/>
                  </a:cubicBezTo>
                  <a:cubicBezTo>
                    <a:pt x="62" y="166"/>
                    <a:pt x="73" y="164"/>
                    <a:pt x="84" y="164"/>
                  </a:cubicBezTo>
                  <a:cubicBezTo>
                    <a:pt x="86" y="164"/>
                    <a:pt x="89" y="164"/>
                    <a:pt x="91" y="164"/>
                  </a:cubicBezTo>
                  <a:cubicBezTo>
                    <a:pt x="103" y="165"/>
                    <a:pt x="115" y="166"/>
                    <a:pt x="128" y="166"/>
                  </a:cubicBezTo>
                  <a:cubicBezTo>
                    <a:pt x="129" y="166"/>
                    <a:pt x="130" y="166"/>
                    <a:pt x="131" y="166"/>
                  </a:cubicBezTo>
                  <a:cubicBezTo>
                    <a:pt x="132" y="166"/>
                    <a:pt x="132" y="166"/>
                    <a:pt x="133" y="166"/>
                  </a:cubicBezTo>
                  <a:cubicBezTo>
                    <a:pt x="160" y="166"/>
                    <a:pt x="185" y="173"/>
                    <a:pt x="211" y="179"/>
                  </a:cubicBezTo>
                  <a:cubicBezTo>
                    <a:pt x="219" y="181"/>
                    <a:pt x="227" y="183"/>
                    <a:pt x="236" y="186"/>
                  </a:cubicBezTo>
                  <a:cubicBezTo>
                    <a:pt x="264" y="193"/>
                    <a:pt x="292" y="203"/>
                    <a:pt x="318" y="217"/>
                  </a:cubicBezTo>
                  <a:cubicBezTo>
                    <a:pt x="325" y="221"/>
                    <a:pt x="332" y="226"/>
                    <a:pt x="333" y="237"/>
                  </a:cubicBezTo>
                  <a:cubicBezTo>
                    <a:pt x="325" y="244"/>
                    <a:pt x="316" y="247"/>
                    <a:pt x="306" y="248"/>
                  </a:cubicBezTo>
                  <a:cubicBezTo>
                    <a:pt x="305" y="248"/>
                    <a:pt x="303" y="248"/>
                    <a:pt x="302" y="248"/>
                  </a:cubicBezTo>
                  <a:moveTo>
                    <a:pt x="187" y="160"/>
                  </a:moveTo>
                  <a:cubicBezTo>
                    <a:pt x="162" y="158"/>
                    <a:pt x="139" y="155"/>
                    <a:pt x="114" y="153"/>
                  </a:cubicBezTo>
                  <a:cubicBezTo>
                    <a:pt x="117" y="152"/>
                    <a:pt x="118" y="150"/>
                    <a:pt x="119" y="150"/>
                  </a:cubicBezTo>
                  <a:cubicBezTo>
                    <a:pt x="147" y="142"/>
                    <a:pt x="174" y="134"/>
                    <a:pt x="202" y="126"/>
                  </a:cubicBezTo>
                  <a:cubicBezTo>
                    <a:pt x="232" y="116"/>
                    <a:pt x="262" y="105"/>
                    <a:pt x="292" y="95"/>
                  </a:cubicBezTo>
                  <a:cubicBezTo>
                    <a:pt x="307" y="91"/>
                    <a:pt x="322" y="85"/>
                    <a:pt x="340" y="85"/>
                  </a:cubicBezTo>
                  <a:cubicBezTo>
                    <a:pt x="340" y="85"/>
                    <a:pt x="341" y="85"/>
                    <a:pt x="342" y="85"/>
                  </a:cubicBezTo>
                  <a:cubicBezTo>
                    <a:pt x="342" y="86"/>
                    <a:pt x="342" y="87"/>
                    <a:pt x="341" y="89"/>
                  </a:cubicBezTo>
                  <a:cubicBezTo>
                    <a:pt x="341" y="89"/>
                    <a:pt x="341" y="90"/>
                    <a:pt x="341" y="91"/>
                  </a:cubicBezTo>
                  <a:cubicBezTo>
                    <a:pt x="341" y="91"/>
                    <a:pt x="341" y="92"/>
                    <a:pt x="341" y="92"/>
                  </a:cubicBezTo>
                  <a:cubicBezTo>
                    <a:pt x="340" y="95"/>
                    <a:pt x="340" y="98"/>
                    <a:pt x="339" y="101"/>
                  </a:cubicBezTo>
                  <a:cubicBezTo>
                    <a:pt x="331" y="118"/>
                    <a:pt x="318" y="130"/>
                    <a:pt x="301" y="138"/>
                  </a:cubicBezTo>
                  <a:cubicBezTo>
                    <a:pt x="294" y="141"/>
                    <a:pt x="285" y="142"/>
                    <a:pt x="278" y="146"/>
                  </a:cubicBezTo>
                  <a:cubicBezTo>
                    <a:pt x="264" y="154"/>
                    <a:pt x="248" y="157"/>
                    <a:pt x="233" y="157"/>
                  </a:cubicBezTo>
                  <a:cubicBezTo>
                    <a:pt x="223" y="157"/>
                    <a:pt x="214" y="156"/>
                    <a:pt x="204" y="154"/>
                  </a:cubicBezTo>
                  <a:cubicBezTo>
                    <a:pt x="202" y="154"/>
                    <a:pt x="200" y="154"/>
                    <a:pt x="199" y="154"/>
                  </a:cubicBezTo>
                  <a:cubicBezTo>
                    <a:pt x="193" y="154"/>
                    <a:pt x="189" y="156"/>
                    <a:pt x="187" y="160"/>
                  </a:cubicBezTo>
                  <a:moveTo>
                    <a:pt x="49" y="150"/>
                  </a:moveTo>
                  <a:cubicBezTo>
                    <a:pt x="49" y="148"/>
                    <a:pt x="48" y="147"/>
                    <a:pt x="48" y="145"/>
                  </a:cubicBezTo>
                  <a:cubicBezTo>
                    <a:pt x="51" y="144"/>
                    <a:pt x="55" y="142"/>
                    <a:pt x="58" y="140"/>
                  </a:cubicBezTo>
                  <a:cubicBezTo>
                    <a:pt x="63" y="138"/>
                    <a:pt x="69" y="137"/>
                    <a:pt x="73" y="134"/>
                  </a:cubicBezTo>
                  <a:cubicBezTo>
                    <a:pt x="86" y="127"/>
                    <a:pt x="99" y="119"/>
                    <a:pt x="111" y="111"/>
                  </a:cubicBezTo>
                  <a:cubicBezTo>
                    <a:pt x="127" y="99"/>
                    <a:pt x="141" y="85"/>
                    <a:pt x="144" y="66"/>
                  </a:cubicBezTo>
                  <a:cubicBezTo>
                    <a:pt x="145" y="62"/>
                    <a:pt x="145" y="58"/>
                    <a:pt x="144" y="53"/>
                  </a:cubicBezTo>
                  <a:cubicBezTo>
                    <a:pt x="144" y="47"/>
                    <a:pt x="143" y="41"/>
                    <a:pt x="141" y="35"/>
                  </a:cubicBezTo>
                  <a:cubicBezTo>
                    <a:pt x="139" y="31"/>
                    <a:pt x="139" y="28"/>
                    <a:pt x="139" y="25"/>
                  </a:cubicBezTo>
                  <a:cubicBezTo>
                    <a:pt x="139" y="23"/>
                    <a:pt x="140" y="21"/>
                    <a:pt x="142" y="20"/>
                  </a:cubicBezTo>
                  <a:cubicBezTo>
                    <a:pt x="145" y="19"/>
                    <a:pt x="148" y="18"/>
                    <a:pt x="152" y="18"/>
                  </a:cubicBezTo>
                  <a:cubicBezTo>
                    <a:pt x="153" y="18"/>
                    <a:pt x="155" y="18"/>
                    <a:pt x="157" y="18"/>
                  </a:cubicBezTo>
                  <a:cubicBezTo>
                    <a:pt x="167" y="21"/>
                    <a:pt x="182" y="41"/>
                    <a:pt x="182" y="52"/>
                  </a:cubicBezTo>
                  <a:cubicBezTo>
                    <a:pt x="183" y="59"/>
                    <a:pt x="182" y="66"/>
                    <a:pt x="181" y="73"/>
                  </a:cubicBezTo>
                  <a:cubicBezTo>
                    <a:pt x="177" y="102"/>
                    <a:pt x="160" y="122"/>
                    <a:pt x="128" y="132"/>
                  </a:cubicBezTo>
                  <a:cubicBezTo>
                    <a:pt x="103" y="140"/>
                    <a:pt x="76" y="144"/>
                    <a:pt x="49" y="15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4" y="0"/>
                  </a:cubicBezTo>
                  <a:cubicBezTo>
                    <a:pt x="141" y="0"/>
                    <a:pt x="138" y="1"/>
                    <a:pt x="136" y="3"/>
                  </a:cubicBezTo>
                  <a:cubicBezTo>
                    <a:pt x="129" y="7"/>
                    <a:pt x="125" y="14"/>
                    <a:pt x="124" y="22"/>
                  </a:cubicBezTo>
                  <a:cubicBezTo>
                    <a:pt x="124" y="27"/>
                    <a:pt x="124" y="33"/>
                    <a:pt x="127" y="39"/>
                  </a:cubicBezTo>
                  <a:cubicBezTo>
                    <a:pt x="131" y="48"/>
                    <a:pt x="133" y="56"/>
                    <a:pt x="132" y="64"/>
                  </a:cubicBezTo>
                  <a:cubicBezTo>
                    <a:pt x="130" y="73"/>
                    <a:pt x="126" y="81"/>
                    <a:pt x="117" y="89"/>
                  </a:cubicBezTo>
                  <a:cubicBezTo>
                    <a:pt x="101" y="104"/>
                    <a:pt x="84" y="117"/>
                    <a:pt x="62" y="124"/>
                  </a:cubicBezTo>
                  <a:cubicBezTo>
                    <a:pt x="52" y="127"/>
                    <a:pt x="42" y="132"/>
                    <a:pt x="30" y="132"/>
                  </a:cubicBezTo>
                  <a:cubicBezTo>
                    <a:pt x="29" y="132"/>
                    <a:pt x="27" y="132"/>
                    <a:pt x="25" y="131"/>
                  </a:cubicBezTo>
                  <a:cubicBezTo>
                    <a:pt x="20" y="114"/>
                    <a:pt x="18" y="109"/>
                    <a:pt x="13" y="109"/>
                  </a:cubicBezTo>
                  <a:cubicBezTo>
                    <a:pt x="11" y="109"/>
                    <a:pt x="9" y="110"/>
                    <a:pt x="5" y="112"/>
                  </a:cubicBezTo>
                  <a:cubicBezTo>
                    <a:pt x="7" y="121"/>
                    <a:pt x="6" y="130"/>
                    <a:pt x="5" y="139"/>
                  </a:cubicBezTo>
                  <a:cubicBezTo>
                    <a:pt x="4" y="145"/>
                    <a:pt x="3" y="152"/>
                    <a:pt x="2" y="158"/>
                  </a:cubicBezTo>
                  <a:cubicBezTo>
                    <a:pt x="2" y="158"/>
                    <a:pt x="2" y="159"/>
                    <a:pt x="2" y="159"/>
                  </a:cubicBezTo>
                  <a:cubicBezTo>
                    <a:pt x="0" y="174"/>
                    <a:pt x="2" y="189"/>
                    <a:pt x="2" y="204"/>
                  </a:cubicBezTo>
                  <a:cubicBezTo>
                    <a:pt x="3" y="206"/>
                    <a:pt x="6" y="208"/>
                    <a:pt x="9" y="212"/>
                  </a:cubicBezTo>
                  <a:cubicBezTo>
                    <a:pt x="15" y="205"/>
                    <a:pt x="20" y="203"/>
                    <a:pt x="26" y="203"/>
                  </a:cubicBezTo>
                  <a:cubicBezTo>
                    <a:pt x="32" y="203"/>
                    <a:pt x="38" y="205"/>
                    <a:pt x="44" y="208"/>
                  </a:cubicBezTo>
                  <a:cubicBezTo>
                    <a:pt x="49" y="210"/>
                    <a:pt x="54" y="212"/>
                    <a:pt x="59" y="214"/>
                  </a:cubicBezTo>
                  <a:cubicBezTo>
                    <a:pt x="81" y="220"/>
                    <a:pt x="99" y="234"/>
                    <a:pt x="117" y="246"/>
                  </a:cubicBezTo>
                  <a:cubicBezTo>
                    <a:pt x="130" y="255"/>
                    <a:pt x="144" y="265"/>
                    <a:pt x="159" y="269"/>
                  </a:cubicBezTo>
                  <a:cubicBezTo>
                    <a:pt x="164" y="271"/>
                    <a:pt x="170" y="271"/>
                    <a:pt x="176" y="271"/>
                  </a:cubicBezTo>
                  <a:cubicBezTo>
                    <a:pt x="184" y="271"/>
                    <a:pt x="193" y="270"/>
                    <a:pt x="201" y="269"/>
                  </a:cubicBezTo>
                  <a:cubicBezTo>
                    <a:pt x="207" y="269"/>
                    <a:pt x="210" y="263"/>
                    <a:pt x="211" y="257"/>
                  </a:cubicBezTo>
                  <a:cubicBezTo>
                    <a:pt x="212" y="253"/>
                    <a:pt x="211" y="250"/>
                    <a:pt x="210" y="247"/>
                  </a:cubicBezTo>
                  <a:cubicBezTo>
                    <a:pt x="209" y="243"/>
                    <a:pt x="206" y="239"/>
                    <a:pt x="203" y="232"/>
                  </a:cubicBezTo>
                  <a:cubicBezTo>
                    <a:pt x="209" y="234"/>
                    <a:pt x="212" y="235"/>
                    <a:pt x="214" y="236"/>
                  </a:cubicBezTo>
                  <a:cubicBezTo>
                    <a:pt x="242" y="250"/>
                    <a:pt x="271" y="260"/>
                    <a:pt x="303" y="263"/>
                  </a:cubicBezTo>
                  <a:cubicBezTo>
                    <a:pt x="304" y="263"/>
                    <a:pt x="305" y="263"/>
                    <a:pt x="307" y="263"/>
                  </a:cubicBezTo>
                  <a:cubicBezTo>
                    <a:pt x="314" y="263"/>
                    <a:pt x="321" y="262"/>
                    <a:pt x="328" y="261"/>
                  </a:cubicBezTo>
                  <a:cubicBezTo>
                    <a:pt x="339" y="259"/>
                    <a:pt x="346" y="251"/>
                    <a:pt x="347" y="240"/>
                  </a:cubicBezTo>
                  <a:cubicBezTo>
                    <a:pt x="347" y="240"/>
                    <a:pt x="348" y="239"/>
                    <a:pt x="348" y="239"/>
                  </a:cubicBezTo>
                  <a:cubicBezTo>
                    <a:pt x="349" y="227"/>
                    <a:pt x="347" y="217"/>
                    <a:pt x="336" y="211"/>
                  </a:cubicBezTo>
                  <a:cubicBezTo>
                    <a:pt x="320" y="204"/>
                    <a:pt x="304" y="196"/>
                    <a:pt x="288" y="189"/>
                  </a:cubicBezTo>
                  <a:cubicBezTo>
                    <a:pt x="272" y="183"/>
                    <a:pt x="255" y="179"/>
                    <a:pt x="237" y="174"/>
                  </a:cubicBezTo>
                  <a:cubicBezTo>
                    <a:pt x="240" y="172"/>
                    <a:pt x="242" y="170"/>
                    <a:pt x="244" y="170"/>
                  </a:cubicBezTo>
                  <a:cubicBezTo>
                    <a:pt x="273" y="168"/>
                    <a:pt x="299" y="153"/>
                    <a:pt x="324" y="141"/>
                  </a:cubicBezTo>
                  <a:cubicBezTo>
                    <a:pt x="334" y="137"/>
                    <a:pt x="343" y="129"/>
                    <a:pt x="348" y="118"/>
                  </a:cubicBezTo>
                  <a:cubicBezTo>
                    <a:pt x="349" y="113"/>
                    <a:pt x="353" y="110"/>
                    <a:pt x="355" y="105"/>
                  </a:cubicBezTo>
                  <a:cubicBezTo>
                    <a:pt x="357" y="102"/>
                    <a:pt x="358" y="99"/>
                    <a:pt x="359" y="95"/>
                  </a:cubicBezTo>
                  <a:cubicBezTo>
                    <a:pt x="359" y="94"/>
                    <a:pt x="359" y="93"/>
                    <a:pt x="359" y="92"/>
                  </a:cubicBezTo>
                  <a:cubicBezTo>
                    <a:pt x="358" y="77"/>
                    <a:pt x="350" y="69"/>
                    <a:pt x="336" y="69"/>
                  </a:cubicBezTo>
                  <a:cubicBezTo>
                    <a:pt x="334" y="69"/>
                    <a:pt x="331" y="69"/>
                    <a:pt x="328" y="69"/>
                  </a:cubicBezTo>
                  <a:cubicBezTo>
                    <a:pt x="310" y="72"/>
                    <a:pt x="294" y="81"/>
                    <a:pt x="277" y="87"/>
                  </a:cubicBezTo>
                  <a:cubicBezTo>
                    <a:pt x="246" y="98"/>
                    <a:pt x="215" y="108"/>
                    <a:pt x="184" y="119"/>
                  </a:cubicBezTo>
                  <a:cubicBezTo>
                    <a:pt x="184" y="119"/>
                    <a:pt x="184" y="119"/>
                    <a:pt x="183" y="119"/>
                  </a:cubicBezTo>
                  <a:cubicBezTo>
                    <a:pt x="183" y="119"/>
                    <a:pt x="181" y="118"/>
                    <a:pt x="179" y="118"/>
                  </a:cubicBezTo>
                  <a:cubicBezTo>
                    <a:pt x="182" y="113"/>
                    <a:pt x="184" y="109"/>
                    <a:pt x="186" y="105"/>
                  </a:cubicBezTo>
                  <a:cubicBezTo>
                    <a:pt x="191" y="96"/>
                    <a:pt x="193" y="87"/>
                    <a:pt x="194" y="78"/>
                  </a:cubicBezTo>
                  <a:cubicBezTo>
                    <a:pt x="196" y="68"/>
                    <a:pt x="196" y="57"/>
                    <a:pt x="195" y="47"/>
                  </a:cubicBezTo>
                  <a:cubicBezTo>
                    <a:pt x="195" y="24"/>
                    <a:pt x="168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23188" y="3776663"/>
              <a:ext cx="330200" cy="314325"/>
            </a:xfrm>
            <a:custGeom>
              <a:avLst/>
              <a:gdLst>
                <a:gd name="T0" fmla="*/ 327 w 466"/>
                <a:gd name="T1" fmla="*/ 415 h 442"/>
                <a:gd name="T2" fmla="*/ 197 w 466"/>
                <a:gd name="T3" fmla="*/ 378 h 442"/>
                <a:gd name="T4" fmla="*/ 113 w 466"/>
                <a:gd name="T5" fmla="*/ 344 h 442"/>
                <a:gd name="T6" fmla="*/ 219 w 466"/>
                <a:gd name="T7" fmla="*/ 347 h 442"/>
                <a:gd name="T8" fmla="*/ 63 w 466"/>
                <a:gd name="T9" fmla="*/ 273 h 442"/>
                <a:gd name="T10" fmla="*/ 231 w 466"/>
                <a:gd name="T11" fmla="*/ 347 h 442"/>
                <a:gd name="T12" fmla="*/ 371 w 466"/>
                <a:gd name="T13" fmla="*/ 333 h 442"/>
                <a:gd name="T14" fmla="*/ 406 w 466"/>
                <a:gd name="T15" fmla="*/ 266 h 442"/>
                <a:gd name="T16" fmla="*/ 398 w 466"/>
                <a:gd name="T17" fmla="*/ 324 h 442"/>
                <a:gd name="T18" fmla="*/ 21 w 466"/>
                <a:gd name="T19" fmla="*/ 143 h 442"/>
                <a:gd name="T20" fmla="*/ 294 w 466"/>
                <a:gd name="T21" fmla="*/ 298 h 442"/>
                <a:gd name="T22" fmla="*/ 39 w 466"/>
                <a:gd name="T23" fmla="*/ 84 h 442"/>
                <a:gd name="T24" fmla="*/ 252 w 466"/>
                <a:gd name="T25" fmla="*/ 238 h 442"/>
                <a:gd name="T26" fmla="*/ 292 w 466"/>
                <a:gd name="T27" fmla="*/ 267 h 442"/>
                <a:gd name="T28" fmla="*/ 191 w 466"/>
                <a:gd name="T29" fmla="*/ 228 h 442"/>
                <a:gd name="T30" fmla="*/ 18 w 466"/>
                <a:gd name="T31" fmla="*/ 105 h 442"/>
                <a:gd name="T32" fmla="*/ 342 w 466"/>
                <a:gd name="T33" fmla="*/ 271 h 442"/>
                <a:gd name="T34" fmla="*/ 91 w 466"/>
                <a:gd name="T35" fmla="*/ 120 h 442"/>
                <a:gd name="T36" fmla="*/ 52 w 466"/>
                <a:gd name="T37" fmla="*/ 53 h 442"/>
                <a:gd name="T38" fmla="*/ 112 w 466"/>
                <a:gd name="T39" fmla="*/ 69 h 442"/>
                <a:gd name="T40" fmla="*/ 342 w 466"/>
                <a:gd name="T41" fmla="*/ 271 h 442"/>
                <a:gd name="T42" fmla="*/ 286 w 466"/>
                <a:gd name="T43" fmla="*/ 43 h 442"/>
                <a:gd name="T44" fmla="*/ 369 w 466"/>
                <a:gd name="T45" fmla="*/ 111 h 442"/>
                <a:gd name="T46" fmla="*/ 106 w 466"/>
                <a:gd name="T47" fmla="*/ 34 h 442"/>
                <a:gd name="T48" fmla="*/ 247 w 466"/>
                <a:gd name="T49" fmla="*/ 134 h 442"/>
                <a:gd name="T50" fmla="*/ 227 w 466"/>
                <a:gd name="T51" fmla="*/ 141 h 442"/>
                <a:gd name="T52" fmla="*/ 101 w 466"/>
                <a:gd name="T53" fmla="*/ 34 h 442"/>
                <a:gd name="T54" fmla="*/ 330 w 466"/>
                <a:gd name="T55" fmla="*/ 328 h 442"/>
                <a:gd name="T56" fmla="*/ 320 w 466"/>
                <a:gd name="T57" fmla="*/ 300 h 442"/>
                <a:gd name="T58" fmla="*/ 355 w 466"/>
                <a:gd name="T59" fmla="*/ 267 h 442"/>
                <a:gd name="T60" fmla="*/ 226 w 466"/>
                <a:gd name="T61" fmla="*/ 94 h 442"/>
                <a:gd name="T62" fmla="*/ 153 w 466"/>
                <a:gd name="T63" fmla="*/ 23 h 442"/>
                <a:gd name="T64" fmla="*/ 254 w 466"/>
                <a:gd name="T65" fmla="*/ 90 h 442"/>
                <a:gd name="T66" fmla="*/ 364 w 466"/>
                <a:gd name="T67" fmla="*/ 224 h 442"/>
                <a:gd name="T68" fmla="*/ 381 w 466"/>
                <a:gd name="T69" fmla="*/ 240 h 442"/>
                <a:gd name="T70" fmla="*/ 387 w 466"/>
                <a:gd name="T71" fmla="*/ 215 h 442"/>
                <a:gd name="T72" fmla="*/ 398 w 466"/>
                <a:gd name="T73" fmla="*/ 196 h 442"/>
                <a:gd name="T74" fmla="*/ 383 w 466"/>
                <a:gd name="T75" fmla="*/ 269 h 442"/>
                <a:gd name="T76" fmla="*/ 339 w 466"/>
                <a:gd name="T77" fmla="*/ 352 h 442"/>
                <a:gd name="T78" fmla="*/ 297 w 466"/>
                <a:gd name="T79" fmla="*/ 364 h 442"/>
                <a:gd name="T80" fmla="*/ 163 w 466"/>
                <a:gd name="T81" fmla="*/ 294 h 442"/>
                <a:gd name="T82" fmla="*/ 35 w 466"/>
                <a:gd name="T83" fmla="*/ 188 h 442"/>
                <a:gd name="T84" fmla="*/ 258 w 466"/>
                <a:gd name="T85" fmla="*/ 310 h 442"/>
                <a:gd name="T86" fmla="*/ 373 w 466"/>
                <a:gd name="T87" fmla="*/ 210 h 442"/>
                <a:gd name="T88" fmla="*/ 231 w 466"/>
                <a:gd name="T89" fmla="*/ 52 h 442"/>
                <a:gd name="T90" fmla="*/ 222 w 466"/>
                <a:gd name="T91" fmla="*/ 15 h 442"/>
                <a:gd name="T92" fmla="*/ 363 w 466"/>
                <a:gd name="T93" fmla="*/ 171 h 442"/>
                <a:gd name="T94" fmla="*/ 373 w 466"/>
                <a:gd name="T95" fmla="*/ 210 h 442"/>
                <a:gd name="T96" fmla="*/ 191 w 466"/>
                <a:gd name="T97" fmla="*/ 10 h 442"/>
                <a:gd name="T98" fmla="*/ 146 w 466"/>
                <a:gd name="T99" fmla="*/ 12 h 442"/>
                <a:gd name="T100" fmla="*/ 59 w 466"/>
                <a:gd name="T101" fmla="*/ 34 h 442"/>
                <a:gd name="T102" fmla="*/ 17 w 466"/>
                <a:gd name="T103" fmla="*/ 189 h 442"/>
                <a:gd name="T104" fmla="*/ 123 w 466"/>
                <a:gd name="T105" fmla="*/ 365 h 442"/>
                <a:gd name="T106" fmla="*/ 249 w 466"/>
                <a:gd name="T107" fmla="*/ 394 h 442"/>
                <a:gd name="T108" fmla="*/ 308 w 466"/>
                <a:gd name="T109" fmla="*/ 441 h 442"/>
                <a:gd name="T110" fmla="*/ 341 w 466"/>
                <a:gd name="T111" fmla="*/ 419 h 442"/>
                <a:gd name="T112" fmla="*/ 350 w 466"/>
                <a:gd name="T113" fmla="*/ 375 h 442"/>
                <a:gd name="T114" fmla="*/ 422 w 466"/>
                <a:gd name="T115" fmla="*/ 324 h 442"/>
                <a:gd name="T116" fmla="*/ 427 w 466"/>
                <a:gd name="T117" fmla="*/ 246 h 442"/>
                <a:gd name="T118" fmla="*/ 462 w 466"/>
                <a:gd name="T119" fmla="*/ 213 h 442"/>
                <a:gd name="T120" fmla="*/ 412 w 466"/>
                <a:gd name="T121" fmla="*/ 180 h 442"/>
                <a:gd name="T122" fmla="*/ 407 w 466"/>
                <a:gd name="T123" fmla="*/ 141 h 442"/>
                <a:gd name="T124" fmla="*/ 244 w 466"/>
                <a:gd name="T125" fmla="*/ 1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6" h="442">
                  <a:moveTo>
                    <a:pt x="317" y="418"/>
                  </a:moveTo>
                  <a:cubicBezTo>
                    <a:pt x="303" y="389"/>
                    <a:pt x="303" y="389"/>
                    <a:pt x="303" y="389"/>
                  </a:cubicBezTo>
                  <a:cubicBezTo>
                    <a:pt x="326" y="384"/>
                    <a:pt x="326" y="384"/>
                    <a:pt x="326" y="384"/>
                  </a:cubicBezTo>
                  <a:cubicBezTo>
                    <a:pt x="327" y="415"/>
                    <a:pt x="327" y="415"/>
                    <a:pt x="327" y="415"/>
                  </a:cubicBezTo>
                  <a:cubicBezTo>
                    <a:pt x="317" y="418"/>
                    <a:pt x="317" y="418"/>
                    <a:pt x="317" y="418"/>
                  </a:cubicBezTo>
                  <a:moveTo>
                    <a:pt x="225" y="379"/>
                  </a:moveTo>
                  <a:cubicBezTo>
                    <a:pt x="218" y="379"/>
                    <a:pt x="211" y="379"/>
                    <a:pt x="204" y="378"/>
                  </a:cubicBezTo>
                  <a:cubicBezTo>
                    <a:pt x="197" y="378"/>
                    <a:pt x="197" y="378"/>
                    <a:pt x="197" y="378"/>
                  </a:cubicBezTo>
                  <a:cubicBezTo>
                    <a:pt x="191" y="378"/>
                    <a:pt x="185" y="377"/>
                    <a:pt x="179" y="377"/>
                  </a:cubicBezTo>
                  <a:cubicBezTo>
                    <a:pt x="172" y="376"/>
                    <a:pt x="165" y="375"/>
                    <a:pt x="159" y="375"/>
                  </a:cubicBezTo>
                  <a:cubicBezTo>
                    <a:pt x="140" y="374"/>
                    <a:pt x="129" y="363"/>
                    <a:pt x="118" y="349"/>
                  </a:cubicBezTo>
                  <a:cubicBezTo>
                    <a:pt x="113" y="344"/>
                    <a:pt x="113" y="344"/>
                    <a:pt x="113" y="344"/>
                  </a:cubicBezTo>
                  <a:cubicBezTo>
                    <a:pt x="276" y="368"/>
                    <a:pt x="276" y="368"/>
                    <a:pt x="276" y="368"/>
                  </a:cubicBezTo>
                  <a:cubicBezTo>
                    <a:pt x="267" y="372"/>
                    <a:pt x="267" y="372"/>
                    <a:pt x="267" y="372"/>
                  </a:cubicBezTo>
                  <a:cubicBezTo>
                    <a:pt x="253" y="378"/>
                    <a:pt x="239" y="379"/>
                    <a:pt x="225" y="379"/>
                  </a:cubicBezTo>
                  <a:moveTo>
                    <a:pt x="219" y="347"/>
                  </a:moveTo>
                  <a:cubicBezTo>
                    <a:pt x="216" y="347"/>
                    <a:pt x="213" y="347"/>
                    <a:pt x="210" y="347"/>
                  </a:cubicBezTo>
                  <a:cubicBezTo>
                    <a:pt x="197" y="345"/>
                    <a:pt x="183" y="342"/>
                    <a:pt x="170" y="340"/>
                  </a:cubicBezTo>
                  <a:cubicBezTo>
                    <a:pt x="161" y="338"/>
                    <a:pt x="153" y="337"/>
                    <a:pt x="144" y="335"/>
                  </a:cubicBezTo>
                  <a:cubicBezTo>
                    <a:pt x="111" y="330"/>
                    <a:pt x="86" y="311"/>
                    <a:pt x="63" y="273"/>
                  </a:cubicBezTo>
                  <a:cubicBezTo>
                    <a:pt x="58" y="266"/>
                    <a:pt x="58" y="266"/>
                    <a:pt x="58" y="266"/>
                  </a:cubicBezTo>
                  <a:cubicBezTo>
                    <a:pt x="235" y="339"/>
                    <a:pt x="235" y="339"/>
                    <a:pt x="235" y="339"/>
                  </a:cubicBezTo>
                  <a:cubicBezTo>
                    <a:pt x="233" y="347"/>
                    <a:pt x="233" y="347"/>
                    <a:pt x="233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31" y="347"/>
                    <a:pt x="231" y="347"/>
                    <a:pt x="230" y="347"/>
                  </a:cubicBezTo>
                  <a:cubicBezTo>
                    <a:pt x="229" y="347"/>
                    <a:pt x="227" y="347"/>
                    <a:pt x="225" y="347"/>
                  </a:cubicBezTo>
                  <a:cubicBezTo>
                    <a:pt x="223" y="347"/>
                    <a:pt x="221" y="347"/>
                    <a:pt x="219" y="347"/>
                  </a:cubicBezTo>
                  <a:moveTo>
                    <a:pt x="371" y="333"/>
                  </a:moveTo>
                  <a:cubicBezTo>
                    <a:pt x="370" y="329"/>
                    <a:pt x="370" y="329"/>
                    <a:pt x="370" y="329"/>
                  </a:cubicBezTo>
                  <a:cubicBezTo>
                    <a:pt x="370" y="319"/>
                    <a:pt x="373" y="309"/>
                    <a:pt x="379" y="300"/>
                  </a:cubicBezTo>
                  <a:cubicBezTo>
                    <a:pt x="383" y="292"/>
                    <a:pt x="389" y="286"/>
                    <a:pt x="395" y="279"/>
                  </a:cubicBezTo>
                  <a:cubicBezTo>
                    <a:pt x="399" y="275"/>
                    <a:pt x="403" y="271"/>
                    <a:pt x="406" y="266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1" y="267"/>
                    <a:pt x="411" y="267"/>
                    <a:pt x="411" y="267"/>
                  </a:cubicBezTo>
                  <a:cubicBezTo>
                    <a:pt x="416" y="290"/>
                    <a:pt x="416" y="303"/>
                    <a:pt x="410" y="312"/>
                  </a:cubicBezTo>
                  <a:cubicBezTo>
                    <a:pt x="407" y="317"/>
                    <a:pt x="403" y="320"/>
                    <a:pt x="398" y="324"/>
                  </a:cubicBezTo>
                  <a:cubicBezTo>
                    <a:pt x="392" y="327"/>
                    <a:pt x="384" y="329"/>
                    <a:pt x="374" y="332"/>
                  </a:cubicBezTo>
                  <a:cubicBezTo>
                    <a:pt x="371" y="333"/>
                    <a:pt x="371" y="333"/>
                    <a:pt x="371" y="333"/>
                  </a:cubicBezTo>
                  <a:moveTo>
                    <a:pt x="284" y="299"/>
                  </a:moveTo>
                  <a:cubicBezTo>
                    <a:pt x="204" y="299"/>
                    <a:pt x="48" y="208"/>
                    <a:pt x="21" y="143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107" y="206"/>
                    <a:pt x="195" y="249"/>
                    <a:pt x="294" y="293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294" y="298"/>
                    <a:pt x="294" y="298"/>
                    <a:pt x="294" y="298"/>
                  </a:cubicBezTo>
                  <a:cubicBezTo>
                    <a:pt x="291" y="299"/>
                    <a:pt x="287" y="299"/>
                    <a:pt x="284" y="299"/>
                  </a:cubicBezTo>
                  <a:moveTo>
                    <a:pt x="34" y="100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40" y="84"/>
                    <a:pt x="40" y="84"/>
                  </a:cubicBezTo>
                  <a:cubicBezTo>
                    <a:pt x="42" y="84"/>
                    <a:pt x="44" y="85"/>
                    <a:pt x="45" y="86"/>
                  </a:cubicBezTo>
                  <a:cubicBezTo>
                    <a:pt x="69" y="115"/>
                    <a:pt x="93" y="136"/>
                    <a:pt x="118" y="152"/>
                  </a:cubicBezTo>
                  <a:cubicBezTo>
                    <a:pt x="163" y="181"/>
                    <a:pt x="207" y="209"/>
                    <a:pt x="252" y="238"/>
                  </a:cubicBezTo>
                  <a:cubicBezTo>
                    <a:pt x="270" y="250"/>
                    <a:pt x="270" y="250"/>
                    <a:pt x="270" y="250"/>
                  </a:cubicBezTo>
                  <a:cubicBezTo>
                    <a:pt x="274" y="252"/>
                    <a:pt x="277" y="255"/>
                    <a:pt x="280" y="257"/>
                  </a:cubicBezTo>
                  <a:cubicBezTo>
                    <a:pt x="282" y="259"/>
                    <a:pt x="283" y="260"/>
                    <a:pt x="285" y="261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83" y="266"/>
                    <a:pt x="283" y="266"/>
                    <a:pt x="283" y="266"/>
                  </a:cubicBezTo>
                  <a:cubicBezTo>
                    <a:pt x="257" y="263"/>
                    <a:pt x="235" y="252"/>
                    <a:pt x="214" y="240"/>
                  </a:cubicBezTo>
                  <a:cubicBezTo>
                    <a:pt x="210" y="238"/>
                    <a:pt x="207" y="237"/>
                    <a:pt x="203" y="235"/>
                  </a:cubicBezTo>
                  <a:cubicBezTo>
                    <a:pt x="199" y="233"/>
                    <a:pt x="195" y="230"/>
                    <a:pt x="191" y="228"/>
                  </a:cubicBezTo>
                  <a:cubicBezTo>
                    <a:pt x="186" y="225"/>
                    <a:pt x="180" y="222"/>
                    <a:pt x="174" y="219"/>
                  </a:cubicBezTo>
                  <a:cubicBezTo>
                    <a:pt x="114" y="191"/>
                    <a:pt x="70" y="162"/>
                    <a:pt x="35" y="127"/>
                  </a:cubicBezTo>
                  <a:cubicBezTo>
                    <a:pt x="30" y="123"/>
                    <a:pt x="27" y="117"/>
                    <a:pt x="23" y="112"/>
                  </a:cubicBezTo>
                  <a:cubicBezTo>
                    <a:pt x="22" y="110"/>
                    <a:pt x="20" y="108"/>
                    <a:pt x="18" y="105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4" y="100"/>
                    <a:pt x="34" y="100"/>
                    <a:pt x="34" y="100"/>
                  </a:cubicBezTo>
                  <a:moveTo>
                    <a:pt x="342" y="271"/>
                  </a:moveTo>
                  <a:cubicBezTo>
                    <a:pt x="336" y="269"/>
                    <a:pt x="330" y="266"/>
                    <a:pt x="324" y="264"/>
                  </a:cubicBezTo>
                  <a:cubicBezTo>
                    <a:pt x="312" y="258"/>
                    <a:pt x="299" y="253"/>
                    <a:pt x="287" y="246"/>
                  </a:cubicBezTo>
                  <a:cubicBezTo>
                    <a:pt x="269" y="235"/>
                    <a:pt x="251" y="224"/>
                    <a:pt x="234" y="214"/>
                  </a:cubicBezTo>
                  <a:cubicBezTo>
                    <a:pt x="185" y="185"/>
                    <a:pt x="135" y="156"/>
                    <a:pt x="91" y="120"/>
                  </a:cubicBezTo>
                  <a:cubicBezTo>
                    <a:pt x="72" y="104"/>
                    <a:pt x="54" y="89"/>
                    <a:pt x="40" y="6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4" y="60"/>
                    <a:pt x="48" y="56"/>
                    <a:pt x="52" y="53"/>
                  </a:cubicBezTo>
                  <a:cubicBezTo>
                    <a:pt x="56" y="51"/>
                    <a:pt x="59" y="50"/>
                    <a:pt x="63" y="50"/>
                  </a:cubicBezTo>
                  <a:cubicBezTo>
                    <a:pt x="66" y="50"/>
                    <a:pt x="69" y="51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87" y="57"/>
                    <a:pt x="100" y="62"/>
                    <a:pt x="112" y="69"/>
                  </a:cubicBezTo>
                  <a:cubicBezTo>
                    <a:pt x="149" y="92"/>
                    <a:pt x="185" y="120"/>
                    <a:pt x="226" y="158"/>
                  </a:cubicBezTo>
                  <a:cubicBezTo>
                    <a:pt x="242" y="173"/>
                    <a:pt x="258" y="187"/>
                    <a:pt x="274" y="201"/>
                  </a:cubicBezTo>
                  <a:cubicBezTo>
                    <a:pt x="297" y="222"/>
                    <a:pt x="322" y="244"/>
                    <a:pt x="345" y="267"/>
                  </a:cubicBezTo>
                  <a:cubicBezTo>
                    <a:pt x="342" y="271"/>
                    <a:pt x="342" y="271"/>
                    <a:pt x="342" y="271"/>
                  </a:cubicBezTo>
                  <a:moveTo>
                    <a:pt x="397" y="189"/>
                  </a:moveTo>
                  <a:cubicBezTo>
                    <a:pt x="281" y="48"/>
                    <a:pt x="281" y="48"/>
                    <a:pt x="281" y="48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88" y="44"/>
                    <a:pt x="290" y="45"/>
                    <a:pt x="291" y="46"/>
                  </a:cubicBezTo>
                  <a:cubicBezTo>
                    <a:pt x="295" y="48"/>
                    <a:pt x="299" y="50"/>
                    <a:pt x="303" y="53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33" y="79"/>
                    <a:pt x="352" y="95"/>
                    <a:pt x="369" y="111"/>
                  </a:cubicBezTo>
                  <a:cubicBezTo>
                    <a:pt x="389" y="131"/>
                    <a:pt x="399" y="155"/>
                    <a:pt x="397" y="182"/>
                  </a:cubicBezTo>
                  <a:cubicBezTo>
                    <a:pt x="397" y="189"/>
                    <a:pt x="397" y="189"/>
                    <a:pt x="397" y="189"/>
                  </a:cubicBezTo>
                  <a:moveTo>
                    <a:pt x="102" y="34"/>
                  </a:moveTo>
                  <a:cubicBezTo>
                    <a:pt x="103" y="34"/>
                    <a:pt x="105" y="34"/>
                    <a:pt x="106" y="34"/>
                  </a:cubicBezTo>
                  <a:cubicBezTo>
                    <a:pt x="108" y="34"/>
                    <a:pt x="110" y="34"/>
                    <a:pt x="111" y="34"/>
                  </a:cubicBezTo>
                  <a:cubicBezTo>
                    <a:pt x="114" y="34"/>
                    <a:pt x="116" y="34"/>
                    <a:pt x="119" y="35"/>
                  </a:cubicBezTo>
                  <a:cubicBezTo>
                    <a:pt x="138" y="44"/>
                    <a:pt x="153" y="53"/>
                    <a:pt x="167" y="61"/>
                  </a:cubicBezTo>
                  <a:cubicBezTo>
                    <a:pt x="198" y="81"/>
                    <a:pt x="223" y="108"/>
                    <a:pt x="247" y="134"/>
                  </a:cubicBezTo>
                  <a:cubicBezTo>
                    <a:pt x="256" y="143"/>
                    <a:pt x="265" y="153"/>
                    <a:pt x="275" y="163"/>
                  </a:cubicBezTo>
                  <a:cubicBezTo>
                    <a:pt x="288" y="176"/>
                    <a:pt x="300" y="189"/>
                    <a:pt x="311" y="203"/>
                  </a:cubicBezTo>
                  <a:cubicBezTo>
                    <a:pt x="307" y="206"/>
                    <a:pt x="307" y="206"/>
                    <a:pt x="307" y="206"/>
                  </a:cubicBezTo>
                  <a:cubicBezTo>
                    <a:pt x="279" y="186"/>
                    <a:pt x="253" y="163"/>
                    <a:pt x="227" y="141"/>
                  </a:cubicBezTo>
                  <a:cubicBezTo>
                    <a:pt x="187" y="107"/>
                    <a:pt x="146" y="71"/>
                    <a:pt x="98" y="4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2" y="34"/>
                    <a:pt x="102" y="34"/>
                  </a:cubicBezTo>
                  <a:moveTo>
                    <a:pt x="324" y="329"/>
                  </a:moveTo>
                  <a:cubicBezTo>
                    <a:pt x="325" y="329"/>
                    <a:pt x="326" y="328"/>
                    <a:pt x="328" y="328"/>
                  </a:cubicBezTo>
                  <a:cubicBezTo>
                    <a:pt x="329" y="328"/>
                    <a:pt x="329" y="328"/>
                    <a:pt x="330" y="328"/>
                  </a:cubicBezTo>
                  <a:cubicBezTo>
                    <a:pt x="331" y="326"/>
                    <a:pt x="331" y="326"/>
                    <a:pt x="331" y="326"/>
                  </a:cubicBezTo>
                  <a:cubicBezTo>
                    <a:pt x="306" y="303"/>
                    <a:pt x="306" y="303"/>
                    <a:pt x="306" y="303"/>
                  </a:cubicBezTo>
                  <a:cubicBezTo>
                    <a:pt x="311" y="302"/>
                    <a:pt x="311" y="302"/>
                    <a:pt x="311" y="302"/>
                  </a:cubicBezTo>
                  <a:cubicBezTo>
                    <a:pt x="314" y="301"/>
                    <a:pt x="317" y="301"/>
                    <a:pt x="320" y="300"/>
                  </a:cubicBezTo>
                  <a:cubicBezTo>
                    <a:pt x="326" y="299"/>
                    <a:pt x="332" y="297"/>
                    <a:pt x="338" y="295"/>
                  </a:cubicBezTo>
                  <a:cubicBezTo>
                    <a:pt x="339" y="295"/>
                    <a:pt x="341" y="294"/>
                    <a:pt x="343" y="293"/>
                  </a:cubicBezTo>
                  <a:cubicBezTo>
                    <a:pt x="347" y="291"/>
                    <a:pt x="350" y="289"/>
                    <a:pt x="351" y="287"/>
                  </a:cubicBezTo>
                  <a:cubicBezTo>
                    <a:pt x="349" y="280"/>
                    <a:pt x="352" y="273"/>
                    <a:pt x="355" y="267"/>
                  </a:cubicBezTo>
                  <a:cubicBezTo>
                    <a:pt x="357" y="261"/>
                    <a:pt x="360" y="255"/>
                    <a:pt x="358" y="247"/>
                  </a:cubicBezTo>
                  <a:cubicBezTo>
                    <a:pt x="354" y="227"/>
                    <a:pt x="344" y="214"/>
                    <a:pt x="329" y="200"/>
                  </a:cubicBezTo>
                  <a:cubicBezTo>
                    <a:pt x="315" y="185"/>
                    <a:pt x="300" y="170"/>
                    <a:pt x="286" y="155"/>
                  </a:cubicBezTo>
                  <a:cubicBezTo>
                    <a:pt x="266" y="135"/>
                    <a:pt x="246" y="114"/>
                    <a:pt x="226" y="94"/>
                  </a:cubicBezTo>
                  <a:cubicBezTo>
                    <a:pt x="213" y="81"/>
                    <a:pt x="199" y="70"/>
                    <a:pt x="185" y="58"/>
                  </a:cubicBezTo>
                  <a:cubicBezTo>
                    <a:pt x="178" y="53"/>
                    <a:pt x="171" y="48"/>
                    <a:pt x="164" y="42"/>
                  </a:cubicBezTo>
                  <a:cubicBezTo>
                    <a:pt x="161" y="39"/>
                    <a:pt x="156" y="35"/>
                    <a:pt x="155" y="28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5"/>
                    <a:pt x="160" y="25"/>
                    <a:pt x="161" y="25"/>
                  </a:cubicBezTo>
                  <a:cubicBezTo>
                    <a:pt x="164" y="26"/>
                    <a:pt x="166" y="27"/>
                    <a:pt x="169" y="28"/>
                  </a:cubicBezTo>
                  <a:cubicBezTo>
                    <a:pt x="205" y="47"/>
                    <a:pt x="232" y="66"/>
                    <a:pt x="254" y="90"/>
                  </a:cubicBezTo>
                  <a:cubicBezTo>
                    <a:pt x="260" y="97"/>
                    <a:pt x="267" y="104"/>
                    <a:pt x="274" y="111"/>
                  </a:cubicBezTo>
                  <a:cubicBezTo>
                    <a:pt x="284" y="120"/>
                    <a:pt x="295" y="130"/>
                    <a:pt x="304" y="141"/>
                  </a:cubicBezTo>
                  <a:cubicBezTo>
                    <a:pt x="319" y="160"/>
                    <a:pt x="333" y="180"/>
                    <a:pt x="347" y="200"/>
                  </a:cubicBezTo>
                  <a:cubicBezTo>
                    <a:pt x="353" y="208"/>
                    <a:pt x="358" y="216"/>
                    <a:pt x="364" y="224"/>
                  </a:cubicBezTo>
                  <a:cubicBezTo>
                    <a:pt x="365" y="226"/>
                    <a:pt x="367" y="227"/>
                    <a:pt x="368" y="229"/>
                  </a:cubicBezTo>
                  <a:cubicBezTo>
                    <a:pt x="370" y="232"/>
                    <a:pt x="371" y="235"/>
                    <a:pt x="374" y="237"/>
                  </a:cubicBezTo>
                  <a:cubicBezTo>
                    <a:pt x="375" y="239"/>
                    <a:pt x="378" y="240"/>
                    <a:pt x="380" y="240"/>
                  </a:cubicBezTo>
                  <a:cubicBezTo>
                    <a:pt x="381" y="240"/>
                    <a:pt x="381" y="240"/>
                    <a:pt x="381" y="240"/>
                  </a:cubicBezTo>
                  <a:cubicBezTo>
                    <a:pt x="382" y="239"/>
                    <a:pt x="384" y="237"/>
                    <a:pt x="385" y="236"/>
                  </a:cubicBezTo>
                  <a:cubicBezTo>
                    <a:pt x="385" y="235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2" y="226"/>
                    <a:pt x="385" y="220"/>
                    <a:pt x="387" y="215"/>
                  </a:cubicBezTo>
                  <a:cubicBezTo>
                    <a:pt x="388" y="213"/>
                    <a:pt x="390" y="212"/>
                    <a:pt x="391" y="210"/>
                  </a:cubicBezTo>
                  <a:cubicBezTo>
                    <a:pt x="392" y="208"/>
                    <a:pt x="393" y="207"/>
                    <a:pt x="394" y="205"/>
                  </a:cubicBezTo>
                  <a:cubicBezTo>
                    <a:pt x="395" y="204"/>
                    <a:pt x="395" y="203"/>
                    <a:pt x="396" y="202"/>
                  </a:cubicBezTo>
                  <a:cubicBezTo>
                    <a:pt x="398" y="196"/>
                    <a:pt x="398" y="196"/>
                    <a:pt x="398" y="196"/>
                  </a:cubicBezTo>
                  <a:cubicBezTo>
                    <a:pt x="401" y="202"/>
                    <a:pt x="401" y="202"/>
                    <a:pt x="401" y="202"/>
                  </a:cubicBezTo>
                  <a:cubicBezTo>
                    <a:pt x="408" y="218"/>
                    <a:pt x="408" y="230"/>
                    <a:pt x="401" y="243"/>
                  </a:cubicBezTo>
                  <a:cubicBezTo>
                    <a:pt x="399" y="245"/>
                    <a:pt x="398" y="247"/>
                    <a:pt x="396" y="250"/>
                  </a:cubicBezTo>
                  <a:cubicBezTo>
                    <a:pt x="392" y="255"/>
                    <a:pt x="387" y="262"/>
                    <a:pt x="383" y="269"/>
                  </a:cubicBezTo>
                  <a:cubicBezTo>
                    <a:pt x="378" y="277"/>
                    <a:pt x="373" y="286"/>
                    <a:pt x="369" y="295"/>
                  </a:cubicBezTo>
                  <a:cubicBezTo>
                    <a:pt x="366" y="300"/>
                    <a:pt x="363" y="306"/>
                    <a:pt x="360" y="312"/>
                  </a:cubicBezTo>
                  <a:cubicBezTo>
                    <a:pt x="356" y="319"/>
                    <a:pt x="352" y="326"/>
                    <a:pt x="349" y="333"/>
                  </a:cubicBezTo>
                  <a:cubicBezTo>
                    <a:pt x="345" y="339"/>
                    <a:pt x="342" y="346"/>
                    <a:pt x="339" y="352"/>
                  </a:cubicBezTo>
                  <a:cubicBezTo>
                    <a:pt x="338" y="354"/>
                    <a:pt x="337" y="355"/>
                    <a:pt x="337" y="356"/>
                  </a:cubicBezTo>
                  <a:cubicBezTo>
                    <a:pt x="333" y="362"/>
                    <a:pt x="330" y="366"/>
                    <a:pt x="326" y="368"/>
                  </a:cubicBezTo>
                  <a:cubicBezTo>
                    <a:pt x="323" y="369"/>
                    <a:pt x="321" y="370"/>
                    <a:pt x="318" y="370"/>
                  </a:cubicBezTo>
                  <a:cubicBezTo>
                    <a:pt x="312" y="370"/>
                    <a:pt x="305" y="368"/>
                    <a:pt x="297" y="364"/>
                  </a:cubicBezTo>
                  <a:cubicBezTo>
                    <a:pt x="295" y="363"/>
                    <a:pt x="295" y="363"/>
                    <a:pt x="295" y="363"/>
                  </a:cubicBezTo>
                  <a:cubicBezTo>
                    <a:pt x="306" y="335"/>
                    <a:pt x="306" y="335"/>
                    <a:pt x="306" y="335"/>
                  </a:cubicBezTo>
                  <a:cubicBezTo>
                    <a:pt x="269" y="332"/>
                    <a:pt x="234" y="323"/>
                    <a:pt x="193" y="306"/>
                  </a:cubicBezTo>
                  <a:cubicBezTo>
                    <a:pt x="183" y="302"/>
                    <a:pt x="173" y="298"/>
                    <a:pt x="163" y="294"/>
                  </a:cubicBezTo>
                  <a:cubicBezTo>
                    <a:pt x="136" y="283"/>
                    <a:pt x="108" y="271"/>
                    <a:pt x="81" y="259"/>
                  </a:cubicBezTo>
                  <a:cubicBezTo>
                    <a:pt x="66" y="252"/>
                    <a:pt x="52" y="242"/>
                    <a:pt x="39" y="231"/>
                  </a:cubicBezTo>
                  <a:cubicBezTo>
                    <a:pt x="30" y="224"/>
                    <a:pt x="22" y="212"/>
                    <a:pt x="34" y="191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43" y="194"/>
                    <a:pt x="48" y="198"/>
                    <a:pt x="53" y="202"/>
                  </a:cubicBezTo>
                  <a:cubicBezTo>
                    <a:pt x="64" y="210"/>
                    <a:pt x="74" y="219"/>
                    <a:pt x="85" y="227"/>
                  </a:cubicBezTo>
                  <a:cubicBezTo>
                    <a:pt x="131" y="268"/>
                    <a:pt x="188" y="295"/>
                    <a:pt x="258" y="310"/>
                  </a:cubicBezTo>
                  <a:cubicBezTo>
                    <a:pt x="272" y="313"/>
                    <a:pt x="285" y="317"/>
                    <a:pt x="298" y="321"/>
                  </a:cubicBezTo>
                  <a:cubicBezTo>
                    <a:pt x="306" y="324"/>
                    <a:pt x="314" y="326"/>
                    <a:pt x="322" y="328"/>
                  </a:cubicBezTo>
                  <a:cubicBezTo>
                    <a:pt x="322" y="329"/>
                    <a:pt x="323" y="329"/>
                    <a:pt x="324" y="329"/>
                  </a:cubicBezTo>
                  <a:moveTo>
                    <a:pt x="373" y="210"/>
                  </a:moveTo>
                  <a:cubicBezTo>
                    <a:pt x="371" y="208"/>
                    <a:pt x="371" y="208"/>
                    <a:pt x="371" y="208"/>
                  </a:cubicBezTo>
                  <a:cubicBezTo>
                    <a:pt x="363" y="198"/>
                    <a:pt x="355" y="188"/>
                    <a:pt x="347" y="178"/>
                  </a:cubicBezTo>
                  <a:cubicBezTo>
                    <a:pt x="330" y="156"/>
                    <a:pt x="312" y="133"/>
                    <a:pt x="292" y="112"/>
                  </a:cubicBezTo>
                  <a:cubicBezTo>
                    <a:pt x="273" y="91"/>
                    <a:pt x="253" y="72"/>
                    <a:pt x="231" y="52"/>
                  </a:cubicBezTo>
                  <a:cubicBezTo>
                    <a:pt x="222" y="43"/>
                    <a:pt x="212" y="34"/>
                    <a:pt x="203" y="25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17"/>
                    <a:pt x="217" y="15"/>
                    <a:pt x="222" y="15"/>
                  </a:cubicBezTo>
                  <a:cubicBezTo>
                    <a:pt x="229" y="15"/>
                    <a:pt x="234" y="18"/>
                    <a:pt x="240" y="25"/>
                  </a:cubicBezTo>
                  <a:cubicBezTo>
                    <a:pt x="247" y="32"/>
                    <a:pt x="253" y="39"/>
                    <a:pt x="259" y="46"/>
                  </a:cubicBezTo>
                  <a:cubicBezTo>
                    <a:pt x="273" y="61"/>
                    <a:pt x="287" y="76"/>
                    <a:pt x="300" y="92"/>
                  </a:cubicBezTo>
                  <a:cubicBezTo>
                    <a:pt x="322" y="118"/>
                    <a:pt x="343" y="145"/>
                    <a:pt x="363" y="171"/>
                  </a:cubicBezTo>
                  <a:cubicBezTo>
                    <a:pt x="375" y="187"/>
                    <a:pt x="375" y="187"/>
                    <a:pt x="375" y="187"/>
                  </a:cubicBezTo>
                  <a:cubicBezTo>
                    <a:pt x="379" y="191"/>
                    <a:pt x="383" y="197"/>
                    <a:pt x="379" y="204"/>
                  </a:cubicBezTo>
                  <a:cubicBezTo>
                    <a:pt x="378" y="206"/>
                    <a:pt x="377" y="207"/>
                    <a:pt x="375" y="209"/>
                  </a:cubicBezTo>
                  <a:cubicBezTo>
                    <a:pt x="373" y="210"/>
                    <a:pt x="373" y="210"/>
                    <a:pt x="373" y="210"/>
                  </a:cubicBezTo>
                  <a:moveTo>
                    <a:pt x="218" y="0"/>
                  </a:moveTo>
                  <a:cubicBezTo>
                    <a:pt x="212" y="0"/>
                    <a:pt x="206" y="2"/>
                    <a:pt x="200" y="5"/>
                  </a:cubicBezTo>
                  <a:cubicBezTo>
                    <a:pt x="198" y="6"/>
                    <a:pt x="195" y="8"/>
                    <a:pt x="193" y="9"/>
                  </a:cubicBezTo>
                  <a:cubicBezTo>
                    <a:pt x="193" y="9"/>
                    <a:pt x="192" y="10"/>
                    <a:pt x="191" y="10"/>
                  </a:cubicBezTo>
                  <a:cubicBezTo>
                    <a:pt x="188" y="12"/>
                    <a:pt x="183" y="14"/>
                    <a:pt x="179" y="14"/>
                  </a:cubicBezTo>
                  <a:cubicBezTo>
                    <a:pt x="177" y="14"/>
                    <a:pt x="175" y="13"/>
                    <a:pt x="173" y="12"/>
                  </a:cubicBezTo>
                  <a:cubicBezTo>
                    <a:pt x="169" y="10"/>
                    <a:pt x="165" y="10"/>
                    <a:pt x="161" y="10"/>
                  </a:cubicBezTo>
                  <a:cubicBezTo>
                    <a:pt x="156" y="10"/>
                    <a:pt x="151" y="11"/>
                    <a:pt x="146" y="12"/>
                  </a:cubicBezTo>
                  <a:cubicBezTo>
                    <a:pt x="142" y="13"/>
                    <a:pt x="139" y="13"/>
                    <a:pt x="135" y="14"/>
                  </a:cubicBezTo>
                  <a:cubicBezTo>
                    <a:pt x="133" y="14"/>
                    <a:pt x="130" y="15"/>
                    <a:pt x="128" y="16"/>
                  </a:cubicBezTo>
                  <a:cubicBezTo>
                    <a:pt x="124" y="16"/>
                    <a:pt x="120" y="17"/>
                    <a:pt x="116" y="18"/>
                  </a:cubicBezTo>
                  <a:cubicBezTo>
                    <a:pt x="99" y="18"/>
                    <a:pt x="77" y="24"/>
                    <a:pt x="59" y="34"/>
                  </a:cubicBezTo>
                  <a:cubicBezTo>
                    <a:pt x="42" y="44"/>
                    <a:pt x="28" y="56"/>
                    <a:pt x="20" y="70"/>
                  </a:cubicBezTo>
                  <a:cubicBezTo>
                    <a:pt x="17" y="75"/>
                    <a:pt x="14" y="81"/>
                    <a:pt x="13" y="87"/>
                  </a:cubicBezTo>
                  <a:cubicBezTo>
                    <a:pt x="5" y="116"/>
                    <a:pt x="0" y="140"/>
                    <a:pt x="14" y="164"/>
                  </a:cubicBezTo>
                  <a:cubicBezTo>
                    <a:pt x="19" y="173"/>
                    <a:pt x="18" y="180"/>
                    <a:pt x="17" y="189"/>
                  </a:cubicBezTo>
                  <a:cubicBezTo>
                    <a:pt x="14" y="203"/>
                    <a:pt x="13" y="219"/>
                    <a:pt x="23" y="233"/>
                  </a:cubicBezTo>
                  <a:cubicBezTo>
                    <a:pt x="33" y="247"/>
                    <a:pt x="42" y="260"/>
                    <a:pt x="50" y="276"/>
                  </a:cubicBezTo>
                  <a:cubicBezTo>
                    <a:pt x="57" y="292"/>
                    <a:pt x="71" y="309"/>
                    <a:pt x="91" y="326"/>
                  </a:cubicBezTo>
                  <a:cubicBezTo>
                    <a:pt x="104" y="337"/>
                    <a:pt x="113" y="350"/>
                    <a:pt x="123" y="365"/>
                  </a:cubicBezTo>
                  <a:cubicBezTo>
                    <a:pt x="123" y="366"/>
                    <a:pt x="124" y="367"/>
                    <a:pt x="124" y="369"/>
                  </a:cubicBezTo>
                  <a:cubicBezTo>
                    <a:pt x="126" y="372"/>
                    <a:pt x="129" y="376"/>
                    <a:pt x="131" y="378"/>
                  </a:cubicBezTo>
                  <a:cubicBezTo>
                    <a:pt x="137" y="382"/>
                    <a:pt x="145" y="387"/>
                    <a:pt x="153" y="388"/>
                  </a:cubicBezTo>
                  <a:cubicBezTo>
                    <a:pt x="185" y="390"/>
                    <a:pt x="217" y="392"/>
                    <a:pt x="249" y="394"/>
                  </a:cubicBezTo>
                  <a:cubicBezTo>
                    <a:pt x="281" y="395"/>
                    <a:pt x="281" y="395"/>
                    <a:pt x="281" y="395"/>
                  </a:cubicBezTo>
                  <a:cubicBezTo>
                    <a:pt x="287" y="408"/>
                    <a:pt x="287" y="408"/>
                    <a:pt x="287" y="408"/>
                  </a:cubicBezTo>
                  <a:cubicBezTo>
                    <a:pt x="291" y="416"/>
                    <a:pt x="295" y="423"/>
                    <a:pt x="298" y="430"/>
                  </a:cubicBezTo>
                  <a:cubicBezTo>
                    <a:pt x="301" y="436"/>
                    <a:pt x="305" y="440"/>
                    <a:pt x="308" y="441"/>
                  </a:cubicBezTo>
                  <a:cubicBezTo>
                    <a:pt x="309" y="442"/>
                    <a:pt x="310" y="442"/>
                    <a:pt x="311" y="442"/>
                  </a:cubicBezTo>
                  <a:cubicBezTo>
                    <a:pt x="313" y="442"/>
                    <a:pt x="315" y="441"/>
                    <a:pt x="318" y="439"/>
                  </a:cubicBezTo>
                  <a:cubicBezTo>
                    <a:pt x="319" y="439"/>
                    <a:pt x="321" y="438"/>
                    <a:pt x="322" y="437"/>
                  </a:cubicBezTo>
                  <a:cubicBezTo>
                    <a:pt x="330" y="432"/>
                    <a:pt x="337" y="426"/>
                    <a:pt x="341" y="419"/>
                  </a:cubicBezTo>
                  <a:cubicBezTo>
                    <a:pt x="342" y="418"/>
                    <a:pt x="342" y="417"/>
                    <a:pt x="343" y="416"/>
                  </a:cubicBezTo>
                  <a:cubicBezTo>
                    <a:pt x="346" y="409"/>
                    <a:pt x="347" y="400"/>
                    <a:pt x="348" y="390"/>
                  </a:cubicBezTo>
                  <a:cubicBezTo>
                    <a:pt x="348" y="386"/>
                    <a:pt x="349" y="381"/>
                    <a:pt x="350" y="377"/>
                  </a:cubicBezTo>
                  <a:cubicBezTo>
                    <a:pt x="350" y="375"/>
                    <a:pt x="350" y="375"/>
                    <a:pt x="350" y="375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81" y="356"/>
                    <a:pt x="398" y="345"/>
                    <a:pt x="415" y="334"/>
                  </a:cubicBezTo>
                  <a:cubicBezTo>
                    <a:pt x="417" y="333"/>
                    <a:pt x="418" y="331"/>
                    <a:pt x="420" y="329"/>
                  </a:cubicBezTo>
                  <a:cubicBezTo>
                    <a:pt x="421" y="327"/>
                    <a:pt x="421" y="325"/>
                    <a:pt x="422" y="324"/>
                  </a:cubicBezTo>
                  <a:cubicBezTo>
                    <a:pt x="424" y="312"/>
                    <a:pt x="426" y="297"/>
                    <a:pt x="427" y="281"/>
                  </a:cubicBezTo>
                  <a:cubicBezTo>
                    <a:pt x="428" y="272"/>
                    <a:pt x="427" y="264"/>
                    <a:pt x="427" y="256"/>
                  </a:cubicBezTo>
                  <a:cubicBezTo>
                    <a:pt x="427" y="253"/>
                    <a:pt x="427" y="250"/>
                    <a:pt x="427" y="247"/>
                  </a:cubicBezTo>
                  <a:cubicBezTo>
                    <a:pt x="427" y="246"/>
                    <a:pt x="427" y="246"/>
                    <a:pt x="427" y="246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32" y="242"/>
                    <a:pt x="435" y="239"/>
                    <a:pt x="439" y="236"/>
                  </a:cubicBezTo>
                  <a:cubicBezTo>
                    <a:pt x="446" y="230"/>
                    <a:pt x="452" y="225"/>
                    <a:pt x="457" y="219"/>
                  </a:cubicBezTo>
                  <a:cubicBezTo>
                    <a:pt x="459" y="217"/>
                    <a:pt x="461" y="215"/>
                    <a:pt x="462" y="213"/>
                  </a:cubicBezTo>
                  <a:cubicBezTo>
                    <a:pt x="465" y="207"/>
                    <a:pt x="466" y="202"/>
                    <a:pt x="464" y="197"/>
                  </a:cubicBezTo>
                  <a:cubicBezTo>
                    <a:pt x="462" y="191"/>
                    <a:pt x="457" y="187"/>
                    <a:pt x="449" y="185"/>
                  </a:cubicBezTo>
                  <a:cubicBezTo>
                    <a:pt x="442" y="183"/>
                    <a:pt x="434" y="182"/>
                    <a:pt x="425" y="181"/>
                  </a:cubicBezTo>
                  <a:cubicBezTo>
                    <a:pt x="421" y="181"/>
                    <a:pt x="416" y="180"/>
                    <a:pt x="412" y="180"/>
                  </a:cubicBezTo>
                  <a:cubicBezTo>
                    <a:pt x="409" y="179"/>
                    <a:pt x="409" y="179"/>
                    <a:pt x="409" y="179"/>
                  </a:cubicBezTo>
                  <a:cubicBezTo>
                    <a:pt x="409" y="179"/>
                    <a:pt x="409" y="171"/>
                    <a:pt x="409" y="168"/>
                  </a:cubicBezTo>
                  <a:cubicBezTo>
                    <a:pt x="409" y="161"/>
                    <a:pt x="408" y="153"/>
                    <a:pt x="407" y="145"/>
                  </a:cubicBezTo>
                  <a:cubicBezTo>
                    <a:pt x="407" y="144"/>
                    <a:pt x="407" y="143"/>
                    <a:pt x="407" y="141"/>
                  </a:cubicBezTo>
                  <a:cubicBezTo>
                    <a:pt x="407" y="136"/>
                    <a:pt x="406" y="129"/>
                    <a:pt x="403" y="127"/>
                  </a:cubicBezTo>
                  <a:cubicBezTo>
                    <a:pt x="375" y="100"/>
                    <a:pt x="343" y="72"/>
                    <a:pt x="304" y="39"/>
                  </a:cubicBezTo>
                  <a:cubicBezTo>
                    <a:pt x="291" y="27"/>
                    <a:pt x="276" y="21"/>
                    <a:pt x="261" y="19"/>
                  </a:cubicBezTo>
                  <a:cubicBezTo>
                    <a:pt x="255" y="18"/>
                    <a:pt x="248" y="15"/>
                    <a:pt x="244" y="12"/>
                  </a:cubicBezTo>
                  <a:cubicBezTo>
                    <a:pt x="235" y="4"/>
                    <a:pt x="227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695950" y="4960938"/>
              <a:ext cx="519113" cy="346075"/>
            </a:xfrm>
            <a:custGeom>
              <a:avLst/>
              <a:gdLst>
                <a:gd name="T0" fmla="*/ 585 w 729"/>
                <a:gd name="T1" fmla="*/ 297 h 485"/>
                <a:gd name="T2" fmla="*/ 590 w 729"/>
                <a:gd name="T3" fmla="*/ 336 h 485"/>
                <a:gd name="T4" fmla="*/ 290 w 729"/>
                <a:gd name="T5" fmla="*/ 327 h 485"/>
                <a:gd name="T6" fmla="*/ 25 w 729"/>
                <a:gd name="T7" fmla="*/ 325 h 485"/>
                <a:gd name="T8" fmla="*/ 33 w 729"/>
                <a:gd name="T9" fmla="*/ 217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5 w 729"/>
                <a:gd name="T17" fmla="*/ 441 h 485"/>
                <a:gd name="T18" fmla="*/ 131 w 729"/>
                <a:gd name="T19" fmla="*/ 462 h 485"/>
                <a:gd name="T20" fmla="*/ 143 w 729"/>
                <a:gd name="T21" fmla="*/ 386 h 485"/>
                <a:gd name="T22" fmla="*/ 82 w 729"/>
                <a:gd name="T23" fmla="*/ 364 h 485"/>
                <a:gd name="T24" fmla="*/ 35 w 729"/>
                <a:gd name="T25" fmla="*/ 326 h 485"/>
                <a:gd name="T26" fmla="*/ 323 w 729"/>
                <a:gd name="T27" fmla="*/ 240 h 485"/>
                <a:gd name="T28" fmla="*/ 209 w 729"/>
                <a:gd name="T29" fmla="*/ 192 h 485"/>
                <a:gd name="T30" fmla="*/ 672 w 729"/>
                <a:gd name="T31" fmla="*/ 236 h 485"/>
                <a:gd name="T32" fmla="*/ 672 w 729"/>
                <a:gd name="T33" fmla="*/ 273 h 485"/>
                <a:gd name="T34" fmla="*/ 614 w 729"/>
                <a:gd name="T35" fmla="*/ 209 h 485"/>
                <a:gd name="T36" fmla="*/ 500 w 729"/>
                <a:gd name="T37" fmla="*/ 207 h 485"/>
                <a:gd name="T38" fmla="*/ 534 w 729"/>
                <a:gd name="T39" fmla="*/ 204 h 485"/>
                <a:gd name="T40" fmla="*/ 612 w 729"/>
                <a:gd name="T41" fmla="*/ 252 h 485"/>
                <a:gd name="T42" fmla="*/ 552 w 729"/>
                <a:gd name="T43" fmla="*/ 255 h 485"/>
                <a:gd name="T44" fmla="*/ 436 w 729"/>
                <a:gd name="T45" fmla="*/ 377 h 485"/>
                <a:gd name="T46" fmla="*/ 465 w 729"/>
                <a:gd name="T47" fmla="*/ 298 h 485"/>
                <a:gd name="T48" fmla="*/ 453 w 729"/>
                <a:gd name="T49" fmla="*/ 178 h 485"/>
                <a:gd name="T50" fmla="*/ 337 w 729"/>
                <a:gd name="T51" fmla="*/ 122 h 485"/>
                <a:gd name="T52" fmla="*/ 416 w 729"/>
                <a:gd name="T53" fmla="*/ 120 h 485"/>
                <a:gd name="T54" fmla="*/ 416 w 729"/>
                <a:gd name="T55" fmla="*/ 138 h 485"/>
                <a:gd name="T56" fmla="*/ 380 w 729"/>
                <a:gd name="T57" fmla="*/ 170 h 485"/>
                <a:gd name="T58" fmla="*/ 329 w 729"/>
                <a:gd name="T59" fmla="*/ 353 h 485"/>
                <a:gd name="T60" fmla="*/ 409 w 729"/>
                <a:gd name="T61" fmla="*/ 384 h 485"/>
                <a:gd name="T62" fmla="*/ 344 w 729"/>
                <a:gd name="T63" fmla="*/ 409 h 485"/>
                <a:gd name="T64" fmla="*/ 239 w 729"/>
                <a:gd name="T65" fmla="*/ 345 h 485"/>
                <a:gd name="T66" fmla="*/ 302 w 729"/>
                <a:gd name="T67" fmla="*/ 343 h 485"/>
                <a:gd name="T68" fmla="*/ 296 w 729"/>
                <a:gd name="T69" fmla="*/ 274 h 485"/>
                <a:gd name="T70" fmla="*/ 258 w 729"/>
                <a:gd name="T71" fmla="*/ 166 h 485"/>
                <a:gd name="T72" fmla="*/ 107 w 729"/>
                <a:gd name="T73" fmla="*/ 188 h 485"/>
                <a:gd name="T74" fmla="*/ 141 w 729"/>
                <a:gd name="T75" fmla="*/ 110 h 485"/>
                <a:gd name="T76" fmla="*/ 153 w 729"/>
                <a:gd name="T77" fmla="*/ 60 h 485"/>
                <a:gd name="T78" fmla="*/ 205 w 729"/>
                <a:gd name="T79" fmla="*/ 89 h 485"/>
                <a:gd name="T80" fmla="*/ 167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7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3 w 729"/>
                <a:gd name="T93" fmla="*/ 485 h 485"/>
                <a:gd name="T94" fmla="*/ 190 w 729"/>
                <a:gd name="T95" fmla="*/ 456 h 485"/>
                <a:gd name="T96" fmla="*/ 575 w 729"/>
                <a:gd name="T97" fmla="*/ 358 h 485"/>
                <a:gd name="T98" fmla="*/ 697 w 729"/>
                <a:gd name="T99" fmla="*/ 286 h 485"/>
                <a:gd name="T100" fmla="*/ 684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4 w 729"/>
                <a:gd name="T107" fmla="*/ 133 h 485"/>
                <a:gd name="T108" fmla="*/ 379 w 729"/>
                <a:gd name="T109" fmla="*/ 107 h 485"/>
                <a:gd name="T110" fmla="*/ 314 w 729"/>
                <a:gd name="T111" fmla="*/ 102 h 485"/>
                <a:gd name="T112" fmla="*/ 227 w 729"/>
                <a:gd name="T113" fmla="*/ 172 h 485"/>
                <a:gd name="T114" fmla="*/ 175 w 729"/>
                <a:gd name="T115" fmla="*/ 79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9" y="329"/>
                  </a:cubicBezTo>
                  <a:cubicBezTo>
                    <a:pt x="559" y="328"/>
                    <a:pt x="560" y="328"/>
                    <a:pt x="561" y="328"/>
                  </a:cubicBezTo>
                  <a:cubicBezTo>
                    <a:pt x="568" y="326"/>
                    <a:pt x="574" y="325"/>
                    <a:pt x="580" y="322"/>
                  </a:cubicBezTo>
                  <a:cubicBezTo>
                    <a:pt x="585" y="320"/>
                    <a:pt x="593" y="316"/>
                    <a:pt x="593" y="313"/>
                  </a:cubicBezTo>
                  <a:cubicBezTo>
                    <a:pt x="593" y="307"/>
                    <a:pt x="589" y="301"/>
                    <a:pt x="585" y="297"/>
                  </a:cubicBezTo>
                  <a:cubicBezTo>
                    <a:pt x="582" y="293"/>
                    <a:pt x="577" y="292"/>
                    <a:pt x="572" y="289"/>
                  </a:cubicBezTo>
                  <a:cubicBezTo>
                    <a:pt x="567" y="286"/>
                    <a:pt x="563" y="282"/>
                    <a:pt x="558" y="279"/>
                  </a:cubicBezTo>
                  <a:cubicBezTo>
                    <a:pt x="559" y="277"/>
                    <a:pt x="560" y="275"/>
                    <a:pt x="561" y="274"/>
                  </a:cubicBezTo>
                  <a:cubicBezTo>
                    <a:pt x="578" y="275"/>
                    <a:pt x="594" y="276"/>
                    <a:pt x="613" y="277"/>
                  </a:cubicBezTo>
                  <a:cubicBezTo>
                    <a:pt x="610" y="288"/>
                    <a:pt x="608" y="298"/>
                    <a:pt x="605" y="308"/>
                  </a:cubicBezTo>
                  <a:cubicBezTo>
                    <a:pt x="601" y="317"/>
                    <a:pt x="596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4"/>
                    <a:pt x="165" y="260"/>
                    <a:pt x="170" y="257"/>
                  </a:cubicBezTo>
                  <a:cubicBezTo>
                    <a:pt x="186" y="247"/>
                    <a:pt x="199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1" y="320"/>
                    <a:pt x="289" y="323"/>
                    <a:pt x="290" y="327"/>
                  </a:cubicBezTo>
                  <a:cubicBezTo>
                    <a:pt x="286" y="328"/>
                    <a:pt x="283" y="328"/>
                    <a:pt x="280" y="328"/>
                  </a:cubicBezTo>
                  <a:cubicBezTo>
                    <a:pt x="255" y="328"/>
                    <a:pt x="236" y="314"/>
                    <a:pt x="216" y="302"/>
                  </a:cubicBezTo>
                  <a:cubicBezTo>
                    <a:pt x="217" y="274"/>
                    <a:pt x="210" y="267"/>
                    <a:pt x="172" y="267"/>
                  </a:cubicBezTo>
                  <a:cubicBezTo>
                    <a:pt x="168" y="267"/>
                    <a:pt x="163" y="267"/>
                    <a:pt x="157" y="267"/>
                  </a:cubicBezTo>
                  <a:moveTo>
                    <a:pt x="35" y="326"/>
                  </a:moveTo>
                  <a:cubicBezTo>
                    <a:pt x="31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7" y="300"/>
                    <a:pt x="58" y="292"/>
                  </a:cubicBezTo>
                  <a:cubicBezTo>
                    <a:pt x="63" y="288"/>
                    <a:pt x="69" y="286"/>
                    <a:pt x="73" y="283"/>
                  </a:cubicBezTo>
                  <a:cubicBezTo>
                    <a:pt x="86" y="273"/>
                    <a:pt x="85" y="263"/>
                    <a:pt x="71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29" y="232"/>
                    <a:pt x="33" y="217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4" y="195"/>
                    <a:pt x="46" y="195"/>
                  </a:cubicBezTo>
                  <a:cubicBezTo>
                    <a:pt x="59" y="195"/>
                    <a:pt x="66" y="205"/>
                    <a:pt x="75" y="211"/>
                  </a:cubicBezTo>
                  <a:cubicBezTo>
                    <a:pt x="76" y="212"/>
                    <a:pt x="77" y="214"/>
                    <a:pt x="78" y="216"/>
                  </a:cubicBezTo>
                  <a:cubicBezTo>
                    <a:pt x="89" y="230"/>
                    <a:pt x="96" y="237"/>
                    <a:pt x="105" y="237"/>
                  </a:cubicBezTo>
                  <a:cubicBezTo>
                    <a:pt x="109" y="237"/>
                    <a:pt x="113" y="236"/>
                    <a:pt x="117" y="234"/>
                  </a:cubicBezTo>
                  <a:cubicBezTo>
                    <a:pt x="122" y="232"/>
                    <a:pt x="127" y="229"/>
                    <a:pt x="133" y="225"/>
                  </a:cubicBezTo>
                  <a:cubicBezTo>
                    <a:pt x="136" y="223"/>
                    <a:pt x="138" y="222"/>
                    <a:pt x="141" y="221"/>
                  </a:cubicBezTo>
                  <a:cubicBezTo>
                    <a:pt x="143" y="220"/>
                    <a:pt x="145" y="219"/>
                    <a:pt x="147" y="219"/>
                  </a:cubicBezTo>
                  <a:cubicBezTo>
                    <a:pt x="150" y="219"/>
                    <a:pt x="152" y="220"/>
                    <a:pt x="155" y="221"/>
                  </a:cubicBezTo>
                  <a:cubicBezTo>
                    <a:pt x="166" y="228"/>
                    <a:pt x="167" y="240"/>
                    <a:pt x="154" y="249"/>
                  </a:cubicBezTo>
                  <a:cubicBezTo>
                    <a:pt x="146" y="255"/>
                    <a:pt x="139" y="261"/>
                    <a:pt x="137" y="272"/>
                  </a:cubicBezTo>
                  <a:cubicBezTo>
                    <a:pt x="135" y="285"/>
                    <a:pt x="139" y="291"/>
                    <a:pt x="150" y="291"/>
                  </a:cubicBezTo>
                  <a:cubicBezTo>
                    <a:pt x="152" y="291"/>
                    <a:pt x="155" y="291"/>
                    <a:pt x="158" y="291"/>
                  </a:cubicBezTo>
                  <a:cubicBezTo>
                    <a:pt x="164" y="290"/>
                    <a:pt x="171" y="288"/>
                    <a:pt x="178" y="288"/>
                  </a:cubicBezTo>
                  <a:cubicBezTo>
                    <a:pt x="184" y="288"/>
                    <a:pt x="189" y="289"/>
                    <a:pt x="195" y="293"/>
                  </a:cubicBezTo>
                  <a:cubicBezTo>
                    <a:pt x="194" y="299"/>
                    <a:pt x="193" y="306"/>
                    <a:pt x="192" y="316"/>
                  </a:cubicBezTo>
                  <a:cubicBezTo>
                    <a:pt x="201" y="320"/>
                    <a:pt x="212" y="324"/>
                    <a:pt x="223" y="329"/>
                  </a:cubicBezTo>
                  <a:cubicBezTo>
                    <a:pt x="221" y="333"/>
                    <a:pt x="218" y="336"/>
                    <a:pt x="216" y="340"/>
                  </a:cubicBezTo>
                  <a:cubicBezTo>
                    <a:pt x="210" y="353"/>
                    <a:pt x="212" y="364"/>
                    <a:pt x="222" y="374"/>
                  </a:cubicBezTo>
                  <a:cubicBezTo>
                    <a:pt x="236" y="388"/>
                    <a:pt x="255" y="395"/>
                    <a:pt x="273" y="403"/>
                  </a:cubicBezTo>
                  <a:cubicBezTo>
                    <a:pt x="283" y="407"/>
                    <a:pt x="292" y="411"/>
                    <a:pt x="306" y="416"/>
                  </a:cubicBezTo>
                  <a:cubicBezTo>
                    <a:pt x="301" y="419"/>
                    <a:pt x="296" y="421"/>
                    <a:pt x="292" y="423"/>
                  </a:cubicBezTo>
                  <a:cubicBezTo>
                    <a:pt x="266" y="435"/>
                    <a:pt x="241" y="441"/>
                    <a:pt x="215" y="441"/>
                  </a:cubicBezTo>
                  <a:cubicBezTo>
                    <a:pt x="214" y="441"/>
                    <a:pt x="213" y="441"/>
                    <a:pt x="211" y="441"/>
                  </a:cubicBezTo>
                  <a:cubicBezTo>
                    <a:pt x="204" y="441"/>
                    <a:pt x="197" y="439"/>
                    <a:pt x="191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7" y="430"/>
                    <a:pt x="174" y="431"/>
                    <a:pt x="172" y="432"/>
                  </a:cubicBezTo>
                  <a:cubicBezTo>
                    <a:pt x="170" y="433"/>
                    <a:pt x="168" y="434"/>
                    <a:pt x="166" y="436"/>
                  </a:cubicBezTo>
                  <a:cubicBezTo>
                    <a:pt x="154" y="445"/>
                    <a:pt x="142" y="453"/>
                    <a:pt x="131" y="462"/>
                  </a:cubicBezTo>
                  <a:cubicBezTo>
                    <a:pt x="129" y="463"/>
                    <a:pt x="127" y="465"/>
                    <a:pt x="125" y="465"/>
                  </a:cubicBezTo>
                  <a:cubicBezTo>
                    <a:pt x="123" y="466"/>
                    <a:pt x="122" y="466"/>
                    <a:pt x="120" y="466"/>
                  </a:cubicBezTo>
                  <a:cubicBezTo>
                    <a:pt x="116" y="466"/>
                    <a:pt x="112" y="463"/>
                    <a:pt x="108" y="457"/>
                  </a:cubicBezTo>
                  <a:cubicBezTo>
                    <a:pt x="113" y="453"/>
                    <a:pt x="118" y="449"/>
                    <a:pt x="123" y="445"/>
                  </a:cubicBezTo>
                  <a:cubicBezTo>
                    <a:pt x="130" y="438"/>
                    <a:pt x="138" y="432"/>
                    <a:pt x="145" y="424"/>
                  </a:cubicBezTo>
                  <a:cubicBezTo>
                    <a:pt x="155" y="412"/>
                    <a:pt x="154" y="398"/>
                    <a:pt x="143" y="386"/>
                  </a:cubicBezTo>
                  <a:cubicBezTo>
                    <a:pt x="139" y="380"/>
                    <a:pt x="136" y="377"/>
                    <a:pt x="130" y="377"/>
                  </a:cubicBezTo>
                  <a:cubicBezTo>
                    <a:pt x="126" y="377"/>
                    <a:pt x="121" y="379"/>
                    <a:pt x="112" y="382"/>
                  </a:cubicBezTo>
                  <a:cubicBezTo>
                    <a:pt x="100" y="387"/>
                    <a:pt x="88" y="391"/>
                    <a:pt x="75" y="395"/>
                  </a:cubicBezTo>
                  <a:cubicBezTo>
                    <a:pt x="73" y="396"/>
                    <a:pt x="72" y="396"/>
                    <a:pt x="70" y="396"/>
                  </a:cubicBezTo>
                  <a:cubicBezTo>
                    <a:pt x="67" y="396"/>
                    <a:pt x="63" y="396"/>
                    <a:pt x="59" y="395"/>
                  </a:cubicBezTo>
                  <a:cubicBezTo>
                    <a:pt x="63" y="381"/>
                    <a:pt x="69" y="370"/>
                    <a:pt x="82" y="364"/>
                  </a:cubicBezTo>
                  <a:cubicBezTo>
                    <a:pt x="83" y="363"/>
                    <a:pt x="84" y="362"/>
                    <a:pt x="86" y="361"/>
                  </a:cubicBezTo>
                  <a:cubicBezTo>
                    <a:pt x="101" y="351"/>
                    <a:pt x="106" y="342"/>
                    <a:pt x="102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1" y="321"/>
                    <a:pt x="67" y="321"/>
                    <a:pt x="64" y="322"/>
                  </a:cubicBezTo>
                  <a:cubicBezTo>
                    <a:pt x="55" y="324"/>
                    <a:pt x="45" y="325"/>
                    <a:pt x="36" y="326"/>
                  </a:cubicBezTo>
                  <a:cubicBezTo>
                    <a:pt x="36" y="326"/>
                    <a:pt x="35" y="326"/>
                    <a:pt x="35" y="326"/>
                  </a:cubicBezTo>
                  <a:moveTo>
                    <a:pt x="209" y="192"/>
                  </a:moveTo>
                  <a:cubicBezTo>
                    <a:pt x="214" y="192"/>
                    <a:pt x="219" y="191"/>
                    <a:pt x="224" y="190"/>
                  </a:cubicBezTo>
                  <a:cubicBezTo>
                    <a:pt x="229" y="189"/>
                    <a:pt x="234" y="189"/>
                    <a:pt x="239" y="189"/>
                  </a:cubicBezTo>
                  <a:cubicBezTo>
                    <a:pt x="247" y="189"/>
                    <a:pt x="255" y="191"/>
                    <a:pt x="262" y="200"/>
                  </a:cubicBezTo>
                  <a:cubicBezTo>
                    <a:pt x="266" y="205"/>
                    <a:pt x="276" y="206"/>
                    <a:pt x="284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6" y="245"/>
                    <a:pt x="325" y="252"/>
                    <a:pt x="325" y="259"/>
                  </a:cubicBezTo>
                  <a:cubicBezTo>
                    <a:pt x="304" y="259"/>
                    <a:pt x="287" y="246"/>
                    <a:pt x="269" y="246"/>
                  </a:cubicBezTo>
                  <a:cubicBezTo>
                    <a:pt x="263" y="246"/>
                    <a:pt x="258" y="247"/>
                    <a:pt x="252" y="250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37" y="231"/>
                    <a:pt x="222" y="213"/>
                    <a:pt x="204" y="192"/>
                  </a:cubicBezTo>
                  <a:cubicBezTo>
                    <a:pt x="206" y="192"/>
                    <a:pt x="207" y="192"/>
                    <a:pt x="209" y="192"/>
                  </a:cubicBezTo>
                  <a:moveTo>
                    <a:pt x="632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2" y="198"/>
                    <a:pt x="643" y="198"/>
                    <a:pt x="643" y="198"/>
                  </a:cubicBezTo>
                  <a:cubicBezTo>
                    <a:pt x="645" y="192"/>
                    <a:pt x="648" y="186"/>
                    <a:pt x="650" y="179"/>
                  </a:cubicBezTo>
                  <a:cubicBezTo>
                    <a:pt x="665" y="190"/>
                    <a:pt x="666" y="191"/>
                    <a:pt x="660" y="231"/>
                  </a:cubicBezTo>
                  <a:cubicBezTo>
                    <a:pt x="664" y="235"/>
                    <a:pt x="668" y="236"/>
                    <a:pt x="672" y="236"/>
                  </a:cubicBezTo>
                  <a:cubicBezTo>
                    <a:pt x="677" y="236"/>
                    <a:pt x="681" y="235"/>
                    <a:pt x="686" y="234"/>
                  </a:cubicBezTo>
                  <a:cubicBezTo>
                    <a:pt x="688" y="234"/>
                    <a:pt x="690" y="234"/>
                    <a:pt x="691" y="234"/>
                  </a:cubicBezTo>
                  <a:cubicBezTo>
                    <a:pt x="703" y="234"/>
                    <a:pt x="708" y="240"/>
                    <a:pt x="708" y="253"/>
                  </a:cubicBezTo>
                  <a:cubicBezTo>
                    <a:pt x="708" y="260"/>
                    <a:pt x="706" y="265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6" y="268"/>
                    <a:pt x="678" y="270"/>
                    <a:pt x="672" y="273"/>
                  </a:cubicBezTo>
                  <a:cubicBezTo>
                    <a:pt x="661" y="278"/>
                    <a:pt x="652" y="286"/>
                    <a:pt x="643" y="295"/>
                  </a:cubicBezTo>
                  <a:cubicBezTo>
                    <a:pt x="638" y="301"/>
                    <a:pt x="637" y="311"/>
                    <a:pt x="632" y="322"/>
                  </a:cubicBezTo>
                  <a:cubicBezTo>
                    <a:pt x="631" y="323"/>
                    <a:pt x="626" y="325"/>
                    <a:pt x="618" y="328"/>
                  </a:cubicBezTo>
                  <a:cubicBezTo>
                    <a:pt x="625" y="305"/>
                    <a:pt x="624" y="283"/>
                    <a:pt x="639" y="267"/>
                  </a:cubicBezTo>
                  <a:cubicBezTo>
                    <a:pt x="638" y="251"/>
                    <a:pt x="640" y="234"/>
                    <a:pt x="627" y="221"/>
                  </a:cubicBezTo>
                  <a:cubicBezTo>
                    <a:pt x="623" y="217"/>
                    <a:pt x="618" y="213"/>
                    <a:pt x="614" y="209"/>
                  </a:cubicBezTo>
                  <a:cubicBezTo>
                    <a:pt x="616" y="205"/>
                    <a:pt x="618" y="202"/>
                    <a:pt x="621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30" y="200"/>
                    <a:pt x="630" y="200"/>
                    <a:pt x="631" y="200"/>
                  </a:cubicBezTo>
                  <a:cubicBezTo>
                    <a:pt x="631" y="200"/>
                    <a:pt x="632" y="200"/>
                    <a:pt x="632" y="200"/>
                  </a:cubicBezTo>
                  <a:moveTo>
                    <a:pt x="489" y="209"/>
                  </a:moveTo>
                  <a:cubicBezTo>
                    <a:pt x="493" y="209"/>
                    <a:pt x="496" y="208"/>
                    <a:pt x="500" y="207"/>
                  </a:cubicBezTo>
                  <a:cubicBezTo>
                    <a:pt x="501" y="207"/>
                    <a:pt x="502" y="207"/>
                    <a:pt x="503" y="206"/>
                  </a:cubicBezTo>
                  <a:cubicBezTo>
                    <a:pt x="511" y="203"/>
                    <a:pt x="511" y="194"/>
                    <a:pt x="511" y="187"/>
                  </a:cubicBezTo>
                  <a:cubicBezTo>
                    <a:pt x="512" y="167"/>
                    <a:pt x="520" y="152"/>
                    <a:pt x="539" y="143"/>
                  </a:cubicBezTo>
                  <a:cubicBezTo>
                    <a:pt x="549" y="146"/>
                    <a:pt x="549" y="153"/>
                    <a:pt x="548" y="160"/>
                  </a:cubicBezTo>
                  <a:cubicBezTo>
                    <a:pt x="545" y="170"/>
                    <a:pt x="541" y="179"/>
                    <a:pt x="538" y="188"/>
                  </a:cubicBezTo>
                  <a:cubicBezTo>
                    <a:pt x="537" y="194"/>
                    <a:pt x="535" y="199"/>
                    <a:pt x="534" y="204"/>
                  </a:cubicBezTo>
                  <a:cubicBezTo>
                    <a:pt x="532" y="221"/>
                    <a:pt x="534" y="226"/>
                    <a:pt x="547" y="226"/>
                  </a:cubicBezTo>
                  <a:cubicBezTo>
                    <a:pt x="549" y="226"/>
                    <a:pt x="553" y="225"/>
                    <a:pt x="556" y="225"/>
                  </a:cubicBezTo>
                  <a:cubicBezTo>
                    <a:pt x="564" y="224"/>
                    <a:pt x="571" y="224"/>
                    <a:pt x="578" y="223"/>
                  </a:cubicBezTo>
                  <a:cubicBezTo>
                    <a:pt x="581" y="223"/>
                    <a:pt x="583" y="223"/>
                    <a:pt x="585" y="223"/>
                  </a:cubicBezTo>
                  <a:cubicBezTo>
                    <a:pt x="597" y="223"/>
                    <a:pt x="605" y="230"/>
                    <a:pt x="611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4"/>
                    <a:pt x="610" y="255"/>
                    <a:pt x="608" y="256"/>
                  </a:cubicBezTo>
                  <a:cubicBezTo>
                    <a:pt x="605" y="257"/>
                    <a:pt x="602" y="257"/>
                    <a:pt x="600" y="257"/>
                  </a:cubicBezTo>
                  <a:cubicBezTo>
                    <a:pt x="600" y="257"/>
                    <a:pt x="599" y="257"/>
                    <a:pt x="599" y="257"/>
                  </a:cubicBezTo>
                  <a:cubicBezTo>
                    <a:pt x="590" y="257"/>
                    <a:pt x="580" y="256"/>
                    <a:pt x="571" y="254"/>
                  </a:cubicBezTo>
                  <a:cubicBezTo>
                    <a:pt x="568" y="253"/>
                    <a:pt x="566" y="253"/>
                    <a:pt x="563" y="253"/>
                  </a:cubicBezTo>
                  <a:cubicBezTo>
                    <a:pt x="559" y="253"/>
                    <a:pt x="555" y="253"/>
                    <a:pt x="552" y="255"/>
                  </a:cubicBezTo>
                  <a:cubicBezTo>
                    <a:pt x="542" y="259"/>
                    <a:pt x="537" y="270"/>
                    <a:pt x="540" y="283"/>
                  </a:cubicBezTo>
                  <a:cubicBezTo>
                    <a:pt x="543" y="293"/>
                    <a:pt x="549" y="301"/>
                    <a:pt x="552" y="308"/>
                  </a:cubicBezTo>
                  <a:cubicBezTo>
                    <a:pt x="544" y="322"/>
                    <a:pt x="537" y="335"/>
                    <a:pt x="529" y="349"/>
                  </a:cubicBezTo>
                  <a:cubicBezTo>
                    <a:pt x="527" y="351"/>
                    <a:pt x="524" y="355"/>
                    <a:pt x="521" y="356"/>
                  </a:cubicBezTo>
                  <a:cubicBezTo>
                    <a:pt x="521" y="356"/>
                    <a:pt x="520" y="356"/>
                    <a:pt x="520" y="356"/>
                  </a:cubicBezTo>
                  <a:cubicBezTo>
                    <a:pt x="492" y="363"/>
                    <a:pt x="464" y="370"/>
                    <a:pt x="436" y="377"/>
                  </a:cubicBezTo>
                  <a:cubicBezTo>
                    <a:pt x="434" y="366"/>
                    <a:pt x="432" y="355"/>
                    <a:pt x="430" y="345"/>
                  </a:cubicBezTo>
                  <a:cubicBezTo>
                    <a:pt x="427" y="333"/>
                    <a:pt x="419" y="328"/>
                    <a:pt x="407" y="326"/>
                  </a:cubicBezTo>
                  <a:cubicBezTo>
                    <a:pt x="378" y="320"/>
                    <a:pt x="374" y="310"/>
                    <a:pt x="389" y="283"/>
                  </a:cubicBezTo>
                  <a:cubicBezTo>
                    <a:pt x="406" y="288"/>
                    <a:pt x="422" y="293"/>
                    <a:pt x="439" y="298"/>
                  </a:cubicBezTo>
                  <a:cubicBezTo>
                    <a:pt x="445" y="299"/>
                    <a:pt x="450" y="300"/>
                    <a:pt x="454" y="300"/>
                  </a:cubicBezTo>
                  <a:cubicBezTo>
                    <a:pt x="458" y="300"/>
                    <a:pt x="462" y="300"/>
                    <a:pt x="465" y="298"/>
                  </a:cubicBezTo>
                  <a:cubicBezTo>
                    <a:pt x="468" y="297"/>
                    <a:pt x="471" y="295"/>
                    <a:pt x="473" y="292"/>
                  </a:cubicBezTo>
                  <a:cubicBezTo>
                    <a:pt x="483" y="280"/>
                    <a:pt x="484" y="267"/>
                    <a:pt x="475" y="255"/>
                  </a:cubicBezTo>
                  <a:cubicBezTo>
                    <a:pt x="469" y="246"/>
                    <a:pt x="460" y="238"/>
                    <a:pt x="452" y="231"/>
                  </a:cubicBezTo>
                  <a:cubicBezTo>
                    <a:pt x="445" y="224"/>
                    <a:pt x="437" y="218"/>
                    <a:pt x="429" y="212"/>
                  </a:cubicBezTo>
                  <a:cubicBezTo>
                    <a:pt x="410" y="194"/>
                    <a:pt x="409" y="179"/>
                    <a:pt x="428" y="153"/>
                  </a:cubicBezTo>
                  <a:cubicBezTo>
                    <a:pt x="437" y="162"/>
                    <a:pt x="445" y="170"/>
                    <a:pt x="453" y="178"/>
                  </a:cubicBezTo>
                  <a:cubicBezTo>
                    <a:pt x="459" y="185"/>
                    <a:pt x="465" y="191"/>
                    <a:pt x="470" y="199"/>
                  </a:cubicBezTo>
                  <a:cubicBezTo>
                    <a:pt x="475" y="206"/>
                    <a:pt x="482" y="209"/>
                    <a:pt x="489" y="209"/>
                  </a:cubicBezTo>
                  <a:moveTo>
                    <a:pt x="297" y="158"/>
                  </a:moveTo>
                  <a:cubicBezTo>
                    <a:pt x="297" y="158"/>
                    <a:pt x="298" y="158"/>
                    <a:pt x="298" y="158"/>
                  </a:cubicBezTo>
                  <a:cubicBezTo>
                    <a:pt x="307" y="158"/>
                    <a:pt x="314" y="156"/>
                    <a:pt x="319" y="154"/>
                  </a:cubicBezTo>
                  <a:cubicBezTo>
                    <a:pt x="331" y="149"/>
                    <a:pt x="337" y="138"/>
                    <a:pt x="337" y="122"/>
                  </a:cubicBezTo>
                  <a:cubicBezTo>
                    <a:pt x="338" y="108"/>
                    <a:pt x="337" y="95"/>
                    <a:pt x="337" y="80"/>
                  </a:cubicBezTo>
                  <a:cubicBezTo>
                    <a:pt x="350" y="84"/>
                    <a:pt x="357" y="90"/>
                    <a:pt x="357" y="101"/>
                  </a:cubicBezTo>
                  <a:cubicBezTo>
                    <a:pt x="358" y="105"/>
                    <a:pt x="358" y="110"/>
                    <a:pt x="359" y="115"/>
                  </a:cubicBezTo>
                  <a:cubicBezTo>
                    <a:pt x="362" y="128"/>
                    <a:pt x="365" y="133"/>
                    <a:pt x="373" y="133"/>
                  </a:cubicBezTo>
                  <a:cubicBezTo>
                    <a:pt x="376" y="133"/>
                    <a:pt x="381" y="132"/>
                    <a:pt x="386" y="130"/>
                  </a:cubicBezTo>
                  <a:cubicBezTo>
                    <a:pt x="396" y="127"/>
                    <a:pt x="406" y="123"/>
                    <a:pt x="416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5" y="117"/>
                    <a:pt x="438" y="122"/>
                    <a:pt x="443" y="134"/>
                  </a:cubicBezTo>
                  <a:cubicBezTo>
                    <a:pt x="440" y="135"/>
                    <a:pt x="438" y="137"/>
                    <a:pt x="436" y="137"/>
                  </a:cubicBezTo>
                  <a:cubicBezTo>
                    <a:pt x="436" y="137"/>
                    <a:pt x="435" y="137"/>
                    <a:pt x="435" y="137"/>
                  </a:cubicBezTo>
                  <a:cubicBezTo>
                    <a:pt x="433" y="136"/>
                    <a:pt x="430" y="136"/>
                    <a:pt x="428" y="136"/>
                  </a:cubicBezTo>
                  <a:cubicBezTo>
                    <a:pt x="424" y="136"/>
                    <a:pt x="420" y="137"/>
                    <a:pt x="416" y="138"/>
                  </a:cubicBezTo>
                  <a:cubicBezTo>
                    <a:pt x="408" y="142"/>
                    <a:pt x="403" y="149"/>
                    <a:pt x="399" y="158"/>
                  </a:cubicBezTo>
                  <a:cubicBezTo>
                    <a:pt x="387" y="189"/>
                    <a:pt x="393" y="209"/>
                    <a:pt x="416" y="230"/>
                  </a:cubicBezTo>
                  <a:cubicBezTo>
                    <a:pt x="426" y="238"/>
                    <a:pt x="437" y="246"/>
                    <a:pt x="447" y="254"/>
                  </a:cubicBezTo>
                  <a:cubicBezTo>
                    <a:pt x="454" y="260"/>
                    <a:pt x="459" y="266"/>
                    <a:pt x="453" y="277"/>
                  </a:cubicBezTo>
                  <a:cubicBezTo>
                    <a:pt x="429" y="272"/>
                    <a:pt x="404" y="266"/>
                    <a:pt x="378" y="261"/>
                  </a:cubicBezTo>
                  <a:cubicBezTo>
                    <a:pt x="393" y="232"/>
                    <a:pt x="391" y="200"/>
                    <a:pt x="380" y="170"/>
                  </a:cubicBezTo>
                  <a:cubicBezTo>
                    <a:pt x="378" y="164"/>
                    <a:pt x="373" y="160"/>
                    <a:pt x="370" y="155"/>
                  </a:cubicBezTo>
                  <a:cubicBezTo>
                    <a:pt x="368" y="156"/>
                    <a:pt x="366" y="156"/>
                    <a:pt x="364" y="156"/>
                  </a:cubicBezTo>
                  <a:cubicBezTo>
                    <a:pt x="363" y="161"/>
                    <a:pt x="361" y="166"/>
                    <a:pt x="362" y="171"/>
                  </a:cubicBezTo>
                  <a:cubicBezTo>
                    <a:pt x="363" y="180"/>
                    <a:pt x="366" y="188"/>
                    <a:pt x="368" y="197"/>
                  </a:cubicBezTo>
                  <a:cubicBezTo>
                    <a:pt x="373" y="221"/>
                    <a:pt x="366" y="243"/>
                    <a:pt x="353" y="264"/>
                  </a:cubicBezTo>
                  <a:cubicBezTo>
                    <a:pt x="334" y="291"/>
                    <a:pt x="329" y="322"/>
                    <a:pt x="329" y="353"/>
                  </a:cubicBezTo>
                  <a:cubicBezTo>
                    <a:pt x="329" y="368"/>
                    <a:pt x="336" y="381"/>
                    <a:pt x="349" y="391"/>
                  </a:cubicBezTo>
                  <a:cubicBezTo>
                    <a:pt x="351" y="390"/>
                    <a:pt x="353" y="390"/>
                    <a:pt x="354" y="389"/>
                  </a:cubicBezTo>
                  <a:cubicBezTo>
                    <a:pt x="362" y="386"/>
                    <a:pt x="361" y="379"/>
                    <a:pt x="358" y="372"/>
                  </a:cubicBezTo>
                  <a:cubicBezTo>
                    <a:pt x="352" y="356"/>
                    <a:pt x="348" y="340"/>
                    <a:pt x="355" y="320"/>
                  </a:cubicBezTo>
                  <a:cubicBezTo>
                    <a:pt x="365" y="334"/>
                    <a:pt x="376" y="342"/>
                    <a:pt x="393" y="345"/>
                  </a:cubicBezTo>
                  <a:cubicBezTo>
                    <a:pt x="407" y="347"/>
                    <a:pt x="415" y="369"/>
                    <a:pt x="409" y="384"/>
                  </a:cubicBezTo>
                  <a:cubicBezTo>
                    <a:pt x="408" y="387"/>
                    <a:pt x="404" y="390"/>
                    <a:pt x="401" y="392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2" y="398"/>
                    <a:pt x="373" y="401"/>
                  </a:cubicBezTo>
                  <a:cubicBezTo>
                    <a:pt x="365" y="403"/>
                    <a:pt x="358" y="402"/>
                    <a:pt x="350" y="405"/>
                  </a:cubicBezTo>
                  <a:cubicBezTo>
                    <a:pt x="349" y="406"/>
                    <a:pt x="348" y="407"/>
                    <a:pt x="346" y="408"/>
                  </a:cubicBezTo>
                  <a:cubicBezTo>
                    <a:pt x="346" y="408"/>
                    <a:pt x="345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29" y="408"/>
                    <a:pt x="324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4"/>
                    <a:pt x="248" y="367"/>
                    <a:pt x="239" y="360"/>
                  </a:cubicBezTo>
                  <a:cubicBezTo>
                    <a:pt x="236" y="358"/>
                    <a:pt x="235" y="351"/>
                    <a:pt x="236" y="347"/>
                  </a:cubicBezTo>
                  <a:cubicBezTo>
                    <a:pt x="237" y="346"/>
                    <a:pt x="238" y="346"/>
                    <a:pt x="239" y="345"/>
                  </a:cubicBezTo>
                  <a:cubicBezTo>
                    <a:pt x="242" y="344"/>
                    <a:pt x="245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8" y="347"/>
                    <a:pt x="264" y="347"/>
                  </a:cubicBezTo>
                  <a:cubicBezTo>
                    <a:pt x="269" y="347"/>
                    <a:pt x="273" y="347"/>
                    <a:pt x="278" y="347"/>
                  </a:cubicBezTo>
                  <a:cubicBezTo>
                    <a:pt x="285" y="347"/>
                    <a:pt x="292" y="346"/>
                    <a:pt x="299" y="344"/>
                  </a:cubicBezTo>
                  <a:cubicBezTo>
                    <a:pt x="300" y="344"/>
                    <a:pt x="301" y="344"/>
                    <a:pt x="302" y="343"/>
                  </a:cubicBezTo>
                  <a:cubicBezTo>
                    <a:pt x="316" y="337"/>
                    <a:pt x="320" y="321"/>
                    <a:pt x="310" y="309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1" y="279"/>
                    <a:pt x="276" y="275"/>
                    <a:pt x="270" y="270"/>
                  </a:cubicBezTo>
                  <a:cubicBezTo>
                    <a:pt x="271" y="270"/>
                    <a:pt x="272" y="269"/>
                    <a:pt x="272" y="269"/>
                  </a:cubicBezTo>
                  <a:cubicBezTo>
                    <a:pt x="275" y="268"/>
                    <a:pt x="277" y="268"/>
                    <a:pt x="279" y="268"/>
                  </a:cubicBezTo>
                  <a:cubicBezTo>
                    <a:pt x="286" y="268"/>
                    <a:pt x="291" y="272"/>
                    <a:pt x="296" y="274"/>
                  </a:cubicBezTo>
                  <a:cubicBezTo>
                    <a:pt x="302" y="277"/>
                    <a:pt x="308" y="278"/>
                    <a:pt x="313" y="278"/>
                  </a:cubicBezTo>
                  <a:cubicBezTo>
                    <a:pt x="319" y="278"/>
                    <a:pt x="324" y="277"/>
                    <a:pt x="330" y="274"/>
                  </a:cubicBezTo>
                  <a:cubicBezTo>
                    <a:pt x="331" y="274"/>
                    <a:pt x="331" y="274"/>
                    <a:pt x="332" y="273"/>
                  </a:cubicBezTo>
                  <a:cubicBezTo>
                    <a:pt x="350" y="264"/>
                    <a:pt x="356" y="245"/>
                    <a:pt x="345" y="229"/>
                  </a:cubicBezTo>
                  <a:cubicBezTo>
                    <a:pt x="332" y="210"/>
                    <a:pt x="316" y="195"/>
                    <a:pt x="292" y="187"/>
                  </a:cubicBezTo>
                  <a:cubicBezTo>
                    <a:pt x="280" y="183"/>
                    <a:pt x="269" y="174"/>
                    <a:pt x="258" y="166"/>
                  </a:cubicBezTo>
                  <a:cubicBezTo>
                    <a:pt x="258" y="165"/>
                    <a:pt x="258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8"/>
                    <a:pt x="282" y="158"/>
                    <a:pt x="285" y="158"/>
                  </a:cubicBezTo>
                  <a:cubicBezTo>
                    <a:pt x="287" y="158"/>
                    <a:pt x="289" y="158"/>
                    <a:pt x="291" y="158"/>
                  </a:cubicBezTo>
                  <a:cubicBezTo>
                    <a:pt x="293" y="158"/>
                    <a:pt x="295" y="158"/>
                    <a:pt x="297" y="158"/>
                  </a:cubicBezTo>
                  <a:moveTo>
                    <a:pt x="107" y="188"/>
                  </a:moveTo>
                  <a:cubicBezTo>
                    <a:pt x="103" y="188"/>
                    <a:pt x="99" y="187"/>
                    <a:pt x="97" y="182"/>
                  </a:cubicBezTo>
                  <a:cubicBezTo>
                    <a:pt x="94" y="175"/>
                    <a:pt x="91" y="166"/>
                    <a:pt x="100" y="161"/>
                  </a:cubicBezTo>
                  <a:cubicBezTo>
                    <a:pt x="105" y="159"/>
                    <a:pt x="110" y="156"/>
                    <a:pt x="114" y="154"/>
                  </a:cubicBezTo>
                  <a:cubicBezTo>
                    <a:pt x="119" y="152"/>
                    <a:pt x="123" y="150"/>
                    <a:pt x="128" y="149"/>
                  </a:cubicBezTo>
                  <a:cubicBezTo>
                    <a:pt x="130" y="148"/>
                    <a:pt x="131" y="147"/>
                    <a:pt x="133" y="147"/>
                  </a:cubicBezTo>
                  <a:cubicBezTo>
                    <a:pt x="150" y="139"/>
                    <a:pt x="152" y="129"/>
                    <a:pt x="141" y="110"/>
                  </a:cubicBezTo>
                  <a:cubicBezTo>
                    <a:pt x="130" y="92"/>
                    <a:pt x="118" y="73"/>
                    <a:pt x="116" y="51"/>
                  </a:cubicBezTo>
                  <a:cubicBezTo>
                    <a:pt x="116" y="45"/>
                    <a:pt x="117" y="38"/>
                    <a:pt x="120" y="33"/>
                  </a:cubicBezTo>
                  <a:cubicBezTo>
                    <a:pt x="122" y="30"/>
                    <a:pt x="124" y="28"/>
                    <a:pt x="127" y="27"/>
                  </a:cubicBezTo>
                  <a:cubicBezTo>
                    <a:pt x="128" y="26"/>
                    <a:pt x="130" y="26"/>
                    <a:pt x="131" y="26"/>
                  </a:cubicBezTo>
                  <a:cubicBezTo>
                    <a:pt x="135" y="26"/>
                    <a:pt x="139" y="28"/>
                    <a:pt x="142" y="33"/>
                  </a:cubicBezTo>
                  <a:cubicBezTo>
                    <a:pt x="148" y="41"/>
                    <a:pt x="151" y="50"/>
                    <a:pt x="153" y="60"/>
                  </a:cubicBezTo>
                  <a:cubicBezTo>
                    <a:pt x="156" y="70"/>
                    <a:pt x="157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8" y="104"/>
                    <a:pt x="182" y="103"/>
                    <a:pt x="186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3" y="96"/>
                  </a:cubicBezTo>
                  <a:cubicBezTo>
                    <a:pt x="198" y="93"/>
                    <a:pt x="202" y="91"/>
                    <a:pt x="205" y="89"/>
                  </a:cubicBezTo>
                  <a:cubicBezTo>
                    <a:pt x="208" y="88"/>
                    <a:pt x="210" y="88"/>
                    <a:pt x="212" y="88"/>
                  </a:cubicBezTo>
                  <a:cubicBezTo>
                    <a:pt x="217" y="88"/>
                    <a:pt x="223" y="92"/>
                    <a:pt x="232" y="102"/>
                  </a:cubicBezTo>
                  <a:cubicBezTo>
                    <a:pt x="225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2" y="158"/>
                  </a:cubicBezTo>
                  <a:cubicBezTo>
                    <a:pt x="177" y="150"/>
                    <a:pt x="172" y="141"/>
                    <a:pt x="167" y="131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4" y="131"/>
                    <a:pt x="161" y="131"/>
                    <a:pt x="160" y="132"/>
                  </a:cubicBezTo>
                  <a:cubicBezTo>
                    <a:pt x="155" y="134"/>
                    <a:pt x="155" y="139"/>
                    <a:pt x="158" y="146"/>
                  </a:cubicBezTo>
                  <a:cubicBezTo>
                    <a:pt x="166" y="164"/>
                    <a:pt x="174" y="183"/>
                    <a:pt x="182" y="201"/>
                  </a:cubicBezTo>
                  <a:cubicBezTo>
                    <a:pt x="181" y="202"/>
                    <a:pt x="181" y="202"/>
                    <a:pt x="180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8" y="173"/>
                    <a:pt x="148" y="173"/>
                  </a:cubicBezTo>
                  <a:cubicBezTo>
                    <a:pt x="144" y="173"/>
                    <a:pt x="139" y="174"/>
                    <a:pt x="134" y="177"/>
                  </a:cubicBezTo>
                  <a:cubicBezTo>
                    <a:pt x="132" y="177"/>
                    <a:pt x="131" y="178"/>
                    <a:pt x="129" y="179"/>
                  </a:cubicBezTo>
                  <a:cubicBezTo>
                    <a:pt x="125" y="181"/>
                    <a:pt x="122" y="184"/>
                    <a:pt x="117" y="186"/>
                  </a:cubicBezTo>
                  <a:cubicBezTo>
                    <a:pt x="117" y="186"/>
                    <a:pt x="116" y="186"/>
                    <a:pt x="116" y="187"/>
                  </a:cubicBezTo>
                  <a:cubicBezTo>
                    <a:pt x="113" y="188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7" y="1"/>
                    <a:pt x="126" y="1"/>
                    <a:pt x="124" y="2"/>
                  </a:cubicBezTo>
                  <a:cubicBezTo>
                    <a:pt x="95" y="15"/>
                    <a:pt x="92" y="44"/>
                    <a:pt x="102" y="73"/>
                  </a:cubicBezTo>
                  <a:cubicBezTo>
                    <a:pt x="108" y="91"/>
                    <a:pt x="115" y="108"/>
                    <a:pt x="122" y="126"/>
                  </a:cubicBezTo>
                  <a:cubicBezTo>
                    <a:pt x="99" y="140"/>
                    <a:pt x="70" y="147"/>
                    <a:pt x="69" y="178"/>
                  </a:cubicBezTo>
                  <a:cubicBezTo>
                    <a:pt x="60" y="176"/>
                    <a:pt x="53" y="175"/>
                    <a:pt x="47" y="175"/>
                  </a:cubicBezTo>
                  <a:cubicBezTo>
                    <a:pt x="43" y="175"/>
                    <a:pt x="40" y="175"/>
                    <a:pt x="37" y="176"/>
                  </a:cubicBezTo>
                  <a:cubicBezTo>
                    <a:pt x="29" y="180"/>
                    <a:pt x="24" y="188"/>
                    <a:pt x="19" y="204"/>
                  </a:cubicBezTo>
                  <a:cubicBezTo>
                    <a:pt x="16" y="210"/>
                    <a:pt x="14" y="217"/>
                    <a:pt x="12" y="224"/>
                  </a:cubicBezTo>
                  <a:cubicBezTo>
                    <a:pt x="9" y="241"/>
                    <a:pt x="15" y="252"/>
                    <a:pt x="31" y="260"/>
                  </a:cubicBezTo>
                  <a:cubicBezTo>
                    <a:pt x="38" y="264"/>
                    <a:pt x="46" y="267"/>
                    <a:pt x="55" y="272"/>
                  </a:cubicBezTo>
                  <a:cubicBezTo>
                    <a:pt x="39" y="285"/>
                    <a:pt x="26" y="295"/>
                    <a:pt x="13" y="306"/>
                  </a:cubicBezTo>
                  <a:cubicBezTo>
                    <a:pt x="0" y="316"/>
                    <a:pt x="1" y="325"/>
                    <a:pt x="13" y="335"/>
                  </a:cubicBezTo>
                  <a:cubicBezTo>
                    <a:pt x="21" y="342"/>
                    <a:pt x="30" y="345"/>
                    <a:pt x="40" y="345"/>
                  </a:cubicBezTo>
                  <a:cubicBezTo>
                    <a:pt x="44" y="345"/>
                    <a:pt x="49" y="345"/>
                    <a:pt x="54" y="343"/>
                  </a:cubicBezTo>
                  <a:cubicBezTo>
                    <a:pt x="61" y="342"/>
                    <a:pt x="68" y="341"/>
                    <a:pt x="74" y="339"/>
                  </a:cubicBezTo>
                  <a:cubicBezTo>
                    <a:pt x="62" y="355"/>
                    <a:pt x="50" y="368"/>
                    <a:pt x="41" y="383"/>
                  </a:cubicBezTo>
                  <a:cubicBezTo>
                    <a:pt x="32" y="400"/>
                    <a:pt x="37" y="410"/>
                    <a:pt x="56" y="414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9" y="414"/>
                    <a:pt x="75" y="412"/>
                    <a:pt x="82" y="411"/>
                  </a:cubicBezTo>
                  <a:cubicBezTo>
                    <a:pt x="96" y="407"/>
                    <a:pt x="109" y="401"/>
                    <a:pt x="125" y="396"/>
                  </a:cubicBezTo>
                  <a:cubicBezTo>
                    <a:pt x="130" y="410"/>
                    <a:pt x="128" y="417"/>
                    <a:pt x="119" y="424"/>
                  </a:cubicBezTo>
                  <a:cubicBezTo>
                    <a:pt x="111" y="430"/>
                    <a:pt x="104" y="438"/>
                    <a:pt x="97" y="445"/>
                  </a:cubicBezTo>
                  <a:cubicBezTo>
                    <a:pt x="88" y="453"/>
                    <a:pt x="85" y="461"/>
                    <a:pt x="91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6" y="485"/>
                    <a:pt x="118" y="485"/>
                    <a:pt x="121" y="484"/>
                  </a:cubicBezTo>
                  <a:cubicBezTo>
                    <a:pt x="122" y="483"/>
                    <a:pt x="124" y="483"/>
                    <a:pt x="126" y="482"/>
                  </a:cubicBezTo>
                  <a:cubicBezTo>
                    <a:pt x="134" y="478"/>
                    <a:pt x="142" y="473"/>
                    <a:pt x="148" y="467"/>
                  </a:cubicBezTo>
                  <a:cubicBezTo>
                    <a:pt x="154" y="461"/>
                    <a:pt x="159" y="457"/>
                    <a:pt x="164" y="454"/>
                  </a:cubicBezTo>
                  <a:cubicBezTo>
                    <a:pt x="167" y="453"/>
                    <a:pt x="171" y="452"/>
                    <a:pt x="174" y="452"/>
                  </a:cubicBezTo>
                  <a:cubicBezTo>
                    <a:pt x="179" y="452"/>
                    <a:pt x="184" y="453"/>
                    <a:pt x="190" y="456"/>
                  </a:cubicBezTo>
                  <a:cubicBezTo>
                    <a:pt x="197" y="460"/>
                    <a:pt x="203" y="461"/>
                    <a:pt x="210" y="461"/>
                  </a:cubicBezTo>
                  <a:cubicBezTo>
                    <a:pt x="216" y="461"/>
                    <a:pt x="222" y="460"/>
                    <a:pt x="229" y="458"/>
                  </a:cubicBezTo>
                  <a:cubicBezTo>
                    <a:pt x="259" y="449"/>
                    <a:pt x="288" y="441"/>
                    <a:pt x="318" y="432"/>
                  </a:cubicBezTo>
                  <a:cubicBezTo>
                    <a:pt x="361" y="419"/>
                    <a:pt x="404" y="405"/>
                    <a:pt x="447" y="392"/>
                  </a:cubicBezTo>
                  <a:cubicBezTo>
                    <a:pt x="450" y="391"/>
                    <a:pt x="453" y="389"/>
                    <a:pt x="456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7" y="345"/>
                    <a:pt x="653" y="338"/>
                  </a:cubicBezTo>
                  <a:cubicBezTo>
                    <a:pt x="655" y="338"/>
                    <a:pt x="658" y="337"/>
                    <a:pt x="660" y="336"/>
                  </a:cubicBezTo>
                  <a:cubicBezTo>
                    <a:pt x="673" y="330"/>
                    <a:pt x="677" y="319"/>
                    <a:pt x="672" y="304"/>
                  </a:cubicBezTo>
                  <a:cubicBezTo>
                    <a:pt x="670" y="297"/>
                    <a:pt x="672" y="292"/>
                    <a:pt x="678" y="290"/>
                  </a:cubicBezTo>
                  <a:cubicBezTo>
                    <a:pt x="678" y="289"/>
                    <a:pt x="679" y="289"/>
                    <a:pt x="679" y="289"/>
                  </a:cubicBezTo>
                  <a:cubicBezTo>
                    <a:pt x="685" y="287"/>
                    <a:pt x="691" y="287"/>
                    <a:pt x="697" y="286"/>
                  </a:cubicBezTo>
                  <a:cubicBezTo>
                    <a:pt x="703" y="286"/>
                    <a:pt x="708" y="285"/>
                    <a:pt x="712" y="283"/>
                  </a:cubicBezTo>
                  <a:cubicBezTo>
                    <a:pt x="723" y="278"/>
                    <a:pt x="728" y="269"/>
                    <a:pt x="729" y="256"/>
                  </a:cubicBezTo>
                  <a:cubicBezTo>
                    <a:pt x="729" y="250"/>
                    <a:pt x="728" y="242"/>
                    <a:pt x="726" y="236"/>
                  </a:cubicBezTo>
                  <a:cubicBezTo>
                    <a:pt x="721" y="219"/>
                    <a:pt x="718" y="218"/>
                    <a:pt x="700" y="217"/>
                  </a:cubicBezTo>
                  <a:cubicBezTo>
                    <a:pt x="695" y="216"/>
                    <a:pt x="690" y="216"/>
                    <a:pt x="684" y="215"/>
                  </a:cubicBezTo>
                  <a:cubicBezTo>
                    <a:pt x="684" y="210"/>
                    <a:pt x="683" y="206"/>
                    <a:pt x="684" y="203"/>
                  </a:cubicBezTo>
                  <a:cubicBezTo>
                    <a:pt x="690" y="191"/>
                    <a:pt x="682" y="181"/>
                    <a:pt x="676" y="173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4" y="162"/>
                    <a:pt x="650" y="163"/>
                    <a:pt x="646" y="164"/>
                  </a:cubicBezTo>
                  <a:cubicBezTo>
                    <a:pt x="642" y="166"/>
                    <a:pt x="638" y="169"/>
                    <a:pt x="635" y="174"/>
                  </a:cubicBezTo>
                  <a:cubicBezTo>
                    <a:pt x="631" y="179"/>
                    <a:pt x="625" y="183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7" y="198"/>
                    <a:pt x="595" y="198"/>
                    <a:pt x="593" y="199"/>
                  </a:cubicBezTo>
                  <a:cubicBezTo>
                    <a:pt x="587" y="202"/>
                    <a:pt x="580" y="204"/>
                    <a:pt x="572" y="204"/>
                  </a:cubicBezTo>
                  <a:cubicBezTo>
                    <a:pt x="566" y="204"/>
                    <a:pt x="559" y="203"/>
                    <a:pt x="552" y="200"/>
                  </a:cubicBezTo>
                  <a:cubicBezTo>
                    <a:pt x="555" y="193"/>
                    <a:pt x="557" y="186"/>
                    <a:pt x="560" y="181"/>
                  </a:cubicBezTo>
                  <a:cubicBezTo>
                    <a:pt x="569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4" y="119"/>
                    <a:pt x="531" y="121"/>
                  </a:cubicBezTo>
                  <a:cubicBezTo>
                    <a:pt x="527" y="122"/>
                    <a:pt x="523" y="125"/>
                    <a:pt x="519" y="129"/>
                  </a:cubicBezTo>
                  <a:cubicBezTo>
                    <a:pt x="509" y="139"/>
                    <a:pt x="501" y="152"/>
                    <a:pt x="493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8" y="162"/>
                    <a:pt x="461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5" y="109"/>
                    <a:pt x="452" y="95"/>
                    <a:pt x="433" y="95"/>
                  </a:cubicBezTo>
                  <a:cubicBezTo>
                    <a:pt x="426" y="95"/>
                    <a:pt x="419" y="96"/>
                    <a:pt x="411" y="100"/>
                  </a:cubicBezTo>
                  <a:cubicBezTo>
                    <a:pt x="410" y="100"/>
                    <a:pt x="410" y="101"/>
                    <a:pt x="409" y="101"/>
                  </a:cubicBezTo>
                  <a:cubicBezTo>
                    <a:pt x="407" y="102"/>
                    <a:pt x="404" y="103"/>
                    <a:pt x="402" y="104"/>
                  </a:cubicBezTo>
                  <a:cubicBezTo>
                    <a:pt x="397" y="106"/>
                    <a:pt x="393" y="108"/>
                    <a:pt x="388" y="108"/>
                  </a:cubicBezTo>
                  <a:cubicBezTo>
                    <a:pt x="385" y="108"/>
                    <a:pt x="382" y="108"/>
                    <a:pt x="379" y="107"/>
                  </a:cubicBezTo>
                  <a:cubicBezTo>
                    <a:pt x="378" y="98"/>
                    <a:pt x="377" y="89"/>
                    <a:pt x="376" y="81"/>
                  </a:cubicBezTo>
                  <a:cubicBezTo>
                    <a:pt x="372" y="65"/>
                    <a:pt x="361" y="57"/>
                    <a:pt x="344" y="57"/>
                  </a:cubicBezTo>
                  <a:cubicBezTo>
                    <a:pt x="341" y="57"/>
                    <a:pt x="338" y="57"/>
                    <a:pt x="334" y="57"/>
                  </a:cubicBezTo>
                  <a:cubicBezTo>
                    <a:pt x="331" y="58"/>
                    <a:pt x="328" y="59"/>
                    <a:pt x="326" y="60"/>
                  </a:cubicBezTo>
                  <a:cubicBezTo>
                    <a:pt x="315" y="65"/>
                    <a:pt x="312" y="74"/>
                    <a:pt x="313" y="91"/>
                  </a:cubicBezTo>
                  <a:cubicBezTo>
                    <a:pt x="314" y="95"/>
                    <a:pt x="314" y="98"/>
                    <a:pt x="314" y="102"/>
                  </a:cubicBezTo>
                  <a:cubicBezTo>
                    <a:pt x="316" y="123"/>
                    <a:pt x="316" y="132"/>
                    <a:pt x="308" y="136"/>
                  </a:cubicBezTo>
                  <a:cubicBezTo>
                    <a:pt x="303" y="139"/>
                    <a:pt x="294" y="139"/>
                    <a:pt x="280" y="139"/>
                  </a:cubicBezTo>
                  <a:cubicBezTo>
                    <a:pt x="280" y="139"/>
                    <a:pt x="279" y="139"/>
                    <a:pt x="278" y="139"/>
                  </a:cubicBezTo>
                  <a:cubicBezTo>
                    <a:pt x="270" y="139"/>
                    <a:pt x="263" y="140"/>
                    <a:pt x="256" y="143"/>
                  </a:cubicBezTo>
                  <a:cubicBezTo>
                    <a:pt x="248" y="147"/>
                    <a:pt x="240" y="154"/>
                    <a:pt x="234" y="162"/>
                  </a:cubicBezTo>
                  <a:cubicBezTo>
                    <a:pt x="232" y="166"/>
                    <a:pt x="229" y="169"/>
                    <a:pt x="227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8"/>
                    <a:pt x="233" y="130"/>
                    <a:pt x="243" y="121"/>
                  </a:cubicBezTo>
                  <a:cubicBezTo>
                    <a:pt x="257" y="107"/>
                    <a:pt x="257" y="92"/>
                    <a:pt x="242" y="79"/>
                  </a:cubicBezTo>
                  <a:cubicBezTo>
                    <a:pt x="235" y="72"/>
                    <a:pt x="226" y="68"/>
                    <a:pt x="217" y="68"/>
                  </a:cubicBezTo>
                  <a:cubicBezTo>
                    <a:pt x="215" y="68"/>
                    <a:pt x="212" y="68"/>
                    <a:pt x="210" y="69"/>
                  </a:cubicBezTo>
                  <a:cubicBezTo>
                    <a:pt x="199" y="71"/>
                    <a:pt x="189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6472238" y="5340351"/>
              <a:ext cx="627063" cy="1150938"/>
            </a:xfrm>
            <a:custGeom>
              <a:avLst/>
              <a:gdLst>
                <a:gd name="T0" fmla="*/ 803 w 882"/>
                <a:gd name="T1" fmla="*/ 464 h 1618"/>
                <a:gd name="T2" fmla="*/ 781 w 882"/>
                <a:gd name="T3" fmla="*/ 411 h 1618"/>
                <a:gd name="T4" fmla="*/ 833 w 882"/>
                <a:gd name="T5" fmla="*/ 403 h 1618"/>
                <a:gd name="T6" fmla="*/ 369 w 882"/>
                <a:gd name="T7" fmla="*/ 381 h 1618"/>
                <a:gd name="T8" fmla="*/ 689 w 882"/>
                <a:gd name="T9" fmla="*/ 370 h 1618"/>
                <a:gd name="T10" fmla="*/ 395 w 882"/>
                <a:gd name="T11" fmla="*/ 381 h 1618"/>
                <a:gd name="T12" fmla="*/ 244 w 882"/>
                <a:gd name="T13" fmla="*/ 295 h 1618"/>
                <a:gd name="T14" fmla="*/ 270 w 882"/>
                <a:gd name="T15" fmla="*/ 281 h 1618"/>
                <a:gd name="T16" fmla="*/ 246 w 882"/>
                <a:gd name="T17" fmla="*/ 354 h 1618"/>
                <a:gd name="T18" fmla="*/ 242 w 882"/>
                <a:gd name="T19" fmla="*/ 293 h 1618"/>
                <a:gd name="T20" fmla="*/ 498 w 882"/>
                <a:gd name="T21" fmla="*/ 258 h 1618"/>
                <a:gd name="T22" fmla="*/ 582 w 882"/>
                <a:gd name="T23" fmla="*/ 329 h 1618"/>
                <a:gd name="T24" fmla="*/ 490 w 882"/>
                <a:gd name="T25" fmla="*/ 194 h 1618"/>
                <a:gd name="T26" fmla="*/ 579 w 882"/>
                <a:gd name="T27" fmla="*/ 91 h 1618"/>
                <a:gd name="T28" fmla="*/ 465 w 882"/>
                <a:gd name="T29" fmla="*/ 241 h 1618"/>
                <a:gd name="T30" fmla="*/ 523 w 882"/>
                <a:gd name="T31" fmla="*/ 26 h 1618"/>
                <a:gd name="T32" fmla="*/ 621 w 882"/>
                <a:gd name="T33" fmla="*/ 271 h 1618"/>
                <a:gd name="T34" fmla="*/ 611 w 882"/>
                <a:gd name="T35" fmla="*/ 250 h 1618"/>
                <a:gd name="T36" fmla="*/ 565 w 882"/>
                <a:gd name="T37" fmla="*/ 61 h 1618"/>
                <a:gd name="T38" fmla="*/ 455 w 882"/>
                <a:gd name="T39" fmla="*/ 204 h 1618"/>
                <a:gd name="T40" fmla="*/ 402 w 882"/>
                <a:gd name="T41" fmla="*/ 69 h 1618"/>
                <a:gd name="T42" fmla="*/ 467 w 882"/>
                <a:gd name="T43" fmla="*/ 309 h 1618"/>
                <a:gd name="T44" fmla="*/ 328 w 882"/>
                <a:gd name="T45" fmla="*/ 324 h 1618"/>
                <a:gd name="T46" fmla="*/ 267 w 882"/>
                <a:gd name="T47" fmla="*/ 259 h 1618"/>
                <a:gd name="T48" fmla="*/ 243 w 882"/>
                <a:gd name="T49" fmla="*/ 384 h 1618"/>
                <a:gd name="T50" fmla="*/ 325 w 882"/>
                <a:gd name="T51" fmla="*/ 399 h 1618"/>
                <a:gd name="T52" fmla="*/ 453 w 882"/>
                <a:gd name="T53" fmla="*/ 447 h 1618"/>
                <a:gd name="T54" fmla="*/ 540 w 882"/>
                <a:gd name="T55" fmla="*/ 638 h 1618"/>
                <a:gd name="T56" fmla="*/ 459 w 882"/>
                <a:gd name="T57" fmla="*/ 1279 h 1618"/>
                <a:gd name="T58" fmla="*/ 719 w 882"/>
                <a:gd name="T59" fmla="*/ 1410 h 1618"/>
                <a:gd name="T60" fmla="*/ 720 w 882"/>
                <a:gd name="T61" fmla="*/ 1374 h 1618"/>
                <a:gd name="T62" fmla="*/ 773 w 882"/>
                <a:gd name="T63" fmla="*/ 1463 h 1618"/>
                <a:gd name="T64" fmla="*/ 505 w 882"/>
                <a:gd name="T65" fmla="*/ 1541 h 1618"/>
                <a:gd name="T66" fmla="*/ 359 w 882"/>
                <a:gd name="T67" fmla="*/ 1529 h 1618"/>
                <a:gd name="T68" fmla="*/ 97 w 882"/>
                <a:gd name="T69" fmla="*/ 1383 h 1618"/>
                <a:gd name="T70" fmla="*/ 141 w 882"/>
                <a:gd name="T71" fmla="*/ 1255 h 1618"/>
                <a:gd name="T72" fmla="*/ 210 w 882"/>
                <a:gd name="T73" fmla="*/ 1361 h 1618"/>
                <a:gd name="T74" fmla="*/ 382 w 882"/>
                <a:gd name="T75" fmla="*/ 1268 h 1618"/>
                <a:gd name="T76" fmla="*/ 450 w 882"/>
                <a:gd name="T77" fmla="*/ 445 h 1618"/>
                <a:gd name="T78" fmla="*/ 344 w 882"/>
                <a:gd name="T79" fmla="*/ 1316 h 1618"/>
                <a:gd name="T80" fmla="*/ 237 w 882"/>
                <a:gd name="T81" fmla="*/ 1348 h 1618"/>
                <a:gd name="T82" fmla="*/ 150 w 882"/>
                <a:gd name="T83" fmla="*/ 1238 h 1618"/>
                <a:gd name="T84" fmla="*/ 97 w 882"/>
                <a:gd name="T85" fmla="*/ 1203 h 1618"/>
                <a:gd name="T86" fmla="*/ 21 w 882"/>
                <a:gd name="T87" fmla="*/ 1144 h 1618"/>
                <a:gd name="T88" fmla="*/ 29 w 882"/>
                <a:gd name="T89" fmla="*/ 1378 h 1618"/>
                <a:gd name="T90" fmla="*/ 116 w 882"/>
                <a:gd name="T91" fmla="*/ 1448 h 1618"/>
                <a:gd name="T92" fmla="*/ 372 w 882"/>
                <a:gd name="T93" fmla="*/ 1602 h 1618"/>
                <a:gd name="T94" fmla="*/ 434 w 882"/>
                <a:gd name="T95" fmla="*/ 1586 h 1618"/>
                <a:gd name="T96" fmla="*/ 641 w 882"/>
                <a:gd name="T97" fmla="*/ 1543 h 1618"/>
                <a:gd name="T98" fmla="*/ 782 w 882"/>
                <a:gd name="T99" fmla="*/ 1555 h 1618"/>
                <a:gd name="T100" fmla="*/ 871 w 882"/>
                <a:gd name="T101" fmla="*/ 1405 h 1618"/>
                <a:gd name="T102" fmla="*/ 814 w 882"/>
                <a:gd name="T103" fmla="*/ 1338 h 1618"/>
                <a:gd name="T104" fmla="*/ 688 w 882"/>
                <a:gd name="T105" fmla="*/ 1390 h 1618"/>
                <a:gd name="T106" fmla="*/ 506 w 882"/>
                <a:gd name="T107" fmla="*/ 1364 h 1618"/>
                <a:gd name="T108" fmla="*/ 519 w 882"/>
                <a:gd name="T109" fmla="*/ 962 h 1618"/>
                <a:gd name="T110" fmla="*/ 581 w 882"/>
                <a:gd name="T111" fmla="*/ 470 h 1618"/>
                <a:gd name="T112" fmla="*/ 696 w 882"/>
                <a:gd name="T113" fmla="*/ 453 h 1618"/>
                <a:gd name="T114" fmla="*/ 756 w 882"/>
                <a:gd name="T115" fmla="*/ 453 h 1618"/>
                <a:gd name="T116" fmla="*/ 869 w 882"/>
                <a:gd name="T117" fmla="*/ 439 h 1618"/>
                <a:gd name="T118" fmla="*/ 797 w 882"/>
                <a:gd name="T119" fmla="*/ 369 h 1618"/>
                <a:gd name="T120" fmla="*/ 700 w 882"/>
                <a:gd name="T121" fmla="*/ 352 h 1618"/>
                <a:gd name="T122" fmla="*/ 606 w 882"/>
                <a:gd name="T123" fmla="*/ 293 h 1618"/>
                <a:gd name="T124" fmla="*/ 695 w 882"/>
                <a:gd name="T125" fmla="*/ 103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2" h="1618">
                  <a:moveTo>
                    <a:pt x="244" y="295"/>
                  </a:moveTo>
                  <a:cubicBezTo>
                    <a:pt x="244" y="295"/>
                    <a:pt x="244" y="295"/>
                    <a:pt x="244" y="295"/>
                  </a:cubicBezTo>
                  <a:cubicBezTo>
                    <a:pt x="244" y="295"/>
                    <a:pt x="244" y="295"/>
                    <a:pt x="244" y="295"/>
                  </a:cubicBezTo>
                  <a:moveTo>
                    <a:pt x="803" y="464"/>
                  </a:moveTo>
                  <a:cubicBezTo>
                    <a:pt x="802" y="464"/>
                    <a:pt x="801" y="464"/>
                    <a:pt x="800" y="464"/>
                  </a:cubicBezTo>
                  <a:cubicBezTo>
                    <a:pt x="797" y="463"/>
                    <a:pt x="795" y="462"/>
                    <a:pt x="793" y="461"/>
                  </a:cubicBezTo>
                  <a:cubicBezTo>
                    <a:pt x="784" y="456"/>
                    <a:pt x="780" y="446"/>
                    <a:pt x="780" y="435"/>
                  </a:cubicBezTo>
                  <a:cubicBezTo>
                    <a:pt x="780" y="427"/>
                    <a:pt x="780" y="419"/>
                    <a:pt x="781" y="411"/>
                  </a:cubicBezTo>
                  <a:cubicBezTo>
                    <a:pt x="783" y="398"/>
                    <a:pt x="789" y="388"/>
                    <a:pt x="803" y="386"/>
                  </a:cubicBezTo>
                  <a:cubicBezTo>
                    <a:pt x="805" y="386"/>
                    <a:pt x="807" y="386"/>
                    <a:pt x="808" y="386"/>
                  </a:cubicBezTo>
                  <a:cubicBezTo>
                    <a:pt x="813" y="386"/>
                    <a:pt x="818" y="387"/>
                    <a:pt x="822" y="389"/>
                  </a:cubicBezTo>
                  <a:cubicBezTo>
                    <a:pt x="827" y="392"/>
                    <a:pt x="831" y="396"/>
                    <a:pt x="833" y="403"/>
                  </a:cubicBezTo>
                  <a:cubicBezTo>
                    <a:pt x="835" y="408"/>
                    <a:pt x="837" y="412"/>
                    <a:pt x="837" y="413"/>
                  </a:cubicBezTo>
                  <a:cubicBezTo>
                    <a:pt x="844" y="430"/>
                    <a:pt x="841" y="444"/>
                    <a:pt x="831" y="452"/>
                  </a:cubicBezTo>
                  <a:cubicBezTo>
                    <a:pt x="824" y="458"/>
                    <a:pt x="812" y="464"/>
                    <a:pt x="803" y="464"/>
                  </a:cubicBezTo>
                  <a:moveTo>
                    <a:pt x="369" y="381"/>
                  </a:moveTo>
                  <a:cubicBezTo>
                    <a:pt x="369" y="381"/>
                    <a:pt x="369" y="381"/>
                    <a:pt x="369" y="381"/>
                  </a:cubicBezTo>
                  <a:cubicBezTo>
                    <a:pt x="360" y="381"/>
                    <a:pt x="350" y="381"/>
                    <a:pt x="336" y="380"/>
                  </a:cubicBezTo>
                  <a:cubicBezTo>
                    <a:pt x="343" y="357"/>
                    <a:pt x="348" y="338"/>
                    <a:pt x="354" y="317"/>
                  </a:cubicBezTo>
                  <a:cubicBezTo>
                    <a:pt x="466" y="335"/>
                    <a:pt x="576" y="352"/>
                    <a:pt x="689" y="370"/>
                  </a:cubicBezTo>
                  <a:cubicBezTo>
                    <a:pt x="684" y="387"/>
                    <a:pt x="681" y="400"/>
                    <a:pt x="676" y="416"/>
                  </a:cubicBezTo>
                  <a:cubicBezTo>
                    <a:pt x="648" y="416"/>
                    <a:pt x="620" y="417"/>
                    <a:pt x="593" y="414"/>
                  </a:cubicBezTo>
                  <a:cubicBezTo>
                    <a:pt x="561" y="412"/>
                    <a:pt x="528" y="410"/>
                    <a:pt x="498" y="400"/>
                  </a:cubicBezTo>
                  <a:cubicBezTo>
                    <a:pt x="464" y="389"/>
                    <a:pt x="428" y="397"/>
                    <a:pt x="395" y="381"/>
                  </a:cubicBezTo>
                  <a:cubicBezTo>
                    <a:pt x="393" y="380"/>
                    <a:pt x="390" y="380"/>
                    <a:pt x="388" y="380"/>
                  </a:cubicBezTo>
                  <a:cubicBezTo>
                    <a:pt x="385" y="380"/>
                    <a:pt x="382" y="380"/>
                    <a:pt x="378" y="380"/>
                  </a:cubicBezTo>
                  <a:cubicBezTo>
                    <a:pt x="375" y="381"/>
                    <a:pt x="372" y="381"/>
                    <a:pt x="369" y="381"/>
                  </a:cubicBezTo>
                  <a:moveTo>
                    <a:pt x="244" y="295"/>
                  </a:moveTo>
                  <a:cubicBezTo>
                    <a:pt x="241" y="291"/>
                    <a:pt x="238" y="288"/>
                    <a:pt x="235" y="285"/>
                  </a:cubicBezTo>
                  <a:cubicBezTo>
                    <a:pt x="241" y="281"/>
                    <a:pt x="249" y="278"/>
                    <a:pt x="257" y="278"/>
                  </a:cubicBezTo>
                  <a:cubicBezTo>
                    <a:pt x="261" y="278"/>
                    <a:pt x="266" y="279"/>
                    <a:pt x="270" y="281"/>
                  </a:cubicBezTo>
                  <a:cubicBezTo>
                    <a:pt x="270" y="281"/>
                    <a:pt x="270" y="281"/>
                    <a:pt x="270" y="281"/>
                  </a:cubicBezTo>
                  <a:cubicBezTo>
                    <a:pt x="275" y="284"/>
                    <a:pt x="292" y="305"/>
                    <a:pt x="289" y="310"/>
                  </a:cubicBezTo>
                  <a:cubicBezTo>
                    <a:pt x="284" y="322"/>
                    <a:pt x="278" y="334"/>
                    <a:pt x="270" y="351"/>
                  </a:cubicBezTo>
                  <a:cubicBezTo>
                    <a:pt x="268" y="351"/>
                    <a:pt x="260" y="353"/>
                    <a:pt x="251" y="354"/>
                  </a:cubicBezTo>
                  <a:cubicBezTo>
                    <a:pt x="249" y="354"/>
                    <a:pt x="248" y="354"/>
                    <a:pt x="246" y="354"/>
                  </a:cubicBezTo>
                  <a:cubicBezTo>
                    <a:pt x="237" y="354"/>
                    <a:pt x="231" y="353"/>
                    <a:pt x="225" y="350"/>
                  </a:cubicBezTo>
                  <a:cubicBezTo>
                    <a:pt x="218" y="346"/>
                    <a:pt x="214" y="338"/>
                    <a:pt x="213" y="327"/>
                  </a:cubicBezTo>
                  <a:cubicBezTo>
                    <a:pt x="212" y="319"/>
                    <a:pt x="226" y="292"/>
                    <a:pt x="238" y="292"/>
                  </a:cubicBezTo>
                  <a:cubicBezTo>
                    <a:pt x="239" y="292"/>
                    <a:pt x="240" y="292"/>
                    <a:pt x="242" y="293"/>
                  </a:cubicBezTo>
                  <a:cubicBezTo>
                    <a:pt x="242" y="294"/>
                    <a:pt x="243" y="294"/>
                    <a:pt x="244" y="295"/>
                  </a:cubicBezTo>
                  <a:moveTo>
                    <a:pt x="582" y="329"/>
                  </a:moveTo>
                  <a:cubicBezTo>
                    <a:pt x="550" y="323"/>
                    <a:pt x="521" y="318"/>
                    <a:pt x="488" y="312"/>
                  </a:cubicBezTo>
                  <a:cubicBezTo>
                    <a:pt x="492" y="293"/>
                    <a:pt x="494" y="275"/>
                    <a:pt x="498" y="258"/>
                  </a:cubicBezTo>
                  <a:cubicBezTo>
                    <a:pt x="500" y="249"/>
                    <a:pt x="521" y="238"/>
                    <a:pt x="535" y="238"/>
                  </a:cubicBezTo>
                  <a:cubicBezTo>
                    <a:pt x="537" y="238"/>
                    <a:pt x="538" y="238"/>
                    <a:pt x="540" y="239"/>
                  </a:cubicBezTo>
                  <a:cubicBezTo>
                    <a:pt x="556" y="244"/>
                    <a:pt x="572" y="250"/>
                    <a:pt x="590" y="256"/>
                  </a:cubicBezTo>
                  <a:cubicBezTo>
                    <a:pt x="587" y="281"/>
                    <a:pt x="584" y="304"/>
                    <a:pt x="582" y="329"/>
                  </a:cubicBezTo>
                  <a:moveTo>
                    <a:pt x="622" y="230"/>
                  </a:moveTo>
                  <a:cubicBezTo>
                    <a:pt x="594" y="226"/>
                    <a:pt x="573" y="220"/>
                    <a:pt x="551" y="219"/>
                  </a:cubicBezTo>
                  <a:cubicBezTo>
                    <a:pt x="535" y="219"/>
                    <a:pt x="522" y="214"/>
                    <a:pt x="510" y="207"/>
                  </a:cubicBezTo>
                  <a:cubicBezTo>
                    <a:pt x="503" y="203"/>
                    <a:pt x="496" y="198"/>
                    <a:pt x="490" y="194"/>
                  </a:cubicBezTo>
                  <a:cubicBezTo>
                    <a:pt x="469" y="178"/>
                    <a:pt x="474" y="154"/>
                    <a:pt x="475" y="133"/>
                  </a:cubicBezTo>
                  <a:cubicBezTo>
                    <a:pt x="476" y="114"/>
                    <a:pt x="482" y="95"/>
                    <a:pt x="503" y="87"/>
                  </a:cubicBezTo>
                  <a:cubicBezTo>
                    <a:pt x="515" y="83"/>
                    <a:pt x="527" y="81"/>
                    <a:pt x="539" y="81"/>
                  </a:cubicBezTo>
                  <a:cubicBezTo>
                    <a:pt x="554" y="81"/>
                    <a:pt x="567" y="84"/>
                    <a:pt x="579" y="91"/>
                  </a:cubicBezTo>
                  <a:cubicBezTo>
                    <a:pt x="593" y="99"/>
                    <a:pt x="604" y="111"/>
                    <a:pt x="609" y="130"/>
                  </a:cubicBezTo>
                  <a:cubicBezTo>
                    <a:pt x="615" y="152"/>
                    <a:pt x="624" y="173"/>
                    <a:pt x="628" y="195"/>
                  </a:cubicBezTo>
                  <a:cubicBezTo>
                    <a:pt x="630" y="206"/>
                    <a:pt x="624" y="218"/>
                    <a:pt x="622" y="230"/>
                  </a:cubicBezTo>
                  <a:moveTo>
                    <a:pt x="465" y="241"/>
                  </a:moveTo>
                  <a:cubicBezTo>
                    <a:pt x="434" y="221"/>
                    <a:pt x="427" y="193"/>
                    <a:pt x="421" y="167"/>
                  </a:cubicBezTo>
                  <a:cubicBezTo>
                    <a:pt x="415" y="137"/>
                    <a:pt x="419" y="107"/>
                    <a:pt x="431" y="79"/>
                  </a:cubicBezTo>
                  <a:cubicBezTo>
                    <a:pt x="445" y="46"/>
                    <a:pt x="474" y="30"/>
                    <a:pt x="506" y="27"/>
                  </a:cubicBezTo>
                  <a:cubicBezTo>
                    <a:pt x="512" y="26"/>
                    <a:pt x="518" y="26"/>
                    <a:pt x="523" y="26"/>
                  </a:cubicBezTo>
                  <a:cubicBezTo>
                    <a:pt x="552" y="26"/>
                    <a:pt x="577" y="34"/>
                    <a:pt x="599" y="46"/>
                  </a:cubicBezTo>
                  <a:cubicBezTo>
                    <a:pt x="639" y="69"/>
                    <a:pt x="667" y="107"/>
                    <a:pt x="679" y="140"/>
                  </a:cubicBezTo>
                  <a:cubicBezTo>
                    <a:pt x="694" y="179"/>
                    <a:pt x="681" y="218"/>
                    <a:pt x="661" y="254"/>
                  </a:cubicBezTo>
                  <a:cubicBezTo>
                    <a:pt x="656" y="264"/>
                    <a:pt x="636" y="271"/>
                    <a:pt x="621" y="271"/>
                  </a:cubicBezTo>
                  <a:cubicBezTo>
                    <a:pt x="615" y="271"/>
                    <a:pt x="610" y="270"/>
                    <a:pt x="607" y="268"/>
                  </a:cubicBezTo>
                  <a:cubicBezTo>
                    <a:pt x="606" y="268"/>
                    <a:pt x="606" y="268"/>
                    <a:pt x="606" y="268"/>
                  </a:cubicBezTo>
                  <a:cubicBezTo>
                    <a:pt x="603" y="267"/>
                    <a:pt x="602" y="261"/>
                    <a:pt x="599" y="256"/>
                  </a:cubicBezTo>
                  <a:cubicBezTo>
                    <a:pt x="604" y="253"/>
                    <a:pt x="608" y="251"/>
                    <a:pt x="611" y="250"/>
                  </a:cubicBezTo>
                  <a:cubicBezTo>
                    <a:pt x="646" y="245"/>
                    <a:pt x="667" y="219"/>
                    <a:pt x="657" y="185"/>
                  </a:cubicBezTo>
                  <a:cubicBezTo>
                    <a:pt x="648" y="154"/>
                    <a:pt x="637" y="121"/>
                    <a:pt x="619" y="94"/>
                  </a:cubicBezTo>
                  <a:cubicBezTo>
                    <a:pt x="614" y="86"/>
                    <a:pt x="605" y="78"/>
                    <a:pt x="594" y="72"/>
                  </a:cubicBezTo>
                  <a:cubicBezTo>
                    <a:pt x="585" y="67"/>
                    <a:pt x="574" y="63"/>
                    <a:pt x="565" y="61"/>
                  </a:cubicBezTo>
                  <a:cubicBezTo>
                    <a:pt x="558" y="60"/>
                    <a:pt x="551" y="59"/>
                    <a:pt x="544" y="59"/>
                  </a:cubicBezTo>
                  <a:cubicBezTo>
                    <a:pt x="527" y="59"/>
                    <a:pt x="510" y="62"/>
                    <a:pt x="494" y="67"/>
                  </a:cubicBezTo>
                  <a:cubicBezTo>
                    <a:pt x="472" y="73"/>
                    <a:pt x="453" y="87"/>
                    <a:pt x="449" y="116"/>
                  </a:cubicBezTo>
                  <a:cubicBezTo>
                    <a:pt x="445" y="147"/>
                    <a:pt x="442" y="175"/>
                    <a:pt x="455" y="204"/>
                  </a:cubicBezTo>
                  <a:cubicBezTo>
                    <a:pt x="459" y="214"/>
                    <a:pt x="461" y="224"/>
                    <a:pt x="465" y="241"/>
                  </a:cubicBezTo>
                  <a:moveTo>
                    <a:pt x="524" y="0"/>
                  </a:moveTo>
                  <a:cubicBezTo>
                    <a:pt x="484" y="0"/>
                    <a:pt x="446" y="17"/>
                    <a:pt x="414" y="46"/>
                  </a:cubicBezTo>
                  <a:cubicBezTo>
                    <a:pt x="408" y="52"/>
                    <a:pt x="403" y="61"/>
                    <a:pt x="402" y="69"/>
                  </a:cubicBezTo>
                  <a:cubicBezTo>
                    <a:pt x="397" y="94"/>
                    <a:pt x="392" y="118"/>
                    <a:pt x="391" y="143"/>
                  </a:cubicBezTo>
                  <a:cubicBezTo>
                    <a:pt x="389" y="188"/>
                    <a:pt x="404" y="227"/>
                    <a:pt x="441" y="256"/>
                  </a:cubicBezTo>
                  <a:cubicBezTo>
                    <a:pt x="451" y="263"/>
                    <a:pt x="460" y="271"/>
                    <a:pt x="470" y="279"/>
                  </a:cubicBezTo>
                  <a:cubicBezTo>
                    <a:pt x="469" y="289"/>
                    <a:pt x="468" y="298"/>
                    <a:pt x="467" y="309"/>
                  </a:cubicBezTo>
                  <a:cubicBezTo>
                    <a:pt x="464" y="309"/>
                    <a:pt x="460" y="309"/>
                    <a:pt x="456" y="309"/>
                  </a:cubicBezTo>
                  <a:cubicBezTo>
                    <a:pt x="428" y="309"/>
                    <a:pt x="402" y="301"/>
                    <a:pt x="375" y="294"/>
                  </a:cubicBezTo>
                  <a:cubicBezTo>
                    <a:pt x="362" y="291"/>
                    <a:pt x="353" y="289"/>
                    <a:pt x="347" y="289"/>
                  </a:cubicBezTo>
                  <a:cubicBezTo>
                    <a:pt x="335" y="289"/>
                    <a:pt x="333" y="298"/>
                    <a:pt x="328" y="324"/>
                  </a:cubicBezTo>
                  <a:cubicBezTo>
                    <a:pt x="315" y="315"/>
                    <a:pt x="314" y="300"/>
                    <a:pt x="309" y="288"/>
                  </a:cubicBezTo>
                  <a:cubicBezTo>
                    <a:pt x="303" y="274"/>
                    <a:pt x="299" y="267"/>
                    <a:pt x="292" y="263"/>
                  </a:cubicBezTo>
                  <a:cubicBezTo>
                    <a:pt x="287" y="260"/>
                    <a:pt x="281" y="259"/>
                    <a:pt x="271" y="259"/>
                  </a:cubicBezTo>
                  <a:cubicBezTo>
                    <a:pt x="270" y="259"/>
                    <a:pt x="268" y="259"/>
                    <a:pt x="267" y="259"/>
                  </a:cubicBezTo>
                  <a:cubicBezTo>
                    <a:pt x="258" y="259"/>
                    <a:pt x="249" y="260"/>
                    <a:pt x="240" y="261"/>
                  </a:cubicBezTo>
                  <a:cubicBezTo>
                    <a:pt x="209" y="267"/>
                    <a:pt x="182" y="303"/>
                    <a:pt x="186" y="334"/>
                  </a:cubicBezTo>
                  <a:cubicBezTo>
                    <a:pt x="188" y="353"/>
                    <a:pt x="197" y="368"/>
                    <a:pt x="213" y="377"/>
                  </a:cubicBezTo>
                  <a:cubicBezTo>
                    <a:pt x="221" y="382"/>
                    <a:pt x="231" y="384"/>
                    <a:pt x="243" y="384"/>
                  </a:cubicBezTo>
                  <a:cubicBezTo>
                    <a:pt x="245" y="384"/>
                    <a:pt x="247" y="384"/>
                    <a:pt x="249" y="384"/>
                  </a:cubicBezTo>
                  <a:cubicBezTo>
                    <a:pt x="271" y="382"/>
                    <a:pt x="293" y="372"/>
                    <a:pt x="316" y="366"/>
                  </a:cubicBezTo>
                  <a:cubicBezTo>
                    <a:pt x="316" y="366"/>
                    <a:pt x="317" y="369"/>
                    <a:pt x="318" y="372"/>
                  </a:cubicBezTo>
                  <a:cubicBezTo>
                    <a:pt x="319" y="388"/>
                    <a:pt x="319" y="395"/>
                    <a:pt x="325" y="399"/>
                  </a:cubicBezTo>
                  <a:cubicBezTo>
                    <a:pt x="330" y="401"/>
                    <a:pt x="336" y="402"/>
                    <a:pt x="346" y="403"/>
                  </a:cubicBezTo>
                  <a:cubicBezTo>
                    <a:pt x="367" y="406"/>
                    <a:pt x="388" y="407"/>
                    <a:pt x="409" y="409"/>
                  </a:cubicBezTo>
                  <a:cubicBezTo>
                    <a:pt x="422" y="410"/>
                    <a:pt x="430" y="411"/>
                    <a:pt x="436" y="415"/>
                  </a:cubicBezTo>
                  <a:cubicBezTo>
                    <a:pt x="445" y="419"/>
                    <a:pt x="448" y="428"/>
                    <a:pt x="453" y="447"/>
                  </a:cubicBezTo>
                  <a:cubicBezTo>
                    <a:pt x="457" y="441"/>
                    <a:pt x="460" y="436"/>
                    <a:pt x="465" y="427"/>
                  </a:cubicBezTo>
                  <a:cubicBezTo>
                    <a:pt x="493" y="431"/>
                    <a:pt x="523" y="434"/>
                    <a:pt x="554" y="438"/>
                  </a:cubicBezTo>
                  <a:cubicBezTo>
                    <a:pt x="556" y="449"/>
                    <a:pt x="559" y="459"/>
                    <a:pt x="558" y="468"/>
                  </a:cubicBezTo>
                  <a:cubicBezTo>
                    <a:pt x="552" y="525"/>
                    <a:pt x="547" y="582"/>
                    <a:pt x="540" y="638"/>
                  </a:cubicBezTo>
                  <a:cubicBezTo>
                    <a:pt x="531" y="711"/>
                    <a:pt x="521" y="785"/>
                    <a:pt x="511" y="858"/>
                  </a:cubicBezTo>
                  <a:cubicBezTo>
                    <a:pt x="501" y="936"/>
                    <a:pt x="489" y="1014"/>
                    <a:pt x="479" y="1092"/>
                  </a:cubicBezTo>
                  <a:cubicBezTo>
                    <a:pt x="475" y="1126"/>
                    <a:pt x="475" y="1160"/>
                    <a:pt x="472" y="1194"/>
                  </a:cubicBezTo>
                  <a:cubicBezTo>
                    <a:pt x="469" y="1222"/>
                    <a:pt x="460" y="1250"/>
                    <a:pt x="459" y="1279"/>
                  </a:cubicBezTo>
                  <a:cubicBezTo>
                    <a:pt x="458" y="1336"/>
                    <a:pt x="471" y="1390"/>
                    <a:pt x="517" y="1416"/>
                  </a:cubicBezTo>
                  <a:cubicBezTo>
                    <a:pt x="533" y="1425"/>
                    <a:pt x="552" y="1430"/>
                    <a:pt x="576" y="1432"/>
                  </a:cubicBezTo>
                  <a:cubicBezTo>
                    <a:pt x="584" y="1433"/>
                    <a:pt x="591" y="1433"/>
                    <a:pt x="599" y="1433"/>
                  </a:cubicBezTo>
                  <a:cubicBezTo>
                    <a:pt x="640" y="1433"/>
                    <a:pt x="680" y="1425"/>
                    <a:pt x="719" y="1410"/>
                  </a:cubicBezTo>
                  <a:cubicBezTo>
                    <a:pt x="722" y="1409"/>
                    <a:pt x="725" y="1407"/>
                    <a:pt x="728" y="1406"/>
                  </a:cubicBezTo>
                  <a:cubicBezTo>
                    <a:pt x="736" y="1402"/>
                    <a:pt x="749" y="1399"/>
                    <a:pt x="745" y="1386"/>
                  </a:cubicBezTo>
                  <a:cubicBezTo>
                    <a:pt x="744" y="1385"/>
                    <a:pt x="743" y="1383"/>
                    <a:pt x="741" y="1382"/>
                  </a:cubicBezTo>
                  <a:cubicBezTo>
                    <a:pt x="736" y="1380"/>
                    <a:pt x="728" y="1378"/>
                    <a:pt x="720" y="1374"/>
                  </a:cubicBezTo>
                  <a:cubicBezTo>
                    <a:pt x="719" y="1369"/>
                    <a:pt x="717" y="1360"/>
                    <a:pt x="715" y="1351"/>
                  </a:cubicBezTo>
                  <a:cubicBezTo>
                    <a:pt x="760" y="1358"/>
                    <a:pt x="804" y="1364"/>
                    <a:pt x="848" y="1370"/>
                  </a:cubicBezTo>
                  <a:cubicBezTo>
                    <a:pt x="847" y="1387"/>
                    <a:pt x="804" y="1497"/>
                    <a:pt x="790" y="1513"/>
                  </a:cubicBezTo>
                  <a:cubicBezTo>
                    <a:pt x="784" y="1497"/>
                    <a:pt x="779" y="1482"/>
                    <a:pt x="773" y="1463"/>
                  </a:cubicBezTo>
                  <a:cubicBezTo>
                    <a:pt x="727" y="1480"/>
                    <a:pt x="684" y="1494"/>
                    <a:pt x="642" y="1513"/>
                  </a:cubicBezTo>
                  <a:cubicBezTo>
                    <a:pt x="605" y="1529"/>
                    <a:pt x="567" y="1541"/>
                    <a:pt x="527" y="1541"/>
                  </a:cubicBezTo>
                  <a:cubicBezTo>
                    <a:pt x="524" y="1541"/>
                    <a:pt x="521" y="1541"/>
                    <a:pt x="518" y="1541"/>
                  </a:cubicBezTo>
                  <a:cubicBezTo>
                    <a:pt x="514" y="1541"/>
                    <a:pt x="510" y="1541"/>
                    <a:pt x="505" y="1541"/>
                  </a:cubicBezTo>
                  <a:cubicBezTo>
                    <a:pt x="464" y="1541"/>
                    <a:pt x="428" y="1550"/>
                    <a:pt x="395" y="1580"/>
                  </a:cubicBezTo>
                  <a:cubicBezTo>
                    <a:pt x="391" y="1573"/>
                    <a:pt x="386" y="1568"/>
                    <a:pt x="387" y="1563"/>
                  </a:cubicBezTo>
                  <a:cubicBezTo>
                    <a:pt x="387" y="1548"/>
                    <a:pt x="380" y="1539"/>
                    <a:pt x="370" y="1533"/>
                  </a:cubicBezTo>
                  <a:cubicBezTo>
                    <a:pt x="367" y="1531"/>
                    <a:pt x="363" y="1530"/>
                    <a:pt x="359" y="1529"/>
                  </a:cubicBezTo>
                  <a:cubicBezTo>
                    <a:pt x="332" y="1519"/>
                    <a:pt x="305" y="1509"/>
                    <a:pt x="277" y="1502"/>
                  </a:cubicBezTo>
                  <a:cubicBezTo>
                    <a:pt x="245" y="1494"/>
                    <a:pt x="216" y="1482"/>
                    <a:pt x="188" y="1466"/>
                  </a:cubicBezTo>
                  <a:cubicBezTo>
                    <a:pt x="168" y="1455"/>
                    <a:pt x="149" y="1442"/>
                    <a:pt x="131" y="1427"/>
                  </a:cubicBezTo>
                  <a:cubicBezTo>
                    <a:pt x="117" y="1416"/>
                    <a:pt x="107" y="1398"/>
                    <a:pt x="97" y="1383"/>
                  </a:cubicBezTo>
                  <a:cubicBezTo>
                    <a:pt x="87" y="1368"/>
                    <a:pt x="78" y="1352"/>
                    <a:pt x="69" y="1336"/>
                  </a:cubicBezTo>
                  <a:cubicBezTo>
                    <a:pt x="57" y="1341"/>
                    <a:pt x="46" y="1345"/>
                    <a:pt x="32" y="1350"/>
                  </a:cubicBezTo>
                  <a:cubicBezTo>
                    <a:pt x="19" y="1295"/>
                    <a:pt x="27" y="1242"/>
                    <a:pt x="31" y="1184"/>
                  </a:cubicBezTo>
                  <a:cubicBezTo>
                    <a:pt x="68" y="1212"/>
                    <a:pt x="105" y="1227"/>
                    <a:pt x="141" y="1255"/>
                  </a:cubicBezTo>
                  <a:cubicBezTo>
                    <a:pt x="132" y="1266"/>
                    <a:pt x="129" y="1287"/>
                    <a:pt x="142" y="1298"/>
                  </a:cubicBezTo>
                  <a:cubicBezTo>
                    <a:pt x="163" y="1315"/>
                    <a:pt x="181" y="1335"/>
                    <a:pt x="201" y="1354"/>
                  </a:cubicBezTo>
                  <a:cubicBezTo>
                    <a:pt x="203" y="1356"/>
                    <a:pt x="206" y="1358"/>
                    <a:pt x="208" y="1360"/>
                  </a:cubicBezTo>
                  <a:cubicBezTo>
                    <a:pt x="209" y="1360"/>
                    <a:pt x="210" y="1361"/>
                    <a:pt x="210" y="1361"/>
                  </a:cubicBezTo>
                  <a:cubicBezTo>
                    <a:pt x="241" y="1369"/>
                    <a:pt x="272" y="1379"/>
                    <a:pt x="304" y="1379"/>
                  </a:cubicBezTo>
                  <a:cubicBezTo>
                    <a:pt x="313" y="1379"/>
                    <a:pt x="321" y="1378"/>
                    <a:pt x="330" y="1377"/>
                  </a:cubicBezTo>
                  <a:cubicBezTo>
                    <a:pt x="346" y="1374"/>
                    <a:pt x="356" y="1368"/>
                    <a:pt x="363" y="1348"/>
                  </a:cubicBezTo>
                  <a:cubicBezTo>
                    <a:pt x="372" y="1322"/>
                    <a:pt x="377" y="1295"/>
                    <a:pt x="382" y="1268"/>
                  </a:cubicBezTo>
                  <a:cubicBezTo>
                    <a:pt x="385" y="1245"/>
                    <a:pt x="383" y="1223"/>
                    <a:pt x="385" y="1200"/>
                  </a:cubicBezTo>
                  <a:cubicBezTo>
                    <a:pt x="392" y="1142"/>
                    <a:pt x="399" y="1084"/>
                    <a:pt x="406" y="1027"/>
                  </a:cubicBezTo>
                  <a:cubicBezTo>
                    <a:pt x="425" y="857"/>
                    <a:pt x="445" y="687"/>
                    <a:pt x="465" y="517"/>
                  </a:cubicBezTo>
                  <a:cubicBezTo>
                    <a:pt x="468" y="492"/>
                    <a:pt x="469" y="461"/>
                    <a:pt x="450" y="445"/>
                  </a:cubicBezTo>
                  <a:cubicBezTo>
                    <a:pt x="432" y="557"/>
                    <a:pt x="418" y="669"/>
                    <a:pt x="408" y="782"/>
                  </a:cubicBezTo>
                  <a:cubicBezTo>
                    <a:pt x="398" y="892"/>
                    <a:pt x="385" y="1000"/>
                    <a:pt x="368" y="1110"/>
                  </a:cubicBezTo>
                  <a:cubicBezTo>
                    <a:pt x="361" y="1160"/>
                    <a:pt x="369" y="1215"/>
                    <a:pt x="355" y="1263"/>
                  </a:cubicBezTo>
                  <a:cubicBezTo>
                    <a:pt x="350" y="1280"/>
                    <a:pt x="348" y="1298"/>
                    <a:pt x="344" y="1316"/>
                  </a:cubicBezTo>
                  <a:cubicBezTo>
                    <a:pt x="336" y="1346"/>
                    <a:pt x="326" y="1352"/>
                    <a:pt x="294" y="1353"/>
                  </a:cubicBezTo>
                  <a:cubicBezTo>
                    <a:pt x="285" y="1353"/>
                    <a:pt x="275" y="1354"/>
                    <a:pt x="265" y="1354"/>
                  </a:cubicBezTo>
                  <a:cubicBezTo>
                    <a:pt x="255" y="1354"/>
                    <a:pt x="246" y="1353"/>
                    <a:pt x="238" y="1349"/>
                  </a:cubicBezTo>
                  <a:cubicBezTo>
                    <a:pt x="237" y="1348"/>
                    <a:pt x="237" y="1348"/>
                    <a:pt x="237" y="1348"/>
                  </a:cubicBezTo>
                  <a:cubicBezTo>
                    <a:pt x="217" y="1336"/>
                    <a:pt x="199" y="1322"/>
                    <a:pt x="181" y="1307"/>
                  </a:cubicBezTo>
                  <a:cubicBezTo>
                    <a:pt x="173" y="1301"/>
                    <a:pt x="152" y="1287"/>
                    <a:pt x="153" y="1276"/>
                  </a:cubicBezTo>
                  <a:cubicBezTo>
                    <a:pt x="154" y="1268"/>
                    <a:pt x="171" y="1259"/>
                    <a:pt x="169" y="1253"/>
                  </a:cubicBezTo>
                  <a:cubicBezTo>
                    <a:pt x="164" y="1246"/>
                    <a:pt x="157" y="1242"/>
                    <a:pt x="150" y="1238"/>
                  </a:cubicBezTo>
                  <a:cubicBezTo>
                    <a:pt x="148" y="1237"/>
                    <a:pt x="146" y="1236"/>
                    <a:pt x="144" y="1234"/>
                  </a:cubicBezTo>
                  <a:cubicBezTo>
                    <a:pt x="142" y="1233"/>
                    <a:pt x="139" y="1232"/>
                    <a:pt x="137" y="1231"/>
                  </a:cubicBezTo>
                  <a:cubicBezTo>
                    <a:pt x="136" y="1230"/>
                    <a:pt x="134" y="1229"/>
                    <a:pt x="133" y="1228"/>
                  </a:cubicBezTo>
                  <a:cubicBezTo>
                    <a:pt x="121" y="1221"/>
                    <a:pt x="109" y="1212"/>
                    <a:pt x="97" y="1203"/>
                  </a:cubicBezTo>
                  <a:cubicBezTo>
                    <a:pt x="85" y="1195"/>
                    <a:pt x="73" y="1185"/>
                    <a:pt x="62" y="1177"/>
                  </a:cubicBezTo>
                  <a:cubicBezTo>
                    <a:pt x="56" y="1172"/>
                    <a:pt x="49" y="1167"/>
                    <a:pt x="43" y="1163"/>
                  </a:cubicBezTo>
                  <a:cubicBezTo>
                    <a:pt x="40" y="1160"/>
                    <a:pt x="26" y="1154"/>
                    <a:pt x="25" y="1150"/>
                  </a:cubicBezTo>
                  <a:cubicBezTo>
                    <a:pt x="25" y="1148"/>
                    <a:pt x="24" y="1146"/>
                    <a:pt x="21" y="1144"/>
                  </a:cubicBezTo>
                  <a:cubicBezTo>
                    <a:pt x="21" y="1144"/>
                    <a:pt x="21" y="1144"/>
                    <a:pt x="21" y="1144"/>
                  </a:cubicBezTo>
                  <a:cubicBezTo>
                    <a:pt x="4" y="1209"/>
                    <a:pt x="0" y="1241"/>
                    <a:pt x="6" y="1283"/>
                  </a:cubicBezTo>
                  <a:cubicBezTo>
                    <a:pt x="9" y="1301"/>
                    <a:pt x="5" y="1366"/>
                    <a:pt x="24" y="1377"/>
                  </a:cubicBezTo>
                  <a:cubicBezTo>
                    <a:pt x="25" y="1378"/>
                    <a:pt x="27" y="1378"/>
                    <a:pt x="29" y="1378"/>
                  </a:cubicBezTo>
                  <a:cubicBezTo>
                    <a:pt x="32" y="1378"/>
                    <a:pt x="36" y="1377"/>
                    <a:pt x="40" y="1375"/>
                  </a:cubicBezTo>
                  <a:cubicBezTo>
                    <a:pt x="48" y="1370"/>
                    <a:pt x="55" y="1365"/>
                    <a:pt x="64" y="1359"/>
                  </a:cubicBezTo>
                  <a:cubicBezTo>
                    <a:pt x="71" y="1374"/>
                    <a:pt x="75" y="1388"/>
                    <a:pt x="82" y="1399"/>
                  </a:cubicBezTo>
                  <a:cubicBezTo>
                    <a:pt x="92" y="1416"/>
                    <a:pt x="101" y="1436"/>
                    <a:pt x="116" y="1448"/>
                  </a:cubicBezTo>
                  <a:cubicBezTo>
                    <a:pt x="136" y="1464"/>
                    <a:pt x="157" y="1478"/>
                    <a:pt x="179" y="1491"/>
                  </a:cubicBezTo>
                  <a:cubicBezTo>
                    <a:pt x="213" y="1510"/>
                    <a:pt x="250" y="1525"/>
                    <a:pt x="289" y="1533"/>
                  </a:cubicBezTo>
                  <a:cubicBezTo>
                    <a:pt x="305" y="1537"/>
                    <a:pt x="319" y="1541"/>
                    <a:pt x="330" y="1548"/>
                  </a:cubicBezTo>
                  <a:cubicBezTo>
                    <a:pt x="350" y="1559"/>
                    <a:pt x="364" y="1576"/>
                    <a:pt x="372" y="1602"/>
                  </a:cubicBezTo>
                  <a:cubicBezTo>
                    <a:pt x="374" y="1610"/>
                    <a:pt x="377" y="1615"/>
                    <a:pt x="381" y="1617"/>
                  </a:cubicBezTo>
                  <a:cubicBezTo>
                    <a:pt x="382" y="1618"/>
                    <a:pt x="384" y="1618"/>
                    <a:pt x="385" y="1618"/>
                  </a:cubicBezTo>
                  <a:cubicBezTo>
                    <a:pt x="390" y="1618"/>
                    <a:pt x="395" y="1615"/>
                    <a:pt x="403" y="1610"/>
                  </a:cubicBezTo>
                  <a:cubicBezTo>
                    <a:pt x="413" y="1602"/>
                    <a:pt x="424" y="1594"/>
                    <a:pt x="434" y="1586"/>
                  </a:cubicBezTo>
                  <a:cubicBezTo>
                    <a:pt x="447" y="1574"/>
                    <a:pt x="463" y="1569"/>
                    <a:pt x="479" y="1569"/>
                  </a:cubicBezTo>
                  <a:cubicBezTo>
                    <a:pt x="482" y="1569"/>
                    <a:pt x="486" y="1569"/>
                    <a:pt x="490" y="1569"/>
                  </a:cubicBezTo>
                  <a:cubicBezTo>
                    <a:pt x="499" y="1571"/>
                    <a:pt x="507" y="1571"/>
                    <a:pt x="516" y="1571"/>
                  </a:cubicBezTo>
                  <a:cubicBezTo>
                    <a:pt x="559" y="1571"/>
                    <a:pt x="600" y="1557"/>
                    <a:pt x="641" y="1543"/>
                  </a:cubicBezTo>
                  <a:cubicBezTo>
                    <a:pt x="670" y="1533"/>
                    <a:pt x="698" y="1520"/>
                    <a:pt x="726" y="1509"/>
                  </a:cubicBezTo>
                  <a:cubicBezTo>
                    <a:pt x="736" y="1505"/>
                    <a:pt x="747" y="1505"/>
                    <a:pt x="759" y="1503"/>
                  </a:cubicBezTo>
                  <a:cubicBezTo>
                    <a:pt x="764" y="1518"/>
                    <a:pt x="769" y="1530"/>
                    <a:pt x="773" y="1542"/>
                  </a:cubicBezTo>
                  <a:cubicBezTo>
                    <a:pt x="775" y="1547"/>
                    <a:pt x="778" y="1552"/>
                    <a:pt x="782" y="1555"/>
                  </a:cubicBezTo>
                  <a:cubicBezTo>
                    <a:pt x="783" y="1556"/>
                    <a:pt x="785" y="1556"/>
                    <a:pt x="787" y="1556"/>
                  </a:cubicBezTo>
                  <a:cubicBezTo>
                    <a:pt x="788" y="1556"/>
                    <a:pt x="790" y="1556"/>
                    <a:pt x="792" y="1555"/>
                  </a:cubicBezTo>
                  <a:cubicBezTo>
                    <a:pt x="809" y="1546"/>
                    <a:pt x="827" y="1539"/>
                    <a:pt x="828" y="1516"/>
                  </a:cubicBezTo>
                  <a:cubicBezTo>
                    <a:pt x="830" y="1474"/>
                    <a:pt x="849" y="1438"/>
                    <a:pt x="871" y="1405"/>
                  </a:cubicBezTo>
                  <a:cubicBezTo>
                    <a:pt x="882" y="1389"/>
                    <a:pt x="882" y="1375"/>
                    <a:pt x="880" y="1358"/>
                  </a:cubicBezTo>
                  <a:cubicBezTo>
                    <a:pt x="879" y="1350"/>
                    <a:pt x="877" y="1344"/>
                    <a:pt x="871" y="1342"/>
                  </a:cubicBezTo>
                  <a:cubicBezTo>
                    <a:pt x="869" y="1340"/>
                    <a:pt x="866" y="1339"/>
                    <a:pt x="862" y="1339"/>
                  </a:cubicBezTo>
                  <a:cubicBezTo>
                    <a:pt x="846" y="1338"/>
                    <a:pt x="830" y="1338"/>
                    <a:pt x="814" y="1338"/>
                  </a:cubicBezTo>
                  <a:cubicBezTo>
                    <a:pt x="781" y="1337"/>
                    <a:pt x="748" y="1335"/>
                    <a:pt x="718" y="1320"/>
                  </a:cubicBezTo>
                  <a:cubicBezTo>
                    <a:pt x="710" y="1316"/>
                    <a:pt x="703" y="1314"/>
                    <a:pt x="696" y="1314"/>
                  </a:cubicBezTo>
                  <a:cubicBezTo>
                    <a:pt x="686" y="1314"/>
                    <a:pt x="678" y="1318"/>
                    <a:pt x="669" y="1325"/>
                  </a:cubicBezTo>
                  <a:cubicBezTo>
                    <a:pt x="667" y="1349"/>
                    <a:pt x="705" y="1360"/>
                    <a:pt x="688" y="1390"/>
                  </a:cubicBezTo>
                  <a:cubicBezTo>
                    <a:pt x="659" y="1399"/>
                    <a:pt x="629" y="1405"/>
                    <a:pt x="599" y="1405"/>
                  </a:cubicBezTo>
                  <a:cubicBezTo>
                    <a:pt x="581" y="1405"/>
                    <a:pt x="564" y="1403"/>
                    <a:pt x="546" y="1398"/>
                  </a:cubicBezTo>
                  <a:cubicBezTo>
                    <a:pt x="540" y="1396"/>
                    <a:pt x="535" y="1394"/>
                    <a:pt x="530" y="1391"/>
                  </a:cubicBezTo>
                  <a:cubicBezTo>
                    <a:pt x="519" y="1385"/>
                    <a:pt x="511" y="1376"/>
                    <a:pt x="506" y="1364"/>
                  </a:cubicBezTo>
                  <a:cubicBezTo>
                    <a:pt x="494" y="1337"/>
                    <a:pt x="486" y="1308"/>
                    <a:pt x="491" y="1277"/>
                  </a:cubicBezTo>
                  <a:cubicBezTo>
                    <a:pt x="495" y="1250"/>
                    <a:pt x="495" y="1222"/>
                    <a:pt x="496" y="1194"/>
                  </a:cubicBezTo>
                  <a:cubicBezTo>
                    <a:pt x="497" y="1184"/>
                    <a:pt x="494" y="1174"/>
                    <a:pt x="495" y="1164"/>
                  </a:cubicBezTo>
                  <a:cubicBezTo>
                    <a:pt x="503" y="1097"/>
                    <a:pt x="510" y="1029"/>
                    <a:pt x="519" y="962"/>
                  </a:cubicBezTo>
                  <a:cubicBezTo>
                    <a:pt x="528" y="885"/>
                    <a:pt x="539" y="808"/>
                    <a:pt x="551" y="731"/>
                  </a:cubicBezTo>
                  <a:cubicBezTo>
                    <a:pt x="558" y="682"/>
                    <a:pt x="567" y="634"/>
                    <a:pt x="575" y="586"/>
                  </a:cubicBezTo>
                  <a:cubicBezTo>
                    <a:pt x="576" y="579"/>
                    <a:pt x="578" y="572"/>
                    <a:pt x="578" y="565"/>
                  </a:cubicBezTo>
                  <a:cubicBezTo>
                    <a:pt x="579" y="534"/>
                    <a:pt x="579" y="502"/>
                    <a:pt x="581" y="470"/>
                  </a:cubicBezTo>
                  <a:cubicBezTo>
                    <a:pt x="581" y="463"/>
                    <a:pt x="585" y="456"/>
                    <a:pt x="588" y="446"/>
                  </a:cubicBezTo>
                  <a:cubicBezTo>
                    <a:pt x="616" y="454"/>
                    <a:pt x="642" y="461"/>
                    <a:pt x="668" y="469"/>
                  </a:cubicBezTo>
                  <a:cubicBezTo>
                    <a:pt x="675" y="471"/>
                    <a:pt x="680" y="472"/>
                    <a:pt x="684" y="472"/>
                  </a:cubicBezTo>
                  <a:cubicBezTo>
                    <a:pt x="690" y="472"/>
                    <a:pt x="692" y="467"/>
                    <a:pt x="696" y="453"/>
                  </a:cubicBezTo>
                  <a:cubicBezTo>
                    <a:pt x="699" y="443"/>
                    <a:pt x="703" y="433"/>
                    <a:pt x="706" y="423"/>
                  </a:cubicBezTo>
                  <a:cubicBezTo>
                    <a:pt x="712" y="424"/>
                    <a:pt x="716" y="424"/>
                    <a:pt x="720" y="425"/>
                  </a:cubicBezTo>
                  <a:cubicBezTo>
                    <a:pt x="732" y="426"/>
                    <a:pt x="738" y="427"/>
                    <a:pt x="742" y="429"/>
                  </a:cubicBezTo>
                  <a:cubicBezTo>
                    <a:pt x="748" y="432"/>
                    <a:pt x="750" y="439"/>
                    <a:pt x="756" y="453"/>
                  </a:cubicBezTo>
                  <a:cubicBezTo>
                    <a:pt x="761" y="466"/>
                    <a:pt x="770" y="480"/>
                    <a:pt x="781" y="486"/>
                  </a:cubicBezTo>
                  <a:cubicBezTo>
                    <a:pt x="781" y="486"/>
                    <a:pt x="782" y="486"/>
                    <a:pt x="783" y="487"/>
                  </a:cubicBezTo>
                  <a:cubicBezTo>
                    <a:pt x="789" y="490"/>
                    <a:pt x="796" y="491"/>
                    <a:pt x="802" y="491"/>
                  </a:cubicBezTo>
                  <a:cubicBezTo>
                    <a:pt x="832" y="491"/>
                    <a:pt x="864" y="467"/>
                    <a:pt x="869" y="439"/>
                  </a:cubicBezTo>
                  <a:cubicBezTo>
                    <a:pt x="873" y="414"/>
                    <a:pt x="864" y="392"/>
                    <a:pt x="847" y="373"/>
                  </a:cubicBezTo>
                  <a:cubicBezTo>
                    <a:pt x="845" y="371"/>
                    <a:pt x="842" y="368"/>
                    <a:pt x="840" y="367"/>
                  </a:cubicBezTo>
                  <a:cubicBezTo>
                    <a:pt x="835" y="364"/>
                    <a:pt x="830" y="363"/>
                    <a:pt x="825" y="363"/>
                  </a:cubicBezTo>
                  <a:cubicBezTo>
                    <a:pt x="816" y="363"/>
                    <a:pt x="806" y="367"/>
                    <a:pt x="797" y="369"/>
                  </a:cubicBezTo>
                  <a:cubicBezTo>
                    <a:pt x="788" y="371"/>
                    <a:pt x="780" y="374"/>
                    <a:pt x="771" y="376"/>
                  </a:cubicBezTo>
                  <a:cubicBezTo>
                    <a:pt x="758" y="379"/>
                    <a:pt x="748" y="383"/>
                    <a:pt x="753" y="402"/>
                  </a:cubicBezTo>
                  <a:cubicBezTo>
                    <a:pt x="737" y="399"/>
                    <a:pt x="725" y="397"/>
                    <a:pt x="712" y="395"/>
                  </a:cubicBezTo>
                  <a:cubicBezTo>
                    <a:pt x="722" y="367"/>
                    <a:pt x="722" y="366"/>
                    <a:pt x="700" y="352"/>
                  </a:cubicBezTo>
                  <a:cubicBezTo>
                    <a:pt x="699" y="352"/>
                    <a:pt x="698" y="352"/>
                    <a:pt x="697" y="351"/>
                  </a:cubicBezTo>
                  <a:cubicBezTo>
                    <a:pt x="690" y="347"/>
                    <a:pt x="681" y="344"/>
                    <a:pt x="672" y="342"/>
                  </a:cubicBezTo>
                  <a:cubicBezTo>
                    <a:pt x="654" y="338"/>
                    <a:pt x="635" y="336"/>
                    <a:pt x="615" y="333"/>
                  </a:cubicBezTo>
                  <a:cubicBezTo>
                    <a:pt x="612" y="321"/>
                    <a:pt x="609" y="308"/>
                    <a:pt x="606" y="293"/>
                  </a:cubicBezTo>
                  <a:cubicBezTo>
                    <a:pt x="618" y="292"/>
                    <a:pt x="627" y="292"/>
                    <a:pt x="635" y="291"/>
                  </a:cubicBezTo>
                  <a:cubicBezTo>
                    <a:pt x="659" y="291"/>
                    <a:pt x="696" y="271"/>
                    <a:pt x="702" y="240"/>
                  </a:cubicBezTo>
                  <a:cubicBezTo>
                    <a:pt x="707" y="214"/>
                    <a:pt x="709" y="187"/>
                    <a:pt x="711" y="160"/>
                  </a:cubicBezTo>
                  <a:cubicBezTo>
                    <a:pt x="713" y="139"/>
                    <a:pt x="705" y="121"/>
                    <a:pt x="695" y="103"/>
                  </a:cubicBezTo>
                  <a:cubicBezTo>
                    <a:pt x="676" y="70"/>
                    <a:pt x="649" y="48"/>
                    <a:pt x="618" y="30"/>
                  </a:cubicBezTo>
                  <a:cubicBezTo>
                    <a:pt x="609" y="24"/>
                    <a:pt x="599" y="19"/>
                    <a:pt x="588" y="15"/>
                  </a:cubicBezTo>
                  <a:cubicBezTo>
                    <a:pt x="567" y="5"/>
                    <a:pt x="545" y="0"/>
                    <a:pt x="5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586413" y="5418138"/>
              <a:ext cx="703263" cy="534988"/>
            </a:xfrm>
            <a:custGeom>
              <a:avLst/>
              <a:gdLst>
                <a:gd name="T0" fmla="*/ 74 w 989"/>
                <a:gd name="T1" fmla="*/ 684 h 753"/>
                <a:gd name="T2" fmla="*/ 142 w 989"/>
                <a:gd name="T3" fmla="*/ 558 h 753"/>
                <a:gd name="T4" fmla="*/ 450 w 989"/>
                <a:gd name="T5" fmla="*/ 67 h 753"/>
                <a:gd name="T6" fmla="*/ 501 w 989"/>
                <a:gd name="T7" fmla="*/ 26 h 753"/>
                <a:gd name="T8" fmla="*/ 550 w 989"/>
                <a:gd name="T9" fmla="*/ 46 h 753"/>
                <a:gd name="T10" fmla="*/ 922 w 989"/>
                <a:gd name="T11" fmla="*/ 249 h 753"/>
                <a:gd name="T12" fmla="*/ 933 w 989"/>
                <a:gd name="T13" fmla="*/ 255 h 753"/>
                <a:gd name="T14" fmla="*/ 939 w 989"/>
                <a:gd name="T15" fmla="*/ 263 h 753"/>
                <a:gd name="T16" fmla="*/ 921 w 989"/>
                <a:gd name="T17" fmla="*/ 278 h 753"/>
                <a:gd name="T18" fmla="*/ 894 w 989"/>
                <a:gd name="T19" fmla="*/ 266 h 753"/>
                <a:gd name="T20" fmla="*/ 892 w 989"/>
                <a:gd name="T21" fmla="*/ 264 h 753"/>
                <a:gd name="T22" fmla="*/ 859 w 989"/>
                <a:gd name="T23" fmla="*/ 311 h 753"/>
                <a:gd name="T24" fmla="*/ 831 w 989"/>
                <a:gd name="T25" fmla="*/ 307 h 753"/>
                <a:gd name="T26" fmla="*/ 794 w 989"/>
                <a:gd name="T27" fmla="*/ 351 h 753"/>
                <a:gd name="T28" fmla="*/ 765 w 989"/>
                <a:gd name="T29" fmla="*/ 346 h 753"/>
                <a:gd name="T30" fmla="*/ 743 w 989"/>
                <a:gd name="T31" fmla="*/ 391 h 753"/>
                <a:gd name="T32" fmla="*/ 625 w 989"/>
                <a:gd name="T33" fmla="*/ 441 h 753"/>
                <a:gd name="T34" fmla="*/ 606 w 989"/>
                <a:gd name="T35" fmla="*/ 439 h 753"/>
                <a:gd name="T36" fmla="*/ 603 w 989"/>
                <a:gd name="T37" fmla="*/ 439 h 753"/>
                <a:gd name="T38" fmla="*/ 589 w 989"/>
                <a:gd name="T39" fmla="*/ 465 h 753"/>
                <a:gd name="T40" fmla="*/ 525 w 989"/>
                <a:gd name="T41" fmla="*/ 489 h 753"/>
                <a:gd name="T42" fmla="*/ 494 w 989"/>
                <a:gd name="T43" fmla="*/ 478 h 753"/>
                <a:gd name="T44" fmla="*/ 485 w 989"/>
                <a:gd name="T45" fmla="*/ 471 h 753"/>
                <a:gd name="T46" fmla="*/ 416 w 989"/>
                <a:gd name="T47" fmla="*/ 535 h 753"/>
                <a:gd name="T48" fmla="*/ 365 w 989"/>
                <a:gd name="T49" fmla="*/ 557 h 753"/>
                <a:gd name="T50" fmla="*/ 318 w 989"/>
                <a:gd name="T51" fmla="*/ 579 h 753"/>
                <a:gd name="T52" fmla="*/ 281 w 989"/>
                <a:gd name="T53" fmla="*/ 566 h 753"/>
                <a:gd name="T54" fmla="*/ 274 w 989"/>
                <a:gd name="T55" fmla="*/ 561 h 753"/>
                <a:gd name="T56" fmla="*/ 265 w 989"/>
                <a:gd name="T57" fmla="*/ 605 h 753"/>
                <a:gd name="T58" fmla="*/ 231 w 989"/>
                <a:gd name="T59" fmla="*/ 615 h 753"/>
                <a:gd name="T60" fmla="*/ 202 w 989"/>
                <a:gd name="T61" fmla="*/ 606 h 753"/>
                <a:gd name="T62" fmla="*/ 191 w 989"/>
                <a:gd name="T63" fmla="*/ 596 h 753"/>
                <a:gd name="T64" fmla="*/ 179 w 989"/>
                <a:gd name="T65" fmla="*/ 641 h 753"/>
                <a:gd name="T66" fmla="*/ 165 w 989"/>
                <a:gd name="T67" fmla="*/ 645 h 753"/>
                <a:gd name="T68" fmla="*/ 149 w 989"/>
                <a:gd name="T69" fmla="*/ 639 h 753"/>
                <a:gd name="T70" fmla="*/ 132 w 989"/>
                <a:gd name="T71" fmla="*/ 625 h 753"/>
                <a:gd name="T72" fmla="*/ 74 w 989"/>
                <a:gd name="T73" fmla="*/ 684 h 753"/>
                <a:gd name="T74" fmla="*/ 493 w 989"/>
                <a:gd name="T75" fmla="*/ 0 h 753"/>
                <a:gd name="T76" fmla="*/ 427 w 989"/>
                <a:gd name="T77" fmla="*/ 53 h 753"/>
                <a:gd name="T78" fmla="*/ 18 w 989"/>
                <a:gd name="T79" fmla="*/ 719 h 753"/>
                <a:gd name="T80" fmla="*/ 14 w 989"/>
                <a:gd name="T81" fmla="*/ 753 h 753"/>
                <a:gd name="T82" fmla="*/ 989 w 989"/>
                <a:gd name="T83" fmla="*/ 256 h 753"/>
                <a:gd name="T84" fmla="*/ 910 w 989"/>
                <a:gd name="T85" fmla="*/ 223 h 753"/>
                <a:gd name="T86" fmla="*/ 555 w 989"/>
                <a:gd name="T87" fmla="*/ 26 h 753"/>
                <a:gd name="T88" fmla="*/ 493 w 989"/>
                <a:gd name="T89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9" h="753">
                  <a:moveTo>
                    <a:pt x="74" y="684"/>
                  </a:moveTo>
                  <a:cubicBezTo>
                    <a:pt x="89" y="636"/>
                    <a:pt x="119" y="598"/>
                    <a:pt x="142" y="558"/>
                  </a:cubicBezTo>
                  <a:cubicBezTo>
                    <a:pt x="239" y="390"/>
                    <a:pt x="343" y="228"/>
                    <a:pt x="450" y="67"/>
                  </a:cubicBezTo>
                  <a:cubicBezTo>
                    <a:pt x="468" y="39"/>
                    <a:pt x="483" y="26"/>
                    <a:pt x="501" y="26"/>
                  </a:cubicBezTo>
                  <a:cubicBezTo>
                    <a:pt x="515" y="26"/>
                    <a:pt x="530" y="33"/>
                    <a:pt x="550" y="46"/>
                  </a:cubicBezTo>
                  <a:cubicBezTo>
                    <a:pt x="670" y="121"/>
                    <a:pt x="800" y="178"/>
                    <a:pt x="922" y="249"/>
                  </a:cubicBezTo>
                  <a:cubicBezTo>
                    <a:pt x="926" y="251"/>
                    <a:pt x="930" y="252"/>
                    <a:pt x="933" y="255"/>
                  </a:cubicBezTo>
                  <a:cubicBezTo>
                    <a:pt x="936" y="256"/>
                    <a:pt x="938" y="259"/>
                    <a:pt x="939" y="263"/>
                  </a:cubicBezTo>
                  <a:cubicBezTo>
                    <a:pt x="934" y="274"/>
                    <a:pt x="928" y="278"/>
                    <a:pt x="921" y="278"/>
                  </a:cubicBezTo>
                  <a:cubicBezTo>
                    <a:pt x="912" y="278"/>
                    <a:pt x="903" y="272"/>
                    <a:pt x="894" y="266"/>
                  </a:cubicBezTo>
                  <a:cubicBezTo>
                    <a:pt x="894" y="265"/>
                    <a:pt x="893" y="265"/>
                    <a:pt x="892" y="264"/>
                  </a:cubicBezTo>
                  <a:cubicBezTo>
                    <a:pt x="892" y="298"/>
                    <a:pt x="883" y="311"/>
                    <a:pt x="859" y="311"/>
                  </a:cubicBezTo>
                  <a:cubicBezTo>
                    <a:pt x="851" y="311"/>
                    <a:pt x="842" y="310"/>
                    <a:pt x="831" y="307"/>
                  </a:cubicBezTo>
                  <a:cubicBezTo>
                    <a:pt x="831" y="336"/>
                    <a:pt x="820" y="351"/>
                    <a:pt x="794" y="351"/>
                  </a:cubicBezTo>
                  <a:cubicBezTo>
                    <a:pt x="786" y="351"/>
                    <a:pt x="776" y="350"/>
                    <a:pt x="765" y="346"/>
                  </a:cubicBezTo>
                  <a:cubicBezTo>
                    <a:pt x="775" y="371"/>
                    <a:pt x="763" y="384"/>
                    <a:pt x="743" y="391"/>
                  </a:cubicBezTo>
                  <a:cubicBezTo>
                    <a:pt x="703" y="404"/>
                    <a:pt x="671" y="441"/>
                    <a:pt x="625" y="441"/>
                  </a:cubicBezTo>
                  <a:cubicBezTo>
                    <a:pt x="619" y="441"/>
                    <a:pt x="612" y="440"/>
                    <a:pt x="606" y="439"/>
                  </a:cubicBezTo>
                  <a:cubicBezTo>
                    <a:pt x="605" y="439"/>
                    <a:pt x="604" y="439"/>
                    <a:pt x="603" y="439"/>
                  </a:cubicBezTo>
                  <a:cubicBezTo>
                    <a:pt x="592" y="439"/>
                    <a:pt x="600" y="460"/>
                    <a:pt x="589" y="465"/>
                  </a:cubicBezTo>
                  <a:cubicBezTo>
                    <a:pt x="568" y="474"/>
                    <a:pt x="548" y="489"/>
                    <a:pt x="525" y="489"/>
                  </a:cubicBezTo>
                  <a:cubicBezTo>
                    <a:pt x="515" y="489"/>
                    <a:pt x="505" y="486"/>
                    <a:pt x="494" y="478"/>
                  </a:cubicBezTo>
                  <a:cubicBezTo>
                    <a:pt x="491" y="476"/>
                    <a:pt x="488" y="474"/>
                    <a:pt x="485" y="471"/>
                  </a:cubicBezTo>
                  <a:cubicBezTo>
                    <a:pt x="496" y="534"/>
                    <a:pt x="444" y="524"/>
                    <a:pt x="416" y="535"/>
                  </a:cubicBezTo>
                  <a:cubicBezTo>
                    <a:pt x="399" y="541"/>
                    <a:pt x="382" y="537"/>
                    <a:pt x="365" y="557"/>
                  </a:cubicBezTo>
                  <a:cubicBezTo>
                    <a:pt x="353" y="570"/>
                    <a:pt x="337" y="579"/>
                    <a:pt x="318" y="579"/>
                  </a:cubicBezTo>
                  <a:cubicBezTo>
                    <a:pt x="306" y="579"/>
                    <a:pt x="294" y="575"/>
                    <a:pt x="281" y="566"/>
                  </a:cubicBezTo>
                  <a:cubicBezTo>
                    <a:pt x="279" y="565"/>
                    <a:pt x="277" y="563"/>
                    <a:pt x="274" y="561"/>
                  </a:cubicBezTo>
                  <a:cubicBezTo>
                    <a:pt x="270" y="580"/>
                    <a:pt x="286" y="594"/>
                    <a:pt x="265" y="605"/>
                  </a:cubicBezTo>
                  <a:cubicBezTo>
                    <a:pt x="253" y="612"/>
                    <a:pt x="242" y="615"/>
                    <a:pt x="231" y="615"/>
                  </a:cubicBezTo>
                  <a:cubicBezTo>
                    <a:pt x="221" y="615"/>
                    <a:pt x="211" y="612"/>
                    <a:pt x="202" y="606"/>
                  </a:cubicBezTo>
                  <a:cubicBezTo>
                    <a:pt x="198" y="603"/>
                    <a:pt x="194" y="600"/>
                    <a:pt x="191" y="596"/>
                  </a:cubicBezTo>
                  <a:cubicBezTo>
                    <a:pt x="184" y="613"/>
                    <a:pt x="201" y="631"/>
                    <a:pt x="179" y="641"/>
                  </a:cubicBezTo>
                  <a:cubicBezTo>
                    <a:pt x="174" y="644"/>
                    <a:pt x="170" y="645"/>
                    <a:pt x="165" y="645"/>
                  </a:cubicBezTo>
                  <a:cubicBezTo>
                    <a:pt x="160" y="645"/>
                    <a:pt x="154" y="643"/>
                    <a:pt x="149" y="639"/>
                  </a:cubicBezTo>
                  <a:cubicBezTo>
                    <a:pt x="144" y="635"/>
                    <a:pt x="138" y="630"/>
                    <a:pt x="132" y="625"/>
                  </a:cubicBezTo>
                  <a:cubicBezTo>
                    <a:pt x="135" y="669"/>
                    <a:pt x="106" y="676"/>
                    <a:pt x="74" y="684"/>
                  </a:cubicBezTo>
                  <a:moveTo>
                    <a:pt x="493" y="0"/>
                  </a:moveTo>
                  <a:cubicBezTo>
                    <a:pt x="469" y="0"/>
                    <a:pt x="451" y="17"/>
                    <a:pt x="427" y="53"/>
                  </a:cubicBezTo>
                  <a:cubicBezTo>
                    <a:pt x="284" y="271"/>
                    <a:pt x="150" y="494"/>
                    <a:pt x="18" y="719"/>
                  </a:cubicBezTo>
                  <a:cubicBezTo>
                    <a:pt x="12" y="728"/>
                    <a:pt x="0" y="737"/>
                    <a:pt x="14" y="753"/>
                  </a:cubicBezTo>
                  <a:cubicBezTo>
                    <a:pt x="330" y="578"/>
                    <a:pt x="691" y="488"/>
                    <a:pt x="989" y="256"/>
                  </a:cubicBezTo>
                  <a:cubicBezTo>
                    <a:pt x="958" y="244"/>
                    <a:pt x="932" y="237"/>
                    <a:pt x="910" y="223"/>
                  </a:cubicBezTo>
                  <a:cubicBezTo>
                    <a:pt x="794" y="153"/>
                    <a:pt x="669" y="101"/>
                    <a:pt x="555" y="26"/>
                  </a:cubicBezTo>
                  <a:cubicBezTo>
                    <a:pt x="529" y="9"/>
                    <a:pt x="509" y="0"/>
                    <a:pt x="4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5746750" y="5489576"/>
              <a:ext cx="412750" cy="312738"/>
            </a:xfrm>
            <a:custGeom>
              <a:avLst/>
              <a:gdLst>
                <a:gd name="T0" fmla="*/ 76 w 580"/>
                <a:gd name="T1" fmla="*/ 369 h 441"/>
                <a:gd name="T2" fmla="*/ 221 w 580"/>
                <a:gd name="T3" fmla="*/ 145 h 441"/>
                <a:gd name="T4" fmla="*/ 269 w 580"/>
                <a:gd name="T5" fmla="*/ 56 h 441"/>
                <a:gd name="T6" fmla="*/ 305 w 580"/>
                <a:gd name="T7" fmla="*/ 28 h 441"/>
                <a:gd name="T8" fmla="*/ 336 w 580"/>
                <a:gd name="T9" fmla="*/ 39 h 441"/>
                <a:gd name="T10" fmla="*/ 543 w 580"/>
                <a:gd name="T11" fmla="*/ 162 h 441"/>
                <a:gd name="T12" fmla="*/ 76 w 580"/>
                <a:gd name="T13" fmla="*/ 369 h 441"/>
                <a:gd name="T14" fmla="*/ 291 w 580"/>
                <a:gd name="T15" fmla="*/ 0 h 441"/>
                <a:gd name="T16" fmla="*/ 260 w 580"/>
                <a:gd name="T17" fmla="*/ 21 h 441"/>
                <a:gd name="T18" fmla="*/ 8 w 580"/>
                <a:gd name="T19" fmla="*/ 406 h 441"/>
                <a:gd name="T20" fmla="*/ 7 w 580"/>
                <a:gd name="T21" fmla="*/ 434 h 441"/>
                <a:gd name="T22" fmla="*/ 11 w 580"/>
                <a:gd name="T23" fmla="*/ 438 h 441"/>
                <a:gd name="T24" fmla="*/ 17 w 580"/>
                <a:gd name="T25" fmla="*/ 441 h 441"/>
                <a:gd name="T26" fmla="*/ 29 w 580"/>
                <a:gd name="T27" fmla="*/ 434 h 441"/>
                <a:gd name="T28" fmla="*/ 114 w 580"/>
                <a:gd name="T29" fmla="*/ 390 h 441"/>
                <a:gd name="T30" fmla="*/ 495 w 580"/>
                <a:gd name="T31" fmla="*/ 209 h 441"/>
                <a:gd name="T32" fmla="*/ 580 w 580"/>
                <a:gd name="T33" fmla="*/ 152 h 441"/>
                <a:gd name="T34" fmla="*/ 473 w 580"/>
                <a:gd name="T35" fmla="*/ 98 h 441"/>
                <a:gd name="T36" fmla="*/ 320 w 580"/>
                <a:gd name="T37" fmla="*/ 10 h 441"/>
                <a:gd name="T38" fmla="*/ 291 w 580"/>
                <a:gd name="T3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0" h="441">
                  <a:moveTo>
                    <a:pt x="76" y="369"/>
                  </a:moveTo>
                  <a:cubicBezTo>
                    <a:pt x="124" y="295"/>
                    <a:pt x="173" y="220"/>
                    <a:pt x="221" y="145"/>
                  </a:cubicBezTo>
                  <a:cubicBezTo>
                    <a:pt x="239" y="117"/>
                    <a:pt x="255" y="87"/>
                    <a:pt x="269" y="56"/>
                  </a:cubicBezTo>
                  <a:cubicBezTo>
                    <a:pt x="279" y="36"/>
                    <a:pt x="291" y="28"/>
                    <a:pt x="305" y="28"/>
                  </a:cubicBezTo>
                  <a:cubicBezTo>
                    <a:pt x="314" y="28"/>
                    <a:pt x="325" y="32"/>
                    <a:pt x="336" y="39"/>
                  </a:cubicBezTo>
                  <a:cubicBezTo>
                    <a:pt x="401" y="78"/>
                    <a:pt x="465" y="115"/>
                    <a:pt x="543" y="162"/>
                  </a:cubicBezTo>
                  <a:cubicBezTo>
                    <a:pt x="379" y="228"/>
                    <a:pt x="227" y="296"/>
                    <a:pt x="76" y="369"/>
                  </a:cubicBezTo>
                  <a:moveTo>
                    <a:pt x="291" y="0"/>
                  </a:moveTo>
                  <a:cubicBezTo>
                    <a:pt x="279" y="0"/>
                    <a:pt x="268" y="6"/>
                    <a:pt x="260" y="21"/>
                  </a:cubicBezTo>
                  <a:cubicBezTo>
                    <a:pt x="184" y="155"/>
                    <a:pt x="101" y="284"/>
                    <a:pt x="8" y="406"/>
                  </a:cubicBezTo>
                  <a:cubicBezTo>
                    <a:pt x="0" y="416"/>
                    <a:pt x="0" y="426"/>
                    <a:pt x="7" y="434"/>
                  </a:cubicBezTo>
                  <a:cubicBezTo>
                    <a:pt x="8" y="436"/>
                    <a:pt x="9" y="437"/>
                    <a:pt x="11" y="438"/>
                  </a:cubicBezTo>
                  <a:cubicBezTo>
                    <a:pt x="13" y="440"/>
                    <a:pt x="15" y="441"/>
                    <a:pt x="17" y="441"/>
                  </a:cubicBezTo>
                  <a:cubicBezTo>
                    <a:pt x="22" y="441"/>
                    <a:pt x="26" y="438"/>
                    <a:pt x="29" y="434"/>
                  </a:cubicBezTo>
                  <a:cubicBezTo>
                    <a:pt x="51" y="407"/>
                    <a:pt x="86" y="405"/>
                    <a:pt x="114" y="390"/>
                  </a:cubicBezTo>
                  <a:cubicBezTo>
                    <a:pt x="239" y="325"/>
                    <a:pt x="364" y="260"/>
                    <a:pt x="495" y="209"/>
                  </a:cubicBezTo>
                  <a:cubicBezTo>
                    <a:pt x="525" y="197"/>
                    <a:pt x="555" y="185"/>
                    <a:pt x="580" y="152"/>
                  </a:cubicBezTo>
                  <a:cubicBezTo>
                    <a:pt x="538" y="137"/>
                    <a:pt x="505" y="118"/>
                    <a:pt x="473" y="98"/>
                  </a:cubicBezTo>
                  <a:cubicBezTo>
                    <a:pt x="422" y="68"/>
                    <a:pt x="372" y="38"/>
                    <a:pt x="320" y="10"/>
                  </a:cubicBezTo>
                  <a:cubicBezTo>
                    <a:pt x="310" y="4"/>
                    <a:pt x="300" y="0"/>
                    <a:pt x="2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6451600" y="4899025"/>
              <a:ext cx="309563" cy="552450"/>
            </a:xfrm>
            <a:custGeom>
              <a:avLst/>
              <a:gdLst>
                <a:gd name="T0" fmla="*/ 226 w 436"/>
                <a:gd name="T1" fmla="*/ 1 h 775"/>
                <a:gd name="T2" fmla="*/ 20 w 436"/>
                <a:gd name="T3" fmla="*/ 135 h 775"/>
                <a:gd name="T4" fmla="*/ 18 w 436"/>
                <a:gd name="T5" fmla="*/ 168 h 775"/>
                <a:gd name="T6" fmla="*/ 43 w 436"/>
                <a:gd name="T7" fmla="*/ 158 h 775"/>
                <a:gd name="T8" fmla="*/ 172 w 436"/>
                <a:gd name="T9" fmla="*/ 74 h 775"/>
                <a:gd name="T10" fmla="*/ 212 w 436"/>
                <a:gd name="T11" fmla="*/ 51 h 775"/>
                <a:gd name="T12" fmla="*/ 220 w 436"/>
                <a:gd name="T13" fmla="*/ 236 h 775"/>
                <a:gd name="T14" fmla="*/ 244 w 436"/>
                <a:gd name="T15" fmla="*/ 256 h 775"/>
                <a:gd name="T16" fmla="*/ 371 w 436"/>
                <a:gd name="T17" fmla="*/ 237 h 775"/>
                <a:gd name="T18" fmla="*/ 387 w 436"/>
                <a:gd name="T19" fmla="*/ 253 h 775"/>
                <a:gd name="T20" fmla="*/ 351 w 436"/>
                <a:gd name="T21" fmla="*/ 328 h 775"/>
                <a:gd name="T22" fmla="*/ 218 w 436"/>
                <a:gd name="T23" fmla="*/ 592 h 775"/>
                <a:gd name="T24" fmla="*/ 180 w 436"/>
                <a:gd name="T25" fmla="*/ 645 h 775"/>
                <a:gd name="T26" fmla="*/ 236 w 436"/>
                <a:gd name="T27" fmla="*/ 398 h 775"/>
                <a:gd name="T28" fmla="*/ 211 w 436"/>
                <a:gd name="T29" fmla="*/ 376 h 775"/>
                <a:gd name="T30" fmla="*/ 81 w 436"/>
                <a:gd name="T31" fmla="*/ 404 h 775"/>
                <a:gd name="T32" fmla="*/ 52 w 436"/>
                <a:gd name="T33" fmla="*/ 383 h 775"/>
                <a:gd name="T34" fmla="*/ 24 w 436"/>
                <a:gd name="T35" fmla="*/ 180 h 775"/>
                <a:gd name="T36" fmla="*/ 8 w 436"/>
                <a:gd name="T37" fmla="*/ 181 h 775"/>
                <a:gd name="T38" fmla="*/ 15 w 436"/>
                <a:gd name="T39" fmla="*/ 265 h 775"/>
                <a:gd name="T40" fmla="*/ 30 w 436"/>
                <a:gd name="T41" fmla="*/ 428 h 775"/>
                <a:gd name="T42" fmla="*/ 46 w 436"/>
                <a:gd name="T43" fmla="*/ 443 h 775"/>
                <a:gd name="T44" fmla="*/ 196 w 436"/>
                <a:gd name="T45" fmla="*/ 409 h 775"/>
                <a:gd name="T46" fmla="*/ 212 w 436"/>
                <a:gd name="T47" fmla="*/ 411 h 775"/>
                <a:gd name="T48" fmla="*/ 196 w 436"/>
                <a:gd name="T49" fmla="*/ 505 h 775"/>
                <a:gd name="T50" fmla="*/ 132 w 436"/>
                <a:gd name="T51" fmla="*/ 746 h 775"/>
                <a:gd name="T52" fmla="*/ 153 w 436"/>
                <a:gd name="T53" fmla="*/ 775 h 775"/>
                <a:gd name="T54" fmla="*/ 173 w 436"/>
                <a:gd name="T55" fmla="*/ 748 h 775"/>
                <a:gd name="T56" fmla="*/ 252 w 436"/>
                <a:gd name="T57" fmla="*/ 564 h 775"/>
                <a:gd name="T58" fmla="*/ 420 w 436"/>
                <a:gd name="T59" fmla="*/ 264 h 775"/>
                <a:gd name="T60" fmla="*/ 401 w 436"/>
                <a:gd name="T61" fmla="*/ 209 h 775"/>
                <a:gd name="T62" fmla="*/ 321 w 436"/>
                <a:gd name="T63" fmla="*/ 219 h 775"/>
                <a:gd name="T64" fmla="*/ 283 w 436"/>
                <a:gd name="T65" fmla="*/ 216 h 775"/>
                <a:gd name="T66" fmla="*/ 257 w 436"/>
                <a:gd name="T67" fmla="*/ 218 h 775"/>
                <a:gd name="T68" fmla="*/ 241 w 436"/>
                <a:gd name="T69" fmla="*/ 172 h 775"/>
                <a:gd name="T70" fmla="*/ 255 w 436"/>
                <a:gd name="T71" fmla="*/ 31 h 775"/>
                <a:gd name="T72" fmla="*/ 235 w 436"/>
                <a:gd name="T7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6" h="775">
                  <a:moveTo>
                    <a:pt x="235" y="0"/>
                  </a:moveTo>
                  <a:cubicBezTo>
                    <a:pt x="232" y="0"/>
                    <a:pt x="229" y="0"/>
                    <a:pt x="226" y="1"/>
                  </a:cubicBezTo>
                  <a:cubicBezTo>
                    <a:pt x="216" y="5"/>
                    <a:pt x="208" y="13"/>
                    <a:pt x="200" y="20"/>
                  </a:cubicBezTo>
                  <a:cubicBezTo>
                    <a:pt x="148" y="69"/>
                    <a:pt x="87" y="108"/>
                    <a:pt x="20" y="135"/>
                  </a:cubicBezTo>
                  <a:cubicBezTo>
                    <a:pt x="12" y="138"/>
                    <a:pt x="2" y="143"/>
                    <a:pt x="1" y="152"/>
                  </a:cubicBezTo>
                  <a:cubicBezTo>
                    <a:pt x="0" y="161"/>
                    <a:pt x="10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8" y="167"/>
                    <a:pt x="36" y="162"/>
                    <a:pt x="43" y="158"/>
                  </a:cubicBezTo>
                  <a:cubicBezTo>
                    <a:pt x="71" y="139"/>
                    <a:pt x="100" y="121"/>
                    <a:pt x="128" y="103"/>
                  </a:cubicBezTo>
                  <a:cubicBezTo>
                    <a:pt x="143" y="93"/>
                    <a:pt x="158" y="84"/>
                    <a:pt x="172" y="74"/>
                  </a:cubicBezTo>
                  <a:cubicBezTo>
                    <a:pt x="182" y="68"/>
                    <a:pt x="200" y="51"/>
                    <a:pt x="212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31" y="51"/>
                    <a:pt x="222" y="120"/>
                    <a:pt x="221" y="134"/>
                  </a:cubicBezTo>
                  <a:cubicBezTo>
                    <a:pt x="221" y="168"/>
                    <a:pt x="220" y="202"/>
                    <a:pt x="220" y="236"/>
                  </a:cubicBezTo>
                  <a:cubicBezTo>
                    <a:pt x="220" y="249"/>
                    <a:pt x="226" y="257"/>
                    <a:pt x="236" y="257"/>
                  </a:cubicBezTo>
                  <a:cubicBezTo>
                    <a:pt x="239" y="257"/>
                    <a:pt x="241" y="257"/>
                    <a:pt x="244" y="256"/>
                  </a:cubicBezTo>
                  <a:cubicBezTo>
                    <a:pt x="284" y="242"/>
                    <a:pt x="326" y="240"/>
                    <a:pt x="368" y="237"/>
                  </a:cubicBezTo>
                  <a:cubicBezTo>
                    <a:pt x="369" y="237"/>
                    <a:pt x="370" y="237"/>
                    <a:pt x="371" y="237"/>
                  </a:cubicBezTo>
                  <a:cubicBezTo>
                    <a:pt x="377" y="237"/>
                    <a:pt x="383" y="238"/>
                    <a:pt x="390" y="238"/>
                  </a:cubicBezTo>
                  <a:cubicBezTo>
                    <a:pt x="389" y="244"/>
                    <a:pt x="389" y="250"/>
                    <a:pt x="387" y="253"/>
                  </a:cubicBezTo>
                  <a:cubicBezTo>
                    <a:pt x="377" y="268"/>
                    <a:pt x="372" y="284"/>
                    <a:pt x="365" y="300"/>
                  </a:cubicBezTo>
                  <a:cubicBezTo>
                    <a:pt x="362" y="310"/>
                    <a:pt x="356" y="319"/>
                    <a:pt x="351" y="328"/>
                  </a:cubicBezTo>
                  <a:cubicBezTo>
                    <a:pt x="326" y="374"/>
                    <a:pt x="301" y="419"/>
                    <a:pt x="278" y="465"/>
                  </a:cubicBezTo>
                  <a:cubicBezTo>
                    <a:pt x="257" y="506"/>
                    <a:pt x="238" y="550"/>
                    <a:pt x="218" y="592"/>
                  </a:cubicBezTo>
                  <a:cubicBezTo>
                    <a:pt x="208" y="614"/>
                    <a:pt x="198" y="636"/>
                    <a:pt x="180" y="655"/>
                  </a:cubicBezTo>
                  <a:cubicBezTo>
                    <a:pt x="180" y="652"/>
                    <a:pt x="179" y="648"/>
                    <a:pt x="180" y="645"/>
                  </a:cubicBezTo>
                  <a:cubicBezTo>
                    <a:pt x="190" y="604"/>
                    <a:pt x="201" y="563"/>
                    <a:pt x="210" y="522"/>
                  </a:cubicBezTo>
                  <a:cubicBezTo>
                    <a:pt x="220" y="481"/>
                    <a:pt x="231" y="440"/>
                    <a:pt x="236" y="398"/>
                  </a:cubicBezTo>
                  <a:cubicBezTo>
                    <a:pt x="238" y="384"/>
                    <a:pt x="231" y="375"/>
                    <a:pt x="218" y="375"/>
                  </a:cubicBezTo>
                  <a:cubicBezTo>
                    <a:pt x="216" y="375"/>
                    <a:pt x="213" y="375"/>
                    <a:pt x="211" y="376"/>
                  </a:cubicBezTo>
                  <a:cubicBezTo>
                    <a:pt x="210" y="376"/>
                    <a:pt x="209" y="376"/>
                    <a:pt x="208" y="376"/>
                  </a:cubicBezTo>
                  <a:cubicBezTo>
                    <a:pt x="167" y="394"/>
                    <a:pt x="124" y="397"/>
                    <a:pt x="81" y="404"/>
                  </a:cubicBezTo>
                  <a:cubicBezTo>
                    <a:pt x="78" y="405"/>
                    <a:pt x="75" y="405"/>
                    <a:pt x="73" y="405"/>
                  </a:cubicBezTo>
                  <a:cubicBezTo>
                    <a:pt x="60" y="405"/>
                    <a:pt x="54" y="398"/>
                    <a:pt x="52" y="383"/>
                  </a:cubicBezTo>
                  <a:cubicBezTo>
                    <a:pt x="43" y="320"/>
                    <a:pt x="29" y="256"/>
                    <a:pt x="30" y="192"/>
                  </a:cubicBezTo>
                  <a:cubicBezTo>
                    <a:pt x="30" y="188"/>
                    <a:pt x="27" y="182"/>
                    <a:pt x="24" y="180"/>
                  </a:cubicBezTo>
                  <a:cubicBezTo>
                    <a:pt x="22" y="179"/>
                    <a:pt x="19" y="179"/>
                    <a:pt x="16" y="179"/>
                  </a:cubicBezTo>
                  <a:cubicBezTo>
                    <a:pt x="13" y="179"/>
                    <a:pt x="10" y="179"/>
                    <a:pt x="8" y="181"/>
                  </a:cubicBezTo>
                  <a:cubicBezTo>
                    <a:pt x="5" y="182"/>
                    <a:pt x="2" y="188"/>
                    <a:pt x="2" y="192"/>
                  </a:cubicBezTo>
                  <a:cubicBezTo>
                    <a:pt x="6" y="216"/>
                    <a:pt x="12" y="240"/>
                    <a:pt x="15" y="265"/>
                  </a:cubicBezTo>
                  <a:cubicBezTo>
                    <a:pt x="20" y="301"/>
                    <a:pt x="25" y="337"/>
                    <a:pt x="30" y="373"/>
                  </a:cubicBezTo>
                  <a:cubicBezTo>
                    <a:pt x="32" y="391"/>
                    <a:pt x="36" y="409"/>
                    <a:pt x="30" y="428"/>
                  </a:cubicBezTo>
                  <a:cubicBezTo>
                    <a:pt x="27" y="438"/>
                    <a:pt x="32" y="444"/>
                    <a:pt x="42" y="444"/>
                  </a:cubicBezTo>
                  <a:cubicBezTo>
                    <a:pt x="43" y="444"/>
                    <a:pt x="45" y="444"/>
                    <a:pt x="46" y="443"/>
                  </a:cubicBezTo>
                  <a:cubicBezTo>
                    <a:pt x="56" y="441"/>
                    <a:pt x="66" y="435"/>
                    <a:pt x="76" y="433"/>
                  </a:cubicBezTo>
                  <a:cubicBezTo>
                    <a:pt x="116" y="425"/>
                    <a:pt x="156" y="417"/>
                    <a:pt x="196" y="409"/>
                  </a:cubicBezTo>
                  <a:cubicBezTo>
                    <a:pt x="197" y="409"/>
                    <a:pt x="198" y="409"/>
                    <a:pt x="199" y="409"/>
                  </a:cubicBezTo>
                  <a:cubicBezTo>
                    <a:pt x="204" y="409"/>
                    <a:pt x="208" y="410"/>
                    <a:pt x="212" y="411"/>
                  </a:cubicBezTo>
                  <a:cubicBezTo>
                    <a:pt x="213" y="413"/>
                    <a:pt x="214" y="415"/>
                    <a:pt x="214" y="416"/>
                  </a:cubicBezTo>
                  <a:cubicBezTo>
                    <a:pt x="208" y="445"/>
                    <a:pt x="203" y="475"/>
                    <a:pt x="196" y="505"/>
                  </a:cubicBezTo>
                  <a:cubicBezTo>
                    <a:pt x="182" y="563"/>
                    <a:pt x="168" y="621"/>
                    <a:pt x="154" y="680"/>
                  </a:cubicBezTo>
                  <a:cubicBezTo>
                    <a:pt x="148" y="702"/>
                    <a:pt x="147" y="726"/>
                    <a:pt x="132" y="746"/>
                  </a:cubicBezTo>
                  <a:cubicBezTo>
                    <a:pt x="124" y="758"/>
                    <a:pt x="135" y="773"/>
                    <a:pt x="152" y="775"/>
                  </a:cubicBezTo>
                  <a:cubicBezTo>
                    <a:pt x="152" y="775"/>
                    <a:pt x="153" y="775"/>
                    <a:pt x="153" y="775"/>
                  </a:cubicBezTo>
                  <a:cubicBezTo>
                    <a:pt x="156" y="775"/>
                    <a:pt x="160" y="774"/>
                    <a:pt x="164" y="773"/>
                  </a:cubicBezTo>
                  <a:cubicBezTo>
                    <a:pt x="167" y="765"/>
                    <a:pt x="172" y="757"/>
                    <a:pt x="173" y="748"/>
                  </a:cubicBezTo>
                  <a:cubicBezTo>
                    <a:pt x="178" y="717"/>
                    <a:pt x="194" y="691"/>
                    <a:pt x="205" y="663"/>
                  </a:cubicBezTo>
                  <a:cubicBezTo>
                    <a:pt x="219" y="629"/>
                    <a:pt x="238" y="598"/>
                    <a:pt x="252" y="564"/>
                  </a:cubicBezTo>
                  <a:cubicBezTo>
                    <a:pt x="284" y="489"/>
                    <a:pt x="320" y="411"/>
                    <a:pt x="365" y="343"/>
                  </a:cubicBezTo>
                  <a:cubicBezTo>
                    <a:pt x="383" y="316"/>
                    <a:pt x="407" y="293"/>
                    <a:pt x="420" y="264"/>
                  </a:cubicBezTo>
                  <a:cubicBezTo>
                    <a:pt x="428" y="246"/>
                    <a:pt x="436" y="207"/>
                    <a:pt x="413" y="207"/>
                  </a:cubicBezTo>
                  <a:cubicBezTo>
                    <a:pt x="410" y="207"/>
                    <a:pt x="406" y="208"/>
                    <a:pt x="401" y="209"/>
                  </a:cubicBezTo>
                  <a:cubicBezTo>
                    <a:pt x="379" y="217"/>
                    <a:pt x="354" y="220"/>
                    <a:pt x="330" y="220"/>
                  </a:cubicBezTo>
                  <a:cubicBezTo>
                    <a:pt x="327" y="220"/>
                    <a:pt x="324" y="219"/>
                    <a:pt x="321" y="219"/>
                  </a:cubicBezTo>
                  <a:cubicBezTo>
                    <a:pt x="309" y="219"/>
                    <a:pt x="296" y="217"/>
                    <a:pt x="284" y="216"/>
                  </a:cubicBezTo>
                  <a:cubicBezTo>
                    <a:pt x="283" y="216"/>
                    <a:pt x="283" y="216"/>
                    <a:pt x="283" y="216"/>
                  </a:cubicBezTo>
                  <a:cubicBezTo>
                    <a:pt x="281" y="216"/>
                    <a:pt x="276" y="216"/>
                    <a:pt x="271" y="217"/>
                  </a:cubicBezTo>
                  <a:cubicBezTo>
                    <a:pt x="266" y="217"/>
                    <a:pt x="261" y="218"/>
                    <a:pt x="257" y="218"/>
                  </a:cubicBezTo>
                  <a:cubicBezTo>
                    <a:pt x="255" y="218"/>
                    <a:pt x="253" y="217"/>
                    <a:pt x="253" y="217"/>
                  </a:cubicBezTo>
                  <a:cubicBezTo>
                    <a:pt x="243" y="202"/>
                    <a:pt x="241" y="187"/>
                    <a:pt x="241" y="172"/>
                  </a:cubicBezTo>
                  <a:cubicBezTo>
                    <a:pt x="242" y="149"/>
                    <a:pt x="241" y="125"/>
                    <a:pt x="242" y="102"/>
                  </a:cubicBezTo>
                  <a:cubicBezTo>
                    <a:pt x="243" y="79"/>
                    <a:pt x="250" y="54"/>
                    <a:pt x="255" y="31"/>
                  </a:cubicBezTo>
                  <a:cubicBezTo>
                    <a:pt x="256" y="24"/>
                    <a:pt x="257" y="17"/>
                    <a:pt x="254" y="10"/>
                  </a:cubicBezTo>
                  <a:cubicBezTo>
                    <a:pt x="251" y="3"/>
                    <a:pt x="243" y="0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5954713" y="5900738"/>
              <a:ext cx="411163" cy="546100"/>
            </a:xfrm>
            <a:custGeom>
              <a:avLst/>
              <a:gdLst>
                <a:gd name="T0" fmla="*/ 257 w 577"/>
                <a:gd name="T1" fmla="*/ 667 h 767"/>
                <a:gd name="T2" fmla="*/ 342 w 577"/>
                <a:gd name="T3" fmla="*/ 741 h 767"/>
                <a:gd name="T4" fmla="*/ 317 w 577"/>
                <a:gd name="T5" fmla="*/ 613 h 767"/>
                <a:gd name="T6" fmla="*/ 243 w 577"/>
                <a:gd name="T7" fmla="*/ 585 h 767"/>
                <a:gd name="T8" fmla="*/ 247 w 577"/>
                <a:gd name="T9" fmla="*/ 614 h 767"/>
                <a:gd name="T10" fmla="*/ 229 w 577"/>
                <a:gd name="T11" fmla="*/ 546 h 767"/>
                <a:gd name="T12" fmla="*/ 271 w 577"/>
                <a:gd name="T13" fmla="*/ 488 h 767"/>
                <a:gd name="T14" fmla="*/ 154 w 577"/>
                <a:gd name="T15" fmla="*/ 385 h 767"/>
                <a:gd name="T16" fmla="*/ 124 w 577"/>
                <a:gd name="T17" fmla="*/ 311 h 767"/>
                <a:gd name="T18" fmla="*/ 269 w 577"/>
                <a:gd name="T19" fmla="*/ 371 h 767"/>
                <a:gd name="T20" fmla="*/ 275 w 577"/>
                <a:gd name="T21" fmla="*/ 239 h 767"/>
                <a:gd name="T22" fmla="*/ 269 w 577"/>
                <a:gd name="T23" fmla="*/ 371 h 767"/>
                <a:gd name="T24" fmla="*/ 303 w 577"/>
                <a:gd name="T25" fmla="*/ 367 h 767"/>
                <a:gd name="T26" fmla="*/ 334 w 577"/>
                <a:gd name="T27" fmla="*/ 225 h 767"/>
                <a:gd name="T28" fmla="*/ 276 w 577"/>
                <a:gd name="T29" fmla="*/ 418 h 767"/>
                <a:gd name="T30" fmla="*/ 87 w 577"/>
                <a:gd name="T31" fmla="*/ 284 h 767"/>
                <a:gd name="T32" fmla="*/ 106 w 577"/>
                <a:gd name="T33" fmla="*/ 299 h 767"/>
                <a:gd name="T34" fmla="*/ 196 w 577"/>
                <a:gd name="T35" fmla="*/ 413 h 767"/>
                <a:gd name="T36" fmla="*/ 139 w 577"/>
                <a:gd name="T37" fmla="*/ 464 h 767"/>
                <a:gd name="T38" fmla="*/ 94 w 577"/>
                <a:gd name="T39" fmla="*/ 215 h 767"/>
                <a:gd name="T40" fmla="*/ 80 w 577"/>
                <a:gd name="T41" fmla="*/ 263 h 767"/>
                <a:gd name="T42" fmla="*/ 336 w 577"/>
                <a:gd name="T43" fmla="*/ 385 h 767"/>
                <a:gd name="T44" fmla="*/ 354 w 577"/>
                <a:gd name="T45" fmla="*/ 400 h 767"/>
                <a:gd name="T46" fmla="*/ 218 w 577"/>
                <a:gd name="T47" fmla="*/ 217 h 767"/>
                <a:gd name="T48" fmla="*/ 259 w 577"/>
                <a:gd name="T49" fmla="*/ 183 h 767"/>
                <a:gd name="T50" fmla="*/ 441 w 577"/>
                <a:gd name="T51" fmla="*/ 195 h 767"/>
                <a:gd name="T52" fmla="*/ 486 w 577"/>
                <a:gd name="T53" fmla="*/ 179 h 767"/>
                <a:gd name="T54" fmla="*/ 530 w 577"/>
                <a:gd name="T55" fmla="*/ 146 h 767"/>
                <a:gd name="T56" fmla="*/ 211 w 577"/>
                <a:gd name="T57" fmla="*/ 176 h 767"/>
                <a:gd name="T58" fmla="*/ 362 w 577"/>
                <a:gd name="T59" fmla="*/ 125 h 767"/>
                <a:gd name="T60" fmla="*/ 227 w 577"/>
                <a:gd name="T61" fmla="*/ 388 h 767"/>
                <a:gd name="T62" fmla="*/ 156 w 577"/>
                <a:gd name="T63" fmla="*/ 159 h 767"/>
                <a:gd name="T64" fmla="*/ 200 w 577"/>
                <a:gd name="T65" fmla="*/ 51 h 767"/>
                <a:gd name="T66" fmla="*/ 268 w 577"/>
                <a:gd name="T67" fmla="*/ 118 h 767"/>
                <a:gd name="T68" fmla="*/ 196 w 577"/>
                <a:gd name="T69" fmla="*/ 96 h 767"/>
                <a:gd name="T70" fmla="*/ 236 w 577"/>
                <a:gd name="T71" fmla="*/ 343 h 767"/>
                <a:gd name="T72" fmla="*/ 191 w 577"/>
                <a:gd name="T73" fmla="*/ 395 h 767"/>
                <a:gd name="T74" fmla="*/ 134 w 577"/>
                <a:gd name="T75" fmla="*/ 49 h 767"/>
                <a:gd name="T76" fmla="*/ 323 w 577"/>
                <a:gd name="T77" fmla="*/ 110 h 767"/>
                <a:gd name="T78" fmla="*/ 246 w 577"/>
                <a:gd name="T79" fmla="*/ 50 h 767"/>
                <a:gd name="T80" fmla="*/ 150 w 577"/>
                <a:gd name="T81" fmla="*/ 60 h 767"/>
                <a:gd name="T82" fmla="*/ 193 w 577"/>
                <a:gd name="T83" fmla="*/ 360 h 767"/>
                <a:gd name="T84" fmla="*/ 185 w 577"/>
                <a:gd name="T85" fmla="*/ 0 h 767"/>
                <a:gd name="T86" fmla="*/ 93 w 577"/>
                <a:gd name="T87" fmla="*/ 147 h 767"/>
                <a:gd name="T88" fmla="*/ 48 w 577"/>
                <a:gd name="T89" fmla="*/ 233 h 767"/>
                <a:gd name="T90" fmla="*/ 188 w 577"/>
                <a:gd name="T91" fmla="*/ 506 h 767"/>
                <a:gd name="T92" fmla="*/ 320 w 577"/>
                <a:gd name="T93" fmla="*/ 767 h 767"/>
                <a:gd name="T94" fmla="*/ 360 w 577"/>
                <a:gd name="T95" fmla="*/ 699 h 767"/>
                <a:gd name="T96" fmla="*/ 320 w 577"/>
                <a:gd name="T97" fmla="*/ 462 h 767"/>
                <a:gd name="T98" fmla="*/ 402 w 577"/>
                <a:gd name="T99" fmla="*/ 214 h 767"/>
                <a:gd name="T100" fmla="*/ 577 w 577"/>
                <a:gd name="T101" fmla="*/ 150 h 767"/>
                <a:gd name="T102" fmla="*/ 390 w 577"/>
                <a:gd name="T103" fmla="*/ 109 h 767"/>
                <a:gd name="T104" fmla="*/ 223 w 577"/>
                <a:gd name="T105" fmla="*/ 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7" h="767">
                  <a:moveTo>
                    <a:pt x="324" y="750"/>
                  </a:moveTo>
                  <a:cubicBezTo>
                    <a:pt x="318" y="750"/>
                    <a:pt x="311" y="748"/>
                    <a:pt x="304" y="743"/>
                  </a:cubicBezTo>
                  <a:cubicBezTo>
                    <a:pt x="277" y="726"/>
                    <a:pt x="267" y="697"/>
                    <a:pt x="257" y="667"/>
                  </a:cubicBezTo>
                  <a:cubicBezTo>
                    <a:pt x="280" y="654"/>
                    <a:pt x="304" y="648"/>
                    <a:pt x="329" y="641"/>
                  </a:cubicBezTo>
                  <a:cubicBezTo>
                    <a:pt x="342" y="668"/>
                    <a:pt x="345" y="695"/>
                    <a:pt x="347" y="721"/>
                  </a:cubicBezTo>
                  <a:cubicBezTo>
                    <a:pt x="347" y="729"/>
                    <a:pt x="345" y="736"/>
                    <a:pt x="342" y="741"/>
                  </a:cubicBezTo>
                  <a:cubicBezTo>
                    <a:pt x="338" y="747"/>
                    <a:pt x="331" y="750"/>
                    <a:pt x="324" y="750"/>
                  </a:cubicBezTo>
                  <a:moveTo>
                    <a:pt x="253" y="640"/>
                  </a:moveTo>
                  <a:cubicBezTo>
                    <a:pt x="269" y="623"/>
                    <a:pt x="287" y="615"/>
                    <a:pt x="317" y="613"/>
                  </a:cubicBezTo>
                  <a:cubicBezTo>
                    <a:pt x="306" y="630"/>
                    <a:pt x="287" y="638"/>
                    <a:pt x="253" y="640"/>
                  </a:cubicBezTo>
                  <a:moveTo>
                    <a:pt x="247" y="614"/>
                  </a:moveTo>
                  <a:cubicBezTo>
                    <a:pt x="241" y="600"/>
                    <a:pt x="238" y="591"/>
                    <a:pt x="243" y="585"/>
                  </a:cubicBezTo>
                  <a:cubicBezTo>
                    <a:pt x="249" y="576"/>
                    <a:pt x="267" y="572"/>
                    <a:pt x="305" y="566"/>
                  </a:cubicBezTo>
                  <a:cubicBezTo>
                    <a:pt x="308" y="578"/>
                    <a:pt x="311" y="585"/>
                    <a:pt x="307" y="590"/>
                  </a:cubicBezTo>
                  <a:cubicBezTo>
                    <a:pt x="302" y="598"/>
                    <a:pt x="286" y="603"/>
                    <a:pt x="247" y="614"/>
                  </a:cubicBezTo>
                  <a:moveTo>
                    <a:pt x="229" y="546"/>
                  </a:moveTo>
                  <a:cubicBezTo>
                    <a:pt x="211" y="534"/>
                    <a:pt x="214" y="513"/>
                    <a:pt x="203" y="495"/>
                  </a:cubicBezTo>
                  <a:cubicBezTo>
                    <a:pt x="233" y="496"/>
                    <a:pt x="239" y="510"/>
                    <a:pt x="229" y="546"/>
                  </a:cubicBezTo>
                  <a:moveTo>
                    <a:pt x="258" y="533"/>
                  </a:moveTo>
                  <a:cubicBezTo>
                    <a:pt x="249" y="522"/>
                    <a:pt x="248" y="510"/>
                    <a:pt x="247" y="496"/>
                  </a:cubicBezTo>
                  <a:cubicBezTo>
                    <a:pt x="257" y="491"/>
                    <a:pt x="264" y="488"/>
                    <a:pt x="271" y="488"/>
                  </a:cubicBezTo>
                  <a:cubicBezTo>
                    <a:pt x="284" y="488"/>
                    <a:pt x="291" y="500"/>
                    <a:pt x="293" y="521"/>
                  </a:cubicBezTo>
                  <a:cubicBezTo>
                    <a:pt x="283" y="529"/>
                    <a:pt x="271" y="530"/>
                    <a:pt x="258" y="533"/>
                  </a:cubicBezTo>
                  <a:moveTo>
                    <a:pt x="154" y="385"/>
                  </a:moveTo>
                  <a:cubicBezTo>
                    <a:pt x="130" y="385"/>
                    <a:pt x="118" y="370"/>
                    <a:pt x="109" y="353"/>
                  </a:cubicBezTo>
                  <a:cubicBezTo>
                    <a:pt x="104" y="343"/>
                    <a:pt x="103" y="333"/>
                    <a:pt x="109" y="324"/>
                  </a:cubicBezTo>
                  <a:cubicBezTo>
                    <a:pt x="112" y="319"/>
                    <a:pt x="117" y="315"/>
                    <a:pt x="124" y="311"/>
                  </a:cubicBezTo>
                  <a:cubicBezTo>
                    <a:pt x="138" y="335"/>
                    <a:pt x="151" y="357"/>
                    <a:pt x="160" y="385"/>
                  </a:cubicBezTo>
                  <a:cubicBezTo>
                    <a:pt x="158" y="385"/>
                    <a:pt x="156" y="385"/>
                    <a:pt x="154" y="385"/>
                  </a:cubicBezTo>
                  <a:moveTo>
                    <a:pt x="269" y="371"/>
                  </a:moveTo>
                  <a:cubicBezTo>
                    <a:pt x="244" y="333"/>
                    <a:pt x="237" y="293"/>
                    <a:pt x="231" y="252"/>
                  </a:cubicBezTo>
                  <a:cubicBezTo>
                    <a:pt x="232" y="251"/>
                    <a:pt x="233" y="249"/>
                    <a:pt x="235" y="248"/>
                  </a:cubicBezTo>
                  <a:cubicBezTo>
                    <a:pt x="252" y="242"/>
                    <a:pt x="265" y="239"/>
                    <a:pt x="275" y="239"/>
                  </a:cubicBezTo>
                  <a:cubicBezTo>
                    <a:pt x="299" y="239"/>
                    <a:pt x="304" y="257"/>
                    <a:pt x="299" y="300"/>
                  </a:cubicBezTo>
                  <a:cubicBezTo>
                    <a:pt x="297" y="318"/>
                    <a:pt x="298" y="339"/>
                    <a:pt x="287" y="355"/>
                  </a:cubicBezTo>
                  <a:cubicBezTo>
                    <a:pt x="283" y="361"/>
                    <a:pt x="277" y="367"/>
                    <a:pt x="269" y="371"/>
                  </a:cubicBezTo>
                  <a:moveTo>
                    <a:pt x="196" y="413"/>
                  </a:moveTo>
                  <a:cubicBezTo>
                    <a:pt x="226" y="413"/>
                    <a:pt x="256" y="404"/>
                    <a:pt x="284" y="385"/>
                  </a:cubicBezTo>
                  <a:cubicBezTo>
                    <a:pt x="292" y="380"/>
                    <a:pt x="298" y="374"/>
                    <a:pt x="303" y="367"/>
                  </a:cubicBezTo>
                  <a:cubicBezTo>
                    <a:pt x="317" y="345"/>
                    <a:pt x="316" y="316"/>
                    <a:pt x="317" y="289"/>
                  </a:cubicBezTo>
                  <a:cubicBezTo>
                    <a:pt x="317" y="270"/>
                    <a:pt x="312" y="252"/>
                    <a:pt x="308" y="231"/>
                  </a:cubicBezTo>
                  <a:cubicBezTo>
                    <a:pt x="318" y="227"/>
                    <a:pt x="327" y="225"/>
                    <a:pt x="334" y="225"/>
                  </a:cubicBezTo>
                  <a:cubicBezTo>
                    <a:pt x="345" y="225"/>
                    <a:pt x="353" y="231"/>
                    <a:pt x="356" y="251"/>
                  </a:cubicBezTo>
                  <a:cubicBezTo>
                    <a:pt x="361" y="285"/>
                    <a:pt x="345" y="335"/>
                    <a:pt x="319" y="374"/>
                  </a:cubicBezTo>
                  <a:cubicBezTo>
                    <a:pt x="306" y="392"/>
                    <a:pt x="291" y="408"/>
                    <a:pt x="276" y="418"/>
                  </a:cubicBezTo>
                  <a:cubicBezTo>
                    <a:pt x="256" y="430"/>
                    <a:pt x="232" y="436"/>
                    <a:pt x="208" y="436"/>
                  </a:cubicBezTo>
                  <a:cubicBezTo>
                    <a:pt x="175" y="436"/>
                    <a:pt x="141" y="425"/>
                    <a:pt x="113" y="406"/>
                  </a:cubicBezTo>
                  <a:cubicBezTo>
                    <a:pt x="76" y="381"/>
                    <a:pt x="60" y="324"/>
                    <a:pt x="87" y="284"/>
                  </a:cubicBezTo>
                  <a:cubicBezTo>
                    <a:pt x="91" y="277"/>
                    <a:pt x="97" y="271"/>
                    <a:pt x="104" y="265"/>
                  </a:cubicBezTo>
                  <a:cubicBezTo>
                    <a:pt x="115" y="275"/>
                    <a:pt x="117" y="283"/>
                    <a:pt x="109" y="295"/>
                  </a:cubicBezTo>
                  <a:cubicBezTo>
                    <a:pt x="108" y="296"/>
                    <a:pt x="107" y="297"/>
                    <a:pt x="106" y="299"/>
                  </a:cubicBezTo>
                  <a:cubicBezTo>
                    <a:pt x="104" y="301"/>
                    <a:pt x="103" y="303"/>
                    <a:pt x="101" y="306"/>
                  </a:cubicBezTo>
                  <a:cubicBezTo>
                    <a:pt x="76" y="342"/>
                    <a:pt x="88" y="381"/>
                    <a:pt x="132" y="400"/>
                  </a:cubicBezTo>
                  <a:cubicBezTo>
                    <a:pt x="154" y="409"/>
                    <a:pt x="175" y="413"/>
                    <a:pt x="196" y="413"/>
                  </a:cubicBezTo>
                  <a:moveTo>
                    <a:pt x="219" y="476"/>
                  </a:moveTo>
                  <a:cubicBezTo>
                    <a:pt x="215" y="476"/>
                    <a:pt x="210" y="475"/>
                    <a:pt x="205" y="475"/>
                  </a:cubicBezTo>
                  <a:cubicBezTo>
                    <a:pt x="183" y="473"/>
                    <a:pt x="161" y="467"/>
                    <a:pt x="139" y="464"/>
                  </a:cubicBezTo>
                  <a:cubicBezTo>
                    <a:pt x="83" y="454"/>
                    <a:pt x="52" y="418"/>
                    <a:pt x="41" y="364"/>
                  </a:cubicBezTo>
                  <a:cubicBezTo>
                    <a:pt x="32" y="324"/>
                    <a:pt x="42" y="280"/>
                    <a:pt x="64" y="246"/>
                  </a:cubicBezTo>
                  <a:cubicBezTo>
                    <a:pt x="72" y="234"/>
                    <a:pt x="82" y="223"/>
                    <a:pt x="94" y="215"/>
                  </a:cubicBezTo>
                  <a:cubicBezTo>
                    <a:pt x="103" y="225"/>
                    <a:pt x="102" y="233"/>
                    <a:pt x="96" y="242"/>
                  </a:cubicBezTo>
                  <a:cubicBezTo>
                    <a:pt x="94" y="244"/>
                    <a:pt x="93" y="246"/>
                    <a:pt x="91" y="248"/>
                  </a:cubicBezTo>
                  <a:cubicBezTo>
                    <a:pt x="87" y="253"/>
                    <a:pt x="83" y="258"/>
                    <a:pt x="80" y="263"/>
                  </a:cubicBezTo>
                  <a:cubicBezTo>
                    <a:pt x="39" y="324"/>
                    <a:pt x="53" y="388"/>
                    <a:pt x="118" y="429"/>
                  </a:cubicBezTo>
                  <a:cubicBezTo>
                    <a:pt x="148" y="448"/>
                    <a:pt x="179" y="457"/>
                    <a:pt x="208" y="457"/>
                  </a:cubicBezTo>
                  <a:cubicBezTo>
                    <a:pt x="258" y="457"/>
                    <a:pt x="305" y="431"/>
                    <a:pt x="336" y="385"/>
                  </a:cubicBezTo>
                  <a:cubicBezTo>
                    <a:pt x="349" y="366"/>
                    <a:pt x="359" y="343"/>
                    <a:pt x="366" y="317"/>
                  </a:cubicBezTo>
                  <a:cubicBezTo>
                    <a:pt x="371" y="297"/>
                    <a:pt x="373" y="276"/>
                    <a:pt x="378" y="249"/>
                  </a:cubicBezTo>
                  <a:cubicBezTo>
                    <a:pt x="394" y="303"/>
                    <a:pt x="383" y="358"/>
                    <a:pt x="354" y="400"/>
                  </a:cubicBezTo>
                  <a:cubicBezTo>
                    <a:pt x="324" y="445"/>
                    <a:pt x="274" y="476"/>
                    <a:pt x="219" y="476"/>
                  </a:cubicBezTo>
                  <a:moveTo>
                    <a:pt x="231" y="229"/>
                  </a:moveTo>
                  <a:cubicBezTo>
                    <a:pt x="225" y="229"/>
                    <a:pt x="220" y="225"/>
                    <a:pt x="218" y="217"/>
                  </a:cubicBezTo>
                  <a:cubicBezTo>
                    <a:pt x="215" y="210"/>
                    <a:pt x="215" y="204"/>
                    <a:pt x="218" y="200"/>
                  </a:cubicBezTo>
                  <a:cubicBezTo>
                    <a:pt x="220" y="197"/>
                    <a:pt x="223" y="195"/>
                    <a:pt x="227" y="193"/>
                  </a:cubicBezTo>
                  <a:cubicBezTo>
                    <a:pt x="238" y="190"/>
                    <a:pt x="248" y="185"/>
                    <a:pt x="259" y="183"/>
                  </a:cubicBezTo>
                  <a:cubicBezTo>
                    <a:pt x="324" y="172"/>
                    <a:pt x="390" y="164"/>
                    <a:pt x="458" y="159"/>
                  </a:cubicBezTo>
                  <a:cubicBezTo>
                    <a:pt x="464" y="171"/>
                    <a:pt x="466" y="180"/>
                    <a:pt x="462" y="186"/>
                  </a:cubicBezTo>
                  <a:cubicBezTo>
                    <a:pt x="459" y="190"/>
                    <a:pt x="452" y="193"/>
                    <a:pt x="441" y="195"/>
                  </a:cubicBezTo>
                  <a:cubicBezTo>
                    <a:pt x="373" y="205"/>
                    <a:pt x="305" y="209"/>
                    <a:pt x="238" y="228"/>
                  </a:cubicBezTo>
                  <a:cubicBezTo>
                    <a:pt x="236" y="228"/>
                    <a:pt x="233" y="229"/>
                    <a:pt x="231" y="229"/>
                  </a:cubicBezTo>
                  <a:moveTo>
                    <a:pt x="486" y="179"/>
                  </a:moveTo>
                  <a:cubicBezTo>
                    <a:pt x="475" y="162"/>
                    <a:pt x="477" y="146"/>
                    <a:pt x="483" y="128"/>
                  </a:cubicBezTo>
                  <a:cubicBezTo>
                    <a:pt x="487" y="128"/>
                    <a:pt x="492" y="128"/>
                    <a:pt x="496" y="128"/>
                  </a:cubicBezTo>
                  <a:cubicBezTo>
                    <a:pt x="512" y="128"/>
                    <a:pt x="528" y="130"/>
                    <a:pt x="530" y="146"/>
                  </a:cubicBezTo>
                  <a:cubicBezTo>
                    <a:pt x="531" y="153"/>
                    <a:pt x="530" y="159"/>
                    <a:pt x="527" y="162"/>
                  </a:cubicBezTo>
                  <a:cubicBezTo>
                    <a:pt x="520" y="174"/>
                    <a:pt x="500" y="174"/>
                    <a:pt x="486" y="179"/>
                  </a:cubicBezTo>
                  <a:moveTo>
                    <a:pt x="211" y="176"/>
                  </a:moveTo>
                  <a:cubicBezTo>
                    <a:pt x="204" y="168"/>
                    <a:pt x="204" y="163"/>
                    <a:pt x="207" y="159"/>
                  </a:cubicBezTo>
                  <a:cubicBezTo>
                    <a:pt x="209" y="155"/>
                    <a:pt x="214" y="152"/>
                    <a:pt x="220" y="150"/>
                  </a:cubicBezTo>
                  <a:cubicBezTo>
                    <a:pt x="266" y="131"/>
                    <a:pt x="314" y="125"/>
                    <a:pt x="362" y="125"/>
                  </a:cubicBezTo>
                  <a:cubicBezTo>
                    <a:pt x="394" y="125"/>
                    <a:pt x="426" y="128"/>
                    <a:pt x="458" y="131"/>
                  </a:cubicBezTo>
                  <a:cubicBezTo>
                    <a:pt x="377" y="154"/>
                    <a:pt x="291" y="148"/>
                    <a:pt x="211" y="176"/>
                  </a:cubicBezTo>
                  <a:moveTo>
                    <a:pt x="227" y="388"/>
                  </a:moveTo>
                  <a:cubicBezTo>
                    <a:pt x="225" y="388"/>
                    <a:pt x="223" y="388"/>
                    <a:pt x="221" y="388"/>
                  </a:cubicBezTo>
                  <a:cubicBezTo>
                    <a:pt x="220" y="386"/>
                    <a:pt x="217" y="385"/>
                    <a:pt x="217" y="383"/>
                  </a:cubicBezTo>
                  <a:cubicBezTo>
                    <a:pt x="196" y="309"/>
                    <a:pt x="166" y="237"/>
                    <a:pt x="156" y="159"/>
                  </a:cubicBezTo>
                  <a:cubicBezTo>
                    <a:pt x="153" y="138"/>
                    <a:pt x="152" y="117"/>
                    <a:pt x="155" y="96"/>
                  </a:cubicBezTo>
                  <a:cubicBezTo>
                    <a:pt x="157" y="86"/>
                    <a:pt x="161" y="77"/>
                    <a:pt x="165" y="70"/>
                  </a:cubicBezTo>
                  <a:cubicBezTo>
                    <a:pt x="174" y="58"/>
                    <a:pt x="186" y="51"/>
                    <a:pt x="200" y="51"/>
                  </a:cubicBezTo>
                  <a:cubicBezTo>
                    <a:pt x="211" y="51"/>
                    <a:pt x="222" y="55"/>
                    <a:pt x="234" y="63"/>
                  </a:cubicBezTo>
                  <a:cubicBezTo>
                    <a:pt x="253" y="76"/>
                    <a:pt x="269" y="92"/>
                    <a:pt x="285" y="112"/>
                  </a:cubicBezTo>
                  <a:cubicBezTo>
                    <a:pt x="279" y="116"/>
                    <a:pt x="273" y="118"/>
                    <a:pt x="268" y="118"/>
                  </a:cubicBezTo>
                  <a:cubicBezTo>
                    <a:pt x="257" y="118"/>
                    <a:pt x="248" y="109"/>
                    <a:pt x="239" y="104"/>
                  </a:cubicBezTo>
                  <a:cubicBezTo>
                    <a:pt x="230" y="98"/>
                    <a:pt x="220" y="92"/>
                    <a:pt x="210" y="92"/>
                  </a:cubicBezTo>
                  <a:cubicBezTo>
                    <a:pt x="205" y="92"/>
                    <a:pt x="201" y="93"/>
                    <a:pt x="196" y="96"/>
                  </a:cubicBezTo>
                  <a:cubicBezTo>
                    <a:pt x="192" y="98"/>
                    <a:pt x="189" y="101"/>
                    <a:pt x="187" y="104"/>
                  </a:cubicBezTo>
                  <a:cubicBezTo>
                    <a:pt x="180" y="115"/>
                    <a:pt x="182" y="128"/>
                    <a:pt x="183" y="141"/>
                  </a:cubicBezTo>
                  <a:cubicBezTo>
                    <a:pt x="192" y="210"/>
                    <a:pt x="219" y="275"/>
                    <a:pt x="236" y="343"/>
                  </a:cubicBezTo>
                  <a:cubicBezTo>
                    <a:pt x="239" y="355"/>
                    <a:pt x="246" y="367"/>
                    <a:pt x="246" y="381"/>
                  </a:cubicBezTo>
                  <a:cubicBezTo>
                    <a:pt x="240" y="387"/>
                    <a:pt x="234" y="388"/>
                    <a:pt x="227" y="388"/>
                  </a:cubicBezTo>
                  <a:moveTo>
                    <a:pt x="191" y="395"/>
                  </a:moveTo>
                  <a:cubicBezTo>
                    <a:pt x="168" y="359"/>
                    <a:pt x="148" y="323"/>
                    <a:pt x="135" y="284"/>
                  </a:cubicBezTo>
                  <a:cubicBezTo>
                    <a:pt x="112" y="215"/>
                    <a:pt x="98" y="145"/>
                    <a:pt x="123" y="73"/>
                  </a:cubicBezTo>
                  <a:cubicBezTo>
                    <a:pt x="126" y="64"/>
                    <a:pt x="130" y="56"/>
                    <a:pt x="134" y="49"/>
                  </a:cubicBezTo>
                  <a:cubicBezTo>
                    <a:pt x="147" y="29"/>
                    <a:pt x="167" y="19"/>
                    <a:pt x="189" y="19"/>
                  </a:cubicBezTo>
                  <a:cubicBezTo>
                    <a:pt x="203" y="19"/>
                    <a:pt x="218" y="23"/>
                    <a:pt x="234" y="32"/>
                  </a:cubicBezTo>
                  <a:cubicBezTo>
                    <a:pt x="282" y="59"/>
                    <a:pt x="305" y="80"/>
                    <a:pt x="323" y="110"/>
                  </a:cubicBezTo>
                  <a:cubicBezTo>
                    <a:pt x="319" y="112"/>
                    <a:pt x="316" y="112"/>
                    <a:pt x="314" y="112"/>
                  </a:cubicBezTo>
                  <a:cubicBezTo>
                    <a:pt x="306" y="112"/>
                    <a:pt x="301" y="104"/>
                    <a:pt x="296" y="98"/>
                  </a:cubicBezTo>
                  <a:cubicBezTo>
                    <a:pt x="282" y="80"/>
                    <a:pt x="264" y="64"/>
                    <a:pt x="246" y="50"/>
                  </a:cubicBezTo>
                  <a:cubicBezTo>
                    <a:pt x="232" y="40"/>
                    <a:pt x="216" y="29"/>
                    <a:pt x="200" y="29"/>
                  </a:cubicBezTo>
                  <a:cubicBezTo>
                    <a:pt x="193" y="29"/>
                    <a:pt x="186" y="31"/>
                    <a:pt x="179" y="35"/>
                  </a:cubicBezTo>
                  <a:cubicBezTo>
                    <a:pt x="166" y="41"/>
                    <a:pt x="157" y="50"/>
                    <a:pt x="150" y="60"/>
                  </a:cubicBezTo>
                  <a:cubicBezTo>
                    <a:pt x="142" y="72"/>
                    <a:pt x="138" y="86"/>
                    <a:pt x="137" y="102"/>
                  </a:cubicBezTo>
                  <a:cubicBezTo>
                    <a:pt x="136" y="146"/>
                    <a:pt x="143" y="190"/>
                    <a:pt x="155" y="233"/>
                  </a:cubicBezTo>
                  <a:cubicBezTo>
                    <a:pt x="167" y="276"/>
                    <a:pt x="180" y="318"/>
                    <a:pt x="193" y="360"/>
                  </a:cubicBezTo>
                  <a:cubicBezTo>
                    <a:pt x="196" y="370"/>
                    <a:pt x="202" y="380"/>
                    <a:pt x="193" y="393"/>
                  </a:cubicBezTo>
                  <a:cubicBezTo>
                    <a:pt x="192" y="394"/>
                    <a:pt x="192" y="394"/>
                    <a:pt x="191" y="395"/>
                  </a:cubicBezTo>
                  <a:moveTo>
                    <a:pt x="185" y="0"/>
                  </a:moveTo>
                  <a:cubicBezTo>
                    <a:pt x="159" y="0"/>
                    <a:pt x="137" y="13"/>
                    <a:pt x="121" y="36"/>
                  </a:cubicBezTo>
                  <a:cubicBezTo>
                    <a:pt x="118" y="41"/>
                    <a:pt x="115" y="45"/>
                    <a:pt x="113" y="51"/>
                  </a:cubicBezTo>
                  <a:cubicBezTo>
                    <a:pt x="98" y="81"/>
                    <a:pt x="90" y="115"/>
                    <a:pt x="93" y="147"/>
                  </a:cubicBezTo>
                  <a:cubicBezTo>
                    <a:pt x="95" y="166"/>
                    <a:pt x="91" y="180"/>
                    <a:pt x="83" y="192"/>
                  </a:cubicBezTo>
                  <a:cubicBezTo>
                    <a:pt x="78" y="199"/>
                    <a:pt x="72" y="206"/>
                    <a:pt x="65" y="212"/>
                  </a:cubicBezTo>
                  <a:cubicBezTo>
                    <a:pt x="59" y="218"/>
                    <a:pt x="53" y="225"/>
                    <a:pt x="48" y="233"/>
                  </a:cubicBezTo>
                  <a:cubicBezTo>
                    <a:pt x="0" y="304"/>
                    <a:pt x="4" y="442"/>
                    <a:pt x="119" y="474"/>
                  </a:cubicBezTo>
                  <a:cubicBezTo>
                    <a:pt x="134" y="478"/>
                    <a:pt x="149" y="482"/>
                    <a:pt x="164" y="486"/>
                  </a:cubicBezTo>
                  <a:cubicBezTo>
                    <a:pt x="176" y="489"/>
                    <a:pt x="184" y="493"/>
                    <a:pt x="188" y="506"/>
                  </a:cubicBezTo>
                  <a:cubicBezTo>
                    <a:pt x="203" y="555"/>
                    <a:pt x="222" y="602"/>
                    <a:pt x="234" y="652"/>
                  </a:cubicBezTo>
                  <a:cubicBezTo>
                    <a:pt x="241" y="683"/>
                    <a:pt x="253" y="710"/>
                    <a:pt x="272" y="735"/>
                  </a:cubicBezTo>
                  <a:cubicBezTo>
                    <a:pt x="286" y="752"/>
                    <a:pt x="300" y="767"/>
                    <a:pt x="320" y="767"/>
                  </a:cubicBezTo>
                  <a:cubicBezTo>
                    <a:pt x="326" y="767"/>
                    <a:pt x="333" y="765"/>
                    <a:pt x="340" y="762"/>
                  </a:cubicBezTo>
                  <a:cubicBezTo>
                    <a:pt x="348" y="759"/>
                    <a:pt x="353" y="755"/>
                    <a:pt x="357" y="749"/>
                  </a:cubicBezTo>
                  <a:cubicBezTo>
                    <a:pt x="366" y="736"/>
                    <a:pt x="361" y="716"/>
                    <a:pt x="360" y="699"/>
                  </a:cubicBezTo>
                  <a:cubicBezTo>
                    <a:pt x="355" y="630"/>
                    <a:pt x="324" y="569"/>
                    <a:pt x="307" y="503"/>
                  </a:cubicBezTo>
                  <a:cubicBezTo>
                    <a:pt x="304" y="490"/>
                    <a:pt x="304" y="482"/>
                    <a:pt x="310" y="473"/>
                  </a:cubicBezTo>
                  <a:cubicBezTo>
                    <a:pt x="312" y="469"/>
                    <a:pt x="315" y="466"/>
                    <a:pt x="320" y="462"/>
                  </a:cubicBezTo>
                  <a:cubicBezTo>
                    <a:pt x="339" y="444"/>
                    <a:pt x="357" y="425"/>
                    <a:pt x="370" y="405"/>
                  </a:cubicBezTo>
                  <a:cubicBezTo>
                    <a:pt x="406" y="352"/>
                    <a:pt x="417" y="290"/>
                    <a:pt x="388" y="214"/>
                  </a:cubicBezTo>
                  <a:cubicBezTo>
                    <a:pt x="393" y="214"/>
                    <a:pt x="398" y="214"/>
                    <a:pt x="402" y="214"/>
                  </a:cubicBezTo>
                  <a:cubicBezTo>
                    <a:pt x="462" y="214"/>
                    <a:pt x="512" y="194"/>
                    <a:pt x="559" y="167"/>
                  </a:cubicBezTo>
                  <a:cubicBezTo>
                    <a:pt x="565" y="164"/>
                    <a:pt x="572" y="162"/>
                    <a:pt x="575" y="158"/>
                  </a:cubicBezTo>
                  <a:cubicBezTo>
                    <a:pt x="576" y="156"/>
                    <a:pt x="577" y="153"/>
                    <a:pt x="577" y="150"/>
                  </a:cubicBezTo>
                  <a:cubicBezTo>
                    <a:pt x="577" y="139"/>
                    <a:pt x="565" y="139"/>
                    <a:pt x="558" y="135"/>
                  </a:cubicBezTo>
                  <a:cubicBezTo>
                    <a:pt x="518" y="115"/>
                    <a:pt x="477" y="106"/>
                    <a:pt x="435" y="106"/>
                  </a:cubicBezTo>
                  <a:cubicBezTo>
                    <a:pt x="420" y="106"/>
                    <a:pt x="405" y="107"/>
                    <a:pt x="390" y="109"/>
                  </a:cubicBezTo>
                  <a:cubicBezTo>
                    <a:pt x="384" y="110"/>
                    <a:pt x="379" y="110"/>
                    <a:pt x="373" y="110"/>
                  </a:cubicBezTo>
                  <a:cubicBezTo>
                    <a:pt x="356" y="110"/>
                    <a:pt x="340" y="105"/>
                    <a:pt x="326" y="85"/>
                  </a:cubicBezTo>
                  <a:cubicBezTo>
                    <a:pt x="301" y="50"/>
                    <a:pt x="263" y="27"/>
                    <a:pt x="223" y="9"/>
                  </a:cubicBezTo>
                  <a:cubicBezTo>
                    <a:pt x="210" y="3"/>
                    <a:pt x="197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8777288" y="3216275"/>
              <a:ext cx="887413" cy="803275"/>
            </a:xfrm>
            <a:custGeom>
              <a:avLst/>
              <a:gdLst>
                <a:gd name="T0" fmla="*/ 946 w 1246"/>
                <a:gd name="T1" fmla="*/ 913 h 1130"/>
                <a:gd name="T2" fmla="*/ 938 w 1246"/>
                <a:gd name="T3" fmla="*/ 891 h 1130"/>
                <a:gd name="T4" fmla="*/ 911 w 1246"/>
                <a:gd name="T5" fmla="*/ 855 h 1130"/>
                <a:gd name="T6" fmla="*/ 964 w 1246"/>
                <a:gd name="T7" fmla="*/ 827 h 1130"/>
                <a:gd name="T8" fmla="*/ 1101 w 1246"/>
                <a:gd name="T9" fmla="*/ 758 h 1130"/>
                <a:gd name="T10" fmla="*/ 1131 w 1246"/>
                <a:gd name="T11" fmla="*/ 764 h 1130"/>
                <a:gd name="T12" fmla="*/ 1079 w 1246"/>
                <a:gd name="T13" fmla="*/ 892 h 1130"/>
                <a:gd name="T14" fmla="*/ 701 w 1246"/>
                <a:gd name="T15" fmla="*/ 1067 h 1130"/>
                <a:gd name="T16" fmla="*/ 629 w 1246"/>
                <a:gd name="T17" fmla="*/ 1094 h 1130"/>
                <a:gd name="T18" fmla="*/ 502 w 1246"/>
                <a:gd name="T19" fmla="*/ 1107 h 1130"/>
                <a:gd name="T20" fmla="*/ 448 w 1246"/>
                <a:gd name="T21" fmla="*/ 1076 h 1130"/>
                <a:gd name="T22" fmla="*/ 487 w 1246"/>
                <a:gd name="T23" fmla="*/ 1036 h 1130"/>
                <a:gd name="T24" fmla="*/ 647 w 1246"/>
                <a:gd name="T25" fmla="*/ 973 h 1130"/>
                <a:gd name="T26" fmla="*/ 657 w 1246"/>
                <a:gd name="T27" fmla="*/ 1014 h 1130"/>
                <a:gd name="T28" fmla="*/ 655 w 1246"/>
                <a:gd name="T29" fmla="*/ 1031 h 1130"/>
                <a:gd name="T30" fmla="*/ 716 w 1246"/>
                <a:gd name="T31" fmla="*/ 940 h 1130"/>
                <a:gd name="T32" fmla="*/ 804 w 1246"/>
                <a:gd name="T33" fmla="*/ 903 h 1130"/>
                <a:gd name="T34" fmla="*/ 853 w 1246"/>
                <a:gd name="T35" fmla="*/ 880 h 1130"/>
                <a:gd name="T36" fmla="*/ 926 w 1246"/>
                <a:gd name="T37" fmla="*/ 908 h 1130"/>
                <a:gd name="T38" fmla="*/ 342 w 1246"/>
                <a:gd name="T39" fmla="*/ 1057 h 1130"/>
                <a:gd name="T40" fmla="*/ 50 w 1246"/>
                <a:gd name="T41" fmla="*/ 590 h 1130"/>
                <a:gd name="T42" fmla="*/ 724 w 1246"/>
                <a:gd name="T43" fmla="*/ 144 h 1130"/>
                <a:gd name="T44" fmla="*/ 899 w 1246"/>
                <a:gd name="T45" fmla="*/ 62 h 1130"/>
                <a:gd name="T46" fmla="*/ 951 w 1246"/>
                <a:gd name="T47" fmla="*/ 52 h 1130"/>
                <a:gd name="T48" fmla="*/ 1134 w 1246"/>
                <a:gd name="T49" fmla="*/ 366 h 1130"/>
                <a:gd name="T50" fmla="*/ 1169 w 1246"/>
                <a:gd name="T51" fmla="*/ 455 h 1130"/>
                <a:gd name="T52" fmla="*/ 1160 w 1246"/>
                <a:gd name="T53" fmla="*/ 698 h 1130"/>
                <a:gd name="T54" fmla="*/ 859 w 1246"/>
                <a:gd name="T55" fmla="*/ 858 h 1130"/>
                <a:gd name="T56" fmla="*/ 342 w 1246"/>
                <a:gd name="T57" fmla="*/ 1057 h 1130"/>
                <a:gd name="T58" fmla="*/ 842 w 1246"/>
                <a:gd name="T59" fmla="*/ 1 h 1130"/>
                <a:gd name="T60" fmla="*/ 735 w 1246"/>
                <a:gd name="T61" fmla="*/ 116 h 1130"/>
                <a:gd name="T62" fmla="*/ 659 w 1246"/>
                <a:gd name="T63" fmla="*/ 150 h 1130"/>
                <a:gd name="T64" fmla="*/ 35 w 1246"/>
                <a:gd name="T65" fmla="*/ 604 h 1130"/>
                <a:gd name="T66" fmla="*/ 341 w 1246"/>
                <a:gd name="T67" fmla="*/ 1082 h 1130"/>
                <a:gd name="T68" fmla="*/ 382 w 1246"/>
                <a:gd name="T69" fmla="*/ 1075 h 1130"/>
                <a:gd name="T70" fmla="*/ 402 w 1246"/>
                <a:gd name="T71" fmla="*/ 1067 h 1130"/>
                <a:gd name="T72" fmla="*/ 424 w 1246"/>
                <a:gd name="T73" fmla="*/ 1068 h 1130"/>
                <a:gd name="T74" fmla="*/ 429 w 1246"/>
                <a:gd name="T75" fmla="*/ 1078 h 1130"/>
                <a:gd name="T76" fmla="*/ 544 w 1246"/>
                <a:gd name="T77" fmla="*/ 1130 h 1130"/>
                <a:gd name="T78" fmla="*/ 692 w 1246"/>
                <a:gd name="T79" fmla="*/ 1092 h 1130"/>
                <a:gd name="T80" fmla="*/ 1147 w 1246"/>
                <a:gd name="T81" fmla="*/ 766 h 1130"/>
                <a:gd name="T82" fmla="*/ 1217 w 1246"/>
                <a:gd name="T83" fmla="*/ 545 h 1130"/>
                <a:gd name="T84" fmla="*/ 1048 w 1246"/>
                <a:gd name="T85" fmla="*/ 127 h 1130"/>
                <a:gd name="T86" fmla="*/ 899 w 1246"/>
                <a:gd name="T87" fmla="*/ 37 h 1130"/>
                <a:gd name="T88" fmla="*/ 847 w 1246"/>
                <a:gd name="T89" fmla="*/ 57 h 1130"/>
                <a:gd name="T90" fmla="*/ 838 w 1246"/>
                <a:gd name="T91" fmla="*/ 54 h 1130"/>
                <a:gd name="T92" fmla="*/ 834 w 1246"/>
                <a:gd name="T93" fmla="*/ 49 h 1130"/>
                <a:gd name="T94" fmla="*/ 846 w 1246"/>
                <a:gd name="T95" fmla="*/ 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6" h="1130">
                  <a:moveTo>
                    <a:pt x="940" y="914"/>
                  </a:moveTo>
                  <a:cubicBezTo>
                    <a:pt x="942" y="914"/>
                    <a:pt x="944" y="914"/>
                    <a:pt x="946" y="913"/>
                  </a:cubicBezTo>
                  <a:cubicBezTo>
                    <a:pt x="949" y="912"/>
                    <a:pt x="952" y="910"/>
                    <a:pt x="955" y="907"/>
                  </a:cubicBezTo>
                  <a:cubicBezTo>
                    <a:pt x="953" y="900"/>
                    <a:pt x="947" y="896"/>
                    <a:pt x="938" y="891"/>
                  </a:cubicBezTo>
                  <a:cubicBezTo>
                    <a:pt x="927" y="886"/>
                    <a:pt x="913" y="879"/>
                    <a:pt x="912" y="858"/>
                  </a:cubicBezTo>
                  <a:cubicBezTo>
                    <a:pt x="911" y="855"/>
                    <a:pt x="911" y="855"/>
                    <a:pt x="911" y="855"/>
                  </a:cubicBezTo>
                  <a:cubicBezTo>
                    <a:pt x="915" y="853"/>
                    <a:pt x="915" y="853"/>
                    <a:pt x="915" y="853"/>
                  </a:cubicBezTo>
                  <a:cubicBezTo>
                    <a:pt x="931" y="844"/>
                    <a:pt x="948" y="836"/>
                    <a:pt x="964" y="827"/>
                  </a:cubicBezTo>
                  <a:cubicBezTo>
                    <a:pt x="1007" y="804"/>
                    <a:pt x="1051" y="781"/>
                    <a:pt x="1096" y="760"/>
                  </a:cubicBezTo>
                  <a:cubicBezTo>
                    <a:pt x="1097" y="759"/>
                    <a:pt x="1099" y="758"/>
                    <a:pt x="1101" y="758"/>
                  </a:cubicBezTo>
                  <a:cubicBezTo>
                    <a:pt x="1104" y="757"/>
                    <a:pt x="1107" y="756"/>
                    <a:pt x="1111" y="756"/>
                  </a:cubicBezTo>
                  <a:cubicBezTo>
                    <a:pt x="1118" y="756"/>
                    <a:pt x="1125" y="759"/>
                    <a:pt x="1131" y="764"/>
                  </a:cubicBezTo>
                  <a:cubicBezTo>
                    <a:pt x="1143" y="775"/>
                    <a:pt x="1147" y="793"/>
                    <a:pt x="1143" y="811"/>
                  </a:cubicBezTo>
                  <a:cubicBezTo>
                    <a:pt x="1136" y="849"/>
                    <a:pt x="1109" y="871"/>
                    <a:pt x="1079" y="892"/>
                  </a:cubicBezTo>
                  <a:cubicBezTo>
                    <a:pt x="978" y="966"/>
                    <a:pt x="862" y="1008"/>
                    <a:pt x="749" y="1050"/>
                  </a:cubicBezTo>
                  <a:cubicBezTo>
                    <a:pt x="733" y="1056"/>
                    <a:pt x="717" y="1061"/>
                    <a:pt x="701" y="1067"/>
                  </a:cubicBezTo>
                  <a:cubicBezTo>
                    <a:pt x="696" y="1070"/>
                    <a:pt x="690" y="1072"/>
                    <a:pt x="684" y="1074"/>
                  </a:cubicBezTo>
                  <a:cubicBezTo>
                    <a:pt x="666" y="1081"/>
                    <a:pt x="647" y="1088"/>
                    <a:pt x="629" y="1094"/>
                  </a:cubicBezTo>
                  <a:cubicBezTo>
                    <a:pt x="604" y="1102"/>
                    <a:pt x="573" y="1110"/>
                    <a:pt x="538" y="1110"/>
                  </a:cubicBezTo>
                  <a:cubicBezTo>
                    <a:pt x="526" y="1110"/>
                    <a:pt x="514" y="1109"/>
                    <a:pt x="502" y="1107"/>
                  </a:cubicBezTo>
                  <a:cubicBezTo>
                    <a:pt x="498" y="1106"/>
                    <a:pt x="494" y="1106"/>
                    <a:pt x="490" y="1105"/>
                  </a:cubicBezTo>
                  <a:cubicBezTo>
                    <a:pt x="474" y="1104"/>
                    <a:pt x="451" y="1102"/>
                    <a:pt x="448" y="1076"/>
                  </a:cubicBezTo>
                  <a:cubicBezTo>
                    <a:pt x="444" y="1050"/>
                    <a:pt x="465" y="1043"/>
                    <a:pt x="475" y="1040"/>
                  </a:cubicBezTo>
                  <a:cubicBezTo>
                    <a:pt x="477" y="1039"/>
                    <a:pt x="485" y="1037"/>
                    <a:pt x="487" y="1036"/>
                  </a:cubicBezTo>
                  <a:cubicBezTo>
                    <a:pt x="489" y="1036"/>
                    <a:pt x="491" y="1035"/>
                    <a:pt x="493" y="1034"/>
                  </a:cubicBezTo>
                  <a:cubicBezTo>
                    <a:pt x="647" y="973"/>
                    <a:pt x="647" y="973"/>
                    <a:pt x="647" y="973"/>
                  </a:cubicBezTo>
                  <a:cubicBezTo>
                    <a:pt x="650" y="976"/>
                    <a:pt x="650" y="976"/>
                    <a:pt x="650" y="976"/>
                  </a:cubicBezTo>
                  <a:cubicBezTo>
                    <a:pt x="663" y="990"/>
                    <a:pt x="660" y="1003"/>
                    <a:pt x="657" y="1014"/>
                  </a:cubicBezTo>
                  <a:cubicBezTo>
                    <a:pt x="655" y="1020"/>
                    <a:pt x="654" y="1025"/>
                    <a:pt x="655" y="1031"/>
                  </a:cubicBezTo>
                  <a:cubicBezTo>
                    <a:pt x="655" y="1031"/>
                    <a:pt x="655" y="1031"/>
                    <a:pt x="655" y="1031"/>
                  </a:cubicBezTo>
                  <a:cubicBezTo>
                    <a:pt x="675" y="1025"/>
                    <a:pt x="675" y="1005"/>
                    <a:pt x="674" y="996"/>
                  </a:cubicBezTo>
                  <a:cubicBezTo>
                    <a:pt x="669" y="959"/>
                    <a:pt x="695" y="948"/>
                    <a:pt x="716" y="940"/>
                  </a:cubicBezTo>
                  <a:cubicBezTo>
                    <a:pt x="720" y="939"/>
                    <a:pt x="720" y="939"/>
                    <a:pt x="720" y="939"/>
                  </a:cubicBezTo>
                  <a:cubicBezTo>
                    <a:pt x="748" y="928"/>
                    <a:pt x="777" y="916"/>
                    <a:pt x="804" y="903"/>
                  </a:cubicBezTo>
                  <a:cubicBezTo>
                    <a:pt x="809" y="901"/>
                    <a:pt x="814" y="898"/>
                    <a:pt x="819" y="895"/>
                  </a:cubicBezTo>
                  <a:cubicBezTo>
                    <a:pt x="830" y="890"/>
                    <a:pt x="842" y="884"/>
                    <a:pt x="853" y="880"/>
                  </a:cubicBezTo>
                  <a:cubicBezTo>
                    <a:pt x="860" y="878"/>
                    <a:pt x="867" y="876"/>
                    <a:pt x="874" y="876"/>
                  </a:cubicBezTo>
                  <a:cubicBezTo>
                    <a:pt x="894" y="876"/>
                    <a:pt x="910" y="887"/>
                    <a:pt x="926" y="908"/>
                  </a:cubicBezTo>
                  <a:cubicBezTo>
                    <a:pt x="929" y="911"/>
                    <a:pt x="934" y="914"/>
                    <a:pt x="940" y="914"/>
                  </a:cubicBezTo>
                  <a:moveTo>
                    <a:pt x="342" y="1057"/>
                  </a:moveTo>
                  <a:cubicBezTo>
                    <a:pt x="302" y="1057"/>
                    <a:pt x="285" y="1031"/>
                    <a:pt x="247" y="969"/>
                  </a:cubicBezTo>
                  <a:cubicBezTo>
                    <a:pt x="179" y="859"/>
                    <a:pt x="102" y="729"/>
                    <a:pt x="50" y="590"/>
                  </a:cubicBezTo>
                  <a:cubicBezTo>
                    <a:pt x="25" y="525"/>
                    <a:pt x="34" y="497"/>
                    <a:pt x="93" y="460"/>
                  </a:cubicBezTo>
                  <a:cubicBezTo>
                    <a:pt x="273" y="347"/>
                    <a:pt x="473" y="247"/>
                    <a:pt x="724" y="144"/>
                  </a:cubicBezTo>
                  <a:cubicBezTo>
                    <a:pt x="750" y="134"/>
                    <a:pt x="775" y="121"/>
                    <a:pt x="798" y="108"/>
                  </a:cubicBezTo>
                  <a:cubicBezTo>
                    <a:pt x="830" y="91"/>
                    <a:pt x="863" y="73"/>
                    <a:pt x="899" y="62"/>
                  </a:cubicBezTo>
                  <a:cubicBezTo>
                    <a:pt x="904" y="60"/>
                    <a:pt x="904" y="60"/>
                    <a:pt x="904" y="60"/>
                  </a:cubicBezTo>
                  <a:cubicBezTo>
                    <a:pt x="922" y="55"/>
                    <a:pt x="938" y="52"/>
                    <a:pt x="951" y="52"/>
                  </a:cubicBezTo>
                  <a:cubicBezTo>
                    <a:pt x="984" y="52"/>
                    <a:pt x="1005" y="70"/>
                    <a:pt x="1026" y="111"/>
                  </a:cubicBezTo>
                  <a:cubicBezTo>
                    <a:pt x="1067" y="194"/>
                    <a:pt x="1101" y="281"/>
                    <a:pt x="1134" y="366"/>
                  </a:cubicBezTo>
                  <a:cubicBezTo>
                    <a:pt x="1141" y="384"/>
                    <a:pt x="1148" y="402"/>
                    <a:pt x="1155" y="420"/>
                  </a:cubicBezTo>
                  <a:cubicBezTo>
                    <a:pt x="1160" y="432"/>
                    <a:pt x="1165" y="444"/>
                    <a:pt x="1169" y="455"/>
                  </a:cubicBezTo>
                  <a:cubicBezTo>
                    <a:pt x="1184" y="490"/>
                    <a:pt x="1199" y="526"/>
                    <a:pt x="1208" y="564"/>
                  </a:cubicBezTo>
                  <a:cubicBezTo>
                    <a:pt x="1223" y="623"/>
                    <a:pt x="1208" y="666"/>
                    <a:pt x="1160" y="698"/>
                  </a:cubicBezTo>
                  <a:cubicBezTo>
                    <a:pt x="1081" y="752"/>
                    <a:pt x="993" y="794"/>
                    <a:pt x="909" y="834"/>
                  </a:cubicBezTo>
                  <a:cubicBezTo>
                    <a:pt x="892" y="842"/>
                    <a:pt x="876" y="850"/>
                    <a:pt x="859" y="858"/>
                  </a:cubicBezTo>
                  <a:cubicBezTo>
                    <a:pt x="706" y="933"/>
                    <a:pt x="569" y="992"/>
                    <a:pt x="474" y="1025"/>
                  </a:cubicBezTo>
                  <a:cubicBezTo>
                    <a:pt x="409" y="1045"/>
                    <a:pt x="370" y="1057"/>
                    <a:pt x="342" y="1057"/>
                  </a:cubicBezTo>
                  <a:moveTo>
                    <a:pt x="846" y="0"/>
                  </a:moveTo>
                  <a:cubicBezTo>
                    <a:pt x="845" y="0"/>
                    <a:pt x="843" y="0"/>
                    <a:pt x="842" y="1"/>
                  </a:cubicBezTo>
                  <a:cubicBezTo>
                    <a:pt x="827" y="6"/>
                    <a:pt x="820" y="17"/>
                    <a:pt x="819" y="27"/>
                  </a:cubicBezTo>
                  <a:cubicBezTo>
                    <a:pt x="813" y="83"/>
                    <a:pt x="773" y="100"/>
                    <a:pt x="735" y="116"/>
                  </a:cubicBezTo>
                  <a:cubicBezTo>
                    <a:pt x="729" y="118"/>
                    <a:pt x="722" y="121"/>
                    <a:pt x="716" y="124"/>
                  </a:cubicBezTo>
                  <a:cubicBezTo>
                    <a:pt x="659" y="150"/>
                    <a:pt x="659" y="150"/>
                    <a:pt x="659" y="150"/>
                  </a:cubicBezTo>
                  <a:cubicBezTo>
                    <a:pt x="472" y="235"/>
                    <a:pt x="279" y="323"/>
                    <a:pt x="101" y="433"/>
                  </a:cubicBezTo>
                  <a:cubicBezTo>
                    <a:pt x="16" y="486"/>
                    <a:pt x="0" y="526"/>
                    <a:pt x="35" y="604"/>
                  </a:cubicBezTo>
                  <a:cubicBezTo>
                    <a:pt x="100" y="751"/>
                    <a:pt x="178" y="895"/>
                    <a:pt x="267" y="1031"/>
                  </a:cubicBezTo>
                  <a:cubicBezTo>
                    <a:pt x="290" y="1067"/>
                    <a:pt x="310" y="1082"/>
                    <a:pt x="341" y="1082"/>
                  </a:cubicBezTo>
                  <a:cubicBezTo>
                    <a:pt x="353" y="1082"/>
                    <a:pt x="366" y="1080"/>
                    <a:pt x="381" y="1076"/>
                  </a:cubicBezTo>
                  <a:cubicBezTo>
                    <a:pt x="382" y="1075"/>
                    <a:pt x="382" y="1075"/>
                    <a:pt x="382" y="1075"/>
                  </a:cubicBezTo>
                  <a:cubicBezTo>
                    <a:pt x="385" y="1074"/>
                    <a:pt x="388" y="1073"/>
                    <a:pt x="391" y="1071"/>
                  </a:cubicBezTo>
                  <a:cubicBezTo>
                    <a:pt x="394" y="1070"/>
                    <a:pt x="398" y="1068"/>
                    <a:pt x="402" y="1067"/>
                  </a:cubicBezTo>
                  <a:cubicBezTo>
                    <a:pt x="405" y="1066"/>
                    <a:pt x="408" y="1065"/>
                    <a:pt x="411" y="1065"/>
                  </a:cubicBezTo>
                  <a:cubicBezTo>
                    <a:pt x="415" y="1065"/>
                    <a:pt x="420" y="1066"/>
                    <a:pt x="424" y="1068"/>
                  </a:cubicBezTo>
                  <a:cubicBezTo>
                    <a:pt x="426" y="1069"/>
                    <a:pt x="426" y="1069"/>
                    <a:pt x="426" y="1069"/>
                  </a:cubicBezTo>
                  <a:cubicBezTo>
                    <a:pt x="429" y="1078"/>
                    <a:pt x="429" y="1078"/>
                    <a:pt x="429" y="1078"/>
                  </a:cubicBezTo>
                  <a:cubicBezTo>
                    <a:pt x="436" y="1097"/>
                    <a:pt x="442" y="1114"/>
                    <a:pt x="465" y="1119"/>
                  </a:cubicBezTo>
                  <a:cubicBezTo>
                    <a:pt x="490" y="1124"/>
                    <a:pt x="516" y="1130"/>
                    <a:pt x="544" y="1130"/>
                  </a:cubicBezTo>
                  <a:cubicBezTo>
                    <a:pt x="558" y="1130"/>
                    <a:pt x="573" y="1128"/>
                    <a:pt x="588" y="1124"/>
                  </a:cubicBezTo>
                  <a:cubicBezTo>
                    <a:pt x="630" y="1111"/>
                    <a:pt x="662" y="1102"/>
                    <a:pt x="692" y="1092"/>
                  </a:cubicBezTo>
                  <a:cubicBezTo>
                    <a:pt x="822" y="1051"/>
                    <a:pt x="974" y="994"/>
                    <a:pt x="1106" y="892"/>
                  </a:cubicBezTo>
                  <a:cubicBezTo>
                    <a:pt x="1153" y="856"/>
                    <a:pt x="1167" y="814"/>
                    <a:pt x="1147" y="766"/>
                  </a:cubicBezTo>
                  <a:cubicBezTo>
                    <a:pt x="1137" y="740"/>
                    <a:pt x="1146" y="728"/>
                    <a:pt x="1163" y="718"/>
                  </a:cubicBezTo>
                  <a:cubicBezTo>
                    <a:pt x="1228" y="682"/>
                    <a:pt x="1246" y="625"/>
                    <a:pt x="1217" y="545"/>
                  </a:cubicBezTo>
                  <a:cubicBezTo>
                    <a:pt x="1209" y="525"/>
                    <a:pt x="1209" y="525"/>
                    <a:pt x="1209" y="525"/>
                  </a:cubicBezTo>
                  <a:cubicBezTo>
                    <a:pt x="1161" y="393"/>
                    <a:pt x="1111" y="256"/>
                    <a:pt x="1048" y="127"/>
                  </a:cubicBezTo>
                  <a:cubicBezTo>
                    <a:pt x="1014" y="57"/>
                    <a:pt x="987" y="29"/>
                    <a:pt x="945" y="29"/>
                  </a:cubicBezTo>
                  <a:cubicBezTo>
                    <a:pt x="931" y="29"/>
                    <a:pt x="916" y="32"/>
                    <a:pt x="899" y="37"/>
                  </a:cubicBezTo>
                  <a:cubicBezTo>
                    <a:pt x="885" y="42"/>
                    <a:pt x="869" y="48"/>
                    <a:pt x="849" y="57"/>
                  </a:cubicBezTo>
                  <a:cubicBezTo>
                    <a:pt x="849" y="57"/>
                    <a:pt x="848" y="57"/>
                    <a:pt x="847" y="57"/>
                  </a:cubicBezTo>
                  <a:cubicBezTo>
                    <a:pt x="845" y="57"/>
                    <a:pt x="842" y="56"/>
                    <a:pt x="840" y="55"/>
                  </a:cubicBezTo>
                  <a:cubicBezTo>
                    <a:pt x="839" y="55"/>
                    <a:pt x="838" y="55"/>
                    <a:pt x="838" y="54"/>
                  </a:cubicBezTo>
                  <a:cubicBezTo>
                    <a:pt x="834" y="53"/>
                    <a:pt x="834" y="53"/>
                    <a:pt x="834" y="53"/>
                  </a:cubicBezTo>
                  <a:cubicBezTo>
                    <a:pt x="834" y="49"/>
                    <a:pt x="834" y="49"/>
                    <a:pt x="834" y="49"/>
                  </a:cubicBezTo>
                  <a:cubicBezTo>
                    <a:pt x="833" y="40"/>
                    <a:pt x="837" y="32"/>
                    <a:pt x="840" y="25"/>
                  </a:cubicBezTo>
                  <a:cubicBezTo>
                    <a:pt x="844" y="17"/>
                    <a:pt x="848" y="9"/>
                    <a:pt x="8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8856663" y="3317875"/>
              <a:ext cx="738188" cy="584200"/>
            </a:xfrm>
            <a:custGeom>
              <a:avLst/>
              <a:gdLst>
                <a:gd name="T0" fmla="*/ 265 w 1038"/>
                <a:gd name="T1" fmla="*/ 799 h 821"/>
                <a:gd name="T2" fmla="*/ 179 w 1038"/>
                <a:gd name="T3" fmla="*/ 731 h 821"/>
                <a:gd name="T4" fmla="*/ 131 w 1038"/>
                <a:gd name="T5" fmla="*/ 647 h 821"/>
                <a:gd name="T6" fmla="*/ 30 w 1038"/>
                <a:gd name="T7" fmla="*/ 471 h 821"/>
                <a:gd name="T8" fmla="*/ 21 w 1038"/>
                <a:gd name="T9" fmla="*/ 433 h 821"/>
                <a:gd name="T10" fmla="*/ 48 w 1038"/>
                <a:gd name="T11" fmla="*/ 408 h 821"/>
                <a:gd name="T12" fmla="*/ 496 w 1038"/>
                <a:gd name="T13" fmla="*/ 176 h 821"/>
                <a:gd name="T14" fmla="*/ 740 w 1038"/>
                <a:gd name="T15" fmla="*/ 45 h 821"/>
                <a:gd name="T16" fmla="*/ 785 w 1038"/>
                <a:gd name="T17" fmla="*/ 25 h 821"/>
                <a:gd name="T18" fmla="*/ 815 w 1038"/>
                <a:gd name="T19" fmla="*/ 20 h 821"/>
                <a:gd name="T20" fmla="*/ 895 w 1038"/>
                <a:gd name="T21" fmla="*/ 94 h 821"/>
                <a:gd name="T22" fmla="*/ 916 w 1038"/>
                <a:gd name="T23" fmla="*/ 134 h 821"/>
                <a:gd name="T24" fmla="*/ 989 w 1038"/>
                <a:gd name="T25" fmla="*/ 303 h 821"/>
                <a:gd name="T26" fmla="*/ 919 w 1038"/>
                <a:gd name="T27" fmla="*/ 469 h 821"/>
                <a:gd name="T28" fmla="*/ 906 w 1038"/>
                <a:gd name="T29" fmla="*/ 476 h 821"/>
                <a:gd name="T30" fmla="*/ 763 w 1038"/>
                <a:gd name="T31" fmla="*/ 543 h 821"/>
                <a:gd name="T32" fmla="*/ 760 w 1038"/>
                <a:gd name="T33" fmla="*/ 544 h 821"/>
                <a:gd name="T34" fmla="*/ 684 w 1038"/>
                <a:gd name="T35" fmla="*/ 582 h 821"/>
                <a:gd name="T36" fmla="*/ 565 w 1038"/>
                <a:gd name="T37" fmla="*/ 643 h 821"/>
                <a:gd name="T38" fmla="*/ 549 w 1038"/>
                <a:gd name="T39" fmla="*/ 663 h 821"/>
                <a:gd name="T40" fmla="*/ 546 w 1038"/>
                <a:gd name="T41" fmla="*/ 665 h 821"/>
                <a:gd name="T42" fmla="*/ 545 w 1038"/>
                <a:gd name="T43" fmla="*/ 666 h 821"/>
                <a:gd name="T44" fmla="*/ 543 w 1038"/>
                <a:gd name="T45" fmla="*/ 666 h 821"/>
                <a:gd name="T46" fmla="*/ 542 w 1038"/>
                <a:gd name="T47" fmla="*/ 661 h 821"/>
                <a:gd name="T48" fmla="*/ 543 w 1038"/>
                <a:gd name="T49" fmla="*/ 666 h 821"/>
                <a:gd name="T50" fmla="*/ 534 w 1038"/>
                <a:gd name="T51" fmla="*/ 667 h 821"/>
                <a:gd name="T52" fmla="*/ 523 w 1038"/>
                <a:gd name="T53" fmla="*/ 664 h 821"/>
                <a:gd name="T54" fmla="*/ 498 w 1038"/>
                <a:gd name="T55" fmla="*/ 678 h 821"/>
                <a:gd name="T56" fmla="*/ 415 w 1038"/>
                <a:gd name="T57" fmla="*/ 728 h 821"/>
                <a:gd name="T58" fmla="*/ 337 w 1038"/>
                <a:gd name="T59" fmla="*/ 775 h 821"/>
                <a:gd name="T60" fmla="*/ 296 w 1038"/>
                <a:gd name="T61" fmla="*/ 794 h 821"/>
                <a:gd name="T62" fmla="*/ 265 w 1038"/>
                <a:gd name="T63" fmla="*/ 799 h 821"/>
                <a:gd name="T64" fmla="*/ 829 w 1038"/>
                <a:gd name="T65" fmla="*/ 0 h 821"/>
                <a:gd name="T66" fmla="*/ 824 w 1038"/>
                <a:gd name="T67" fmla="*/ 0 h 821"/>
                <a:gd name="T68" fmla="*/ 764 w 1038"/>
                <a:gd name="T69" fmla="*/ 10 h 821"/>
                <a:gd name="T70" fmla="*/ 743 w 1038"/>
                <a:gd name="T71" fmla="*/ 18 h 821"/>
                <a:gd name="T72" fmla="*/ 513 w 1038"/>
                <a:gd name="T73" fmla="*/ 140 h 821"/>
                <a:gd name="T74" fmla="*/ 359 w 1038"/>
                <a:gd name="T75" fmla="*/ 225 h 821"/>
                <a:gd name="T76" fmla="*/ 158 w 1038"/>
                <a:gd name="T77" fmla="*/ 330 h 821"/>
                <a:gd name="T78" fmla="*/ 31 w 1038"/>
                <a:gd name="T79" fmla="*/ 397 h 821"/>
                <a:gd name="T80" fmla="*/ 3 w 1038"/>
                <a:gd name="T81" fmla="*/ 424 h 821"/>
                <a:gd name="T82" fmla="*/ 13 w 1038"/>
                <a:gd name="T83" fmla="*/ 462 h 821"/>
                <a:gd name="T84" fmla="*/ 124 w 1038"/>
                <a:gd name="T85" fmla="*/ 661 h 821"/>
                <a:gd name="T86" fmla="*/ 170 w 1038"/>
                <a:gd name="T87" fmla="*/ 746 h 821"/>
                <a:gd name="T88" fmla="*/ 260 w 1038"/>
                <a:gd name="T89" fmla="*/ 821 h 821"/>
                <a:gd name="T90" fmla="*/ 303 w 1038"/>
                <a:gd name="T91" fmla="*/ 813 h 821"/>
                <a:gd name="T92" fmla="*/ 334 w 1038"/>
                <a:gd name="T93" fmla="*/ 801 h 821"/>
                <a:gd name="T94" fmla="*/ 421 w 1038"/>
                <a:gd name="T95" fmla="*/ 750 h 821"/>
                <a:gd name="T96" fmla="*/ 494 w 1038"/>
                <a:gd name="T97" fmla="*/ 704 h 821"/>
                <a:gd name="T98" fmla="*/ 683 w 1038"/>
                <a:gd name="T99" fmla="*/ 612 h 821"/>
                <a:gd name="T100" fmla="*/ 909 w 1038"/>
                <a:gd name="T101" fmla="*/ 500 h 821"/>
                <a:gd name="T102" fmla="*/ 999 w 1038"/>
                <a:gd name="T103" fmla="*/ 281 h 821"/>
                <a:gd name="T104" fmla="*/ 932 w 1038"/>
                <a:gd name="T105" fmla="*/ 129 h 821"/>
                <a:gd name="T106" fmla="*/ 883 w 1038"/>
                <a:gd name="T107" fmla="*/ 28 h 821"/>
                <a:gd name="T108" fmla="*/ 829 w 1038"/>
                <a:gd name="T10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8" h="821">
                  <a:moveTo>
                    <a:pt x="265" y="799"/>
                  </a:moveTo>
                  <a:cubicBezTo>
                    <a:pt x="232" y="799"/>
                    <a:pt x="206" y="778"/>
                    <a:pt x="179" y="731"/>
                  </a:cubicBezTo>
                  <a:cubicBezTo>
                    <a:pt x="163" y="703"/>
                    <a:pt x="147" y="675"/>
                    <a:pt x="131" y="647"/>
                  </a:cubicBezTo>
                  <a:cubicBezTo>
                    <a:pt x="99" y="589"/>
                    <a:pt x="65" y="529"/>
                    <a:pt x="30" y="471"/>
                  </a:cubicBezTo>
                  <a:cubicBezTo>
                    <a:pt x="20" y="455"/>
                    <a:pt x="18" y="443"/>
                    <a:pt x="21" y="433"/>
                  </a:cubicBezTo>
                  <a:cubicBezTo>
                    <a:pt x="24" y="424"/>
                    <a:pt x="32" y="416"/>
                    <a:pt x="48" y="408"/>
                  </a:cubicBezTo>
                  <a:cubicBezTo>
                    <a:pt x="200" y="337"/>
                    <a:pt x="350" y="255"/>
                    <a:pt x="496" y="176"/>
                  </a:cubicBezTo>
                  <a:cubicBezTo>
                    <a:pt x="575" y="133"/>
                    <a:pt x="658" y="88"/>
                    <a:pt x="740" y="45"/>
                  </a:cubicBezTo>
                  <a:cubicBezTo>
                    <a:pt x="758" y="36"/>
                    <a:pt x="773" y="29"/>
                    <a:pt x="785" y="25"/>
                  </a:cubicBezTo>
                  <a:cubicBezTo>
                    <a:pt x="796" y="22"/>
                    <a:pt x="806" y="20"/>
                    <a:pt x="815" y="20"/>
                  </a:cubicBezTo>
                  <a:cubicBezTo>
                    <a:pt x="850" y="20"/>
                    <a:pt x="871" y="46"/>
                    <a:pt x="895" y="94"/>
                  </a:cubicBezTo>
                  <a:cubicBezTo>
                    <a:pt x="902" y="107"/>
                    <a:pt x="909" y="120"/>
                    <a:pt x="916" y="134"/>
                  </a:cubicBezTo>
                  <a:cubicBezTo>
                    <a:pt x="944" y="187"/>
                    <a:pt x="972" y="243"/>
                    <a:pt x="989" y="303"/>
                  </a:cubicBezTo>
                  <a:cubicBezTo>
                    <a:pt x="1013" y="384"/>
                    <a:pt x="994" y="429"/>
                    <a:pt x="919" y="469"/>
                  </a:cubicBezTo>
                  <a:cubicBezTo>
                    <a:pt x="906" y="476"/>
                    <a:pt x="906" y="476"/>
                    <a:pt x="906" y="476"/>
                  </a:cubicBezTo>
                  <a:cubicBezTo>
                    <a:pt x="860" y="501"/>
                    <a:pt x="813" y="526"/>
                    <a:pt x="763" y="543"/>
                  </a:cubicBezTo>
                  <a:cubicBezTo>
                    <a:pt x="760" y="544"/>
                    <a:pt x="760" y="544"/>
                    <a:pt x="760" y="544"/>
                  </a:cubicBezTo>
                  <a:cubicBezTo>
                    <a:pt x="735" y="557"/>
                    <a:pt x="709" y="569"/>
                    <a:pt x="684" y="582"/>
                  </a:cubicBezTo>
                  <a:cubicBezTo>
                    <a:pt x="645" y="602"/>
                    <a:pt x="605" y="622"/>
                    <a:pt x="565" y="643"/>
                  </a:cubicBezTo>
                  <a:cubicBezTo>
                    <a:pt x="565" y="653"/>
                    <a:pt x="555" y="659"/>
                    <a:pt x="549" y="663"/>
                  </a:cubicBezTo>
                  <a:cubicBezTo>
                    <a:pt x="548" y="664"/>
                    <a:pt x="547" y="665"/>
                    <a:pt x="546" y="665"/>
                  </a:cubicBezTo>
                  <a:cubicBezTo>
                    <a:pt x="545" y="666"/>
                    <a:pt x="545" y="666"/>
                    <a:pt x="545" y="666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2" y="661"/>
                    <a:pt x="542" y="661"/>
                    <a:pt x="542" y="661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1" y="667"/>
                    <a:pt x="537" y="667"/>
                    <a:pt x="534" y="667"/>
                  </a:cubicBezTo>
                  <a:cubicBezTo>
                    <a:pt x="530" y="667"/>
                    <a:pt x="526" y="667"/>
                    <a:pt x="523" y="664"/>
                  </a:cubicBezTo>
                  <a:cubicBezTo>
                    <a:pt x="515" y="669"/>
                    <a:pt x="506" y="673"/>
                    <a:pt x="498" y="678"/>
                  </a:cubicBezTo>
                  <a:cubicBezTo>
                    <a:pt x="470" y="693"/>
                    <a:pt x="442" y="711"/>
                    <a:pt x="415" y="728"/>
                  </a:cubicBezTo>
                  <a:cubicBezTo>
                    <a:pt x="390" y="744"/>
                    <a:pt x="364" y="760"/>
                    <a:pt x="337" y="775"/>
                  </a:cubicBezTo>
                  <a:cubicBezTo>
                    <a:pt x="322" y="784"/>
                    <a:pt x="308" y="790"/>
                    <a:pt x="296" y="794"/>
                  </a:cubicBezTo>
                  <a:cubicBezTo>
                    <a:pt x="284" y="797"/>
                    <a:pt x="274" y="799"/>
                    <a:pt x="265" y="799"/>
                  </a:cubicBezTo>
                  <a:moveTo>
                    <a:pt x="829" y="0"/>
                  </a:moveTo>
                  <a:cubicBezTo>
                    <a:pt x="827" y="0"/>
                    <a:pt x="826" y="0"/>
                    <a:pt x="824" y="0"/>
                  </a:cubicBezTo>
                  <a:cubicBezTo>
                    <a:pt x="803" y="0"/>
                    <a:pt x="783" y="4"/>
                    <a:pt x="764" y="10"/>
                  </a:cubicBezTo>
                  <a:cubicBezTo>
                    <a:pt x="757" y="12"/>
                    <a:pt x="750" y="15"/>
                    <a:pt x="743" y="18"/>
                  </a:cubicBezTo>
                  <a:cubicBezTo>
                    <a:pt x="664" y="54"/>
                    <a:pt x="587" y="98"/>
                    <a:pt x="513" y="140"/>
                  </a:cubicBezTo>
                  <a:cubicBezTo>
                    <a:pt x="463" y="169"/>
                    <a:pt x="411" y="198"/>
                    <a:pt x="359" y="225"/>
                  </a:cubicBezTo>
                  <a:cubicBezTo>
                    <a:pt x="292" y="260"/>
                    <a:pt x="224" y="296"/>
                    <a:pt x="158" y="330"/>
                  </a:cubicBezTo>
                  <a:cubicBezTo>
                    <a:pt x="116" y="353"/>
                    <a:pt x="74" y="375"/>
                    <a:pt x="31" y="397"/>
                  </a:cubicBezTo>
                  <a:cubicBezTo>
                    <a:pt x="15" y="406"/>
                    <a:pt x="6" y="414"/>
                    <a:pt x="3" y="424"/>
                  </a:cubicBezTo>
                  <a:cubicBezTo>
                    <a:pt x="0" y="434"/>
                    <a:pt x="4" y="446"/>
                    <a:pt x="13" y="462"/>
                  </a:cubicBezTo>
                  <a:cubicBezTo>
                    <a:pt x="51" y="527"/>
                    <a:pt x="89" y="595"/>
                    <a:pt x="124" y="661"/>
                  </a:cubicBezTo>
                  <a:cubicBezTo>
                    <a:pt x="140" y="689"/>
                    <a:pt x="155" y="718"/>
                    <a:pt x="170" y="746"/>
                  </a:cubicBezTo>
                  <a:cubicBezTo>
                    <a:pt x="200" y="798"/>
                    <a:pt x="224" y="821"/>
                    <a:pt x="260" y="821"/>
                  </a:cubicBezTo>
                  <a:cubicBezTo>
                    <a:pt x="273" y="821"/>
                    <a:pt x="287" y="818"/>
                    <a:pt x="303" y="813"/>
                  </a:cubicBezTo>
                  <a:cubicBezTo>
                    <a:pt x="312" y="810"/>
                    <a:pt x="322" y="806"/>
                    <a:pt x="334" y="801"/>
                  </a:cubicBezTo>
                  <a:cubicBezTo>
                    <a:pt x="365" y="788"/>
                    <a:pt x="394" y="768"/>
                    <a:pt x="421" y="750"/>
                  </a:cubicBezTo>
                  <a:cubicBezTo>
                    <a:pt x="444" y="734"/>
                    <a:pt x="468" y="717"/>
                    <a:pt x="494" y="704"/>
                  </a:cubicBezTo>
                  <a:cubicBezTo>
                    <a:pt x="557" y="673"/>
                    <a:pt x="621" y="642"/>
                    <a:pt x="683" y="612"/>
                  </a:cubicBezTo>
                  <a:cubicBezTo>
                    <a:pt x="757" y="575"/>
                    <a:pt x="834" y="538"/>
                    <a:pt x="909" y="500"/>
                  </a:cubicBezTo>
                  <a:cubicBezTo>
                    <a:pt x="1019" y="445"/>
                    <a:pt x="1038" y="400"/>
                    <a:pt x="999" y="281"/>
                  </a:cubicBezTo>
                  <a:cubicBezTo>
                    <a:pt x="982" y="228"/>
                    <a:pt x="956" y="178"/>
                    <a:pt x="932" y="129"/>
                  </a:cubicBezTo>
                  <a:cubicBezTo>
                    <a:pt x="915" y="97"/>
                    <a:pt x="898" y="63"/>
                    <a:pt x="883" y="28"/>
                  </a:cubicBezTo>
                  <a:cubicBezTo>
                    <a:pt x="875" y="9"/>
                    <a:pt x="857" y="0"/>
                    <a:pt x="8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38"/>
            <p:cNvSpPr>
              <a:spLocks noEditPoints="1"/>
            </p:cNvSpPr>
            <p:nvPr/>
          </p:nvSpPr>
          <p:spPr bwMode="auto">
            <a:xfrm>
              <a:off x="9220201" y="3762375"/>
              <a:ext cx="38100" cy="30163"/>
            </a:xfrm>
            <a:custGeom>
              <a:avLst/>
              <a:gdLst>
                <a:gd name="T0" fmla="*/ 21 w 53"/>
                <a:gd name="T1" fmla="*/ 31 h 42"/>
                <a:gd name="T2" fmla="*/ 16 w 53"/>
                <a:gd name="T3" fmla="*/ 28 h 42"/>
                <a:gd name="T4" fmla="*/ 29 w 53"/>
                <a:gd name="T5" fmla="*/ 12 h 42"/>
                <a:gd name="T6" fmla="*/ 31 w 53"/>
                <a:gd name="T7" fmla="*/ 12 h 42"/>
                <a:gd name="T8" fmla="*/ 36 w 53"/>
                <a:gd name="T9" fmla="*/ 11 h 42"/>
                <a:gd name="T10" fmla="*/ 39 w 53"/>
                <a:gd name="T11" fmla="*/ 12 h 42"/>
                <a:gd name="T12" fmla="*/ 41 w 53"/>
                <a:gd name="T13" fmla="*/ 14 h 42"/>
                <a:gd name="T14" fmla="*/ 31 w 53"/>
                <a:gd name="T15" fmla="*/ 29 h 42"/>
                <a:gd name="T16" fmla="*/ 28 w 53"/>
                <a:gd name="T17" fmla="*/ 30 h 42"/>
                <a:gd name="T18" fmla="*/ 21 w 53"/>
                <a:gd name="T19" fmla="*/ 31 h 42"/>
                <a:gd name="T20" fmla="*/ 36 w 53"/>
                <a:gd name="T21" fmla="*/ 0 h 42"/>
                <a:gd name="T22" fmla="*/ 27 w 53"/>
                <a:gd name="T23" fmla="*/ 1 h 42"/>
                <a:gd name="T24" fmla="*/ 25 w 53"/>
                <a:gd name="T25" fmla="*/ 2 h 42"/>
                <a:gd name="T26" fmla="*/ 5 w 53"/>
                <a:gd name="T27" fmla="*/ 31 h 42"/>
                <a:gd name="T28" fmla="*/ 11 w 53"/>
                <a:gd name="T29" fmla="*/ 39 h 42"/>
                <a:gd name="T30" fmla="*/ 22 w 53"/>
                <a:gd name="T31" fmla="*/ 42 h 42"/>
                <a:gd name="T32" fmla="*/ 31 w 53"/>
                <a:gd name="T33" fmla="*/ 41 h 42"/>
                <a:gd name="T34" fmla="*/ 30 w 53"/>
                <a:gd name="T35" fmla="*/ 36 h 42"/>
                <a:gd name="T36" fmla="*/ 31 w 53"/>
                <a:gd name="T37" fmla="*/ 41 h 42"/>
                <a:gd name="T38" fmla="*/ 33 w 53"/>
                <a:gd name="T39" fmla="*/ 41 h 42"/>
                <a:gd name="T40" fmla="*/ 34 w 53"/>
                <a:gd name="T41" fmla="*/ 40 h 42"/>
                <a:gd name="T42" fmla="*/ 37 w 53"/>
                <a:gd name="T43" fmla="*/ 38 h 42"/>
                <a:gd name="T44" fmla="*/ 53 w 53"/>
                <a:gd name="T45" fmla="*/ 18 h 42"/>
                <a:gd name="T46" fmla="*/ 52 w 53"/>
                <a:gd name="T47" fmla="*/ 11 h 42"/>
                <a:gd name="T48" fmla="*/ 44 w 53"/>
                <a:gd name="T49" fmla="*/ 2 h 42"/>
                <a:gd name="T50" fmla="*/ 36 w 53"/>
                <a:gd name="T5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42">
                  <a:moveTo>
                    <a:pt x="21" y="31"/>
                  </a:moveTo>
                  <a:cubicBezTo>
                    <a:pt x="18" y="31"/>
                    <a:pt x="17" y="30"/>
                    <a:pt x="16" y="28"/>
                  </a:cubicBezTo>
                  <a:cubicBezTo>
                    <a:pt x="14" y="21"/>
                    <a:pt x="18" y="17"/>
                    <a:pt x="29" y="12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3" y="11"/>
                    <a:pt x="34" y="11"/>
                    <a:pt x="36" y="11"/>
                  </a:cubicBezTo>
                  <a:cubicBezTo>
                    <a:pt x="37" y="11"/>
                    <a:pt x="38" y="11"/>
                    <a:pt x="39" y="12"/>
                  </a:cubicBezTo>
                  <a:cubicBezTo>
                    <a:pt x="40" y="12"/>
                    <a:pt x="40" y="13"/>
                    <a:pt x="41" y="14"/>
                  </a:cubicBezTo>
                  <a:cubicBezTo>
                    <a:pt x="43" y="20"/>
                    <a:pt x="39" y="23"/>
                    <a:pt x="31" y="29"/>
                  </a:cubicBezTo>
                  <a:cubicBezTo>
                    <a:pt x="30" y="29"/>
                    <a:pt x="29" y="30"/>
                    <a:pt x="28" y="30"/>
                  </a:cubicBezTo>
                  <a:cubicBezTo>
                    <a:pt x="25" y="31"/>
                    <a:pt x="23" y="31"/>
                    <a:pt x="21" y="31"/>
                  </a:cubicBezTo>
                  <a:moveTo>
                    <a:pt x="36" y="0"/>
                  </a:moveTo>
                  <a:cubicBezTo>
                    <a:pt x="33" y="0"/>
                    <a:pt x="30" y="0"/>
                    <a:pt x="27" y="1"/>
                  </a:cubicBezTo>
                  <a:cubicBezTo>
                    <a:pt x="27" y="1"/>
                    <a:pt x="26" y="1"/>
                    <a:pt x="25" y="2"/>
                  </a:cubicBezTo>
                  <a:cubicBezTo>
                    <a:pt x="18" y="5"/>
                    <a:pt x="0" y="12"/>
                    <a:pt x="5" y="31"/>
                  </a:cubicBezTo>
                  <a:cubicBezTo>
                    <a:pt x="7" y="35"/>
                    <a:pt x="9" y="38"/>
                    <a:pt x="11" y="39"/>
                  </a:cubicBezTo>
                  <a:cubicBezTo>
                    <a:pt x="14" y="42"/>
                    <a:pt x="18" y="42"/>
                    <a:pt x="22" y="42"/>
                  </a:cubicBezTo>
                  <a:cubicBezTo>
                    <a:pt x="25" y="42"/>
                    <a:pt x="29" y="42"/>
                    <a:pt x="31" y="41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6" y="39"/>
                    <a:pt x="37" y="38"/>
                  </a:cubicBezTo>
                  <a:cubicBezTo>
                    <a:pt x="43" y="34"/>
                    <a:pt x="53" y="28"/>
                    <a:pt x="53" y="18"/>
                  </a:cubicBezTo>
                  <a:cubicBezTo>
                    <a:pt x="53" y="16"/>
                    <a:pt x="53" y="13"/>
                    <a:pt x="52" y="11"/>
                  </a:cubicBezTo>
                  <a:cubicBezTo>
                    <a:pt x="51" y="7"/>
                    <a:pt x="48" y="4"/>
                    <a:pt x="44" y="2"/>
                  </a:cubicBezTo>
                  <a:cubicBezTo>
                    <a:pt x="42" y="0"/>
                    <a:pt x="39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8915401" y="3505200"/>
              <a:ext cx="315913" cy="282575"/>
            </a:xfrm>
            <a:custGeom>
              <a:avLst/>
              <a:gdLst>
                <a:gd name="T0" fmla="*/ 247 w 444"/>
                <a:gd name="T1" fmla="*/ 63 h 397"/>
                <a:gd name="T2" fmla="*/ 323 w 444"/>
                <a:gd name="T3" fmla="*/ 22 h 397"/>
                <a:gd name="T4" fmla="*/ 326 w 444"/>
                <a:gd name="T5" fmla="*/ 26 h 397"/>
                <a:gd name="T6" fmla="*/ 387 w 444"/>
                <a:gd name="T7" fmla="*/ 150 h 397"/>
                <a:gd name="T8" fmla="*/ 415 w 444"/>
                <a:gd name="T9" fmla="*/ 216 h 397"/>
                <a:gd name="T10" fmla="*/ 417 w 444"/>
                <a:gd name="T11" fmla="*/ 241 h 397"/>
                <a:gd name="T12" fmla="*/ 393 w 444"/>
                <a:gd name="T13" fmla="*/ 263 h 397"/>
                <a:gd name="T14" fmla="*/ 377 w 444"/>
                <a:gd name="T15" fmla="*/ 270 h 397"/>
                <a:gd name="T16" fmla="*/ 185 w 444"/>
                <a:gd name="T17" fmla="*/ 368 h 397"/>
                <a:gd name="T18" fmla="*/ 170 w 444"/>
                <a:gd name="T19" fmla="*/ 375 h 397"/>
                <a:gd name="T20" fmla="*/ 156 w 444"/>
                <a:gd name="T21" fmla="*/ 377 h 397"/>
                <a:gd name="T22" fmla="*/ 117 w 444"/>
                <a:gd name="T23" fmla="*/ 352 h 397"/>
                <a:gd name="T24" fmla="*/ 91 w 444"/>
                <a:gd name="T25" fmla="*/ 309 h 397"/>
                <a:gd name="T26" fmla="*/ 29 w 444"/>
                <a:gd name="T27" fmla="*/ 216 h 397"/>
                <a:gd name="T28" fmla="*/ 21 w 444"/>
                <a:gd name="T29" fmla="*/ 192 h 397"/>
                <a:gd name="T30" fmla="*/ 48 w 444"/>
                <a:gd name="T31" fmla="*/ 165 h 397"/>
                <a:gd name="T32" fmla="*/ 193 w 444"/>
                <a:gd name="T33" fmla="*/ 90 h 397"/>
                <a:gd name="T34" fmla="*/ 247 w 444"/>
                <a:gd name="T35" fmla="*/ 63 h 397"/>
                <a:gd name="T36" fmla="*/ 247 w 444"/>
                <a:gd name="T37" fmla="*/ 63 h 397"/>
                <a:gd name="T38" fmla="*/ 318 w 444"/>
                <a:gd name="T39" fmla="*/ 0 h 397"/>
                <a:gd name="T40" fmla="*/ 311 w 444"/>
                <a:gd name="T41" fmla="*/ 1 h 397"/>
                <a:gd name="T42" fmla="*/ 305 w 444"/>
                <a:gd name="T43" fmla="*/ 3 h 397"/>
                <a:gd name="T44" fmla="*/ 132 w 444"/>
                <a:gd name="T45" fmla="*/ 100 h 397"/>
                <a:gd name="T46" fmla="*/ 17 w 444"/>
                <a:gd name="T47" fmla="*/ 164 h 397"/>
                <a:gd name="T48" fmla="*/ 2 w 444"/>
                <a:gd name="T49" fmla="*/ 179 h 397"/>
                <a:gd name="T50" fmla="*/ 11 w 444"/>
                <a:gd name="T51" fmla="*/ 204 h 397"/>
                <a:gd name="T52" fmla="*/ 78 w 444"/>
                <a:gd name="T53" fmla="*/ 313 h 397"/>
                <a:gd name="T54" fmla="*/ 78 w 444"/>
                <a:gd name="T55" fmla="*/ 314 h 397"/>
                <a:gd name="T56" fmla="*/ 149 w 444"/>
                <a:gd name="T57" fmla="*/ 397 h 397"/>
                <a:gd name="T58" fmla="*/ 172 w 444"/>
                <a:gd name="T59" fmla="*/ 392 h 397"/>
                <a:gd name="T60" fmla="*/ 236 w 444"/>
                <a:gd name="T61" fmla="*/ 366 h 397"/>
                <a:gd name="T62" fmla="*/ 350 w 444"/>
                <a:gd name="T63" fmla="*/ 306 h 397"/>
                <a:gd name="T64" fmla="*/ 404 w 444"/>
                <a:gd name="T65" fmla="*/ 283 h 397"/>
                <a:gd name="T66" fmla="*/ 437 w 444"/>
                <a:gd name="T67" fmla="*/ 238 h 397"/>
                <a:gd name="T68" fmla="*/ 341 w 444"/>
                <a:gd name="T69" fmla="*/ 16 h 397"/>
                <a:gd name="T70" fmla="*/ 318 w 444"/>
                <a:gd name="T7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397">
                  <a:moveTo>
                    <a:pt x="247" y="63"/>
                  </a:moveTo>
                  <a:cubicBezTo>
                    <a:pt x="270" y="51"/>
                    <a:pt x="323" y="22"/>
                    <a:pt x="323" y="22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54" y="65"/>
                    <a:pt x="371" y="108"/>
                    <a:pt x="387" y="150"/>
                  </a:cubicBezTo>
                  <a:cubicBezTo>
                    <a:pt x="395" y="172"/>
                    <a:pt x="404" y="195"/>
                    <a:pt x="415" y="216"/>
                  </a:cubicBezTo>
                  <a:cubicBezTo>
                    <a:pt x="419" y="225"/>
                    <a:pt x="420" y="233"/>
                    <a:pt x="417" y="241"/>
                  </a:cubicBezTo>
                  <a:cubicBezTo>
                    <a:pt x="414" y="250"/>
                    <a:pt x="406" y="257"/>
                    <a:pt x="393" y="263"/>
                  </a:cubicBezTo>
                  <a:cubicBezTo>
                    <a:pt x="377" y="270"/>
                    <a:pt x="377" y="270"/>
                    <a:pt x="377" y="270"/>
                  </a:cubicBezTo>
                  <a:cubicBezTo>
                    <a:pt x="313" y="300"/>
                    <a:pt x="247" y="330"/>
                    <a:pt x="185" y="368"/>
                  </a:cubicBezTo>
                  <a:cubicBezTo>
                    <a:pt x="180" y="371"/>
                    <a:pt x="175" y="373"/>
                    <a:pt x="170" y="375"/>
                  </a:cubicBezTo>
                  <a:cubicBezTo>
                    <a:pt x="166" y="376"/>
                    <a:pt x="161" y="377"/>
                    <a:pt x="156" y="377"/>
                  </a:cubicBezTo>
                  <a:cubicBezTo>
                    <a:pt x="144" y="377"/>
                    <a:pt x="129" y="371"/>
                    <a:pt x="117" y="352"/>
                  </a:cubicBezTo>
                  <a:cubicBezTo>
                    <a:pt x="108" y="337"/>
                    <a:pt x="99" y="323"/>
                    <a:pt x="91" y="309"/>
                  </a:cubicBezTo>
                  <a:cubicBezTo>
                    <a:pt x="73" y="277"/>
                    <a:pt x="54" y="245"/>
                    <a:pt x="29" y="216"/>
                  </a:cubicBezTo>
                  <a:cubicBezTo>
                    <a:pt x="22" y="208"/>
                    <a:pt x="19" y="200"/>
                    <a:pt x="21" y="192"/>
                  </a:cubicBezTo>
                  <a:cubicBezTo>
                    <a:pt x="23" y="178"/>
                    <a:pt x="38" y="170"/>
                    <a:pt x="48" y="165"/>
                  </a:cubicBezTo>
                  <a:cubicBezTo>
                    <a:pt x="96" y="139"/>
                    <a:pt x="146" y="114"/>
                    <a:pt x="193" y="90"/>
                  </a:cubicBezTo>
                  <a:cubicBezTo>
                    <a:pt x="211" y="81"/>
                    <a:pt x="229" y="72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moveTo>
                    <a:pt x="318" y="0"/>
                  </a:moveTo>
                  <a:cubicBezTo>
                    <a:pt x="315" y="0"/>
                    <a:pt x="312" y="0"/>
                    <a:pt x="311" y="1"/>
                  </a:cubicBezTo>
                  <a:cubicBezTo>
                    <a:pt x="309" y="1"/>
                    <a:pt x="307" y="2"/>
                    <a:pt x="305" y="3"/>
                  </a:cubicBezTo>
                  <a:cubicBezTo>
                    <a:pt x="247" y="35"/>
                    <a:pt x="190" y="68"/>
                    <a:pt x="132" y="100"/>
                  </a:cubicBezTo>
                  <a:cubicBezTo>
                    <a:pt x="94" y="121"/>
                    <a:pt x="55" y="142"/>
                    <a:pt x="17" y="164"/>
                  </a:cubicBezTo>
                  <a:cubicBezTo>
                    <a:pt x="8" y="169"/>
                    <a:pt x="3" y="174"/>
                    <a:pt x="2" y="179"/>
                  </a:cubicBezTo>
                  <a:cubicBezTo>
                    <a:pt x="0" y="185"/>
                    <a:pt x="3" y="193"/>
                    <a:pt x="11" y="204"/>
                  </a:cubicBezTo>
                  <a:cubicBezTo>
                    <a:pt x="36" y="240"/>
                    <a:pt x="58" y="278"/>
                    <a:pt x="78" y="313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112" y="376"/>
                    <a:pt x="125" y="397"/>
                    <a:pt x="149" y="397"/>
                  </a:cubicBezTo>
                  <a:cubicBezTo>
                    <a:pt x="155" y="397"/>
                    <a:pt x="163" y="395"/>
                    <a:pt x="172" y="392"/>
                  </a:cubicBezTo>
                  <a:cubicBezTo>
                    <a:pt x="188" y="387"/>
                    <a:pt x="209" y="378"/>
                    <a:pt x="236" y="366"/>
                  </a:cubicBezTo>
                  <a:cubicBezTo>
                    <a:pt x="271" y="338"/>
                    <a:pt x="311" y="322"/>
                    <a:pt x="350" y="306"/>
                  </a:cubicBezTo>
                  <a:cubicBezTo>
                    <a:pt x="367" y="299"/>
                    <a:pt x="386" y="291"/>
                    <a:pt x="404" y="283"/>
                  </a:cubicBezTo>
                  <a:cubicBezTo>
                    <a:pt x="429" y="270"/>
                    <a:pt x="444" y="261"/>
                    <a:pt x="437" y="238"/>
                  </a:cubicBezTo>
                  <a:cubicBezTo>
                    <a:pt x="410" y="156"/>
                    <a:pt x="384" y="83"/>
                    <a:pt x="341" y="16"/>
                  </a:cubicBezTo>
                  <a:cubicBezTo>
                    <a:pt x="332" y="3"/>
                    <a:pt x="323" y="0"/>
                    <a:pt x="3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9205913" y="3397250"/>
              <a:ext cx="280988" cy="234950"/>
            </a:xfrm>
            <a:custGeom>
              <a:avLst/>
              <a:gdLst>
                <a:gd name="T0" fmla="*/ 130 w 395"/>
                <a:gd name="T1" fmla="*/ 309 h 330"/>
                <a:gd name="T2" fmla="*/ 79 w 395"/>
                <a:gd name="T3" fmla="*/ 267 h 330"/>
                <a:gd name="T4" fmla="*/ 45 w 395"/>
                <a:gd name="T5" fmla="*/ 198 h 330"/>
                <a:gd name="T6" fmla="*/ 26 w 395"/>
                <a:gd name="T7" fmla="*/ 159 h 330"/>
                <a:gd name="T8" fmla="*/ 23 w 395"/>
                <a:gd name="T9" fmla="*/ 154 h 330"/>
                <a:gd name="T10" fmla="*/ 29 w 395"/>
                <a:gd name="T11" fmla="*/ 152 h 330"/>
                <a:gd name="T12" fmla="*/ 284 w 395"/>
                <a:gd name="T13" fmla="*/ 33 h 330"/>
                <a:gd name="T14" fmla="*/ 289 w 395"/>
                <a:gd name="T15" fmla="*/ 31 h 330"/>
                <a:gd name="T16" fmla="*/ 296 w 395"/>
                <a:gd name="T17" fmla="*/ 30 h 330"/>
                <a:gd name="T18" fmla="*/ 321 w 395"/>
                <a:gd name="T19" fmla="*/ 46 h 330"/>
                <a:gd name="T20" fmla="*/ 327 w 395"/>
                <a:gd name="T21" fmla="*/ 58 h 330"/>
                <a:gd name="T22" fmla="*/ 330 w 395"/>
                <a:gd name="T23" fmla="*/ 65 h 330"/>
                <a:gd name="T24" fmla="*/ 271 w 395"/>
                <a:gd name="T25" fmla="*/ 244 h 330"/>
                <a:gd name="T26" fmla="*/ 241 w 395"/>
                <a:gd name="T27" fmla="*/ 259 h 330"/>
                <a:gd name="T28" fmla="*/ 167 w 395"/>
                <a:gd name="T29" fmla="*/ 297 h 330"/>
                <a:gd name="T30" fmla="*/ 148 w 395"/>
                <a:gd name="T31" fmla="*/ 306 h 330"/>
                <a:gd name="T32" fmla="*/ 148 w 395"/>
                <a:gd name="T33" fmla="*/ 306 h 330"/>
                <a:gd name="T34" fmla="*/ 130 w 395"/>
                <a:gd name="T35" fmla="*/ 309 h 330"/>
                <a:gd name="T36" fmla="*/ 301 w 395"/>
                <a:gd name="T37" fmla="*/ 0 h 330"/>
                <a:gd name="T38" fmla="*/ 293 w 395"/>
                <a:gd name="T39" fmla="*/ 1 h 330"/>
                <a:gd name="T40" fmla="*/ 280 w 395"/>
                <a:gd name="T41" fmla="*/ 7 h 330"/>
                <a:gd name="T42" fmla="*/ 18 w 395"/>
                <a:gd name="T43" fmla="*/ 133 h 330"/>
                <a:gd name="T44" fmla="*/ 2 w 395"/>
                <a:gd name="T45" fmla="*/ 145 h 330"/>
                <a:gd name="T46" fmla="*/ 8 w 395"/>
                <a:gd name="T47" fmla="*/ 166 h 330"/>
                <a:gd name="T48" fmla="*/ 19 w 395"/>
                <a:gd name="T49" fmla="*/ 184 h 330"/>
                <a:gd name="T50" fmla="*/ 79 w 395"/>
                <a:gd name="T51" fmla="*/ 291 h 330"/>
                <a:gd name="T52" fmla="*/ 122 w 395"/>
                <a:gd name="T53" fmla="*/ 330 h 330"/>
                <a:gd name="T54" fmla="*/ 142 w 395"/>
                <a:gd name="T55" fmla="*/ 327 h 330"/>
                <a:gd name="T56" fmla="*/ 159 w 395"/>
                <a:gd name="T57" fmla="*/ 320 h 330"/>
                <a:gd name="T58" fmla="*/ 249 w 395"/>
                <a:gd name="T59" fmla="*/ 277 h 330"/>
                <a:gd name="T60" fmla="*/ 347 w 395"/>
                <a:gd name="T61" fmla="*/ 231 h 330"/>
                <a:gd name="T62" fmla="*/ 390 w 395"/>
                <a:gd name="T63" fmla="*/ 193 h 330"/>
                <a:gd name="T64" fmla="*/ 384 w 395"/>
                <a:gd name="T65" fmla="*/ 144 h 330"/>
                <a:gd name="T66" fmla="*/ 365 w 395"/>
                <a:gd name="T67" fmla="*/ 107 h 330"/>
                <a:gd name="T68" fmla="*/ 320 w 395"/>
                <a:gd name="T69" fmla="*/ 17 h 330"/>
                <a:gd name="T70" fmla="*/ 301 w 395"/>
                <a:gd name="T7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5" h="330">
                  <a:moveTo>
                    <a:pt x="130" y="309"/>
                  </a:moveTo>
                  <a:cubicBezTo>
                    <a:pt x="108" y="309"/>
                    <a:pt x="92" y="295"/>
                    <a:pt x="79" y="267"/>
                  </a:cubicBezTo>
                  <a:cubicBezTo>
                    <a:pt x="69" y="245"/>
                    <a:pt x="58" y="223"/>
                    <a:pt x="45" y="198"/>
                  </a:cubicBezTo>
                  <a:cubicBezTo>
                    <a:pt x="39" y="186"/>
                    <a:pt x="32" y="173"/>
                    <a:pt x="26" y="159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1" y="115"/>
                    <a:pt x="204" y="76"/>
                    <a:pt x="284" y="33"/>
                  </a:cubicBezTo>
                  <a:cubicBezTo>
                    <a:pt x="285" y="32"/>
                    <a:pt x="287" y="32"/>
                    <a:pt x="289" y="31"/>
                  </a:cubicBezTo>
                  <a:cubicBezTo>
                    <a:pt x="291" y="30"/>
                    <a:pt x="293" y="30"/>
                    <a:pt x="296" y="30"/>
                  </a:cubicBezTo>
                  <a:cubicBezTo>
                    <a:pt x="303" y="30"/>
                    <a:pt x="313" y="33"/>
                    <a:pt x="321" y="46"/>
                  </a:cubicBezTo>
                  <a:cubicBezTo>
                    <a:pt x="323" y="50"/>
                    <a:pt x="325" y="54"/>
                    <a:pt x="327" y="58"/>
                  </a:cubicBezTo>
                  <a:cubicBezTo>
                    <a:pt x="328" y="61"/>
                    <a:pt x="329" y="63"/>
                    <a:pt x="330" y="65"/>
                  </a:cubicBezTo>
                  <a:cubicBezTo>
                    <a:pt x="388" y="182"/>
                    <a:pt x="386" y="186"/>
                    <a:pt x="271" y="244"/>
                  </a:cubicBezTo>
                  <a:cubicBezTo>
                    <a:pt x="261" y="249"/>
                    <a:pt x="251" y="254"/>
                    <a:pt x="241" y="259"/>
                  </a:cubicBezTo>
                  <a:cubicBezTo>
                    <a:pt x="217" y="271"/>
                    <a:pt x="192" y="284"/>
                    <a:pt x="167" y="297"/>
                  </a:cubicBezTo>
                  <a:cubicBezTo>
                    <a:pt x="161" y="301"/>
                    <a:pt x="154" y="304"/>
                    <a:pt x="148" y="306"/>
                  </a:cubicBezTo>
                  <a:cubicBezTo>
                    <a:pt x="148" y="306"/>
                    <a:pt x="148" y="306"/>
                    <a:pt x="148" y="306"/>
                  </a:cubicBezTo>
                  <a:cubicBezTo>
                    <a:pt x="142" y="308"/>
                    <a:pt x="136" y="309"/>
                    <a:pt x="130" y="309"/>
                  </a:cubicBezTo>
                  <a:moveTo>
                    <a:pt x="301" y="0"/>
                  </a:moveTo>
                  <a:cubicBezTo>
                    <a:pt x="298" y="0"/>
                    <a:pt x="295" y="0"/>
                    <a:pt x="293" y="1"/>
                  </a:cubicBezTo>
                  <a:cubicBezTo>
                    <a:pt x="289" y="2"/>
                    <a:pt x="285" y="4"/>
                    <a:pt x="280" y="7"/>
                  </a:cubicBezTo>
                  <a:cubicBezTo>
                    <a:pt x="205" y="49"/>
                    <a:pt x="116" y="96"/>
                    <a:pt x="18" y="133"/>
                  </a:cubicBezTo>
                  <a:cubicBezTo>
                    <a:pt x="9" y="136"/>
                    <a:pt x="3" y="140"/>
                    <a:pt x="2" y="145"/>
                  </a:cubicBezTo>
                  <a:cubicBezTo>
                    <a:pt x="0" y="149"/>
                    <a:pt x="2" y="157"/>
                    <a:pt x="8" y="166"/>
                  </a:cubicBezTo>
                  <a:cubicBezTo>
                    <a:pt x="12" y="172"/>
                    <a:pt x="16" y="178"/>
                    <a:pt x="19" y="184"/>
                  </a:cubicBezTo>
                  <a:cubicBezTo>
                    <a:pt x="41" y="218"/>
                    <a:pt x="64" y="253"/>
                    <a:pt x="79" y="291"/>
                  </a:cubicBezTo>
                  <a:cubicBezTo>
                    <a:pt x="89" y="318"/>
                    <a:pt x="102" y="330"/>
                    <a:pt x="122" y="330"/>
                  </a:cubicBezTo>
                  <a:cubicBezTo>
                    <a:pt x="128" y="330"/>
                    <a:pt x="135" y="329"/>
                    <a:pt x="142" y="327"/>
                  </a:cubicBezTo>
                  <a:cubicBezTo>
                    <a:pt x="147" y="325"/>
                    <a:pt x="153" y="323"/>
                    <a:pt x="159" y="320"/>
                  </a:cubicBezTo>
                  <a:cubicBezTo>
                    <a:pt x="189" y="306"/>
                    <a:pt x="219" y="292"/>
                    <a:pt x="249" y="277"/>
                  </a:cubicBezTo>
                  <a:cubicBezTo>
                    <a:pt x="281" y="262"/>
                    <a:pt x="314" y="246"/>
                    <a:pt x="347" y="231"/>
                  </a:cubicBezTo>
                  <a:cubicBezTo>
                    <a:pt x="371" y="220"/>
                    <a:pt x="385" y="207"/>
                    <a:pt x="390" y="193"/>
                  </a:cubicBezTo>
                  <a:cubicBezTo>
                    <a:pt x="395" y="180"/>
                    <a:pt x="393" y="164"/>
                    <a:pt x="384" y="144"/>
                  </a:cubicBezTo>
                  <a:cubicBezTo>
                    <a:pt x="378" y="132"/>
                    <a:pt x="372" y="120"/>
                    <a:pt x="365" y="107"/>
                  </a:cubicBezTo>
                  <a:cubicBezTo>
                    <a:pt x="350" y="78"/>
                    <a:pt x="335" y="48"/>
                    <a:pt x="320" y="17"/>
                  </a:cubicBezTo>
                  <a:cubicBezTo>
                    <a:pt x="314" y="4"/>
                    <a:pt x="30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9309101" y="3627438"/>
              <a:ext cx="106363" cy="87313"/>
            </a:xfrm>
            <a:custGeom>
              <a:avLst/>
              <a:gdLst>
                <a:gd name="T0" fmla="*/ 57 w 149"/>
                <a:gd name="T1" fmla="*/ 103 h 123"/>
                <a:gd name="T2" fmla="*/ 43 w 149"/>
                <a:gd name="T3" fmla="*/ 99 h 123"/>
                <a:gd name="T4" fmla="*/ 28 w 149"/>
                <a:gd name="T5" fmla="*/ 79 h 123"/>
                <a:gd name="T6" fmla="*/ 56 w 149"/>
                <a:gd name="T7" fmla="*/ 32 h 123"/>
                <a:gd name="T8" fmla="*/ 68 w 149"/>
                <a:gd name="T9" fmla="*/ 27 h 123"/>
                <a:gd name="T10" fmla="*/ 75 w 149"/>
                <a:gd name="T11" fmla="*/ 24 h 123"/>
                <a:gd name="T12" fmla="*/ 82 w 149"/>
                <a:gd name="T13" fmla="*/ 22 h 123"/>
                <a:gd name="T14" fmla="*/ 109 w 149"/>
                <a:gd name="T15" fmla="*/ 49 h 123"/>
                <a:gd name="T16" fmla="*/ 91 w 149"/>
                <a:gd name="T17" fmla="*/ 92 h 123"/>
                <a:gd name="T18" fmla="*/ 84 w 149"/>
                <a:gd name="T19" fmla="*/ 95 h 123"/>
                <a:gd name="T20" fmla="*/ 83 w 149"/>
                <a:gd name="T21" fmla="*/ 95 h 123"/>
                <a:gd name="T22" fmla="*/ 83 w 149"/>
                <a:gd name="T23" fmla="*/ 96 h 123"/>
                <a:gd name="T24" fmla="*/ 72 w 149"/>
                <a:gd name="T25" fmla="*/ 100 h 123"/>
                <a:gd name="T26" fmla="*/ 57 w 149"/>
                <a:gd name="T27" fmla="*/ 103 h 123"/>
                <a:gd name="T28" fmla="*/ 82 w 149"/>
                <a:gd name="T29" fmla="*/ 0 h 123"/>
                <a:gd name="T30" fmla="*/ 74 w 149"/>
                <a:gd name="T31" fmla="*/ 1 h 123"/>
                <a:gd name="T32" fmla="*/ 48 w 149"/>
                <a:gd name="T33" fmla="*/ 16 h 123"/>
                <a:gd name="T34" fmla="*/ 32 w 149"/>
                <a:gd name="T35" fmla="*/ 26 h 123"/>
                <a:gd name="T36" fmla="*/ 2 w 149"/>
                <a:gd name="T37" fmla="*/ 55 h 123"/>
                <a:gd name="T38" fmla="*/ 9 w 149"/>
                <a:gd name="T39" fmla="*/ 82 h 123"/>
                <a:gd name="T40" fmla="*/ 10 w 149"/>
                <a:gd name="T41" fmla="*/ 85 h 123"/>
                <a:gd name="T42" fmla="*/ 52 w 149"/>
                <a:gd name="T43" fmla="*/ 123 h 123"/>
                <a:gd name="T44" fmla="*/ 64 w 149"/>
                <a:gd name="T45" fmla="*/ 121 h 123"/>
                <a:gd name="T46" fmla="*/ 75 w 149"/>
                <a:gd name="T47" fmla="*/ 116 h 123"/>
                <a:gd name="T48" fmla="*/ 107 w 149"/>
                <a:gd name="T49" fmla="*/ 102 h 123"/>
                <a:gd name="T50" fmla="*/ 121 w 149"/>
                <a:gd name="T51" fmla="*/ 97 h 123"/>
                <a:gd name="T52" fmla="*/ 105 w 149"/>
                <a:gd name="T53" fmla="*/ 14 h 123"/>
                <a:gd name="T54" fmla="*/ 100 w 149"/>
                <a:gd name="T55" fmla="*/ 9 h 123"/>
                <a:gd name="T56" fmla="*/ 82 w 149"/>
                <a:gd name="T5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9" h="123">
                  <a:moveTo>
                    <a:pt x="57" y="103"/>
                  </a:moveTo>
                  <a:cubicBezTo>
                    <a:pt x="52" y="103"/>
                    <a:pt x="47" y="101"/>
                    <a:pt x="43" y="99"/>
                  </a:cubicBezTo>
                  <a:cubicBezTo>
                    <a:pt x="36" y="96"/>
                    <a:pt x="31" y="89"/>
                    <a:pt x="28" y="79"/>
                  </a:cubicBezTo>
                  <a:cubicBezTo>
                    <a:pt x="19" y="49"/>
                    <a:pt x="41" y="39"/>
                    <a:pt x="56" y="32"/>
                  </a:cubicBezTo>
                  <a:cubicBezTo>
                    <a:pt x="61" y="31"/>
                    <a:pt x="65" y="29"/>
                    <a:pt x="68" y="27"/>
                  </a:cubicBezTo>
                  <a:cubicBezTo>
                    <a:pt x="70" y="25"/>
                    <a:pt x="73" y="24"/>
                    <a:pt x="75" y="24"/>
                  </a:cubicBezTo>
                  <a:cubicBezTo>
                    <a:pt x="78" y="23"/>
                    <a:pt x="80" y="22"/>
                    <a:pt x="82" y="22"/>
                  </a:cubicBezTo>
                  <a:cubicBezTo>
                    <a:pt x="98" y="22"/>
                    <a:pt x="106" y="41"/>
                    <a:pt x="109" y="49"/>
                  </a:cubicBezTo>
                  <a:cubicBezTo>
                    <a:pt x="121" y="78"/>
                    <a:pt x="101" y="87"/>
                    <a:pt x="91" y="92"/>
                  </a:cubicBezTo>
                  <a:cubicBezTo>
                    <a:pt x="88" y="93"/>
                    <a:pt x="85" y="94"/>
                    <a:pt x="84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79" y="97"/>
                    <a:pt x="76" y="99"/>
                    <a:pt x="72" y="100"/>
                  </a:cubicBezTo>
                  <a:cubicBezTo>
                    <a:pt x="67" y="102"/>
                    <a:pt x="61" y="103"/>
                    <a:pt x="57" y="103"/>
                  </a:cubicBezTo>
                  <a:moveTo>
                    <a:pt x="82" y="0"/>
                  </a:moveTo>
                  <a:cubicBezTo>
                    <a:pt x="79" y="0"/>
                    <a:pt x="77" y="0"/>
                    <a:pt x="74" y="1"/>
                  </a:cubicBezTo>
                  <a:cubicBezTo>
                    <a:pt x="65" y="4"/>
                    <a:pt x="57" y="10"/>
                    <a:pt x="48" y="16"/>
                  </a:cubicBezTo>
                  <a:cubicBezTo>
                    <a:pt x="43" y="20"/>
                    <a:pt x="38" y="23"/>
                    <a:pt x="32" y="26"/>
                  </a:cubicBezTo>
                  <a:cubicBezTo>
                    <a:pt x="19" y="34"/>
                    <a:pt x="5" y="42"/>
                    <a:pt x="2" y="55"/>
                  </a:cubicBezTo>
                  <a:cubicBezTo>
                    <a:pt x="0" y="62"/>
                    <a:pt x="2" y="71"/>
                    <a:pt x="9" y="82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24" y="108"/>
                    <a:pt x="34" y="123"/>
                    <a:pt x="52" y="123"/>
                  </a:cubicBezTo>
                  <a:cubicBezTo>
                    <a:pt x="55" y="123"/>
                    <a:pt x="60" y="122"/>
                    <a:pt x="64" y="121"/>
                  </a:cubicBezTo>
                  <a:cubicBezTo>
                    <a:pt x="68" y="120"/>
                    <a:pt x="71" y="118"/>
                    <a:pt x="75" y="116"/>
                  </a:cubicBezTo>
                  <a:cubicBezTo>
                    <a:pt x="86" y="111"/>
                    <a:pt x="97" y="107"/>
                    <a:pt x="107" y="102"/>
                  </a:cubicBezTo>
                  <a:cubicBezTo>
                    <a:pt x="112" y="101"/>
                    <a:pt x="116" y="99"/>
                    <a:pt x="121" y="97"/>
                  </a:cubicBezTo>
                  <a:cubicBezTo>
                    <a:pt x="149" y="64"/>
                    <a:pt x="125" y="38"/>
                    <a:pt x="105" y="14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5" y="3"/>
                    <a:pt x="89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9040813" y="3768725"/>
              <a:ext cx="84138" cy="77788"/>
            </a:xfrm>
            <a:custGeom>
              <a:avLst/>
              <a:gdLst>
                <a:gd name="T0" fmla="*/ 56 w 120"/>
                <a:gd name="T1" fmla="*/ 91 h 110"/>
                <a:gd name="T2" fmla="*/ 30 w 120"/>
                <a:gd name="T3" fmla="*/ 70 h 110"/>
                <a:gd name="T4" fmla="*/ 28 w 120"/>
                <a:gd name="T5" fmla="*/ 51 h 110"/>
                <a:gd name="T6" fmla="*/ 51 w 120"/>
                <a:gd name="T7" fmla="*/ 34 h 110"/>
                <a:gd name="T8" fmla="*/ 53 w 120"/>
                <a:gd name="T9" fmla="*/ 33 h 110"/>
                <a:gd name="T10" fmla="*/ 63 w 120"/>
                <a:gd name="T11" fmla="*/ 29 h 110"/>
                <a:gd name="T12" fmla="*/ 74 w 120"/>
                <a:gd name="T13" fmla="*/ 27 h 110"/>
                <a:gd name="T14" fmla="*/ 97 w 120"/>
                <a:gd name="T15" fmla="*/ 42 h 110"/>
                <a:gd name="T16" fmla="*/ 97 w 120"/>
                <a:gd name="T17" fmla="*/ 43 h 110"/>
                <a:gd name="T18" fmla="*/ 97 w 120"/>
                <a:gd name="T19" fmla="*/ 43 h 110"/>
                <a:gd name="T20" fmla="*/ 74 w 120"/>
                <a:gd name="T21" fmla="*/ 85 h 110"/>
                <a:gd name="T22" fmla="*/ 65 w 120"/>
                <a:gd name="T23" fmla="*/ 89 h 110"/>
                <a:gd name="T24" fmla="*/ 56 w 120"/>
                <a:gd name="T25" fmla="*/ 91 h 110"/>
                <a:gd name="T26" fmla="*/ 85 w 120"/>
                <a:gd name="T27" fmla="*/ 0 h 110"/>
                <a:gd name="T28" fmla="*/ 78 w 120"/>
                <a:gd name="T29" fmla="*/ 2 h 110"/>
                <a:gd name="T30" fmla="*/ 66 w 120"/>
                <a:gd name="T31" fmla="*/ 7 h 110"/>
                <a:gd name="T32" fmla="*/ 65 w 120"/>
                <a:gd name="T33" fmla="*/ 6 h 110"/>
                <a:gd name="T34" fmla="*/ 21 w 120"/>
                <a:gd name="T35" fmla="*/ 28 h 110"/>
                <a:gd name="T36" fmla="*/ 2 w 120"/>
                <a:gd name="T37" fmla="*/ 47 h 110"/>
                <a:gd name="T38" fmla="*/ 9 w 120"/>
                <a:gd name="T39" fmla="*/ 74 h 110"/>
                <a:gd name="T40" fmla="*/ 56 w 120"/>
                <a:gd name="T41" fmla="*/ 110 h 110"/>
                <a:gd name="T42" fmla="*/ 67 w 120"/>
                <a:gd name="T43" fmla="*/ 108 h 110"/>
                <a:gd name="T44" fmla="*/ 104 w 120"/>
                <a:gd name="T45" fmla="*/ 83 h 110"/>
                <a:gd name="T46" fmla="*/ 106 w 120"/>
                <a:gd name="T47" fmla="*/ 38 h 110"/>
                <a:gd name="T48" fmla="*/ 96 w 120"/>
                <a:gd name="T49" fmla="*/ 14 h 110"/>
                <a:gd name="T50" fmla="*/ 91 w 120"/>
                <a:gd name="T51" fmla="*/ 1 h 110"/>
                <a:gd name="T52" fmla="*/ 85 w 120"/>
                <a:gd name="T5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110">
                  <a:moveTo>
                    <a:pt x="56" y="91"/>
                  </a:moveTo>
                  <a:cubicBezTo>
                    <a:pt x="45" y="91"/>
                    <a:pt x="36" y="84"/>
                    <a:pt x="30" y="70"/>
                  </a:cubicBezTo>
                  <a:cubicBezTo>
                    <a:pt x="26" y="63"/>
                    <a:pt x="26" y="56"/>
                    <a:pt x="28" y="51"/>
                  </a:cubicBezTo>
                  <a:cubicBezTo>
                    <a:pt x="32" y="42"/>
                    <a:pt x="41" y="37"/>
                    <a:pt x="51" y="3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7" y="31"/>
                    <a:pt x="60" y="30"/>
                    <a:pt x="63" y="29"/>
                  </a:cubicBezTo>
                  <a:cubicBezTo>
                    <a:pt x="66" y="28"/>
                    <a:pt x="70" y="27"/>
                    <a:pt x="74" y="27"/>
                  </a:cubicBezTo>
                  <a:cubicBezTo>
                    <a:pt x="82" y="27"/>
                    <a:pt x="90" y="30"/>
                    <a:pt x="97" y="42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4" y="67"/>
                    <a:pt x="86" y="78"/>
                    <a:pt x="74" y="85"/>
                  </a:cubicBezTo>
                  <a:cubicBezTo>
                    <a:pt x="71" y="87"/>
                    <a:pt x="68" y="88"/>
                    <a:pt x="65" y="89"/>
                  </a:cubicBezTo>
                  <a:cubicBezTo>
                    <a:pt x="62" y="90"/>
                    <a:pt x="59" y="91"/>
                    <a:pt x="56" y="91"/>
                  </a:cubicBezTo>
                  <a:moveTo>
                    <a:pt x="85" y="0"/>
                  </a:moveTo>
                  <a:cubicBezTo>
                    <a:pt x="83" y="0"/>
                    <a:pt x="81" y="1"/>
                    <a:pt x="78" y="2"/>
                  </a:cubicBezTo>
                  <a:cubicBezTo>
                    <a:pt x="74" y="3"/>
                    <a:pt x="70" y="4"/>
                    <a:pt x="66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1" y="14"/>
                    <a:pt x="36" y="21"/>
                    <a:pt x="21" y="28"/>
                  </a:cubicBezTo>
                  <a:cubicBezTo>
                    <a:pt x="10" y="34"/>
                    <a:pt x="4" y="40"/>
                    <a:pt x="2" y="47"/>
                  </a:cubicBezTo>
                  <a:cubicBezTo>
                    <a:pt x="0" y="54"/>
                    <a:pt x="2" y="63"/>
                    <a:pt x="9" y="74"/>
                  </a:cubicBezTo>
                  <a:cubicBezTo>
                    <a:pt x="27" y="103"/>
                    <a:pt x="43" y="110"/>
                    <a:pt x="56" y="110"/>
                  </a:cubicBezTo>
                  <a:cubicBezTo>
                    <a:pt x="60" y="110"/>
                    <a:pt x="64" y="109"/>
                    <a:pt x="67" y="108"/>
                  </a:cubicBezTo>
                  <a:cubicBezTo>
                    <a:pt x="78" y="105"/>
                    <a:pt x="91" y="96"/>
                    <a:pt x="104" y="83"/>
                  </a:cubicBezTo>
                  <a:cubicBezTo>
                    <a:pt x="120" y="67"/>
                    <a:pt x="114" y="54"/>
                    <a:pt x="106" y="38"/>
                  </a:cubicBezTo>
                  <a:cubicBezTo>
                    <a:pt x="102" y="30"/>
                    <a:pt x="98" y="22"/>
                    <a:pt x="96" y="14"/>
                  </a:cubicBezTo>
                  <a:cubicBezTo>
                    <a:pt x="95" y="7"/>
                    <a:pt x="93" y="3"/>
                    <a:pt x="91" y="1"/>
                  </a:cubicBezTo>
                  <a:cubicBezTo>
                    <a:pt x="89" y="1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8993188" y="3559175"/>
              <a:ext cx="187325" cy="169863"/>
            </a:xfrm>
            <a:custGeom>
              <a:avLst/>
              <a:gdLst>
                <a:gd name="T0" fmla="*/ 32 w 265"/>
                <a:gd name="T1" fmla="*/ 149 h 238"/>
                <a:gd name="T2" fmla="*/ 29 w 265"/>
                <a:gd name="T3" fmla="*/ 124 h 238"/>
                <a:gd name="T4" fmla="*/ 52 w 265"/>
                <a:gd name="T5" fmla="*/ 100 h 238"/>
                <a:gd name="T6" fmla="*/ 93 w 265"/>
                <a:gd name="T7" fmla="*/ 127 h 238"/>
                <a:gd name="T8" fmla="*/ 107 w 265"/>
                <a:gd name="T9" fmla="*/ 160 h 238"/>
                <a:gd name="T10" fmla="*/ 84 w 265"/>
                <a:gd name="T11" fmla="*/ 178 h 238"/>
                <a:gd name="T12" fmla="*/ 75 w 265"/>
                <a:gd name="T13" fmla="*/ 183 h 238"/>
                <a:gd name="T14" fmla="*/ 52 w 265"/>
                <a:gd name="T15" fmla="*/ 151 h 238"/>
                <a:gd name="T16" fmla="*/ 41 w 265"/>
                <a:gd name="T17" fmla="*/ 152 h 238"/>
                <a:gd name="T18" fmla="*/ 182 w 265"/>
                <a:gd name="T19" fmla="*/ 108 h 238"/>
                <a:gd name="T20" fmla="*/ 159 w 265"/>
                <a:gd name="T21" fmla="*/ 26 h 238"/>
                <a:gd name="T22" fmla="*/ 200 w 265"/>
                <a:gd name="T23" fmla="*/ 69 h 238"/>
                <a:gd name="T24" fmla="*/ 230 w 265"/>
                <a:gd name="T25" fmla="*/ 110 h 238"/>
                <a:gd name="T26" fmla="*/ 206 w 265"/>
                <a:gd name="T27" fmla="*/ 116 h 238"/>
                <a:gd name="T28" fmla="*/ 143 w 265"/>
                <a:gd name="T29" fmla="*/ 20 h 238"/>
                <a:gd name="T30" fmla="*/ 120 w 265"/>
                <a:gd name="T31" fmla="*/ 96 h 238"/>
                <a:gd name="T32" fmla="*/ 106 w 265"/>
                <a:gd name="T33" fmla="*/ 95 h 238"/>
                <a:gd name="T34" fmla="*/ 36 w 265"/>
                <a:gd name="T35" fmla="*/ 85 h 238"/>
                <a:gd name="T36" fmla="*/ 11 w 265"/>
                <a:gd name="T37" fmla="*/ 138 h 238"/>
                <a:gd name="T38" fmla="*/ 3 w 265"/>
                <a:gd name="T39" fmla="*/ 176 h 238"/>
                <a:gd name="T40" fmla="*/ 36 w 265"/>
                <a:gd name="T41" fmla="*/ 211 h 238"/>
                <a:gd name="T42" fmla="*/ 44 w 265"/>
                <a:gd name="T43" fmla="*/ 220 h 238"/>
                <a:gd name="T44" fmla="*/ 59 w 265"/>
                <a:gd name="T45" fmla="*/ 215 h 238"/>
                <a:gd name="T46" fmla="*/ 75 w 265"/>
                <a:gd name="T47" fmla="*/ 211 h 238"/>
                <a:gd name="T48" fmla="*/ 98 w 265"/>
                <a:gd name="T49" fmla="*/ 224 h 238"/>
                <a:gd name="T50" fmla="*/ 124 w 265"/>
                <a:gd name="T51" fmla="*/ 238 h 238"/>
                <a:gd name="T52" fmla="*/ 132 w 265"/>
                <a:gd name="T53" fmla="*/ 200 h 238"/>
                <a:gd name="T54" fmla="*/ 123 w 265"/>
                <a:gd name="T55" fmla="*/ 166 h 238"/>
                <a:gd name="T56" fmla="*/ 130 w 265"/>
                <a:gd name="T57" fmla="*/ 154 h 238"/>
                <a:gd name="T58" fmla="*/ 157 w 265"/>
                <a:gd name="T59" fmla="*/ 163 h 238"/>
                <a:gd name="T60" fmla="*/ 206 w 265"/>
                <a:gd name="T61" fmla="*/ 191 h 238"/>
                <a:gd name="T62" fmla="*/ 222 w 265"/>
                <a:gd name="T63" fmla="*/ 181 h 238"/>
                <a:gd name="T64" fmla="*/ 265 w 265"/>
                <a:gd name="T65" fmla="*/ 106 h 238"/>
                <a:gd name="T66" fmla="*/ 219 w 265"/>
                <a:gd name="T67" fmla="*/ 72 h 238"/>
                <a:gd name="T68" fmla="*/ 219 w 265"/>
                <a:gd name="T69" fmla="*/ 70 h 238"/>
                <a:gd name="T70" fmla="*/ 233 w 265"/>
                <a:gd name="T71" fmla="*/ 3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5" h="238">
                  <a:moveTo>
                    <a:pt x="41" y="152"/>
                  </a:moveTo>
                  <a:cubicBezTo>
                    <a:pt x="37" y="152"/>
                    <a:pt x="34" y="151"/>
                    <a:pt x="32" y="149"/>
                  </a:cubicBezTo>
                  <a:cubicBezTo>
                    <a:pt x="26" y="144"/>
                    <a:pt x="28" y="136"/>
                    <a:pt x="28" y="130"/>
                  </a:cubicBezTo>
                  <a:cubicBezTo>
                    <a:pt x="29" y="128"/>
                    <a:pt x="29" y="126"/>
                    <a:pt x="29" y="124"/>
                  </a:cubicBezTo>
                  <a:cubicBezTo>
                    <a:pt x="29" y="112"/>
                    <a:pt x="34" y="105"/>
                    <a:pt x="44" y="102"/>
                  </a:cubicBezTo>
                  <a:cubicBezTo>
                    <a:pt x="46" y="101"/>
                    <a:pt x="49" y="101"/>
                    <a:pt x="52" y="100"/>
                  </a:cubicBezTo>
                  <a:cubicBezTo>
                    <a:pt x="55" y="100"/>
                    <a:pt x="57" y="100"/>
                    <a:pt x="59" y="100"/>
                  </a:cubicBezTo>
                  <a:cubicBezTo>
                    <a:pt x="79" y="100"/>
                    <a:pt x="87" y="114"/>
                    <a:pt x="93" y="127"/>
                  </a:cubicBezTo>
                  <a:cubicBezTo>
                    <a:pt x="95" y="131"/>
                    <a:pt x="98" y="136"/>
                    <a:pt x="100" y="139"/>
                  </a:cubicBezTo>
                  <a:cubicBezTo>
                    <a:pt x="106" y="148"/>
                    <a:pt x="109" y="154"/>
                    <a:pt x="107" y="160"/>
                  </a:cubicBezTo>
                  <a:cubicBezTo>
                    <a:pt x="105" y="167"/>
                    <a:pt x="98" y="170"/>
                    <a:pt x="92" y="172"/>
                  </a:cubicBezTo>
                  <a:cubicBezTo>
                    <a:pt x="85" y="175"/>
                    <a:pt x="84" y="176"/>
                    <a:pt x="84" y="178"/>
                  </a:cubicBezTo>
                  <a:cubicBezTo>
                    <a:pt x="88" y="193"/>
                    <a:pt x="88" y="193"/>
                    <a:pt x="88" y="19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68" y="178"/>
                    <a:pt x="66" y="170"/>
                    <a:pt x="64" y="164"/>
                  </a:cubicBezTo>
                  <a:cubicBezTo>
                    <a:pt x="61" y="156"/>
                    <a:pt x="60" y="151"/>
                    <a:pt x="52" y="151"/>
                  </a:cubicBezTo>
                  <a:cubicBezTo>
                    <a:pt x="50" y="151"/>
                    <a:pt x="48" y="151"/>
                    <a:pt x="45" y="152"/>
                  </a:cubicBezTo>
                  <a:cubicBezTo>
                    <a:pt x="44" y="152"/>
                    <a:pt x="42" y="152"/>
                    <a:pt x="41" y="152"/>
                  </a:cubicBezTo>
                  <a:moveTo>
                    <a:pt x="206" y="116"/>
                  </a:moveTo>
                  <a:cubicBezTo>
                    <a:pt x="197" y="116"/>
                    <a:pt x="189" y="113"/>
                    <a:pt x="182" y="108"/>
                  </a:cubicBezTo>
                  <a:cubicBezTo>
                    <a:pt x="166" y="96"/>
                    <a:pt x="158" y="70"/>
                    <a:pt x="158" y="33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89" y="32"/>
                    <a:pt x="194" y="52"/>
                    <a:pt x="200" y="69"/>
                  </a:cubicBezTo>
                  <a:cubicBezTo>
                    <a:pt x="205" y="87"/>
                    <a:pt x="210" y="99"/>
                    <a:pt x="228" y="9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29" y="111"/>
                    <a:pt x="227" y="112"/>
                    <a:pt x="225" y="112"/>
                  </a:cubicBezTo>
                  <a:cubicBezTo>
                    <a:pt x="218" y="114"/>
                    <a:pt x="212" y="116"/>
                    <a:pt x="206" y="116"/>
                  </a:cubicBezTo>
                  <a:moveTo>
                    <a:pt x="145" y="0"/>
                  </a:moveTo>
                  <a:cubicBezTo>
                    <a:pt x="145" y="6"/>
                    <a:pt x="144" y="13"/>
                    <a:pt x="143" y="20"/>
                  </a:cubicBezTo>
                  <a:cubicBezTo>
                    <a:pt x="141" y="45"/>
                    <a:pt x="139" y="70"/>
                    <a:pt x="122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3" y="95"/>
                    <a:pt x="109" y="95"/>
                    <a:pt x="106" y="95"/>
                  </a:cubicBezTo>
                  <a:cubicBezTo>
                    <a:pt x="97" y="94"/>
                    <a:pt x="88" y="93"/>
                    <a:pt x="78" y="91"/>
                  </a:cubicBezTo>
                  <a:cubicBezTo>
                    <a:pt x="59" y="87"/>
                    <a:pt x="46" y="85"/>
                    <a:pt x="36" y="85"/>
                  </a:cubicBezTo>
                  <a:cubicBezTo>
                    <a:pt x="33" y="85"/>
                    <a:pt x="31" y="85"/>
                    <a:pt x="28" y="86"/>
                  </a:cubicBezTo>
                  <a:cubicBezTo>
                    <a:pt x="19" y="89"/>
                    <a:pt x="16" y="102"/>
                    <a:pt x="11" y="138"/>
                  </a:cubicBezTo>
                  <a:cubicBezTo>
                    <a:pt x="10" y="143"/>
                    <a:pt x="8" y="148"/>
                    <a:pt x="6" y="154"/>
                  </a:cubicBezTo>
                  <a:cubicBezTo>
                    <a:pt x="4" y="162"/>
                    <a:pt x="0" y="172"/>
                    <a:pt x="3" y="176"/>
                  </a:cubicBezTo>
                  <a:cubicBezTo>
                    <a:pt x="3" y="178"/>
                    <a:pt x="5" y="179"/>
                    <a:pt x="9" y="179"/>
                  </a:cubicBezTo>
                  <a:cubicBezTo>
                    <a:pt x="35" y="183"/>
                    <a:pt x="36" y="200"/>
                    <a:pt x="36" y="211"/>
                  </a:cubicBezTo>
                  <a:cubicBezTo>
                    <a:pt x="36" y="213"/>
                    <a:pt x="36" y="217"/>
                    <a:pt x="37" y="218"/>
                  </a:cubicBezTo>
                  <a:cubicBezTo>
                    <a:pt x="39" y="219"/>
                    <a:pt x="41" y="220"/>
                    <a:pt x="44" y="220"/>
                  </a:cubicBezTo>
                  <a:cubicBezTo>
                    <a:pt x="46" y="220"/>
                    <a:pt x="49" y="219"/>
                    <a:pt x="51" y="218"/>
                  </a:cubicBezTo>
                  <a:cubicBezTo>
                    <a:pt x="54" y="218"/>
                    <a:pt x="57" y="216"/>
                    <a:pt x="59" y="215"/>
                  </a:cubicBezTo>
                  <a:cubicBezTo>
                    <a:pt x="62" y="214"/>
                    <a:pt x="64" y="213"/>
                    <a:pt x="67" y="212"/>
                  </a:cubicBezTo>
                  <a:cubicBezTo>
                    <a:pt x="69" y="211"/>
                    <a:pt x="72" y="211"/>
                    <a:pt x="75" y="211"/>
                  </a:cubicBezTo>
                  <a:cubicBezTo>
                    <a:pt x="80" y="211"/>
                    <a:pt x="85" y="212"/>
                    <a:pt x="89" y="216"/>
                  </a:cubicBezTo>
                  <a:cubicBezTo>
                    <a:pt x="92" y="218"/>
                    <a:pt x="95" y="221"/>
                    <a:pt x="98" y="224"/>
                  </a:cubicBezTo>
                  <a:cubicBezTo>
                    <a:pt x="107" y="232"/>
                    <a:pt x="114" y="238"/>
                    <a:pt x="121" y="238"/>
                  </a:cubicBezTo>
                  <a:cubicBezTo>
                    <a:pt x="122" y="238"/>
                    <a:pt x="123" y="238"/>
                    <a:pt x="124" y="238"/>
                  </a:cubicBezTo>
                  <a:cubicBezTo>
                    <a:pt x="128" y="236"/>
                    <a:pt x="132" y="234"/>
                    <a:pt x="136" y="229"/>
                  </a:cubicBezTo>
                  <a:cubicBezTo>
                    <a:pt x="146" y="219"/>
                    <a:pt x="141" y="212"/>
                    <a:pt x="132" y="200"/>
                  </a:cubicBezTo>
                  <a:cubicBezTo>
                    <a:pt x="126" y="193"/>
                    <a:pt x="120" y="185"/>
                    <a:pt x="120" y="176"/>
                  </a:cubicBezTo>
                  <a:cubicBezTo>
                    <a:pt x="120" y="172"/>
                    <a:pt x="121" y="170"/>
                    <a:pt x="123" y="166"/>
                  </a:cubicBezTo>
                  <a:cubicBezTo>
                    <a:pt x="124" y="165"/>
                    <a:pt x="126" y="163"/>
                    <a:pt x="127" y="160"/>
                  </a:cubicBezTo>
                  <a:cubicBezTo>
                    <a:pt x="130" y="154"/>
                    <a:pt x="130" y="154"/>
                    <a:pt x="130" y="154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41" y="163"/>
                    <a:pt x="148" y="163"/>
                    <a:pt x="157" y="163"/>
                  </a:cubicBezTo>
                  <a:cubicBezTo>
                    <a:pt x="171" y="163"/>
                    <a:pt x="188" y="163"/>
                    <a:pt x="199" y="188"/>
                  </a:cubicBezTo>
                  <a:cubicBezTo>
                    <a:pt x="200" y="190"/>
                    <a:pt x="203" y="191"/>
                    <a:pt x="206" y="191"/>
                  </a:cubicBezTo>
                  <a:cubicBezTo>
                    <a:pt x="208" y="191"/>
                    <a:pt x="210" y="191"/>
                    <a:pt x="211" y="190"/>
                  </a:cubicBezTo>
                  <a:cubicBezTo>
                    <a:pt x="218" y="188"/>
                    <a:pt x="222" y="183"/>
                    <a:pt x="222" y="181"/>
                  </a:cubicBezTo>
                  <a:cubicBezTo>
                    <a:pt x="215" y="149"/>
                    <a:pt x="234" y="133"/>
                    <a:pt x="250" y="119"/>
                  </a:cubicBezTo>
                  <a:cubicBezTo>
                    <a:pt x="256" y="115"/>
                    <a:pt x="261" y="111"/>
                    <a:pt x="265" y="106"/>
                  </a:cubicBezTo>
                  <a:cubicBezTo>
                    <a:pt x="260" y="99"/>
                    <a:pt x="252" y="95"/>
                    <a:pt x="244" y="91"/>
                  </a:cubicBezTo>
                  <a:cubicBezTo>
                    <a:pt x="234" y="87"/>
                    <a:pt x="224" y="83"/>
                    <a:pt x="219" y="72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17" y="60"/>
                    <a:pt x="223" y="53"/>
                    <a:pt x="228" y="48"/>
                  </a:cubicBezTo>
                  <a:cubicBezTo>
                    <a:pt x="234" y="41"/>
                    <a:pt x="236" y="38"/>
                    <a:pt x="233" y="31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7416801" y="5662613"/>
              <a:ext cx="698500" cy="658813"/>
            </a:xfrm>
            <a:custGeom>
              <a:avLst/>
              <a:gdLst>
                <a:gd name="T0" fmla="*/ 426 w 982"/>
                <a:gd name="T1" fmla="*/ 893 h 927"/>
                <a:gd name="T2" fmla="*/ 322 w 982"/>
                <a:gd name="T3" fmla="*/ 882 h 927"/>
                <a:gd name="T4" fmla="*/ 285 w 982"/>
                <a:gd name="T5" fmla="*/ 868 h 927"/>
                <a:gd name="T6" fmla="*/ 121 w 982"/>
                <a:gd name="T7" fmla="*/ 729 h 927"/>
                <a:gd name="T8" fmla="*/ 46 w 982"/>
                <a:gd name="T9" fmla="*/ 538 h 927"/>
                <a:gd name="T10" fmla="*/ 85 w 982"/>
                <a:gd name="T11" fmla="*/ 319 h 927"/>
                <a:gd name="T12" fmla="*/ 169 w 982"/>
                <a:gd name="T13" fmla="*/ 176 h 927"/>
                <a:gd name="T14" fmla="*/ 400 w 982"/>
                <a:gd name="T15" fmla="*/ 47 h 927"/>
                <a:gd name="T16" fmla="*/ 479 w 982"/>
                <a:gd name="T17" fmla="*/ 41 h 927"/>
                <a:gd name="T18" fmla="*/ 516 w 982"/>
                <a:gd name="T19" fmla="*/ 38 h 927"/>
                <a:gd name="T20" fmla="*/ 602 w 982"/>
                <a:gd name="T21" fmla="*/ 54 h 927"/>
                <a:gd name="T22" fmla="*/ 823 w 982"/>
                <a:gd name="T23" fmla="*/ 207 h 927"/>
                <a:gd name="T24" fmla="*/ 925 w 982"/>
                <a:gd name="T25" fmla="*/ 386 h 927"/>
                <a:gd name="T26" fmla="*/ 921 w 982"/>
                <a:gd name="T27" fmla="*/ 616 h 927"/>
                <a:gd name="T28" fmla="*/ 862 w 982"/>
                <a:gd name="T29" fmla="*/ 726 h 927"/>
                <a:gd name="T30" fmla="*/ 790 w 982"/>
                <a:gd name="T31" fmla="*/ 809 h 927"/>
                <a:gd name="T32" fmla="*/ 727 w 982"/>
                <a:gd name="T33" fmla="*/ 829 h 927"/>
                <a:gd name="T34" fmla="*/ 617 w 982"/>
                <a:gd name="T35" fmla="*/ 864 h 927"/>
                <a:gd name="T36" fmla="*/ 561 w 982"/>
                <a:gd name="T37" fmla="*/ 875 h 927"/>
                <a:gd name="T38" fmla="*/ 456 w 982"/>
                <a:gd name="T39" fmla="*/ 892 h 927"/>
                <a:gd name="T40" fmla="*/ 426 w 982"/>
                <a:gd name="T41" fmla="*/ 893 h 927"/>
                <a:gd name="T42" fmla="*/ 525 w 982"/>
                <a:gd name="T43" fmla="*/ 0 h 927"/>
                <a:gd name="T44" fmla="*/ 523 w 982"/>
                <a:gd name="T45" fmla="*/ 0 h 927"/>
                <a:gd name="T46" fmla="*/ 336 w 982"/>
                <a:gd name="T47" fmla="*/ 17 h 927"/>
                <a:gd name="T48" fmla="*/ 118 w 982"/>
                <a:gd name="T49" fmla="*/ 177 h 927"/>
                <a:gd name="T50" fmla="*/ 72 w 982"/>
                <a:gd name="T51" fmla="*/ 257 h 927"/>
                <a:gd name="T52" fmla="*/ 1 w 982"/>
                <a:gd name="T53" fmla="*/ 481 h 927"/>
                <a:gd name="T54" fmla="*/ 3 w 982"/>
                <a:gd name="T55" fmla="*/ 521 h 927"/>
                <a:gd name="T56" fmla="*/ 46 w 982"/>
                <a:gd name="T57" fmla="*/ 683 h 927"/>
                <a:gd name="T58" fmla="*/ 112 w 982"/>
                <a:gd name="T59" fmla="*/ 790 h 927"/>
                <a:gd name="T60" fmla="*/ 266 w 982"/>
                <a:gd name="T61" fmla="*/ 907 h 927"/>
                <a:gd name="T62" fmla="*/ 298 w 982"/>
                <a:gd name="T63" fmla="*/ 919 h 927"/>
                <a:gd name="T64" fmla="*/ 418 w 982"/>
                <a:gd name="T65" fmla="*/ 927 h 927"/>
                <a:gd name="T66" fmla="*/ 440 w 982"/>
                <a:gd name="T67" fmla="*/ 926 h 927"/>
                <a:gd name="T68" fmla="*/ 663 w 982"/>
                <a:gd name="T69" fmla="*/ 889 h 927"/>
                <a:gd name="T70" fmla="*/ 724 w 982"/>
                <a:gd name="T71" fmla="*/ 876 h 927"/>
                <a:gd name="T72" fmla="*/ 838 w 982"/>
                <a:gd name="T73" fmla="*/ 818 h 927"/>
                <a:gd name="T74" fmla="*/ 962 w 982"/>
                <a:gd name="T75" fmla="*/ 618 h 927"/>
                <a:gd name="T76" fmla="*/ 981 w 982"/>
                <a:gd name="T77" fmla="*/ 505 h 927"/>
                <a:gd name="T78" fmla="*/ 957 w 982"/>
                <a:gd name="T79" fmla="*/ 357 h 927"/>
                <a:gd name="T80" fmla="*/ 791 w 982"/>
                <a:gd name="T81" fmla="*/ 113 h 927"/>
                <a:gd name="T82" fmla="*/ 759 w 982"/>
                <a:gd name="T83" fmla="*/ 88 h 927"/>
                <a:gd name="T84" fmla="*/ 737 w 982"/>
                <a:gd name="T85" fmla="*/ 66 h 927"/>
                <a:gd name="T86" fmla="*/ 701 w 982"/>
                <a:gd name="T87" fmla="*/ 47 h 927"/>
                <a:gd name="T88" fmla="*/ 525 w 982"/>
                <a:gd name="T89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2" h="927">
                  <a:moveTo>
                    <a:pt x="426" y="893"/>
                  </a:moveTo>
                  <a:cubicBezTo>
                    <a:pt x="391" y="893"/>
                    <a:pt x="356" y="890"/>
                    <a:pt x="322" y="882"/>
                  </a:cubicBezTo>
                  <a:cubicBezTo>
                    <a:pt x="309" y="879"/>
                    <a:pt x="297" y="875"/>
                    <a:pt x="285" y="868"/>
                  </a:cubicBezTo>
                  <a:cubicBezTo>
                    <a:pt x="222" y="832"/>
                    <a:pt x="165" y="788"/>
                    <a:pt x="121" y="729"/>
                  </a:cubicBezTo>
                  <a:cubicBezTo>
                    <a:pt x="79" y="673"/>
                    <a:pt x="56" y="608"/>
                    <a:pt x="46" y="538"/>
                  </a:cubicBezTo>
                  <a:cubicBezTo>
                    <a:pt x="35" y="460"/>
                    <a:pt x="54" y="388"/>
                    <a:pt x="85" y="319"/>
                  </a:cubicBezTo>
                  <a:cubicBezTo>
                    <a:pt x="108" y="269"/>
                    <a:pt x="138" y="222"/>
                    <a:pt x="169" y="176"/>
                  </a:cubicBezTo>
                  <a:cubicBezTo>
                    <a:pt x="225" y="95"/>
                    <a:pt x="304" y="55"/>
                    <a:pt x="400" y="47"/>
                  </a:cubicBezTo>
                  <a:cubicBezTo>
                    <a:pt x="426" y="45"/>
                    <a:pt x="453" y="44"/>
                    <a:pt x="479" y="41"/>
                  </a:cubicBezTo>
                  <a:cubicBezTo>
                    <a:pt x="491" y="39"/>
                    <a:pt x="504" y="38"/>
                    <a:pt x="516" y="38"/>
                  </a:cubicBezTo>
                  <a:cubicBezTo>
                    <a:pt x="545" y="38"/>
                    <a:pt x="574" y="43"/>
                    <a:pt x="602" y="54"/>
                  </a:cubicBezTo>
                  <a:cubicBezTo>
                    <a:pt x="688" y="87"/>
                    <a:pt x="767" y="129"/>
                    <a:pt x="823" y="207"/>
                  </a:cubicBezTo>
                  <a:cubicBezTo>
                    <a:pt x="863" y="263"/>
                    <a:pt x="906" y="317"/>
                    <a:pt x="925" y="386"/>
                  </a:cubicBezTo>
                  <a:cubicBezTo>
                    <a:pt x="947" y="461"/>
                    <a:pt x="945" y="542"/>
                    <a:pt x="921" y="616"/>
                  </a:cubicBezTo>
                  <a:cubicBezTo>
                    <a:pt x="908" y="656"/>
                    <a:pt x="887" y="693"/>
                    <a:pt x="862" y="726"/>
                  </a:cubicBezTo>
                  <a:cubicBezTo>
                    <a:pt x="841" y="755"/>
                    <a:pt x="822" y="792"/>
                    <a:pt x="790" y="809"/>
                  </a:cubicBezTo>
                  <a:cubicBezTo>
                    <a:pt x="770" y="819"/>
                    <a:pt x="748" y="824"/>
                    <a:pt x="727" y="829"/>
                  </a:cubicBezTo>
                  <a:cubicBezTo>
                    <a:pt x="689" y="837"/>
                    <a:pt x="655" y="856"/>
                    <a:pt x="617" y="864"/>
                  </a:cubicBezTo>
                  <a:cubicBezTo>
                    <a:pt x="598" y="868"/>
                    <a:pt x="580" y="872"/>
                    <a:pt x="561" y="875"/>
                  </a:cubicBezTo>
                  <a:cubicBezTo>
                    <a:pt x="526" y="881"/>
                    <a:pt x="491" y="891"/>
                    <a:pt x="456" y="892"/>
                  </a:cubicBezTo>
                  <a:cubicBezTo>
                    <a:pt x="446" y="893"/>
                    <a:pt x="436" y="893"/>
                    <a:pt x="426" y="893"/>
                  </a:cubicBezTo>
                  <a:moveTo>
                    <a:pt x="525" y="0"/>
                  </a:moveTo>
                  <a:cubicBezTo>
                    <a:pt x="524" y="0"/>
                    <a:pt x="523" y="0"/>
                    <a:pt x="523" y="0"/>
                  </a:cubicBezTo>
                  <a:cubicBezTo>
                    <a:pt x="460" y="1"/>
                    <a:pt x="397" y="0"/>
                    <a:pt x="336" y="17"/>
                  </a:cubicBezTo>
                  <a:cubicBezTo>
                    <a:pt x="244" y="43"/>
                    <a:pt x="163" y="84"/>
                    <a:pt x="118" y="177"/>
                  </a:cubicBezTo>
                  <a:cubicBezTo>
                    <a:pt x="104" y="204"/>
                    <a:pt x="89" y="231"/>
                    <a:pt x="72" y="257"/>
                  </a:cubicBezTo>
                  <a:cubicBezTo>
                    <a:pt x="29" y="325"/>
                    <a:pt x="12" y="402"/>
                    <a:pt x="1" y="481"/>
                  </a:cubicBezTo>
                  <a:cubicBezTo>
                    <a:pt x="0" y="494"/>
                    <a:pt x="0" y="508"/>
                    <a:pt x="3" y="521"/>
                  </a:cubicBezTo>
                  <a:cubicBezTo>
                    <a:pt x="12" y="576"/>
                    <a:pt x="23" y="632"/>
                    <a:pt x="46" y="683"/>
                  </a:cubicBezTo>
                  <a:cubicBezTo>
                    <a:pt x="63" y="721"/>
                    <a:pt x="82" y="760"/>
                    <a:pt x="112" y="790"/>
                  </a:cubicBezTo>
                  <a:cubicBezTo>
                    <a:pt x="159" y="835"/>
                    <a:pt x="208" y="878"/>
                    <a:pt x="266" y="907"/>
                  </a:cubicBezTo>
                  <a:cubicBezTo>
                    <a:pt x="276" y="912"/>
                    <a:pt x="287" y="918"/>
                    <a:pt x="298" y="919"/>
                  </a:cubicBezTo>
                  <a:cubicBezTo>
                    <a:pt x="338" y="922"/>
                    <a:pt x="378" y="927"/>
                    <a:pt x="418" y="927"/>
                  </a:cubicBezTo>
                  <a:cubicBezTo>
                    <a:pt x="425" y="927"/>
                    <a:pt x="432" y="927"/>
                    <a:pt x="440" y="926"/>
                  </a:cubicBezTo>
                  <a:cubicBezTo>
                    <a:pt x="515" y="923"/>
                    <a:pt x="590" y="910"/>
                    <a:pt x="663" y="889"/>
                  </a:cubicBezTo>
                  <a:cubicBezTo>
                    <a:pt x="683" y="883"/>
                    <a:pt x="704" y="877"/>
                    <a:pt x="724" y="876"/>
                  </a:cubicBezTo>
                  <a:cubicBezTo>
                    <a:pt x="772" y="874"/>
                    <a:pt x="806" y="850"/>
                    <a:pt x="838" y="818"/>
                  </a:cubicBezTo>
                  <a:cubicBezTo>
                    <a:pt x="894" y="761"/>
                    <a:pt x="931" y="691"/>
                    <a:pt x="962" y="618"/>
                  </a:cubicBezTo>
                  <a:cubicBezTo>
                    <a:pt x="976" y="584"/>
                    <a:pt x="981" y="543"/>
                    <a:pt x="981" y="505"/>
                  </a:cubicBezTo>
                  <a:cubicBezTo>
                    <a:pt x="982" y="455"/>
                    <a:pt x="973" y="405"/>
                    <a:pt x="957" y="357"/>
                  </a:cubicBezTo>
                  <a:cubicBezTo>
                    <a:pt x="926" y="259"/>
                    <a:pt x="863" y="183"/>
                    <a:pt x="791" y="113"/>
                  </a:cubicBezTo>
                  <a:cubicBezTo>
                    <a:pt x="781" y="104"/>
                    <a:pt x="769" y="97"/>
                    <a:pt x="759" y="88"/>
                  </a:cubicBezTo>
                  <a:cubicBezTo>
                    <a:pt x="751" y="81"/>
                    <a:pt x="744" y="73"/>
                    <a:pt x="737" y="66"/>
                  </a:cubicBezTo>
                  <a:cubicBezTo>
                    <a:pt x="701" y="47"/>
                    <a:pt x="701" y="47"/>
                    <a:pt x="701" y="47"/>
                  </a:cubicBezTo>
                  <a:cubicBezTo>
                    <a:pt x="642" y="21"/>
                    <a:pt x="586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7359651" y="6202363"/>
              <a:ext cx="95250" cy="109538"/>
            </a:xfrm>
            <a:custGeom>
              <a:avLst/>
              <a:gdLst>
                <a:gd name="T0" fmla="*/ 109 w 133"/>
                <a:gd name="T1" fmla="*/ 0 h 154"/>
                <a:gd name="T2" fmla="*/ 93 w 133"/>
                <a:gd name="T3" fmla="*/ 7 h 154"/>
                <a:gd name="T4" fmla="*/ 24 w 133"/>
                <a:gd name="T5" fmla="*/ 98 h 154"/>
                <a:gd name="T6" fmla="*/ 5 w 133"/>
                <a:gd name="T7" fmla="*/ 126 h 154"/>
                <a:gd name="T8" fmla="*/ 0 w 133"/>
                <a:gd name="T9" fmla="*/ 141 h 154"/>
                <a:gd name="T10" fmla="*/ 6 w 133"/>
                <a:gd name="T11" fmla="*/ 152 h 154"/>
                <a:gd name="T12" fmla="*/ 13 w 133"/>
                <a:gd name="T13" fmla="*/ 154 h 154"/>
                <a:gd name="T14" fmla="*/ 17 w 133"/>
                <a:gd name="T15" fmla="*/ 153 h 154"/>
                <a:gd name="T16" fmla="*/ 34 w 133"/>
                <a:gd name="T17" fmla="*/ 139 h 154"/>
                <a:gd name="T18" fmla="*/ 124 w 133"/>
                <a:gd name="T19" fmla="*/ 43 h 154"/>
                <a:gd name="T20" fmla="*/ 131 w 133"/>
                <a:gd name="T21" fmla="*/ 17 h 154"/>
                <a:gd name="T22" fmla="*/ 112 w 133"/>
                <a:gd name="T23" fmla="*/ 0 h 154"/>
                <a:gd name="T24" fmla="*/ 109 w 133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54">
                  <a:moveTo>
                    <a:pt x="109" y="0"/>
                  </a:moveTo>
                  <a:cubicBezTo>
                    <a:pt x="103" y="0"/>
                    <a:pt x="95" y="3"/>
                    <a:pt x="93" y="7"/>
                  </a:cubicBezTo>
                  <a:cubicBezTo>
                    <a:pt x="76" y="43"/>
                    <a:pt x="51" y="71"/>
                    <a:pt x="24" y="98"/>
                  </a:cubicBezTo>
                  <a:cubicBezTo>
                    <a:pt x="16" y="105"/>
                    <a:pt x="11" y="116"/>
                    <a:pt x="5" y="126"/>
                  </a:cubicBezTo>
                  <a:cubicBezTo>
                    <a:pt x="2" y="131"/>
                    <a:pt x="2" y="137"/>
                    <a:pt x="0" y="141"/>
                  </a:cubicBezTo>
                  <a:cubicBezTo>
                    <a:pt x="3" y="146"/>
                    <a:pt x="4" y="150"/>
                    <a:pt x="6" y="152"/>
                  </a:cubicBezTo>
                  <a:cubicBezTo>
                    <a:pt x="8" y="153"/>
                    <a:pt x="11" y="154"/>
                    <a:pt x="13" y="154"/>
                  </a:cubicBezTo>
                  <a:cubicBezTo>
                    <a:pt x="15" y="154"/>
                    <a:pt x="16" y="154"/>
                    <a:pt x="17" y="153"/>
                  </a:cubicBezTo>
                  <a:cubicBezTo>
                    <a:pt x="23" y="149"/>
                    <a:pt x="29" y="144"/>
                    <a:pt x="34" y="139"/>
                  </a:cubicBezTo>
                  <a:cubicBezTo>
                    <a:pt x="64" y="107"/>
                    <a:pt x="94" y="75"/>
                    <a:pt x="124" y="43"/>
                  </a:cubicBezTo>
                  <a:cubicBezTo>
                    <a:pt x="129" y="36"/>
                    <a:pt x="133" y="25"/>
                    <a:pt x="131" y="17"/>
                  </a:cubicBezTo>
                  <a:cubicBezTo>
                    <a:pt x="129" y="10"/>
                    <a:pt x="120" y="3"/>
                    <a:pt x="112" y="0"/>
                  </a:cubicBezTo>
                  <a:cubicBezTo>
                    <a:pt x="111" y="0"/>
                    <a:pt x="110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7254876" y="6062663"/>
              <a:ext cx="131763" cy="36513"/>
            </a:xfrm>
            <a:custGeom>
              <a:avLst/>
              <a:gdLst>
                <a:gd name="T0" fmla="*/ 164 w 185"/>
                <a:gd name="T1" fmla="*/ 0 h 50"/>
                <a:gd name="T2" fmla="*/ 162 w 185"/>
                <a:gd name="T3" fmla="*/ 0 h 50"/>
                <a:gd name="T4" fmla="*/ 17 w 185"/>
                <a:gd name="T5" fmla="*/ 17 h 50"/>
                <a:gd name="T6" fmla="*/ 8 w 185"/>
                <a:gd name="T7" fmla="*/ 22 h 50"/>
                <a:gd name="T8" fmla="*/ 0 w 185"/>
                <a:gd name="T9" fmla="*/ 41 h 50"/>
                <a:gd name="T10" fmla="*/ 12 w 185"/>
                <a:gd name="T11" fmla="*/ 50 h 50"/>
                <a:gd name="T12" fmla="*/ 12 w 185"/>
                <a:gd name="T13" fmla="*/ 50 h 50"/>
                <a:gd name="T14" fmla="*/ 157 w 185"/>
                <a:gd name="T15" fmla="*/ 34 h 50"/>
                <a:gd name="T16" fmla="*/ 185 w 185"/>
                <a:gd name="T17" fmla="*/ 4 h 50"/>
                <a:gd name="T18" fmla="*/ 164 w 185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50">
                  <a:moveTo>
                    <a:pt x="164" y="0"/>
                  </a:moveTo>
                  <a:cubicBezTo>
                    <a:pt x="164" y="0"/>
                    <a:pt x="163" y="0"/>
                    <a:pt x="162" y="0"/>
                  </a:cubicBezTo>
                  <a:cubicBezTo>
                    <a:pt x="114" y="5"/>
                    <a:pt x="66" y="11"/>
                    <a:pt x="17" y="17"/>
                  </a:cubicBezTo>
                  <a:cubicBezTo>
                    <a:pt x="14" y="18"/>
                    <a:pt x="9" y="19"/>
                    <a:pt x="8" y="22"/>
                  </a:cubicBezTo>
                  <a:cubicBezTo>
                    <a:pt x="4" y="28"/>
                    <a:pt x="1" y="35"/>
                    <a:pt x="0" y="41"/>
                  </a:cubicBezTo>
                  <a:cubicBezTo>
                    <a:pt x="0" y="44"/>
                    <a:pt x="8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60" y="45"/>
                    <a:pt x="109" y="41"/>
                    <a:pt x="157" y="34"/>
                  </a:cubicBezTo>
                  <a:cubicBezTo>
                    <a:pt x="168" y="32"/>
                    <a:pt x="183" y="28"/>
                    <a:pt x="185" y="4"/>
                  </a:cubicBezTo>
                  <a:cubicBezTo>
                    <a:pt x="177" y="2"/>
                    <a:pt x="171" y="0"/>
                    <a:pt x="1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7561263" y="6353176"/>
              <a:ext cx="71438" cy="152400"/>
            </a:xfrm>
            <a:custGeom>
              <a:avLst/>
              <a:gdLst>
                <a:gd name="T0" fmla="*/ 92 w 99"/>
                <a:gd name="T1" fmla="*/ 0 h 215"/>
                <a:gd name="T2" fmla="*/ 81 w 99"/>
                <a:gd name="T3" fmla="*/ 7 h 215"/>
                <a:gd name="T4" fmla="*/ 42 w 99"/>
                <a:gd name="T5" fmla="*/ 76 h 215"/>
                <a:gd name="T6" fmla="*/ 30 w 99"/>
                <a:gd name="T7" fmla="*/ 108 h 215"/>
                <a:gd name="T8" fmla="*/ 5 w 99"/>
                <a:gd name="T9" fmla="*/ 190 h 215"/>
                <a:gd name="T10" fmla="*/ 0 w 99"/>
                <a:gd name="T11" fmla="*/ 215 h 215"/>
                <a:gd name="T12" fmla="*/ 18 w 99"/>
                <a:gd name="T13" fmla="*/ 208 h 215"/>
                <a:gd name="T14" fmla="*/ 79 w 99"/>
                <a:gd name="T15" fmla="*/ 73 h 215"/>
                <a:gd name="T16" fmla="*/ 99 w 99"/>
                <a:gd name="T17" fmla="*/ 4 h 215"/>
                <a:gd name="T18" fmla="*/ 92 w 99"/>
                <a:gd name="T1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215">
                  <a:moveTo>
                    <a:pt x="92" y="0"/>
                  </a:moveTo>
                  <a:cubicBezTo>
                    <a:pt x="88" y="0"/>
                    <a:pt x="84" y="3"/>
                    <a:pt x="81" y="7"/>
                  </a:cubicBezTo>
                  <a:cubicBezTo>
                    <a:pt x="68" y="29"/>
                    <a:pt x="55" y="52"/>
                    <a:pt x="42" y="76"/>
                  </a:cubicBezTo>
                  <a:cubicBezTo>
                    <a:pt x="37" y="86"/>
                    <a:pt x="33" y="97"/>
                    <a:pt x="30" y="108"/>
                  </a:cubicBezTo>
                  <a:cubicBezTo>
                    <a:pt x="21" y="135"/>
                    <a:pt x="13" y="162"/>
                    <a:pt x="5" y="190"/>
                  </a:cubicBezTo>
                  <a:cubicBezTo>
                    <a:pt x="4" y="196"/>
                    <a:pt x="3" y="204"/>
                    <a:pt x="0" y="215"/>
                  </a:cubicBezTo>
                  <a:cubicBezTo>
                    <a:pt x="10" y="211"/>
                    <a:pt x="17" y="211"/>
                    <a:pt x="18" y="208"/>
                  </a:cubicBezTo>
                  <a:cubicBezTo>
                    <a:pt x="44" y="166"/>
                    <a:pt x="66" y="121"/>
                    <a:pt x="79" y="73"/>
                  </a:cubicBezTo>
                  <a:cubicBezTo>
                    <a:pt x="85" y="50"/>
                    <a:pt x="92" y="28"/>
                    <a:pt x="99" y="4"/>
                  </a:cubicBezTo>
                  <a:cubicBezTo>
                    <a:pt x="97" y="1"/>
                    <a:pt x="94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142288" y="6196013"/>
              <a:ext cx="103188" cy="74613"/>
            </a:xfrm>
            <a:custGeom>
              <a:avLst/>
              <a:gdLst>
                <a:gd name="T0" fmla="*/ 25 w 144"/>
                <a:gd name="T1" fmla="*/ 0 h 105"/>
                <a:gd name="T2" fmla="*/ 2 w 144"/>
                <a:gd name="T3" fmla="*/ 23 h 105"/>
                <a:gd name="T4" fmla="*/ 14 w 144"/>
                <a:gd name="T5" fmla="*/ 47 h 105"/>
                <a:gd name="T6" fmla="*/ 70 w 144"/>
                <a:gd name="T7" fmla="*/ 86 h 105"/>
                <a:gd name="T8" fmla="*/ 122 w 144"/>
                <a:gd name="T9" fmla="*/ 105 h 105"/>
                <a:gd name="T10" fmla="*/ 128 w 144"/>
                <a:gd name="T11" fmla="*/ 105 h 105"/>
                <a:gd name="T12" fmla="*/ 142 w 144"/>
                <a:gd name="T13" fmla="*/ 89 h 105"/>
                <a:gd name="T14" fmla="*/ 25 w 144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05">
                  <a:moveTo>
                    <a:pt x="25" y="0"/>
                  </a:moveTo>
                  <a:cubicBezTo>
                    <a:pt x="16" y="9"/>
                    <a:pt x="5" y="14"/>
                    <a:pt x="2" y="23"/>
                  </a:cubicBezTo>
                  <a:cubicBezTo>
                    <a:pt x="0" y="29"/>
                    <a:pt x="7" y="41"/>
                    <a:pt x="14" y="47"/>
                  </a:cubicBezTo>
                  <a:cubicBezTo>
                    <a:pt x="31" y="61"/>
                    <a:pt x="50" y="75"/>
                    <a:pt x="70" y="86"/>
                  </a:cubicBezTo>
                  <a:cubicBezTo>
                    <a:pt x="86" y="95"/>
                    <a:pt x="103" y="105"/>
                    <a:pt x="122" y="105"/>
                  </a:cubicBezTo>
                  <a:cubicBezTo>
                    <a:pt x="124" y="105"/>
                    <a:pt x="126" y="105"/>
                    <a:pt x="128" y="105"/>
                  </a:cubicBezTo>
                  <a:cubicBezTo>
                    <a:pt x="135" y="104"/>
                    <a:pt x="144" y="105"/>
                    <a:pt x="142" y="89"/>
                  </a:cubicBezTo>
                  <a:cubicBezTo>
                    <a:pt x="97" y="72"/>
                    <a:pt x="62" y="38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8196263" y="5949951"/>
              <a:ext cx="87313" cy="42863"/>
            </a:xfrm>
            <a:custGeom>
              <a:avLst/>
              <a:gdLst>
                <a:gd name="T0" fmla="*/ 102 w 124"/>
                <a:gd name="T1" fmla="*/ 0 h 62"/>
                <a:gd name="T2" fmla="*/ 96 w 124"/>
                <a:gd name="T3" fmla="*/ 1 h 62"/>
                <a:gd name="T4" fmla="*/ 16 w 124"/>
                <a:gd name="T5" fmla="*/ 26 h 62"/>
                <a:gd name="T6" fmla="*/ 0 w 124"/>
                <a:gd name="T7" fmla="*/ 45 h 62"/>
                <a:gd name="T8" fmla="*/ 5 w 124"/>
                <a:gd name="T9" fmla="*/ 52 h 62"/>
                <a:gd name="T10" fmla="*/ 33 w 124"/>
                <a:gd name="T11" fmla="*/ 62 h 62"/>
                <a:gd name="T12" fmla="*/ 58 w 124"/>
                <a:gd name="T13" fmla="*/ 59 h 62"/>
                <a:gd name="T14" fmla="*/ 119 w 124"/>
                <a:gd name="T15" fmla="*/ 31 h 62"/>
                <a:gd name="T16" fmla="*/ 122 w 124"/>
                <a:gd name="T17" fmla="*/ 16 h 62"/>
                <a:gd name="T18" fmla="*/ 107 w 124"/>
                <a:gd name="T19" fmla="*/ 1 h 62"/>
                <a:gd name="T20" fmla="*/ 102 w 124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62">
                  <a:moveTo>
                    <a:pt x="102" y="0"/>
                  </a:moveTo>
                  <a:cubicBezTo>
                    <a:pt x="100" y="0"/>
                    <a:pt x="98" y="1"/>
                    <a:pt x="96" y="1"/>
                  </a:cubicBezTo>
                  <a:cubicBezTo>
                    <a:pt x="69" y="9"/>
                    <a:pt x="42" y="16"/>
                    <a:pt x="16" y="26"/>
                  </a:cubicBezTo>
                  <a:cubicBezTo>
                    <a:pt x="9" y="28"/>
                    <a:pt x="4" y="39"/>
                    <a:pt x="0" y="45"/>
                  </a:cubicBezTo>
                  <a:cubicBezTo>
                    <a:pt x="3" y="49"/>
                    <a:pt x="4" y="51"/>
                    <a:pt x="5" y="52"/>
                  </a:cubicBezTo>
                  <a:cubicBezTo>
                    <a:pt x="14" y="60"/>
                    <a:pt x="23" y="62"/>
                    <a:pt x="33" y="62"/>
                  </a:cubicBezTo>
                  <a:cubicBezTo>
                    <a:pt x="41" y="62"/>
                    <a:pt x="50" y="61"/>
                    <a:pt x="58" y="59"/>
                  </a:cubicBezTo>
                  <a:cubicBezTo>
                    <a:pt x="80" y="54"/>
                    <a:pt x="102" y="49"/>
                    <a:pt x="119" y="31"/>
                  </a:cubicBezTo>
                  <a:cubicBezTo>
                    <a:pt x="122" y="28"/>
                    <a:pt x="124" y="20"/>
                    <a:pt x="122" y="16"/>
                  </a:cubicBezTo>
                  <a:cubicBezTo>
                    <a:pt x="119" y="10"/>
                    <a:pt x="112" y="5"/>
                    <a:pt x="107" y="1"/>
                  </a:cubicBezTo>
                  <a:cubicBezTo>
                    <a:pt x="106" y="0"/>
                    <a:pt x="104" y="0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300913" y="5795963"/>
              <a:ext cx="84138" cy="61913"/>
            </a:xfrm>
            <a:custGeom>
              <a:avLst/>
              <a:gdLst>
                <a:gd name="T0" fmla="*/ 15 w 119"/>
                <a:gd name="T1" fmla="*/ 0 h 87"/>
                <a:gd name="T2" fmla="*/ 2 w 119"/>
                <a:gd name="T3" fmla="*/ 7 h 87"/>
                <a:gd name="T4" fmla="*/ 3 w 119"/>
                <a:gd name="T5" fmla="*/ 22 h 87"/>
                <a:gd name="T6" fmla="*/ 89 w 119"/>
                <a:gd name="T7" fmla="*/ 86 h 87"/>
                <a:gd name="T8" fmla="*/ 93 w 119"/>
                <a:gd name="T9" fmla="*/ 87 h 87"/>
                <a:gd name="T10" fmla="*/ 119 w 119"/>
                <a:gd name="T11" fmla="*/ 80 h 87"/>
                <a:gd name="T12" fmla="*/ 16 w 119"/>
                <a:gd name="T13" fmla="*/ 0 h 87"/>
                <a:gd name="T14" fmla="*/ 15 w 119"/>
                <a:gd name="T1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87">
                  <a:moveTo>
                    <a:pt x="15" y="0"/>
                  </a:moveTo>
                  <a:cubicBezTo>
                    <a:pt x="11" y="0"/>
                    <a:pt x="5" y="4"/>
                    <a:pt x="2" y="7"/>
                  </a:cubicBezTo>
                  <a:cubicBezTo>
                    <a:pt x="0" y="11"/>
                    <a:pt x="0" y="20"/>
                    <a:pt x="3" y="22"/>
                  </a:cubicBezTo>
                  <a:cubicBezTo>
                    <a:pt x="31" y="44"/>
                    <a:pt x="59" y="66"/>
                    <a:pt x="89" y="86"/>
                  </a:cubicBezTo>
                  <a:cubicBezTo>
                    <a:pt x="90" y="87"/>
                    <a:pt x="91" y="87"/>
                    <a:pt x="93" y="87"/>
                  </a:cubicBezTo>
                  <a:cubicBezTo>
                    <a:pt x="99" y="87"/>
                    <a:pt x="109" y="82"/>
                    <a:pt x="119" y="80"/>
                  </a:cubicBezTo>
                  <a:cubicBezTo>
                    <a:pt x="93" y="37"/>
                    <a:pt x="57" y="14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812088" y="6430963"/>
              <a:ext cx="41275" cy="119063"/>
            </a:xfrm>
            <a:custGeom>
              <a:avLst/>
              <a:gdLst>
                <a:gd name="T0" fmla="*/ 31 w 60"/>
                <a:gd name="T1" fmla="*/ 0 h 167"/>
                <a:gd name="T2" fmla="*/ 5 w 60"/>
                <a:gd name="T3" fmla="*/ 159 h 167"/>
                <a:gd name="T4" fmla="*/ 32 w 60"/>
                <a:gd name="T5" fmla="*/ 167 h 167"/>
                <a:gd name="T6" fmla="*/ 31 w 60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67">
                  <a:moveTo>
                    <a:pt x="31" y="0"/>
                  </a:moveTo>
                  <a:cubicBezTo>
                    <a:pt x="18" y="57"/>
                    <a:pt x="0" y="106"/>
                    <a:pt x="5" y="159"/>
                  </a:cubicBezTo>
                  <a:cubicBezTo>
                    <a:pt x="15" y="162"/>
                    <a:pt x="24" y="164"/>
                    <a:pt x="32" y="167"/>
                  </a:cubicBezTo>
                  <a:cubicBezTo>
                    <a:pt x="60" y="112"/>
                    <a:pt x="42" y="6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7464426" y="5589588"/>
              <a:ext cx="65088" cy="87313"/>
            </a:xfrm>
            <a:custGeom>
              <a:avLst/>
              <a:gdLst>
                <a:gd name="T0" fmla="*/ 3 w 91"/>
                <a:gd name="T1" fmla="*/ 0 h 121"/>
                <a:gd name="T2" fmla="*/ 55 w 91"/>
                <a:gd name="T3" fmla="*/ 114 h 121"/>
                <a:gd name="T4" fmla="*/ 70 w 91"/>
                <a:gd name="T5" fmla="*/ 121 h 121"/>
                <a:gd name="T6" fmla="*/ 70 w 91"/>
                <a:gd name="T7" fmla="*/ 121 h 121"/>
                <a:gd name="T8" fmla="*/ 89 w 91"/>
                <a:gd name="T9" fmla="*/ 114 h 121"/>
                <a:gd name="T10" fmla="*/ 88 w 91"/>
                <a:gd name="T11" fmla="*/ 98 h 121"/>
                <a:gd name="T12" fmla="*/ 3 w 91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21">
                  <a:moveTo>
                    <a:pt x="3" y="0"/>
                  </a:moveTo>
                  <a:cubicBezTo>
                    <a:pt x="0" y="53"/>
                    <a:pt x="25" y="85"/>
                    <a:pt x="55" y="114"/>
                  </a:cubicBezTo>
                  <a:cubicBezTo>
                    <a:pt x="59" y="118"/>
                    <a:pt x="65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6" y="121"/>
                    <a:pt x="84" y="118"/>
                    <a:pt x="89" y="114"/>
                  </a:cubicBezTo>
                  <a:cubicBezTo>
                    <a:pt x="91" y="112"/>
                    <a:pt x="91" y="102"/>
                    <a:pt x="88" y="98"/>
                  </a:cubicBezTo>
                  <a:cubicBezTo>
                    <a:pt x="62" y="67"/>
                    <a:pt x="34" y="36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8099426" y="5710238"/>
              <a:ext cx="92075" cy="57150"/>
            </a:xfrm>
            <a:custGeom>
              <a:avLst/>
              <a:gdLst>
                <a:gd name="T0" fmla="*/ 129 w 131"/>
                <a:gd name="T1" fmla="*/ 0 h 79"/>
                <a:gd name="T2" fmla="*/ 0 w 131"/>
                <a:gd name="T3" fmla="*/ 62 h 79"/>
                <a:gd name="T4" fmla="*/ 24 w 131"/>
                <a:gd name="T5" fmla="*/ 79 h 79"/>
                <a:gd name="T6" fmla="*/ 39 w 131"/>
                <a:gd name="T7" fmla="*/ 75 h 79"/>
                <a:gd name="T8" fmla="*/ 72 w 131"/>
                <a:gd name="T9" fmla="*/ 53 h 79"/>
                <a:gd name="T10" fmla="*/ 130 w 131"/>
                <a:gd name="T11" fmla="*/ 12 h 79"/>
                <a:gd name="T12" fmla="*/ 129 w 131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29" y="0"/>
                  </a:moveTo>
                  <a:cubicBezTo>
                    <a:pt x="81" y="11"/>
                    <a:pt x="36" y="26"/>
                    <a:pt x="0" y="62"/>
                  </a:cubicBezTo>
                  <a:cubicBezTo>
                    <a:pt x="7" y="73"/>
                    <a:pt x="15" y="79"/>
                    <a:pt x="24" y="79"/>
                  </a:cubicBezTo>
                  <a:cubicBezTo>
                    <a:pt x="29" y="79"/>
                    <a:pt x="34" y="78"/>
                    <a:pt x="39" y="75"/>
                  </a:cubicBezTo>
                  <a:cubicBezTo>
                    <a:pt x="50" y="68"/>
                    <a:pt x="62" y="62"/>
                    <a:pt x="72" y="53"/>
                  </a:cubicBezTo>
                  <a:cubicBezTo>
                    <a:pt x="90" y="36"/>
                    <a:pt x="108" y="21"/>
                    <a:pt x="130" y="12"/>
                  </a:cubicBezTo>
                  <a:cubicBezTo>
                    <a:pt x="131" y="11"/>
                    <a:pt x="130" y="6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7769226" y="5499101"/>
              <a:ext cx="39688" cy="79375"/>
            </a:xfrm>
            <a:custGeom>
              <a:avLst/>
              <a:gdLst>
                <a:gd name="T0" fmla="*/ 25 w 56"/>
                <a:gd name="T1" fmla="*/ 0 h 111"/>
                <a:gd name="T2" fmla="*/ 8 w 56"/>
                <a:gd name="T3" fmla="*/ 8 h 111"/>
                <a:gd name="T4" fmla="*/ 27 w 56"/>
                <a:gd name="T5" fmla="*/ 105 h 111"/>
                <a:gd name="T6" fmla="*/ 34 w 56"/>
                <a:gd name="T7" fmla="*/ 111 h 111"/>
                <a:gd name="T8" fmla="*/ 35 w 56"/>
                <a:gd name="T9" fmla="*/ 111 h 111"/>
                <a:gd name="T10" fmla="*/ 48 w 56"/>
                <a:gd name="T11" fmla="*/ 105 h 111"/>
                <a:gd name="T12" fmla="*/ 40 w 56"/>
                <a:gd name="T13" fmla="*/ 11 h 111"/>
                <a:gd name="T14" fmla="*/ 25 w 56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11">
                  <a:moveTo>
                    <a:pt x="25" y="0"/>
                  </a:moveTo>
                  <a:cubicBezTo>
                    <a:pt x="20" y="0"/>
                    <a:pt x="14" y="3"/>
                    <a:pt x="8" y="8"/>
                  </a:cubicBezTo>
                  <a:cubicBezTo>
                    <a:pt x="0" y="43"/>
                    <a:pt x="29" y="71"/>
                    <a:pt x="27" y="105"/>
                  </a:cubicBezTo>
                  <a:cubicBezTo>
                    <a:pt x="26" y="107"/>
                    <a:pt x="32" y="111"/>
                    <a:pt x="34" y="111"/>
                  </a:cubicBezTo>
                  <a:cubicBezTo>
                    <a:pt x="34" y="111"/>
                    <a:pt x="35" y="111"/>
                    <a:pt x="35" y="111"/>
                  </a:cubicBezTo>
                  <a:cubicBezTo>
                    <a:pt x="39" y="111"/>
                    <a:pt x="47" y="108"/>
                    <a:pt x="48" y="105"/>
                  </a:cubicBezTo>
                  <a:cubicBezTo>
                    <a:pt x="55" y="73"/>
                    <a:pt x="56" y="41"/>
                    <a:pt x="40" y="11"/>
                  </a:cubicBezTo>
                  <a:cubicBezTo>
                    <a:pt x="36" y="3"/>
                    <a:pt x="31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010526" y="6332538"/>
              <a:ext cx="73025" cy="111125"/>
            </a:xfrm>
            <a:custGeom>
              <a:avLst/>
              <a:gdLst>
                <a:gd name="T0" fmla="*/ 12 w 103"/>
                <a:gd name="T1" fmla="*/ 0 h 155"/>
                <a:gd name="T2" fmla="*/ 0 w 103"/>
                <a:gd name="T3" fmla="*/ 8 h 155"/>
                <a:gd name="T4" fmla="*/ 27 w 103"/>
                <a:gd name="T5" fmla="*/ 44 h 155"/>
                <a:gd name="T6" fmla="*/ 47 w 103"/>
                <a:gd name="T7" fmla="*/ 92 h 155"/>
                <a:gd name="T8" fmla="*/ 94 w 103"/>
                <a:gd name="T9" fmla="*/ 155 h 155"/>
                <a:gd name="T10" fmla="*/ 92 w 103"/>
                <a:gd name="T11" fmla="*/ 134 h 155"/>
                <a:gd name="T12" fmla="*/ 26 w 103"/>
                <a:gd name="T13" fmla="*/ 12 h 155"/>
                <a:gd name="T14" fmla="*/ 12 w 103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55">
                  <a:moveTo>
                    <a:pt x="12" y="0"/>
                  </a:moveTo>
                  <a:cubicBezTo>
                    <a:pt x="9" y="0"/>
                    <a:pt x="5" y="2"/>
                    <a:pt x="0" y="8"/>
                  </a:cubicBezTo>
                  <a:cubicBezTo>
                    <a:pt x="9" y="20"/>
                    <a:pt x="20" y="31"/>
                    <a:pt x="27" y="44"/>
                  </a:cubicBezTo>
                  <a:cubicBezTo>
                    <a:pt x="36" y="59"/>
                    <a:pt x="42" y="75"/>
                    <a:pt x="47" y="92"/>
                  </a:cubicBezTo>
                  <a:cubicBezTo>
                    <a:pt x="57" y="118"/>
                    <a:pt x="73" y="138"/>
                    <a:pt x="94" y="155"/>
                  </a:cubicBezTo>
                  <a:cubicBezTo>
                    <a:pt x="103" y="145"/>
                    <a:pt x="95" y="140"/>
                    <a:pt x="92" y="134"/>
                  </a:cubicBezTo>
                  <a:cubicBezTo>
                    <a:pt x="70" y="93"/>
                    <a:pt x="49" y="52"/>
                    <a:pt x="26" y="12"/>
                  </a:cubicBezTo>
                  <a:cubicBezTo>
                    <a:pt x="24" y="8"/>
                    <a:pt x="19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7966076" y="5549901"/>
              <a:ext cx="60325" cy="109538"/>
            </a:xfrm>
            <a:custGeom>
              <a:avLst/>
              <a:gdLst>
                <a:gd name="T0" fmla="*/ 86 w 86"/>
                <a:gd name="T1" fmla="*/ 0 h 154"/>
                <a:gd name="T2" fmla="*/ 0 w 86"/>
                <a:gd name="T3" fmla="*/ 135 h 154"/>
                <a:gd name="T4" fmla="*/ 22 w 86"/>
                <a:gd name="T5" fmla="*/ 154 h 154"/>
                <a:gd name="T6" fmla="*/ 86 w 8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54">
                  <a:moveTo>
                    <a:pt x="86" y="0"/>
                  </a:moveTo>
                  <a:cubicBezTo>
                    <a:pt x="51" y="47"/>
                    <a:pt x="16" y="84"/>
                    <a:pt x="0" y="135"/>
                  </a:cubicBezTo>
                  <a:cubicBezTo>
                    <a:pt x="8" y="142"/>
                    <a:pt x="15" y="148"/>
                    <a:pt x="22" y="154"/>
                  </a:cubicBezTo>
                  <a:cubicBezTo>
                    <a:pt x="69" y="114"/>
                    <a:pt x="72" y="59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7"/>
            <p:cNvSpPr>
              <a:spLocks noEditPoints="1"/>
            </p:cNvSpPr>
            <p:nvPr/>
          </p:nvSpPr>
          <p:spPr bwMode="auto">
            <a:xfrm>
              <a:off x="4845050" y="3292475"/>
              <a:ext cx="776288" cy="1517650"/>
            </a:xfrm>
            <a:custGeom>
              <a:avLst/>
              <a:gdLst>
                <a:gd name="T0" fmla="*/ 1012 w 1090"/>
                <a:gd name="T1" fmla="*/ 1245 h 2132"/>
                <a:gd name="T2" fmla="*/ 1051 w 1090"/>
                <a:gd name="T3" fmla="*/ 1258 h 2132"/>
                <a:gd name="T4" fmla="*/ 943 w 1090"/>
                <a:gd name="T5" fmla="*/ 1269 h 2132"/>
                <a:gd name="T6" fmla="*/ 686 w 1090"/>
                <a:gd name="T7" fmla="*/ 1119 h 2132"/>
                <a:gd name="T8" fmla="*/ 798 w 1090"/>
                <a:gd name="T9" fmla="*/ 1106 h 2132"/>
                <a:gd name="T10" fmla="*/ 584 w 1090"/>
                <a:gd name="T11" fmla="*/ 1090 h 2132"/>
                <a:gd name="T12" fmla="*/ 583 w 1090"/>
                <a:gd name="T13" fmla="*/ 1028 h 2132"/>
                <a:gd name="T14" fmla="*/ 604 w 1090"/>
                <a:gd name="T15" fmla="*/ 1078 h 2132"/>
                <a:gd name="T16" fmla="*/ 922 w 1090"/>
                <a:gd name="T17" fmla="*/ 941 h 2132"/>
                <a:gd name="T18" fmla="*/ 911 w 1090"/>
                <a:gd name="T19" fmla="*/ 1058 h 2132"/>
                <a:gd name="T20" fmla="*/ 951 w 1090"/>
                <a:gd name="T21" fmla="*/ 1000 h 2132"/>
                <a:gd name="T22" fmla="*/ 812 w 1090"/>
                <a:gd name="T23" fmla="*/ 1051 h 2132"/>
                <a:gd name="T24" fmla="*/ 842 w 1090"/>
                <a:gd name="T25" fmla="*/ 915 h 2132"/>
                <a:gd name="T26" fmla="*/ 824 w 1090"/>
                <a:gd name="T27" fmla="*/ 1046 h 2132"/>
                <a:gd name="T28" fmla="*/ 932 w 1090"/>
                <a:gd name="T29" fmla="*/ 899 h 2132"/>
                <a:gd name="T30" fmla="*/ 925 w 1090"/>
                <a:gd name="T31" fmla="*/ 1105 h 2132"/>
                <a:gd name="T32" fmla="*/ 922 w 1090"/>
                <a:gd name="T33" fmla="*/ 920 h 2132"/>
                <a:gd name="T34" fmla="*/ 246 w 1090"/>
                <a:gd name="T35" fmla="*/ 65 h 2132"/>
                <a:gd name="T36" fmla="*/ 267 w 1090"/>
                <a:gd name="T37" fmla="*/ 20 h 2132"/>
                <a:gd name="T38" fmla="*/ 831 w 1090"/>
                <a:gd name="T39" fmla="*/ 892 h 2132"/>
                <a:gd name="T40" fmla="*/ 772 w 1090"/>
                <a:gd name="T41" fmla="*/ 1092 h 2132"/>
                <a:gd name="T42" fmla="*/ 672 w 1090"/>
                <a:gd name="T43" fmla="*/ 1085 h 2132"/>
                <a:gd name="T44" fmla="*/ 594 w 1090"/>
                <a:gd name="T45" fmla="*/ 999 h 2132"/>
                <a:gd name="T46" fmla="*/ 581 w 1090"/>
                <a:gd name="T47" fmla="*/ 1113 h 2132"/>
                <a:gd name="T48" fmla="*/ 662 w 1090"/>
                <a:gd name="T49" fmla="*/ 1108 h 2132"/>
                <a:gd name="T50" fmla="*/ 678 w 1090"/>
                <a:gd name="T51" fmla="*/ 1274 h 2132"/>
                <a:gd name="T52" fmla="*/ 409 w 1090"/>
                <a:gd name="T53" fmla="*/ 1757 h 2132"/>
                <a:gd name="T54" fmla="*/ 269 w 1090"/>
                <a:gd name="T55" fmla="*/ 1874 h 2132"/>
                <a:gd name="T56" fmla="*/ 78 w 1090"/>
                <a:gd name="T57" fmla="*/ 1669 h 2132"/>
                <a:gd name="T58" fmla="*/ 11 w 1090"/>
                <a:gd name="T59" fmla="*/ 1810 h 2132"/>
                <a:gd name="T60" fmla="*/ 66 w 1090"/>
                <a:gd name="T61" fmla="*/ 1837 h 2132"/>
                <a:gd name="T62" fmla="*/ 260 w 1090"/>
                <a:gd name="T63" fmla="*/ 2096 h 2132"/>
                <a:gd name="T64" fmla="*/ 342 w 1090"/>
                <a:gd name="T65" fmla="*/ 2091 h 2132"/>
                <a:gd name="T66" fmla="*/ 593 w 1090"/>
                <a:gd name="T67" fmla="*/ 2115 h 2132"/>
                <a:gd name="T68" fmla="*/ 706 w 1090"/>
                <a:gd name="T69" fmla="*/ 2074 h 2132"/>
                <a:gd name="T70" fmla="*/ 757 w 1090"/>
                <a:gd name="T71" fmla="*/ 1971 h 2132"/>
                <a:gd name="T72" fmla="*/ 681 w 1090"/>
                <a:gd name="T73" fmla="*/ 1970 h 2132"/>
                <a:gd name="T74" fmla="*/ 619 w 1090"/>
                <a:gd name="T75" fmla="*/ 1966 h 2132"/>
                <a:gd name="T76" fmla="*/ 511 w 1090"/>
                <a:gd name="T77" fmla="*/ 1999 h 2132"/>
                <a:gd name="T78" fmla="*/ 542 w 1090"/>
                <a:gd name="T79" fmla="*/ 1764 h 2132"/>
                <a:gd name="T80" fmla="*/ 484 w 1090"/>
                <a:gd name="T81" fmla="*/ 1818 h 2132"/>
                <a:gd name="T82" fmla="*/ 525 w 1090"/>
                <a:gd name="T83" fmla="*/ 2022 h 2132"/>
                <a:gd name="T84" fmla="*/ 631 w 1090"/>
                <a:gd name="T85" fmla="*/ 1984 h 2132"/>
                <a:gd name="T86" fmla="*/ 635 w 1090"/>
                <a:gd name="T87" fmla="*/ 2078 h 2132"/>
                <a:gd name="T88" fmla="*/ 403 w 1090"/>
                <a:gd name="T89" fmla="*/ 2087 h 2132"/>
                <a:gd name="T90" fmla="*/ 280 w 1090"/>
                <a:gd name="T91" fmla="*/ 2080 h 2132"/>
                <a:gd name="T92" fmla="*/ 73 w 1090"/>
                <a:gd name="T93" fmla="*/ 1698 h 2132"/>
                <a:gd name="T94" fmla="*/ 136 w 1090"/>
                <a:gd name="T95" fmla="*/ 1763 h 2132"/>
                <a:gd name="T96" fmla="*/ 290 w 1090"/>
                <a:gd name="T97" fmla="*/ 1902 h 2132"/>
                <a:gd name="T98" fmla="*/ 667 w 1090"/>
                <a:gd name="T99" fmla="*/ 1345 h 2132"/>
                <a:gd name="T100" fmla="*/ 853 w 1090"/>
                <a:gd name="T101" fmla="*/ 1242 h 2132"/>
                <a:gd name="T102" fmla="*/ 942 w 1090"/>
                <a:gd name="T103" fmla="*/ 1288 h 2132"/>
                <a:gd name="T104" fmla="*/ 1036 w 1090"/>
                <a:gd name="T105" fmla="*/ 1332 h 2132"/>
                <a:gd name="T106" fmla="*/ 1032 w 1090"/>
                <a:gd name="T107" fmla="*/ 1210 h 2132"/>
                <a:gd name="T108" fmla="*/ 888 w 1090"/>
                <a:gd name="T109" fmla="*/ 1152 h 2132"/>
                <a:gd name="T110" fmla="*/ 1061 w 1090"/>
                <a:gd name="T111" fmla="*/ 995 h 2132"/>
                <a:gd name="T112" fmla="*/ 826 w 1090"/>
                <a:gd name="T113" fmla="*/ 828 h 2132"/>
                <a:gd name="T114" fmla="*/ 339 w 1090"/>
                <a:gd name="T115" fmla="*/ 376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0" h="2132">
                  <a:moveTo>
                    <a:pt x="1038" y="1306"/>
                  </a:moveTo>
                  <a:cubicBezTo>
                    <a:pt x="1037" y="1306"/>
                    <a:pt x="1037" y="1306"/>
                    <a:pt x="1036" y="1306"/>
                  </a:cubicBezTo>
                  <a:cubicBezTo>
                    <a:pt x="1030" y="1305"/>
                    <a:pt x="1023" y="1301"/>
                    <a:pt x="1016" y="1295"/>
                  </a:cubicBezTo>
                  <a:cubicBezTo>
                    <a:pt x="1010" y="1290"/>
                    <a:pt x="1005" y="1285"/>
                    <a:pt x="1004" y="1283"/>
                  </a:cubicBezTo>
                  <a:cubicBezTo>
                    <a:pt x="1007" y="1267"/>
                    <a:pt x="1009" y="1256"/>
                    <a:pt x="1012" y="1245"/>
                  </a:cubicBezTo>
                  <a:cubicBezTo>
                    <a:pt x="1013" y="1240"/>
                    <a:pt x="1033" y="1235"/>
                    <a:pt x="1040" y="1235"/>
                  </a:cubicBezTo>
                  <a:cubicBezTo>
                    <a:pt x="1040" y="1235"/>
                    <a:pt x="1040" y="1235"/>
                    <a:pt x="1040" y="1235"/>
                  </a:cubicBezTo>
                  <a:cubicBezTo>
                    <a:pt x="1040" y="1235"/>
                    <a:pt x="1040" y="1235"/>
                    <a:pt x="1040" y="1235"/>
                  </a:cubicBezTo>
                  <a:cubicBezTo>
                    <a:pt x="1051" y="1236"/>
                    <a:pt x="1059" y="1246"/>
                    <a:pt x="1063" y="1255"/>
                  </a:cubicBezTo>
                  <a:cubicBezTo>
                    <a:pt x="1059" y="1256"/>
                    <a:pt x="1055" y="1257"/>
                    <a:pt x="1051" y="1258"/>
                  </a:cubicBezTo>
                  <a:cubicBezTo>
                    <a:pt x="1052" y="1258"/>
                    <a:pt x="1052" y="1258"/>
                    <a:pt x="1053" y="1258"/>
                  </a:cubicBezTo>
                  <a:cubicBezTo>
                    <a:pt x="1053" y="1258"/>
                    <a:pt x="1054" y="1258"/>
                    <a:pt x="1054" y="1258"/>
                  </a:cubicBezTo>
                  <a:cubicBezTo>
                    <a:pt x="1066" y="1259"/>
                    <a:pt x="1062" y="1291"/>
                    <a:pt x="1056" y="1296"/>
                  </a:cubicBezTo>
                  <a:cubicBezTo>
                    <a:pt x="1050" y="1303"/>
                    <a:pt x="1045" y="1306"/>
                    <a:pt x="1038" y="1306"/>
                  </a:cubicBezTo>
                  <a:moveTo>
                    <a:pt x="943" y="1269"/>
                  </a:moveTo>
                  <a:cubicBezTo>
                    <a:pt x="932" y="1262"/>
                    <a:pt x="926" y="1258"/>
                    <a:pt x="919" y="1253"/>
                  </a:cubicBezTo>
                  <a:cubicBezTo>
                    <a:pt x="913" y="1249"/>
                    <a:pt x="908" y="1241"/>
                    <a:pt x="901" y="1240"/>
                  </a:cubicBezTo>
                  <a:cubicBezTo>
                    <a:pt x="870" y="1234"/>
                    <a:pt x="848" y="1209"/>
                    <a:pt x="819" y="1200"/>
                  </a:cubicBezTo>
                  <a:cubicBezTo>
                    <a:pt x="793" y="1191"/>
                    <a:pt x="769" y="1175"/>
                    <a:pt x="746" y="1160"/>
                  </a:cubicBezTo>
                  <a:cubicBezTo>
                    <a:pt x="725" y="1148"/>
                    <a:pt x="706" y="1133"/>
                    <a:pt x="686" y="1119"/>
                  </a:cubicBezTo>
                  <a:cubicBezTo>
                    <a:pt x="692" y="1105"/>
                    <a:pt x="696" y="1094"/>
                    <a:pt x="701" y="1080"/>
                  </a:cubicBezTo>
                  <a:cubicBezTo>
                    <a:pt x="790" y="1126"/>
                    <a:pt x="876" y="1171"/>
                    <a:pt x="963" y="1216"/>
                  </a:cubicBezTo>
                  <a:cubicBezTo>
                    <a:pt x="956" y="1234"/>
                    <a:pt x="950" y="1250"/>
                    <a:pt x="943" y="1269"/>
                  </a:cubicBezTo>
                  <a:moveTo>
                    <a:pt x="872" y="1143"/>
                  </a:moveTo>
                  <a:cubicBezTo>
                    <a:pt x="846" y="1130"/>
                    <a:pt x="823" y="1119"/>
                    <a:pt x="798" y="1106"/>
                  </a:cubicBezTo>
                  <a:cubicBezTo>
                    <a:pt x="809" y="1087"/>
                    <a:pt x="819" y="1070"/>
                    <a:pt x="830" y="1051"/>
                  </a:cubicBezTo>
                  <a:cubicBezTo>
                    <a:pt x="845" y="1056"/>
                    <a:pt x="860" y="1060"/>
                    <a:pt x="873" y="1065"/>
                  </a:cubicBezTo>
                  <a:cubicBezTo>
                    <a:pt x="884" y="1069"/>
                    <a:pt x="896" y="1091"/>
                    <a:pt x="893" y="1100"/>
                  </a:cubicBezTo>
                  <a:cubicBezTo>
                    <a:pt x="887" y="1114"/>
                    <a:pt x="879" y="1128"/>
                    <a:pt x="872" y="1143"/>
                  </a:cubicBezTo>
                  <a:moveTo>
                    <a:pt x="584" y="1090"/>
                  </a:moveTo>
                  <a:cubicBezTo>
                    <a:pt x="583" y="1090"/>
                    <a:pt x="582" y="1090"/>
                    <a:pt x="582" y="1090"/>
                  </a:cubicBezTo>
                  <a:cubicBezTo>
                    <a:pt x="579" y="1089"/>
                    <a:pt x="577" y="1089"/>
                    <a:pt x="575" y="1088"/>
                  </a:cubicBezTo>
                  <a:cubicBezTo>
                    <a:pt x="568" y="1084"/>
                    <a:pt x="562" y="1072"/>
                    <a:pt x="559" y="1063"/>
                  </a:cubicBezTo>
                  <a:cubicBezTo>
                    <a:pt x="557" y="1052"/>
                    <a:pt x="562" y="1041"/>
                    <a:pt x="575" y="1032"/>
                  </a:cubicBezTo>
                  <a:cubicBezTo>
                    <a:pt x="576" y="1032"/>
                    <a:pt x="580" y="1030"/>
                    <a:pt x="583" y="1028"/>
                  </a:cubicBezTo>
                  <a:cubicBezTo>
                    <a:pt x="588" y="1025"/>
                    <a:pt x="592" y="1024"/>
                    <a:pt x="596" y="1024"/>
                  </a:cubicBezTo>
                  <a:cubicBezTo>
                    <a:pt x="597" y="1024"/>
                    <a:pt x="598" y="1024"/>
                    <a:pt x="598" y="1024"/>
                  </a:cubicBezTo>
                  <a:cubicBezTo>
                    <a:pt x="604" y="1024"/>
                    <a:pt x="609" y="1027"/>
                    <a:pt x="614" y="1032"/>
                  </a:cubicBezTo>
                  <a:cubicBezTo>
                    <a:pt x="622" y="1040"/>
                    <a:pt x="621" y="1050"/>
                    <a:pt x="615" y="1060"/>
                  </a:cubicBezTo>
                  <a:cubicBezTo>
                    <a:pt x="612" y="1066"/>
                    <a:pt x="609" y="1072"/>
                    <a:pt x="604" y="1078"/>
                  </a:cubicBezTo>
                  <a:cubicBezTo>
                    <a:pt x="599" y="1085"/>
                    <a:pt x="591" y="1090"/>
                    <a:pt x="584" y="1090"/>
                  </a:cubicBezTo>
                  <a:moveTo>
                    <a:pt x="948" y="974"/>
                  </a:moveTo>
                  <a:cubicBezTo>
                    <a:pt x="924" y="974"/>
                    <a:pt x="906" y="963"/>
                    <a:pt x="892" y="946"/>
                  </a:cubicBezTo>
                  <a:cubicBezTo>
                    <a:pt x="900" y="942"/>
                    <a:pt x="908" y="941"/>
                    <a:pt x="916" y="941"/>
                  </a:cubicBezTo>
                  <a:cubicBezTo>
                    <a:pt x="918" y="941"/>
                    <a:pt x="920" y="941"/>
                    <a:pt x="922" y="941"/>
                  </a:cubicBezTo>
                  <a:cubicBezTo>
                    <a:pt x="944" y="944"/>
                    <a:pt x="964" y="959"/>
                    <a:pt x="977" y="978"/>
                  </a:cubicBezTo>
                  <a:cubicBezTo>
                    <a:pt x="988" y="994"/>
                    <a:pt x="983" y="1010"/>
                    <a:pt x="974" y="1024"/>
                  </a:cubicBezTo>
                  <a:cubicBezTo>
                    <a:pt x="964" y="1040"/>
                    <a:pt x="955" y="1059"/>
                    <a:pt x="932" y="1059"/>
                  </a:cubicBezTo>
                  <a:cubicBezTo>
                    <a:pt x="932" y="1059"/>
                    <a:pt x="932" y="1059"/>
                    <a:pt x="932" y="1059"/>
                  </a:cubicBezTo>
                  <a:cubicBezTo>
                    <a:pt x="925" y="1059"/>
                    <a:pt x="918" y="1059"/>
                    <a:pt x="911" y="1058"/>
                  </a:cubicBezTo>
                  <a:cubicBezTo>
                    <a:pt x="899" y="1057"/>
                    <a:pt x="887" y="1053"/>
                    <a:pt x="876" y="1045"/>
                  </a:cubicBezTo>
                  <a:cubicBezTo>
                    <a:pt x="860" y="1035"/>
                    <a:pt x="842" y="1028"/>
                    <a:pt x="821" y="1016"/>
                  </a:cubicBezTo>
                  <a:cubicBezTo>
                    <a:pt x="825" y="1006"/>
                    <a:pt x="828" y="995"/>
                    <a:pt x="834" y="989"/>
                  </a:cubicBezTo>
                  <a:cubicBezTo>
                    <a:pt x="846" y="978"/>
                    <a:pt x="859" y="970"/>
                    <a:pt x="872" y="960"/>
                  </a:cubicBezTo>
                  <a:cubicBezTo>
                    <a:pt x="892" y="984"/>
                    <a:pt x="918" y="1000"/>
                    <a:pt x="951" y="1000"/>
                  </a:cubicBezTo>
                  <a:cubicBezTo>
                    <a:pt x="956" y="1000"/>
                    <a:pt x="962" y="999"/>
                    <a:pt x="968" y="998"/>
                  </a:cubicBezTo>
                  <a:cubicBezTo>
                    <a:pt x="983" y="996"/>
                    <a:pt x="979" y="973"/>
                    <a:pt x="964" y="973"/>
                  </a:cubicBezTo>
                  <a:cubicBezTo>
                    <a:pt x="964" y="973"/>
                    <a:pt x="963" y="973"/>
                    <a:pt x="962" y="973"/>
                  </a:cubicBezTo>
                  <a:cubicBezTo>
                    <a:pt x="957" y="974"/>
                    <a:pt x="953" y="974"/>
                    <a:pt x="948" y="974"/>
                  </a:cubicBezTo>
                  <a:moveTo>
                    <a:pt x="812" y="1051"/>
                  </a:moveTo>
                  <a:cubicBezTo>
                    <a:pt x="812" y="1051"/>
                    <a:pt x="812" y="1051"/>
                    <a:pt x="812" y="1051"/>
                  </a:cubicBezTo>
                  <a:cubicBezTo>
                    <a:pt x="811" y="1051"/>
                    <a:pt x="811" y="1051"/>
                    <a:pt x="811" y="1051"/>
                  </a:cubicBezTo>
                  <a:cubicBezTo>
                    <a:pt x="798" y="1048"/>
                    <a:pt x="778" y="1026"/>
                    <a:pt x="780" y="1013"/>
                  </a:cubicBezTo>
                  <a:cubicBezTo>
                    <a:pt x="786" y="978"/>
                    <a:pt x="796" y="943"/>
                    <a:pt x="827" y="923"/>
                  </a:cubicBezTo>
                  <a:cubicBezTo>
                    <a:pt x="832" y="920"/>
                    <a:pt x="837" y="918"/>
                    <a:pt x="842" y="915"/>
                  </a:cubicBezTo>
                  <a:cubicBezTo>
                    <a:pt x="844" y="918"/>
                    <a:pt x="846" y="921"/>
                    <a:pt x="847" y="924"/>
                  </a:cubicBezTo>
                  <a:cubicBezTo>
                    <a:pt x="850" y="930"/>
                    <a:pt x="854" y="935"/>
                    <a:pt x="857" y="940"/>
                  </a:cubicBezTo>
                  <a:cubicBezTo>
                    <a:pt x="844" y="948"/>
                    <a:pt x="831" y="957"/>
                    <a:pt x="819" y="967"/>
                  </a:cubicBezTo>
                  <a:cubicBezTo>
                    <a:pt x="795" y="985"/>
                    <a:pt x="796" y="1014"/>
                    <a:pt x="818" y="1036"/>
                  </a:cubicBezTo>
                  <a:cubicBezTo>
                    <a:pt x="820" y="1038"/>
                    <a:pt x="821" y="1042"/>
                    <a:pt x="824" y="1046"/>
                  </a:cubicBezTo>
                  <a:cubicBezTo>
                    <a:pt x="819" y="1048"/>
                    <a:pt x="815" y="1051"/>
                    <a:pt x="812" y="1051"/>
                  </a:cubicBezTo>
                  <a:moveTo>
                    <a:pt x="879" y="928"/>
                  </a:moveTo>
                  <a:cubicBezTo>
                    <a:pt x="875" y="921"/>
                    <a:pt x="871" y="913"/>
                    <a:pt x="867" y="906"/>
                  </a:cubicBezTo>
                  <a:cubicBezTo>
                    <a:pt x="882" y="901"/>
                    <a:pt x="898" y="898"/>
                    <a:pt x="914" y="898"/>
                  </a:cubicBezTo>
                  <a:cubicBezTo>
                    <a:pt x="920" y="898"/>
                    <a:pt x="926" y="899"/>
                    <a:pt x="932" y="899"/>
                  </a:cubicBezTo>
                  <a:cubicBezTo>
                    <a:pt x="958" y="902"/>
                    <a:pt x="984" y="913"/>
                    <a:pt x="1007" y="934"/>
                  </a:cubicBezTo>
                  <a:cubicBezTo>
                    <a:pt x="1027" y="953"/>
                    <a:pt x="1040" y="979"/>
                    <a:pt x="1032" y="1009"/>
                  </a:cubicBezTo>
                  <a:cubicBezTo>
                    <a:pt x="1026" y="1035"/>
                    <a:pt x="1014" y="1058"/>
                    <a:pt x="994" y="1076"/>
                  </a:cubicBezTo>
                  <a:cubicBezTo>
                    <a:pt x="977" y="1090"/>
                    <a:pt x="959" y="1105"/>
                    <a:pt x="931" y="1105"/>
                  </a:cubicBezTo>
                  <a:cubicBezTo>
                    <a:pt x="929" y="1105"/>
                    <a:pt x="927" y="1105"/>
                    <a:pt x="925" y="1105"/>
                  </a:cubicBezTo>
                  <a:cubicBezTo>
                    <a:pt x="936" y="1096"/>
                    <a:pt x="943" y="1089"/>
                    <a:pt x="951" y="1085"/>
                  </a:cubicBezTo>
                  <a:cubicBezTo>
                    <a:pt x="975" y="1071"/>
                    <a:pt x="988" y="1050"/>
                    <a:pt x="1000" y="1026"/>
                  </a:cubicBezTo>
                  <a:cubicBezTo>
                    <a:pt x="1012" y="1004"/>
                    <a:pt x="1007" y="984"/>
                    <a:pt x="994" y="968"/>
                  </a:cubicBezTo>
                  <a:cubicBezTo>
                    <a:pt x="982" y="952"/>
                    <a:pt x="966" y="936"/>
                    <a:pt x="948" y="927"/>
                  </a:cubicBezTo>
                  <a:cubicBezTo>
                    <a:pt x="940" y="924"/>
                    <a:pt x="931" y="921"/>
                    <a:pt x="922" y="920"/>
                  </a:cubicBezTo>
                  <a:cubicBezTo>
                    <a:pt x="918" y="920"/>
                    <a:pt x="915" y="919"/>
                    <a:pt x="912" y="919"/>
                  </a:cubicBezTo>
                  <a:cubicBezTo>
                    <a:pt x="905" y="919"/>
                    <a:pt x="898" y="920"/>
                    <a:pt x="893" y="922"/>
                  </a:cubicBezTo>
                  <a:cubicBezTo>
                    <a:pt x="888" y="924"/>
                    <a:pt x="884" y="926"/>
                    <a:pt x="879" y="928"/>
                  </a:cubicBezTo>
                  <a:moveTo>
                    <a:pt x="300" y="398"/>
                  </a:moveTo>
                  <a:cubicBezTo>
                    <a:pt x="230" y="307"/>
                    <a:pt x="140" y="162"/>
                    <a:pt x="246" y="65"/>
                  </a:cubicBezTo>
                  <a:cubicBezTo>
                    <a:pt x="273" y="40"/>
                    <a:pt x="308" y="30"/>
                    <a:pt x="344" y="30"/>
                  </a:cubicBezTo>
                  <a:cubicBezTo>
                    <a:pt x="458" y="30"/>
                    <a:pt x="582" y="136"/>
                    <a:pt x="471" y="226"/>
                  </a:cubicBezTo>
                  <a:cubicBezTo>
                    <a:pt x="405" y="280"/>
                    <a:pt x="337" y="331"/>
                    <a:pt x="300" y="398"/>
                  </a:cubicBezTo>
                  <a:moveTo>
                    <a:pt x="349" y="0"/>
                  </a:moveTo>
                  <a:cubicBezTo>
                    <a:pt x="321" y="0"/>
                    <a:pt x="293" y="6"/>
                    <a:pt x="267" y="20"/>
                  </a:cubicBezTo>
                  <a:cubicBezTo>
                    <a:pt x="91" y="108"/>
                    <a:pt x="202" y="314"/>
                    <a:pt x="287" y="425"/>
                  </a:cubicBezTo>
                  <a:cubicBezTo>
                    <a:pt x="272" y="464"/>
                    <a:pt x="266" y="508"/>
                    <a:pt x="276" y="561"/>
                  </a:cubicBezTo>
                  <a:cubicBezTo>
                    <a:pt x="305" y="713"/>
                    <a:pt x="440" y="776"/>
                    <a:pt x="581" y="783"/>
                  </a:cubicBezTo>
                  <a:cubicBezTo>
                    <a:pt x="632" y="786"/>
                    <a:pt x="685" y="785"/>
                    <a:pt x="733" y="799"/>
                  </a:cubicBezTo>
                  <a:cubicBezTo>
                    <a:pt x="787" y="815"/>
                    <a:pt x="809" y="850"/>
                    <a:pt x="831" y="892"/>
                  </a:cubicBezTo>
                  <a:cubicBezTo>
                    <a:pt x="816" y="899"/>
                    <a:pt x="803" y="907"/>
                    <a:pt x="794" y="921"/>
                  </a:cubicBezTo>
                  <a:cubicBezTo>
                    <a:pt x="782" y="941"/>
                    <a:pt x="770" y="961"/>
                    <a:pt x="759" y="982"/>
                  </a:cubicBezTo>
                  <a:cubicBezTo>
                    <a:pt x="747" y="1006"/>
                    <a:pt x="763" y="1039"/>
                    <a:pt x="779" y="1052"/>
                  </a:cubicBezTo>
                  <a:cubicBezTo>
                    <a:pt x="785" y="1057"/>
                    <a:pt x="791" y="1062"/>
                    <a:pt x="799" y="1069"/>
                  </a:cubicBezTo>
                  <a:cubicBezTo>
                    <a:pt x="789" y="1078"/>
                    <a:pt x="781" y="1085"/>
                    <a:pt x="772" y="1092"/>
                  </a:cubicBezTo>
                  <a:cubicBezTo>
                    <a:pt x="756" y="1084"/>
                    <a:pt x="742" y="1075"/>
                    <a:pt x="727" y="1068"/>
                  </a:cubicBezTo>
                  <a:cubicBezTo>
                    <a:pt x="720" y="1065"/>
                    <a:pt x="713" y="1063"/>
                    <a:pt x="705" y="1062"/>
                  </a:cubicBezTo>
                  <a:cubicBezTo>
                    <a:pt x="704" y="1062"/>
                    <a:pt x="704" y="1062"/>
                    <a:pt x="703" y="1062"/>
                  </a:cubicBezTo>
                  <a:cubicBezTo>
                    <a:pt x="698" y="1061"/>
                    <a:pt x="695" y="1061"/>
                    <a:pt x="692" y="1061"/>
                  </a:cubicBezTo>
                  <a:cubicBezTo>
                    <a:pt x="680" y="1061"/>
                    <a:pt x="678" y="1065"/>
                    <a:pt x="672" y="1085"/>
                  </a:cubicBezTo>
                  <a:cubicBezTo>
                    <a:pt x="662" y="1080"/>
                    <a:pt x="652" y="1075"/>
                    <a:pt x="640" y="1069"/>
                  </a:cubicBezTo>
                  <a:cubicBezTo>
                    <a:pt x="653" y="1058"/>
                    <a:pt x="648" y="1050"/>
                    <a:pt x="641" y="1041"/>
                  </a:cubicBezTo>
                  <a:cubicBezTo>
                    <a:pt x="635" y="1036"/>
                    <a:pt x="631" y="1029"/>
                    <a:pt x="626" y="1023"/>
                  </a:cubicBezTo>
                  <a:cubicBezTo>
                    <a:pt x="618" y="1013"/>
                    <a:pt x="610" y="1001"/>
                    <a:pt x="597" y="999"/>
                  </a:cubicBezTo>
                  <a:cubicBezTo>
                    <a:pt x="596" y="999"/>
                    <a:pt x="595" y="999"/>
                    <a:pt x="594" y="999"/>
                  </a:cubicBezTo>
                  <a:cubicBezTo>
                    <a:pt x="593" y="999"/>
                    <a:pt x="591" y="999"/>
                    <a:pt x="589" y="1000"/>
                  </a:cubicBezTo>
                  <a:cubicBezTo>
                    <a:pt x="567" y="1004"/>
                    <a:pt x="550" y="1015"/>
                    <a:pt x="540" y="1035"/>
                  </a:cubicBezTo>
                  <a:cubicBezTo>
                    <a:pt x="526" y="1062"/>
                    <a:pt x="545" y="1107"/>
                    <a:pt x="575" y="1113"/>
                  </a:cubicBezTo>
                  <a:cubicBezTo>
                    <a:pt x="576" y="1113"/>
                    <a:pt x="576" y="1113"/>
                    <a:pt x="577" y="1113"/>
                  </a:cubicBezTo>
                  <a:cubicBezTo>
                    <a:pt x="578" y="1113"/>
                    <a:pt x="579" y="1113"/>
                    <a:pt x="581" y="1113"/>
                  </a:cubicBezTo>
                  <a:cubicBezTo>
                    <a:pt x="591" y="1113"/>
                    <a:pt x="603" y="1109"/>
                    <a:pt x="611" y="1103"/>
                  </a:cubicBezTo>
                  <a:cubicBezTo>
                    <a:pt x="622" y="1097"/>
                    <a:pt x="627" y="1093"/>
                    <a:pt x="632" y="1093"/>
                  </a:cubicBezTo>
                  <a:cubicBezTo>
                    <a:pt x="632" y="1093"/>
                    <a:pt x="633" y="1093"/>
                    <a:pt x="633" y="1093"/>
                  </a:cubicBezTo>
                  <a:cubicBezTo>
                    <a:pt x="638" y="1094"/>
                    <a:pt x="642" y="1097"/>
                    <a:pt x="651" y="1102"/>
                  </a:cubicBezTo>
                  <a:cubicBezTo>
                    <a:pt x="654" y="1104"/>
                    <a:pt x="657" y="1105"/>
                    <a:pt x="662" y="1108"/>
                  </a:cubicBezTo>
                  <a:cubicBezTo>
                    <a:pt x="659" y="1116"/>
                    <a:pt x="657" y="1126"/>
                    <a:pt x="653" y="1134"/>
                  </a:cubicBezTo>
                  <a:cubicBezTo>
                    <a:pt x="646" y="1153"/>
                    <a:pt x="647" y="1153"/>
                    <a:pt x="665" y="1160"/>
                  </a:cubicBezTo>
                  <a:cubicBezTo>
                    <a:pt x="687" y="1167"/>
                    <a:pt x="709" y="1176"/>
                    <a:pt x="732" y="1185"/>
                  </a:cubicBezTo>
                  <a:cubicBezTo>
                    <a:pt x="729" y="1193"/>
                    <a:pt x="729" y="1201"/>
                    <a:pt x="725" y="1206"/>
                  </a:cubicBezTo>
                  <a:cubicBezTo>
                    <a:pt x="710" y="1229"/>
                    <a:pt x="694" y="1251"/>
                    <a:pt x="678" y="1274"/>
                  </a:cubicBezTo>
                  <a:cubicBezTo>
                    <a:pt x="674" y="1279"/>
                    <a:pt x="672" y="1284"/>
                    <a:pt x="669" y="1290"/>
                  </a:cubicBezTo>
                  <a:cubicBezTo>
                    <a:pt x="650" y="1328"/>
                    <a:pt x="631" y="1366"/>
                    <a:pt x="611" y="1404"/>
                  </a:cubicBezTo>
                  <a:cubicBezTo>
                    <a:pt x="579" y="1464"/>
                    <a:pt x="547" y="1523"/>
                    <a:pt x="514" y="1583"/>
                  </a:cubicBezTo>
                  <a:cubicBezTo>
                    <a:pt x="485" y="1634"/>
                    <a:pt x="455" y="1685"/>
                    <a:pt x="426" y="1736"/>
                  </a:cubicBezTo>
                  <a:cubicBezTo>
                    <a:pt x="421" y="1744"/>
                    <a:pt x="414" y="1749"/>
                    <a:pt x="409" y="1757"/>
                  </a:cubicBezTo>
                  <a:cubicBezTo>
                    <a:pt x="396" y="1777"/>
                    <a:pt x="381" y="1796"/>
                    <a:pt x="370" y="1818"/>
                  </a:cubicBezTo>
                  <a:cubicBezTo>
                    <a:pt x="357" y="1842"/>
                    <a:pt x="337" y="1858"/>
                    <a:pt x="315" y="1871"/>
                  </a:cubicBezTo>
                  <a:cubicBezTo>
                    <a:pt x="307" y="1876"/>
                    <a:pt x="299" y="1878"/>
                    <a:pt x="290" y="1878"/>
                  </a:cubicBezTo>
                  <a:cubicBezTo>
                    <a:pt x="288" y="1878"/>
                    <a:pt x="286" y="1878"/>
                    <a:pt x="284" y="1877"/>
                  </a:cubicBezTo>
                  <a:cubicBezTo>
                    <a:pt x="279" y="1877"/>
                    <a:pt x="274" y="1876"/>
                    <a:pt x="269" y="1874"/>
                  </a:cubicBezTo>
                  <a:cubicBezTo>
                    <a:pt x="227" y="1859"/>
                    <a:pt x="199" y="1828"/>
                    <a:pt x="174" y="1795"/>
                  </a:cubicBezTo>
                  <a:cubicBezTo>
                    <a:pt x="178" y="1765"/>
                    <a:pt x="210" y="1777"/>
                    <a:pt x="221" y="1759"/>
                  </a:cubicBezTo>
                  <a:cubicBezTo>
                    <a:pt x="217" y="1742"/>
                    <a:pt x="207" y="1733"/>
                    <a:pt x="189" y="1730"/>
                  </a:cubicBezTo>
                  <a:cubicBezTo>
                    <a:pt x="160" y="1725"/>
                    <a:pt x="136" y="1710"/>
                    <a:pt x="113" y="1693"/>
                  </a:cubicBezTo>
                  <a:cubicBezTo>
                    <a:pt x="101" y="1684"/>
                    <a:pt x="90" y="1676"/>
                    <a:pt x="78" y="1669"/>
                  </a:cubicBezTo>
                  <a:cubicBezTo>
                    <a:pt x="76" y="1667"/>
                    <a:pt x="73" y="1666"/>
                    <a:pt x="71" y="1666"/>
                  </a:cubicBezTo>
                  <a:cubicBezTo>
                    <a:pt x="70" y="1666"/>
                    <a:pt x="70" y="1666"/>
                    <a:pt x="69" y="1666"/>
                  </a:cubicBezTo>
                  <a:cubicBezTo>
                    <a:pt x="65" y="1666"/>
                    <a:pt x="60" y="1668"/>
                    <a:pt x="56" y="1673"/>
                  </a:cubicBezTo>
                  <a:cubicBezTo>
                    <a:pt x="46" y="1684"/>
                    <a:pt x="39" y="1693"/>
                    <a:pt x="38" y="1710"/>
                  </a:cubicBezTo>
                  <a:cubicBezTo>
                    <a:pt x="36" y="1745"/>
                    <a:pt x="31" y="1780"/>
                    <a:pt x="11" y="1810"/>
                  </a:cubicBezTo>
                  <a:cubicBezTo>
                    <a:pt x="0" y="1827"/>
                    <a:pt x="8" y="1842"/>
                    <a:pt x="16" y="1856"/>
                  </a:cubicBezTo>
                  <a:cubicBezTo>
                    <a:pt x="18" y="1860"/>
                    <a:pt x="20" y="1861"/>
                    <a:pt x="23" y="1862"/>
                  </a:cubicBezTo>
                  <a:cubicBezTo>
                    <a:pt x="23" y="1862"/>
                    <a:pt x="24" y="1862"/>
                    <a:pt x="24" y="1862"/>
                  </a:cubicBezTo>
                  <a:cubicBezTo>
                    <a:pt x="28" y="1862"/>
                    <a:pt x="32" y="1860"/>
                    <a:pt x="36" y="1857"/>
                  </a:cubicBezTo>
                  <a:cubicBezTo>
                    <a:pt x="45" y="1851"/>
                    <a:pt x="54" y="1845"/>
                    <a:pt x="66" y="1837"/>
                  </a:cubicBezTo>
                  <a:cubicBezTo>
                    <a:pt x="73" y="1845"/>
                    <a:pt x="81" y="1851"/>
                    <a:pt x="85" y="1858"/>
                  </a:cubicBezTo>
                  <a:cubicBezTo>
                    <a:pt x="100" y="1881"/>
                    <a:pt x="112" y="1905"/>
                    <a:pt x="128" y="1927"/>
                  </a:cubicBezTo>
                  <a:cubicBezTo>
                    <a:pt x="153" y="1964"/>
                    <a:pt x="178" y="2001"/>
                    <a:pt x="220" y="2023"/>
                  </a:cubicBezTo>
                  <a:cubicBezTo>
                    <a:pt x="235" y="2032"/>
                    <a:pt x="246" y="2045"/>
                    <a:pt x="250" y="2064"/>
                  </a:cubicBezTo>
                  <a:cubicBezTo>
                    <a:pt x="252" y="2075"/>
                    <a:pt x="256" y="2086"/>
                    <a:pt x="260" y="2096"/>
                  </a:cubicBezTo>
                  <a:cubicBezTo>
                    <a:pt x="263" y="2107"/>
                    <a:pt x="266" y="2112"/>
                    <a:pt x="271" y="2113"/>
                  </a:cubicBezTo>
                  <a:cubicBezTo>
                    <a:pt x="272" y="2113"/>
                    <a:pt x="272" y="2113"/>
                    <a:pt x="272" y="2113"/>
                  </a:cubicBezTo>
                  <a:cubicBezTo>
                    <a:pt x="276" y="2113"/>
                    <a:pt x="280" y="2111"/>
                    <a:pt x="285" y="2107"/>
                  </a:cubicBezTo>
                  <a:cubicBezTo>
                    <a:pt x="301" y="2096"/>
                    <a:pt x="317" y="2090"/>
                    <a:pt x="333" y="2090"/>
                  </a:cubicBezTo>
                  <a:cubicBezTo>
                    <a:pt x="336" y="2090"/>
                    <a:pt x="339" y="2090"/>
                    <a:pt x="342" y="2091"/>
                  </a:cubicBezTo>
                  <a:cubicBezTo>
                    <a:pt x="354" y="2092"/>
                    <a:pt x="366" y="2096"/>
                    <a:pt x="379" y="2102"/>
                  </a:cubicBezTo>
                  <a:cubicBezTo>
                    <a:pt x="410" y="2116"/>
                    <a:pt x="443" y="2125"/>
                    <a:pt x="477" y="2129"/>
                  </a:cubicBezTo>
                  <a:cubicBezTo>
                    <a:pt x="494" y="2131"/>
                    <a:pt x="510" y="2132"/>
                    <a:pt x="526" y="2132"/>
                  </a:cubicBezTo>
                  <a:cubicBezTo>
                    <a:pt x="532" y="2132"/>
                    <a:pt x="538" y="2132"/>
                    <a:pt x="544" y="2132"/>
                  </a:cubicBezTo>
                  <a:cubicBezTo>
                    <a:pt x="560" y="2131"/>
                    <a:pt x="577" y="2122"/>
                    <a:pt x="593" y="2115"/>
                  </a:cubicBezTo>
                  <a:cubicBezTo>
                    <a:pt x="604" y="2111"/>
                    <a:pt x="614" y="2104"/>
                    <a:pt x="626" y="2096"/>
                  </a:cubicBezTo>
                  <a:cubicBezTo>
                    <a:pt x="630" y="2106"/>
                    <a:pt x="632" y="2113"/>
                    <a:pt x="635" y="2120"/>
                  </a:cubicBezTo>
                  <a:cubicBezTo>
                    <a:pt x="637" y="2126"/>
                    <a:pt x="641" y="2130"/>
                    <a:pt x="645" y="2130"/>
                  </a:cubicBezTo>
                  <a:cubicBezTo>
                    <a:pt x="646" y="2130"/>
                    <a:pt x="646" y="2130"/>
                    <a:pt x="647" y="2130"/>
                  </a:cubicBezTo>
                  <a:cubicBezTo>
                    <a:pt x="665" y="2130"/>
                    <a:pt x="695" y="2084"/>
                    <a:pt x="706" y="2074"/>
                  </a:cubicBezTo>
                  <a:cubicBezTo>
                    <a:pt x="733" y="2047"/>
                    <a:pt x="746" y="2022"/>
                    <a:pt x="768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5" y="1968"/>
                    <a:pt x="763" y="1969"/>
                    <a:pt x="761" y="1970"/>
                  </a:cubicBezTo>
                  <a:cubicBezTo>
                    <a:pt x="761" y="1971"/>
                    <a:pt x="759" y="1971"/>
                    <a:pt x="757" y="1971"/>
                  </a:cubicBezTo>
                  <a:cubicBezTo>
                    <a:pt x="752" y="1971"/>
                    <a:pt x="745" y="1970"/>
                    <a:pt x="743" y="1970"/>
                  </a:cubicBezTo>
                  <a:cubicBezTo>
                    <a:pt x="740" y="1970"/>
                    <a:pt x="736" y="1970"/>
                    <a:pt x="733" y="1970"/>
                  </a:cubicBezTo>
                  <a:cubicBezTo>
                    <a:pt x="730" y="1970"/>
                    <a:pt x="726" y="1970"/>
                    <a:pt x="722" y="1970"/>
                  </a:cubicBezTo>
                  <a:cubicBezTo>
                    <a:pt x="709" y="1970"/>
                    <a:pt x="697" y="1970"/>
                    <a:pt x="684" y="1970"/>
                  </a:cubicBezTo>
                  <a:cubicBezTo>
                    <a:pt x="683" y="1970"/>
                    <a:pt x="682" y="1970"/>
                    <a:pt x="681" y="1970"/>
                  </a:cubicBezTo>
                  <a:cubicBezTo>
                    <a:pt x="669" y="1970"/>
                    <a:pt x="657" y="1970"/>
                    <a:pt x="646" y="1969"/>
                  </a:cubicBezTo>
                  <a:cubicBezTo>
                    <a:pt x="644" y="1969"/>
                    <a:pt x="643" y="1969"/>
                    <a:pt x="641" y="1969"/>
                  </a:cubicBezTo>
                  <a:cubicBezTo>
                    <a:pt x="639" y="1968"/>
                    <a:pt x="637" y="1968"/>
                    <a:pt x="635" y="1968"/>
                  </a:cubicBezTo>
                  <a:cubicBezTo>
                    <a:pt x="633" y="1968"/>
                    <a:pt x="631" y="1967"/>
                    <a:pt x="629" y="1967"/>
                  </a:cubicBezTo>
                  <a:cubicBezTo>
                    <a:pt x="625" y="1967"/>
                    <a:pt x="622" y="1966"/>
                    <a:pt x="619" y="1966"/>
                  </a:cubicBezTo>
                  <a:cubicBezTo>
                    <a:pt x="615" y="1966"/>
                    <a:pt x="612" y="1967"/>
                    <a:pt x="608" y="1968"/>
                  </a:cubicBezTo>
                  <a:cubicBezTo>
                    <a:pt x="603" y="1971"/>
                    <a:pt x="611" y="1986"/>
                    <a:pt x="607" y="1992"/>
                  </a:cubicBezTo>
                  <a:cubicBezTo>
                    <a:pt x="602" y="2001"/>
                    <a:pt x="580" y="1999"/>
                    <a:pt x="571" y="2000"/>
                  </a:cubicBezTo>
                  <a:cubicBezTo>
                    <a:pt x="562" y="2000"/>
                    <a:pt x="552" y="2001"/>
                    <a:pt x="543" y="2001"/>
                  </a:cubicBezTo>
                  <a:cubicBezTo>
                    <a:pt x="532" y="2001"/>
                    <a:pt x="522" y="2000"/>
                    <a:pt x="511" y="1999"/>
                  </a:cubicBezTo>
                  <a:cubicBezTo>
                    <a:pt x="511" y="1999"/>
                    <a:pt x="510" y="1999"/>
                    <a:pt x="510" y="1999"/>
                  </a:cubicBezTo>
                  <a:cubicBezTo>
                    <a:pt x="494" y="1997"/>
                    <a:pt x="481" y="1983"/>
                    <a:pt x="468" y="1973"/>
                  </a:cubicBezTo>
                  <a:cubicBezTo>
                    <a:pt x="447" y="1956"/>
                    <a:pt x="443" y="1946"/>
                    <a:pt x="453" y="1921"/>
                  </a:cubicBezTo>
                  <a:cubicBezTo>
                    <a:pt x="459" y="1907"/>
                    <a:pt x="467" y="1893"/>
                    <a:pt x="472" y="1878"/>
                  </a:cubicBezTo>
                  <a:cubicBezTo>
                    <a:pt x="488" y="1837"/>
                    <a:pt x="522" y="1803"/>
                    <a:pt x="542" y="1764"/>
                  </a:cubicBezTo>
                  <a:cubicBezTo>
                    <a:pt x="588" y="1679"/>
                    <a:pt x="634" y="1596"/>
                    <a:pt x="684" y="1514"/>
                  </a:cubicBezTo>
                  <a:cubicBezTo>
                    <a:pt x="736" y="1429"/>
                    <a:pt x="784" y="1344"/>
                    <a:pt x="830" y="1256"/>
                  </a:cubicBezTo>
                  <a:cubicBezTo>
                    <a:pt x="808" y="1257"/>
                    <a:pt x="793" y="1279"/>
                    <a:pt x="782" y="1299"/>
                  </a:cubicBezTo>
                  <a:cubicBezTo>
                    <a:pt x="708" y="1428"/>
                    <a:pt x="634" y="1557"/>
                    <a:pt x="559" y="1687"/>
                  </a:cubicBezTo>
                  <a:cubicBezTo>
                    <a:pt x="534" y="1731"/>
                    <a:pt x="509" y="1774"/>
                    <a:pt x="484" y="1818"/>
                  </a:cubicBezTo>
                  <a:cubicBezTo>
                    <a:pt x="474" y="1836"/>
                    <a:pt x="460" y="1850"/>
                    <a:pt x="451" y="1868"/>
                  </a:cubicBezTo>
                  <a:cubicBezTo>
                    <a:pt x="440" y="1890"/>
                    <a:pt x="430" y="1911"/>
                    <a:pt x="423" y="1934"/>
                  </a:cubicBezTo>
                  <a:cubicBezTo>
                    <a:pt x="417" y="1951"/>
                    <a:pt x="422" y="1961"/>
                    <a:pt x="431" y="1971"/>
                  </a:cubicBezTo>
                  <a:cubicBezTo>
                    <a:pt x="456" y="1997"/>
                    <a:pt x="490" y="2009"/>
                    <a:pt x="523" y="2022"/>
                  </a:cubicBezTo>
                  <a:cubicBezTo>
                    <a:pt x="524" y="2022"/>
                    <a:pt x="524" y="2022"/>
                    <a:pt x="525" y="2022"/>
                  </a:cubicBezTo>
                  <a:cubicBezTo>
                    <a:pt x="526" y="2022"/>
                    <a:pt x="526" y="2022"/>
                    <a:pt x="527" y="2022"/>
                  </a:cubicBezTo>
                  <a:cubicBezTo>
                    <a:pt x="529" y="2022"/>
                    <a:pt x="531" y="2022"/>
                    <a:pt x="533" y="2022"/>
                  </a:cubicBezTo>
                  <a:cubicBezTo>
                    <a:pt x="557" y="2019"/>
                    <a:pt x="580" y="2014"/>
                    <a:pt x="603" y="2013"/>
                  </a:cubicBezTo>
                  <a:cubicBezTo>
                    <a:pt x="618" y="2012"/>
                    <a:pt x="626" y="1996"/>
                    <a:pt x="626" y="1984"/>
                  </a:cubicBezTo>
                  <a:cubicBezTo>
                    <a:pt x="627" y="1984"/>
                    <a:pt x="629" y="1984"/>
                    <a:pt x="631" y="1984"/>
                  </a:cubicBezTo>
                  <a:cubicBezTo>
                    <a:pt x="649" y="1984"/>
                    <a:pt x="666" y="1985"/>
                    <a:pt x="683" y="1987"/>
                  </a:cubicBezTo>
                  <a:cubicBezTo>
                    <a:pt x="699" y="1989"/>
                    <a:pt x="716" y="1991"/>
                    <a:pt x="735" y="1991"/>
                  </a:cubicBezTo>
                  <a:cubicBezTo>
                    <a:pt x="736" y="1991"/>
                    <a:pt x="738" y="1991"/>
                    <a:pt x="740" y="1991"/>
                  </a:cubicBezTo>
                  <a:cubicBezTo>
                    <a:pt x="713" y="2034"/>
                    <a:pt x="691" y="2075"/>
                    <a:pt x="653" y="2107"/>
                  </a:cubicBezTo>
                  <a:cubicBezTo>
                    <a:pt x="646" y="2096"/>
                    <a:pt x="641" y="2088"/>
                    <a:pt x="635" y="2078"/>
                  </a:cubicBezTo>
                  <a:cubicBezTo>
                    <a:pt x="620" y="2084"/>
                    <a:pt x="606" y="2091"/>
                    <a:pt x="591" y="2096"/>
                  </a:cubicBezTo>
                  <a:cubicBezTo>
                    <a:pt x="576" y="2102"/>
                    <a:pt x="560" y="2109"/>
                    <a:pt x="544" y="2109"/>
                  </a:cubicBezTo>
                  <a:cubicBezTo>
                    <a:pt x="539" y="2110"/>
                    <a:pt x="535" y="2110"/>
                    <a:pt x="531" y="2110"/>
                  </a:cubicBezTo>
                  <a:cubicBezTo>
                    <a:pt x="515" y="2110"/>
                    <a:pt x="499" y="2109"/>
                    <a:pt x="484" y="2107"/>
                  </a:cubicBezTo>
                  <a:cubicBezTo>
                    <a:pt x="457" y="2104"/>
                    <a:pt x="430" y="2097"/>
                    <a:pt x="403" y="2087"/>
                  </a:cubicBezTo>
                  <a:cubicBezTo>
                    <a:pt x="380" y="2077"/>
                    <a:pt x="356" y="2070"/>
                    <a:pt x="332" y="2062"/>
                  </a:cubicBezTo>
                  <a:cubicBezTo>
                    <a:pt x="329" y="2061"/>
                    <a:pt x="325" y="2060"/>
                    <a:pt x="322" y="2060"/>
                  </a:cubicBezTo>
                  <a:cubicBezTo>
                    <a:pt x="321" y="2060"/>
                    <a:pt x="319" y="2060"/>
                    <a:pt x="318" y="2060"/>
                  </a:cubicBezTo>
                  <a:cubicBezTo>
                    <a:pt x="309" y="2060"/>
                    <a:pt x="301" y="2063"/>
                    <a:pt x="295" y="2072"/>
                  </a:cubicBezTo>
                  <a:cubicBezTo>
                    <a:pt x="293" y="2076"/>
                    <a:pt x="287" y="2077"/>
                    <a:pt x="280" y="2080"/>
                  </a:cubicBezTo>
                  <a:cubicBezTo>
                    <a:pt x="272" y="2038"/>
                    <a:pt x="248" y="2011"/>
                    <a:pt x="215" y="1989"/>
                  </a:cubicBezTo>
                  <a:cubicBezTo>
                    <a:pt x="184" y="1968"/>
                    <a:pt x="161" y="1938"/>
                    <a:pt x="143" y="1904"/>
                  </a:cubicBezTo>
                  <a:cubicBezTo>
                    <a:pt x="123" y="1870"/>
                    <a:pt x="100" y="1838"/>
                    <a:pt x="76" y="1802"/>
                  </a:cubicBezTo>
                  <a:cubicBezTo>
                    <a:pt x="63" y="1812"/>
                    <a:pt x="51" y="1820"/>
                    <a:pt x="39" y="1828"/>
                  </a:cubicBezTo>
                  <a:cubicBezTo>
                    <a:pt x="38" y="1810"/>
                    <a:pt x="64" y="1710"/>
                    <a:pt x="73" y="1698"/>
                  </a:cubicBezTo>
                  <a:cubicBezTo>
                    <a:pt x="107" y="1716"/>
                    <a:pt x="140" y="1735"/>
                    <a:pt x="175" y="1754"/>
                  </a:cubicBezTo>
                  <a:cubicBezTo>
                    <a:pt x="169" y="1759"/>
                    <a:pt x="163" y="1764"/>
                    <a:pt x="160" y="1767"/>
                  </a:cubicBezTo>
                  <a:cubicBezTo>
                    <a:pt x="152" y="1766"/>
                    <a:pt x="146" y="1763"/>
                    <a:pt x="141" y="1762"/>
                  </a:cubicBezTo>
                  <a:cubicBezTo>
                    <a:pt x="140" y="1762"/>
                    <a:pt x="140" y="1762"/>
                    <a:pt x="139" y="1762"/>
                  </a:cubicBezTo>
                  <a:cubicBezTo>
                    <a:pt x="138" y="1762"/>
                    <a:pt x="137" y="1762"/>
                    <a:pt x="136" y="1763"/>
                  </a:cubicBezTo>
                  <a:cubicBezTo>
                    <a:pt x="127" y="1769"/>
                    <a:pt x="134" y="1778"/>
                    <a:pt x="138" y="1786"/>
                  </a:cubicBezTo>
                  <a:cubicBezTo>
                    <a:pt x="139" y="1788"/>
                    <a:pt x="140" y="1790"/>
                    <a:pt x="141" y="1793"/>
                  </a:cubicBezTo>
                  <a:cubicBezTo>
                    <a:pt x="165" y="1829"/>
                    <a:pt x="194" y="1859"/>
                    <a:pt x="230" y="1882"/>
                  </a:cubicBezTo>
                  <a:cubicBezTo>
                    <a:pt x="248" y="1894"/>
                    <a:pt x="264" y="1900"/>
                    <a:pt x="280" y="1901"/>
                  </a:cubicBezTo>
                  <a:cubicBezTo>
                    <a:pt x="283" y="1902"/>
                    <a:pt x="287" y="1902"/>
                    <a:pt x="290" y="1902"/>
                  </a:cubicBezTo>
                  <a:cubicBezTo>
                    <a:pt x="331" y="1902"/>
                    <a:pt x="364" y="1873"/>
                    <a:pt x="391" y="1835"/>
                  </a:cubicBezTo>
                  <a:cubicBezTo>
                    <a:pt x="406" y="1815"/>
                    <a:pt x="414" y="1791"/>
                    <a:pt x="427" y="1769"/>
                  </a:cubicBezTo>
                  <a:cubicBezTo>
                    <a:pt x="442" y="1744"/>
                    <a:pt x="459" y="1720"/>
                    <a:pt x="474" y="1694"/>
                  </a:cubicBezTo>
                  <a:cubicBezTo>
                    <a:pt x="508" y="1634"/>
                    <a:pt x="540" y="1574"/>
                    <a:pt x="573" y="1513"/>
                  </a:cubicBezTo>
                  <a:cubicBezTo>
                    <a:pt x="604" y="1457"/>
                    <a:pt x="635" y="1401"/>
                    <a:pt x="667" y="1345"/>
                  </a:cubicBezTo>
                  <a:cubicBezTo>
                    <a:pt x="691" y="1302"/>
                    <a:pt x="716" y="1259"/>
                    <a:pt x="742" y="1216"/>
                  </a:cubicBezTo>
                  <a:cubicBezTo>
                    <a:pt x="746" y="1209"/>
                    <a:pt x="753" y="1204"/>
                    <a:pt x="760" y="1197"/>
                  </a:cubicBezTo>
                  <a:cubicBezTo>
                    <a:pt x="784" y="1211"/>
                    <a:pt x="807" y="1223"/>
                    <a:pt x="828" y="1235"/>
                  </a:cubicBezTo>
                  <a:cubicBezTo>
                    <a:pt x="827" y="1244"/>
                    <a:pt x="827" y="1250"/>
                    <a:pt x="826" y="1256"/>
                  </a:cubicBezTo>
                  <a:cubicBezTo>
                    <a:pt x="838" y="1246"/>
                    <a:pt x="845" y="1242"/>
                    <a:pt x="853" y="1242"/>
                  </a:cubicBezTo>
                  <a:cubicBezTo>
                    <a:pt x="853" y="1242"/>
                    <a:pt x="854" y="1242"/>
                    <a:pt x="855" y="1242"/>
                  </a:cubicBezTo>
                  <a:cubicBezTo>
                    <a:pt x="861" y="1242"/>
                    <a:pt x="867" y="1246"/>
                    <a:pt x="877" y="1252"/>
                  </a:cubicBezTo>
                  <a:cubicBezTo>
                    <a:pt x="892" y="1262"/>
                    <a:pt x="908" y="1271"/>
                    <a:pt x="924" y="1280"/>
                  </a:cubicBezTo>
                  <a:cubicBezTo>
                    <a:pt x="932" y="1285"/>
                    <a:pt x="936" y="1288"/>
                    <a:pt x="940" y="1288"/>
                  </a:cubicBezTo>
                  <a:cubicBezTo>
                    <a:pt x="941" y="1288"/>
                    <a:pt x="941" y="1288"/>
                    <a:pt x="942" y="1288"/>
                  </a:cubicBezTo>
                  <a:cubicBezTo>
                    <a:pt x="947" y="1288"/>
                    <a:pt x="951" y="1284"/>
                    <a:pt x="960" y="1273"/>
                  </a:cubicBezTo>
                  <a:cubicBezTo>
                    <a:pt x="962" y="1271"/>
                    <a:pt x="964" y="1270"/>
                    <a:pt x="964" y="1270"/>
                  </a:cubicBezTo>
                  <a:cubicBezTo>
                    <a:pt x="977" y="1286"/>
                    <a:pt x="987" y="1305"/>
                    <a:pt x="1002" y="1318"/>
                  </a:cubicBezTo>
                  <a:cubicBezTo>
                    <a:pt x="1011" y="1326"/>
                    <a:pt x="1021" y="1330"/>
                    <a:pt x="1031" y="1331"/>
                  </a:cubicBezTo>
                  <a:cubicBezTo>
                    <a:pt x="1033" y="1331"/>
                    <a:pt x="1034" y="1332"/>
                    <a:pt x="1036" y="1332"/>
                  </a:cubicBezTo>
                  <a:cubicBezTo>
                    <a:pt x="1049" y="1332"/>
                    <a:pt x="1062" y="1326"/>
                    <a:pt x="1072" y="1315"/>
                  </a:cubicBezTo>
                  <a:cubicBezTo>
                    <a:pt x="1090" y="1295"/>
                    <a:pt x="1090" y="1256"/>
                    <a:pt x="1071" y="1236"/>
                  </a:cubicBezTo>
                  <a:cubicBezTo>
                    <a:pt x="1066" y="1231"/>
                    <a:pt x="1060" y="1225"/>
                    <a:pt x="1054" y="1221"/>
                  </a:cubicBezTo>
                  <a:cubicBezTo>
                    <a:pt x="1046" y="1214"/>
                    <a:pt x="1040" y="1211"/>
                    <a:pt x="1034" y="1210"/>
                  </a:cubicBezTo>
                  <a:cubicBezTo>
                    <a:pt x="1034" y="1210"/>
                    <a:pt x="1033" y="1210"/>
                    <a:pt x="1032" y="1210"/>
                  </a:cubicBezTo>
                  <a:cubicBezTo>
                    <a:pt x="1026" y="1210"/>
                    <a:pt x="1019" y="1213"/>
                    <a:pt x="1010" y="1219"/>
                  </a:cubicBezTo>
                  <a:cubicBezTo>
                    <a:pt x="1000" y="1225"/>
                    <a:pt x="992" y="1235"/>
                    <a:pt x="978" y="1235"/>
                  </a:cubicBezTo>
                  <a:cubicBezTo>
                    <a:pt x="978" y="1235"/>
                    <a:pt x="978" y="1235"/>
                    <a:pt x="977" y="1235"/>
                  </a:cubicBezTo>
                  <a:cubicBezTo>
                    <a:pt x="993" y="1202"/>
                    <a:pt x="992" y="1202"/>
                    <a:pt x="960" y="1189"/>
                  </a:cubicBezTo>
                  <a:cubicBezTo>
                    <a:pt x="935" y="1179"/>
                    <a:pt x="909" y="1170"/>
                    <a:pt x="888" y="1152"/>
                  </a:cubicBezTo>
                  <a:cubicBezTo>
                    <a:pt x="893" y="1144"/>
                    <a:pt x="897" y="1136"/>
                    <a:pt x="902" y="1129"/>
                  </a:cubicBezTo>
                  <a:cubicBezTo>
                    <a:pt x="913" y="1129"/>
                    <a:pt x="923" y="1128"/>
                    <a:pt x="933" y="1128"/>
                  </a:cubicBezTo>
                  <a:cubicBezTo>
                    <a:pt x="974" y="1127"/>
                    <a:pt x="1005" y="1108"/>
                    <a:pt x="1027" y="1075"/>
                  </a:cubicBezTo>
                  <a:cubicBezTo>
                    <a:pt x="1039" y="1057"/>
                    <a:pt x="1049" y="1037"/>
                    <a:pt x="1058" y="1018"/>
                  </a:cubicBezTo>
                  <a:cubicBezTo>
                    <a:pt x="1061" y="1011"/>
                    <a:pt x="1063" y="1002"/>
                    <a:pt x="1061" y="995"/>
                  </a:cubicBezTo>
                  <a:cubicBezTo>
                    <a:pt x="1050" y="938"/>
                    <a:pt x="1013" y="895"/>
                    <a:pt x="955" y="883"/>
                  </a:cubicBezTo>
                  <a:cubicBezTo>
                    <a:pt x="946" y="881"/>
                    <a:pt x="936" y="879"/>
                    <a:pt x="927" y="878"/>
                  </a:cubicBezTo>
                  <a:cubicBezTo>
                    <a:pt x="918" y="877"/>
                    <a:pt x="909" y="876"/>
                    <a:pt x="900" y="876"/>
                  </a:cubicBezTo>
                  <a:cubicBezTo>
                    <a:pt x="885" y="876"/>
                    <a:pt x="871" y="878"/>
                    <a:pt x="856" y="882"/>
                  </a:cubicBezTo>
                  <a:cubicBezTo>
                    <a:pt x="847" y="862"/>
                    <a:pt x="838" y="843"/>
                    <a:pt x="826" y="828"/>
                  </a:cubicBezTo>
                  <a:cubicBezTo>
                    <a:pt x="805" y="800"/>
                    <a:pt x="775" y="785"/>
                    <a:pt x="741" y="775"/>
                  </a:cubicBezTo>
                  <a:cubicBezTo>
                    <a:pt x="637" y="743"/>
                    <a:pt x="518" y="778"/>
                    <a:pt x="419" y="720"/>
                  </a:cubicBezTo>
                  <a:cubicBezTo>
                    <a:pt x="320" y="662"/>
                    <a:pt x="277" y="543"/>
                    <a:pt x="309" y="438"/>
                  </a:cubicBezTo>
                  <a:cubicBezTo>
                    <a:pt x="316" y="435"/>
                    <a:pt x="320" y="427"/>
                    <a:pt x="316" y="420"/>
                  </a:cubicBezTo>
                  <a:cubicBezTo>
                    <a:pt x="322" y="405"/>
                    <a:pt x="329" y="390"/>
                    <a:pt x="339" y="376"/>
                  </a:cubicBezTo>
                  <a:cubicBezTo>
                    <a:pt x="390" y="300"/>
                    <a:pt x="512" y="266"/>
                    <a:pt x="548" y="182"/>
                  </a:cubicBezTo>
                  <a:cubicBezTo>
                    <a:pt x="573" y="125"/>
                    <a:pt x="518" y="71"/>
                    <a:pt x="474" y="41"/>
                  </a:cubicBezTo>
                  <a:cubicBezTo>
                    <a:pt x="437" y="15"/>
                    <a:pt x="393" y="0"/>
                    <a:pt x="3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4356100" y="5340351"/>
              <a:ext cx="1025525" cy="1174750"/>
            </a:xfrm>
            <a:custGeom>
              <a:avLst/>
              <a:gdLst>
                <a:gd name="T0" fmla="*/ 910 w 1442"/>
                <a:gd name="T1" fmla="*/ 1093 h 1652"/>
                <a:gd name="T2" fmla="*/ 777 w 1442"/>
                <a:gd name="T3" fmla="*/ 847 h 1652"/>
                <a:gd name="T4" fmla="*/ 1060 w 1442"/>
                <a:gd name="T5" fmla="*/ 829 h 1652"/>
                <a:gd name="T6" fmla="*/ 1310 w 1442"/>
                <a:gd name="T7" fmla="*/ 1057 h 1652"/>
                <a:gd name="T8" fmla="*/ 1342 w 1442"/>
                <a:gd name="T9" fmla="*/ 1503 h 1652"/>
                <a:gd name="T10" fmla="*/ 1300 w 1442"/>
                <a:gd name="T11" fmla="*/ 1530 h 1652"/>
                <a:gd name="T12" fmla="*/ 1251 w 1442"/>
                <a:gd name="T13" fmla="*/ 1449 h 1652"/>
                <a:gd name="T14" fmla="*/ 1206 w 1442"/>
                <a:gd name="T15" fmla="*/ 1433 h 1652"/>
                <a:gd name="T16" fmla="*/ 1136 w 1442"/>
                <a:gd name="T17" fmla="*/ 1362 h 1652"/>
                <a:gd name="T18" fmla="*/ 1074 w 1442"/>
                <a:gd name="T19" fmla="*/ 1275 h 1652"/>
                <a:gd name="T20" fmla="*/ 1139 w 1442"/>
                <a:gd name="T21" fmla="*/ 639 h 1652"/>
                <a:gd name="T22" fmla="*/ 1296 w 1442"/>
                <a:gd name="T23" fmla="*/ 659 h 1652"/>
                <a:gd name="T24" fmla="*/ 1175 w 1442"/>
                <a:gd name="T25" fmla="*/ 664 h 1652"/>
                <a:gd name="T26" fmla="*/ 477 w 1442"/>
                <a:gd name="T27" fmla="*/ 42 h 1652"/>
                <a:gd name="T28" fmla="*/ 537 w 1442"/>
                <a:gd name="T29" fmla="*/ 31 h 1652"/>
                <a:gd name="T30" fmla="*/ 744 w 1442"/>
                <a:gd name="T31" fmla="*/ 132 h 1652"/>
                <a:gd name="T32" fmla="*/ 866 w 1442"/>
                <a:gd name="T33" fmla="*/ 509 h 1652"/>
                <a:gd name="T34" fmla="*/ 1077 w 1442"/>
                <a:gd name="T35" fmla="*/ 559 h 1652"/>
                <a:gd name="T36" fmla="*/ 1152 w 1442"/>
                <a:gd name="T37" fmla="*/ 679 h 1652"/>
                <a:gd name="T38" fmla="*/ 1049 w 1442"/>
                <a:gd name="T39" fmla="*/ 739 h 1652"/>
                <a:gd name="T40" fmla="*/ 774 w 1442"/>
                <a:gd name="T41" fmla="*/ 823 h 1652"/>
                <a:gd name="T42" fmla="*/ 432 w 1442"/>
                <a:gd name="T43" fmla="*/ 841 h 1652"/>
                <a:gd name="T44" fmla="*/ 331 w 1442"/>
                <a:gd name="T45" fmla="*/ 808 h 1652"/>
                <a:gd name="T46" fmla="*/ 234 w 1442"/>
                <a:gd name="T47" fmla="*/ 783 h 1652"/>
                <a:gd name="T48" fmla="*/ 230 w 1442"/>
                <a:gd name="T49" fmla="*/ 805 h 1652"/>
                <a:gd name="T50" fmla="*/ 292 w 1442"/>
                <a:gd name="T51" fmla="*/ 844 h 1652"/>
                <a:gd name="T52" fmla="*/ 44 w 1442"/>
                <a:gd name="T53" fmla="*/ 782 h 1652"/>
                <a:gd name="T54" fmla="*/ 280 w 1442"/>
                <a:gd name="T55" fmla="*/ 705 h 1652"/>
                <a:gd name="T56" fmla="*/ 354 w 1442"/>
                <a:gd name="T57" fmla="*/ 658 h 1652"/>
                <a:gd name="T58" fmla="*/ 563 w 1442"/>
                <a:gd name="T59" fmla="*/ 516 h 1652"/>
                <a:gd name="T60" fmla="*/ 555 w 1442"/>
                <a:gd name="T61" fmla="*/ 252 h 1652"/>
                <a:gd name="T62" fmla="*/ 508 w 1442"/>
                <a:gd name="T63" fmla="*/ 189 h 1652"/>
                <a:gd name="T64" fmla="*/ 494 w 1442"/>
                <a:gd name="T65" fmla="*/ 139 h 1652"/>
                <a:gd name="T66" fmla="*/ 454 w 1442"/>
                <a:gd name="T67" fmla="*/ 61 h 1652"/>
                <a:gd name="T68" fmla="*/ 523 w 1442"/>
                <a:gd name="T69" fmla="*/ 97 h 1652"/>
                <a:gd name="T70" fmla="*/ 508 w 1442"/>
                <a:gd name="T71" fmla="*/ 224 h 1652"/>
                <a:gd name="T72" fmla="*/ 450 w 1442"/>
                <a:gd name="T73" fmla="*/ 590 h 1652"/>
                <a:gd name="T74" fmla="*/ 22 w 1442"/>
                <a:gd name="T75" fmla="*/ 762 h 1652"/>
                <a:gd name="T76" fmla="*/ 71 w 1442"/>
                <a:gd name="T77" fmla="*/ 863 h 1652"/>
                <a:gd name="T78" fmla="*/ 153 w 1442"/>
                <a:gd name="T79" fmla="*/ 931 h 1652"/>
                <a:gd name="T80" fmla="*/ 521 w 1442"/>
                <a:gd name="T81" fmla="*/ 864 h 1652"/>
                <a:gd name="T82" fmla="*/ 749 w 1442"/>
                <a:gd name="T83" fmla="*/ 853 h 1652"/>
                <a:gd name="T84" fmla="*/ 938 w 1442"/>
                <a:gd name="T85" fmla="*/ 1160 h 1652"/>
                <a:gd name="T86" fmla="*/ 1103 w 1442"/>
                <a:gd name="T87" fmla="*/ 1356 h 1652"/>
                <a:gd name="T88" fmla="*/ 1183 w 1442"/>
                <a:gd name="T89" fmla="*/ 1487 h 1652"/>
                <a:gd name="T90" fmla="*/ 1250 w 1442"/>
                <a:gd name="T91" fmla="*/ 1559 h 1652"/>
                <a:gd name="T92" fmla="*/ 1306 w 1442"/>
                <a:gd name="T93" fmla="*/ 1642 h 1652"/>
                <a:gd name="T94" fmla="*/ 1361 w 1442"/>
                <a:gd name="T95" fmla="*/ 1182 h 1652"/>
                <a:gd name="T96" fmla="*/ 1136 w 1442"/>
                <a:gd name="T97" fmla="*/ 859 h 1652"/>
                <a:gd name="T98" fmla="*/ 1198 w 1442"/>
                <a:gd name="T99" fmla="*/ 682 h 1652"/>
                <a:gd name="T100" fmla="*/ 1412 w 1442"/>
                <a:gd name="T101" fmla="*/ 631 h 1652"/>
                <a:gd name="T102" fmla="*/ 1170 w 1442"/>
                <a:gd name="T103" fmla="*/ 597 h 1652"/>
                <a:gd name="T104" fmla="*/ 1032 w 1442"/>
                <a:gd name="T105" fmla="*/ 528 h 1652"/>
                <a:gd name="T106" fmla="*/ 943 w 1442"/>
                <a:gd name="T107" fmla="*/ 521 h 1652"/>
                <a:gd name="T108" fmla="*/ 782 w 1442"/>
                <a:gd name="T109" fmla="*/ 244 h 1652"/>
                <a:gd name="T110" fmla="*/ 621 w 1442"/>
                <a:gd name="T111" fmla="*/ 27 h 1652"/>
                <a:gd name="T112" fmla="*/ 460 w 1442"/>
                <a:gd name="T113" fmla="*/ 1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2" h="1652">
                  <a:moveTo>
                    <a:pt x="1056" y="1221"/>
                  </a:moveTo>
                  <a:cubicBezTo>
                    <a:pt x="1054" y="1221"/>
                    <a:pt x="1051" y="1221"/>
                    <a:pt x="1049" y="1220"/>
                  </a:cubicBezTo>
                  <a:cubicBezTo>
                    <a:pt x="1048" y="1220"/>
                    <a:pt x="1046" y="1219"/>
                    <a:pt x="1045" y="1218"/>
                  </a:cubicBezTo>
                  <a:cubicBezTo>
                    <a:pt x="1038" y="1213"/>
                    <a:pt x="1031" y="1206"/>
                    <a:pt x="1024" y="1201"/>
                  </a:cubicBezTo>
                  <a:cubicBezTo>
                    <a:pt x="1017" y="1195"/>
                    <a:pt x="1010" y="1188"/>
                    <a:pt x="1002" y="1184"/>
                  </a:cubicBezTo>
                  <a:cubicBezTo>
                    <a:pt x="978" y="1174"/>
                    <a:pt x="959" y="1156"/>
                    <a:pt x="942" y="1137"/>
                  </a:cubicBezTo>
                  <a:cubicBezTo>
                    <a:pt x="929" y="1124"/>
                    <a:pt x="921" y="1107"/>
                    <a:pt x="910" y="1093"/>
                  </a:cubicBezTo>
                  <a:cubicBezTo>
                    <a:pt x="897" y="1074"/>
                    <a:pt x="885" y="1055"/>
                    <a:pt x="870" y="1039"/>
                  </a:cubicBezTo>
                  <a:cubicBezTo>
                    <a:pt x="853" y="1020"/>
                    <a:pt x="839" y="999"/>
                    <a:pt x="827" y="978"/>
                  </a:cubicBezTo>
                  <a:cubicBezTo>
                    <a:pt x="814" y="955"/>
                    <a:pt x="802" y="933"/>
                    <a:pt x="789" y="911"/>
                  </a:cubicBezTo>
                  <a:cubicBezTo>
                    <a:pt x="784" y="903"/>
                    <a:pt x="783" y="894"/>
                    <a:pt x="780" y="886"/>
                  </a:cubicBezTo>
                  <a:cubicBezTo>
                    <a:pt x="776" y="877"/>
                    <a:pt x="772" y="870"/>
                    <a:pt x="769" y="861"/>
                  </a:cubicBezTo>
                  <a:cubicBezTo>
                    <a:pt x="768" y="858"/>
                    <a:pt x="767" y="855"/>
                    <a:pt x="766" y="851"/>
                  </a:cubicBezTo>
                  <a:cubicBezTo>
                    <a:pt x="770" y="849"/>
                    <a:pt x="774" y="848"/>
                    <a:pt x="777" y="847"/>
                  </a:cubicBezTo>
                  <a:cubicBezTo>
                    <a:pt x="789" y="845"/>
                    <a:pt x="801" y="843"/>
                    <a:pt x="812" y="837"/>
                  </a:cubicBezTo>
                  <a:cubicBezTo>
                    <a:pt x="821" y="832"/>
                    <a:pt x="832" y="832"/>
                    <a:pt x="842" y="830"/>
                  </a:cubicBezTo>
                  <a:cubicBezTo>
                    <a:pt x="864" y="825"/>
                    <a:pt x="886" y="820"/>
                    <a:pt x="908" y="814"/>
                  </a:cubicBezTo>
                  <a:cubicBezTo>
                    <a:pt x="940" y="805"/>
                    <a:pt x="970" y="794"/>
                    <a:pt x="1001" y="783"/>
                  </a:cubicBezTo>
                  <a:cubicBezTo>
                    <a:pt x="1012" y="780"/>
                    <a:pt x="1021" y="775"/>
                    <a:pt x="1033" y="770"/>
                  </a:cubicBezTo>
                  <a:cubicBezTo>
                    <a:pt x="1036" y="790"/>
                    <a:pt x="1046" y="806"/>
                    <a:pt x="1056" y="823"/>
                  </a:cubicBezTo>
                  <a:cubicBezTo>
                    <a:pt x="1057" y="825"/>
                    <a:pt x="1058" y="827"/>
                    <a:pt x="1060" y="829"/>
                  </a:cubicBezTo>
                  <a:cubicBezTo>
                    <a:pt x="1078" y="844"/>
                    <a:pt x="1097" y="859"/>
                    <a:pt x="1116" y="874"/>
                  </a:cubicBezTo>
                  <a:cubicBezTo>
                    <a:pt x="1120" y="877"/>
                    <a:pt x="1124" y="879"/>
                    <a:pt x="1128" y="882"/>
                  </a:cubicBezTo>
                  <a:cubicBezTo>
                    <a:pt x="1153" y="897"/>
                    <a:pt x="1178" y="911"/>
                    <a:pt x="1202" y="927"/>
                  </a:cubicBezTo>
                  <a:cubicBezTo>
                    <a:pt x="1211" y="934"/>
                    <a:pt x="1219" y="943"/>
                    <a:pt x="1228" y="951"/>
                  </a:cubicBezTo>
                  <a:cubicBezTo>
                    <a:pt x="1234" y="957"/>
                    <a:pt x="1240" y="963"/>
                    <a:pt x="1246" y="969"/>
                  </a:cubicBezTo>
                  <a:cubicBezTo>
                    <a:pt x="1264" y="989"/>
                    <a:pt x="1282" y="1008"/>
                    <a:pt x="1298" y="1029"/>
                  </a:cubicBezTo>
                  <a:cubicBezTo>
                    <a:pt x="1304" y="1037"/>
                    <a:pt x="1308" y="1047"/>
                    <a:pt x="1310" y="1057"/>
                  </a:cubicBezTo>
                  <a:cubicBezTo>
                    <a:pt x="1315" y="1075"/>
                    <a:pt x="1320" y="1093"/>
                    <a:pt x="1327" y="1110"/>
                  </a:cubicBezTo>
                  <a:cubicBezTo>
                    <a:pt x="1338" y="1135"/>
                    <a:pt x="1341" y="1162"/>
                    <a:pt x="1345" y="1189"/>
                  </a:cubicBezTo>
                  <a:cubicBezTo>
                    <a:pt x="1346" y="1197"/>
                    <a:pt x="1348" y="1205"/>
                    <a:pt x="1350" y="1213"/>
                  </a:cubicBezTo>
                  <a:cubicBezTo>
                    <a:pt x="1356" y="1228"/>
                    <a:pt x="1358" y="1244"/>
                    <a:pt x="1359" y="1261"/>
                  </a:cubicBezTo>
                  <a:cubicBezTo>
                    <a:pt x="1359" y="1269"/>
                    <a:pt x="1361" y="1278"/>
                    <a:pt x="1362" y="1286"/>
                  </a:cubicBezTo>
                  <a:cubicBezTo>
                    <a:pt x="1366" y="1319"/>
                    <a:pt x="1365" y="1352"/>
                    <a:pt x="1361" y="1385"/>
                  </a:cubicBezTo>
                  <a:cubicBezTo>
                    <a:pt x="1356" y="1425"/>
                    <a:pt x="1349" y="1464"/>
                    <a:pt x="1342" y="1503"/>
                  </a:cubicBezTo>
                  <a:cubicBezTo>
                    <a:pt x="1338" y="1528"/>
                    <a:pt x="1333" y="1552"/>
                    <a:pt x="1325" y="1575"/>
                  </a:cubicBezTo>
                  <a:cubicBezTo>
                    <a:pt x="1320" y="1591"/>
                    <a:pt x="1310" y="1606"/>
                    <a:pt x="1300" y="1621"/>
                  </a:cubicBezTo>
                  <a:cubicBezTo>
                    <a:pt x="1302" y="1596"/>
                    <a:pt x="1317" y="1575"/>
                    <a:pt x="1320" y="1549"/>
                  </a:cubicBezTo>
                  <a:cubicBezTo>
                    <a:pt x="1307" y="1550"/>
                    <a:pt x="1307" y="1562"/>
                    <a:pt x="1303" y="1568"/>
                  </a:cubicBezTo>
                  <a:cubicBezTo>
                    <a:pt x="1298" y="1575"/>
                    <a:pt x="1296" y="1584"/>
                    <a:pt x="1292" y="1591"/>
                  </a:cubicBezTo>
                  <a:cubicBezTo>
                    <a:pt x="1291" y="1591"/>
                    <a:pt x="1290" y="1591"/>
                    <a:pt x="1289" y="1590"/>
                  </a:cubicBezTo>
                  <a:cubicBezTo>
                    <a:pt x="1293" y="1570"/>
                    <a:pt x="1297" y="1550"/>
                    <a:pt x="1300" y="1530"/>
                  </a:cubicBezTo>
                  <a:cubicBezTo>
                    <a:pt x="1301" y="1520"/>
                    <a:pt x="1301" y="1510"/>
                    <a:pt x="1301" y="1500"/>
                  </a:cubicBezTo>
                  <a:cubicBezTo>
                    <a:pt x="1301" y="1497"/>
                    <a:pt x="1299" y="1495"/>
                    <a:pt x="1296" y="1489"/>
                  </a:cubicBezTo>
                  <a:cubicBezTo>
                    <a:pt x="1286" y="1519"/>
                    <a:pt x="1283" y="1547"/>
                    <a:pt x="1275" y="1576"/>
                  </a:cubicBezTo>
                  <a:cubicBezTo>
                    <a:pt x="1273" y="1572"/>
                    <a:pt x="1270" y="1570"/>
                    <a:pt x="1270" y="1567"/>
                  </a:cubicBezTo>
                  <a:cubicBezTo>
                    <a:pt x="1266" y="1545"/>
                    <a:pt x="1262" y="1523"/>
                    <a:pt x="1259" y="1501"/>
                  </a:cubicBezTo>
                  <a:cubicBezTo>
                    <a:pt x="1256" y="1486"/>
                    <a:pt x="1255" y="1471"/>
                    <a:pt x="1253" y="1456"/>
                  </a:cubicBezTo>
                  <a:cubicBezTo>
                    <a:pt x="1253" y="1454"/>
                    <a:pt x="1252" y="1452"/>
                    <a:pt x="1251" y="1449"/>
                  </a:cubicBezTo>
                  <a:cubicBezTo>
                    <a:pt x="1249" y="1449"/>
                    <a:pt x="1248" y="1450"/>
                    <a:pt x="1247" y="1450"/>
                  </a:cubicBezTo>
                  <a:cubicBezTo>
                    <a:pt x="1242" y="1478"/>
                    <a:pt x="1247" y="1506"/>
                    <a:pt x="1249" y="1534"/>
                  </a:cubicBezTo>
                  <a:cubicBezTo>
                    <a:pt x="1247" y="1534"/>
                    <a:pt x="1246" y="1534"/>
                    <a:pt x="1245" y="1534"/>
                  </a:cubicBezTo>
                  <a:cubicBezTo>
                    <a:pt x="1244" y="1534"/>
                    <a:pt x="1243" y="1534"/>
                    <a:pt x="1242" y="1534"/>
                  </a:cubicBezTo>
                  <a:cubicBezTo>
                    <a:pt x="1236" y="1532"/>
                    <a:pt x="1233" y="1526"/>
                    <a:pt x="1230" y="1521"/>
                  </a:cubicBezTo>
                  <a:cubicBezTo>
                    <a:pt x="1218" y="1499"/>
                    <a:pt x="1212" y="1475"/>
                    <a:pt x="1210" y="1450"/>
                  </a:cubicBezTo>
                  <a:cubicBezTo>
                    <a:pt x="1210" y="1444"/>
                    <a:pt x="1209" y="1439"/>
                    <a:pt x="1206" y="1433"/>
                  </a:cubicBezTo>
                  <a:cubicBezTo>
                    <a:pt x="1197" y="1449"/>
                    <a:pt x="1201" y="1465"/>
                    <a:pt x="1201" y="1485"/>
                  </a:cubicBezTo>
                  <a:cubicBezTo>
                    <a:pt x="1190" y="1468"/>
                    <a:pt x="1184" y="1453"/>
                    <a:pt x="1181" y="1436"/>
                  </a:cubicBezTo>
                  <a:cubicBezTo>
                    <a:pt x="1177" y="1420"/>
                    <a:pt x="1175" y="1403"/>
                    <a:pt x="1172" y="1387"/>
                  </a:cubicBezTo>
                  <a:cubicBezTo>
                    <a:pt x="1171" y="1383"/>
                    <a:pt x="1169" y="1379"/>
                    <a:pt x="1166" y="1376"/>
                  </a:cubicBezTo>
                  <a:cubicBezTo>
                    <a:pt x="1159" y="1392"/>
                    <a:pt x="1166" y="1409"/>
                    <a:pt x="1164" y="1429"/>
                  </a:cubicBezTo>
                  <a:cubicBezTo>
                    <a:pt x="1160" y="1423"/>
                    <a:pt x="1157" y="1420"/>
                    <a:pt x="1156" y="1417"/>
                  </a:cubicBezTo>
                  <a:cubicBezTo>
                    <a:pt x="1147" y="1399"/>
                    <a:pt x="1139" y="1382"/>
                    <a:pt x="1136" y="1362"/>
                  </a:cubicBezTo>
                  <a:cubicBezTo>
                    <a:pt x="1133" y="1344"/>
                    <a:pt x="1131" y="1326"/>
                    <a:pt x="1128" y="1308"/>
                  </a:cubicBezTo>
                  <a:cubicBezTo>
                    <a:pt x="1127" y="1300"/>
                    <a:pt x="1126" y="1292"/>
                    <a:pt x="1118" y="1286"/>
                  </a:cubicBezTo>
                  <a:cubicBezTo>
                    <a:pt x="1118" y="1304"/>
                    <a:pt x="1119" y="1322"/>
                    <a:pt x="1119" y="1339"/>
                  </a:cubicBezTo>
                  <a:cubicBezTo>
                    <a:pt x="1116" y="1340"/>
                    <a:pt x="1114" y="1340"/>
                    <a:pt x="1111" y="1340"/>
                  </a:cubicBezTo>
                  <a:cubicBezTo>
                    <a:pt x="1110" y="1340"/>
                    <a:pt x="1108" y="1340"/>
                    <a:pt x="1107" y="1340"/>
                  </a:cubicBezTo>
                  <a:cubicBezTo>
                    <a:pt x="1101" y="1338"/>
                    <a:pt x="1097" y="1334"/>
                    <a:pt x="1092" y="1327"/>
                  </a:cubicBezTo>
                  <a:cubicBezTo>
                    <a:pt x="1082" y="1312"/>
                    <a:pt x="1076" y="1294"/>
                    <a:pt x="1074" y="1275"/>
                  </a:cubicBezTo>
                  <a:cubicBezTo>
                    <a:pt x="1072" y="1251"/>
                    <a:pt x="1072" y="1226"/>
                    <a:pt x="1070" y="1202"/>
                  </a:cubicBezTo>
                  <a:cubicBezTo>
                    <a:pt x="1070" y="1197"/>
                    <a:pt x="1069" y="1192"/>
                    <a:pt x="1069" y="1184"/>
                  </a:cubicBezTo>
                  <a:cubicBezTo>
                    <a:pt x="1056" y="1196"/>
                    <a:pt x="1061" y="1209"/>
                    <a:pt x="1056" y="1221"/>
                  </a:cubicBezTo>
                  <a:moveTo>
                    <a:pt x="1153" y="664"/>
                  </a:moveTo>
                  <a:cubicBezTo>
                    <a:pt x="1151" y="664"/>
                    <a:pt x="1150" y="664"/>
                    <a:pt x="1149" y="664"/>
                  </a:cubicBezTo>
                  <a:cubicBezTo>
                    <a:pt x="1145" y="663"/>
                    <a:pt x="1142" y="660"/>
                    <a:pt x="1141" y="654"/>
                  </a:cubicBezTo>
                  <a:cubicBezTo>
                    <a:pt x="1140" y="649"/>
                    <a:pt x="1139" y="644"/>
                    <a:pt x="1139" y="639"/>
                  </a:cubicBezTo>
                  <a:cubicBezTo>
                    <a:pt x="1140" y="624"/>
                    <a:pt x="1148" y="616"/>
                    <a:pt x="1162" y="616"/>
                  </a:cubicBezTo>
                  <a:cubicBezTo>
                    <a:pt x="1163" y="616"/>
                    <a:pt x="1165" y="616"/>
                    <a:pt x="1166" y="616"/>
                  </a:cubicBezTo>
                  <a:cubicBezTo>
                    <a:pt x="1219" y="622"/>
                    <a:pt x="1271" y="627"/>
                    <a:pt x="1323" y="633"/>
                  </a:cubicBezTo>
                  <a:cubicBezTo>
                    <a:pt x="1341" y="635"/>
                    <a:pt x="1359" y="639"/>
                    <a:pt x="1377" y="642"/>
                  </a:cubicBezTo>
                  <a:cubicBezTo>
                    <a:pt x="1377" y="643"/>
                    <a:pt x="1377" y="644"/>
                    <a:pt x="1377" y="646"/>
                  </a:cubicBezTo>
                  <a:cubicBezTo>
                    <a:pt x="1374" y="647"/>
                    <a:pt x="1370" y="648"/>
                    <a:pt x="1367" y="648"/>
                  </a:cubicBezTo>
                  <a:cubicBezTo>
                    <a:pt x="1343" y="652"/>
                    <a:pt x="1320" y="655"/>
                    <a:pt x="1296" y="659"/>
                  </a:cubicBezTo>
                  <a:cubicBezTo>
                    <a:pt x="1294" y="659"/>
                    <a:pt x="1291" y="659"/>
                    <a:pt x="1289" y="659"/>
                  </a:cubicBezTo>
                  <a:cubicBezTo>
                    <a:pt x="1288" y="659"/>
                    <a:pt x="1288" y="659"/>
                    <a:pt x="1287" y="659"/>
                  </a:cubicBezTo>
                  <a:cubicBezTo>
                    <a:pt x="1285" y="659"/>
                    <a:pt x="1283" y="657"/>
                    <a:pt x="1281" y="655"/>
                  </a:cubicBezTo>
                  <a:cubicBezTo>
                    <a:pt x="1281" y="654"/>
                    <a:pt x="1279" y="654"/>
                    <a:pt x="1278" y="653"/>
                  </a:cubicBezTo>
                  <a:cubicBezTo>
                    <a:pt x="1277" y="653"/>
                    <a:pt x="1276" y="653"/>
                    <a:pt x="1275" y="653"/>
                  </a:cubicBezTo>
                  <a:cubicBezTo>
                    <a:pt x="1274" y="653"/>
                    <a:pt x="1273" y="653"/>
                    <a:pt x="1272" y="653"/>
                  </a:cubicBezTo>
                  <a:cubicBezTo>
                    <a:pt x="1240" y="664"/>
                    <a:pt x="1207" y="662"/>
                    <a:pt x="1175" y="664"/>
                  </a:cubicBezTo>
                  <a:cubicBezTo>
                    <a:pt x="1168" y="664"/>
                    <a:pt x="1160" y="664"/>
                    <a:pt x="1153" y="664"/>
                  </a:cubicBezTo>
                  <a:cubicBezTo>
                    <a:pt x="1153" y="664"/>
                    <a:pt x="1153" y="664"/>
                    <a:pt x="1153" y="664"/>
                  </a:cubicBezTo>
                  <a:moveTo>
                    <a:pt x="523" y="97"/>
                  </a:moveTo>
                  <a:cubicBezTo>
                    <a:pt x="527" y="97"/>
                    <a:pt x="530" y="97"/>
                    <a:pt x="533" y="95"/>
                  </a:cubicBezTo>
                  <a:cubicBezTo>
                    <a:pt x="539" y="92"/>
                    <a:pt x="541" y="86"/>
                    <a:pt x="539" y="81"/>
                  </a:cubicBezTo>
                  <a:cubicBezTo>
                    <a:pt x="537" y="76"/>
                    <a:pt x="532" y="71"/>
                    <a:pt x="527" y="69"/>
                  </a:cubicBezTo>
                  <a:cubicBezTo>
                    <a:pt x="509" y="62"/>
                    <a:pt x="493" y="54"/>
                    <a:pt x="477" y="42"/>
                  </a:cubicBezTo>
                  <a:cubicBezTo>
                    <a:pt x="467" y="34"/>
                    <a:pt x="454" y="30"/>
                    <a:pt x="443" y="24"/>
                  </a:cubicBezTo>
                  <a:cubicBezTo>
                    <a:pt x="440" y="23"/>
                    <a:pt x="438" y="21"/>
                    <a:pt x="433" y="19"/>
                  </a:cubicBezTo>
                  <a:cubicBezTo>
                    <a:pt x="438" y="18"/>
                    <a:pt x="440" y="17"/>
                    <a:pt x="443" y="17"/>
                  </a:cubicBezTo>
                  <a:cubicBezTo>
                    <a:pt x="443" y="17"/>
                    <a:pt x="443" y="17"/>
                    <a:pt x="444" y="17"/>
                  </a:cubicBezTo>
                  <a:cubicBezTo>
                    <a:pt x="465" y="19"/>
                    <a:pt x="486" y="21"/>
                    <a:pt x="507" y="24"/>
                  </a:cubicBezTo>
                  <a:cubicBezTo>
                    <a:pt x="514" y="25"/>
                    <a:pt x="521" y="26"/>
                    <a:pt x="528" y="28"/>
                  </a:cubicBezTo>
                  <a:cubicBezTo>
                    <a:pt x="531" y="29"/>
                    <a:pt x="534" y="30"/>
                    <a:pt x="537" y="31"/>
                  </a:cubicBezTo>
                  <a:cubicBezTo>
                    <a:pt x="550" y="34"/>
                    <a:pt x="563" y="38"/>
                    <a:pt x="576" y="42"/>
                  </a:cubicBezTo>
                  <a:cubicBezTo>
                    <a:pt x="579" y="42"/>
                    <a:pt x="582" y="43"/>
                    <a:pt x="584" y="44"/>
                  </a:cubicBezTo>
                  <a:cubicBezTo>
                    <a:pt x="604" y="48"/>
                    <a:pt x="625" y="52"/>
                    <a:pt x="645" y="56"/>
                  </a:cubicBezTo>
                  <a:cubicBezTo>
                    <a:pt x="648" y="57"/>
                    <a:pt x="651" y="58"/>
                    <a:pt x="653" y="58"/>
                  </a:cubicBezTo>
                  <a:cubicBezTo>
                    <a:pt x="664" y="61"/>
                    <a:pt x="675" y="65"/>
                    <a:pt x="686" y="69"/>
                  </a:cubicBezTo>
                  <a:cubicBezTo>
                    <a:pt x="697" y="73"/>
                    <a:pt x="706" y="80"/>
                    <a:pt x="715" y="90"/>
                  </a:cubicBezTo>
                  <a:cubicBezTo>
                    <a:pt x="726" y="103"/>
                    <a:pt x="736" y="117"/>
                    <a:pt x="744" y="132"/>
                  </a:cubicBezTo>
                  <a:cubicBezTo>
                    <a:pt x="750" y="143"/>
                    <a:pt x="752" y="156"/>
                    <a:pt x="754" y="169"/>
                  </a:cubicBezTo>
                  <a:cubicBezTo>
                    <a:pt x="757" y="187"/>
                    <a:pt x="757" y="206"/>
                    <a:pt x="760" y="223"/>
                  </a:cubicBezTo>
                  <a:cubicBezTo>
                    <a:pt x="764" y="242"/>
                    <a:pt x="761" y="260"/>
                    <a:pt x="761" y="278"/>
                  </a:cubicBezTo>
                  <a:cubicBezTo>
                    <a:pt x="761" y="296"/>
                    <a:pt x="764" y="313"/>
                    <a:pt x="767" y="330"/>
                  </a:cubicBezTo>
                  <a:cubicBezTo>
                    <a:pt x="770" y="348"/>
                    <a:pt x="771" y="365"/>
                    <a:pt x="777" y="382"/>
                  </a:cubicBezTo>
                  <a:cubicBezTo>
                    <a:pt x="787" y="412"/>
                    <a:pt x="797" y="442"/>
                    <a:pt x="821" y="464"/>
                  </a:cubicBezTo>
                  <a:cubicBezTo>
                    <a:pt x="836" y="478"/>
                    <a:pt x="849" y="496"/>
                    <a:pt x="866" y="509"/>
                  </a:cubicBezTo>
                  <a:cubicBezTo>
                    <a:pt x="885" y="525"/>
                    <a:pt x="907" y="536"/>
                    <a:pt x="931" y="543"/>
                  </a:cubicBezTo>
                  <a:cubicBezTo>
                    <a:pt x="939" y="545"/>
                    <a:pt x="947" y="546"/>
                    <a:pt x="955" y="547"/>
                  </a:cubicBezTo>
                  <a:cubicBezTo>
                    <a:pt x="958" y="547"/>
                    <a:pt x="961" y="548"/>
                    <a:pt x="964" y="548"/>
                  </a:cubicBezTo>
                  <a:cubicBezTo>
                    <a:pt x="965" y="548"/>
                    <a:pt x="967" y="548"/>
                    <a:pt x="968" y="547"/>
                  </a:cubicBezTo>
                  <a:cubicBezTo>
                    <a:pt x="972" y="547"/>
                    <a:pt x="978" y="547"/>
                    <a:pt x="984" y="547"/>
                  </a:cubicBezTo>
                  <a:cubicBezTo>
                    <a:pt x="1010" y="547"/>
                    <a:pt x="1046" y="550"/>
                    <a:pt x="1068" y="556"/>
                  </a:cubicBezTo>
                  <a:cubicBezTo>
                    <a:pt x="1072" y="557"/>
                    <a:pt x="1074" y="558"/>
                    <a:pt x="1077" y="559"/>
                  </a:cubicBezTo>
                  <a:cubicBezTo>
                    <a:pt x="1094" y="565"/>
                    <a:pt x="1111" y="573"/>
                    <a:pt x="1127" y="582"/>
                  </a:cubicBezTo>
                  <a:cubicBezTo>
                    <a:pt x="1133" y="585"/>
                    <a:pt x="1137" y="591"/>
                    <a:pt x="1143" y="597"/>
                  </a:cubicBezTo>
                  <a:cubicBezTo>
                    <a:pt x="1126" y="617"/>
                    <a:pt x="1120" y="638"/>
                    <a:pt x="1127" y="663"/>
                  </a:cubicBezTo>
                  <a:cubicBezTo>
                    <a:pt x="1122" y="664"/>
                    <a:pt x="1117" y="665"/>
                    <a:pt x="1111" y="666"/>
                  </a:cubicBezTo>
                  <a:cubicBezTo>
                    <a:pt x="1112" y="674"/>
                    <a:pt x="1115" y="677"/>
                    <a:pt x="1119" y="678"/>
                  </a:cubicBezTo>
                  <a:cubicBezTo>
                    <a:pt x="1121" y="678"/>
                    <a:pt x="1122" y="678"/>
                    <a:pt x="1124" y="678"/>
                  </a:cubicBezTo>
                  <a:cubicBezTo>
                    <a:pt x="1133" y="679"/>
                    <a:pt x="1143" y="679"/>
                    <a:pt x="1152" y="679"/>
                  </a:cubicBezTo>
                  <a:cubicBezTo>
                    <a:pt x="1158" y="679"/>
                    <a:pt x="1164" y="679"/>
                    <a:pt x="1172" y="680"/>
                  </a:cubicBezTo>
                  <a:cubicBezTo>
                    <a:pt x="1168" y="684"/>
                    <a:pt x="1165" y="686"/>
                    <a:pt x="1163" y="688"/>
                  </a:cubicBezTo>
                  <a:cubicBezTo>
                    <a:pt x="1142" y="699"/>
                    <a:pt x="1123" y="714"/>
                    <a:pt x="1100" y="721"/>
                  </a:cubicBezTo>
                  <a:cubicBezTo>
                    <a:pt x="1091" y="724"/>
                    <a:pt x="1082" y="730"/>
                    <a:pt x="1072" y="734"/>
                  </a:cubicBezTo>
                  <a:cubicBezTo>
                    <a:pt x="1067" y="737"/>
                    <a:pt x="1061" y="740"/>
                    <a:pt x="1055" y="740"/>
                  </a:cubicBezTo>
                  <a:cubicBezTo>
                    <a:pt x="1054" y="740"/>
                    <a:pt x="1052" y="740"/>
                    <a:pt x="1051" y="739"/>
                  </a:cubicBezTo>
                  <a:cubicBezTo>
                    <a:pt x="1050" y="739"/>
                    <a:pt x="1049" y="739"/>
                    <a:pt x="1049" y="739"/>
                  </a:cubicBezTo>
                  <a:cubicBezTo>
                    <a:pt x="1049" y="739"/>
                    <a:pt x="1048" y="739"/>
                    <a:pt x="1048" y="739"/>
                  </a:cubicBezTo>
                  <a:cubicBezTo>
                    <a:pt x="1048" y="738"/>
                    <a:pt x="1047" y="738"/>
                    <a:pt x="1047" y="738"/>
                  </a:cubicBezTo>
                  <a:cubicBezTo>
                    <a:pt x="1044" y="738"/>
                    <a:pt x="1040" y="740"/>
                    <a:pt x="1039" y="742"/>
                  </a:cubicBezTo>
                  <a:cubicBezTo>
                    <a:pt x="1032" y="753"/>
                    <a:pt x="1020" y="756"/>
                    <a:pt x="1010" y="759"/>
                  </a:cubicBezTo>
                  <a:cubicBezTo>
                    <a:pt x="981" y="770"/>
                    <a:pt x="951" y="780"/>
                    <a:pt x="921" y="789"/>
                  </a:cubicBezTo>
                  <a:cubicBezTo>
                    <a:pt x="897" y="796"/>
                    <a:pt x="873" y="800"/>
                    <a:pt x="849" y="806"/>
                  </a:cubicBezTo>
                  <a:cubicBezTo>
                    <a:pt x="824" y="811"/>
                    <a:pt x="799" y="817"/>
                    <a:pt x="774" y="823"/>
                  </a:cubicBezTo>
                  <a:cubicBezTo>
                    <a:pt x="769" y="824"/>
                    <a:pt x="764" y="826"/>
                    <a:pt x="760" y="826"/>
                  </a:cubicBezTo>
                  <a:cubicBezTo>
                    <a:pt x="741" y="828"/>
                    <a:pt x="723" y="829"/>
                    <a:pt x="705" y="832"/>
                  </a:cubicBezTo>
                  <a:cubicBezTo>
                    <a:pt x="682" y="837"/>
                    <a:pt x="659" y="836"/>
                    <a:pt x="637" y="839"/>
                  </a:cubicBezTo>
                  <a:cubicBezTo>
                    <a:pt x="614" y="842"/>
                    <a:pt x="591" y="845"/>
                    <a:pt x="568" y="845"/>
                  </a:cubicBezTo>
                  <a:cubicBezTo>
                    <a:pt x="560" y="845"/>
                    <a:pt x="552" y="845"/>
                    <a:pt x="543" y="844"/>
                  </a:cubicBezTo>
                  <a:cubicBezTo>
                    <a:pt x="522" y="841"/>
                    <a:pt x="501" y="842"/>
                    <a:pt x="480" y="841"/>
                  </a:cubicBezTo>
                  <a:cubicBezTo>
                    <a:pt x="464" y="841"/>
                    <a:pt x="448" y="841"/>
                    <a:pt x="432" y="841"/>
                  </a:cubicBezTo>
                  <a:cubicBezTo>
                    <a:pt x="430" y="841"/>
                    <a:pt x="428" y="840"/>
                    <a:pt x="426" y="840"/>
                  </a:cubicBezTo>
                  <a:cubicBezTo>
                    <a:pt x="423" y="839"/>
                    <a:pt x="420" y="837"/>
                    <a:pt x="417" y="832"/>
                  </a:cubicBezTo>
                  <a:cubicBezTo>
                    <a:pt x="413" y="824"/>
                    <a:pt x="409" y="820"/>
                    <a:pt x="404" y="819"/>
                  </a:cubicBezTo>
                  <a:cubicBezTo>
                    <a:pt x="403" y="819"/>
                    <a:pt x="401" y="818"/>
                    <a:pt x="400" y="818"/>
                  </a:cubicBezTo>
                  <a:cubicBezTo>
                    <a:pt x="396" y="818"/>
                    <a:pt x="392" y="820"/>
                    <a:pt x="386" y="822"/>
                  </a:cubicBezTo>
                  <a:cubicBezTo>
                    <a:pt x="377" y="825"/>
                    <a:pt x="368" y="827"/>
                    <a:pt x="360" y="830"/>
                  </a:cubicBezTo>
                  <a:cubicBezTo>
                    <a:pt x="355" y="814"/>
                    <a:pt x="342" y="812"/>
                    <a:pt x="331" y="808"/>
                  </a:cubicBezTo>
                  <a:cubicBezTo>
                    <a:pt x="330" y="807"/>
                    <a:pt x="328" y="807"/>
                    <a:pt x="327" y="807"/>
                  </a:cubicBezTo>
                  <a:cubicBezTo>
                    <a:pt x="318" y="804"/>
                    <a:pt x="308" y="804"/>
                    <a:pt x="298" y="802"/>
                  </a:cubicBezTo>
                  <a:cubicBezTo>
                    <a:pt x="297" y="802"/>
                    <a:pt x="295" y="801"/>
                    <a:pt x="293" y="801"/>
                  </a:cubicBezTo>
                  <a:cubicBezTo>
                    <a:pt x="285" y="799"/>
                    <a:pt x="278" y="796"/>
                    <a:pt x="270" y="794"/>
                  </a:cubicBezTo>
                  <a:cubicBezTo>
                    <a:pt x="259" y="790"/>
                    <a:pt x="249" y="787"/>
                    <a:pt x="238" y="784"/>
                  </a:cubicBezTo>
                  <a:cubicBezTo>
                    <a:pt x="238" y="784"/>
                    <a:pt x="237" y="784"/>
                    <a:pt x="236" y="784"/>
                  </a:cubicBezTo>
                  <a:cubicBezTo>
                    <a:pt x="236" y="783"/>
                    <a:pt x="235" y="783"/>
                    <a:pt x="234" y="783"/>
                  </a:cubicBezTo>
                  <a:cubicBezTo>
                    <a:pt x="233" y="783"/>
                    <a:pt x="232" y="783"/>
                    <a:pt x="232" y="782"/>
                  </a:cubicBezTo>
                  <a:cubicBezTo>
                    <a:pt x="225" y="781"/>
                    <a:pt x="218" y="778"/>
                    <a:pt x="212" y="773"/>
                  </a:cubicBezTo>
                  <a:cubicBezTo>
                    <a:pt x="210" y="771"/>
                    <a:pt x="208" y="769"/>
                    <a:pt x="206" y="769"/>
                  </a:cubicBezTo>
                  <a:cubicBezTo>
                    <a:pt x="205" y="769"/>
                    <a:pt x="204" y="769"/>
                    <a:pt x="203" y="769"/>
                  </a:cubicBezTo>
                  <a:cubicBezTo>
                    <a:pt x="199" y="769"/>
                    <a:pt x="195" y="770"/>
                    <a:pt x="193" y="774"/>
                  </a:cubicBezTo>
                  <a:cubicBezTo>
                    <a:pt x="189" y="781"/>
                    <a:pt x="191" y="793"/>
                    <a:pt x="199" y="796"/>
                  </a:cubicBezTo>
                  <a:cubicBezTo>
                    <a:pt x="209" y="799"/>
                    <a:pt x="219" y="802"/>
                    <a:pt x="230" y="805"/>
                  </a:cubicBezTo>
                  <a:cubicBezTo>
                    <a:pt x="233" y="806"/>
                    <a:pt x="236" y="807"/>
                    <a:pt x="239" y="807"/>
                  </a:cubicBezTo>
                  <a:cubicBezTo>
                    <a:pt x="239" y="807"/>
                    <a:pt x="240" y="808"/>
                    <a:pt x="240" y="808"/>
                  </a:cubicBezTo>
                  <a:cubicBezTo>
                    <a:pt x="247" y="810"/>
                    <a:pt x="254" y="812"/>
                    <a:pt x="260" y="818"/>
                  </a:cubicBezTo>
                  <a:cubicBezTo>
                    <a:pt x="269" y="824"/>
                    <a:pt x="280" y="828"/>
                    <a:pt x="290" y="832"/>
                  </a:cubicBezTo>
                  <a:cubicBezTo>
                    <a:pt x="295" y="834"/>
                    <a:pt x="299" y="836"/>
                    <a:pt x="307" y="838"/>
                  </a:cubicBezTo>
                  <a:cubicBezTo>
                    <a:pt x="302" y="841"/>
                    <a:pt x="300" y="842"/>
                    <a:pt x="298" y="843"/>
                  </a:cubicBezTo>
                  <a:cubicBezTo>
                    <a:pt x="296" y="844"/>
                    <a:pt x="294" y="844"/>
                    <a:pt x="292" y="844"/>
                  </a:cubicBezTo>
                  <a:cubicBezTo>
                    <a:pt x="271" y="848"/>
                    <a:pt x="249" y="853"/>
                    <a:pt x="230" y="864"/>
                  </a:cubicBezTo>
                  <a:cubicBezTo>
                    <a:pt x="209" y="876"/>
                    <a:pt x="187" y="883"/>
                    <a:pt x="167" y="897"/>
                  </a:cubicBezTo>
                  <a:cubicBezTo>
                    <a:pt x="156" y="905"/>
                    <a:pt x="143" y="910"/>
                    <a:pt x="129" y="916"/>
                  </a:cubicBezTo>
                  <a:cubicBezTo>
                    <a:pt x="121" y="904"/>
                    <a:pt x="113" y="892"/>
                    <a:pt x="105" y="879"/>
                  </a:cubicBezTo>
                  <a:cubicBezTo>
                    <a:pt x="100" y="872"/>
                    <a:pt x="96" y="865"/>
                    <a:pt x="91" y="858"/>
                  </a:cubicBezTo>
                  <a:cubicBezTo>
                    <a:pt x="90" y="856"/>
                    <a:pt x="89" y="855"/>
                    <a:pt x="88" y="853"/>
                  </a:cubicBezTo>
                  <a:cubicBezTo>
                    <a:pt x="76" y="828"/>
                    <a:pt x="61" y="806"/>
                    <a:pt x="44" y="782"/>
                  </a:cubicBezTo>
                  <a:cubicBezTo>
                    <a:pt x="106" y="774"/>
                    <a:pt x="166" y="761"/>
                    <a:pt x="223" y="733"/>
                  </a:cubicBezTo>
                  <a:cubicBezTo>
                    <a:pt x="219" y="738"/>
                    <a:pt x="215" y="744"/>
                    <a:pt x="211" y="750"/>
                  </a:cubicBezTo>
                  <a:cubicBezTo>
                    <a:pt x="213" y="751"/>
                    <a:pt x="216" y="751"/>
                    <a:pt x="219" y="751"/>
                  </a:cubicBezTo>
                  <a:cubicBezTo>
                    <a:pt x="226" y="751"/>
                    <a:pt x="232" y="749"/>
                    <a:pt x="237" y="744"/>
                  </a:cubicBezTo>
                  <a:cubicBezTo>
                    <a:pt x="248" y="733"/>
                    <a:pt x="258" y="722"/>
                    <a:pt x="269" y="711"/>
                  </a:cubicBezTo>
                  <a:cubicBezTo>
                    <a:pt x="272" y="708"/>
                    <a:pt x="275" y="705"/>
                    <a:pt x="278" y="705"/>
                  </a:cubicBezTo>
                  <a:cubicBezTo>
                    <a:pt x="279" y="705"/>
                    <a:pt x="279" y="705"/>
                    <a:pt x="280" y="705"/>
                  </a:cubicBezTo>
                  <a:cubicBezTo>
                    <a:pt x="280" y="705"/>
                    <a:pt x="281" y="705"/>
                    <a:pt x="281" y="705"/>
                  </a:cubicBezTo>
                  <a:cubicBezTo>
                    <a:pt x="282" y="706"/>
                    <a:pt x="283" y="706"/>
                    <a:pt x="284" y="706"/>
                  </a:cubicBezTo>
                  <a:cubicBezTo>
                    <a:pt x="285" y="707"/>
                    <a:pt x="286" y="707"/>
                    <a:pt x="287" y="707"/>
                  </a:cubicBezTo>
                  <a:cubicBezTo>
                    <a:pt x="294" y="707"/>
                    <a:pt x="300" y="702"/>
                    <a:pt x="306" y="700"/>
                  </a:cubicBezTo>
                  <a:cubicBezTo>
                    <a:pt x="318" y="695"/>
                    <a:pt x="331" y="689"/>
                    <a:pt x="344" y="685"/>
                  </a:cubicBezTo>
                  <a:cubicBezTo>
                    <a:pt x="359" y="681"/>
                    <a:pt x="362" y="677"/>
                    <a:pt x="356" y="662"/>
                  </a:cubicBezTo>
                  <a:cubicBezTo>
                    <a:pt x="355" y="660"/>
                    <a:pt x="355" y="659"/>
                    <a:pt x="354" y="658"/>
                  </a:cubicBezTo>
                  <a:cubicBezTo>
                    <a:pt x="371" y="644"/>
                    <a:pt x="515" y="584"/>
                    <a:pt x="556" y="574"/>
                  </a:cubicBezTo>
                  <a:cubicBezTo>
                    <a:pt x="563" y="596"/>
                    <a:pt x="571" y="617"/>
                    <a:pt x="589" y="635"/>
                  </a:cubicBezTo>
                  <a:cubicBezTo>
                    <a:pt x="593" y="621"/>
                    <a:pt x="585" y="612"/>
                    <a:pt x="583" y="603"/>
                  </a:cubicBezTo>
                  <a:cubicBezTo>
                    <a:pt x="581" y="592"/>
                    <a:pt x="575" y="582"/>
                    <a:pt x="571" y="573"/>
                  </a:cubicBezTo>
                  <a:cubicBezTo>
                    <a:pt x="574" y="569"/>
                    <a:pt x="577" y="566"/>
                    <a:pt x="578" y="562"/>
                  </a:cubicBezTo>
                  <a:cubicBezTo>
                    <a:pt x="579" y="560"/>
                    <a:pt x="577" y="556"/>
                    <a:pt x="575" y="555"/>
                  </a:cubicBezTo>
                  <a:cubicBezTo>
                    <a:pt x="562" y="545"/>
                    <a:pt x="563" y="530"/>
                    <a:pt x="563" y="516"/>
                  </a:cubicBezTo>
                  <a:cubicBezTo>
                    <a:pt x="562" y="489"/>
                    <a:pt x="562" y="462"/>
                    <a:pt x="561" y="436"/>
                  </a:cubicBezTo>
                  <a:cubicBezTo>
                    <a:pt x="561" y="432"/>
                    <a:pt x="562" y="429"/>
                    <a:pt x="561" y="426"/>
                  </a:cubicBezTo>
                  <a:cubicBezTo>
                    <a:pt x="553" y="402"/>
                    <a:pt x="558" y="377"/>
                    <a:pt x="555" y="352"/>
                  </a:cubicBezTo>
                  <a:cubicBezTo>
                    <a:pt x="554" y="340"/>
                    <a:pt x="558" y="329"/>
                    <a:pt x="563" y="318"/>
                  </a:cubicBezTo>
                  <a:cubicBezTo>
                    <a:pt x="567" y="309"/>
                    <a:pt x="571" y="300"/>
                    <a:pt x="569" y="289"/>
                  </a:cubicBezTo>
                  <a:cubicBezTo>
                    <a:pt x="569" y="286"/>
                    <a:pt x="568" y="282"/>
                    <a:pt x="567" y="281"/>
                  </a:cubicBezTo>
                  <a:cubicBezTo>
                    <a:pt x="557" y="274"/>
                    <a:pt x="558" y="262"/>
                    <a:pt x="555" y="252"/>
                  </a:cubicBezTo>
                  <a:cubicBezTo>
                    <a:pt x="553" y="247"/>
                    <a:pt x="551" y="241"/>
                    <a:pt x="549" y="235"/>
                  </a:cubicBezTo>
                  <a:cubicBezTo>
                    <a:pt x="544" y="223"/>
                    <a:pt x="536" y="217"/>
                    <a:pt x="526" y="210"/>
                  </a:cubicBezTo>
                  <a:cubicBezTo>
                    <a:pt x="512" y="202"/>
                    <a:pt x="500" y="192"/>
                    <a:pt x="488" y="182"/>
                  </a:cubicBezTo>
                  <a:cubicBezTo>
                    <a:pt x="485" y="179"/>
                    <a:pt x="483" y="175"/>
                    <a:pt x="481" y="171"/>
                  </a:cubicBezTo>
                  <a:cubicBezTo>
                    <a:pt x="483" y="169"/>
                    <a:pt x="483" y="169"/>
                    <a:pt x="483" y="169"/>
                  </a:cubicBezTo>
                  <a:cubicBezTo>
                    <a:pt x="486" y="170"/>
                    <a:pt x="488" y="172"/>
                    <a:pt x="490" y="174"/>
                  </a:cubicBezTo>
                  <a:cubicBezTo>
                    <a:pt x="496" y="179"/>
                    <a:pt x="502" y="184"/>
                    <a:pt x="508" y="189"/>
                  </a:cubicBezTo>
                  <a:cubicBezTo>
                    <a:pt x="509" y="190"/>
                    <a:pt x="510" y="190"/>
                    <a:pt x="512" y="191"/>
                  </a:cubicBezTo>
                  <a:cubicBezTo>
                    <a:pt x="512" y="191"/>
                    <a:pt x="513" y="191"/>
                    <a:pt x="514" y="191"/>
                  </a:cubicBezTo>
                  <a:cubicBezTo>
                    <a:pt x="516" y="191"/>
                    <a:pt x="518" y="190"/>
                    <a:pt x="521" y="187"/>
                  </a:cubicBezTo>
                  <a:cubicBezTo>
                    <a:pt x="525" y="182"/>
                    <a:pt x="523" y="178"/>
                    <a:pt x="519" y="174"/>
                  </a:cubicBezTo>
                  <a:cubicBezTo>
                    <a:pt x="512" y="168"/>
                    <a:pt x="506" y="162"/>
                    <a:pt x="501" y="155"/>
                  </a:cubicBezTo>
                  <a:cubicBezTo>
                    <a:pt x="497" y="151"/>
                    <a:pt x="495" y="146"/>
                    <a:pt x="492" y="142"/>
                  </a:cubicBezTo>
                  <a:cubicBezTo>
                    <a:pt x="492" y="141"/>
                    <a:pt x="493" y="140"/>
                    <a:pt x="494" y="139"/>
                  </a:cubicBezTo>
                  <a:cubicBezTo>
                    <a:pt x="499" y="141"/>
                    <a:pt x="504" y="143"/>
                    <a:pt x="509" y="145"/>
                  </a:cubicBezTo>
                  <a:cubicBezTo>
                    <a:pt x="511" y="146"/>
                    <a:pt x="513" y="146"/>
                    <a:pt x="515" y="147"/>
                  </a:cubicBezTo>
                  <a:cubicBezTo>
                    <a:pt x="516" y="147"/>
                    <a:pt x="517" y="147"/>
                    <a:pt x="517" y="147"/>
                  </a:cubicBezTo>
                  <a:cubicBezTo>
                    <a:pt x="521" y="147"/>
                    <a:pt x="523" y="144"/>
                    <a:pt x="529" y="137"/>
                  </a:cubicBezTo>
                  <a:cubicBezTo>
                    <a:pt x="513" y="119"/>
                    <a:pt x="488" y="117"/>
                    <a:pt x="469" y="100"/>
                  </a:cubicBezTo>
                  <a:cubicBezTo>
                    <a:pt x="476" y="96"/>
                    <a:pt x="480" y="93"/>
                    <a:pt x="485" y="90"/>
                  </a:cubicBezTo>
                  <a:cubicBezTo>
                    <a:pt x="474" y="80"/>
                    <a:pt x="464" y="71"/>
                    <a:pt x="454" y="61"/>
                  </a:cubicBezTo>
                  <a:cubicBezTo>
                    <a:pt x="453" y="60"/>
                    <a:pt x="453" y="58"/>
                    <a:pt x="452" y="55"/>
                  </a:cubicBezTo>
                  <a:cubicBezTo>
                    <a:pt x="454" y="55"/>
                    <a:pt x="455" y="54"/>
                    <a:pt x="457" y="54"/>
                  </a:cubicBezTo>
                  <a:cubicBezTo>
                    <a:pt x="457" y="54"/>
                    <a:pt x="457" y="54"/>
                    <a:pt x="457" y="54"/>
                  </a:cubicBezTo>
                  <a:cubicBezTo>
                    <a:pt x="458" y="54"/>
                    <a:pt x="458" y="54"/>
                    <a:pt x="458" y="54"/>
                  </a:cubicBezTo>
                  <a:cubicBezTo>
                    <a:pt x="471" y="62"/>
                    <a:pt x="485" y="69"/>
                    <a:pt x="493" y="83"/>
                  </a:cubicBezTo>
                  <a:cubicBezTo>
                    <a:pt x="496" y="89"/>
                    <a:pt x="504" y="94"/>
                    <a:pt x="512" y="96"/>
                  </a:cubicBezTo>
                  <a:cubicBezTo>
                    <a:pt x="516" y="97"/>
                    <a:pt x="519" y="97"/>
                    <a:pt x="523" y="97"/>
                  </a:cubicBezTo>
                  <a:moveTo>
                    <a:pt x="408" y="0"/>
                  </a:moveTo>
                  <a:cubicBezTo>
                    <a:pt x="411" y="24"/>
                    <a:pt x="411" y="24"/>
                    <a:pt x="427" y="39"/>
                  </a:cubicBezTo>
                  <a:cubicBezTo>
                    <a:pt x="429" y="51"/>
                    <a:pt x="429" y="62"/>
                    <a:pt x="434" y="70"/>
                  </a:cubicBezTo>
                  <a:cubicBezTo>
                    <a:pt x="443" y="82"/>
                    <a:pt x="446" y="97"/>
                    <a:pt x="455" y="109"/>
                  </a:cubicBezTo>
                  <a:cubicBezTo>
                    <a:pt x="463" y="121"/>
                    <a:pt x="466" y="134"/>
                    <a:pt x="469" y="147"/>
                  </a:cubicBezTo>
                  <a:cubicBezTo>
                    <a:pt x="459" y="165"/>
                    <a:pt x="459" y="180"/>
                    <a:pt x="472" y="194"/>
                  </a:cubicBezTo>
                  <a:cubicBezTo>
                    <a:pt x="483" y="205"/>
                    <a:pt x="495" y="215"/>
                    <a:pt x="508" y="224"/>
                  </a:cubicBezTo>
                  <a:cubicBezTo>
                    <a:pt x="516" y="229"/>
                    <a:pt x="526" y="230"/>
                    <a:pt x="526" y="242"/>
                  </a:cubicBezTo>
                  <a:cubicBezTo>
                    <a:pt x="543" y="266"/>
                    <a:pt x="544" y="292"/>
                    <a:pt x="539" y="319"/>
                  </a:cubicBezTo>
                  <a:cubicBezTo>
                    <a:pt x="537" y="331"/>
                    <a:pt x="536" y="343"/>
                    <a:pt x="537" y="354"/>
                  </a:cubicBezTo>
                  <a:cubicBezTo>
                    <a:pt x="538" y="387"/>
                    <a:pt x="541" y="420"/>
                    <a:pt x="543" y="453"/>
                  </a:cubicBezTo>
                  <a:cubicBezTo>
                    <a:pt x="545" y="485"/>
                    <a:pt x="547" y="517"/>
                    <a:pt x="549" y="550"/>
                  </a:cubicBezTo>
                  <a:cubicBezTo>
                    <a:pt x="536" y="555"/>
                    <a:pt x="522" y="559"/>
                    <a:pt x="509" y="564"/>
                  </a:cubicBezTo>
                  <a:cubicBezTo>
                    <a:pt x="489" y="573"/>
                    <a:pt x="470" y="583"/>
                    <a:pt x="450" y="590"/>
                  </a:cubicBezTo>
                  <a:cubicBezTo>
                    <a:pt x="407" y="607"/>
                    <a:pt x="364" y="622"/>
                    <a:pt x="324" y="648"/>
                  </a:cubicBezTo>
                  <a:cubicBezTo>
                    <a:pt x="312" y="655"/>
                    <a:pt x="298" y="660"/>
                    <a:pt x="286" y="667"/>
                  </a:cubicBezTo>
                  <a:cubicBezTo>
                    <a:pt x="263" y="680"/>
                    <a:pt x="242" y="695"/>
                    <a:pt x="219" y="708"/>
                  </a:cubicBezTo>
                  <a:cubicBezTo>
                    <a:pt x="195" y="720"/>
                    <a:pt x="172" y="731"/>
                    <a:pt x="147" y="739"/>
                  </a:cubicBezTo>
                  <a:cubicBezTo>
                    <a:pt x="111" y="752"/>
                    <a:pt x="74" y="756"/>
                    <a:pt x="36" y="762"/>
                  </a:cubicBezTo>
                  <a:cubicBezTo>
                    <a:pt x="33" y="763"/>
                    <a:pt x="30" y="763"/>
                    <a:pt x="28" y="763"/>
                  </a:cubicBezTo>
                  <a:cubicBezTo>
                    <a:pt x="26" y="763"/>
                    <a:pt x="24" y="763"/>
                    <a:pt x="22" y="762"/>
                  </a:cubicBezTo>
                  <a:cubicBezTo>
                    <a:pt x="20" y="762"/>
                    <a:pt x="18" y="761"/>
                    <a:pt x="16" y="759"/>
                  </a:cubicBezTo>
                  <a:cubicBezTo>
                    <a:pt x="15" y="758"/>
                    <a:pt x="13" y="758"/>
                    <a:pt x="12" y="757"/>
                  </a:cubicBezTo>
                  <a:cubicBezTo>
                    <a:pt x="11" y="757"/>
                    <a:pt x="11" y="757"/>
                    <a:pt x="10" y="757"/>
                  </a:cubicBezTo>
                  <a:cubicBezTo>
                    <a:pt x="5" y="757"/>
                    <a:pt x="0" y="763"/>
                    <a:pt x="1" y="770"/>
                  </a:cubicBezTo>
                  <a:cubicBezTo>
                    <a:pt x="1" y="780"/>
                    <a:pt x="6" y="786"/>
                    <a:pt x="13" y="791"/>
                  </a:cubicBezTo>
                  <a:cubicBezTo>
                    <a:pt x="21" y="796"/>
                    <a:pt x="29" y="802"/>
                    <a:pt x="35" y="809"/>
                  </a:cubicBezTo>
                  <a:cubicBezTo>
                    <a:pt x="50" y="825"/>
                    <a:pt x="64" y="841"/>
                    <a:pt x="71" y="863"/>
                  </a:cubicBezTo>
                  <a:cubicBezTo>
                    <a:pt x="71" y="864"/>
                    <a:pt x="72" y="866"/>
                    <a:pt x="73" y="866"/>
                  </a:cubicBezTo>
                  <a:cubicBezTo>
                    <a:pt x="83" y="876"/>
                    <a:pt x="89" y="889"/>
                    <a:pt x="95" y="901"/>
                  </a:cubicBezTo>
                  <a:cubicBezTo>
                    <a:pt x="104" y="917"/>
                    <a:pt x="115" y="930"/>
                    <a:pt x="129" y="941"/>
                  </a:cubicBezTo>
                  <a:cubicBezTo>
                    <a:pt x="131" y="943"/>
                    <a:pt x="133" y="944"/>
                    <a:pt x="135" y="944"/>
                  </a:cubicBezTo>
                  <a:cubicBezTo>
                    <a:pt x="135" y="944"/>
                    <a:pt x="136" y="944"/>
                    <a:pt x="137" y="944"/>
                  </a:cubicBezTo>
                  <a:cubicBezTo>
                    <a:pt x="139" y="944"/>
                    <a:pt x="141" y="943"/>
                    <a:pt x="143" y="939"/>
                  </a:cubicBezTo>
                  <a:cubicBezTo>
                    <a:pt x="146" y="933"/>
                    <a:pt x="149" y="932"/>
                    <a:pt x="153" y="931"/>
                  </a:cubicBezTo>
                  <a:cubicBezTo>
                    <a:pt x="170" y="923"/>
                    <a:pt x="186" y="914"/>
                    <a:pt x="204" y="907"/>
                  </a:cubicBezTo>
                  <a:cubicBezTo>
                    <a:pt x="229" y="895"/>
                    <a:pt x="254" y="884"/>
                    <a:pt x="279" y="875"/>
                  </a:cubicBezTo>
                  <a:cubicBezTo>
                    <a:pt x="303" y="867"/>
                    <a:pt x="328" y="862"/>
                    <a:pt x="353" y="856"/>
                  </a:cubicBezTo>
                  <a:cubicBezTo>
                    <a:pt x="356" y="855"/>
                    <a:pt x="360" y="855"/>
                    <a:pt x="364" y="855"/>
                  </a:cubicBezTo>
                  <a:cubicBezTo>
                    <a:pt x="367" y="855"/>
                    <a:pt x="371" y="855"/>
                    <a:pt x="374" y="856"/>
                  </a:cubicBezTo>
                  <a:cubicBezTo>
                    <a:pt x="386" y="857"/>
                    <a:pt x="398" y="859"/>
                    <a:pt x="410" y="859"/>
                  </a:cubicBezTo>
                  <a:cubicBezTo>
                    <a:pt x="447" y="861"/>
                    <a:pt x="484" y="862"/>
                    <a:pt x="521" y="864"/>
                  </a:cubicBezTo>
                  <a:cubicBezTo>
                    <a:pt x="540" y="866"/>
                    <a:pt x="558" y="867"/>
                    <a:pt x="577" y="867"/>
                  </a:cubicBezTo>
                  <a:cubicBezTo>
                    <a:pt x="587" y="867"/>
                    <a:pt x="598" y="867"/>
                    <a:pt x="609" y="865"/>
                  </a:cubicBezTo>
                  <a:cubicBezTo>
                    <a:pt x="611" y="865"/>
                    <a:pt x="612" y="865"/>
                    <a:pt x="614" y="865"/>
                  </a:cubicBezTo>
                  <a:cubicBezTo>
                    <a:pt x="615" y="865"/>
                    <a:pt x="616" y="865"/>
                    <a:pt x="618" y="865"/>
                  </a:cubicBezTo>
                  <a:cubicBezTo>
                    <a:pt x="621" y="865"/>
                    <a:pt x="624" y="865"/>
                    <a:pt x="627" y="865"/>
                  </a:cubicBezTo>
                  <a:cubicBezTo>
                    <a:pt x="652" y="865"/>
                    <a:pt x="676" y="862"/>
                    <a:pt x="700" y="859"/>
                  </a:cubicBezTo>
                  <a:cubicBezTo>
                    <a:pt x="717" y="857"/>
                    <a:pt x="734" y="855"/>
                    <a:pt x="749" y="853"/>
                  </a:cubicBezTo>
                  <a:cubicBezTo>
                    <a:pt x="751" y="856"/>
                    <a:pt x="752" y="856"/>
                    <a:pt x="752" y="857"/>
                  </a:cubicBezTo>
                  <a:cubicBezTo>
                    <a:pt x="752" y="859"/>
                    <a:pt x="752" y="862"/>
                    <a:pt x="752" y="864"/>
                  </a:cubicBezTo>
                  <a:cubicBezTo>
                    <a:pt x="751" y="888"/>
                    <a:pt x="759" y="910"/>
                    <a:pt x="773" y="927"/>
                  </a:cubicBezTo>
                  <a:cubicBezTo>
                    <a:pt x="788" y="946"/>
                    <a:pt x="796" y="968"/>
                    <a:pt x="808" y="989"/>
                  </a:cubicBezTo>
                  <a:cubicBezTo>
                    <a:pt x="818" y="1006"/>
                    <a:pt x="827" y="1023"/>
                    <a:pt x="842" y="1036"/>
                  </a:cubicBezTo>
                  <a:cubicBezTo>
                    <a:pt x="865" y="1056"/>
                    <a:pt x="883" y="1082"/>
                    <a:pt x="898" y="1109"/>
                  </a:cubicBezTo>
                  <a:cubicBezTo>
                    <a:pt x="909" y="1128"/>
                    <a:pt x="922" y="1146"/>
                    <a:pt x="938" y="1160"/>
                  </a:cubicBezTo>
                  <a:cubicBezTo>
                    <a:pt x="953" y="1175"/>
                    <a:pt x="969" y="1191"/>
                    <a:pt x="990" y="1198"/>
                  </a:cubicBezTo>
                  <a:cubicBezTo>
                    <a:pt x="993" y="1200"/>
                    <a:pt x="995" y="1203"/>
                    <a:pt x="998" y="1205"/>
                  </a:cubicBezTo>
                  <a:cubicBezTo>
                    <a:pt x="1006" y="1212"/>
                    <a:pt x="1014" y="1219"/>
                    <a:pt x="1022" y="1225"/>
                  </a:cubicBezTo>
                  <a:cubicBezTo>
                    <a:pt x="1034" y="1233"/>
                    <a:pt x="1046" y="1240"/>
                    <a:pt x="1057" y="1248"/>
                  </a:cubicBezTo>
                  <a:cubicBezTo>
                    <a:pt x="1058" y="1253"/>
                    <a:pt x="1058" y="1259"/>
                    <a:pt x="1059" y="1265"/>
                  </a:cubicBezTo>
                  <a:cubicBezTo>
                    <a:pt x="1063" y="1291"/>
                    <a:pt x="1067" y="1317"/>
                    <a:pt x="1082" y="1339"/>
                  </a:cubicBezTo>
                  <a:cubicBezTo>
                    <a:pt x="1088" y="1347"/>
                    <a:pt x="1095" y="1354"/>
                    <a:pt x="1103" y="1356"/>
                  </a:cubicBezTo>
                  <a:cubicBezTo>
                    <a:pt x="1104" y="1356"/>
                    <a:pt x="1106" y="1356"/>
                    <a:pt x="1108" y="1356"/>
                  </a:cubicBezTo>
                  <a:cubicBezTo>
                    <a:pt x="1111" y="1356"/>
                    <a:pt x="1114" y="1356"/>
                    <a:pt x="1118" y="1354"/>
                  </a:cubicBezTo>
                  <a:cubicBezTo>
                    <a:pt x="1126" y="1377"/>
                    <a:pt x="1132" y="1399"/>
                    <a:pt x="1140" y="1422"/>
                  </a:cubicBezTo>
                  <a:cubicBezTo>
                    <a:pt x="1142" y="1428"/>
                    <a:pt x="1146" y="1434"/>
                    <a:pt x="1150" y="1437"/>
                  </a:cubicBezTo>
                  <a:cubicBezTo>
                    <a:pt x="1151" y="1438"/>
                    <a:pt x="1152" y="1438"/>
                    <a:pt x="1154" y="1439"/>
                  </a:cubicBezTo>
                  <a:cubicBezTo>
                    <a:pt x="1157" y="1440"/>
                    <a:pt x="1162" y="1439"/>
                    <a:pt x="1166" y="1440"/>
                  </a:cubicBezTo>
                  <a:cubicBezTo>
                    <a:pt x="1171" y="1455"/>
                    <a:pt x="1177" y="1472"/>
                    <a:pt x="1183" y="1487"/>
                  </a:cubicBezTo>
                  <a:cubicBezTo>
                    <a:pt x="1185" y="1492"/>
                    <a:pt x="1188" y="1497"/>
                    <a:pt x="1192" y="1500"/>
                  </a:cubicBezTo>
                  <a:cubicBezTo>
                    <a:pt x="1193" y="1500"/>
                    <a:pt x="1193" y="1500"/>
                    <a:pt x="1194" y="1500"/>
                  </a:cubicBezTo>
                  <a:cubicBezTo>
                    <a:pt x="1194" y="1500"/>
                    <a:pt x="1195" y="1500"/>
                    <a:pt x="1196" y="1500"/>
                  </a:cubicBezTo>
                  <a:cubicBezTo>
                    <a:pt x="1199" y="1500"/>
                    <a:pt x="1202" y="1499"/>
                    <a:pt x="1205" y="1499"/>
                  </a:cubicBezTo>
                  <a:cubicBezTo>
                    <a:pt x="1209" y="1510"/>
                    <a:pt x="1212" y="1520"/>
                    <a:pt x="1216" y="1530"/>
                  </a:cubicBezTo>
                  <a:cubicBezTo>
                    <a:pt x="1222" y="1544"/>
                    <a:pt x="1229" y="1555"/>
                    <a:pt x="1242" y="1558"/>
                  </a:cubicBezTo>
                  <a:cubicBezTo>
                    <a:pt x="1245" y="1558"/>
                    <a:pt x="1247" y="1559"/>
                    <a:pt x="1250" y="1559"/>
                  </a:cubicBezTo>
                  <a:cubicBezTo>
                    <a:pt x="1251" y="1559"/>
                    <a:pt x="1251" y="1559"/>
                    <a:pt x="1251" y="1559"/>
                  </a:cubicBezTo>
                  <a:cubicBezTo>
                    <a:pt x="1257" y="1576"/>
                    <a:pt x="1261" y="1592"/>
                    <a:pt x="1267" y="1607"/>
                  </a:cubicBezTo>
                  <a:cubicBezTo>
                    <a:pt x="1270" y="1615"/>
                    <a:pt x="1272" y="1622"/>
                    <a:pt x="1272" y="1630"/>
                  </a:cubicBezTo>
                  <a:cubicBezTo>
                    <a:pt x="1273" y="1645"/>
                    <a:pt x="1274" y="1648"/>
                    <a:pt x="1285" y="1650"/>
                  </a:cubicBezTo>
                  <a:cubicBezTo>
                    <a:pt x="1286" y="1651"/>
                    <a:pt x="1287" y="1651"/>
                    <a:pt x="1289" y="1652"/>
                  </a:cubicBezTo>
                  <a:cubicBezTo>
                    <a:pt x="1291" y="1652"/>
                    <a:pt x="1294" y="1652"/>
                    <a:pt x="1295" y="1652"/>
                  </a:cubicBezTo>
                  <a:cubicBezTo>
                    <a:pt x="1300" y="1652"/>
                    <a:pt x="1302" y="1650"/>
                    <a:pt x="1306" y="1642"/>
                  </a:cubicBezTo>
                  <a:cubicBezTo>
                    <a:pt x="1311" y="1634"/>
                    <a:pt x="1315" y="1625"/>
                    <a:pt x="1321" y="1617"/>
                  </a:cubicBezTo>
                  <a:cubicBezTo>
                    <a:pt x="1331" y="1604"/>
                    <a:pt x="1338" y="1589"/>
                    <a:pt x="1342" y="1572"/>
                  </a:cubicBezTo>
                  <a:cubicBezTo>
                    <a:pt x="1349" y="1539"/>
                    <a:pt x="1355" y="1507"/>
                    <a:pt x="1362" y="1474"/>
                  </a:cubicBezTo>
                  <a:cubicBezTo>
                    <a:pt x="1367" y="1449"/>
                    <a:pt x="1372" y="1424"/>
                    <a:pt x="1376" y="1399"/>
                  </a:cubicBezTo>
                  <a:cubicBezTo>
                    <a:pt x="1382" y="1359"/>
                    <a:pt x="1383" y="1319"/>
                    <a:pt x="1377" y="1279"/>
                  </a:cubicBezTo>
                  <a:cubicBezTo>
                    <a:pt x="1374" y="1252"/>
                    <a:pt x="1372" y="1226"/>
                    <a:pt x="1365" y="1201"/>
                  </a:cubicBezTo>
                  <a:cubicBezTo>
                    <a:pt x="1363" y="1195"/>
                    <a:pt x="1361" y="1188"/>
                    <a:pt x="1361" y="1182"/>
                  </a:cubicBezTo>
                  <a:cubicBezTo>
                    <a:pt x="1360" y="1148"/>
                    <a:pt x="1350" y="1117"/>
                    <a:pt x="1339" y="1086"/>
                  </a:cubicBezTo>
                  <a:cubicBezTo>
                    <a:pt x="1336" y="1079"/>
                    <a:pt x="1334" y="1072"/>
                    <a:pt x="1335" y="1064"/>
                  </a:cubicBezTo>
                  <a:cubicBezTo>
                    <a:pt x="1335" y="1052"/>
                    <a:pt x="1332" y="1042"/>
                    <a:pt x="1325" y="1032"/>
                  </a:cubicBezTo>
                  <a:cubicBezTo>
                    <a:pt x="1319" y="1025"/>
                    <a:pt x="1315" y="1016"/>
                    <a:pt x="1309" y="1009"/>
                  </a:cubicBezTo>
                  <a:cubicBezTo>
                    <a:pt x="1286" y="977"/>
                    <a:pt x="1261" y="949"/>
                    <a:pt x="1232" y="923"/>
                  </a:cubicBezTo>
                  <a:cubicBezTo>
                    <a:pt x="1210" y="903"/>
                    <a:pt x="1186" y="888"/>
                    <a:pt x="1161" y="873"/>
                  </a:cubicBezTo>
                  <a:cubicBezTo>
                    <a:pt x="1153" y="868"/>
                    <a:pt x="1145" y="863"/>
                    <a:pt x="1136" y="859"/>
                  </a:cubicBezTo>
                  <a:cubicBezTo>
                    <a:pt x="1108" y="847"/>
                    <a:pt x="1087" y="825"/>
                    <a:pt x="1069" y="801"/>
                  </a:cubicBezTo>
                  <a:cubicBezTo>
                    <a:pt x="1063" y="794"/>
                    <a:pt x="1061" y="785"/>
                    <a:pt x="1058" y="776"/>
                  </a:cubicBezTo>
                  <a:cubicBezTo>
                    <a:pt x="1055" y="768"/>
                    <a:pt x="1058" y="761"/>
                    <a:pt x="1064" y="758"/>
                  </a:cubicBezTo>
                  <a:cubicBezTo>
                    <a:pt x="1083" y="750"/>
                    <a:pt x="1101" y="741"/>
                    <a:pt x="1119" y="733"/>
                  </a:cubicBezTo>
                  <a:cubicBezTo>
                    <a:pt x="1127" y="729"/>
                    <a:pt x="1136" y="726"/>
                    <a:pt x="1143" y="722"/>
                  </a:cubicBezTo>
                  <a:cubicBezTo>
                    <a:pt x="1157" y="714"/>
                    <a:pt x="1170" y="705"/>
                    <a:pt x="1184" y="698"/>
                  </a:cubicBezTo>
                  <a:cubicBezTo>
                    <a:pt x="1191" y="694"/>
                    <a:pt x="1197" y="689"/>
                    <a:pt x="1198" y="682"/>
                  </a:cubicBezTo>
                  <a:cubicBezTo>
                    <a:pt x="1230" y="680"/>
                    <a:pt x="1260" y="679"/>
                    <a:pt x="1290" y="675"/>
                  </a:cubicBezTo>
                  <a:cubicBezTo>
                    <a:pt x="1337" y="670"/>
                    <a:pt x="1384" y="662"/>
                    <a:pt x="1431" y="655"/>
                  </a:cubicBezTo>
                  <a:cubicBezTo>
                    <a:pt x="1439" y="654"/>
                    <a:pt x="1442" y="650"/>
                    <a:pt x="1442" y="642"/>
                  </a:cubicBezTo>
                  <a:cubicBezTo>
                    <a:pt x="1442" y="636"/>
                    <a:pt x="1440" y="634"/>
                    <a:pt x="1436" y="633"/>
                  </a:cubicBezTo>
                  <a:cubicBezTo>
                    <a:pt x="1435" y="633"/>
                    <a:pt x="1433" y="632"/>
                    <a:pt x="1430" y="632"/>
                  </a:cubicBezTo>
                  <a:cubicBezTo>
                    <a:pt x="1429" y="632"/>
                    <a:pt x="1427" y="632"/>
                    <a:pt x="1426" y="632"/>
                  </a:cubicBezTo>
                  <a:cubicBezTo>
                    <a:pt x="1421" y="632"/>
                    <a:pt x="1416" y="632"/>
                    <a:pt x="1412" y="631"/>
                  </a:cubicBezTo>
                  <a:cubicBezTo>
                    <a:pt x="1411" y="631"/>
                    <a:pt x="1409" y="631"/>
                    <a:pt x="1408" y="630"/>
                  </a:cubicBezTo>
                  <a:cubicBezTo>
                    <a:pt x="1405" y="629"/>
                    <a:pt x="1402" y="629"/>
                    <a:pt x="1398" y="628"/>
                  </a:cubicBezTo>
                  <a:cubicBezTo>
                    <a:pt x="1395" y="627"/>
                    <a:pt x="1392" y="626"/>
                    <a:pt x="1389" y="625"/>
                  </a:cubicBezTo>
                  <a:cubicBezTo>
                    <a:pt x="1386" y="624"/>
                    <a:pt x="1383" y="623"/>
                    <a:pt x="1380" y="623"/>
                  </a:cubicBezTo>
                  <a:cubicBezTo>
                    <a:pt x="1334" y="617"/>
                    <a:pt x="1288" y="611"/>
                    <a:pt x="1241" y="606"/>
                  </a:cubicBezTo>
                  <a:cubicBezTo>
                    <a:pt x="1219" y="603"/>
                    <a:pt x="1197" y="600"/>
                    <a:pt x="1176" y="598"/>
                  </a:cubicBezTo>
                  <a:cubicBezTo>
                    <a:pt x="1174" y="597"/>
                    <a:pt x="1172" y="597"/>
                    <a:pt x="1170" y="597"/>
                  </a:cubicBezTo>
                  <a:cubicBezTo>
                    <a:pt x="1163" y="595"/>
                    <a:pt x="1158" y="591"/>
                    <a:pt x="1154" y="583"/>
                  </a:cubicBezTo>
                  <a:cubicBezTo>
                    <a:pt x="1150" y="577"/>
                    <a:pt x="1144" y="573"/>
                    <a:pt x="1138" y="568"/>
                  </a:cubicBezTo>
                  <a:cubicBezTo>
                    <a:pt x="1133" y="564"/>
                    <a:pt x="1126" y="563"/>
                    <a:pt x="1123" y="558"/>
                  </a:cubicBezTo>
                  <a:cubicBezTo>
                    <a:pt x="1118" y="549"/>
                    <a:pt x="1110" y="546"/>
                    <a:pt x="1102" y="544"/>
                  </a:cubicBezTo>
                  <a:cubicBezTo>
                    <a:pt x="1100" y="544"/>
                    <a:pt x="1099" y="544"/>
                    <a:pt x="1097" y="543"/>
                  </a:cubicBezTo>
                  <a:cubicBezTo>
                    <a:pt x="1080" y="539"/>
                    <a:pt x="1063" y="534"/>
                    <a:pt x="1046" y="530"/>
                  </a:cubicBezTo>
                  <a:cubicBezTo>
                    <a:pt x="1041" y="529"/>
                    <a:pt x="1037" y="528"/>
                    <a:pt x="1032" y="528"/>
                  </a:cubicBezTo>
                  <a:cubicBezTo>
                    <a:pt x="1029" y="528"/>
                    <a:pt x="1025" y="528"/>
                    <a:pt x="1022" y="530"/>
                  </a:cubicBezTo>
                  <a:cubicBezTo>
                    <a:pt x="1020" y="531"/>
                    <a:pt x="1019" y="531"/>
                    <a:pt x="1017" y="531"/>
                  </a:cubicBezTo>
                  <a:cubicBezTo>
                    <a:pt x="1015" y="531"/>
                    <a:pt x="1013" y="531"/>
                    <a:pt x="1012" y="530"/>
                  </a:cubicBezTo>
                  <a:cubicBezTo>
                    <a:pt x="1010" y="530"/>
                    <a:pt x="1009" y="529"/>
                    <a:pt x="1008" y="529"/>
                  </a:cubicBezTo>
                  <a:cubicBezTo>
                    <a:pt x="1006" y="527"/>
                    <a:pt x="1003" y="526"/>
                    <a:pt x="1001" y="526"/>
                  </a:cubicBezTo>
                  <a:cubicBezTo>
                    <a:pt x="995" y="524"/>
                    <a:pt x="988" y="524"/>
                    <a:pt x="982" y="524"/>
                  </a:cubicBezTo>
                  <a:cubicBezTo>
                    <a:pt x="969" y="524"/>
                    <a:pt x="955" y="524"/>
                    <a:pt x="943" y="521"/>
                  </a:cubicBezTo>
                  <a:cubicBezTo>
                    <a:pt x="942" y="521"/>
                    <a:pt x="941" y="521"/>
                    <a:pt x="939" y="520"/>
                  </a:cubicBezTo>
                  <a:cubicBezTo>
                    <a:pt x="904" y="511"/>
                    <a:pt x="874" y="493"/>
                    <a:pt x="849" y="465"/>
                  </a:cubicBezTo>
                  <a:cubicBezTo>
                    <a:pt x="834" y="447"/>
                    <a:pt x="818" y="431"/>
                    <a:pt x="808" y="409"/>
                  </a:cubicBezTo>
                  <a:cubicBezTo>
                    <a:pt x="795" y="380"/>
                    <a:pt x="790" y="347"/>
                    <a:pt x="783" y="315"/>
                  </a:cubicBezTo>
                  <a:cubicBezTo>
                    <a:pt x="783" y="311"/>
                    <a:pt x="783" y="307"/>
                    <a:pt x="783" y="302"/>
                  </a:cubicBezTo>
                  <a:cubicBezTo>
                    <a:pt x="783" y="298"/>
                    <a:pt x="784" y="293"/>
                    <a:pt x="783" y="289"/>
                  </a:cubicBezTo>
                  <a:cubicBezTo>
                    <a:pt x="781" y="274"/>
                    <a:pt x="780" y="259"/>
                    <a:pt x="782" y="244"/>
                  </a:cubicBezTo>
                  <a:cubicBezTo>
                    <a:pt x="783" y="238"/>
                    <a:pt x="782" y="232"/>
                    <a:pt x="780" y="227"/>
                  </a:cubicBezTo>
                  <a:cubicBezTo>
                    <a:pt x="771" y="204"/>
                    <a:pt x="770" y="179"/>
                    <a:pt x="769" y="154"/>
                  </a:cubicBezTo>
                  <a:cubicBezTo>
                    <a:pt x="768" y="140"/>
                    <a:pt x="765" y="126"/>
                    <a:pt x="757" y="115"/>
                  </a:cubicBezTo>
                  <a:cubicBezTo>
                    <a:pt x="747" y="99"/>
                    <a:pt x="735" y="83"/>
                    <a:pt x="722" y="68"/>
                  </a:cubicBezTo>
                  <a:cubicBezTo>
                    <a:pt x="718" y="63"/>
                    <a:pt x="712" y="59"/>
                    <a:pt x="707" y="55"/>
                  </a:cubicBezTo>
                  <a:cubicBezTo>
                    <a:pt x="693" y="46"/>
                    <a:pt x="677" y="43"/>
                    <a:pt x="661" y="39"/>
                  </a:cubicBezTo>
                  <a:cubicBezTo>
                    <a:pt x="648" y="35"/>
                    <a:pt x="634" y="30"/>
                    <a:pt x="621" y="27"/>
                  </a:cubicBezTo>
                  <a:cubicBezTo>
                    <a:pt x="611" y="24"/>
                    <a:pt x="601" y="22"/>
                    <a:pt x="590" y="21"/>
                  </a:cubicBezTo>
                  <a:cubicBezTo>
                    <a:pt x="582" y="21"/>
                    <a:pt x="575" y="19"/>
                    <a:pt x="567" y="17"/>
                  </a:cubicBezTo>
                  <a:cubicBezTo>
                    <a:pt x="564" y="16"/>
                    <a:pt x="561" y="16"/>
                    <a:pt x="558" y="15"/>
                  </a:cubicBezTo>
                  <a:cubicBezTo>
                    <a:pt x="555" y="14"/>
                    <a:pt x="552" y="13"/>
                    <a:pt x="549" y="12"/>
                  </a:cubicBezTo>
                  <a:cubicBezTo>
                    <a:pt x="542" y="10"/>
                    <a:pt x="535" y="9"/>
                    <a:pt x="528" y="8"/>
                  </a:cubicBezTo>
                  <a:cubicBezTo>
                    <a:pt x="517" y="7"/>
                    <a:pt x="506" y="3"/>
                    <a:pt x="494" y="3"/>
                  </a:cubicBezTo>
                  <a:cubicBezTo>
                    <a:pt x="482" y="2"/>
                    <a:pt x="471" y="1"/>
                    <a:pt x="460" y="1"/>
                  </a:cubicBezTo>
                  <a:cubicBezTo>
                    <a:pt x="443" y="0"/>
                    <a:pt x="426" y="0"/>
                    <a:pt x="4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59"/>
            <p:cNvSpPr>
              <a:spLocks noEditPoints="1"/>
            </p:cNvSpPr>
            <p:nvPr/>
          </p:nvSpPr>
          <p:spPr bwMode="auto">
            <a:xfrm>
              <a:off x="8021638" y="4306888"/>
              <a:ext cx="790575" cy="1184275"/>
            </a:xfrm>
            <a:custGeom>
              <a:avLst/>
              <a:gdLst>
                <a:gd name="T0" fmla="*/ 45 w 1111"/>
                <a:gd name="T1" fmla="*/ 403 h 1665"/>
                <a:gd name="T2" fmla="*/ 105 w 1111"/>
                <a:gd name="T3" fmla="*/ 455 h 1665"/>
                <a:gd name="T4" fmla="*/ 53 w 1111"/>
                <a:gd name="T5" fmla="*/ 409 h 1665"/>
                <a:gd name="T6" fmla="*/ 526 w 1111"/>
                <a:gd name="T7" fmla="*/ 314 h 1665"/>
                <a:gd name="T8" fmla="*/ 240 w 1111"/>
                <a:gd name="T9" fmla="*/ 437 h 1665"/>
                <a:gd name="T10" fmla="*/ 664 w 1111"/>
                <a:gd name="T11" fmla="*/ 364 h 1665"/>
                <a:gd name="T12" fmla="*/ 666 w 1111"/>
                <a:gd name="T13" fmla="*/ 281 h 1665"/>
                <a:gd name="T14" fmla="*/ 667 w 1111"/>
                <a:gd name="T15" fmla="*/ 364 h 1665"/>
                <a:gd name="T16" fmla="*/ 405 w 1111"/>
                <a:gd name="T17" fmla="*/ 314 h 1665"/>
                <a:gd name="T18" fmla="*/ 224 w 1111"/>
                <a:gd name="T19" fmla="*/ 161 h 1665"/>
                <a:gd name="T20" fmla="*/ 399 w 1111"/>
                <a:gd name="T21" fmla="*/ 164 h 1665"/>
                <a:gd name="T22" fmla="*/ 184 w 1111"/>
                <a:gd name="T23" fmla="*/ 215 h 1665"/>
                <a:gd name="T24" fmla="*/ 429 w 1111"/>
                <a:gd name="T25" fmla="*/ 89 h 1665"/>
                <a:gd name="T26" fmla="*/ 394 w 1111"/>
                <a:gd name="T27" fmla="*/ 235 h 1665"/>
                <a:gd name="T28" fmla="*/ 302 w 1111"/>
                <a:gd name="T29" fmla="*/ 54 h 1665"/>
                <a:gd name="T30" fmla="*/ 256 w 1111"/>
                <a:gd name="T31" fmla="*/ 271 h 1665"/>
                <a:gd name="T32" fmla="*/ 238 w 1111"/>
                <a:gd name="T33" fmla="*/ 296 h 1665"/>
                <a:gd name="T34" fmla="*/ 119 w 1111"/>
                <a:gd name="T35" fmla="*/ 378 h 1665"/>
                <a:gd name="T36" fmla="*/ 15 w 1111"/>
                <a:gd name="T37" fmla="*/ 471 h 1665"/>
                <a:gd name="T38" fmla="*/ 160 w 1111"/>
                <a:gd name="T39" fmla="*/ 458 h 1665"/>
                <a:gd name="T40" fmla="*/ 289 w 1111"/>
                <a:gd name="T41" fmla="*/ 454 h 1665"/>
                <a:gd name="T42" fmla="*/ 435 w 1111"/>
                <a:gd name="T43" fmla="*/ 461 h 1665"/>
                <a:gd name="T44" fmla="*/ 648 w 1111"/>
                <a:gd name="T45" fmla="*/ 1301 h 1665"/>
                <a:gd name="T46" fmla="*/ 962 w 1111"/>
                <a:gd name="T47" fmla="*/ 1324 h 1665"/>
                <a:gd name="T48" fmla="*/ 947 w 1111"/>
                <a:gd name="T49" fmla="*/ 1295 h 1665"/>
                <a:gd name="T50" fmla="*/ 1028 w 1111"/>
                <a:gd name="T51" fmla="*/ 1363 h 1665"/>
                <a:gd name="T52" fmla="*/ 656 w 1111"/>
                <a:gd name="T53" fmla="*/ 1587 h 1665"/>
                <a:gd name="T54" fmla="*/ 451 w 1111"/>
                <a:gd name="T55" fmla="*/ 1590 h 1665"/>
                <a:gd name="T56" fmla="*/ 188 w 1111"/>
                <a:gd name="T57" fmla="*/ 1371 h 1665"/>
                <a:gd name="T58" fmla="*/ 432 w 1111"/>
                <a:gd name="T59" fmla="*/ 1477 h 1665"/>
                <a:gd name="T60" fmla="*/ 544 w 1111"/>
                <a:gd name="T61" fmla="*/ 1251 h 1665"/>
                <a:gd name="T62" fmla="*/ 493 w 1111"/>
                <a:gd name="T63" fmla="*/ 1169 h 1665"/>
                <a:gd name="T64" fmla="*/ 455 w 1111"/>
                <a:gd name="T65" fmla="*/ 1455 h 1665"/>
                <a:gd name="T66" fmla="*/ 326 w 1111"/>
                <a:gd name="T67" fmla="*/ 1379 h 1665"/>
                <a:gd name="T68" fmla="*/ 215 w 1111"/>
                <a:gd name="T69" fmla="*/ 1352 h 1665"/>
                <a:gd name="T70" fmla="*/ 201 w 1111"/>
                <a:gd name="T71" fmla="*/ 1479 h 1665"/>
                <a:gd name="T72" fmla="*/ 320 w 1111"/>
                <a:gd name="T73" fmla="*/ 1564 h 1665"/>
                <a:gd name="T74" fmla="*/ 606 w 1111"/>
                <a:gd name="T75" fmla="*/ 1615 h 1665"/>
                <a:gd name="T76" fmla="*/ 718 w 1111"/>
                <a:gd name="T77" fmla="*/ 1649 h 1665"/>
                <a:gd name="T78" fmla="*/ 1030 w 1111"/>
                <a:gd name="T79" fmla="*/ 1408 h 1665"/>
                <a:gd name="T80" fmla="*/ 1103 w 1111"/>
                <a:gd name="T81" fmla="*/ 1394 h 1665"/>
                <a:gd name="T82" fmla="*/ 1069 w 1111"/>
                <a:gd name="T83" fmla="*/ 1206 h 1665"/>
                <a:gd name="T84" fmla="*/ 873 w 1111"/>
                <a:gd name="T85" fmla="*/ 1266 h 1665"/>
                <a:gd name="T86" fmla="*/ 726 w 1111"/>
                <a:gd name="T87" fmla="*/ 1368 h 1665"/>
                <a:gd name="T88" fmla="*/ 528 w 1111"/>
                <a:gd name="T89" fmla="*/ 723 h 1665"/>
                <a:gd name="T90" fmla="*/ 543 w 1111"/>
                <a:gd name="T91" fmla="*/ 419 h 1665"/>
                <a:gd name="T92" fmla="*/ 602 w 1111"/>
                <a:gd name="T93" fmla="*/ 352 h 1665"/>
                <a:gd name="T94" fmla="*/ 731 w 1111"/>
                <a:gd name="T95" fmla="*/ 313 h 1665"/>
                <a:gd name="T96" fmla="*/ 610 w 1111"/>
                <a:gd name="T97" fmla="*/ 288 h 1665"/>
                <a:gd name="T98" fmla="*/ 516 w 1111"/>
                <a:gd name="T99" fmla="*/ 291 h 1665"/>
                <a:gd name="T100" fmla="*/ 490 w 1111"/>
                <a:gd name="T101" fmla="*/ 180 h 1665"/>
                <a:gd name="T102" fmla="*/ 280 w 1111"/>
                <a:gd name="T103" fmla="*/ 0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1" h="1665">
                  <a:moveTo>
                    <a:pt x="58" y="410"/>
                  </a:moveTo>
                  <a:cubicBezTo>
                    <a:pt x="58" y="410"/>
                    <a:pt x="58" y="410"/>
                    <a:pt x="58" y="410"/>
                  </a:cubicBezTo>
                  <a:cubicBezTo>
                    <a:pt x="58" y="410"/>
                    <a:pt x="58" y="410"/>
                    <a:pt x="58" y="410"/>
                  </a:cubicBezTo>
                  <a:moveTo>
                    <a:pt x="58" y="410"/>
                  </a:moveTo>
                  <a:cubicBezTo>
                    <a:pt x="53" y="408"/>
                    <a:pt x="49" y="405"/>
                    <a:pt x="45" y="403"/>
                  </a:cubicBezTo>
                  <a:cubicBezTo>
                    <a:pt x="52" y="394"/>
                    <a:pt x="62" y="386"/>
                    <a:pt x="74" y="386"/>
                  </a:cubicBezTo>
                  <a:cubicBezTo>
                    <a:pt x="75" y="386"/>
                    <a:pt x="77" y="386"/>
                    <a:pt x="78" y="386"/>
                  </a:cubicBezTo>
                  <a:cubicBezTo>
                    <a:pt x="78" y="386"/>
                    <a:pt x="78" y="386"/>
                    <a:pt x="78" y="386"/>
                  </a:cubicBezTo>
                  <a:cubicBezTo>
                    <a:pt x="84" y="387"/>
                    <a:pt x="109" y="401"/>
                    <a:pt x="108" y="407"/>
                  </a:cubicBezTo>
                  <a:cubicBezTo>
                    <a:pt x="107" y="422"/>
                    <a:pt x="107" y="435"/>
                    <a:pt x="105" y="455"/>
                  </a:cubicBezTo>
                  <a:cubicBezTo>
                    <a:pt x="104" y="456"/>
                    <a:pt x="96" y="462"/>
                    <a:pt x="88" y="465"/>
                  </a:cubicBezTo>
                  <a:cubicBezTo>
                    <a:pt x="79" y="469"/>
                    <a:pt x="71" y="471"/>
                    <a:pt x="65" y="471"/>
                  </a:cubicBezTo>
                  <a:cubicBezTo>
                    <a:pt x="63" y="471"/>
                    <a:pt x="62" y="471"/>
                    <a:pt x="60" y="471"/>
                  </a:cubicBezTo>
                  <a:cubicBezTo>
                    <a:pt x="52" y="470"/>
                    <a:pt x="45" y="464"/>
                    <a:pt x="39" y="454"/>
                  </a:cubicBezTo>
                  <a:cubicBezTo>
                    <a:pt x="35" y="446"/>
                    <a:pt x="40" y="409"/>
                    <a:pt x="53" y="409"/>
                  </a:cubicBezTo>
                  <a:cubicBezTo>
                    <a:pt x="54" y="409"/>
                    <a:pt x="54" y="409"/>
                    <a:pt x="55" y="409"/>
                  </a:cubicBezTo>
                  <a:cubicBezTo>
                    <a:pt x="56" y="409"/>
                    <a:pt x="57" y="409"/>
                    <a:pt x="58" y="410"/>
                  </a:cubicBezTo>
                  <a:moveTo>
                    <a:pt x="182" y="459"/>
                  </a:moveTo>
                  <a:cubicBezTo>
                    <a:pt x="179" y="433"/>
                    <a:pt x="177" y="413"/>
                    <a:pt x="175" y="390"/>
                  </a:cubicBezTo>
                  <a:cubicBezTo>
                    <a:pt x="292" y="364"/>
                    <a:pt x="408" y="339"/>
                    <a:pt x="526" y="314"/>
                  </a:cubicBezTo>
                  <a:cubicBezTo>
                    <a:pt x="528" y="332"/>
                    <a:pt x="530" y="346"/>
                    <a:pt x="532" y="364"/>
                  </a:cubicBezTo>
                  <a:cubicBezTo>
                    <a:pt x="504" y="375"/>
                    <a:pt x="477" y="386"/>
                    <a:pt x="449" y="394"/>
                  </a:cubicBezTo>
                  <a:cubicBezTo>
                    <a:pt x="416" y="404"/>
                    <a:pt x="383" y="415"/>
                    <a:pt x="349" y="417"/>
                  </a:cubicBezTo>
                  <a:cubicBezTo>
                    <a:pt x="314" y="419"/>
                    <a:pt x="283" y="437"/>
                    <a:pt x="248" y="437"/>
                  </a:cubicBezTo>
                  <a:cubicBezTo>
                    <a:pt x="246" y="437"/>
                    <a:pt x="243" y="437"/>
                    <a:pt x="240" y="437"/>
                  </a:cubicBezTo>
                  <a:cubicBezTo>
                    <a:pt x="240" y="437"/>
                    <a:pt x="240" y="437"/>
                    <a:pt x="239" y="437"/>
                  </a:cubicBezTo>
                  <a:cubicBezTo>
                    <a:pt x="231" y="437"/>
                    <a:pt x="223" y="444"/>
                    <a:pt x="214" y="447"/>
                  </a:cubicBezTo>
                  <a:cubicBezTo>
                    <a:pt x="205" y="451"/>
                    <a:pt x="196" y="454"/>
                    <a:pt x="182" y="459"/>
                  </a:cubicBezTo>
                  <a:moveTo>
                    <a:pt x="667" y="364"/>
                  </a:moveTo>
                  <a:cubicBezTo>
                    <a:pt x="666" y="364"/>
                    <a:pt x="665" y="364"/>
                    <a:pt x="664" y="364"/>
                  </a:cubicBezTo>
                  <a:cubicBezTo>
                    <a:pt x="654" y="362"/>
                    <a:pt x="645" y="354"/>
                    <a:pt x="641" y="343"/>
                  </a:cubicBezTo>
                  <a:cubicBezTo>
                    <a:pt x="638" y="335"/>
                    <a:pt x="636" y="327"/>
                    <a:pt x="634" y="319"/>
                  </a:cubicBezTo>
                  <a:cubicBezTo>
                    <a:pt x="630" y="305"/>
                    <a:pt x="632" y="293"/>
                    <a:pt x="645" y="286"/>
                  </a:cubicBezTo>
                  <a:cubicBezTo>
                    <a:pt x="651" y="283"/>
                    <a:pt x="657" y="281"/>
                    <a:pt x="662" y="281"/>
                  </a:cubicBezTo>
                  <a:cubicBezTo>
                    <a:pt x="663" y="281"/>
                    <a:pt x="664" y="281"/>
                    <a:pt x="666" y="281"/>
                  </a:cubicBezTo>
                  <a:cubicBezTo>
                    <a:pt x="671" y="282"/>
                    <a:pt x="677" y="285"/>
                    <a:pt x="682" y="291"/>
                  </a:cubicBezTo>
                  <a:cubicBezTo>
                    <a:pt x="685" y="295"/>
                    <a:pt x="689" y="299"/>
                    <a:pt x="690" y="299"/>
                  </a:cubicBezTo>
                  <a:cubicBezTo>
                    <a:pt x="703" y="314"/>
                    <a:pt x="705" y="328"/>
                    <a:pt x="699" y="340"/>
                  </a:cubicBezTo>
                  <a:cubicBezTo>
                    <a:pt x="693" y="350"/>
                    <a:pt x="682" y="361"/>
                    <a:pt x="672" y="364"/>
                  </a:cubicBezTo>
                  <a:cubicBezTo>
                    <a:pt x="671" y="364"/>
                    <a:pt x="669" y="364"/>
                    <a:pt x="667" y="364"/>
                  </a:cubicBezTo>
                  <a:moveTo>
                    <a:pt x="306" y="333"/>
                  </a:moveTo>
                  <a:cubicBezTo>
                    <a:pt x="302" y="313"/>
                    <a:pt x="297" y="295"/>
                    <a:pt x="295" y="276"/>
                  </a:cubicBezTo>
                  <a:cubicBezTo>
                    <a:pt x="294" y="264"/>
                    <a:pt x="315" y="242"/>
                    <a:pt x="329" y="241"/>
                  </a:cubicBezTo>
                  <a:cubicBezTo>
                    <a:pt x="347" y="239"/>
                    <a:pt x="365" y="240"/>
                    <a:pt x="385" y="239"/>
                  </a:cubicBezTo>
                  <a:cubicBezTo>
                    <a:pt x="392" y="265"/>
                    <a:pt x="398" y="288"/>
                    <a:pt x="405" y="314"/>
                  </a:cubicBezTo>
                  <a:cubicBezTo>
                    <a:pt x="371" y="321"/>
                    <a:pt x="341" y="327"/>
                    <a:pt x="306" y="333"/>
                  </a:cubicBezTo>
                  <a:moveTo>
                    <a:pt x="304" y="222"/>
                  </a:moveTo>
                  <a:cubicBezTo>
                    <a:pt x="298" y="222"/>
                    <a:pt x="293" y="222"/>
                    <a:pt x="287" y="221"/>
                  </a:cubicBezTo>
                  <a:cubicBezTo>
                    <a:pt x="279" y="220"/>
                    <a:pt x="270" y="218"/>
                    <a:pt x="262" y="215"/>
                  </a:cubicBezTo>
                  <a:cubicBezTo>
                    <a:pt x="235" y="208"/>
                    <a:pt x="231" y="183"/>
                    <a:pt x="224" y="161"/>
                  </a:cubicBezTo>
                  <a:cubicBezTo>
                    <a:pt x="218" y="141"/>
                    <a:pt x="217" y="120"/>
                    <a:pt x="235" y="105"/>
                  </a:cubicBezTo>
                  <a:cubicBezTo>
                    <a:pt x="253" y="90"/>
                    <a:pt x="277" y="79"/>
                    <a:pt x="301" y="79"/>
                  </a:cubicBezTo>
                  <a:cubicBezTo>
                    <a:pt x="304" y="79"/>
                    <a:pt x="308" y="79"/>
                    <a:pt x="311" y="80"/>
                  </a:cubicBezTo>
                  <a:cubicBezTo>
                    <a:pt x="328" y="82"/>
                    <a:pt x="343" y="90"/>
                    <a:pt x="356" y="107"/>
                  </a:cubicBezTo>
                  <a:cubicBezTo>
                    <a:pt x="370" y="126"/>
                    <a:pt x="387" y="144"/>
                    <a:pt x="399" y="164"/>
                  </a:cubicBezTo>
                  <a:cubicBezTo>
                    <a:pt x="405" y="174"/>
                    <a:pt x="404" y="188"/>
                    <a:pt x="406" y="201"/>
                  </a:cubicBezTo>
                  <a:cubicBezTo>
                    <a:pt x="378" y="207"/>
                    <a:pt x="354" y="210"/>
                    <a:pt x="332" y="217"/>
                  </a:cubicBezTo>
                  <a:cubicBezTo>
                    <a:pt x="323" y="221"/>
                    <a:pt x="313" y="222"/>
                    <a:pt x="304" y="222"/>
                  </a:cubicBezTo>
                  <a:moveTo>
                    <a:pt x="256" y="271"/>
                  </a:moveTo>
                  <a:cubicBezTo>
                    <a:pt x="217" y="263"/>
                    <a:pt x="200" y="239"/>
                    <a:pt x="184" y="215"/>
                  </a:cubicBezTo>
                  <a:cubicBezTo>
                    <a:pt x="166" y="188"/>
                    <a:pt x="159" y="156"/>
                    <a:pt x="160" y="124"/>
                  </a:cubicBezTo>
                  <a:cubicBezTo>
                    <a:pt x="161" y="87"/>
                    <a:pt x="184" y="60"/>
                    <a:pt x="215" y="44"/>
                  </a:cubicBezTo>
                  <a:cubicBezTo>
                    <a:pt x="240" y="31"/>
                    <a:pt x="265" y="26"/>
                    <a:pt x="289" y="26"/>
                  </a:cubicBezTo>
                  <a:cubicBezTo>
                    <a:pt x="297" y="26"/>
                    <a:pt x="306" y="27"/>
                    <a:pt x="314" y="28"/>
                  </a:cubicBezTo>
                  <a:cubicBezTo>
                    <a:pt x="362" y="35"/>
                    <a:pt x="404" y="62"/>
                    <a:pt x="429" y="89"/>
                  </a:cubicBezTo>
                  <a:cubicBezTo>
                    <a:pt x="459" y="123"/>
                    <a:pt x="460" y="167"/>
                    <a:pt x="455" y="210"/>
                  </a:cubicBezTo>
                  <a:cubicBezTo>
                    <a:pt x="453" y="226"/>
                    <a:pt x="425" y="245"/>
                    <a:pt x="408" y="245"/>
                  </a:cubicBezTo>
                  <a:cubicBezTo>
                    <a:pt x="407" y="245"/>
                    <a:pt x="407" y="245"/>
                    <a:pt x="406" y="245"/>
                  </a:cubicBezTo>
                  <a:cubicBezTo>
                    <a:pt x="406" y="245"/>
                    <a:pt x="406" y="245"/>
                    <a:pt x="406" y="245"/>
                  </a:cubicBezTo>
                  <a:cubicBezTo>
                    <a:pt x="402" y="244"/>
                    <a:pt x="399" y="239"/>
                    <a:pt x="394" y="235"/>
                  </a:cubicBezTo>
                  <a:cubicBezTo>
                    <a:pt x="398" y="231"/>
                    <a:pt x="401" y="227"/>
                    <a:pt x="404" y="225"/>
                  </a:cubicBezTo>
                  <a:cubicBezTo>
                    <a:pt x="436" y="207"/>
                    <a:pt x="447" y="173"/>
                    <a:pt x="424" y="143"/>
                  </a:cubicBezTo>
                  <a:cubicBezTo>
                    <a:pt x="403" y="115"/>
                    <a:pt x="380" y="88"/>
                    <a:pt x="352" y="68"/>
                  </a:cubicBezTo>
                  <a:cubicBezTo>
                    <a:pt x="343" y="61"/>
                    <a:pt x="331" y="57"/>
                    <a:pt x="319" y="55"/>
                  </a:cubicBezTo>
                  <a:cubicBezTo>
                    <a:pt x="313" y="55"/>
                    <a:pt x="308" y="54"/>
                    <a:pt x="302" y="54"/>
                  </a:cubicBezTo>
                  <a:cubicBezTo>
                    <a:pt x="296" y="54"/>
                    <a:pt x="291" y="55"/>
                    <a:pt x="285" y="55"/>
                  </a:cubicBezTo>
                  <a:cubicBezTo>
                    <a:pt x="262" y="60"/>
                    <a:pt x="238" y="73"/>
                    <a:pt x="218" y="88"/>
                  </a:cubicBezTo>
                  <a:cubicBezTo>
                    <a:pt x="198" y="104"/>
                    <a:pt x="185" y="124"/>
                    <a:pt x="192" y="155"/>
                  </a:cubicBezTo>
                  <a:cubicBezTo>
                    <a:pt x="199" y="186"/>
                    <a:pt x="207" y="216"/>
                    <a:pt x="231" y="239"/>
                  </a:cubicBezTo>
                  <a:cubicBezTo>
                    <a:pt x="239" y="247"/>
                    <a:pt x="245" y="257"/>
                    <a:pt x="256" y="271"/>
                  </a:cubicBezTo>
                  <a:moveTo>
                    <a:pt x="280" y="0"/>
                  </a:moveTo>
                  <a:cubicBezTo>
                    <a:pt x="214" y="0"/>
                    <a:pt x="160" y="38"/>
                    <a:pt x="130" y="99"/>
                  </a:cubicBezTo>
                  <a:cubicBezTo>
                    <a:pt x="127" y="107"/>
                    <a:pt x="126" y="117"/>
                    <a:pt x="127" y="126"/>
                  </a:cubicBezTo>
                  <a:cubicBezTo>
                    <a:pt x="132" y="152"/>
                    <a:pt x="136" y="179"/>
                    <a:pt x="145" y="203"/>
                  </a:cubicBezTo>
                  <a:cubicBezTo>
                    <a:pt x="161" y="249"/>
                    <a:pt x="190" y="281"/>
                    <a:pt x="238" y="296"/>
                  </a:cubicBezTo>
                  <a:cubicBezTo>
                    <a:pt x="250" y="299"/>
                    <a:pt x="262" y="303"/>
                    <a:pt x="275" y="307"/>
                  </a:cubicBezTo>
                  <a:cubicBezTo>
                    <a:pt x="278" y="317"/>
                    <a:pt x="281" y="327"/>
                    <a:pt x="284" y="338"/>
                  </a:cubicBezTo>
                  <a:cubicBezTo>
                    <a:pt x="253" y="353"/>
                    <a:pt x="220" y="355"/>
                    <a:pt x="188" y="359"/>
                  </a:cubicBezTo>
                  <a:cubicBezTo>
                    <a:pt x="145" y="364"/>
                    <a:pt x="145" y="364"/>
                    <a:pt x="152" y="407"/>
                  </a:cubicBezTo>
                  <a:cubicBezTo>
                    <a:pt x="135" y="402"/>
                    <a:pt x="129" y="388"/>
                    <a:pt x="119" y="378"/>
                  </a:cubicBezTo>
                  <a:cubicBezTo>
                    <a:pt x="109" y="367"/>
                    <a:pt x="101" y="361"/>
                    <a:pt x="93" y="360"/>
                  </a:cubicBezTo>
                  <a:cubicBezTo>
                    <a:pt x="92" y="359"/>
                    <a:pt x="90" y="359"/>
                    <a:pt x="89" y="359"/>
                  </a:cubicBezTo>
                  <a:cubicBezTo>
                    <a:pt x="83" y="359"/>
                    <a:pt x="76" y="361"/>
                    <a:pt x="66" y="365"/>
                  </a:cubicBezTo>
                  <a:cubicBezTo>
                    <a:pt x="58" y="369"/>
                    <a:pt x="49" y="373"/>
                    <a:pt x="41" y="378"/>
                  </a:cubicBezTo>
                  <a:cubicBezTo>
                    <a:pt x="12" y="395"/>
                    <a:pt x="0" y="441"/>
                    <a:pt x="15" y="471"/>
                  </a:cubicBezTo>
                  <a:cubicBezTo>
                    <a:pt x="24" y="489"/>
                    <a:pt x="40" y="500"/>
                    <a:pt x="58" y="503"/>
                  </a:cubicBezTo>
                  <a:cubicBezTo>
                    <a:pt x="61" y="503"/>
                    <a:pt x="64" y="503"/>
                    <a:pt x="66" y="503"/>
                  </a:cubicBezTo>
                  <a:cubicBezTo>
                    <a:pt x="76" y="503"/>
                    <a:pt x="86" y="501"/>
                    <a:pt x="97" y="496"/>
                  </a:cubicBezTo>
                  <a:cubicBezTo>
                    <a:pt x="118" y="486"/>
                    <a:pt x="136" y="467"/>
                    <a:pt x="156" y="452"/>
                  </a:cubicBezTo>
                  <a:cubicBezTo>
                    <a:pt x="157" y="453"/>
                    <a:pt x="159" y="455"/>
                    <a:pt x="160" y="458"/>
                  </a:cubicBezTo>
                  <a:cubicBezTo>
                    <a:pt x="167" y="474"/>
                    <a:pt x="171" y="480"/>
                    <a:pt x="178" y="481"/>
                  </a:cubicBezTo>
                  <a:cubicBezTo>
                    <a:pt x="179" y="481"/>
                    <a:pt x="180" y="482"/>
                    <a:pt x="181" y="482"/>
                  </a:cubicBezTo>
                  <a:cubicBezTo>
                    <a:pt x="185" y="482"/>
                    <a:pt x="191" y="480"/>
                    <a:pt x="200" y="478"/>
                  </a:cubicBezTo>
                  <a:cubicBezTo>
                    <a:pt x="222" y="472"/>
                    <a:pt x="243" y="466"/>
                    <a:pt x="265" y="459"/>
                  </a:cubicBezTo>
                  <a:cubicBezTo>
                    <a:pt x="275" y="456"/>
                    <a:pt x="283" y="454"/>
                    <a:pt x="289" y="454"/>
                  </a:cubicBezTo>
                  <a:cubicBezTo>
                    <a:pt x="291" y="454"/>
                    <a:pt x="292" y="454"/>
                    <a:pt x="294" y="455"/>
                  </a:cubicBezTo>
                  <a:cubicBezTo>
                    <a:pt x="304" y="456"/>
                    <a:pt x="311" y="464"/>
                    <a:pt x="323" y="480"/>
                  </a:cubicBezTo>
                  <a:cubicBezTo>
                    <a:pt x="324" y="473"/>
                    <a:pt x="325" y="466"/>
                    <a:pt x="327" y="456"/>
                  </a:cubicBezTo>
                  <a:cubicBezTo>
                    <a:pt x="356" y="449"/>
                    <a:pt x="387" y="441"/>
                    <a:pt x="420" y="433"/>
                  </a:cubicBezTo>
                  <a:cubicBezTo>
                    <a:pt x="425" y="443"/>
                    <a:pt x="432" y="452"/>
                    <a:pt x="435" y="461"/>
                  </a:cubicBezTo>
                  <a:cubicBezTo>
                    <a:pt x="451" y="519"/>
                    <a:pt x="467" y="577"/>
                    <a:pt x="482" y="636"/>
                  </a:cubicBezTo>
                  <a:cubicBezTo>
                    <a:pt x="501" y="712"/>
                    <a:pt x="520" y="788"/>
                    <a:pt x="538" y="864"/>
                  </a:cubicBezTo>
                  <a:cubicBezTo>
                    <a:pt x="557" y="946"/>
                    <a:pt x="576" y="1027"/>
                    <a:pt x="596" y="1109"/>
                  </a:cubicBezTo>
                  <a:cubicBezTo>
                    <a:pt x="605" y="1143"/>
                    <a:pt x="618" y="1177"/>
                    <a:pt x="627" y="1212"/>
                  </a:cubicBezTo>
                  <a:cubicBezTo>
                    <a:pt x="635" y="1241"/>
                    <a:pt x="637" y="1272"/>
                    <a:pt x="648" y="1301"/>
                  </a:cubicBezTo>
                  <a:cubicBezTo>
                    <a:pt x="669" y="1358"/>
                    <a:pt x="702" y="1406"/>
                    <a:pt x="757" y="1414"/>
                  </a:cubicBezTo>
                  <a:cubicBezTo>
                    <a:pt x="763" y="1415"/>
                    <a:pt x="769" y="1415"/>
                    <a:pt x="775" y="1415"/>
                  </a:cubicBezTo>
                  <a:cubicBezTo>
                    <a:pt x="789" y="1415"/>
                    <a:pt x="805" y="1413"/>
                    <a:pt x="822" y="1408"/>
                  </a:cubicBezTo>
                  <a:cubicBezTo>
                    <a:pt x="872" y="1393"/>
                    <a:pt x="916" y="1366"/>
                    <a:pt x="955" y="1331"/>
                  </a:cubicBezTo>
                  <a:cubicBezTo>
                    <a:pt x="957" y="1329"/>
                    <a:pt x="959" y="1326"/>
                    <a:pt x="962" y="1324"/>
                  </a:cubicBezTo>
                  <a:cubicBezTo>
                    <a:pt x="969" y="1316"/>
                    <a:pt x="980" y="1308"/>
                    <a:pt x="971" y="1298"/>
                  </a:cubicBezTo>
                  <a:cubicBezTo>
                    <a:pt x="970" y="1296"/>
                    <a:pt x="968" y="1296"/>
                    <a:pt x="966" y="1295"/>
                  </a:cubicBezTo>
                  <a:cubicBezTo>
                    <a:pt x="964" y="1295"/>
                    <a:pt x="962" y="1295"/>
                    <a:pt x="960" y="1295"/>
                  </a:cubicBezTo>
                  <a:cubicBezTo>
                    <a:pt x="958" y="1295"/>
                    <a:pt x="956" y="1295"/>
                    <a:pt x="954" y="1295"/>
                  </a:cubicBezTo>
                  <a:cubicBezTo>
                    <a:pt x="952" y="1295"/>
                    <a:pt x="949" y="1295"/>
                    <a:pt x="947" y="1295"/>
                  </a:cubicBezTo>
                  <a:cubicBezTo>
                    <a:pt x="945" y="1295"/>
                    <a:pt x="944" y="1295"/>
                    <a:pt x="942" y="1295"/>
                  </a:cubicBezTo>
                  <a:cubicBezTo>
                    <a:pt x="939" y="1290"/>
                    <a:pt x="933" y="1282"/>
                    <a:pt x="928" y="1274"/>
                  </a:cubicBezTo>
                  <a:cubicBezTo>
                    <a:pt x="975" y="1264"/>
                    <a:pt x="1021" y="1253"/>
                    <a:pt x="1066" y="1242"/>
                  </a:cubicBezTo>
                  <a:cubicBezTo>
                    <a:pt x="1073" y="1259"/>
                    <a:pt x="1072" y="1384"/>
                    <a:pt x="1064" y="1406"/>
                  </a:cubicBezTo>
                  <a:cubicBezTo>
                    <a:pt x="1053" y="1392"/>
                    <a:pt x="1042" y="1379"/>
                    <a:pt x="1028" y="1363"/>
                  </a:cubicBezTo>
                  <a:cubicBezTo>
                    <a:pt x="990" y="1398"/>
                    <a:pt x="952" y="1428"/>
                    <a:pt x="918" y="1462"/>
                  </a:cubicBezTo>
                  <a:cubicBezTo>
                    <a:pt x="885" y="1495"/>
                    <a:pt x="849" y="1523"/>
                    <a:pt x="806" y="1538"/>
                  </a:cubicBezTo>
                  <a:cubicBezTo>
                    <a:pt x="759" y="1553"/>
                    <a:pt x="723" y="1577"/>
                    <a:pt x="699" y="1624"/>
                  </a:cubicBezTo>
                  <a:cubicBezTo>
                    <a:pt x="692" y="1618"/>
                    <a:pt x="686" y="1615"/>
                    <a:pt x="684" y="1610"/>
                  </a:cubicBezTo>
                  <a:cubicBezTo>
                    <a:pt x="679" y="1595"/>
                    <a:pt x="669" y="1588"/>
                    <a:pt x="656" y="1587"/>
                  </a:cubicBezTo>
                  <a:cubicBezTo>
                    <a:pt x="653" y="1586"/>
                    <a:pt x="651" y="1586"/>
                    <a:pt x="647" y="1586"/>
                  </a:cubicBezTo>
                  <a:cubicBezTo>
                    <a:pt x="646" y="1586"/>
                    <a:pt x="645" y="1586"/>
                    <a:pt x="644" y="1586"/>
                  </a:cubicBezTo>
                  <a:cubicBezTo>
                    <a:pt x="613" y="1587"/>
                    <a:pt x="583" y="1588"/>
                    <a:pt x="552" y="1592"/>
                  </a:cubicBezTo>
                  <a:cubicBezTo>
                    <a:pt x="538" y="1593"/>
                    <a:pt x="524" y="1594"/>
                    <a:pt x="510" y="1594"/>
                  </a:cubicBezTo>
                  <a:cubicBezTo>
                    <a:pt x="490" y="1594"/>
                    <a:pt x="470" y="1592"/>
                    <a:pt x="451" y="1590"/>
                  </a:cubicBezTo>
                  <a:cubicBezTo>
                    <a:pt x="427" y="1586"/>
                    <a:pt x="403" y="1580"/>
                    <a:pt x="380" y="1573"/>
                  </a:cubicBezTo>
                  <a:cubicBezTo>
                    <a:pt x="361" y="1567"/>
                    <a:pt x="345" y="1554"/>
                    <a:pt x="328" y="1542"/>
                  </a:cubicBezTo>
                  <a:cubicBezTo>
                    <a:pt x="313" y="1532"/>
                    <a:pt x="299" y="1519"/>
                    <a:pt x="283" y="1507"/>
                  </a:cubicBezTo>
                  <a:cubicBezTo>
                    <a:pt x="273" y="1516"/>
                    <a:pt x="264" y="1524"/>
                    <a:pt x="252" y="1535"/>
                  </a:cubicBezTo>
                  <a:cubicBezTo>
                    <a:pt x="218" y="1485"/>
                    <a:pt x="205" y="1430"/>
                    <a:pt x="188" y="1371"/>
                  </a:cubicBezTo>
                  <a:cubicBezTo>
                    <a:pt x="235" y="1385"/>
                    <a:pt x="277" y="1386"/>
                    <a:pt x="324" y="1399"/>
                  </a:cubicBezTo>
                  <a:cubicBezTo>
                    <a:pt x="319" y="1414"/>
                    <a:pt x="324" y="1435"/>
                    <a:pt x="341" y="1441"/>
                  </a:cubicBezTo>
                  <a:cubicBezTo>
                    <a:pt x="368" y="1450"/>
                    <a:pt x="394" y="1463"/>
                    <a:pt x="421" y="1474"/>
                  </a:cubicBezTo>
                  <a:cubicBezTo>
                    <a:pt x="424" y="1475"/>
                    <a:pt x="427" y="1477"/>
                    <a:pt x="430" y="1477"/>
                  </a:cubicBezTo>
                  <a:cubicBezTo>
                    <a:pt x="431" y="1477"/>
                    <a:pt x="431" y="1477"/>
                    <a:pt x="432" y="1477"/>
                  </a:cubicBezTo>
                  <a:cubicBezTo>
                    <a:pt x="432" y="1477"/>
                    <a:pt x="432" y="1477"/>
                    <a:pt x="433" y="1477"/>
                  </a:cubicBezTo>
                  <a:cubicBezTo>
                    <a:pt x="475" y="1473"/>
                    <a:pt x="519" y="1470"/>
                    <a:pt x="557" y="1447"/>
                  </a:cubicBezTo>
                  <a:cubicBezTo>
                    <a:pt x="572" y="1438"/>
                    <a:pt x="580" y="1428"/>
                    <a:pt x="579" y="1406"/>
                  </a:cubicBezTo>
                  <a:cubicBezTo>
                    <a:pt x="577" y="1377"/>
                    <a:pt x="573" y="1348"/>
                    <a:pt x="567" y="1320"/>
                  </a:cubicBezTo>
                  <a:cubicBezTo>
                    <a:pt x="562" y="1296"/>
                    <a:pt x="550" y="1275"/>
                    <a:pt x="544" y="1251"/>
                  </a:cubicBezTo>
                  <a:cubicBezTo>
                    <a:pt x="529" y="1191"/>
                    <a:pt x="513" y="1132"/>
                    <a:pt x="498" y="1072"/>
                  </a:cubicBezTo>
                  <a:cubicBezTo>
                    <a:pt x="452" y="896"/>
                    <a:pt x="407" y="721"/>
                    <a:pt x="361" y="545"/>
                  </a:cubicBezTo>
                  <a:cubicBezTo>
                    <a:pt x="355" y="518"/>
                    <a:pt x="344" y="488"/>
                    <a:pt x="319" y="479"/>
                  </a:cubicBezTo>
                  <a:cubicBezTo>
                    <a:pt x="344" y="597"/>
                    <a:pt x="373" y="713"/>
                    <a:pt x="407" y="829"/>
                  </a:cubicBezTo>
                  <a:cubicBezTo>
                    <a:pt x="439" y="942"/>
                    <a:pt x="467" y="1054"/>
                    <a:pt x="493" y="1169"/>
                  </a:cubicBezTo>
                  <a:cubicBezTo>
                    <a:pt x="504" y="1221"/>
                    <a:pt x="534" y="1272"/>
                    <a:pt x="538" y="1325"/>
                  </a:cubicBezTo>
                  <a:cubicBezTo>
                    <a:pt x="540" y="1344"/>
                    <a:pt x="545" y="1363"/>
                    <a:pt x="547" y="1382"/>
                  </a:cubicBezTo>
                  <a:cubicBezTo>
                    <a:pt x="551" y="1414"/>
                    <a:pt x="543" y="1424"/>
                    <a:pt x="513" y="1437"/>
                  </a:cubicBezTo>
                  <a:cubicBezTo>
                    <a:pt x="497" y="1444"/>
                    <a:pt x="479" y="1455"/>
                    <a:pt x="461" y="1455"/>
                  </a:cubicBezTo>
                  <a:cubicBezTo>
                    <a:pt x="459" y="1455"/>
                    <a:pt x="457" y="1455"/>
                    <a:pt x="455" y="1455"/>
                  </a:cubicBezTo>
                  <a:cubicBezTo>
                    <a:pt x="455" y="1454"/>
                    <a:pt x="454" y="1454"/>
                    <a:pt x="454" y="1454"/>
                  </a:cubicBezTo>
                  <a:cubicBezTo>
                    <a:pt x="430" y="1450"/>
                    <a:pt x="406" y="1443"/>
                    <a:pt x="383" y="1436"/>
                  </a:cubicBezTo>
                  <a:cubicBezTo>
                    <a:pt x="373" y="1432"/>
                    <a:pt x="346" y="1427"/>
                    <a:pt x="343" y="1415"/>
                  </a:cubicBezTo>
                  <a:cubicBezTo>
                    <a:pt x="341" y="1407"/>
                    <a:pt x="354" y="1392"/>
                    <a:pt x="350" y="1386"/>
                  </a:cubicBezTo>
                  <a:cubicBezTo>
                    <a:pt x="343" y="1382"/>
                    <a:pt x="335" y="1380"/>
                    <a:pt x="326" y="1379"/>
                  </a:cubicBezTo>
                  <a:cubicBezTo>
                    <a:pt x="323" y="1378"/>
                    <a:pt x="321" y="1378"/>
                    <a:pt x="318" y="1378"/>
                  </a:cubicBezTo>
                  <a:cubicBezTo>
                    <a:pt x="316" y="1377"/>
                    <a:pt x="313" y="1377"/>
                    <a:pt x="310" y="1377"/>
                  </a:cubicBezTo>
                  <a:cubicBezTo>
                    <a:pt x="309" y="1376"/>
                    <a:pt x="307" y="1376"/>
                    <a:pt x="305" y="1376"/>
                  </a:cubicBezTo>
                  <a:cubicBezTo>
                    <a:pt x="290" y="1373"/>
                    <a:pt x="275" y="1369"/>
                    <a:pt x="260" y="1365"/>
                  </a:cubicBezTo>
                  <a:cubicBezTo>
                    <a:pt x="245" y="1361"/>
                    <a:pt x="230" y="1356"/>
                    <a:pt x="215" y="1352"/>
                  </a:cubicBezTo>
                  <a:cubicBezTo>
                    <a:pt x="207" y="1350"/>
                    <a:pt x="199" y="1347"/>
                    <a:pt x="191" y="1345"/>
                  </a:cubicBezTo>
                  <a:cubicBezTo>
                    <a:pt x="187" y="1344"/>
                    <a:pt x="171" y="1343"/>
                    <a:pt x="169" y="1340"/>
                  </a:cubicBezTo>
                  <a:cubicBezTo>
                    <a:pt x="167" y="1337"/>
                    <a:pt x="165" y="1336"/>
                    <a:pt x="163" y="1335"/>
                  </a:cubicBezTo>
                  <a:cubicBezTo>
                    <a:pt x="162" y="1335"/>
                    <a:pt x="162" y="1335"/>
                    <a:pt x="162" y="1335"/>
                  </a:cubicBezTo>
                  <a:cubicBezTo>
                    <a:pt x="171" y="1406"/>
                    <a:pt x="178" y="1439"/>
                    <a:pt x="201" y="1479"/>
                  </a:cubicBezTo>
                  <a:cubicBezTo>
                    <a:pt x="210" y="1495"/>
                    <a:pt x="231" y="1561"/>
                    <a:pt x="254" y="1565"/>
                  </a:cubicBezTo>
                  <a:cubicBezTo>
                    <a:pt x="255" y="1565"/>
                    <a:pt x="255" y="1565"/>
                    <a:pt x="256" y="1565"/>
                  </a:cubicBezTo>
                  <a:cubicBezTo>
                    <a:pt x="260" y="1565"/>
                    <a:pt x="265" y="1562"/>
                    <a:pt x="270" y="1556"/>
                  </a:cubicBezTo>
                  <a:cubicBezTo>
                    <a:pt x="275" y="1549"/>
                    <a:pt x="280" y="1541"/>
                    <a:pt x="287" y="1531"/>
                  </a:cubicBezTo>
                  <a:cubicBezTo>
                    <a:pt x="300" y="1544"/>
                    <a:pt x="309" y="1555"/>
                    <a:pt x="320" y="1564"/>
                  </a:cubicBezTo>
                  <a:cubicBezTo>
                    <a:pt x="337" y="1577"/>
                    <a:pt x="353" y="1593"/>
                    <a:pt x="373" y="1599"/>
                  </a:cubicBezTo>
                  <a:cubicBezTo>
                    <a:pt x="398" y="1607"/>
                    <a:pt x="425" y="1614"/>
                    <a:pt x="452" y="1618"/>
                  </a:cubicBezTo>
                  <a:cubicBezTo>
                    <a:pt x="473" y="1621"/>
                    <a:pt x="494" y="1623"/>
                    <a:pt x="515" y="1623"/>
                  </a:cubicBezTo>
                  <a:cubicBezTo>
                    <a:pt x="536" y="1623"/>
                    <a:pt x="556" y="1621"/>
                    <a:pt x="576" y="1618"/>
                  </a:cubicBezTo>
                  <a:cubicBezTo>
                    <a:pt x="587" y="1616"/>
                    <a:pt x="596" y="1615"/>
                    <a:pt x="606" y="1615"/>
                  </a:cubicBezTo>
                  <a:cubicBezTo>
                    <a:pt x="612" y="1615"/>
                    <a:pt x="617" y="1616"/>
                    <a:pt x="623" y="1616"/>
                  </a:cubicBezTo>
                  <a:cubicBezTo>
                    <a:pt x="647" y="1620"/>
                    <a:pt x="667" y="1631"/>
                    <a:pt x="685" y="1654"/>
                  </a:cubicBezTo>
                  <a:cubicBezTo>
                    <a:pt x="690" y="1661"/>
                    <a:pt x="695" y="1665"/>
                    <a:pt x="699" y="1665"/>
                  </a:cubicBezTo>
                  <a:cubicBezTo>
                    <a:pt x="700" y="1665"/>
                    <a:pt x="700" y="1665"/>
                    <a:pt x="701" y="1665"/>
                  </a:cubicBezTo>
                  <a:cubicBezTo>
                    <a:pt x="706" y="1665"/>
                    <a:pt x="712" y="1660"/>
                    <a:pt x="718" y="1649"/>
                  </a:cubicBezTo>
                  <a:cubicBezTo>
                    <a:pt x="726" y="1638"/>
                    <a:pt x="734" y="1626"/>
                    <a:pt x="740" y="1614"/>
                  </a:cubicBezTo>
                  <a:cubicBezTo>
                    <a:pt x="750" y="1594"/>
                    <a:pt x="768" y="1582"/>
                    <a:pt x="789" y="1577"/>
                  </a:cubicBezTo>
                  <a:cubicBezTo>
                    <a:pt x="845" y="1564"/>
                    <a:pt x="886" y="1528"/>
                    <a:pt x="928" y="1493"/>
                  </a:cubicBezTo>
                  <a:cubicBezTo>
                    <a:pt x="953" y="1472"/>
                    <a:pt x="975" y="1448"/>
                    <a:pt x="1000" y="1426"/>
                  </a:cubicBezTo>
                  <a:cubicBezTo>
                    <a:pt x="1008" y="1419"/>
                    <a:pt x="1019" y="1414"/>
                    <a:pt x="1030" y="1408"/>
                  </a:cubicBezTo>
                  <a:cubicBezTo>
                    <a:pt x="1041" y="1420"/>
                    <a:pt x="1050" y="1430"/>
                    <a:pt x="1058" y="1441"/>
                  </a:cubicBezTo>
                  <a:cubicBezTo>
                    <a:pt x="1062" y="1446"/>
                    <a:pt x="1067" y="1449"/>
                    <a:pt x="1072" y="1450"/>
                  </a:cubicBezTo>
                  <a:cubicBezTo>
                    <a:pt x="1073" y="1450"/>
                    <a:pt x="1073" y="1450"/>
                    <a:pt x="1074" y="1450"/>
                  </a:cubicBezTo>
                  <a:cubicBezTo>
                    <a:pt x="1077" y="1450"/>
                    <a:pt x="1080" y="1449"/>
                    <a:pt x="1083" y="1446"/>
                  </a:cubicBezTo>
                  <a:cubicBezTo>
                    <a:pt x="1096" y="1432"/>
                    <a:pt x="1111" y="1417"/>
                    <a:pt x="1103" y="1394"/>
                  </a:cubicBezTo>
                  <a:cubicBezTo>
                    <a:pt x="1089" y="1352"/>
                    <a:pt x="1094" y="1309"/>
                    <a:pt x="1104" y="1268"/>
                  </a:cubicBezTo>
                  <a:cubicBezTo>
                    <a:pt x="1108" y="1248"/>
                    <a:pt x="1103" y="1234"/>
                    <a:pt x="1094" y="1218"/>
                  </a:cubicBezTo>
                  <a:cubicBezTo>
                    <a:pt x="1090" y="1210"/>
                    <a:pt x="1085" y="1206"/>
                    <a:pt x="1079" y="1205"/>
                  </a:cubicBezTo>
                  <a:cubicBezTo>
                    <a:pt x="1078" y="1205"/>
                    <a:pt x="1077" y="1205"/>
                    <a:pt x="1077" y="1205"/>
                  </a:cubicBezTo>
                  <a:cubicBezTo>
                    <a:pt x="1074" y="1205"/>
                    <a:pt x="1072" y="1205"/>
                    <a:pt x="1069" y="1206"/>
                  </a:cubicBezTo>
                  <a:cubicBezTo>
                    <a:pt x="1053" y="1211"/>
                    <a:pt x="1037" y="1217"/>
                    <a:pt x="1021" y="1223"/>
                  </a:cubicBezTo>
                  <a:cubicBezTo>
                    <a:pt x="993" y="1234"/>
                    <a:pt x="964" y="1243"/>
                    <a:pt x="933" y="1243"/>
                  </a:cubicBezTo>
                  <a:cubicBezTo>
                    <a:pt x="929" y="1243"/>
                    <a:pt x="924" y="1243"/>
                    <a:pt x="919" y="1243"/>
                  </a:cubicBezTo>
                  <a:cubicBezTo>
                    <a:pt x="917" y="1242"/>
                    <a:pt x="914" y="1242"/>
                    <a:pt x="912" y="1242"/>
                  </a:cubicBezTo>
                  <a:cubicBezTo>
                    <a:pt x="894" y="1242"/>
                    <a:pt x="881" y="1250"/>
                    <a:pt x="873" y="1266"/>
                  </a:cubicBezTo>
                  <a:cubicBezTo>
                    <a:pt x="880" y="1291"/>
                    <a:pt x="921" y="1287"/>
                    <a:pt x="916" y="1323"/>
                  </a:cubicBezTo>
                  <a:cubicBezTo>
                    <a:pt x="876" y="1354"/>
                    <a:pt x="833" y="1381"/>
                    <a:pt x="778" y="1385"/>
                  </a:cubicBezTo>
                  <a:cubicBezTo>
                    <a:pt x="776" y="1386"/>
                    <a:pt x="774" y="1386"/>
                    <a:pt x="772" y="1386"/>
                  </a:cubicBezTo>
                  <a:cubicBezTo>
                    <a:pt x="768" y="1386"/>
                    <a:pt x="764" y="1385"/>
                    <a:pt x="761" y="1385"/>
                  </a:cubicBezTo>
                  <a:cubicBezTo>
                    <a:pt x="747" y="1383"/>
                    <a:pt x="735" y="1377"/>
                    <a:pt x="726" y="1368"/>
                  </a:cubicBezTo>
                  <a:cubicBezTo>
                    <a:pt x="704" y="1345"/>
                    <a:pt x="685" y="1320"/>
                    <a:pt x="678" y="1287"/>
                  </a:cubicBezTo>
                  <a:cubicBezTo>
                    <a:pt x="672" y="1258"/>
                    <a:pt x="661" y="1230"/>
                    <a:pt x="652" y="1202"/>
                  </a:cubicBezTo>
                  <a:cubicBezTo>
                    <a:pt x="648" y="1192"/>
                    <a:pt x="642" y="1183"/>
                    <a:pt x="639" y="1173"/>
                  </a:cubicBezTo>
                  <a:cubicBezTo>
                    <a:pt x="621" y="1104"/>
                    <a:pt x="602" y="1034"/>
                    <a:pt x="585" y="965"/>
                  </a:cubicBezTo>
                  <a:cubicBezTo>
                    <a:pt x="565" y="884"/>
                    <a:pt x="546" y="804"/>
                    <a:pt x="528" y="723"/>
                  </a:cubicBezTo>
                  <a:cubicBezTo>
                    <a:pt x="516" y="673"/>
                    <a:pt x="507" y="622"/>
                    <a:pt x="497" y="571"/>
                  </a:cubicBezTo>
                  <a:cubicBezTo>
                    <a:pt x="495" y="564"/>
                    <a:pt x="494" y="556"/>
                    <a:pt x="492" y="549"/>
                  </a:cubicBezTo>
                  <a:cubicBezTo>
                    <a:pt x="480" y="518"/>
                    <a:pt x="468" y="486"/>
                    <a:pt x="458" y="454"/>
                  </a:cubicBezTo>
                  <a:cubicBezTo>
                    <a:pt x="455" y="447"/>
                    <a:pt x="457" y="438"/>
                    <a:pt x="456" y="427"/>
                  </a:cubicBezTo>
                  <a:cubicBezTo>
                    <a:pt x="487" y="424"/>
                    <a:pt x="515" y="421"/>
                    <a:pt x="543" y="419"/>
                  </a:cubicBezTo>
                  <a:cubicBezTo>
                    <a:pt x="567" y="418"/>
                    <a:pt x="567" y="417"/>
                    <a:pt x="565" y="393"/>
                  </a:cubicBezTo>
                  <a:cubicBezTo>
                    <a:pt x="564" y="382"/>
                    <a:pt x="564" y="371"/>
                    <a:pt x="564" y="359"/>
                  </a:cubicBezTo>
                  <a:cubicBezTo>
                    <a:pt x="570" y="358"/>
                    <a:pt x="574" y="357"/>
                    <a:pt x="578" y="356"/>
                  </a:cubicBezTo>
                  <a:cubicBezTo>
                    <a:pt x="588" y="353"/>
                    <a:pt x="595" y="352"/>
                    <a:pt x="599" y="352"/>
                  </a:cubicBezTo>
                  <a:cubicBezTo>
                    <a:pt x="600" y="352"/>
                    <a:pt x="601" y="352"/>
                    <a:pt x="602" y="352"/>
                  </a:cubicBezTo>
                  <a:cubicBezTo>
                    <a:pt x="609" y="353"/>
                    <a:pt x="613" y="358"/>
                    <a:pt x="625" y="371"/>
                  </a:cubicBezTo>
                  <a:cubicBezTo>
                    <a:pt x="634" y="381"/>
                    <a:pt x="649" y="391"/>
                    <a:pt x="662" y="393"/>
                  </a:cubicBezTo>
                  <a:cubicBezTo>
                    <a:pt x="663" y="393"/>
                    <a:pt x="663" y="393"/>
                    <a:pt x="664" y="393"/>
                  </a:cubicBezTo>
                  <a:cubicBezTo>
                    <a:pt x="665" y="393"/>
                    <a:pt x="666" y="393"/>
                    <a:pt x="667" y="393"/>
                  </a:cubicBezTo>
                  <a:cubicBezTo>
                    <a:pt x="704" y="393"/>
                    <a:pt x="739" y="349"/>
                    <a:pt x="731" y="313"/>
                  </a:cubicBezTo>
                  <a:cubicBezTo>
                    <a:pt x="726" y="287"/>
                    <a:pt x="708" y="268"/>
                    <a:pt x="685" y="256"/>
                  </a:cubicBezTo>
                  <a:cubicBezTo>
                    <a:pt x="681" y="254"/>
                    <a:pt x="678" y="253"/>
                    <a:pt x="675" y="253"/>
                  </a:cubicBezTo>
                  <a:cubicBezTo>
                    <a:pt x="673" y="253"/>
                    <a:pt x="672" y="253"/>
                    <a:pt x="670" y="253"/>
                  </a:cubicBezTo>
                  <a:cubicBezTo>
                    <a:pt x="657" y="253"/>
                    <a:pt x="645" y="263"/>
                    <a:pt x="633" y="271"/>
                  </a:cubicBezTo>
                  <a:cubicBezTo>
                    <a:pt x="626" y="277"/>
                    <a:pt x="618" y="283"/>
                    <a:pt x="610" y="288"/>
                  </a:cubicBezTo>
                  <a:cubicBezTo>
                    <a:pt x="599" y="296"/>
                    <a:pt x="590" y="304"/>
                    <a:pt x="602" y="321"/>
                  </a:cubicBezTo>
                  <a:cubicBezTo>
                    <a:pt x="586" y="324"/>
                    <a:pt x="572" y="327"/>
                    <a:pt x="559" y="330"/>
                  </a:cubicBezTo>
                  <a:cubicBezTo>
                    <a:pt x="558" y="298"/>
                    <a:pt x="558" y="297"/>
                    <a:pt x="531" y="292"/>
                  </a:cubicBezTo>
                  <a:cubicBezTo>
                    <a:pt x="530" y="292"/>
                    <a:pt x="529" y="292"/>
                    <a:pt x="528" y="292"/>
                  </a:cubicBezTo>
                  <a:cubicBezTo>
                    <a:pt x="524" y="291"/>
                    <a:pt x="520" y="291"/>
                    <a:pt x="516" y="291"/>
                  </a:cubicBezTo>
                  <a:cubicBezTo>
                    <a:pt x="510" y="291"/>
                    <a:pt x="505" y="291"/>
                    <a:pt x="500" y="292"/>
                  </a:cubicBezTo>
                  <a:cubicBezTo>
                    <a:pt x="480" y="296"/>
                    <a:pt x="461" y="301"/>
                    <a:pt x="439" y="306"/>
                  </a:cubicBezTo>
                  <a:cubicBezTo>
                    <a:pt x="431" y="294"/>
                    <a:pt x="424" y="283"/>
                    <a:pt x="415" y="269"/>
                  </a:cubicBezTo>
                  <a:cubicBezTo>
                    <a:pt x="427" y="264"/>
                    <a:pt x="435" y="260"/>
                    <a:pt x="444" y="256"/>
                  </a:cubicBezTo>
                  <a:cubicBezTo>
                    <a:pt x="467" y="246"/>
                    <a:pt x="496" y="213"/>
                    <a:pt x="490" y="180"/>
                  </a:cubicBezTo>
                  <a:cubicBezTo>
                    <a:pt x="484" y="152"/>
                    <a:pt x="476" y="125"/>
                    <a:pt x="468" y="97"/>
                  </a:cubicBezTo>
                  <a:cubicBezTo>
                    <a:pt x="462" y="76"/>
                    <a:pt x="447" y="61"/>
                    <a:pt x="430" y="48"/>
                  </a:cubicBezTo>
                  <a:cubicBezTo>
                    <a:pt x="399" y="22"/>
                    <a:pt x="364" y="10"/>
                    <a:pt x="326" y="4"/>
                  </a:cubicBezTo>
                  <a:cubicBezTo>
                    <a:pt x="315" y="3"/>
                    <a:pt x="303" y="1"/>
                    <a:pt x="291" y="1"/>
                  </a:cubicBezTo>
                  <a:cubicBezTo>
                    <a:pt x="287" y="0"/>
                    <a:pt x="284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0"/>
            <p:cNvSpPr>
              <a:spLocks noEditPoints="1"/>
            </p:cNvSpPr>
            <p:nvPr/>
          </p:nvSpPr>
          <p:spPr bwMode="auto">
            <a:xfrm>
              <a:off x="9710738" y="3730625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6 h 701"/>
                <a:gd name="T4" fmla="*/ 129 w 625"/>
                <a:gd name="T5" fmla="*/ 641 h 701"/>
                <a:gd name="T6" fmla="*/ 19 w 625"/>
                <a:gd name="T7" fmla="*/ 530 h 701"/>
                <a:gd name="T8" fmla="*/ 55 w 625"/>
                <a:gd name="T9" fmla="*/ 433 h 701"/>
                <a:gd name="T10" fmla="*/ 84 w 625"/>
                <a:gd name="T11" fmla="*/ 388 h 701"/>
                <a:gd name="T12" fmla="*/ 144 w 625"/>
                <a:gd name="T13" fmla="*/ 279 h 701"/>
                <a:gd name="T14" fmla="*/ 212 w 625"/>
                <a:gd name="T15" fmla="*/ 158 h 701"/>
                <a:gd name="T16" fmla="*/ 296 w 625"/>
                <a:gd name="T17" fmla="*/ 46 h 701"/>
                <a:gd name="T18" fmla="*/ 357 w 625"/>
                <a:gd name="T19" fmla="*/ 16 h 701"/>
                <a:gd name="T20" fmla="*/ 393 w 625"/>
                <a:gd name="T21" fmla="*/ 26 h 701"/>
                <a:gd name="T22" fmla="*/ 413 w 625"/>
                <a:gd name="T23" fmla="*/ 36 h 701"/>
                <a:gd name="T24" fmla="*/ 444 w 625"/>
                <a:gd name="T25" fmla="*/ 54 h 701"/>
                <a:gd name="T26" fmla="*/ 477 w 625"/>
                <a:gd name="T27" fmla="*/ 66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2 h 701"/>
                <a:gd name="T38" fmla="*/ 571 w 625"/>
                <a:gd name="T39" fmla="*/ 255 h 701"/>
                <a:gd name="T40" fmla="*/ 560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5 h 701"/>
                <a:gd name="T50" fmla="*/ 234 w 625"/>
                <a:gd name="T51" fmla="*/ 97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7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89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7 h 701"/>
                <a:gd name="T82" fmla="*/ 484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3"/>
                    <a:pt x="184" y="676"/>
                  </a:cubicBezTo>
                  <a:cubicBezTo>
                    <a:pt x="169" y="669"/>
                    <a:pt x="152" y="658"/>
                    <a:pt x="129" y="641"/>
                  </a:cubicBezTo>
                  <a:cubicBezTo>
                    <a:pt x="55" y="587"/>
                    <a:pt x="26" y="558"/>
                    <a:pt x="19" y="530"/>
                  </a:cubicBezTo>
                  <a:cubicBezTo>
                    <a:pt x="12" y="502"/>
                    <a:pt x="28" y="476"/>
                    <a:pt x="55" y="433"/>
                  </a:cubicBezTo>
                  <a:cubicBezTo>
                    <a:pt x="64" y="420"/>
                    <a:pt x="73" y="405"/>
                    <a:pt x="84" y="388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5" y="239"/>
                    <a:pt x="188" y="198"/>
                    <a:pt x="212" y="158"/>
                  </a:cubicBezTo>
                  <a:cubicBezTo>
                    <a:pt x="239" y="113"/>
                    <a:pt x="266" y="77"/>
                    <a:pt x="296" y="46"/>
                  </a:cubicBezTo>
                  <a:cubicBezTo>
                    <a:pt x="316" y="26"/>
                    <a:pt x="336" y="16"/>
                    <a:pt x="357" y="16"/>
                  </a:cubicBezTo>
                  <a:cubicBezTo>
                    <a:pt x="368" y="16"/>
                    <a:pt x="381" y="20"/>
                    <a:pt x="393" y="26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4"/>
                    <a:pt x="434" y="49"/>
                    <a:pt x="444" y="54"/>
                  </a:cubicBezTo>
                  <a:cubicBezTo>
                    <a:pt x="455" y="59"/>
                    <a:pt x="466" y="63"/>
                    <a:pt x="477" y="66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3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2"/>
                  </a:cubicBezTo>
                  <a:cubicBezTo>
                    <a:pt x="588" y="219"/>
                    <a:pt x="579" y="237"/>
                    <a:pt x="571" y="255"/>
                  </a:cubicBezTo>
                  <a:cubicBezTo>
                    <a:pt x="568" y="263"/>
                    <a:pt x="564" y="271"/>
                    <a:pt x="560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6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5"/>
                  </a:cubicBezTo>
                  <a:cubicBezTo>
                    <a:pt x="249" y="75"/>
                    <a:pt x="242" y="86"/>
                    <a:pt x="234" y="97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4" y="462"/>
                    <a:pt x="0" y="504"/>
                    <a:pt x="10" y="540"/>
                  </a:cubicBezTo>
                  <a:cubicBezTo>
                    <a:pt x="18" y="575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6" y="651"/>
                    <a:pt x="117" y="652"/>
                    <a:pt x="118" y="652"/>
                  </a:cubicBezTo>
                  <a:cubicBezTo>
                    <a:pt x="142" y="668"/>
                    <a:pt x="161" y="679"/>
                    <a:pt x="177" y="687"/>
                  </a:cubicBezTo>
                  <a:cubicBezTo>
                    <a:pt x="197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0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89" y="258"/>
                  </a:cubicBezTo>
                  <a:cubicBezTo>
                    <a:pt x="597" y="242"/>
                    <a:pt x="604" y="226"/>
                    <a:pt x="613" y="210"/>
                  </a:cubicBezTo>
                  <a:cubicBezTo>
                    <a:pt x="622" y="193"/>
                    <a:pt x="625" y="180"/>
                    <a:pt x="621" y="166"/>
                  </a:cubicBezTo>
                  <a:cubicBezTo>
                    <a:pt x="619" y="157"/>
                    <a:pt x="613" y="147"/>
                    <a:pt x="605" y="137"/>
                  </a:cubicBezTo>
                  <a:cubicBezTo>
                    <a:pt x="571" y="96"/>
                    <a:pt x="527" y="73"/>
                    <a:pt x="484" y="53"/>
                  </a:cubicBezTo>
                  <a:cubicBezTo>
                    <a:pt x="479" y="51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7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1"/>
            <p:cNvSpPr>
              <a:spLocks noEditPoints="1"/>
            </p:cNvSpPr>
            <p:nvPr/>
          </p:nvSpPr>
          <p:spPr bwMode="auto">
            <a:xfrm>
              <a:off x="9771063" y="3794125"/>
              <a:ext cx="323850" cy="352425"/>
            </a:xfrm>
            <a:custGeom>
              <a:avLst/>
              <a:gdLst>
                <a:gd name="T0" fmla="*/ 196 w 454"/>
                <a:gd name="T1" fmla="*/ 481 h 495"/>
                <a:gd name="T2" fmla="*/ 177 w 454"/>
                <a:gd name="T3" fmla="*/ 476 h 495"/>
                <a:gd name="T4" fmla="*/ 163 w 454"/>
                <a:gd name="T5" fmla="*/ 468 h 495"/>
                <a:gd name="T6" fmla="*/ 105 w 454"/>
                <a:gd name="T7" fmla="*/ 435 h 495"/>
                <a:gd name="T8" fmla="*/ 88 w 454"/>
                <a:gd name="T9" fmla="*/ 427 h 495"/>
                <a:gd name="T10" fmla="*/ 85 w 454"/>
                <a:gd name="T11" fmla="*/ 426 h 495"/>
                <a:gd name="T12" fmla="*/ 68 w 454"/>
                <a:gd name="T13" fmla="*/ 419 h 495"/>
                <a:gd name="T14" fmla="*/ 58 w 454"/>
                <a:gd name="T15" fmla="*/ 414 h 495"/>
                <a:gd name="T16" fmla="*/ 26 w 454"/>
                <a:gd name="T17" fmla="*/ 384 h 495"/>
                <a:gd name="T18" fmla="*/ 35 w 454"/>
                <a:gd name="T19" fmla="*/ 345 h 495"/>
                <a:gd name="T20" fmla="*/ 88 w 454"/>
                <a:gd name="T21" fmla="*/ 250 h 495"/>
                <a:gd name="T22" fmla="*/ 207 w 454"/>
                <a:gd name="T23" fmla="*/ 53 h 495"/>
                <a:gd name="T24" fmla="*/ 238 w 454"/>
                <a:gd name="T25" fmla="*/ 31 h 495"/>
                <a:gd name="T26" fmla="*/ 251 w 454"/>
                <a:gd name="T27" fmla="*/ 34 h 495"/>
                <a:gd name="T28" fmla="*/ 260 w 454"/>
                <a:gd name="T29" fmla="*/ 39 h 495"/>
                <a:gd name="T30" fmla="*/ 322 w 454"/>
                <a:gd name="T31" fmla="*/ 79 h 495"/>
                <a:gd name="T32" fmla="*/ 419 w 454"/>
                <a:gd name="T33" fmla="*/ 144 h 495"/>
                <a:gd name="T34" fmla="*/ 434 w 454"/>
                <a:gd name="T35" fmla="*/ 163 h 495"/>
                <a:gd name="T36" fmla="*/ 425 w 454"/>
                <a:gd name="T37" fmla="*/ 199 h 495"/>
                <a:gd name="T38" fmla="*/ 413 w 454"/>
                <a:gd name="T39" fmla="*/ 226 h 495"/>
                <a:gd name="T40" fmla="*/ 413 w 454"/>
                <a:gd name="T41" fmla="*/ 227 h 495"/>
                <a:gd name="T42" fmla="*/ 413 w 454"/>
                <a:gd name="T43" fmla="*/ 227 h 495"/>
                <a:gd name="T44" fmla="*/ 228 w 454"/>
                <a:gd name="T45" fmla="*/ 464 h 495"/>
                <a:gd name="T46" fmla="*/ 196 w 454"/>
                <a:gd name="T47" fmla="*/ 481 h 495"/>
                <a:gd name="T48" fmla="*/ 235 w 454"/>
                <a:gd name="T49" fmla="*/ 0 h 495"/>
                <a:gd name="T50" fmla="*/ 230 w 454"/>
                <a:gd name="T51" fmla="*/ 5 h 495"/>
                <a:gd name="T52" fmla="*/ 220 w 454"/>
                <a:gd name="T53" fmla="*/ 14 h 495"/>
                <a:gd name="T54" fmla="*/ 45 w 454"/>
                <a:gd name="T55" fmla="*/ 295 h 495"/>
                <a:gd name="T56" fmla="*/ 7 w 454"/>
                <a:gd name="T57" fmla="*/ 361 h 495"/>
                <a:gd name="T58" fmla="*/ 2 w 454"/>
                <a:gd name="T59" fmla="*/ 387 h 495"/>
                <a:gd name="T60" fmla="*/ 25 w 454"/>
                <a:gd name="T61" fmla="*/ 409 h 495"/>
                <a:gd name="T62" fmla="*/ 49 w 454"/>
                <a:gd name="T63" fmla="*/ 422 h 495"/>
                <a:gd name="T64" fmla="*/ 147 w 454"/>
                <a:gd name="T65" fmla="*/ 475 h 495"/>
                <a:gd name="T66" fmla="*/ 165 w 454"/>
                <a:gd name="T67" fmla="*/ 484 h 495"/>
                <a:gd name="T68" fmla="*/ 203 w 454"/>
                <a:gd name="T69" fmla="*/ 495 h 495"/>
                <a:gd name="T70" fmla="*/ 266 w 454"/>
                <a:gd name="T71" fmla="*/ 449 h 495"/>
                <a:gd name="T72" fmla="*/ 288 w 454"/>
                <a:gd name="T73" fmla="*/ 418 h 495"/>
                <a:gd name="T74" fmla="*/ 348 w 454"/>
                <a:gd name="T75" fmla="*/ 340 h 495"/>
                <a:gd name="T76" fmla="*/ 436 w 454"/>
                <a:gd name="T77" fmla="*/ 212 h 495"/>
                <a:gd name="T78" fmla="*/ 451 w 454"/>
                <a:gd name="T79" fmla="*/ 156 h 495"/>
                <a:gd name="T80" fmla="*/ 404 w 454"/>
                <a:gd name="T81" fmla="*/ 116 h 495"/>
                <a:gd name="T82" fmla="*/ 362 w 454"/>
                <a:gd name="T83" fmla="*/ 91 h 495"/>
                <a:gd name="T84" fmla="*/ 235 w 454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495">
                  <a:moveTo>
                    <a:pt x="196" y="481"/>
                  </a:moveTo>
                  <a:cubicBezTo>
                    <a:pt x="190" y="481"/>
                    <a:pt x="184" y="480"/>
                    <a:pt x="177" y="476"/>
                  </a:cubicBezTo>
                  <a:cubicBezTo>
                    <a:pt x="173" y="474"/>
                    <a:pt x="168" y="472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3" y="430"/>
                    <a:pt x="88" y="427"/>
                  </a:cubicBezTo>
                  <a:cubicBezTo>
                    <a:pt x="85" y="426"/>
                    <a:pt x="85" y="426"/>
                    <a:pt x="85" y="426"/>
                  </a:cubicBezTo>
                  <a:cubicBezTo>
                    <a:pt x="80" y="424"/>
                    <a:pt x="74" y="421"/>
                    <a:pt x="68" y="419"/>
                  </a:cubicBezTo>
                  <a:cubicBezTo>
                    <a:pt x="65" y="417"/>
                    <a:pt x="61" y="415"/>
                    <a:pt x="58" y="414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5" y="345"/>
                  </a:cubicBezTo>
                  <a:cubicBezTo>
                    <a:pt x="54" y="314"/>
                    <a:pt x="71" y="282"/>
                    <a:pt x="88" y="250"/>
                  </a:cubicBezTo>
                  <a:cubicBezTo>
                    <a:pt x="123" y="183"/>
                    <a:pt x="159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0" y="53"/>
                    <a:pt x="301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7" y="150"/>
                    <a:pt x="432" y="156"/>
                    <a:pt x="434" y="163"/>
                  </a:cubicBezTo>
                  <a:cubicBezTo>
                    <a:pt x="437" y="175"/>
                    <a:pt x="431" y="187"/>
                    <a:pt x="425" y="199"/>
                  </a:cubicBezTo>
                  <a:cubicBezTo>
                    <a:pt x="420" y="207"/>
                    <a:pt x="415" y="217"/>
                    <a:pt x="413" y="226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7" y="395"/>
                    <a:pt x="228" y="464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2"/>
                    <a:pt x="231" y="3"/>
                    <a:pt x="230" y="5"/>
                  </a:cubicBezTo>
                  <a:cubicBezTo>
                    <a:pt x="225" y="8"/>
                    <a:pt x="222" y="11"/>
                    <a:pt x="220" y="14"/>
                  </a:cubicBezTo>
                  <a:cubicBezTo>
                    <a:pt x="152" y="102"/>
                    <a:pt x="97" y="200"/>
                    <a:pt x="45" y="295"/>
                  </a:cubicBezTo>
                  <a:cubicBezTo>
                    <a:pt x="32" y="317"/>
                    <a:pt x="20" y="339"/>
                    <a:pt x="7" y="361"/>
                  </a:cubicBezTo>
                  <a:cubicBezTo>
                    <a:pt x="2" y="371"/>
                    <a:pt x="0" y="380"/>
                    <a:pt x="2" y="387"/>
                  </a:cubicBezTo>
                  <a:cubicBezTo>
                    <a:pt x="4" y="395"/>
                    <a:pt x="11" y="402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1" y="439"/>
                    <a:pt x="115" y="457"/>
                    <a:pt x="147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3" y="495"/>
                  </a:cubicBezTo>
                  <a:cubicBezTo>
                    <a:pt x="225" y="495"/>
                    <a:pt x="242" y="481"/>
                    <a:pt x="266" y="449"/>
                  </a:cubicBezTo>
                  <a:cubicBezTo>
                    <a:pt x="274" y="440"/>
                    <a:pt x="281" y="429"/>
                    <a:pt x="288" y="418"/>
                  </a:cubicBezTo>
                  <a:cubicBezTo>
                    <a:pt x="306" y="391"/>
                    <a:pt x="328" y="365"/>
                    <a:pt x="348" y="340"/>
                  </a:cubicBezTo>
                  <a:cubicBezTo>
                    <a:pt x="381" y="301"/>
                    <a:pt x="415" y="261"/>
                    <a:pt x="436" y="212"/>
                  </a:cubicBezTo>
                  <a:cubicBezTo>
                    <a:pt x="449" y="183"/>
                    <a:pt x="454" y="168"/>
                    <a:pt x="451" y="156"/>
                  </a:cubicBezTo>
                  <a:cubicBezTo>
                    <a:pt x="448" y="143"/>
                    <a:pt x="434" y="134"/>
                    <a:pt x="404" y="116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2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2"/>
            <p:cNvSpPr>
              <a:spLocks noEditPoints="1"/>
            </p:cNvSpPr>
            <p:nvPr/>
          </p:nvSpPr>
          <p:spPr bwMode="auto">
            <a:xfrm>
              <a:off x="9780588" y="4130675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5 h 72"/>
                <a:gd name="T6" fmla="*/ 69 w 136"/>
                <a:gd name="T7" fmla="*/ 6 h 72"/>
                <a:gd name="T8" fmla="*/ 74 w 136"/>
                <a:gd name="T9" fmla="*/ 11 h 72"/>
                <a:gd name="T10" fmla="*/ 75 w 136"/>
                <a:gd name="T11" fmla="*/ 12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8 w 136"/>
                <a:gd name="T19" fmla="*/ 56 h 72"/>
                <a:gd name="T20" fmla="*/ 17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4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4 w 136"/>
                <a:gd name="T39" fmla="*/ 16 h 72"/>
                <a:gd name="T40" fmla="*/ 76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20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5"/>
                    <a:pt x="62" y="5"/>
                  </a:cubicBezTo>
                  <a:cubicBezTo>
                    <a:pt x="64" y="5"/>
                    <a:pt x="67" y="5"/>
                    <a:pt x="69" y="6"/>
                  </a:cubicBezTo>
                  <a:cubicBezTo>
                    <a:pt x="72" y="7"/>
                    <a:pt x="74" y="9"/>
                    <a:pt x="74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5"/>
                    <a:pt x="75" y="18"/>
                    <a:pt x="76" y="21"/>
                  </a:cubicBezTo>
                  <a:cubicBezTo>
                    <a:pt x="81" y="41"/>
                    <a:pt x="97" y="51"/>
                    <a:pt x="112" y="61"/>
                  </a:cubicBezTo>
                  <a:cubicBezTo>
                    <a:pt x="115" y="63"/>
                    <a:pt x="119" y="65"/>
                    <a:pt x="122" y="67"/>
                  </a:cubicBezTo>
                  <a:cubicBezTo>
                    <a:pt x="107" y="66"/>
                    <a:pt x="93" y="62"/>
                    <a:pt x="78" y="56"/>
                  </a:cubicBezTo>
                  <a:cubicBezTo>
                    <a:pt x="56" y="45"/>
                    <a:pt x="37" y="29"/>
                    <a:pt x="17" y="13"/>
                  </a:cubicBezTo>
                  <a:cubicBezTo>
                    <a:pt x="16" y="11"/>
                    <a:pt x="14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6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4" y="16"/>
                  </a:cubicBezTo>
                  <a:cubicBezTo>
                    <a:pt x="34" y="32"/>
                    <a:pt x="54" y="49"/>
                    <a:pt x="76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5" y="38"/>
                    <a:pt x="81" y="20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7"/>
                    <a:pt x="76" y="4"/>
                    <a:pt x="72" y="2"/>
                  </a:cubicBezTo>
                  <a:cubicBezTo>
                    <a:pt x="69" y="1"/>
                    <a:pt x="65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3"/>
            <p:cNvSpPr>
              <a:spLocks noEditPoints="1"/>
            </p:cNvSpPr>
            <p:nvPr/>
          </p:nvSpPr>
          <p:spPr bwMode="auto">
            <a:xfrm>
              <a:off x="9875838" y="3863975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7 w 152"/>
                <a:gd name="T3" fmla="*/ 216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2 h 243"/>
                <a:gd name="T10" fmla="*/ 25 w 152"/>
                <a:gd name="T11" fmla="*/ 96 h 243"/>
                <a:gd name="T12" fmla="*/ 96 w 152"/>
                <a:gd name="T13" fmla="*/ 18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3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0 w 152"/>
                <a:gd name="T31" fmla="*/ 191 h 243"/>
                <a:gd name="T32" fmla="*/ 137 w 152"/>
                <a:gd name="T33" fmla="*/ 199 h 243"/>
                <a:gd name="T34" fmla="*/ 140 w 152"/>
                <a:gd name="T35" fmla="*/ 201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99 w 152"/>
                <a:gd name="T47" fmla="*/ 233 h 243"/>
                <a:gd name="T48" fmla="*/ 130 w 152"/>
                <a:gd name="T49" fmla="*/ 243 h 243"/>
                <a:gd name="T50" fmla="*/ 138 w 152"/>
                <a:gd name="T51" fmla="*/ 242 h 243"/>
                <a:gd name="T52" fmla="*/ 151 w 152"/>
                <a:gd name="T53" fmla="*/ 211 h 243"/>
                <a:gd name="T54" fmla="*/ 151 w 152"/>
                <a:gd name="T55" fmla="*/ 189 h 243"/>
                <a:gd name="T56" fmla="*/ 136 w 152"/>
                <a:gd name="T57" fmla="*/ 172 h 243"/>
                <a:gd name="T58" fmla="*/ 115 w 152"/>
                <a:gd name="T59" fmla="*/ 167 h 243"/>
                <a:gd name="T60" fmla="*/ 99 w 152"/>
                <a:gd name="T61" fmla="*/ 163 h 243"/>
                <a:gd name="T62" fmla="*/ 72 w 152"/>
                <a:gd name="T63" fmla="*/ 127 h 243"/>
                <a:gd name="T64" fmla="*/ 70 w 152"/>
                <a:gd name="T65" fmla="*/ 119 h 243"/>
                <a:gd name="T66" fmla="*/ 75 w 152"/>
                <a:gd name="T67" fmla="*/ 97 h 243"/>
                <a:gd name="T68" fmla="*/ 108 w 152"/>
                <a:gd name="T69" fmla="*/ 86 h 243"/>
                <a:gd name="T70" fmla="*/ 122 w 152"/>
                <a:gd name="T71" fmla="*/ 72 h 243"/>
                <a:gd name="T72" fmla="*/ 124 w 152"/>
                <a:gd name="T73" fmla="*/ 57 h 243"/>
                <a:gd name="T74" fmla="*/ 124 w 152"/>
                <a:gd name="T75" fmla="*/ 25 h 243"/>
                <a:gd name="T76" fmla="*/ 112 w 152"/>
                <a:gd name="T77" fmla="*/ 8 h 243"/>
                <a:gd name="T78" fmla="*/ 105 w 152"/>
                <a:gd name="T79" fmla="*/ 3 h 243"/>
                <a:gd name="T80" fmla="*/ 92 w 152"/>
                <a:gd name="T8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7" y="216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6"/>
                    <a:pt x="25" y="132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6" y="27"/>
                    <a:pt x="96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1" y="25"/>
                    <a:pt x="104" y="31"/>
                    <a:pt x="105" y="35"/>
                  </a:cubicBezTo>
                  <a:cubicBezTo>
                    <a:pt x="109" y="50"/>
                    <a:pt x="103" y="60"/>
                    <a:pt x="89" y="64"/>
                  </a:cubicBezTo>
                  <a:cubicBezTo>
                    <a:pt x="63" y="74"/>
                    <a:pt x="50" y="90"/>
                    <a:pt x="51" y="115"/>
                  </a:cubicBezTo>
                  <a:cubicBezTo>
                    <a:pt x="51" y="120"/>
                    <a:pt x="52" y="125"/>
                    <a:pt x="53" y="130"/>
                  </a:cubicBezTo>
                  <a:cubicBezTo>
                    <a:pt x="59" y="151"/>
                    <a:pt x="73" y="168"/>
                    <a:pt x="95" y="179"/>
                  </a:cubicBezTo>
                  <a:cubicBezTo>
                    <a:pt x="100" y="182"/>
                    <a:pt x="104" y="184"/>
                    <a:pt x="109" y="186"/>
                  </a:cubicBezTo>
                  <a:cubicBezTo>
                    <a:pt x="113" y="188"/>
                    <a:pt x="116" y="189"/>
                    <a:pt x="120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3" y="243"/>
                    <a:pt x="130" y="243"/>
                  </a:cubicBezTo>
                  <a:cubicBezTo>
                    <a:pt x="133" y="243"/>
                    <a:pt x="136" y="243"/>
                    <a:pt x="138" y="242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6" y="172"/>
                  </a:cubicBezTo>
                  <a:cubicBezTo>
                    <a:pt x="131" y="170"/>
                    <a:pt x="124" y="168"/>
                    <a:pt x="115" y="167"/>
                  </a:cubicBezTo>
                  <a:cubicBezTo>
                    <a:pt x="110" y="166"/>
                    <a:pt x="104" y="165"/>
                    <a:pt x="99" y="163"/>
                  </a:cubicBezTo>
                  <a:cubicBezTo>
                    <a:pt x="86" y="156"/>
                    <a:pt x="76" y="144"/>
                    <a:pt x="72" y="127"/>
                  </a:cubicBezTo>
                  <a:cubicBezTo>
                    <a:pt x="71" y="125"/>
                    <a:pt x="71" y="122"/>
                    <a:pt x="70" y="119"/>
                  </a:cubicBezTo>
                  <a:cubicBezTo>
                    <a:pt x="69" y="109"/>
                    <a:pt x="70" y="102"/>
                    <a:pt x="75" y="97"/>
                  </a:cubicBezTo>
                  <a:cubicBezTo>
                    <a:pt x="81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5" y="47"/>
                    <a:pt x="127" y="35"/>
                    <a:pt x="124" y="25"/>
                  </a:cubicBezTo>
                  <a:cubicBezTo>
                    <a:pt x="123" y="18"/>
                    <a:pt x="119" y="12"/>
                    <a:pt x="112" y="8"/>
                  </a:cubicBezTo>
                  <a:cubicBezTo>
                    <a:pt x="110" y="6"/>
                    <a:pt x="108" y="4"/>
                    <a:pt x="105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4"/>
            <p:cNvSpPr>
              <a:spLocks noEditPoints="1"/>
            </p:cNvSpPr>
            <p:nvPr/>
          </p:nvSpPr>
          <p:spPr bwMode="auto">
            <a:xfrm>
              <a:off x="9818688" y="4051300"/>
              <a:ext cx="77788" cy="60325"/>
            </a:xfrm>
            <a:custGeom>
              <a:avLst/>
              <a:gdLst>
                <a:gd name="T0" fmla="*/ 99 w 111"/>
                <a:gd name="T1" fmla="*/ 80 h 86"/>
                <a:gd name="T2" fmla="*/ 29 w 111"/>
                <a:gd name="T3" fmla="*/ 30 h 86"/>
                <a:gd name="T4" fmla="*/ 6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80 h 86"/>
                <a:gd name="T16" fmla="*/ 11 w 111"/>
                <a:gd name="T17" fmla="*/ 0 h 86"/>
                <a:gd name="T18" fmla="*/ 9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5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2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80"/>
                  </a:moveTo>
                  <a:cubicBezTo>
                    <a:pt x="75" y="63"/>
                    <a:pt x="52" y="46"/>
                    <a:pt x="29" y="30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7" y="8"/>
                    <a:pt x="22" y="11"/>
                    <a:pt x="28" y="13"/>
                  </a:cubicBezTo>
                  <a:cubicBezTo>
                    <a:pt x="56" y="27"/>
                    <a:pt x="85" y="43"/>
                    <a:pt x="105" y="71"/>
                  </a:cubicBezTo>
                  <a:cubicBezTo>
                    <a:pt x="99" y="80"/>
                    <a:pt x="99" y="80"/>
                    <a:pt x="99" y="80"/>
                  </a:cubicBezTo>
                  <a:moveTo>
                    <a:pt x="11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5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59" y="23"/>
                    <a:pt x="30" y="9"/>
                  </a:cubicBezTo>
                  <a:cubicBezTo>
                    <a:pt x="24" y="6"/>
                    <a:pt x="18" y="4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9831388" y="4032250"/>
              <a:ext cx="82550" cy="55563"/>
            </a:xfrm>
            <a:custGeom>
              <a:avLst/>
              <a:gdLst>
                <a:gd name="T0" fmla="*/ 105 w 117"/>
                <a:gd name="T1" fmla="*/ 67 h 77"/>
                <a:gd name="T2" fmla="*/ 80 w 117"/>
                <a:gd name="T3" fmla="*/ 54 h 77"/>
                <a:gd name="T4" fmla="*/ 13 w 117"/>
                <a:gd name="T5" fmla="*/ 9 h 77"/>
                <a:gd name="T6" fmla="*/ 42 w 117"/>
                <a:gd name="T7" fmla="*/ 21 h 77"/>
                <a:gd name="T8" fmla="*/ 105 w 117"/>
                <a:gd name="T9" fmla="*/ 67 h 77"/>
                <a:gd name="T10" fmla="*/ 0 w 117"/>
                <a:gd name="T11" fmla="*/ 0 h 77"/>
                <a:gd name="T12" fmla="*/ 5 w 117"/>
                <a:gd name="T13" fmla="*/ 6 h 77"/>
                <a:gd name="T14" fmla="*/ 78 w 117"/>
                <a:gd name="T15" fmla="*/ 59 h 77"/>
                <a:gd name="T16" fmla="*/ 114 w 117"/>
                <a:gd name="T17" fmla="*/ 77 h 77"/>
                <a:gd name="T18" fmla="*/ 117 w 117"/>
                <a:gd name="T19" fmla="*/ 74 h 77"/>
                <a:gd name="T20" fmla="*/ 44 w 117"/>
                <a:gd name="T21" fmla="*/ 17 h 77"/>
                <a:gd name="T22" fmla="*/ 7 w 117"/>
                <a:gd name="T23" fmla="*/ 2 h 77"/>
                <a:gd name="T24" fmla="*/ 0 w 117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77">
                  <a:moveTo>
                    <a:pt x="105" y="67"/>
                  </a:moveTo>
                  <a:cubicBezTo>
                    <a:pt x="97" y="62"/>
                    <a:pt x="89" y="58"/>
                    <a:pt x="80" y="54"/>
                  </a:cubicBezTo>
                  <a:cubicBezTo>
                    <a:pt x="55" y="42"/>
                    <a:pt x="31" y="31"/>
                    <a:pt x="13" y="9"/>
                  </a:cubicBezTo>
                  <a:cubicBezTo>
                    <a:pt x="24" y="13"/>
                    <a:pt x="33" y="17"/>
                    <a:pt x="42" y="21"/>
                  </a:cubicBezTo>
                  <a:cubicBezTo>
                    <a:pt x="69" y="34"/>
                    <a:pt x="89" y="48"/>
                    <a:pt x="105" y="67"/>
                  </a:cubicBezTo>
                  <a:moveTo>
                    <a:pt x="0" y="0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23" y="32"/>
                    <a:pt x="51" y="46"/>
                    <a:pt x="78" y="59"/>
                  </a:cubicBezTo>
                  <a:cubicBezTo>
                    <a:pt x="90" y="64"/>
                    <a:pt x="102" y="70"/>
                    <a:pt x="114" y="77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99" y="50"/>
                    <a:pt x="76" y="32"/>
                    <a:pt x="44" y="17"/>
                  </a:cubicBezTo>
                  <a:cubicBezTo>
                    <a:pt x="33" y="12"/>
                    <a:pt x="21" y="7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6"/>
            <p:cNvSpPr>
              <a:spLocks noEditPoints="1"/>
            </p:cNvSpPr>
            <p:nvPr/>
          </p:nvSpPr>
          <p:spPr bwMode="auto">
            <a:xfrm>
              <a:off x="9845676" y="4000500"/>
              <a:ext cx="82550" cy="58738"/>
            </a:xfrm>
            <a:custGeom>
              <a:avLst/>
              <a:gdLst>
                <a:gd name="T0" fmla="*/ 105 w 117"/>
                <a:gd name="T1" fmla="*/ 74 h 82"/>
                <a:gd name="T2" fmla="*/ 67 w 117"/>
                <a:gd name="T3" fmla="*/ 61 h 82"/>
                <a:gd name="T4" fmla="*/ 10 w 117"/>
                <a:gd name="T5" fmla="*/ 14 h 82"/>
                <a:gd name="T6" fmla="*/ 48 w 117"/>
                <a:gd name="T7" fmla="*/ 36 h 82"/>
                <a:gd name="T8" fmla="*/ 105 w 117"/>
                <a:gd name="T9" fmla="*/ 74 h 82"/>
                <a:gd name="T10" fmla="*/ 0 w 117"/>
                <a:gd name="T11" fmla="*/ 0 h 82"/>
                <a:gd name="T12" fmla="*/ 2 w 117"/>
                <a:gd name="T13" fmla="*/ 8 h 82"/>
                <a:gd name="T14" fmla="*/ 65 w 117"/>
                <a:gd name="T15" fmla="*/ 65 h 82"/>
                <a:gd name="T16" fmla="*/ 111 w 117"/>
                <a:gd name="T17" fmla="*/ 80 h 82"/>
                <a:gd name="T18" fmla="*/ 117 w 117"/>
                <a:gd name="T19" fmla="*/ 82 h 82"/>
                <a:gd name="T20" fmla="*/ 113 w 117"/>
                <a:gd name="T21" fmla="*/ 77 h 82"/>
                <a:gd name="T22" fmla="*/ 50 w 117"/>
                <a:gd name="T23" fmla="*/ 32 h 82"/>
                <a:gd name="T24" fmla="*/ 6 w 117"/>
                <a:gd name="T25" fmla="*/ 5 h 82"/>
                <a:gd name="T26" fmla="*/ 0 w 117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105" y="74"/>
                  </a:moveTo>
                  <a:cubicBezTo>
                    <a:pt x="92" y="71"/>
                    <a:pt x="79" y="67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8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2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96" y="55"/>
                    <a:pt x="73" y="43"/>
                    <a:pt x="50" y="32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7"/>
            <p:cNvSpPr>
              <a:spLocks noEditPoints="1"/>
            </p:cNvSpPr>
            <p:nvPr/>
          </p:nvSpPr>
          <p:spPr bwMode="auto">
            <a:xfrm>
              <a:off x="8556626" y="5799138"/>
              <a:ext cx="347663" cy="311150"/>
            </a:xfrm>
            <a:custGeom>
              <a:avLst/>
              <a:gdLst>
                <a:gd name="T0" fmla="*/ 186 w 488"/>
                <a:gd name="T1" fmla="*/ 414 h 438"/>
                <a:gd name="T2" fmla="*/ 169 w 488"/>
                <a:gd name="T3" fmla="*/ 347 h 438"/>
                <a:gd name="T4" fmla="*/ 251 w 488"/>
                <a:gd name="T5" fmla="*/ 298 h 438"/>
                <a:gd name="T6" fmla="*/ 392 w 488"/>
                <a:gd name="T7" fmla="*/ 352 h 438"/>
                <a:gd name="T8" fmla="*/ 374 w 488"/>
                <a:gd name="T9" fmla="*/ 355 h 438"/>
                <a:gd name="T10" fmla="*/ 294 w 488"/>
                <a:gd name="T11" fmla="*/ 343 h 438"/>
                <a:gd name="T12" fmla="*/ 221 w 488"/>
                <a:gd name="T13" fmla="*/ 364 h 438"/>
                <a:gd name="T14" fmla="*/ 199 w 488"/>
                <a:gd name="T15" fmla="*/ 400 h 438"/>
                <a:gd name="T16" fmla="*/ 187 w 488"/>
                <a:gd name="T17" fmla="*/ 414 h 438"/>
                <a:gd name="T18" fmla="*/ 317 w 488"/>
                <a:gd name="T19" fmla="*/ 295 h 438"/>
                <a:gd name="T20" fmla="*/ 87 w 488"/>
                <a:gd name="T21" fmla="*/ 210 h 438"/>
                <a:gd name="T22" fmla="*/ 29 w 488"/>
                <a:gd name="T23" fmla="*/ 177 h 438"/>
                <a:gd name="T24" fmla="*/ 33 w 488"/>
                <a:gd name="T25" fmla="*/ 174 h 438"/>
                <a:gd name="T26" fmla="*/ 88 w 488"/>
                <a:gd name="T27" fmla="*/ 155 h 438"/>
                <a:gd name="T28" fmla="*/ 144 w 488"/>
                <a:gd name="T29" fmla="*/ 168 h 438"/>
                <a:gd name="T30" fmla="*/ 247 w 488"/>
                <a:gd name="T31" fmla="*/ 229 h 438"/>
                <a:gd name="T32" fmla="*/ 325 w 488"/>
                <a:gd name="T33" fmla="*/ 295 h 438"/>
                <a:gd name="T34" fmla="*/ 322 w 488"/>
                <a:gd name="T35" fmla="*/ 295 h 438"/>
                <a:gd name="T36" fmla="*/ 422 w 488"/>
                <a:gd name="T37" fmla="*/ 303 h 438"/>
                <a:gd name="T38" fmla="*/ 317 w 488"/>
                <a:gd name="T39" fmla="*/ 173 h 438"/>
                <a:gd name="T40" fmla="*/ 353 w 488"/>
                <a:gd name="T41" fmla="*/ 140 h 438"/>
                <a:gd name="T42" fmla="*/ 417 w 488"/>
                <a:gd name="T43" fmla="*/ 281 h 438"/>
                <a:gd name="T44" fmla="*/ 422 w 488"/>
                <a:gd name="T45" fmla="*/ 303 h 438"/>
                <a:gd name="T46" fmla="*/ 359 w 488"/>
                <a:gd name="T47" fmla="*/ 303 h 438"/>
                <a:gd name="T48" fmla="*/ 243 w 488"/>
                <a:gd name="T49" fmla="*/ 188 h 438"/>
                <a:gd name="T50" fmla="*/ 161 w 488"/>
                <a:gd name="T51" fmla="*/ 59 h 438"/>
                <a:gd name="T52" fmla="*/ 165 w 488"/>
                <a:gd name="T53" fmla="*/ 25 h 438"/>
                <a:gd name="T54" fmla="*/ 277 w 488"/>
                <a:gd name="T55" fmla="*/ 145 h 438"/>
                <a:gd name="T56" fmla="*/ 355 w 488"/>
                <a:gd name="T57" fmla="*/ 268 h 438"/>
                <a:gd name="T58" fmla="*/ 407 w 488"/>
                <a:gd name="T59" fmla="*/ 324 h 438"/>
                <a:gd name="T60" fmla="*/ 170 w 488"/>
                <a:gd name="T61" fmla="*/ 0 h 438"/>
                <a:gd name="T62" fmla="*/ 146 w 488"/>
                <a:gd name="T63" fmla="*/ 11 h 438"/>
                <a:gd name="T64" fmla="*/ 170 w 488"/>
                <a:gd name="T65" fmla="*/ 113 h 438"/>
                <a:gd name="T66" fmla="*/ 206 w 488"/>
                <a:gd name="T67" fmla="*/ 172 h 438"/>
                <a:gd name="T68" fmla="*/ 206 w 488"/>
                <a:gd name="T69" fmla="*/ 172 h 438"/>
                <a:gd name="T70" fmla="*/ 91 w 488"/>
                <a:gd name="T71" fmla="*/ 135 h 438"/>
                <a:gd name="T72" fmla="*/ 46 w 488"/>
                <a:gd name="T73" fmla="*/ 141 h 438"/>
                <a:gd name="T74" fmla="*/ 16 w 488"/>
                <a:gd name="T75" fmla="*/ 156 h 438"/>
                <a:gd name="T76" fmla="*/ 27 w 488"/>
                <a:gd name="T77" fmla="*/ 208 h 438"/>
                <a:gd name="T78" fmla="*/ 222 w 488"/>
                <a:gd name="T79" fmla="*/ 275 h 438"/>
                <a:gd name="T80" fmla="*/ 208 w 488"/>
                <a:gd name="T81" fmla="*/ 288 h 438"/>
                <a:gd name="T82" fmla="*/ 151 w 488"/>
                <a:gd name="T83" fmla="*/ 342 h 438"/>
                <a:gd name="T84" fmla="*/ 179 w 488"/>
                <a:gd name="T85" fmla="*/ 438 h 438"/>
                <a:gd name="T86" fmla="*/ 206 w 488"/>
                <a:gd name="T87" fmla="*/ 427 h 438"/>
                <a:gd name="T88" fmla="*/ 234 w 488"/>
                <a:gd name="T89" fmla="*/ 376 h 438"/>
                <a:gd name="T90" fmla="*/ 297 w 488"/>
                <a:gd name="T91" fmla="*/ 360 h 438"/>
                <a:gd name="T92" fmla="*/ 402 w 488"/>
                <a:gd name="T93" fmla="*/ 392 h 438"/>
                <a:gd name="T94" fmla="*/ 430 w 488"/>
                <a:gd name="T95" fmla="*/ 400 h 438"/>
                <a:gd name="T96" fmla="*/ 451 w 488"/>
                <a:gd name="T97" fmla="*/ 381 h 438"/>
                <a:gd name="T98" fmla="*/ 486 w 488"/>
                <a:gd name="T99" fmla="*/ 319 h 438"/>
                <a:gd name="T100" fmla="*/ 445 w 488"/>
                <a:gd name="T101" fmla="*/ 294 h 438"/>
                <a:gd name="T102" fmla="*/ 399 w 488"/>
                <a:gd name="T103" fmla="*/ 193 h 438"/>
                <a:gd name="T104" fmla="*/ 328 w 488"/>
                <a:gd name="T105" fmla="*/ 99 h 438"/>
                <a:gd name="T106" fmla="*/ 307 w 488"/>
                <a:gd name="T107" fmla="*/ 104 h 438"/>
                <a:gd name="T108" fmla="*/ 295 w 488"/>
                <a:gd name="T109" fmla="*/ 138 h 438"/>
                <a:gd name="T110" fmla="*/ 214 w 488"/>
                <a:gd name="T111" fmla="*/ 23 h 438"/>
                <a:gd name="T112" fmla="*/ 170 w 488"/>
                <a:gd name="T1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438">
                  <a:moveTo>
                    <a:pt x="187" y="414"/>
                  </a:moveTo>
                  <a:cubicBezTo>
                    <a:pt x="186" y="414"/>
                    <a:pt x="186" y="414"/>
                    <a:pt x="186" y="414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3"/>
                    <a:pt x="160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8"/>
                    <a:pt x="251" y="298"/>
                  </a:cubicBezTo>
                  <a:cubicBezTo>
                    <a:pt x="264" y="298"/>
                    <a:pt x="278" y="301"/>
                    <a:pt x="293" y="306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4"/>
                    <a:pt x="391" y="356"/>
                    <a:pt x="390" y="358"/>
                  </a:cubicBezTo>
                  <a:cubicBezTo>
                    <a:pt x="385" y="357"/>
                    <a:pt x="380" y="356"/>
                    <a:pt x="374" y="355"/>
                  </a:cubicBezTo>
                  <a:cubicBezTo>
                    <a:pt x="368" y="353"/>
                    <a:pt x="361" y="350"/>
                    <a:pt x="354" y="349"/>
                  </a:cubicBezTo>
                  <a:cubicBezTo>
                    <a:pt x="334" y="347"/>
                    <a:pt x="314" y="344"/>
                    <a:pt x="294" y="343"/>
                  </a:cubicBezTo>
                  <a:cubicBezTo>
                    <a:pt x="291" y="343"/>
                    <a:pt x="288" y="343"/>
                    <a:pt x="285" y="343"/>
                  </a:cubicBezTo>
                  <a:cubicBezTo>
                    <a:pt x="261" y="343"/>
                    <a:pt x="239" y="347"/>
                    <a:pt x="221" y="364"/>
                  </a:cubicBezTo>
                  <a:cubicBezTo>
                    <a:pt x="218" y="368"/>
                    <a:pt x="214" y="372"/>
                    <a:pt x="211" y="377"/>
                  </a:cubicBezTo>
                  <a:cubicBezTo>
                    <a:pt x="206" y="384"/>
                    <a:pt x="202" y="392"/>
                    <a:pt x="199" y="400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3"/>
                    <a:pt x="190" y="414"/>
                    <a:pt x="187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2"/>
                  </a:cubicBezTo>
                  <a:cubicBezTo>
                    <a:pt x="169" y="238"/>
                    <a:pt x="128" y="225"/>
                    <a:pt x="87" y="210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79"/>
                    <a:pt x="28" y="178"/>
                    <a:pt x="29" y="177"/>
                  </a:cubicBezTo>
                  <a:cubicBezTo>
                    <a:pt x="30" y="176"/>
                    <a:pt x="31" y="176"/>
                    <a:pt x="31" y="175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6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6"/>
                    <a:pt x="144" y="168"/>
                  </a:cubicBezTo>
                  <a:cubicBezTo>
                    <a:pt x="180" y="173"/>
                    <a:pt x="207" y="194"/>
                    <a:pt x="230" y="220"/>
                  </a:cubicBezTo>
                  <a:cubicBezTo>
                    <a:pt x="236" y="226"/>
                    <a:pt x="241" y="229"/>
                    <a:pt x="247" y="229"/>
                  </a:cubicBezTo>
                  <a:cubicBezTo>
                    <a:pt x="249" y="229"/>
                    <a:pt x="251" y="229"/>
                    <a:pt x="253" y="228"/>
                  </a:cubicBezTo>
                  <a:cubicBezTo>
                    <a:pt x="278" y="251"/>
                    <a:pt x="300" y="272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2" y="303"/>
                  </a:moveTo>
                  <a:cubicBezTo>
                    <a:pt x="393" y="277"/>
                    <a:pt x="364" y="250"/>
                    <a:pt x="341" y="218"/>
                  </a:cubicBezTo>
                  <a:cubicBezTo>
                    <a:pt x="331" y="204"/>
                    <a:pt x="324" y="188"/>
                    <a:pt x="317" y="173"/>
                  </a:cubicBezTo>
                  <a:cubicBezTo>
                    <a:pt x="310" y="154"/>
                    <a:pt x="314" y="136"/>
                    <a:pt x="321" y="118"/>
                  </a:cubicBezTo>
                  <a:cubicBezTo>
                    <a:pt x="336" y="121"/>
                    <a:pt x="347" y="128"/>
                    <a:pt x="353" y="140"/>
                  </a:cubicBezTo>
                  <a:cubicBezTo>
                    <a:pt x="363" y="158"/>
                    <a:pt x="372" y="175"/>
                    <a:pt x="380" y="194"/>
                  </a:cubicBezTo>
                  <a:cubicBezTo>
                    <a:pt x="391" y="223"/>
                    <a:pt x="399" y="254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6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6" y="179"/>
                    <a:pt x="229" y="170"/>
                    <a:pt x="222" y="160"/>
                  </a:cubicBezTo>
                  <a:cubicBezTo>
                    <a:pt x="198" y="129"/>
                    <a:pt x="176" y="96"/>
                    <a:pt x="161" y="59"/>
                  </a:cubicBezTo>
                  <a:cubicBezTo>
                    <a:pt x="156" y="48"/>
                    <a:pt x="153" y="38"/>
                    <a:pt x="161" y="25"/>
                  </a:cubicBezTo>
                  <a:cubicBezTo>
                    <a:pt x="162" y="25"/>
                    <a:pt x="164" y="25"/>
                    <a:pt x="165" y="25"/>
                  </a:cubicBezTo>
                  <a:cubicBezTo>
                    <a:pt x="178" y="25"/>
                    <a:pt x="188" y="29"/>
                    <a:pt x="198" y="36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6"/>
                    <a:pt x="309" y="206"/>
                    <a:pt x="329" y="234"/>
                  </a:cubicBezTo>
                  <a:cubicBezTo>
                    <a:pt x="337" y="245"/>
                    <a:pt x="346" y="257"/>
                    <a:pt x="355" y="268"/>
                  </a:cubicBezTo>
                  <a:cubicBezTo>
                    <a:pt x="357" y="272"/>
                    <a:pt x="360" y="275"/>
                    <a:pt x="362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7" y="324"/>
                    <a:pt x="406" y="326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6" y="11"/>
                  </a:cubicBezTo>
                  <a:cubicBezTo>
                    <a:pt x="135" y="22"/>
                    <a:pt x="129" y="35"/>
                    <a:pt x="137" y="51"/>
                  </a:cubicBezTo>
                  <a:cubicBezTo>
                    <a:pt x="147" y="72"/>
                    <a:pt x="157" y="93"/>
                    <a:pt x="170" y="113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2" y="172"/>
                    <a:pt x="200" y="171"/>
                  </a:cubicBezTo>
                  <a:cubicBezTo>
                    <a:pt x="167" y="149"/>
                    <a:pt x="128" y="143"/>
                    <a:pt x="91" y="135"/>
                  </a:cubicBezTo>
                  <a:cubicBezTo>
                    <a:pt x="86" y="134"/>
                    <a:pt x="81" y="133"/>
                    <a:pt x="76" y="133"/>
                  </a:cubicBezTo>
                  <a:cubicBezTo>
                    <a:pt x="66" y="133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2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8"/>
                  </a:cubicBezTo>
                  <a:cubicBezTo>
                    <a:pt x="49" y="220"/>
                    <a:pt x="73" y="224"/>
                    <a:pt x="96" y="231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4" y="275"/>
                    <a:pt x="224" y="277"/>
                    <a:pt x="227" y="279"/>
                  </a:cubicBezTo>
                  <a:cubicBezTo>
                    <a:pt x="220" y="282"/>
                    <a:pt x="214" y="285"/>
                    <a:pt x="208" y="288"/>
                  </a:cubicBezTo>
                  <a:cubicBezTo>
                    <a:pt x="197" y="293"/>
                    <a:pt x="187" y="301"/>
                    <a:pt x="178" y="309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5"/>
                    <a:pt x="167" y="434"/>
                  </a:cubicBezTo>
                  <a:cubicBezTo>
                    <a:pt x="170" y="436"/>
                    <a:pt x="175" y="438"/>
                    <a:pt x="179" y="438"/>
                  </a:cubicBezTo>
                  <a:cubicBezTo>
                    <a:pt x="179" y="438"/>
                    <a:pt x="180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2" y="422"/>
                    <a:pt x="216" y="415"/>
                    <a:pt x="218" y="407"/>
                  </a:cubicBezTo>
                  <a:cubicBezTo>
                    <a:pt x="221" y="394"/>
                    <a:pt x="226" y="383"/>
                    <a:pt x="234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0"/>
                    <a:pt x="297" y="360"/>
                  </a:cubicBezTo>
                  <a:cubicBezTo>
                    <a:pt x="317" y="360"/>
                    <a:pt x="337" y="363"/>
                    <a:pt x="357" y="370"/>
                  </a:cubicBezTo>
                  <a:cubicBezTo>
                    <a:pt x="373" y="375"/>
                    <a:pt x="389" y="379"/>
                    <a:pt x="402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3" y="389"/>
                    <a:pt x="449" y="383"/>
                  </a:cubicBezTo>
                  <a:cubicBezTo>
                    <a:pt x="450" y="382"/>
                    <a:pt x="450" y="382"/>
                    <a:pt x="451" y="381"/>
                  </a:cubicBezTo>
                  <a:cubicBezTo>
                    <a:pt x="465" y="367"/>
                    <a:pt x="475" y="350"/>
                    <a:pt x="487" y="333"/>
                  </a:cubicBezTo>
                  <a:cubicBezTo>
                    <a:pt x="488" y="330"/>
                    <a:pt x="486" y="325"/>
                    <a:pt x="486" y="319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4"/>
                  </a:cubicBezTo>
                  <a:cubicBezTo>
                    <a:pt x="442" y="288"/>
                    <a:pt x="438" y="281"/>
                    <a:pt x="434" y="276"/>
                  </a:cubicBezTo>
                  <a:cubicBezTo>
                    <a:pt x="416" y="251"/>
                    <a:pt x="408" y="222"/>
                    <a:pt x="399" y="193"/>
                  </a:cubicBezTo>
                  <a:cubicBezTo>
                    <a:pt x="392" y="173"/>
                    <a:pt x="386" y="151"/>
                    <a:pt x="373" y="134"/>
                  </a:cubicBezTo>
                  <a:cubicBezTo>
                    <a:pt x="363" y="119"/>
                    <a:pt x="344" y="109"/>
                    <a:pt x="328" y="99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0"/>
                    <a:pt x="307" y="104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8"/>
                  </a:cubicBezTo>
                  <a:cubicBezTo>
                    <a:pt x="291" y="131"/>
                    <a:pt x="288" y="128"/>
                    <a:pt x="286" y="124"/>
                  </a:cubicBezTo>
                  <a:cubicBezTo>
                    <a:pt x="268" y="86"/>
                    <a:pt x="245" y="51"/>
                    <a:pt x="214" y="23"/>
                  </a:cubicBezTo>
                  <a:cubicBezTo>
                    <a:pt x="206" y="15"/>
                    <a:pt x="195" y="10"/>
                    <a:pt x="185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6216650" y="2090738"/>
              <a:ext cx="352425" cy="327025"/>
            </a:xfrm>
            <a:custGeom>
              <a:avLst/>
              <a:gdLst>
                <a:gd name="T0" fmla="*/ 482 w 495"/>
                <a:gd name="T1" fmla="*/ 0 h 461"/>
                <a:gd name="T2" fmla="*/ 475 w 495"/>
                <a:gd name="T3" fmla="*/ 3 h 461"/>
                <a:gd name="T4" fmla="*/ 464 w 495"/>
                <a:gd name="T5" fmla="*/ 23 h 461"/>
                <a:gd name="T6" fmla="*/ 430 w 495"/>
                <a:gd name="T7" fmla="*/ 97 h 461"/>
                <a:gd name="T8" fmla="*/ 356 w 495"/>
                <a:gd name="T9" fmla="*/ 194 h 461"/>
                <a:gd name="T10" fmla="*/ 296 w 495"/>
                <a:gd name="T11" fmla="*/ 251 h 461"/>
                <a:gd name="T12" fmla="*/ 177 w 495"/>
                <a:gd name="T13" fmla="*/ 342 h 461"/>
                <a:gd name="T14" fmla="*/ 149 w 495"/>
                <a:gd name="T15" fmla="*/ 360 h 461"/>
                <a:gd name="T16" fmla="*/ 72 w 495"/>
                <a:gd name="T17" fmla="*/ 401 h 461"/>
                <a:gd name="T18" fmla="*/ 24 w 495"/>
                <a:gd name="T19" fmla="*/ 417 h 461"/>
                <a:gd name="T20" fmla="*/ 4 w 495"/>
                <a:gd name="T21" fmla="*/ 437 h 461"/>
                <a:gd name="T22" fmla="*/ 17 w 495"/>
                <a:gd name="T23" fmla="*/ 461 h 461"/>
                <a:gd name="T24" fmla="*/ 57 w 495"/>
                <a:gd name="T25" fmla="*/ 445 h 461"/>
                <a:gd name="T26" fmla="*/ 85 w 495"/>
                <a:gd name="T27" fmla="*/ 433 h 461"/>
                <a:gd name="T28" fmla="*/ 121 w 495"/>
                <a:gd name="T29" fmla="*/ 416 h 461"/>
                <a:gd name="T30" fmla="*/ 207 w 495"/>
                <a:gd name="T31" fmla="*/ 363 h 461"/>
                <a:gd name="T32" fmla="*/ 265 w 495"/>
                <a:gd name="T33" fmla="*/ 323 h 461"/>
                <a:gd name="T34" fmla="*/ 341 w 495"/>
                <a:gd name="T35" fmla="*/ 254 h 461"/>
                <a:gd name="T36" fmla="*/ 406 w 495"/>
                <a:gd name="T37" fmla="*/ 184 h 461"/>
                <a:gd name="T38" fmla="*/ 459 w 495"/>
                <a:gd name="T39" fmla="*/ 108 h 461"/>
                <a:gd name="T40" fmla="*/ 494 w 495"/>
                <a:gd name="T41" fmla="*/ 27 h 461"/>
                <a:gd name="T42" fmla="*/ 494 w 495"/>
                <a:gd name="T43" fmla="*/ 8 h 461"/>
                <a:gd name="T44" fmla="*/ 482 w 495"/>
                <a:gd name="T4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5" h="461">
                  <a:moveTo>
                    <a:pt x="482" y="0"/>
                  </a:moveTo>
                  <a:cubicBezTo>
                    <a:pt x="479" y="0"/>
                    <a:pt x="477" y="1"/>
                    <a:pt x="475" y="3"/>
                  </a:cubicBezTo>
                  <a:cubicBezTo>
                    <a:pt x="470" y="9"/>
                    <a:pt x="466" y="16"/>
                    <a:pt x="464" y="23"/>
                  </a:cubicBezTo>
                  <a:cubicBezTo>
                    <a:pt x="459" y="50"/>
                    <a:pt x="446" y="74"/>
                    <a:pt x="430" y="97"/>
                  </a:cubicBezTo>
                  <a:cubicBezTo>
                    <a:pt x="407" y="130"/>
                    <a:pt x="386" y="165"/>
                    <a:pt x="356" y="194"/>
                  </a:cubicBezTo>
                  <a:cubicBezTo>
                    <a:pt x="336" y="213"/>
                    <a:pt x="316" y="232"/>
                    <a:pt x="296" y="251"/>
                  </a:cubicBezTo>
                  <a:cubicBezTo>
                    <a:pt x="261" y="287"/>
                    <a:pt x="221" y="317"/>
                    <a:pt x="177" y="342"/>
                  </a:cubicBezTo>
                  <a:cubicBezTo>
                    <a:pt x="167" y="347"/>
                    <a:pt x="158" y="353"/>
                    <a:pt x="149" y="360"/>
                  </a:cubicBezTo>
                  <a:cubicBezTo>
                    <a:pt x="125" y="376"/>
                    <a:pt x="99" y="390"/>
                    <a:pt x="72" y="401"/>
                  </a:cubicBezTo>
                  <a:cubicBezTo>
                    <a:pt x="56" y="407"/>
                    <a:pt x="40" y="412"/>
                    <a:pt x="24" y="417"/>
                  </a:cubicBezTo>
                  <a:cubicBezTo>
                    <a:pt x="14" y="420"/>
                    <a:pt x="7" y="427"/>
                    <a:pt x="4" y="437"/>
                  </a:cubicBezTo>
                  <a:cubicBezTo>
                    <a:pt x="0" y="447"/>
                    <a:pt x="5" y="453"/>
                    <a:pt x="17" y="461"/>
                  </a:cubicBezTo>
                  <a:cubicBezTo>
                    <a:pt x="31" y="456"/>
                    <a:pt x="44" y="450"/>
                    <a:pt x="57" y="445"/>
                  </a:cubicBezTo>
                  <a:cubicBezTo>
                    <a:pt x="67" y="441"/>
                    <a:pt x="76" y="434"/>
                    <a:pt x="85" y="433"/>
                  </a:cubicBezTo>
                  <a:cubicBezTo>
                    <a:pt x="99" y="430"/>
                    <a:pt x="110" y="423"/>
                    <a:pt x="121" y="416"/>
                  </a:cubicBezTo>
                  <a:cubicBezTo>
                    <a:pt x="149" y="398"/>
                    <a:pt x="178" y="381"/>
                    <a:pt x="207" y="363"/>
                  </a:cubicBezTo>
                  <a:cubicBezTo>
                    <a:pt x="226" y="350"/>
                    <a:pt x="247" y="338"/>
                    <a:pt x="265" y="323"/>
                  </a:cubicBezTo>
                  <a:cubicBezTo>
                    <a:pt x="291" y="301"/>
                    <a:pt x="316" y="278"/>
                    <a:pt x="341" y="254"/>
                  </a:cubicBezTo>
                  <a:cubicBezTo>
                    <a:pt x="364" y="231"/>
                    <a:pt x="386" y="208"/>
                    <a:pt x="406" y="184"/>
                  </a:cubicBezTo>
                  <a:cubicBezTo>
                    <a:pt x="425" y="160"/>
                    <a:pt x="443" y="134"/>
                    <a:pt x="459" y="108"/>
                  </a:cubicBezTo>
                  <a:cubicBezTo>
                    <a:pt x="475" y="83"/>
                    <a:pt x="489" y="56"/>
                    <a:pt x="494" y="27"/>
                  </a:cubicBezTo>
                  <a:cubicBezTo>
                    <a:pt x="495" y="21"/>
                    <a:pt x="495" y="14"/>
                    <a:pt x="494" y="8"/>
                  </a:cubicBezTo>
                  <a:cubicBezTo>
                    <a:pt x="493" y="3"/>
                    <a:pt x="487" y="0"/>
                    <a:pt x="4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6162675" y="2047875"/>
              <a:ext cx="303213" cy="285750"/>
            </a:xfrm>
            <a:custGeom>
              <a:avLst/>
              <a:gdLst>
                <a:gd name="T0" fmla="*/ 409 w 426"/>
                <a:gd name="T1" fmla="*/ 0 h 402"/>
                <a:gd name="T2" fmla="*/ 397 w 426"/>
                <a:gd name="T3" fmla="*/ 5 h 402"/>
                <a:gd name="T4" fmla="*/ 390 w 426"/>
                <a:gd name="T5" fmla="*/ 33 h 402"/>
                <a:gd name="T6" fmla="*/ 382 w 426"/>
                <a:gd name="T7" fmla="*/ 83 h 402"/>
                <a:gd name="T8" fmla="*/ 372 w 426"/>
                <a:gd name="T9" fmla="*/ 108 h 402"/>
                <a:gd name="T10" fmla="*/ 326 w 426"/>
                <a:gd name="T11" fmla="*/ 176 h 402"/>
                <a:gd name="T12" fmla="*/ 306 w 426"/>
                <a:gd name="T13" fmla="*/ 197 h 402"/>
                <a:gd name="T14" fmla="*/ 262 w 426"/>
                <a:gd name="T15" fmla="*/ 234 h 402"/>
                <a:gd name="T16" fmla="*/ 248 w 426"/>
                <a:gd name="T17" fmla="*/ 243 h 402"/>
                <a:gd name="T18" fmla="*/ 93 w 426"/>
                <a:gd name="T19" fmla="*/ 336 h 402"/>
                <a:gd name="T20" fmla="*/ 26 w 426"/>
                <a:gd name="T21" fmla="*/ 360 h 402"/>
                <a:gd name="T22" fmla="*/ 11 w 426"/>
                <a:gd name="T23" fmla="*/ 366 h 402"/>
                <a:gd name="T24" fmla="*/ 5 w 426"/>
                <a:gd name="T25" fmla="*/ 389 h 402"/>
                <a:gd name="T26" fmla="*/ 15 w 426"/>
                <a:gd name="T27" fmla="*/ 402 h 402"/>
                <a:gd name="T28" fmla="*/ 43 w 426"/>
                <a:gd name="T29" fmla="*/ 390 h 402"/>
                <a:gd name="T30" fmla="*/ 172 w 426"/>
                <a:gd name="T31" fmla="*/ 332 h 402"/>
                <a:gd name="T32" fmla="*/ 264 w 426"/>
                <a:gd name="T33" fmla="*/ 277 h 402"/>
                <a:gd name="T34" fmla="*/ 290 w 426"/>
                <a:gd name="T35" fmla="*/ 256 h 402"/>
                <a:gd name="T36" fmla="*/ 312 w 426"/>
                <a:gd name="T37" fmla="*/ 236 h 402"/>
                <a:gd name="T38" fmla="*/ 411 w 426"/>
                <a:gd name="T39" fmla="*/ 101 h 402"/>
                <a:gd name="T40" fmla="*/ 426 w 426"/>
                <a:gd name="T41" fmla="*/ 31 h 402"/>
                <a:gd name="T42" fmla="*/ 420 w 426"/>
                <a:gd name="T43" fmla="*/ 6 h 402"/>
                <a:gd name="T44" fmla="*/ 409 w 426"/>
                <a:gd name="T4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02">
                  <a:moveTo>
                    <a:pt x="409" y="0"/>
                  </a:moveTo>
                  <a:cubicBezTo>
                    <a:pt x="404" y="0"/>
                    <a:pt x="400" y="2"/>
                    <a:pt x="397" y="5"/>
                  </a:cubicBezTo>
                  <a:cubicBezTo>
                    <a:pt x="391" y="14"/>
                    <a:pt x="388" y="22"/>
                    <a:pt x="390" y="33"/>
                  </a:cubicBezTo>
                  <a:cubicBezTo>
                    <a:pt x="394" y="50"/>
                    <a:pt x="391" y="67"/>
                    <a:pt x="382" y="83"/>
                  </a:cubicBezTo>
                  <a:cubicBezTo>
                    <a:pt x="378" y="91"/>
                    <a:pt x="375" y="99"/>
                    <a:pt x="372" y="108"/>
                  </a:cubicBezTo>
                  <a:cubicBezTo>
                    <a:pt x="362" y="134"/>
                    <a:pt x="346" y="156"/>
                    <a:pt x="326" y="176"/>
                  </a:cubicBezTo>
                  <a:cubicBezTo>
                    <a:pt x="319" y="183"/>
                    <a:pt x="312" y="190"/>
                    <a:pt x="306" y="197"/>
                  </a:cubicBezTo>
                  <a:cubicBezTo>
                    <a:pt x="294" y="212"/>
                    <a:pt x="278" y="224"/>
                    <a:pt x="262" y="234"/>
                  </a:cubicBezTo>
                  <a:cubicBezTo>
                    <a:pt x="258" y="237"/>
                    <a:pt x="253" y="239"/>
                    <a:pt x="248" y="243"/>
                  </a:cubicBezTo>
                  <a:cubicBezTo>
                    <a:pt x="201" y="282"/>
                    <a:pt x="147" y="309"/>
                    <a:pt x="93" y="336"/>
                  </a:cubicBezTo>
                  <a:cubicBezTo>
                    <a:pt x="72" y="346"/>
                    <a:pt x="50" y="356"/>
                    <a:pt x="26" y="360"/>
                  </a:cubicBezTo>
                  <a:cubicBezTo>
                    <a:pt x="21" y="360"/>
                    <a:pt x="16" y="363"/>
                    <a:pt x="11" y="366"/>
                  </a:cubicBezTo>
                  <a:cubicBezTo>
                    <a:pt x="2" y="372"/>
                    <a:pt x="0" y="379"/>
                    <a:pt x="5" y="389"/>
                  </a:cubicBezTo>
                  <a:cubicBezTo>
                    <a:pt x="7" y="393"/>
                    <a:pt x="11" y="397"/>
                    <a:pt x="15" y="402"/>
                  </a:cubicBezTo>
                  <a:cubicBezTo>
                    <a:pt x="25" y="397"/>
                    <a:pt x="34" y="392"/>
                    <a:pt x="43" y="390"/>
                  </a:cubicBezTo>
                  <a:cubicBezTo>
                    <a:pt x="91" y="380"/>
                    <a:pt x="130" y="352"/>
                    <a:pt x="172" y="332"/>
                  </a:cubicBezTo>
                  <a:cubicBezTo>
                    <a:pt x="205" y="317"/>
                    <a:pt x="231" y="292"/>
                    <a:pt x="264" y="277"/>
                  </a:cubicBezTo>
                  <a:cubicBezTo>
                    <a:pt x="274" y="272"/>
                    <a:pt x="282" y="263"/>
                    <a:pt x="290" y="256"/>
                  </a:cubicBezTo>
                  <a:cubicBezTo>
                    <a:pt x="298" y="250"/>
                    <a:pt x="305" y="243"/>
                    <a:pt x="312" y="236"/>
                  </a:cubicBezTo>
                  <a:cubicBezTo>
                    <a:pt x="355" y="197"/>
                    <a:pt x="391" y="155"/>
                    <a:pt x="411" y="101"/>
                  </a:cubicBezTo>
                  <a:cubicBezTo>
                    <a:pt x="420" y="78"/>
                    <a:pt x="425" y="55"/>
                    <a:pt x="426" y="31"/>
                  </a:cubicBezTo>
                  <a:cubicBezTo>
                    <a:pt x="426" y="23"/>
                    <a:pt x="423" y="14"/>
                    <a:pt x="420" y="6"/>
                  </a:cubicBezTo>
                  <a:cubicBezTo>
                    <a:pt x="418" y="2"/>
                    <a:pt x="41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5962650" y="1865313"/>
              <a:ext cx="107950" cy="106363"/>
            </a:xfrm>
            <a:custGeom>
              <a:avLst/>
              <a:gdLst>
                <a:gd name="T0" fmla="*/ 84 w 153"/>
                <a:gd name="T1" fmla="*/ 0 h 150"/>
                <a:gd name="T2" fmla="*/ 22 w 153"/>
                <a:gd name="T3" fmla="*/ 23 h 150"/>
                <a:gd name="T4" fmla="*/ 5 w 153"/>
                <a:gd name="T5" fmla="*/ 54 h 150"/>
                <a:gd name="T6" fmla="*/ 41 w 153"/>
                <a:gd name="T7" fmla="*/ 138 h 150"/>
                <a:gd name="T8" fmla="*/ 77 w 153"/>
                <a:gd name="T9" fmla="*/ 150 h 150"/>
                <a:gd name="T10" fmla="*/ 127 w 153"/>
                <a:gd name="T11" fmla="*/ 116 h 150"/>
                <a:gd name="T12" fmla="*/ 153 w 153"/>
                <a:gd name="T13" fmla="*/ 56 h 150"/>
                <a:gd name="T14" fmla="*/ 145 w 153"/>
                <a:gd name="T15" fmla="*/ 38 h 150"/>
                <a:gd name="T16" fmla="*/ 84 w 153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50">
                  <a:moveTo>
                    <a:pt x="84" y="0"/>
                  </a:moveTo>
                  <a:cubicBezTo>
                    <a:pt x="63" y="0"/>
                    <a:pt x="41" y="9"/>
                    <a:pt x="22" y="23"/>
                  </a:cubicBezTo>
                  <a:cubicBezTo>
                    <a:pt x="13" y="30"/>
                    <a:pt x="7" y="43"/>
                    <a:pt x="5" y="54"/>
                  </a:cubicBezTo>
                  <a:cubicBezTo>
                    <a:pt x="0" y="88"/>
                    <a:pt x="11" y="116"/>
                    <a:pt x="41" y="138"/>
                  </a:cubicBezTo>
                  <a:cubicBezTo>
                    <a:pt x="51" y="146"/>
                    <a:pt x="64" y="150"/>
                    <a:pt x="77" y="150"/>
                  </a:cubicBezTo>
                  <a:cubicBezTo>
                    <a:pt x="98" y="150"/>
                    <a:pt x="119" y="139"/>
                    <a:pt x="127" y="116"/>
                  </a:cubicBezTo>
                  <a:cubicBezTo>
                    <a:pt x="134" y="96"/>
                    <a:pt x="143" y="76"/>
                    <a:pt x="153" y="56"/>
                  </a:cubicBezTo>
                  <a:cubicBezTo>
                    <a:pt x="149" y="48"/>
                    <a:pt x="147" y="43"/>
                    <a:pt x="145" y="38"/>
                  </a:cubicBezTo>
                  <a:cubicBezTo>
                    <a:pt x="129" y="11"/>
                    <a:pt x="107" y="0"/>
                    <a:pt x="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6127750" y="2001838"/>
              <a:ext cx="247650" cy="239713"/>
            </a:xfrm>
            <a:custGeom>
              <a:avLst/>
              <a:gdLst>
                <a:gd name="T0" fmla="*/ 332 w 348"/>
                <a:gd name="T1" fmla="*/ 0 h 337"/>
                <a:gd name="T2" fmla="*/ 332 w 348"/>
                <a:gd name="T3" fmla="*/ 0 h 337"/>
                <a:gd name="T4" fmla="*/ 314 w 348"/>
                <a:gd name="T5" fmla="*/ 14 h 337"/>
                <a:gd name="T6" fmla="*/ 313 w 348"/>
                <a:gd name="T7" fmla="*/ 23 h 337"/>
                <a:gd name="T8" fmla="*/ 291 w 348"/>
                <a:gd name="T9" fmla="*/ 104 h 337"/>
                <a:gd name="T10" fmla="*/ 229 w 348"/>
                <a:gd name="T11" fmla="*/ 177 h 337"/>
                <a:gd name="T12" fmla="*/ 171 w 348"/>
                <a:gd name="T13" fmla="*/ 227 h 337"/>
                <a:gd name="T14" fmla="*/ 26 w 348"/>
                <a:gd name="T15" fmla="*/ 300 h 337"/>
                <a:gd name="T16" fmla="*/ 12 w 348"/>
                <a:gd name="T17" fmla="*/ 303 h 337"/>
                <a:gd name="T18" fmla="*/ 3 w 348"/>
                <a:gd name="T19" fmla="*/ 325 h 337"/>
                <a:gd name="T20" fmla="*/ 18 w 348"/>
                <a:gd name="T21" fmla="*/ 337 h 337"/>
                <a:gd name="T22" fmla="*/ 20 w 348"/>
                <a:gd name="T23" fmla="*/ 337 h 337"/>
                <a:gd name="T24" fmla="*/ 43 w 348"/>
                <a:gd name="T25" fmla="*/ 331 h 337"/>
                <a:gd name="T26" fmla="*/ 80 w 348"/>
                <a:gd name="T27" fmla="*/ 317 h 337"/>
                <a:gd name="T28" fmla="*/ 168 w 348"/>
                <a:gd name="T29" fmla="*/ 269 h 337"/>
                <a:gd name="T30" fmla="*/ 215 w 348"/>
                <a:gd name="T31" fmla="*/ 231 h 337"/>
                <a:gd name="T32" fmla="*/ 271 w 348"/>
                <a:gd name="T33" fmla="*/ 174 h 337"/>
                <a:gd name="T34" fmla="*/ 335 w 348"/>
                <a:gd name="T35" fmla="*/ 86 h 337"/>
                <a:gd name="T36" fmla="*/ 346 w 348"/>
                <a:gd name="T37" fmla="*/ 23 h 337"/>
                <a:gd name="T38" fmla="*/ 344 w 348"/>
                <a:gd name="T39" fmla="*/ 13 h 337"/>
                <a:gd name="T40" fmla="*/ 332 w 348"/>
                <a:gd name="T4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8" h="337">
                  <a:moveTo>
                    <a:pt x="332" y="0"/>
                  </a:moveTo>
                  <a:cubicBezTo>
                    <a:pt x="332" y="0"/>
                    <a:pt x="332" y="0"/>
                    <a:pt x="332" y="0"/>
                  </a:cubicBezTo>
                  <a:cubicBezTo>
                    <a:pt x="324" y="0"/>
                    <a:pt x="316" y="7"/>
                    <a:pt x="314" y="14"/>
                  </a:cubicBezTo>
                  <a:cubicBezTo>
                    <a:pt x="313" y="17"/>
                    <a:pt x="313" y="20"/>
                    <a:pt x="313" y="23"/>
                  </a:cubicBezTo>
                  <a:cubicBezTo>
                    <a:pt x="316" y="53"/>
                    <a:pt x="306" y="79"/>
                    <a:pt x="291" y="104"/>
                  </a:cubicBezTo>
                  <a:cubicBezTo>
                    <a:pt x="274" y="131"/>
                    <a:pt x="253" y="156"/>
                    <a:pt x="229" y="177"/>
                  </a:cubicBezTo>
                  <a:cubicBezTo>
                    <a:pt x="210" y="194"/>
                    <a:pt x="190" y="210"/>
                    <a:pt x="171" y="227"/>
                  </a:cubicBezTo>
                  <a:cubicBezTo>
                    <a:pt x="129" y="264"/>
                    <a:pt x="81" y="289"/>
                    <a:pt x="26" y="300"/>
                  </a:cubicBezTo>
                  <a:cubicBezTo>
                    <a:pt x="21" y="301"/>
                    <a:pt x="16" y="301"/>
                    <a:pt x="12" y="303"/>
                  </a:cubicBezTo>
                  <a:cubicBezTo>
                    <a:pt x="5" y="305"/>
                    <a:pt x="0" y="317"/>
                    <a:pt x="3" y="325"/>
                  </a:cubicBezTo>
                  <a:cubicBezTo>
                    <a:pt x="5" y="332"/>
                    <a:pt x="11" y="337"/>
                    <a:pt x="18" y="337"/>
                  </a:cubicBezTo>
                  <a:cubicBezTo>
                    <a:pt x="19" y="337"/>
                    <a:pt x="19" y="337"/>
                    <a:pt x="20" y="337"/>
                  </a:cubicBezTo>
                  <a:cubicBezTo>
                    <a:pt x="28" y="336"/>
                    <a:pt x="35" y="334"/>
                    <a:pt x="43" y="331"/>
                  </a:cubicBezTo>
                  <a:cubicBezTo>
                    <a:pt x="55" y="327"/>
                    <a:pt x="67" y="320"/>
                    <a:pt x="80" y="317"/>
                  </a:cubicBezTo>
                  <a:cubicBezTo>
                    <a:pt x="114" y="307"/>
                    <a:pt x="141" y="287"/>
                    <a:pt x="168" y="269"/>
                  </a:cubicBezTo>
                  <a:cubicBezTo>
                    <a:pt x="185" y="257"/>
                    <a:pt x="201" y="245"/>
                    <a:pt x="215" y="231"/>
                  </a:cubicBezTo>
                  <a:cubicBezTo>
                    <a:pt x="235" y="213"/>
                    <a:pt x="251" y="192"/>
                    <a:pt x="271" y="174"/>
                  </a:cubicBezTo>
                  <a:cubicBezTo>
                    <a:pt x="300" y="150"/>
                    <a:pt x="318" y="118"/>
                    <a:pt x="335" y="86"/>
                  </a:cubicBezTo>
                  <a:cubicBezTo>
                    <a:pt x="345" y="66"/>
                    <a:pt x="348" y="45"/>
                    <a:pt x="346" y="23"/>
                  </a:cubicBezTo>
                  <a:cubicBezTo>
                    <a:pt x="345" y="19"/>
                    <a:pt x="345" y="16"/>
                    <a:pt x="344" y="13"/>
                  </a:cubicBezTo>
                  <a:cubicBezTo>
                    <a:pt x="343" y="6"/>
                    <a:pt x="340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6105525" y="1968500"/>
              <a:ext cx="187325" cy="195263"/>
            </a:xfrm>
            <a:custGeom>
              <a:avLst/>
              <a:gdLst>
                <a:gd name="T0" fmla="*/ 252 w 263"/>
                <a:gd name="T1" fmla="*/ 0 h 275"/>
                <a:gd name="T2" fmla="*/ 244 w 263"/>
                <a:gd name="T3" fmla="*/ 1 h 275"/>
                <a:gd name="T4" fmla="*/ 231 w 263"/>
                <a:gd name="T5" fmla="*/ 19 h 275"/>
                <a:gd name="T6" fmla="*/ 194 w 263"/>
                <a:gd name="T7" fmla="*/ 110 h 275"/>
                <a:gd name="T8" fmla="*/ 171 w 263"/>
                <a:gd name="T9" fmla="*/ 138 h 275"/>
                <a:gd name="T10" fmla="*/ 119 w 263"/>
                <a:gd name="T11" fmla="*/ 180 h 275"/>
                <a:gd name="T12" fmla="*/ 20 w 263"/>
                <a:gd name="T13" fmla="*/ 235 h 275"/>
                <a:gd name="T14" fmla="*/ 3 w 263"/>
                <a:gd name="T15" fmla="*/ 249 h 275"/>
                <a:gd name="T16" fmla="*/ 3 w 263"/>
                <a:gd name="T17" fmla="*/ 267 h 275"/>
                <a:gd name="T18" fmla="*/ 19 w 263"/>
                <a:gd name="T19" fmla="*/ 275 h 275"/>
                <a:gd name="T20" fmla="*/ 33 w 263"/>
                <a:gd name="T21" fmla="*/ 270 h 275"/>
                <a:gd name="T22" fmla="*/ 143 w 263"/>
                <a:gd name="T23" fmla="*/ 199 h 275"/>
                <a:gd name="T24" fmla="*/ 179 w 263"/>
                <a:gd name="T25" fmla="*/ 170 h 275"/>
                <a:gd name="T26" fmla="*/ 201 w 263"/>
                <a:gd name="T27" fmla="*/ 150 h 275"/>
                <a:gd name="T28" fmla="*/ 254 w 263"/>
                <a:gd name="T29" fmla="*/ 55 h 275"/>
                <a:gd name="T30" fmla="*/ 263 w 263"/>
                <a:gd name="T31" fmla="*/ 11 h 275"/>
                <a:gd name="T32" fmla="*/ 256 w 263"/>
                <a:gd name="T33" fmla="*/ 0 h 275"/>
                <a:gd name="T34" fmla="*/ 252 w 263"/>
                <a:gd name="T3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275">
                  <a:moveTo>
                    <a:pt x="252" y="0"/>
                  </a:moveTo>
                  <a:cubicBezTo>
                    <a:pt x="249" y="0"/>
                    <a:pt x="246" y="1"/>
                    <a:pt x="244" y="1"/>
                  </a:cubicBezTo>
                  <a:cubicBezTo>
                    <a:pt x="235" y="4"/>
                    <a:pt x="232" y="12"/>
                    <a:pt x="231" y="19"/>
                  </a:cubicBezTo>
                  <a:cubicBezTo>
                    <a:pt x="226" y="53"/>
                    <a:pt x="207" y="80"/>
                    <a:pt x="194" y="110"/>
                  </a:cubicBezTo>
                  <a:cubicBezTo>
                    <a:pt x="189" y="121"/>
                    <a:pt x="180" y="130"/>
                    <a:pt x="171" y="138"/>
                  </a:cubicBezTo>
                  <a:cubicBezTo>
                    <a:pt x="154" y="153"/>
                    <a:pt x="137" y="166"/>
                    <a:pt x="119" y="180"/>
                  </a:cubicBezTo>
                  <a:cubicBezTo>
                    <a:pt x="88" y="202"/>
                    <a:pt x="59" y="226"/>
                    <a:pt x="20" y="235"/>
                  </a:cubicBezTo>
                  <a:cubicBezTo>
                    <a:pt x="12" y="237"/>
                    <a:pt x="5" y="242"/>
                    <a:pt x="3" y="249"/>
                  </a:cubicBezTo>
                  <a:cubicBezTo>
                    <a:pt x="1" y="255"/>
                    <a:pt x="0" y="263"/>
                    <a:pt x="3" y="267"/>
                  </a:cubicBezTo>
                  <a:cubicBezTo>
                    <a:pt x="6" y="272"/>
                    <a:pt x="14" y="273"/>
                    <a:pt x="19" y="275"/>
                  </a:cubicBezTo>
                  <a:cubicBezTo>
                    <a:pt x="25" y="273"/>
                    <a:pt x="29" y="272"/>
                    <a:pt x="33" y="270"/>
                  </a:cubicBezTo>
                  <a:cubicBezTo>
                    <a:pt x="70" y="246"/>
                    <a:pt x="111" y="230"/>
                    <a:pt x="143" y="199"/>
                  </a:cubicBezTo>
                  <a:cubicBezTo>
                    <a:pt x="154" y="188"/>
                    <a:pt x="167" y="180"/>
                    <a:pt x="179" y="170"/>
                  </a:cubicBezTo>
                  <a:cubicBezTo>
                    <a:pt x="187" y="164"/>
                    <a:pt x="196" y="158"/>
                    <a:pt x="201" y="150"/>
                  </a:cubicBezTo>
                  <a:cubicBezTo>
                    <a:pt x="222" y="120"/>
                    <a:pt x="242" y="90"/>
                    <a:pt x="254" y="55"/>
                  </a:cubicBezTo>
                  <a:cubicBezTo>
                    <a:pt x="259" y="41"/>
                    <a:pt x="260" y="26"/>
                    <a:pt x="263" y="11"/>
                  </a:cubicBezTo>
                  <a:cubicBezTo>
                    <a:pt x="263" y="7"/>
                    <a:pt x="259" y="2"/>
                    <a:pt x="256" y="0"/>
                  </a:cubicBezTo>
                  <a:cubicBezTo>
                    <a:pt x="255" y="0"/>
                    <a:pt x="254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6065838" y="1938338"/>
              <a:ext cx="141288" cy="146050"/>
            </a:xfrm>
            <a:custGeom>
              <a:avLst/>
              <a:gdLst>
                <a:gd name="T0" fmla="*/ 184 w 198"/>
                <a:gd name="T1" fmla="*/ 0 h 205"/>
                <a:gd name="T2" fmla="*/ 177 w 198"/>
                <a:gd name="T3" fmla="*/ 1 h 205"/>
                <a:gd name="T4" fmla="*/ 162 w 198"/>
                <a:gd name="T5" fmla="*/ 21 h 205"/>
                <a:gd name="T6" fmla="*/ 153 w 198"/>
                <a:gd name="T7" fmla="*/ 62 h 205"/>
                <a:gd name="T8" fmla="*/ 30 w 198"/>
                <a:gd name="T9" fmla="*/ 166 h 205"/>
                <a:gd name="T10" fmla="*/ 9 w 198"/>
                <a:gd name="T11" fmla="*/ 176 h 205"/>
                <a:gd name="T12" fmla="*/ 3 w 198"/>
                <a:gd name="T13" fmla="*/ 197 h 205"/>
                <a:gd name="T14" fmla="*/ 19 w 198"/>
                <a:gd name="T15" fmla="*/ 205 h 205"/>
                <a:gd name="T16" fmla="*/ 29 w 198"/>
                <a:gd name="T17" fmla="*/ 204 h 205"/>
                <a:gd name="T18" fmla="*/ 81 w 198"/>
                <a:gd name="T19" fmla="*/ 181 h 205"/>
                <a:gd name="T20" fmla="*/ 183 w 198"/>
                <a:gd name="T21" fmla="*/ 71 h 205"/>
                <a:gd name="T22" fmla="*/ 196 w 198"/>
                <a:gd name="T23" fmla="*/ 11 h 205"/>
                <a:gd name="T24" fmla="*/ 184 w 198"/>
                <a:gd name="T2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205">
                  <a:moveTo>
                    <a:pt x="184" y="0"/>
                  </a:moveTo>
                  <a:cubicBezTo>
                    <a:pt x="182" y="0"/>
                    <a:pt x="179" y="0"/>
                    <a:pt x="177" y="1"/>
                  </a:cubicBezTo>
                  <a:cubicBezTo>
                    <a:pt x="167" y="5"/>
                    <a:pt x="162" y="12"/>
                    <a:pt x="162" y="21"/>
                  </a:cubicBezTo>
                  <a:cubicBezTo>
                    <a:pt x="162" y="36"/>
                    <a:pt x="159" y="49"/>
                    <a:pt x="153" y="62"/>
                  </a:cubicBezTo>
                  <a:cubicBezTo>
                    <a:pt x="128" y="114"/>
                    <a:pt x="87" y="150"/>
                    <a:pt x="30" y="166"/>
                  </a:cubicBezTo>
                  <a:cubicBezTo>
                    <a:pt x="23" y="169"/>
                    <a:pt x="15" y="172"/>
                    <a:pt x="9" y="176"/>
                  </a:cubicBezTo>
                  <a:cubicBezTo>
                    <a:pt x="2" y="181"/>
                    <a:pt x="0" y="190"/>
                    <a:pt x="3" y="197"/>
                  </a:cubicBezTo>
                  <a:cubicBezTo>
                    <a:pt x="5" y="202"/>
                    <a:pt x="9" y="205"/>
                    <a:pt x="19" y="205"/>
                  </a:cubicBezTo>
                  <a:cubicBezTo>
                    <a:pt x="22" y="205"/>
                    <a:pt x="26" y="205"/>
                    <a:pt x="29" y="204"/>
                  </a:cubicBezTo>
                  <a:cubicBezTo>
                    <a:pt x="42" y="199"/>
                    <a:pt x="63" y="193"/>
                    <a:pt x="81" y="181"/>
                  </a:cubicBezTo>
                  <a:cubicBezTo>
                    <a:pt x="125" y="153"/>
                    <a:pt x="163" y="120"/>
                    <a:pt x="183" y="71"/>
                  </a:cubicBezTo>
                  <a:cubicBezTo>
                    <a:pt x="191" y="52"/>
                    <a:pt x="198" y="32"/>
                    <a:pt x="196" y="11"/>
                  </a:cubicBezTo>
                  <a:cubicBezTo>
                    <a:pt x="195" y="4"/>
                    <a:pt x="191" y="0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6051550" y="1928813"/>
              <a:ext cx="77788" cy="95250"/>
            </a:xfrm>
            <a:custGeom>
              <a:avLst/>
              <a:gdLst>
                <a:gd name="T0" fmla="*/ 95 w 110"/>
                <a:gd name="T1" fmla="*/ 0 h 134"/>
                <a:gd name="T2" fmla="*/ 83 w 110"/>
                <a:gd name="T3" fmla="*/ 4 h 134"/>
                <a:gd name="T4" fmla="*/ 74 w 110"/>
                <a:gd name="T5" fmla="*/ 23 h 134"/>
                <a:gd name="T6" fmla="*/ 55 w 110"/>
                <a:gd name="T7" fmla="*/ 70 h 134"/>
                <a:gd name="T8" fmla="*/ 17 w 110"/>
                <a:gd name="T9" fmla="*/ 96 h 134"/>
                <a:gd name="T10" fmla="*/ 1 w 110"/>
                <a:gd name="T11" fmla="*/ 121 h 134"/>
                <a:gd name="T12" fmla="*/ 16 w 110"/>
                <a:gd name="T13" fmla="*/ 134 h 134"/>
                <a:gd name="T14" fmla="*/ 21 w 110"/>
                <a:gd name="T15" fmla="*/ 133 h 134"/>
                <a:gd name="T16" fmla="*/ 47 w 110"/>
                <a:gd name="T17" fmla="*/ 119 h 134"/>
                <a:gd name="T18" fmla="*/ 64 w 110"/>
                <a:gd name="T19" fmla="*/ 103 h 134"/>
                <a:gd name="T20" fmla="*/ 106 w 110"/>
                <a:gd name="T21" fmla="*/ 8 h 134"/>
                <a:gd name="T22" fmla="*/ 99 w 110"/>
                <a:gd name="T23" fmla="*/ 0 h 134"/>
                <a:gd name="T24" fmla="*/ 95 w 110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34">
                  <a:moveTo>
                    <a:pt x="95" y="0"/>
                  </a:moveTo>
                  <a:cubicBezTo>
                    <a:pt x="90" y="0"/>
                    <a:pt x="85" y="1"/>
                    <a:pt x="83" y="4"/>
                  </a:cubicBezTo>
                  <a:cubicBezTo>
                    <a:pt x="79" y="9"/>
                    <a:pt x="73" y="17"/>
                    <a:pt x="74" y="23"/>
                  </a:cubicBezTo>
                  <a:cubicBezTo>
                    <a:pt x="77" y="43"/>
                    <a:pt x="67" y="56"/>
                    <a:pt x="55" y="70"/>
                  </a:cubicBezTo>
                  <a:cubicBezTo>
                    <a:pt x="45" y="83"/>
                    <a:pt x="32" y="90"/>
                    <a:pt x="17" y="96"/>
                  </a:cubicBezTo>
                  <a:cubicBezTo>
                    <a:pt x="5" y="100"/>
                    <a:pt x="0" y="109"/>
                    <a:pt x="1" y="121"/>
                  </a:cubicBezTo>
                  <a:cubicBezTo>
                    <a:pt x="2" y="128"/>
                    <a:pt x="9" y="134"/>
                    <a:pt x="16" y="134"/>
                  </a:cubicBezTo>
                  <a:cubicBezTo>
                    <a:pt x="17" y="134"/>
                    <a:pt x="19" y="134"/>
                    <a:pt x="21" y="133"/>
                  </a:cubicBezTo>
                  <a:cubicBezTo>
                    <a:pt x="30" y="129"/>
                    <a:pt x="39" y="124"/>
                    <a:pt x="47" y="119"/>
                  </a:cubicBezTo>
                  <a:cubicBezTo>
                    <a:pt x="53" y="114"/>
                    <a:pt x="58" y="108"/>
                    <a:pt x="64" y="103"/>
                  </a:cubicBezTo>
                  <a:cubicBezTo>
                    <a:pt x="94" y="79"/>
                    <a:pt x="110" y="50"/>
                    <a:pt x="106" y="8"/>
                  </a:cubicBezTo>
                  <a:cubicBezTo>
                    <a:pt x="105" y="7"/>
                    <a:pt x="103" y="1"/>
                    <a:pt x="99" y="0"/>
                  </a:cubicBezTo>
                  <a:cubicBezTo>
                    <a:pt x="98" y="0"/>
                    <a:pt x="96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5"/>
            <p:cNvSpPr>
              <a:spLocks noEditPoints="1"/>
            </p:cNvSpPr>
            <p:nvPr/>
          </p:nvSpPr>
          <p:spPr bwMode="auto">
            <a:xfrm>
              <a:off x="7059613" y="1009650"/>
              <a:ext cx="396875" cy="325438"/>
            </a:xfrm>
            <a:custGeom>
              <a:avLst/>
              <a:gdLst>
                <a:gd name="T0" fmla="*/ 23 w 558"/>
                <a:gd name="T1" fmla="*/ 287 h 457"/>
                <a:gd name="T2" fmla="*/ 164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6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5 w 558"/>
                <a:gd name="T17" fmla="*/ 78 h 457"/>
                <a:gd name="T18" fmla="*/ 521 w 558"/>
                <a:gd name="T19" fmla="*/ 261 h 457"/>
                <a:gd name="T20" fmla="*/ 404 w 558"/>
                <a:gd name="T21" fmla="*/ 397 h 457"/>
                <a:gd name="T22" fmla="*/ 276 w 558"/>
                <a:gd name="T23" fmla="*/ 438 h 457"/>
                <a:gd name="T24" fmla="*/ 79 w 558"/>
                <a:gd name="T25" fmla="*/ 376 h 457"/>
                <a:gd name="T26" fmla="*/ 32 w 558"/>
                <a:gd name="T27" fmla="*/ 310 h 457"/>
                <a:gd name="T28" fmla="*/ 139 w 558"/>
                <a:gd name="T29" fmla="*/ 273 h 457"/>
                <a:gd name="T30" fmla="*/ 221 w 558"/>
                <a:gd name="T31" fmla="*/ 317 h 457"/>
                <a:gd name="T32" fmla="*/ 306 w 558"/>
                <a:gd name="T33" fmla="*/ 346 h 457"/>
                <a:gd name="T34" fmla="*/ 432 w 558"/>
                <a:gd name="T35" fmla="*/ 263 h 457"/>
                <a:gd name="T36" fmla="*/ 409 w 558"/>
                <a:gd name="T37" fmla="*/ 94 h 457"/>
                <a:gd name="T38" fmla="*/ 330 w 558"/>
                <a:gd name="T39" fmla="*/ 63 h 457"/>
                <a:gd name="T40" fmla="*/ 269 w 558"/>
                <a:gd name="T41" fmla="*/ 134 h 457"/>
                <a:gd name="T42" fmla="*/ 302 w 558"/>
                <a:gd name="T43" fmla="*/ 183 h 457"/>
                <a:gd name="T44" fmla="*/ 370 w 558"/>
                <a:gd name="T45" fmla="*/ 162 h 457"/>
                <a:gd name="T46" fmla="*/ 357 w 558"/>
                <a:gd name="T47" fmla="*/ 145 h 457"/>
                <a:gd name="T48" fmla="*/ 325 w 558"/>
                <a:gd name="T49" fmla="*/ 174 h 457"/>
                <a:gd name="T50" fmla="*/ 306 w 558"/>
                <a:gd name="T51" fmla="*/ 164 h 457"/>
                <a:gd name="T52" fmla="*/ 302 w 558"/>
                <a:gd name="T53" fmla="*/ 91 h 457"/>
                <a:gd name="T54" fmla="*/ 342 w 558"/>
                <a:gd name="T55" fmla="*/ 81 h 457"/>
                <a:gd name="T56" fmla="*/ 413 w 558"/>
                <a:gd name="T57" fmla="*/ 118 h 457"/>
                <a:gd name="T58" fmla="*/ 363 w 558"/>
                <a:gd name="T59" fmla="*/ 306 h 457"/>
                <a:gd name="T60" fmla="*/ 333 w 558"/>
                <a:gd name="T61" fmla="*/ 0 h 457"/>
                <a:gd name="T62" fmla="*/ 216 w 558"/>
                <a:gd name="T63" fmla="*/ 66 h 457"/>
                <a:gd name="T64" fmla="*/ 170 w 558"/>
                <a:gd name="T65" fmla="*/ 203 h 457"/>
                <a:gd name="T66" fmla="*/ 110 w 558"/>
                <a:gd name="T67" fmla="*/ 202 h 457"/>
                <a:gd name="T68" fmla="*/ 3 w 558"/>
                <a:gd name="T69" fmla="*/ 301 h 457"/>
                <a:gd name="T70" fmla="*/ 98 w 558"/>
                <a:gd name="T71" fmla="*/ 411 h 457"/>
                <a:gd name="T72" fmla="*/ 295 w 558"/>
                <a:gd name="T73" fmla="*/ 457 h 457"/>
                <a:gd name="T74" fmla="*/ 504 w 558"/>
                <a:gd name="T75" fmla="*/ 324 h 457"/>
                <a:gd name="T76" fmla="*/ 523 w 558"/>
                <a:gd name="T77" fmla="*/ 125 h 457"/>
                <a:gd name="T78" fmla="*/ 438 w 558"/>
                <a:gd name="T79" fmla="*/ 37 h 457"/>
                <a:gd name="T80" fmla="*/ 333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40" y="295"/>
                    <a:pt x="31" y="293"/>
                    <a:pt x="23" y="287"/>
                  </a:cubicBezTo>
                  <a:cubicBezTo>
                    <a:pt x="28" y="243"/>
                    <a:pt x="77" y="220"/>
                    <a:pt x="120" y="220"/>
                  </a:cubicBezTo>
                  <a:cubicBezTo>
                    <a:pt x="136" y="220"/>
                    <a:pt x="152" y="223"/>
                    <a:pt x="164" y="230"/>
                  </a:cubicBezTo>
                  <a:cubicBezTo>
                    <a:pt x="142" y="257"/>
                    <a:pt x="112" y="274"/>
                    <a:pt x="81" y="287"/>
                  </a:cubicBezTo>
                  <a:cubicBezTo>
                    <a:pt x="71" y="291"/>
                    <a:pt x="60" y="295"/>
                    <a:pt x="48" y="295"/>
                  </a:cubicBezTo>
                  <a:moveTo>
                    <a:pt x="302" y="328"/>
                  </a:moveTo>
                  <a:cubicBezTo>
                    <a:pt x="286" y="328"/>
                    <a:pt x="271" y="325"/>
                    <a:pt x="254" y="319"/>
                  </a:cubicBezTo>
                  <a:cubicBezTo>
                    <a:pt x="250" y="317"/>
                    <a:pt x="246" y="315"/>
                    <a:pt x="242" y="312"/>
                  </a:cubicBezTo>
                  <a:cubicBezTo>
                    <a:pt x="236" y="307"/>
                    <a:pt x="231" y="301"/>
                    <a:pt x="226" y="293"/>
                  </a:cubicBezTo>
                  <a:cubicBezTo>
                    <a:pt x="206" y="267"/>
                    <a:pt x="210" y="232"/>
                    <a:pt x="188" y="208"/>
                  </a:cubicBezTo>
                  <a:cubicBezTo>
                    <a:pt x="186" y="205"/>
                    <a:pt x="187" y="198"/>
                    <a:pt x="187" y="193"/>
                  </a:cubicBezTo>
                  <a:cubicBezTo>
                    <a:pt x="188" y="186"/>
                    <a:pt x="189" y="179"/>
                    <a:pt x="190" y="172"/>
                  </a:cubicBezTo>
                  <a:cubicBezTo>
                    <a:pt x="202" y="98"/>
                    <a:pt x="243" y="48"/>
                    <a:pt x="312" y="21"/>
                  </a:cubicBezTo>
                  <a:cubicBezTo>
                    <a:pt x="320" y="18"/>
                    <a:pt x="328" y="17"/>
                    <a:pt x="336" y="17"/>
                  </a:cubicBezTo>
                  <a:cubicBezTo>
                    <a:pt x="340" y="17"/>
                    <a:pt x="343" y="17"/>
                    <a:pt x="346" y="18"/>
                  </a:cubicBezTo>
                  <a:cubicBezTo>
                    <a:pt x="370" y="21"/>
                    <a:pt x="394" y="26"/>
                    <a:pt x="414" y="41"/>
                  </a:cubicBezTo>
                  <a:cubicBezTo>
                    <a:pt x="431" y="53"/>
                    <a:pt x="448" y="65"/>
                    <a:pt x="465" y="78"/>
                  </a:cubicBezTo>
                  <a:cubicBezTo>
                    <a:pt x="469" y="81"/>
                    <a:pt x="472" y="84"/>
                    <a:pt x="476" y="87"/>
                  </a:cubicBezTo>
                  <a:cubicBezTo>
                    <a:pt x="521" y="125"/>
                    <a:pt x="550" y="199"/>
                    <a:pt x="521" y="261"/>
                  </a:cubicBezTo>
                  <a:cubicBezTo>
                    <a:pt x="510" y="283"/>
                    <a:pt x="496" y="304"/>
                    <a:pt x="481" y="324"/>
                  </a:cubicBezTo>
                  <a:cubicBezTo>
                    <a:pt x="460" y="353"/>
                    <a:pt x="432" y="376"/>
                    <a:pt x="404" y="397"/>
                  </a:cubicBezTo>
                  <a:cubicBezTo>
                    <a:pt x="369" y="423"/>
                    <a:pt x="329" y="436"/>
                    <a:pt x="286" y="438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9" y="433"/>
                    <a:pt x="175" y="424"/>
                  </a:cubicBezTo>
                  <a:cubicBezTo>
                    <a:pt x="140" y="414"/>
                    <a:pt x="108" y="398"/>
                    <a:pt x="79" y="376"/>
                  </a:cubicBezTo>
                  <a:cubicBezTo>
                    <a:pt x="72" y="370"/>
                    <a:pt x="64" y="364"/>
                    <a:pt x="57" y="357"/>
                  </a:cubicBezTo>
                  <a:cubicBezTo>
                    <a:pt x="45" y="345"/>
                    <a:pt x="37" y="330"/>
                    <a:pt x="32" y="310"/>
                  </a:cubicBezTo>
                  <a:cubicBezTo>
                    <a:pt x="37" y="311"/>
                    <a:pt x="42" y="311"/>
                    <a:pt x="47" y="311"/>
                  </a:cubicBezTo>
                  <a:cubicBezTo>
                    <a:pt x="83" y="311"/>
                    <a:pt x="112" y="293"/>
                    <a:pt x="139" y="273"/>
                  </a:cubicBezTo>
                  <a:cubicBezTo>
                    <a:pt x="152" y="264"/>
                    <a:pt x="165" y="257"/>
                    <a:pt x="178" y="248"/>
                  </a:cubicBezTo>
                  <a:cubicBezTo>
                    <a:pt x="188" y="275"/>
                    <a:pt x="202" y="296"/>
                    <a:pt x="221" y="317"/>
                  </a:cubicBezTo>
                  <a:cubicBezTo>
                    <a:pt x="223" y="319"/>
                    <a:pt x="225" y="321"/>
                    <a:pt x="228" y="323"/>
                  </a:cubicBezTo>
                  <a:cubicBezTo>
                    <a:pt x="247" y="338"/>
                    <a:pt x="278" y="346"/>
                    <a:pt x="306" y="346"/>
                  </a:cubicBezTo>
                  <a:cubicBezTo>
                    <a:pt x="329" y="346"/>
                    <a:pt x="351" y="341"/>
                    <a:pt x="365" y="329"/>
                  </a:cubicBezTo>
                  <a:cubicBezTo>
                    <a:pt x="389" y="309"/>
                    <a:pt x="412" y="287"/>
                    <a:pt x="432" y="263"/>
                  </a:cubicBezTo>
                  <a:cubicBezTo>
                    <a:pt x="464" y="226"/>
                    <a:pt x="464" y="185"/>
                    <a:pt x="446" y="142"/>
                  </a:cubicBezTo>
                  <a:cubicBezTo>
                    <a:pt x="438" y="122"/>
                    <a:pt x="425" y="107"/>
                    <a:pt x="409" y="94"/>
                  </a:cubicBezTo>
                  <a:cubicBezTo>
                    <a:pt x="399" y="87"/>
                    <a:pt x="389" y="81"/>
                    <a:pt x="378" y="76"/>
                  </a:cubicBezTo>
                  <a:cubicBezTo>
                    <a:pt x="362" y="68"/>
                    <a:pt x="346" y="63"/>
                    <a:pt x="330" y="63"/>
                  </a:cubicBezTo>
                  <a:cubicBezTo>
                    <a:pt x="312" y="63"/>
                    <a:pt x="296" y="69"/>
                    <a:pt x="280" y="85"/>
                  </a:cubicBezTo>
                  <a:cubicBezTo>
                    <a:pt x="267" y="99"/>
                    <a:pt x="260" y="117"/>
                    <a:pt x="269" y="134"/>
                  </a:cubicBezTo>
                  <a:cubicBezTo>
                    <a:pt x="276" y="150"/>
                    <a:pt x="285" y="165"/>
                    <a:pt x="296" y="178"/>
                  </a:cubicBezTo>
                  <a:cubicBezTo>
                    <a:pt x="298" y="180"/>
                    <a:pt x="300" y="182"/>
                    <a:pt x="302" y="183"/>
                  </a:cubicBezTo>
                  <a:cubicBezTo>
                    <a:pt x="310" y="189"/>
                    <a:pt x="319" y="192"/>
                    <a:pt x="328" y="192"/>
                  </a:cubicBezTo>
                  <a:cubicBezTo>
                    <a:pt x="346" y="192"/>
                    <a:pt x="364" y="181"/>
                    <a:pt x="370" y="162"/>
                  </a:cubicBezTo>
                  <a:cubicBezTo>
                    <a:pt x="371" y="157"/>
                    <a:pt x="367" y="149"/>
                    <a:pt x="365" y="143"/>
                  </a:cubicBezTo>
                  <a:cubicBezTo>
                    <a:pt x="360" y="144"/>
                    <a:pt x="358" y="144"/>
                    <a:pt x="357" y="145"/>
                  </a:cubicBezTo>
                  <a:cubicBezTo>
                    <a:pt x="353" y="150"/>
                    <a:pt x="350" y="156"/>
                    <a:pt x="347" y="161"/>
                  </a:cubicBezTo>
                  <a:cubicBezTo>
                    <a:pt x="342" y="170"/>
                    <a:pt x="333" y="174"/>
                    <a:pt x="325" y="174"/>
                  </a:cubicBezTo>
                  <a:cubicBezTo>
                    <a:pt x="320" y="174"/>
                    <a:pt x="315" y="172"/>
                    <a:pt x="311" y="169"/>
                  </a:cubicBezTo>
                  <a:cubicBezTo>
                    <a:pt x="309" y="168"/>
                    <a:pt x="307" y="166"/>
                    <a:pt x="306" y="164"/>
                  </a:cubicBezTo>
                  <a:cubicBezTo>
                    <a:pt x="298" y="154"/>
                    <a:pt x="291" y="142"/>
                    <a:pt x="287" y="129"/>
                  </a:cubicBezTo>
                  <a:cubicBezTo>
                    <a:pt x="283" y="114"/>
                    <a:pt x="289" y="101"/>
                    <a:pt x="302" y="91"/>
                  </a:cubicBezTo>
                  <a:cubicBezTo>
                    <a:pt x="312" y="84"/>
                    <a:pt x="323" y="81"/>
                    <a:pt x="336" y="81"/>
                  </a:cubicBezTo>
                  <a:cubicBezTo>
                    <a:pt x="338" y="81"/>
                    <a:pt x="340" y="81"/>
                    <a:pt x="342" y="81"/>
                  </a:cubicBezTo>
                  <a:cubicBezTo>
                    <a:pt x="363" y="83"/>
                    <a:pt x="381" y="92"/>
                    <a:pt x="397" y="104"/>
                  </a:cubicBezTo>
                  <a:cubicBezTo>
                    <a:pt x="403" y="108"/>
                    <a:pt x="408" y="113"/>
                    <a:pt x="413" y="118"/>
                  </a:cubicBezTo>
                  <a:cubicBezTo>
                    <a:pt x="451" y="154"/>
                    <a:pt x="448" y="213"/>
                    <a:pt x="424" y="243"/>
                  </a:cubicBezTo>
                  <a:cubicBezTo>
                    <a:pt x="405" y="266"/>
                    <a:pt x="386" y="287"/>
                    <a:pt x="363" y="306"/>
                  </a:cubicBezTo>
                  <a:cubicBezTo>
                    <a:pt x="343" y="322"/>
                    <a:pt x="323" y="328"/>
                    <a:pt x="302" y="328"/>
                  </a:cubicBezTo>
                  <a:moveTo>
                    <a:pt x="333" y="0"/>
                  </a:moveTo>
                  <a:cubicBezTo>
                    <a:pt x="326" y="0"/>
                    <a:pt x="320" y="1"/>
                    <a:pt x="314" y="2"/>
                  </a:cubicBezTo>
                  <a:cubicBezTo>
                    <a:pt x="275" y="14"/>
                    <a:pt x="243" y="35"/>
                    <a:pt x="216" y="66"/>
                  </a:cubicBezTo>
                  <a:cubicBezTo>
                    <a:pt x="189" y="98"/>
                    <a:pt x="176" y="134"/>
                    <a:pt x="174" y="175"/>
                  </a:cubicBezTo>
                  <a:cubicBezTo>
                    <a:pt x="174" y="185"/>
                    <a:pt x="171" y="194"/>
                    <a:pt x="170" y="203"/>
                  </a:cubicBezTo>
                  <a:cubicBezTo>
                    <a:pt x="149" y="203"/>
                    <a:pt x="130" y="202"/>
                    <a:pt x="111" y="202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65" y="202"/>
                    <a:pt x="18" y="228"/>
                    <a:pt x="4" y="280"/>
                  </a:cubicBezTo>
                  <a:cubicBezTo>
                    <a:pt x="2" y="286"/>
                    <a:pt x="0" y="295"/>
                    <a:pt x="3" y="301"/>
                  </a:cubicBezTo>
                  <a:cubicBezTo>
                    <a:pt x="18" y="337"/>
                    <a:pt x="39" y="368"/>
                    <a:pt x="69" y="392"/>
                  </a:cubicBezTo>
                  <a:cubicBezTo>
                    <a:pt x="78" y="399"/>
                    <a:pt x="88" y="405"/>
                    <a:pt x="98" y="411"/>
                  </a:cubicBezTo>
                  <a:cubicBezTo>
                    <a:pt x="159" y="444"/>
                    <a:pt x="224" y="455"/>
                    <a:pt x="291" y="457"/>
                  </a:cubicBezTo>
                  <a:cubicBezTo>
                    <a:pt x="293" y="457"/>
                    <a:pt x="294" y="457"/>
                    <a:pt x="295" y="457"/>
                  </a:cubicBezTo>
                  <a:cubicBezTo>
                    <a:pt x="334" y="457"/>
                    <a:pt x="368" y="443"/>
                    <a:pt x="399" y="424"/>
                  </a:cubicBezTo>
                  <a:cubicBezTo>
                    <a:pt x="441" y="398"/>
                    <a:pt x="477" y="365"/>
                    <a:pt x="504" y="324"/>
                  </a:cubicBezTo>
                  <a:cubicBezTo>
                    <a:pt x="518" y="301"/>
                    <a:pt x="533" y="278"/>
                    <a:pt x="542" y="254"/>
                  </a:cubicBezTo>
                  <a:cubicBezTo>
                    <a:pt x="558" y="209"/>
                    <a:pt x="545" y="166"/>
                    <a:pt x="523" y="125"/>
                  </a:cubicBezTo>
                  <a:cubicBezTo>
                    <a:pt x="505" y="88"/>
                    <a:pt x="472" y="65"/>
                    <a:pt x="441" y="39"/>
                  </a:cubicBezTo>
                  <a:cubicBezTo>
                    <a:pt x="440" y="38"/>
                    <a:pt x="439" y="38"/>
                    <a:pt x="438" y="37"/>
                  </a:cubicBezTo>
                  <a:cubicBezTo>
                    <a:pt x="409" y="14"/>
                    <a:pt x="376" y="4"/>
                    <a:pt x="341" y="0"/>
                  </a:cubicBezTo>
                  <a:cubicBezTo>
                    <a:pt x="338" y="0"/>
                    <a:pt x="335" y="0"/>
                    <a:pt x="3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6"/>
            <p:cNvSpPr>
              <a:spLocks noEditPoints="1"/>
            </p:cNvSpPr>
            <p:nvPr/>
          </p:nvSpPr>
          <p:spPr bwMode="auto">
            <a:xfrm>
              <a:off x="7377113" y="2189163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6 h 506"/>
                <a:gd name="T30" fmla="*/ 279 w 422"/>
                <a:gd name="T31" fmla="*/ 203 h 506"/>
                <a:gd name="T32" fmla="*/ 382 w 422"/>
                <a:gd name="T33" fmla="*/ 104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6 w 422"/>
                <a:gd name="T41" fmla="*/ 427 h 506"/>
                <a:gd name="T42" fmla="*/ 178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1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7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3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9" y="349"/>
                    <a:pt x="150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2"/>
                    <a:pt x="183" y="375"/>
                  </a:cubicBezTo>
                  <a:cubicBezTo>
                    <a:pt x="191" y="359"/>
                    <a:pt x="198" y="342"/>
                    <a:pt x="204" y="326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3" y="170"/>
                    <a:pt x="328" y="140"/>
                    <a:pt x="358" y="115"/>
                  </a:cubicBezTo>
                  <a:cubicBezTo>
                    <a:pt x="365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1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6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79" y="337"/>
                    <a:pt x="178" y="335"/>
                    <a:pt x="178" y="333"/>
                  </a:cubicBezTo>
                  <a:cubicBezTo>
                    <a:pt x="182" y="294"/>
                    <a:pt x="185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5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4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6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0" y="233"/>
                    <a:pt x="0" y="238"/>
                    <a:pt x="1" y="242"/>
                  </a:cubicBezTo>
                  <a:cubicBezTo>
                    <a:pt x="3" y="252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6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7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6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7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5"/>
                    <a:pt x="240" y="18"/>
                    <a:pt x="236" y="13"/>
                  </a:cubicBezTo>
                  <a:cubicBezTo>
                    <a:pt x="232" y="10"/>
                    <a:pt x="229" y="6"/>
                    <a:pt x="224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7"/>
            <p:cNvSpPr>
              <a:spLocks noEditPoints="1"/>
            </p:cNvSpPr>
            <p:nvPr/>
          </p:nvSpPr>
          <p:spPr bwMode="auto">
            <a:xfrm>
              <a:off x="7446963" y="1168400"/>
              <a:ext cx="608013" cy="742950"/>
            </a:xfrm>
            <a:custGeom>
              <a:avLst/>
              <a:gdLst>
                <a:gd name="T0" fmla="*/ 337 w 854"/>
                <a:gd name="T1" fmla="*/ 958 h 1045"/>
                <a:gd name="T2" fmla="*/ 404 w 854"/>
                <a:gd name="T3" fmla="*/ 935 h 1045"/>
                <a:gd name="T4" fmla="*/ 501 w 854"/>
                <a:gd name="T5" fmla="*/ 967 h 1045"/>
                <a:gd name="T6" fmla="*/ 153 w 854"/>
                <a:gd name="T7" fmla="*/ 876 h 1045"/>
                <a:gd name="T8" fmla="*/ 802 w 854"/>
                <a:gd name="T9" fmla="*/ 493 h 1045"/>
                <a:gd name="T10" fmla="*/ 814 w 854"/>
                <a:gd name="T11" fmla="*/ 540 h 1045"/>
                <a:gd name="T12" fmla="*/ 640 w 854"/>
                <a:gd name="T13" fmla="*/ 861 h 1045"/>
                <a:gd name="T14" fmla="*/ 70 w 854"/>
                <a:gd name="T15" fmla="*/ 656 h 1045"/>
                <a:gd name="T16" fmla="*/ 53 w 854"/>
                <a:gd name="T17" fmla="*/ 457 h 1045"/>
                <a:gd name="T18" fmla="*/ 581 w 854"/>
                <a:gd name="T19" fmla="*/ 838 h 1045"/>
                <a:gd name="T20" fmla="*/ 688 w 854"/>
                <a:gd name="T21" fmla="*/ 578 h 1045"/>
                <a:gd name="T22" fmla="*/ 779 w 854"/>
                <a:gd name="T23" fmla="*/ 312 h 1045"/>
                <a:gd name="T24" fmla="*/ 642 w 854"/>
                <a:gd name="T25" fmla="*/ 777 h 1045"/>
                <a:gd name="T26" fmla="*/ 165 w 854"/>
                <a:gd name="T27" fmla="*/ 692 h 1045"/>
                <a:gd name="T28" fmla="*/ 101 w 854"/>
                <a:gd name="T29" fmla="*/ 509 h 1045"/>
                <a:gd name="T30" fmla="*/ 167 w 854"/>
                <a:gd name="T31" fmla="*/ 697 h 1045"/>
                <a:gd name="T32" fmla="*/ 218 w 854"/>
                <a:gd name="T33" fmla="*/ 899 h 1045"/>
                <a:gd name="T34" fmla="*/ 208 w 854"/>
                <a:gd name="T35" fmla="*/ 576 h 1045"/>
                <a:gd name="T36" fmla="*/ 272 w 854"/>
                <a:gd name="T37" fmla="*/ 148 h 1045"/>
                <a:gd name="T38" fmla="*/ 273 w 854"/>
                <a:gd name="T39" fmla="*/ 197 h 1045"/>
                <a:gd name="T40" fmla="*/ 292 w 854"/>
                <a:gd name="T41" fmla="*/ 852 h 1045"/>
                <a:gd name="T42" fmla="*/ 325 w 854"/>
                <a:gd name="T43" fmla="*/ 796 h 1045"/>
                <a:gd name="T44" fmla="*/ 383 w 854"/>
                <a:gd name="T45" fmla="*/ 858 h 1045"/>
                <a:gd name="T46" fmla="*/ 553 w 854"/>
                <a:gd name="T47" fmla="*/ 738 h 1045"/>
                <a:gd name="T48" fmla="*/ 698 w 854"/>
                <a:gd name="T49" fmla="*/ 257 h 1045"/>
                <a:gd name="T50" fmla="*/ 728 w 854"/>
                <a:gd name="T51" fmla="*/ 234 h 1045"/>
                <a:gd name="T52" fmla="*/ 642 w 854"/>
                <a:gd name="T53" fmla="*/ 630 h 1045"/>
                <a:gd name="T54" fmla="*/ 523 w 854"/>
                <a:gd name="T55" fmla="*/ 863 h 1045"/>
                <a:gd name="T56" fmla="*/ 541 w 854"/>
                <a:gd name="T57" fmla="*/ 884 h 1045"/>
                <a:gd name="T58" fmla="*/ 606 w 854"/>
                <a:gd name="T59" fmla="*/ 871 h 1045"/>
                <a:gd name="T60" fmla="*/ 620 w 854"/>
                <a:gd name="T61" fmla="*/ 881 h 1045"/>
                <a:gd name="T62" fmla="*/ 469 w 854"/>
                <a:gd name="T63" fmla="*/ 913 h 1045"/>
                <a:gd name="T64" fmla="*/ 310 w 854"/>
                <a:gd name="T65" fmla="*/ 909 h 1045"/>
                <a:gd name="T66" fmla="*/ 566 w 854"/>
                <a:gd name="T67" fmla="*/ 480 h 1045"/>
                <a:gd name="T68" fmla="*/ 651 w 854"/>
                <a:gd name="T69" fmla="*/ 125 h 1045"/>
                <a:gd name="T70" fmla="*/ 601 w 854"/>
                <a:gd name="T71" fmla="*/ 511 h 1045"/>
                <a:gd name="T72" fmla="*/ 323 w 854"/>
                <a:gd name="T73" fmla="*/ 766 h 1045"/>
                <a:gd name="T74" fmla="*/ 335 w 854"/>
                <a:gd name="T75" fmla="*/ 785 h 1045"/>
                <a:gd name="T76" fmla="*/ 420 w 854"/>
                <a:gd name="T77" fmla="*/ 701 h 1045"/>
                <a:gd name="T78" fmla="*/ 523 w 854"/>
                <a:gd name="T79" fmla="*/ 35 h 1045"/>
                <a:gd name="T80" fmla="*/ 588 w 854"/>
                <a:gd name="T81" fmla="*/ 90 h 1045"/>
                <a:gd name="T82" fmla="*/ 436 w 854"/>
                <a:gd name="T83" fmla="*/ 836 h 1045"/>
                <a:gd name="T84" fmla="*/ 358 w 854"/>
                <a:gd name="T85" fmla="*/ 525 h 1045"/>
                <a:gd name="T86" fmla="*/ 419 w 854"/>
                <a:gd name="T87" fmla="*/ 49 h 1045"/>
                <a:gd name="T88" fmla="*/ 453 w 854"/>
                <a:gd name="T89" fmla="*/ 58 h 1045"/>
                <a:gd name="T90" fmla="*/ 492 w 854"/>
                <a:gd name="T91" fmla="*/ 65 h 1045"/>
                <a:gd name="T92" fmla="*/ 390 w 854"/>
                <a:gd name="T93" fmla="*/ 699 h 1045"/>
                <a:gd name="T94" fmla="*/ 459 w 854"/>
                <a:gd name="T95" fmla="*/ 3 h 1045"/>
                <a:gd name="T96" fmla="*/ 124 w 854"/>
                <a:gd name="T97" fmla="*/ 264 h 1045"/>
                <a:gd name="T98" fmla="*/ 5 w 854"/>
                <a:gd name="T99" fmla="*/ 527 h 1045"/>
                <a:gd name="T100" fmla="*/ 101 w 854"/>
                <a:gd name="T101" fmla="*/ 864 h 1045"/>
                <a:gd name="T102" fmla="*/ 79 w 854"/>
                <a:gd name="T103" fmla="*/ 961 h 1045"/>
                <a:gd name="T104" fmla="*/ 196 w 854"/>
                <a:gd name="T105" fmla="*/ 965 h 1045"/>
                <a:gd name="T106" fmla="*/ 375 w 854"/>
                <a:gd name="T107" fmla="*/ 1041 h 1045"/>
                <a:gd name="T108" fmla="*/ 490 w 854"/>
                <a:gd name="T109" fmla="*/ 1013 h 1045"/>
                <a:gd name="T110" fmla="*/ 561 w 854"/>
                <a:gd name="T111" fmla="*/ 977 h 1045"/>
                <a:gd name="T112" fmla="*/ 663 w 854"/>
                <a:gd name="T113" fmla="*/ 1013 h 1045"/>
                <a:gd name="T114" fmla="*/ 674 w 854"/>
                <a:gd name="T115" fmla="*/ 881 h 1045"/>
                <a:gd name="T116" fmla="*/ 745 w 854"/>
                <a:gd name="T117" fmla="*/ 833 h 1045"/>
                <a:gd name="T118" fmla="*/ 838 w 854"/>
                <a:gd name="T119" fmla="*/ 383 h 1045"/>
                <a:gd name="T120" fmla="*/ 765 w 854"/>
                <a:gd name="T121" fmla="*/ 245 h 1045"/>
                <a:gd name="T122" fmla="*/ 698 w 854"/>
                <a:gd name="T123" fmla="*/ 138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1045">
                  <a:moveTo>
                    <a:pt x="416" y="1010"/>
                  </a:moveTo>
                  <a:cubicBezTo>
                    <a:pt x="415" y="1010"/>
                    <a:pt x="413" y="1009"/>
                    <a:pt x="412" y="1009"/>
                  </a:cubicBezTo>
                  <a:cubicBezTo>
                    <a:pt x="400" y="1009"/>
                    <a:pt x="389" y="1004"/>
                    <a:pt x="377" y="996"/>
                  </a:cubicBezTo>
                  <a:cubicBezTo>
                    <a:pt x="365" y="988"/>
                    <a:pt x="353" y="976"/>
                    <a:pt x="337" y="958"/>
                  </a:cubicBezTo>
                  <a:cubicBezTo>
                    <a:pt x="332" y="952"/>
                    <a:pt x="332" y="952"/>
                    <a:pt x="332" y="952"/>
                  </a:cubicBezTo>
                  <a:cubicBezTo>
                    <a:pt x="339" y="948"/>
                    <a:pt x="339" y="948"/>
                    <a:pt x="339" y="948"/>
                  </a:cubicBezTo>
                  <a:cubicBezTo>
                    <a:pt x="356" y="940"/>
                    <a:pt x="375" y="935"/>
                    <a:pt x="394" y="935"/>
                  </a:cubicBezTo>
                  <a:cubicBezTo>
                    <a:pt x="398" y="935"/>
                    <a:pt x="401" y="935"/>
                    <a:pt x="404" y="935"/>
                  </a:cubicBezTo>
                  <a:cubicBezTo>
                    <a:pt x="424" y="937"/>
                    <a:pt x="443" y="942"/>
                    <a:pt x="462" y="947"/>
                  </a:cubicBezTo>
                  <a:cubicBezTo>
                    <a:pt x="475" y="951"/>
                    <a:pt x="486" y="954"/>
                    <a:pt x="498" y="956"/>
                  </a:cubicBezTo>
                  <a:cubicBezTo>
                    <a:pt x="511" y="958"/>
                    <a:pt x="511" y="958"/>
                    <a:pt x="511" y="958"/>
                  </a:cubicBezTo>
                  <a:cubicBezTo>
                    <a:pt x="501" y="967"/>
                    <a:pt x="501" y="967"/>
                    <a:pt x="501" y="967"/>
                  </a:cubicBezTo>
                  <a:cubicBezTo>
                    <a:pt x="464" y="997"/>
                    <a:pt x="438" y="1010"/>
                    <a:pt x="416" y="1010"/>
                  </a:cubicBezTo>
                  <a:moveTo>
                    <a:pt x="127" y="949"/>
                  </a:moveTo>
                  <a:cubicBezTo>
                    <a:pt x="111" y="931"/>
                    <a:pt x="111" y="931"/>
                    <a:pt x="111" y="931"/>
                  </a:cubicBezTo>
                  <a:cubicBezTo>
                    <a:pt x="153" y="876"/>
                    <a:pt x="153" y="876"/>
                    <a:pt x="153" y="876"/>
                  </a:cubicBezTo>
                  <a:cubicBezTo>
                    <a:pt x="187" y="916"/>
                    <a:pt x="187" y="916"/>
                    <a:pt x="187" y="916"/>
                  </a:cubicBezTo>
                  <a:cubicBezTo>
                    <a:pt x="127" y="949"/>
                    <a:pt x="127" y="949"/>
                    <a:pt x="127" y="949"/>
                  </a:cubicBezTo>
                  <a:moveTo>
                    <a:pt x="640" y="861"/>
                  </a:moveTo>
                  <a:cubicBezTo>
                    <a:pt x="802" y="493"/>
                    <a:pt x="802" y="493"/>
                    <a:pt x="802" y="493"/>
                  </a:cubicBezTo>
                  <a:cubicBezTo>
                    <a:pt x="818" y="490"/>
                    <a:pt x="818" y="490"/>
                    <a:pt x="818" y="490"/>
                  </a:cubicBezTo>
                  <a:cubicBezTo>
                    <a:pt x="818" y="497"/>
                    <a:pt x="818" y="497"/>
                    <a:pt x="818" y="497"/>
                  </a:cubicBezTo>
                  <a:cubicBezTo>
                    <a:pt x="817" y="502"/>
                    <a:pt x="817" y="506"/>
                    <a:pt x="817" y="510"/>
                  </a:cubicBezTo>
                  <a:cubicBezTo>
                    <a:pt x="817" y="520"/>
                    <a:pt x="817" y="530"/>
                    <a:pt x="814" y="540"/>
                  </a:cubicBezTo>
                  <a:cubicBezTo>
                    <a:pt x="806" y="576"/>
                    <a:pt x="806" y="576"/>
                    <a:pt x="806" y="576"/>
                  </a:cubicBezTo>
                  <a:cubicBezTo>
                    <a:pt x="794" y="626"/>
                    <a:pt x="781" y="678"/>
                    <a:pt x="766" y="728"/>
                  </a:cubicBezTo>
                  <a:cubicBezTo>
                    <a:pt x="747" y="787"/>
                    <a:pt x="710" y="830"/>
                    <a:pt x="655" y="855"/>
                  </a:cubicBezTo>
                  <a:cubicBezTo>
                    <a:pt x="640" y="861"/>
                    <a:pt x="640" y="861"/>
                    <a:pt x="640" y="861"/>
                  </a:cubicBezTo>
                  <a:moveTo>
                    <a:pt x="169" y="801"/>
                  </a:moveTo>
                  <a:cubicBezTo>
                    <a:pt x="152" y="787"/>
                    <a:pt x="152" y="787"/>
                    <a:pt x="152" y="787"/>
                  </a:cubicBezTo>
                  <a:cubicBezTo>
                    <a:pt x="114" y="754"/>
                    <a:pt x="95" y="712"/>
                    <a:pt x="77" y="671"/>
                  </a:cubicBezTo>
                  <a:cubicBezTo>
                    <a:pt x="70" y="656"/>
                    <a:pt x="70" y="656"/>
                    <a:pt x="70" y="656"/>
                  </a:cubicBezTo>
                  <a:cubicBezTo>
                    <a:pt x="64" y="643"/>
                    <a:pt x="60" y="631"/>
                    <a:pt x="55" y="619"/>
                  </a:cubicBezTo>
                  <a:cubicBezTo>
                    <a:pt x="49" y="605"/>
                    <a:pt x="44" y="591"/>
                    <a:pt x="38" y="578"/>
                  </a:cubicBezTo>
                  <a:cubicBezTo>
                    <a:pt x="20" y="540"/>
                    <a:pt x="32" y="506"/>
                    <a:pt x="47" y="471"/>
                  </a:cubicBezTo>
                  <a:cubicBezTo>
                    <a:pt x="53" y="457"/>
                    <a:pt x="53" y="457"/>
                    <a:pt x="53" y="457"/>
                  </a:cubicBezTo>
                  <a:cubicBezTo>
                    <a:pt x="169" y="801"/>
                    <a:pt x="169" y="801"/>
                    <a:pt x="169" y="801"/>
                  </a:cubicBezTo>
                  <a:moveTo>
                    <a:pt x="595" y="841"/>
                  </a:moveTo>
                  <a:cubicBezTo>
                    <a:pt x="595" y="841"/>
                    <a:pt x="594" y="841"/>
                    <a:pt x="593" y="840"/>
                  </a:cubicBezTo>
                  <a:cubicBezTo>
                    <a:pt x="589" y="840"/>
                    <a:pt x="585" y="839"/>
                    <a:pt x="581" y="838"/>
                  </a:cubicBezTo>
                  <a:cubicBezTo>
                    <a:pt x="575" y="835"/>
                    <a:pt x="575" y="835"/>
                    <a:pt x="575" y="835"/>
                  </a:cubicBezTo>
                  <a:cubicBezTo>
                    <a:pt x="578" y="829"/>
                    <a:pt x="578" y="829"/>
                    <a:pt x="578" y="829"/>
                  </a:cubicBezTo>
                  <a:cubicBezTo>
                    <a:pt x="589" y="804"/>
                    <a:pt x="601" y="778"/>
                    <a:pt x="613" y="753"/>
                  </a:cubicBezTo>
                  <a:cubicBezTo>
                    <a:pt x="639" y="696"/>
                    <a:pt x="666" y="637"/>
                    <a:pt x="688" y="578"/>
                  </a:cubicBezTo>
                  <a:cubicBezTo>
                    <a:pt x="710" y="519"/>
                    <a:pt x="727" y="460"/>
                    <a:pt x="745" y="398"/>
                  </a:cubicBezTo>
                  <a:cubicBezTo>
                    <a:pt x="753" y="370"/>
                    <a:pt x="761" y="343"/>
                    <a:pt x="770" y="315"/>
                  </a:cubicBezTo>
                  <a:cubicBezTo>
                    <a:pt x="772" y="307"/>
                    <a:pt x="772" y="307"/>
                    <a:pt x="772" y="307"/>
                  </a:cubicBezTo>
                  <a:cubicBezTo>
                    <a:pt x="779" y="312"/>
                    <a:pt x="779" y="312"/>
                    <a:pt x="779" y="312"/>
                  </a:cubicBezTo>
                  <a:cubicBezTo>
                    <a:pt x="813" y="338"/>
                    <a:pt x="820" y="356"/>
                    <a:pt x="807" y="389"/>
                  </a:cubicBezTo>
                  <a:cubicBezTo>
                    <a:pt x="800" y="408"/>
                    <a:pt x="792" y="428"/>
                    <a:pt x="785" y="448"/>
                  </a:cubicBezTo>
                  <a:cubicBezTo>
                    <a:pt x="769" y="489"/>
                    <a:pt x="753" y="533"/>
                    <a:pt x="735" y="574"/>
                  </a:cubicBezTo>
                  <a:cubicBezTo>
                    <a:pt x="705" y="642"/>
                    <a:pt x="673" y="711"/>
                    <a:pt x="642" y="777"/>
                  </a:cubicBezTo>
                  <a:cubicBezTo>
                    <a:pt x="624" y="815"/>
                    <a:pt x="624" y="815"/>
                    <a:pt x="624" y="815"/>
                  </a:cubicBezTo>
                  <a:cubicBezTo>
                    <a:pt x="619" y="826"/>
                    <a:pt x="612" y="841"/>
                    <a:pt x="595" y="841"/>
                  </a:cubicBezTo>
                  <a:moveTo>
                    <a:pt x="167" y="697"/>
                  </a:moveTo>
                  <a:cubicBezTo>
                    <a:pt x="165" y="692"/>
                    <a:pt x="165" y="692"/>
                    <a:pt x="165" y="692"/>
                  </a:cubicBezTo>
                  <a:cubicBezTo>
                    <a:pt x="163" y="688"/>
                    <a:pt x="161" y="684"/>
                    <a:pt x="158" y="680"/>
                  </a:cubicBezTo>
                  <a:cubicBezTo>
                    <a:pt x="153" y="670"/>
                    <a:pt x="148" y="661"/>
                    <a:pt x="145" y="650"/>
                  </a:cubicBezTo>
                  <a:cubicBezTo>
                    <a:pt x="135" y="622"/>
                    <a:pt x="127" y="593"/>
                    <a:pt x="118" y="564"/>
                  </a:cubicBezTo>
                  <a:cubicBezTo>
                    <a:pt x="112" y="546"/>
                    <a:pt x="107" y="528"/>
                    <a:pt x="101" y="509"/>
                  </a:cubicBezTo>
                  <a:cubicBezTo>
                    <a:pt x="79" y="438"/>
                    <a:pt x="91" y="370"/>
                    <a:pt x="143" y="287"/>
                  </a:cubicBezTo>
                  <a:cubicBezTo>
                    <a:pt x="152" y="271"/>
                    <a:pt x="152" y="271"/>
                    <a:pt x="152" y="271"/>
                  </a:cubicBezTo>
                  <a:cubicBezTo>
                    <a:pt x="185" y="691"/>
                    <a:pt x="185" y="691"/>
                    <a:pt x="185" y="691"/>
                  </a:cubicBezTo>
                  <a:cubicBezTo>
                    <a:pt x="167" y="697"/>
                    <a:pt x="167" y="697"/>
                    <a:pt x="167" y="697"/>
                  </a:cubicBezTo>
                  <a:moveTo>
                    <a:pt x="299" y="909"/>
                  </a:moveTo>
                  <a:cubicBezTo>
                    <a:pt x="286" y="909"/>
                    <a:pt x="274" y="909"/>
                    <a:pt x="262" y="909"/>
                  </a:cubicBezTo>
                  <a:cubicBezTo>
                    <a:pt x="259" y="909"/>
                    <a:pt x="256" y="909"/>
                    <a:pt x="253" y="909"/>
                  </a:cubicBezTo>
                  <a:cubicBezTo>
                    <a:pt x="237" y="907"/>
                    <a:pt x="226" y="905"/>
                    <a:pt x="218" y="899"/>
                  </a:cubicBezTo>
                  <a:cubicBezTo>
                    <a:pt x="203" y="889"/>
                    <a:pt x="199" y="869"/>
                    <a:pt x="197" y="840"/>
                  </a:cubicBezTo>
                  <a:cubicBezTo>
                    <a:pt x="197" y="834"/>
                    <a:pt x="197" y="834"/>
                    <a:pt x="197" y="834"/>
                  </a:cubicBezTo>
                  <a:cubicBezTo>
                    <a:pt x="263" y="827"/>
                    <a:pt x="263" y="827"/>
                    <a:pt x="263" y="827"/>
                  </a:cubicBezTo>
                  <a:cubicBezTo>
                    <a:pt x="232" y="752"/>
                    <a:pt x="215" y="675"/>
                    <a:pt x="208" y="576"/>
                  </a:cubicBezTo>
                  <a:cubicBezTo>
                    <a:pt x="206" y="553"/>
                    <a:pt x="204" y="529"/>
                    <a:pt x="202" y="506"/>
                  </a:cubicBezTo>
                  <a:cubicBezTo>
                    <a:pt x="196" y="441"/>
                    <a:pt x="191" y="375"/>
                    <a:pt x="188" y="309"/>
                  </a:cubicBezTo>
                  <a:cubicBezTo>
                    <a:pt x="186" y="272"/>
                    <a:pt x="193" y="234"/>
                    <a:pt x="201" y="199"/>
                  </a:cubicBezTo>
                  <a:cubicBezTo>
                    <a:pt x="206" y="175"/>
                    <a:pt x="222" y="148"/>
                    <a:pt x="272" y="148"/>
                  </a:cubicBezTo>
                  <a:cubicBezTo>
                    <a:pt x="273" y="148"/>
                    <a:pt x="274" y="148"/>
                    <a:pt x="275" y="148"/>
                  </a:cubicBezTo>
                  <a:cubicBezTo>
                    <a:pt x="282" y="148"/>
                    <a:pt x="282" y="148"/>
                    <a:pt x="282" y="148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8" y="169"/>
                    <a:pt x="275" y="183"/>
                    <a:pt x="273" y="197"/>
                  </a:cubicBezTo>
                  <a:cubicBezTo>
                    <a:pt x="267" y="227"/>
                    <a:pt x="261" y="256"/>
                    <a:pt x="254" y="285"/>
                  </a:cubicBezTo>
                  <a:cubicBezTo>
                    <a:pt x="222" y="417"/>
                    <a:pt x="225" y="555"/>
                    <a:pt x="265" y="708"/>
                  </a:cubicBezTo>
                  <a:cubicBezTo>
                    <a:pt x="273" y="738"/>
                    <a:pt x="278" y="769"/>
                    <a:pt x="283" y="799"/>
                  </a:cubicBezTo>
                  <a:cubicBezTo>
                    <a:pt x="286" y="817"/>
                    <a:pt x="289" y="834"/>
                    <a:pt x="292" y="852"/>
                  </a:cubicBezTo>
                  <a:cubicBezTo>
                    <a:pt x="293" y="856"/>
                    <a:pt x="296" y="860"/>
                    <a:pt x="298" y="864"/>
                  </a:cubicBezTo>
                  <a:cubicBezTo>
                    <a:pt x="299" y="865"/>
                    <a:pt x="300" y="866"/>
                    <a:pt x="301" y="867"/>
                  </a:cubicBezTo>
                  <a:cubicBezTo>
                    <a:pt x="306" y="867"/>
                    <a:pt x="306" y="867"/>
                    <a:pt x="306" y="867"/>
                  </a:cubicBezTo>
                  <a:cubicBezTo>
                    <a:pt x="325" y="796"/>
                    <a:pt x="325" y="796"/>
                    <a:pt x="325" y="796"/>
                  </a:cubicBezTo>
                  <a:cubicBezTo>
                    <a:pt x="333" y="804"/>
                    <a:pt x="333" y="804"/>
                    <a:pt x="333" y="804"/>
                  </a:cubicBezTo>
                  <a:cubicBezTo>
                    <a:pt x="337" y="810"/>
                    <a:pt x="341" y="815"/>
                    <a:pt x="346" y="820"/>
                  </a:cubicBezTo>
                  <a:cubicBezTo>
                    <a:pt x="355" y="831"/>
                    <a:pt x="364" y="842"/>
                    <a:pt x="374" y="851"/>
                  </a:cubicBezTo>
                  <a:cubicBezTo>
                    <a:pt x="376" y="853"/>
                    <a:pt x="379" y="855"/>
                    <a:pt x="383" y="858"/>
                  </a:cubicBezTo>
                  <a:cubicBezTo>
                    <a:pt x="391" y="863"/>
                    <a:pt x="398" y="867"/>
                    <a:pt x="402" y="869"/>
                  </a:cubicBezTo>
                  <a:cubicBezTo>
                    <a:pt x="415" y="856"/>
                    <a:pt x="431" y="856"/>
                    <a:pt x="446" y="855"/>
                  </a:cubicBezTo>
                  <a:cubicBezTo>
                    <a:pt x="461" y="854"/>
                    <a:pt x="475" y="854"/>
                    <a:pt x="488" y="843"/>
                  </a:cubicBezTo>
                  <a:cubicBezTo>
                    <a:pt x="522" y="814"/>
                    <a:pt x="538" y="781"/>
                    <a:pt x="553" y="738"/>
                  </a:cubicBezTo>
                  <a:cubicBezTo>
                    <a:pt x="567" y="695"/>
                    <a:pt x="582" y="651"/>
                    <a:pt x="598" y="608"/>
                  </a:cubicBezTo>
                  <a:cubicBezTo>
                    <a:pt x="618" y="550"/>
                    <a:pt x="639" y="490"/>
                    <a:pt x="658" y="430"/>
                  </a:cubicBezTo>
                  <a:cubicBezTo>
                    <a:pt x="670" y="392"/>
                    <a:pt x="678" y="352"/>
                    <a:pt x="686" y="313"/>
                  </a:cubicBezTo>
                  <a:cubicBezTo>
                    <a:pt x="690" y="294"/>
                    <a:pt x="694" y="276"/>
                    <a:pt x="698" y="257"/>
                  </a:cubicBezTo>
                  <a:cubicBezTo>
                    <a:pt x="700" y="246"/>
                    <a:pt x="704" y="234"/>
                    <a:pt x="717" y="223"/>
                  </a:cubicBezTo>
                  <a:cubicBezTo>
                    <a:pt x="725" y="216"/>
                    <a:pt x="725" y="216"/>
                    <a:pt x="725" y="216"/>
                  </a:cubicBezTo>
                  <a:cubicBezTo>
                    <a:pt x="727" y="227"/>
                    <a:pt x="727" y="227"/>
                    <a:pt x="727" y="227"/>
                  </a:cubicBezTo>
                  <a:cubicBezTo>
                    <a:pt x="727" y="229"/>
                    <a:pt x="727" y="232"/>
                    <a:pt x="728" y="234"/>
                  </a:cubicBezTo>
                  <a:cubicBezTo>
                    <a:pt x="729" y="240"/>
                    <a:pt x="730" y="245"/>
                    <a:pt x="730" y="251"/>
                  </a:cubicBezTo>
                  <a:cubicBezTo>
                    <a:pt x="730" y="342"/>
                    <a:pt x="718" y="415"/>
                    <a:pt x="693" y="480"/>
                  </a:cubicBezTo>
                  <a:cubicBezTo>
                    <a:pt x="686" y="500"/>
                    <a:pt x="679" y="521"/>
                    <a:pt x="673" y="542"/>
                  </a:cubicBezTo>
                  <a:cubicBezTo>
                    <a:pt x="664" y="571"/>
                    <a:pt x="654" y="601"/>
                    <a:pt x="642" y="630"/>
                  </a:cubicBezTo>
                  <a:cubicBezTo>
                    <a:pt x="620" y="678"/>
                    <a:pt x="594" y="727"/>
                    <a:pt x="570" y="773"/>
                  </a:cubicBezTo>
                  <a:cubicBezTo>
                    <a:pt x="560" y="793"/>
                    <a:pt x="549" y="812"/>
                    <a:pt x="539" y="832"/>
                  </a:cubicBezTo>
                  <a:cubicBezTo>
                    <a:pt x="538" y="835"/>
                    <a:pt x="535" y="839"/>
                    <a:pt x="533" y="843"/>
                  </a:cubicBezTo>
                  <a:cubicBezTo>
                    <a:pt x="529" y="850"/>
                    <a:pt x="525" y="856"/>
                    <a:pt x="523" y="863"/>
                  </a:cubicBezTo>
                  <a:cubicBezTo>
                    <a:pt x="521" y="869"/>
                    <a:pt x="523" y="878"/>
                    <a:pt x="526" y="881"/>
                  </a:cubicBezTo>
                  <a:cubicBezTo>
                    <a:pt x="528" y="882"/>
                    <a:pt x="533" y="883"/>
                    <a:pt x="537" y="884"/>
                  </a:cubicBezTo>
                  <a:cubicBezTo>
                    <a:pt x="539" y="884"/>
                    <a:pt x="541" y="884"/>
                    <a:pt x="541" y="884"/>
                  </a:cubicBezTo>
                  <a:cubicBezTo>
                    <a:pt x="541" y="884"/>
                    <a:pt x="541" y="884"/>
                    <a:pt x="541" y="884"/>
                  </a:cubicBezTo>
                  <a:cubicBezTo>
                    <a:pt x="552" y="871"/>
                    <a:pt x="564" y="868"/>
                    <a:pt x="575" y="868"/>
                  </a:cubicBezTo>
                  <a:cubicBezTo>
                    <a:pt x="577" y="868"/>
                    <a:pt x="579" y="868"/>
                    <a:pt x="581" y="868"/>
                  </a:cubicBezTo>
                  <a:cubicBezTo>
                    <a:pt x="585" y="868"/>
                    <a:pt x="589" y="869"/>
                    <a:pt x="593" y="869"/>
                  </a:cubicBezTo>
                  <a:cubicBezTo>
                    <a:pt x="598" y="870"/>
                    <a:pt x="602" y="870"/>
                    <a:pt x="606" y="871"/>
                  </a:cubicBezTo>
                  <a:cubicBezTo>
                    <a:pt x="608" y="871"/>
                    <a:pt x="610" y="871"/>
                    <a:pt x="612" y="871"/>
                  </a:cubicBezTo>
                  <a:cubicBezTo>
                    <a:pt x="613" y="871"/>
                    <a:pt x="614" y="871"/>
                    <a:pt x="615" y="871"/>
                  </a:cubicBezTo>
                  <a:cubicBezTo>
                    <a:pt x="628" y="870"/>
                    <a:pt x="628" y="870"/>
                    <a:pt x="628" y="870"/>
                  </a:cubicBezTo>
                  <a:cubicBezTo>
                    <a:pt x="620" y="881"/>
                    <a:pt x="620" y="881"/>
                    <a:pt x="620" y="881"/>
                  </a:cubicBezTo>
                  <a:cubicBezTo>
                    <a:pt x="596" y="910"/>
                    <a:pt x="575" y="922"/>
                    <a:pt x="546" y="922"/>
                  </a:cubicBezTo>
                  <a:cubicBezTo>
                    <a:pt x="544" y="922"/>
                    <a:pt x="542" y="922"/>
                    <a:pt x="539" y="922"/>
                  </a:cubicBezTo>
                  <a:cubicBezTo>
                    <a:pt x="533" y="921"/>
                    <a:pt x="527" y="921"/>
                    <a:pt x="521" y="919"/>
                  </a:cubicBezTo>
                  <a:cubicBezTo>
                    <a:pt x="506" y="916"/>
                    <a:pt x="489" y="914"/>
                    <a:pt x="469" y="913"/>
                  </a:cubicBezTo>
                  <a:cubicBezTo>
                    <a:pt x="448" y="911"/>
                    <a:pt x="426" y="911"/>
                    <a:pt x="405" y="911"/>
                  </a:cubicBezTo>
                  <a:cubicBezTo>
                    <a:pt x="391" y="911"/>
                    <a:pt x="377" y="910"/>
                    <a:pt x="363" y="910"/>
                  </a:cubicBezTo>
                  <a:cubicBezTo>
                    <a:pt x="350" y="909"/>
                    <a:pt x="337" y="909"/>
                    <a:pt x="323" y="909"/>
                  </a:cubicBezTo>
                  <a:cubicBezTo>
                    <a:pt x="319" y="909"/>
                    <a:pt x="315" y="909"/>
                    <a:pt x="310" y="909"/>
                  </a:cubicBezTo>
                  <a:cubicBezTo>
                    <a:pt x="306" y="909"/>
                    <a:pt x="303" y="909"/>
                    <a:pt x="299" y="909"/>
                  </a:cubicBezTo>
                  <a:moveTo>
                    <a:pt x="529" y="705"/>
                  </a:moveTo>
                  <a:cubicBezTo>
                    <a:pt x="517" y="702"/>
                    <a:pt x="517" y="702"/>
                    <a:pt x="517" y="702"/>
                  </a:cubicBezTo>
                  <a:cubicBezTo>
                    <a:pt x="529" y="627"/>
                    <a:pt x="548" y="552"/>
                    <a:pt x="566" y="480"/>
                  </a:cubicBezTo>
                  <a:cubicBezTo>
                    <a:pt x="594" y="366"/>
                    <a:pt x="623" y="249"/>
                    <a:pt x="627" y="129"/>
                  </a:cubicBezTo>
                  <a:cubicBezTo>
                    <a:pt x="627" y="125"/>
                    <a:pt x="627" y="125"/>
                    <a:pt x="627" y="125"/>
                  </a:cubicBezTo>
                  <a:cubicBezTo>
                    <a:pt x="649" y="121"/>
                    <a:pt x="649" y="121"/>
                    <a:pt x="649" y="121"/>
                  </a:cubicBezTo>
                  <a:cubicBezTo>
                    <a:pt x="651" y="125"/>
                    <a:pt x="651" y="125"/>
                    <a:pt x="651" y="125"/>
                  </a:cubicBezTo>
                  <a:cubicBezTo>
                    <a:pt x="652" y="128"/>
                    <a:pt x="654" y="131"/>
                    <a:pt x="656" y="134"/>
                  </a:cubicBezTo>
                  <a:cubicBezTo>
                    <a:pt x="661" y="143"/>
                    <a:pt x="666" y="151"/>
                    <a:pt x="666" y="160"/>
                  </a:cubicBezTo>
                  <a:cubicBezTo>
                    <a:pt x="667" y="207"/>
                    <a:pt x="666" y="245"/>
                    <a:pt x="663" y="281"/>
                  </a:cubicBezTo>
                  <a:cubicBezTo>
                    <a:pt x="655" y="362"/>
                    <a:pt x="627" y="437"/>
                    <a:pt x="601" y="511"/>
                  </a:cubicBezTo>
                  <a:cubicBezTo>
                    <a:pt x="591" y="538"/>
                    <a:pt x="580" y="566"/>
                    <a:pt x="571" y="594"/>
                  </a:cubicBezTo>
                  <a:cubicBezTo>
                    <a:pt x="558" y="634"/>
                    <a:pt x="546" y="670"/>
                    <a:pt x="529" y="705"/>
                  </a:cubicBezTo>
                  <a:moveTo>
                    <a:pt x="335" y="785"/>
                  </a:moveTo>
                  <a:cubicBezTo>
                    <a:pt x="323" y="766"/>
                    <a:pt x="323" y="766"/>
                    <a:pt x="323" y="766"/>
                  </a:cubicBezTo>
                  <a:cubicBezTo>
                    <a:pt x="231" y="624"/>
                    <a:pt x="252" y="198"/>
                    <a:pt x="358" y="75"/>
                  </a:cubicBezTo>
                  <a:cubicBezTo>
                    <a:pt x="368" y="80"/>
                    <a:pt x="368" y="80"/>
                    <a:pt x="368" y="80"/>
                  </a:cubicBezTo>
                  <a:cubicBezTo>
                    <a:pt x="318" y="308"/>
                    <a:pt x="323" y="524"/>
                    <a:pt x="334" y="763"/>
                  </a:cubicBezTo>
                  <a:cubicBezTo>
                    <a:pt x="335" y="785"/>
                    <a:pt x="335" y="785"/>
                    <a:pt x="335" y="785"/>
                  </a:cubicBezTo>
                  <a:moveTo>
                    <a:pt x="436" y="836"/>
                  </a:moveTo>
                  <a:cubicBezTo>
                    <a:pt x="424" y="834"/>
                    <a:pt x="424" y="834"/>
                    <a:pt x="424" y="834"/>
                  </a:cubicBezTo>
                  <a:cubicBezTo>
                    <a:pt x="424" y="820"/>
                    <a:pt x="423" y="806"/>
                    <a:pt x="422" y="792"/>
                  </a:cubicBezTo>
                  <a:cubicBezTo>
                    <a:pt x="420" y="762"/>
                    <a:pt x="418" y="731"/>
                    <a:pt x="420" y="701"/>
                  </a:cubicBezTo>
                  <a:cubicBezTo>
                    <a:pt x="424" y="655"/>
                    <a:pt x="427" y="609"/>
                    <a:pt x="430" y="564"/>
                  </a:cubicBezTo>
                  <a:cubicBezTo>
                    <a:pt x="437" y="441"/>
                    <a:pt x="445" y="313"/>
                    <a:pt x="472" y="189"/>
                  </a:cubicBezTo>
                  <a:cubicBezTo>
                    <a:pt x="484" y="138"/>
                    <a:pt x="496" y="87"/>
                    <a:pt x="522" y="38"/>
                  </a:cubicBezTo>
                  <a:cubicBezTo>
                    <a:pt x="523" y="35"/>
                    <a:pt x="523" y="35"/>
                    <a:pt x="523" y="35"/>
                  </a:cubicBezTo>
                  <a:cubicBezTo>
                    <a:pt x="528" y="35"/>
                    <a:pt x="528" y="35"/>
                    <a:pt x="528" y="35"/>
                  </a:cubicBezTo>
                  <a:cubicBezTo>
                    <a:pt x="543" y="37"/>
                    <a:pt x="555" y="41"/>
                    <a:pt x="565" y="48"/>
                  </a:cubicBezTo>
                  <a:cubicBezTo>
                    <a:pt x="577" y="56"/>
                    <a:pt x="585" y="69"/>
                    <a:pt x="587" y="85"/>
                  </a:cubicBezTo>
                  <a:cubicBezTo>
                    <a:pt x="588" y="90"/>
                    <a:pt x="588" y="90"/>
                    <a:pt x="588" y="90"/>
                  </a:cubicBezTo>
                  <a:cubicBezTo>
                    <a:pt x="592" y="120"/>
                    <a:pt x="596" y="150"/>
                    <a:pt x="593" y="180"/>
                  </a:cubicBezTo>
                  <a:cubicBezTo>
                    <a:pt x="586" y="276"/>
                    <a:pt x="566" y="376"/>
                    <a:pt x="531" y="495"/>
                  </a:cubicBezTo>
                  <a:cubicBezTo>
                    <a:pt x="518" y="540"/>
                    <a:pt x="506" y="586"/>
                    <a:pt x="494" y="631"/>
                  </a:cubicBezTo>
                  <a:cubicBezTo>
                    <a:pt x="476" y="698"/>
                    <a:pt x="458" y="768"/>
                    <a:pt x="436" y="836"/>
                  </a:cubicBezTo>
                  <a:moveTo>
                    <a:pt x="384" y="732"/>
                  </a:moveTo>
                  <a:cubicBezTo>
                    <a:pt x="376" y="713"/>
                    <a:pt x="376" y="713"/>
                    <a:pt x="376" y="713"/>
                  </a:cubicBezTo>
                  <a:cubicBezTo>
                    <a:pt x="355" y="659"/>
                    <a:pt x="356" y="604"/>
                    <a:pt x="357" y="551"/>
                  </a:cubicBezTo>
                  <a:cubicBezTo>
                    <a:pt x="358" y="543"/>
                    <a:pt x="358" y="534"/>
                    <a:pt x="358" y="525"/>
                  </a:cubicBezTo>
                  <a:cubicBezTo>
                    <a:pt x="358" y="515"/>
                    <a:pt x="358" y="505"/>
                    <a:pt x="359" y="496"/>
                  </a:cubicBezTo>
                  <a:cubicBezTo>
                    <a:pt x="359" y="481"/>
                    <a:pt x="360" y="466"/>
                    <a:pt x="360" y="452"/>
                  </a:cubicBezTo>
                  <a:cubicBezTo>
                    <a:pt x="356" y="306"/>
                    <a:pt x="369" y="190"/>
                    <a:pt x="402" y="87"/>
                  </a:cubicBezTo>
                  <a:cubicBezTo>
                    <a:pt x="406" y="74"/>
                    <a:pt x="413" y="61"/>
                    <a:pt x="419" y="49"/>
                  </a:cubicBezTo>
                  <a:cubicBezTo>
                    <a:pt x="422" y="44"/>
                    <a:pt x="425" y="38"/>
                    <a:pt x="428" y="33"/>
                  </a:cubicBezTo>
                  <a:cubicBezTo>
                    <a:pt x="430" y="28"/>
                    <a:pt x="430" y="28"/>
                    <a:pt x="430" y="28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53" y="58"/>
                    <a:pt x="453" y="58"/>
                    <a:pt x="453" y="58"/>
                  </a:cubicBezTo>
                  <a:cubicBezTo>
                    <a:pt x="489" y="45"/>
                    <a:pt x="489" y="45"/>
                    <a:pt x="489" y="45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1" y="53"/>
                    <a:pt x="491" y="54"/>
                    <a:pt x="491" y="55"/>
                  </a:cubicBezTo>
                  <a:cubicBezTo>
                    <a:pt x="493" y="58"/>
                    <a:pt x="494" y="62"/>
                    <a:pt x="492" y="65"/>
                  </a:cubicBezTo>
                  <a:cubicBezTo>
                    <a:pt x="459" y="143"/>
                    <a:pt x="441" y="210"/>
                    <a:pt x="435" y="276"/>
                  </a:cubicBezTo>
                  <a:cubicBezTo>
                    <a:pt x="424" y="392"/>
                    <a:pt x="412" y="508"/>
                    <a:pt x="400" y="624"/>
                  </a:cubicBezTo>
                  <a:cubicBezTo>
                    <a:pt x="395" y="673"/>
                    <a:pt x="395" y="673"/>
                    <a:pt x="395" y="673"/>
                  </a:cubicBezTo>
                  <a:cubicBezTo>
                    <a:pt x="394" y="682"/>
                    <a:pt x="392" y="691"/>
                    <a:pt x="390" y="699"/>
                  </a:cubicBezTo>
                  <a:cubicBezTo>
                    <a:pt x="389" y="703"/>
                    <a:pt x="388" y="707"/>
                    <a:pt x="388" y="712"/>
                  </a:cubicBezTo>
                  <a:cubicBezTo>
                    <a:pt x="384" y="732"/>
                    <a:pt x="384" y="732"/>
                    <a:pt x="384" y="732"/>
                  </a:cubicBezTo>
                  <a:moveTo>
                    <a:pt x="489" y="0"/>
                  </a:moveTo>
                  <a:cubicBezTo>
                    <a:pt x="479" y="0"/>
                    <a:pt x="469" y="1"/>
                    <a:pt x="459" y="3"/>
                  </a:cubicBezTo>
                  <a:cubicBezTo>
                    <a:pt x="393" y="17"/>
                    <a:pt x="341" y="31"/>
                    <a:pt x="308" y="82"/>
                  </a:cubicBezTo>
                  <a:cubicBezTo>
                    <a:pt x="296" y="100"/>
                    <a:pt x="282" y="107"/>
                    <a:pt x="263" y="113"/>
                  </a:cubicBezTo>
                  <a:cubicBezTo>
                    <a:pt x="232" y="122"/>
                    <a:pt x="198" y="135"/>
                    <a:pt x="181" y="169"/>
                  </a:cubicBezTo>
                  <a:cubicBezTo>
                    <a:pt x="164" y="202"/>
                    <a:pt x="149" y="234"/>
                    <a:pt x="124" y="264"/>
                  </a:cubicBezTo>
                  <a:cubicBezTo>
                    <a:pt x="99" y="294"/>
                    <a:pt x="80" y="339"/>
                    <a:pt x="66" y="395"/>
                  </a:cubicBezTo>
                  <a:cubicBezTo>
                    <a:pt x="58" y="432"/>
                    <a:pt x="42" y="463"/>
                    <a:pt x="20" y="497"/>
                  </a:cubicBezTo>
                  <a:cubicBezTo>
                    <a:pt x="19" y="499"/>
                    <a:pt x="18" y="501"/>
                    <a:pt x="16" y="504"/>
                  </a:cubicBezTo>
                  <a:cubicBezTo>
                    <a:pt x="11" y="511"/>
                    <a:pt x="6" y="519"/>
                    <a:pt x="5" y="527"/>
                  </a:cubicBezTo>
                  <a:cubicBezTo>
                    <a:pt x="3" y="543"/>
                    <a:pt x="0" y="564"/>
                    <a:pt x="7" y="579"/>
                  </a:cubicBezTo>
                  <a:cubicBezTo>
                    <a:pt x="34" y="645"/>
                    <a:pt x="63" y="710"/>
                    <a:pt x="90" y="773"/>
                  </a:cubicBezTo>
                  <a:cubicBezTo>
                    <a:pt x="120" y="839"/>
                    <a:pt x="120" y="839"/>
                    <a:pt x="120" y="839"/>
                  </a:cubicBezTo>
                  <a:cubicBezTo>
                    <a:pt x="101" y="864"/>
                    <a:pt x="101" y="864"/>
                    <a:pt x="101" y="864"/>
                  </a:cubicBezTo>
                  <a:cubicBezTo>
                    <a:pt x="90" y="879"/>
                    <a:pt x="80" y="893"/>
                    <a:pt x="69" y="907"/>
                  </a:cubicBezTo>
                  <a:cubicBezTo>
                    <a:pt x="59" y="919"/>
                    <a:pt x="55" y="930"/>
                    <a:pt x="56" y="938"/>
                  </a:cubicBezTo>
                  <a:cubicBezTo>
                    <a:pt x="58" y="944"/>
                    <a:pt x="62" y="950"/>
                    <a:pt x="70" y="956"/>
                  </a:cubicBezTo>
                  <a:cubicBezTo>
                    <a:pt x="73" y="957"/>
                    <a:pt x="75" y="959"/>
                    <a:pt x="79" y="961"/>
                  </a:cubicBezTo>
                  <a:cubicBezTo>
                    <a:pt x="97" y="970"/>
                    <a:pt x="116" y="979"/>
                    <a:pt x="133" y="980"/>
                  </a:cubicBezTo>
                  <a:cubicBezTo>
                    <a:pt x="135" y="980"/>
                    <a:pt x="136" y="980"/>
                    <a:pt x="137" y="980"/>
                  </a:cubicBezTo>
                  <a:cubicBezTo>
                    <a:pt x="138" y="980"/>
                    <a:pt x="139" y="980"/>
                    <a:pt x="140" y="980"/>
                  </a:cubicBezTo>
                  <a:cubicBezTo>
                    <a:pt x="158" y="979"/>
                    <a:pt x="176" y="973"/>
                    <a:pt x="196" y="965"/>
                  </a:cubicBezTo>
                  <a:cubicBezTo>
                    <a:pt x="205" y="962"/>
                    <a:pt x="215" y="958"/>
                    <a:pt x="225" y="955"/>
                  </a:cubicBezTo>
                  <a:cubicBezTo>
                    <a:pt x="228" y="954"/>
                    <a:pt x="228" y="954"/>
                    <a:pt x="228" y="954"/>
                  </a:cubicBezTo>
                  <a:cubicBezTo>
                    <a:pt x="262" y="975"/>
                    <a:pt x="262" y="975"/>
                    <a:pt x="262" y="975"/>
                  </a:cubicBezTo>
                  <a:cubicBezTo>
                    <a:pt x="297" y="995"/>
                    <a:pt x="336" y="1019"/>
                    <a:pt x="375" y="1041"/>
                  </a:cubicBezTo>
                  <a:cubicBezTo>
                    <a:pt x="378" y="1043"/>
                    <a:pt x="383" y="1044"/>
                    <a:pt x="389" y="1045"/>
                  </a:cubicBezTo>
                  <a:cubicBezTo>
                    <a:pt x="390" y="1045"/>
                    <a:pt x="391" y="1045"/>
                    <a:pt x="392" y="1045"/>
                  </a:cubicBezTo>
                  <a:cubicBezTo>
                    <a:pt x="395" y="1045"/>
                    <a:pt x="398" y="1044"/>
                    <a:pt x="401" y="1044"/>
                  </a:cubicBezTo>
                  <a:cubicBezTo>
                    <a:pt x="426" y="1036"/>
                    <a:pt x="459" y="1026"/>
                    <a:pt x="490" y="1013"/>
                  </a:cubicBezTo>
                  <a:cubicBezTo>
                    <a:pt x="508" y="1005"/>
                    <a:pt x="525" y="995"/>
                    <a:pt x="540" y="986"/>
                  </a:cubicBezTo>
                  <a:cubicBezTo>
                    <a:pt x="546" y="983"/>
                    <a:pt x="551" y="980"/>
                    <a:pt x="556" y="977"/>
                  </a:cubicBezTo>
                  <a:cubicBezTo>
                    <a:pt x="559" y="976"/>
                    <a:pt x="559" y="976"/>
                    <a:pt x="559" y="976"/>
                  </a:cubicBezTo>
                  <a:cubicBezTo>
                    <a:pt x="561" y="977"/>
                    <a:pt x="561" y="977"/>
                    <a:pt x="561" y="977"/>
                  </a:cubicBezTo>
                  <a:cubicBezTo>
                    <a:pt x="572" y="981"/>
                    <a:pt x="582" y="986"/>
                    <a:pt x="591" y="990"/>
                  </a:cubicBezTo>
                  <a:cubicBezTo>
                    <a:pt x="610" y="998"/>
                    <a:pt x="626" y="1005"/>
                    <a:pt x="642" y="1010"/>
                  </a:cubicBezTo>
                  <a:cubicBezTo>
                    <a:pt x="648" y="1011"/>
                    <a:pt x="653" y="1012"/>
                    <a:pt x="658" y="1013"/>
                  </a:cubicBezTo>
                  <a:cubicBezTo>
                    <a:pt x="660" y="1013"/>
                    <a:pt x="661" y="1013"/>
                    <a:pt x="663" y="1013"/>
                  </a:cubicBezTo>
                  <a:cubicBezTo>
                    <a:pt x="675" y="1013"/>
                    <a:pt x="686" y="1009"/>
                    <a:pt x="693" y="1001"/>
                  </a:cubicBezTo>
                  <a:cubicBezTo>
                    <a:pt x="701" y="991"/>
                    <a:pt x="704" y="976"/>
                    <a:pt x="701" y="959"/>
                  </a:cubicBezTo>
                  <a:cubicBezTo>
                    <a:pt x="698" y="942"/>
                    <a:pt x="692" y="926"/>
                    <a:pt x="685" y="908"/>
                  </a:cubicBezTo>
                  <a:cubicBezTo>
                    <a:pt x="681" y="899"/>
                    <a:pt x="678" y="890"/>
                    <a:pt x="674" y="881"/>
                  </a:cubicBezTo>
                  <a:cubicBezTo>
                    <a:pt x="672" y="876"/>
                    <a:pt x="672" y="876"/>
                    <a:pt x="672" y="876"/>
                  </a:cubicBezTo>
                  <a:cubicBezTo>
                    <a:pt x="672" y="876"/>
                    <a:pt x="688" y="867"/>
                    <a:pt x="694" y="864"/>
                  </a:cubicBezTo>
                  <a:cubicBezTo>
                    <a:pt x="708" y="855"/>
                    <a:pt x="723" y="847"/>
                    <a:pt x="738" y="838"/>
                  </a:cubicBezTo>
                  <a:cubicBezTo>
                    <a:pt x="740" y="836"/>
                    <a:pt x="742" y="835"/>
                    <a:pt x="745" y="833"/>
                  </a:cubicBezTo>
                  <a:cubicBezTo>
                    <a:pt x="755" y="827"/>
                    <a:pt x="767" y="819"/>
                    <a:pt x="770" y="812"/>
                  </a:cubicBezTo>
                  <a:cubicBezTo>
                    <a:pt x="793" y="728"/>
                    <a:pt x="817" y="638"/>
                    <a:pt x="844" y="528"/>
                  </a:cubicBezTo>
                  <a:cubicBezTo>
                    <a:pt x="854" y="491"/>
                    <a:pt x="852" y="456"/>
                    <a:pt x="840" y="423"/>
                  </a:cubicBezTo>
                  <a:cubicBezTo>
                    <a:pt x="836" y="410"/>
                    <a:pt x="835" y="395"/>
                    <a:pt x="838" y="383"/>
                  </a:cubicBezTo>
                  <a:cubicBezTo>
                    <a:pt x="848" y="341"/>
                    <a:pt x="838" y="311"/>
                    <a:pt x="806" y="289"/>
                  </a:cubicBezTo>
                  <a:cubicBezTo>
                    <a:pt x="802" y="286"/>
                    <a:pt x="797" y="283"/>
                    <a:pt x="792" y="281"/>
                  </a:cubicBezTo>
                  <a:cubicBezTo>
                    <a:pt x="791" y="280"/>
                    <a:pt x="789" y="279"/>
                    <a:pt x="788" y="278"/>
                  </a:cubicBezTo>
                  <a:cubicBezTo>
                    <a:pt x="776" y="270"/>
                    <a:pt x="765" y="257"/>
                    <a:pt x="765" y="245"/>
                  </a:cubicBezTo>
                  <a:cubicBezTo>
                    <a:pt x="765" y="222"/>
                    <a:pt x="752" y="206"/>
                    <a:pt x="739" y="190"/>
                  </a:cubicBezTo>
                  <a:cubicBezTo>
                    <a:pt x="734" y="184"/>
                    <a:pt x="729" y="178"/>
                    <a:pt x="724" y="171"/>
                  </a:cubicBezTo>
                  <a:cubicBezTo>
                    <a:pt x="721" y="167"/>
                    <a:pt x="717" y="163"/>
                    <a:pt x="714" y="158"/>
                  </a:cubicBezTo>
                  <a:cubicBezTo>
                    <a:pt x="708" y="152"/>
                    <a:pt x="702" y="145"/>
                    <a:pt x="698" y="138"/>
                  </a:cubicBezTo>
                  <a:cubicBezTo>
                    <a:pt x="680" y="103"/>
                    <a:pt x="646" y="67"/>
                    <a:pt x="609" y="41"/>
                  </a:cubicBezTo>
                  <a:cubicBezTo>
                    <a:pt x="573" y="17"/>
                    <a:pt x="535" y="3"/>
                    <a:pt x="500" y="0"/>
                  </a:cubicBezTo>
                  <a:cubicBezTo>
                    <a:pt x="496" y="0"/>
                    <a:pt x="49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78"/>
            <p:cNvSpPr>
              <a:spLocks noEditPoints="1"/>
            </p:cNvSpPr>
            <p:nvPr/>
          </p:nvSpPr>
          <p:spPr bwMode="auto">
            <a:xfrm>
              <a:off x="6754813" y="130175"/>
              <a:ext cx="720725" cy="711200"/>
            </a:xfrm>
            <a:custGeom>
              <a:avLst/>
              <a:gdLst>
                <a:gd name="T0" fmla="*/ 711 w 1013"/>
                <a:gd name="T1" fmla="*/ 846 h 1000"/>
                <a:gd name="T2" fmla="*/ 757 w 1013"/>
                <a:gd name="T3" fmla="*/ 907 h 1000"/>
                <a:gd name="T4" fmla="*/ 330 w 1013"/>
                <a:gd name="T5" fmla="*/ 508 h 1000"/>
                <a:gd name="T6" fmla="*/ 374 w 1013"/>
                <a:gd name="T7" fmla="*/ 552 h 1000"/>
                <a:gd name="T8" fmla="*/ 194 w 1013"/>
                <a:gd name="T9" fmla="*/ 303 h 1000"/>
                <a:gd name="T10" fmla="*/ 226 w 1013"/>
                <a:gd name="T11" fmla="*/ 346 h 1000"/>
                <a:gd name="T12" fmla="*/ 291 w 1013"/>
                <a:gd name="T13" fmla="*/ 111 h 1000"/>
                <a:gd name="T14" fmla="*/ 102 w 1013"/>
                <a:gd name="T15" fmla="*/ 461 h 1000"/>
                <a:gd name="T16" fmla="*/ 32 w 1013"/>
                <a:gd name="T17" fmla="*/ 765 h 1000"/>
                <a:gd name="T18" fmla="*/ 30 w 1013"/>
                <a:gd name="T19" fmla="*/ 858 h 1000"/>
                <a:gd name="T20" fmla="*/ 48 w 1013"/>
                <a:gd name="T21" fmla="*/ 920 h 1000"/>
                <a:gd name="T22" fmla="*/ 224 w 1013"/>
                <a:gd name="T23" fmla="*/ 905 h 1000"/>
                <a:gd name="T24" fmla="*/ 565 w 1013"/>
                <a:gd name="T25" fmla="*/ 1000 h 1000"/>
                <a:gd name="T26" fmla="*/ 870 w 1013"/>
                <a:gd name="T27" fmla="*/ 982 h 1000"/>
                <a:gd name="T28" fmla="*/ 999 w 1013"/>
                <a:gd name="T29" fmla="*/ 806 h 1000"/>
                <a:gd name="T30" fmla="*/ 906 w 1013"/>
                <a:gd name="T31" fmla="*/ 804 h 1000"/>
                <a:gd name="T32" fmla="*/ 959 w 1013"/>
                <a:gd name="T33" fmla="*/ 809 h 1000"/>
                <a:gd name="T34" fmla="*/ 942 w 1013"/>
                <a:gd name="T35" fmla="*/ 904 h 1000"/>
                <a:gd name="T36" fmla="*/ 781 w 1013"/>
                <a:gd name="T37" fmla="*/ 926 h 1000"/>
                <a:gd name="T38" fmla="*/ 694 w 1013"/>
                <a:gd name="T39" fmla="*/ 822 h 1000"/>
                <a:gd name="T40" fmla="*/ 601 w 1013"/>
                <a:gd name="T41" fmla="*/ 970 h 1000"/>
                <a:gd name="T42" fmla="*/ 521 w 1013"/>
                <a:gd name="T43" fmla="*/ 971 h 1000"/>
                <a:gd name="T44" fmla="*/ 202 w 1013"/>
                <a:gd name="T45" fmla="*/ 874 h 1000"/>
                <a:gd name="T46" fmla="*/ 296 w 1013"/>
                <a:gd name="T47" fmla="*/ 857 h 1000"/>
                <a:gd name="T48" fmla="*/ 459 w 1013"/>
                <a:gd name="T49" fmla="*/ 914 h 1000"/>
                <a:gd name="T50" fmla="*/ 620 w 1013"/>
                <a:gd name="T51" fmla="*/ 710 h 1000"/>
                <a:gd name="T52" fmla="*/ 805 w 1013"/>
                <a:gd name="T53" fmla="*/ 625 h 1000"/>
                <a:gd name="T54" fmla="*/ 796 w 1013"/>
                <a:gd name="T55" fmla="*/ 595 h 1000"/>
                <a:gd name="T56" fmla="*/ 597 w 1013"/>
                <a:gd name="T57" fmla="*/ 675 h 1000"/>
                <a:gd name="T58" fmla="*/ 598 w 1013"/>
                <a:gd name="T59" fmla="*/ 730 h 1000"/>
                <a:gd name="T60" fmla="*/ 383 w 1013"/>
                <a:gd name="T61" fmla="*/ 863 h 1000"/>
                <a:gd name="T62" fmla="*/ 212 w 1013"/>
                <a:gd name="T63" fmla="*/ 757 h 1000"/>
                <a:gd name="T64" fmla="*/ 657 w 1013"/>
                <a:gd name="T65" fmla="*/ 466 h 1000"/>
                <a:gd name="T66" fmla="*/ 896 w 1013"/>
                <a:gd name="T67" fmla="*/ 433 h 1000"/>
                <a:gd name="T68" fmla="*/ 861 w 1013"/>
                <a:gd name="T69" fmla="*/ 409 h 1000"/>
                <a:gd name="T70" fmla="*/ 808 w 1013"/>
                <a:gd name="T71" fmla="*/ 400 h 1000"/>
                <a:gd name="T72" fmla="*/ 870 w 1013"/>
                <a:gd name="T73" fmla="*/ 480 h 1000"/>
                <a:gd name="T74" fmla="*/ 823 w 1013"/>
                <a:gd name="T75" fmla="*/ 343 h 1000"/>
                <a:gd name="T76" fmla="*/ 398 w 1013"/>
                <a:gd name="T77" fmla="*/ 663 h 1000"/>
                <a:gd name="T78" fmla="*/ 91 w 1013"/>
                <a:gd name="T79" fmla="*/ 845 h 1000"/>
                <a:gd name="T80" fmla="*/ 263 w 1013"/>
                <a:gd name="T81" fmla="*/ 569 h 1000"/>
                <a:gd name="T82" fmla="*/ 404 w 1013"/>
                <a:gd name="T83" fmla="*/ 574 h 1000"/>
                <a:gd name="T84" fmla="*/ 361 w 1013"/>
                <a:gd name="T85" fmla="*/ 461 h 1000"/>
                <a:gd name="T86" fmla="*/ 361 w 1013"/>
                <a:gd name="T87" fmla="*/ 320 h 1000"/>
                <a:gd name="T88" fmla="*/ 576 w 1013"/>
                <a:gd name="T89" fmla="*/ 270 h 1000"/>
                <a:gd name="T90" fmla="*/ 736 w 1013"/>
                <a:gd name="T91" fmla="*/ 207 h 1000"/>
                <a:gd name="T92" fmla="*/ 636 w 1013"/>
                <a:gd name="T93" fmla="*/ 259 h 1000"/>
                <a:gd name="T94" fmla="*/ 503 w 1013"/>
                <a:gd name="T95" fmla="*/ 216 h 1000"/>
                <a:gd name="T96" fmla="*/ 270 w 1013"/>
                <a:gd name="T97" fmla="*/ 515 h 1000"/>
                <a:gd name="T98" fmla="*/ 98 w 1013"/>
                <a:gd name="T99" fmla="*/ 716 h 1000"/>
                <a:gd name="T100" fmla="*/ 219 w 1013"/>
                <a:gd name="T101" fmla="*/ 377 h 1000"/>
                <a:gd name="T102" fmla="*/ 195 w 1013"/>
                <a:gd name="T103" fmla="*/ 265 h 1000"/>
                <a:gd name="T104" fmla="*/ 353 w 1013"/>
                <a:gd name="T105" fmla="*/ 57 h 1000"/>
                <a:gd name="T106" fmla="*/ 340 w 1013"/>
                <a:gd name="T107" fmla="*/ 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3" h="1000">
                  <a:moveTo>
                    <a:pt x="720" y="934"/>
                  </a:moveTo>
                  <a:cubicBezTo>
                    <a:pt x="708" y="918"/>
                    <a:pt x="697" y="908"/>
                    <a:pt x="691" y="895"/>
                  </a:cubicBezTo>
                  <a:cubicBezTo>
                    <a:pt x="691" y="895"/>
                    <a:pt x="691" y="895"/>
                    <a:pt x="690" y="894"/>
                  </a:cubicBezTo>
                  <a:cubicBezTo>
                    <a:pt x="682" y="877"/>
                    <a:pt x="693" y="855"/>
                    <a:pt x="711" y="846"/>
                  </a:cubicBezTo>
                  <a:cubicBezTo>
                    <a:pt x="720" y="842"/>
                    <a:pt x="728" y="839"/>
                    <a:pt x="736" y="839"/>
                  </a:cubicBezTo>
                  <a:cubicBezTo>
                    <a:pt x="748" y="839"/>
                    <a:pt x="758" y="844"/>
                    <a:pt x="764" y="853"/>
                  </a:cubicBezTo>
                  <a:cubicBezTo>
                    <a:pt x="766" y="856"/>
                    <a:pt x="767" y="859"/>
                    <a:pt x="769" y="862"/>
                  </a:cubicBezTo>
                  <a:cubicBezTo>
                    <a:pt x="777" y="878"/>
                    <a:pt x="773" y="893"/>
                    <a:pt x="757" y="907"/>
                  </a:cubicBezTo>
                  <a:cubicBezTo>
                    <a:pt x="747" y="916"/>
                    <a:pt x="736" y="923"/>
                    <a:pt x="720" y="934"/>
                  </a:cubicBezTo>
                  <a:moveTo>
                    <a:pt x="374" y="552"/>
                  </a:moveTo>
                  <a:cubicBezTo>
                    <a:pt x="358" y="552"/>
                    <a:pt x="345" y="541"/>
                    <a:pt x="334" y="519"/>
                  </a:cubicBezTo>
                  <a:cubicBezTo>
                    <a:pt x="333" y="516"/>
                    <a:pt x="331" y="512"/>
                    <a:pt x="330" y="508"/>
                  </a:cubicBezTo>
                  <a:cubicBezTo>
                    <a:pt x="345" y="498"/>
                    <a:pt x="358" y="493"/>
                    <a:pt x="370" y="493"/>
                  </a:cubicBezTo>
                  <a:cubicBezTo>
                    <a:pt x="387" y="493"/>
                    <a:pt x="401" y="505"/>
                    <a:pt x="413" y="530"/>
                  </a:cubicBezTo>
                  <a:cubicBezTo>
                    <a:pt x="413" y="531"/>
                    <a:pt x="414" y="532"/>
                    <a:pt x="414" y="532"/>
                  </a:cubicBezTo>
                  <a:cubicBezTo>
                    <a:pt x="400" y="546"/>
                    <a:pt x="386" y="552"/>
                    <a:pt x="374" y="552"/>
                  </a:cubicBezTo>
                  <a:moveTo>
                    <a:pt x="217" y="348"/>
                  </a:moveTo>
                  <a:cubicBezTo>
                    <a:pt x="207" y="348"/>
                    <a:pt x="197" y="341"/>
                    <a:pt x="191" y="329"/>
                  </a:cubicBezTo>
                  <a:cubicBezTo>
                    <a:pt x="191" y="328"/>
                    <a:pt x="190" y="326"/>
                    <a:pt x="189" y="325"/>
                  </a:cubicBezTo>
                  <a:cubicBezTo>
                    <a:pt x="187" y="318"/>
                    <a:pt x="193" y="308"/>
                    <a:pt x="194" y="303"/>
                  </a:cubicBezTo>
                  <a:cubicBezTo>
                    <a:pt x="202" y="300"/>
                    <a:pt x="210" y="298"/>
                    <a:pt x="217" y="298"/>
                  </a:cubicBezTo>
                  <a:cubicBezTo>
                    <a:pt x="229" y="298"/>
                    <a:pt x="238" y="303"/>
                    <a:pt x="241" y="309"/>
                  </a:cubicBezTo>
                  <a:cubicBezTo>
                    <a:pt x="242" y="310"/>
                    <a:pt x="242" y="310"/>
                    <a:pt x="242" y="311"/>
                  </a:cubicBezTo>
                  <a:cubicBezTo>
                    <a:pt x="246" y="323"/>
                    <a:pt x="238" y="340"/>
                    <a:pt x="226" y="346"/>
                  </a:cubicBezTo>
                  <a:cubicBezTo>
                    <a:pt x="223" y="347"/>
                    <a:pt x="220" y="348"/>
                    <a:pt x="217" y="348"/>
                  </a:cubicBezTo>
                  <a:moveTo>
                    <a:pt x="340" y="0"/>
                  </a:moveTo>
                  <a:cubicBezTo>
                    <a:pt x="330" y="0"/>
                    <a:pt x="329" y="11"/>
                    <a:pt x="330" y="19"/>
                  </a:cubicBezTo>
                  <a:cubicBezTo>
                    <a:pt x="334" y="57"/>
                    <a:pt x="314" y="86"/>
                    <a:pt x="291" y="111"/>
                  </a:cubicBezTo>
                  <a:cubicBezTo>
                    <a:pt x="273" y="130"/>
                    <a:pt x="253" y="147"/>
                    <a:pt x="232" y="163"/>
                  </a:cubicBezTo>
                  <a:cubicBezTo>
                    <a:pt x="189" y="194"/>
                    <a:pt x="160" y="233"/>
                    <a:pt x="152" y="287"/>
                  </a:cubicBezTo>
                  <a:cubicBezTo>
                    <a:pt x="151" y="295"/>
                    <a:pt x="146" y="304"/>
                    <a:pt x="141" y="310"/>
                  </a:cubicBezTo>
                  <a:cubicBezTo>
                    <a:pt x="99" y="353"/>
                    <a:pt x="90" y="404"/>
                    <a:pt x="102" y="461"/>
                  </a:cubicBezTo>
                  <a:cubicBezTo>
                    <a:pt x="105" y="476"/>
                    <a:pt x="108" y="491"/>
                    <a:pt x="111" y="506"/>
                  </a:cubicBezTo>
                  <a:cubicBezTo>
                    <a:pt x="124" y="568"/>
                    <a:pt x="111" y="625"/>
                    <a:pt x="79" y="679"/>
                  </a:cubicBezTo>
                  <a:cubicBezTo>
                    <a:pt x="67" y="699"/>
                    <a:pt x="55" y="720"/>
                    <a:pt x="38" y="737"/>
                  </a:cubicBezTo>
                  <a:cubicBezTo>
                    <a:pt x="32" y="742"/>
                    <a:pt x="31" y="755"/>
                    <a:pt x="32" y="765"/>
                  </a:cubicBezTo>
                  <a:cubicBezTo>
                    <a:pt x="33" y="784"/>
                    <a:pt x="33" y="800"/>
                    <a:pt x="17" y="813"/>
                  </a:cubicBezTo>
                  <a:cubicBezTo>
                    <a:pt x="9" y="820"/>
                    <a:pt x="6" y="833"/>
                    <a:pt x="0" y="845"/>
                  </a:cubicBezTo>
                  <a:cubicBezTo>
                    <a:pt x="3" y="845"/>
                    <a:pt x="5" y="845"/>
                    <a:pt x="7" y="845"/>
                  </a:cubicBezTo>
                  <a:cubicBezTo>
                    <a:pt x="19" y="845"/>
                    <a:pt x="26" y="850"/>
                    <a:pt x="30" y="858"/>
                  </a:cubicBezTo>
                  <a:cubicBezTo>
                    <a:pt x="33" y="863"/>
                    <a:pt x="34" y="870"/>
                    <a:pt x="35" y="878"/>
                  </a:cubicBezTo>
                  <a:cubicBezTo>
                    <a:pt x="24" y="882"/>
                    <a:pt x="13" y="884"/>
                    <a:pt x="2" y="888"/>
                  </a:cubicBezTo>
                  <a:cubicBezTo>
                    <a:pt x="1" y="893"/>
                    <a:pt x="2" y="898"/>
                    <a:pt x="4" y="901"/>
                  </a:cubicBezTo>
                  <a:cubicBezTo>
                    <a:pt x="12" y="917"/>
                    <a:pt x="37" y="906"/>
                    <a:pt x="48" y="920"/>
                  </a:cubicBezTo>
                  <a:cubicBezTo>
                    <a:pt x="41" y="930"/>
                    <a:pt x="34" y="940"/>
                    <a:pt x="28" y="950"/>
                  </a:cubicBezTo>
                  <a:cubicBezTo>
                    <a:pt x="28" y="952"/>
                    <a:pt x="29" y="953"/>
                    <a:pt x="29" y="955"/>
                  </a:cubicBezTo>
                  <a:cubicBezTo>
                    <a:pt x="36" y="968"/>
                    <a:pt x="49" y="966"/>
                    <a:pt x="61" y="968"/>
                  </a:cubicBezTo>
                  <a:cubicBezTo>
                    <a:pt x="107" y="919"/>
                    <a:pt x="164" y="905"/>
                    <a:pt x="224" y="905"/>
                  </a:cubicBezTo>
                  <a:cubicBezTo>
                    <a:pt x="239" y="905"/>
                    <a:pt x="255" y="906"/>
                    <a:pt x="270" y="907"/>
                  </a:cubicBezTo>
                  <a:cubicBezTo>
                    <a:pt x="281" y="908"/>
                    <a:pt x="293" y="912"/>
                    <a:pt x="302" y="918"/>
                  </a:cubicBezTo>
                  <a:cubicBezTo>
                    <a:pt x="369" y="963"/>
                    <a:pt x="442" y="989"/>
                    <a:pt x="521" y="998"/>
                  </a:cubicBezTo>
                  <a:cubicBezTo>
                    <a:pt x="536" y="999"/>
                    <a:pt x="550" y="1000"/>
                    <a:pt x="565" y="1000"/>
                  </a:cubicBezTo>
                  <a:cubicBezTo>
                    <a:pt x="610" y="1000"/>
                    <a:pt x="655" y="992"/>
                    <a:pt x="697" y="973"/>
                  </a:cubicBezTo>
                  <a:cubicBezTo>
                    <a:pt x="706" y="969"/>
                    <a:pt x="715" y="968"/>
                    <a:pt x="724" y="968"/>
                  </a:cubicBezTo>
                  <a:cubicBezTo>
                    <a:pt x="731" y="968"/>
                    <a:pt x="739" y="969"/>
                    <a:pt x="747" y="970"/>
                  </a:cubicBezTo>
                  <a:cubicBezTo>
                    <a:pt x="788" y="976"/>
                    <a:pt x="829" y="981"/>
                    <a:pt x="870" y="982"/>
                  </a:cubicBezTo>
                  <a:cubicBezTo>
                    <a:pt x="870" y="982"/>
                    <a:pt x="871" y="982"/>
                    <a:pt x="871" y="982"/>
                  </a:cubicBezTo>
                  <a:cubicBezTo>
                    <a:pt x="888" y="982"/>
                    <a:pt x="907" y="973"/>
                    <a:pt x="920" y="962"/>
                  </a:cubicBezTo>
                  <a:cubicBezTo>
                    <a:pt x="946" y="940"/>
                    <a:pt x="969" y="914"/>
                    <a:pt x="992" y="888"/>
                  </a:cubicBezTo>
                  <a:cubicBezTo>
                    <a:pt x="1013" y="864"/>
                    <a:pt x="1011" y="834"/>
                    <a:pt x="999" y="806"/>
                  </a:cubicBezTo>
                  <a:cubicBezTo>
                    <a:pt x="999" y="805"/>
                    <a:pt x="998" y="804"/>
                    <a:pt x="998" y="803"/>
                  </a:cubicBezTo>
                  <a:cubicBezTo>
                    <a:pt x="988" y="783"/>
                    <a:pt x="968" y="773"/>
                    <a:pt x="948" y="773"/>
                  </a:cubicBezTo>
                  <a:cubicBezTo>
                    <a:pt x="935" y="773"/>
                    <a:pt x="922" y="777"/>
                    <a:pt x="911" y="787"/>
                  </a:cubicBezTo>
                  <a:cubicBezTo>
                    <a:pt x="905" y="792"/>
                    <a:pt x="904" y="799"/>
                    <a:pt x="906" y="804"/>
                  </a:cubicBezTo>
                  <a:cubicBezTo>
                    <a:pt x="907" y="807"/>
                    <a:pt x="909" y="809"/>
                    <a:pt x="912" y="810"/>
                  </a:cubicBezTo>
                  <a:cubicBezTo>
                    <a:pt x="917" y="813"/>
                    <a:pt x="923" y="814"/>
                    <a:pt x="929" y="814"/>
                  </a:cubicBezTo>
                  <a:cubicBezTo>
                    <a:pt x="933" y="814"/>
                    <a:pt x="937" y="813"/>
                    <a:pt x="941" y="812"/>
                  </a:cubicBezTo>
                  <a:cubicBezTo>
                    <a:pt x="949" y="810"/>
                    <a:pt x="955" y="809"/>
                    <a:pt x="959" y="809"/>
                  </a:cubicBezTo>
                  <a:cubicBezTo>
                    <a:pt x="965" y="809"/>
                    <a:pt x="969" y="811"/>
                    <a:pt x="971" y="816"/>
                  </a:cubicBezTo>
                  <a:cubicBezTo>
                    <a:pt x="973" y="820"/>
                    <a:pt x="974" y="825"/>
                    <a:pt x="975" y="832"/>
                  </a:cubicBezTo>
                  <a:cubicBezTo>
                    <a:pt x="976" y="842"/>
                    <a:pt x="975" y="853"/>
                    <a:pt x="971" y="862"/>
                  </a:cubicBezTo>
                  <a:cubicBezTo>
                    <a:pt x="963" y="877"/>
                    <a:pt x="953" y="891"/>
                    <a:pt x="942" y="904"/>
                  </a:cubicBezTo>
                  <a:cubicBezTo>
                    <a:pt x="916" y="940"/>
                    <a:pt x="882" y="957"/>
                    <a:pt x="842" y="957"/>
                  </a:cubicBezTo>
                  <a:cubicBezTo>
                    <a:pt x="832" y="957"/>
                    <a:pt x="822" y="956"/>
                    <a:pt x="812" y="954"/>
                  </a:cubicBezTo>
                  <a:cubicBezTo>
                    <a:pt x="798" y="951"/>
                    <a:pt x="783" y="952"/>
                    <a:pt x="763" y="950"/>
                  </a:cubicBezTo>
                  <a:cubicBezTo>
                    <a:pt x="771" y="939"/>
                    <a:pt x="776" y="932"/>
                    <a:pt x="781" y="926"/>
                  </a:cubicBezTo>
                  <a:cubicBezTo>
                    <a:pt x="801" y="904"/>
                    <a:pt x="804" y="874"/>
                    <a:pt x="791" y="848"/>
                  </a:cubicBezTo>
                  <a:cubicBezTo>
                    <a:pt x="788" y="841"/>
                    <a:pt x="784" y="835"/>
                    <a:pt x="779" y="829"/>
                  </a:cubicBezTo>
                  <a:cubicBezTo>
                    <a:pt x="769" y="817"/>
                    <a:pt x="751" y="811"/>
                    <a:pt x="733" y="811"/>
                  </a:cubicBezTo>
                  <a:cubicBezTo>
                    <a:pt x="719" y="811"/>
                    <a:pt x="705" y="814"/>
                    <a:pt x="694" y="822"/>
                  </a:cubicBezTo>
                  <a:cubicBezTo>
                    <a:pt x="661" y="842"/>
                    <a:pt x="653" y="872"/>
                    <a:pt x="668" y="905"/>
                  </a:cubicBezTo>
                  <a:cubicBezTo>
                    <a:pt x="671" y="910"/>
                    <a:pt x="674" y="915"/>
                    <a:pt x="677" y="920"/>
                  </a:cubicBezTo>
                  <a:cubicBezTo>
                    <a:pt x="682" y="927"/>
                    <a:pt x="688" y="934"/>
                    <a:pt x="696" y="944"/>
                  </a:cubicBezTo>
                  <a:cubicBezTo>
                    <a:pt x="663" y="954"/>
                    <a:pt x="635" y="970"/>
                    <a:pt x="601" y="970"/>
                  </a:cubicBezTo>
                  <a:cubicBezTo>
                    <a:pt x="597" y="970"/>
                    <a:pt x="593" y="970"/>
                    <a:pt x="588" y="969"/>
                  </a:cubicBezTo>
                  <a:cubicBezTo>
                    <a:pt x="583" y="969"/>
                    <a:pt x="578" y="969"/>
                    <a:pt x="572" y="969"/>
                  </a:cubicBezTo>
                  <a:cubicBezTo>
                    <a:pt x="564" y="969"/>
                    <a:pt x="555" y="969"/>
                    <a:pt x="547" y="970"/>
                  </a:cubicBezTo>
                  <a:cubicBezTo>
                    <a:pt x="538" y="970"/>
                    <a:pt x="530" y="971"/>
                    <a:pt x="521" y="971"/>
                  </a:cubicBezTo>
                  <a:cubicBezTo>
                    <a:pt x="518" y="971"/>
                    <a:pt x="516" y="971"/>
                    <a:pt x="513" y="971"/>
                  </a:cubicBezTo>
                  <a:cubicBezTo>
                    <a:pt x="447" y="967"/>
                    <a:pt x="387" y="941"/>
                    <a:pt x="332" y="907"/>
                  </a:cubicBezTo>
                  <a:cubicBezTo>
                    <a:pt x="296" y="884"/>
                    <a:pt x="261" y="873"/>
                    <a:pt x="223" y="873"/>
                  </a:cubicBezTo>
                  <a:cubicBezTo>
                    <a:pt x="216" y="873"/>
                    <a:pt x="209" y="873"/>
                    <a:pt x="202" y="874"/>
                  </a:cubicBezTo>
                  <a:cubicBezTo>
                    <a:pt x="200" y="874"/>
                    <a:pt x="199" y="874"/>
                    <a:pt x="197" y="874"/>
                  </a:cubicBezTo>
                  <a:cubicBezTo>
                    <a:pt x="191" y="874"/>
                    <a:pt x="185" y="873"/>
                    <a:pt x="179" y="869"/>
                  </a:cubicBezTo>
                  <a:cubicBezTo>
                    <a:pt x="187" y="866"/>
                    <a:pt x="195" y="861"/>
                    <a:pt x="203" y="861"/>
                  </a:cubicBezTo>
                  <a:cubicBezTo>
                    <a:pt x="234" y="859"/>
                    <a:pt x="265" y="857"/>
                    <a:pt x="296" y="857"/>
                  </a:cubicBezTo>
                  <a:cubicBezTo>
                    <a:pt x="303" y="857"/>
                    <a:pt x="310" y="858"/>
                    <a:pt x="316" y="858"/>
                  </a:cubicBezTo>
                  <a:cubicBezTo>
                    <a:pt x="328" y="858"/>
                    <a:pt x="339" y="868"/>
                    <a:pt x="350" y="873"/>
                  </a:cubicBezTo>
                  <a:cubicBezTo>
                    <a:pt x="373" y="885"/>
                    <a:pt x="395" y="899"/>
                    <a:pt x="418" y="907"/>
                  </a:cubicBezTo>
                  <a:cubicBezTo>
                    <a:pt x="433" y="912"/>
                    <a:pt x="446" y="914"/>
                    <a:pt x="459" y="914"/>
                  </a:cubicBezTo>
                  <a:cubicBezTo>
                    <a:pt x="492" y="914"/>
                    <a:pt x="522" y="900"/>
                    <a:pt x="548" y="876"/>
                  </a:cubicBezTo>
                  <a:cubicBezTo>
                    <a:pt x="563" y="863"/>
                    <a:pt x="578" y="851"/>
                    <a:pt x="592" y="837"/>
                  </a:cubicBezTo>
                  <a:cubicBezTo>
                    <a:pt x="624" y="802"/>
                    <a:pt x="646" y="764"/>
                    <a:pt x="623" y="716"/>
                  </a:cubicBezTo>
                  <a:cubicBezTo>
                    <a:pt x="622" y="714"/>
                    <a:pt x="621" y="712"/>
                    <a:pt x="620" y="710"/>
                  </a:cubicBezTo>
                  <a:cubicBezTo>
                    <a:pt x="641" y="692"/>
                    <a:pt x="664" y="688"/>
                    <a:pt x="688" y="688"/>
                  </a:cubicBezTo>
                  <a:cubicBezTo>
                    <a:pt x="692" y="688"/>
                    <a:pt x="696" y="688"/>
                    <a:pt x="700" y="688"/>
                  </a:cubicBezTo>
                  <a:cubicBezTo>
                    <a:pt x="702" y="688"/>
                    <a:pt x="704" y="688"/>
                    <a:pt x="705" y="688"/>
                  </a:cubicBezTo>
                  <a:cubicBezTo>
                    <a:pt x="752" y="688"/>
                    <a:pt x="784" y="665"/>
                    <a:pt x="805" y="625"/>
                  </a:cubicBezTo>
                  <a:cubicBezTo>
                    <a:pt x="817" y="604"/>
                    <a:pt x="824" y="581"/>
                    <a:pt x="833" y="559"/>
                  </a:cubicBezTo>
                  <a:cubicBezTo>
                    <a:pt x="828" y="555"/>
                    <a:pt x="823" y="553"/>
                    <a:pt x="819" y="553"/>
                  </a:cubicBezTo>
                  <a:cubicBezTo>
                    <a:pt x="815" y="553"/>
                    <a:pt x="811" y="557"/>
                    <a:pt x="808" y="563"/>
                  </a:cubicBezTo>
                  <a:cubicBezTo>
                    <a:pt x="803" y="573"/>
                    <a:pt x="800" y="584"/>
                    <a:pt x="796" y="595"/>
                  </a:cubicBezTo>
                  <a:cubicBezTo>
                    <a:pt x="779" y="637"/>
                    <a:pt x="749" y="662"/>
                    <a:pt x="706" y="662"/>
                  </a:cubicBezTo>
                  <a:cubicBezTo>
                    <a:pt x="703" y="662"/>
                    <a:pt x="699" y="662"/>
                    <a:pt x="695" y="661"/>
                  </a:cubicBezTo>
                  <a:cubicBezTo>
                    <a:pt x="688" y="661"/>
                    <a:pt x="681" y="660"/>
                    <a:pt x="675" y="660"/>
                  </a:cubicBezTo>
                  <a:cubicBezTo>
                    <a:pt x="648" y="660"/>
                    <a:pt x="623" y="666"/>
                    <a:pt x="597" y="675"/>
                  </a:cubicBezTo>
                  <a:cubicBezTo>
                    <a:pt x="579" y="682"/>
                    <a:pt x="576" y="687"/>
                    <a:pt x="584" y="705"/>
                  </a:cubicBezTo>
                  <a:cubicBezTo>
                    <a:pt x="584" y="705"/>
                    <a:pt x="584" y="705"/>
                    <a:pt x="584" y="705"/>
                  </a:cubicBezTo>
                  <a:cubicBezTo>
                    <a:pt x="586" y="708"/>
                    <a:pt x="588" y="711"/>
                    <a:pt x="589" y="714"/>
                  </a:cubicBezTo>
                  <a:cubicBezTo>
                    <a:pt x="593" y="720"/>
                    <a:pt x="596" y="725"/>
                    <a:pt x="598" y="730"/>
                  </a:cubicBezTo>
                  <a:cubicBezTo>
                    <a:pt x="611" y="756"/>
                    <a:pt x="607" y="773"/>
                    <a:pt x="586" y="802"/>
                  </a:cubicBezTo>
                  <a:cubicBezTo>
                    <a:pt x="564" y="833"/>
                    <a:pt x="536" y="857"/>
                    <a:pt x="503" y="874"/>
                  </a:cubicBezTo>
                  <a:cubicBezTo>
                    <a:pt x="485" y="882"/>
                    <a:pt x="466" y="887"/>
                    <a:pt x="447" y="887"/>
                  </a:cubicBezTo>
                  <a:cubicBezTo>
                    <a:pt x="424" y="887"/>
                    <a:pt x="401" y="880"/>
                    <a:pt x="383" y="863"/>
                  </a:cubicBezTo>
                  <a:cubicBezTo>
                    <a:pt x="350" y="832"/>
                    <a:pt x="314" y="827"/>
                    <a:pt x="276" y="827"/>
                  </a:cubicBezTo>
                  <a:cubicBezTo>
                    <a:pt x="269" y="827"/>
                    <a:pt x="262" y="827"/>
                    <a:pt x="255" y="827"/>
                  </a:cubicBezTo>
                  <a:cubicBezTo>
                    <a:pt x="205" y="829"/>
                    <a:pt x="159" y="846"/>
                    <a:pt x="110" y="872"/>
                  </a:cubicBezTo>
                  <a:cubicBezTo>
                    <a:pt x="140" y="824"/>
                    <a:pt x="172" y="788"/>
                    <a:pt x="212" y="757"/>
                  </a:cubicBezTo>
                  <a:cubicBezTo>
                    <a:pt x="274" y="708"/>
                    <a:pt x="346" y="696"/>
                    <a:pt x="421" y="688"/>
                  </a:cubicBezTo>
                  <a:cubicBezTo>
                    <a:pt x="458" y="684"/>
                    <a:pt x="490" y="671"/>
                    <a:pt x="520" y="646"/>
                  </a:cubicBezTo>
                  <a:cubicBezTo>
                    <a:pt x="561" y="613"/>
                    <a:pt x="587" y="568"/>
                    <a:pt x="616" y="526"/>
                  </a:cubicBezTo>
                  <a:cubicBezTo>
                    <a:pt x="630" y="506"/>
                    <a:pt x="642" y="485"/>
                    <a:pt x="657" y="466"/>
                  </a:cubicBezTo>
                  <a:cubicBezTo>
                    <a:pt x="701" y="411"/>
                    <a:pt x="755" y="374"/>
                    <a:pt x="827" y="374"/>
                  </a:cubicBezTo>
                  <a:cubicBezTo>
                    <a:pt x="828" y="374"/>
                    <a:pt x="829" y="374"/>
                    <a:pt x="829" y="374"/>
                  </a:cubicBezTo>
                  <a:cubicBezTo>
                    <a:pt x="861" y="374"/>
                    <a:pt x="879" y="383"/>
                    <a:pt x="888" y="403"/>
                  </a:cubicBezTo>
                  <a:cubicBezTo>
                    <a:pt x="892" y="411"/>
                    <a:pt x="894" y="421"/>
                    <a:pt x="896" y="433"/>
                  </a:cubicBezTo>
                  <a:cubicBezTo>
                    <a:pt x="879" y="445"/>
                    <a:pt x="869" y="451"/>
                    <a:pt x="860" y="451"/>
                  </a:cubicBezTo>
                  <a:cubicBezTo>
                    <a:pt x="850" y="451"/>
                    <a:pt x="842" y="443"/>
                    <a:pt x="829" y="427"/>
                  </a:cubicBezTo>
                  <a:cubicBezTo>
                    <a:pt x="837" y="425"/>
                    <a:pt x="844" y="423"/>
                    <a:pt x="851" y="419"/>
                  </a:cubicBezTo>
                  <a:cubicBezTo>
                    <a:pt x="855" y="417"/>
                    <a:pt x="861" y="413"/>
                    <a:pt x="861" y="409"/>
                  </a:cubicBezTo>
                  <a:cubicBezTo>
                    <a:pt x="861" y="407"/>
                    <a:pt x="861" y="406"/>
                    <a:pt x="860" y="404"/>
                  </a:cubicBezTo>
                  <a:cubicBezTo>
                    <a:pt x="858" y="400"/>
                    <a:pt x="856" y="397"/>
                    <a:pt x="853" y="395"/>
                  </a:cubicBezTo>
                  <a:cubicBezTo>
                    <a:pt x="848" y="392"/>
                    <a:pt x="841" y="390"/>
                    <a:pt x="834" y="390"/>
                  </a:cubicBezTo>
                  <a:cubicBezTo>
                    <a:pt x="824" y="390"/>
                    <a:pt x="814" y="394"/>
                    <a:pt x="808" y="400"/>
                  </a:cubicBezTo>
                  <a:cubicBezTo>
                    <a:pt x="797" y="410"/>
                    <a:pt x="795" y="428"/>
                    <a:pt x="801" y="442"/>
                  </a:cubicBezTo>
                  <a:cubicBezTo>
                    <a:pt x="802" y="444"/>
                    <a:pt x="803" y="446"/>
                    <a:pt x="805" y="448"/>
                  </a:cubicBezTo>
                  <a:cubicBezTo>
                    <a:pt x="820" y="468"/>
                    <a:pt x="841" y="480"/>
                    <a:pt x="864" y="480"/>
                  </a:cubicBezTo>
                  <a:cubicBezTo>
                    <a:pt x="866" y="480"/>
                    <a:pt x="868" y="480"/>
                    <a:pt x="870" y="480"/>
                  </a:cubicBezTo>
                  <a:cubicBezTo>
                    <a:pt x="896" y="478"/>
                    <a:pt x="911" y="456"/>
                    <a:pt x="925" y="436"/>
                  </a:cubicBezTo>
                  <a:cubicBezTo>
                    <a:pt x="928" y="432"/>
                    <a:pt x="928" y="425"/>
                    <a:pt x="926" y="420"/>
                  </a:cubicBezTo>
                  <a:cubicBezTo>
                    <a:pt x="925" y="415"/>
                    <a:pt x="923" y="410"/>
                    <a:pt x="920" y="405"/>
                  </a:cubicBezTo>
                  <a:cubicBezTo>
                    <a:pt x="901" y="366"/>
                    <a:pt x="865" y="343"/>
                    <a:pt x="823" y="343"/>
                  </a:cubicBezTo>
                  <a:cubicBezTo>
                    <a:pt x="814" y="343"/>
                    <a:pt x="805" y="344"/>
                    <a:pt x="795" y="346"/>
                  </a:cubicBezTo>
                  <a:cubicBezTo>
                    <a:pt x="713" y="365"/>
                    <a:pt x="654" y="414"/>
                    <a:pt x="609" y="486"/>
                  </a:cubicBezTo>
                  <a:cubicBezTo>
                    <a:pt x="580" y="533"/>
                    <a:pt x="551" y="580"/>
                    <a:pt x="510" y="617"/>
                  </a:cubicBezTo>
                  <a:cubicBezTo>
                    <a:pt x="478" y="646"/>
                    <a:pt x="440" y="658"/>
                    <a:pt x="398" y="663"/>
                  </a:cubicBezTo>
                  <a:cubicBezTo>
                    <a:pt x="357" y="669"/>
                    <a:pt x="314" y="672"/>
                    <a:pt x="277" y="687"/>
                  </a:cubicBezTo>
                  <a:cubicBezTo>
                    <a:pt x="246" y="699"/>
                    <a:pt x="211" y="709"/>
                    <a:pt x="189" y="738"/>
                  </a:cubicBezTo>
                  <a:cubicBezTo>
                    <a:pt x="188" y="739"/>
                    <a:pt x="188" y="740"/>
                    <a:pt x="187" y="741"/>
                  </a:cubicBezTo>
                  <a:cubicBezTo>
                    <a:pt x="147" y="767"/>
                    <a:pt x="121" y="806"/>
                    <a:pt x="91" y="845"/>
                  </a:cubicBezTo>
                  <a:cubicBezTo>
                    <a:pt x="80" y="820"/>
                    <a:pt x="88" y="804"/>
                    <a:pt x="102" y="787"/>
                  </a:cubicBezTo>
                  <a:cubicBezTo>
                    <a:pt x="139" y="743"/>
                    <a:pt x="176" y="699"/>
                    <a:pt x="211" y="654"/>
                  </a:cubicBezTo>
                  <a:cubicBezTo>
                    <a:pt x="227" y="634"/>
                    <a:pt x="240" y="610"/>
                    <a:pt x="254" y="587"/>
                  </a:cubicBezTo>
                  <a:cubicBezTo>
                    <a:pt x="257" y="582"/>
                    <a:pt x="259" y="575"/>
                    <a:pt x="263" y="569"/>
                  </a:cubicBezTo>
                  <a:cubicBezTo>
                    <a:pt x="278" y="547"/>
                    <a:pt x="285" y="536"/>
                    <a:pt x="295" y="536"/>
                  </a:cubicBezTo>
                  <a:cubicBezTo>
                    <a:pt x="304" y="536"/>
                    <a:pt x="314" y="545"/>
                    <a:pt x="333" y="561"/>
                  </a:cubicBezTo>
                  <a:cubicBezTo>
                    <a:pt x="350" y="576"/>
                    <a:pt x="362" y="583"/>
                    <a:pt x="375" y="583"/>
                  </a:cubicBezTo>
                  <a:cubicBezTo>
                    <a:pt x="383" y="583"/>
                    <a:pt x="392" y="580"/>
                    <a:pt x="404" y="574"/>
                  </a:cubicBezTo>
                  <a:cubicBezTo>
                    <a:pt x="420" y="566"/>
                    <a:pt x="439" y="556"/>
                    <a:pt x="437" y="534"/>
                  </a:cubicBezTo>
                  <a:cubicBezTo>
                    <a:pt x="437" y="524"/>
                    <a:pt x="434" y="512"/>
                    <a:pt x="429" y="503"/>
                  </a:cubicBezTo>
                  <a:cubicBezTo>
                    <a:pt x="425" y="493"/>
                    <a:pt x="417" y="484"/>
                    <a:pt x="407" y="478"/>
                  </a:cubicBezTo>
                  <a:cubicBezTo>
                    <a:pt x="392" y="469"/>
                    <a:pt x="377" y="461"/>
                    <a:pt x="361" y="461"/>
                  </a:cubicBezTo>
                  <a:cubicBezTo>
                    <a:pt x="352" y="461"/>
                    <a:pt x="344" y="463"/>
                    <a:pt x="335" y="468"/>
                  </a:cubicBezTo>
                  <a:cubicBezTo>
                    <a:pt x="328" y="473"/>
                    <a:pt x="318" y="473"/>
                    <a:pt x="307" y="476"/>
                  </a:cubicBezTo>
                  <a:cubicBezTo>
                    <a:pt x="307" y="465"/>
                    <a:pt x="306" y="455"/>
                    <a:pt x="308" y="447"/>
                  </a:cubicBezTo>
                  <a:cubicBezTo>
                    <a:pt x="319" y="402"/>
                    <a:pt x="332" y="357"/>
                    <a:pt x="361" y="320"/>
                  </a:cubicBezTo>
                  <a:cubicBezTo>
                    <a:pt x="384" y="290"/>
                    <a:pt x="416" y="272"/>
                    <a:pt x="452" y="261"/>
                  </a:cubicBezTo>
                  <a:cubicBezTo>
                    <a:pt x="464" y="257"/>
                    <a:pt x="477" y="255"/>
                    <a:pt x="489" y="252"/>
                  </a:cubicBezTo>
                  <a:cubicBezTo>
                    <a:pt x="498" y="249"/>
                    <a:pt x="507" y="248"/>
                    <a:pt x="516" y="248"/>
                  </a:cubicBezTo>
                  <a:cubicBezTo>
                    <a:pt x="537" y="248"/>
                    <a:pt x="557" y="255"/>
                    <a:pt x="576" y="270"/>
                  </a:cubicBezTo>
                  <a:cubicBezTo>
                    <a:pt x="597" y="284"/>
                    <a:pt x="620" y="292"/>
                    <a:pt x="642" y="292"/>
                  </a:cubicBezTo>
                  <a:cubicBezTo>
                    <a:pt x="668" y="292"/>
                    <a:pt x="694" y="281"/>
                    <a:pt x="715" y="260"/>
                  </a:cubicBezTo>
                  <a:cubicBezTo>
                    <a:pt x="727" y="249"/>
                    <a:pt x="731" y="228"/>
                    <a:pt x="737" y="211"/>
                  </a:cubicBezTo>
                  <a:cubicBezTo>
                    <a:pt x="737" y="210"/>
                    <a:pt x="737" y="209"/>
                    <a:pt x="736" y="207"/>
                  </a:cubicBezTo>
                  <a:cubicBezTo>
                    <a:pt x="734" y="203"/>
                    <a:pt x="728" y="198"/>
                    <a:pt x="725" y="193"/>
                  </a:cubicBezTo>
                  <a:cubicBezTo>
                    <a:pt x="721" y="197"/>
                    <a:pt x="712" y="201"/>
                    <a:pt x="712" y="206"/>
                  </a:cubicBezTo>
                  <a:cubicBezTo>
                    <a:pt x="709" y="235"/>
                    <a:pt x="689" y="249"/>
                    <a:pt x="665" y="255"/>
                  </a:cubicBezTo>
                  <a:cubicBezTo>
                    <a:pt x="655" y="258"/>
                    <a:pt x="646" y="259"/>
                    <a:pt x="636" y="259"/>
                  </a:cubicBezTo>
                  <a:cubicBezTo>
                    <a:pt x="618" y="259"/>
                    <a:pt x="602" y="255"/>
                    <a:pt x="586" y="243"/>
                  </a:cubicBezTo>
                  <a:cubicBezTo>
                    <a:pt x="580" y="238"/>
                    <a:pt x="571" y="235"/>
                    <a:pt x="566" y="229"/>
                  </a:cubicBezTo>
                  <a:cubicBezTo>
                    <a:pt x="555" y="216"/>
                    <a:pt x="542" y="210"/>
                    <a:pt x="528" y="210"/>
                  </a:cubicBezTo>
                  <a:cubicBezTo>
                    <a:pt x="520" y="210"/>
                    <a:pt x="511" y="212"/>
                    <a:pt x="503" y="216"/>
                  </a:cubicBezTo>
                  <a:cubicBezTo>
                    <a:pt x="466" y="230"/>
                    <a:pt x="426" y="234"/>
                    <a:pt x="391" y="256"/>
                  </a:cubicBezTo>
                  <a:cubicBezTo>
                    <a:pt x="361" y="275"/>
                    <a:pt x="337" y="295"/>
                    <a:pt x="320" y="328"/>
                  </a:cubicBezTo>
                  <a:cubicBezTo>
                    <a:pt x="295" y="379"/>
                    <a:pt x="276" y="429"/>
                    <a:pt x="281" y="488"/>
                  </a:cubicBezTo>
                  <a:cubicBezTo>
                    <a:pt x="282" y="497"/>
                    <a:pt x="277" y="509"/>
                    <a:pt x="270" y="515"/>
                  </a:cubicBezTo>
                  <a:cubicBezTo>
                    <a:pt x="248" y="534"/>
                    <a:pt x="229" y="555"/>
                    <a:pt x="224" y="585"/>
                  </a:cubicBezTo>
                  <a:cubicBezTo>
                    <a:pt x="224" y="589"/>
                    <a:pt x="222" y="592"/>
                    <a:pt x="220" y="595"/>
                  </a:cubicBezTo>
                  <a:cubicBezTo>
                    <a:pt x="186" y="648"/>
                    <a:pt x="147" y="696"/>
                    <a:pt x="94" y="736"/>
                  </a:cubicBezTo>
                  <a:cubicBezTo>
                    <a:pt x="96" y="729"/>
                    <a:pt x="95" y="722"/>
                    <a:pt x="98" y="716"/>
                  </a:cubicBezTo>
                  <a:cubicBezTo>
                    <a:pt x="130" y="648"/>
                    <a:pt x="153" y="578"/>
                    <a:pt x="136" y="500"/>
                  </a:cubicBezTo>
                  <a:cubicBezTo>
                    <a:pt x="130" y="473"/>
                    <a:pt x="126" y="445"/>
                    <a:pt x="124" y="418"/>
                  </a:cubicBezTo>
                  <a:cubicBezTo>
                    <a:pt x="121" y="385"/>
                    <a:pt x="136" y="360"/>
                    <a:pt x="160" y="339"/>
                  </a:cubicBezTo>
                  <a:cubicBezTo>
                    <a:pt x="178" y="357"/>
                    <a:pt x="195" y="377"/>
                    <a:pt x="219" y="377"/>
                  </a:cubicBezTo>
                  <a:cubicBezTo>
                    <a:pt x="226" y="377"/>
                    <a:pt x="233" y="376"/>
                    <a:pt x="240" y="372"/>
                  </a:cubicBezTo>
                  <a:cubicBezTo>
                    <a:pt x="261" y="363"/>
                    <a:pt x="273" y="326"/>
                    <a:pt x="266" y="305"/>
                  </a:cubicBezTo>
                  <a:cubicBezTo>
                    <a:pt x="265" y="302"/>
                    <a:pt x="264" y="299"/>
                    <a:pt x="262" y="296"/>
                  </a:cubicBezTo>
                  <a:cubicBezTo>
                    <a:pt x="252" y="274"/>
                    <a:pt x="232" y="265"/>
                    <a:pt x="195" y="265"/>
                  </a:cubicBezTo>
                  <a:cubicBezTo>
                    <a:pt x="194" y="265"/>
                    <a:pt x="194" y="265"/>
                    <a:pt x="193" y="265"/>
                  </a:cubicBezTo>
                  <a:cubicBezTo>
                    <a:pt x="187" y="247"/>
                    <a:pt x="196" y="234"/>
                    <a:pt x="207" y="223"/>
                  </a:cubicBezTo>
                  <a:cubicBezTo>
                    <a:pt x="232" y="199"/>
                    <a:pt x="257" y="176"/>
                    <a:pt x="284" y="153"/>
                  </a:cubicBezTo>
                  <a:cubicBezTo>
                    <a:pt x="314" y="127"/>
                    <a:pt x="342" y="98"/>
                    <a:pt x="353" y="57"/>
                  </a:cubicBezTo>
                  <a:cubicBezTo>
                    <a:pt x="356" y="45"/>
                    <a:pt x="359" y="32"/>
                    <a:pt x="358" y="19"/>
                  </a:cubicBezTo>
                  <a:cubicBezTo>
                    <a:pt x="358" y="17"/>
                    <a:pt x="357" y="15"/>
                    <a:pt x="356" y="13"/>
                  </a:cubicBezTo>
                  <a:cubicBezTo>
                    <a:pt x="353" y="7"/>
                    <a:pt x="347" y="1"/>
                    <a:pt x="343" y="0"/>
                  </a:cubicBezTo>
                  <a:cubicBezTo>
                    <a:pt x="342" y="0"/>
                    <a:pt x="341" y="0"/>
                    <a:pt x="3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79"/>
            <p:cNvSpPr>
              <a:spLocks noEditPoints="1"/>
            </p:cNvSpPr>
            <p:nvPr/>
          </p:nvSpPr>
          <p:spPr bwMode="auto">
            <a:xfrm>
              <a:off x="9078913" y="-1312863"/>
              <a:ext cx="806450" cy="742950"/>
            </a:xfrm>
            <a:custGeom>
              <a:avLst/>
              <a:gdLst>
                <a:gd name="T0" fmla="*/ 205 w 1133"/>
                <a:gd name="T1" fmla="*/ 591 h 1046"/>
                <a:gd name="T2" fmla="*/ 257 w 1133"/>
                <a:gd name="T3" fmla="*/ 582 h 1046"/>
                <a:gd name="T4" fmla="*/ 449 w 1133"/>
                <a:gd name="T5" fmla="*/ 569 h 1046"/>
                <a:gd name="T6" fmla="*/ 467 w 1133"/>
                <a:gd name="T7" fmla="*/ 570 h 1046"/>
                <a:gd name="T8" fmla="*/ 928 w 1133"/>
                <a:gd name="T9" fmla="*/ 395 h 1046"/>
                <a:gd name="T10" fmla="*/ 1004 w 1133"/>
                <a:gd name="T11" fmla="*/ 383 h 1046"/>
                <a:gd name="T12" fmla="*/ 528 w 1133"/>
                <a:gd name="T13" fmla="*/ 82 h 1046"/>
                <a:gd name="T14" fmla="*/ 581 w 1133"/>
                <a:gd name="T15" fmla="*/ 700 h 1046"/>
                <a:gd name="T16" fmla="*/ 586 w 1133"/>
                <a:gd name="T17" fmla="*/ 902 h 1046"/>
                <a:gd name="T18" fmla="*/ 497 w 1133"/>
                <a:gd name="T19" fmla="*/ 592 h 1046"/>
                <a:gd name="T20" fmla="*/ 489 w 1133"/>
                <a:gd name="T21" fmla="*/ 478 h 1046"/>
                <a:gd name="T22" fmla="*/ 385 w 1133"/>
                <a:gd name="T23" fmla="*/ 559 h 1046"/>
                <a:gd name="T24" fmla="*/ 357 w 1133"/>
                <a:gd name="T25" fmla="*/ 238 h 1046"/>
                <a:gd name="T26" fmla="*/ 378 w 1133"/>
                <a:gd name="T27" fmla="*/ 68 h 1046"/>
                <a:gd name="T28" fmla="*/ 338 w 1133"/>
                <a:gd name="T29" fmla="*/ 217 h 1046"/>
                <a:gd name="T30" fmla="*/ 287 w 1133"/>
                <a:gd name="T31" fmla="*/ 491 h 1046"/>
                <a:gd name="T32" fmla="*/ 473 w 1133"/>
                <a:gd name="T33" fmla="*/ 707 h 1046"/>
                <a:gd name="T34" fmla="*/ 272 w 1133"/>
                <a:gd name="T35" fmla="*/ 707 h 1046"/>
                <a:gd name="T36" fmla="*/ 231 w 1133"/>
                <a:gd name="T37" fmla="*/ 527 h 1046"/>
                <a:gd name="T38" fmla="*/ 115 w 1133"/>
                <a:gd name="T39" fmla="*/ 440 h 1046"/>
                <a:gd name="T40" fmla="*/ 25 w 1133"/>
                <a:gd name="T41" fmla="*/ 310 h 1046"/>
                <a:gd name="T42" fmla="*/ 99 w 1133"/>
                <a:gd name="T43" fmla="*/ 491 h 1046"/>
                <a:gd name="T44" fmla="*/ 343 w 1133"/>
                <a:gd name="T45" fmla="*/ 760 h 1046"/>
                <a:gd name="T46" fmla="*/ 568 w 1133"/>
                <a:gd name="T47" fmla="*/ 990 h 1046"/>
                <a:gd name="T48" fmla="*/ 634 w 1133"/>
                <a:gd name="T49" fmla="*/ 1004 h 1046"/>
                <a:gd name="T50" fmla="*/ 677 w 1133"/>
                <a:gd name="T51" fmla="*/ 1013 h 1046"/>
                <a:gd name="T52" fmla="*/ 726 w 1133"/>
                <a:gd name="T53" fmla="*/ 1025 h 1046"/>
                <a:gd name="T54" fmla="*/ 1033 w 1133"/>
                <a:gd name="T55" fmla="*/ 468 h 1046"/>
                <a:gd name="T56" fmla="*/ 1099 w 1133"/>
                <a:gd name="T57" fmla="*/ 168 h 1046"/>
                <a:gd name="T58" fmla="*/ 971 w 1133"/>
                <a:gd name="T59" fmla="*/ 190 h 1046"/>
                <a:gd name="T60" fmla="*/ 1008 w 1133"/>
                <a:gd name="T61" fmla="*/ 177 h 1046"/>
                <a:gd name="T62" fmla="*/ 1066 w 1133"/>
                <a:gd name="T63" fmla="*/ 173 h 1046"/>
                <a:gd name="T64" fmla="*/ 1032 w 1133"/>
                <a:gd name="T65" fmla="*/ 371 h 1046"/>
                <a:gd name="T66" fmla="*/ 898 w 1133"/>
                <a:gd name="T67" fmla="*/ 398 h 1046"/>
                <a:gd name="T68" fmla="*/ 1007 w 1133"/>
                <a:gd name="T69" fmla="*/ 455 h 1046"/>
                <a:gd name="T70" fmla="*/ 710 w 1133"/>
                <a:gd name="T71" fmla="*/ 855 h 1046"/>
                <a:gd name="T72" fmla="*/ 780 w 1133"/>
                <a:gd name="T73" fmla="*/ 725 h 1046"/>
                <a:gd name="T74" fmla="*/ 772 w 1133"/>
                <a:gd name="T75" fmla="*/ 410 h 1046"/>
                <a:gd name="T76" fmla="*/ 779 w 1133"/>
                <a:gd name="T77" fmla="*/ 206 h 1046"/>
                <a:gd name="T78" fmla="*/ 758 w 1133"/>
                <a:gd name="T79" fmla="*/ 321 h 1046"/>
                <a:gd name="T80" fmla="*/ 745 w 1133"/>
                <a:gd name="T81" fmla="*/ 439 h 1046"/>
                <a:gd name="T82" fmla="*/ 830 w 1133"/>
                <a:gd name="T83" fmla="*/ 483 h 1046"/>
                <a:gd name="T84" fmla="*/ 664 w 1133"/>
                <a:gd name="T85" fmla="*/ 935 h 1046"/>
                <a:gd name="T86" fmla="*/ 601 w 1133"/>
                <a:gd name="T87" fmla="*/ 325 h 1046"/>
                <a:gd name="T88" fmla="*/ 622 w 1133"/>
                <a:gd name="T89" fmla="*/ 28 h 1046"/>
                <a:gd name="T90" fmla="*/ 615 w 1133"/>
                <a:gd name="T91" fmla="*/ 54 h 1046"/>
                <a:gd name="T92" fmla="*/ 582 w 1133"/>
                <a:gd name="T93" fmla="*/ 97 h 1046"/>
                <a:gd name="T94" fmla="*/ 682 w 1133"/>
                <a:gd name="T95" fmla="*/ 80 h 1046"/>
                <a:gd name="T96" fmla="*/ 634 w 1133"/>
                <a:gd name="T9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3" h="1046">
                  <a:moveTo>
                    <a:pt x="228" y="605"/>
                  </a:moveTo>
                  <a:cubicBezTo>
                    <a:pt x="227" y="605"/>
                    <a:pt x="227" y="605"/>
                    <a:pt x="226" y="605"/>
                  </a:cubicBezTo>
                  <a:cubicBezTo>
                    <a:pt x="224" y="605"/>
                    <a:pt x="223" y="605"/>
                    <a:pt x="221" y="605"/>
                  </a:cubicBezTo>
                  <a:cubicBezTo>
                    <a:pt x="214" y="604"/>
                    <a:pt x="208" y="594"/>
                    <a:pt x="205" y="591"/>
                  </a:cubicBezTo>
                  <a:cubicBezTo>
                    <a:pt x="207" y="568"/>
                    <a:pt x="220" y="552"/>
                    <a:pt x="232" y="552"/>
                  </a:cubicBezTo>
                  <a:cubicBezTo>
                    <a:pt x="232" y="552"/>
                    <a:pt x="232" y="552"/>
                    <a:pt x="232" y="552"/>
                  </a:cubicBezTo>
                  <a:cubicBezTo>
                    <a:pt x="233" y="552"/>
                    <a:pt x="234" y="552"/>
                    <a:pt x="234" y="552"/>
                  </a:cubicBezTo>
                  <a:cubicBezTo>
                    <a:pt x="246" y="554"/>
                    <a:pt x="258" y="569"/>
                    <a:pt x="257" y="582"/>
                  </a:cubicBezTo>
                  <a:cubicBezTo>
                    <a:pt x="256" y="595"/>
                    <a:pt x="244" y="605"/>
                    <a:pt x="228" y="605"/>
                  </a:cubicBezTo>
                  <a:moveTo>
                    <a:pt x="467" y="570"/>
                  </a:moveTo>
                  <a:cubicBezTo>
                    <a:pt x="465" y="570"/>
                    <a:pt x="463" y="570"/>
                    <a:pt x="461" y="570"/>
                  </a:cubicBezTo>
                  <a:cubicBezTo>
                    <a:pt x="457" y="570"/>
                    <a:pt x="453" y="570"/>
                    <a:pt x="449" y="569"/>
                  </a:cubicBezTo>
                  <a:cubicBezTo>
                    <a:pt x="446" y="525"/>
                    <a:pt x="461" y="506"/>
                    <a:pt x="501" y="506"/>
                  </a:cubicBezTo>
                  <a:cubicBezTo>
                    <a:pt x="503" y="506"/>
                    <a:pt x="506" y="506"/>
                    <a:pt x="508" y="506"/>
                  </a:cubicBezTo>
                  <a:cubicBezTo>
                    <a:pt x="509" y="506"/>
                    <a:pt x="510" y="506"/>
                    <a:pt x="511" y="506"/>
                  </a:cubicBezTo>
                  <a:cubicBezTo>
                    <a:pt x="521" y="548"/>
                    <a:pt x="505" y="570"/>
                    <a:pt x="467" y="570"/>
                  </a:cubicBezTo>
                  <a:moveTo>
                    <a:pt x="963" y="436"/>
                  </a:moveTo>
                  <a:cubicBezTo>
                    <a:pt x="963" y="436"/>
                    <a:pt x="962" y="436"/>
                    <a:pt x="961" y="436"/>
                  </a:cubicBezTo>
                  <a:cubicBezTo>
                    <a:pt x="961" y="436"/>
                    <a:pt x="961" y="436"/>
                    <a:pt x="961" y="436"/>
                  </a:cubicBezTo>
                  <a:cubicBezTo>
                    <a:pt x="942" y="435"/>
                    <a:pt x="927" y="415"/>
                    <a:pt x="928" y="395"/>
                  </a:cubicBezTo>
                  <a:cubicBezTo>
                    <a:pt x="929" y="371"/>
                    <a:pt x="941" y="353"/>
                    <a:pt x="959" y="352"/>
                  </a:cubicBezTo>
                  <a:cubicBezTo>
                    <a:pt x="961" y="351"/>
                    <a:pt x="964" y="351"/>
                    <a:pt x="966" y="351"/>
                  </a:cubicBezTo>
                  <a:cubicBezTo>
                    <a:pt x="967" y="351"/>
                    <a:pt x="968" y="351"/>
                    <a:pt x="969" y="351"/>
                  </a:cubicBezTo>
                  <a:cubicBezTo>
                    <a:pt x="988" y="352"/>
                    <a:pt x="999" y="362"/>
                    <a:pt x="1004" y="383"/>
                  </a:cubicBezTo>
                  <a:cubicBezTo>
                    <a:pt x="1006" y="396"/>
                    <a:pt x="1007" y="410"/>
                    <a:pt x="1009" y="428"/>
                  </a:cubicBezTo>
                  <a:cubicBezTo>
                    <a:pt x="991" y="431"/>
                    <a:pt x="977" y="436"/>
                    <a:pt x="963" y="436"/>
                  </a:cubicBezTo>
                  <a:moveTo>
                    <a:pt x="634" y="0"/>
                  </a:moveTo>
                  <a:cubicBezTo>
                    <a:pt x="584" y="0"/>
                    <a:pt x="543" y="32"/>
                    <a:pt x="528" y="82"/>
                  </a:cubicBezTo>
                  <a:cubicBezTo>
                    <a:pt x="506" y="164"/>
                    <a:pt x="520" y="239"/>
                    <a:pt x="563" y="313"/>
                  </a:cubicBezTo>
                  <a:cubicBezTo>
                    <a:pt x="590" y="360"/>
                    <a:pt x="618" y="408"/>
                    <a:pt x="631" y="462"/>
                  </a:cubicBezTo>
                  <a:cubicBezTo>
                    <a:pt x="641" y="504"/>
                    <a:pt x="634" y="543"/>
                    <a:pt x="618" y="583"/>
                  </a:cubicBezTo>
                  <a:cubicBezTo>
                    <a:pt x="603" y="621"/>
                    <a:pt x="586" y="660"/>
                    <a:pt x="581" y="700"/>
                  </a:cubicBezTo>
                  <a:cubicBezTo>
                    <a:pt x="577" y="733"/>
                    <a:pt x="570" y="769"/>
                    <a:pt x="584" y="802"/>
                  </a:cubicBezTo>
                  <a:cubicBezTo>
                    <a:pt x="585" y="803"/>
                    <a:pt x="585" y="804"/>
                    <a:pt x="586" y="805"/>
                  </a:cubicBezTo>
                  <a:cubicBezTo>
                    <a:pt x="590" y="853"/>
                    <a:pt x="611" y="895"/>
                    <a:pt x="632" y="940"/>
                  </a:cubicBezTo>
                  <a:cubicBezTo>
                    <a:pt x="605" y="937"/>
                    <a:pt x="594" y="922"/>
                    <a:pt x="586" y="902"/>
                  </a:cubicBezTo>
                  <a:cubicBezTo>
                    <a:pt x="565" y="849"/>
                    <a:pt x="544" y="795"/>
                    <a:pt x="521" y="743"/>
                  </a:cubicBezTo>
                  <a:cubicBezTo>
                    <a:pt x="511" y="719"/>
                    <a:pt x="496" y="696"/>
                    <a:pt x="483" y="673"/>
                  </a:cubicBezTo>
                  <a:cubicBezTo>
                    <a:pt x="479" y="668"/>
                    <a:pt x="474" y="663"/>
                    <a:pt x="471" y="657"/>
                  </a:cubicBezTo>
                  <a:cubicBezTo>
                    <a:pt x="447" y="612"/>
                    <a:pt x="448" y="609"/>
                    <a:pt x="497" y="592"/>
                  </a:cubicBezTo>
                  <a:cubicBezTo>
                    <a:pt x="533" y="578"/>
                    <a:pt x="542" y="568"/>
                    <a:pt x="543" y="535"/>
                  </a:cubicBezTo>
                  <a:cubicBezTo>
                    <a:pt x="543" y="517"/>
                    <a:pt x="544" y="496"/>
                    <a:pt x="524" y="487"/>
                  </a:cubicBezTo>
                  <a:cubicBezTo>
                    <a:pt x="514" y="482"/>
                    <a:pt x="503" y="479"/>
                    <a:pt x="492" y="479"/>
                  </a:cubicBezTo>
                  <a:cubicBezTo>
                    <a:pt x="491" y="479"/>
                    <a:pt x="490" y="478"/>
                    <a:pt x="489" y="478"/>
                  </a:cubicBezTo>
                  <a:cubicBezTo>
                    <a:pt x="479" y="478"/>
                    <a:pt x="469" y="481"/>
                    <a:pt x="459" y="487"/>
                  </a:cubicBezTo>
                  <a:cubicBezTo>
                    <a:pt x="438" y="500"/>
                    <a:pt x="416" y="515"/>
                    <a:pt x="417" y="545"/>
                  </a:cubicBezTo>
                  <a:cubicBezTo>
                    <a:pt x="417" y="554"/>
                    <a:pt x="413" y="563"/>
                    <a:pt x="410" y="574"/>
                  </a:cubicBezTo>
                  <a:cubicBezTo>
                    <a:pt x="400" y="568"/>
                    <a:pt x="392" y="565"/>
                    <a:pt x="385" y="559"/>
                  </a:cubicBezTo>
                  <a:cubicBezTo>
                    <a:pt x="351" y="527"/>
                    <a:pt x="317" y="495"/>
                    <a:pt x="298" y="452"/>
                  </a:cubicBezTo>
                  <a:cubicBezTo>
                    <a:pt x="284" y="417"/>
                    <a:pt x="283" y="380"/>
                    <a:pt x="290" y="343"/>
                  </a:cubicBezTo>
                  <a:cubicBezTo>
                    <a:pt x="292" y="331"/>
                    <a:pt x="297" y="319"/>
                    <a:pt x="300" y="307"/>
                  </a:cubicBezTo>
                  <a:cubicBezTo>
                    <a:pt x="307" y="274"/>
                    <a:pt x="326" y="253"/>
                    <a:pt x="357" y="238"/>
                  </a:cubicBezTo>
                  <a:cubicBezTo>
                    <a:pt x="407" y="214"/>
                    <a:pt x="430" y="164"/>
                    <a:pt x="415" y="112"/>
                  </a:cubicBezTo>
                  <a:cubicBezTo>
                    <a:pt x="410" y="96"/>
                    <a:pt x="395" y="82"/>
                    <a:pt x="382" y="70"/>
                  </a:cubicBezTo>
                  <a:cubicBezTo>
                    <a:pt x="381" y="69"/>
                    <a:pt x="380" y="68"/>
                    <a:pt x="378" y="68"/>
                  </a:cubicBezTo>
                  <a:cubicBezTo>
                    <a:pt x="378" y="68"/>
                    <a:pt x="378" y="68"/>
                    <a:pt x="378" y="68"/>
                  </a:cubicBezTo>
                  <a:cubicBezTo>
                    <a:pt x="373" y="68"/>
                    <a:pt x="366" y="70"/>
                    <a:pt x="361" y="71"/>
                  </a:cubicBezTo>
                  <a:cubicBezTo>
                    <a:pt x="362" y="77"/>
                    <a:pt x="362" y="86"/>
                    <a:pt x="365" y="89"/>
                  </a:cubicBezTo>
                  <a:cubicBezTo>
                    <a:pt x="390" y="105"/>
                    <a:pt x="393" y="129"/>
                    <a:pt x="387" y="153"/>
                  </a:cubicBezTo>
                  <a:cubicBezTo>
                    <a:pt x="380" y="180"/>
                    <a:pt x="366" y="205"/>
                    <a:pt x="338" y="217"/>
                  </a:cubicBezTo>
                  <a:cubicBezTo>
                    <a:pt x="331" y="220"/>
                    <a:pt x="324" y="226"/>
                    <a:pt x="316" y="228"/>
                  </a:cubicBezTo>
                  <a:cubicBezTo>
                    <a:pt x="289" y="233"/>
                    <a:pt x="278" y="254"/>
                    <a:pt x="275" y="277"/>
                  </a:cubicBezTo>
                  <a:cubicBezTo>
                    <a:pt x="269" y="316"/>
                    <a:pt x="254" y="354"/>
                    <a:pt x="257" y="395"/>
                  </a:cubicBezTo>
                  <a:cubicBezTo>
                    <a:pt x="259" y="430"/>
                    <a:pt x="265" y="461"/>
                    <a:pt x="287" y="491"/>
                  </a:cubicBezTo>
                  <a:cubicBezTo>
                    <a:pt x="319" y="538"/>
                    <a:pt x="354" y="578"/>
                    <a:pt x="408" y="602"/>
                  </a:cubicBezTo>
                  <a:cubicBezTo>
                    <a:pt x="416" y="606"/>
                    <a:pt x="425" y="616"/>
                    <a:pt x="427" y="625"/>
                  </a:cubicBezTo>
                  <a:cubicBezTo>
                    <a:pt x="433" y="653"/>
                    <a:pt x="442" y="680"/>
                    <a:pt x="467" y="698"/>
                  </a:cubicBezTo>
                  <a:cubicBezTo>
                    <a:pt x="470" y="700"/>
                    <a:pt x="471" y="704"/>
                    <a:pt x="473" y="707"/>
                  </a:cubicBezTo>
                  <a:cubicBezTo>
                    <a:pt x="504" y="762"/>
                    <a:pt x="527" y="819"/>
                    <a:pt x="537" y="884"/>
                  </a:cubicBezTo>
                  <a:cubicBezTo>
                    <a:pt x="532" y="880"/>
                    <a:pt x="526" y="877"/>
                    <a:pt x="522" y="872"/>
                  </a:cubicBezTo>
                  <a:cubicBezTo>
                    <a:pt x="477" y="811"/>
                    <a:pt x="426" y="758"/>
                    <a:pt x="350" y="735"/>
                  </a:cubicBezTo>
                  <a:cubicBezTo>
                    <a:pt x="323" y="727"/>
                    <a:pt x="297" y="718"/>
                    <a:pt x="272" y="707"/>
                  </a:cubicBezTo>
                  <a:cubicBezTo>
                    <a:pt x="242" y="694"/>
                    <a:pt x="227" y="668"/>
                    <a:pt x="220" y="637"/>
                  </a:cubicBezTo>
                  <a:cubicBezTo>
                    <a:pt x="250" y="628"/>
                    <a:pt x="285" y="622"/>
                    <a:pt x="287" y="583"/>
                  </a:cubicBezTo>
                  <a:cubicBezTo>
                    <a:pt x="289" y="560"/>
                    <a:pt x="262" y="532"/>
                    <a:pt x="241" y="528"/>
                  </a:cubicBezTo>
                  <a:cubicBezTo>
                    <a:pt x="237" y="528"/>
                    <a:pt x="234" y="527"/>
                    <a:pt x="231" y="527"/>
                  </a:cubicBezTo>
                  <a:cubicBezTo>
                    <a:pt x="230" y="527"/>
                    <a:pt x="229" y="527"/>
                    <a:pt x="228" y="527"/>
                  </a:cubicBezTo>
                  <a:cubicBezTo>
                    <a:pt x="205" y="527"/>
                    <a:pt x="188" y="541"/>
                    <a:pt x="171" y="573"/>
                  </a:cubicBezTo>
                  <a:cubicBezTo>
                    <a:pt x="152" y="570"/>
                    <a:pt x="145" y="556"/>
                    <a:pt x="140" y="541"/>
                  </a:cubicBezTo>
                  <a:cubicBezTo>
                    <a:pt x="131" y="507"/>
                    <a:pt x="122" y="474"/>
                    <a:pt x="115" y="440"/>
                  </a:cubicBezTo>
                  <a:cubicBezTo>
                    <a:pt x="106" y="401"/>
                    <a:pt x="95" y="363"/>
                    <a:pt x="63" y="334"/>
                  </a:cubicBezTo>
                  <a:cubicBezTo>
                    <a:pt x="54" y="325"/>
                    <a:pt x="44" y="316"/>
                    <a:pt x="33" y="311"/>
                  </a:cubicBezTo>
                  <a:cubicBezTo>
                    <a:pt x="31" y="311"/>
                    <a:pt x="29" y="310"/>
                    <a:pt x="26" y="310"/>
                  </a:cubicBezTo>
                  <a:cubicBezTo>
                    <a:pt x="26" y="310"/>
                    <a:pt x="25" y="310"/>
                    <a:pt x="25" y="310"/>
                  </a:cubicBezTo>
                  <a:cubicBezTo>
                    <a:pt x="18" y="310"/>
                    <a:pt x="11" y="312"/>
                    <a:pt x="9" y="315"/>
                  </a:cubicBezTo>
                  <a:cubicBezTo>
                    <a:pt x="0" y="325"/>
                    <a:pt x="11" y="332"/>
                    <a:pt x="19" y="336"/>
                  </a:cubicBezTo>
                  <a:cubicBezTo>
                    <a:pt x="55" y="350"/>
                    <a:pt x="70" y="381"/>
                    <a:pt x="82" y="414"/>
                  </a:cubicBezTo>
                  <a:cubicBezTo>
                    <a:pt x="90" y="438"/>
                    <a:pt x="95" y="465"/>
                    <a:pt x="99" y="491"/>
                  </a:cubicBezTo>
                  <a:cubicBezTo>
                    <a:pt x="106" y="543"/>
                    <a:pt x="126" y="587"/>
                    <a:pt x="170" y="620"/>
                  </a:cubicBezTo>
                  <a:cubicBezTo>
                    <a:pt x="176" y="625"/>
                    <a:pt x="183" y="633"/>
                    <a:pt x="185" y="641"/>
                  </a:cubicBezTo>
                  <a:cubicBezTo>
                    <a:pt x="202" y="698"/>
                    <a:pt x="244" y="730"/>
                    <a:pt x="299" y="746"/>
                  </a:cubicBezTo>
                  <a:cubicBezTo>
                    <a:pt x="314" y="751"/>
                    <a:pt x="328" y="755"/>
                    <a:pt x="343" y="760"/>
                  </a:cubicBezTo>
                  <a:cubicBezTo>
                    <a:pt x="404" y="778"/>
                    <a:pt x="447" y="817"/>
                    <a:pt x="480" y="871"/>
                  </a:cubicBezTo>
                  <a:cubicBezTo>
                    <a:pt x="492" y="891"/>
                    <a:pt x="505" y="911"/>
                    <a:pt x="511" y="934"/>
                  </a:cubicBezTo>
                  <a:cubicBezTo>
                    <a:pt x="514" y="942"/>
                    <a:pt x="524" y="950"/>
                    <a:pt x="533" y="953"/>
                  </a:cubicBezTo>
                  <a:cubicBezTo>
                    <a:pt x="550" y="961"/>
                    <a:pt x="564" y="968"/>
                    <a:pt x="568" y="990"/>
                  </a:cubicBezTo>
                  <a:cubicBezTo>
                    <a:pt x="570" y="999"/>
                    <a:pt x="581" y="1008"/>
                    <a:pt x="588" y="1019"/>
                  </a:cubicBezTo>
                  <a:cubicBezTo>
                    <a:pt x="595" y="1004"/>
                    <a:pt x="603" y="999"/>
                    <a:pt x="613" y="999"/>
                  </a:cubicBezTo>
                  <a:cubicBezTo>
                    <a:pt x="613" y="999"/>
                    <a:pt x="613" y="999"/>
                    <a:pt x="614" y="999"/>
                  </a:cubicBezTo>
                  <a:cubicBezTo>
                    <a:pt x="620" y="999"/>
                    <a:pt x="627" y="1001"/>
                    <a:pt x="634" y="1004"/>
                  </a:cubicBezTo>
                  <a:cubicBezTo>
                    <a:pt x="632" y="1016"/>
                    <a:pt x="629" y="1026"/>
                    <a:pt x="627" y="1038"/>
                  </a:cubicBezTo>
                  <a:cubicBezTo>
                    <a:pt x="632" y="1041"/>
                    <a:pt x="636" y="1042"/>
                    <a:pt x="639" y="1043"/>
                  </a:cubicBezTo>
                  <a:cubicBezTo>
                    <a:pt x="640" y="1043"/>
                    <a:pt x="640" y="1043"/>
                    <a:pt x="640" y="1043"/>
                  </a:cubicBezTo>
                  <a:cubicBezTo>
                    <a:pt x="657" y="1043"/>
                    <a:pt x="660" y="1016"/>
                    <a:pt x="677" y="1013"/>
                  </a:cubicBezTo>
                  <a:cubicBezTo>
                    <a:pt x="682" y="1023"/>
                    <a:pt x="688" y="1034"/>
                    <a:pt x="694" y="1045"/>
                  </a:cubicBezTo>
                  <a:cubicBezTo>
                    <a:pt x="696" y="1045"/>
                    <a:pt x="697" y="1046"/>
                    <a:pt x="699" y="1046"/>
                  </a:cubicBezTo>
                  <a:cubicBezTo>
                    <a:pt x="699" y="1046"/>
                    <a:pt x="700" y="1046"/>
                    <a:pt x="700" y="1046"/>
                  </a:cubicBezTo>
                  <a:cubicBezTo>
                    <a:pt x="714" y="1046"/>
                    <a:pt x="719" y="1034"/>
                    <a:pt x="726" y="1025"/>
                  </a:cubicBezTo>
                  <a:cubicBezTo>
                    <a:pt x="699" y="944"/>
                    <a:pt x="729" y="876"/>
                    <a:pt x="772" y="812"/>
                  </a:cubicBezTo>
                  <a:cubicBezTo>
                    <a:pt x="778" y="802"/>
                    <a:pt x="787" y="794"/>
                    <a:pt x="797" y="789"/>
                  </a:cubicBezTo>
                  <a:cubicBezTo>
                    <a:pt x="868" y="751"/>
                    <a:pt x="926" y="699"/>
                    <a:pt x="971" y="634"/>
                  </a:cubicBezTo>
                  <a:cubicBezTo>
                    <a:pt x="1005" y="584"/>
                    <a:pt x="1028" y="528"/>
                    <a:pt x="1033" y="468"/>
                  </a:cubicBezTo>
                  <a:cubicBezTo>
                    <a:pt x="1035" y="449"/>
                    <a:pt x="1043" y="436"/>
                    <a:pt x="1054" y="422"/>
                  </a:cubicBezTo>
                  <a:cubicBezTo>
                    <a:pt x="1079" y="389"/>
                    <a:pt x="1103" y="355"/>
                    <a:pt x="1123" y="319"/>
                  </a:cubicBezTo>
                  <a:cubicBezTo>
                    <a:pt x="1131" y="305"/>
                    <a:pt x="1133" y="283"/>
                    <a:pt x="1129" y="266"/>
                  </a:cubicBezTo>
                  <a:cubicBezTo>
                    <a:pt x="1122" y="233"/>
                    <a:pt x="1111" y="200"/>
                    <a:pt x="1099" y="168"/>
                  </a:cubicBezTo>
                  <a:cubicBezTo>
                    <a:pt x="1087" y="137"/>
                    <a:pt x="1060" y="125"/>
                    <a:pt x="1030" y="122"/>
                  </a:cubicBezTo>
                  <a:cubicBezTo>
                    <a:pt x="1029" y="122"/>
                    <a:pt x="1028" y="122"/>
                    <a:pt x="1027" y="122"/>
                  </a:cubicBezTo>
                  <a:cubicBezTo>
                    <a:pt x="1026" y="122"/>
                    <a:pt x="1025" y="122"/>
                    <a:pt x="1024" y="122"/>
                  </a:cubicBezTo>
                  <a:cubicBezTo>
                    <a:pt x="989" y="122"/>
                    <a:pt x="963" y="156"/>
                    <a:pt x="971" y="190"/>
                  </a:cubicBezTo>
                  <a:cubicBezTo>
                    <a:pt x="973" y="198"/>
                    <a:pt x="978" y="203"/>
                    <a:pt x="984" y="203"/>
                  </a:cubicBezTo>
                  <a:cubicBezTo>
                    <a:pt x="984" y="203"/>
                    <a:pt x="984" y="203"/>
                    <a:pt x="985" y="203"/>
                  </a:cubicBezTo>
                  <a:cubicBezTo>
                    <a:pt x="987" y="203"/>
                    <a:pt x="990" y="202"/>
                    <a:pt x="992" y="201"/>
                  </a:cubicBezTo>
                  <a:cubicBezTo>
                    <a:pt x="1000" y="196"/>
                    <a:pt x="1006" y="186"/>
                    <a:pt x="1008" y="177"/>
                  </a:cubicBezTo>
                  <a:cubicBezTo>
                    <a:pt x="1012" y="159"/>
                    <a:pt x="1015" y="151"/>
                    <a:pt x="1025" y="151"/>
                  </a:cubicBezTo>
                  <a:cubicBezTo>
                    <a:pt x="1025" y="151"/>
                    <a:pt x="1025" y="151"/>
                    <a:pt x="1026" y="151"/>
                  </a:cubicBezTo>
                  <a:cubicBezTo>
                    <a:pt x="1030" y="152"/>
                    <a:pt x="1035" y="153"/>
                    <a:pt x="1041" y="156"/>
                  </a:cubicBezTo>
                  <a:cubicBezTo>
                    <a:pt x="1050" y="159"/>
                    <a:pt x="1060" y="166"/>
                    <a:pt x="1066" y="173"/>
                  </a:cubicBezTo>
                  <a:cubicBezTo>
                    <a:pt x="1075" y="187"/>
                    <a:pt x="1082" y="203"/>
                    <a:pt x="1089" y="219"/>
                  </a:cubicBezTo>
                  <a:cubicBezTo>
                    <a:pt x="1112" y="269"/>
                    <a:pt x="1106" y="314"/>
                    <a:pt x="1071" y="357"/>
                  </a:cubicBezTo>
                  <a:cubicBezTo>
                    <a:pt x="1062" y="368"/>
                    <a:pt x="1055" y="382"/>
                    <a:pt x="1044" y="399"/>
                  </a:cubicBezTo>
                  <a:cubicBezTo>
                    <a:pt x="1039" y="386"/>
                    <a:pt x="1035" y="379"/>
                    <a:pt x="1032" y="371"/>
                  </a:cubicBezTo>
                  <a:cubicBezTo>
                    <a:pt x="1022" y="343"/>
                    <a:pt x="997" y="326"/>
                    <a:pt x="968" y="325"/>
                  </a:cubicBezTo>
                  <a:cubicBezTo>
                    <a:pt x="966" y="325"/>
                    <a:pt x="965" y="325"/>
                    <a:pt x="963" y="325"/>
                  </a:cubicBezTo>
                  <a:cubicBezTo>
                    <a:pt x="958" y="325"/>
                    <a:pt x="952" y="325"/>
                    <a:pt x="946" y="326"/>
                  </a:cubicBezTo>
                  <a:cubicBezTo>
                    <a:pt x="919" y="332"/>
                    <a:pt x="896" y="366"/>
                    <a:pt x="898" y="398"/>
                  </a:cubicBezTo>
                  <a:cubicBezTo>
                    <a:pt x="901" y="437"/>
                    <a:pt x="922" y="458"/>
                    <a:pt x="959" y="460"/>
                  </a:cubicBezTo>
                  <a:cubicBezTo>
                    <a:pt x="961" y="460"/>
                    <a:pt x="963" y="460"/>
                    <a:pt x="964" y="460"/>
                  </a:cubicBezTo>
                  <a:cubicBezTo>
                    <a:pt x="968" y="460"/>
                    <a:pt x="972" y="460"/>
                    <a:pt x="977" y="459"/>
                  </a:cubicBezTo>
                  <a:cubicBezTo>
                    <a:pt x="986" y="458"/>
                    <a:pt x="994" y="457"/>
                    <a:pt x="1007" y="455"/>
                  </a:cubicBezTo>
                  <a:cubicBezTo>
                    <a:pt x="999" y="493"/>
                    <a:pt x="1001" y="529"/>
                    <a:pt x="978" y="561"/>
                  </a:cubicBezTo>
                  <a:cubicBezTo>
                    <a:pt x="963" y="581"/>
                    <a:pt x="957" y="607"/>
                    <a:pt x="943" y="628"/>
                  </a:cubicBezTo>
                  <a:cubicBezTo>
                    <a:pt x="909" y="684"/>
                    <a:pt x="857" y="725"/>
                    <a:pt x="801" y="757"/>
                  </a:cubicBezTo>
                  <a:cubicBezTo>
                    <a:pt x="757" y="781"/>
                    <a:pt x="729" y="812"/>
                    <a:pt x="710" y="855"/>
                  </a:cubicBezTo>
                  <a:cubicBezTo>
                    <a:pt x="707" y="862"/>
                    <a:pt x="703" y="869"/>
                    <a:pt x="694" y="873"/>
                  </a:cubicBezTo>
                  <a:cubicBezTo>
                    <a:pt x="696" y="865"/>
                    <a:pt x="695" y="856"/>
                    <a:pt x="699" y="848"/>
                  </a:cubicBezTo>
                  <a:cubicBezTo>
                    <a:pt x="715" y="814"/>
                    <a:pt x="731" y="780"/>
                    <a:pt x="750" y="747"/>
                  </a:cubicBezTo>
                  <a:cubicBezTo>
                    <a:pt x="756" y="737"/>
                    <a:pt x="770" y="732"/>
                    <a:pt x="780" y="725"/>
                  </a:cubicBezTo>
                  <a:cubicBezTo>
                    <a:pt x="801" y="710"/>
                    <a:pt x="824" y="698"/>
                    <a:pt x="842" y="681"/>
                  </a:cubicBezTo>
                  <a:cubicBezTo>
                    <a:pt x="880" y="646"/>
                    <a:pt x="888" y="601"/>
                    <a:pt x="877" y="552"/>
                  </a:cubicBezTo>
                  <a:cubicBezTo>
                    <a:pt x="872" y="533"/>
                    <a:pt x="869" y="513"/>
                    <a:pt x="863" y="495"/>
                  </a:cubicBezTo>
                  <a:cubicBezTo>
                    <a:pt x="848" y="450"/>
                    <a:pt x="824" y="412"/>
                    <a:pt x="772" y="410"/>
                  </a:cubicBezTo>
                  <a:cubicBezTo>
                    <a:pt x="770" y="410"/>
                    <a:pt x="768" y="410"/>
                    <a:pt x="766" y="410"/>
                  </a:cubicBezTo>
                  <a:cubicBezTo>
                    <a:pt x="766" y="410"/>
                    <a:pt x="765" y="410"/>
                    <a:pt x="765" y="410"/>
                  </a:cubicBezTo>
                  <a:cubicBezTo>
                    <a:pt x="758" y="378"/>
                    <a:pt x="770" y="353"/>
                    <a:pt x="784" y="329"/>
                  </a:cubicBezTo>
                  <a:cubicBezTo>
                    <a:pt x="809" y="287"/>
                    <a:pt x="805" y="246"/>
                    <a:pt x="779" y="206"/>
                  </a:cubicBezTo>
                  <a:cubicBezTo>
                    <a:pt x="766" y="186"/>
                    <a:pt x="749" y="169"/>
                    <a:pt x="734" y="150"/>
                  </a:cubicBezTo>
                  <a:cubicBezTo>
                    <a:pt x="720" y="157"/>
                    <a:pt x="718" y="165"/>
                    <a:pt x="725" y="174"/>
                  </a:cubicBezTo>
                  <a:cubicBezTo>
                    <a:pt x="732" y="183"/>
                    <a:pt x="740" y="191"/>
                    <a:pt x="748" y="200"/>
                  </a:cubicBezTo>
                  <a:cubicBezTo>
                    <a:pt x="780" y="238"/>
                    <a:pt x="785" y="280"/>
                    <a:pt x="758" y="321"/>
                  </a:cubicBezTo>
                  <a:cubicBezTo>
                    <a:pt x="738" y="349"/>
                    <a:pt x="728" y="380"/>
                    <a:pt x="723" y="413"/>
                  </a:cubicBezTo>
                  <a:cubicBezTo>
                    <a:pt x="721" y="432"/>
                    <a:pt x="723" y="438"/>
                    <a:pt x="743" y="439"/>
                  </a:cubicBezTo>
                  <a:cubicBezTo>
                    <a:pt x="744" y="439"/>
                    <a:pt x="744" y="439"/>
                    <a:pt x="744" y="439"/>
                  </a:cubicBezTo>
                  <a:cubicBezTo>
                    <a:pt x="744" y="439"/>
                    <a:pt x="745" y="439"/>
                    <a:pt x="745" y="439"/>
                  </a:cubicBezTo>
                  <a:cubicBezTo>
                    <a:pt x="748" y="439"/>
                    <a:pt x="751" y="439"/>
                    <a:pt x="754" y="438"/>
                  </a:cubicBezTo>
                  <a:cubicBezTo>
                    <a:pt x="757" y="438"/>
                    <a:pt x="761" y="438"/>
                    <a:pt x="764" y="438"/>
                  </a:cubicBezTo>
                  <a:cubicBezTo>
                    <a:pt x="767" y="438"/>
                    <a:pt x="769" y="438"/>
                    <a:pt x="772" y="438"/>
                  </a:cubicBezTo>
                  <a:cubicBezTo>
                    <a:pt x="801" y="440"/>
                    <a:pt x="814" y="451"/>
                    <a:pt x="830" y="483"/>
                  </a:cubicBezTo>
                  <a:cubicBezTo>
                    <a:pt x="846" y="517"/>
                    <a:pt x="855" y="554"/>
                    <a:pt x="853" y="590"/>
                  </a:cubicBezTo>
                  <a:cubicBezTo>
                    <a:pt x="851" y="635"/>
                    <a:pt x="830" y="676"/>
                    <a:pt x="786" y="691"/>
                  </a:cubicBezTo>
                  <a:cubicBezTo>
                    <a:pt x="735" y="708"/>
                    <a:pt x="715" y="745"/>
                    <a:pt x="694" y="787"/>
                  </a:cubicBezTo>
                  <a:cubicBezTo>
                    <a:pt x="671" y="831"/>
                    <a:pt x="665" y="879"/>
                    <a:pt x="664" y="935"/>
                  </a:cubicBezTo>
                  <a:cubicBezTo>
                    <a:pt x="637" y="886"/>
                    <a:pt x="620" y="841"/>
                    <a:pt x="612" y="791"/>
                  </a:cubicBezTo>
                  <a:cubicBezTo>
                    <a:pt x="599" y="713"/>
                    <a:pt x="623" y="644"/>
                    <a:pt x="651" y="574"/>
                  </a:cubicBezTo>
                  <a:cubicBezTo>
                    <a:pt x="665" y="540"/>
                    <a:pt x="669" y="506"/>
                    <a:pt x="662" y="467"/>
                  </a:cubicBezTo>
                  <a:cubicBezTo>
                    <a:pt x="651" y="415"/>
                    <a:pt x="624" y="371"/>
                    <a:pt x="601" y="325"/>
                  </a:cubicBezTo>
                  <a:cubicBezTo>
                    <a:pt x="590" y="304"/>
                    <a:pt x="578" y="283"/>
                    <a:pt x="568" y="261"/>
                  </a:cubicBezTo>
                  <a:cubicBezTo>
                    <a:pt x="540" y="196"/>
                    <a:pt x="534" y="130"/>
                    <a:pt x="569" y="66"/>
                  </a:cubicBezTo>
                  <a:cubicBezTo>
                    <a:pt x="584" y="39"/>
                    <a:pt x="599" y="28"/>
                    <a:pt x="620" y="28"/>
                  </a:cubicBezTo>
                  <a:cubicBezTo>
                    <a:pt x="621" y="28"/>
                    <a:pt x="622" y="28"/>
                    <a:pt x="622" y="28"/>
                  </a:cubicBezTo>
                  <a:cubicBezTo>
                    <a:pt x="631" y="28"/>
                    <a:pt x="641" y="31"/>
                    <a:pt x="652" y="35"/>
                  </a:cubicBezTo>
                  <a:cubicBezTo>
                    <a:pt x="659" y="77"/>
                    <a:pt x="654" y="85"/>
                    <a:pt x="616" y="91"/>
                  </a:cubicBezTo>
                  <a:cubicBezTo>
                    <a:pt x="617" y="83"/>
                    <a:pt x="619" y="76"/>
                    <a:pt x="619" y="69"/>
                  </a:cubicBezTo>
                  <a:cubicBezTo>
                    <a:pt x="619" y="64"/>
                    <a:pt x="618" y="56"/>
                    <a:pt x="615" y="54"/>
                  </a:cubicBezTo>
                  <a:cubicBezTo>
                    <a:pt x="614" y="54"/>
                    <a:pt x="612" y="53"/>
                    <a:pt x="610" y="53"/>
                  </a:cubicBezTo>
                  <a:cubicBezTo>
                    <a:pt x="610" y="53"/>
                    <a:pt x="609" y="53"/>
                    <a:pt x="609" y="53"/>
                  </a:cubicBezTo>
                  <a:cubicBezTo>
                    <a:pt x="606" y="53"/>
                    <a:pt x="602" y="54"/>
                    <a:pt x="599" y="55"/>
                  </a:cubicBezTo>
                  <a:cubicBezTo>
                    <a:pt x="586" y="62"/>
                    <a:pt x="577" y="83"/>
                    <a:pt x="582" y="97"/>
                  </a:cubicBezTo>
                  <a:cubicBezTo>
                    <a:pt x="586" y="111"/>
                    <a:pt x="600" y="122"/>
                    <a:pt x="616" y="123"/>
                  </a:cubicBezTo>
                  <a:cubicBezTo>
                    <a:pt x="616" y="123"/>
                    <a:pt x="617" y="123"/>
                    <a:pt x="617" y="123"/>
                  </a:cubicBezTo>
                  <a:cubicBezTo>
                    <a:pt x="619" y="123"/>
                    <a:pt x="621" y="123"/>
                    <a:pt x="622" y="122"/>
                  </a:cubicBezTo>
                  <a:cubicBezTo>
                    <a:pt x="650" y="119"/>
                    <a:pt x="672" y="104"/>
                    <a:pt x="682" y="80"/>
                  </a:cubicBezTo>
                  <a:cubicBezTo>
                    <a:pt x="692" y="57"/>
                    <a:pt x="681" y="33"/>
                    <a:pt x="670" y="11"/>
                  </a:cubicBezTo>
                  <a:cubicBezTo>
                    <a:pt x="668" y="7"/>
                    <a:pt x="661" y="3"/>
                    <a:pt x="656" y="2"/>
                  </a:cubicBezTo>
                  <a:cubicBezTo>
                    <a:pt x="650" y="1"/>
                    <a:pt x="645" y="1"/>
                    <a:pt x="640" y="1"/>
                  </a:cubicBezTo>
                  <a:cubicBezTo>
                    <a:pt x="638" y="0"/>
                    <a:pt x="636" y="0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0"/>
            <p:cNvSpPr>
              <a:spLocks noEditPoints="1"/>
            </p:cNvSpPr>
            <p:nvPr/>
          </p:nvSpPr>
          <p:spPr bwMode="auto">
            <a:xfrm>
              <a:off x="8686801" y="720725"/>
              <a:ext cx="860425" cy="711200"/>
            </a:xfrm>
            <a:custGeom>
              <a:avLst/>
              <a:gdLst>
                <a:gd name="T0" fmla="*/ 719 w 1210"/>
                <a:gd name="T1" fmla="*/ 983 h 1001"/>
                <a:gd name="T2" fmla="*/ 317 w 1210"/>
                <a:gd name="T3" fmla="*/ 876 h 1001"/>
                <a:gd name="T4" fmla="*/ 244 w 1210"/>
                <a:gd name="T5" fmla="*/ 850 h 1001"/>
                <a:gd name="T6" fmla="*/ 130 w 1210"/>
                <a:gd name="T7" fmla="*/ 770 h 1001"/>
                <a:gd name="T8" fmla="*/ 141 w 1210"/>
                <a:gd name="T9" fmla="*/ 705 h 1001"/>
                <a:gd name="T10" fmla="*/ 172 w 1210"/>
                <a:gd name="T11" fmla="*/ 715 h 1001"/>
                <a:gd name="T12" fmla="*/ 336 w 1210"/>
                <a:gd name="T13" fmla="*/ 769 h 1001"/>
                <a:gd name="T14" fmla="*/ 317 w 1210"/>
                <a:gd name="T15" fmla="*/ 806 h 1001"/>
                <a:gd name="T16" fmla="*/ 305 w 1210"/>
                <a:gd name="T17" fmla="*/ 818 h 1001"/>
                <a:gd name="T18" fmla="*/ 341 w 1210"/>
                <a:gd name="T19" fmla="*/ 804 h 1001"/>
                <a:gd name="T20" fmla="*/ 409 w 1210"/>
                <a:gd name="T21" fmla="*/ 787 h 1001"/>
                <a:gd name="T22" fmla="*/ 501 w 1210"/>
                <a:gd name="T23" fmla="*/ 815 h 1001"/>
                <a:gd name="T24" fmla="*/ 553 w 1210"/>
                <a:gd name="T25" fmla="*/ 829 h 1001"/>
                <a:gd name="T26" fmla="*/ 603 w 1210"/>
                <a:gd name="T27" fmla="*/ 914 h 1001"/>
                <a:gd name="T28" fmla="*/ 614 w 1210"/>
                <a:gd name="T29" fmla="*/ 915 h 1001"/>
                <a:gd name="T30" fmla="*/ 612 w 1210"/>
                <a:gd name="T31" fmla="*/ 850 h 1001"/>
                <a:gd name="T32" fmla="*/ 618 w 1210"/>
                <a:gd name="T33" fmla="*/ 848 h 1001"/>
                <a:gd name="T34" fmla="*/ 817 w 1210"/>
                <a:gd name="T35" fmla="*/ 892 h 1001"/>
                <a:gd name="T36" fmla="*/ 841 w 1210"/>
                <a:gd name="T37" fmla="*/ 918 h 1001"/>
                <a:gd name="T38" fmla="*/ 746 w 1210"/>
                <a:gd name="T39" fmla="*/ 984 h 1001"/>
                <a:gd name="T40" fmla="*/ 906 w 1210"/>
                <a:gd name="T41" fmla="*/ 886 h 1001"/>
                <a:gd name="T42" fmla="*/ 572 w 1210"/>
                <a:gd name="T43" fmla="*/ 816 h 1001"/>
                <a:gd name="T44" fmla="*/ 31 w 1210"/>
                <a:gd name="T45" fmla="*/ 509 h 1001"/>
                <a:gd name="T46" fmla="*/ 207 w 1210"/>
                <a:gd name="T47" fmla="*/ 17 h 1001"/>
                <a:gd name="T48" fmla="*/ 926 w 1210"/>
                <a:gd name="T49" fmla="*/ 182 h 1001"/>
                <a:gd name="T50" fmla="*/ 1113 w 1210"/>
                <a:gd name="T51" fmla="*/ 230 h 1001"/>
                <a:gd name="T52" fmla="*/ 1178 w 1210"/>
                <a:gd name="T53" fmla="*/ 349 h 1001"/>
                <a:gd name="T54" fmla="*/ 1080 w 1210"/>
                <a:gd name="T55" fmla="*/ 670 h 1001"/>
                <a:gd name="T56" fmla="*/ 1028 w 1210"/>
                <a:gd name="T57" fmla="*/ 814 h 1001"/>
                <a:gd name="T58" fmla="*/ 212 w 1210"/>
                <a:gd name="T59" fmla="*/ 0 h 1001"/>
                <a:gd name="T60" fmla="*/ 7 w 1210"/>
                <a:gd name="T61" fmla="*/ 569 h 1001"/>
                <a:gd name="T62" fmla="*/ 67 w 1210"/>
                <a:gd name="T63" fmla="*/ 677 h 1001"/>
                <a:gd name="T64" fmla="*/ 87 w 1210"/>
                <a:gd name="T65" fmla="*/ 683 h 1001"/>
                <a:gd name="T66" fmla="*/ 104 w 1210"/>
                <a:gd name="T67" fmla="*/ 701 h 1001"/>
                <a:gd name="T68" fmla="*/ 102 w 1210"/>
                <a:gd name="T69" fmla="*/ 764 h 1001"/>
                <a:gd name="T70" fmla="*/ 294 w 1210"/>
                <a:gd name="T71" fmla="*/ 889 h 1001"/>
                <a:gd name="T72" fmla="*/ 748 w 1210"/>
                <a:gd name="T73" fmla="*/ 1001 h 1001"/>
                <a:gd name="T74" fmla="*/ 884 w 1210"/>
                <a:gd name="T75" fmla="*/ 902 h 1001"/>
                <a:gd name="T76" fmla="*/ 926 w 1210"/>
                <a:gd name="T77" fmla="*/ 906 h 1001"/>
                <a:gd name="T78" fmla="*/ 1054 w 1210"/>
                <a:gd name="T79" fmla="*/ 785 h 1001"/>
                <a:gd name="T80" fmla="*/ 1129 w 1210"/>
                <a:gd name="T81" fmla="*/ 211 h 1001"/>
                <a:gd name="T82" fmla="*/ 1072 w 1210"/>
                <a:gd name="T83" fmla="*/ 187 h 1001"/>
                <a:gd name="T84" fmla="*/ 1068 w 1210"/>
                <a:gd name="T85" fmla="*/ 182 h 1001"/>
                <a:gd name="T86" fmla="*/ 1091 w 1210"/>
                <a:gd name="T87" fmla="*/ 164 h 1001"/>
                <a:gd name="T88" fmla="*/ 1107 w 1210"/>
                <a:gd name="T89" fmla="*/ 146 h 1001"/>
                <a:gd name="T90" fmla="*/ 1073 w 1210"/>
                <a:gd name="T91" fmla="*/ 152 h 1001"/>
                <a:gd name="T92" fmla="*/ 952 w 1210"/>
                <a:gd name="T93" fmla="*/ 166 h 1001"/>
                <a:gd name="T94" fmla="*/ 872 w 1210"/>
                <a:gd name="T95" fmla="*/ 144 h 1001"/>
                <a:gd name="T96" fmla="*/ 212 w 1210"/>
                <a:gd name="T97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10" h="1001">
                  <a:moveTo>
                    <a:pt x="746" y="984"/>
                  </a:moveTo>
                  <a:cubicBezTo>
                    <a:pt x="737" y="984"/>
                    <a:pt x="728" y="984"/>
                    <a:pt x="719" y="983"/>
                  </a:cubicBezTo>
                  <a:cubicBezTo>
                    <a:pt x="595" y="975"/>
                    <a:pt x="478" y="933"/>
                    <a:pt x="365" y="893"/>
                  </a:cubicBezTo>
                  <a:cubicBezTo>
                    <a:pt x="349" y="887"/>
                    <a:pt x="333" y="881"/>
                    <a:pt x="317" y="876"/>
                  </a:cubicBezTo>
                  <a:cubicBezTo>
                    <a:pt x="311" y="874"/>
                    <a:pt x="305" y="872"/>
                    <a:pt x="299" y="870"/>
                  </a:cubicBezTo>
                  <a:cubicBezTo>
                    <a:pt x="281" y="863"/>
                    <a:pt x="262" y="857"/>
                    <a:pt x="244" y="850"/>
                  </a:cubicBezTo>
                  <a:cubicBezTo>
                    <a:pt x="212" y="836"/>
                    <a:pt x="171" y="816"/>
                    <a:pt x="138" y="778"/>
                  </a:cubicBezTo>
                  <a:cubicBezTo>
                    <a:pt x="136" y="775"/>
                    <a:pt x="133" y="772"/>
                    <a:pt x="130" y="770"/>
                  </a:cubicBezTo>
                  <a:cubicBezTo>
                    <a:pt x="118" y="758"/>
                    <a:pt x="103" y="742"/>
                    <a:pt x="116" y="720"/>
                  </a:cubicBezTo>
                  <a:cubicBezTo>
                    <a:pt x="124" y="708"/>
                    <a:pt x="133" y="705"/>
                    <a:pt x="141" y="705"/>
                  </a:cubicBezTo>
                  <a:cubicBezTo>
                    <a:pt x="149" y="705"/>
                    <a:pt x="156" y="708"/>
                    <a:pt x="161" y="710"/>
                  </a:cubicBezTo>
                  <a:cubicBezTo>
                    <a:pt x="163" y="711"/>
                    <a:pt x="170" y="714"/>
                    <a:pt x="172" y="715"/>
                  </a:cubicBezTo>
                  <a:cubicBezTo>
                    <a:pt x="174" y="715"/>
                    <a:pt x="176" y="716"/>
                    <a:pt x="178" y="717"/>
                  </a:cubicBezTo>
                  <a:cubicBezTo>
                    <a:pt x="336" y="769"/>
                    <a:pt x="336" y="769"/>
                    <a:pt x="336" y="769"/>
                  </a:cubicBezTo>
                  <a:cubicBezTo>
                    <a:pt x="336" y="773"/>
                    <a:pt x="336" y="773"/>
                    <a:pt x="336" y="773"/>
                  </a:cubicBezTo>
                  <a:cubicBezTo>
                    <a:pt x="336" y="792"/>
                    <a:pt x="326" y="800"/>
                    <a:pt x="317" y="806"/>
                  </a:cubicBezTo>
                  <a:cubicBezTo>
                    <a:pt x="312" y="810"/>
                    <a:pt x="307" y="813"/>
                    <a:pt x="304" y="818"/>
                  </a:cubicBezTo>
                  <a:cubicBezTo>
                    <a:pt x="304" y="818"/>
                    <a:pt x="304" y="818"/>
                    <a:pt x="305" y="818"/>
                  </a:cubicBezTo>
                  <a:cubicBezTo>
                    <a:pt x="309" y="820"/>
                    <a:pt x="312" y="820"/>
                    <a:pt x="315" y="820"/>
                  </a:cubicBezTo>
                  <a:cubicBezTo>
                    <a:pt x="329" y="820"/>
                    <a:pt x="338" y="809"/>
                    <a:pt x="341" y="804"/>
                  </a:cubicBezTo>
                  <a:cubicBezTo>
                    <a:pt x="352" y="786"/>
                    <a:pt x="366" y="781"/>
                    <a:pt x="379" y="781"/>
                  </a:cubicBezTo>
                  <a:cubicBezTo>
                    <a:pt x="389" y="781"/>
                    <a:pt x="400" y="784"/>
                    <a:pt x="409" y="787"/>
                  </a:cubicBezTo>
                  <a:cubicBezTo>
                    <a:pt x="413" y="789"/>
                    <a:pt x="413" y="789"/>
                    <a:pt x="413" y="789"/>
                  </a:cubicBezTo>
                  <a:cubicBezTo>
                    <a:pt x="442" y="798"/>
                    <a:pt x="472" y="808"/>
                    <a:pt x="501" y="815"/>
                  </a:cubicBezTo>
                  <a:cubicBezTo>
                    <a:pt x="507" y="817"/>
                    <a:pt x="512" y="818"/>
                    <a:pt x="517" y="819"/>
                  </a:cubicBezTo>
                  <a:cubicBezTo>
                    <a:pt x="529" y="822"/>
                    <a:pt x="542" y="824"/>
                    <a:pt x="553" y="829"/>
                  </a:cubicBezTo>
                  <a:cubicBezTo>
                    <a:pt x="581" y="840"/>
                    <a:pt x="594" y="862"/>
                    <a:pt x="592" y="897"/>
                  </a:cubicBezTo>
                  <a:cubicBezTo>
                    <a:pt x="591" y="903"/>
                    <a:pt x="595" y="911"/>
                    <a:pt x="603" y="914"/>
                  </a:cubicBezTo>
                  <a:cubicBezTo>
                    <a:pt x="605" y="915"/>
                    <a:pt x="608" y="915"/>
                    <a:pt x="610" y="915"/>
                  </a:cubicBezTo>
                  <a:cubicBezTo>
                    <a:pt x="612" y="915"/>
                    <a:pt x="613" y="915"/>
                    <a:pt x="614" y="915"/>
                  </a:cubicBezTo>
                  <a:cubicBezTo>
                    <a:pt x="617" y="908"/>
                    <a:pt x="615" y="901"/>
                    <a:pt x="611" y="892"/>
                  </a:cubicBezTo>
                  <a:cubicBezTo>
                    <a:pt x="606" y="880"/>
                    <a:pt x="600" y="866"/>
                    <a:pt x="612" y="850"/>
                  </a:cubicBezTo>
                  <a:cubicBezTo>
                    <a:pt x="614" y="847"/>
                    <a:pt x="614" y="847"/>
                    <a:pt x="614" y="847"/>
                  </a:cubicBezTo>
                  <a:cubicBezTo>
                    <a:pt x="618" y="848"/>
                    <a:pt x="618" y="848"/>
                    <a:pt x="618" y="848"/>
                  </a:cubicBezTo>
                  <a:cubicBezTo>
                    <a:pt x="636" y="852"/>
                    <a:pt x="654" y="855"/>
                    <a:pt x="673" y="859"/>
                  </a:cubicBezTo>
                  <a:cubicBezTo>
                    <a:pt x="720" y="869"/>
                    <a:pt x="769" y="880"/>
                    <a:pt x="817" y="892"/>
                  </a:cubicBezTo>
                  <a:cubicBezTo>
                    <a:pt x="818" y="893"/>
                    <a:pt x="820" y="893"/>
                    <a:pt x="822" y="894"/>
                  </a:cubicBezTo>
                  <a:cubicBezTo>
                    <a:pt x="832" y="898"/>
                    <a:pt x="839" y="907"/>
                    <a:pt x="841" y="918"/>
                  </a:cubicBezTo>
                  <a:cubicBezTo>
                    <a:pt x="843" y="933"/>
                    <a:pt x="835" y="950"/>
                    <a:pt x="820" y="962"/>
                  </a:cubicBezTo>
                  <a:cubicBezTo>
                    <a:pt x="798" y="980"/>
                    <a:pt x="772" y="984"/>
                    <a:pt x="746" y="984"/>
                  </a:cubicBezTo>
                  <a:moveTo>
                    <a:pt x="922" y="887"/>
                  </a:moveTo>
                  <a:cubicBezTo>
                    <a:pt x="917" y="887"/>
                    <a:pt x="912" y="886"/>
                    <a:pt x="906" y="886"/>
                  </a:cubicBezTo>
                  <a:cubicBezTo>
                    <a:pt x="810" y="876"/>
                    <a:pt x="716" y="852"/>
                    <a:pt x="626" y="829"/>
                  </a:cubicBezTo>
                  <a:cubicBezTo>
                    <a:pt x="608" y="825"/>
                    <a:pt x="590" y="820"/>
                    <a:pt x="572" y="816"/>
                  </a:cubicBezTo>
                  <a:cubicBezTo>
                    <a:pt x="406" y="775"/>
                    <a:pt x="263" y="733"/>
                    <a:pt x="169" y="697"/>
                  </a:cubicBezTo>
                  <a:cubicBezTo>
                    <a:pt x="16" y="633"/>
                    <a:pt x="13" y="631"/>
                    <a:pt x="31" y="509"/>
                  </a:cubicBezTo>
                  <a:cubicBezTo>
                    <a:pt x="49" y="381"/>
                    <a:pt x="73" y="232"/>
                    <a:pt x="122" y="92"/>
                  </a:cubicBezTo>
                  <a:cubicBezTo>
                    <a:pt x="141" y="37"/>
                    <a:pt x="161" y="17"/>
                    <a:pt x="207" y="17"/>
                  </a:cubicBezTo>
                  <a:cubicBezTo>
                    <a:pt x="216" y="17"/>
                    <a:pt x="227" y="18"/>
                    <a:pt x="238" y="20"/>
                  </a:cubicBezTo>
                  <a:cubicBezTo>
                    <a:pt x="449" y="48"/>
                    <a:pt x="667" y="99"/>
                    <a:pt x="926" y="182"/>
                  </a:cubicBezTo>
                  <a:cubicBezTo>
                    <a:pt x="952" y="190"/>
                    <a:pt x="979" y="196"/>
                    <a:pt x="1006" y="201"/>
                  </a:cubicBezTo>
                  <a:cubicBezTo>
                    <a:pt x="1041" y="208"/>
                    <a:pt x="1078" y="216"/>
                    <a:pt x="1113" y="230"/>
                  </a:cubicBezTo>
                  <a:cubicBezTo>
                    <a:pt x="1118" y="232"/>
                    <a:pt x="1118" y="232"/>
                    <a:pt x="1118" y="232"/>
                  </a:cubicBezTo>
                  <a:cubicBezTo>
                    <a:pt x="1179" y="258"/>
                    <a:pt x="1193" y="285"/>
                    <a:pt x="1178" y="349"/>
                  </a:cubicBezTo>
                  <a:cubicBezTo>
                    <a:pt x="1158" y="439"/>
                    <a:pt x="1128" y="528"/>
                    <a:pt x="1099" y="614"/>
                  </a:cubicBezTo>
                  <a:cubicBezTo>
                    <a:pt x="1092" y="633"/>
                    <a:pt x="1086" y="651"/>
                    <a:pt x="1080" y="670"/>
                  </a:cubicBezTo>
                  <a:cubicBezTo>
                    <a:pt x="1076" y="681"/>
                    <a:pt x="1072" y="693"/>
                    <a:pt x="1068" y="705"/>
                  </a:cubicBezTo>
                  <a:cubicBezTo>
                    <a:pt x="1057" y="741"/>
                    <a:pt x="1045" y="779"/>
                    <a:pt x="1028" y="814"/>
                  </a:cubicBezTo>
                  <a:cubicBezTo>
                    <a:pt x="1004" y="863"/>
                    <a:pt x="971" y="887"/>
                    <a:pt x="922" y="887"/>
                  </a:cubicBezTo>
                  <a:moveTo>
                    <a:pt x="212" y="0"/>
                  </a:moveTo>
                  <a:cubicBezTo>
                    <a:pt x="149" y="0"/>
                    <a:pt x="121" y="26"/>
                    <a:pt x="102" y="93"/>
                  </a:cubicBezTo>
                  <a:cubicBezTo>
                    <a:pt x="57" y="247"/>
                    <a:pt x="25" y="408"/>
                    <a:pt x="7" y="569"/>
                  </a:cubicBezTo>
                  <a:cubicBezTo>
                    <a:pt x="0" y="628"/>
                    <a:pt x="13" y="652"/>
                    <a:pt x="65" y="677"/>
                  </a:cubicBezTo>
                  <a:cubicBezTo>
                    <a:pt x="67" y="677"/>
                    <a:pt x="67" y="677"/>
                    <a:pt x="67" y="677"/>
                  </a:cubicBezTo>
                  <a:cubicBezTo>
                    <a:pt x="69" y="679"/>
                    <a:pt x="73" y="679"/>
                    <a:pt x="76" y="680"/>
                  </a:cubicBezTo>
                  <a:cubicBezTo>
                    <a:pt x="79" y="681"/>
                    <a:pt x="83" y="682"/>
                    <a:pt x="87" y="683"/>
                  </a:cubicBezTo>
                  <a:cubicBezTo>
                    <a:pt x="94" y="686"/>
                    <a:pt x="100" y="691"/>
                    <a:pt x="103" y="699"/>
                  </a:cubicBezTo>
                  <a:cubicBezTo>
                    <a:pt x="104" y="701"/>
                    <a:pt x="104" y="701"/>
                    <a:pt x="104" y="701"/>
                  </a:cubicBezTo>
                  <a:cubicBezTo>
                    <a:pt x="101" y="709"/>
                    <a:pt x="101" y="709"/>
                    <a:pt x="101" y="709"/>
                  </a:cubicBezTo>
                  <a:cubicBezTo>
                    <a:pt x="94" y="729"/>
                    <a:pt x="88" y="745"/>
                    <a:pt x="102" y="764"/>
                  </a:cubicBezTo>
                  <a:cubicBezTo>
                    <a:pt x="126" y="794"/>
                    <a:pt x="153" y="829"/>
                    <a:pt x="193" y="846"/>
                  </a:cubicBezTo>
                  <a:cubicBezTo>
                    <a:pt x="234" y="864"/>
                    <a:pt x="265" y="877"/>
                    <a:pt x="294" y="889"/>
                  </a:cubicBezTo>
                  <a:cubicBezTo>
                    <a:pt x="420" y="940"/>
                    <a:pt x="573" y="994"/>
                    <a:pt x="740" y="1000"/>
                  </a:cubicBezTo>
                  <a:cubicBezTo>
                    <a:pt x="743" y="1001"/>
                    <a:pt x="745" y="1001"/>
                    <a:pt x="748" y="1001"/>
                  </a:cubicBezTo>
                  <a:cubicBezTo>
                    <a:pt x="802" y="1001"/>
                    <a:pt x="837" y="977"/>
                    <a:pt x="852" y="930"/>
                  </a:cubicBezTo>
                  <a:cubicBezTo>
                    <a:pt x="859" y="908"/>
                    <a:pt x="870" y="902"/>
                    <a:pt x="884" y="902"/>
                  </a:cubicBezTo>
                  <a:cubicBezTo>
                    <a:pt x="887" y="902"/>
                    <a:pt x="891" y="903"/>
                    <a:pt x="895" y="903"/>
                  </a:cubicBezTo>
                  <a:cubicBezTo>
                    <a:pt x="906" y="905"/>
                    <a:pt x="916" y="906"/>
                    <a:pt x="926" y="906"/>
                  </a:cubicBezTo>
                  <a:cubicBezTo>
                    <a:pt x="982" y="906"/>
                    <a:pt x="1022" y="873"/>
                    <a:pt x="1047" y="805"/>
                  </a:cubicBezTo>
                  <a:cubicBezTo>
                    <a:pt x="1054" y="785"/>
                    <a:pt x="1054" y="785"/>
                    <a:pt x="1054" y="785"/>
                  </a:cubicBezTo>
                  <a:cubicBezTo>
                    <a:pt x="1102" y="652"/>
                    <a:pt x="1152" y="515"/>
                    <a:pt x="1186" y="376"/>
                  </a:cubicBezTo>
                  <a:cubicBezTo>
                    <a:pt x="1210" y="276"/>
                    <a:pt x="1197" y="239"/>
                    <a:pt x="1129" y="211"/>
                  </a:cubicBezTo>
                  <a:cubicBezTo>
                    <a:pt x="1115" y="206"/>
                    <a:pt x="1099" y="200"/>
                    <a:pt x="1078" y="194"/>
                  </a:cubicBezTo>
                  <a:cubicBezTo>
                    <a:pt x="1074" y="193"/>
                    <a:pt x="1073" y="190"/>
                    <a:pt x="1072" y="187"/>
                  </a:cubicBezTo>
                  <a:cubicBezTo>
                    <a:pt x="1071" y="186"/>
                    <a:pt x="1071" y="186"/>
                    <a:pt x="1070" y="185"/>
                  </a:cubicBezTo>
                  <a:cubicBezTo>
                    <a:pt x="1068" y="182"/>
                    <a:pt x="1068" y="182"/>
                    <a:pt x="1068" y="182"/>
                  </a:cubicBezTo>
                  <a:cubicBezTo>
                    <a:pt x="1071" y="178"/>
                    <a:pt x="1071" y="178"/>
                    <a:pt x="1071" y="178"/>
                  </a:cubicBezTo>
                  <a:cubicBezTo>
                    <a:pt x="1076" y="171"/>
                    <a:pt x="1084" y="167"/>
                    <a:pt x="1091" y="164"/>
                  </a:cubicBezTo>
                  <a:cubicBezTo>
                    <a:pt x="1099" y="160"/>
                    <a:pt x="1107" y="156"/>
                    <a:pt x="1112" y="149"/>
                  </a:cubicBezTo>
                  <a:cubicBezTo>
                    <a:pt x="1110" y="148"/>
                    <a:pt x="1109" y="147"/>
                    <a:pt x="1107" y="146"/>
                  </a:cubicBezTo>
                  <a:cubicBezTo>
                    <a:pt x="1103" y="145"/>
                    <a:pt x="1098" y="144"/>
                    <a:pt x="1094" y="144"/>
                  </a:cubicBezTo>
                  <a:cubicBezTo>
                    <a:pt x="1085" y="144"/>
                    <a:pt x="1078" y="147"/>
                    <a:pt x="1073" y="152"/>
                  </a:cubicBezTo>
                  <a:cubicBezTo>
                    <a:pt x="1053" y="172"/>
                    <a:pt x="1032" y="178"/>
                    <a:pt x="1011" y="178"/>
                  </a:cubicBezTo>
                  <a:cubicBezTo>
                    <a:pt x="991" y="178"/>
                    <a:pt x="972" y="172"/>
                    <a:pt x="952" y="166"/>
                  </a:cubicBezTo>
                  <a:cubicBezTo>
                    <a:pt x="946" y="164"/>
                    <a:pt x="939" y="162"/>
                    <a:pt x="933" y="161"/>
                  </a:cubicBezTo>
                  <a:cubicBezTo>
                    <a:pt x="872" y="144"/>
                    <a:pt x="872" y="144"/>
                    <a:pt x="872" y="144"/>
                  </a:cubicBezTo>
                  <a:cubicBezTo>
                    <a:pt x="674" y="89"/>
                    <a:pt x="469" y="33"/>
                    <a:pt x="262" y="4"/>
                  </a:cubicBezTo>
                  <a:cubicBezTo>
                    <a:pt x="243" y="2"/>
                    <a:pt x="227" y="0"/>
                    <a:pt x="2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8753476" y="798512"/>
              <a:ext cx="730250" cy="465138"/>
            </a:xfrm>
            <a:custGeom>
              <a:avLst/>
              <a:gdLst>
                <a:gd name="T0" fmla="*/ 338 w 1028"/>
                <a:gd name="T1" fmla="*/ 522 h 654"/>
                <a:gd name="T2" fmla="*/ 310 w 1028"/>
                <a:gd name="T3" fmla="*/ 517 h 654"/>
                <a:gd name="T4" fmla="*/ 214 w 1028"/>
                <a:gd name="T5" fmla="*/ 502 h 654"/>
                <a:gd name="T6" fmla="*/ 124 w 1028"/>
                <a:gd name="T7" fmla="*/ 488 h 654"/>
                <a:gd name="T8" fmla="*/ 80 w 1028"/>
                <a:gd name="T9" fmla="*/ 476 h 654"/>
                <a:gd name="T10" fmla="*/ 31 w 1028"/>
                <a:gd name="T11" fmla="*/ 353 h 654"/>
                <a:gd name="T12" fmla="*/ 48 w 1028"/>
                <a:gd name="T13" fmla="*/ 258 h 654"/>
                <a:gd name="T14" fmla="*/ 83 w 1028"/>
                <a:gd name="T15" fmla="*/ 58 h 654"/>
                <a:gd name="T16" fmla="*/ 100 w 1028"/>
                <a:gd name="T17" fmla="*/ 23 h 654"/>
                <a:gd name="T18" fmla="*/ 117 w 1028"/>
                <a:gd name="T19" fmla="*/ 18 h 654"/>
                <a:gd name="T20" fmla="*/ 137 w 1028"/>
                <a:gd name="T21" fmla="*/ 21 h 654"/>
                <a:gd name="T22" fmla="*/ 630 w 1028"/>
                <a:gd name="T23" fmla="*/ 130 h 654"/>
                <a:gd name="T24" fmla="*/ 901 w 1028"/>
                <a:gd name="T25" fmla="*/ 185 h 654"/>
                <a:gd name="T26" fmla="*/ 949 w 1028"/>
                <a:gd name="T27" fmla="*/ 199 h 654"/>
                <a:gd name="T28" fmla="*/ 989 w 1028"/>
                <a:gd name="T29" fmla="*/ 322 h 654"/>
                <a:gd name="T30" fmla="*/ 979 w 1028"/>
                <a:gd name="T31" fmla="*/ 366 h 654"/>
                <a:gd name="T32" fmla="*/ 928 w 1028"/>
                <a:gd name="T33" fmla="*/ 543 h 654"/>
                <a:gd name="T34" fmla="*/ 814 w 1028"/>
                <a:gd name="T35" fmla="*/ 631 h 654"/>
                <a:gd name="T36" fmla="*/ 768 w 1028"/>
                <a:gd name="T37" fmla="*/ 626 h 654"/>
                <a:gd name="T38" fmla="*/ 752 w 1028"/>
                <a:gd name="T39" fmla="*/ 623 h 654"/>
                <a:gd name="T40" fmla="*/ 600 w 1028"/>
                <a:gd name="T41" fmla="*/ 582 h 654"/>
                <a:gd name="T42" fmla="*/ 597 w 1028"/>
                <a:gd name="T43" fmla="*/ 581 h 654"/>
                <a:gd name="T44" fmla="*/ 514 w 1028"/>
                <a:gd name="T45" fmla="*/ 562 h 654"/>
                <a:gd name="T46" fmla="*/ 384 w 1028"/>
                <a:gd name="T47" fmla="*/ 532 h 654"/>
                <a:gd name="T48" fmla="*/ 368 w 1028"/>
                <a:gd name="T49" fmla="*/ 539 h 654"/>
                <a:gd name="T50" fmla="*/ 358 w 1028"/>
                <a:gd name="T51" fmla="*/ 538 h 654"/>
                <a:gd name="T52" fmla="*/ 355 w 1028"/>
                <a:gd name="T53" fmla="*/ 537 h 654"/>
                <a:gd name="T54" fmla="*/ 353 w 1028"/>
                <a:gd name="T55" fmla="*/ 537 h 654"/>
                <a:gd name="T56" fmla="*/ 352 w 1028"/>
                <a:gd name="T57" fmla="*/ 537 h 654"/>
                <a:gd name="T58" fmla="*/ 355 w 1028"/>
                <a:gd name="T59" fmla="*/ 532 h 654"/>
                <a:gd name="T60" fmla="*/ 352 w 1028"/>
                <a:gd name="T61" fmla="*/ 537 h 654"/>
                <a:gd name="T62" fmla="*/ 338 w 1028"/>
                <a:gd name="T63" fmla="*/ 522 h 654"/>
                <a:gd name="T64" fmla="*/ 112 w 1028"/>
                <a:gd name="T65" fmla="*/ 0 h 654"/>
                <a:gd name="T66" fmla="*/ 93 w 1028"/>
                <a:gd name="T67" fmla="*/ 5 h 654"/>
                <a:gd name="T68" fmla="*/ 76 w 1028"/>
                <a:gd name="T69" fmla="*/ 40 h 654"/>
                <a:gd name="T70" fmla="*/ 34 w 1028"/>
                <a:gd name="T71" fmla="*/ 265 h 654"/>
                <a:gd name="T72" fmla="*/ 15 w 1028"/>
                <a:gd name="T73" fmla="*/ 359 h 654"/>
                <a:gd name="T74" fmla="*/ 74 w 1028"/>
                <a:gd name="T75" fmla="*/ 495 h 654"/>
                <a:gd name="T76" fmla="*/ 105 w 1028"/>
                <a:gd name="T77" fmla="*/ 506 h 654"/>
                <a:gd name="T78" fmla="*/ 205 w 1028"/>
                <a:gd name="T79" fmla="*/ 522 h 654"/>
                <a:gd name="T80" fmla="*/ 290 w 1028"/>
                <a:gd name="T81" fmla="*/ 534 h 654"/>
                <a:gd name="T82" fmla="*/ 494 w 1028"/>
                <a:gd name="T83" fmla="*/ 584 h 654"/>
                <a:gd name="T84" fmla="*/ 739 w 1028"/>
                <a:gd name="T85" fmla="*/ 643 h 654"/>
                <a:gd name="T86" fmla="*/ 816 w 1028"/>
                <a:gd name="T87" fmla="*/ 654 h 654"/>
                <a:gd name="T88" fmla="*/ 949 w 1028"/>
                <a:gd name="T89" fmla="*/ 533 h 654"/>
                <a:gd name="T90" fmla="*/ 994 w 1028"/>
                <a:gd name="T91" fmla="*/ 373 h 654"/>
                <a:gd name="T92" fmla="*/ 1022 w 1028"/>
                <a:gd name="T93" fmla="*/ 264 h 654"/>
                <a:gd name="T94" fmla="*/ 995 w 1028"/>
                <a:gd name="T95" fmla="*/ 205 h 654"/>
                <a:gd name="T96" fmla="*/ 942 w 1028"/>
                <a:gd name="T97" fmla="*/ 174 h 654"/>
                <a:gd name="T98" fmla="*/ 921 w 1028"/>
                <a:gd name="T99" fmla="*/ 166 h 654"/>
                <a:gd name="T100" fmla="*/ 666 w 1028"/>
                <a:gd name="T101" fmla="*/ 113 h 654"/>
                <a:gd name="T102" fmla="*/ 493 w 1028"/>
                <a:gd name="T103" fmla="*/ 80 h 654"/>
                <a:gd name="T104" fmla="*/ 272 w 1028"/>
                <a:gd name="T105" fmla="*/ 32 h 654"/>
                <a:gd name="T106" fmla="*/ 131 w 1028"/>
                <a:gd name="T107" fmla="*/ 2 h 654"/>
                <a:gd name="T108" fmla="*/ 112 w 1028"/>
                <a:gd name="T10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8" h="654">
                  <a:moveTo>
                    <a:pt x="338" y="522"/>
                  </a:moveTo>
                  <a:cubicBezTo>
                    <a:pt x="328" y="520"/>
                    <a:pt x="319" y="518"/>
                    <a:pt x="310" y="517"/>
                  </a:cubicBezTo>
                  <a:cubicBezTo>
                    <a:pt x="278" y="510"/>
                    <a:pt x="246" y="506"/>
                    <a:pt x="214" y="502"/>
                  </a:cubicBezTo>
                  <a:cubicBezTo>
                    <a:pt x="185" y="498"/>
                    <a:pt x="154" y="494"/>
                    <a:pt x="124" y="488"/>
                  </a:cubicBezTo>
                  <a:cubicBezTo>
                    <a:pt x="107" y="485"/>
                    <a:pt x="92" y="481"/>
                    <a:pt x="80" y="476"/>
                  </a:cubicBezTo>
                  <a:cubicBezTo>
                    <a:pt x="33" y="457"/>
                    <a:pt x="19" y="422"/>
                    <a:pt x="31" y="353"/>
                  </a:cubicBezTo>
                  <a:cubicBezTo>
                    <a:pt x="37" y="321"/>
                    <a:pt x="42" y="290"/>
                    <a:pt x="48" y="258"/>
                  </a:cubicBezTo>
                  <a:cubicBezTo>
                    <a:pt x="60" y="193"/>
                    <a:pt x="73" y="125"/>
                    <a:pt x="83" y="58"/>
                  </a:cubicBezTo>
                  <a:cubicBezTo>
                    <a:pt x="86" y="39"/>
                    <a:pt x="91" y="29"/>
                    <a:pt x="100" y="23"/>
                  </a:cubicBezTo>
                  <a:cubicBezTo>
                    <a:pt x="105" y="20"/>
                    <a:pt x="110" y="18"/>
                    <a:pt x="117" y="18"/>
                  </a:cubicBezTo>
                  <a:cubicBezTo>
                    <a:pt x="123" y="18"/>
                    <a:pt x="129" y="19"/>
                    <a:pt x="137" y="21"/>
                  </a:cubicBezTo>
                  <a:cubicBezTo>
                    <a:pt x="300" y="64"/>
                    <a:pt x="467" y="97"/>
                    <a:pt x="630" y="130"/>
                  </a:cubicBezTo>
                  <a:cubicBezTo>
                    <a:pt x="719" y="147"/>
                    <a:pt x="811" y="166"/>
                    <a:pt x="901" y="185"/>
                  </a:cubicBezTo>
                  <a:cubicBezTo>
                    <a:pt x="921" y="190"/>
                    <a:pt x="936" y="194"/>
                    <a:pt x="949" y="199"/>
                  </a:cubicBezTo>
                  <a:cubicBezTo>
                    <a:pt x="1002" y="221"/>
                    <a:pt x="1004" y="258"/>
                    <a:pt x="989" y="322"/>
                  </a:cubicBezTo>
                  <a:cubicBezTo>
                    <a:pt x="986" y="337"/>
                    <a:pt x="982" y="351"/>
                    <a:pt x="979" y="366"/>
                  </a:cubicBezTo>
                  <a:cubicBezTo>
                    <a:pt x="966" y="425"/>
                    <a:pt x="953" y="486"/>
                    <a:pt x="928" y="543"/>
                  </a:cubicBezTo>
                  <a:cubicBezTo>
                    <a:pt x="900" y="604"/>
                    <a:pt x="867" y="631"/>
                    <a:pt x="814" y="631"/>
                  </a:cubicBezTo>
                  <a:cubicBezTo>
                    <a:pt x="800" y="631"/>
                    <a:pt x="785" y="629"/>
                    <a:pt x="768" y="626"/>
                  </a:cubicBezTo>
                  <a:cubicBezTo>
                    <a:pt x="752" y="623"/>
                    <a:pt x="752" y="623"/>
                    <a:pt x="752" y="623"/>
                  </a:cubicBezTo>
                  <a:cubicBezTo>
                    <a:pt x="702" y="612"/>
                    <a:pt x="649" y="601"/>
                    <a:pt x="600" y="582"/>
                  </a:cubicBezTo>
                  <a:cubicBezTo>
                    <a:pt x="597" y="581"/>
                    <a:pt x="597" y="581"/>
                    <a:pt x="597" y="581"/>
                  </a:cubicBezTo>
                  <a:cubicBezTo>
                    <a:pt x="569" y="575"/>
                    <a:pt x="542" y="569"/>
                    <a:pt x="514" y="562"/>
                  </a:cubicBezTo>
                  <a:cubicBezTo>
                    <a:pt x="471" y="552"/>
                    <a:pt x="428" y="542"/>
                    <a:pt x="384" y="532"/>
                  </a:cubicBezTo>
                  <a:cubicBezTo>
                    <a:pt x="380" y="537"/>
                    <a:pt x="374" y="539"/>
                    <a:pt x="368" y="539"/>
                  </a:cubicBezTo>
                  <a:cubicBezTo>
                    <a:pt x="365" y="539"/>
                    <a:pt x="361" y="538"/>
                    <a:pt x="358" y="538"/>
                  </a:cubicBezTo>
                  <a:cubicBezTo>
                    <a:pt x="357" y="538"/>
                    <a:pt x="356" y="538"/>
                    <a:pt x="355" y="537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55" y="532"/>
                    <a:pt x="355" y="532"/>
                    <a:pt x="355" y="532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47" y="534"/>
                    <a:pt x="340" y="529"/>
                    <a:pt x="338" y="522"/>
                  </a:cubicBezTo>
                  <a:moveTo>
                    <a:pt x="112" y="0"/>
                  </a:moveTo>
                  <a:cubicBezTo>
                    <a:pt x="104" y="0"/>
                    <a:pt x="97" y="1"/>
                    <a:pt x="93" y="5"/>
                  </a:cubicBezTo>
                  <a:cubicBezTo>
                    <a:pt x="84" y="10"/>
                    <a:pt x="79" y="22"/>
                    <a:pt x="76" y="40"/>
                  </a:cubicBezTo>
                  <a:cubicBezTo>
                    <a:pt x="63" y="115"/>
                    <a:pt x="48" y="191"/>
                    <a:pt x="34" y="265"/>
                  </a:cubicBezTo>
                  <a:cubicBezTo>
                    <a:pt x="27" y="296"/>
                    <a:pt x="21" y="327"/>
                    <a:pt x="15" y="359"/>
                  </a:cubicBezTo>
                  <a:cubicBezTo>
                    <a:pt x="0" y="439"/>
                    <a:pt x="13" y="471"/>
                    <a:pt x="74" y="495"/>
                  </a:cubicBezTo>
                  <a:cubicBezTo>
                    <a:pt x="83" y="499"/>
                    <a:pt x="93" y="502"/>
                    <a:pt x="105" y="506"/>
                  </a:cubicBezTo>
                  <a:cubicBezTo>
                    <a:pt x="137" y="516"/>
                    <a:pt x="172" y="519"/>
                    <a:pt x="205" y="522"/>
                  </a:cubicBezTo>
                  <a:cubicBezTo>
                    <a:pt x="233" y="525"/>
                    <a:pt x="262" y="528"/>
                    <a:pt x="290" y="534"/>
                  </a:cubicBezTo>
                  <a:cubicBezTo>
                    <a:pt x="358" y="551"/>
                    <a:pt x="427" y="568"/>
                    <a:pt x="494" y="584"/>
                  </a:cubicBezTo>
                  <a:cubicBezTo>
                    <a:pt x="575" y="604"/>
                    <a:pt x="658" y="624"/>
                    <a:pt x="739" y="643"/>
                  </a:cubicBezTo>
                  <a:cubicBezTo>
                    <a:pt x="769" y="650"/>
                    <a:pt x="795" y="654"/>
                    <a:pt x="816" y="654"/>
                  </a:cubicBezTo>
                  <a:cubicBezTo>
                    <a:pt x="881" y="654"/>
                    <a:pt x="914" y="620"/>
                    <a:pt x="949" y="533"/>
                  </a:cubicBezTo>
                  <a:cubicBezTo>
                    <a:pt x="970" y="481"/>
                    <a:pt x="982" y="426"/>
                    <a:pt x="994" y="373"/>
                  </a:cubicBezTo>
                  <a:cubicBezTo>
                    <a:pt x="1002" y="337"/>
                    <a:pt x="1011" y="300"/>
                    <a:pt x="1022" y="264"/>
                  </a:cubicBezTo>
                  <a:cubicBezTo>
                    <a:pt x="1028" y="243"/>
                    <a:pt x="1019" y="224"/>
                    <a:pt x="995" y="205"/>
                  </a:cubicBezTo>
                  <a:cubicBezTo>
                    <a:pt x="978" y="191"/>
                    <a:pt x="961" y="181"/>
                    <a:pt x="942" y="174"/>
                  </a:cubicBezTo>
                  <a:cubicBezTo>
                    <a:pt x="935" y="171"/>
                    <a:pt x="928" y="169"/>
                    <a:pt x="921" y="166"/>
                  </a:cubicBezTo>
                  <a:cubicBezTo>
                    <a:pt x="837" y="143"/>
                    <a:pt x="750" y="128"/>
                    <a:pt x="666" y="113"/>
                  </a:cubicBezTo>
                  <a:cubicBezTo>
                    <a:pt x="609" y="103"/>
                    <a:pt x="551" y="93"/>
                    <a:pt x="493" y="80"/>
                  </a:cubicBezTo>
                  <a:cubicBezTo>
                    <a:pt x="420" y="64"/>
                    <a:pt x="344" y="48"/>
                    <a:pt x="272" y="32"/>
                  </a:cubicBezTo>
                  <a:cubicBezTo>
                    <a:pt x="225" y="22"/>
                    <a:pt x="178" y="12"/>
                    <a:pt x="131" y="2"/>
                  </a:cubicBezTo>
                  <a:cubicBezTo>
                    <a:pt x="124" y="1"/>
                    <a:pt x="117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2"/>
            <p:cNvSpPr>
              <a:spLocks noEditPoints="1"/>
            </p:cNvSpPr>
            <p:nvPr/>
          </p:nvSpPr>
          <p:spPr bwMode="auto">
            <a:xfrm>
              <a:off x="8993188" y="1154112"/>
              <a:ext cx="36513" cy="26988"/>
            </a:xfrm>
            <a:custGeom>
              <a:avLst/>
              <a:gdLst>
                <a:gd name="T0" fmla="*/ 31 w 52"/>
                <a:gd name="T1" fmla="*/ 27 h 39"/>
                <a:gd name="T2" fmla="*/ 23 w 52"/>
                <a:gd name="T3" fmla="*/ 27 h 39"/>
                <a:gd name="T4" fmla="*/ 20 w 52"/>
                <a:gd name="T5" fmla="*/ 26 h 39"/>
                <a:gd name="T6" fmla="*/ 12 w 52"/>
                <a:gd name="T7" fmla="*/ 17 h 39"/>
                <a:gd name="T8" fmla="*/ 21 w 52"/>
                <a:gd name="T9" fmla="*/ 11 h 39"/>
                <a:gd name="T10" fmla="*/ 32 w 52"/>
                <a:gd name="T11" fmla="*/ 13 h 39"/>
                <a:gd name="T12" fmla="*/ 34 w 52"/>
                <a:gd name="T13" fmla="*/ 14 h 39"/>
                <a:gd name="T14" fmla="*/ 40 w 52"/>
                <a:gd name="T15" fmla="*/ 19 h 39"/>
                <a:gd name="T16" fmla="*/ 40 w 52"/>
                <a:gd name="T17" fmla="*/ 22 h 39"/>
                <a:gd name="T18" fmla="*/ 31 w 52"/>
                <a:gd name="T19" fmla="*/ 27 h 39"/>
                <a:gd name="T20" fmla="*/ 21 w 52"/>
                <a:gd name="T21" fmla="*/ 0 h 39"/>
                <a:gd name="T22" fmla="*/ 2 w 52"/>
                <a:gd name="T23" fmla="*/ 12 h 39"/>
                <a:gd name="T24" fmla="*/ 1 w 52"/>
                <a:gd name="T25" fmla="*/ 22 h 39"/>
                <a:gd name="T26" fmla="*/ 15 w 52"/>
                <a:gd name="T27" fmla="*/ 37 h 39"/>
                <a:gd name="T28" fmla="*/ 18 w 52"/>
                <a:gd name="T29" fmla="*/ 32 h 39"/>
                <a:gd name="T30" fmla="*/ 15 w 52"/>
                <a:gd name="T31" fmla="*/ 37 h 39"/>
                <a:gd name="T32" fmla="*/ 16 w 52"/>
                <a:gd name="T33" fmla="*/ 37 h 39"/>
                <a:gd name="T34" fmla="*/ 18 w 52"/>
                <a:gd name="T35" fmla="*/ 37 h 39"/>
                <a:gd name="T36" fmla="*/ 21 w 52"/>
                <a:gd name="T37" fmla="*/ 38 h 39"/>
                <a:gd name="T38" fmla="*/ 31 w 52"/>
                <a:gd name="T39" fmla="*/ 39 h 39"/>
                <a:gd name="T40" fmla="*/ 47 w 52"/>
                <a:gd name="T41" fmla="*/ 32 h 39"/>
                <a:gd name="T42" fmla="*/ 50 w 52"/>
                <a:gd name="T43" fmla="*/ 27 h 39"/>
                <a:gd name="T44" fmla="*/ 51 w 52"/>
                <a:gd name="T45" fmla="*/ 15 h 39"/>
                <a:gd name="T46" fmla="*/ 38 w 52"/>
                <a:gd name="T47" fmla="*/ 3 h 39"/>
                <a:gd name="T48" fmla="*/ 36 w 52"/>
                <a:gd name="T49" fmla="*/ 2 h 39"/>
                <a:gd name="T50" fmla="*/ 21 w 52"/>
                <a:gd name="T5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9">
                  <a:moveTo>
                    <a:pt x="31" y="27"/>
                  </a:moveTo>
                  <a:cubicBezTo>
                    <a:pt x="29" y="27"/>
                    <a:pt x="26" y="27"/>
                    <a:pt x="23" y="27"/>
                  </a:cubicBezTo>
                  <a:cubicBezTo>
                    <a:pt x="22" y="27"/>
                    <a:pt x="21" y="26"/>
                    <a:pt x="20" y="26"/>
                  </a:cubicBezTo>
                  <a:cubicBezTo>
                    <a:pt x="12" y="22"/>
                    <a:pt x="11" y="20"/>
                    <a:pt x="12" y="17"/>
                  </a:cubicBezTo>
                  <a:cubicBezTo>
                    <a:pt x="14" y="13"/>
                    <a:pt x="17" y="11"/>
                    <a:pt x="21" y="11"/>
                  </a:cubicBezTo>
                  <a:cubicBezTo>
                    <a:pt x="24" y="11"/>
                    <a:pt x="27" y="12"/>
                    <a:pt x="32" y="13"/>
                  </a:cubicBezTo>
                  <a:cubicBezTo>
                    <a:pt x="33" y="13"/>
                    <a:pt x="33" y="14"/>
                    <a:pt x="34" y="14"/>
                  </a:cubicBezTo>
                  <a:cubicBezTo>
                    <a:pt x="37" y="15"/>
                    <a:pt x="39" y="17"/>
                    <a:pt x="40" y="19"/>
                  </a:cubicBezTo>
                  <a:cubicBezTo>
                    <a:pt x="40" y="20"/>
                    <a:pt x="41" y="21"/>
                    <a:pt x="40" y="22"/>
                  </a:cubicBezTo>
                  <a:cubicBezTo>
                    <a:pt x="38" y="26"/>
                    <a:pt x="36" y="27"/>
                    <a:pt x="31" y="27"/>
                  </a:cubicBezTo>
                  <a:moveTo>
                    <a:pt x="21" y="0"/>
                  </a:moveTo>
                  <a:cubicBezTo>
                    <a:pt x="14" y="0"/>
                    <a:pt x="6" y="2"/>
                    <a:pt x="2" y="12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3" y="29"/>
                    <a:pt x="10" y="34"/>
                    <a:pt x="15" y="3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8"/>
                    <a:pt x="20" y="38"/>
                    <a:pt x="21" y="38"/>
                  </a:cubicBezTo>
                  <a:cubicBezTo>
                    <a:pt x="24" y="38"/>
                    <a:pt x="28" y="39"/>
                    <a:pt x="31" y="39"/>
                  </a:cubicBezTo>
                  <a:cubicBezTo>
                    <a:pt x="37" y="39"/>
                    <a:pt x="43" y="37"/>
                    <a:pt x="47" y="32"/>
                  </a:cubicBezTo>
                  <a:cubicBezTo>
                    <a:pt x="48" y="31"/>
                    <a:pt x="49" y="29"/>
                    <a:pt x="50" y="27"/>
                  </a:cubicBezTo>
                  <a:cubicBezTo>
                    <a:pt x="52" y="23"/>
                    <a:pt x="52" y="18"/>
                    <a:pt x="51" y="15"/>
                  </a:cubicBezTo>
                  <a:cubicBezTo>
                    <a:pt x="49" y="10"/>
                    <a:pt x="44" y="6"/>
                    <a:pt x="38" y="3"/>
                  </a:cubicBezTo>
                  <a:cubicBezTo>
                    <a:pt x="37" y="3"/>
                    <a:pt x="36" y="3"/>
                    <a:pt x="36" y="2"/>
                  </a:cubicBezTo>
                  <a:cubicBezTo>
                    <a:pt x="32" y="1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3"/>
            <p:cNvSpPr>
              <a:spLocks noEditPoints="1"/>
            </p:cNvSpPr>
            <p:nvPr/>
          </p:nvSpPr>
          <p:spPr bwMode="auto">
            <a:xfrm>
              <a:off x="8821738" y="846137"/>
              <a:ext cx="295275" cy="246063"/>
            </a:xfrm>
            <a:custGeom>
              <a:avLst/>
              <a:gdLst>
                <a:gd name="T0" fmla="*/ 310 w 414"/>
                <a:gd name="T1" fmla="*/ 321 h 345"/>
                <a:gd name="T2" fmla="*/ 293 w 414"/>
                <a:gd name="T3" fmla="*/ 318 h 345"/>
                <a:gd name="T4" fmla="*/ 276 w 414"/>
                <a:gd name="T5" fmla="*/ 314 h 345"/>
                <a:gd name="T6" fmla="*/ 66 w 414"/>
                <a:gd name="T7" fmla="*/ 266 h 345"/>
                <a:gd name="T8" fmla="*/ 51 w 414"/>
                <a:gd name="T9" fmla="*/ 262 h 345"/>
                <a:gd name="T10" fmla="*/ 24 w 414"/>
                <a:gd name="T11" fmla="*/ 210 h 345"/>
                <a:gd name="T12" fmla="*/ 32 w 414"/>
                <a:gd name="T13" fmla="*/ 160 h 345"/>
                <a:gd name="T14" fmla="*/ 44 w 414"/>
                <a:gd name="T15" fmla="*/ 50 h 345"/>
                <a:gd name="T16" fmla="*/ 53 w 414"/>
                <a:gd name="T17" fmla="*/ 25 h 345"/>
                <a:gd name="T18" fmla="*/ 72 w 414"/>
                <a:gd name="T19" fmla="*/ 20 h 345"/>
                <a:gd name="T20" fmla="*/ 91 w 414"/>
                <a:gd name="T21" fmla="*/ 22 h 345"/>
                <a:gd name="T22" fmla="*/ 251 w 414"/>
                <a:gd name="T23" fmla="*/ 58 h 345"/>
                <a:gd name="T24" fmla="*/ 309 w 414"/>
                <a:gd name="T25" fmla="*/ 71 h 345"/>
                <a:gd name="T26" fmla="*/ 309 w 414"/>
                <a:gd name="T27" fmla="*/ 71 h 345"/>
                <a:gd name="T28" fmla="*/ 393 w 414"/>
                <a:gd name="T29" fmla="*/ 89 h 345"/>
                <a:gd name="T30" fmla="*/ 393 w 414"/>
                <a:gd name="T31" fmla="*/ 94 h 345"/>
                <a:gd name="T32" fmla="*/ 361 w 414"/>
                <a:gd name="T33" fmla="*/ 228 h 345"/>
                <a:gd name="T34" fmla="*/ 340 w 414"/>
                <a:gd name="T35" fmla="*/ 296 h 345"/>
                <a:gd name="T36" fmla="*/ 326 w 414"/>
                <a:gd name="T37" fmla="*/ 317 h 345"/>
                <a:gd name="T38" fmla="*/ 310 w 414"/>
                <a:gd name="T39" fmla="*/ 321 h 345"/>
                <a:gd name="T40" fmla="*/ 58 w 414"/>
                <a:gd name="T41" fmla="*/ 0 h 345"/>
                <a:gd name="T42" fmla="*/ 46 w 414"/>
                <a:gd name="T43" fmla="*/ 3 h 345"/>
                <a:gd name="T44" fmla="*/ 38 w 414"/>
                <a:gd name="T45" fmla="*/ 29 h 345"/>
                <a:gd name="T46" fmla="*/ 19 w 414"/>
                <a:gd name="T47" fmla="*/ 155 h 345"/>
                <a:gd name="T48" fmla="*/ 19 w 414"/>
                <a:gd name="T49" fmla="*/ 156 h 345"/>
                <a:gd name="T50" fmla="*/ 41 w 414"/>
                <a:gd name="T51" fmla="*/ 277 h 345"/>
                <a:gd name="T52" fmla="*/ 107 w 414"/>
                <a:gd name="T53" fmla="*/ 297 h 345"/>
                <a:gd name="T54" fmla="*/ 232 w 414"/>
                <a:gd name="T55" fmla="*/ 324 h 345"/>
                <a:gd name="T56" fmla="*/ 289 w 414"/>
                <a:gd name="T57" fmla="*/ 340 h 345"/>
                <a:gd name="T58" fmla="*/ 317 w 414"/>
                <a:gd name="T59" fmla="*/ 345 h 345"/>
                <a:gd name="T60" fmla="*/ 343 w 414"/>
                <a:gd name="T61" fmla="*/ 327 h 345"/>
                <a:gd name="T62" fmla="*/ 411 w 414"/>
                <a:gd name="T63" fmla="*/ 95 h 345"/>
                <a:gd name="T64" fmla="*/ 398 w 414"/>
                <a:gd name="T65" fmla="*/ 65 h 345"/>
                <a:gd name="T66" fmla="*/ 392 w 414"/>
                <a:gd name="T67" fmla="*/ 63 h 345"/>
                <a:gd name="T68" fmla="*/ 197 w 414"/>
                <a:gd name="T69" fmla="*/ 26 h 345"/>
                <a:gd name="T70" fmla="*/ 68 w 414"/>
                <a:gd name="T71" fmla="*/ 1 h 345"/>
                <a:gd name="T72" fmla="*/ 58 w 414"/>
                <a:gd name="T7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4" h="345">
                  <a:moveTo>
                    <a:pt x="310" y="321"/>
                  </a:moveTo>
                  <a:cubicBezTo>
                    <a:pt x="305" y="321"/>
                    <a:pt x="299" y="320"/>
                    <a:pt x="293" y="318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08" y="295"/>
                    <a:pt x="137" y="277"/>
                    <a:pt x="66" y="266"/>
                  </a:cubicBezTo>
                  <a:cubicBezTo>
                    <a:pt x="61" y="265"/>
                    <a:pt x="55" y="264"/>
                    <a:pt x="51" y="262"/>
                  </a:cubicBezTo>
                  <a:cubicBezTo>
                    <a:pt x="36" y="256"/>
                    <a:pt x="20" y="242"/>
                    <a:pt x="24" y="210"/>
                  </a:cubicBezTo>
                  <a:cubicBezTo>
                    <a:pt x="27" y="193"/>
                    <a:pt x="29" y="176"/>
                    <a:pt x="32" y="160"/>
                  </a:cubicBezTo>
                  <a:cubicBezTo>
                    <a:pt x="38" y="124"/>
                    <a:pt x="44" y="87"/>
                    <a:pt x="44" y="50"/>
                  </a:cubicBezTo>
                  <a:cubicBezTo>
                    <a:pt x="44" y="39"/>
                    <a:pt x="47" y="30"/>
                    <a:pt x="53" y="25"/>
                  </a:cubicBezTo>
                  <a:cubicBezTo>
                    <a:pt x="58" y="21"/>
                    <a:pt x="65" y="20"/>
                    <a:pt x="72" y="20"/>
                  </a:cubicBezTo>
                  <a:cubicBezTo>
                    <a:pt x="79" y="20"/>
                    <a:pt x="86" y="21"/>
                    <a:pt x="91" y="22"/>
                  </a:cubicBezTo>
                  <a:cubicBezTo>
                    <a:pt x="145" y="33"/>
                    <a:pt x="199" y="46"/>
                    <a:pt x="251" y="58"/>
                  </a:cubicBezTo>
                  <a:cubicBezTo>
                    <a:pt x="270" y="62"/>
                    <a:pt x="289" y="66"/>
                    <a:pt x="309" y="71"/>
                  </a:cubicBezTo>
                  <a:cubicBezTo>
                    <a:pt x="309" y="71"/>
                    <a:pt x="309" y="71"/>
                    <a:pt x="309" y="71"/>
                  </a:cubicBezTo>
                  <a:cubicBezTo>
                    <a:pt x="335" y="77"/>
                    <a:pt x="393" y="89"/>
                    <a:pt x="393" y="89"/>
                  </a:cubicBezTo>
                  <a:cubicBezTo>
                    <a:pt x="393" y="94"/>
                    <a:pt x="393" y="94"/>
                    <a:pt x="393" y="94"/>
                  </a:cubicBezTo>
                  <a:cubicBezTo>
                    <a:pt x="390" y="141"/>
                    <a:pt x="375" y="185"/>
                    <a:pt x="361" y="228"/>
                  </a:cubicBezTo>
                  <a:cubicBezTo>
                    <a:pt x="353" y="250"/>
                    <a:pt x="346" y="273"/>
                    <a:pt x="340" y="296"/>
                  </a:cubicBezTo>
                  <a:cubicBezTo>
                    <a:pt x="337" y="306"/>
                    <a:pt x="333" y="313"/>
                    <a:pt x="326" y="317"/>
                  </a:cubicBezTo>
                  <a:cubicBezTo>
                    <a:pt x="321" y="320"/>
                    <a:pt x="316" y="321"/>
                    <a:pt x="310" y="321"/>
                  </a:cubicBezTo>
                  <a:moveTo>
                    <a:pt x="58" y="0"/>
                  </a:moveTo>
                  <a:cubicBezTo>
                    <a:pt x="53" y="0"/>
                    <a:pt x="49" y="1"/>
                    <a:pt x="46" y="3"/>
                  </a:cubicBezTo>
                  <a:cubicBezTo>
                    <a:pt x="41" y="7"/>
                    <a:pt x="39" y="15"/>
                    <a:pt x="38" y="29"/>
                  </a:cubicBezTo>
                  <a:cubicBezTo>
                    <a:pt x="34" y="72"/>
                    <a:pt x="26" y="115"/>
                    <a:pt x="19" y="155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" y="245"/>
                    <a:pt x="0" y="260"/>
                    <a:pt x="41" y="277"/>
                  </a:cubicBezTo>
                  <a:cubicBezTo>
                    <a:pt x="56" y="283"/>
                    <a:pt x="78" y="289"/>
                    <a:pt x="107" y="297"/>
                  </a:cubicBezTo>
                  <a:cubicBezTo>
                    <a:pt x="151" y="297"/>
                    <a:pt x="192" y="311"/>
                    <a:pt x="232" y="324"/>
                  </a:cubicBezTo>
                  <a:cubicBezTo>
                    <a:pt x="251" y="329"/>
                    <a:pt x="269" y="335"/>
                    <a:pt x="289" y="340"/>
                  </a:cubicBezTo>
                  <a:cubicBezTo>
                    <a:pt x="300" y="343"/>
                    <a:pt x="309" y="345"/>
                    <a:pt x="317" y="345"/>
                  </a:cubicBezTo>
                  <a:cubicBezTo>
                    <a:pt x="329" y="345"/>
                    <a:pt x="337" y="341"/>
                    <a:pt x="343" y="327"/>
                  </a:cubicBezTo>
                  <a:cubicBezTo>
                    <a:pt x="374" y="247"/>
                    <a:pt x="401" y="174"/>
                    <a:pt x="411" y="95"/>
                  </a:cubicBezTo>
                  <a:cubicBezTo>
                    <a:pt x="414" y="71"/>
                    <a:pt x="402" y="66"/>
                    <a:pt x="398" y="65"/>
                  </a:cubicBezTo>
                  <a:cubicBezTo>
                    <a:pt x="396" y="64"/>
                    <a:pt x="394" y="63"/>
                    <a:pt x="392" y="63"/>
                  </a:cubicBezTo>
                  <a:cubicBezTo>
                    <a:pt x="327" y="50"/>
                    <a:pt x="262" y="38"/>
                    <a:pt x="197" y="26"/>
                  </a:cubicBezTo>
                  <a:cubicBezTo>
                    <a:pt x="154" y="18"/>
                    <a:pt x="111" y="10"/>
                    <a:pt x="68" y="1"/>
                  </a:cubicBezTo>
                  <a:cubicBezTo>
                    <a:pt x="64" y="1"/>
                    <a:pt x="61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4"/>
            <p:cNvSpPr>
              <a:spLocks noEditPoints="1"/>
            </p:cNvSpPr>
            <p:nvPr/>
          </p:nvSpPr>
          <p:spPr bwMode="auto">
            <a:xfrm>
              <a:off x="9129713" y="933450"/>
              <a:ext cx="268288" cy="207963"/>
            </a:xfrm>
            <a:custGeom>
              <a:avLst/>
              <a:gdLst>
                <a:gd name="T0" fmla="*/ 56 w 378"/>
                <a:gd name="T1" fmla="*/ 220 h 294"/>
                <a:gd name="T2" fmla="*/ 28 w 378"/>
                <a:gd name="T3" fmla="*/ 146 h 294"/>
                <a:gd name="T4" fmla="*/ 46 w 378"/>
                <a:gd name="T5" fmla="*/ 71 h 294"/>
                <a:gd name="T6" fmla="*/ 56 w 378"/>
                <a:gd name="T7" fmla="*/ 29 h 294"/>
                <a:gd name="T8" fmla="*/ 57 w 378"/>
                <a:gd name="T9" fmla="*/ 23 h 294"/>
                <a:gd name="T10" fmla="*/ 63 w 378"/>
                <a:gd name="T11" fmla="*/ 25 h 294"/>
                <a:gd name="T12" fmla="*/ 335 w 378"/>
                <a:gd name="T13" fmla="*/ 97 h 294"/>
                <a:gd name="T14" fmla="*/ 340 w 378"/>
                <a:gd name="T15" fmla="*/ 99 h 294"/>
                <a:gd name="T16" fmla="*/ 355 w 378"/>
                <a:gd name="T17" fmla="*/ 131 h 294"/>
                <a:gd name="T18" fmla="*/ 352 w 378"/>
                <a:gd name="T19" fmla="*/ 144 h 294"/>
                <a:gd name="T20" fmla="*/ 350 w 378"/>
                <a:gd name="T21" fmla="*/ 151 h 294"/>
                <a:gd name="T22" fmla="*/ 277 w 378"/>
                <a:gd name="T23" fmla="*/ 266 h 294"/>
                <a:gd name="T24" fmla="*/ 190 w 378"/>
                <a:gd name="T25" fmla="*/ 251 h 294"/>
                <a:gd name="T26" fmla="*/ 158 w 378"/>
                <a:gd name="T27" fmla="*/ 243 h 294"/>
                <a:gd name="T28" fmla="*/ 76 w 378"/>
                <a:gd name="T29" fmla="*/ 225 h 294"/>
                <a:gd name="T30" fmla="*/ 56 w 378"/>
                <a:gd name="T31" fmla="*/ 220 h 294"/>
                <a:gd name="T32" fmla="*/ 56 w 378"/>
                <a:gd name="T33" fmla="*/ 220 h 294"/>
                <a:gd name="T34" fmla="*/ 53 w 378"/>
                <a:gd name="T35" fmla="*/ 0 h 294"/>
                <a:gd name="T36" fmla="*/ 47 w 378"/>
                <a:gd name="T37" fmla="*/ 2 h 294"/>
                <a:gd name="T38" fmla="*/ 38 w 378"/>
                <a:gd name="T39" fmla="*/ 23 h 294"/>
                <a:gd name="T40" fmla="*/ 35 w 378"/>
                <a:gd name="T41" fmla="*/ 43 h 294"/>
                <a:gd name="T42" fmla="*/ 12 w 378"/>
                <a:gd name="T43" fmla="*/ 164 h 294"/>
                <a:gd name="T44" fmla="*/ 38 w 378"/>
                <a:gd name="T45" fmla="*/ 232 h 294"/>
                <a:gd name="T46" fmla="*/ 55 w 378"/>
                <a:gd name="T47" fmla="*/ 237 h 294"/>
                <a:gd name="T48" fmla="*/ 151 w 378"/>
                <a:gd name="T49" fmla="*/ 262 h 294"/>
                <a:gd name="T50" fmla="*/ 257 w 378"/>
                <a:gd name="T51" fmla="*/ 289 h 294"/>
                <a:gd name="T52" fmla="*/ 288 w 378"/>
                <a:gd name="T53" fmla="*/ 294 h 294"/>
                <a:gd name="T54" fmla="*/ 314 w 378"/>
                <a:gd name="T55" fmla="*/ 288 h 294"/>
                <a:gd name="T56" fmla="*/ 341 w 378"/>
                <a:gd name="T57" fmla="*/ 247 h 294"/>
                <a:gd name="T58" fmla="*/ 350 w 378"/>
                <a:gd name="T59" fmla="*/ 206 h 294"/>
                <a:gd name="T60" fmla="*/ 373 w 378"/>
                <a:gd name="T61" fmla="*/ 108 h 294"/>
                <a:gd name="T62" fmla="*/ 362 w 378"/>
                <a:gd name="T63" fmla="*/ 78 h 294"/>
                <a:gd name="T64" fmla="*/ 349 w 378"/>
                <a:gd name="T65" fmla="*/ 74 h 294"/>
                <a:gd name="T66" fmla="*/ 67 w 378"/>
                <a:gd name="T67" fmla="*/ 3 h 294"/>
                <a:gd name="T68" fmla="*/ 53 w 378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8" h="294">
                  <a:moveTo>
                    <a:pt x="56" y="220"/>
                  </a:moveTo>
                  <a:cubicBezTo>
                    <a:pt x="27" y="208"/>
                    <a:pt x="17" y="183"/>
                    <a:pt x="28" y="146"/>
                  </a:cubicBezTo>
                  <a:cubicBezTo>
                    <a:pt x="34" y="122"/>
                    <a:pt x="40" y="98"/>
                    <a:pt x="46" y="71"/>
                  </a:cubicBezTo>
                  <a:cubicBezTo>
                    <a:pt x="49" y="57"/>
                    <a:pt x="52" y="44"/>
                    <a:pt x="56" y="29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157" y="55"/>
                    <a:pt x="246" y="79"/>
                    <a:pt x="335" y="97"/>
                  </a:cubicBezTo>
                  <a:cubicBezTo>
                    <a:pt x="337" y="98"/>
                    <a:pt x="338" y="98"/>
                    <a:pt x="340" y="99"/>
                  </a:cubicBezTo>
                  <a:cubicBezTo>
                    <a:pt x="347" y="102"/>
                    <a:pt x="358" y="109"/>
                    <a:pt x="355" y="131"/>
                  </a:cubicBezTo>
                  <a:cubicBezTo>
                    <a:pt x="354" y="135"/>
                    <a:pt x="353" y="140"/>
                    <a:pt x="352" y="144"/>
                  </a:cubicBezTo>
                  <a:cubicBezTo>
                    <a:pt x="351" y="146"/>
                    <a:pt x="350" y="149"/>
                    <a:pt x="350" y="151"/>
                  </a:cubicBezTo>
                  <a:cubicBezTo>
                    <a:pt x="329" y="238"/>
                    <a:pt x="321" y="266"/>
                    <a:pt x="277" y="266"/>
                  </a:cubicBezTo>
                  <a:cubicBezTo>
                    <a:pt x="257" y="266"/>
                    <a:pt x="230" y="260"/>
                    <a:pt x="190" y="251"/>
                  </a:cubicBezTo>
                  <a:cubicBezTo>
                    <a:pt x="179" y="249"/>
                    <a:pt x="168" y="246"/>
                    <a:pt x="158" y="243"/>
                  </a:cubicBezTo>
                  <a:cubicBezTo>
                    <a:pt x="131" y="237"/>
                    <a:pt x="103" y="231"/>
                    <a:pt x="76" y="225"/>
                  </a:cubicBezTo>
                  <a:cubicBezTo>
                    <a:pt x="69" y="224"/>
                    <a:pt x="62" y="222"/>
                    <a:pt x="56" y="220"/>
                  </a:cubicBezTo>
                  <a:cubicBezTo>
                    <a:pt x="56" y="220"/>
                    <a:pt x="56" y="220"/>
                    <a:pt x="56" y="220"/>
                  </a:cubicBezTo>
                  <a:moveTo>
                    <a:pt x="53" y="0"/>
                  </a:moveTo>
                  <a:cubicBezTo>
                    <a:pt x="51" y="0"/>
                    <a:pt x="48" y="1"/>
                    <a:pt x="47" y="2"/>
                  </a:cubicBezTo>
                  <a:cubicBezTo>
                    <a:pt x="42" y="5"/>
                    <a:pt x="40" y="12"/>
                    <a:pt x="38" y="23"/>
                  </a:cubicBezTo>
                  <a:cubicBezTo>
                    <a:pt x="37" y="30"/>
                    <a:pt x="36" y="36"/>
                    <a:pt x="35" y="43"/>
                  </a:cubicBezTo>
                  <a:cubicBezTo>
                    <a:pt x="30" y="83"/>
                    <a:pt x="25" y="125"/>
                    <a:pt x="12" y="164"/>
                  </a:cubicBezTo>
                  <a:cubicBezTo>
                    <a:pt x="0" y="200"/>
                    <a:pt x="8" y="219"/>
                    <a:pt x="38" y="232"/>
                  </a:cubicBezTo>
                  <a:cubicBezTo>
                    <a:pt x="43" y="234"/>
                    <a:pt x="49" y="236"/>
                    <a:pt x="55" y="237"/>
                  </a:cubicBezTo>
                  <a:cubicBezTo>
                    <a:pt x="87" y="246"/>
                    <a:pt x="120" y="254"/>
                    <a:pt x="151" y="262"/>
                  </a:cubicBezTo>
                  <a:cubicBezTo>
                    <a:pt x="186" y="271"/>
                    <a:pt x="222" y="280"/>
                    <a:pt x="257" y="289"/>
                  </a:cubicBezTo>
                  <a:cubicBezTo>
                    <a:pt x="269" y="293"/>
                    <a:pt x="279" y="294"/>
                    <a:pt x="288" y="294"/>
                  </a:cubicBezTo>
                  <a:cubicBezTo>
                    <a:pt x="298" y="294"/>
                    <a:pt x="307" y="292"/>
                    <a:pt x="314" y="288"/>
                  </a:cubicBezTo>
                  <a:cubicBezTo>
                    <a:pt x="327" y="281"/>
                    <a:pt x="335" y="267"/>
                    <a:pt x="341" y="247"/>
                  </a:cubicBezTo>
                  <a:cubicBezTo>
                    <a:pt x="344" y="233"/>
                    <a:pt x="347" y="220"/>
                    <a:pt x="350" y="206"/>
                  </a:cubicBezTo>
                  <a:cubicBezTo>
                    <a:pt x="357" y="174"/>
                    <a:pt x="365" y="141"/>
                    <a:pt x="373" y="108"/>
                  </a:cubicBezTo>
                  <a:cubicBezTo>
                    <a:pt x="378" y="89"/>
                    <a:pt x="373" y="82"/>
                    <a:pt x="362" y="78"/>
                  </a:cubicBezTo>
                  <a:cubicBezTo>
                    <a:pt x="359" y="77"/>
                    <a:pt x="354" y="75"/>
                    <a:pt x="349" y="74"/>
                  </a:cubicBezTo>
                  <a:cubicBezTo>
                    <a:pt x="265" y="59"/>
                    <a:pt x="166" y="38"/>
                    <a:pt x="67" y="3"/>
                  </a:cubicBezTo>
                  <a:cubicBezTo>
                    <a:pt x="61" y="1"/>
                    <a:pt x="57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5"/>
            <p:cNvSpPr>
              <a:spLocks noEditPoints="1"/>
            </p:cNvSpPr>
            <p:nvPr/>
          </p:nvSpPr>
          <p:spPr bwMode="auto">
            <a:xfrm>
              <a:off x="9121776" y="1123950"/>
              <a:ext cx="90488" cy="80963"/>
            </a:xfrm>
            <a:custGeom>
              <a:avLst/>
              <a:gdLst>
                <a:gd name="T0" fmla="*/ 80 w 126"/>
                <a:gd name="T1" fmla="*/ 93 h 114"/>
                <a:gd name="T2" fmla="*/ 64 w 126"/>
                <a:gd name="T3" fmla="*/ 90 h 114"/>
                <a:gd name="T4" fmla="*/ 57 w 126"/>
                <a:gd name="T5" fmla="*/ 89 h 114"/>
                <a:gd name="T6" fmla="*/ 56 w 126"/>
                <a:gd name="T7" fmla="*/ 89 h 114"/>
                <a:gd name="T8" fmla="*/ 56 w 126"/>
                <a:gd name="T9" fmla="*/ 89 h 114"/>
                <a:gd name="T10" fmla="*/ 45 w 126"/>
                <a:gd name="T11" fmla="*/ 85 h 114"/>
                <a:gd name="T12" fmla="*/ 23 w 126"/>
                <a:gd name="T13" fmla="*/ 66 h 114"/>
                <a:gd name="T14" fmla="*/ 25 w 126"/>
                <a:gd name="T15" fmla="*/ 40 h 114"/>
                <a:gd name="T16" fmla="*/ 54 w 126"/>
                <a:gd name="T17" fmla="*/ 19 h 114"/>
                <a:gd name="T18" fmla="*/ 76 w 126"/>
                <a:gd name="T19" fmla="*/ 23 h 114"/>
                <a:gd name="T20" fmla="*/ 88 w 126"/>
                <a:gd name="T21" fmla="*/ 26 h 114"/>
                <a:gd name="T22" fmla="*/ 96 w 126"/>
                <a:gd name="T23" fmla="*/ 28 h 114"/>
                <a:gd name="T24" fmla="*/ 106 w 126"/>
                <a:gd name="T25" fmla="*/ 70 h 114"/>
                <a:gd name="T26" fmla="*/ 80 w 126"/>
                <a:gd name="T27" fmla="*/ 93 h 114"/>
                <a:gd name="T28" fmla="*/ 39 w 126"/>
                <a:gd name="T29" fmla="*/ 0 h 114"/>
                <a:gd name="T30" fmla="*/ 20 w 126"/>
                <a:gd name="T31" fmla="*/ 5 h 114"/>
                <a:gd name="T32" fmla="*/ 7 w 126"/>
                <a:gd name="T33" fmla="*/ 31 h 114"/>
                <a:gd name="T34" fmla="*/ 7 w 126"/>
                <a:gd name="T35" fmla="*/ 34 h 114"/>
                <a:gd name="T36" fmla="*/ 25 w 126"/>
                <a:gd name="T37" fmla="*/ 96 h 114"/>
                <a:gd name="T38" fmla="*/ 36 w 126"/>
                <a:gd name="T39" fmla="*/ 99 h 114"/>
                <a:gd name="T40" fmla="*/ 70 w 126"/>
                <a:gd name="T41" fmla="*/ 109 h 114"/>
                <a:gd name="T42" fmla="*/ 84 w 126"/>
                <a:gd name="T43" fmla="*/ 114 h 114"/>
                <a:gd name="T44" fmla="*/ 125 w 126"/>
                <a:gd name="T45" fmla="*/ 40 h 114"/>
                <a:gd name="T46" fmla="*/ 124 w 126"/>
                <a:gd name="T47" fmla="*/ 34 h 114"/>
                <a:gd name="T48" fmla="*/ 110 w 126"/>
                <a:gd name="T49" fmla="*/ 10 h 114"/>
                <a:gd name="T50" fmla="*/ 80 w 126"/>
                <a:gd name="T51" fmla="*/ 5 h 114"/>
                <a:gd name="T52" fmla="*/ 61 w 126"/>
                <a:gd name="T53" fmla="*/ 3 h 114"/>
                <a:gd name="T54" fmla="*/ 39 w 126"/>
                <a:gd name="T5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114">
                  <a:moveTo>
                    <a:pt x="80" y="93"/>
                  </a:moveTo>
                  <a:cubicBezTo>
                    <a:pt x="74" y="93"/>
                    <a:pt x="68" y="92"/>
                    <a:pt x="64" y="90"/>
                  </a:cubicBezTo>
                  <a:cubicBezTo>
                    <a:pt x="61" y="90"/>
                    <a:pt x="59" y="89"/>
                    <a:pt x="57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87"/>
                    <a:pt x="48" y="86"/>
                    <a:pt x="45" y="85"/>
                  </a:cubicBezTo>
                  <a:cubicBezTo>
                    <a:pt x="33" y="80"/>
                    <a:pt x="26" y="74"/>
                    <a:pt x="23" y="66"/>
                  </a:cubicBezTo>
                  <a:cubicBezTo>
                    <a:pt x="20" y="59"/>
                    <a:pt x="20" y="50"/>
                    <a:pt x="25" y="40"/>
                  </a:cubicBezTo>
                  <a:cubicBezTo>
                    <a:pt x="32" y="23"/>
                    <a:pt x="43" y="19"/>
                    <a:pt x="54" y="19"/>
                  </a:cubicBezTo>
                  <a:cubicBezTo>
                    <a:pt x="61" y="19"/>
                    <a:pt x="69" y="21"/>
                    <a:pt x="76" y="23"/>
                  </a:cubicBezTo>
                  <a:cubicBezTo>
                    <a:pt x="80" y="24"/>
                    <a:pt x="84" y="26"/>
                    <a:pt x="88" y="26"/>
                  </a:cubicBezTo>
                  <a:cubicBezTo>
                    <a:pt x="91" y="27"/>
                    <a:pt x="94" y="27"/>
                    <a:pt x="96" y="28"/>
                  </a:cubicBezTo>
                  <a:cubicBezTo>
                    <a:pt x="116" y="36"/>
                    <a:pt x="109" y="60"/>
                    <a:pt x="106" y="70"/>
                  </a:cubicBezTo>
                  <a:cubicBezTo>
                    <a:pt x="100" y="89"/>
                    <a:pt x="89" y="93"/>
                    <a:pt x="80" y="93"/>
                  </a:cubicBezTo>
                  <a:moveTo>
                    <a:pt x="39" y="0"/>
                  </a:moveTo>
                  <a:cubicBezTo>
                    <a:pt x="32" y="0"/>
                    <a:pt x="25" y="2"/>
                    <a:pt x="20" y="5"/>
                  </a:cubicBezTo>
                  <a:cubicBezTo>
                    <a:pt x="13" y="10"/>
                    <a:pt x="9" y="18"/>
                    <a:pt x="7" y="3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2" y="66"/>
                    <a:pt x="0" y="86"/>
                    <a:pt x="25" y="96"/>
                  </a:cubicBezTo>
                  <a:cubicBezTo>
                    <a:pt x="28" y="97"/>
                    <a:pt x="32" y="98"/>
                    <a:pt x="36" y="99"/>
                  </a:cubicBezTo>
                  <a:cubicBezTo>
                    <a:pt x="48" y="102"/>
                    <a:pt x="59" y="106"/>
                    <a:pt x="70" y="109"/>
                  </a:cubicBezTo>
                  <a:cubicBezTo>
                    <a:pt x="75" y="111"/>
                    <a:pt x="79" y="113"/>
                    <a:pt x="84" y="114"/>
                  </a:cubicBezTo>
                  <a:cubicBezTo>
                    <a:pt x="126" y="106"/>
                    <a:pt x="125" y="71"/>
                    <a:pt x="125" y="40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21"/>
                    <a:pt x="120" y="14"/>
                    <a:pt x="110" y="10"/>
                  </a:cubicBezTo>
                  <a:cubicBezTo>
                    <a:pt x="101" y="7"/>
                    <a:pt x="90" y="6"/>
                    <a:pt x="80" y="5"/>
                  </a:cubicBezTo>
                  <a:cubicBezTo>
                    <a:pt x="74" y="5"/>
                    <a:pt x="67" y="4"/>
                    <a:pt x="61" y="3"/>
                  </a:cubicBezTo>
                  <a:cubicBezTo>
                    <a:pt x="54" y="2"/>
                    <a:pt x="46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8829676" y="1055687"/>
              <a:ext cx="82550" cy="69850"/>
            </a:xfrm>
            <a:custGeom>
              <a:avLst/>
              <a:gdLst>
                <a:gd name="T0" fmla="*/ 65 w 117"/>
                <a:gd name="T1" fmla="*/ 81 h 97"/>
                <a:gd name="T2" fmla="*/ 49 w 117"/>
                <a:gd name="T3" fmla="*/ 79 h 97"/>
                <a:gd name="T4" fmla="*/ 40 w 117"/>
                <a:gd name="T5" fmla="*/ 77 h 97"/>
                <a:gd name="T6" fmla="*/ 25 w 117"/>
                <a:gd name="T7" fmla="*/ 39 h 97"/>
                <a:gd name="T8" fmla="*/ 36 w 117"/>
                <a:gd name="T9" fmla="*/ 23 h 97"/>
                <a:gd name="T10" fmla="*/ 47 w 117"/>
                <a:gd name="T11" fmla="*/ 21 h 97"/>
                <a:gd name="T12" fmla="*/ 65 w 117"/>
                <a:gd name="T13" fmla="*/ 24 h 97"/>
                <a:gd name="T14" fmla="*/ 67 w 117"/>
                <a:gd name="T15" fmla="*/ 25 h 97"/>
                <a:gd name="T16" fmla="*/ 77 w 117"/>
                <a:gd name="T17" fmla="*/ 29 h 97"/>
                <a:gd name="T18" fmla="*/ 94 w 117"/>
                <a:gd name="T19" fmla="*/ 61 h 97"/>
                <a:gd name="T20" fmla="*/ 94 w 117"/>
                <a:gd name="T21" fmla="*/ 61 h 97"/>
                <a:gd name="T22" fmla="*/ 94 w 117"/>
                <a:gd name="T23" fmla="*/ 62 h 97"/>
                <a:gd name="T24" fmla="*/ 65 w 117"/>
                <a:gd name="T25" fmla="*/ 81 h 97"/>
                <a:gd name="T26" fmla="*/ 33 w 117"/>
                <a:gd name="T27" fmla="*/ 0 h 97"/>
                <a:gd name="T28" fmla="*/ 19 w 117"/>
                <a:gd name="T29" fmla="*/ 3 h 97"/>
                <a:gd name="T30" fmla="*/ 7 w 117"/>
                <a:gd name="T31" fmla="*/ 28 h 97"/>
                <a:gd name="T32" fmla="*/ 29 w 117"/>
                <a:gd name="T33" fmla="*/ 92 h 97"/>
                <a:gd name="T34" fmla="*/ 59 w 117"/>
                <a:gd name="T35" fmla="*/ 97 h 97"/>
                <a:gd name="T36" fmla="*/ 74 w 117"/>
                <a:gd name="T37" fmla="*/ 96 h 97"/>
                <a:gd name="T38" fmla="*/ 104 w 117"/>
                <a:gd name="T39" fmla="*/ 63 h 97"/>
                <a:gd name="T40" fmla="*/ 112 w 117"/>
                <a:gd name="T41" fmla="*/ 38 h 97"/>
                <a:gd name="T42" fmla="*/ 116 w 117"/>
                <a:gd name="T43" fmla="*/ 25 h 97"/>
                <a:gd name="T44" fmla="*/ 106 w 117"/>
                <a:gd name="T45" fmla="*/ 17 h 97"/>
                <a:gd name="T46" fmla="*/ 93 w 117"/>
                <a:gd name="T47" fmla="*/ 13 h 97"/>
                <a:gd name="T48" fmla="*/ 93 w 117"/>
                <a:gd name="T49" fmla="*/ 13 h 97"/>
                <a:gd name="T50" fmla="*/ 45 w 117"/>
                <a:gd name="T51" fmla="*/ 1 h 97"/>
                <a:gd name="T52" fmla="*/ 33 w 117"/>
                <a:gd name="T5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7">
                  <a:moveTo>
                    <a:pt x="65" y="81"/>
                  </a:moveTo>
                  <a:cubicBezTo>
                    <a:pt x="59" y="81"/>
                    <a:pt x="54" y="80"/>
                    <a:pt x="49" y="79"/>
                  </a:cubicBezTo>
                  <a:cubicBezTo>
                    <a:pt x="46" y="78"/>
                    <a:pt x="43" y="78"/>
                    <a:pt x="40" y="77"/>
                  </a:cubicBezTo>
                  <a:cubicBezTo>
                    <a:pt x="26" y="71"/>
                    <a:pt x="20" y="57"/>
                    <a:pt x="25" y="39"/>
                  </a:cubicBezTo>
                  <a:cubicBezTo>
                    <a:pt x="27" y="31"/>
                    <a:pt x="31" y="26"/>
                    <a:pt x="36" y="23"/>
                  </a:cubicBezTo>
                  <a:cubicBezTo>
                    <a:pt x="39" y="21"/>
                    <a:pt x="43" y="21"/>
                    <a:pt x="47" y="21"/>
                  </a:cubicBezTo>
                  <a:cubicBezTo>
                    <a:pt x="52" y="21"/>
                    <a:pt x="59" y="22"/>
                    <a:pt x="65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1" y="26"/>
                    <a:pt x="74" y="27"/>
                    <a:pt x="77" y="29"/>
                  </a:cubicBezTo>
                  <a:cubicBezTo>
                    <a:pt x="86" y="32"/>
                    <a:pt x="98" y="40"/>
                    <a:pt x="94" y="6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87" y="77"/>
                    <a:pt x="76" y="81"/>
                    <a:pt x="65" y="81"/>
                  </a:cubicBezTo>
                  <a:moveTo>
                    <a:pt x="33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13" y="7"/>
                    <a:pt x="9" y="16"/>
                    <a:pt x="7" y="28"/>
                  </a:cubicBezTo>
                  <a:cubicBezTo>
                    <a:pt x="0" y="75"/>
                    <a:pt x="17" y="87"/>
                    <a:pt x="29" y="92"/>
                  </a:cubicBezTo>
                  <a:cubicBezTo>
                    <a:pt x="37" y="95"/>
                    <a:pt x="47" y="97"/>
                    <a:pt x="59" y="97"/>
                  </a:cubicBezTo>
                  <a:cubicBezTo>
                    <a:pt x="64" y="97"/>
                    <a:pt x="69" y="97"/>
                    <a:pt x="74" y="96"/>
                  </a:cubicBezTo>
                  <a:cubicBezTo>
                    <a:pt x="97" y="94"/>
                    <a:pt x="100" y="80"/>
                    <a:pt x="104" y="63"/>
                  </a:cubicBezTo>
                  <a:cubicBezTo>
                    <a:pt x="106" y="54"/>
                    <a:pt x="108" y="46"/>
                    <a:pt x="112" y="38"/>
                  </a:cubicBezTo>
                  <a:cubicBezTo>
                    <a:pt x="116" y="33"/>
                    <a:pt x="117" y="28"/>
                    <a:pt x="116" y="25"/>
                  </a:cubicBezTo>
                  <a:cubicBezTo>
                    <a:pt x="115" y="22"/>
                    <a:pt x="111" y="19"/>
                    <a:pt x="106" y="17"/>
                  </a:cubicBezTo>
                  <a:cubicBezTo>
                    <a:pt x="102" y="16"/>
                    <a:pt x="98" y="14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7" y="9"/>
                    <a:pt x="61" y="5"/>
                    <a:pt x="45" y="1"/>
                  </a:cubicBezTo>
                  <a:cubicBezTo>
                    <a:pt x="41" y="0"/>
                    <a:pt x="36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7"/>
            <p:cNvSpPr>
              <a:spLocks noEditPoints="1"/>
            </p:cNvSpPr>
            <p:nvPr/>
          </p:nvSpPr>
          <p:spPr bwMode="auto">
            <a:xfrm>
              <a:off x="8880476" y="900112"/>
              <a:ext cx="192088" cy="142875"/>
            </a:xfrm>
            <a:custGeom>
              <a:avLst/>
              <a:gdLst>
                <a:gd name="T0" fmla="*/ 212 w 270"/>
                <a:gd name="T1" fmla="*/ 147 h 200"/>
                <a:gd name="T2" fmla="*/ 182 w 270"/>
                <a:gd name="T3" fmla="*/ 116 h 200"/>
                <a:gd name="T4" fmla="*/ 216 w 270"/>
                <a:gd name="T5" fmla="*/ 39 h 200"/>
                <a:gd name="T6" fmla="*/ 221 w 270"/>
                <a:gd name="T7" fmla="*/ 98 h 200"/>
                <a:gd name="T8" fmla="*/ 218 w 270"/>
                <a:gd name="T9" fmla="*/ 149 h 200"/>
                <a:gd name="T10" fmla="*/ 52 w 270"/>
                <a:gd name="T11" fmla="*/ 106 h 200"/>
                <a:gd name="T12" fmla="*/ 49 w 270"/>
                <a:gd name="T13" fmla="*/ 63 h 200"/>
                <a:gd name="T14" fmla="*/ 50 w 270"/>
                <a:gd name="T15" fmla="*/ 35 h 200"/>
                <a:gd name="T16" fmla="*/ 71 w 270"/>
                <a:gd name="T17" fmla="*/ 22 h 200"/>
                <a:gd name="T18" fmla="*/ 87 w 270"/>
                <a:gd name="T19" fmla="*/ 28 h 200"/>
                <a:gd name="T20" fmla="*/ 99 w 270"/>
                <a:gd name="T21" fmla="*/ 88 h 200"/>
                <a:gd name="T22" fmla="*/ 83 w 270"/>
                <a:gd name="T23" fmla="*/ 111 h 200"/>
                <a:gd name="T24" fmla="*/ 65 w 270"/>
                <a:gd name="T25" fmla="*/ 106 h 200"/>
                <a:gd name="T26" fmla="*/ 55 w 270"/>
                <a:gd name="T27" fmla="*/ 122 h 200"/>
                <a:gd name="T28" fmla="*/ 32 w 270"/>
                <a:gd name="T29" fmla="*/ 30 h 200"/>
                <a:gd name="T30" fmla="*/ 0 w 270"/>
                <a:gd name="T31" fmla="*/ 54 h 200"/>
                <a:gd name="T32" fmla="*/ 4 w 270"/>
                <a:gd name="T33" fmla="*/ 102 h 200"/>
                <a:gd name="T34" fmla="*/ 11 w 270"/>
                <a:gd name="T35" fmla="*/ 118 h 200"/>
                <a:gd name="T36" fmla="*/ 27 w 270"/>
                <a:gd name="T37" fmla="*/ 123 h 200"/>
                <a:gd name="T38" fmla="*/ 43 w 270"/>
                <a:gd name="T39" fmla="*/ 152 h 200"/>
                <a:gd name="T40" fmla="*/ 63 w 270"/>
                <a:gd name="T41" fmla="*/ 181 h 200"/>
                <a:gd name="T42" fmla="*/ 84 w 270"/>
                <a:gd name="T43" fmla="*/ 155 h 200"/>
                <a:gd name="T44" fmla="*/ 100 w 270"/>
                <a:gd name="T45" fmla="*/ 124 h 200"/>
                <a:gd name="T46" fmla="*/ 113 w 270"/>
                <a:gd name="T47" fmla="*/ 119 h 200"/>
                <a:gd name="T48" fmla="*/ 127 w 270"/>
                <a:gd name="T49" fmla="*/ 143 h 200"/>
                <a:gd name="T50" fmla="*/ 151 w 270"/>
                <a:gd name="T51" fmla="*/ 198 h 200"/>
                <a:gd name="T52" fmla="*/ 166 w 270"/>
                <a:gd name="T53" fmla="*/ 198 h 200"/>
                <a:gd name="T54" fmla="*/ 247 w 270"/>
                <a:gd name="T55" fmla="*/ 168 h 200"/>
                <a:gd name="T56" fmla="*/ 234 w 270"/>
                <a:gd name="T57" fmla="*/ 113 h 200"/>
                <a:gd name="T58" fmla="*/ 234 w 270"/>
                <a:gd name="T59" fmla="*/ 111 h 200"/>
                <a:gd name="T60" fmla="*/ 270 w 270"/>
                <a:gd name="T61" fmla="*/ 90 h 200"/>
                <a:gd name="T62" fmla="*/ 208 w 270"/>
                <a:gd name="T63" fmla="*/ 24 h 200"/>
                <a:gd name="T64" fmla="*/ 142 w 270"/>
                <a:gd name="T65" fmla="*/ 68 h 200"/>
                <a:gd name="T66" fmla="*/ 132 w 270"/>
                <a:gd name="T67" fmla="*/ 58 h 200"/>
                <a:gd name="T68" fmla="*/ 78 w 270"/>
                <a:gd name="T69" fmla="*/ 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0" h="200">
                  <a:moveTo>
                    <a:pt x="218" y="149"/>
                  </a:moveTo>
                  <a:cubicBezTo>
                    <a:pt x="216" y="149"/>
                    <a:pt x="214" y="148"/>
                    <a:pt x="212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196" y="141"/>
                    <a:pt x="185" y="130"/>
                    <a:pt x="182" y="116"/>
                  </a:cubicBezTo>
                  <a:cubicBezTo>
                    <a:pt x="177" y="97"/>
                    <a:pt x="188" y="72"/>
                    <a:pt x="212" y="44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5" y="63"/>
                    <a:pt x="228" y="81"/>
                    <a:pt x="221" y="98"/>
                  </a:cubicBezTo>
                  <a:cubicBezTo>
                    <a:pt x="213" y="116"/>
                    <a:pt x="209" y="128"/>
                    <a:pt x="223" y="140"/>
                  </a:cubicBezTo>
                  <a:cubicBezTo>
                    <a:pt x="218" y="149"/>
                    <a:pt x="218" y="149"/>
                    <a:pt x="218" y="149"/>
                  </a:cubicBezTo>
                  <a:moveTo>
                    <a:pt x="55" y="122"/>
                  </a:moveTo>
                  <a:cubicBezTo>
                    <a:pt x="52" y="106"/>
                    <a:pt x="52" y="106"/>
                    <a:pt x="52" y="106"/>
                  </a:cubicBezTo>
                  <a:cubicBezTo>
                    <a:pt x="50" y="97"/>
                    <a:pt x="53" y="90"/>
                    <a:pt x="55" y="84"/>
                  </a:cubicBezTo>
                  <a:cubicBezTo>
                    <a:pt x="59" y="74"/>
                    <a:pt x="61" y="69"/>
                    <a:pt x="49" y="63"/>
                  </a:cubicBezTo>
                  <a:cubicBezTo>
                    <a:pt x="44" y="60"/>
                    <a:pt x="41" y="56"/>
                    <a:pt x="40" y="52"/>
                  </a:cubicBezTo>
                  <a:cubicBezTo>
                    <a:pt x="39" y="45"/>
                    <a:pt x="45" y="39"/>
                    <a:pt x="50" y="35"/>
                  </a:cubicBezTo>
                  <a:cubicBezTo>
                    <a:pt x="51" y="34"/>
                    <a:pt x="53" y="32"/>
                    <a:pt x="54" y="31"/>
                  </a:cubicBezTo>
                  <a:cubicBezTo>
                    <a:pt x="59" y="25"/>
                    <a:pt x="65" y="22"/>
                    <a:pt x="71" y="22"/>
                  </a:cubicBezTo>
                  <a:cubicBezTo>
                    <a:pt x="74" y="22"/>
                    <a:pt x="77" y="22"/>
                    <a:pt x="80" y="24"/>
                  </a:cubicBezTo>
                  <a:cubicBezTo>
                    <a:pt x="82" y="25"/>
                    <a:pt x="84" y="26"/>
                    <a:pt x="87" y="28"/>
                  </a:cubicBezTo>
                  <a:cubicBezTo>
                    <a:pt x="109" y="42"/>
                    <a:pt x="105" y="59"/>
                    <a:pt x="102" y="74"/>
                  </a:cubicBezTo>
                  <a:cubicBezTo>
                    <a:pt x="101" y="79"/>
                    <a:pt x="99" y="84"/>
                    <a:pt x="99" y="88"/>
                  </a:cubicBezTo>
                  <a:cubicBezTo>
                    <a:pt x="99" y="99"/>
                    <a:pt x="96" y="105"/>
                    <a:pt x="91" y="108"/>
                  </a:cubicBezTo>
                  <a:cubicBezTo>
                    <a:pt x="89" y="110"/>
                    <a:pt x="86" y="111"/>
                    <a:pt x="83" y="111"/>
                  </a:cubicBezTo>
                  <a:cubicBezTo>
                    <a:pt x="79" y="111"/>
                    <a:pt x="75" y="109"/>
                    <a:pt x="72" y="108"/>
                  </a:cubicBezTo>
                  <a:cubicBezTo>
                    <a:pt x="68" y="107"/>
                    <a:pt x="66" y="106"/>
                    <a:pt x="65" y="106"/>
                  </a:cubicBezTo>
                  <a:cubicBezTo>
                    <a:pt x="63" y="106"/>
                    <a:pt x="63" y="107"/>
                    <a:pt x="62" y="108"/>
                  </a:cubicBezTo>
                  <a:cubicBezTo>
                    <a:pt x="55" y="122"/>
                    <a:pt x="55" y="122"/>
                    <a:pt x="55" y="122"/>
                  </a:cubicBezTo>
                  <a:moveTo>
                    <a:pt x="74" y="0"/>
                  </a:moveTo>
                  <a:cubicBezTo>
                    <a:pt x="65" y="0"/>
                    <a:pt x="55" y="9"/>
                    <a:pt x="32" y="30"/>
                  </a:cubicBezTo>
                  <a:cubicBezTo>
                    <a:pt x="28" y="33"/>
                    <a:pt x="23" y="36"/>
                    <a:pt x="18" y="39"/>
                  </a:cubicBezTo>
                  <a:cubicBezTo>
                    <a:pt x="10" y="44"/>
                    <a:pt x="1" y="50"/>
                    <a:pt x="0" y="54"/>
                  </a:cubicBezTo>
                  <a:cubicBezTo>
                    <a:pt x="0" y="56"/>
                    <a:pt x="1" y="58"/>
                    <a:pt x="3" y="60"/>
                  </a:cubicBezTo>
                  <a:cubicBezTo>
                    <a:pt x="22" y="80"/>
                    <a:pt x="11" y="94"/>
                    <a:pt x="4" y="102"/>
                  </a:cubicBezTo>
                  <a:cubicBezTo>
                    <a:pt x="3" y="104"/>
                    <a:pt x="0" y="107"/>
                    <a:pt x="0" y="109"/>
                  </a:cubicBezTo>
                  <a:cubicBezTo>
                    <a:pt x="2" y="113"/>
                    <a:pt x="6" y="115"/>
                    <a:pt x="11" y="118"/>
                  </a:cubicBezTo>
                  <a:cubicBezTo>
                    <a:pt x="13" y="119"/>
                    <a:pt x="16" y="120"/>
                    <a:pt x="19" y="120"/>
                  </a:cubicBezTo>
                  <a:cubicBezTo>
                    <a:pt x="22" y="121"/>
                    <a:pt x="24" y="122"/>
                    <a:pt x="27" y="123"/>
                  </a:cubicBezTo>
                  <a:cubicBezTo>
                    <a:pt x="32" y="125"/>
                    <a:pt x="40" y="129"/>
                    <a:pt x="42" y="140"/>
                  </a:cubicBezTo>
                  <a:cubicBezTo>
                    <a:pt x="42" y="144"/>
                    <a:pt x="43" y="148"/>
                    <a:pt x="43" y="152"/>
                  </a:cubicBezTo>
                  <a:cubicBezTo>
                    <a:pt x="45" y="167"/>
                    <a:pt x="47" y="176"/>
                    <a:pt x="55" y="179"/>
                  </a:cubicBezTo>
                  <a:cubicBezTo>
                    <a:pt x="57" y="180"/>
                    <a:pt x="60" y="181"/>
                    <a:pt x="63" y="181"/>
                  </a:cubicBezTo>
                  <a:cubicBezTo>
                    <a:pt x="65" y="181"/>
                    <a:pt x="67" y="180"/>
                    <a:pt x="69" y="180"/>
                  </a:cubicBezTo>
                  <a:cubicBezTo>
                    <a:pt x="83" y="178"/>
                    <a:pt x="84" y="171"/>
                    <a:pt x="84" y="155"/>
                  </a:cubicBezTo>
                  <a:cubicBezTo>
                    <a:pt x="84" y="147"/>
                    <a:pt x="85" y="136"/>
                    <a:pt x="91" y="129"/>
                  </a:cubicBezTo>
                  <a:cubicBezTo>
                    <a:pt x="93" y="126"/>
                    <a:pt x="96" y="125"/>
                    <a:pt x="100" y="124"/>
                  </a:cubicBezTo>
                  <a:cubicBezTo>
                    <a:pt x="102" y="123"/>
                    <a:pt x="104" y="123"/>
                    <a:pt x="106" y="121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5" y="133"/>
                    <a:pt x="121" y="137"/>
                    <a:pt x="127" y="143"/>
                  </a:cubicBezTo>
                  <a:cubicBezTo>
                    <a:pt x="138" y="152"/>
                    <a:pt x="152" y="163"/>
                    <a:pt x="144" y="189"/>
                  </a:cubicBezTo>
                  <a:cubicBezTo>
                    <a:pt x="143" y="194"/>
                    <a:pt x="149" y="197"/>
                    <a:pt x="151" y="198"/>
                  </a:cubicBezTo>
                  <a:cubicBezTo>
                    <a:pt x="155" y="200"/>
                    <a:pt x="157" y="200"/>
                    <a:pt x="160" y="200"/>
                  </a:cubicBezTo>
                  <a:cubicBezTo>
                    <a:pt x="163" y="200"/>
                    <a:pt x="165" y="199"/>
                    <a:pt x="166" y="198"/>
                  </a:cubicBezTo>
                  <a:cubicBezTo>
                    <a:pt x="181" y="169"/>
                    <a:pt x="206" y="169"/>
                    <a:pt x="227" y="169"/>
                  </a:cubicBezTo>
                  <a:cubicBezTo>
                    <a:pt x="234" y="169"/>
                    <a:pt x="241" y="169"/>
                    <a:pt x="247" y="168"/>
                  </a:cubicBezTo>
                  <a:cubicBezTo>
                    <a:pt x="248" y="159"/>
                    <a:pt x="244" y="151"/>
                    <a:pt x="240" y="143"/>
                  </a:cubicBezTo>
                  <a:cubicBezTo>
                    <a:pt x="235" y="134"/>
                    <a:pt x="231" y="124"/>
                    <a:pt x="234" y="113"/>
                  </a:cubicBezTo>
                  <a:cubicBezTo>
                    <a:pt x="234" y="112"/>
                    <a:pt x="234" y="112"/>
                    <a:pt x="234" y="112"/>
                  </a:cubicBezTo>
                  <a:cubicBezTo>
                    <a:pt x="234" y="111"/>
                    <a:pt x="234" y="111"/>
                    <a:pt x="234" y="111"/>
                  </a:cubicBezTo>
                  <a:cubicBezTo>
                    <a:pt x="240" y="102"/>
                    <a:pt x="249" y="101"/>
                    <a:pt x="256" y="100"/>
                  </a:cubicBezTo>
                  <a:cubicBezTo>
                    <a:pt x="264" y="98"/>
                    <a:pt x="269" y="97"/>
                    <a:pt x="270" y="9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18" y="14"/>
                    <a:pt x="213" y="19"/>
                    <a:pt x="208" y="24"/>
                  </a:cubicBezTo>
                  <a:cubicBezTo>
                    <a:pt x="191" y="42"/>
                    <a:pt x="173" y="60"/>
                    <a:pt x="145" y="67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7" y="63"/>
                    <a:pt x="134" y="60"/>
                    <a:pt x="132" y="58"/>
                  </a:cubicBezTo>
                  <a:cubicBezTo>
                    <a:pt x="126" y="51"/>
                    <a:pt x="119" y="45"/>
                    <a:pt x="113" y="37"/>
                  </a:cubicBezTo>
                  <a:cubicBezTo>
                    <a:pt x="96" y="17"/>
                    <a:pt x="86" y="4"/>
                    <a:pt x="78" y="1"/>
                  </a:cubicBezTo>
                  <a:cubicBezTo>
                    <a:pt x="77" y="1"/>
                    <a:pt x="75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6618288" y="2374900"/>
              <a:ext cx="673100" cy="619125"/>
            </a:xfrm>
            <a:custGeom>
              <a:avLst/>
              <a:gdLst>
                <a:gd name="T0" fmla="*/ 605 w 945"/>
                <a:gd name="T1" fmla="*/ 560 h 870"/>
                <a:gd name="T2" fmla="*/ 790 w 945"/>
                <a:gd name="T3" fmla="*/ 339 h 870"/>
                <a:gd name="T4" fmla="*/ 850 w 945"/>
                <a:gd name="T5" fmla="*/ 429 h 870"/>
                <a:gd name="T6" fmla="*/ 806 w 945"/>
                <a:gd name="T7" fmla="*/ 434 h 870"/>
                <a:gd name="T8" fmla="*/ 763 w 945"/>
                <a:gd name="T9" fmla="*/ 444 h 870"/>
                <a:gd name="T10" fmla="*/ 903 w 945"/>
                <a:gd name="T11" fmla="*/ 589 h 870"/>
                <a:gd name="T12" fmla="*/ 809 w 945"/>
                <a:gd name="T13" fmla="*/ 671 h 870"/>
                <a:gd name="T14" fmla="*/ 593 w 945"/>
                <a:gd name="T15" fmla="*/ 740 h 870"/>
                <a:gd name="T16" fmla="*/ 451 w 945"/>
                <a:gd name="T17" fmla="*/ 303 h 870"/>
                <a:gd name="T18" fmla="*/ 515 w 945"/>
                <a:gd name="T19" fmla="*/ 57 h 870"/>
                <a:gd name="T20" fmla="*/ 756 w 945"/>
                <a:gd name="T21" fmla="*/ 293 h 870"/>
                <a:gd name="T22" fmla="*/ 748 w 945"/>
                <a:gd name="T23" fmla="*/ 308 h 870"/>
                <a:gd name="T24" fmla="*/ 578 w 945"/>
                <a:gd name="T25" fmla="*/ 528 h 870"/>
                <a:gd name="T26" fmla="*/ 552 w 945"/>
                <a:gd name="T27" fmla="*/ 758 h 870"/>
                <a:gd name="T28" fmla="*/ 242 w 945"/>
                <a:gd name="T29" fmla="*/ 821 h 870"/>
                <a:gd name="T30" fmla="*/ 202 w 945"/>
                <a:gd name="T31" fmla="*/ 792 h 870"/>
                <a:gd name="T32" fmla="*/ 378 w 945"/>
                <a:gd name="T33" fmla="*/ 565 h 870"/>
                <a:gd name="T34" fmla="*/ 372 w 945"/>
                <a:gd name="T35" fmla="*/ 438 h 870"/>
                <a:gd name="T36" fmla="*/ 353 w 945"/>
                <a:gd name="T37" fmla="*/ 439 h 870"/>
                <a:gd name="T38" fmla="*/ 187 w 945"/>
                <a:gd name="T39" fmla="*/ 420 h 870"/>
                <a:gd name="T40" fmla="*/ 55 w 945"/>
                <a:gd name="T41" fmla="*/ 452 h 870"/>
                <a:gd name="T42" fmla="*/ 184 w 945"/>
                <a:gd name="T43" fmla="*/ 104 h 870"/>
                <a:gd name="T44" fmla="*/ 231 w 945"/>
                <a:gd name="T45" fmla="*/ 183 h 870"/>
                <a:gd name="T46" fmla="*/ 402 w 945"/>
                <a:gd name="T47" fmla="*/ 318 h 870"/>
                <a:gd name="T48" fmla="*/ 485 w 945"/>
                <a:gd name="T49" fmla="*/ 0 h 870"/>
                <a:gd name="T50" fmla="*/ 483 w 945"/>
                <a:gd name="T51" fmla="*/ 137 h 870"/>
                <a:gd name="T52" fmla="*/ 384 w 945"/>
                <a:gd name="T53" fmla="*/ 279 h 870"/>
                <a:gd name="T54" fmla="*/ 299 w 945"/>
                <a:gd name="T55" fmla="*/ 229 h 870"/>
                <a:gd name="T56" fmla="*/ 226 w 945"/>
                <a:gd name="T57" fmla="*/ 56 h 870"/>
                <a:gd name="T58" fmla="*/ 193 w 945"/>
                <a:gd name="T59" fmla="*/ 21 h 870"/>
                <a:gd name="T60" fmla="*/ 17 w 945"/>
                <a:gd name="T61" fmla="*/ 382 h 870"/>
                <a:gd name="T62" fmla="*/ 36 w 945"/>
                <a:gd name="T63" fmla="*/ 499 h 870"/>
                <a:gd name="T64" fmla="*/ 170 w 945"/>
                <a:gd name="T65" fmla="*/ 454 h 870"/>
                <a:gd name="T66" fmla="*/ 290 w 945"/>
                <a:gd name="T67" fmla="*/ 464 h 870"/>
                <a:gd name="T68" fmla="*/ 226 w 945"/>
                <a:gd name="T69" fmla="*/ 718 h 870"/>
                <a:gd name="T70" fmla="*/ 127 w 945"/>
                <a:gd name="T71" fmla="*/ 792 h 870"/>
                <a:gd name="T72" fmla="*/ 216 w 945"/>
                <a:gd name="T73" fmla="*/ 852 h 870"/>
                <a:gd name="T74" fmla="*/ 354 w 945"/>
                <a:gd name="T75" fmla="*/ 869 h 870"/>
                <a:gd name="T76" fmla="*/ 639 w 945"/>
                <a:gd name="T77" fmla="*/ 768 h 870"/>
                <a:gd name="T78" fmla="*/ 810 w 945"/>
                <a:gd name="T79" fmla="*/ 715 h 870"/>
                <a:gd name="T80" fmla="*/ 894 w 945"/>
                <a:gd name="T81" fmla="*/ 718 h 870"/>
                <a:gd name="T82" fmla="*/ 898 w 945"/>
                <a:gd name="T83" fmla="*/ 691 h 870"/>
                <a:gd name="T84" fmla="*/ 943 w 945"/>
                <a:gd name="T85" fmla="*/ 623 h 870"/>
                <a:gd name="T86" fmla="*/ 775 w 945"/>
                <a:gd name="T87" fmla="*/ 257 h 870"/>
                <a:gd name="T88" fmla="*/ 581 w 945"/>
                <a:gd name="T89" fmla="*/ 45 h 870"/>
                <a:gd name="T90" fmla="*/ 494 w 945"/>
                <a:gd name="T91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5" h="870">
                  <a:moveTo>
                    <a:pt x="593" y="740"/>
                  </a:moveTo>
                  <a:cubicBezTo>
                    <a:pt x="592" y="735"/>
                    <a:pt x="592" y="735"/>
                    <a:pt x="592" y="735"/>
                  </a:cubicBezTo>
                  <a:cubicBezTo>
                    <a:pt x="573" y="676"/>
                    <a:pt x="577" y="616"/>
                    <a:pt x="605" y="560"/>
                  </a:cubicBezTo>
                  <a:cubicBezTo>
                    <a:pt x="630" y="510"/>
                    <a:pt x="662" y="461"/>
                    <a:pt x="693" y="414"/>
                  </a:cubicBezTo>
                  <a:cubicBezTo>
                    <a:pt x="694" y="412"/>
                    <a:pt x="694" y="412"/>
                    <a:pt x="694" y="412"/>
                  </a:cubicBezTo>
                  <a:cubicBezTo>
                    <a:pt x="718" y="375"/>
                    <a:pt x="749" y="352"/>
                    <a:pt x="790" y="339"/>
                  </a:cubicBezTo>
                  <a:cubicBezTo>
                    <a:pt x="793" y="338"/>
                    <a:pt x="793" y="338"/>
                    <a:pt x="793" y="338"/>
                  </a:cubicBezTo>
                  <a:cubicBezTo>
                    <a:pt x="853" y="426"/>
                    <a:pt x="853" y="426"/>
                    <a:pt x="853" y="426"/>
                  </a:cubicBezTo>
                  <a:cubicBezTo>
                    <a:pt x="850" y="429"/>
                    <a:pt x="850" y="429"/>
                    <a:pt x="850" y="429"/>
                  </a:cubicBezTo>
                  <a:cubicBezTo>
                    <a:pt x="845" y="434"/>
                    <a:pt x="838" y="437"/>
                    <a:pt x="831" y="437"/>
                  </a:cubicBezTo>
                  <a:cubicBezTo>
                    <a:pt x="830" y="438"/>
                    <a:pt x="829" y="438"/>
                    <a:pt x="828" y="438"/>
                  </a:cubicBezTo>
                  <a:cubicBezTo>
                    <a:pt x="821" y="438"/>
                    <a:pt x="813" y="436"/>
                    <a:pt x="806" y="434"/>
                  </a:cubicBezTo>
                  <a:cubicBezTo>
                    <a:pt x="798" y="432"/>
                    <a:pt x="791" y="430"/>
                    <a:pt x="785" y="430"/>
                  </a:cubicBezTo>
                  <a:cubicBezTo>
                    <a:pt x="784" y="430"/>
                    <a:pt x="783" y="430"/>
                    <a:pt x="783" y="430"/>
                  </a:cubicBezTo>
                  <a:cubicBezTo>
                    <a:pt x="777" y="430"/>
                    <a:pt x="769" y="432"/>
                    <a:pt x="763" y="444"/>
                  </a:cubicBezTo>
                  <a:cubicBezTo>
                    <a:pt x="871" y="473"/>
                    <a:pt x="871" y="473"/>
                    <a:pt x="871" y="473"/>
                  </a:cubicBezTo>
                  <a:cubicBezTo>
                    <a:pt x="872" y="475"/>
                    <a:pt x="872" y="475"/>
                    <a:pt x="872" y="475"/>
                  </a:cubicBezTo>
                  <a:cubicBezTo>
                    <a:pt x="889" y="507"/>
                    <a:pt x="906" y="546"/>
                    <a:pt x="903" y="589"/>
                  </a:cubicBezTo>
                  <a:cubicBezTo>
                    <a:pt x="902" y="600"/>
                    <a:pt x="900" y="616"/>
                    <a:pt x="891" y="623"/>
                  </a:cubicBezTo>
                  <a:cubicBezTo>
                    <a:pt x="887" y="626"/>
                    <a:pt x="887" y="626"/>
                    <a:pt x="887" y="626"/>
                  </a:cubicBezTo>
                  <a:cubicBezTo>
                    <a:pt x="862" y="643"/>
                    <a:pt x="837" y="661"/>
                    <a:pt x="809" y="671"/>
                  </a:cubicBezTo>
                  <a:cubicBezTo>
                    <a:pt x="761" y="688"/>
                    <a:pt x="712" y="703"/>
                    <a:pt x="661" y="719"/>
                  </a:cubicBezTo>
                  <a:cubicBezTo>
                    <a:pt x="640" y="725"/>
                    <a:pt x="619" y="732"/>
                    <a:pt x="598" y="738"/>
                  </a:cubicBezTo>
                  <a:cubicBezTo>
                    <a:pt x="593" y="740"/>
                    <a:pt x="593" y="740"/>
                    <a:pt x="593" y="740"/>
                  </a:cubicBezTo>
                  <a:moveTo>
                    <a:pt x="411" y="318"/>
                  </a:moveTo>
                  <a:cubicBezTo>
                    <a:pt x="412" y="318"/>
                    <a:pt x="414" y="318"/>
                    <a:pt x="415" y="318"/>
                  </a:cubicBezTo>
                  <a:cubicBezTo>
                    <a:pt x="428" y="317"/>
                    <a:pt x="439" y="313"/>
                    <a:pt x="451" y="303"/>
                  </a:cubicBezTo>
                  <a:cubicBezTo>
                    <a:pt x="498" y="266"/>
                    <a:pt x="519" y="215"/>
                    <a:pt x="519" y="142"/>
                  </a:cubicBezTo>
                  <a:cubicBezTo>
                    <a:pt x="519" y="123"/>
                    <a:pt x="518" y="105"/>
                    <a:pt x="516" y="85"/>
                  </a:cubicBezTo>
                  <a:cubicBezTo>
                    <a:pt x="516" y="76"/>
                    <a:pt x="515" y="67"/>
                    <a:pt x="515" y="57"/>
                  </a:cubicBezTo>
                  <a:cubicBezTo>
                    <a:pt x="514" y="48"/>
                    <a:pt x="514" y="48"/>
                    <a:pt x="514" y="48"/>
                  </a:cubicBezTo>
                  <a:cubicBezTo>
                    <a:pt x="522" y="52"/>
                    <a:pt x="522" y="52"/>
                    <a:pt x="522" y="52"/>
                  </a:cubicBezTo>
                  <a:cubicBezTo>
                    <a:pt x="560" y="73"/>
                    <a:pt x="722" y="239"/>
                    <a:pt x="756" y="293"/>
                  </a:cubicBezTo>
                  <a:cubicBezTo>
                    <a:pt x="758" y="296"/>
                    <a:pt x="758" y="296"/>
                    <a:pt x="758" y="296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3" y="302"/>
                    <a:pt x="750" y="305"/>
                    <a:pt x="748" y="308"/>
                  </a:cubicBezTo>
                  <a:cubicBezTo>
                    <a:pt x="742" y="315"/>
                    <a:pt x="736" y="323"/>
                    <a:pt x="728" y="329"/>
                  </a:cubicBezTo>
                  <a:cubicBezTo>
                    <a:pt x="667" y="373"/>
                    <a:pt x="631" y="436"/>
                    <a:pt x="596" y="497"/>
                  </a:cubicBezTo>
                  <a:cubicBezTo>
                    <a:pt x="590" y="507"/>
                    <a:pt x="584" y="518"/>
                    <a:pt x="578" y="528"/>
                  </a:cubicBezTo>
                  <a:cubicBezTo>
                    <a:pt x="541" y="590"/>
                    <a:pt x="546" y="657"/>
                    <a:pt x="552" y="729"/>
                  </a:cubicBezTo>
                  <a:cubicBezTo>
                    <a:pt x="552" y="737"/>
                    <a:pt x="554" y="757"/>
                    <a:pt x="554" y="757"/>
                  </a:cubicBezTo>
                  <a:cubicBezTo>
                    <a:pt x="552" y="758"/>
                    <a:pt x="552" y="758"/>
                    <a:pt x="552" y="758"/>
                  </a:cubicBezTo>
                  <a:cubicBezTo>
                    <a:pt x="502" y="801"/>
                    <a:pt x="428" y="830"/>
                    <a:pt x="354" y="835"/>
                  </a:cubicBezTo>
                  <a:cubicBezTo>
                    <a:pt x="346" y="836"/>
                    <a:pt x="338" y="836"/>
                    <a:pt x="331" y="836"/>
                  </a:cubicBezTo>
                  <a:cubicBezTo>
                    <a:pt x="298" y="836"/>
                    <a:pt x="268" y="831"/>
                    <a:pt x="242" y="821"/>
                  </a:cubicBezTo>
                  <a:cubicBezTo>
                    <a:pt x="227" y="815"/>
                    <a:pt x="214" y="808"/>
                    <a:pt x="203" y="799"/>
                  </a:cubicBezTo>
                  <a:cubicBezTo>
                    <a:pt x="198" y="796"/>
                    <a:pt x="198" y="796"/>
                    <a:pt x="198" y="796"/>
                  </a:cubicBezTo>
                  <a:cubicBezTo>
                    <a:pt x="202" y="792"/>
                    <a:pt x="202" y="792"/>
                    <a:pt x="202" y="792"/>
                  </a:cubicBezTo>
                  <a:cubicBezTo>
                    <a:pt x="206" y="788"/>
                    <a:pt x="209" y="783"/>
                    <a:pt x="213" y="779"/>
                  </a:cubicBezTo>
                  <a:cubicBezTo>
                    <a:pt x="220" y="769"/>
                    <a:pt x="228" y="760"/>
                    <a:pt x="238" y="752"/>
                  </a:cubicBezTo>
                  <a:cubicBezTo>
                    <a:pt x="306" y="699"/>
                    <a:pt x="352" y="638"/>
                    <a:pt x="378" y="565"/>
                  </a:cubicBezTo>
                  <a:cubicBezTo>
                    <a:pt x="388" y="540"/>
                    <a:pt x="396" y="512"/>
                    <a:pt x="403" y="482"/>
                  </a:cubicBezTo>
                  <a:cubicBezTo>
                    <a:pt x="407" y="466"/>
                    <a:pt x="396" y="446"/>
                    <a:pt x="381" y="440"/>
                  </a:cubicBezTo>
                  <a:cubicBezTo>
                    <a:pt x="378" y="438"/>
                    <a:pt x="375" y="438"/>
                    <a:pt x="372" y="438"/>
                  </a:cubicBezTo>
                  <a:cubicBezTo>
                    <a:pt x="371" y="438"/>
                    <a:pt x="370" y="438"/>
                    <a:pt x="370" y="438"/>
                  </a:cubicBezTo>
                  <a:cubicBezTo>
                    <a:pt x="367" y="438"/>
                    <a:pt x="367" y="438"/>
                    <a:pt x="367" y="438"/>
                  </a:cubicBezTo>
                  <a:cubicBezTo>
                    <a:pt x="363" y="438"/>
                    <a:pt x="358" y="439"/>
                    <a:pt x="353" y="439"/>
                  </a:cubicBezTo>
                  <a:cubicBezTo>
                    <a:pt x="327" y="439"/>
                    <a:pt x="301" y="434"/>
                    <a:pt x="276" y="429"/>
                  </a:cubicBezTo>
                  <a:cubicBezTo>
                    <a:pt x="251" y="424"/>
                    <a:pt x="226" y="419"/>
                    <a:pt x="200" y="419"/>
                  </a:cubicBezTo>
                  <a:cubicBezTo>
                    <a:pt x="196" y="419"/>
                    <a:pt x="191" y="420"/>
                    <a:pt x="187" y="420"/>
                  </a:cubicBezTo>
                  <a:cubicBezTo>
                    <a:pt x="183" y="420"/>
                    <a:pt x="178" y="421"/>
                    <a:pt x="174" y="421"/>
                  </a:cubicBezTo>
                  <a:cubicBezTo>
                    <a:pt x="165" y="423"/>
                    <a:pt x="157" y="423"/>
                    <a:pt x="148" y="424"/>
                  </a:cubicBezTo>
                  <a:cubicBezTo>
                    <a:pt x="117" y="427"/>
                    <a:pt x="85" y="430"/>
                    <a:pt x="55" y="452"/>
                  </a:cubicBezTo>
                  <a:cubicBezTo>
                    <a:pt x="47" y="458"/>
                    <a:pt x="47" y="458"/>
                    <a:pt x="47" y="458"/>
                  </a:cubicBezTo>
                  <a:cubicBezTo>
                    <a:pt x="47" y="448"/>
                    <a:pt x="47" y="448"/>
                    <a:pt x="47" y="448"/>
                  </a:cubicBezTo>
                  <a:cubicBezTo>
                    <a:pt x="46" y="367"/>
                    <a:pt x="124" y="171"/>
                    <a:pt x="184" y="10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9" y="99"/>
                    <a:pt x="201" y="122"/>
                    <a:pt x="204" y="130"/>
                  </a:cubicBezTo>
                  <a:cubicBezTo>
                    <a:pt x="213" y="148"/>
                    <a:pt x="222" y="166"/>
                    <a:pt x="231" y="183"/>
                  </a:cubicBezTo>
                  <a:cubicBezTo>
                    <a:pt x="242" y="203"/>
                    <a:pt x="254" y="223"/>
                    <a:pt x="265" y="241"/>
                  </a:cubicBezTo>
                  <a:cubicBezTo>
                    <a:pt x="283" y="270"/>
                    <a:pt x="308" y="291"/>
                    <a:pt x="342" y="304"/>
                  </a:cubicBezTo>
                  <a:cubicBezTo>
                    <a:pt x="359" y="310"/>
                    <a:pt x="379" y="315"/>
                    <a:pt x="402" y="318"/>
                  </a:cubicBezTo>
                  <a:cubicBezTo>
                    <a:pt x="405" y="318"/>
                    <a:pt x="408" y="318"/>
                    <a:pt x="411" y="318"/>
                  </a:cubicBezTo>
                  <a:moveTo>
                    <a:pt x="494" y="0"/>
                  </a:moveTo>
                  <a:cubicBezTo>
                    <a:pt x="491" y="0"/>
                    <a:pt x="488" y="0"/>
                    <a:pt x="485" y="0"/>
                  </a:cubicBezTo>
                  <a:cubicBezTo>
                    <a:pt x="481" y="0"/>
                    <a:pt x="476" y="1"/>
                    <a:pt x="472" y="1"/>
                  </a:cubicBezTo>
                  <a:cubicBezTo>
                    <a:pt x="476" y="41"/>
                    <a:pt x="476" y="41"/>
                    <a:pt x="476" y="41"/>
                  </a:cubicBezTo>
                  <a:cubicBezTo>
                    <a:pt x="478" y="74"/>
                    <a:pt x="481" y="106"/>
                    <a:pt x="483" y="137"/>
                  </a:cubicBezTo>
                  <a:cubicBezTo>
                    <a:pt x="487" y="179"/>
                    <a:pt x="479" y="212"/>
                    <a:pt x="460" y="239"/>
                  </a:cubicBezTo>
                  <a:cubicBezTo>
                    <a:pt x="443" y="263"/>
                    <a:pt x="418" y="277"/>
                    <a:pt x="391" y="279"/>
                  </a:cubicBezTo>
                  <a:cubicBezTo>
                    <a:pt x="389" y="279"/>
                    <a:pt x="386" y="279"/>
                    <a:pt x="384" y="279"/>
                  </a:cubicBezTo>
                  <a:cubicBezTo>
                    <a:pt x="373" y="279"/>
                    <a:pt x="361" y="277"/>
                    <a:pt x="350" y="273"/>
                  </a:cubicBezTo>
                  <a:cubicBezTo>
                    <a:pt x="333" y="266"/>
                    <a:pt x="318" y="255"/>
                    <a:pt x="307" y="240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73" y="192"/>
                    <a:pt x="246" y="153"/>
                    <a:pt x="237" y="107"/>
                  </a:cubicBezTo>
                  <a:cubicBezTo>
                    <a:pt x="236" y="101"/>
                    <a:pt x="233" y="95"/>
                    <a:pt x="231" y="89"/>
                  </a:cubicBezTo>
                  <a:cubicBezTo>
                    <a:pt x="227" y="78"/>
                    <a:pt x="222" y="66"/>
                    <a:pt x="226" y="56"/>
                  </a:cubicBezTo>
                  <a:cubicBezTo>
                    <a:pt x="233" y="34"/>
                    <a:pt x="224" y="27"/>
                    <a:pt x="204" y="15"/>
                  </a:cubicBezTo>
                  <a:cubicBezTo>
                    <a:pt x="203" y="15"/>
                    <a:pt x="202" y="16"/>
                    <a:pt x="201" y="16"/>
                  </a:cubicBezTo>
                  <a:cubicBezTo>
                    <a:pt x="197" y="18"/>
                    <a:pt x="194" y="19"/>
                    <a:pt x="193" y="21"/>
                  </a:cubicBezTo>
                  <a:cubicBezTo>
                    <a:pt x="123" y="117"/>
                    <a:pt x="72" y="200"/>
                    <a:pt x="44" y="297"/>
                  </a:cubicBezTo>
                  <a:cubicBezTo>
                    <a:pt x="39" y="314"/>
                    <a:pt x="39" y="314"/>
                    <a:pt x="39" y="314"/>
                  </a:cubicBezTo>
                  <a:cubicBezTo>
                    <a:pt x="33" y="336"/>
                    <a:pt x="26" y="360"/>
                    <a:pt x="17" y="382"/>
                  </a:cubicBezTo>
                  <a:cubicBezTo>
                    <a:pt x="4" y="413"/>
                    <a:pt x="0" y="447"/>
                    <a:pt x="4" y="489"/>
                  </a:cubicBezTo>
                  <a:cubicBezTo>
                    <a:pt x="8" y="491"/>
                    <a:pt x="8" y="491"/>
                    <a:pt x="8" y="491"/>
                  </a:cubicBezTo>
                  <a:cubicBezTo>
                    <a:pt x="22" y="496"/>
                    <a:pt x="30" y="499"/>
                    <a:pt x="36" y="499"/>
                  </a:cubicBezTo>
                  <a:cubicBezTo>
                    <a:pt x="37" y="499"/>
                    <a:pt x="37" y="499"/>
                    <a:pt x="38" y="499"/>
                  </a:cubicBezTo>
                  <a:cubicBezTo>
                    <a:pt x="44" y="498"/>
                    <a:pt x="51" y="495"/>
                    <a:pt x="62" y="487"/>
                  </a:cubicBezTo>
                  <a:cubicBezTo>
                    <a:pt x="93" y="468"/>
                    <a:pt x="128" y="457"/>
                    <a:pt x="170" y="454"/>
                  </a:cubicBezTo>
                  <a:cubicBezTo>
                    <a:pt x="178" y="453"/>
                    <a:pt x="186" y="453"/>
                    <a:pt x="195" y="453"/>
                  </a:cubicBezTo>
                  <a:cubicBezTo>
                    <a:pt x="214" y="453"/>
                    <a:pt x="234" y="454"/>
                    <a:pt x="259" y="457"/>
                  </a:cubicBezTo>
                  <a:cubicBezTo>
                    <a:pt x="270" y="458"/>
                    <a:pt x="281" y="461"/>
                    <a:pt x="290" y="464"/>
                  </a:cubicBezTo>
                  <a:cubicBezTo>
                    <a:pt x="313" y="473"/>
                    <a:pt x="330" y="489"/>
                    <a:pt x="338" y="509"/>
                  </a:cubicBezTo>
                  <a:cubicBezTo>
                    <a:pt x="347" y="531"/>
                    <a:pt x="346" y="558"/>
                    <a:pt x="334" y="584"/>
                  </a:cubicBezTo>
                  <a:cubicBezTo>
                    <a:pt x="309" y="639"/>
                    <a:pt x="267" y="679"/>
                    <a:pt x="226" y="718"/>
                  </a:cubicBezTo>
                  <a:cubicBezTo>
                    <a:pt x="217" y="726"/>
                    <a:pt x="217" y="726"/>
                    <a:pt x="217" y="726"/>
                  </a:cubicBezTo>
                  <a:cubicBezTo>
                    <a:pt x="202" y="740"/>
                    <a:pt x="182" y="752"/>
                    <a:pt x="163" y="757"/>
                  </a:cubicBezTo>
                  <a:cubicBezTo>
                    <a:pt x="139" y="763"/>
                    <a:pt x="129" y="774"/>
                    <a:pt x="127" y="792"/>
                  </a:cubicBezTo>
                  <a:cubicBezTo>
                    <a:pt x="126" y="808"/>
                    <a:pt x="143" y="829"/>
                    <a:pt x="163" y="836"/>
                  </a:cubicBezTo>
                  <a:cubicBezTo>
                    <a:pt x="165" y="837"/>
                    <a:pt x="167" y="838"/>
                    <a:pt x="170" y="839"/>
                  </a:cubicBezTo>
                  <a:cubicBezTo>
                    <a:pt x="185" y="842"/>
                    <a:pt x="201" y="847"/>
                    <a:pt x="216" y="852"/>
                  </a:cubicBezTo>
                  <a:cubicBezTo>
                    <a:pt x="253" y="864"/>
                    <a:pt x="291" y="870"/>
                    <a:pt x="329" y="870"/>
                  </a:cubicBezTo>
                  <a:cubicBezTo>
                    <a:pt x="338" y="870"/>
                    <a:pt x="346" y="870"/>
                    <a:pt x="354" y="869"/>
                  </a:cubicBezTo>
                  <a:cubicBezTo>
                    <a:pt x="354" y="869"/>
                    <a:pt x="354" y="869"/>
                    <a:pt x="354" y="869"/>
                  </a:cubicBezTo>
                  <a:cubicBezTo>
                    <a:pt x="397" y="866"/>
                    <a:pt x="441" y="855"/>
                    <a:pt x="485" y="837"/>
                  </a:cubicBezTo>
                  <a:cubicBezTo>
                    <a:pt x="509" y="828"/>
                    <a:pt x="532" y="817"/>
                    <a:pt x="555" y="806"/>
                  </a:cubicBezTo>
                  <a:cubicBezTo>
                    <a:pt x="582" y="792"/>
                    <a:pt x="610" y="779"/>
                    <a:pt x="639" y="768"/>
                  </a:cubicBezTo>
                  <a:cubicBezTo>
                    <a:pt x="653" y="763"/>
                    <a:pt x="668" y="757"/>
                    <a:pt x="682" y="750"/>
                  </a:cubicBezTo>
                  <a:cubicBezTo>
                    <a:pt x="718" y="735"/>
                    <a:pt x="755" y="718"/>
                    <a:pt x="797" y="715"/>
                  </a:cubicBezTo>
                  <a:cubicBezTo>
                    <a:pt x="802" y="715"/>
                    <a:pt x="806" y="715"/>
                    <a:pt x="810" y="715"/>
                  </a:cubicBezTo>
                  <a:cubicBezTo>
                    <a:pt x="811" y="715"/>
                    <a:pt x="812" y="715"/>
                    <a:pt x="813" y="715"/>
                  </a:cubicBezTo>
                  <a:cubicBezTo>
                    <a:pt x="832" y="715"/>
                    <a:pt x="851" y="716"/>
                    <a:pt x="870" y="717"/>
                  </a:cubicBezTo>
                  <a:cubicBezTo>
                    <a:pt x="878" y="717"/>
                    <a:pt x="886" y="718"/>
                    <a:pt x="894" y="718"/>
                  </a:cubicBezTo>
                  <a:cubicBezTo>
                    <a:pt x="894" y="718"/>
                    <a:pt x="894" y="718"/>
                    <a:pt x="894" y="718"/>
                  </a:cubicBezTo>
                  <a:cubicBezTo>
                    <a:pt x="895" y="717"/>
                    <a:pt x="896" y="716"/>
                    <a:pt x="896" y="715"/>
                  </a:cubicBezTo>
                  <a:cubicBezTo>
                    <a:pt x="897" y="708"/>
                    <a:pt x="897" y="700"/>
                    <a:pt x="898" y="691"/>
                  </a:cubicBezTo>
                  <a:cubicBezTo>
                    <a:pt x="898" y="675"/>
                    <a:pt x="898" y="675"/>
                    <a:pt x="898" y="675"/>
                  </a:cubicBezTo>
                  <a:cubicBezTo>
                    <a:pt x="901" y="674"/>
                    <a:pt x="901" y="674"/>
                    <a:pt x="901" y="674"/>
                  </a:cubicBezTo>
                  <a:cubicBezTo>
                    <a:pt x="925" y="662"/>
                    <a:pt x="945" y="649"/>
                    <a:pt x="943" y="623"/>
                  </a:cubicBezTo>
                  <a:cubicBezTo>
                    <a:pt x="942" y="606"/>
                    <a:pt x="942" y="606"/>
                    <a:pt x="942" y="606"/>
                  </a:cubicBezTo>
                  <a:cubicBezTo>
                    <a:pt x="939" y="575"/>
                    <a:pt x="937" y="542"/>
                    <a:pt x="927" y="512"/>
                  </a:cubicBezTo>
                  <a:cubicBezTo>
                    <a:pt x="893" y="411"/>
                    <a:pt x="828" y="323"/>
                    <a:pt x="775" y="257"/>
                  </a:cubicBezTo>
                  <a:cubicBezTo>
                    <a:pt x="735" y="208"/>
                    <a:pt x="690" y="160"/>
                    <a:pt x="646" y="114"/>
                  </a:cubicBezTo>
                  <a:cubicBezTo>
                    <a:pt x="627" y="94"/>
                    <a:pt x="607" y="73"/>
                    <a:pt x="588" y="52"/>
                  </a:cubicBezTo>
                  <a:cubicBezTo>
                    <a:pt x="581" y="45"/>
                    <a:pt x="581" y="45"/>
                    <a:pt x="581" y="45"/>
                  </a:cubicBezTo>
                  <a:cubicBezTo>
                    <a:pt x="576" y="39"/>
                    <a:pt x="570" y="33"/>
                    <a:pt x="564" y="27"/>
                  </a:cubicBezTo>
                  <a:cubicBezTo>
                    <a:pt x="554" y="18"/>
                    <a:pt x="544" y="11"/>
                    <a:pt x="532" y="6"/>
                  </a:cubicBezTo>
                  <a:cubicBezTo>
                    <a:pt x="520" y="2"/>
                    <a:pt x="508" y="0"/>
                    <a:pt x="4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89"/>
            <p:cNvSpPr>
              <a:spLocks noEditPoints="1"/>
            </p:cNvSpPr>
            <p:nvPr/>
          </p:nvSpPr>
          <p:spPr bwMode="auto">
            <a:xfrm>
              <a:off x="7875588" y="2201863"/>
              <a:ext cx="541338" cy="741363"/>
            </a:xfrm>
            <a:custGeom>
              <a:avLst/>
              <a:gdLst>
                <a:gd name="T0" fmla="*/ 738 w 762"/>
                <a:gd name="T1" fmla="*/ 850 h 1043"/>
                <a:gd name="T2" fmla="*/ 738 w 762"/>
                <a:gd name="T3" fmla="*/ 849 h 1043"/>
                <a:gd name="T4" fmla="*/ 444 w 762"/>
                <a:gd name="T5" fmla="*/ 925 h 1043"/>
                <a:gd name="T6" fmla="*/ 422 w 762"/>
                <a:gd name="T7" fmla="*/ 543 h 1043"/>
                <a:gd name="T8" fmla="*/ 394 w 762"/>
                <a:gd name="T9" fmla="*/ 494 h 1043"/>
                <a:gd name="T10" fmla="*/ 476 w 762"/>
                <a:gd name="T11" fmla="*/ 793 h 1043"/>
                <a:gd name="T12" fmla="*/ 616 w 762"/>
                <a:gd name="T13" fmla="*/ 545 h 1043"/>
                <a:gd name="T14" fmla="*/ 697 w 762"/>
                <a:gd name="T15" fmla="*/ 690 h 1043"/>
                <a:gd name="T16" fmla="*/ 720 w 762"/>
                <a:gd name="T17" fmla="*/ 987 h 1043"/>
                <a:gd name="T18" fmla="*/ 673 w 762"/>
                <a:gd name="T19" fmla="*/ 751 h 1043"/>
                <a:gd name="T20" fmla="*/ 638 w 762"/>
                <a:gd name="T21" fmla="*/ 494 h 1043"/>
                <a:gd name="T22" fmla="*/ 113 w 762"/>
                <a:gd name="T23" fmla="*/ 420 h 1043"/>
                <a:gd name="T24" fmla="*/ 322 w 762"/>
                <a:gd name="T25" fmla="*/ 375 h 1043"/>
                <a:gd name="T26" fmla="*/ 238 w 762"/>
                <a:gd name="T27" fmla="*/ 488 h 1043"/>
                <a:gd name="T28" fmla="*/ 113 w 762"/>
                <a:gd name="T29" fmla="*/ 488 h 1043"/>
                <a:gd name="T30" fmla="*/ 43 w 762"/>
                <a:gd name="T31" fmla="*/ 420 h 1043"/>
                <a:gd name="T32" fmla="*/ 554 w 762"/>
                <a:gd name="T33" fmla="*/ 228 h 1043"/>
                <a:gd name="T34" fmla="*/ 673 w 762"/>
                <a:gd name="T35" fmla="*/ 326 h 1043"/>
                <a:gd name="T36" fmla="*/ 153 w 762"/>
                <a:gd name="T37" fmla="*/ 213 h 1043"/>
                <a:gd name="T38" fmla="*/ 291 w 762"/>
                <a:gd name="T39" fmla="*/ 173 h 1043"/>
                <a:gd name="T40" fmla="*/ 331 w 762"/>
                <a:gd name="T41" fmla="*/ 106 h 1043"/>
                <a:gd name="T42" fmla="*/ 396 w 762"/>
                <a:gd name="T43" fmla="*/ 23 h 1043"/>
                <a:gd name="T44" fmla="*/ 607 w 762"/>
                <a:gd name="T45" fmla="*/ 92 h 1043"/>
                <a:gd name="T46" fmla="*/ 545 w 762"/>
                <a:gd name="T47" fmla="*/ 329 h 1043"/>
                <a:gd name="T48" fmla="*/ 568 w 762"/>
                <a:gd name="T49" fmla="*/ 375 h 1043"/>
                <a:gd name="T50" fmla="*/ 631 w 762"/>
                <a:gd name="T51" fmla="*/ 369 h 1043"/>
                <a:gd name="T52" fmla="*/ 641 w 762"/>
                <a:gd name="T53" fmla="*/ 457 h 1043"/>
                <a:gd name="T54" fmla="*/ 382 w 762"/>
                <a:gd name="T55" fmla="*/ 466 h 1043"/>
                <a:gd name="T56" fmla="*/ 260 w 762"/>
                <a:gd name="T57" fmla="*/ 331 h 1043"/>
                <a:gd name="T58" fmla="*/ 96 w 762"/>
                <a:gd name="T59" fmla="*/ 200 h 1043"/>
                <a:gd name="T60" fmla="*/ 384 w 762"/>
                <a:gd name="T61" fmla="*/ 0 h 1043"/>
                <a:gd name="T62" fmla="*/ 65 w 762"/>
                <a:gd name="T63" fmla="*/ 195 h 1043"/>
                <a:gd name="T64" fmla="*/ 34 w 762"/>
                <a:gd name="T65" fmla="*/ 490 h 1043"/>
                <a:gd name="T66" fmla="*/ 147 w 762"/>
                <a:gd name="T67" fmla="*/ 513 h 1043"/>
                <a:gd name="T68" fmla="*/ 279 w 762"/>
                <a:gd name="T69" fmla="*/ 769 h 1043"/>
                <a:gd name="T70" fmla="*/ 292 w 762"/>
                <a:gd name="T71" fmla="*/ 1043 h 1043"/>
                <a:gd name="T72" fmla="*/ 354 w 762"/>
                <a:gd name="T73" fmla="*/ 915 h 1043"/>
                <a:gd name="T74" fmla="*/ 318 w 762"/>
                <a:gd name="T75" fmla="*/ 510 h 1043"/>
                <a:gd name="T76" fmla="*/ 338 w 762"/>
                <a:gd name="T77" fmla="*/ 850 h 1043"/>
                <a:gd name="T78" fmla="*/ 289 w 762"/>
                <a:gd name="T79" fmla="*/ 1002 h 1043"/>
                <a:gd name="T80" fmla="*/ 270 w 762"/>
                <a:gd name="T81" fmla="*/ 594 h 1043"/>
                <a:gd name="T82" fmla="*/ 421 w 762"/>
                <a:gd name="T83" fmla="*/ 659 h 1043"/>
                <a:gd name="T84" fmla="*/ 432 w 762"/>
                <a:gd name="T85" fmla="*/ 985 h 1043"/>
                <a:gd name="T86" fmla="*/ 499 w 762"/>
                <a:gd name="T87" fmla="*/ 869 h 1043"/>
                <a:gd name="T88" fmla="*/ 549 w 762"/>
                <a:gd name="T89" fmla="*/ 481 h 1043"/>
                <a:gd name="T90" fmla="*/ 593 w 762"/>
                <a:gd name="T91" fmla="*/ 621 h 1043"/>
                <a:gd name="T92" fmla="*/ 571 w 762"/>
                <a:gd name="T93" fmla="*/ 714 h 1043"/>
                <a:gd name="T94" fmla="*/ 546 w 762"/>
                <a:gd name="T95" fmla="*/ 493 h 1043"/>
                <a:gd name="T96" fmla="*/ 536 w 762"/>
                <a:gd name="T97" fmla="*/ 766 h 1043"/>
                <a:gd name="T98" fmla="*/ 576 w 762"/>
                <a:gd name="T99" fmla="*/ 997 h 1043"/>
                <a:gd name="T100" fmla="*/ 616 w 762"/>
                <a:gd name="T101" fmla="*/ 702 h 1043"/>
                <a:gd name="T102" fmla="*/ 662 w 762"/>
                <a:gd name="T103" fmla="*/ 802 h 1043"/>
                <a:gd name="T104" fmla="*/ 707 w 762"/>
                <a:gd name="T105" fmla="*/ 1016 h 1043"/>
                <a:gd name="T106" fmla="*/ 732 w 762"/>
                <a:gd name="T107" fmla="*/ 749 h 1043"/>
                <a:gd name="T108" fmla="*/ 717 w 762"/>
                <a:gd name="T109" fmla="*/ 415 h 1043"/>
                <a:gd name="T110" fmla="*/ 693 w 762"/>
                <a:gd name="T111" fmla="*/ 232 h 1043"/>
                <a:gd name="T112" fmla="*/ 388 w 762"/>
                <a:gd name="T113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043">
                  <a:moveTo>
                    <a:pt x="738" y="850"/>
                  </a:moveTo>
                  <a:cubicBezTo>
                    <a:pt x="738" y="850"/>
                    <a:pt x="738" y="850"/>
                    <a:pt x="738" y="849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moveTo>
                    <a:pt x="738" y="849"/>
                  </a:moveTo>
                  <a:cubicBezTo>
                    <a:pt x="738" y="849"/>
                    <a:pt x="738" y="849"/>
                    <a:pt x="738" y="849"/>
                  </a:cubicBezTo>
                  <a:cubicBezTo>
                    <a:pt x="738" y="849"/>
                    <a:pt x="738" y="849"/>
                    <a:pt x="738" y="849"/>
                  </a:cubicBezTo>
                  <a:moveTo>
                    <a:pt x="451" y="950"/>
                  </a:moveTo>
                  <a:cubicBezTo>
                    <a:pt x="449" y="942"/>
                    <a:pt x="444" y="933"/>
                    <a:pt x="444" y="925"/>
                  </a:cubicBezTo>
                  <a:cubicBezTo>
                    <a:pt x="445" y="889"/>
                    <a:pt x="446" y="853"/>
                    <a:pt x="450" y="817"/>
                  </a:cubicBezTo>
                  <a:cubicBezTo>
                    <a:pt x="455" y="773"/>
                    <a:pt x="467" y="730"/>
                    <a:pt x="457" y="686"/>
                  </a:cubicBezTo>
                  <a:cubicBezTo>
                    <a:pt x="456" y="682"/>
                    <a:pt x="456" y="678"/>
                    <a:pt x="455" y="675"/>
                  </a:cubicBezTo>
                  <a:cubicBezTo>
                    <a:pt x="444" y="631"/>
                    <a:pt x="433" y="587"/>
                    <a:pt x="422" y="543"/>
                  </a:cubicBezTo>
                  <a:cubicBezTo>
                    <a:pt x="420" y="536"/>
                    <a:pt x="418" y="530"/>
                    <a:pt x="419" y="523"/>
                  </a:cubicBezTo>
                  <a:cubicBezTo>
                    <a:pt x="419" y="513"/>
                    <a:pt x="417" y="506"/>
                    <a:pt x="413" y="502"/>
                  </a:cubicBezTo>
                  <a:cubicBezTo>
                    <a:pt x="408" y="497"/>
                    <a:pt x="402" y="495"/>
                    <a:pt x="394" y="494"/>
                  </a:cubicBezTo>
                  <a:cubicBezTo>
                    <a:pt x="394" y="494"/>
                    <a:pt x="394" y="494"/>
                    <a:pt x="394" y="494"/>
                  </a:cubicBezTo>
                  <a:cubicBezTo>
                    <a:pt x="412" y="492"/>
                    <a:pt x="431" y="489"/>
                    <a:pt x="452" y="486"/>
                  </a:cubicBezTo>
                  <a:cubicBezTo>
                    <a:pt x="454" y="513"/>
                    <a:pt x="457" y="537"/>
                    <a:pt x="459" y="562"/>
                  </a:cubicBezTo>
                  <a:cubicBezTo>
                    <a:pt x="460" y="569"/>
                    <a:pt x="460" y="576"/>
                    <a:pt x="462" y="582"/>
                  </a:cubicBezTo>
                  <a:cubicBezTo>
                    <a:pt x="480" y="651"/>
                    <a:pt x="483" y="722"/>
                    <a:pt x="476" y="793"/>
                  </a:cubicBezTo>
                  <a:cubicBezTo>
                    <a:pt x="471" y="831"/>
                    <a:pt x="471" y="868"/>
                    <a:pt x="468" y="905"/>
                  </a:cubicBezTo>
                  <a:cubicBezTo>
                    <a:pt x="466" y="920"/>
                    <a:pt x="462" y="935"/>
                    <a:pt x="459" y="950"/>
                  </a:cubicBezTo>
                  <a:cubicBezTo>
                    <a:pt x="456" y="950"/>
                    <a:pt x="454" y="950"/>
                    <a:pt x="451" y="950"/>
                  </a:cubicBezTo>
                  <a:moveTo>
                    <a:pt x="616" y="545"/>
                  </a:moveTo>
                  <a:cubicBezTo>
                    <a:pt x="608" y="525"/>
                    <a:pt x="601" y="507"/>
                    <a:pt x="592" y="484"/>
                  </a:cubicBezTo>
                  <a:cubicBezTo>
                    <a:pt x="617" y="484"/>
                    <a:pt x="640" y="484"/>
                    <a:pt x="663" y="484"/>
                  </a:cubicBezTo>
                  <a:cubicBezTo>
                    <a:pt x="656" y="527"/>
                    <a:pt x="677" y="568"/>
                    <a:pt x="682" y="613"/>
                  </a:cubicBezTo>
                  <a:cubicBezTo>
                    <a:pt x="685" y="639"/>
                    <a:pt x="692" y="664"/>
                    <a:pt x="697" y="690"/>
                  </a:cubicBezTo>
                  <a:cubicBezTo>
                    <a:pt x="707" y="744"/>
                    <a:pt x="718" y="798"/>
                    <a:pt x="726" y="853"/>
                  </a:cubicBezTo>
                  <a:cubicBezTo>
                    <a:pt x="731" y="886"/>
                    <a:pt x="733" y="920"/>
                    <a:pt x="736" y="954"/>
                  </a:cubicBezTo>
                  <a:cubicBezTo>
                    <a:pt x="736" y="962"/>
                    <a:pt x="733" y="969"/>
                    <a:pt x="732" y="977"/>
                  </a:cubicBezTo>
                  <a:cubicBezTo>
                    <a:pt x="730" y="985"/>
                    <a:pt x="726" y="987"/>
                    <a:pt x="720" y="987"/>
                  </a:cubicBezTo>
                  <a:cubicBezTo>
                    <a:pt x="717" y="987"/>
                    <a:pt x="713" y="986"/>
                    <a:pt x="707" y="985"/>
                  </a:cubicBezTo>
                  <a:cubicBezTo>
                    <a:pt x="709" y="954"/>
                    <a:pt x="710" y="922"/>
                    <a:pt x="711" y="890"/>
                  </a:cubicBezTo>
                  <a:cubicBezTo>
                    <a:pt x="711" y="880"/>
                    <a:pt x="709" y="869"/>
                    <a:pt x="706" y="859"/>
                  </a:cubicBezTo>
                  <a:cubicBezTo>
                    <a:pt x="695" y="823"/>
                    <a:pt x="682" y="788"/>
                    <a:pt x="673" y="751"/>
                  </a:cubicBezTo>
                  <a:cubicBezTo>
                    <a:pt x="667" y="729"/>
                    <a:pt x="666" y="705"/>
                    <a:pt x="662" y="682"/>
                  </a:cubicBezTo>
                  <a:cubicBezTo>
                    <a:pt x="657" y="649"/>
                    <a:pt x="650" y="616"/>
                    <a:pt x="646" y="582"/>
                  </a:cubicBezTo>
                  <a:cubicBezTo>
                    <a:pt x="643" y="562"/>
                    <a:pt x="643" y="542"/>
                    <a:pt x="641" y="522"/>
                  </a:cubicBezTo>
                  <a:cubicBezTo>
                    <a:pt x="641" y="513"/>
                    <a:pt x="646" y="502"/>
                    <a:pt x="638" y="494"/>
                  </a:cubicBezTo>
                  <a:cubicBezTo>
                    <a:pt x="636" y="492"/>
                    <a:pt x="634" y="491"/>
                    <a:pt x="632" y="489"/>
                  </a:cubicBezTo>
                  <a:cubicBezTo>
                    <a:pt x="610" y="504"/>
                    <a:pt x="623" y="527"/>
                    <a:pt x="616" y="545"/>
                  </a:cubicBezTo>
                  <a:moveTo>
                    <a:pt x="83" y="421"/>
                  </a:moveTo>
                  <a:cubicBezTo>
                    <a:pt x="93" y="421"/>
                    <a:pt x="103" y="421"/>
                    <a:pt x="113" y="420"/>
                  </a:cubicBezTo>
                  <a:cubicBezTo>
                    <a:pt x="119" y="420"/>
                    <a:pt x="125" y="413"/>
                    <a:pt x="129" y="408"/>
                  </a:cubicBezTo>
                  <a:cubicBezTo>
                    <a:pt x="161" y="373"/>
                    <a:pt x="203" y="360"/>
                    <a:pt x="248" y="354"/>
                  </a:cubicBezTo>
                  <a:cubicBezTo>
                    <a:pt x="254" y="353"/>
                    <a:pt x="259" y="353"/>
                    <a:pt x="265" y="353"/>
                  </a:cubicBezTo>
                  <a:cubicBezTo>
                    <a:pt x="288" y="353"/>
                    <a:pt x="308" y="360"/>
                    <a:pt x="322" y="375"/>
                  </a:cubicBezTo>
                  <a:cubicBezTo>
                    <a:pt x="330" y="384"/>
                    <a:pt x="337" y="396"/>
                    <a:pt x="342" y="411"/>
                  </a:cubicBezTo>
                  <a:cubicBezTo>
                    <a:pt x="347" y="429"/>
                    <a:pt x="349" y="449"/>
                    <a:pt x="352" y="471"/>
                  </a:cubicBezTo>
                  <a:cubicBezTo>
                    <a:pt x="341" y="474"/>
                    <a:pt x="332" y="477"/>
                    <a:pt x="323" y="478"/>
                  </a:cubicBezTo>
                  <a:cubicBezTo>
                    <a:pt x="294" y="482"/>
                    <a:pt x="266" y="486"/>
                    <a:pt x="238" y="488"/>
                  </a:cubicBezTo>
                  <a:cubicBezTo>
                    <a:pt x="233" y="488"/>
                    <a:pt x="227" y="489"/>
                    <a:pt x="221" y="489"/>
                  </a:cubicBezTo>
                  <a:cubicBezTo>
                    <a:pt x="209" y="489"/>
                    <a:pt x="196" y="488"/>
                    <a:pt x="183" y="488"/>
                  </a:cubicBezTo>
                  <a:cubicBezTo>
                    <a:pt x="182" y="488"/>
                    <a:pt x="181" y="488"/>
                    <a:pt x="180" y="488"/>
                  </a:cubicBezTo>
                  <a:cubicBezTo>
                    <a:pt x="157" y="488"/>
                    <a:pt x="135" y="488"/>
                    <a:pt x="113" y="488"/>
                  </a:cubicBezTo>
                  <a:cubicBezTo>
                    <a:pt x="108" y="488"/>
                    <a:pt x="103" y="488"/>
                    <a:pt x="98" y="488"/>
                  </a:cubicBezTo>
                  <a:cubicBezTo>
                    <a:pt x="94" y="488"/>
                    <a:pt x="90" y="488"/>
                    <a:pt x="87" y="487"/>
                  </a:cubicBezTo>
                  <a:cubicBezTo>
                    <a:pt x="72" y="484"/>
                    <a:pt x="61" y="479"/>
                    <a:pt x="54" y="471"/>
                  </a:cubicBezTo>
                  <a:cubicBezTo>
                    <a:pt x="43" y="460"/>
                    <a:pt x="39" y="443"/>
                    <a:pt x="43" y="420"/>
                  </a:cubicBezTo>
                  <a:cubicBezTo>
                    <a:pt x="57" y="420"/>
                    <a:pt x="70" y="421"/>
                    <a:pt x="83" y="421"/>
                  </a:cubicBezTo>
                  <a:moveTo>
                    <a:pt x="615" y="329"/>
                  </a:moveTo>
                  <a:cubicBezTo>
                    <a:pt x="592" y="329"/>
                    <a:pt x="574" y="321"/>
                    <a:pt x="561" y="308"/>
                  </a:cubicBezTo>
                  <a:cubicBezTo>
                    <a:pt x="543" y="289"/>
                    <a:pt x="539" y="259"/>
                    <a:pt x="554" y="228"/>
                  </a:cubicBezTo>
                  <a:cubicBezTo>
                    <a:pt x="555" y="224"/>
                    <a:pt x="557" y="218"/>
                    <a:pt x="559" y="218"/>
                  </a:cubicBezTo>
                  <a:cubicBezTo>
                    <a:pt x="586" y="210"/>
                    <a:pt x="603" y="178"/>
                    <a:pt x="635" y="178"/>
                  </a:cubicBezTo>
                  <a:cubicBezTo>
                    <a:pt x="642" y="178"/>
                    <a:pt x="649" y="179"/>
                    <a:pt x="656" y="182"/>
                  </a:cubicBezTo>
                  <a:cubicBezTo>
                    <a:pt x="665" y="229"/>
                    <a:pt x="673" y="277"/>
                    <a:pt x="673" y="326"/>
                  </a:cubicBezTo>
                  <a:cubicBezTo>
                    <a:pt x="652" y="327"/>
                    <a:pt x="635" y="329"/>
                    <a:pt x="618" y="329"/>
                  </a:cubicBezTo>
                  <a:cubicBezTo>
                    <a:pt x="617" y="329"/>
                    <a:pt x="616" y="329"/>
                    <a:pt x="615" y="329"/>
                  </a:cubicBezTo>
                  <a:moveTo>
                    <a:pt x="209" y="234"/>
                  </a:moveTo>
                  <a:cubicBezTo>
                    <a:pt x="190" y="234"/>
                    <a:pt x="170" y="228"/>
                    <a:pt x="153" y="213"/>
                  </a:cubicBezTo>
                  <a:cubicBezTo>
                    <a:pt x="146" y="207"/>
                    <a:pt x="138" y="199"/>
                    <a:pt x="131" y="192"/>
                  </a:cubicBezTo>
                  <a:cubicBezTo>
                    <a:pt x="124" y="186"/>
                    <a:pt x="118" y="180"/>
                    <a:pt x="108" y="171"/>
                  </a:cubicBezTo>
                  <a:cubicBezTo>
                    <a:pt x="158" y="106"/>
                    <a:pt x="219" y="57"/>
                    <a:pt x="301" y="36"/>
                  </a:cubicBezTo>
                  <a:cubicBezTo>
                    <a:pt x="310" y="84"/>
                    <a:pt x="307" y="129"/>
                    <a:pt x="291" y="173"/>
                  </a:cubicBezTo>
                  <a:cubicBezTo>
                    <a:pt x="278" y="212"/>
                    <a:pt x="244" y="234"/>
                    <a:pt x="209" y="234"/>
                  </a:cubicBezTo>
                  <a:moveTo>
                    <a:pt x="205" y="261"/>
                  </a:moveTo>
                  <a:cubicBezTo>
                    <a:pt x="232" y="261"/>
                    <a:pt x="260" y="251"/>
                    <a:pt x="279" y="233"/>
                  </a:cubicBezTo>
                  <a:cubicBezTo>
                    <a:pt x="318" y="198"/>
                    <a:pt x="331" y="154"/>
                    <a:pt x="331" y="106"/>
                  </a:cubicBezTo>
                  <a:cubicBezTo>
                    <a:pt x="331" y="82"/>
                    <a:pt x="333" y="59"/>
                    <a:pt x="334" y="32"/>
                  </a:cubicBezTo>
                  <a:cubicBezTo>
                    <a:pt x="346" y="23"/>
                    <a:pt x="362" y="22"/>
                    <a:pt x="378" y="22"/>
                  </a:cubicBezTo>
                  <a:cubicBezTo>
                    <a:pt x="381" y="22"/>
                    <a:pt x="384" y="22"/>
                    <a:pt x="387" y="22"/>
                  </a:cubicBezTo>
                  <a:cubicBezTo>
                    <a:pt x="390" y="22"/>
                    <a:pt x="393" y="23"/>
                    <a:pt x="396" y="23"/>
                  </a:cubicBezTo>
                  <a:cubicBezTo>
                    <a:pt x="397" y="23"/>
                    <a:pt x="397" y="23"/>
                    <a:pt x="398" y="23"/>
                  </a:cubicBezTo>
                  <a:cubicBezTo>
                    <a:pt x="399" y="22"/>
                    <a:pt x="400" y="22"/>
                    <a:pt x="401" y="22"/>
                  </a:cubicBezTo>
                  <a:cubicBezTo>
                    <a:pt x="455" y="22"/>
                    <a:pt x="507" y="35"/>
                    <a:pt x="556" y="57"/>
                  </a:cubicBezTo>
                  <a:cubicBezTo>
                    <a:pt x="576" y="65"/>
                    <a:pt x="593" y="77"/>
                    <a:pt x="607" y="92"/>
                  </a:cubicBezTo>
                  <a:cubicBezTo>
                    <a:pt x="621" y="107"/>
                    <a:pt x="633" y="126"/>
                    <a:pt x="641" y="147"/>
                  </a:cubicBezTo>
                  <a:cubicBezTo>
                    <a:pt x="616" y="158"/>
                    <a:pt x="592" y="167"/>
                    <a:pt x="571" y="180"/>
                  </a:cubicBezTo>
                  <a:cubicBezTo>
                    <a:pt x="542" y="199"/>
                    <a:pt x="521" y="228"/>
                    <a:pt x="522" y="261"/>
                  </a:cubicBezTo>
                  <a:cubicBezTo>
                    <a:pt x="522" y="287"/>
                    <a:pt x="528" y="311"/>
                    <a:pt x="545" y="329"/>
                  </a:cubicBezTo>
                  <a:cubicBezTo>
                    <a:pt x="554" y="338"/>
                    <a:pt x="565" y="346"/>
                    <a:pt x="581" y="351"/>
                  </a:cubicBezTo>
                  <a:cubicBezTo>
                    <a:pt x="585" y="352"/>
                    <a:pt x="588" y="353"/>
                    <a:pt x="593" y="354"/>
                  </a:cubicBezTo>
                  <a:cubicBezTo>
                    <a:pt x="582" y="362"/>
                    <a:pt x="578" y="363"/>
                    <a:pt x="559" y="365"/>
                  </a:cubicBezTo>
                  <a:cubicBezTo>
                    <a:pt x="563" y="369"/>
                    <a:pt x="566" y="373"/>
                    <a:pt x="568" y="375"/>
                  </a:cubicBezTo>
                  <a:cubicBezTo>
                    <a:pt x="570" y="377"/>
                    <a:pt x="571" y="378"/>
                    <a:pt x="572" y="378"/>
                  </a:cubicBezTo>
                  <a:cubicBezTo>
                    <a:pt x="573" y="378"/>
                    <a:pt x="573" y="378"/>
                    <a:pt x="573" y="378"/>
                  </a:cubicBezTo>
                  <a:cubicBezTo>
                    <a:pt x="584" y="378"/>
                    <a:pt x="596" y="376"/>
                    <a:pt x="607" y="373"/>
                  </a:cubicBezTo>
                  <a:cubicBezTo>
                    <a:pt x="615" y="370"/>
                    <a:pt x="623" y="369"/>
                    <a:pt x="631" y="369"/>
                  </a:cubicBezTo>
                  <a:cubicBezTo>
                    <a:pt x="641" y="369"/>
                    <a:pt x="651" y="371"/>
                    <a:pt x="661" y="374"/>
                  </a:cubicBezTo>
                  <a:cubicBezTo>
                    <a:pt x="666" y="376"/>
                    <a:pt x="670" y="379"/>
                    <a:pt x="674" y="382"/>
                  </a:cubicBezTo>
                  <a:cubicBezTo>
                    <a:pt x="676" y="384"/>
                    <a:pt x="677" y="386"/>
                    <a:pt x="678" y="388"/>
                  </a:cubicBezTo>
                  <a:cubicBezTo>
                    <a:pt x="698" y="421"/>
                    <a:pt x="681" y="454"/>
                    <a:pt x="641" y="457"/>
                  </a:cubicBezTo>
                  <a:cubicBezTo>
                    <a:pt x="603" y="460"/>
                    <a:pt x="565" y="459"/>
                    <a:pt x="527" y="460"/>
                  </a:cubicBezTo>
                  <a:cubicBezTo>
                    <a:pt x="486" y="462"/>
                    <a:pt x="445" y="464"/>
                    <a:pt x="404" y="466"/>
                  </a:cubicBezTo>
                  <a:cubicBezTo>
                    <a:pt x="402" y="466"/>
                    <a:pt x="400" y="466"/>
                    <a:pt x="397" y="466"/>
                  </a:cubicBezTo>
                  <a:cubicBezTo>
                    <a:pt x="393" y="466"/>
                    <a:pt x="388" y="466"/>
                    <a:pt x="382" y="466"/>
                  </a:cubicBezTo>
                  <a:cubicBezTo>
                    <a:pt x="378" y="448"/>
                    <a:pt x="373" y="431"/>
                    <a:pt x="370" y="413"/>
                  </a:cubicBezTo>
                  <a:cubicBezTo>
                    <a:pt x="367" y="397"/>
                    <a:pt x="356" y="378"/>
                    <a:pt x="342" y="362"/>
                  </a:cubicBezTo>
                  <a:cubicBezTo>
                    <a:pt x="324" y="343"/>
                    <a:pt x="300" y="329"/>
                    <a:pt x="275" y="329"/>
                  </a:cubicBezTo>
                  <a:cubicBezTo>
                    <a:pt x="270" y="329"/>
                    <a:pt x="265" y="330"/>
                    <a:pt x="260" y="331"/>
                  </a:cubicBezTo>
                  <a:cubicBezTo>
                    <a:pt x="229" y="338"/>
                    <a:pt x="195" y="334"/>
                    <a:pt x="166" y="352"/>
                  </a:cubicBezTo>
                  <a:cubicBezTo>
                    <a:pt x="145" y="366"/>
                    <a:pt x="126" y="381"/>
                    <a:pt x="102" y="398"/>
                  </a:cubicBezTo>
                  <a:cubicBezTo>
                    <a:pt x="87" y="376"/>
                    <a:pt x="67" y="355"/>
                    <a:pt x="63" y="328"/>
                  </a:cubicBezTo>
                  <a:cubicBezTo>
                    <a:pt x="55" y="283"/>
                    <a:pt x="60" y="239"/>
                    <a:pt x="96" y="200"/>
                  </a:cubicBezTo>
                  <a:cubicBezTo>
                    <a:pt x="115" y="216"/>
                    <a:pt x="132" y="230"/>
                    <a:pt x="150" y="243"/>
                  </a:cubicBezTo>
                  <a:cubicBezTo>
                    <a:pt x="165" y="255"/>
                    <a:pt x="185" y="261"/>
                    <a:pt x="205" y="261"/>
                  </a:cubicBezTo>
                  <a:moveTo>
                    <a:pt x="388" y="0"/>
                  </a:moveTo>
                  <a:cubicBezTo>
                    <a:pt x="387" y="0"/>
                    <a:pt x="385" y="0"/>
                    <a:pt x="384" y="0"/>
                  </a:cubicBezTo>
                  <a:cubicBezTo>
                    <a:pt x="358" y="0"/>
                    <a:pt x="332" y="9"/>
                    <a:pt x="306" y="12"/>
                  </a:cubicBezTo>
                  <a:cubicBezTo>
                    <a:pt x="270" y="15"/>
                    <a:pt x="237" y="29"/>
                    <a:pt x="207" y="48"/>
                  </a:cubicBezTo>
                  <a:cubicBezTo>
                    <a:pt x="152" y="83"/>
                    <a:pt x="98" y="119"/>
                    <a:pt x="73" y="183"/>
                  </a:cubicBezTo>
                  <a:cubicBezTo>
                    <a:pt x="71" y="187"/>
                    <a:pt x="67" y="191"/>
                    <a:pt x="65" y="195"/>
                  </a:cubicBezTo>
                  <a:cubicBezTo>
                    <a:pt x="46" y="228"/>
                    <a:pt x="31" y="261"/>
                    <a:pt x="32" y="301"/>
                  </a:cubicBezTo>
                  <a:cubicBezTo>
                    <a:pt x="32" y="331"/>
                    <a:pt x="37" y="359"/>
                    <a:pt x="48" y="385"/>
                  </a:cubicBezTo>
                  <a:cubicBezTo>
                    <a:pt x="11" y="410"/>
                    <a:pt x="0" y="445"/>
                    <a:pt x="23" y="476"/>
                  </a:cubicBezTo>
                  <a:cubicBezTo>
                    <a:pt x="27" y="481"/>
                    <a:pt x="30" y="486"/>
                    <a:pt x="34" y="490"/>
                  </a:cubicBezTo>
                  <a:cubicBezTo>
                    <a:pt x="47" y="503"/>
                    <a:pt x="62" y="513"/>
                    <a:pt x="83" y="513"/>
                  </a:cubicBezTo>
                  <a:cubicBezTo>
                    <a:pt x="84" y="513"/>
                    <a:pt x="84" y="513"/>
                    <a:pt x="85" y="513"/>
                  </a:cubicBezTo>
                  <a:cubicBezTo>
                    <a:pt x="91" y="513"/>
                    <a:pt x="97" y="512"/>
                    <a:pt x="104" y="512"/>
                  </a:cubicBezTo>
                  <a:cubicBezTo>
                    <a:pt x="118" y="512"/>
                    <a:pt x="132" y="513"/>
                    <a:pt x="147" y="513"/>
                  </a:cubicBezTo>
                  <a:cubicBezTo>
                    <a:pt x="176" y="513"/>
                    <a:pt x="206" y="514"/>
                    <a:pt x="233" y="514"/>
                  </a:cubicBezTo>
                  <a:cubicBezTo>
                    <a:pt x="236" y="545"/>
                    <a:pt x="234" y="572"/>
                    <a:pt x="241" y="596"/>
                  </a:cubicBezTo>
                  <a:cubicBezTo>
                    <a:pt x="254" y="642"/>
                    <a:pt x="270" y="686"/>
                    <a:pt x="274" y="734"/>
                  </a:cubicBezTo>
                  <a:cubicBezTo>
                    <a:pt x="274" y="746"/>
                    <a:pt x="275" y="758"/>
                    <a:pt x="279" y="769"/>
                  </a:cubicBezTo>
                  <a:cubicBezTo>
                    <a:pt x="298" y="822"/>
                    <a:pt x="286" y="876"/>
                    <a:pt x="277" y="931"/>
                  </a:cubicBezTo>
                  <a:cubicBezTo>
                    <a:pt x="273" y="952"/>
                    <a:pt x="266" y="973"/>
                    <a:pt x="261" y="994"/>
                  </a:cubicBezTo>
                  <a:cubicBezTo>
                    <a:pt x="257" y="1010"/>
                    <a:pt x="260" y="1025"/>
                    <a:pt x="269" y="1034"/>
                  </a:cubicBezTo>
                  <a:cubicBezTo>
                    <a:pt x="275" y="1040"/>
                    <a:pt x="283" y="1043"/>
                    <a:pt x="292" y="1043"/>
                  </a:cubicBezTo>
                  <a:cubicBezTo>
                    <a:pt x="297" y="1043"/>
                    <a:pt x="302" y="1043"/>
                    <a:pt x="307" y="1041"/>
                  </a:cubicBezTo>
                  <a:cubicBezTo>
                    <a:pt x="317" y="1037"/>
                    <a:pt x="327" y="1027"/>
                    <a:pt x="333" y="1018"/>
                  </a:cubicBezTo>
                  <a:cubicBezTo>
                    <a:pt x="344" y="1001"/>
                    <a:pt x="351" y="983"/>
                    <a:pt x="351" y="962"/>
                  </a:cubicBezTo>
                  <a:cubicBezTo>
                    <a:pt x="350" y="947"/>
                    <a:pt x="350" y="931"/>
                    <a:pt x="354" y="915"/>
                  </a:cubicBezTo>
                  <a:cubicBezTo>
                    <a:pt x="365" y="861"/>
                    <a:pt x="372" y="806"/>
                    <a:pt x="371" y="750"/>
                  </a:cubicBezTo>
                  <a:cubicBezTo>
                    <a:pt x="371" y="707"/>
                    <a:pt x="363" y="666"/>
                    <a:pt x="348" y="628"/>
                  </a:cubicBezTo>
                  <a:cubicBezTo>
                    <a:pt x="336" y="594"/>
                    <a:pt x="328" y="560"/>
                    <a:pt x="325" y="524"/>
                  </a:cubicBezTo>
                  <a:cubicBezTo>
                    <a:pt x="325" y="519"/>
                    <a:pt x="321" y="515"/>
                    <a:pt x="318" y="510"/>
                  </a:cubicBezTo>
                  <a:cubicBezTo>
                    <a:pt x="316" y="511"/>
                    <a:pt x="314" y="511"/>
                    <a:pt x="312" y="511"/>
                  </a:cubicBezTo>
                  <a:cubicBezTo>
                    <a:pt x="310" y="519"/>
                    <a:pt x="306" y="526"/>
                    <a:pt x="306" y="534"/>
                  </a:cubicBezTo>
                  <a:cubicBezTo>
                    <a:pt x="305" y="568"/>
                    <a:pt x="309" y="600"/>
                    <a:pt x="321" y="631"/>
                  </a:cubicBezTo>
                  <a:cubicBezTo>
                    <a:pt x="346" y="702"/>
                    <a:pt x="351" y="775"/>
                    <a:pt x="338" y="850"/>
                  </a:cubicBezTo>
                  <a:cubicBezTo>
                    <a:pt x="331" y="890"/>
                    <a:pt x="320" y="929"/>
                    <a:pt x="321" y="969"/>
                  </a:cubicBezTo>
                  <a:cubicBezTo>
                    <a:pt x="321" y="980"/>
                    <a:pt x="315" y="992"/>
                    <a:pt x="310" y="1003"/>
                  </a:cubicBezTo>
                  <a:cubicBezTo>
                    <a:pt x="308" y="1008"/>
                    <a:pt x="301" y="1010"/>
                    <a:pt x="294" y="1015"/>
                  </a:cubicBezTo>
                  <a:cubicBezTo>
                    <a:pt x="291" y="1008"/>
                    <a:pt x="289" y="1005"/>
                    <a:pt x="289" y="1002"/>
                  </a:cubicBezTo>
                  <a:cubicBezTo>
                    <a:pt x="293" y="976"/>
                    <a:pt x="294" y="951"/>
                    <a:pt x="301" y="927"/>
                  </a:cubicBezTo>
                  <a:cubicBezTo>
                    <a:pt x="313" y="891"/>
                    <a:pt x="314" y="855"/>
                    <a:pt x="311" y="819"/>
                  </a:cubicBezTo>
                  <a:cubicBezTo>
                    <a:pt x="307" y="778"/>
                    <a:pt x="299" y="738"/>
                    <a:pt x="296" y="698"/>
                  </a:cubicBezTo>
                  <a:cubicBezTo>
                    <a:pt x="293" y="661"/>
                    <a:pt x="282" y="627"/>
                    <a:pt x="270" y="594"/>
                  </a:cubicBezTo>
                  <a:cubicBezTo>
                    <a:pt x="260" y="567"/>
                    <a:pt x="259" y="540"/>
                    <a:pt x="262" y="509"/>
                  </a:cubicBezTo>
                  <a:cubicBezTo>
                    <a:pt x="307" y="504"/>
                    <a:pt x="350" y="499"/>
                    <a:pt x="394" y="494"/>
                  </a:cubicBezTo>
                  <a:cubicBezTo>
                    <a:pt x="393" y="502"/>
                    <a:pt x="390" y="510"/>
                    <a:pt x="391" y="517"/>
                  </a:cubicBezTo>
                  <a:cubicBezTo>
                    <a:pt x="400" y="565"/>
                    <a:pt x="407" y="613"/>
                    <a:pt x="421" y="659"/>
                  </a:cubicBezTo>
                  <a:cubicBezTo>
                    <a:pt x="432" y="695"/>
                    <a:pt x="436" y="730"/>
                    <a:pt x="430" y="768"/>
                  </a:cubicBezTo>
                  <a:cubicBezTo>
                    <a:pt x="424" y="809"/>
                    <a:pt x="418" y="850"/>
                    <a:pt x="416" y="891"/>
                  </a:cubicBezTo>
                  <a:cubicBezTo>
                    <a:pt x="415" y="918"/>
                    <a:pt x="421" y="947"/>
                    <a:pt x="427" y="974"/>
                  </a:cubicBezTo>
                  <a:cubicBezTo>
                    <a:pt x="427" y="979"/>
                    <a:pt x="429" y="982"/>
                    <a:pt x="432" y="985"/>
                  </a:cubicBezTo>
                  <a:cubicBezTo>
                    <a:pt x="436" y="989"/>
                    <a:pt x="440" y="991"/>
                    <a:pt x="446" y="991"/>
                  </a:cubicBezTo>
                  <a:cubicBezTo>
                    <a:pt x="451" y="991"/>
                    <a:pt x="456" y="989"/>
                    <a:pt x="461" y="986"/>
                  </a:cubicBezTo>
                  <a:cubicBezTo>
                    <a:pt x="474" y="977"/>
                    <a:pt x="483" y="965"/>
                    <a:pt x="486" y="950"/>
                  </a:cubicBezTo>
                  <a:cubicBezTo>
                    <a:pt x="492" y="923"/>
                    <a:pt x="501" y="897"/>
                    <a:pt x="499" y="869"/>
                  </a:cubicBezTo>
                  <a:cubicBezTo>
                    <a:pt x="497" y="848"/>
                    <a:pt x="500" y="826"/>
                    <a:pt x="502" y="805"/>
                  </a:cubicBezTo>
                  <a:cubicBezTo>
                    <a:pt x="510" y="722"/>
                    <a:pt x="510" y="641"/>
                    <a:pt x="485" y="562"/>
                  </a:cubicBezTo>
                  <a:cubicBezTo>
                    <a:pt x="477" y="537"/>
                    <a:pt x="473" y="512"/>
                    <a:pt x="477" y="485"/>
                  </a:cubicBezTo>
                  <a:cubicBezTo>
                    <a:pt x="502" y="484"/>
                    <a:pt x="525" y="483"/>
                    <a:pt x="549" y="481"/>
                  </a:cubicBezTo>
                  <a:cubicBezTo>
                    <a:pt x="552" y="481"/>
                    <a:pt x="554" y="481"/>
                    <a:pt x="557" y="481"/>
                  </a:cubicBezTo>
                  <a:cubicBezTo>
                    <a:pt x="566" y="481"/>
                    <a:pt x="573" y="483"/>
                    <a:pt x="577" y="487"/>
                  </a:cubicBezTo>
                  <a:cubicBezTo>
                    <a:pt x="581" y="491"/>
                    <a:pt x="583" y="498"/>
                    <a:pt x="585" y="508"/>
                  </a:cubicBezTo>
                  <a:cubicBezTo>
                    <a:pt x="589" y="546"/>
                    <a:pt x="594" y="584"/>
                    <a:pt x="593" y="621"/>
                  </a:cubicBezTo>
                  <a:cubicBezTo>
                    <a:pt x="589" y="709"/>
                    <a:pt x="577" y="797"/>
                    <a:pt x="584" y="885"/>
                  </a:cubicBezTo>
                  <a:cubicBezTo>
                    <a:pt x="585" y="904"/>
                    <a:pt x="581" y="924"/>
                    <a:pt x="580" y="944"/>
                  </a:cubicBezTo>
                  <a:cubicBezTo>
                    <a:pt x="566" y="919"/>
                    <a:pt x="560" y="893"/>
                    <a:pt x="559" y="866"/>
                  </a:cubicBezTo>
                  <a:cubicBezTo>
                    <a:pt x="559" y="815"/>
                    <a:pt x="560" y="764"/>
                    <a:pt x="571" y="714"/>
                  </a:cubicBezTo>
                  <a:cubicBezTo>
                    <a:pt x="575" y="695"/>
                    <a:pt x="576" y="675"/>
                    <a:pt x="577" y="656"/>
                  </a:cubicBezTo>
                  <a:cubicBezTo>
                    <a:pt x="580" y="603"/>
                    <a:pt x="564" y="554"/>
                    <a:pt x="556" y="504"/>
                  </a:cubicBezTo>
                  <a:cubicBezTo>
                    <a:pt x="556" y="500"/>
                    <a:pt x="555" y="497"/>
                    <a:pt x="553" y="495"/>
                  </a:cubicBezTo>
                  <a:cubicBezTo>
                    <a:pt x="551" y="494"/>
                    <a:pt x="549" y="493"/>
                    <a:pt x="546" y="493"/>
                  </a:cubicBezTo>
                  <a:cubicBezTo>
                    <a:pt x="543" y="493"/>
                    <a:pt x="540" y="493"/>
                    <a:pt x="537" y="495"/>
                  </a:cubicBezTo>
                  <a:cubicBezTo>
                    <a:pt x="537" y="508"/>
                    <a:pt x="537" y="523"/>
                    <a:pt x="539" y="537"/>
                  </a:cubicBezTo>
                  <a:cubicBezTo>
                    <a:pt x="543" y="566"/>
                    <a:pt x="551" y="594"/>
                    <a:pt x="550" y="623"/>
                  </a:cubicBezTo>
                  <a:cubicBezTo>
                    <a:pt x="549" y="671"/>
                    <a:pt x="544" y="719"/>
                    <a:pt x="536" y="766"/>
                  </a:cubicBezTo>
                  <a:cubicBezTo>
                    <a:pt x="524" y="836"/>
                    <a:pt x="534" y="904"/>
                    <a:pt x="551" y="970"/>
                  </a:cubicBezTo>
                  <a:cubicBezTo>
                    <a:pt x="552" y="976"/>
                    <a:pt x="554" y="982"/>
                    <a:pt x="558" y="986"/>
                  </a:cubicBezTo>
                  <a:cubicBezTo>
                    <a:pt x="559" y="988"/>
                    <a:pt x="560" y="989"/>
                    <a:pt x="561" y="990"/>
                  </a:cubicBezTo>
                  <a:cubicBezTo>
                    <a:pt x="565" y="995"/>
                    <a:pt x="571" y="997"/>
                    <a:pt x="576" y="997"/>
                  </a:cubicBezTo>
                  <a:cubicBezTo>
                    <a:pt x="583" y="997"/>
                    <a:pt x="590" y="993"/>
                    <a:pt x="595" y="984"/>
                  </a:cubicBezTo>
                  <a:cubicBezTo>
                    <a:pt x="602" y="971"/>
                    <a:pt x="607" y="955"/>
                    <a:pt x="609" y="940"/>
                  </a:cubicBezTo>
                  <a:cubicBezTo>
                    <a:pt x="614" y="907"/>
                    <a:pt x="611" y="873"/>
                    <a:pt x="610" y="839"/>
                  </a:cubicBezTo>
                  <a:cubicBezTo>
                    <a:pt x="609" y="793"/>
                    <a:pt x="613" y="747"/>
                    <a:pt x="616" y="702"/>
                  </a:cubicBezTo>
                  <a:cubicBezTo>
                    <a:pt x="617" y="674"/>
                    <a:pt x="620" y="646"/>
                    <a:pt x="622" y="618"/>
                  </a:cubicBezTo>
                  <a:cubicBezTo>
                    <a:pt x="624" y="618"/>
                    <a:pt x="626" y="617"/>
                    <a:pt x="628" y="617"/>
                  </a:cubicBezTo>
                  <a:cubicBezTo>
                    <a:pt x="631" y="644"/>
                    <a:pt x="634" y="671"/>
                    <a:pt x="636" y="698"/>
                  </a:cubicBezTo>
                  <a:cubicBezTo>
                    <a:pt x="640" y="734"/>
                    <a:pt x="648" y="768"/>
                    <a:pt x="662" y="802"/>
                  </a:cubicBezTo>
                  <a:cubicBezTo>
                    <a:pt x="675" y="833"/>
                    <a:pt x="680" y="869"/>
                    <a:pt x="684" y="903"/>
                  </a:cubicBezTo>
                  <a:cubicBezTo>
                    <a:pt x="686" y="928"/>
                    <a:pt x="681" y="954"/>
                    <a:pt x="678" y="979"/>
                  </a:cubicBezTo>
                  <a:cubicBezTo>
                    <a:pt x="677" y="992"/>
                    <a:pt x="679" y="1001"/>
                    <a:pt x="684" y="1006"/>
                  </a:cubicBezTo>
                  <a:cubicBezTo>
                    <a:pt x="689" y="1011"/>
                    <a:pt x="697" y="1014"/>
                    <a:pt x="707" y="1016"/>
                  </a:cubicBezTo>
                  <a:cubicBezTo>
                    <a:pt x="711" y="1016"/>
                    <a:pt x="714" y="1016"/>
                    <a:pt x="718" y="1016"/>
                  </a:cubicBezTo>
                  <a:cubicBezTo>
                    <a:pt x="745" y="1016"/>
                    <a:pt x="762" y="1000"/>
                    <a:pt x="762" y="970"/>
                  </a:cubicBezTo>
                  <a:cubicBezTo>
                    <a:pt x="761" y="927"/>
                    <a:pt x="757" y="885"/>
                    <a:pt x="751" y="843"/>
                  </a:cubicBezTo>
                  <a:cubicBezTo>
                    <a:pt x="747" y="811"/>
                    <a:pt x="738" y="780"/>
                    <a:pt x="732" y="749"/>
                  </a:cubicBezTo>
                  <a:cubicBezTo>
                    <a:pt x="720" y="680"/>
                    <a:pt x="707" y="612"/>
                    <a:pt x="695" y="543"/>
                  </a:cubicBezTo>
                  <a:cubicBezTo>
                    <a:pt x="691" y="525"/>
                    <a:pt x="680" y="509"/>
                    <a:pt x="686" y="489"/>
                  </a:cubicBezTo>
                  <a:cubicBezTo>
                    <a:pt x="688" y="486"/>
                    <a:pt x="681" y="479"/>
                    <a:pt x="677" y="474"/>
                  </a:cubicBezTo>
                  <a:cubicBezTo>
                    <a:pt x="696" y="457"/>
                    <a:pt x="718" y="444"/>
                    <a:pt x="717" y="415"/>
                  </a:cubicBezTo>
                  <a:cubicBezTo>
                    <a:pt x="716" y="393"/>
                    <a:pt x="708" y="376"/>
                    <a:pt x="696" y="364"/>
                  </a:cubicBezTo>
                  <a:cubicBezTo>
                    <a:pt x="693" y="361"/>
                    <a:pt x="690" y="358"/>
                    <a:pt x="687" y="356"/>
                  </a:cubicBezTo>
                  <a:cubicBezTo>
                    <a:pt x="691" y="346"/>
                    <a:pt x="696" y="339"/>
                    <a:pt x="696" y="332"/>
                  </a:cubicBezTo>
                  <a:cubicBezTo>
                    <a:pt x="696" y="298"/>
                    <a:pt x="696" y="265"/>
                    <a:pt x="693" y="232"/>
                  </a:cubicBezTo>
                  <a:cubicBezTo>
                    <a:pt x="690" y="185"/>
                    <a:pt x="672" y="142"/>
                    <a:pt x="648" y="103"/>
                  </a:cubicBezTo>
                  <a:cubicBezTo>
                    <a:pt x="640" y="91"/>
                    <a:pt x="633" y="80"/>
                    <a:pt x="623" y="70"/>
                  </a:cubicBezTo>
                  <a:cubicBezTo>
                    <a:pt x="616" y="62"/>
                    <a:pt x="607" y="55"/>
                    <a:pt x="597" y="49"/>
                  </a:cubicBezTo>
                  <a:cubicBezTo>
                    <a:pt x="532" y="15"/>
                    <a:pt x="462" y="0"/>
                    <a:pt x="3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913688" y="2571750"/>
              <a:ext cx="101600" cy="382588"/>
            </a:xfrm>
            <a:custGeom>
              <a:avLst/>
              <a:gdLst>
                <a:gd name="T0" fmla="*/ 18 w 143"/>
                <a:gd name="T1" fmla="*/ 0 h 538"/>
                <a:gd name="T2" fmla="*/ 14 w 143"/>
                <a:gd name="T3" fmla="*/ 1 h 538"/>
                <a:gd name="T4" fmla="*/ 1 w 143"/>
                <a:gd name="T5" fmla="*/ 17 h 538"/>
                <a:gd name="T6" fmla="*/ 8 w 143"/>
                <a:gd name="T7" fmla="*/ 121 h 538"/>
                <a:gd name="T8" fmla="*/ 44 w 143"/>
                <a:gd name="T9" fmla="*/ 321 h 538"/>
                <a:gd name="T10" fmla="*/ 43 w 143"/>
                <a:gd name="T11" fmla="*/ 461 h 538"/>
                <a:gd name="T12" fmla="*/ 46 w 143"/>
                <a:gd name="T13" fmla="*/ 510 h 538"/>
                <a:gd name="T14" fmla="*/ 55 w 143"/>
                <a:gd name="T15" fmla="*/ 527 h 538"/>
                <a:gd name="T16" fmla="*/ 81 w 143"/>
                <a:gd name="T17" fmla="*/ 538 h 538"/>
                <a:gd name="T18" fmla="*/ 115 w 143"/>
                <a:gd name="T19" fmla="*/ 522 h 538"/>
                <a:gd name="T20" fmla="*/ 135 w 143"/>
                <a:gd name="T21" fmla="*/ 473 h 538"/>
                <a:gd name="T22" fmla="*/ 128 w 143"/>
                <a:gd name="T23" fmla="*/ 349 h 538"/>
                <a:gd name="T24" fmla="*/ 110 w 143"/>
                <a:gd name="T25" fmla="*/ 217 h 538"/>
                <a:gd name="T26" fmla="*/ 116 w 143"/>
                <a:gd name="T27" fmla="*/ 130 h 538"/>
                <a:gd name="T28" fmla="*/ 119 w 143"/>
                <a:gd name="T29" fmla="*/ 21 h 538"/>
                <a:gd name="T30" fmla="*/ 114 w 143"/>
                <a:gd name="T31" fmla="*/ 9 h 538"/>
                <a:gd name="T32" fmla="*/ 108 w 143"/>
                <a:gd name="T33" fmla="*/ 6 h 538"/>
                <a:gd name="T34" fmla="*/ 105 w 143"/>
                <a:gd name="T35" fmla="*/ 7 h 538"/>
                <a:gd name="T36" fmla="*/ 94 w 143"/>
                <a:gd name="T37" fmla="*/ 27 h 538"/>
                <a:gd name="T38" fmla="*/ 92 w 143"/>
                <a:gd name="T39" fmla="*/ 107 h 538"/>
                <a:gd name="T40" fmla="*/ 82 w 143"/>
                <a:gd name="T41" fmla="*/ 159 h 538"/>
                <a:gd name="T42" fmla="*/ 92 w 143"/>
                <a:gd name="T43" fmla="*/ 289 h 538"/>
                <a:gd name="T44" fmla="*/ 109 w 143"/>
                <a:gd name="T45" fmla="*/ 422 h 538"/>
                <a:gd name="T46" fmla="*/ 103 w 143"/>
                <a:gd name="T47" fmla="*/ 486 h 538"/>
                <a:gd name="T48" fmla="*/ 84 w 143"/>
                <a:gd name="T49" fmla="*/ 508 h 538"/>
                <a:gd name="T50" fmla="*/ 83 w 143"/>
                <a:gd name="T51" fmla="*/ 508 h 538"/>
                <a:gd name="T52" fmla="*/ 73 w 143"/>
                <a:gd name="T53" fmla="*/ 504 h 538"/>
                <a:gd name="T54" fmla="*/ 67 w 143"/>
                <a:gd name="T55" fmla="*/ 487 h 538"/>
                <a:gd name="T56" fmla="*/ 68 w 143"/>
                <a:gd name="T57" fmla="*/ 449 h 538"/>
                <a:gd name="T58" fmla="*/ 73 w 143"/>
                <a:gd name="T59" fmla="*/ 388 h 538"/>
                <a:gd name="T60" fmla="*/ 60 w 143"/>
                <a:gd name="T61" fmla="*/ 246 h 538"/>
                <a:gd name="T62" fmla="*/ 48 w 143"/>
                <a:gd name="T63" fmla="*/ 189 h 538"/>
                <a:gd name="T64" fmla="*/ 28 w 143"/>
                <a:gd name="T65" fmla="*/ 52 h 538"/>
                <a:gd name="T66" fmla="*/ 29 w 143"/>
                <a:gd name="T67" fmla="*/ 17 h 538"/>
                <a:gd name="T68" fmla="*/ 25 w 143"/>
                <a:gd name="T69" fmla="*/ 3 h 538"/>
                <a:gd name="T70" fmla="*/ 18 w 143"/>
                <a:gd name="T7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538">
                  <a:moveTo>
                    <a:pt x="18" y="0"/>
                  </a:moveTo>
                  <a:cubicBezTo>
                    <a:pt x="16" y="0"/>
                    <a:pt x="15" y="0"/>
                    <a:pt x="14" y="1"/>
                  </a:cubicBezTo>
                  <a:cubicBezTo>
                    <a:pt x="8" y="2"/>
                    <a:pt x="0" y="11"/>
                    <a:pt x="1" y="17"/>
                  </a:cubicBezTo>
                  <a:cubicBezTo>
                    <a:pt x="2" y="52"/>
                    <a:pt x="2" y="87"/>
                    <a:pt x="8" y="121"/>
                  </a:cubicBezTo>
                  <a:cubicBezTo>
                    <a:pt x="20" y="188"/>
                    <a:pt x="40" y="253"/>
                    <a:pt x="44" y="321"/>
                  </a:cubicBezTo>
                  <a:cubicBezTo>
                    <a:pt x="46" y="368"/>
                    <a:pt x="53" y="414"/>
                    <a:pt x="43" y="461"/>
                  </a:cubicBezTo>
                  <a:cubicBezTo>
                    <a:pt x="40" y="477"/>
                    <a:pt x="41" y="495"/>
                    <a:pt x="46" y="510"/>
                  </a:cubicBezTo>
                  <a:cubicBezTo>
                    <a:pt x="48" y="517"/>
                    <a:pt x="51" y="523"/>
                    <a:pt x="55" y="527"/>
                  </a:cubicBezTo>
                  <a:cubicBezTo>
                    <a:pt x="62" y="534"/>
                    <a:pt x="71" y="538"/>
                    <a:pt x="81" y="538"/>
                  </a:cubicBezTo>
                  <a:cubicBezTo>
                    <a:pt x="93" y="538"/>
                    <a:pt x="105" y="533"/>
                    <a:pt x="115" y="522"/>
                  </a:cubicBezTo>
                  <a:cubicBezTo>
                    <a:pt x="128" y="508"/>
                    <a:pt x="131" y="491"/>
                    <a:pt x="135" y="473"/>
                  </a:cubicBezTo>
                  <a:cubicBezTo>
                    <a:pt x="143" y="431"/>
                    <a:pt x="135" y="390"/>
                    <a:pt x="128" y="349"/>
                  </a:cubicBezTo>
                  <a:cubicBezTo>
                    <a:pt x="121" y="305"/>
                    <a:pt x="113" y="261"/>
                    <a:pt x="110" y="217"/>
                  </a:cubicBezTo>
                  <a:cubicBezTo>
                    <a:pt x="108" y="188"/>
                    <a:pt x="107" y="157"/>
                    <a:pt x="116" y="130"/>
                  </a:cubicBezTo>
                  <a:cubicBezTo>
                    <a:pt x="130" y="92"/>
                    <a:pt x="124" y="58"/>
                    <a:pt x="119" y="21"/>
                  </a:cubicBezTo>
                  <a:cubicBezTo>
                    <a:pt x="118" y="17"/>
                    <a:pt x="117" y="12"/>
                    <a:pt x="114" y="9"/>
                  </a:cubicBezTo>
                  <a:cubicBezTo>
                    <a:pt x="113" y="7"/>
                    <a:pt x="111" y="6"/>
                    <a:pt x="108" y="6"/>
                  </a:cubicBezTo>
                  <a:cubicBezTo>
                    <a:pt x="107" y="6"/>
                    <a:pt x="106" y="7"/>
                    <a:pt x="105" y="7"/>
                  </a:cubicBezTo>
                  <a:cubicBezTo>
                    <a:pt x="94" y="9"/>
                    <a:pt x="91" y="17"/>
                    <a:pt x="94" y="27"/>
                  </a:cubicBezTo>
                  <a:cubicBezTo>
                    <a:pt x="104" y="53"/>
                    <a:pt x="98" y="80"/>
                    <a:pt x="92" y="107"/>
                  </a:cubicBezTo>
                  <a:cubicBezTo>
                    <a:pt x="89" y="124"/>
                    <a:pt x="81" y="142"/>
                    <a:pt x="82" y="159"/>
                  </a:cubicBezTo>
                  <a:cubicBezTo>
                    <a:pt x="84" y="202"/>
                    <a:pt x="88" y="245"/>
                    <a:pt x="92" y="289"/>
                  </a:cubicBezTo>
                  <a:cubicBezTo>
                    <a:pt x="97" y="333"/>
                    <a:pt x="105" y="377"/>
                    <a:pt x="109" y="422"/>
                  </a:cubicBezTo>
                  <a:cubicBezTo>
                    <a:pt x="110" y="443"/>
                    <a:pt x="107" y="465"/>
                    <a:pt x="103" y="486"/>
                  </a:cubicBezTo>
                  <a:cubicBezTo>
                    <a:pt x="102" y="496"/>
                    <a:pt x="97" y="508"/>
                    <a:pt x="84" y="508"/>
                  </a:cubicBezTo>
                  <a:cubicBezTo>
                    <a:pt x="84" y="508"/>
                    <a:pt x="83" y="508"/>
                    <a:pt x="83" y="508"/>
                  </a:cubicBezTo>
                  <a:cubicBezTo>
                    <a:pt x="79" y="508"/>
                    <a:pt x="75" y="506"/>
                    <a:pt x="73" y="504"/>
                  </a:cubicBezTo>
                  <a:cubicBezTo>
                    <a:pt x="69" y="499"/>
                    <a:pt x="68" y="493"/>
                    <a:pt x="67" y="487"/>
                  </a:cubicBezTo>
                  <a:cubicBezTo>
                    <a:pt x="66" y="475"/>
                    <a:pt x="67" y="462"/>
                    <a:pt x="68" y="449"/>
                  </a:cubicBezTo>
                  <a:cubicBezTo>
                    <a:pt x="70" y="429"/>
                    <a:pt x="74" y="408"/>
                    <a:pt x="73" y="388"/>
                  </a:cubicBezTo>
                  <a:cubicBezTo>
                    <a:pt x="70" y="341"/>
                    <a:pt x="65" y="293"/>
                    <a:pt x="60" y="246"/>
                  </a:cubicBezTo>
                  <a:cubicBezTo>
                    <a:pt x="58" y="227"/>
                    <a:pt x="53" y="208"/>
                    <a:pt x="48" y="189"/>
                  </a:cubicBezTo>
                  <a:cubicBezTo>
                    <a:pt x="38" y="144"/>
                    <a:pt x="26" y="99"/>
                    <a:pt x="28" y="52"/>
                  </a:cubicBezTo>
                  <a:cubicBezTo>
                    <a:pt x="29" y="40"/>
                    <a:pt x="30" y="28"/>
                    <a:pt x="29" y="17"/>
                  </a:cubicBezTo>
                  <a:cubicBezTo>
                    <a:pt x="29" y="11"/>
                    <a:pt x="28" y="6"/>
                    <a:pt x="25" y="3"/>
                  </a:cubicBezTo>
                  <a:cubicBezTo>
                    <a:pt x="23" y="1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1"/>
            <p:cNvSpPr>
              <a:spLocks noEditPoints="1"/>
            </p:cNvSpPr>
            <p:nvPr/>
          </p:nvSpPr>
          <p:spPr bwMode="auto">
            <a:xfrm>
              <a:off x="8401051" y="280511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1 h 1"/>
                <a:gd name="T7" fmla="*/ 0 h 1"/>
                <a:gd name="T8" fmla="*/ 0 h 1"/>
                <a:gd name="T9" fmla="*/ 0 h 1"/>
                <a:gd name="T10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2"/>
            <p:cNvSpPr>
              <a:spLocks noEditPoints="1"/>
            </p:cNvSpPr>
            <p:nvPr/>
          </p:nvSpPr>
          <p:spPr bwMode="auto">
            <a:xfrm>
              <a:off x="11020426" y="7629526"/>
              <a:ext cx="419100" cy="574675"/>
            </a:xfrm>
            <a:custGeom>
              <a:avLst/>
              <a:gdLst>
                <a:gd name="T0" fmla="*/ 572 w 591"/>
                <a:gd name="T1" fmla="*/ 659 h 809"/>
                <a:gd name="T2" fmla="*/ 350 w 591"/>
                <a:gd name="T3" fmla="*/ 737 h 809"/>
                <a:gd name="T4" fmla="*/ 353 w 591"/>
                <a:gd name="T5" fmla="*/ 523 h 809"/>
                <a:gd name="T6" fmla="*/ 306 w 591"/>
                <a:gd name="T7" fmla="*/ 383 h 809"/>
                <a:gd name="T8" fmla="*/ 358 w 591"/>
                <a:gd name="T9" fmla="*/ 451 h 809"/>
                <a:gd name="T10" fmla="*/ 350 w 591"/>
                <a:gd name="T11" fmla="*/ 737 h 809"/>
                <a:gd name="T12" fmla="*/ 529 w 591"/>
                <a:gd name="T13" fmla="*/ 475 h 809"/>
                <a:gd name="T14" fmla="*/ 567 w 591"/>
                <a:gd name="T15" fmla="*/ 758 h 809"/>
                <a:gd name="T16" fmla="*/ 547 w 591"/>
                <a:gd name="T17" fmla="*/ 666 h 809"/>
                <a:gd name="T18" fmla="*/ 497 w 591"/>
                <a:gd name="T19" fmla="*/ 405 h 809"/>
                <a:gd name="T20" fmla="*/ 64 w 591"/>
                <a:gd name="T21" fmla="*/ 326 h 809"/>
                <a:gd name="T22" fmla="*/ 205 w 591"/>
                <a:gd name="T23" fmla="*/ 274 h 809"/>
                <a:gd name="T24" fmla="*/ 250 w 591"/>
                <a:gd name="T25" fmla="*/ 371 h 809"/>
                <a:gd name="T26" fmla="*/ 139 w 591"/>
                <a:gd name="T27" fmla="*/ 378 h 809"/>
                <a:gd name="T28" fmla="*/ 42 w 591"/>
                <a:gd name="T29" fmla="*/ 365 h 809"/>
                <a:gd name="T30" fmla="*/ 435 w 591"/>
                <a:gd name="T31" fmla="*/ 239 h 809"/>
                <a:gd name="T32" fmla="*/ 509 w 591"/>
                <a:gd name="T33" fmla="*/ 141 h 809"/>
                <a:gd name="T34" fmla="*/ 162 w 591"/>
                <a:gd name="T35" fmla="*/ 182 h 809"/>
                <a:gd name="T36" fmla="*/ 234 w 591"/>
                <a:gd name="T37" fmla="*/ 28 h 809"/>
                <a:gd name="T38" fmla="*/ 217 w 591"/>
                <a:gd name="T39" fmla="*/ 181 h 809"/>
                <a:gd name="T40" fmla="*/ 300 w 591"/>
                <a:gd name="T41" fmla="*/ 18 h 809"/>
                <a:gd name="T42" fmla="*/ 431 w 591"/>
                <a:gd name="T43" fmla="*/ 44 h 809"/>
                <a:gd name="T44" fmla="*/ 405 w 591"/>
                <a:gd name="T45" fmla="*/ 203 h 809"/>
                <a:gd name="T46" fmla="*/ 434 w 591"/>
                <a:gd name="T47" fmla="*/ 283 h 809"/>
                <a:gd name="T48" fmla="*/ 471 w 591"/>
                <a:gd name="T49" fmla="*/ 289 h 809"/>
                <a:gd name="T50" fmla="*/ 526 w 591"/>
                <a:gd name="T51" fmla="*/ 301 h 809"/>
                <a:gd name="T52" fmla="*/ 308 w 591"/>
                <a:gd name="T53" fmla="*/ 361 h 809"/>
                <a:gd name="T54" fmla="*/ 213 w 591"/>
                <a:gd name="T55" fmla="*/ 255 h 809"/>
                <a:gd name="T56" fmla="*/ 49 w 591"/>
                <a:gd name="T57" fmla="*/ 255 h 809"/>
                <a:gd name="T58" fmla="*/ 301 w 591"/>
                <a:gd name="T59" fmla="*/ 0 h 809"/>
                <a:gd name="T60" fmla="*/ 57 w 591"/>
                <a:gd name="T61" fmla="*/ 142 h 809"/>
                <a:gd name="T62" fmla="*/ 18 w 591"/>
                <a:gd name="T63" fmla="*/ 370 h 809"/>
                <a:gd name="T64" fmla="*/ 80 w 591"/>
                <a:gd name="T65" fmla="*/ 397 h 809"/>
                <a:gd name="T66" fmla="*/ 212 w 591"/>
                <a:gd name="T67" fmla="*/ 569 h 809"/>
                <a:gd name="T68" fmla="*/ 209 w 591"/>
                <a:gd name="T69" fmla="*/ 801 h 809"/>
                <a:gd name="T70" fmla="*/ 272 w 591"/>
                <a:gd name="T71" fmla="*/ 746 h 809"/>
                <a:gd name="T72" fmla="*/ 252 w 591"/>
                <a:gd name="T73" fmla="*/ 406 h 809"/>
                <a:gd name="T74" fmla="*/ 249 w 591"/>
                <a:gd name="T75" fmla="*/ 490 h 809"/>
                <a:gd name="T76" fmla="*/ 228 w 591"/>
                <a:gd name="T77" fmla="*/ 787 h 809"/>
                <a:gd name="T78" fmla="*/ 229 w 591"/>
                <a:gd name="T79" fmla="*/ 541 h 809"/>
                <a:gd name="T80" fmla="*/ 303 w 591"/>
                <a:gd name="T81" fmla="*/ 401 h 809"/>
                <a:gd name="T82" fmla="*/ 331 w 591"/>
                <a:gd name="T83" fmla="*/ 755 h 809"/>
                <a:gd name="T84" fmla="*/ 377 w 591"/>
                <a:gd name="T85" fmla="*/ 737 h 809"/>
                <a:gd name="T86" fmla="*/ 370 w 591"/>
                <a:gd name="T87" fmla="*/ 376 h 809"/>
                <a:gd name="T88" fmla="*/ 453 w 591"/>
                <a:gd name="T89" fmla="*/ 394 h 809"/>
                <a:gd name="T90" fmla="*/ 434 w 591"/>
                <a:gd name="T91" fmla="*/ 671 h 809"/>
                <a:gd name="T92" fmla="*/ 429 w 591"/>
                <a:gd name="T93" fmla="*/ 384 h 809"/>
                <a:gd name="T94" fmla="*/ 427 w 591"/>
                <a:gd name="T95" fmla="*/ 483 h 809"/>
                <a:gd name="T96" fmla="*/ 435 w 591"/>
                <a:gd name="T97" fmla="*/ 768 h 809"/>
                <a:gd name="T98" fmla="*/ 473 w 591"/>
                <a:gd name="T99" fmla="*/ 650 h 809"/>
                <a:gd name="T100" fmla="*/ 493 w 591"/>
                <a:gd name="T101" fmla="*/ 541 h 809"/>
                <a:gd name="T102" fmla="*/ 531 w 591"/>
                <a:gd name="T103" fmla="*/ 780 h 809"/>
                <a:gd name="T104" fmla="*/ 582 w 591"/>
                <a:gd name="T105" fmla="*/ 653 h 809"/>
                <a:gd name="T106" fmla="*/ 525 w 591"/>
                <a:gd name="T107" fmla="*/ 368 h 809"/>
                <a:gd name="T108" fmla="*/ 540 w 591"/>
                <a:gd name="T109" fmla="*/ 257 h 809"/>
                <a:gd name="T110" fmla="*/ 463 w 591"/>
                <a:gd name="T111" fmla="*/ 38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1" h="809">
                  <a:moveTo>
                    <a:pt x="572" y="659"/>
                  </a:moveTo>
                  <a:cubicBezTo>
                    <a:pt x="572" y="659"/>
                    <a:pt x="572" y="659"/>
                    <a:pt x="572" y="659"/>
                  </a:cubicBezTo>
                  <a:cubicBezTo>
                    <a:pt x="572" y="659"/>
                    <a:pt x="572" y="659"/>
                    <a:pt x="572" y="659"/>
                  </a:cubicBezTo>
                  <a:cubicBezTo>
                    <a:pt x="572" y="659"/>
                    <a:pt x="572" y="659"/>
                    <a:pt x="572" y="659"/>
                  </a:cubicBezTo>
                  <a:moveTo>
                    <a:pt x="572" y="659"/>
                  </a:moveTo>
                  <a:cubicBezTo>
                    <a:pt x="572" y="658"/>
                    <a:pt x="572" y="658"/>
                    <a:pt x="572" y="658"/>
                  </a:cubicBezTo>
                  <a:cubicBezTo>
                    <a:pt x="572" y="659"/>
                    <a:pt x="572" y="659"/>
                    <a:pt x="572" y="659"/>
                  </a:cubicBezTo>
                  <a:moveTo>
                    <a:pt x="350" y="737"/>
                  </a:moveTo>
                  <a:cubicBezTo>
                    <a:pt x="348" y="730"/>
                    <a:pt x="344" y="723"/>
                    <a:pt x="344" y="717"/>
                  </a:cubicBezTo>
                  <a:cubicBezTo>
                    <a:pt x="345" y="689"/>
                    <a:pt x="346" y="661"/>
                    <a:pt x="349" y="633"/>
                  </a:cubicBezTo>
                  <a:cubicBezTo>
                    <a:pt x="353" y="599"/>
                    <a:pt x="362" y="566"/>
                    <a:pt x="354" y="532"/>
                  </a:cubicBezTo>
                  <a:cubicBezTo>
                    <a:pt x="354" y="529"/>
                    <a:pt x="354" y="526"/>
                    <a:pt x="353" y="523"/>
                  </a:cubicBezTo>
                  <a:cubicBezTo>
                    <a:pt x="344" y="489"/>
                    <a:pt x="335" y="455"/>
                    <a:pt x="327" y="421"/>
                  </a:cubicBezTo>
                  <a:cubicBezTo>
                    <a:pt x="326" y="416"/>
                    <a:pt x="324" y="411"/>
                    <a:pt x="325" y="406"/>
                  </a:cubicBezTo>
                  <a:cubicBezTo>
                    <a:pt x="325" y="398"/>
                    <a:pt x="323" y="393"/>
                    <a:pt x="320" y="389"/>
                  </a:cubicBezTo>
                  <a:cubicBezTo>
                    <a:pt x="317" y="386"/>
                    <a:pt x="312" y="384"/>
                    <a:pt x="306" y="383"/>
                  </a:cubicBezTo>
                  <a:cubicBezTo>
                    <a:pt x="306" y="383"/>
                    <a:pt x="306" y="383"/>
                    <a:pt x="306" y="383"/>
                  </a:cubicBezTo>
                  <a:cubicBezTo>
                    <a:pt x="320" y="381"/>
                    <a:pt x="334" y="379"/>
                    <a:pt x="350" y="377"/>
                  </a:cubicBezTo>
                  <a:cubicBezTo>
                    <a:pt x="352" y="398"/>
                    <a:pt x="354" y="417"/>
                    <a:pt x="356" y="436"/>
                  </a:cubicBezTo>
                  <a:cubicBezTo>
                    <a:pt x="357" y="441"/>
                    <a:pt x="357" y="446"/>
                    <a:pt x="358" y="451"/>
                  </a:cubicBezTo>
                  <a:cubicBezTo>
                    <a:pt x="372" y="505"/>
                    <a:pt x="375" y="560"/>
                    <a:pt x="369" y="615"/>
                  </a:cubicBezTo>
                  <a:cubicBezTo>
                    <a:pt x="365" y="644"/>
                    <a:pt x="365" y="673"/>
                    <a:pt x="363" y="702"/>
                  </a:cubicBezTo>
                  <a:cubicBezTo>
                    <a:pt x="362" y="713"/>
                    <a:pt x="358" y="725"/>
                    <a:pt x="356" y="736"/>
                  </a:cubicBezTo>
                  <a:cubicBezTo>
                    <a:pt x="354" y="736"/>
                    <a:pt x="352" y="736"/>
                    <a:pt x="350" y="737"/>
                  </a:cubicBezTo>
                  <a:moveTo>
                    <a:pt x="477" y="423"/>
                  </a:moveTo>
                  <a:cubicBezTo>
                    <a:pt x="471" y="408"/>
                    <a:pt x="466" y="393"/>
                    <a:pt x="459" y="375"/>
                  </a:cubicBezTo>
                  <a:cubicBezTo>
                    <a:pt x="478" y="375"/>
                    <a:pt x="496" y="375"/>
                    <a:pt x="514" y="375"/>
                  </a:cubicBezTo>
                  <a:cubicBezTo>
                    <a:pt x="509" y="409"/>
                    <a:pt x="525" y="441"/>
                    <a:pt x="529" y="475"/>
                  </a:cubicBezTo>
                  <a:cubicBezTo>
                    <a:pt x="531" y="495"/>
                    <a:pt x="536" y="515"/>
                    <a:pt x="540" y="535"/>
                  </a:cubicBezTo>
                  <a:cubicBezTo>
                    <a:pt x="548" y="577"/>
                    <a:pt x="556" y="619"/>
                    <a:pt x="563" y="661"/>
                  </a:cubicBezTo>
                  <a:cubicBezTo>
                    <a:pt x="567" y="687"/>
                    <a:pt x="568" y="713"/>
                    <a:pt x="570" y="740"/>
                  </a:cubicBezTo>
                  <a:cubicBezTo>
                    <a:pt x="571" y="746"/>
                    <a:pt x="569" y="752"/>
                    <a:pt x="567" y="758"/>
                  </a:cubicBezTo>
                  <a:cubicBezTo>
                    <a:pt x="566" y="764"/>
                    <a:pt x="563" y="766"/>
                    <a:pt x="559" y="766"/>
                  </a:cubicBezTo>
                  <a:cubicBezTo>
                    <a:pt x="556" y="766"/>
                    <a:pt x="552" y="765"/>
                    <a:pt x="548" y="764"/>
                  </a:cubicBezTo>
                  <a:cubicBezTo>
                    <a:pt x="549" y="739"/>
                    <a:pt x="551" y="715"/>
                    <a:pt x="551" y="690"/>
                  </a:cubicBezTo>
                  <a:cubicBezTo>
                    <a:pt x="551" y="682"/>
                    <a:pt x="550" y="674"/>
                    <a:pt x="547" y="666"/>
                  </a:cubicBezTo>
                  <a:cubicBezTo>
                    <a:pt x="539" y="638"/>
                    <a:pt x="529" y="611"/>
                    <a:pt x="521" y="583"/>
                  </a:cubicBezTo>
                  <a:cubicBezTo>
                    <a:pt x="517" y="565"/>
                    <a:pt x="516" y="547"/>
                    <a:pt x="513" y="529"/>
                  </a:cubicBezTo>
                  <a:cubicBezTo>
                    <a:pt x="509" y="503"/>
                    <a:pt x="504" y="478"/>
                    <a:pt x="501" y="452"/>
                  </a:cubicBezTo>
                  <a:cubicBezTo>
                    <a:pt x="498" y="436"/>
                    <a:pt x="498" y="420"/>
                    <a:pt x="497" y="405"/>
                  </a:cubicBezTo>
                  <a:cubicBezTo>
                    <a:pt x="497" y="398"/>
                    <a:pt x="501" y="389"/>
                    <a:pt x="494" y="383"/>
                  </a:cubicBezTo>
                  <a:cubicBezTo>
                    <a:pt x="493" y="382"/>
                    <a:pt x="492" y="380"/>
                    <a:pt x="490" y="379"/>
                  </a:cubicBezTo>
                  <a:cubicBezTo>
                    <a:pt x="473" y="391"/>
                    <a:pt x="483" y="409"/>
                    <a:pt x="477" y="423"/>
                  </a:cubicBezTo>
                  <a:moveTo>
                    <a:pt x="64" y="326"/>
                  </a:moveTo>
                  <a:cubicBezTo>
                    <a:pt x="72" y="326"/>
                    <a:pt x="80" y="326"/>
                    <a:pt x="88" y="326"/>
                  </a:cubicBezTo>
                  <a:cubicBezTo>
                    <a:pt x="92" y="326"/>
                    <a:pt x="97" y="320"/>
                    <a:pt x="100" y="317"/>
                  </a:cubicBezTo>
                  <a:cubicBezTo>
                    <a:pt x="125" y="289"/>
                    <a:pt x="158" y="279"/>
                    <a:pt x="192" y="275"/>
                  </a:cubicBezTo>
                  <a:cubicBezTo>
                    <a:pt x="197" y="274"/>
                    <a:pt x="201" y="274"/>
                    <a:pt x="205" y="274"/>
                  </a:cubicBezTo>
                  <a:cubicBezTo>
                    <a:pt x="224" y="274"/>
                    <a:pt x="239" y="280"/>
                    <a:pt x="249" y="291"/>
                  </a:cubicBezTo>
                  <a:cubicBezTo>
                    <a:pt x="256" y="298"/>
                    <a:pt x="261" y="307"/>
                    <a:pt x="265" y="319"/>
                  </a:cubicBezTo>
                  <a:cubicBezTo>
                    <a:pt x="269" y="333"/>
                    <a:pt x="270" y="348"/>
                    <a:pt x="273" y="365"/>
                  </a:cubicBezTo>
                  <a:cubicBezTo>
                    <a:pt x="264" y="367"/>
                    <a:pt x="257" y="370"/>
                    <a:pt x="250" y="371"/>
                  </a:cubicBezTo>
                  <a:cubicBezTo>
                    <a:pt x="228" y="374"/>
                    <a:pt x="207" y="377"/>
                    <a:pt x="185" y="379"/>
                  </a:cubicBezTo>
                  <a:cubicBezTo>
                    <a:pt x="180" y="379"/>
                    <a:pt x="176" y="379"/>
                    <a:pt x="172" y="379"/>
                  </a:cubicBezTo>
                  <a:cubicBezTo>
                    <a:pt x="162" y="379"/>
                    <a:pt x="152" y="378"/>
                    <a:pt x="142" y="378"/>
                  </a:cubicBezTo>
                  <a:cubicBezTo>
                    <a:pt x="141" y="378"/>
                    <a:pt x="140" y="378"/>
                    <a:pt x="139" y="378"/>
                  </a:cubicBezTo>
                  <a:cubicBezTo>
                    <a:pt x="122" y="378"/>
                    <a:pt x="105" y="379"/>
                    <a:pt x="88" y="379"/>
                  </a:cubicBezTo>
                  <a:cubicBezTo>
                    <a:pt x="84" y="379"/>
                    <a:pt x="80" y="379"/>
                    <a:pt x="76" y="379"/>
                  </a:cubicBezTo>
                  <a:cubicBezTo>
                    <a:pt x="73" y="379"/>
                    <a:pt x="70" y="379"/>
                    <a:pt x="67" y="378"/>
                  </a:cubicBezTo>
                  <a:cubicBezTo>
                    <a:pt x="56" y="376"/>
                    <a:pt x="47" y="372"/>
                    <a:pt x="42" y="365"/>
                  </a:cubicBezTo>
                  <a:cubicBezTo>
                    <a:pt x="33" y="357"/>
                    <a:pt x="31" y="344"/>
                    <a:pt x="33" y="326"/>
                  </a:cubicBezTo>
                  <a:cubicBezTo>
                    <a:pt x="44" y="326"/>
                    <a:pt x="54" y="326"/>
                    <a:pt x="64" y="326"/>
                  </a:cubicBezTo>
                  <a:moveTo>
                    <a:pt x="477" y="255"/>
                  </a:moveTo>
                  <a:cubicBezTo>
                    <a:pt x="459" y="255"/>
                    <a:pt x="445" y="249"/>
                    <a:pt x="435" y="239"/>
                  </a:cubicBezTo>
                  <a:cubicBezTo>
                    <a:pt x="421" y="224"/>
                    <a:pt x="418" y="201"/>
                    <a:pt x="429" y="177"/>
                  </a:cubicBezTo>
                  <a:cubicBezTo>
                    <a:pt x="431" y="174"/>
                    <a:pt x="432" y="170"/>
                    <a:pt x="434" y="169"/>
                  </a:cubicBezTo>
                  <a:cubicBezTo>
                    <a:pt x="454" y="163"/>
                    <a:pt x="468" y="138"/>
                    <a:pt x="493" y="138"/>
                  </a:cubicBezTo>
                  <a:cubicBezTo>
                    <a:pt x="498" y="138"/>
                    <a:pt x="503" y="139"/>
                    <a:pt x="509" y="141"/>
                  </a:cubicBezTo>
                  <a:cubicBezTo>
                    <a:pt x="515" y="177"/>
                    <a:pt x="522" y="215"/>
                    <a:pt x="522" y="253"/>
                  </a:cubicBezTo>
                  <a:cubicBezTo>
                    <a:pt x="506" y="254"/>
                    <a:pt x="493" y="255"/>
                    <a:pt x="479" y="255"/>
                  </a:cubicBezTo>
                  <a:cubicBezTo>
                    <a:pt x="479" y="255"/>
                    <a:pt x="478" y="255"/>
                    <a:pt x="477" y="255"/>
                  </a:cubicBezTo>
                  <a:moveTo>
                    <a:pt x="162" y="182"/>
                  </a:moveTo>
                  <a:cubicBezTo>
                    <a:pt x="147" y="182"/>
                    <a:pt x="132" y="177"/>
                    <a:pt x="119" y="166"/>
                  </a:cubicBezTo>
                  <a:cubicBezTo>
                    <a:pt x="113" y="161"/>
                    <a:pt x="107" y="155"/>
                    <a:pt x="102" y="149"/>
                  </a:cubicBezTo>
                  <a:cubicBezTo>
                    <a:pt x="97" y="144"/>
                    <a:pt x="91" y="140"/>
                    <a:pt x="84" y="133"/>
                  </a:cubicBezTo>
                  <a:cubicBezTo>
                    <a:pt x="123" y="83"/>
                    <a:pt x="170" y="45"/>
                    <a:pt x="234" y="28"/>
                  </a:cubicBezTo>
                  <a:cubicBezTo>
                    <a:pt x="240" y="65"/>
                    <a:pt x="238" y="100"/>
                    <a:pt x="226" y="134"/>
                  </a:cubicBezTo>
                  <a:cubicBezTo>
                    <a:pt x="215" y="165"/>
                    <a:pt x="189" y="182"/>
                    <a:pt x="162" y="182"/>
                  </a:cubicBezTo>
                  <a:moveTo>
                    <a:pt x="159" y="202"/>
                  </a:moveTo>
                  <a:cubicBezTo>
                    <a:pt x="180" y="202"/>
                    <a:pt x="201" y="195"/>
                    <a:pt x="217" y="181"/>
                  </a:cubicBezTo>
                  <a:cubicBezTo>
                    <a:pt x="246" y="154"/>
                    <a:pt x="256" y="120"/>
                    <a:pt x="257" y="82"/>
                  </a:cubicBezTo>
                  <a:cubicBezTo>
                    <a:pt x="257" y="64"/>
                    <a:pt x="258" y="46"/>
                    <a:pt x="259" y="25"/>
                  </a:cubicBezTo>
                  <a:cubicBezTo>
                    <a:pt x="269" y="19"/>
                    <a:pt x="281" y="18"/>
                    <a:pt x="293" y="18"/>
                  </a:cubicBezTo>
                  <a:cubicBezTo>
                    <a:pt x="295" y="18"/>
                    <a:pt x="298" y="18"/>
                    <a:pt x="300" y="18"/>
                  </a:cubicBezTo>
                  <a:cubicBezTo>
                    <a:pt x="302" y="18"/>
                    <a:pt x="305" y="18"/>
                    <a:pt x="307" y="18"/>
                  </a:cubicBezTo>
                  <a:cubicBezTo>
                    <a:pt x="308" y="18"/>
                    <a:pt x="308" y="18"/>
                    <a:pt x="309" y="18"/>
                  </a:cubicBezTo>
                  <a:cubicBezTo>
                    <a:pt x="310" y="18"/>
                    <a:pt x="310" y="18"/>
                    <a:pt x="311" y="18"/>
                  </a:cubicBezTo>
                  <a:cubicBezTo>
                    <a:pt x="353" y="18"/>
                    <a:pt x="393" y="28"/>
                    <a:pt x="431" y="44"/>
                  </a:cubicBezTo>
                  <a:cubicBezTo>
                    <a:pt x="447" y="51"/>
                    <a:pt x="460" y="60"/>
                    <a:pt x="470" y="71"/>
                  </a:cubicBezTo>
                  <a:cubicBezTo>
                    <a:pt x="482" y="83"/>
                    <a:pt x="490" y="98"/>
                    <a:pt x="497" y="114"/>
                  </a:cubicBezTo>
                  <a:cubicBezTo>
                    <a:pt x="477" y="123"/>
                    <a:pt x="459" y="129"/>
                    <a:pt x="443" y="140"/>
                  </a:cubicBezTo>
                  <a:cubicBezTo>
                    <a:pt x="420" y="154"/>
                    <a:pt x="404" y="177"/>
                    <a:pt x="405" y="203"/>
                  </a:cubicBezTo>
                  <a:cubicBezTo>
                    <a:pt x="405" y="223"/>
                    <a:pt x="409" y="241"/>
                    <a:pt x="422" y="255"/>
                  </a:cubicBezTo>
                  <a:cubicBezTo>
                    <a:pt x="429" y="262"/>
                    <a:pt x="438" y="268"/>
                    <a:pt x="451" y="272"/>
                  </a:cubicBezTo>
                  <a:cubicBezTo>
                    <a:pt x="453" y="273"/>
                    <a:pt x="456" y="274"/>
                    <a:pt x="460" y="275"/>
                  </a:cubicBezTo>
                  <a:cubicBezTo>
                    <a:pt x="451" y="281"/>
                    <a:pt x="448" y="282"/>
                    <a:pt x="434" y="283"/>
                  </a:cubicBezTo>
                  <a:cubicBezTo>
                    <a:pt x="437" y="286"/>
                    <a:pt x="439" y="289"/>
                    <a:pt x="441" y="291"/>
                  </a:cubicBezTo>
                  <a:cubicBezTo>
                    <a:pt x="442" y="292"/>
                    <a:pt x="443" y="293"/>
                    <a:pt x="444" y="293"/>
                  </a:cubicBezTo>
                  <a:cubicBezTo>
                    <a:pt x="444" y="293"/>
                    <a:pt x="444" y="293"/>
                    <a:pt x="444" y="293"/>
                  </a:cubicBezTo>
                  <a:cubicBezTo>
                    <a:pt x="453" y="293"/>
                    <a:pt x="462" y="292"/>
                    <a:pt x="471" y="289"/>
                  </a:cubicBezTo>
                  <a:cubicBezTo>
                    <a:pt x="477" y="287"/>
                    <a:pt x="483" y="286"/>
                    <a:pt x="489" y="286"/>
                  </a:cubicBezTo>
                  <a:cubicBezTo>
                    <a:pt x="497" y="286"/>
                    <a:pt x="505" y="288"/>
                    <a:pt x="513" y="290"/>
                  </a:cubicBezTo>
                  <a:cubicBezTo>
                    <a:pt x="516" y="291"/>
                    <a:pt x="520" y="294"/>
                    <a:pt x="522" y="297"/>
                  </a:cubicBezTo>
                  <a:cubicBezTo>
                    <a:pt x="524" y="298"/>
                    <a:pt x="525" y="300"/>
                    <a:pt x="526" y="301"/>
                  </a:cubicBezTo>
                  <a:cubicBezTo>
                    <a:pt x="541" y="327"/>
                    <a:pt x="528" y="352"/>
                    <a:pt x="497" y="354"/>
                  </a:cubicBezTo>
                  <a:cubicBezTo>
                    <a:pt x="468" y="357"/>
                    <a:pt x="438" y="356"/>
                    <a:pt x="409" y="357"/>
                  </a:cubicBezTo>
                  <a:cubicBezTo>
                    <a:pt x="377" y="358"/>
                    <a:pt x="345" y="360"/>
                    <a:pt x="314" y="361"/>
                  </a:cubicBezTo>
                  <a:cubicBezTo>
                    <a:pt x="312" y="361"/>
                    <a:pt x="310" y="361"/>
                    <a:pt x="308" y="361"/>
                  </a:cubicBezTo>
                  <a:cubicBezTo>
                    <a:pt x="304" y="361"/>
                    <a:pt x="301" y="361"/>
                    <a:pt x="296" y="361"/>
                  </a:cubicBezTo>
                  <a:cubicBezTo>
                    <a:pt x="293" y="348"/>
                    <a:pt x="290" y="334"/>
                    <a:pt x="287" y="320"/>
                  </a:cubicBezTo>
                  <a:cubicBezTo>
                    <a:pt x="284" y="308"/>
                    <a:pt x="276" y="293"/>
                    <a:pt x="265" y="281"/>
                  </a:cubicBezTo>
                  <a:cubicBezTo>
                    <a:pt x="251" y="267"/>
                    <a:pt x="232" y="255"/>
                    <a:pt x="213" y="255"/>
                  </a:cubicBezTo>
                  <a:cubicBezTo>
                    <a:pt x="209" y="255"/>
                    <a:pt x="206" y="256"/>
                    <a:pt x="202" y="257"/>
                  </a:cubicBezTo>
                  <a:cubicBezTo>
                    <a:pt x="178" y="263"/>
                    <a:pt x="151" y="259"/>
                    <a:pt x="129" y="273"/>
                  </a:cubicBezTo>
                  <a:cubicBezTo>
                    <a:pt x="113" y="284"/>
                    <a:pt x="98" y="296"/>
                    <a:pt x="80" y="309"/>
                  </a:cubicBezTo>
                  <a:cubicBezTo>
                    <a:pt x="68" y="291"/>
                    <a:pt x="52" y="275"/>
                    <a:pt x="49" y="255"/>
                  </a:cubicBezTo>
                  <a:cubicBezTo>
                    <a:pt x="43" y="220"/>
                    <a:pt x="47" y="186"/>
                    <a:pt x="75" y="155"/>
                  </a:cubicBezTo>
                  <a:cubicBezTo>
                    <a:pt x="90" y="167"/>
                    <a:pt x="103" y="179"/>
                    <a:pt x="116" y="189"/>
                  </a:cubicBezTo>
                  <a:cubicBezTo>
                    <a:pt x="128" y="198"/>
                    <a:pt x="143" y="202"/>
                    <a:pt x="159" y="202"/>
                  </a:cubicBezTo>
                  <a:moveTo>
                    <a:pt x="301" y="0"/>
                  </a:moveTo>
                  <a:cubicBezTo>
                    <a:pt x="300" y="0"/>
                    <a:pt x="299" y="0"/>
                    <a:pt x="298" y="0"/>
                  </a:cubicBezTo>
                  <a:cubicBezTo>
                    <a:pt x="278" y="0"/>
                    <a:pt x="257" y="7"/>
                    <a:pt x="237" y="9"/>
                  </a:cubicBezTo>
                  <a:cubicBezTo>
                    <a:pt x="209" y="12"/>
                    <a:pt x="184" y="23"/>
                    <a:pt x="161" y="38"/>
                  </a:cubicBezTo>
                  <a:cubicBezTo>
                    <a:pt x="118" y="65"/>
                    <a:pt x="76" y="92"/>
                    <a:pt x="57" y="142"/>
                  </a:cubicBezTo>
                  <a:cubicBezTo>
                    <a:pt x="56" y="145"/>
                    <a:pt x="52" y="148"/>
                    <a:pt x="50" y="151"/>
                  </a:cubicBezTo>
                  <a:cubicBezTo>
                    <a:pt x="36" y="177"/>
                    <a:pt x="24" y="203"/>
                    <a:pt x="25" y="233"/>
                  </a:cubicBezTo>
                  <a:cubicBezTo>
                    <a:pt x="25" y="257"/>
                    <a:pt x="29" y="278"/>
                    <a:pt x="38" y="299"/>
                  </a:cubicBezTo>
                  <a:cubicBezTo>
                    <a:pt x="8" y="318"/>
                    <a:pt x="0" y="345"/>
                    <a:pt x="18" y="370"/>
                  </a:cubicBezTo>
                  <a:cubicBezTo>
                    <a:pt x="21" y="373"/>
                    <a:pt x="24" y="377"/>
                    <a:pt x="27" y="380"/>
                  </a:cubicBezTo>
                  <a:cubicBezTo>
                    <a:pt x="36" y="390"/>
                    <a:pt x="48" y="398"/>
                    <a:pt x="64" y="398"/>
                  </a:cubicBezTo>
                  <a:cubicBezTo>
                    <a:pt x="65" y="398"/>
                    <a:pt x="65" y="398"/>
                    <a:pt x="66" y="398"/>
                  </a:cubicBezTo>
                  <a:cubicBezTo>
                    <a:pt x="71" y="398"/>
                    <a:pt x="76" y="397"/>
                    <a:pt x="80" y="397"/>
                  </a:cubicBezTo>
                  <a:cubicBezTo>
                    <a:pt x="91" y="397"/>
                    <a:pt x="103" y="398"/>
                    <a:pt x="114" y="398"/>
                  </a:cubicBezTo>
                  <a:cubicBezTo>
                    <a:pt x="137" y="398"/>
                    <a:pt x="160" y="398"/>
                    <a:pt x="181" y="399"/>
                  </a:cubicBezTo>
                  <a:cubicBezTo>
                    <a:pt x="183" y="422"/>
                    <a:pt x="182" y="443"/>
                    <a:pt x="187" y="462"/>
                  </a:cubicBezTo>
                  <a:cubicBezTo>
                    <a:pt x="197" y="498"/>
                    <a:pt x="210" y="532"/>
                    <a:pt x="212" y="569"/>
                  </a:cubicBezTo>
                  <a:cubicBezTo>
                    <a:pt x="213" y="578"/>
                    <a:pt x="213" y="588"/>
                    <a:pt x="216" y="596"/>
                  </a:cubicBezTo>
                  <a:cubicBezTo>
                    <a:pt x="231" y="638"/>
                    <a:pt x="222" y="680"/>
                    <a:pt x="214" y="721"/>
                  </a:cubicBezTo>
                  <a:cubicBezTo>
                    <a:pt x="211" y="738"/>
                    <a:pt x="206" y="754"/>
                    <a:pt x="202" y="770"/>
                  </a:cubicBezTo>
                  <a:cubicBezTo>
                    <a:pt x="199" y="783"/>
                    <a:pt x="202" y="795"/>
                    <a:pt x="209" y="801"/>
                  </a:cubicBezTo>
                  <a:cubicBezTo>
                    <a:pt x="213" y="806"/>
                    <a:pt x="219" y="809"/>
                    <a:pt x="226" y="809"/>
                  </a:cubicBezTo>
                  <a:cubicBezTo>
                    <a:pt x="230" y="809"/>
                    <a:pt x="234" y="808"/>
                    <a:pt x="238" y="807"/>
                  </a:cubicBezTo>
                  <a:cubicBezTo>
                    <a:pt x="246" y="804"/>
                    <a:pt x="253" y="796"/>
                    <a:pt x="258" y="789"/>
                  </a:cubicBezTo>
                  <a:cubicBezTo>
                    <a:pt x="267" y="776"/>
                    <a:pt x="272" y="762"/>
                    <a:pt x="272" y="746"/>
                  </a:cubicBezTo>
                  <a:cubicBezTo>
                    <a:pt x="272" y="734"/>
                    <a:pt x="272" y="722"/>
                    <a:pt x="274" y="710"/>
                  </a:cubicBezTo>
                  <a:cubicBezTo>
                    <a:pt x="283" y="667"/>
                    <a:pt x="289" y="625"/>
                    <a:pt x="288" y="582"/>
                  </a:cubicBezTo>
                  <a:cubicBezTo>
                    <a:pt x="288" y="548"/>
                    <a:pt x="281" y="517"/>
                    <a:pt x="270" y="487"/>
                  </a:cubicBezTo>
                  <a:cubicBezTo>
                    <a:pt x="261" y="460"/>
                    <a:pt x="254" y="434"/>
                    <a:pt x="252" y="406"/>
                  </a:cubicBezTo>
                  <a:cubicBezTo>
                    <a:pt x="252" y="403"/>
                    <a:pt x="249" y="399"/>
                    <a:pt x="247" y="396"/>
                  </a:cubicBezTo>
                  <a:cubicBezTo>
                    <a:pt x="245" y="396"/>
                    <a:pt x="243" y="396"/>
                    <a:pt x="242" y="396"/>
                  </a:cubicBezTo>
                  <a:cubicBezTo>
                    <a:pt x="240" y="402"/>
                    <a:pt x="238" y="408"/>
                    <a:pt x="237" y="414"/>
                  </a:cubicBezTo>
                  <a:cubicBezTo>
                    <a:pt x="236" y="440"/>
                    <a:pt x="240" y="465"/>
                    <a:pt x="249" y="490"/>
                  </a:cubicBezTo>
                  <a:cubicBezTo>
                    <a:pt x="268" y="544"/>
                    <a:pt x="272" y="601"/>
                    <a:pt x="262" y="659"/>
                  </a:cubicBezTo>
                  <a:cubicBezTo>
                    <a:pt x="257" y="690"/>
                    <a:pt x="248" y="720"/>
                    <a:pt x="249" y="752"/>
                  </a:cubicBezTo>
                  <a:cubicBezTo>
                    <a:pt x="249" y="760"/>
                    <a:pt x="244" y="769"/>
                    <a:pt x="240" y="777"/>
                  </a:cubicBezTo>
                  <a:cubicBezTo>
                    <a:pt x="239" y="781"/>
                    <a:pt x="233" y="783"/>
                    <a:pt x="228" y="787"/>
                  </a:cubicBezTo>
                  <a:cubicBezTo>
                    <a:pt x="226" y="782"/>
                    <a:pt x="224" y="779"/>
                    <a:pt x="224" y="777"/>
                  </a:cubicBezTo>
                  <a:cubicBezTo>
                    <a:pt x="227" y="757"/>
                    <a:pt x="228" y="737"/>
                    <a:pt x="234" y="718"/>
                  </a:cubicBezTo>
                  <a:cubicBezTo>
                    <a:pt x="242" y="691"/>
                    <a:pt x="244" y="663"/>
                    <a:pt x="241" y="635"/>
                  </a:cubicBezTo>
                  <a:cubicBezTo>
                    <a:pt x="238" y="603"/>
                    <a:pt x="232" y="572"/>
                    <a:pt x="229" y="541"/>
                  </a:cubicBezTo>
                  <a:cubicBezTo>
                    <a:pt x="227" y="513"/>
                    <a:pt x="219" y="486"/>
                    <a:pt x="209" y="461"/>
                  </a:cubicBezTo>
                  <a:cubicBezTo>
                    <a:pt x="202" y="440"/>
                    <a:pt x="201" y="419"/>
                    <a:pt x="203" y="395"/>
                  </a:cubicBezTo>
                  <a:cubicBezTo>
                    <a:pt x="238" y="391"/>
                    <a:pt x="272" y="387"/>
                    <a:pt x="305" y="383"/>
                  </a:cubicBezTo>
                  <a:cubicBezTo>
                    <a:pt x="305" y="389"/>
                    <a:pt x="302" y="395"/>
                    <a:pt x="303" y="401"/>
                  </a:cubicBezTo>
                  <a:cubicBezTo>
                    <a:pt x="310" y="438"/>
                    <a:pt x="316" y="475"/>
                    <a:pt x="326" y="511"/>
                  </a:cubicBezTo>
                  <a:cubicBezTo>
                    <a:pt x="335" y="539"/>
                    <a:pt x="338" y="566"/>
                    <a:pt x="333" y="596"/>
                  </a:cubicBezTo>
                  <a:cubicBezTo>
                    <a:pt x="329" y="627"/>
                    <a:pt x="324" y="659"/>
                    <a:pt x="323" y="691"/>
                  </a:cubicBezTo>
                  <a:cubicBezTo>
                    <a:pt x="322" y="712"/>
                    <a:pt x="327" y="734"/>
                    <a:pt x="331" y="755"/>
                  </a:cubicBezTo>
                  <a:cubicBezTo>
                    <a:pt x="331" y="759"/>
                    <a:pt x="333" y="762"/>
                    <a:pt x="335" y="764"/>
                  </a:cubicBezTo>
                  <a:cubicBezTo>
                    <a:pt x="338" y="767"/>
                    <a:pt x="341" y="768"/>
                    <a:pt x="346" y="768"/>
                  </a:cubicBezTo>
                  <a:cubicBezTo>
                    <a:pt x="349" y="768"/>
                    <a:pt x="354" y="767"/>
                    <a:pt x="358" y="764"/>
                  </a:cubicBezTo>
                  <a:cubicBezTo>
                    <a:pt x="368" y="758"/>
                    <a:pt x="374" y="748"/>
                    <a:pt x="377" y="737"/>
                  </a:cubicBezTo>
                  <a:cubicBezTo>
                    <a:pt x="382" y="716"/>
                    <a:pt x="389" y="696"/>
                    <a:pt x="387" y="674"/>
                  </a:cubicBezTo>
                  <a:cubicBezTo>
                    <a:pt x="385" y="658"/>
                    <a:pt x="388" y="641"/>
                    <a:pt x="389" y="624"/>
                  </a:cubicBezTo>
                  <a:cubicBezTo>
                    <a:pt x="395" y="560"/>
                    <a:pt x="395" y="497"/>
                    <a:pt x="376" y="436"/>
                  </a:cubicBezTo>
                  <a:cubicBezTo>
                    <a:pt x="370" y="417"/>
                    <a:pt x="367" y="397"/>
                    <a:pt x="370" y="376"/>
                  </a:cubicBezTo>
                  <a:cubicBezTo>
                    <a:pt x="389" y="375"/>
                    <a:pt x="407" y="375"/>
                    <a:pt x="425" y="373"/>
                  </a:cubicBezTo>
                  <a:cubicBezTo>
                    <a:pt x="428" y="373"/>
                    <a:pt x="430" y="373"/>
                    <a:pt x="432" y="373"/>
                  </a:cubicBezTo>
                  <a:cubicBezTo>
                    <a:pt x="439" y="373"/>
                    <a:pt x="444" y="374"/>
                    <a:pt x="448" y="378"/>
                  </a:cubicBezTo>
                  <a:cubicBezTo>
                    <a:pt x="451" y="381"/>
                    <a:pt x="452" y="386"/>
                    <a:pt x="453" y="394"/>
                  </a:cubicBezTo>
                  <a:cubicBezTo>
                    <a:pt x="457" y="423"/>
                    <a:pt x="461" y="453"/>
                    <a:pt x="460" y="482"/>
                  </a:cubicBezTo>
                  <a:cubicBezTo>
                    <a:pt x="457" y="550"/>
                    <a:pt x="448" y="618"/>
                    <a:pt x="453" y="686"/>
                  </a:cubicBezTo>
                  <a:cubicBezTo>
                    <a:pt x="454" y="701"/>
                    <a:pt x="451" y="716"/>
                    <a:pt x="449" y="732"/>
                  </a:cubicBezTo>
                  <a:cubicBezTo>
                    <a:pt x="439" y="712"/>
                    <a:pt x="434" y="692"/>
                    <a:pt x="434" y="671"/>
                  </a:cubicBezTo>
                  <a:cubicBezTo>
                    <a:pt x="433" y="632"/>
                    <a:pt x="434" y="592"/>
                    <a:pt x="443" y="553"/>
                  </a:cubicBezTo>
                  <a:cubicBezTo>
                    <a:pt x="446" y="539"/>
                    <a:pt x="446" y="523"/>
                    <a:pt x="447" y="509"/>
                  </a:cubicBezTo>
                  <a:cubicBezTo>
                    <a:pt x="450" y="468"/>
                    <a:pt x="437" y="430"/>
                    <a:pt x="431" y="391"/>
                  </a:cubicBezTo>
                  <a:cubicBezTo>
                    <a:pt x="431" y="388"/>
                    <a:pt x="430" y="386"/>
                    <a:pt x="429" y="384"/>
                  </a:cubicBezTo>
                  <a:cubicBezTo>
                    <a:pt x="427" y="383"/>
                    <a:pt x="426" y="382"/>
                    <a:pt x="423" y="382"/>
                  </a:cubicBezTo>
                  <a:cubicBezTo>
                    <a:pt x="421" y="382"/>
                    <a:pt x="419" y="383"/>
                    <a:pt x="416" y="384"/>
                  </a:cubicBezTo>
                  <a:cubicBezTo>
                    <a:pt x="417" y="394"/>
                    <a:pt x="417" y="405"/>
                    <a:pt x="418" y="416"/>
                  </a:cubicBezTo>
                  <a:cubicBezTo>
                    <a:pt x="421" y="439"/>
                    <a:pt x="427" y="461"/>
                    <a:pt x="427" y="483"/>
                  </a:cubicBezTo>
                  <a:cubicBezTo>
                    <a:pt x="426" y="520"/>
                    <a:pt x="422" y="557"/>
                    <a:pt x="416" y="594"/>
                  </a:cubicBezTo>
                  <a:cubicBezTo>
                    <a:pt x="407" y="648"/>
                    <a:pt x="414" y="701"/>
                    <a:pt x="427" y="752"/>
                  </a:cubicBezTo>
                  <a:cubicBezTo>
                    <a:pt x="428" y="757"/>
                    <a:pt x="430" y="761"/>
                    <a:pt x="432" y="765"/>
                  </a:cubicBezTo>
                  <a:cubicBezTo>
                    <a:pt x="433" y="766"/>
                    <a:pt x="434" y="767"/>
                    <a:pt x="435" y="768"/>
                  </a:cubicBezTo>
                  <a:cubicBezTo>
                    <a:pt x="438" y="771"/>
                    <a:pt x="442" y="773"/>
                    <a:pt x="447" y="773"/>
                  </a:cubicBezTo>
                  <a:cubicBezTo>
                    <a:pt x="452" y="773"/>
                    <a:pt x="457" y="770"/>
                    <a:pt x="461" y="763"/>
                  </a:cubicBezTo>
                  <a:cubicBezTo>
                    <a:pt x="466" y="753"/>
                    <a:pt x="471" y="741"/>
                    <a:pt x="472" y="729"/>
                  </a:cubicBezTo>
                  <a:cubicBezTo>
                    <a:pt x="476" y="703"/>
                    <a:pt x="473" y="677"/>
                    <a:pt x="473" y="650"/>
                  </a:cubicBezTo>
                  <a:cubicBezTo>
                    <a:pt x="472" y="615"/>
                    <a:pt x="476" y="580"/>
                    <a:pt x="477" y="544"/>
                  </a:cubicBezTo>
                  <a:cubicBezTo>
                    <a:pt x="479" y="522"/>
                    <a:pt x="481" y="501"/>
                    <a:pt x="482" y="479"/>
                  </a:cubicBezTo>
                  <a:cubicBezTo>
                    <a:pt x="484" y="479"/>
                    <a:pt x="485" y="479"/>
                    <a:pt x="487" y="479"/>
                  </a:cubicBezTo>
                  <a:cubicBezTo>
                    <a:pt x="489" y="500"/>
                    <a:pt x="491" y="520"/>
                    <a:pt x="493" y="541"/>
                  </a:cubicBezTo>
                  <a:cubicBezTo>
                    <a:pt x="496" y="569"/>
                    <a:pt x="503" y="595"/>
                    <a:pt x="513" y="622"/>
                  </a:cubicBezTo>
                  <a:cubicBezTo>
                    <a:pt x="523" y="646"/>
                    <a:pt x="527" y="674"/>
                    <a:pt x="530" y="700"/>
                  </a:cubicBezTo>
                  <a:cubicBezTo>
                    <a:pt x="532" y="719"/>
                    <a:pt x="528" y="739"/>
                    <a:pt x="526" y="759"/>
                  </a:cubicBezTo>
                  <a:cubicBezTo>
                    <a:pt x="525" y="769"/>
                    <a:pt x="526" y="776"/>
                    <a:pt x="531" y="780"/>
                  </a:cubicBezTo>
                  <a:cubicBezTo>
                    <a:pt x="534" y="784"/>
                    <a:pt x="540" y="786"/>
                    <a:pt x="548" y="787"/>
                  </a:cubicBezTo>
                  <a:cubicBezTo>
                    <a:pt x="551" y="788"/>
                    <a:pt x="554" y="788"/>
                    <a:pt x="556" y="788"/>
                  </a:cubicBezTo>
                  <a:cubicBezTo>
                    <a:pt x="578" y="788"/>
                    <a:pt x="591" y="776"/>
                    <a:pt x="591" y="752"/>
                  </a:cubicBezTo>
                  <a:cubicBezTo>
                    <a:pt x="590" y="719"/>
                    <a:pt x="587" y="686"/>
                    <a:pt x="582" y="653"/>
                  </a:cubicBezTo>
                  <a:cubicBezTo>
                    <a:pt x="579" y="629"/>
                    <a:pt x="572" y="605"/>
                    <a:pt x="568" y="581"/>
                  </a:cubicBezTo>
                  <a:cubicBezTo>
                    <a:pt x="558" y="527"/>
                    <a:pt x="548" y="474"/>
                    <a:pt x="539" y="421"/>
                  </a:cubicBezTo>
                  <a:cubicBezTo>
                    <a:pt x="536" y="407"/>
                    <a:pt x="527" y="395"/>
                    <a:pt x="532" y="380"/>
                  </a:cubicBezTo>
                  <a:cubicBezTo>
                    <a:pt x="533" y="377"/>
                    <a:pt x="528" y="372"/>
                    <a:pt x="525" y="368"/>
                  </a:cubicBezTo>
                  <a:cubicBezTo>
                    <a:pt x="540" y="355"/>
                    <a:pt x="557" y="345"/>
                    <a:pt x="556" y="322"/>
                  </a:cubicBezTo>
                  <a:cubicBezTo>
                    <a:pt x="555" y="305"/>
                    <a:pt x="549" y="292"/>
                    <a:pt x="539" y="282"/>
                  </a:cubicBezTo>
                  <a:cubicBezTo>
                    <a:pt x="537" y="280"/>
                    <a:pt x="535" y="278"/>
                    <a:pt x="533" y="276"/>
                  </a:cubicBezTo>
                  <a:cubicBezTo>
                    <a:pt x="536" y="269"/>
                    <a:pt x="540" y="263"/>
                    <a:pt x="540" y="257"/>
                  </a:cubicBezTo>
                  <a:cubicBezTo>
                    <a:pt x="540" y="232"/>
                    <a:pt x="540" y="206"/>
                    <a:pt x="538" y="180"/>
                  </a:cubicBezTo>
                  <a:cubicBezTo>
                    <a:pt x="535" y="144"/>
                    <a:pt x="521" y="110"/>
                    <a:pt x="502" y="80"/>
                  </a:cubicBezTo>
                  <a:cubicBezTo>
                    <a:pt x="497" y="71"/>
                    <a:pt x="490" y="62"/>
                    <a:pt x="483" y="54"/>
                  </a:cubicBezTo>
                  <a:cubicBezTo>
                    <a:pt x="477" y="48"/>
                    <a:pt x="471" y="43"/>
                    <a:pt x="463" y="38"/>
                  </a:cubicBezTo>
                  <a:cubicBezTo>
                    <a:pt x="413" y="12"/>
                    <a:pt x="35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11049001" y="7916863"/>
              <a:ext cx="79375" cy="296863"/>
            </a:xfrm>
            <a:custGeom>
              <a:avLst/>
              <a:gdLst>
                <a:gd name="T0" fmla="*/ 14 w 111"/>
                <a:gd name="T1" fmla="*/ 0 h 417"/>
                <a:gd name="T2" fmla="*/ 11 w 111"/>
                <a:gd name="T3" fmla="*/ 1 h 417"/>
                <a:gd name="T4" fmla="*/ 1 w 111"/>
                <a:gd name="T5" fmla="*/ 13 h 417"/>
                <a:gd name="T6" fmla="*/ 6 w 111"/>
                <a:gd name="T7" fmla="*/ 94 h 417"/>
                <a:gd name="T8" fmla="*/ 34 w 111"/>
                <a:gd name="T9" fmla="*/ 249 h 417"/>
                <a:gd name="T10" fmla="*/ 34 w 111"/>
                <a:gd name="T11" fmla="*/ 358 h 417"/>
                <a:gd name="T12" fmla="*/ 36 w 111"/>
                <a:gd name="T13" fmla="*/ 395 h 417"/>
                <a:gd name="T14" fmla="*/ 43 w 111"/>
                <a:gd name="T15" fmla="*/ 409 h 417"/>
                <a:gd name="T16" fmla="*/ 63 w 111"/>
                <a:gd name="T17" fmla="*/ 417 h 417"/>
                <a:gd name="T18" fmla="*/ 89 w 111"/>
                <a:gd name="T19" fmla="*/ 404 h 417"/>
                <a:gd name="T20" fmla="*/ 105 w 111"/>
                <a:gd name="T21" fmla="*/ 367 h 417"/>
                <a:gd name="T22" fmla="*/ 99 w 111"/>
                <a:gd name="T23" fmla="*/ 271 h 417"/>
                <a:gd name="T24" fmla="*/ 85 w 111"/>
                <a:gd name="T25" fmla="*/ 168 h 417"/>
                <a:gd name="T26" fmla="*/ 90 w 111"/>
                <a:gd name="T27" fmla="*/ 101 h 417"/>
                <a:gd name="T28" fmla="*/ 92 w 111"/>
                <a:gd name="T29" fmla="*/ 17 h 417"/>
                <a:gd name="T30" fmla="*/ 89 w 111"/>
                <a:gd name="T31" fmla="*/ 7 h 417"/>
                <a:gd name="T32" fmla="*/ 84 w 111"/>
                <a:gd name="T33" fmla="*/ 5 h 417"/>
                <a:gd name="T34" fmla="*/ 82 w 111"/>
                <a:gd name="T35" fmla="*/ 5 h 417"/>
                <a:gd name="T36" fmla="*/ 73 w 111"/>
                <a:gd name="T37" fmla="*/ 21 h 417"/>
                <a:gd name="T38" fmla="*/ 72 w 111"/>
                <a:gd name="T39" fmla="*/ 83 h 417"/>
                <a:gd name="T40" fmla="*/ 64 w 111"/>
                <a:gd name="T41" fmla="*/ 123 h 417"/>
                <a:gd name="T42" fmla="*/ 72 w 111"/>
                <a:gd name="T43" fmla="*/ 224 h 417"/>
                <a:gd name="T44" fmla="*/ 84 w 111"/>
                <a:gd name="T45" fmla="*/ 327 h 417"/>
                <a:gd name="T46" fmla="*/ 80 w 111"/>
                <a:gd name="T47" fmla="*/ 377 h 417"/>
                <a:gd name="T48" fmla="*/ 65 w 111"/>
                <a:gd name="T49" fmla="*/ 394 h 417"/>
                <a:gd name="T50" fmla="*/ 64 w 111"/>
                <a:gd name="T51" fmla="*/ 394 h 417"/>
                <a:gd name="T52" fmla="*/ 57 w 111"/>
                <a:gd name="T53" fmla="*/ 390 h 417"/>
                <a:gd name="T54" fmla="*/ 52 w 111"/>
                <a:gd name="T55" fmla="*/ 377 h 417"/>
                <a:gd name="T56" fmla="*/ 53 w 111"/>
                <a:gd name="T57" fmla="*/ 348 h 417"/>
                <a:gd name="T58" fmla="*/ 56 w 111"/>
                <a:gd name="T59" fmla="*/ 301 h 417"/>
                <a:gd name="T60" fmla="*/ 46 w 111"/>
                <a:gd name="T61" fmla="*/ 191 h 417"/>
                <a:gd name="T62" fmla="*/ 37 w 111"/>
                <a:gd name="T63" fmla="*/ 147 h 417"/>
                <a:gd name="T64" fmla="*/ 22 w 111"/>
                <a:gd name="T65" fmla="*/ 40 h 417"/>
                <a:gd name="T66" fmla="*/ 23 w 111"/>
                <a:gd name="T67" fmla="*/ 13 h 417"/>
                <a:gd name="T68" fmla="*/ 19 w 111"/>
                <a:gd name="T69" fmla="*/ 3 h 417"/>
                <a:gd name="T70" fmla="*/ 14 w 111"/>
                <a:gd name="T7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" h="417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6" y="2"/>
                    <a:pt x="0" y="9"/>
                    <a:pt x="1" y="13"/>
                  </a:cubicBezTo>
                  <a:cubicBezTo>
                    <a:pt x="1" y="40"/>
                    <a:pt x="1" y="68"/>
                    <a:pt x="6" y="94"/>
                  </a:cubicBezTo>
                  <a:cubicBezTo>
                    <a:pt x="15" y="146"/>
                    <a:pt x="31" y="196"/>
                    <a:pt x="34" y="249"/>
                  </a:cubicBezTo>
                  <a:cubicBezTo>
                    <a:pt x="36" y="285"/>
                    <a:pt x="41" y="321"/>
                    <a:pt x="34" y="358"/>
                  </a:cubicBezTo>
                  <a:cubicBezTo>
                    <a:pt x="31" y="370"/>
                    <a:pt x="32" y="384"/>
                    <a:pt x="36" y="395"/>
                  </a:cubicBezTo>
                  <a:cubicBezTo>
                    <a:pt x="37" y="401"/>
                    <a:pt x="40" y="405"/>
                    <a:pt x="43" y="409"/>
                  </a:cubicBezTo>
                  <a:cubicBezTo>
                    <a:pt x="48" y="414"/>
                    <a:pt x="55" y="417"/>
                    <a:pt x="63" y="417"/>
                  </a:cubicBezTo>
                  <a:cubicBezTo>
                    <a:pt x="72" y="417"/>
                    <a:pt x="81" y="413"/>
                    <a:pt x="89" y="404"/>
                  </a:cubicBezTo>
                  <a:cubicBezTo>
                    <a:pt x="99" y="394"/>
                    <a:pt x="102" y="380"/>
                    <a:pt x="105" y="367"/>
                  </a:cubicBezTo>
                  <a:cubicBezTo>
                    <a:pt x="111" y="334"/>
                    <a:pt x="105" y="302"/>
                    <a:pt x="99" y="271"/>
                  </a:cubicBezTo>
                  <a:cubicBezTo>
                    <a:pt x="94" y="236"/>
                    <a:pt x="88" y="203"/>
                    <a:pt x="85" y="168"/>
                  </a:cubicBezTo>
                  <a:cubicBezTo>
                    <a:pt x="84" y="146"/>
                    <a:pt x="83" y="122"/>
                    <a:pt x="90" y="101"/>
                  </a:cubicBezTo>
                  <a:cubicBezTo>
                    <a:pt x="100" y="72"/>
                    <a:pt x="96" y="45"/>
                    <a:pt x="92" y="17"/>
                  </a:cubicBezTo>
                  <a:cubicBezTo>
                    <a:pt x="91" y="13"/>
                    <a:pt x="91" y="9"/>
                    <a:pt x="89" y="7"/>
                  </a:cubicBezTo>
                  <a:cubicBezTo>
                    <a:pt x="88" y="6"/>
                    <a:pt x="86" y="5"/>
                    <a:pt x="84" y="5"/>
                  </a:cubicBezTo>
                  <a:cubicBezTo>
                    <a:pt x="83" y="5"/>
                    <a:pt x="82" y="5"/>
                    <a:pt x="82" y="5"/>
                  </a:cubicBezTo>
                  <a:cubicBezTo>
                    <a:pt x="73" y="7"/>
                    <a:pt x="70" y="13"/>
                    <a:pt x="73" y="21"/>
                  </a:cubicBezTo>
                  <a:cubicBezTo>
                    <a:pt x="81" y="42"/>
                    <a:pt x="76" y="62"/>
                    <a:pt x="72" y="83"/>
                  </a:cubicBezTo>
                  <a:cubicBezTo>
                    <a:pt x="69" y="97"/>
                    <a:pt x="63" y="110"/>
                    <a:pt x="64" y="123"/>
                  </a:cubicBezTo>
                  <a:cubicBezTo>
                    <a:pt x="65" y="157"/>
                    <a:pt x="68" y="190"/>
                    <a:pt x="72" y="224"/>
                  </a:cubicBezTo>
                  <a:cubicBezTo>
                    <a:pt x="75" y="258"/>
                    <a:pt x="81" y="292"/>
                    <a:pt x="84" y="327"/>
                  </a:cubicBezTo>
                  <a:cubicBezTo>
                    <a:pt x="86" y="343"/>
                    <a:pt x="83" y="360"/>
                    <a:pt x="80" y="377"/>
                  </a:cubicBezTo>
                  <a:cubicBezTo>
                    <a:pt x="79" y="385"/>
                    <a:pt x="75" y="394"/>
                    <a:pt x="65" y="394"/>
                  </a:cubicBezTo>
                  <a:cubicBezTo>
                    <a:pt x="65" y="394"/>
                    <a:pt x="65" y="394"/>
                    <a:pt x="64" y="394"/>
                  </a:cubicBezTo>
                  <a:cubicBezTo>
                    <a:pt x="61" y="394"/>
                    <a:pt x="58" y="392"/>
                    <a:pt x="57" y="390"/>
                  </a:cubicBezTo>
                  <a:cubicBezTo>
                    <a:pt x="54" y="387"/>
                    <a:pt x="52" y="382"/>
                    <a:pt x="52" y="377"/>
                  </a:cubicBezTo>
                  <a:cubicBezTo>
                    <a:pt x="51" y="368"/>
                    <a:pt x="52" y="358"/>
                    <a:pt x="53" y="348"/>
                  </a:cubicBezTo>
                  <a:cubicBezTo>
                    <a:pt x="54" y="333"/>
                    <a:pt x="57" y="317"/>
                    <a:pt x="56" y="301"/>
                  </a:cubicBezTo>
                  <a:cubicBezTo>
                    <a:pt x="54" y="264"/>
                    <a:pt x="50" y="227"/>
                    <a:pt x="46" y="191"/>
                  </a:cubicBezTo>
                  <a:cubicBezTo>
                    <a:pt x="45" y="176"/>
                    <a:pt x="41" y="161"/>
                    <a:pt x="37" y="147"/>
                  </a:cubicBezTo>
                  <a:cubicBezTo>
                    <a:pt x="29" y="112"/>
                    <a:pt x="20" y="77"/>
                    <a:pt x="22" y="40"/>
                  </a:cubicBezTo>
                  <a:cubicBezTo>
                    <a:pt x="22" y="31"/>
                    <a:pt x="23" y="22"/>
                    <a:pt x="23" y="13"/>
                  </a:cubicBezTo>
                  <a:cubicBezTo>
                    <a:pt x="23" y="9"/>
                    <a:pt x="22" y="5"/>
                    <a:pt x="19" y="3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4"/>
            <p:cNvSpPr>
              <a:spLocks noEditPoints="1"/>
            </p:cNvSpPr>
            <p:nvPr/>
          </p:nvSpPr>
          <p:spPr bwMode="auto">
            <a:xfrm>
              <a:off x="11426826" y="8097838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5"/>
            <p:cNvSpPr>
              <a:spLocks noEditPoints="1"/>
            </p:cNvSpPr>
            <p:nvPr/>
          </p:nvSpPr>
          <p:spPr bwMode="auto">
            <a:xfrm>
              <a:off x="6727825" y="1782763"/>
              <a:ext cx="631825" cy="425450"/>
            </a:xfrm>
            <a:custGeom>
              <a:avLst/>
              <a:gdLst>
                <a:gd name="T0" fmla="*/ 46 w 887"/>
                <a:gd name="T1" fmla="*/ 323 h 597"/>
                <a:gd name="T2" fmla="*/ 112 w 887"/>
                <a:gd name="T3" fmla="*/ 297 h 597"/>
                <a:gd name="T4" fmla="*/ 180 w 887"/>
                <a:gd name="T5" fmla="*/ 296 h 597"/>
                <a:gd name="T6" fmla="*/ 246 w 887"/>
                <a:gd name="T7" fmla="*/ 366 h 597"/>
                <a:gd name="T8" fmla="*/ 400 w 887"/>
                <a:gd name="T9" fmla="*/ 468 h 597"/>
                <a:gd name="T10" fmla="*/ 250 w 887"/>
                <a:gd name="T11" fmla="*/ 521 h 597"/>
                <a:gd name="T12" fmla="*/ 220 w 887"/>
                <a:gd name="T13" fmla="*/ 513 h 597"/>
                <a:gd name="T14" fmla="*/ 126 w 887"/>
                <a:gd name="T15" fmla="*/ 458 h 597"/>
                <a:gd name="T16" fmla="*/ 45 w 887"/>
                <a:gd name="T17" fmla="*/ 427 h 597"/>
                <a:gd name="T18" fmla="*/ 337 w 887"/>
                <a:gd name="T19" fmla="*/ 358 h 597"/>
                <a:gd name="T20" fmla="*/ 275 w 887"/>
                <a:gd name="T21" fmla="*/ 196 h 597"/>
                <a:gd name="T22" fmla="*/ 392 w 887"/>
                <a:gd name="T23" fmla="*/ 258 h 597"/>
                <a:gd name="T24" fmla="*/ 691 w 887"/>
                <a:gd name="T25" fmla="*/ 298 h 597"/>
                <a:gd name="T26" fmla="*/ 721 w 887"/>
                <a:gd name="T27" fmla="*/ 227 h 597"/>
                <a:gd name="T28" fmla="*/ 738 w 887"/>
                <a:gd name="T29" fmla="*/ 274 h 597"/>
                <a:gd name="T30" fmla="*/ 736 w 887"/>
                <a:gd name="T31" fmla="*/ 100 h 597"/>
                <a:gd name="T32" fmla="*/ 803 w 887"/>
                <a:gd name="T33" fmla="*/ 128 h 597"/>
                <a:gd name="T34" fmla="*/ 819 w 887"/>
                <a:gd name="T35" fmla="*/ 173 h 597"/>
                <a:gd name="T36" fmla="*/ 594 w 887"/>
                <a:gd name="T37" fmla="*/ 141 h 597"/>
                <a:gd name="T38" fmla="*/ 645 w 887"/>
                <a:gd name="T39" fmla="*/ 153 h 597"/>
                <a:gd name="T40" fmla="*/ 736 w 887"/>
                <a:gd name="T41" fmla="*/ 170 h 597"/>
                <a:gd name="T42" fmla="*/ 667 w 887"/>
                <a:gd name="T43" fmla="*/ 307 h 597"/>
                <a:gd name="T44" fmla="*/ 511 w 887"/>
                <a:gd name="T45" fmla="*/ 315 h 597"/>
                <a:gd name="T46" fmla="*/ 582 w 887"/>
                <a:gd name="T47" fmla="*/ 254 h 597"/>
                <a:gd name="T48" fmla="*/ 551 w 887"/>
                <a:gd name="T49" fmla="*/ 142 h 597"/>
                <a:gd name="T50" fmla="*/ 331 w 887"/>
                <a:gd name="T51" fmla="*/ 180 h 597"/>
                <a:gd name="T52" fmla="*/ 366 w 887"/>
                <a:gd name="T53" fmla="*/ 87 h 597"/>
                <a:gd name="T54" fmla="*/ 461 w 887"/>
                <a:gd name="T55" fmla="*/ 61 h 597"/>
                <a:gd name="T56" fmla="*/ 495 w 887"/>
                <a:gd name="T57" fmla="*/ 195 h 597"/>
                <a:gd name="T58" fmla="*/ 409 w 887"/>
                <a:gd name="T59" fmla="*/ 121 h 597"/>
                <a:gd name="T60" fmla="*/ 466 w 887"/>
                <a:gd name="T61" fmla="*/ 408 h 597"/>
                <a:gd name="T62" fmla="*/ 531 w 887"/>
                <a:gd name="T63" fmla="*/ 385 h 597"/>
                <a:gd name="T64" fmla="*/ 459 w 887"/>
                <a:gd name="T65" fmla="*/ 436 h 597"/>
                <a:gd name="T66" fmla="*/ 313 w 887"/>
                <a:gd name="T67" fmla="*/ 388 h 597"/>
                <a:gd name="T68" fmla="*/ 385 w 887"/>
                <a:gd name="T69" fmla="*/ 370 h 597"/>
                <a:gd name="T70" fmla="*/ 343 w 887"/>
                <a:gd name="T71" fmla="*/ 281 h 597"/>
                <a:gd name="T72" fmla="*/ 104 w 887"/>
                <a:gd name="T73" fmla="*/ 192 h 597"/>
                <a:gd name="T74" fmla="*/ 81 w 887"/>
                <a:gd name="T75" fmla="*/ 33 h 597"/>
                <a:gd name="T76" fmla="*/ 175 w 887"/>
                <a:gd name="T77" fmla="*/ 107 h 597"/>
                <a:gd name="T78" fmla="*/ 209 w 887"/>
                <a:gd name="T79" fmla="*/ 132 h 597"/>
                <a:gd name="T80" fmla="*/ 198 w 887"/>
                <a:gd name="T81" fmla="*/ 233 h 597"/>
                <a:gd name="T82" fmla="*/ 115 w 887"/>
                <a:gd name="T83" fmla="*/ 231 h 597"/>
                <a:gd name="T84" fmla="*/ 56 w 887"/>
                <a:gd name="T85" fmla="*/ 235 h 597"/>
                <a:gd name="T86" fmla="*/ 66 w 887"/>
                <a:gd name="T87" fmla="*/ 354 h 597"/>
                <a:gd name="T88" fmla="*/ 82 w 887"/>
                <a:gd name="T89" fmla="*/ 493 h 597"/>
                <a:gd name="T90" fmla="*/ 168 w 887"/>
                <a:gd name="T91" fmla="*/ 552 h 597"/>
                <a:gd name="T92" fmla="*/ 253 w 887"/>
                <a:gd name="T93" fmla="*/ 544 h 597"/>
                <a:gd name="T94" fmla="*/ 580 w 887"/>
                <a:gd name="T95" fmla="*/ 384 h 597"/>
                <a:gd name="T96" fmla="*/ 831 w 887"/>
                <a:gd name="T97" fmla="*/ 191 h 597"/>
                <a:gd name="T98" fmla="*/ 853 w 887"/>
                <a:gd name="T99" fmla="*/ 94 h 597"/>
                <a:gd name="T100" fmla="*/ 756 w 887"/>
                <a:gd name="T101" fmla="*/ 48 h 597"/>
                <a:gd name="T102" fmla="*/ 651 w 887"/>
                <a:gd name="T103" fmla="*/ 119 h 597"/>
                <a:gd name="T104" fmla="*/ 569 w 887"/>
                <a:gd name="T105" fmla="*/ 92 h 597"/>
                <a:gd name="T106" fmla="*/ 447 w 887"/>
                <a:gd name="T107" fmla="*/ 40 h 597"/>
                <a:gd name="T108" fmla="*/ 343 w 887"/>
                <a:gd name="T109" fmla="*/ 9 h 597"/>
                <a:gd name="T110" fmla="*/ 274 w 887"/>
                <a:gd name="T111" fmla="*/ 137 h 597"/>
                <a:gd name="T112" fmla="*/ 237 w 887"/>
                <a:gd name="T113" fmla="*/ 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7" h="597">
                  <a:moveTo>
                    <a:pt x="45" y="427"/>
                  </a:moveTo>
                  <a:cubicBezTo>
                    <a:pt x="44" y="424"/>
                    <a:pt x="44" y="420"/>
                    <a:pt x="43" y="416"/>
                  </a:cubicBezTo>
                  <a:cubicBezTo>
                    <a:pt x="54" y="403"/>
                    <a:pt x="64" y="390"/>
                    <a:pt x="75" y="377"/>
                  </a:cubicBezTo>
                  <a:cubicBezTo>
                    <a:pt x="80" y="371"/>
                    <a:pt x="87" y="367"/>
                    <a:pt x="92" y="362"/>
                  </a:cubicBezTo>
                  <a:cubicBezTo>
                    <a:pt x="105" y="346"/>
                    <a:pt x="100" y="333"/>
                    <a:pt x="81" y="330"/>
                  </a:cubicBezTo>
                  <a:cubicBezTo>
                    <a:pt x="69" y="328"/>
                    <a:pt x="57" y="326"/>
                    <a:pt x="46" y="323"/>
                  </a:cubicBezTo>
                  <a:cubicBezTo>
                    <a:pt x="27" y="318"/>
                    <a:pt x="23" y="312"/>
                    <a:pt x="23" y="293"/>
                  </a:cubicBezTo>
                  <a:cubicBezTo>
                    <a:pt x="22" y="284"/>
                    <a:pt x="23" y="275"/>
                    <a:pt x="23" y="266"/>
                  </a:cubicBezTo>
                  <a:cubicBezTo>
                    <a:pt x="29" y="262"/>
                    <a:pt x="34" y="261"/>
                    <a:pt x="39" y="261"/>
                  </a:cubicBezTo>
                  <a:cubicBezTo>
                    <a:pt x="51" y="261"/>
                    <a:pt x="61" y="269"/>
                    <a:pt x="72" y="273"/>
                  </a:cubicBezTo>
                  <a:cubicBezTo>
                    <a:pt x="74" y="274"/>
                    <a:pt x="75" y="277"/>
                    <a:pt x="78" y="278"/>
                  </a:cubicBezTo>
                  <a:cubicBezTo>
                    <a:pt x="92" y="291"/>
                    <a:pt x="102" y="297"/>
                    <a:pt x="112" y="297"/>
                  </a:cubicBezTo>
                  <a:cubicBezTo>
                    <a:pt x="118" y="297"/>
                    <a:pt x="124" y="294"/>
                    <a:pt x="131" y="289"/>
                  </a:cubicBezTo>
                  <a:cubicBezTo>
                    <a:pt x="136" y="285"/>
                    <a:pt x="141" y="280"/>
                    <a:pt x="147" y="273"/>
                  </a:cubicBezTo>
                  <a:cubicBezTo>
                    <a:pt x="150" y="270"/>
                    <a:pt x="153" y="268"/>
                    <a:pt x="155" y="265"/>
                  </a:cubicBezTo>
                  <a:cubicBezTo>
                    <a:pt x="159" y="263"/>
                    <a:pt x="162" y="261"/>
                    <a:pt x="167" y="261"/>
                  </a:cubicBezTo>
                  <a:cubicBezTo>
                    <a:pt x="169" y="261"/>
                    <a:pt x="171" y="262"/>
                    <a:pt x="173" y="262"/>
                  </a:cubicBezTo>
                  <a:cubicBezTo>
                    <a:pt x="189" y="268"/>
                    <a:pt x="193" y="281"/>
                    <a:pt x="180" y="296"/>
                  </a:cubicBezTo>
                  <a:cubicBezTo>
                    <a:pt x="172" y="306"/>
                    <a:pt x="165" y="316"/>
                    <a:pt x="166" y="329"/>
                  </a:cubicBezTo>
                  <a:cubicBezTo>
                    <a:pt x="167" y="343"/>
                    <a:pt x="172" y="350"/>
                    <a:pt x="182" y="350"/>
                  </a:cubicBezTo>
                  <a:cubicBezTo>
                    <a:pt x="186" y="350"/>
                    <a:pt x="191" y="349"/>
                    <a:pt x="197" y="346"/>
                  </a:cubicBezTo>
                  <a:cubicBezTo>
                    <a:pt x="207" y="342"/>
                    <a:pt x="218" y="335"/>
                    <a:pt x="230" y="335"/>
                  </a:cubicBezTo>
                  <a:cubicBezTo>
                    <a:pt x="234" y="335"/>
                    <a:pt x="238" y="336"/>
                    <a:pt x="242" y="338"/>
                  </a:cubicBezTo>
                  <a:cubicBezTo>
                    <a:pt x="243" y="346"/>
                    <a:pt x="244" y="355"/>
                    <a:pt x="246" y="366"/>
                  </a:cubicBezTo>
                  <a:cubicBezTo>
                    <a:pt x="259" y="369"/>
                    <a:pt x="273" y="371"/>
                    <a:pt x="288" y="373"/>
                  </a:cubicBezTo>
                  <a:cubicBezTo>
                    <a:pt x="286" y="379"/>
                    <a:pt x="284" y="384"/>
                    <a:pt x="283" y="389"/>
                  </a:cubicBezTo>
                  <a:cubicBezTo>
                    <a:pt x="279" y="407"/>
                    <a:pt x="285" y="420"/>
                    <a:pt x="301" y="429"/>
                  </a:cubicBezTo>
                  <a:cubicBezTo>
                    <a:pt x="322" y="442"/>
                    <a:pt x="346" y="445"/>
                    <a:pt x="371" y="449"/>
                  </a:cubicBezTo>
                  <a:cubicBezTo>
                    <a:pt x="384" y="451"/>
                    <a:pt x="397" y="453"/>
                    <a:pt x="415" y="456"/>
                  </a:cubicBezTo>
                  <a:cubicBezTo>
                    <a:pt x="410" y="460"/>
                    <a:pt x="405" y="464"/>
                    <a:pt x="400" y="468"/>
                  </a:cubicBezTo>
                  <a:cubicBezTo>
                    <a:pt x="370" y="491"/>
                    <a:pt x="341" y="507"/>
                    <a:pt x="307" y="514"/>
                  </a:cubicBezTo>
                  <a:cubicBezTo>
                    <a:pt x="304" y="515"/>
                    <a:pt x="300" y="515"/>
                    <a:pt x="296" y="515"/>
                  </a:cubicBezTo>
                  <a:cubicBezTo>
                    <a:pt x="291" y="515"/>
                    <a:pt x="285" y="514"/>
                    <a:pt x="281" y="512"/>
                  </a:cubicBezTo>
                  <a:cubicBezTo>
                    <a:pt x="276" y="510"/>
                    <a:pt x="272" y="510"/>
                    <a:pt x="269" y="510"/>
                  </a:cubicBezTo>
                  <a:cubicBezTo>
                    <a:pt x="264" y="510"/>
                    <a:pt x="260" y="511"/>
                    <a:pt x="256" y="514"/>
                  </a:cubicBezTo>
                  <a:cubicBezTo>
                    <a:pt x="254" y="516"/>
                    <a:pt x="252" y="518"/>
                    <a:pt x="250" y="521"/>
                  </a:cubicBezTo>
                  <a:cubicBezTo>
                    <a:pt x="238" y="535"/>
                    <a:pt x="225" y="548"/>
                    <a:pt x="214" y="563"/>
                  </a:cubicBezTo>
                  <a:cubicBezTo>
                    <a:pt x="213" y="565"/>
                    <a:pt x="211" y="567"/>
                    <a:pt x="209" y="569"/>
                  </a:cubicBezTo>
                  <a:cubicBezTo>
                    <a:pt x="206" y="571"/>
                    <a:pt x="203" y="572"/>
                    <a:pt x="201" y="572"/>
                  </a:cubicBezTo>
                  <a:cubicBezTo>
                    <a:pt x="196" y="572"/>
                    <a:pt x="191" y="569"/>
                    <a:pt x="185" y="564"/>
                  </a:cubicBezTo>
                  <a:cubicBezTo>
                    <a:pt x="190" y="557"/>
                    <a:pt x="196" y="551"/>
                    <a:pt x="200" y="545"/>
                  </a:cubicBezTo>
                  <a:cubicBezTo>
                    <a:pt x="207" y="534"/>
                    <a:pt x="215" y="524"/>
                    <a:pt x="220" y="513"/>
                  </a:cubicBezTo>
                  <a:cubicBezTo>
                    <a:pt x="229" y="495"/>
                    <a:pt x="224" y="478"/>
                    <a:pt x="208" y="466"/>
                  </a:cubicBezTo>
                  <a:cubicBezTo>
                    <a:pt x="202" y="462"/>
                    <a:pt x="197" y="459"/>
                    <a:pt x="193" y="459"/>
                  </a:cubicBezTo>
                  <a:cubicBezTo>
                    <a:pt x="187" y="459"/>
                    <a:pt x="180" y="463"/>
                    <a:pt x="169" y="471"/>
                  </a:cubicBezTo>
                  <a:cubicBezTo>
                    <a:pt x="155" y="480"/>
                    <a:pt x="141" y="490"/>
                    <a:pt x="127" y="498"/>
                  </a:cubicBezTo>
                  <a:cubicBezTo>
                    <a:pt x="122" y="501"/>
                    <a:pt x="115" y="501"/>
                    <a:pt x="107" y="503"/>
                  </a:cubicBezTo>
                  <a:cubicBezTo>
                    <a:pt x="108" y="484"/>
                    <a:pt x="112" y="469"/>
                    <a:pt x="126" y="458"/>
                  </a:cubicBezTo>
                  <a:cubicBezTo>
                    <a:pt x="127" y="457"/>
                    <a:pt x="128" y="455"/>
                    <a:pt x="130" y="454"/>
                  </a:cubicBezTo>
                  <a:cubicBezTo>
                    <a:pt x="145" y="437"/>
                    <a:pt x="149" y="423"/>
                    <a:pt x="141" y="414"/>
                  </a:cubicBezTo>
                  <a:cubicBezTo>
                    <a:pt x="137" y="409"/>
                    <a:pt x="128" y="406"/>
                    <a:pt x="118" y="406"/>
                  </a:cubicBezTo>
                  <a:cubicBezTo>
                    <a:pt x="109" y="406"/>
                    <a:pt x="100" y="408"/>
                    <a:pt x="92" y="412"/>
                  </a:cubicBezTo>
                  <a:cubicBezTo>
                    <a:pt x="81" y="417"/>
                    <a:pt x="70" y="421"/>
                    <a:pt x="59" y="425"/>
                  </a:cubicBezTo>
                  <a:cubicBezTo>
                    <a:pt x="55" y="427"/>
                    <a:pt x="50" y="427"/>
                    <a:pt x="45" y="427"/>
                  </a:cubicBezTo>
                  <a:moveTo>
                    <a:pt x="189" y="318"/>
                  </a:moveTo>
                  <a:cubicBezTo>
                    <a:pt x="193" y="312"/>
                    <a:pt x="197" y="306"/>
                    <a:pt x="202" y="301"/>
                  </a:cubicBezTo>
                  <a:cubicBezTo>
                    <a:pt x="219" y="284"/>
                    <a:pt x="231" y="266"/>
                    <a:pt x="217" y="241"/>
                  </a:cubicBezTo>
                  <a:cubicBezTo>
                    <a:pt x="267" y="274"/>
                    <a:pt x="316" y="307"/>
                    <a:pt x="365" y="341"/>
                  </a:cubicBezTo>
                  <a:cubicBezTo>
                    <a:pt x="368" y="342"/>
                    <a:pt x="367" y="347"/>
                    <a:pt x="369" y="352"/>
                  </a:cubicBezTo>
                  <a:cubicBezTo>
                    <a:pt x="358" y="356"/>
                    <a:pt x="347" y="358"/>
                    <a:pt x="337" y="358"/>
                  </a:cubicBezTo>
                  <a:cubicBezTo>
                    <a:pt x="314" y="358"/>
                    <a:pt x="293" y="349"/>
                    <a:pt x="272" y="342"/>
                  </a:cubicBezTo>
                  <a:cubicBezTo>
                    <a:pt x="266" y="318"/>
                    <a:pt x="259" y="308"/>
                    <a:pt x="240" y="308"/>
                  </a:cubicBezTo>
                  <a:cubicBezTo>
                    <a:pt x="228" y="308"/>
                    <a:pt x="212" y="311"/>
                    <a:pt x="189" y="318"/>
                  </a:cubicBezTo>
                  <a:moveTo>
                    <a:pt x="300" y="268"/>
                  </a:moveTo>
                  <a:cubicBezTo>
                    <a:pt x="276" y="250"/>
                    <a:pt x="253" y="233"/>
                    <a:pt x="224" y="211"/>
                  </a:cubicBezTo>
                  <a:cubicBezTo>
                    <a:pt x="244" y="208"/>
                    <a:pt x="259" y="196"/>
                    <a:pt x="275" y="196"/>
                  </a:cubicBezTo>
                  <a:cubicBezTo>
                    <a:pt x="282" y="196"/>
                    <a:pt x="289" y="199"/>
                    <a:pt x="297" y="205"/>
                  </a:cubicBezTo>
                  <a:cubicBezTo>
                    <a:pt x="300" y="207"/>
                    <a:pt x="305" y="208"/>
                    <a:pt x="311" y="208"/>
                  </a:cubicBezTo>
                  <a:cubicBezTo>
                    <a:pt x="316" y="208"/>
                    <a:pt x="322" y="207"/>
                    <a:pt x="326" y="207"/>
                  </a:cubicBezTo>
                  <a:cubicBezTo>
                    <a:pt x="328" y="207"/>
                    <a:pt x="329" y="207"/>
                    <a:pt x="331" y="207"/>
                  </a:cubicBezTo>
                  <a:cubicBezTo>
                    <a:pt x="354" y="207"/>
                    <a:pt x="371" y="219"/>
                    <a:pt x="384" y="235"/>
                  </a:cubicBezTo>
                  <a:cubicBezTo>
                    <a:pt x="389" y="241"/>
                    <a:pt x="389" y="249"/>
                    <a:pt x="392" y="258"/>
                  </a:cubicBezTo>
                  <a:cubicBezTo>
                    <a:pt x="386" y="259"/>
                    <a:pt x="380" y="260"/>
                    <a:pt x="374" y="260"/>
                  </a:cubicBezTo>
                  <a:cubicBezTo>
                    <a:pt x="367" y="260"/>
                    <a:pt x="361" y="259"/>
                    <a:pt x="354" y="258"/>
                  </a:cubicBezTo>
                  <a:cubicBezTo>
                    <a:pt x="348" y="258"/>
                    <a:pt x="341" y="257"/>
                    <a:pt x="335" y="257"/>
                  </a:cubicBezTo>
                  <a:cubicBezTo>
                    <a:pt x="323" y="257"/>
                    <a:pt x="311" y="259"/>
                    <a:pt x="300" y="268"/>
                  </a:cubicBezTo>
                  <a:cubicBezTo>
                    <a:pt x="300" y="268"/>
                    <a:pt x="300" y="268"/>
                    <a:pt x="300" y="268"/>
                  </a:cubicBezTo>
                  <a:moveTo>
                    <a:pt x="691" y="298"/>
                  </a:moveTo>
                  <a:cubicBezTo>
                    <a:pt x="689" y="287"/>
                    <a:pt x="690" y="279"/>
                    <a:pt x="697" y="274"/>
                  </a:cubicBezTo>
                  <a:cubicBezTo>
                    <a:pt x="698" y="273"/>
                    <a:pt x="699" y="273"/>
                    <a:pt x="700" y="272"/>
                  </a:cubicBezTo>
                  <a:cubicBezTo>
                    <a:pt x="708" y="268"/>
                    <a:pt x="715" y="264"/>
                    <a:pt x="722" y="259"/>
                  </a:cubicBezTo>
                  <a:cubicBezTo>
                    <a:pt x="722" y="259"/>
                    <a:pt x="722" y="259"/>
                    <a:pt x="722" y="259"/>
                  </a:cubicBezTo>
                  <a:cubicBezTo>
                    <a:pt x="727" y="255"/>
                    <a:pt x="735" y="248"/>
                    <a:pt x="735" y="244"/>
                  </a:cubicBezTo>
                  <a:cubicBezTo>
                    <a:pt x="733" y="237"/>
                    <a:pt x="727" y="231"/>
                    <a:pt x="721" y="227"/>
                  </a:cubicBezTo>
                  <a:cubicBezTo>
                    <a:pt x="716" y="224"/>
                    <a:pt x="708" y="224"/>
                    <a:pt x="702" y="222"/>
                  </a:cubicBezTo>
                  <a:cubicBezTo>
                    <a:pt x="695" y="219"/>
                    <a:pt x="689" y="216"/>
                    <a:pt x="682" y="213"/>
                  </a:cubicBezTo>
                  <a:cubicBezTo>
                    <a:pt x="683" y="211"/>
                    <a:pt x="684" y="209"/>
                    <a:pt x="684" y="206"/>
                  </a:cubicBezTo>
                  <a:cubicBezTo>
                    <a:pt x="705" y="203"/>
                    <a:pt x="725" y="199"/>
                    <a:pt x="748" y="195"/>
                  </a:cubicBezTo>
                  <a:cubicBezTo>
                    <a:pt x="748" y="209"/>
                    <a:pt x="749" y="222"/>
                    <a:pt x="747" y="235"/>
                  </a:cubicBezTo>
                  <a:cubicBezTo>
                    <a:pt x="746" y="247"/>
                    <a:pt x="742" y="259"/>
                    <a:pt x="738" y="274"/>
                  </a:cubicBezTo>
                  <a:cubicBezTo>
                    <a:pt x="725" y="280"/>
                    <a:pt x="709" y="289"/>
                    <a:pt x="691" y="298"/>
                  </a:cubicBezTo>
                  <a:moveTo>
                    <a:pt x="769" y="256"/>
                  </a:moveTo>
                  <a:cubicBezTo>
                    <a:pt x="772" y="225"/>
                    <a:pt x="764" y="199"/>
                    <a:pt x="777" y="175"/>
                  </a:cubicBezTo>
                  <a:cubicBezTo>
                    <a:pt x="771" y="156"/>
                    <a:pt x="769" y="135"/>
                    <a:pt x="750" y="123"/>
                  </a:cubicBezTo>
                  <a:cubicBezTo>
                    <a:pt x="743" y="119"/>
                    <a:pt x="736" y="115"/>
                    <a:pt x="730" y="111"/>
                  </a:cubicBezTo>
                  <a:cubicBezTo>
                    <a:pt x="731" y="106"/>
                    <a:pt x="733" y="102"/>
                    <a:pt x="736" y="100"/>
                  </a:cubicBezTo>
                  <a:cubicBezTo>
                    <a:pt x="739" y="97"/>
                    <a:pt x="743" y="96"/>
                    <a:pt x="748" y="95"/>
                  </a:cubicBezTo>
                  <a:cubicBezTo>
                    <a:pt x="752" y="94"/>
                    <a:pt x="756" y="93"/>
                    <a:pt x="760" y="91"/>
                  </a:cubicBezTo>
                  <a:cubicBezTo>
                    <a:pt x="761" y="90"/>
                    <a:pt x="761" y="90"/>
                    <a:pt x="762" y="89"/>
                  </a:cubicBezTo>
                  <a:cubicBezTo>
                    <a:pt x="763" y="82"/>
                    <a:pt x="764" y="74"/>
                    <a:pt x="765" y="65"/>
                  </a:cubicBezTo>
                  <a:cubicBezTo>
                    <a:pt x="787" y="73"/>
                    <a:pt x="787" y="75"/>
                    <a:pt x="792" y="124"/>
                  </a:cubicBezTo>
                  <a:cubicBezTo>
                    <a:pt x="796" y="127"/>
                    <a:pt x="800" y="128"/>
                    <a:pt x="803" y="128"/>
                  </a:cubicBezTo>
                  <a:cubicBezTo>
                    <a:pt x="811" y="128"/>
                    <a:pt x="818" y="124"/>
                    <a:pt x="825" y="121"/>
                  </a:cubicBezTo>
                  <a:cubicBezTo>
                    <a:pt x="830" y="119"/>
                    <a:pt x="834" y="118"/>
                    <a:pt x="838" y="118"/>
                  </a:cubicBezTo>
                  <a:cubicBezTo>
                    <a:pt x="848" y="118"/>
                    <a:pt x="854" y="125"/>
                    <a:pt x="857" y="137"/>
                  </a:cubicBezTo>
                  <a:cubicBezTo>
                    <a:pt x="859" y="145"/>
                    <a:pt x="859" y="152"/>
                    <a:pt x="853" y="157"/>
                  </a:cubicBezTo>
                  <a:cubicBezTo>
                    <a:pt x="851" y="158"/>
                    <a:pt x="848" y="159"/>
                    <a:pt x="845" y="160"/>
                  </a:cubicBezTo>
                  <a:cubicBezTo>
                    <a:pt x="835" y="163"/>
                    <a:pt x="826" y="167"/>
                    <a:pt x="819" y="173"/>
                  </a:cubicBezTo>
                  <a:cubicBezTo>
                    <a:pt x="807" y="182"/>
                    <a:pt x="798" y="195"/>
                    <a:pt x="791" y="208"/>
                  </a:cubicBezTo>
                  <a:cubicBezTo>
                    <a:pt x="785" y="217"/>
                    <a:pt x="787" y="229"/>
                    <a:pt x="785" y="245"/>
                  </a:cubicBezTo>
                  <a:cubicBezTo>
                    <a:pt x="784" y="245"/>
                    <a:pt x="778" y="249"/>
                    <a:pt x="769" y="256"/>
                  </a:cubicBezTo>
                  <a:moveTo>
                    <a:pt x="569" y="149"/>
                  </a:moveTo>
                  <a:cubicBezTo>
                    <a:pt x="576" y="149"/>
                    <a:pt x="583" y="146"/>
                    <a:pt x="590" y="143"/>
                  </a:cubicBezTo>
                  <a:cubicBezTo>
                    <a:pt x="591" y="143"/>
                    <a:pt x="593" y="142"/>
                    <a:pt x="594" y="141"/>
                  </a:cubicBezTo>
                  <a:cubicBezTo>
                    <a:pt x="602" y="134"/>
                    <a:pt x="600" y="124"/>
                    <a:pt x="598" y="115"/>
                  </a:cubicBezTo>
                  <a:cubicBezTo>
                    <a:pt x="593" y="90"/>
                    <a:pt x="598" y="69"/>
                    <a:pt x="619" y="53"/>
                  </a:cubicBezTo>
                  <a:cubicBezTo>
                    <a:pt x="631" y="54"/>
                    <a:pt x="634" y="62"/>
                    <a:pt x="634" y="72"/>
                  </a:cubicBezTo>
                  <a:cubicBezTo>
                    <a:pt x="634" y="84"/>
                    <a:pt x="632" y="96"/>
                    <a:pt x="631" y="109"/>
                  </a:cubicBezTo>
                  <a:cubicBezTo>
                    <a:pt x="631" y="116"/>
                    <a:pt x="630" y="123"/>
                    <a:pt x="631" y="130"/>
                  </a:cubicBezTo>
                  <a:cubicBezTo>
                    <a:pt x="632" y="146"/>
                    <a:pt x="635" y="153"/>
                    <a:pt x="645" y="153"/>
                  </a:cubicBezTo>
                  <a:cubicBezTo>
                    <a:pt x="649" y="153"/>
                    <a:pt x="656" y="151"/>
                    <a:pt x="664" y="148"/>
                  </a:cubicBezTo>
                  <a:cubicBezTo>
                    <a:pt x="673" y="145"/>
                    <a:pt x="682" y="143"/>
                    <a:pt x="690" y="139"/>
                  </a:cubicBezTo>
                  <a:cubicBezTo>
                    <a:pt x="696" y="137"/>
                    <a:pt x="701" y="136"/>
                    <a:pt x="706" y="136"/>
                  </a:cubicBezTo>
                  <a:cubicBezTo>
                    <a:pt x="717" y="136"/>
                    <a:pt x="726" y="141"/>
                    <a:pt x="735" y="149"/>
                  </a:cubicBezTo>
                  <a:cubicBezTo>
                    <a:pt x="738" y="153"/>
                    <a:pt x="742" y="161"/>
                    <a:pt x="740" y="165"/>
                  </a:cubicBezTo>
                  <a:cubicBezTo>
                    <a:pt x="740" y="167"/>
                    <a:pt x="738" y="169"/>
                    <a:pt x="736" y="170"/>
                  </a:cubicBezTo>
                  <a:cubicBezTo>
                    <a:pt x="733" y="173"/>
                    <a:pt x="729" y="174"/>
                    <a:pt x="726" y="175"/>
                  </a:cubicBezTo>
                  <a:cubicBezTo>
                    <a:pt x="714" y="178"/>
                    <a:pt x="702" y="179"/>
                    <a:pt x="691" y="179"/>
                  </a:cubicBezTo>
                  <a:cubicBezTo>
                    <a:pt x="681" y="179"/>
                    <a:pt x="673" y="181"/>
                    <a:pt x="667" y="186"/>
                  </a:cubicBezTo>
                  <a:cubicBezTo>
                    <a:pt x="657" y="194"/>
                    <a:pt x="653" y="208"/>
                    <a:pt x="661" y="223"/>
                  </a:cubicBezTo>
                  <a:cubicBezTo>
                    <a:pt x="667" y="235"/>
                    <a:pt x="677" y="244"/>
                    <a:pt x="684" y="251"/>
                  </a:cubicBezTo>
                  <a:cubicBezTo>
                    <a:pt x="678" y="270"/>
                    <a:pt x="673" y="289"/>
                    <a:pt x="667" y="307"/>
                  </a:cubicBezTo>
                  <a:cubicBezTo>
                    <a:pt x="666" y="311"/>
                    <a:pt x="663" y="316"/>
                    <a:pt x="660" y="318"/>
                  </a:cubicBezTo>
                  <a:cubicBezTo>
                    <a:pt x="659" y="319"/>
                    <a:pt x="659" y="319"/>
                    <a:pt x="658" y="319"/>
                  </a:cubicBezTo>
                  <a:cubicBezTo>
                    <a:pt x="626" y="336"/>
                    <a:pt x="594" y="352"/>
                    <a:pt x="562" y="369"/>
                  </a:cubicBezTo>
                  <a:cubicBezTo>
                    <a:pt x="556" y="356"/>
                    <a:pt x="550" y="344"/>
                    <a:pt x="545" y="332"/>
                  </a:cubicBezTo>
                  <a:cubicBezTo>
                    <a:pt x="539" y="320"/>
                    <a:pt x="528" y="315"/>
                    <a:pt x="515" y="315"/>
                  </a:cubicBezTo>
                  <a:cubicBezTo>
                    <a:pt x="514" y="315"/>
                    <a:pt x="512" y="315"/>
                    <a:pt x="511" y="315"/>
                  </a:cubicBezTo>
                  <a:cubicBezTo>
                    <a:pt x="509" y="315"/>
                    <a:pt x="506" y="315"/>
                    <a:pt x="504" y="315"/>
                  </a:cubicBezTo>
                  <a:cubicBezTo>
                    <a:pt x="474" y="315"/>
                    <a:pt x="467" y="303"/>
                    <a:pt x="477" y="269"/>
                  </a:cubicBezTo>
                  <a:cubicBezTo>
                    <a:pt x="499" y="270"/>
                    <a:pt x="520" y="270"/>
                    <a:pt x="542" y="271"/>
                  </a:cubicBezTo>
                  <a:cubicBezTo>
                    <a:pt x="544" y="272"/>
                    <a:pt x="546" y="272"/>
                    <a:pt x="547" y="272"/>
                  </a:cubicBezTo>
                  <a:cubicBezTo>
                    <a:pt x="559" y="272"/>
                    <a:pt x="568" y="269"/>
                    <a:pt x="574" y="265"/>
                  </a:cubicBezTo>
                  <a:cubicBezTo>
                    <a:pt x="577" y="262"/>
                    <a:pt x="580" y="258"/>
                    <a:pt x="582" y="254"/>
                  </a:cubicBezTo>
                  <a:cubicBezTo>
                    <a:pt x="590" y="236"/>
                    <a:pt x="589" y="221"/>
                    <a:pt x="574" y="209"/>
                  </a:cubicBezTo>
                  <a:cubicBezTo>
                    <a:pt x="563" y="200"/>
                    <a:pt x="551" y="193"/>
                    <a:pt x="539" y="186"/>
                  </a:cubicBezTo>
                  <a:cubicBezTo>
                    <a:pt x="528" y="180"/>
                    <a:pt x="516" y="175"/>
                    <a:pt x="505" y="169"/>
                  </a:cubicBezTo>
                  <a:cubicBezTo>
                    <a:pt x="477" y="154"/>
                    <a:pt x="471" y="135"/>
                    <a:pt x="486" y="98"/>
                  </a:cubicBezTo>
                  <a:cubicBezTo>
                    <a:pt x="500" y="107"/>
                    <a:pt x="512" y="114"/>
                    <a:pt x="523" y="121"/>
                  </a:cubicBezTo>
                  <a:cubicBezTo>
                    <a:pt x="533" y="128"/>
                    <a:pt x="543" y="134"/>
                    <a:pt x="551" y="142"/>
                  </a:cubicBezTo>
                  <a:cubicBezTo>
                    <a:pt x="557" y="147"/>
                    <a:pt x="563" y="149"/>
                    <a:pt x="569" y="149"/>
                  </a:cubicBezTo>
                  <a:moveTo>
                    <a:pt x="372" y="286"/>
                  </a:moveTo>
                  <a:cubicBezTo>
                    <a:pt x="383" y="286"/>
                    <a:pt x="393" y="282"/>
                    <a:pt x="402" y="275"/>
                  </a:cubicBezTo>
                  <a:cubicBezTo>
                    <a:pt x="403" y="275"/>
                    <a:pt x="404" y="274"/>
                    <a:pt x="404" y="273"/>
                  </a:cubicBezTo>
                  <a:cubicBezTo>
                    <a:pt x="424" y="257"/>
                    <a:pt x="425" y="232"/>
                    <a:pt x="407" y="215"/>
                  </a:cubicBezTo>
                  <a:cubicBezTo>
                    <a:pt x="386" y="196"/>
                    <a:pt x="362" y="183"/>
                    <a:pt x="331" y="180"/>
                  </a:cubicBezTo>
                  <a:cubicBezTo>
                    <a:pt x="314" y="179"/>
                    <a:pt x="298" y="170"/>
                    <a:pt x="282" y="165"/>
                  </a:cubicBezTo>
                  <a:cubicBezTo>
                    <a:pt x="282" y="163"/>
                    <a:pt x="281" y="161"/>
                    <a:pt x="281" y="158"/>
                  </a:cubicBezTo>
                  <a:cubicBezTo>
                    <a:pt x="288" y="155"/>
                    <a:pt x="295" y="151"/>
                    <a:pt x="302" y="149"/>
                  </a:cubicBezTo>
                  <a:cubicBezTo>
                    <a:pt x="311" y="146"/>
                    <a:pt x="320" y="145"/>
                    <a:pt x="329" y="142"/>
                  </a:cubicBezTo>
                  <a:cubicBezTo>
                    <a:pt x="339" y="140"/>
                    <a:pt x="348" y="136"/>
                    <a:pt x="354" y="131"/>
                  </a:cubicBezTo>
                  <a:cubicBezTo>
                    <a:pt x="366" y="121"/>
                    <a:pt x="371" y="107"/>
                    <a:pt x="366" y="87"/>
                  </a:cubicBezTo>
                  <a:cubicBezTo>
                    <a:pt x="363" y="70"/>
                    <a:pt x="358" y="55"/>
                    <a:pt x="353" y="36"/>
                  </a:cubicBezTo>
                  <a:cubicBezTo>
                    <a:pt x="371" y="36"/>
                    <a:pt x="380" y="42"/>
                    <a:pt x="385" y="55"/>
                  </a:cubicBezTo>
                  <a:cubicBezTo>
                    <a:pt x="386" y="61"/>
                    <a:pt x="388" y="67"/>
                    <a:pt x="391" y="72"/>
                  </a:cubicBezTo>
                  <a:cubicBezTo>
                    <a:pt x="397" y="84"/>
                    <a:pt x="401" y="90"/>
                    <a:pt x="409" y="90"/>
                  </a:cubicBezTo>
                  <a:cubicBezTo>
                    <a:pt x="413" y="90"/>
                    <a:pt x="420" y="87"/>
                    <a:pt x="429" y="82"/>
                  </a:cubicBezTo>
                  <a:cubicBezTo>
                    <a:pt x="440" y="76"/>
                    <a:pt x="450" y="68"/>
                    <a:pt x="461" y="61"/>
                  </a:cubicBezTo>
                  <a:cubicBezTo>
                    <a:pt x="469" y="56"/>
                    <a:pt x="474" y="54"/>
                    <a:pt x="479" y="54"/>
                  </a:cubicBezTo>
                  <a:cubicBezTo>
                    <a:pt x="485" y="54"/>
                    <a:pt x="490" y="59"/>
                    <a:pt x="499" y="71"/>
                  </a:cubicBezTo>
                  <a:cubicBezTo>
                    <a:pt x="496" y="73"/>
                    <a:pt x="493" y="76"/>
                    <a:pt x="490" y="76"/>
                  </a:cubicBezTo>
                  <a:cubicBezTo>
                    <a:pt x="480" y="77"/>
                    <a:pt x="473" y="79"/>
                    <a:pt x="467" y="84"/>
                  </a:cubicBezTo>
                  <a:cubicBezTo>
                    <a:pt x="459" y="90"/>
                    <a:pt x="454" y="100"/>
                    <a:pt x="452" y="113"/>
                  </a:cubicBezTo>
                  <a:cubicBezTo>
                    <a:pt x="446" y="154"/>
                    <a:pt x="459" y="177"/>
                    <a:pt x="495" y="195"/>
                  </a:cubicBezTo>
                  <a:cubicBezTo>
                    <a:pt x="509" y="203"/>
                    <a:pt x="524" y="209"/>
                    <a:pt x="539" y="216"/>
                  </a:cubicBezTo>
                  <a:cubicBezTo>
                    <a:pt x="549" y="220"/>
                    <a:pt x="557" y="227"/>
                    <a:pt x="554" y="242"/>
                  </a:cubicBezTo>
                  <a:cubicBezTo>
                    <a:pt x="522" y="243"/>
                    <a:pt x="491" y="244"/>
                    <a:pt x="457" y="244"/>
                  </a:cubicBezTo>
                  <a:cubicBezTo>
                    <a:pt x="467" y="204"/>
                    <a:pt x="456" y="167"/>
                    <a:pt x="433" y="132"/>
                  </a:cubicBezTo>
                  <a:cubicBezTo>
                    <a:pt x="429" y="127"/>
                    <a:pt x="422" y="123"/>
                    <a:pt x="416" y="118"/>
                  </a:cubicBezTo>
                  <a:cubicBezTo>
                    <a:pt x="414" y="119"/>
                    <a:pt x="412" y="120"/>
                    <a:pt x="409" y="121"/>
                  </a:cubicBezTo>
                  <a:cubicBezTo>
                    <a:pt x="410" y="127"/>
                    <a:pt x="408" y="134"/>
                    <a:pt x="410" y="139"/>
                  </a:cubicBezTo>
                  <a:cubicBezTo>
                    <a:pt x="414" y="150"/>
                    <a:pt x="421" y="160"/>
                    <a:pt x="425" y="170"/>
                  </a:cubicBezTo>
                  <a:cubicBezTo>
                    <a:pt x="439" y="198"/>
                    <a:pt x="438" y="227"/>
                    <a:pt x="427" y="256"/>
                  </a:cubicBezTo>
                  <a:cubicBezTo>
                    <a:pt x="412" y="295"/>
                    <a:pt x="416" y="333"/>
                    <a:pt x="424" y="371"/>
                  </a:cubicBezTo>
                  <a:cubicBezTo>
                    <a:pt x="428" y="390"/>
                    <a:pt x="441" y="403"/>
                    <a:pt x="460" y="412"/>
                  </a:cubicBezTo>
                  <a:cubicBezTo>
                    <a:pt x="462" y="411"/>
                    <a:pt x="464" y="409"/>
                    <a:pt x="466" y="408"/>
                  </a:cubicBezTo>
                  <a:cubicBezTo>
                    <a:pt x="474" y="402"/>
                    <a:pt x="471" y="394"/>
                    <a:pt x="465" y="386"/>
                  </a:cubicBezTo>
                  <a:cubicBezTo>
                    <a:pt x="453" y="368"/>
                    <a:pt x="444" y="350"/>
                    <a:pt x="446" y="324"/>
                  </a:cubicBezTo>
                  <a:cubicBezTo>
                    <a:pt x="461" y="336"/>
                    <a:pt x="475" y="343"/>
                    <a:pt x="494" y="343"/>
                  </a:cubicBezTo>
                  <a:cubicBezTo>
                    <a:pt x="496" y="343"/>
                    <a:pt x="498" y="343"/>
                    <a:pt x="500" y="343"/>
                  </a:cubicBezTo>
                  <a:cubicBezTo>
                    <a:pt x="501" y="343"/>
                    <a:pt x="501" y="343"/>
                    <a:pt x="502" y="343"/>
                  </a:cubicBezTo>
                  <a:cubicBezTo>
                    <a:pt x="519" y="343"/>
                    <a:pt x="534" y="367"/>
                    <a:pt x="531" y="385"/>
                  </a:cubicBezTo>
                  <a:cubicBezTo>
                    <a:pt x="530" y="390"/>
                    <a:pt x="527" y="395"/>
                    <a:pt x="523" y="398"/>
                  </a:cubicBezTo>
                  <a:cubicBezTo>
                    <a:pt x="523" y="398"/>
                    <a:pt x="523" y="398"/>
                    <a:pt x="523" y="398"/>
                  </a:cubicBezTo>
                  <a:cubicBezTo>
                    <a:pt x="513" y="405"/>
                    <a:pt x="502" y="410"/>
                    <a:pt x="492" y="417"/>
                  </a:cubicBezTo>
                  <a:cubicBezTo>
                    <a:pt x="483" y="422"/>
                    <a:pt x="474" y="423"/>
                    <a:pt x="466" y="429"/>
                  </a:cubicBezTo>
                  <a:cubicBezTo>
                    <a:pt x="464" y="430"/>
                    <a:pt x="463" y="432"/>
                    <a:pt x="462" y="433"/>
                  </a:cubicBezTo>
                  <a:cubicBezTo>
                    <a:pt x="461" y="434"/>
                    <a:pt x="460" y="435"/>
                    <a:pt x="459" y="436"/>
                  </a:cubicBezTo>
                  <a:cubicBezTo>
                    <a:pt x="456" y="438"/>
                    <a:pt x="452" y="439"/>
                    <a:pt x="447" y="439"/>
                  </a:cubicBezTo>
                  <a:cubicBezTo>
                    <a:pt x="443" y="439"/>
                    <a:pt x="439" y="438"/>
                    <a:pt x="434" y="437"/>
                  </a:cubicBezTo>
                  <a:cubicBezTo>
                    <a:pt x="410" y="429"/>
                    <a:pt x="385" y="426"/>
                    <a:pt x="360" y="421"/>
                  </a:cubicBezTo>
                  <a:cubicBezTo>
                    <a:pt x="345" y="417"/>
                    <a:pt x="330" y="413"/>
                    <a:pt x="316" y="407"/>
                  </a:cubicBezTo>
                  <a:cubicBezTo>
                    <a:pt x="312" y="405"/>
                    <a:pt x="309" y="397"/>
                    <a:pt x="309" y="392"/>
                  </a:cubicBezTo>
                  <a:cubicBezTo>
                    <a:pt x="310" y="391"/>
                    <a:pt x="311" y="389"/>
                    <a:pt x="313" y="388"/>
                  </a:cubicBezTo>
                  <a:cubicBezTo>
                    <a:pt x="315" y="386"/>
                    <a:pt x="319" y="384"/>
                    <a:pt x="322" y="384"/>
                  </a:cubicBezTo>
                  <a:cubicBezTo>
                    <a:pt x="323" y="383"/>
                    <a:pt x="325" y="383"/>
                    <a:pt x="327" y="383"/>
                  </a:cubicBezTo>
                  <a:cubicBezTo>
                    <a:pt x="329" y="383"/>
                    <a:pt x="330" y="383"/>
                    <a:pt x="332" y="383"/>
                  </a:cubicBezTo>
                  <a:cubicBezTo>
                    <a:pt x="334" y="383"/>
                    <a:pt x="336" y="384"/>
                    <a:pt x="338" y="384"/>
                  </a:cubicBezTo>
                  <a:cubicBezTo>
                    <a:pt x="340" y="384"/>
                    <a:pt x="341" y="383"/>
                    <a:pt x="343" y="383"/>
                  </a:cubicBezTo>
                  <a:cubicBezTo>
                    <a:pt x="357" y="380"/>
                    <a:pt x="373" y="377"/>
                    <a:pt x="385" y="370"/>
                  </a:cubicBezTo>
                  <a:cubicBezTo>
                    <a:pt x="386" y="369"/>
                    <a:pt x="387" y="368"/>
                    <a:pt x="388" y="368"/>
                  </a:cubicBezTo>
                  <a:cubicBezTo>
                    <a:pt x="404" y="355"/>
                    <a:pt x="404" y="335"/>
                    <a:pt x="389" y="323"/>
                  </a:cubicBezTo>
                  <a:cubicBezTo>
                    <a:pt x="377" y="313"/>
                    <a:pt x="363" y="306"/>
                    <a:pt x="350" y="299"/>
                  </a:cubicBezTo>
                  <a:cubicBezTo>
                    <a:pt x="343" y="295"/>
                    <a:pt x="336" y="292"/>
                    <a:pt x="328" y="288"/>
                  </a:cubicBezTo>
                  <a:cubicBezTo>
                    <a:pt x="329" y="287"/>
                    <a:pt x="330" y="287"/>
                    <a:pt x="330" y="286"/>
                  </a:cubicBezTo>
                  <a:cubicBezTo>
                    <a:pt x="335" y="282"/>
                    <a:pt x="339" y="281"/>
                    <a:pt x="343" y="281"/>
                  </a:cubicBezTo>
                  <a:cubicBezTo>
                    <a:pt x="349" y="281"/>
                    <a:pt x="355" y="284"/>
                    <a:pt x="361" y="285"/>
                  </a:cubicBezTo>
                  <a:cubicBezTo>
                    <a:pt x="364" y="285"/>
                    <a:pt x="368" y="286"/>
                    <a:pt x="372" y="286"/>
                  </a:cubicBezTo>
                  <a:moveTo>
                    <a:pt x="101" y="237"/>
                  </a:moveTo>
                  <a:cubicBezTo>
                    <a:pt x="97" y="237"/>
                    <a:pt x="93" y="235"/>
                    <a:pt x="90" y="231"/>
                  </a:cubicBezTo>
                  <a:cubicBezTo>
                    <a:pt x="85" y="224"/>
                    <a:pt x="79" y="214"/>
                    <a:pt x="88" y="205"/>
                  </a:cubicBezTo>
                  <a:cubicBezTo>
                    <a:pt x="93" y="200"/>
                    <a:pt x="98" y="196"/>
                    <a:pt x="104" y="192"/>
                  </a:cubicBezTo>
                  <a:cubicBezTo>
                    <a:pt x="109" y="188"/>
                    <a:pt x="113" y="185"/>
                    <a:pt x="118" y="181"/>
                  </a:cubicBezTo>
                  <a:cubicBezTo>
                    <a:pt x="120" y="180"/>
                    <a:pt x="122" y="179"/>
                    <a:pt x="124" y="177"/>
                  </a:cubicBezTo>
                  <a:cubicBezTo>
                    <a:pt x="143" y="163"/>
                    <a:pt x="141" y="150"/>
                    <a:pt x="123" y="131"/>
                  </a:cubicBezTo>
                  <a:cubicBezTo>
                    <a:pt x="104" y="112"/>
                    <a:pt x="84" y="92"/>
                    <a:pt x="75" y="66"/>
                  </a:cubicBezTo>
                  <a:cubicBezTo>
                    <a:pt x="73" y="59"/>
                    <a:pt x="72" y="50"/>
                    <a:pt x="75" y="43"/>
                  </a:cubicBezTo>
                  <a:cubicBezTo>
                    <a:pt x="76" y="38"/>
                    <a:pt x="79" y="35"/>
                    <a:pt x="81" y="33"/>
                  </a:cubicBezTo>
                  <a:cubicBezTo>
                    <a:pt x="84" y="31"/>
                    <a:pt x="87" y="30"/>
                    <a:pt x="89" y="30"/>
                  </a:cubicBezTo>
                  <a:cubicBezTo>
                    <a:pt x="94" y="30"/>
                    <a:pt x="98" y="32"/>
                    <a:pt x="102" y="36"/>
                  </a:cubicBezTo>
                  <a:cubicBezTo>
                    <a:pt x="111" y="44"/>
                    <a:pt x="118" y="55"/>
                    <a:pt x="123" y="65"/>
                  </a:cubicBezTo>
                  <a:cubicBezTo>
                    <a:pt x="130" y="77"/>
                    <a:pt x="133" y="90"/>
                    <a:pt x="140" y="101"/>
                  </a:cubicBezTo>
                  <a:cubicBezTo>
                    <a:pt x="145" y="110"/>
                    <a:pt x="151" y="114"/>
                    <a:pt x="158" y="114"/>
                  </a:cubicBezTo>
                  <a:cubicBezTo>
                    <a:pt x="163" y="114"/>
                    <a:pt x="169" y="112"/>
                    <a:pt x="175" y="107"/>
                  </a:cubicBezTo>
                  <a:cubicBezTo>
                    <a:pt x="175" y="107"/>
                    <a:pt x="176" y="107"/>
                    <a:pt x="176" y="107"/>
                  </a:cubicBezTo>
                  <a:cubicBezTo>
                    <a:pt x="179" y="104"/>
                    <a:pt x="181" y="101"/>
                    <a:pt x="183" y="98"/>
                  </a:cubicBezTo>
                  <a:cubicBezTo>
                    <a:pt x="188" y="93"/>
                    <a:pt x="192" y="89"/>
                    <a:pt x="195" y="86"/>
                  </a:cubicBezTo>
                  <a:cubicBezTo>
                    <a:pt x="199" y="83"/>
                    <a:pt x="202" y="82"/>
                    <a:pt x="206" y="82"/>
                  </a:cubicBezTo>
                  <a:cubicBezTo>
                    <a:pt x="212" y="82"/>
                    <a:pt x="220" y="86"/>
                    <a:pt x="232" y="94"/>
                  </a:cubicBezTo>
                  <a:cubicBezTo>
                    <a:pt x="226" y="107"/>
                    <a:pt x="220" y="120"/>
                    <a:pt x="209" y="132"/>
                  </a:cubicBezTo>
                  <a:cubicBezTo>
                    <a:pt x="199" y="143"/>
                    <a:pt x="195" y="160"/>
                    <a:pt x="187" y="177"/>
                  </a:cubicBezTo>
                  <a:cubicBezTo>
                    <a:pt x="179" y="168"/>
                    <a:pt x="171" y="159"/>
                    <a:pt x="161" y="148"/>
                  </a:cubicBezTo>
                  <a:cubicBezTo>
                    <a:pt x="157" y="149"/>
                    <a:pt x="154" y="150"/>
                    <a:pt x="153" y="152"/>
                  </a:cubicBezTo>
                  <a:cubicBezTo>
                    <a:pt x="147" y="156"/>
                    <a:pt x="149" y="162"/>
                    <a:pt x="154" y="169"/>
                  </a:cubicBezTo>
                  <a:cubicBezTo>
                    <a:pt x="170" y="189"/>
                    <a:pt x="185" y="209"/>
                    <a:pt x="201" y="230"/>
                  </a:cubicBezTo>
                  <a:cubicBezTo>
                    <a:pt x="200" y="231"/>
                    <a:pt x="199" y="232"/>
                    <a:pt x="198" y="233"/>
                  </a:cubicBezTo>
                  <a:cubicBezTo>
                    <a:pt x="193" y="229"/>
                    <a:pt x="189" y="225"/>
                    <a:pt x="185" y="221"/>
                  </a:cubicBezTo>
                  <a:cubicBezTo>
                    <a:pt x="175" y="210"/>
                    <a:pt x="166" y="205"/>
                    <a:pt x="157" y="205"/>
                  </a:cubicBezTo>
                  <a:cubicBezTo>
                    <a:pt x="150" y="205"/>
                    <a:pt x="142" y="208"/>
                    <a:pt x="134" y="214"/>
                  </a:cubicBezTo>
                  <a:cubicBezTo>
                    <a:pt x="133" y="215"/>
                    <a:pt x="131" y="217"/>
                    <a:pt x="129" y="218"/>
                  </a:cubicBezTo>
                  <a:cubicBezTo>
                    <a:pt x="125" y="222"/>
                    <a:pt x="121" y="227"/>
                    <a:pt x="117" y="230"/>
                  </a:cubicBezTo>
                  <a:cubicBezTo>
                    <a:pt x="116" y="231"/>
                    <a:pt x="116" y="231"/>
                    <a:pt x="115" y="231"/>
                  </a:cubicBezTo>
                  <a:cubicBezTo>
                    <a:pt x="111" y="234"/>
                    <a:pt x="106" y="237"/>
                    <a:pt x="101" y="237"/>
                  </a:cubicBezTo>
                  <a:moveTo>
                    <a:pt x="76" y="0"/>
                  </a:moveTo>
                  <a:cubicBezTo>
                    <a:pt x="74" y="1"/>
                    <a:pt x="72" y="2"/>
                    <a:pt x="71" y="3"/>
                  </a:cubicBezTo>
                  <a:cubicBezTo>
                    <a:pt x="39" y="28"/>
                    <a:pt x="43" y="64"/>
                    <a:pt x="64" y="98"/>
                  </a:cubicBezTo>
                  <a:cubicBezTo>
                    <a:pt x="77" y="117"/>
                    <a:pt x="91" y="136"/>
                    <a:pt x="105" y="156"/>
                  </a:cubicBezTo>
                  <a:cubicBezTo>
                    <a:pt x="81" y="180"/>
                    <a:pt x="48" y="196"/>
                    <a:pt x="56" y="235"/>
                  </a:cubicBezTo>
                  <a:cubicBezTo>
                    <a:pt x="55" y="235"/>
                    <a:pt x="55" y="235"/>
                    <a:pt x="55" y="235"/>
                  </a:cubicBezTo>
                  <a:cubicBezTo>
                    <a:pt x="35" y="235"/>
                    <a:pt x="23" y="236"/>
                    <a:pt x="15" y="242"/>
                  </a:cubicBezTo>
                  <a:cubicBezTo>
                    <a:pt x="7" y="249"/>
                    <a:pt x="4" y="261"/>
                    <a:pt x="1" y="281"/>
                  </a:cubicBezTo>
                  <a:cubicBezTo>
                    <a:pt x="0" y="290"/>
                    <a:pt x="0" y="299"/>
                    <a:pt x="0" y="307"/>
                  </a:cubicBezTo>
                  <a:cubicBezTo>
                    <a:pt x="1" y="330"/>
                    <a:pt x="11" y="341"/>
                    <a:pt x="33" y="346"/>
                  </a:cubicBezTo>
                  <a:cubicBezTo>
                    <a:pt x="43" y="348"/>
                    <a:pt x="53" y="351"/>
                    <a:pt x="66" y="354"/>
                  </a:cubicBezTo>
                  <a:cubicBezTo>
                    <a:pt x="50" y="374"/>
                    <a:pt x="37" y="390"/>
                    <a:pt x="25" y="407"/>
                  </a:cubicBezTo>
                  <a:cubicBezTo>
                    <a:pt x="12" y="424"/>
                    <a:pt x="16" y="435"/>
                    <a:pt x="33" y="443"/>
                  </a:cubicBezTo>
                  <a:cubicBezTo>
                    <a:pt x="41" y="447"/>
                    <a:pt x="49" y="449"/>
                    <a:pt x="57" y="449"/>
                  </a:cubicBezTo>
                  <a:cubicBezTo>
                    <a:pt x="67" y="449"/>
                    <a:pt x="76" y="446"/>
                    <a:pt x="86" y="441"/>
                  </a:cubicBezTo>
                  <a:cubicBezTo>
                    <a:pt x="93" y="437"/>
                    <a:pt x="102" y="434"/>
                    <a:pt x="109" y="430"/>
                  </a:cubicBezTo>
                  <a:cubicBezTo>
                    <a:pt x="99" y="452"/>
                    <a:pt x="88" y="472"/>
                    <a:pt x="82" y="493"/>
                  </a:cubicBezTo>
                  <a:cubicBezTo>
                    <a:pt x="76" y="515"/>
                    <a:pt x="84" y="526"/>
                    <a:pt x="106" y="526"/>
                  </a:cubicBezTo>
                  <a:cubicBezTo>
                    <a:pt x="107" y="526"/>
                    <a:pt x="108" y="526"/>
                    <a:pt x="110" y="526"/>
                  </a:cubicBezTo>
                  <a:cubicBezTo>
                    <a:pt x="120" y="526"/>
                    <a:pt x="130" y="520"/>
                    <a:pt x="140" y="515"/>
                  </a:cubicBezTo>
                  <a:cubicBezTo>
                    <a:pt x="155" y="506"/>
                    <a:pt x="170" y="495"/>
                    <a:pt x="188" y="484"/>
                  </a:cubicBezTo>
                  <a:cubicBezTo>
                    <a:pt x="198" y="499"/>
                    <a:pt x="198" y="509"/>
                    <a:pt x="189" y="520"/>
                  </a:cubicBezTo>
                  <a:cubicBezTo>
                    <a:pt x="181" y="530"/>
                    <a:pt x="175" y="542"/>
                    <a:pt x="168" y="552"/>
                  </a:cubicBezTo>
                  <a:cubicBezTo>
                    <a:pt x="159" y="564"/>
                    <a:pt x="159" y="576"/>
                    <a:pt x="169" y="586"/>
                  </a:cubicBezTo>
                  <a:cubicBezTo>
                    <a:pt x="175" y="593"/>
                    <a:pt x="184" y="597"/>
                    <a:pt x="193" y="597"/>
                  </a:cubicBezTo>
                  <a:cubicBezTo>
                    <a:pt x="199" y="597"/>
                    <a:pt x="204" y="596"/>
                    <a:pt x="209" y="593"/>
                  </a:cubicBezTo>
                  <a:cubicBezTo>
                    <a:pt x="211" y="592"/>
                    <a:pt x="213" y="590"/>
                    <a:pt x="214" y="589"/>
                  </a:cubicBezTo>
                  <a:cubicBezTo>
                    <a:pt x="223" y="582"/>
                    <a:pt x="231" y="573"/>
                    <a:pt x="237" y="564"/>
                  </a:cubicBezTo>
                  <a:cubicBezTo>
                    <a:pt x="242" y="555"/>
                    <a:pt x="247" y="548"/>
                    <a:pt x="253" y="544"/>
                  </a:cubicBezTo>
                  <a:cubicBezTo>
                    <a:pt x="259" y="539"/>
                    <a:pt x="265" y="537"/>
                    <a:pt x="273" y="537"/>
                  </a:cubicBezTo>
                  <a:cubicBezTo>
                    <a:pt x="277" y="537"/>
                    <a:pt x="281" y="538"/>
                    <a:pt x="286" y="539"/>
                  </a:cubicBezTo>
                  <a:cubicBezTo>
                    <a:pt x="290" y="540"/>
                    <a:pt x="294" y="540"/>
                    <a:pt x="298" y="540"/>
                  </a:cubicBezTo>
                  <a:cubicBezTo>
                    <a:pt x="311" y="540"/>
                    <a:pt x="322" y="535"/>
                    <a:pt x="333" y="529"/>
                  </a:cubicBezTo>
                  <a:cubicBezTo>
                    <a:pt x="367" y="510"/>
                    <a:pt x="401" y="491"/>
                    <a:pt x="435" y="471"/>
                  </a:cubicBezTo>
                  <a:cubicBezTo>
                    <a:pt x="483" y="442"/>
                    <a:pt x="532" y="413"/>
                    <a:pt x="580" y="384"/>
                  </a:cubicBezTo>
                  <a:cubicBezTo>
                    <a:pt x="584" y="382"/>
                    <a:pt x="586" y="379"/>
                    <a:pt x="590" y="378"/>
                  </a:cubicBezTo>
                  <a:cubicBezTo>
                    <a:pt x="637" y="357"/>
                    <a:pt x="683" y="334"/>
                    <a:pt x="726" y="305"/>
                  </a:cubicBezTo>
                  <a:cubicBezTo>
                    <a:pt x="754" y="287"/>
                    <a:pt x="785" y="274"/>
                    <a:pt x="815" y="258"/>
                  </a:cubicBezTo>
                  <a:cubicBezTo>
                    <a:pt x="818" y="256"/>
                    <a:pt x="821" y="255"/>
                    <a:pt x="823" y="253"/>
                  </a:cubicBezTo>
                  <a:cubicBezTo>
                    <a:pt x="837" y="242"/>
                    <a:pt x="839" y="227"/>
                    <a:pt x="829" y="210"/>
                  </a:cubicBezTo>
                  <a:cubicBezTo>
                    <a:pt x="824" y="202"/>
                    <a:pt x="825" y="196"/>
                    <a:pt x="831" y="191"/>
                  </a:cubicBezTo>
                  <a:cubicBezTo>
                    <a:pt x="832" y="191"/>
                    <a:pt x="832" y="190"/>
                    <a:pt x="833" y="190"/>
                  </a:cubicBezTo>
                  <a:cubicBezTo>
                    <a:pt x="839" y="186"/>
                    <a:pt x="846" y="184"/>
                    <a:pt x="853" y="182"/>
                  </a:cubicBezTo>
                  <a:cubicBezTo>
                    <a:pt x="861" y="179"/>
                    <a:pt x="867" y="176"/>
                    <a:pt x="872" y="173"/>
                  </a:cubicBezTo>
                  <a:cubicBezTo>
                    <a:pt x="883" y="164"/>
                    <a:pt x="887" y="151"/>
                    <a:pt x="884" y="136"/>
                  </a:cubicBezTo>
                  <a:cubicBezTo>
                    <a:pt x="882" y="127"/>
                    <a:pt x="878" y="119"/>
                    <a:pt x="874" y="111"/>
                  </a:cubicBezTo>
                  <a:cubicBezTo>
                    <a:pt x="867" y="98"/>
                    <a:pt x="862" y="94"/>
                    <a:pt x="853" y="94"/>
                  </a:cubicBezTo>
                  <a:cubicBezTo>
                    <a:pt x="849" y="94"/>
                    <a:pt x="843" y="94"/>
                    <a:pt x="836" y="96"/>
                  </a:cubicBezTo>
                  <a:cubicBezTo>
                    <a:pt x="830" y="97"/>
                    <a:pt x="824" y="97"/>
                    <a:pt x="817" y="98"/>
                  </a:cubicBezTo>
                  <a:cubicBezTo>
                    <a:pt x="816" y="92"/>
                    <a:pt x="813" y="88"/>
                    <a:pt x="814" y="84"/>
                  </a:cubicBezTo>
                  <a:cubicBezTo>
                    <a:pt x="817" y="67"/>
                    <a:pt x="804" y="58"/>
                    <a:pt x="795" y="49"/>
                  </a:cubicBezTo>
                  <a:cubicBezTo>
                    <a:pt x="789" y="43"/>
                    <a:pt x="782" y="41"/>
                    <a:pt x="775" y="41"/>
                  </a:cubicBezTo>
                  <a:cubicBezTo>
                    <a:pt x="768" y="41"/>
                    <a:pt x="762" y="43"/>
                    <a:pt x="756" y="48"/>
                  </a:cubicBezTo>
                  <a:cubicBezTo>
                    <a:pt x="751" y="51"/>
                    <a:pt x="747" y="56"/>
                    <a:pt x="744" y="62"/>
                  </a:cubicBezTo>
                  <a:cubicBezTo>
                    <a:pt x="741" y="69"/>
                    <a:pt x="736" y="76"/>
                    <a:pt x="730" y="82"/>
                  </a:cubicBezTo>
                  <a:cubicBezTo>
                    <a:pt x="723" y="89"/>
                    <a:pt x="714" y="94"/>
                    <a:pt x="707" y="101"/>
                  </a:cubicBezTo>
                  <a:cubicBezTo>
                    <a:pt x="705" y="103"/>
                    <a:pt x="703" y="104"/>
                    <a:pt x="702" y="106"/>
                  </a:cubicBezTo>
                  <a:cubicBezTo>
                    <a:pt x="689" y="115"/>
                    <a:pt x="674" y="120"/>
                    <a:pt x="656" y="120"/>
                  </a:cubicBezTo>
                  <a:cubicBezTo>
                    <a:pt x="655" y="120"/>
                    <a:pt x="653" y="120"/>
                    <a:pt x="651" y="119"/>
                  </a:cubicBezTo>
                  <a:cubicBezTo>
                    <a:pt x="653" y="109"/>
                    <a:pt x="653" y="101"/>
                    <a:pt x="656" y="93"/>
                  </a:cubicBezTo>
                  <a:cubicBezTo>
                    <a:pt x="662" y="74"/>
                    <a:pt x="661" y="56"/>
                    <a:pt x="649" y="39"/>
                  </a:cubicBezTo>
                  <a:cubicBezTo>
                    <a:pt x="641" y="28"/>
                    <a:pt x="631" y="22"/>
                    <a:pt x="620" y="22"/>
                  </a:cubicBezTo>
                  <a:cubicBezTo>
                    <a:pt x="614" y="22"/>
                    <a:pt x="608" y="24"/>
                    <a:pt x="602" y="28"/>
                  </a:cubicBezTo>
                  <a:cubicBezTo>
                    <a:pt x="598" y="32"/>
                    <a:pt x="594" y="36"/>
                    <a:pt x="590" y="42"/>
                  </a:cubicBezTo>
                  <a:cubicBezTo>
                    <a:pt x="580" y="57"/>
                    <a:pt x="575" y="75"/>
                    <a:pt x="569" y="92"/>
                  </a:cubicBezTo>
                  <a:cubicBezTo>
                    <a:pt x="566" y="97"/>
                    <a:pt x="565" y="103"/>
                    <a:pt x="562" y="112"/>
                  </a:cubicBezTo>
                  <a:cubicBezTo>
                    <a:pt x="549" y="104"/>
                    <a:pt x="537" y="97"/>
                    <a:pt x="527" y="91"/>
                  </a:cubicBezTo>
                  <a:cubicBezTo>
                    <a:pt x="526" y="81"/>
                    <a:pt x="527" y="72"/>
                    <a:pt x="525" y="63"/>
                  </a:cubicBezTo>
                  <a:cubicBezTo>
                    <a:pt x="519" y="38"/>
                    <a:pt x="504" y="24"/>
                    <a:pt x="485" y="24"/>
                  </a:cubicBezTo>
                  <a:cubicBezTo>
                    <a:pt x="474" y="24"/>
                    <a:pt x="462" y="29"/>
                    <a:pt x="450" y="38"/>
                  </a:cubicBezTo>
                  <a:cubicBezTo>
                    <a:pt x="449" y="39"/>
                    <a:pt x="448" y="40"/>
                    <a:pt x="447" y="40"/>
                  </a:cubicBezTo>
                  <a:cubicBezTo>
                    <a:pt x="445" y="42"/>
                    <a:pt x="442" y="45"/>
                    <a:pt x="440" y="47"/>
                  </a:cubicBezTo>
                  <a:cubicBezTo>
                    <a:pt x="433" y="52"/>
                    <a:pt x="426" y="56"/>
                    <a:pt x="417" y="56"/>
                  </a:cubicBezTo>
                  <a:cubicBezTo>
                    <a:pt x="415" y="56"/>
                    <a:pt x="414" y="56"/>
                    <a:pt x="413" y="56"/>
                  </a:cubicBezTo>
                  <a:cubicBezTo>
                    <a:pt x="409" y="45"/>
                    <a:pt x="406" y="35"/>
                    <a:pt x="401" y="26"/>
                  </a:cubicBezTo>
                  <a:cubicBezTo>
                    <a:pt x="394" y="11"/>
                    <a:pt x="383" y="4"/>
                    <a:pt x="368" y="4"/>
                  </a:cubicBezTo>
                  <a:cubicBezTo>
                    <a:pt x="360" y="4"/>
                    <a:pt x="352" y="6"/>
                    <a:pt x="343" y="9"/>
                  </a:cubicBezTo>
                  <a:cubicBezTo>
                    <a:pt x="340" y="11"/>
                    <a:pt x="336" y="13"/>
                    <a:pt x="334" y="15"/>
                  </a:cubicBezTo>
                  <a:cubicBezTo>
                    <a:pt x="323" y="23"/>
                    <a:pt x="321" y="37"/>
                    <a:pt x="328" y="56"/>
                  </a:cubicBezTo>
                  <a:cubicBezTo>
                    <a:pt x="329" y="61"/>
                    <a:pt x="331" y="65"/>
                    <a:pt x="332" y="69"/>
                  </a:cubicBezTo>
                  <a:cubicBezTo>
                    <a:pt x="340" y="95"/>
                    <a:pt x="343" y="106"/>
                    <a:pt x="334" y="113"/>
                  </a:cubicBezTo>
                  <a:cubicBezTo>
                    <a:pt x="329" y="118"/>
                    <a:pt x="318" y="121"/>
                    <a:pt x="299" y="125"/>
                  </a:cubicBezTo>
                  <a:cubicBezTo>
                    <a:pt x="289" y="128"/>
                    <a:pt x="281" y="132"/>
                    <a:pt x="274" y="137"/>
                  </a:cubicBezTo>
                  <a:cubicBezTo>
                    <a:pt x="264" y="144"/>
                    <a:pt x="257" y="154"/>
                    <a:pt x="252" y="167"/>
                  </a:cubicBezTo>
                  <a:cubicBezTo>
                    <a:pt x="250" y="171"/>
                    <a:pt x="248" y="176"/>
                    <a:pt x="246" y="181"/>
                  </a:cubicBezTo>
                  <a:cubicBezTo>
                    <a:pt x="244" y="181"/>
                    <a:pt x="243" y="181"/>
                    <a:pt x="241" y="181"/>
                  </a:cubicBezTo>
                  <a:cubicBezTo>
                    <a:pt x="219" y="181"/>
                    <a:pt x="214" y="173"/>
                    <a:pt x="223" y="154"/>
                  </a:cubicBezTo>
                  <a:cubicBezTo>
                    <a:pt x="231" y="140"/>
                    <a:pt x="242" y="128"/>
                    <a:pt x="251" y="114"/>
                  </a:cubicBezTo>
                  <a:cubicBezTo>
                    <a:pt x="264" y="93"/>
                    <a:pt x="259" y="74"/>
                    <a:pt x="237" y="63"/>
                  </a:cubicBezTo>
                  <a:cubicBezTo>
                    <a:pt x="229" y="58"/>
                    <a:pt x="221" y="56"/>
                    <a:pt x="213" y="56"/>
                  </a:cubicBezTo>
                  <a:cubicBezTo>
                    <a:pt x="207" y="56"/>
                    <a:pt x="201" y="57"/>
                    <a:pt x="195" y="60"/>
                  </a:cubicBezTo>
                  <a:cubicBezTo>
                    <a:pt x="183" y="66"/>
                    <a:pt x="171" y="74"/>
                    <a:pt x="156" y="82"/>
                  </a:cubicBezTo>
                  <a:cubicBezTo>
                    <a:pt x="146" y="40"/>
                    <a:pt x="126" y="6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6"/>
            <p:cNvSpPr>
              <a:spLocks noEditPoints="1"/>
            </p:cNvSpPr>
            <p:nvPr/>
          </p:nvSpPr>
          <p:spPr bwMode="auto">
            <a:xfrm>
              <a:off x="8821738" y="1722438"/>
              <a:ext cx="647700" cy="623888"/>
            </a:xfrm>
            <a:custGeom>
              <a:avLst/>
              <a:gdLst>
                <a:gd name="T0" fmla="*/ 154 w 911"/>
                <a:gd name="T1" fmla="*/ 731 h 878"/>
                <a:gd name="T2" fmla="*/ 489 w 911"/>
                <a:gd name="T3" fmla="*/ 734 h 878"/>
                <a:gd name="T4" fmla="*/ 497 w 911"/>
                <a:gd name="T5" fmla="*/ 854 h 878"/>
                <a:gd name="T6" fmla="*/ 688 w 911"/>
                <a:gd name="T7" fmla="*/ 701 h 878"/>
                <a:gd name="T8" fmla="*/ 713 w 911"/>
                <a:gd name="T9" fmla="*/ 648 h 878"/>
                <a:gd name="T10" fmla="*/ 772 w 911"/>
                <a:gd name="T11" fmla="*/ 455 h 878"/>
                <a:gd name="T12" fmla="*/ 876 w 911"/>
                <a:gd name="T13" fmla="*/ 390 h 878"/>
                <a:gd name="T14" fmla="*/ 730 w 911"/>
                <a:gd name="T15" fmla="*/ 775 h 878"/>
                <a:gd name="T16" fmla="*/ 318 w 911"/>
                <a:gd name="T17" fmla="*/ 644 h 878"/>
                <a:gd name="T18" fmla="*/ 212 w 911"/>
                <a:gd name="T19" fmla="*/ 553 h 878"/>
                <a:gd name="T20" fmla="*/ 258 w 911"/>
                <a:gd name="T21" fmla="*/ 313 h 878"/>
                <a:gd name="T22" fmla="*/ 386 w 911"/>
                <a:gd name="T23" fmla="*/ 222 h 878"/>
                <a:gd name="T24" fmla="*/ 646 w 911"/>
                <a:gd name="T25" fmla="*/ 271 h 878"/>
                <a:gd name="T26" fmla="*/ 689 w 911"/>
                <a:gd name="T27" fmla="*/ 623 h 878"/>
                <a:gd name="T28" fmla="*/ 622 w 911"/>
                <a:gd name="T29" fmla="*/ 688 h 878"/>
                <a:gd name="T30" fmla="*/ 499 w 911"/>
                <a:gd name="T31" fmla="*/ 702 h 878"/>
                <a:gd name="T32" fmla="*/ 193 w 911"/>
                <a:gd name="T33" fmla="*/ 116 h 878"/>
                <a:gd name="T34" fmla="*/ 245 w 911"/>
                <a:gd name="T35" fmla="*/ 277 h 878"/>
                <a:gd name="T36" fmla="*/ 40 w 911"/>
                <a:gd name="T37" fmla="*/ 483 h 878"/>
                <a:gd name="T38" fmla="*/ 641 w 911"/>
                <a:gd name="T39" fmla="*/ 219 h 878"/>
                <a:gd name="T40" fmla="*/ 458 w 911"/>
                <a:gd name="T41" fmla="*/ 39 h 878"/>
                <a:gd name="T42" fmla="*/ 782 w 911"/>
                <a:gd name="T43" fmla="*/ 160 h 878"/>
                <a:gd name="T44" fmla="*/ 677 w 911"/>
                <a:gd name="T45" fmla="*/ 231 h 878"/>
                <a:gd name="T46" fmla="*/ 393 w 911"/>
                <a:gd name="T47" fmla="*/ 16 h 878"/>
                <a:gd name="T48" fmla="*/ 212 w 911"/>
                <a:gd name="T49" fmla="*/ 60 h 878"/>
                <a:gd name="T50" fmla="*/ 20 w 911"/>
                <a:gd name="T51" fmla="*/ 398 h 878"/>
                <a:gd name="T52" fmla="*/ 53 w 911"/>
                <a:gd name="T53" fmla="*/ 675 h 878"/>
                <a:gd name="T54" fmla="*/ 210 w 911"/>
                <a:gd name="T55" fmla="*/ 800 h 878"/>
                <a:gd name="T56" fmla="*/ 518 w 911"/>
                <a:gd name="T57" fmla="*/ 878 h 878"/>
                <a:gd name="T58" fmla="*/ 717 w 911"/>
                <a:gd name="T59" fmla="*/ 825 h 878"/>
                <a:gd name="T60" fmla="*/ 903 w 911"/>
                <a:gd name="T61" fmla="*/ 444 h 878"/>
                <a:gd name="T62" fmla="*/ 827 w 911"/>
                <a:gd name="T63" fmla="*/ 162 h 878"/>
                <a:gd name="T64" fmla="*/ 820 w 911"/>
                <a:gd name="T65" fmla="*/ 114 h 878"/>
                <a:gd name="T66" fmla="*/ 797 w 911"/>
                <a:gd name="T67" fmla="*/ 121 h 878"/>
                <a:gd name="T68" fmla="*/ 711 w 911"/>
                <a:gd name="T69" fmla="*/ 60 h 878"/>
                <a:gd name="T70" fmla="*/ 485 w 911"/>
                <a:gd name="T71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1" h="878">
                  <a:moveTo>
                    <a:pt x="497" y="854"/>
                  </a:moveTo>
                  <a:cubicBezTo>
                    <a:pt x="370" y="854"/>
                    <a:pt x="262" y="807"/>
                    <a:pt x="154" y="731"/>
                  </a:cubicBezTo>
                  <a:cubicBezTo>
                    <a:pt x="187" y="702"/>
                    <a:pt x="214" y="677"/>
                    <a:pt x="242" y="652"/>
                  </a:cubicBezTo>
                  <a:cubicBezTo>
                    <a:pt x="321" y="694"/>
                    <a:pt x="401" y="729"/>
                    <a:pt x="489" y="734"/>
                  </a:cubicBezTo>
                  <a:cubicBezTo>
                    <a:pt x="497" y="774"/>
                    <a:pt x="505" y="811"/>
                    <a:pt x="514" y="854"/>
                  </a:cubicBezTo>
                  <a:cubicBezTo>
                    <a:pt x="508" y="854"/>
                    <a:pt x="503" y="854"/>
                    <a:pt x="497" y="854"/>
                  </a:cubicBezTo>
                  <a:moveTo>
                    <a:pt x="730" y="775"/>
                  </a:moveTo>
                  <a:cubicBezTo>
                    <a:pt x="715" y="749"/>
                    <a:pt x="700" y="726"/>
                    <a:pt x="688" y="701"/>
                  </a:cubicBezTo>
                  <a:cubicBezTo>
                    <a:pt x="685" y="695"/>
                    <a:pt x="688" y="683"/>
                    <a:pt x="691" y="676"/>
                  </a:cubicBezTo>
                  <a:cubicBezTo>
                    <a:pt x="697" y="665"/>
                    <a:pt x="706" y="657"/>
                    <a:pt x="713" y="648"/>
                  </a:cubicBezTo>
                  <a:cubicBezTo>
                    <a:pt x="743" y="613"/>
                    <a:pt x="762" y="573"/>
                    <a:pt x="766" y="526"/>
                  </a:cubicBezTo>
                  <a:cubicBezTo>
                    <a:pt x="768" y="502"/>
                    <a:pt x="772" y="478"/>
                    <a:pt x="772" y="455"/>
                  </a:cubicBezTo>
                  <a:cubicBezTo>
                    <a:pt x="771" y="428"/>
                    <a:pt x="784" y="414"/>
                    <a:pt x="805" y="408"/>
                  </a:cubicBezTo>
                  <a:cubicBezTo>
                    <a:pt x="827" y="401"/>
                    <a:pt x="849" y="396"/>
                    <a:pt x="876" y="390"/>
                  </a:cubicBezTo>
                  <a:cubicBezTo>
                    <a:pt x="882" y="462"/>
                    <a:pt x="870" y="529"/>
                    <a:pt x="853" y="593"/>
                  </a:cubicBezTo>
                  <a:cubicBezTo>
                    <a:pt x="834" y="666"/>
                    <a:pt x="796" y="727"/>
                    <a:pt x="730" y="775"/>
                  </a:cubicBezTo>
                  <a:moveTo>
                    <a:pt x="499" y="702"/>
                  </a:moveTo>
                  <a:cubicBezTo>
                    <a:pt x="434" y="702"/>
                    <a:pt x="376" y="673"/>
                    <a:pt x="318" y="644"/>
                  </a:cubicBezTo>
                  <a:cubicBezTo>
                    <a:pt x="287" y="628"/>
                    <a:pt x="253" y="614"/>
                    <a:pt x="230" y="583"/>
                  </a:cubicBezTo>
                  <a:cubicBezTo>
                    <a:pt x="224" y="573"/>
                    <a:pt x="216" y="563"/>
                    <a:pt x="212" y="553"/>
                  </a:cubicBezTo>
                  <a:cubicBezTo>
                    <a:pt x="196" y="507"/>
                    <a:pt x="197" y="458"/>
                    <a:pt x="201" y="410"/>
                  </a:cubicBezTo>
                  <a:cubicBezTo>
                    <a:pt x="204" y="371"/>
                    <a:pt x="232" y="341"/>
                    <a:pt x="258" y="313"/>
                  </a:cubicBezTo>
                  <a:cubicBezTo>
                    <a:pt x="283" y="287"/>
                    <a:pt x="312" y="264"/>
                    <a:pt x="340" y="242"/>
                  </a:cubicBezTo>
                  <a:cubicBezTo>
                    <a:pt x="353" y="232"/>
                    <a:pt x="370" y="225"/>
                    <a:pt x="386" y="222"/>
                  </a:cubicBezTo>
                  <a:cubicBezTo>
                    <a:pt x="422" y="216"/>
                    <a:pt x="459" y="214"/>
                    <a:pt x="499" y="210"/>
                  </a:cubicBezTo>
                  <a:cubicBezTo>
                    <a:pt x="552" y="213"/>
                    <a:pt x="603" y="231"/>
                    <a:pt x="646" y="271"/>
                  </a:cubicBezTo>
                  <a:cubicBezTo>
                    <a:pt x="664" y="287"/>
                    <a:pt x="683" y="304"/>
                    <a:pt x="698" y="324"/>
                  </a:cubicBezTo>
                  <a:cubicBezTo>
                    <a:pt x="757" y="404"/>
                    <a:pt x="752" y="540"/>
                    <a:pt x="689" y="623"/>
                  </a:cubicBezTo>
                  <a:cubicBezTo>
                    <a:pt x="674" y="642"/>
                    <a:pt x="656" y="659"/>
                    <a:pt x="638" y="677"/>
                  </a:cubicBezTo>
                  <a:cubicBezTo>
                    <a:pt x="634" y="682"/>
                    <a:pt x="628" y="687"/>
                    <a:pt x="622" y="688"/>
                  </a:cubicBezTo>
                  <a:cubicBezTo>
                    <a:pt x="582" y="693"/>
                    <a:pt x="541" y="702"/>
                    <a:pt x="500" y="702"/>
                  </a:cubicBezTo>
                  <a:cubicBezTo>
                    <a:pt x="499" y="702"/>
                    <a:pt x="499" y="702"/>
                    <a:pt x="499" y="702"/>
                  </a:cubicBezTo>
                  <a:moveTo>
                    <a:pt x="40" y="483"/>
                  </a:moveTo>
                  <a:cubicBezTo>
                    <a:pt x="54" y="340"/>
                    <a:pt x="88" y="215"/>
                    <a:pt x="193" y="116"/>
                  </a:cubicBezTo>
                  <a:cubicBezTo>
                    <a:pt x="230" y="148"/>
                    <a:pt x="247" y="187"/>
                    <a:pt x="260" y="228"/>
                  </a:cubicBezTo>
                  <a:cubicBezTo>
                    <a:pt x="266" y="247"/>
                    <a:pt x="260" y="262"/>
                    <a:pt x="245" y="277"/>
                  </a:cubicBezTo>
                  <a:cubicBezTo>
                    <a:pt x="200" y="321"/>
                    <a:pt x="168" y="387"/>
                    <a:pt x="157" y="452"/>
                  </a:cubicBezTo>
                  <a:cubicBezTo>
                    <a:pt x="122" y="461"/>
                    <a:pt x="84" y="471"/>
                    <a:pt x="40" y="483"/>
                  </a:cubicBezTo>
                  <a:moveTo>
                    <a:pt x="677" y="231"/>
                  </a:moveTo>
                  <a:cubicBezTo>
                    <a:pt x="665" y="231"/>
                    <a:pt x="653" y="227"/>
                    <a:pt x="641" y="219"/>
                  </a:cubicBezTo>
                  <a:cubicBezTo>
                    <a:pt x="593" y="184"/>
                    <a:pt x="538" y="174"/>
                    <a:pt x="482" y="169"/>
                  </a:cubicBezTo>
                  <a:cubicBezTo>
                    <a:pt x="465" y="132"/>
                    <a:pt x="455" y="80"/>
                    <a:pt x="458" y="39"/>
                  </a:cubicBezTo>
                  <a:cubicBezTo>
                    <a:pt x="467" y="38"/>
                    <a:pt x="476" y="38"/>
                    <a:pt x="484" y="38"/>
                  </a:cubicBezTo>
                  <a:cubicBezTo>
                    <a:pt x="597" y="38"/>
                    <a:pt x="695" y="74"/>
                    <a:pt x="782" y="160"/>
                  </a:cubicBezTo>
                  <a:cubicBezTo>
                    <a:pt x="758" y="181"/>
                    <a:pt x="739" y="203"/>
                    <a:pt x="716" y="218"/>
                  </a:cubicBezTo>
                  <a:cubicBezTo>
                    <a:pt x="704" y="226"/>
                    <a:pt x="690" y="231"/>
                    <a:pt x="677" y="231"/>
                  </a:cubicBezTo>
                  <a:moveTo>
                    <a:pt x="485" y="0"/>
                  </a:moveTo>
                  <a:cubicBezTo>
                    <a:pt x="454" y="0"/>
                    <a:pt x="424" y="4"/>
                    <a:pt x="393" y="16"/>
                  </a:cubicBezTo>
                  <a:cubicBezTo>
                    <a:pt x="351" y="31"/>
                    <a:pt x="307" y="40"/>
                    <a:pt x="263" y="44"/>
                  </a:cubicBezTo>
                  <a:cubicBezTo>
                    <a:pt x="245" y="45"/>
                    <a:pt x="227" y="51"/>
                    <a:pt x="212" y="60"/>
                  </a:cubicBezTo>
                  <a:cubicBezTo>
                    <a:pt x="158" y="96"/>
                    <a:pt x="118" y="147"/>
                    <a:pt x="86" y="203"/>
                  </a:cubicBezTo>
                  <a:cubicBezTo>
                    <a:pt x="52" y="263"/>
                    <a:pt x="32" y="330"/>
                    <a:pt x="20" y="398"/>
                  </a:cubicBezTo>
                  <a:cubicBezTo>
                    <a:pt x="12" y="447"/>
                    <a:pt x="0" y="495"/>
                    <a:pt x="17" y="545"/>
                  </a:cubicBezTo>
                  <a:cubicBezTo>
                    <a:pt x="32" y="587"/>
                    <a:pt x="43" y="631"/>
                    <a:pt x="53" y="675"/>
                  </a:cubicBezTo>
                  <a:cubicBezTo>
                    <a:pt x="61" y="711"/>
                    <a:pt x="85" y="730"/>
                    <a:pt x="112" y="747"/>
                  </a:cubicBezTo>
                  <a:cubicBezTo>
                    <a:pt x="144" y="766"/>
                    <a:pt x="177" y="783"/>
                    <a:pt x="210" y="800"/>
                  </a:cubicBezTo>
                  <a:cubicBezTo>
                    <a:pt x="234" y="813"/>
                    <a:pt x="258" y="826"/>
                    <a:pt x="283" y="835"/>
                  </a:cubicBezTo>
                  <a:cubicBezTo>
                    <a:pt x="359" y="863"/>
                    <a:pt x="437" y="876"/>
                    <a:pt x="518" y="878"/>
                  </a:cubicBezTo>
                  <a:cubicBezTo>
                    <a:pt x="522" y="878"/>
                    <a:pt x="525" y="878"/>
                    <a:pt x="529" y="878"/>
                  </a:cubicBezTo>
                  <a:cubicBezTo>
                    <a:pt x="597" y="878"/>
                    <a:pt x="661" y="866"/>
                    <a:pt x="717" y="825"/>
                  </a:cubicBezTo>
                  <a:cubicBezTo>
                    <a:pt x="803" y="762"/>
                    <a:pt x="862" y="679"/>
                    <a:pt x="883" y="570"/>
                  </a:cubicBezTo>
                  <a:cubicBezTo>
                    <a:pt x="891" y="528"/>
                    <a:pt x="898" y="486"/>
                    <a:pt x="903" y="444"/>
                  </a:cubicBezTo>
                  <a:cubicBezTo>
                    <a:pt x="911" y="378"/>
                    <a:pt x="902" y="316"/>
                    <a:pt x="872" y="257"/>
                  </a:cubicBezTo>
                  <a:cubicBezTo>
                    <a:pt x="856" y="226"/>
                    <a:pt x="841" y="193"/>
                    <a:pt x="827" y="162"/>
                  </a:cubicBezTo>
                  <a:cubicBezTo>
                    <a:pt x="829" y="149"/>
                    <a:pt x="836" y="133"/>
                    <a:pt x="832" y="123"/>
                  </a:cubicBezTo>
                  <a:cubicBezTo>
                    <a:pt x="829" y="116"/>
                    <a:pt x="825" y="114"/>
                    <a:pt x="820" y="114"/>
                  </a:cubicBezTo>
                  <a:cubicBezTo>
                    <a:pt x="816" y="114"/>
                    <a:pt x="812" y="116"/>
                    <a:pt x="808" y="118"/>
                  </a:cubicBezTo>
                  <a:cubicBezTo>
                    <a:pt x="804" y="120"/>
                    <a:pt x="800" y="121"/>
                    <a:pt x="797" y="121"/>
                  </a:cubicBezTo>
                  <a:cubicBezTo>
                    <a:pt x="797" y="121"/>
                    <a:pt x="796" y="121"/>
                    <a:pt x="796" y="121"/>
                  </a:cubicBezTo>
                  <a:cubicBezTo>
                    <a:pt x="765" y="99"/>
                    <a:pt x="740" y="76"/>
                    <a:pt x="711" y="60"/>
                  </a:cubicBezTo>
                  <a:cubicBezTo>
                    <a:pt x="678" y="43"/>
                    <a:pt x="643" y="30"/>
                    <a:pt x="607" y="20"/>
                  </a:cubicBezTo>
                  <a:cubicBezTo>
                    <a:pt x="567" y="8"/>
                    <a:pt x="526" y="0"/>
                    <a:pt x="4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7"/>
            <p:cNvSpPr>
              <a:spLocks noEditPoints="1"/>
            </p:cNvSpPr>
            <p:nvPr/>
          </p:nvSpPr>
          <p:spPr bwMode="auto">
            <a:xfrm>
              <a:off x="7904163" y="576262"/>
              <a:ext cx="671513" cy="511175"/>
            </a:xfrm>
            <a:custGeom>
              <a:avLst/>
              <a:gdLst>
                <a:gd name="T0" fmla="*/ 817 w 943"/>
                <a:gd name="T1" fmla="*/ 123 h 719"/>
                <a:gd name="T2" fmla="*/ 872 w 943"/>
                <a:gd name="T3" fmla="*/ 66 h 719"/>
                <a:gd name="T4" fmla="*/ 808 w 943"/>
                <a:gd name="T5" fmla="*/ 187 h 719"/>
                <a:gd name="T6" fmla="*/ 514 w 943"/>
                <a:gd name="T7" fmla="*/ 655 h 719"/>
                <a:gd name="T8" fmla="*/ 465 w 943"/>
                <a:gd name="T9" fmla="*/ 694 h 719"/>
                <a:gd name="T10" fmla="*/ 418 w 943"/>
                <a:gd name="T11" fmla="*/ 675 h 719"/>
                <a:gd name="T12" fmla="*/ 64 w 943"/>
                <a:gd name="T13" fmla="*/ 481 h 719"/>
                <a:gd name="T14" fmla="*/ 53 w 943"/>
                <a:gd name="T15" fmla="*/ 476 h 719"/>
                <a:gd name="T16" fmla="*/ 48 w 943"/>
                <a:gd name="T17" fmla="*/ 468 h 719"/>
                <a:gd name="T18" fmla="*/ 65 w 943"/>
                <a:gd name="T19" fmla="*/ 453 h 719"/>
                <a:gd name="T20" fmla="*/ 91 w 943"/>
                <a:gd name="T21" fmla="*/ 465 h 719"/>
                <a:gd name="T22" fmla="*/ 92 w 943"/>
                <a:gd name="T23" fmla="*/ 466 h 719"/>
                <a:gd name="T24" fmla="*/ 124 w 943"/>
                <a:gd name="T25" fmla="*/ 422 h 719"/>
                <a:gd name="T26" fmla="*/ 151 w 943"/>
                <a:gd name="T27" fmla="*/ 426 h 719"/>
                <a:gd name="T28" fmla="*/ 186 w 943"/>
                <a:gd name="T29" fmla="*/ 383 h 719"/>
                <a:gd name="T30" fmla="*/ 214 w 943"/>
                <a:gd name="T31" fmla="*/ 388 h 719"/>
                <a:gd name="T32" fmla="*/ 234 w 943"/>
                <a:gd name="T33" fmla="*/ 346 h 719"/>
                <a:gd name="T34" fmla="*/ 347 w 943"/>
                <a:gd name="T35" fmla="*/ 298 h 719"/>
                <a:gd name="T36" fmla="*/ 366 w 943"/>
                <a:gd name="T37" fmla="*/ 300 h 719"/>
                <a:gd name="T38" fmla="*/ 368 w 943"/>
                <a:gd name="T39" fmla="*/ 300 h 719"/>
                <a:gd name="T40" fmla="*/ 382 w 943"/>
                <a:gd name="T41" fmla="*/ 275 h 719"/>
                <a:gd name="T42" fmla="*/ 442 w 943"/>
                <a:gd name="T43" fmla="*/ 253 h 719"/>
                <a:gd name="T44" fmla="*/ 473 w 943"/>
                <a:gd name="T45" fmla="*/ 263 h 719"/>
                <a:gd name="T46" fmla="*/ 481 w 943"/>
                <a:gd name="T47" fmla="*/ 269 h 719"/>
                <a:gd name="T48" fmla="*/ 547 w 943"/>
                <a:gd name="T49" fmla="*/ 209 h 719"/>
                <a:gd name="T50" fmla="*/ 595 w 943"/>
                <a:gd name="T51" fmla="*/ 188 h 719"/>
                <a:gd name="T52" fmla="*/ 640 w 943"/>
                <a:gd name="T53" fmla="*/ 166 h 719"/>
                <a:gd name="T54" fmla="*/ 675 w 943"/>
                <a:gd name="T55" fmla="*/ 178 h 719"/>
                <a:gd name="T56" fmla="*/ 682 w 943"/>
                <a:gd name="T57" fmla="*/ 183 h 719"/>
                <a:gd name="T58" fmla="*/ 690 w 943"/>
                <a:gd name="T59" fmla="*/ 141 h 719"/>
                <a:gd name="T60" fmla="*/ 723 w 943"/>
                <a:gd name="T61" fmla="*/ 132 h 719"/>
                <a:gd name="T62" fmla="*/ 751 w 943"/>
                <a:gd name="T63" fmla="*/ 141 h 719"/>
                <a:gd name="T64" fmla="*/ 761 w 943"/>
                <a:gd name="T65" fmla="*/ 150 h 719"/>
                <a:gd name="T66" fmla="*/ 773 w 943"/>
                <a:gd name="T67" fmla="*/ 107 h 719"/>
                <a:gd name="T68" fmla="*/ 785 w 943"/>
                <a:gd name="T69" fmla="*/ 103 h 719"/>
                <a:gd name="T70" fmla="*/ 801 w 943"/>
                <a:gd name="T71" fmla="*/ 109 h 719"/>
                <a:gd name="T72" fmla="*/ 817 w 943"/>
                <a:gd name="T73" fmla="*/ 123 h 719"/>
                <a:gd name="T74" fmla="*/ 930 w 943"/>
                <a:gd name="T75" fmla="*/ 0 h 719"/>
                <a:gd name="T76" fmla="*/ 0 w 943"/>
                <a:gd name="T77" fmla="*/ 474 h 719"/>
                <a:gd name="T78" fmla="*/ 76 w 943"/>
                <a:gd name="T79" fmla="*/ 505 h 719"/>
                <a:gd name="T80" fmla="*/ 414 w 943"/>
                <a:gd name="T81" fmla="*/ 694 h 719"/>
                <a:gd name="T82" fmla="*/ 474 w 943"/>
                <a:gd name="T83" fmla="*/ 719 h 719"/>
                <a:gd name="T84" fmla="*/ 536 w 943"/>
                <a:gd name="T85" fmla="*/ 668 h 719"/>
                <a:gd name="T86" fmla="*/ 926 w 943"/>
                <a:gd name="T87" fmla="*/ 33 h 719"/>
                <a:gd name="T88" fmla="*/ 930 w 943"/>
                <a:gd name="T8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3" h="719">
                  <a:moveTo>
                    <a:pt x="817" y="123"/>
                  </a:moveTo>
                  <a:cubicBezTo>
                    <a:pt x="815" y="80"/>
                    <a:pt x="842" y="74"/>
                    <a:pt x="872" y="66"/>
                  </a:cubicBezTo>
                  <a:cubicBezTo>
                    <a:pt x="858" y="112"/>
                    <a:pt x="830" y="148"/>
                    <a:pt x="808" y="187"/>
                  </a:cubicBezTo>
                  <a:cubicBezTo>
                    <a:pt x="716" y="346"/>
                    <a:pt x="616" y="501"/>
                    <a:pt x="514" y="655"/>
                  </a:cubicBezTo>
                  <a:cubicBezTo>
                    <a:pt x="497" y="681"/>
                    <a:pt x="483" y="694"/>
                    <a:pt x="465" y="694"/>
                  </a:cubicBezTo>
                  <a:cubicBezTo>
                    <a:pt x="452" y="694"/>
                    <a:pt x="438" y="687"/>
                    <a:pt x="418" y="675"/>
                  </a:cubicBezTo>
                  <a:cubicBezTo>
                    <a:pt x="304" y="603"/>
                    <a:pt x="181" y="548"/>
                    <a:pt x="64" y="481"/>
                  </a:cubicBezTo>
                  <a:cubicBezTo>
                    <a:pt x="60" y="479"/>
                    <a:pt x="57" y="478"/>
                    <a:pt x="53" y="476"/>
                  </a:cubicBezTo>
                  <a:cubicBezTo>
                    <a:pt x="51" y="474"/>
                    <a:pt x="49" y="472"/>
                    <a:pt x="48" y="468"/>
                  </a:cubicBezTo>
                  <a:cubicBezTo>
                    <a:pt x="53" y="457"/>
                    <a:pt x="59" y="453"/>
                    <a:pt x="65" y="453"/>
                  </a:cubicBezTo>
                  <a:cubicBezTo>
                    <a:pt x="73" y="453"/>
                    <a:pt x="82" y="459"/>
                    <a:pt x="91" y="465"/>
                  </a:cubicBezTo>
                  <a:cubicBezTo>
                    <a:pt x="91" y="466"/>
                    <a:pt x="92" y="466"/>
                    <a:pt x="92" y="466"/>
                  </a:cubicBezTo>
                  <a:cubicBezTo>
                    <a:pt x="93" y="435"/>
                    <a:pt x="101" y="422"/>
                    <a:pt x="124" y="422"/>
                  </a:cubicBezTo>
                  <a:cubicBezTo>
                    <a:pt x="131" y="422"/>
                    <a:pt x="140" y="423"/>
                    <a:pt x="151" y="426"/>
                  </a:cubicBezTo>
                  <a:cubicBezTo>
                    <a:pt x="151" y="398"/>
                    <a:pt x="162" y="383"/>
                    <a:pt x="186" y="383"/>
                  </a:cubicBezTo>
                  <a:cubicBezTo>
                    <a:pt x="194" y="383"/>
                    <a:pt x="203" y="385"/>
                    <a:pt x="214" y="388"/>
                  </a:cubicBezTo>
                  <a:cubicBezTo>
                    <a:pt x="204" y="365"/>
                    <a:pt x="216" y="352"/>
                    <a:pt x="234" y="346"/>
                  </a:cubicBezTo>
                  <a:cubicBezTo>
                    <a:pt x="273" y="333"/>
                    <a:pt x="304" y="298"/>
                    <a:pt x="347" y="298"/>
                  </a:cubicBezTo>
                  <a:cubicBezTo>
                    <a:pt x="353" y="298"/>
                    <a:pt x="359" y="298"/>
                    <a:pt x="366" y="300"/>
                  </a:cubicBezTo>
                  <a:cubicBezTo>
                    <a:pt x="367" y="300"/>
                    <a:pt x="367" y="300"/>
                    <a:pt x="368" y="300"/>
                  </a:cubicBezTo>
                  <a:cubicBezTo>
                    <a:pt x="379" y="300"/>
                    <a:pt x="371" y="280"/>
                    <a:pt x="382" y="275"/>
                  </a:cubicBezTo>
                  <a:cubicBezTo>
                    <a:pt x="402" y="266"/>
                    <a:pt x="421" y="253"/>
                    <a:pt x="442" y="253"/>
                  </a:cubicBezTo>
                  <a:cubicBezTo>
                    <a:pt x="452" y="253"/>
                    <a:pt x="462" y="255"/>
                    <a:pt x="473" y="263"/>
                  </a:cubicBezTo>
                  <a:cubicBezTo>
                    <a:pt x="475" y="265"/>
                    <a:pt x="478" y="267"/>
                    <a:pt x="481" y="269"/>
                  </a:cubicBezTo>
                  <a:cubicBezTo>
                    <a:pt x="471" y="209"/>
                    <a:pt x="520" y="219"/>
                    <a:pt x="547" y="209"/>
                  </a:cubicBezTo>
                  <a:cubicBezTo>
                    <a:pt x="563" y="202"/>
                    <a:pt x="579" y="207"/>
                    <a:pt x="595" y="188"/>
                  </a:cubicBezTo>
                  <a:cubicBezTo>
                    <a:pt x="606" y="175"/>
                    <a:pt x="622" y="166"/>
                    <a:pt x="640" y="166"/>
                  </a:cubicBezTo>
                  <a:cubicBezTo>
                    <a:pt x="651" y="166"/>
                    <a:pt x="663" y="170"/>
                    <a:pt x="675" y="178"/>
                  </a:cubicBezTo>
                  <a:cubicBezTo>
                    <a:pt x="677" y="180"/>
                    <a:pt x="679" y="181"/>
                    <a:pt x="682" y="183"/>
                  </a:cubicBezTo>
                  <a:cubicBezTo>
                    <a:pt x="686" y="165"/>
                    <a:pt x="670" y="152"/>
                    <a:pt x="690" y="141"/>
                  </a:cubicBezTo>
                  <a:cubicBezTo>
                    <a:pt x="702" y="135"/>
                    <a:pt x="713" y="132"/>
                    <a:pt x="723" y="132"/>
                  </a:cubicBezTo>
                  <a:cubicBezTo>
                    <a:pt x="733" y="132"/>
                    <a:pt x="742" y="134"/>
                    <a:pt x="751" y="141"/>
                  </a:cubicBezTo>
                  <a:cubicBezTo>
                    <a:pt x="754" y="143"/>
                    <a:pt x="758" y="146"/>
                    <a:pt x="761" y="150"/>
                  </a:cubicBezTo>
                  <a:cubicBezTo>
                    <a:pt x="768" y="134"/>
                    <a:pt x="752" y="117"/>
                    <a:pt x="773" y="107"/>
                  </a:cubicBezTo>
                  <a:cubicBezTo>
                    <a:pt x="777" y="104"/>
                    <a:pt x="782" y="103"/>
                    <a:pt x="785" y="103"/>
                  </a:cubicBezTo>
                  <a:cubicBezTo>
                    <a:pt x="791" y="103"/>
                    <a:pt x="796" y="106"/>
                    <a:pt x="801" y="109"/>
                  </a:cubicBezTo>
                  <a:cubicBezTo>
                    <a:pt x="806" y="113"/>
                    <a:pt x="811" y="117"/>
                    <a:pt x="817" y="123"/>
                  </a:cubicBezTo>
                  <a:moveTo>
                    <a:pt x="930" y="0"/>
                  </a:moveTo>
                  <a:cubicBezTo>
                    <a:pt x="629" y="167"/>
                    <a:pt x="284" y="253"/>
                    <a:pt x="0" y="474"/>
                  </a:cubicBezTo>
                  <a:cubicBezTo>
                    <a:pt x="30" y="486"/>
                    <a:pt x="55" y="493"/>
                    <a:pt x="76" y="505"/>
                  </a:cubicBezTo>
                  <a:cubicBezTo>
                    <a:pt x="186" y="572"/>
                    <a:pt x="305" y="623"/>
                    <a:pt x="414" y="694"/>
                  </a:cubicBezTo>
                  <a:cubicBezTo>
                    <a:pt x="439" y="710"/>
                    <a:pt x="458" y="719"/>
                    <a:pt x="474" y="719"/>
                  </a:cubicBezTo>
                  <a:cubicBezTo>
                    <a:pt x="496" y="719"/>
                    <a:pt x="513" y="702"/>
                    <a:pt x="536" y="668"/>
                  </a:cubicBezTo>
                  <a:cubicBezTo>
                    <a:pt x="673" y="460"/>
                    <a:pt x="800" y="247"/>
                    <a:pt x="926" y="33"/>
                  </a:cubicBezTo>
                  <a:cubicBezTo>
                    <a:pt x="931" y="24"/>
                    <a:pt x="943" y="16"/>
                    <a:pt x="9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98"/>
            <p:cNvSpPr>
              <a:spLocks noEditPoints="1"/>
            </p:cNvSpPr>
            <p:nvPr/>
          </p:nvSpPr>
          <p:spPr bwMode="auto">
            <a:xfrm>
              <a:off x="8027988" y="720725"/>
              <a:ext cx="393700" cy="298450"/>
            </a:xfrm>
            <a:custGeom>
              <a:avLst/>
              <a:gdLst>
                <a:gd name="T0" fmla="*/ 262 w 553"/>
                <a:gd name="T1" fmla="*/ 394 h 420"/>
                <a:gd name="T2" fmla="*/ 232 w 553"/>
                <a:gd name="T3" fmla="*/ 383 h 420"/>
                <a:gd name="T4" fmla="*/ 35 w 553"/>
                <a:gd name="T5" fmla="*/ 266 h 420"/>
                <a:gd name="T6" fmla="*/ 481 w 553"/>
                <a:gd name="T7" fmla="*/ 68 h 420"/>
                <a:gd name="T8" fmla="*/ 342 w 553"/>
                <a:gd name="T9" fmla="*/ 282 h 420"/>
                <a:gd name="T10" fmla="*/ 296 w 553"/>
                <a:gd name="T11" fmla="*/ 366 h 420"/>
                <a:gd name="T12" fmla="*/ 262 w 553"/>
                <a:gd name="T13" fmla="*/ 394 h 420"/>
                <a:gd name="T14" fmla="*/ 536 w 553"/>
                <a:gd name="T15" fmla="*/ 0 h 420"/>
                <a:gd name="T16" fmla="*/ 525 w 553"/>
                <a:gd name="T17" fmla="*/ 6 h 420"/>
                <a:gd name="T18" fmla="*/ 444 w 553"/>
                <a:gd name="T19" fmla="*/ 48 h 420"/>
                <a:gd name="T20" fmla="*/ 80 w 553"/>
                <a:gd name="T21" fmla="*/ 221 h 420"/>
                <a:gd name="T22" fmla="*/ 0 w 553"/>
                <a:gd name="T23" fmla="*/ 276 h 420"/>
                <a:gd name="T24" fmla="*/ 102 w 553"/>
                <a:gd name="T25" fmla="*/ 326 h 420"/>
                <a:gd name="T26" fmla="*/ 247 w 553"/>
                <a:gd name="T27" fmla="*/ 411 h 420"/>
                <a:gd name="T28" fmla="*/ 276 w 553"/>
                <a:gd name="T29" fmla="*/ 420 h 420"/>
                <a:gd name="T30" fmla="*/ 305 w 553"/>
                <a:gd name="T31" fmla="*/ 400 h 420"/>
                <a:gd name="T32" fmla="*/ 545 w 553"/>
                <a:gd name="T33" fmla="*/ 33 h 420"/>
                <a:gd name="T34" fmla="*/ 546 w 553"/>
                <a:gd name="T35" fmla="*/ 6 h 420"/>
                <a:gd name="T36" fmla="*/ 543 w 553"/>
                <a:gd name="T37" fmla="*/ 2 h 420"/>
                <a:gd name="T38" fmla="*/ 536 w 553"/>
                <a:gd name="T3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3" h="420">
                  <a:moveTo>
                    <a:pt x="262" y="394"/>
                  </a:moveTo>
                  <a:cubicBezTo>
                    <a:pt x="253" y="394"/>
                    <a:pt x="243" y="390"/>
                    <a:pt x="232" y="383"/>
                  </a:cubicBezTo>
                  <a:cubicBezTo>
                    <a:pt x="171" y="346"/>
                    <a:pt x="109" y="310"/>
                    <a:pt x="35" y="266"/>
                  </a:cubicBezTo>
                  <a:cubicBezTo>
                    <a:pt x="192" y="203"/>
                    <a:pt x="336" y="137"/>
                    <a:pt x="481" y="68"/>
                  </a:cubicBezTo>
                  <a:cubicBezTo>
                    <a:pt x="434" y="139"/>
                    <a:pt x="388" y="210"/>
                    <a:pt x="342" y="282"/>
                  </a:cubicBezTo>
                  <a:cubicBezTo>
                    <a:pt x="325" y="309"/>
                    <a:pt x="310" y="337"/>
                    <a:pt x="296" y="366"/>
                  </a:cubicBezTo>
                  <a:cubicBezTo>
                    <a:pt x="287" y="385"/>
                    <a:pt x="276" y="394"/>
                    <a:pt x="262" y="394"/>
                  </a:cubicBezTo>
                  <a:moveTo>
                    <a:pt x="536" y="0"/>
                  </a:moveTo>
                  <a:cubicBezTo>
                    <a:pt x="532" y="0"/>
                    <a:pt x="528" y="2"/>
                    <a:pt x="525" y="6"/>
                  </a:cubicBezTo>
                  <a:cubicBezTo>
                    <a:pt x="504" y="32"/>
                    <a:pt x="471" y="34"/>
                    <a:pt x="444" y="48"/>
                  </a:cubicBezTo>
                  <a:cubicBezTo>
                    <a:pt x="325" y="111"/>
                    <a:pt x="206" y="172"/>
                    <a:pt x="80" y="221"/>
                  </a:cubicBezTo>
                  <a:cubicBezTo>
                    <a:pt x="53" y="232"/>
                    <a:pt x="23" y="244"/>
                    <a:pt x="0" y="276"/>
                  </a:cubicBezTo>
                  <a:cubicBezTo>
                    <a:pt x="40" y="289"/>
                    <a:pt x="71" y="308"/>
                    <a:pt x="102" y="326"/>
                  </a:cubicBezTo>
                  <a:cubicBezTo>
                    <a:pt x="150" y="355"/>
                    <a:pt x="198" y="383"/>
                    <a:pt x="247" y="411"/>
                  </a:cubicBezTo>
                  <a:cubicBezTo>
                    <a:pt x="257" y="416"/>
                    <a:pt x="267" y="420"/>
                    <a:pt x="276" y="420"/>
                  </a:cubicBezTo>
                  <a:cubicBezTo>
                    <a:pt x="287" y="420"/>
                    <a:pt x="297" y="414"/>
                    <a:pt x="305" y="400"/>
                  </a:cubicBezTo>
                  <a:cubicBezTo>
                    <a:pt x="377" y="272"/>
                    <a:pt x="456" y="149"/>
                    <a:pt x="545" y="33"/>
                  </a:cubicBezTo>
                  <a:cubicBezTo>
                    <a:pt x="552" y="24"/>
                    <a:pt x="553" y="14"/>
                    <a:pt x="546" y="6"/>
                  </a:cubicBezTo>
                  <a:cubicBezTo>
                    <a:pt x="545" y="4"/>
                    <a:pt x="544" y="3"/>
                    <a:pt x="543" y="2"/>
                  </a:cubicBezTo>
                  <a:cubicBezTo>
                    <a:pt x="541" y="1"/>
                    <a:pt x="538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99"/>
            <p:cNvSpPr>
              <a:spLocks noEditPoints="1"/>
            </p:cNvSpPr>
            <p:nvPr/>
          </p:nvSpPr>
          <p:spPr bwMode="auto">
            <a:xfrm>
              <a:off x="8429626" y="1436687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5 h 701"/>
                <a:gd name="T4" fmla="*/ 129 w 625"/>
                <a:gd name="T5" fmla="*/ 641 h 701"/>
                <a:gd name="T6" fmla="*/ 19 w 625"/>
                <a:gd name="T7" fmla="*/ 530 h 701"/>
                <a:gd name="T8" fmla="*/ 56 w 625"/>
                <a:gd name="T9" fmla="*/ 433 h 701"/>
                <a:gd name="T10" fmla="*/ 84 w 625"/>
                <a:gd name="T11" fmla="*/ 387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5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5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1 h 701"/>
                <a:gd name="T38" fmla="*/ 572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4 h 701"/>
                <a:gd name="T50" fmla="*/ 235 w 625"/>
                <a:gd name="T51" fmla="*/ 96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6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6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2"/>
                    <a:pt x="184" y="675"/>
                  </a:cubicBezTo>
                  <a:cubicBezTo>
                    <a:pt x="169" y="668"/>
                    <a:pt x="152" y="658"/>
                    <a:pt x="129" y="641"/>
                  </a:cubicBezTo>
                  <a:cubicBezTo>
                    <a:pt x="55" y="587"/>
                    <a:pt x="27" y="558"/>
                    <a:pt x="19" y="530"/>
                  </a:cubicBezTo>
                  <a:cubicBezTo>
                    <a:pt x="12" y="502"/>
                    <a:pt x="28" y="476"/>
                    <a:pt x="56" y="433"/>
                  </a:cubicBezTo>
                  <a:cubicBezTo>
                    <a:pt x="64" y="420"/>
                    <a:pt x="74" y="405"/>
                    <a:pt x="84" y="387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7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19"/>
                    <a:pt x="394" y="25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3"/>
                    <a:pt x="434" y="49"/>
                    <a:pt x="444" y="54"/>
                  </a:cubicBezTo>
                  <a:cubicBezTo>
                    <a:pt x="455" y="59"/>
                    <a:pt x="466" y="63"/>
                    <a:pt x="478" y="65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1"/>
                  </a:cubicBezTo>
                  <a:cubicBezTo>
                    <a:pt x="588" y="219"/>
                    <a:pt x="580" y="237"/>
                    <a:pt x="572" y="255"/>
                  </a:cubicBezTo>
                  <a:cubicBezTo>
                    <a:pt x="568" y="263"/>
                    <a:pt x="564" y="270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4"/>
                  </a:cubicBezTo>
                  <a:cubicBezTo>
                    <a:pt x="249" y="75"/>
                    <a:pt x="242" y="86"/>
                    <a:pt x="235" y="96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4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7" y="651"/>
                    <a:pt x="118" y="652"/>
                  </a:cubicBezTo>
                  <a:cubicBezTo>
                    <a:pt x="142" y="668"/>
                    <a:pt x="161" y="679"/>
                    <a:pt x="177" y="686"/>
                  </a:cubicBezTo>
                  <a:cubicBezTo>
                    <a:pt x="198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90" y="258"/>
                  </a:cubicBezTo>
                  <a:cubicBezTo>
                    <a:pt x="597" y="242"/>
                    <a:pt x="604" y="225"/>
                    <a:pt x="613" y="210"/>
                  </a:cubicBezTo>
                  <a:cubicBezTo>
                    <a:pt x="622" y="193"/>
                    <a:pt x="625" y="179"/>
                    <a:pt x="621" y="166"/>
                  </a:cubicBezTo>
                  <a:cubicBezTo>
                    <a:pt x="619" y="157"/>
                    <a:pt x="614" y="147"/>
                    <a:pt x="605" y="136"/>
                  </a:cubicBezTo>
                  <a:cubicBezTo>
                    <a:pt x="571" y="95"/>
                    <a:pt x="527" y="73"/>
                    <a:pt x="485" y="53"/>
                  </a:cubicBezTo>
                  <a:cubicBezTo>
                    <a:pt x="479" y="50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8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0"/>
            <p:cNvSpPr>
              <a:spLocks noEditPoints="1"/>
            </p:cNvSpPr>
            <p:nvPr/>
          </p:nvSpPr>
          <p:spPr bwMode="auto">
            <a:xfrm>
              <a:off x="8489951" y="1500187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8 h 495"/>
                <a:gd name="T14" fmla="*/ 58 w 455"/>
                <a:gd name="T15" fmla="*/ 413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7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4 w 455"/>
                <a:gd name="T35" fmla="*/ 163 h 495"/>
                <a:gd name="T36" fmla="*/ 425 w 455"/>
                <a:gd name="T37" fmla="*/ 198 h 495"/>
                <a:gd name="T38" fmla="*/ 414 w 455"/>
                <a:gd name="T39" fmla="*/ 226 h 495"/>
                <a:gd name="T40" fmla="*/ 414 w 455"/>
                <a:gd name="T41" fmla="*/ 227 h 495"/>
                <a:gd name="T42" fmla="*/ 413 w 455"/>
                <a:gd name="T43" fmla="*/ 227 h 495"/>
                <a:gd name="T44" fmla="*/ 228 w 455"/>
                <a:gd name="T45" fmla="*/ 463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4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6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5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8 w 455"/>
                <a:gd name="T75" fmla="*/ 340 h 495"/>
                <a:gd name="T76" fmla="*/ 436 w 455"/>
                <a:gd name="T77" fmla="*/ 212 h 495"/>
                <a:gd name="T78" fmla="*/ 452 w 455"/>
                <a:gd name="T79" fmla="*/ 156 h 495"/>
                <a:gd name="T80" fmla="*/ 404 w 455"/>
                <a:gd name="T81" fmla="*/ 115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79"/>
                    <a:pt x="177" y="476"/>
                  </a:cubicBezTo>
                  <a:cubicBezTo>
                    <a:pt x="173" y="474"/>
                    <a:pt x="168" y="471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8"/>
                  </a:cubicBezTo>
                  <a:cubicBezTo>
                    <a:pt x="65" y="417"/>
                    <a:pt x="62" y="415"/>
                    <a:pt x="58" y="413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6" y="345"/>
                  </a:cubicBezTo>
                  <a:cubicBezTo>
                    <a:pt x="54" y="314"/>
                    <a:pt x="71" y="281"/>
                    <a:pt x="88" y="250"/>
                  </a:cubicBezTo>
                  <a:cubicBezTo>
                    <a:pt x="123" y="183"/>
                    <a:pt x="160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8" y="150"/>
                    <a:pt x="433" y="156"/>
                    <a:pt x="434" y="163"/>
                  </a:cubicBezTo>
                  <a:cubicBezTo>
                    <a:pt x="437" y="175"/>
                    <a:pt x="431" y="186"/>
                    <a:pt x="425" y="198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8" y="395"/>
                    <a:pt x="228" y="463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1"/>
                    <a:pt x="231" y="3"/>
                    <a:pt x="230" y="4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79"/>
                    <a:pt x="2" y="386"/>
                  </a:cubicBezTo>
                  <a:cubicBezTo>
                    <a:pt x="4" y="395"/>
                    <a:pt x="11" y="401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4" y="495"/>
                  </a:cubicBezTo>
                  <a:cubicBezTo>
                    <a:pt x="225" y="495"/>
                    <a:pt x="242" y="481"/>
                    <a:pt x="267" y="449"/>
                  </a:cubicBezTo>
                  <a:cubicBezTo>
                    <a:pt x="274" y="439"/>
                    <a:pt x="281" y="429"/>
                    <a:pt x="289" y="418"/>
                  </a:cubicBezTo>
                  <a:cubicBezTo>
                    <a:pt x="307" y="391"/>
                    <a:pt x="328" y="365"/>
                    <a:pt x="348" y="340"/>
                  </a:cubicBezTo>
                  <a:cubicBezTo>
                    <a:pt x="381" y="301"/>
                    <a:pt x="415" y="260"/>
                    <a:pt x="436" y="212"/>
                  </a:cubicBezTo>
                  <a:cubicBezTo>
                    <a:pt x="449" y="183"/>
                    <a:pt x="455" y="168"/>
                    <a:pt x="452" y="156"/>
                  </a:cubicBezTo>
                  <a:cubicBezTo>
                    <a:pt x="448" y="143"/>
                    <a:pt x="434" y="134"/>
                    <a:pt x="404" y="115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1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1"/>
            <p:cNvSpPr>
              <a:spLocks noEditPoints="1"/>
            </p:cNvSpPr>
            <p:nvPr/>
          </p:nvSpPr>
          <p:spPr bwMode="auto">
            <a:xfrm>
              <a:off x="8499476" y="1836738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4 h 72"/>
                <a:gd name="T6" fmla="*/ 70 w 136"/>
                <a:gd name="T7" fmla="*/ 6 h 72"/>
                <a:gd name="T8" fmla="*/ 75 w 136"/>
                <a:gd name="T9" fmla="*/ 11 h 72"/>
                <a:gd name="T10" fmla="*/ 75 w 136"/>
                <a:gd name="T11" fmla="*/ 11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9 w 136"/>
                <a:gd name="T19" fmla="*/ 55 h 72"/>
                <a:gd name="T20" fmla="*/ 17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5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5 w 136"/>
                <a:gd name="T39" fmla="*/ 16 h 72"/>
                <a:gd name="T40" fmla="*/ 77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19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5" y="4"/>
                    <a:pt x="67" y="5"/>
                    <a:pt x="70" y="6"/>
                  </a:cubicBezTo>
                  <a:cubicBezTo>
                    <a:pt x="72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5"/>
                    <a:pt x="76" y="18"/>
                    <a:pt x="76" y="21"/>
                  </a:cubicBezTo>
                  <a:cubicBezTo>
                    <a:pt x="82" y="41"/>
                    <a:pt x="97" y="51"/>
                    <a:pt x="112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5"/>
                  </a:cubicBezTo>
                  <a:cubicBezTo>
                    <a:pt x="56" y="45"/>
                    <a:pt x="37" y="29"/>
                    <a:pt x="17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7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6" y="38"/>
                    <a:pt x="81" y="19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6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2"/>
            <p:cNvSpPr>
              <a:spLocks noEditPoints="1"/>
            </p:cNvSpPr>
            <p:nvPr/>
          </p:nvSpPr>
          <p:spPr bwMode="auto">
            <a:xfrm>
              <a:off x="8594726" y="1570037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8 w 152"/>
                <a:gd name="T3" fmla="*/ 215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1 h 243"/>
                <a:gd name="T10" fmla="*/ 25 w 152"/>
                <a:gd name="T11" fmla="*/ 96 h 243"/>
                <a:gd name="T12" fmla="*/ 96 w 152"/>
                <a:gd name="T13" fmla="*/ 17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4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1 w 152"/>
                <a:gd name="T31" fmla="*/ 191 h 243"/>
                <a:gd name="T32" fmla="*/ 137 w 152"/>
                <a:gd name="T33" fmla="*/ 199 h 243"/>
                <a:gd name="T34" fmla="*/ 141 w 152"/>
                <a:gd name="T35" fmla="*/ 200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10 w 152"/>
                <a:gd name="T47" fmla="*/ 133 h 243"/>
                <a:gd name="T48" fmla="*/ 99 w 152"/>
                <a:gd name="T49" fmla="*/ 233 h 243"/>
                <a:gd name="T50" fmla="*/ 131 w 152"/>
                <a:gd name="T51" fmla="*/ 243 h 243"/>
                <a:gd name="T52" fmla="*/ 138 w 152"/>
                <a:gd name="T53" fmla="*/ 241 h 243"/>
                <a:gd name="T54" fmla="*/ 151 w 152"/>
                <a:gd name="T55" fmla="*/ 211 h 243"/>
                <a:gd name="T56" fmla="*/ 151 w 152"/>
                <a:gd name="T57" fmla="*/ 189 h 243"/>
                <a:gd name="T58" fmla="*/ 137 w 152"/>
                <a:gd name="T59" fmla="*/ 172 h 243"/>
                <a:gd name="T60" fmla="*/ 116 w 152"/>
                <a:gd name="T61" fmla="*/ 167 h 243"/>
                <a:gd name="T62" fmla="*/ 100 w 152"/>
                <a:gd name="T63" fmla="*/ 162 h 243"/>
                <a:gd name="T64" fmla="*/ 72 w 152"/>
                <a:gd name="T65" fmla="*/ 127 h 243"/>
                <a:gd name="T66" fmla="*/ 71 w 152"/>
                <a:gd name="T67" fmla="*/ 119 h 243"/>
                <a:gd name="T68" fmla="*/ 75 w 152"/>
                <a:gd name="T69" fmla="*/ 97 h 243"/>
                <a:gd name="T70" fmla="*/ 108 w 152"/>
                <a:gd name="T71" fmla="*/ 86 h 243"/>
                <a:gd name="T72" fmla="*/ 122 w 152"/>
                <a:gd name="T73" fmla="*/ 72 h 243"/>
                <a:gd name="T74" fmla="*/ 124 w 152"/>
                <a:gd name="T75" fmla="*/ 57 h 243"/>
                <a:gd name="T76" fmla="*/ 125 w 152"/>
                <a:gd name="T77" fmla="*/ 25 h 243"/>
                <a:gd name="T78" fmla="*/ 113 w 152"/>
                <a:gd name="T79" fmla="*/ 8 h 243"/>
                <a:gd name="T80" fmla="*/ 106 w 152"/>
                <a:gd name="T81" fmla="*/ 3 h 243"/>
                <a:gd name="T82" fmla="*/ 92 w 152"/>
                <a:gd name="T8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8" y="215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5"/>
                    <a:pt x="25" y="131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7" y="27"/>
                    <a:pt x="96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2" y="25"/>
                    <a:pt x="104" y="30"/>
                    <a:pt x="105" y="35"/>
                  </a:cubicBezTo>
                  <a:cubicBezTo>
                    <a:pt x="109" y="50"/>
                    <a:pt x="103" y="59"/>
                    <a:pt x="89" y="64"/>
                  </a:cubicBezTo>
                  <a:cubicBezTo>
                    <a:pt x="63" y="73"/>
                    <a:pt x="50" y="90"/>
                    <a:pt x="51" y="115"/>
                  </a:cubicBezTo>
                  <a:cubicBezTo>
                    <a:pt x="51" y="120"/>
                    <a:pt x="52" y="125"/>
                    <a:pt x="54" y="130"/>
                  </a:cubicBezTo>
                  <a:cubicBezTo>
                    <a:pt x="59" y="150"/>
                    <a:pt x="73" y="167"/>
                    <a:pt x="95" y="179"/>
                  </a:cubicBezTo>
                  <a:cubicBezTo>
                    <a:pt x="100" y="181"/>
                    <a:pt x="104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2"/>
                    <a:pt x="138" y="241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7" y="172"/>
                  </a:cubicBezTo>
                  <a:cubicBezTo>
                    <a:pt x="131" y="170"/>
                    <a:pt x="124" y="168"/>
                    <a:pt x="116" y="167"/>
                  </a:cubicBezTo>
                  <a:cubicBezTo>
                    <a:pt x="110" y="166"/>
                    <a:pt x="104" y="165"/>
                    <a:pt x="100" y="162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1" y="124"/>
                    <a:pt x="71" y="122"/>
                    <a:pt x="71" y="119"/>
                  </a:cubicBezTo>
                  <a:cubicBezTo>
                    <a:pt x="69" y="109"/>
                    <a:pt x="70" y="102"/>
                    <a:pt x="75" y="97"/>
                  </a:cubicBezTo>
                  <a:cubicBezTo>
                    <a:pt x="82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6" y="46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0" y="6"/>
                    <a:pt x="108" y="4"/>
                    <a:pt x="106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3"/>
            <p:cNvSpPr>
              <a:spLocks noEditPoints="1"/>
            </p:cNvSpPr>
            <p:nvPr/>
          </p:nvSpPr>
          <p:spPr bwMode="auto">
            <a:xfrm>
              <a:off x="8535988" y="1757363"/>
              <a:ext cx="79375" cy="61913"/>
            </a:xfrm>
            <a:custGeom>
              <a:avLst/>
              <a:gdLst>
                <a:gd name="T0" fmla="*/ 99 w 111"/>
                <a:gd name="T1" fmla="*/ 79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79 h 86"/>
                <a:gd name="T16" fmla="*/ 11 w 111"/>
                <a:gd name="T17" fmla="*/ 0 h 86"/>
                <a:gd name="T18" fmla="*/ 10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4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79"/>
                  </a:moveTo>
                  <a:cubicBezTo>
                    <a:pt x="76" y="63"/>
                    <a:pt x="52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6" y="26"/>
                    <a:pt x="86" y="43"/>
                    <a:pt x="105" y="71"/>
                  </a:cubicBezTo>
                  <a:cubicBezTo>
                    <a:pt x="99" y="79"/>
                    <a:pt x="99" y="79"/>
                    <a:pt x="99" y="79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4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8" y="3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4"/>
            <p:cNvSpPr>
              <a:spLocks noEditPoints="1"/>
            </p:cNvSpPr>
            <p:nvPr/>
          </p:nvSpPr>
          <p:spPr bwMode="auto">
            <a:xfrm>
              <a:off x="8550276" y="1738313"/>
              <a:ext cx="82550" cy="55563"/>
            </a:xfrm>
            <a:custGeom>
              <a:avLst/>
              <a:gdLst>
                <a:gd name="T0" fmla="*/ 104 w 116"/>
                <a:gd name="T1" fmla="*/ 67 h 77"/>
                <a:gd name="T2" fmla="*/ 79 w 116"/>
                <a:gd name="T3" fmla="*/ 54 h 77"/>
                <a:gd name="T4" fmla="*/ 12 w 116"/>
                <a:gd name="T5" fmla="*/ 9 h 77"/>
                <a:gd name="T6" fmla="*/ 41 w 116"/>
                <a:gd name="T7" fmla="*/ 21 h 77"/>
                <a:gd name="T8" fmla="*/ 104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7 w 116"/>
                <a:gd name="T15" fmla="*/ 58 h 77"/>
                <a:gd name="T16" fmla="*/ 113 w 116"/>
                <a:gd name="T17" fmla="*/ 77 h 77"/>
                <a:gd name="T18" fmla="*/ 116 w 116"/>
                <a:gd name="T19" fmla="*/ 73 h 77"/>
                <a:gd name="T20" fmla="*/ 43 w 116"/>
                <a:gd name="T21" fmla="*/ 17 h 77"/>
                <a:gd name="T22" fmla="*/ 6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4" y="67"/>
                  </a:moveTo>
                  <a:cubicBezTo>
                    <a:pt x="96" y="62"/>
                    <a:pt x="88" y="58"/>
                    <a:pt x="79" y="54"/>
                  </a:cubicBezTo>
                  <a:cubicBezTo>
                    <a:pt x="54" y="42"/>
                    <a:pt x="30" y="30"/>
                    <a:pt x="12" y="9"/>
                  </a:cubicBezTo>
                  <a:cubicBezTo>
                    <a:pt x="23" y="13"/>
                    <a:pt x="32" y="17"/>
                    <a:pt x="41" y="21"/>
                  </a:cubicBezTo>
                  <a:cubicBezTo>
                    <a:pt x="68" y="34"/>
                    <a:pt x="88" y="48"/>
                    <a:pt x="104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5"/>
                    <a:pt x="77" y="58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98" y="50"/>
                    <a:pt x="75" y="32"/>
                    <a:pt x="43" y="17"/>
                  </a:cubicBezTo>
                  <a:cubicBezTo>
                    <a:pt x="32" y="12"/>
                    <a:pt x="20" y="7"/>
                    <a:pt x="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5"/>
            <p:cNvSpPr>
              <a:spLocks noEditPoints="1"/>
            </p:cNvSpPr>
            <p:nvPr/>
          </p:nvSpPr>
          <p:spPr bwMode="auto">
            <a:xfrm>
              <a:off x="8562976" y="1706563"/>
              <a:ext cx="84138" cy="57150"/>
            </a:xfrm>
            <a:custGeom>
              <a:avLst/>
              <a:gdLst>
                <a:gd name="T0" fmla="*/ 105 w 117"/>
                <a:gd name="T1" fmla="*/ 74 h 81"/>
                <a:gd name="T2" fmla="*/ 67 w 117"/>
                <a:gd name="T3" fmla="*/ 61 h 81"/>
                <a:gd name="T4" fmla="*/ 10 w 117"/>
                <a:gd name="T5" fmla="*/ 14 h 81"/>
                <a:gd name="T6" fmla="*/ 48 w 117"/>
                <a:gd name="T7" fmla="*/ 36 h 81"/>
                <a:gd name="T8" fmla="*/ 105 w 117"/>
                <a:gd name="T9" fmla="*/ 74 h 81"/>
                <a:gd name="T10" fmla="*/ 0 w 117"/>
                <a:gd name="T11" fmla="*/ 0 h 81"/>
                <a:gd name="T12" fmla="*/ 2 w 117"/>
                <a:gd name="T13" fmla="*/ 8 h 81"/>
                <a:gd name="T14" fmla="*/ 65 w 117"/>
                <a:gd name="T15" fmla="*/ 65 h 81"/>
                <a:gd name="T16" fmla="*/ 111 w 117"/>
                <a:gd name="T17" fmla="*/ 80 h 81"/>
                <a:gd name="T18" fmla="*/ 117 w 117"/>
                <a:gd name="T19" fmla="*/ 81 h 81"/>
                <a:gd name="T20" fmla="*/ 113 w 117"/>
                <a:gd name="T21" fmla="*/ 76 h 81"/>
                <a:gd name="T22" fmla="*/ 50 w 117"/>
                <a:gd name="T23" fmla="*/ 31 h 81"/>
                <a:gd name="T24" fmla="*/ 6 w 117"/>
                <a:gd name="T25" fmla="*/ 5 h 81"/>
                <a:gd name="T26" fmla="*/ 0 w 11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1">
                  <a:moveTo>
                    <a:pt x="105" y="74"/>
                  </a:moveTo>
                  <a:cubicBezTo>
                    <a:pt x="92" y="71"/>
                    <a:pt x="80" y="66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9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3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96" y="54"/>
                    <a:pt x="73" y="43"/>
                    <a:pt x="50" y="31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6"/>
            <p:cNvSpPr>
              <a:spLocks noEditPoints="1"/>
            </p:cNvSpPr>
            <p:nvPr/>
          </p:nvSpPr>
          <p:spPr bwMode="auto">
            <a:xfrm>
              <a:off x="8961438" y="2540000"/>
              <a:ext cx="347663" cy="312738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1 w 488"/>
                <a:gd name="T13" fmla="*/ 364 h 439"/>
                <a:gd name="T14" fmla="*/ 199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29 w 488"/>
                <a:gd name="T23" fmla="*/ 177 h 439"/>
                <a:gd name="T24" fmla="*/ 33 w 488"/>
                <a:gd name="T25" fmla="*/ 174 h 439"/>
                <a:gd name="T26" fmla="*/ 87 w 488"/>
                <a:gd name="T27" fmla="*/ 155 h 439"/>
                <a:gd name="T28" fmla="*/ 143 w 488"/>
                <a:gd name="T29" fmla="*/ 168 h 439"/>
                <a:gd name="T30" fmla="*/ 246 w 488"/>
                <a:gd name="T31" fmla="*/ 230 h 439"/>
                <a:gd name="T32" fmla="*/ 325 w 488"/>
                <a:gd name="T33" fmla="*/ 295 h 439"/>
                <a:gd name="T34" fmla="*/ 321 w 488"/>
                <a:gd name="T35" fmla="*/ 295 h 439"/>
                <a:gd name="T36" fmla="*/ 422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2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0 w 488"/>
                <a:gd name="T51" fmla="*/ 60 h 439"/>
                <a:gd name="T52" fmla="*/ 165 w 488"/>
                <a:gd name="T53" fmla="*/ 25 h 439"/>
                <a:gd name="T54" fmla="*/ 277 w 488"/>
                <a:gd name="T55" fmla="*/ 145 h 439"/>
                <a:gd name="T56" fmla="*/ 354 w 488"/>
                <a:gd name="T57" fmla="*/ 268 h 439"/>
                <a:gd name="T58" fmla="*/ 407 w 488"/>
                <a:gd name="T59" fmla="*/ 324 h 439"/>
                <a:gd name="T60" fmla="*/ 170 w 488"/>
                <a:gd name="T61" fmla="*/ 0 h 439"/>
                <a:gd name="T62" fmla="*/ 146 w 488"/>
                <a:gd name="T63" fmla="*/ 12 h 439"/>
                <a:gd name="T64" fmla="*/ 169 w 488"/>
                <a:gd name="T65" fmla="*/ 114 h 439"/>
                <a:gd name="T66" fmla="*/ 206 w 488"/>
                <a:gd name="T67" fmla="*/ 172 h 439"/>
                <a:gd name="T68" fmla="*/ 200 w 488"/>
                <a:gd name="T69" fmla="*/ 171 h 439"/>
                <a:gd name="T70" fmla="*/ 76 w 488"/>
                <a:gd name="T71" fmla="*/ 134 h 439"/>
                <a:gd name="T72" fmla="*/ 28 w 488"/>
                <a:gd name="T73" fmla="*/ 148 h 439"/>
                <a:gd name="T74" fmla="*/ 13 w 488"/>
                <a:gd name="T75" fmla="*/ 159 h 439"/>
                <a:gd name="T76" fmla="*/ 96 w 488"/>
                <a:gd name="T77" fmla="*/ 232 h 439"/>
                <a:gd name="T78" fmla="*/ 227 w 488"/>
                <a:gd name="T79" fmla="*/ 280 h 439"/>
                <a:gd name="T80" fmla="*/ 178 w 488"/>
                <a:gd name="T81" fmla="*/ 310 h 439"/>
                <a:gd name="T82" fmla="*/ 167 w 488"/>
                <a:gd name="T83" fmla="*/ 434 h 439"/>
                <a:gd name="T84" fmla="*/ 180 w 488"/>
                <a:gd name="T85" fmla="*/ 439 h 439"/>
                <a:gd name="T86" fmla="*/ 217 w 488"/>
                <a:gd name="T87" fmla="*/ 408 h 439"/>
                <a:gd name="T88" fmla="*/ 269 w 488"/>
                <a:gd name="T89" fmla="*/ 362 h 439"/>
                <a:gd name="T90" fmla="*/ 357 w 488"/>
                <a:gd name="T91" fmla="*/ 370 h 439"/>
                <a:gd name="T92" fmla="*/ 408 w 488"/>
                <a:gd name="T93" fmla="*/ 430 h 439"/>
                <a:gd name="T94" fmla="*/ 449 w 488"/>
                <a:gd name="T95" fmla="*/ 383 h 439"/>
                <a:gd name="T96" fmla="*/ 486 w 488"/>
                <a:gd name="T97" fmla="*/ 333 h 439"/>
                <a:gd name="T98" fmla="*/ 478 w 488"/>
                <a:gd name="T99" fmla="*/ 320 h 439"/>
                <a:gd name="T100" fmla="*/ 434 w 488"/>
                <a:gd name="T101" fmla="*/ 276 h 439"/>
                <a:gd name="T102" fmla="*/ 373 w 488"/>
                <a:gd name="T103" fmla="*/ 135 h 439"/>
                <a:gd name="T104" fmla="*/ 321 w 488"/>
                <a:gd name="T105" fmla="*/ 98 h 439"/>
                <a:gd name="T106" fmla="*/ 300 w 488"/>
                <a:gd name="T107" fmla="*/ 116 h 439"/>
                <a:gd name="T108" fmla="*/ 286 w 488"/>
                <a:gd name="T109" fmla="*/ 124 h 439"/>
                <a:gd name="T110" fmla="*/ 185 w 488"/>
                <a:gd name="T111" fmla="*/ 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6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8" y="404"/>
                  </a:cubicBezTo>
                  <a:cubicBezTo>
                    <a:pt x="159" y="394"/>
                    <a:pt x="160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79" y="356"/>
                    <a:pt x="374" y="355"/>
                  </a:cubicBezTo>
                  <a:cubicBezTo>
                    <a:pt x="367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8" y="348"/>
                    <a:pt x="221" y="364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199" y="401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4"/>
                    <a:pt x="189" y="415"/>
                    <a:pt x="187" y="415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5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29" y="177"/>
                  </a:cubicBezTo>
                  <a:cubicBezTo>
                    <a:pt x="30" y="177"/>
                    <a:pt x="30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7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7"/>
                    <a:pt x="143" y="168"/>
                  </a:cubicBezTo>
                  <a:cubicBezTo>
                    <a:pt x="180" y="173"/>
                    <a:pt x="206" y="195"/>
                    <a:pt x="230" y="220"/>
                  </a:cubicBezTo>
                  <a:cubicBezTo>
                    <a:pt x="236" y="227"/>
                    <a:pt x="241" y="230"/>
                    <a:pt x="246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7" y="251"/>
                    <a:pt x="300" y="273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1" y="295"/>
                  </a:cubicBezTo>
                  <a:cubicBezTo>
                    <a:pt x="321" y="295"/>
                    <a:pt x="320" y="295"/>
                    <a:pt x="320" y="295"/>
                  </a:cubicBezTo>
                  <a:moveTo>
                    <a:pt x="422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1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0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2" y="158"/>
                    <a:pt x="372" y="176"/>
                    <a:pt x="379" y="194"/>
                  </a:cubicBezTo>
                  <a:cubicBezTo>
                    <a:pt x="391" y="224"/>
                    <a:pt x="398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5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6" y="96"/>
                    <a:pt x="160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3" y="25"/>
                    <a:pt x="165" y="25"/>
                  </a:cubicBezTo>
                  <a:cubicBezTo>
                    <a:pt x="177" y="25"/>
                    <a:pt x="188" y="29"/>
                    <a:pt x="198" y="37"/>
                  </a:cubicBezTo>
                  <a:cubicBezTo>
                    <a:pt x="236" y="64"/>
                    <a:pt x="258" y="104"/>
                    <a:pt x="277" y="145"/>
                  </a:cubicBezTo>
                  <a:cubicBezTo>
                    <a:pt x="291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4" y="268"/>
                  </a:cubicBezTo>
                  <a:cubicBezTo>
                    <a:pt x="357" y="272"/>
                    <a:pt x="359" y="275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7" y="325"/>
                    <a:pt x="406" y="327"/>
                    <a:pt x="405" y="329"/>
                  </a:cubicBezTo>
                  <a:moveTo>
                    <a:pt x="170" y="0"/>
                  </a:moveTo>
                  <a:cubicBezTo>
                    <a:pt x="162" y="0"/>
                    <a:pt x="154" y="4"/>
                    <a:pt x="148" y="10"/>
                  </a:cubicBezTo>
                  <a:cubicBezTo>
                    <a:pt x="147" y="11"/>
                    <a:pt x="147" y="11"/>
                    <a:pt x="146" y="12"/>
                  </a:cubicBezTo>
                  <a:cubicBezTo>
                    <a:pt x="135" y="23"/>
                    <a:pt x="129" y="35"/>
                    <a:pt x="137" y="51"/>
                  </a:cubicBezTo>
                  <a:cubicBezTo>
                    <a:pt x="147" y="72"/>
                    <a:pt x="157" y="94"/>
                    <a:pt x="169" y="114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0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19" y="153"/>
                    <a:pt x="16" y="156"/>
                  </a:cubicBezTo>
                  <a:cubicBezTo>
                    <a:pt x="15" y="157"/>
                    <a:pt x="14" y="158"/>
                    <a:pt x="13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3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2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4"/>
                    <a:pt x="206" y="428"/>
                  </a:cubicBezTo>
                  <a:cubicBezTo>
                    <a:pt x="211" y="422"/>
                    <a:pt x="216" y="415"/>
                    <a:pt x="217" y="408"/>
                  </a:cubicBezTo>
                  <a:cubicBezTo>
                    <a:pt x="221" y="394"/>
                    <a:pt x="226" y="384"/>
                    <a:pt x="233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2" y="392"/>
                  </a:cubicBezTo>
                  <a:cubicBezTo>
                    <a:pt x="390" y="426"/>
                    <a:pt x="390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2"/>
                    <a:pt x="450" y="382"/>
                    <a:pt x="450" y="382"/>
                  </a:cubicBezTo>
                  <a:cubicBezTo>
                    <a:pt x="465" y="368"/>
                    <a:pt x="475" y="350"/>
                    <a:pt x="486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5"/>
                  </a:cubicBezTo>
                  <a:cubicBezTo>
                    <a:pt x="442" y="288"/>
                    <a:pt x="438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2" y="173"/>
                    <a:pt x="386" y="151"/>
                    <a:pt x="373" y="135"/>
                  </a:cubicBezTo>
                  <a:cubicBezTo>
                    <a:pt x="362" y="120"/>
                    <a:pt x="344" y="109"/>
                    <a:pt x="328" y="100"/>
                  </a:cubicBezTo>
                  <a:cubicBezTo>
                    <a:pt x="326" y="98"/>
                    <a:pt x="324" y="98"/>
                    <a:pt x="321" y="98"/>
                  </a:cubicBezTo>
                  <a:cubicBezTo>
                    <a:pt x="316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0" y="131"/>
                    <a:pt x="288" y="128"/>
                    <a:pt x="286" y="124"/>
                  </a:cubicBezTo>
                  <a:cubicBezTo>
                    <a:pt x="268" y="87"/>
                    <a:pt x="245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7"/>
            <p:cNvSpPr>
              <a:spLocks noEditPoints="1"/>
            </p:cNvSpPr>
            <p:nvPr/>
          </p:nvSpPr>
          <p:spPr bwMode="auto">
            <a:xfrm>
              <a:off x="4246563" y="6980238"/>
              <a:ext cx="347663" cy="311150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1 w 488"/>
                <a:gd name="T13" fmla="*/ 365 h 439"/>
                <a:gd name="T14" fmla="*/ 199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29 w 488"/>
                <a:gd name="T23" fmla="*/ 177 h 439"/>
                <a:gd name="T24" fmla="*/ 33 w 488"/>
                <a:gd name="T25" fmla="*/ 174 h 439"/>
                <a:gd name="T26" fmla="*/ 88 w 488"/>
                <a:gd name="T27" fmla="*/ 155 h 439"/>
                <a:gd name="T28" fmla="*/ 143 w 488"/>
                <a:gd name="T29" fmla="*/ 168 h 439"/>
                <a:gd name="T30" fmla="*/ 247 w 488"/>
                <a:gd name="T31" fmla="*/ 230 h 439"/>
                <a:gd name="T32" fmla="*/ 325 w 488"/>
                <a:gd name="T33" fmla="*/ 296 h 439"/>
                <a:gd name="T34" fmla="*/ 322 w 488"/>
                <a:gd name="T35" fmla="*/ 296 h 439"/>
                <a:gd name="T36" fmla="*/ 422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2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1 w 488"/>
                <a:gd name="T51" fmla="*/ 60 h 439"/>
                <a:gd name="T52" fmla="*/ 165 w 488"/>
                <a:gd name="T53" fmla="*/ 26 h 439"/>
                <a:gd name="T54" fmla="*/ 277 w 488"/>
                <a:gd name="T55" fmla="*/ 145 h 439"/>
                <a:gd name="T56" fmla="*/ 354 w 488"/>
                <a:gd name="T57" fmla="*/ 269 h 439"/>
                <a:gd name="T58" fmla="*/ 407 w 488"/>
                <a:gd name="T59" fmla="*/ 324 h 439"/>
                <a:gd name="T60" fmla="*/ 170 w 488"/>
                <a:gd name="T61" fmla="*/ 0 h 439"/>
                <a:gd name="T62" fmla="*/ 146 w 488"/>
                <a:gd name="T63" fmla="*/ 12 h 439"/>
                <a:gd name="T64" fmla="*/ 169 w 488"/>
                <a:gd name="T65" fmla="*/ 114 h 439"/>
                <a:gd name="T66" fmla="*/ 207 w 488"/>
                <a:gd name="T67" fmla="*/ 172 h 439"/>
                <a:gd name="T68" fmla="*/ 206 w 488"/>
                <a:gd name="T69" fmla="*/ 172 h 439"/>
                <a:gd name="T70" fmla="*/ 90 w 488"/>
                <a:gd name="T71" fmla="*/ 135 h 439"/>
                <a:gd name="T72" fmla="*/ 46 w 488"/>
                <a:gd name="T73" fmla="*/ 141 h 439"/>
                <a:gd name="T74" fmla="*/ 16 w 488"/>
                <a:gd name="T75" fmla="*/ 156 h 439"/>
                <a:gd name="T76" fmla="*/ 27 w 488"/>
                <a:gd name="T77" fmla="*/ 209 h 439"/>
                <a:gd name="T78" fmla="*/ 222 w 488"/>
                <a:gd name="T79" fmla="*/ 275 h 439"/>
                <a:gd name="T80" fmla="*/ 208 w 488"/>
                <a:gd name="T81" fmla="*/ 288 h 439"/>
                <a:gd name="T82" fmla="*/ 151 w 488"/>
                <a:gd name="T83" fmla="*/ 342 h 439"/>
                <a:gd name="T84" fmla="*/ 179 w 488"/>
                <a:gd name="T85" fmla="*/ 439 h 439"/>
                <a:gd name="T86" fmla="*/ 206 w 488"/>
                <a:gd name="T87" fmla="*/ 428 h 439"/>
                <a:gd name="T88" fmla="*/ 233 w 488"/>
                <a:gd name="T89" fmla="*/ 376 h 439"/>
                <a:gd name="T90" fmla="*/ 297 w 488"/>
                <a:gd name="T91" fmla="*/ 361 h 439"/>
                <a:gd name="T92" fmla="*/ 402 w 488"/>
                <a:gd name="T93" fmla="*/ 392 h 439"/>
                <a:gd name="T94" fmla="*/ 430 w 488"/>
                <a:gd name="T95" fmla="*/ 401 h 439"/>
                <a:gd name="T96" fmla="*/ 450 w 488"/>
                <a:gd name="T97" fmla="*/ 382 h 439"/>
                <a:gd name="T98" fmla="*/ 486 w 488"/>
                <a:gd name="T99" fmla="*/ 320 h 439"/>
                <a:gd name="T100" fmla="*/ 445 w 488"/>
                <a:gd name="T101" fmla="*/ 295 h 439"/>
                <a:gd name="T102" fmla="*/ 399 w 488"/>
                <a:gd name="T103" fmla="*/ 194 h 439"/>
                <a:gd name="T104" fmla="*/ 328 w 488"/>
                <a:gd name="T105" fmla="*/ 100 h 439"/>
                <a:gd name="T106" fmla="*/ 307 w 488"/>
                <a:gd name="T107" fmla="*/ 105 h 439"/>
                <a:gd name="T108" fmla="*/ 295 w 488"/>
                <a:gd name="T109" fmla="*/ 139 h 439"/>
                <a:gd name="T110" fmla="*/ 214 w 488"/>
                <a:gd name="T111" fmla="*/ 23 h 439"/>
                <a:gd name="T112" fmla="*/ 170 w 488"/>
                <a:gd name="T113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6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0" y="360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7"/>
                    <a:pt x="374" y="355"/>
                  </a:cubicBezTo>
                  <a:cubicBezTo>
                    <a:pt x="367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1" y="365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199" y="401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4"/>
                    <a:pt x="189" y="415"/>
                    <a:pt x="187" y="415"/>
                  </a:cubicBezTo>
                  <a:moveTo>
                    <a:pt x="320" y="296"/>
                  </a:moveTo>
                  <a:cubicBezTo>
                    <a:pt x="319" y="296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29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9"/>
                  </a:cubicBezTo>
                  <a:cubicBezTo>
                    <a:pt x="123" y="161"/>
                    <a:pt x="133" y="167"/>
                    <a:pt x="143" y="168"/>
                  </a:cubicBezTo>
                  <a:cubicBezTo>
                    <a:pt x="180" y="173"/>
                    <a:pt x="206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7" y="251"/>
                    <a:pt x="300" y="273"/>
                    <a:pt x="325" y="296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6"/>
                    <a:pt x="322" y="296"/>
                  </a:cubicBezTo>
                  <a:cubicBezTo>
                    <a:pt x="321" y="296"/>
                    <a:pt x="321" y="296"/>
                    <a:pt x="320" y="296"/>
                  </a:cubicBezTo>
                  <a:moveTo>
                    <a:pt x="422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1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0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79" y="195"/>
                  </a:cubicBezTo>
                  <a:cubicBezTo>
                    <a:pt x="391" y="224"/>
                    <a:pt x="398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6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6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4" y="26"/>
                    <a:pt x="165" y="26"/>
                  </a:cubicBezTo>
                  <a:cubicBezTo>
                    <a:pt x="177" y="26"/>
                    <a:pt x="188" y="29"/>
                    <a:pt x="198" y="37"/>
                  </a:cubicBezTo>
                  <a:cubicBezTo>
                    <a:pt x="236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4" y="269"/>
                  </a:cubicBezTo>
                  <a:cubicBezTo>
                    <a:pt x="357" y="272"/>
                    <a:pt x="359" y="276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7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6" y="12"/>
                  </a:cubicBezTo>
                  <a:cubicBezTo>
                    <a:pt x="135" y="23"/>
                    <a:pt x="129" y="36"/>
                    <a:pt x="137" y="51"/>
                  </a:cubicBezTo>
                  <a:cubicBezTo>
                    <a:pt x="147" y="72"/>
                    <a:pt x="157" y="94"/>
                    <a:pt x="169" y="114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7" y="172"/>
                  </a:cubicBezTo>
                  <a:cubicBezTo>
                    <a:pt x="207" y="172"/>
                    <a:pt x="206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1" y="172"/>
                    <a:pt x="200" y="171"/>
                  </a:cubicBezTo>
                  <a:cubicBezTo>
                    <a:pt x="167" y="149"/>
                    <a:pt x="128" y="144"/>
                    <a:pt x="90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3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5"/>
                    <a:pt x="206" y="428"/>
                  </a:cubicBezTo>
                  <a:cubicBezTo>
                    <a:pt x="212" y="422"/>
                    <a:pt x="216" y="416"/>
                    <a:pt x="217" y="408"/>
                  </a:cubicBezTo>
                  <a:cubicBezTo>
                    <a:pt x="221" y="394"/>
                    <a:pt x="226" y="384"/>
                    <a:pt x="233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2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3"/>
                    <a:pt x="450" y="382"/>
                    <a:pt x="450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5"/>
                  </a:cubicBezTo>
                  <a:cubicBezTo>
                    <a:pt x="442" y="288"/>
                    <a:pt x="438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2" y="173"/>
                    <a:pt x="386" y="151"/>
                    <a:pt x="373" y="135"/>
                  </a:cubicBezTo>
                  <a:cubicBezTo>
                    <a:pt x="362" y="120"/>
                    <a:pt x="344" y="110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6" y="124"/>
                  </a:cubicBezTo>
                  <a:cubicBezTo>
                    <a:pt x="268" y="87"/>
                    <a:pt x="245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08"/>
            <p:cNvSpPr>
              <a:spLocks noEditPoints="1"/>
            </p:cNvSpPr>
            <p:nvPr/>
          </p:nvSpPr>
          <p:spPr bwMode="auto">
            <a:xfrm>
              <a:off x="9434513" y="4465638"/>
              <a:ext cx="347663" cy="311150"/>
            </a:xfrm>
            <a:custGeom>
              <a:avLst/>
              <a:gdLst>
                <a:gd name="T0" fmla="*/ 185 w 488"/>
                <a:gd name="T1" fmla="*/ 414 h 438"/>
                <a:gd name="T2" fmla="*/ 169 w 488"/>
                <a:gd name="T3" fmla="*/ 347 h 438"/>
                <a:gd name="T4" fmla="*/ 251 w 488"/>
                <a:gd name="T5" fmla="*/ 298 h 438"/>
                <a:gd name="T6" fmla="*/ 391 w 488"/>
                <a:gd name="T7" fmla="*/ 352 h 438"/>
                <a:gd name="T8" fmla="*/ 374 w 488"/>
                <a:gd name="T9" fmla="*/ 355 h 438"/>
                <a:gd name="T10" fmla="*/ 293 w 488"/>
                <a:gd name="T11" fmla="*/ 343 h 438"/>
                <a:gd name="T12" fmla="*/ 221 w 488"/>
                <a:gd name="T13" fmla="*/ 364 h 438"/>
                <a:gd name="T14" fmla="*/ 199 w 488"/>
                <a:gd name="T15" fmla="*/ 400 h 438"/>
                <a:gd name="T16" fmla="*/ 186 w 488"/>
                <a:gd name="T17" fmla="*/ 414 h 438"/>
                <a:gd name="T18" fmla="*/ 317 w 488"/>
                <a:gd name="T19" fmla="*/ 295 h 438"/>
                <a:gd name="T20" fmla="*/ 87 w 488"/>
                <a:gd name="T21" fmla="*/ 210 h 438"/>
                <a:gd name="T22" fmla="*/ 29 w 488"/>
                <a:gd name="T23" fmla="*/ 177 h 438"/>
                <a:gd name="T24" fmla="*/ 32 w 488"/>
                <a:gd name="T25" fmla="*/ 173 h 438"/>
                <a:gd name="T26" fmla="*/ 87 w 488"/>
                <a:gd name="T27" fmla="*/ 155 h 438"/>
                <a:gd name="T28" fmla="*/ 143 w 488"/>
                <a:gd name="T29" fmla="*/ 168 h 438"/>
                <a:gd name="T30" fmla="*/ 246 w 488"/>
                <a:gd name="T31" fmla="*/ 229 h 438"/>
                <a:gd name="T32" fmla="*/ 324 w 488"/>
                <a:gd name="T33" fmla="*/ 295 h 438"/>
                <a:gd name="T34" fmla="*/ 321 w 488"/>
                <a:gd name="T35" fmla="*/ 295 h 438"/>
                <a:gd name="T36" fmla="*/ 422 w 488"/>
                <a:gd name="T37" fmla="*/ 303 h 438"/>
                <a:gd name="T38" fmla="*/ 317 w 488"/>
                <a:gd name="T39" fmla="*/ 173 h 438"/>
                <a:gd name="T40" fmla="*/ 353 w 488"/>
                <a:gd name="T41" fmla="*/ 140 h 438"/>
                <a:gd name="T42" fmla="*/ 416 w 488"/>
                <a:gd name="T43" fmla="*/ 281 h 438"/>
                <a:gd name="T44" fmla="*/ 422 w 488"/>
                <a:gd name="T45" fmla="*/ 303 h 438"/>
                <a:gd name="T46" fmla="*/ 359 w 488"/>
                <a:gd name="T47" fmla="*/ 303 h 438"/>
                <a:gd name="T48" fmla="*/ 243 w 488"/>
                <a:gd name="T49" fmla="*/ 188 h 438"/>
                <a:gd name="T50" fmla="*/ 160 w 488"/>
                <a:gd name="T51" fmla="*/ 59 h 438"/>
                <a:gd name="T52" fmla="*/ 164 w 488"/>
                <a:gd name="T53" fmla="*/ 25 h 438"/>
                <a:gd name="T54" fmla="*/ 277 w 488"/>
                <a:gd name="T55" fmla="*/ 145 h 438"/>
                <a:gd name="T56" fmla="*/ 354 w 488"/>
                <a:gd name="T57" fmla="*/ 268 h 438"/>
                <a:gd name="T58" fmla="*/ 407 w 488"/>
                <a:gd name="T59" fmla="*/ 324 h 438"/>
                <a:gd name="T60" fmla="*/ 170 w 488"/>
                <a:gd name="T61" fmla="*/ 0 h 438"/>
                <a:gd name="T62" fmla="*/ 146 w 488"/>
                <a:gd name="T63" fmla="*/ 11 h 438"/>
                <a:gd name="T64" fmla="*/ 169 w 488"/>
                <a:gd name="T65" fmla="*/ 113 h 438"/>
                <a:gd name="T66" fmla="*/ 206 w 488"/>
                <a:gd name="T67" fmla="*/ 172 h 438"/>
                <a:gd name="T68" fmla="*/ 200 w 488"/>
                <a:gd name="T69" fmla="*/ 171 h 438"/>
                <a:gd name="T70" fmla="*/ 75 w 488"/>
                <a:gd name="T71" fmla="*/ 133 h 438"/>
                <a:gd name="T72" fmla="*/ 28 w 488"/>
                <a:gd name="T73" fmla="*/ 148 h 438"/>
                <a:gd name="T74" fmla="*/ 13 w 488"/>
                <a:gd name="T75" fmla="*/ 159 h 438"/>
                <a:gd name="T76" fmla="*/ 96 w 488"/>
                <a:gd name="T77" fmla="*/ 231 h 438"/>
                <a:gd name="T78" fmla="*/ 226 w 488"/>
                <a:gd name="T79" fmla="*/ 279 h 438"/>
                <a:gd name="T80" fmla="*/ 178 w 488"/>
                <a:gd name="T81" fmla="*/ 309 h 438"/>
                <a:gd name="T82" fmla="*/ 167 w 488"/>
                <a:gd name="T83" fmla="*/ 434 h 438"/>
                <a:gd name="T84" fmla="*/ 180 w 488"/>
                <a:gd name="T85" fmla="*/ 438 h 438"/>
                <a:gd name="T86" fmla="*/ 217 w 488"/>
                <a:gd name="T87" fmla="*/ 407 h 438"/>
                <a:gd name="T88" fmla="*/ 269 w 488"/>
                <a:gd name="T89" fmla="*/ 362 h 438"/>
                <a:gd name="T90" fmla="*/ 356 w 488"/>
                <a:gd name="T91" fmla="*/ 370 h 438"/>
                <a:gd name="T92" fmla="*/ 408 w 488"/>
                <a:gd name="T93" fmla="*/ 430 h 438"/>
                <a:gd name="T94" fmla="*/ 449 w 488"/>
                <a:gd name="T95" fmla="*/ 382 h 438"/>
                <a:gd name="T96" fmla="*/ 486 w 488"/>
                <a:gd name="T97" fmla="*/ 333 h 438"/>
                <a:gd name="T98" fmla="*/ 478 w 488"/>
                <a:gd name="T99" fmla="*/ 320 h 438"/>
                <a:gd name="T100" fmla="*/ 434 w 488"/>
                <a:gd name="T101" fmla="*/ 276 h 438"/>
                <a:gd name="T102" fmla="*/ 373 w 488"/>
                <a:gd name="T103" fmla="*/ 134 h 438"/>
                <a:gd name="T104" fmla="*/ 321 w 488"/>
                <a:gd name="T105" fmla="*/ 98 h 438"/>
                <a:gd name="T106" fmla="*/ 299 w 488"/>
                <a:gd name="T107" fmla="*/ 116 h 438"/>
                <a:gd name="T108" fmla="*/ 286 w 488"/>
                <a:gd name="T109" fmla="*/ 124 h 438"/>
                <a:gd name="T110" fmla="*/ 185 w 488"/>
                <a:gd name="T111" fmla="*/ 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8">
                  <a:moveTo>
                    <a:pt x="186" y="414"/>
                  </a:moveTo>
                  <a:cubicBezTo>
                    <a:pt x="186" y="414"/>
                    <a:pt x="186" y="414"/>
                    <a:pt x="185" y="414"/>
                  </a:cubicBezTo>
                  <a:cubicBezTo>
                    <a:pt x="179" y="414"/>
                    <a:pt x="172" y="409"/>
                    <a:pt x="168" y="404"/>
                  </a:cubicBezTo>
                  <a:cubicBezTo>
                    <a:pt x="159" y="393"/>
                    <a:pt x="160" y="359"/>
                    <a:pt x="169" y="347"/>
                  </a:cubicBezTo>
                  <a:cubicBezTo>
                    <a:pt x="174" y="339"/>
                    <a:pt x="180" y="332"/>
                    <a:pt x="187" y="326"/>
                  </a:cubicBezTo>
                  <a:cubicBezTo>
                    <a:pt x="205" y="308"/>
                    <a:pt x="227" y="298"/>
                    <a:pt x="251" y="298"/>
                  </a:cubicBezTo>
                  <a:cubicBezTo>
                    <a:pt x="264" y="298"/>
                    <a:pt x="278" y="301"/>
                    <a:pt x="293" y="306"/>
                  </a:cubicBezTo>
                  <a:cubicBezTo>
                    <a:pt x="327" y="319"/>
                    <a:pt x="359" y="337"/>
                    <a:pt x="391" y="352"/>
                  </a:cubicBezTo>
                  <a:cubicBezTo>
                    <a:pt x="391" y="354"/>
                    <a:pt x="390" y="356"/>
                    <a:pt x="390" y="358"/>
                  </a:cubicBezTo>
                  <a:cubicBezTo>
                    <a:pt x="384" y="357"/>
                    <a:pt x="379" y="356"/>
                    <a:pt x="374" y="355"/>
                  </a:cubicBezTo>
                  <a:cubicBezTo>
                    <a:pt x="367" y="353"/>
                    <a:pt x="360" y="350"/>
                    <a:pt x="353" y="349"/>
                  </a:cubicBezTo>
                  <a:cubicBezTo>
                    <a:pt x="333" y="347"/>
                    <a:pt x="313" y="344"/>
                    <a:pt x="293" y="343"/>
                  </a:cubicBezTo>
                  <a:cubicBezTo>
                    <a:pt x="290" y="343"/>
                    <a:pt x="287" y="343"/>
                    <a:pt x="284" y="343"/>
                  </a:cubicBezTo>
                  <a:cubicBezTo>
                    <a:pt x="261" y="343"/>
                    <a:pt x="238" y="347"/>
                    <a:pt x="221" y="364"/>
                  </a:cubicBezTo>
                  <a:cubicBezTo>
                    <a:pt x="217" y="368"/>
                    <a:pt x="214" y="372"/>
                    <a:pt x="210" y="377"/>
                  </a:cubicBezTo>
                  <a:cubicBezTo>
                    <a:pt x="206" y="384"/>
                    <a:pt x="202" y="392"/>
                    <a:pt x="199" y="400"/>
                  </a:cubicBezTo>
                  <a:cubicBezTo>
                    <a:pt x="198" y="404"/>
                    <a:pt x="196" y="409"/>
                    <a:pt x="193" y="412"/>
                  </a:cubicBezTo>
                  <a:cubicBezTo>
                    <a:pt x="191" y="413"/>
                    <a:pt x="189" y="414"/>
                    <a:pt x="186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5" y="266"/>
                    <a:pt x="209" y="252"/>
                  </a:cubicBezTo>
                  <a:cubicBezTo>
                    <a:pt x="168" y="238"/>
                    <a:pt x="127" y="225"/>
                    <a:pt x="87" y="210"/>
                  </a:cubicBezTo>
                  <a:cubicBezTo>
                    <a:pt x="66" y="203"/>
                    <a:pt x="45" y="197"/>
                    <a:pt x="25" y="181"/>
                  </a:cubicBezTo>
                  <a:cubicBezTo>
                    <a:pt x="26" y="179"/>
                    <a:pt x="28" y="178"/>
                    <a:pt x="29" y="177"/>
                  </a:cubicBezTo>
                  <a:cubicBezTo>
                    <a:pt x="30" y="176"/>
                    <a:pt x="30" y="176"/>
                    <a:pt x="31" y="175"/>
                  </a:cubicBezTo>
                  <a:cubicBezTo>
                    <a:pt x="31" y="175"/>
                    <a:pt x="32" y="174"/>
                    <a:pt x="32" y="173"/>
                  </a:cubicBezTo>
                  <a:cubicBezTo>
                    <a:pt x="35" y="171"/>
                    <a:pt x="38" y="168"/>
                    <a:pt x="42" y="166"/>
                  </a:cubicBezTo>
                  <a:cubicBezTo>
                    <a:pt x="56" y="159"/>
                    <a:pt x="72" y="155"/>
                    <a:pt x="87" y="155"/>
                  </a:cubicBezTo>
                  <a:cubicBezTo>
                    <a:pt x="95" y="155"/>
                    <a:pt x="104" y="156"/>
                    <a:pt x="112" y="158"/>
                  </a:cubicBezTo>
                  <a:cubicBezTo>
                    <a:pt x="123" y="161"/>
                    <a:pt x="133" y="166"/>
                    <a:pt x="143" y="168"/>
                  </a:cubicBezTo>
                  <a:cubicBezTo>
                    <a:pt x="179" y="173"/>
                    <a:pt x="206" y="194"/>
                    <a:pt x="230" y="220"/>
                  </a:cubicBezTo>
                  <a:cubicBezTo>
                    <a:pt x="235" y="226"/>
                    <a:pt x="241" y="229"/>
                    <a:pt x="246" y="229"/>
                  </a:cubicBezTo>
                  <a:cubicBezTo>
                    <a:pt x="248" y="229"/>
                    <a:pt x="250" y="229"/>
                    <a:pt x="253" y="228"/>
                  </a:cubicBezTo>
                  <a:cubicBezTo>
                    <a:pt x="277" y="251"/>
                    <a:pt x="300" y="272"/>
                    <a:pt x="324" y="295"/>
                  </a:cubicBezTo>
                  <a:cubicBezTo>
                    <a:pt x="324" y="295"/>
                    <a:pt x="323" y="295"/>
                    <a:pt x="323" y="295"/>
                  </a:cubicBezTo>
                  <a:cubicBezTo>
                    <a:pt x="322" y="295"/>
                    <a:pt x="322" y="295"/>
                    <a:pt x="321" y="295"/>
                  </a:cubicBezTo>
                  <a:cubicBezTo>
                    <a:pt x="321" y="295"/>
                    <a:pt x="320" y="295"/>
                    <a:pt x="320" y="295"/>
                  </a:cubicBezTo>
                  <a:moveTo>
                    <a:pt x="422" y="303"/>
                  </a:moveTo>
                  <a:cubicBezTo>
                    <a:pt x="392" y="277"/>
                    <a:pt x="364" y="250"/>
                    <a:pt x="341" y="218"/>
                  </a:cubicBezTo>
                  <a:cubicBezTo>
                    <a:pt x="331" y="204"/>
                    <a:pt x="324" y="188"/>
                    <a:pt x="317" y="173"/>
                  </a:cubicBezTo>
                  <a:cubicBezTo>
                    <a:pt x="309" y="154"/>
                    <a:pt x="314" y="136"/>
                    <a:pt x="320" y="118"/>
                  </a:cubicBezTo>
                  <a:cubicBezTo>
                    <a:pt x="335" y="121"/>
                    <a:pt x="346" y="128"/>
                    <a:pt x="353" y="140"/>
                  </a:cubicBezTo>
                  <a:cubicBezTo>
                    <a:pt x="362" y="158"/>
                    <a:pt x="372" y="175"/>
                    <a:pt x="379" y="194"/>
                  </a:cubicBezTo>
                  <a:cubicBezTo>
                    <a:pt x="391" y="223"/>
                    <a:pt x="398" y="254"/>
                    <a:pt x="416" y="281"/>
                  </a:cubicBezTo>
                  <a:cubicBezTo>
                    <a:pt x="420" y="287"/>
                    <a:pt x="423" y="293"/>
                    <a:pt x="426" y="300"/>
                  </a:cubicBezTo>
                  <a:cubicBezTo>
                    <a:pt x="424" y="301"/>
                    <a:pt x="423" y="302"/>
                    <a:pt x="422" y="303"/>
                  </a:cubicBezTo>
                  <a:moveTo>
                    <a:pt x="405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5" y="291"/>
                    <a:pt x="332" y="279"/>
                    <a:pt x="317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5" y="179"/>
                    <a:pt x="229" y="170"/>
                    <a:pt x="222" y="160"/>
                  </a:cubicBezTo>
                  <a:cubicBezTo>
                    <a:pt x="197" y="129"/>
                    <a:pt x="176" y="96"/>
                    <a:pt x="160" y="59"/>
                  </a:cubicBezTo>
                  <a:cubicBezTo>
                    <a:pt x="155" y="48"/>
                    <a:pt x="152" y="37"/>
                    <a:pt x="161" y="25"/>
                  </a:cubicBezTo>
                  <a:cubicBezTo>
                    <a:pt x="162" y="25"/>
                    <a:pt x="163" y="25"/>
                    <a:pt x="164" y="25"/>
                  </a:cubicBezTo>
                  <a:cubicBezTo>
                    <a:pt x="177" y="25"/>
                    <a:pt x="188" y="29"/>
                    <a:pt x="198" y="36"/>
                  </a:cubicBezTo>
                  <a:cubicBezTo>
                    <a:pt x="236" y="64"/>
                    <a:pt x="257" y="104"/>
                    <a:pt x="277" y="145"/>
                  </a:cubicBezTo>
                  <a:cubicBezTo>
                    <a:pt x="291" y="176"/>
                    <a:pt x="309" y="206"/>
                    <a:pt x="328" y="234"/>
                  </a:cubicBezTo>
                  <a:cubicBezTo>
                    <a:pt x="337" y="245"/>
                    <a:pt x="346" y="257"/>
                    <a:pt x="354" y="268"/>
                  </a:cubicBezTo>
                  <a:cubicBezTo>
                    <a:pt x="357" y="271"/>
                    <a:pt x="359" y="275"/>
                    <a:pt x="362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7" y="324"/>
                    <a:pt x="406" y="326"/>
                    <a:pt x="405" y="329"/>
                  </a:cubicBezTo>
                  <a:moveTo>
                    <a:pt x="170" y="0"/>
                  </a:moveTo>
                  <a:cubicBezTo>
                    <a:pt x="162" y="0"/>
                    <a:pt x="154" y="4"/>
                    <a:pt x="147" y="10"/>
                  </a:cubicBezTo>
                  <a:cubicBezTo>
                    <a:pt x="147" y="10"/>
                    <a:pt x="146" y="11"/>
                    <a:pt x="146" y="11"/>
                  </a:cubicBezTo>
                  <a:cubicBezTo>
                    <a:pt x="135" y="22"/>
                    <a:pt x="129" y="35"/>
                    <a:pt x="136" y="51"/>
                  </a:cubicBezTo>
                  <a:cubicBezTo>
                    <a:pt x="147" y="72"/>
                    <a:pt x="157" y="93"/>
                    <a:pt x="169" y="113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7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1" y="172"/>
                    <a:pt x="200" y="171"/>
                  </a:cubicBezTo>
                  <a:cubicBezTo>
                    <a:pt x="167" y="149"/>
                    <a:pt x="128" y="143"/>
                    <a:pt x="90" y="135"/>
                  </a:cubicBezTo>
                  <a:cubicBezTo>
                    <a:pt x="85" y="134"/>
                    <a:pt x="81" y="133"/>
                    <a:pt x="75" y="133"/>
                  </a:cubicBezTo>
                  <a:cubicBezTo>
                    <a:pt x="66" y="133"/>
                    <a:pt x="55" y="135"/>
                    <a:pt x="46" y="141"/>
                  </a:cubicBezTo>
                  <a:cubicBezTo>
                    <a:pt x="40" y="144"/>
                    <a:pt x="34" y="145"/>
                    <a:pt x="28" y="148"/>
                  </a:cubicBezTo>
                  <a:cubicBezTo>
                    <a:pt x="24" y="150"/>
                    <a:pt x="19" y="152"/>
                    <a:pt x="16" y="156"/>
                  </a:cubicBezTo>
                  <a:cubicBezTo>
                    <a:pt x="15" y="157"/>
                    <a:pt x="14" y="158"/>
                    <a:pt x="13" y="159"/>
                  </a:cubicBezTo>
                  <a:cubicBezTo>
                    <a:pt x="0" y="180"/>
                    <a:pt x="4" y="196"/>
                    <a:pt x="27" y="208"/>
                  </a:cubicBezTo>
                  <a:cubicBezTo>
                    <a:pt x="49" y="220"/>
                    <a:pt x="73" y="224"/>
                    <a:pt x="96" y="231"/>
                  </a:cubicBezTo>
                  <a:cubicBezTo>
                    <a:pt x="138" y="245"/>
                    <a:pt x="180" y="260"/>
                    <a:pt x="222" y="274"/>
                  </a:cubicBezTo>
                  <a:cubicBezTo>
                    <a:pt x="223" y="275"/>
                    <a:pt x="224" y="276"/>
                    <a:pt x="226" y="279"/>
                  </a:cubicBezTo>
                  <a:cubicBezTo>
                    <a:pt x="220" y="282"/>
                    <a:pt x="214" y="285"/>
                    <a:pt x="208" y="288"/>
                  </a:cubicBezTo>
                  <a:cubicBezTo>
                    <a:pt x="196" y="293"/>
                    <a:pt x="186" y="301"/>
                    <a:pt x="178" y="309"/>
                  </a:cubicBezTo>
                  <a:cubicBezTo>
                    <a:pt x="168" y="319"/>
                    <a:pt x="159" y="330"/>
                    <a:pt x="151" y="342"/>
                  </a:cubicBezTo>
                  <a:cubicBezTo>
                    <a:pt x="132" y="367"/>
                    <a:pt x="141" y="415"/>
                    <a:pt x="167" y="434"/>
                  </a:cubicBezTo>
                  <a:cubicBezTo>
                    <a:pt x="170" y="436"/>
                    <a:pt x="174" y="438"/>
                    <a:pt x="178" y="438"/>
                  </a:cubicBezTo>
                  <a:cubicBezTo>
                    <a:pt x="179" y="438"/>
                    <a:pt x="179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1" y="422"/>
                    <a:pt x="215" y="415"/>
                    <a:pt x="217" y="407"/>
                  </a:cubicBezTo>
                  <a:cubicBezTo>
                    <a:pt x="220" y="394"/>
                    <a:pt x="225" y="383"/>
                    <a:pt x="233" y="376"/>
                  </a:cubicBezTo>
                  <a:cubicBezTo>
                    <a:pt x="242" y="368"/>
                    <a:pt x="253" y="363"/>
                    <a:pt x="269" y="362"/>
                  </a:cubicBezTo>
                  <a:cubicBezTo>
                    <a:pt x="278" y="361"/>
                    <a:pt x="288" y="360"/>
                    <a:pt x="297" y="360"/>
                  </a:cubicBezTo>
                  <a:cubicBezTo>
                    <a:pt x="317" y="360"/>
                    <a:pt x="336" y="363"/>
                    <a:pt x="356" y="370"/>
                  </a:cubicBezTo>
                  <a:cubicBezTo>
                    <a:pt x="372" y="375"/>
                    <a:pt x="388" y="378"/>
                    <a:pt x="402" y="392"/>
                  </a:cubicBezTo>
                  <a:cubicBezTo>
                    <a:pt x="390" y="426"/>
                    <a:pt x="390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2" y="389"/>
                    <a:pt x="449" y="382"/>
                  </a:cubicBezTo>
                  <a:cubicBezTo>
                    <a:pt x="449" y="382"/>
                    <a:pt x="450" y="382"/>
                    <a:pt x="450" y="381"/>
                  </a:cubicBezTo>
                  <a:cubicBezTo>
                    <a:pt x="464" y="367"/>
                    <a:pt x="475" y="350"/>
                    <a:pt x="486" y="333"/>
                  </a:cubicBezTo>
                  <a:cubicBezTo>
                    <a:pt x="488" y="330"/>
                    <a:pt x="486" y="325"/>
                    <a:pt x="485" y="319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4"/>
                  </a:cubicBezTo>
                  <a:cubicBezTo>
                    <a:pt x="441" y="288"/>
                    <a:pt x="438" y="281"/>
                    <a:pt x="434" y="276"/>
                  </a:cubicBezTo>
                  <a:cubicBezTo>
                    <a:pt x="416" y="251"/>
                    <a:pt x="408" y="222"/>
                    <a:pt x="398" y="193"/>
                  </a:cubicBezTo>
                  <a:cubicBezTo>
                    <a:pt x="392" y="173"/>
                    <a:pt x="385" y="151"/>
                    <a:pt x="373" y="134"/>
                  </a:cubicBezTo>
                  <a:cubicBezTo>
                    <a:pt x="362" y="119"/>
                    <a:pt x="344" y="109"/>
                    <a:pt x="327" y="99"/>
                  </a:cubicBezTo>
                  <a:cubicBezTo>
                    <a:pt x="325" y="98"/>
                    <a:pt x="323" y="98"/>
                    <a:pt x="321" y="98"/>
                  </a:cubicBezTo>
                  <a:cubicBezTo>
                    <a:pt x="316" y="98"/>
                    <a:pt x="311" y="100"/>
                    <a:pt x="306" y="104"/>
                  </a:cubicBezTo>
                  <a:cubicBezTo>
                    <a:pt x="303" y="108"/>
                    <a:pt x="301" y="112"/>
                    <a:pt x="299" y="116"/>
                  </a:cubicBezTo>
                  <a:cubicBezTo>
                    <a:pt x="297" y="122"/>
                    <a:pt x="297" y="128"/>
                    <a:pt x="295" y="138"/>
                  </a:cubicBezTo>
                  <a:cubicBezTo>
                    <a:pt x="290" y="131"/>
                    <a:pt x="288" y="128"/>
                    <a:pt x="286" y="124"/>
                  </a:cubicBezTo>
                  <a:cubicBezTo>
                    <a:pt x="267" y="86"/>
                    <a:pt x="245" y="51"/>
                    <a:pt x="214" y="23"/>
                  </a:cubicBezTo>
                  <a:cubicBezTo>
                    <a:pt x="205" y="15"/>
                    <a:pt x="195" y="10"/>
                    <a:pt x="185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09"/>
            <p:cNvSpPr>
              <a:spLocks noEditPoints="1"/>
            </p:cNvSpPr>
            <p:nvPr/>
          </p:nvSpPr>
          <p:spPr bwMode="auto">
            <a:xfrm>
              <a:off x="4294188" y="4695825"/>
              <a:ext cx="400050" cy="550863"/>
            </a:xfrm>
            <a:custGeom>
              <a:avLst/>
              <a:gdLst>
                <a:gd name="T0" fmla="*/ 80 w 562"/>
                <a:gd name="T1" fmla="*/ 582 h 774"/>
                <a:gd name="T2" fmla="*/ 109 w 562"/>
                <a:gd name="T3" fmla="*/ 478 h 774"/>
                <a:gd name="T4" fmla="*/ 192 w 562"/>
                <a:gd name="T5" fmla="*/ 457 h 774"/>
                <a:gd name="T6" fmla="*/ 408 w 562"/>
                <a:gd name="T7" fmla="*/ 655 h 774"/>
                <a:gd name="T8" fmla="*/ 383 w 562"/>
                <a:gd name="T9" fmla="*/ 645 h 774"/>
                <a:gd name="T10" fmla="*/ 281 w 562"/>
                <a:gd name="T11" fmla="*/ 568 h 774"/>
                <a:gd name="T12" fmla="*/ 167 w 562"/>
                <a:gd name="T13" fmla="*/ 541 h 774"/>
                <a:gd name="T14" fmla="*/ 109 w 562"/>
                <a:gd name="T15" fmla="*/ 573 h 774"/>
                <a:gd name="T16" fmla="*/ 88 w 562"/>
                <a:gd name="T17" fmla="*/ 585 h 774"/>
                <a:gd name="T18" fmla="*/ 442 w 562"/>
                <a:gd name="T19" fmla="*/ 434 h 774"/>
                <a:gd name="T20" fmla="*/ 490 w 562"/>
                <a:gd name="T21" fmla="*/ 281 h 774"/>
                <a:gd name="T22" fmla="*/ 512 w 562"/>
                <a:gd name="T23" fmla="*/ 430 h 774"/>
                <a:gd name="T24" fmla="*/ 495 w 562"/>
                <a:gd name="T25" fmla="*/ 610 h 774"/>
                <a:gd name="T26" fmla="*/ 361 w 562"/>
                <a:gd name="T27" fmla="*/ 526 h 774"/>
                <a:gd name="T28" fmla="*/ 236 w 562"/>
                <a:gd name="T29" fmla="*/ 379 h 774"/>
                <a:gd name="T30" fmla="*/ 40 w 562"/>
                <a:gd name="T31" fmla="*/ 141 h 774"/>
                <a:gd name="T32" fmla="*/ 52 w 562"/>
                <a:gd name="T33" fmla="*/ 138 h 774"/>
                <a:gd name="T34" fmla="*/ 73 w 562"/>
                <a:gd name="T35" fmla="*/ 134 h 774"/>
                <a:gd name="T36" fmla="*/ 177 w 562"/>
                <a:gd name="T37" fmla="*/ 177 h 774"/>
                <a:gd name="T38" fmla="*/ 289 w 562"/>
                <a:gd name="T39" fmla="*/ 351 h 774"/>
                <a:gd name="T40" fmla="*/ 361 w 562"/>
                <a:gd name="T41" fmla="*/ 526 h 774"/>
                <a:gd name="T42" fmla="*/ 401 w 562"/>
                <a:gd name="T43" fmla="*/ 563 h 774"/>
                <a:gd name="T44" fmla="*/ 331 w 562"/>
                <a:gd name="T45" fmla="*/ 317 h 774"/>
                <a:gd name="T46" fmla="*/ 317 w 562"/>
                <a:gd name="T47" fmla="*/ 79 h 774"/>
                <a:gd name="T48" fmla="*/ 386 w 562"/>
                <a:gd name="T49" fmla="*/ 76 h 774"/>
                <a:gd name="T50" fmla="*/ 413 w 562"/>
                <a:gd name="T51" fmla="*/ 445 h 774"/>
                <a:gd name="T52" fmla="*/ 425 w 562"/>
                <a:gd name="T53" fmla="*/ 532 h 774"/>
                <a:gd name="T54" fmla="*/ 445 w 562"/>
                <a:gd name="T55" fmla="*/ 634 h 774"/>
                <a:gd name="T56" fmla="*/ 337 w 562"/>
                <a:gd name="T57" fmla="*/ 2 h 774"/>
                <a:gd name="T58" fmla="*/ 291 w 562"/>
                <a:gd name="T59" fmla="*/ 49 h 774"/>
                <a:gd name="T60" fmla="*/ 300 w 562"/>
                <a:gd name="T61" fmla="*/ 271 h 774"/>
                <a:gd name="T62" fmla="*/ 164 w 562"/>
                <a:gd name="T63" fmla="*/ 128 h 774"/>
                <a:gd name="T64" fmla="*/ 99 w 562"/>
                <a:gd name="T65" fmla="*/ 103 h 774"/>
                <a:gd name="T66" fmla="*/ 69 w 562"/>
                <a:gd name="T67" fmla="*/ 98 h 774"/>
                <a:gd name="T68" fmla="*/ 47 w 562"/>
                <a:gd name="T69" fmla="*/ 100 h 774"/>
                <a:gd name="T70" fmla="*/ 21 w 562"/>
                <a:gd name="T71" fmla="*/ 180 h 774"/>
                <a:gd name="T72" fmla="*/ 237 w 562"/>
                <a:gd name="T73" fmla="*/ 420 h 774"/>
                <a:gd name="T74" fmla="*/ 207 w 562"/>
                <a:gd name="T75" fmla="*/ 427 h 774"/>
                <a:gd name="T76" fmla="*/ 150 w 562"/>
                <a:gd name="T77" fmla="*/ 433 h 774"/>
                <a:gd name="T78" fmla="*/ 39 w 562"/>
                <a:gd name="T79" fmla="*/ 594 h 774"/>
                <a:gd name="T80" fmla="*/ 81 w 562"/>
                <a:gd name="T81" fmla="*/ 618 h 774"/>
                <a:gd name="T82" fmla="*/ 128 w 562"/>
                <a:gd name="T83" fmla="*/ 597 h 774"/>
                <a:gd name="T84" fmla="*/ 192 w 562"/>
                <a:gd name="T85" fmla="*/ 564 h 774"/>
                <a:gd name="T86" fmla="*/ 347 w 562"/>
                <a:gd name="T87" fmla="*/ 652 h 774"/>
                <a:gd name="T88" fmla="*/ 371 w 562"/>
                <a:gd name="T89" fmla="*/ 774 h 774"/>
                <a:gd name="T90" fmla="*/ 463 w 562"/>
                <a:gd name="T91" fmla="*/ 741 h 774"/>
                <a:gd name="T92" fmla="*/ 552 w 562"/>
                <a:gd name="T93" fmla="*/ 702 h 774"/>
                <a:gd name="T94" fmla="*/ 525 w 562"/>
                <a:gd name="T95" fmla="*/ 617 h 774"/>
                <a:gd name="T96" fmla="*/ 540 w 562"/>
                <a:gd name="T97" fmla="*/ 444 h 774"/>
                <a:gd name="T98" fmla="*/ 515 w 562"/>
                <a:gd name="T99" fmla="*/ 261 h 774"/>
                <a:gd name="T100" fmla="*/ 482 w 562"/>
                <a:gd name="T101" fmla="*/ 252 h 774"/>
                <a:gd name="T102" fmla="*/ 440 w 562"/>
                <a:gd name="T103" fmla="*/ 290 h 774"/>
                <a:gd name="T104" fmla="*/ 418 w 562"/>
                <a:gd name="T105" fmla="*/ 70 h 774"/>
                <a:gd name="T106" fmla="*/ 353 w 562"/>
                <a:gd name="T107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774">
                  <a:moveTo>
                    <a:pt x="88" y="585"/>
                  </a:moveTo>
                  <a:cubicBezTo>
                    <a:pt x="85" y="585"/>
                    <a:pt x="82" y="584"/>
                    <a:pt x="80" y="582"/>
                  </a:cubicBezTo>
                  <a:cubicBezTo>
                    <a:pt x="72" y="577"/>
                    <a:pt x="66" y="565"/>
                    <a:pt x="64" y="555"/>
                  </a:cubicBezTo>
                  <a:cubicBezTo>
                    <a:pt x="60" y="534"/>
                    <a:pt x="87" y="488"/>
                    <a:pt x="109" y="478"/>
                  </a:cubicBezTo>
                  <a:cubicBezTo>
                    <a:pt x="123" y="471"/>
                    <a:pt x="136" y="466"/>
                    <a:pt x="149" y="463"/>
                  </a:cubicBezTo>
                  <a:cubicBezTo>
                    <a:pt x="164" y="459"/>
                    <a:pt x="178" y="457"/>
                    <a:pt x="192" y="457"/>
                  </a:cubicBezTo>
                  <a:cubicBezTo>
                    <a:pt x="235" y="457"/>
                    <a:pt x="273" y="476"/>
                    <a:pt x="309" y="517"/>
                  </a:cubicBezTo>
                  <a:cubicBezTo>
                    <a:pt x="346" y="560"/>
                    <a:pt x="375" y="609"/>
                    <a:pt x="408" y="655"/>
                  </a:cubicBezTo>
                  <a:cubicBezTo>
                    <a:pt x="406" y="657"/>
                    <a:pt x="404" y="660"/>
                    <a:pt x="401" y="663"/>
                  </a:cubicBezTo>
                  <a:cubicBezTo>
                    <a:pt x="395" y="657"/>
                    <a:pt x="389" y="651"/>
                    <a:pt x="383" y="645"/>
                  </a:cubicBezTo>
                  <a:cubicBezTo>
                    <a:pt x="375" y="638"/>
                    <a:pt x="368" y="629"/>
                    <a:pt x="359" y="622"/>
                  </a:cubicBezTo>
                  <a:cubicBezTo>
                    <a:pt x="333" y="604"/>
                    <a:pt x="308" y="585"/>
                    <a:pt x="281" y="568"/>
                  </a:cubicBezTo>
                  <a:cubicBezTo>
                    <a:pt x="253" y="551"/>
                    <a:pt x="224" y="538"/>
                    <a:pt x="193" y="538"/>
                  </a:cubicBezTo>
                  <a:cubicBezTo>
                    <a:pt x="185" y="538"/>
                    <a:pt x="176" y="539"/>
                    <a:pt x="167" y="541"/>
                  </a:cubicBezTo>
                  <a:cubicBezTo>
                    <a:pt x="159" y="543"/>
                    <a:pt x="151" y="546"/>
                    <a:pt x="142" y="551"/>
                  </a:cubicBezTo>
                  <a:cubicBezTo>
                    <a:pt x="131" y="557"/>
                    <a:pt x="119" y="564"/>
                    <a:pt x="109" y="573"/>
                  </a:cubicBezTo>
                  <a:cubicBezTo>
                    <a:pt x="104" y="578"/>
                    <a:pt x="98" y="583"/>
                    <a:pt x="92" y="584"/>
                  </a:cubicBezTo>
                  <a:cubicBezTo>
                    <a:pt x="91" y="585"/>
                    <a:pt x="90" y="585"/>
                    <a:pt x="88" y="585"/>
                  </a:cubicBezTo>
                  <a:moveTo>
                    <a:pt x="488" y="611"/>
                  </a:moveTo>
                  <a:cubicBezTo>
                    <a:pt x="467" y="554"/>
                    <a:pt x="449" y="495"/>
                    <a:pt x="442" y="434"/>
                  </a:cubicBezTo>
                  <a:cubicBezTo>
                    <a:pt x="439" y="407"/>
                    <a:pt x="441" y="380"/>
                    <a:pt x="444" y="353"/>
                  </a:cubicBezTo>
                  <a:cubicBezTo>
                    <a:pt x="448" y="323"/>
                    <a:pt x="468" y="302"/>
                    <a:pt x="490" y="281"/>
                  </a:cubicBezTo>
                  <a:cubicBezTo>
                    <a:pt x="509" y="298"/>
                    <a:pt x="519" y="315"/>
                    <a:pt x="518" y="336"/>
                  </a:cubicBezTo>
                  <a:cubicBezTo>
                    <a:pt x="517" y="368"/>
                    <a:pt x="517" y="399"/>
                    <a:pt x="512" y="430"/>
                  </a:cubicBezTo>
                  <a:cubicBezTo>
                    <a:pt x="506" y="479"/>
                    <a:pt x="492" y="527"/>
                    <a:pt x="497" y="577"/>
                  </a:cubicBezTo>
                  <a:cubicBezTo>
                    <a:pt x="498" y="588"/>
                    <a:pt x="496" y="599"/>
                    <a:pt x="495" y="610"/>
                  </a:cubicBezTo>
                  <a:cubicBezTo>
                    <a:pt x="493" y="611"/>
                    <a:pt x="490" y="611"/>
                    <a:pt x="488" y="611"/>
                  </a:cubicBezTo>
                  <a:moveTo>
                    <a:pt x="361" y="526"/>
                  </a:moveTo>
                  <a:cubicBezTo>
                    <a:pt x="356" y="523"/>
                    <a:pt x="353" y="522"/>
                    <a:pt x="351" y="520"/>
                  </a:cubicBezTo>
                  <a:cubicBezTo>
                    <a:pt x="312" y="473"/>
                    <a:pt x="275" y="425"/>
                    <a:pt x="236" y="379"/>
                  </a:cubicBezTo>
                  <a:cubicBezTo>
                    <a:pt x="192" y="328"/>
                    <a:pt x="145" y="280"/>
                    <a:pt x="101" y="229"/>
                  </a:cubicBezTo>
                  <a:cubicBezTo>
                    <a:pt x="79" y="203"/>
                    <a:pt x="54" y="178"/>
                    <a:pt x="40" y="141"/>
                  </a:cubicBezTo>
                  <a:cubicBezTo>
                    <a:pt x="43" y="140"/>
                    <a:pt x="46" y="140"/>
                    <a:pt x="48" y="139"/>
                  </a:cubicBezTo>
                  <a:cubicBezTo>
                    <a:pt x="50" y="138"/>
                    <a:pt x="51" y="138"/>
                    <a:pt x="52" y="138"/>
                  </a:cubicBezTo>
                  <a:cubicBezTo>
                    <a:pt x="53" y="137"/>
                    <a:pt x="54" y="137"/>
                    <a:pt x="56" y="137"/>
                  </a:cubicBezTo>
                  <a:cubicBezTo>
                    <a:pt x="62" y="135"/>
                    <a:pt x="67" y="134"/>
                    <a:pt x="73" y="134"/>
                  </a:cubicBezTo>
                  <a:cubicBezTo>
                    <a:pt x="73" y="134"/>
                    <a:pt x="73" y="134"/>
                    <a:pt x="74" y="134"/>
                  </a:cubicBezTo>
                  <a:cubicBezTo>
                    <a:pt x="113" y="135"/>
                    <a:pt x="148" y="149"/>
                    <a:pt x="177" y="177"/>
                  </a:cubicBezTo>
                  <a:cubicBezTo>
                    <a:pt x="189" y="189"/>
                    <a:pt x="198" y="204"/>
                    <a:pt x="211" y="214"/>
                  </a:cubicBezTo>
                  <a:cubicBezTo>
                    <a:pt x="256" y="249"/>
                    <a:pt x="277" y="298"/>
                    <a:pt x="289" y="351"/>
                  </a:cubicBezTo>
                  <a:cubicBezTo>
                    <a:pt x="293" y="369"/>
                    <a:pt x="301" y="378"/>
                    <a:pt x="314" y="380"/>
                  </a:cubicBezTo>
                  <a:cubicBezTo>
                    <a:pt x="330" y="429"/>
                    <a:pt x="345" y="476"/>
                    <a:pt x="361" y="526"/>
                  </a:cubicBezTo>
                  <a:moveTo>
                    <a:pt x="445" y="634"/>
                  </a:moveTo>
                  <a:cubicBezTo>
                    <a:pt x="426" y="613"/>
                    <a:pt x="410" y="591"/>
                    <a:pt x="401" y="563"/>
                  </a:cubicBezTo>
                  <a:cubicBezTo>
                    <a:pt x="393" y="536"/>
                    <a:pt x="383" y="509"/>
                    <a:pt x="372" y="484"/>
                  </a:cubicBezTo>
                  <a:cubicBezTo>
                    <a:pt x="349" y="431"/>
                    <a:pt x="341" y="374"/>
                    <a:pt x="331" y="317"/>
                  </a:cubicBezTo>
                  <a:cubicBezTo>
                    <a:pt x="328" y="300"/>
                    <a:pt x="326" y="282"/>
                    <a:pt x="324" y="264"/>
                  </a:cubicBezTo>
                  <a:cubicBezTo>
                    <a:pt x="315" y="202"/>
                    <a:pt x="311" y="141"/>
                    <a:pt x="317" y="79"/>
                  </a:cubicBezTo>
                  <a:cubicBezTo>
                    <a:pt x="319" y="60"/>
                    <a:pt x="323" y="43"/>
                    <a:pt x="344" y="33"/>
                  </a:cubicBezTo>
                  <a:cubicBezTo>
                    <a:pt x="364" y="43"/>
                    <a:pt x="377" y="57"/>
                    <a:pt x="386" y="76"/>
                  </a:cubicBezTo>
                  <a:cubicBezTo>
                    <a:pt x="417" y="143"/>
                    <a:pt x="416" y="214"/>
                    <a:pt x="410" y="285"/>
                  </a:cubicBezTo>
                  <a:cubicBezTo>
                    <a:pt x="406" y="339"/>
                    <a:pt x="408" y="392"/>
                    <a:pt x="413" y="445"/>
                  </a:cubicBezTo>
                  <a:cubicBezTo>
                    <a:pt x="415" y="468"/>
                    <a:pt x="419" y="490"/>
                    <a:pt x="422" y="512"/>
                  </a:cubicBezTo>
                  <a:cubicBezTo>
                    <a:pt x="423" y="519"/>
                    <a:pt x="423" y="525"/>
                    <a:pt x="425" y="532"/>
                  </a:cubicBezTo>
                  <a:cubicBezTo>
                    <a:pt x="433" y="564"/>
                    <a:pt x="442" y="596"/>
                    <a:pt x="451" y="628"/>
                  </a:cubicBezTo>
                  <a:cubicBezTo>
                    <a:pt x="451" y="629"/>
                    <a:pt x="448" y="631"/>
                    <a:pt x="445" y="634"/>
                  </a:cubicBezTo>
                  <a:moveTo>
                    <a:pt x="353" y="0"/>
                  </a:moveTo>
                  <a:cubicBezTo>
                    <a:pt x="348" y="0"/>
                    <a:pt x="343" y="1"/>
                    <a:pt x="337" y="2"/>
                  </a:cubicBezTo>
                  <a:cubicBezTo>
                    <a:pt x="336" y="2"/>
                    <a:pt x="336" y="2"/>
                    <a:pt x="335" y="3"/>
                  </a:cubicBezTo>
                  <a:cubicBezTo>
                    <a:pt x="311" y="9"/>
                    <a:pt x="293" y="22"/>
                    <a:pt x="291" y="49"/>
                  </a:cubicBezTo>
                  <a:cubicBezTo>
                    <a:pt x="289" y="86"/>
                    <a:pt x="287" y="122"/>
                    <a:pt x="288" y="159"/>
                  </a:cubicBezTo>
                  <a:cubicBezTo>
                    <a:pt x="289" y="195"/>
                    <a:pt x="295" y="231"/>
                    <a:pt x="300" y="271"/>
                  </a:cubicBezTo>
                  <a:cubicBezTo>
                    <a:pt x="293" y="266"/>
                    <a:pt x="288" y="265"/>
                    <a:pt x="286" y="261"/>
                  </a:cubicBezTo>
                  <a:cubicBezTo>
                    <a:pt x="258" y="205"/>
                    <a:pt x="209" y="168"/>
                    <a:pt x="164" y="128"/>
                  </a:cubicBezTo>
                  <a:cubicBezTo>
                    <a:pt x="148" y="114"/>
                    <a:pt x="125" y="103"/>
                    <a:pt x="100" y="103"/>
                  </a:cubicBezTo>
                  <a:cubicBezTo>
                    <a:pt x="100" y="103"/>
                    <a:pt x="99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89" y="103"/>
                    <a:pt x="79" y="98"/>
                    <a:pt x="69" y="98"/>
                  </a:cubicBezTo>
                  <a:cubicBezTo>
                    <a:pt x="67" y="98"/>
                    <a:pt x="65" y="98"/>
                    <a:pt x="64" y="98"/>
                  </a:cubicBezTo>
                  <a:cubicBezTo>
                    <a:pt x="58" y="98"/>
                    <a:pt x="52" y="98"/>
                    <a:pt x="47" y="100"/>
                  </a:cubicBezTo>
                  <a:cubicBezTo>
                    <a:pt x="45" y="100"/>
                    <a:pt x="42" y="101"/>
                    <a:pt x="41" y="102"/>
                  </a:cubicBezTo>
                  <a:cubicBezTo>
                    <a:pt x="6" y="120"/>
                    <a:pt x="0" y="147"/>
                    <a:pt x="21" y="180"/>
                  </a:cubicBezTo>
                  <a:cubicBezTo>
                    <a:pt x="42" y="212"/>
                    <a:pt x="72" y="236"/>
                    <a:pt x="98" y="264"/>
                  </a:cubicBezTo>
                  <a:cubicBezTo>
                    <a:pt x="145" y="315"/>
                    <a:pt x="191" y="368"/>
                    <a:pt x="237" y="420"/>
                  </a:cubicBezTo>
                  <a:cubicBezTo>
                    <a:pt x="238" y="421"/>
                    <a:pt x="238" y="424"/>
                    <a:pt x="239" y="429"/>
                  </a:cubicBezTo>
                  <a:cubicBezTo>
                    <a:pt x="228" y="429"/>
                    <a:pt x="218" y="428"/>
                    <a:pt x="207" y="427"/>
                  </a:cubicBezTo>
                  <a:cubicBezTo>
                    <a:pt x="203" y="427"/>
                    <a:pt x="199" y="427"/>
                    <a:pt x="195" y="427"/>
                  </a:cubicBezTo>
                  <a:cubicBezTo>
                    <a:pt x="180" y="427"/>
                    <a:pt x="165" y="429"/>
                    <a:pt x="150" y="433"/>
                  </a:cubicBezTo>
                  <a:cubicBezTo>
                    <a:pt x="128" y="439"/>
                    <a:pt x="108" y="448"/>
                    <a:pt x="88" y="457"/>
                  </a:cubicBezTo>
                  <a:cubicBezTo>
                    <a:pt x="43" y="478"/>
                    <a:pt x="19" y="550"/>
                    <a:pt x="39" y="594"/>
                  </a:cubicBezTo>
                  <a:cubicBezTo>
                    <a:pt x="42" y="600"/>
                    <a:pt x="46" y="606"/>
                    <a:pt x="52" y="609"/>
                  </a:cubicBezTo>
                  <a:cubicBezTo>
                    <a:pt x="61" y="615"/>
                    <a:pt x="71" y="618"/>
                    <a:pt x="81" y="618"/>
                  </a:cubicBezTo>
                  <a:cubicBezTo>
                    <a:pt x="87" y="618"/>
                    <a:pt x="92" y="617"/>
                    <a:pt x="98" y="616"/>
                  </a:cubicBezTo>
                  <a:cubicBezTo>
                    <a:pt x="109" y="612"/>
                    <a:pt x="120" y="606"/>
                    <a:pt x="128" y="597"/>
                  </a:cubicBezTo>
                  <a:cubicBezTo>
                    <a:pt x="143" y="581"/>
                    <a:pt x="158" y="571"/>
                    <a:pt x="174" y="566"/>
                  </a:cubicBezTo>
                  <a:cubicBezTo>
                    <a:pt x="180" y="565"/>
                    <a:pt x="186" y="564"/>
                    <a:pt x="192" y="564"/>
                  </a:cubicBezTo>
                  <a:cubicBezTo>
                    <a:pt x="205" y="564"/>
                    <a:pt x="219" y="567"/>
                    <a:pt x="234" y="574"/>
                  </a:cubicBezTo>
                  <a:cubicBezTo>
                    <a:pt x="276" y="593"/>
                    <a:pt x="315" y="616"/>
                    <a:pt x="347" y="652"/>
                  </a:cubicBezTo>
                  <a:cubicBezTo>
                    <a:pt x="365" y="672"/>
                    <a:pt x="384" y="689"/>
                    <a:pt x="392" y="717"/>
                  </a:cubicBezTo>
                  <a:cubicBezTo>
                    <a:pt x="350" y="754"/>
                    <a:pt x="350" y="754"/>
                    <a:pt x="371" y="774"/>
                  </a:cubicBezTo>
                  <a:cubicBezTo>
                    <a:pt x="387" y="762"/>
                    <a:pt x="405" y="755"/>
                    <a:pt x="423" y="750"/>
                  </a:cubicBezTo>
                  <a:cubicBezTo>
                    <a:pt x="436" y="747"/>
                    <a:pt x="450" y="744"/>
                    <a:pt x="463" y="741"/>
                  </a:cubicBezTo>
                  <a:cubicBezTo>
                    <a:pt x="464" y="740"/>
                    <a:pt x="465" y="740"/>
                    <a:pt x="466" y="740"/>
                  </a:cubicBezTo>
                  <a:cubicBezTo>
                    <a:pt x="496" y="732"/>
                    <a:pt x="524" y="715"/>
                    <a:pt x="552" y="702"/>
                  </a:cubicBezTo>
                  <a:cubicBezTo>
                    <a:pt x="557" y="700"/>
                    <a:pt x="558" y="690"/>
                    <a:pt x="562" y="682"/>
                  </a:cubicBezTo>
                  <a:cubicBezTo>
                    <a:pt x="528" y="671"/>
                    <a:pt x="526" y="645"/>
                    <a:pt x="525" y="617"/>
                  </a:cubicBezTo>
                  <a:cubicBezTo>
                    <a:pt x="525" y="606"/>
                    <a:pt x="526" y="595"/>
                    <a:pt x="525" y="583"/>
                  </a:cubicBezTo>
                  <a:cubicBezTo>
                    <a:pt x="519" y="536"/>
                    <a:pt x="530" y="490"/>
                    <a:pt x="540" y="444"/>
                  </a:cubicBezTo>
                  <a:cubicBezTo>
                    <a:pt x="547" y="411"/>
                    <a:pt x="554" y="376"/>
                    <a:pt x="550" y="344"/>
                  </a:cubicBezTo>
                  <a:cubicBezTo>
                    <a:pt x="547" y="315"/>
                    <a:pt x="530" y="287"/>
                    <a:pt x="515" y="261"/>
                  </a:cubicBezTo>
                  <a:cubicBezTo>
                    <a:pt x="511" y="254"/>
                    <a:pt x="502" y="251"/>
                    <a:pt x="493" y="251"/>
                  </a:cubicBezTo>
                  <a:cubicBezTo>
                    <a:pt x="490" y="251"/>
                    <a:pt x="486" y="251"/>
                    <a:pt x="482" y="252"/>
                  </a:cubicBezTo>
                  <a:cubicBezTo>
                    <a:pt x="475" y="254"/>
                    <a:pt x="469" y="258"/>
                    <a:pt x="463" y="263"/>
                  </a:cubicBezTo>
                  <a:cubicBezTo>
                    <a:pt x="457" y="269"/>
                    <a:pt x="451" y="277"/>
                    <a:pt x="440" y="290"/>
                  </a:cubicBezTo>
                  <a:cubicBezTo>
                    <a:pt x="440" y="276"/>
                    <a:pt x="439" y="270"/>
                    <a:pt x="439" y="264"/>
                  </a:cubicBezTo>
                  <a:cubicBezTo>
                    <a:pt x="443" y="198"/>
                    <a:pt x="439" y="133"/>
                    <a:pt x="418" y="70"/>
                  </a:cubicBezTo>
                  <a:cubicBezTo>
                    <a:pt x="413" y="53"/>
                    <a:pt x="402" y="38"/>
                    <a:pt x="393" y="23"/>
                  </a:cubicBezTo>
                  <a:cubicBezTo>
                    <a:pt x="383" y="7"/>
                    <a:pt x="369" y="0"/>
                    <a:pt x="3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0"/>
            <p:cNvSpPr>
              <a:spLocks noEditPoints="1"/>
            </p:cNvSpPr>
            <p:nvPr/>
          </p:nvSpPr>
          <p:spPr bwMode="auto">
            <a:xfrm>
              <a:off x="5732463" y="387350"/>
              <a:ext cx="590550" cy="661988"/>
            </a:xfrm>
            <a:custGeom>
              <a:avLst/>
              <a:gdLst>
                <a:gd name="T0" fmla="*/ 82 w 830"/>
                <a:gd name="T1" fmla="*/ 764 h 930"/>
                <a:gd name="T2" fmla="*/ 112 w 830"/>
                <a:gd name="T3" fmla="*/ 907 h 930"/>
                <a:gd name="T4" fmla="*/ 99 w 830"/>
                <a:gd name="T5" fmla="*/ 733 h 930"/>
                <a:gd name="T6" fmla="*/ 167 w 830"/>
                <a:gd name="T7" fmla="*/ 760 h 930"/>
                <a:gd name="T8" fmla="*/ 133 w 830"/>
                <a:gd name="T9" fmla="*/ 668 h 930"/>
                <a:gd name="T10" fmla="*/ 195 w 830"/>
                <a:gd name="T11" fmla="*/ 725 h 930"/>
                <a:gd name="T12" fmla="*/ 190 w 830"/>
                <a:gd name="T13" fmla="*/ 627 h 930"/>
                <a:gd name="T14" fmla="*/ 234 w 830"/>
                <a:gd name="T15" fmla="*/ 642 h 930"/>
                <a:gd name="T16" fmla="*/ 150 w 830"/>
                <a:gd name="T17" fmla="*/ 617 h 930"/>
                <a:gd name="T18" fmla="*/ 742 w 830"/>
                <a:gd name="T19" fmla="*/ 388 h 930"/>
                <a:gd name="T20" fmla="*/ 753 w 830"/>
                <a:gd name="T21" fmla="*/ 460 h 930"/>
                <a:gd name="T22" fmla="*/ 384 w 830"/>
                <a:gd name="T23" fmla="*/ 316 h 930"/>
                <a:gd name="T24" fmla="*/ 416 w 830"/>
                <a:gd name="T25" fmla="*/ 420 h 930"/>
                <a:gd name="T26" fmla="*/ 206 w 830"/>
                <a:gd name="T27" fmla="*/ 396 h 930"/>
                <a:gd name="T28" fmla="*/ 217 w 830"/>
                <a:gd name="T29" fmla="*/ 291 h 930"/>
                <a:gd name="T30" fmla="*/ 670 w 830"/>
                <a:gd name="T31" fmla="*/ 432 h 930"/>
                <a:gd name="T32" fmla="*/ 399 w 830"/>
                <a:gd name="T33" fmla="*/ 270 h 930"/>
                <a:gd name="T34" fmla="*/ 427 w 830"/>
                <a:gd name="T35" fmla="*/ 252 h 930"/>
                <a:gd name="T36" fmla="*/ 675 w 830"/>
                <a:gd name="T37" fmla="*/ 431 h 930"/>
                <a:gd name="T38" fmla="*/ 300 w 830"/>
                <a:gd name="T39" fmla="*/ 522 h 930"/>
                <a:gd name="T40" fmla="*/ 243 w 830"/>
                <a:gd name="T41" fmla="*/ 229 h 930"/>
                <a:gd name="T42" fmla="*/ 208 w 830"/>
                <a:gd name="T43" fmla="*/ 268 h 930"/>
                <a:gd name="T44" fmla="*/ 340 w 830"/>
                <a:gd name="T45" fmla="*/ 495 h 930"/>
                <a:gd name="T46" fmla="*/ 481 w 830"/>
                <a:gd name="T47" fmla="*/ 356 h 930"/>
                <a:gd name="T48" fmla="*/ 313 w 830"/>
                <a:gd name="T49" fmla="*/ 523 h 930"/>
                <a:gd name="T50" fmla="*/ 434 w 830"/>
                <a:gd name="T51" fmla="*/ 200 h 930"/>
                <a:gd name="T52" fmla="*/ 714 w 830"/>
                <a:gd name="T53" fmla="*/ 371 h 930"/>
                <a:gd name="T54" fmla="*/ 122 w 830"/>
                <a:gd name="T55" fmla="*/ 461 h 930"/>
                <a:gd name="T56" fmla="*/ 273 w 830"/>
                <a:gd name="T57" fmla="*/ 169 h 930"/>
                <a:gd name="T58" fmla="*/ 243 w 830"/>
                <a:gd name="T59" fmla="*/ 201 h 930"/>
                <a:gd name="T60" fmla="*/ 316 w 830"/>
                <a:gd name="T61" fmla="*/ 548 h 930"/>
                <a:gd name="T62" fmla="*/ 538 w 830"/>
                <a:gd name="T63" fmla="*/ 429 h 930"/>
                <a:gd name="T64" fmla="*/ 293 w 830"/>
                <a:gd name="T65" fmla="*/ 461 h 930"/>
                <a:gd name="T66" fmla="*/ 382 w 830"/>
                <a:gd name="T67" fmla="*/ 160 h 930"/>
                <a:gd name="T68" fmla="*/ 480 w 830"/>
                <a:gd name="T69" fmla="*/ 73 h 930"/>
                <a:gd name="T70" fmla="*/ 511 w 830"/>
                <a:gd name="T71" fmla="*/ 170 h 930"/>
                <a:gd name="T72" fmla="*/ 457 w 830"/>
                <a:gd name="T73" fmla="*/ 129 h 930"/>
                <a:gd name="T74" fmla="*/ 298 w 830"/>
                <a:gd name="T75" fmla="*/ 460 h 930"/>
                <a:gd name="T76" fmla="*/ 260 w 830"/>
                <a:gd name="T77" fmla="*/ 273 h 930"/>
                <a:gd name="T78" fmla="*/ 476 w 830"/>
                <a:gd name="T79" fmla="*/ 25 h 930"/>
                <a:gd name="T80" fmla="*/ 574 w 830"/>
                <a:gd name="T81" fmla="*/ 209 h 930"/>
                <a:gd name="T82" fmla="*/ 483 w 830"/>
                <a:gd name="T83" fmla="*/ 49 h 930"/>
                <a:gd name="T84" fmla="*/ 321 w 830"/>
                <a:gd name="T85" fmla="*/ 236 h 930"/>
                <a:gd name="T86" fmla="*/ 231 w 830"/>
                <a:gd name="T87" fmla="*/ 432 h 930"/>
                <a:gd name="T88" fmla="*/ 423 w 830"/>
                <a:gd name="T89" fmla="*/ 15 h 930"/>
                <a:gd name="T90" fmla="*/ 246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20 w 830"/>
                <a:gd name="T97" fmla="*/ 928 h 930"/>
                <a:gd name="T98" fmla="*/ 291 w 830"/>
                <a:gd name="T99" fmla="*/ 606 h 930"/>
                <a:gd name="T100" fmla="*/ 577 w 830"/>
                <a:gd name="T101" fmla="*/ 401 h 930"/>
                <a:gd name="T102" fmla="*/ 814 w 830"/>
                <a:gd name="T103" fmla="*/ 492 h 930"/>
                <a:gd name="T104" fmla="*/ 662 w 830"/>
                <a:gd name="T105" fmla="*/ 294 h 930"/>
                <a:gd name="T106" fmla="*/ 480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3" y="909"/>
                  </a:moveTo>
                  <a:cubicBezTo>
                    <a:pt x="89" y="909"/>
                    <a:pt x="77" y="899"/>
                    <a:pt x="70" y="880"/>
                  </a:cubicBezTo>
                  <a:cubicBezTo>
                    <a:pt x="56" y="841"/>
                    <a:pt x="69" y="804"/>
                    <a:pt x="82" y="764"/>
                  </a:cubicBezTo>
                  <a:cubicBezTo>
                    <a:pt x="117" y="769"/>
                    <a:pt x="146" y="782"/>
                    <a:pt x="177" y="795"/>
                  </a:cubicBezTo>
                  <a:cubicBezTo>
                    <a:pt x="169" y="833"/>
                    <a:pt x="151" y="862"/>
                    <a:pt x="132" y="891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9"/>
                    <a:pt x="103" y="909"/>
                  </a:cubicBezTo>
                  <a:moveTo>
                    <a:pt x="167" y="760"/>
                  </a:moveTo>
                  <a:cubicBezTo>
                    <a:pt x="148" y="760"/>
                    <a:pt x="126" y="751"/>
                    <a:pt x="99" y="733"/>
                  </a:cubicBezTo>
                  <a:cubicBezTo>
                    <a:pt x="106" y="732"/>
                    <a:pt x="112" y="731"/>
                    <a:pt x="118" y="731"/>
                  </a:cubicBezTo>
                  <a:cubicBezTo>
                    <a:pt x="140" y="731"/>
                    <a:pt x="162" y="739"/>
                    <a:pt x="187" y="756"/>
                  </a:cubicBezTo>
                  <a:cubicBezTo>
                    <a:pt x="181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3"/>
                    <a:pt x="123" y="672"/>
                    <a:pt x="133" y="668"/>
                  </a:cubicBezTo>
                  <a:cubicBezTo>
                    <a:pt x="135" y="668"/>
                    <a:pt x="137" y="667"/>
                    <a:pt x="139" y="667"/>
                  </a:cubicBezTo>
                  <a:cubicBezTo>
                    <a:pt x="153" y="667"/>
                    <a:pt x="174" y="678"/>
                    <a:pt x="212" y="698"/>
                  </a:cubicBezTo>
                  <a:cubicBezTo>
                    <a:pt x="206" y="713"/>
                    <a:pt x="203" y="722"/>
                    <a:pt x="195" y="725"/>
                  </a:cubicBezTo>
                  <a:cubicBezTo>
                    <a:pt x="193" y="725"/>
                    <a:pt x="191" y="725"/>
                    <a:pt x="188" y="725"/>
                  </a:cubicBezTo>
                  <a:moveTo>
                    <a:pt x="234" y="642"/>
                  </a:moveTo>
                  <a:cubicBezTo>
                    <a:pt x="217" y="642"/>
                    <a:pt x="204" y="634"/>
                    <a:pt x="190" y="627"/>
                  </a:cubicBezTo>
                  <a:cubicBezTo>
                    <a:pt x="189" y="609"/>
                    <a:pt x="198" y="595"/>
                    <a:pt x="208" y="581"/>
                  </a:cubicBezTo>
                  <a:cubicBezTo>
                    <a:pt x="250" y="587"/>
                    <a:pt x="257" y="607"/>
                    <a:pt x="235" y="642"/>
                  </a:cubicBezTo>
                  <a:cubicBezTo>
                    <a:pt x="235" y="642"/>
                    <a:pt x="234" y="642"/>
                    <a:pt x="234" y="642"/>
                  </a:cubicBezTo>
                  <a:moveTo>
                    <a:pt x="150" y="617"/>
                  </a:moveTo>
                  <a:cubicBezTo>
                    <a:pt x="141" y="591"/>
                    <a:pt x="160" y="572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7"/>
                    <a:pt x="722" y="402"/>
                    <a:pt x="742" y="388"/>
                  </a:cubicBezTo>
                  <a:cubicBezTo>
                    <a:pt x="762" y="402"/>
                    <a:pt x="791" y="420"/>
                    <a:pt x="777" y="445"/>
                  </a:cubicBezTo>
                  <a:cubicBezTo>
                    <a:pt x="772" y="452"/>
                    <a:pt x="767" y="457"/>
                    <a:pt x="761" y="459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70"/>
                  </a:moveTo>
                  <a:cubicBezTo>
                    <a:pt x="338" y="470"/>
                    <a:pt x="333" y="469"/>
                    <a:pt x="329" y="469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6" y="340"/>
                    <a:pt x="473" y="362"/>
                    <a:pt x="416" y="420"/>
                  </a:cubicBezTo>
                  <a:cubicBezTo>
                    <a:pt x="400" y="436"/>
                    <a:pt x="385" y="459"/>
                    <a:pt x="361" y="467"/>
                  </a:cubicBezTo>
                  <a:cubicBezTo>
                    <a:pt x="355" y="469"/>
                    <a:pt x="349" y="470"/>
                    <a:pt x="342" y="470"/>
                  </a:cubicBezTo>
                  <a:moveTo>
                    <a:pt x="206" y="396"/>
                  </a:moveTo>
                  <a:cubicBezTo>
                    <a:pt x="175" y="376"/>
                    <a:pt x="174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2"/>
                    <a:pt x="212" y="291"/>
                    <a:pt x="217" y="291"/>
                  </a:cubicBezTo>
                  <a:cubicBezTo>
                    <a:pt x="221" y="291"/>
                    <a:pt x="224" y="291"/>
                    <a:pt x="228" y="292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70" y="432"/>
                  </a:moveTo>
                  <a:cubicBezTo>
                    <a:pt x="664" y="432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70"/>
                  </a:cubicBezTo>
                  <a:cubicBezTo>
                    <a:pt x="402" y="261"/>
                    <a:pt x="406" y="254"/>
                    <a:pt x="413" y="252"/>
                  </a:cubicBezTo>
                  <a:cubicBezTo>
                    <a:pt x="415" y="251"/>
                    <a:pt x="416" y="251"/>
                    <a:pt x="418" y="251"/>
                  </a:cubicBezTo>
                  <a:cubicBezTo>
                    <a:pt x="421" y="251"/>
                    <a:pt x="424" y="251"/>
                    <a:pt x="427" y="252"/>
                  </a:cubicBezTo>
                  <a:cubicBezTo>
                    <a:pt x="441" y="257"/>
                    <a:pt x="455" y="261"/>
                    <a:pt x="468" y="267"/>
                  </a:cubicBezTo>
                  <a:cubicBezTo>
                    <a:pt x="545" y="307"/>
                    <a:pt x="619" y="351"/>
                    <a:pt x="692" y="400"/>
                  </a:cubicBezTo>
                  <a:cubicBezTo>
                    <a:pt x="689" y="418"/>
                    <a:pt x="684" y="428"/>
                    <a:pt x="675" y="431"/>
                  </a:cubicBezTo>
                  <a:cubicBezTo>
                    <a:pt x="673" y="431"/>
                    <a:pt x="672" y="432"/>
                    <a:pt x="670" y="432"/>
                  </a:cubicBezTo>
                  <a:moveTo>
                    <a:pt x="313" y="523"/>
                  </a:moveTo>
                  <a:cubicBezTo>
                    <a:pt x="308" y="523"/>
                    <a:pt x="304" y="523"/>
                    <a:pt x="300" y="522"/>
                  </a:cubicBezTo>
                  <a:cubicBezTo>
                    <a:pt x="230" y="515"/>
                    <a:pt x="164" y="454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8"/>
                    <a:pt x="242" y="258"/>
                    <a:pt x="226" y="263"/>
                  </a:cubicBezTo>
                  <a:cubicBezTo>
                    <a:pt x="224" y="264"/>
                    <a:pt x="222" y="264"/>
                    <a:pt x="219" y="265"/>
                  </a:cubicBezTo>
                  <a:cubicBezTo>
                    <a:pt x="215" y="266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90"/>
                  </a:cubicBezTo>
                  <a:cubicBezTo>
                    <a:pt x="202" y="455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4"/>
                    <a:pt x="367" y="491"/>
                  </a:cubicBezTo>
                  <a:cubicBezTo>
                    <a:pt x="400" y="480"/>
                    <a:pt x="422" y="450"/>
                    <a:pt x="444" y="422"/>
                  </a:cubicBezTo>
                  <a:cubicBezTo>
                    <a:pt x="459" y="403"/>
                    <a:pt x="468" y="380"/>
                    <a:pt x="481" y="356"/>
                  </a:cubicBezTo>
                  <a:cubicBezTo>
                    <a:pt x="515" y="366"/>
                    <a:pt x="535" y="377"/>
                    <a:pt x="515" y="414"/>
                  </a:cubicBezTo>
                  <a:cubicBezTo>
                    <a:pt x="493" y="453"/>
                    <a:pt x="436" y="492"/>
                    <a:pt x="379" y="511"/>
                  </a:cubicBezTo>
                  <a:cubicBezTo>
                    <a:pt x="356" y="518"/>
                    <a:pt x="333" y="523"/>
                    <a:pt x="313" y="523"/>
                  </a:cubicBezTo>
                  <a:moveTo>
                    <a:pt x="714" y="371"/>
                  </a:moveTo>
                  <a:cubicBezTo>
                    <a:pt x="613" y="331"/>
                    <a:pt x="529" y="257"/>
                    <a:pt x="424" y="222"/>
                  </a:cubicBezTo>
                  <a:cubicBezTo>
                    <a:pt x="423" y="209"/>
                    <a:pt x="427" y="202"/>
                    <a:pt x="434" y="200"/>
                  </a:cubicBezTo>
                  <a:cubicBezTo>
                    <a:pt x="436" y="200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2"/>
                  </a:cubicBezTo>
                  <a:cubicBezTo>
                    <a:pt x="558" y="231"/>
                    <a:pt x="638" y="299"/>
                    <a:pt x="714" y="371"/>
                  </a:cubicBezTo>
                  <a:moveTo>
                    <a:pt x="320" y="578"/>
                  </a:moveTo>
                  <a:cubicBezTo>
                    <a:pt x="270" y="578"/>
                    <a:pt x="219" y="561"/>
                    <a:pt x="181" y="524"/>
                  </a:cubicBezTo>
                  <a:cubicBezTo>
                    <a:pt x="160" y="505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8"/>
                  </a:cubicBezTo>
                  <a:cubicBezTo>
                    <a:pt x="236" y="172"/>
                    <a:pt x="254" y="169"/>
                    <a:pt x="273" y="169"/>
                  </a:cubicBezTo>
                  <a:cubicBezTo>
                    <a:pt x="273" y="169"/>
                    <a:pt x="273" y="169"/>
                    <a:pt x="273" y="169"/>
                  </a:cubicBezTo>
                  <a:cubicBezTo>
                    <a:pt x="274" y="186"/>
                    <a:pt x="267" y="194"/>
                    <a:pt x="254" y="198"/>
                  </a:cubicBezTo>
                  <a:cubicBezTo>
                    <a:pt x="251" y="199"/>
                    <a:pt x="247" y="200"/>
                    <a:pt x="243" y="201"/>
                  </a:cubicBezTo>
                  <a:cubicBezTo>
                    <a:pt x="235" y="202"/>
                    <a:pt x="227" y="205"/>
                    <a:pt x="220" y="207"/>
                  </a:cubicBezTo>
                  <a:cubicBezTo>
                    <a:pt x="130" y="237"/>
                    <a:pt x="94" y="314"/>
                    <a:pt x="128" y="409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7"/>
                    <a:pt x="444" y="511"/>
                    <a:pt x="472" y="490"/>
                  </a:cubicBezTo>
                  <a:cubicBezTo>
                    <a:pt x="493" y="474"/>
                    <a:pt x="512" y="454"/>
                    <a:pt x="538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0" y="578"/>
                  </a:cubicBezTo>
                  <a:moveTo>
                    <a:pt x="293" y="461"/>
                  </a:moveTo>
                  <a:cubicBezTo>
                    <a:pt x="282" y="461"/>
                    <a:pt x="274" y="455"/>
                    <a:pt x="267" y="448"/>
                  </a:cubicBezTo>
                  <a:cubicBezTo>
                    <a:pt x="266" y="445"/>
                    <a:pt x="265" y="442"/>
                    <a:pt x="266" y="440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7"/>
                    <a:pt x="410" y="114"/>
                    <a:pt x="431" y="95"/>
                  </a:cubicBezTo>
                  <a:cubicBezTo>
                    <a:pt x="441" y="86"/>
                    <a:pt x="451" y="80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7" y="91"/>
                    <a:pt x="538" y="123"/>
                  </a:cubicBezTo>
                  <a:cubicBezTo>
                    <a:pt x="547" y="152"/>
                    <a:pt x="551" y="182"/>
                    <a:pt x="552" y="215"/>
                  </a:cubicBezTo>
                  <a:cubicBezTo>
                    <a:pt x="519" y="211"/>
                    <a:pt x="518" y="188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8"/>
                    <a:pt x="457" y="129"/>
                  </a:cubicBezTo>
                  <a:cubicBezTo>
                    <a:pt x="441" y="134"/>
                    <a:pt x="433" y="149"/>
                    <a:pt x="424" y="163"/>
                  </a:cubicBezTo>
                  <a:cubicBezTo>
                    <a:pt x="377" y="242"/>
                    <a:pt x="354" y="330"/>
                    <a:pt x="318" y="413"/>
                  </a:cubicBezTo>
                  <a:cubicBezTo>
                    <a:pt x="311" y="429"/>
                    <a:pt x="308" y="446"/>
                    <a:pt x="298" y="460"/>
                  </a:cubicBezTo>
                  <a:cubicBezTo>
                    <a:pt x="296" y="461"/>
                    <a:pt x="294" y="461"/>
                    <a:pt x="293" y="461"/>
                  </a:cubicBezTo>
                  <a:moveTo>
                    <a:pt x="231" y="432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100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7"/>
                    <a:pt x="466" y="25"/>
                    <a:pt x="476" y="25"/>
                  </a:cubicBezTo>
                  <a:cubicBezTo>
                    <a:pt x="512" y="25"/>
                    <a:pt x="544" y="49"/>
                    <a:pt x="562" y="92"/>
                  </a:cubicBezTo>
                  <a:cubicBezTo>
                    <a:pt x="590" y="158"/>
                    <a:pt x="598" y="197"/>
                    <a:pt x="592" y="242"/>
                  </a:cubicBezTo>
                  <a:cubicBezTo>
                    <a:pt x="571" y="239"/>
                    <a:pt x="574" y="223"/>
                    <a:pt x="574" y="209"/>
                  </a:cubicBezTo>
                  <a:cubicBezTo>
                    <a:pt x="574" y="179"/>
                    <a:pt x="568" y="149"/>
                    <a:pt x="560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90" y="49"/>
                    <a:pt x="483" y="49"/>
                  </a:cubicBezTo>
                  <a:cubicBezTo>
                    <a:pt x="473" y="49"/>
                    <a:pt x="463" y="50"/>
                    <a:pt x="453" y="54"/>
                  </a:cubicBezTo>
                  <a:cubicBezTo>
                    <a:pt x="436" y="59"/>
                    <a:pt x="420" y="70"/>
                    <a:pt x="407" y="87"/>
                  </a:cubicBezTo>
                  <a:cubicBezTo>
                    <a:pt x="371" y="132"/>
                    <a:pt x="343" y="182"/>
                    <a:pt x="321" y="236"/>
                  </a:cubicBezTo>
                  <a:cubicBezTo>
                    <a:pt x="300" y="289"/>
                    <a:pt x="280" y="344"/>
                    <a:pt x="259" y="397"/>
                  </a:cubicBezTo>
                  <a:cubicBezTo>
                    <a:pt x="255" y="409"/>
                    <a:pt x="253" y="424"/>
                    <a:pt x="234" y="431"/>
                  </a:cubicBezTo>
                  <a:cubicBezTo>
                    <a:pt x="233" y="431"/>
                    <a:pt x="232" y="431"/>
                    <a:pt x="231" y="432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2" y="6"/>
                  </a:cubicBezTo>
                  <a:cubicBezTo>
                    <a:pt x="436" y="9"/>
                    <a:pt x="429" y="11"/>
                    <a:pt x="423" y="15"/>
                  </a:cubicBezTo>
                  <a:cubicBezTo>
                    <a:pt x="383" y="34"/>
                    <a:pt x="348" y="62"/>
                    <a:pt x="326" y="99"/>
                  </a:cubicBezTo>
                  <a:cubicBezTo>
                    <a:pt x="313" y="120"/>
                    <a:pt x="298" y="131"/>
                    <a:pt x="279" y="137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5"/>
                    <a:pt x="223" y="147"/>
                    <a:pt x="212" y="151"/>
                  </a:cubicBezTo>
                  <a:cubicBezTo>
                    <a:pt x="105" y="186"/>
                    <a:pt x="0" y="332"/>
                    <a:pt x="94" y="456"/>
                  </a:cubicBezTo>
                  <a:cubicBezTo>
                    <a:pt x="106" y="472"/>
                    <a:pt x="118" y="488"/>
                    <a:pt x="130" y="504"/>
                  </a:cubicBezTo>
                  <a:cubicBezTo>
                    <a:pt x="140" y="516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30"/>
                  </a:cubicBezTo>
                  <a:cubicBezTo>
                    <a:pt x="53" y="768"/>
                    <a:pt x="45" y="805"/>
                    <a:pt x="44" y="846"/>
                  </a:cubicBezTo>
                  <a:cubicBezTo>
                    <a:pt x="44" y="883"/>
                    <a:pt x="50" y="917"/>
                    <a:pt x="92" y="928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6"/>
                    <a:pt x="264" y="635"/>
                  </a:cubicBezTo>
                  <a:cubicBezTo>
                    <a:pt x="270" y="619"/>
                    <a:pt x="277" y="610"/>
                    <a:pt x="291" y="606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600"/>
                    <a:pt x="377" y="594"/>
                    <a:pt x="407" y="584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7"/>
                    <a:pt x="714" y="478"/>
                    <a:pt x="790" y="489"/>
                  </a:cubicBezTo>
                  <a:cubicBezTo>
                    <a:pt x="797" y="490"/>
                    <a:pt x="803" y="493"/>
                    <a:pt x="809" y="493"/>
                  </a:cubicBezTo>
                  <a:cubicBezTo>
                    <a:pt x="811" y="493"/>
                    <a:pt x="813" y="492"/>
                    <a:pt x="814" y="492"/>
                  </a:cubicBezTo>
                  <a:cubicBezTo>
                    <a:pt x="817" y="491"/>
                    <a:pt x="820" y="489"/>
                    <a:pt x="822" y="486"/>
                  </a:cubicBezTo>
                  <a:cubicBezTo>
                    <a:pt x="830" y="474"/>
                    <a:pt x="819" y="464"/>
                    <a:pt x="814" y="454"/>
                  </a:cubicBezTo>
                  <a:cubicBezTo>
                    <a:pt x="781" y="384"/>
                    <a:pt x="728" y="333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6" y="109"/>
                    <a:pt x="570" y="59"/>
                  </a:cubicBezTo>
                  <a:cubicBezTo>
                    <a:pt x="548" y="20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1"/>
            <p:cNvSpPr>
              <a:spLocks noEditPoints="1"/>
            </p:cNvSpPr>
            <p:nvPr/>
          </p:nvSpPr>
          <p:spPr bwMode="auto">
            <a:xfrm>
              <a:off x="8423276" y="6364288"/>
              <a:ext cx="590550" cy="661988"/>
            </a:xfrm>
            <a:custGeom>
              <a:avLst/>
              <a:gdLst>
                <a:gd name="T0" fmla="*/ 82 w 831"/>
                <a:gd name="T1" fmla="*/ 763 h 930"/>
                <a:gd name="T2" fmla="*/ 112 w 831"/>
                <a:gd name="T3" fmla="*/ 907 h 930"/>
                <a:gd name="T4" fmla="*/ 99 w 831"/>
                <a:gd name="T5" fmla="*/ 732 h 930"/>
                <a:gd name="T6" fmla="*/ 167 w 831"/>
                <a:gd name="T7" fmla="*/ 759 h 930"/>
                <a:gd name="T8" fmla="*/ 133 w 831"/>
                <a:gd name="T9" fmla="*/ 668 h 930"/>
                <a:gd name="T10" fmla="*/ 195 w 831"/>
                <a:gd name="T11" fmla="*/ 724 h 930"/>
                <a:gd name="T12" fmla="*/ 190 w 831"/>
                <a:gd name="T13" fmla="*/ 627 h 930"/>
                <a:gd name="T14" fmla="*/ 234 w 831"/>
                <a:gd name="T15" fmla="*/ 641 h 930"/>
                <a:gd name="T16" fmla="*/ 150 w 831"/>
                <a:gd name="T17" fmla="*/ 617 h 930"/>
                <a:gd name="T18" fmla="*/ 742 w 831"/>
                <a:gd name="T19" fmla="*/ 387 h 930"/>
                <a:gd name="T20" fmla="*/ 753 w 831"/>
                <a:gd name="T21" fmla="*/ 460 h 930"/>
                <a:gd name="T22" fmla="*/ 384 w 831"/>
                <a:gd name="T23" fmla="*/ 316 h 930"/>
                <a:gd name="T24" fmla="*/ 416 w 831"/>
                <a:gd name="T25" fmla="*/ 419 h 930"/>
                <a:gd name="T26" fmla="*/ 206 w 831"/>
                <a:gd name="T27" fmla="*/ 396 h 930"/>
                <a:gd name="T28" fmla="*/ 217 w 831"/>
                <a:gd name="T29" fmla="*/ 290 h 930"/>
                <a:gd name="T30" fmla="*/ 670 w 831"/>
                <a:gd name="T31" fmla="*/ 431 h 930"/>
                <a:gd name="T32" fmla="*/ 399 w 831"/>
                <a:gd name="T33" fmla="*/ 269 h 930"/>
                <a:gd name="T34" fmla="*/ 427 w 831"/>
                <a:gd name="T35" fmla="*/ 252 h 930"/>
                <a:gd name="T36" fmla="*/ 675 w 831"/>
                <a:gd name="T37" fmla="*/ 430 h 930"/>
                <a:gd name="T38" fmla="*/ 300 w 831"/>
                <a:gd name="T39" fmla="*/ 522 h 930"/>
                <a:gd name="T40" fmla="*/ 243 w 831"/>
                <a:gd name="T41" fmla="*/ 229 h 930"/>
                <a:gd name="T42" fmla="*/ 208 w 831"/>
                <a:gd name="T43" fmla="*/ 268 h 930"/>
                <a:gd name="T44" fmla="*/ 340 w 831"/>
                <a:gd name="T45" fmla="*/ 495 h 930"/>
                <a:gd name="T46" fmla="*/ 481 w 831"/>
                <a:gd name="T47" fmla="*/ 356 h 930"/>
                <a:gd name="T48" fmla="*/ 313 w 831"/>
                <a:gd name="T49" fmla="*/ 522 h 930"/>
                <a:gd name="T50" fmla="*/ 434 w 831"/>
                <a:gd name="T51" fmla="*/ 200 h 930"/>
                <a:gd name="T52" fmla="*/ 714 w 831"/>
                <a:gd name="T53" fmla="*/ 371 h 930"/>
                <a:gd name="T54" fmla="*/ 122 w 831"/>
                <a:gd name="T55" fmla="*/ 461 h 930"/>
                <a:gd name="T56" fmla="*/ 273 w 831"/>
                <a:gd name="T57" fmla="*/ 168 h 930"/>
                <a:gd name="T58" fmla="*/ 243 w 831"/>
                <a:gd name="T59" fmla="*/ 200 h 930"/>
                <a:gd name="T60" fmla="*/ 316 w 831"/>
                <a:gd name="T61" fmla="*/ 548 h 930"/>
                <a:gd name="T62" fmla="*/ 539 w 831"/>
                <a:gd name="T63" fmla="*/ 429 h 930"/>
                <a:gd name="T64" fmla="*/ 293 w 831"/>
                <a:gd name="T65" fmla="*/ 460 h 930"/>
                <a:gd name="T66" fmla="*/ 382 w 831"/>
                <a:gd name="T67" fmla="*/ 160 h 930"/>
                <a:gd name="T68" fmla="*/ 480 w 831"/>
                <a:gd name="T69" fmla="*/ 73 h 930"/>
                <a:gd name="T70" fmla="*/ 511 w 831"/>
                <a:gd name="T71" fmla="*/ 170 h 930"/>
                <a:gd name="T72" fmla="*/ 457 w 831"/>
                <a:gd name="T73" fmla="*/ 128 h 930"/>
                <a:gd name="T74" fmla="*/ 298 w 831"/>
                <a:gd name="T75" fmla="*/ 460 h 930"/>
                <a:gd name="T76" fmla="*/ 260 w 831"/>
                <a:gd name="T77" fmla="*/ 273 h 930"/>
                <a:gd name="T78" fmla="*/ 476 w 831"/>
                <a:gd name="T79" fmla="*/ 25 h 930"/>
                <a:gd name="T80" fmla="*/ 574 w 831"/>
                <a:gd name="T81" fmla="*/ 209 h 930"/>
                <a:gd name="T82" fmla="*/ 483 w 831"/>
                <a:gd name="T83" fmla="*/ 48 h 930"/>
                <a:gd name="T84" fmla="*/ 321 w 831"/>
                <a:gd name="T85" fmla="*/ 236 h 930"/>
                <a:gd name="T86" fmla="*/ 231 w 831"/>
                <a:gd name="T87" fmla="*/ 431 h 930"/>
                <a:gd name="T88" fmla="*/ 423 w 831"/>
                <a:gd name="T89" fmla="*/ 14 h 930"/>
                <a:gd name="T90" fmla="*/ 246 w 831"/>
                <a:gd name="T91" fmla="*/ 143 h 930"/>
                <a:gd name="T92" fmla="*/ 130 w 831"/>
                <a:gd name="T93" fmla="*/ 503 h 930"/>
                <a:gd name="T94" fmla="*/ 44 w 831"/>
                <a:gd name="T95" fmla="*/ 846 h 930"/>
                <a:gd name="T96" fmla="*/ 120 w 831"/>
                <a:gd name="T97" fmla="*/ 928 h 930"/>
                <a:gd name="T98" fmla="*/ 291 w 831"/>
                <a:gd name="T99" fmla="*/ 605 h 930"/>
                <a:gd name="T100" fmla="*/ 577 w 831"/>
                <a:gd name="T101" fmla="*/ 401 h 930"/>
                <a:gd name="T102" fmla="*/ 814 w 831"/>
                <a:gd name="T103" fmla="*/ 491 h 930"/>
                <a:gd name="T104" fmla="*/ 662 w 831"/>
                <a:gd name="T105" fmla="*/ 294 h 930"/>
                <a:gd name="T106" fmla="*/ 480 w 831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930">
                  <a:moveTo>
                    <a:pt x="103" y="908"/>
                  </a:moveTo>
                  <a:cubicBezTo>
                    <a:pt x="89" y="908"/>
                    <a:pt x="77" y="898"/>
                    <a:pt x="70" y="880"/>
                  </a:cubicBezTo>
                  <a:cubicBezTo>
                    <a:pt x="56" y="840"/>
                    <a:pt x="69" y="803"/>
                    <a:pt x="82" y="763"/>
                  </a:cubicBezTo>
                  <a:cubicBezTo>
                    <a:pt x="117" y="768"/>
                    <a:pt x="146" y="782"/>
                    <a:pt x="177" y="795"/>
                  </a:cubicBezTo>
                  <a:cubicBezTo>
                    <a:pt x="169" y="832"/>
                    <a:pt x="151" y="862"/>
                    <a:pt x="132" y="890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8"/>
                    <a:pt x="103" y="908"/>
                  </a:cubicBezTo>
                  <a:moveTo>
                    <a:pt x="167" y="759"/>
                  </a:moveTo>
                  <a:cubicBezTo>
                    <a:pt x="148" y="759"/>
                    <a:pt x="126" y="751"/>
                    <a:pt x="99" y="732"/>
                  </a:cubicBezTo>
                  <a:cubicBezTo>
                    <a:pt x="106" y="731"/>
                    <a:pt x="112" y="731"/>
                    <a:pt x="118" y="731"/>
                  </a:cubicBezTo>
                  <a:cubicBezTo>
                    <a:pt x="141" y="731"/>
                    <a:pt x="162" y="739"/>
                    <a:pt x="187" y="756"/>
                  </a:cubicBezTo>
                  <a:cubicBezTo>
                    <a:pt x="181" y="758"/>
                    <a:pt x="174" y="759"/>
                    <a:pt x="167" y="759"/>
                  </a:cubicBezTo>
                  <a:moveTo>
                    <a:pt x="188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2"/>
                    <a:pt x="123" y="671"/>
                    <a:pt x="133" y="668"/>
                  </a:cubicBezTo>
                  <a:cubicBezTo>
                    <a:pt x="135" y="667"/>
                    <a:pt x="137" y="667"/>
                    <a:pt x="139" y="667"/>
                  </a:cubicBezTo>
                  <a:cubicBezTo>
                    <a:pt x="153" y="667"/>
                    <a:pt x="175" y="677"/>
                    <a:pt x="212" y="697"/>
                  </a:cubicBezTo>
                  <a:cubicBezTo>
                    <a:pt x="206" y="713"/>
                    <a:pt x="203" y="721"/>
                    <a:pt x="195" y="724"/>
                  </a:cubicBezTo>
                  <a:cubicBezTo>
                    <a:pt x="193" y="725"/>
                    <a:pt x="191" y="725"/>
                    <a:pt x="188" y="725"/>
                  </a:cubicBezTo>
                  <a:moveTo>
                    <a:pt x="234" y="641"/>
                  </a:moveTo>
                  <a:cubicBezTo>
                    <a:pt x="218" y="641"/>
                    <a:pt x="204" y="633"/>
                    <a:pt x="190" y="627"/>
                  </a:cubicBezTo>
                  <a:cubicBezTo>
                    <a:pt x="189" y="608"/>
                    <a:pt x="198" y="594"/>
                    <a:pt x="208" y="580"/>
                  </a:cubicBezTo>
                  <a:cubicBezTo>
                    <a:pt x="250" y="586"/>
                    <a:pt x="257" y="607"/>
                    <a:pt x="235" y="641"/>
                  </a:cubicBezTo>
                  <a:cubicBezTo>
                    <a:pt x="235" y="641"/>
                    <a:pt x="234" y="641"/>
                    <a:pt x="234" y="641"/>
                  </a:cubicBezTo>
                  <a:moveTo>
                    <a:pt x="150" y="617"/>
                  </a:moveTo>
                  <a:cubicBezTo>
                    <a:pt x="141" y="590"/>
                    <a:pt x="160" y="571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6"/>
                    <a:pt x="722" y="402"/>
                    <a:pt x="742" y="387"/>
                  </a:cubicBezTo>
                  <a:cubicBezTo>
                    <a:pt x="762" y="402"/>
                    <a:pt x="791" y="420"/>
                    <a:pt x="777" y="444"/>
                  </a:cubicBezTo>
                  <a:cubicBezTo>
                    <a:pt x="772" y="452"/>
                    <a:pt x="767" y="456"/>
                    <a:pt x="761" y="458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69"/>
                  </a:moveTo>
                  <a:cubicBezTo>
                    <a:pt x="338" y="469"/>
                    <a:pt x="333" y="469"/>
                    <a:pt x="329" y="468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6" y="340"/>
                    <a:pt x="473" y="362"/>
                    <a:pt x="416" y="419"/>
                  </a:cubicBezTo>
                  <a:cubicBezTo>
                    <a:pt x="400" y="436"/>
                    <a:pt x="385" y="458"/>
                    <a:pt x="361" y="466"/>
                  </a:cubicBezTo>
                  <a:cubicBezTo>
                    <a:pt x="355" y="468"/>
                    <a:pt x="349" y="469"/>
                    <a:pt x="342" y="469"/>
                  </a:cubicBezTo>
                  <a:moveTo>
                    <a:pt x="206" y="396"/>
                  </a:moveTo>
                  <a:cubicBezTo>
                    <a:pt x="175" y="376"/>
                    <a:pt x="175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1"/>
                    <a:pt x="212" y="290"/>
                    <a:pt x="217" y="290"/>
                  </a:cubicBezTo>
                  <a:cubicBezTo>
                    <a:pt x="221" y="290"/>
                    <a:pt x="224" y="291"/>
                    <a:pt x="228" y="291"/>
                  </a:cubicBezTo>
                  <a:cubicBezTo>
                    <a:pt x="223" y="327"/>
                    <a:pt x="219" y="360"/>
                    <a:pt x="206" y="396"/>
                  </a:cubicBezTo>
                  <a:moveTo>
                    <a:pt x="670" y="431"/>
                  </a:moveTo>
                  <a:cubicBezTo>
                    <a:pt x="664" y="431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69"/>
                  </a:cubicBezTo>
                  <a:cubicBezTo>
                    <a:pt x="402" y="260"/>
                    <a:pt x="406" y="254"/>
                    <a:pt x="413" y="251"/>
                  </a:cubicBezTo>
                  <a:cubicBezTo>
                    <a:pt x="415" y="251"/>
                    <a:pt x="416" y="250"/>
                    <a:pt x="418" y="250"/>
                  </a:cubicBezTo>
                  <a:cubicBezTo>
                    <a:pt x="421" y="250"/>
                    <a:pt x="424" y="251"/>
                    <a:pt x="427" y="252"/>
                  </a:cubicBezTo>
                  <a:cubicBezTo>
                    <a:pt x="441" y="257"/>
                    <a:pt x="455" y="260"/>
                    <a:pt x="468" y="267"/>
                  </a:cubicBezTo>
                  <a:cubicBezTo>
                    <a:pt x="545" y="307"/>
                    <a:pt x="619" y="351"/>
                    <a:pt x="692" y="399"/>
                  </a:cubicBezTo>
                  <a:cubicBezTo>
                    <a:pt x="689" y="417"/>
                    <a:pt x="684" y="428"/>
                    <a:pt x="675" y="430"/>
                  </a:cubicBezTo>
                  <a:cubicBezTo>
                    <a:pt x="673" y="431"/>
                    <a:pt x="672" y="431"/>
                    <a:pt x="670" y="431"/>
                  </a:cubicBezTo>
                  <a:moveTo>
                    <a:pt x="313" y="522"/>
                  </a:moveTo>
                  <a:cubicBezTo>
                    <a:pt x="308" y="522"/>
                    <a:pt x="304" y="522"/>
                    <a:pt x="300" y="522"/>
                  </a:cubicBezTo>
                  <a:cubicBezTo>
                    <a:pt x="230" y="515"/>
                    <a:pt x="164" y="453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7"/>
                    <a:pt x="242" y="257"/>
                    <a:pt x="226" y="263"/>
                  </a:cubicBezTo>
                  <a:cubicBezTo>
                    <a:pt x="224" y="263"/>
                    <a:pt x="222" y="264"/>
                    <a:pt x="219" y="265"/>
                  </a:cubicBezTo>
                  <a:cubicBezTo>
                    <a:pt x="215" y="265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89"/>
                  </a:cubicBezTo>
                  <a:cubicBezTo>
                    <a:pt x="202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3"/>
                    <a:pt x="367" y="491"/>
                  </a:cubicBezTo>
                  <a:cubicBezTo>
                    <a:pt x="400" y="480"/>
                    <a:pt x="422" y="449"/>
                    <a:pt x="444" y="422"/>
                  </a:cubicBezTo>
                  <a:cubicBezTo>
                    <a:pt x="459" y="403"/>
                    <a:pt x="468" y="379"/>
                    <a:pt x="481" y="356"/>
                  </a:cubicBezTo>
                  <a:cubicBezTo>
                    <a:pt x="515" y="365"/>
                    <a:pt x="535" y="377"/>
                    <a:pt x="515" y="414"/>
                  </a:cubicBezTo>
                  <a:cubicBezTo>
                    <a:pt x="493" y="453"/>
                    <a:pt x="436" y="491"/>
                    <a:pt x="379" y="510"/>
                  </a:cubicBezTo>
                  <a:cubicBezTo>
                    <a:pt x="356" y="518"/>
                    <a:pt x="333" y="522"/>
                    <a:pt x="313" y="522"/>
                  </a:cubicBezTo>
                  <a:moveTo>
                    <a:pt x="714" y="371"/>
                  </a:moveTo>
                  <a:cubicBezTo>
                    <a:pt x="613" y="331"/>
                    <a:pt x="529" y="256"/>
                    <a:pt x="424" y="221"/>
                  </a:cubicBezTo>
                  <a:cubicBezTo>
                    <a:pt x="423" y="208"/>
                    <a:pt x="427" y="202"/>
                    <a:pt x="434" y="200"/>
                  </a:cubicBezTo>
                  <a:cubicBezTo>
                    <a:pt x="436" y="199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1"/>
                  </a:cubicBezTo>
                  <a:cubicBezTo>
                    <a:pt x="558" y="231"/>
                    <a:pt x="638" y="298"/>
                    <a:pt x="714" y="371"/>
                  </a:cubicBezTo>
                  <a:moveTo>
                    <a:pt x="320" y="578"/>
                  </a:moveTo>
                  <a:cubicBezTo>
                    <a:pt x="270" y="578"/>
                    <a:pt x="220" y="561"/>
                    <a:pt x="181" y="524"/>
                  </a:cubicBezTo>
                  <a:cubicBezTo>
                    <a:pt x="160" y="504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7"/>
                  </a:cubicBezTo>
                  <a:cubicBezTo>
                    <a:pt x="236" y="171"/>
                    <a:pt x="254" y="168"/>
                    <a:pt x="273" y="168"/>
                  </a:cubicBezTo>
                  <a:cubicBezTo>
                    <a:pt x="273" y="168"/>
                    <a:pt x="273" y="168"/>
                    <a:pt x="273" y="168"/>
                  </a:cubicBezTo>
                  <a:cubicBezTo>
                    <a:pt x="274" y="186"/>
                    <a:pt x="267" y="193"/>
                    <a:pt x="254" y="198"/>
                  </a:cubicBezTo>
                  <a:cubicBezTo>
                    <a:pt x="251" y="199"/>
                    <a:pt x="247" y="199"/>
                    <a:pt x="243" y="200"/>
                  </a:cubicBezTo>
                  <a:cubicBezTo>
                    <a:pt x="235" y="202"/>
                    <a:pt x="227" y="204"/>
                    <a:pt x="220" y="207"/>
                  </a:cubicBezTo>
                  <a:cubicBezTo>
                    <a:pt x="130" y="237"/>
                    <a:pt x="94" y="314"/>
                    <a:pt x="128" y="408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6"/>
                    <a:pt x="444" y="511"/>
                    <a:pt x="472" y="490"/>
                  </a:cubicBezTo>
                  <a:cubicBezTo>
                    <a:pt x="493" y="473"/>
                    <a:pt x="512" y="453"/>
                    <a:pt x="539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0" y="578"/>
                  </a:cubicBezTo>
                  <a:moveTo>
                    <a:pt x="293" y="460"/>
                  </a:moveTo>
                  <a:cubicBezTo>
                    <a:pt x="282" y="460"/>
                    <a:pt x="274" y="454"/>
                    <a:pt x="267" y="448"/>
                  </a:cubicBezTo>
                  <a:cubicBezTo>
                    <a:pt x="266" y="445"/>
                    <a:pt x="265" y="442"/>
                    <a:pt x="266" y="439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6"/>
                    <a:pt x="410" y="113"/>
                    <a:pt x="431" y="95"/>
                  </a:cubicBezTo>
                  <a:cubicBezTo>
                    <a:pt x="441" y="86"/>
                    <a:pt x="451" y="79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7" y="90"/>
                    <a:pt x="538" y="123"/>
                  </a:cubicBezTo>
                  <a:cubicBezTo>
                    <a:pt x="547" y="152"/>
                    <a:pt x="551" y="181"/>
                    <a:pt x="552" y="215"/>
                  </a:cubicBezTo>
                  <a:cubicBezTo>
                    <a:pt x="519" y="211"/>
                    <a:pt x="518" y="187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7"/>
                    <a:pt x="457" y="128"/>
                  </a:cubicBezTo>
                  <a:cubicBezTo>
                    <a:pt x="441" y="134"/>
                    <a:pt x="433" y="149"/>
                    <a:pt x="424" y="163"/>
                  </a:cubicBezTo>
                  <a:cubicBezTo>
                    <a:pt x="377" y="241"/>
                    <a:pt x="354" y="330"/>
                    <a:pt x="318" y="413"/>
                  </a:cubicBezTo>
                  <a:cubicBezTo>
                    <a:pt x="311" y="428"/>
                    <a:pt x="308" y="446"/>
                    <a:pt x="298" y="460"/>
                  </a:cubicBezTo>
                  <a:cubicBezTo>
                    <a:pt x="296" y="460"/>
                    <a:pt x="294" y="460"/>
                    <a:pt x="293" y="460"/>
                  </a:cubicBezTo>
                  <a:moveTo>
                    <a:pt x="231" y="431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99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6"/>
                    <a:pt x="466" y="25"/>
                    <a:pt x="476" y="25"/>
                  </a:cubicBezTo>
                  <a:cubicBezTo>
                    <a:pt x="512" y="25"/>
                    <a:pt x="544" y="48"/>
                    <a:pt x="562" y="92"/>
                  </a:cubicBezTo>
                  <a:cubicBezTo>
                    <a:pt x="590" y="157"/>
                    <a:pt x="598" y="197"/>
                    <a:pt x="592" y="242"/>
                  </a:cubicBezTo>
                  <a:cubicBezTo>
                    <a:pt x="571" y="239"/>
                    <a:pt x="574" y="222"/>
                    <a:pt x="574" y="209"/>
                  </a:cubicBezTo>
                  <a:cubicBezTo>
                    <a:pt x="574" y="178"/>
                    <a:pt x="568" y="149"/>
                    <a:pt x="560" y="120"/>
                  </a:cubicBezTo>
                  <a:cubicBezTo>
                    <a:pt x="551" y="89"/>
                    <a:pt x="540" y="57"/>
                    <a:pt x="503" y="50"/>
                  </a:cubicBezTo>
                  <a:cubicBezTo>
                    <a:pt x="496" y="49"/>
                    <a:pt x="490" y="48"/>
                    <a:pt x="483" y="48"/>
                  </a:cubicBezTo>
                  <a:cubicBezTo>
                    <a:pt x="473" y="48"/>
                    <a:pt x="463" y="50"/>
                    <a:pt x="453" y="53"/>
                  </a:cubicBezTo>
                  <a:cubicBezTo>
                    <a:pt x="436" y="59"/>
                    <a:pt x="420" y="70"/>
                    <a:pt x="407" y="86"/>
                  </a:cubicBezTo>
                  <a:cubicBezTo>
                    <a:pt x="371" y="131"/>
                    <a:pt x="343" y="182"/>
                    <a:pt x="321" y="236"/>
                  </a:cubicBezTo>
                  <a:cubicBezTo>
                    <a:pt x="300" y="289"/>
                    <a:pt x="280" y="343"/>
                    <a:pt x="259" y="397"/>
                  </a:cubicBezTo>
                  <a:cubicBezTo>
                    <a:pt x="255" y="409"/>
                    <a:pt x="253" y="424"/>
                    <a:pt x="234" y="430"/>
                  </a:cubicBezTo>
                  <a:cubicBezTo>
                    <a:pt x="233" y="431"/>
                    <a:pt x="232" y="431"/>
                    <a:pt x="231" y="431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2" y="6"/>
                  </a:cubicBezTo>
                  <a:cubicBezTo>
                    <a:pt x="436" y="8"/>
                    <a:pt x="429" y="11"/>
                    <a:pt x="423" y="14"/>
                  </a:cubicBezTo>
                  <a:cubicBezTo>
                    <a:pt x="383" y="34"/>
                    <a:pt x="348" y="62"/>
                    <a:pt x="326" y="98"/>
                  </a:cubicBezTo>
                  <a:cubicBezTo>
                    <a:pt x="313" y="119"/>
                    <a:pt x="298" y="130"/>
                    <a:pt x="279" y="136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4"/>
                    <a:pt x="223" y="147"/>
                    <a:pt x="212" y="150"/>
                  </a:cubicBezTo>
                  <a:cubicBezTo>
                    <a:pt x="105" y="186"/>
                    <a:pt x="0" y="331"/>
                    <a:pt x="94" y="455"/>
                  </a:cubicBezTo>
                  <a:cubicBezTo>
                    <a:pt x="106" y="471"/>
                    <a:pt x="118" y="488"/>
                    <a:pt x="130" y="503"/>
                  </a:cubicBezTo>
                  <a:cubicBezTo>
                    <a:pt x="140" y="515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29"/>
                  </a:cubicBezTo>
                  <a:cubicBezTo>
                    <a:pt x="53" y="767"/>
                    <a:pt x="45" y="805"/>
                    <a:pt x="44" y="846"/>
                  </a:cubicBezTo>
                  <a:cubicBezTo>
                    <a:pt x="44" y="883"/>
                    <a:pt x="50" y="916"/>
                    <a:pt x="92" y="927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5"/>
                    <a:pt x="264" y="635"/>
                  </a:cubicBezTo>
                  <a:cubicBezTo>
                    <a:pt x="271" y="619"/>
                    <a:pt x="278" y="610"/>
                    <a:pt x="291" y="605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599"/>
                    <a:pt x="377" y="593"/>
                    <a:pt x="407" y="583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6"/>
                    <a:pt x="714" y="478"/>
                    <a:pt x="790" y="489"/>
                  </a:cubicBezTo>
                  <a:cubicBezTo>
                    <a:pt x="797" y="490"/>
                    <a:pt x="803" y="492"/>
                    <a:pt x="809" y="492"/>
                  </a:cubicBezTo>
                  <a:cubicBezTo>
                    <a:pt x="811" y="492"/>
                    <a:pt x="813" y="492"/>
                    <a:pt x="814" y="491"/>
                  </a:cubicBezTo>
                  <a:cubicBezTo>
                    <a:pt x="817" y="490"/>
                    <a:pt x="820" y="489"/>
                    <a:pt x="822" y="485"/>
                  </a:cubicBezTo>
                  <a:cubicBezTo>
                    <a:pt x="831" y="473"/>
                    <a:pt x="819" y="464"/>
                    <a:pt x="814" y="454"/>
                  </a:cubicBezTo>
                  <a:cubicBezTo>
                    <a:pt x="781" y="384"/>
                    <a:pt x="728" y="332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7" y="109"/>
                    <a:pt x="570" y="59"/>
                  </a:cubicBezTo>
                  <a:cubicBezTo>
                    <a:pt x="548" y="19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2"/>
            <p:cNvSpPr>
              <a:spLocks/>
            </p:cNvSpPr>
            <p:nvPr/>
          </p:nvSpPr>
          <p:spPr bwMode="auto">
            <a:xfrm>
              <a:off x="10201276" y="1628775"/>
              <a:ext cx="473075" cy="833438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1 h 1171"/>
                <a:gd name="T4" fmla="*/ 27 w 665"/>
                <a:gd name="T5" fmla="*/ 330 h 1171"/>
                <a:gd name="T6" fmla="*/ 66 w 665"/>
                <a:gd name="T7" fmla="*/ 306 h 1171"/>
                <a:gd name="T8" fmla="*/ 224 w 665"/>
                <a:gd name="T9" fmla="*/ 135 h 1171"/>
                <a:gd name="T10" fmla="*/ 276 w 665"/>
                <a:gd name="T11" fmla="*/ 84 h 1171"/>
                <a:gd name="T12" fmla="*/ 355 w 665"/>
                <a:gd name="T13" fmla="*/ 353 h 1171"/>
                <a:gd name="T14" fmla="*/ 398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8 h 1171"/>
                <a:gd name="T22" fmla="*/ 456 w 665"/>
                <a:gd name="T23" fmla="*/ 985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1 h 1171"/>
                <a:gd name="T34" fmla="*/ 43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6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2 w 665"/>
                <a:gd name="T47" fmla="*/ 758 h 1171"/>
                <a:gd name="T48" fmla="*/ 420 w 665"/>
                <a:gd name="T49" fmla="*/ 1136 h 1171"/>
                <a:gd name="T50" fmla="*/ 460 w 665"/>
                <a:gd name="T51" fmla="*/ 1171 h 1171"/>
                <a:gd name="T52" fmla="*/ 481 w 665"/>
                <a:gd name="T53" fmla="*/ 1124 h 1171"/>
                <a:gd name="T54" fmla="*/ 527 w 665"/>
                <a:gd name="T55" fmla="*/ 824 h 1171"/>
                <a:gd name="T56" fmla="*/ 660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7 w 665"/>
                <a:gd name="T63" fmla="*/ 313 h 1171"/>
                <a:gd name="T64" fmla="*/ 337 w 665"/>
                <a:gd name="T65" fmla="*/ 149 h 1171"/>
                <a:gd name="T66" fmla="*/ 320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0" y="0"/>
                    <a:pt x="282" y="3"/>
                    <a:pt x="276" y="7"/>
                  </a:cubicBezTo>
                  <a:cubicBezTo>
                    <a:pt x="262" y="16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1"/>
                  </a:cubicBezTo>
                  <a:cubicBezTo>
                    <a:pt x="13" y="289"/>
                    <a:pt x="0" y="300"/>
                    <a:pt x="2" y="314"/>
                  </a:cubicBezTo>
                  <a:cubicBezTo>
                    <a:pt x="4" y="324"/>
                    <a:pt x="16" y="330"/>
                    <a:pt x="27" y="330"/>
                  </a:cubicBezTo>
                  <a:cubicBezTo>
                    <a:pt x="29" y="330"/>
                    <a:pt x="32" y="330"/>
                    <a:pt x="34" y="329"/>
                  </a:cubicBezTo>
                  <a:cubicBezTo>
                    <a:pt x="47" y="326"/>
                    <a:pt x="57" y="316"/>
                    <a:pt x="66" y="306"/>
                  </a:cubicBezTo>
                  <a:cubicBezTo>
                    <a:pt x="101" y="268"/>
                    <a:pt x="136" y="230"/>
                    <a:pt x="171" y="193"/>
                  </a:cubicBezTo>
                  <a:cubicBezTo>
                    <a:pt x="189" y="173"/>
                    <a:pt x="207" y="154"/>
                    <a:pt x="224" y="135"/>
                  </a:cubicBezTo>
                  <a:cubicBezTo>
                    <a:pt x="236" y="122"/>
                    <a:pt x="257" y="89"/>
                    <a:pt x="274" y="85"/>
                  </a:cubicBezTo>
                  <a:cubicBezTo>
                    <a:pt x="275" y="84"/>
                    <a:pt x="276" y="84"/>
                    <a:pt x="276" y="84"/>
                  </a:cubicBezTo>
                  <a:cubicBezTo>
                    <a:pt x="303" y="84"/>
                    <a:pt x="314" y="184"/>
                    <a:pt x="319" y="204"/>
                  </a:cubicBezTo>
                  <a:cubicBezTo>
                    <a:pt x="331" y="254"/>
                    <a:pt x="343" y="304"/>
                    <a:pt x="355" y="353"/>
                  </a:cubicBezTo>
                  <a:cubicBezTo>
                    <a:pt x="359" y="370"/>
                    <a:pt x="369" y="380"/>
                    <a:pt x="381" y="380"/>
                  </a:cubicBezTo>
                  <a:cubicBezTo>
                    <a:pt x="387" y="380"/>
                    <a:pt x="392" y="378"/>
                    <a:pt x="398" y="374"/>
                  </a:cubicBezTo>
                  <a:cubicBezTo>
                    <a:pt x="452" y="338"/>
                    <a:pt x="513" y="319"/>
                    <a:pt x="573" y="299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09" y="310"/>
                    <a:pt x="607" y="316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6" y="424"/>
                    <a:pt x="583" y="440"/>
                  </a:cubicBezTo>
                  <a:cubicBezTo>
                    <a:pt x="564" y="516"/>
                    <a:pt x="543" y="591"/>
                    <a:pt x="527" y="668"/>
                  </a:cubicBezTo>
                  <a:cubicBezTo>
                    <a:pt x="512" y="737"/>
                    <a:pt x="501" y="808"/>
                    <a:pt x="488" y="878"/>
                  </a:cubicBezTo>
                  <a:cubicBezTo>
                    <a:pt x="482" y="914"/>
                    <a:pt x="475" y="950"/>
                    <a:pt x="456" y="985"/>
                  </a:cubicBezTo>
                  <a:cubicBezTo>
                    <a:pt x="455" y="980"/>
                    <a:pt x="452" y="974"/>
                    <a:pt x="452" y="969"/>
                  </a:cubicBezTo>
                  <a:cubicBezTo>
                    <a:pt x="451" y="905"/>
                    <a:pt x="451" y="841"/>
                    <a:pt x="450" y="777"/>
                  </a:cubicBezTo>
                  <a:cubicBezTo>
                    <a:pt x="448" y="714"/>
                    <a:pt x="449" y="650"/>
                    <a:pt x="441" y="586"/>
                  </a:cubicBezTo>
                  <a:cubicBezTo>
                    <a:pt x="439" y="568"/>
                    <a:pt x="428" y="557"/>
                    <a:pt x="414" y="557"/>
                  </a:cubicBezTo>
                  <a:cubicBezTo>
                    <a:pt x="408" y="557"/>
                    <a:pt x="402" y="559"/>
                    <a:pt x="395" y="562"/>
                  </a:cubicBezTo>
                  <a:cubicBezTo>
                    <a:pt x="394" y="563"/>
                    <a:pt x="392" y="564"/>
                    <a:pt x="391" y="565"/>
                  </a:cubicBezTo>
                  <a:cubicBezTo>
                    <a:pt x="338" y="606"/>
                    <a:pt x="275" y="626"/>
                    <a:pt x="216" y="653"/>
                  </a:cubicBezTo>
                  <a:cubicBezTo>
                    <a:pt x="207" y="657"/>
                    <a:pt x="200" y="659"/>
                    <a:pt x="194" y="659"/>
                  </a:cubicBezTo>
                  <a:cubicBezTo>
                    <a:pt x="181" y="659"/>
                    <a:pt x="171" y="651"/>
                    <a:pt x="164" y="634"/>
                  </a:cubicBezTo>
                  <a:cubicBezTo>
                    <a:pt x="127" y="544"/>
                    <a:pt x="83" y="456"/>
                    <a:pt x="60" y="361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5" y="346"/>
                    <a:pt x="44" y="346"/>
                    <a:pt x="43" y="346"/>
                  </a:cubicBezTo>
                  <a:cubicBezTo>
                    <a:pt x="36" y="346"/>
                    <a:pt x="28" y="349"/>
                    <a:pt x="23" y="353"/>
                  </a:cubicBezTo>
                  <a:cubicBezTo>
                    <a:pt x="19" y="356"/>
                    <a:pt x="17" y="367"/>
                    <a:pt x="20" y="372"/>
                  </a:cubicBezTo>
                  <a:cubicBezTo>
                    <a:pt x="34" y="406"/>
                    <a:pt x="51" y="439"/>
                    <a:pt x="66" y="474"/>
                  </a:cubicBezTo>
                  <a:cubicBezTo>
                    <a:pt x="87" y="524"/>
                    <a:pt x="107" y="576"/>
                    <a:pt x="128" y="627"/>
                  </a:cubicBezTo>
                  <a:cubicBezTo>
                    <a:pt x="139" y="653"/>
                    <a:pt x="151" y="678"/>
                    <a:pt x="149" y="708"/>
                  </a:cubicBezTo>
                  <a:cubicBezTo>
                    <a:pt x="149" y="721"/>
                    <a:pt x="156" y="728"/>
                    <a:pt x="166" y="728"/>
                  </a:cubicBezTo>
                  <a:cubicBezTo>
                    <a:pt x="170" y="728"/>
                    <a:pt x="175" y="727"/>
                    <a:pt x="179" y="724"/>
                  </a:cubicBezTo>
                  <a:cubicBezTo>
                    <a:pt x="193" y="717"/>
                    <a:pt x="205" y="705"/>
                    <a:pt x="219" y="698"/>
                  </a:cubicBezTo>
                  <a:cubicBezTo>
                    <a:pt x="274" y="670"/>
                    <a:pt x="330" y="643"/>
                    <a:pt x="386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1" y="712"/>
                    <a:pt x="422" y="758"/>
                  </a:cubicBezTo>
                  <a:cubicBezTo>
                    <a:pt x="425" y="849"/>
                    <a:pt x="426" y="940"/>
                    <a:pt x="427" y="1030"/>
                  </a:cubicBezTo>
                  <a:cubicBezTo>
                    <a:pt x="427" y="1066"/>
                    <a:pt x="433" y="1101"/>
                    <a:pt x="420" y="1136"/>
                  </a:cubicBezTo>
                  <a:cubicBezTo>
                    <a:pt x="413" y="1155"/>
                    <a:pt x="431" y="1171"/>
                    <a:pt x="453" y="1171"/>
                  </a:cubicBezTo>
                  <a:cubicBezTo>
                    <a:pt x="455" y="1171"/>
                    <a:pt x="457" y="1171"/>
                    <a:pt x="460" y="1171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2" y="1137"/>
                    <a:pt x="481" y="1124"/>
                  </a:cubicBezTo>
                  <a:cubicBezTo>
                    <a:pt x="476" y="1077"/>
                    <a:pt x="490" y="1032"/>
                    <a:pt x="496" y="986"/>
                  </a:cubicBezTo>
                  <a:cubicBezTo>
                    <a:pt x="503" y="932"/>
                    <a:pt x="519" y="879"/>
                    <a:pt x="527" y="824"/>
                  </a:cubicBezTo>
                  <a:cubicBezTo>
                    <a:pt x="546" y="701"/>
                    <a:pt x="569" y="574"/>
                    <a:pt x="610" y="456"/>
                  </a:cubicBezTo>
                  <a:cubicBezTo>
                    <a:pt x="626" y="410"/>
                    <a:pt x="652" y="367"/>
                    <a:pt x="660" y="318"/>
                  </a:cubicBezTo>
                  <a:cubicBezTo>
                    <a:pt x="665" y="292"/>
                    <a:pt x="663" y="237"/>
                    <a:pt x="634" y="237"/>
                  </a:cubicBezTo>
                  <a:cubicBezTo>
                    <a:pt x="628" y="237"/>
                    <a:pt x="621" y="240"/>
                    <a:pt x="612" y="246"/>
                  </a:cubicBezTo>
                  <a:cubicBezTo>
                    <a:pt x="579" y="268"/>
                    <a:pt x="537" y="282"/>
                    <a:pt x="498" y="291"/>
                  </a:cubicBezTo>
                  <a:cubicBezTo>
                    <a:pt x="479" y="295"/>
                    <a:pt x="460" y="297"/>
                    <a:pt x="442" y="300"/>
                  </a:cubicBezTo>
                  <a:cubicBezTo>
                    <a:pt x="436" y="301"/>
                    <a:pt x="405" y="314"/>
                    <a:pt x="398" y="314"/>
                  </a:cubicBezTo>
                  <a:cubicBezTo>
                    <a:pt x="398" y="314"/>
                    <a:pt x="397" y="314"/>
                    <a:pt x="397" y="313"/>
                  </a:cubicBezTo>
                  <a:cubicBezTo>
                    <a:pt x="376" y="295"/>
                    <a:pt x="368" y="274"/>
                    <a:pt x="363" y="251"/>
                  </a:cubicBezTo>
                  <a:cubicBezTo>
                    <a:pt x="355" y="217"/>
                    <a:pt x="345" y="183"/>
                    <a:pt x="337" y="149"/>
                  </a:cubicBezTo>
                  <a:cubicBezTo>
                    <a:pt x="329" y="115"/>
                    <a:pt x="331" y="76"/>
                    <a:pt x="329" y="40"/>
                  </a:cubicBezTo>
                  <a:cubicBezTo>
                    <a:pt x="328" y="29"/>
                    <a:pt x="327" y="18"/>
                    <a:pt x="320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3"/>
            <p:cNvSpPr>
              <a:spLocks/>
            </p:cNvSpPr>
            <p:nvPr/>
          </p:nvSpPr>
          <p:spPr bwMode="auto">
            <a:xfrm>
              <a:off x="6116638" y="1035050"/>
              <a:ext cx="660400" cy="619125"/>
            </a:xfrm>
            <a:custGeom>
              <a:avLst/>
              <a:gdLst>
                <a:gd name="T0" fmla="*/ 495 w 928"/>
                <a:gd name="T1" fmla="*/ 0 h 871"/>
                <a:gd name="T2" fmla="*/ 479 w 928"/>
                <a:gd name="T3" fmla="*/ 6 h 871"/>
                <a:gd name="T4" fmla="*/ 483 w 928"/>
                <a:gd name="T5" fmla="*/ 41 h 871"/>
                <a:gd name="T6" fmla="*/ 521 w 928"/>
                <a:gd name="T7" fmla="*/ 54 h 871"/>
                <a:gd name="T8" fmla="*/ 673 w 928"/>
                <a:gd name="T9" fmla="*/ 79 h 871"/>
                <a:gd name="T10" fmla="*/ 751 w 928"/>
                <a:gd name="T11" fmla="*/ 92 h 871"/>
                <a:gd name="T12" fmla="*/ 820 w 928"/>
                <a:gd name="T13" fmla="*/ 105 h 871"/>
                <a:gd name="T14" fmla="*/ 745 w 928"/>
                <a:gd name="T15" fmla="*/ 210 h 871"/>
                <a:gd name="T16" fmla="*/ 641 w 928"/>
                <a:gd name="T17" fmla="*/ 322 h 871"/>
                <a:gd name="T18" fmla="*/ 647 w 928"/>
                <a:gd name="T19" fmla="*/ 369 h 871"/>
                <a:gd name="T20" fmla="*/ 807 w 928"/>
                <a:gd name="T21" fmla="*/ 474 h 871"/>
                <a:gd name="T22" fmla="*/ 829 w 928"/>
                <a:gd name="T23" fmla="*/ 498 h 871"/>
                <a:gd name="T24" fmla="*/ 811 w 928"/>
                <a:gd name="T25" fmla="*/ 511 h 871"/>
                <a:gd name="T26" fmla="*/ 739 w 928"/>
                <a:gd name="T27" fmla="*/ 543 h 871"/>
                <a:gd name="T28" fmla="*/ 694 w 928"/>
                <a:gd name="T29" fmla="*/ 559 h 871"/>
                <a:gd name="T30" fmla="*/ 473 w 928"/>
                <a:gd name="T31" fmla="*/ 638 h 871"/>
                <a:gd name="T32" fmla="*/ 277 w 928"/>
                <a:gd name="T33" fmla="*/ 722 h 871"/>
                <a:gd name="T34" fmla="*/ 170 w 928"/>
                <a:gd name="T35" fmla="*/ 754 h 871"/>
                <a:gd name="T36" fmla="*/ 180 w 928"/>
                <a:gd name="T37" fmla="*/ 743 h 871"/>
                <a:gd name="T38" fmla="*/ 339 w 928"/>
                <a:gd name="T39" fmla="*/ 635 h 871"/>
                <a:gd name="T40" fmla="*/ 494 w 928"/>
                <a:gd name="T41" fmla="*/ 522 h 871"/>
                <a:gd name="T42" fmla="*/ 489 w 928"/>
                <a:gd name="T43" fmla="*/ 471 h 871"/>
                <a:gd name="T44" fmla="*/ 484 w 928"/>
                <a:gd name="T45" fmla="*/ 468 h 871"/>
                <a:gd name="T46" fmla="*/ 313 w 928"/>
                <a:gd name="T47" fmla="*/ 371 h 871"/>
                <a:gd name="T48" fmla="*/ 301 w 928"/>
                <a:gd name="T49" fmla="*/ 317 h 871"/>
                <a:gd name="T50" fmla="*/ 471 w 928"/>
                <a:gd name="T51" fmla="*/ 80 h 871"/>
                <a:gd name="T52" fmla="*/ 476 w 928"/>
                <a:gd name="T53" fmla="*/ 61 h 871"/>
                <a:gd name="T54" fmla="*/ 457 w 928"/>
                <a:gd name="T55" fmla="*/ 44 h 871"/>
                <a:gd name="T56" fmla="*/ 455 w 928"/>
                <a:gd name="T57" fmla="*/ 44 h 871"/>
                <a:gd name="T58" fmla="*/ 440 w 928"/>
                <a:gd name="T59" fmla="*/ 52 h 871"/>
                <a:gd name="T60" fmla="*/ 381 w 928"/>
                <a:gd name="T61" fmla="*/ 147 h 871"/>
                <a:gd name="T62" fmla="*/ 287 w 928"/>
                <a:gd name="T63" fmla="*/ 283 h 871"/>
                <a:gd name="T64" fmla="*/ 231 w 928"/>
                <a:gd name="T65" fmla="*/ 346 h 871"/>
                <a:gd name="T66" fmla="*/ 234 w 928"/>
                <a:gd name="T67" fmla="*/ 380 h 871"/>
                <a:gd name="T68" fmla="*/ 278 w 928"/>
                <a:gd name="T69" fmla="*/ 398 h 871"/>
                <a:gd name="T70" fmla="*/ 438 w 928"/>
                <a:gd name="T71" fmla="*/ 493 h 871"/>
                <a:gd name="T72" fmla="*/ 454 w 928"/>
                <a:gd name="T73" fmla="*/ 511 h 871"/>
                <a:gd name="T74" fmla="*/ 451 w 928"/>
                <a:gd name="T75" fmla="*/ 519 h 871"/>
                <a:gd name="T76" fmla="*/ 340 w 928"/>
                <a:gd name="T77" fmla="*/ 601 h 871"/>
                <a:gd name="T78" fmla="*/ 116 w 928"/>
                <a:gd name="T79" fmla="*/ 755 h 871"/>
                <a:gd name="T80" fmla="*/ 24 w 928"/>
                <a:gd name="T81" fmla="*/ 808 h 871"/>
                <a:gd name="T82" fmla="*/ 17 w 928"/>
                <a:gd name="T83" fmla="*/ 860 h 871"/>
                <a:gd name="T84" fmla="*/ 32 w 928"/>
                <a:gd name="T85" fmla="*/ 871 h 871"/>
                <a:gd name="T86" fmla="*/ 68 w 928"/>
                <a:gd name="T87" fmla="*/ 852 h 871"/>
                <a:gd name="T88" fmla="*/ 190 w 928"/>
                <a:gd name="T89" fmla="*/ 788 h 871"/>
                <a:gd name="T90" fmla="*/ 343 w 928"/>
                <a:gd name="T91" fmla="*/ 725 h 871"/>
                <a:gd name="T92" fmla="*/ 696 w 928"/>
                <a:gd name="T93" fmla="*/ 590 h 871"/>
                <a:gd name="T94" fmla="*/ 838 w 928"/>
                <a:gd name="T95" fmla="*/ 557 h 871"/>
                <a:gd name="T96" fmla="*/ 872 w 928"/>
                <a:gd name="T97" fmla="*/ 477 h 871"/>
                <a:gd name="T98" fmla="*/ 771 w 928"/>
                <a:gd name="T99" fmla="*/ 407 h 871"/>
                <a:gd name="T100" fmla="*/ 732 w 928"/>
                <a:gd name="T101" fmla="*/ 365 h 871"/>
                <a:gd name="T102" fmla="*/ 697 w 928"/>
                <a:gd name="T103" fmla="*/ 335 h 871"/>
                <a:gd name="T104" fmla="*/ 730 w 928"/>
                <a:gd name="T105" fmla="*/ 272 h 871"/>
                <a:gd name="T106" fmla="*/ 801 w 928"/>
                <a:gd name="T107" fmla="*/ 194 h 871"/>
                <a:gd name="T108" fmla="*/ 887 w 928"/>
                <a:gd name="T109" fmla="*/ 127 h 871"/>
                <a:gd name="T110" fmla="*/ 908 w 928"/>
                <a:gd name="T111" fmla="*/ 103 h 871"/>
                <a:gd name="T112" fmla="*/ 886 w 928"/>
                <a:gd name="T113" fmla="*/ 64 h 871"/>
                <a:gd name="T114" fmla="*/ 852 w 928"/>
                <a:gd name="T115" fmla="*/ 59 h 871"/>
                <a:gd name="T116" fmla="*/ 837 w 928"/>
                <a:gd name="T117" fmla="*/ 59 h 871"/>
                <a:gd name="T118" fmla="*/ 815 w 928"/>
                <a:gd name="T119" fmla="*/ 59 h 871"/>
                <a:gd name="T120" fmla="*/ 518 w 928"/>
                <a:gd name="T121" fmla="*/ 5 h 871"/>
                <a:gd name="T122" fmla="*/ 495 w 928"/>
                <a:gd name="T12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8" h="871">
                  <a:moveTo>
                    <a:pt x="495" y="0"/>
                  </a:moveTo>
                  <a:cubicBezTo>
                    <a:pt x="489" y="0"/>
                    <a:pt x="483" y="2"/>
                    <a:pt x="479" y="6"/>
                  </a:cubicBezTo>
                  <a:cubicBezTo>
                    <a:pt x="469" y="15"/>
                    <a:pt x="473" y="32"/>
                    <a:pt x="483" y="41"/>
                  </a:cubicBezTo>
                  <a:cubicBezTo>
                    <a:pt x="493" y="50"/>
                    <a:pt x="507" y="52"/>
                    <a:pt x="521" y="54"/>
                  </a:cubicBezTo>
                  <a:cubicBezTo>
                    <a:pt x="571" y="63"/>
                    <a:pt x="622" y="71"/>
                    <a:pt x="673" y="79"/>
                  </a:cubicBezTo>
                  <a:cubicBezTo>
                    <a:pt x="699" y="84"/>
                    <a:pt x="725" y="88"/>
                    <a:pt x="751" y="92"/>
                  </a:cubicBezTo>
                  <a:cubicBezTo>
                    <a:pt x="768" y="95"/>
                    <a:pt x="807" y="94"/>
                    <a:pt x="820" y="105"/>
                  </a:cubicBezTo>
                  <a:cubicBezTo>
                    <a:pt x="841" y="126"/>
                    <a:pt x="760" y="194"/>
                    <a:pt x="745" y="210"/>
                  </a:cubicBezTo>
                  <a:cubicBezTo>
                    <a:pt x="710" y="247"/>
                    <a:pt x="675" y="284"/>
                    <a:pt x="641" y="322"/>
                  </a:cubicBezTo>
                  <a:cubicBezTo>
                    <a:pt x="624" y="340"/>
                    <a:pt x="626" y="360"/>
                    <a:pt x="647" y="369"/>
                  </a:cubicBezTo>
                  <a:cubicBezTo>
                    <a:pt x="706" y="395"/>
                    <a:pt x="756" y="434"/>
                    <a:pt x="807" y="474"/>
                  </a:cubicBezTo>
                  <a:cubicBezTo>
                    <a:pt x="815" y="480"/>
                    <a:pt x="821" y="489"/>
                    <a:pt x="829" y="498"/>
                  </a:cubicBezTo>
                  <a:cubicBezTo>
                    <a:pt x="822" y="503"/>
                    <a:pt x="817" y="510"/>
                    <a:pt x="811" y="511"/>
                  </a:cubicBezTo>
                  <a:cubicBezTo>
                    <a:pt x="785" y="518"/>
                    <a:pt x="762" y="531"/>
                    <a:pt x="739" y="543"/>
                  </a:cubicBezTo>
                  <a:cubicBezTo>
                    <a:pt x="725" y="550"/>
                    <a:pt x="709" y="554"/>
                    <a:pt x="694" y="559"/>
                  </a:cubicBezTo>
                  <a:cubicBezTo>
                    <a:pt x="620" y="585"/>
                    <a:pt x="546" y="610"/>
                    <a:pt x="473" y="638"/>
                  </a:cubicBezTo>
                  <a:cubicBezTo>
                    <a:pt x="407" y="664"/>
                    <a:pt x="342" y="694"/>
                    <a:pt x="277" y="722"/>
                  </a:cubicBezTo>
                  <a:cubicBezTo>
                    <a:pt x="243" y="737"/>
                    <a:pt x="209" y="751"/>
                    <a:pt x="170" y="754"/>
                  </a:cubicBezTo>
                  <a:cubicBezTo>
                    <a:pt x="173" y="750"/>
                    <a:pt x="176" y="746"/>
                    <a:pt x="180" y="743"/>
                  </a:cubicBezTo>
                  <a:cubicBezTo>
                    <a:pt x="233" y="707"/>
                    <a:pt x="287" y="671"/>
                    <a:pt x="339" y="635"/>
                  </a:cubicBezTo>
                  <a:cubicBezTo>
                    <a:pt x="391" y="598"/>
                    <a:pt x="445" y="563"/>
                    <a:pt x="494" y="522"/>
                  </a:cubicBezTo>
                  <a:cubicBezTo>
                    <a:pt x="513" y="506"/>
                    <a:pt x="511" y="483"/>
                    <a:pt x="489" y="471"/>
                  </a:cubicBezTo>
                  <a:cubicBezTo>
                    <a:pt x="487" y="470"/>
                    <a:pt x="486" y="469"/>
                    <a:pt x="484" y="468"/>
                  </a:cubicBezTo>
                  <a:cubicBezTo>
                    <a:pt x="421" y="447"/>
                    <a:pt x="369" y="406"/>
                    <a:pt x="313" y="371"/>
                  </a:cubicBezTo>
                  <a:cubicBezTo>
                    <a:pt x="289" y="356"/>
                    <a:pt x="286" y="340"/>
                    <a:pt x="301" y="317"/>
                  </a:cubicBezTo>
                  <a:cubicBezTo>
                    <a:pt x="356" y="237"/>
                    <a:pt x="404" y="151"/>
                    <a:pt x="471" y="80"/>
                  </a:cubicBezTo>
                  <a:cubicBezTo>
                    <a:pt x="476" y="75"/>
                    <a:pt x="478" y="65"/>
                    <a:pt x="476" y="61"/>
                  </a:cubicBezTo>
                  <a:cubicBezTo>
                    <a:pt x="473" y="54"/>
                    <a:pt x="465" y="47"/>
                    <a:pt x="457" y="44"/>
                  </a:cubicBezTo>
                  <a:cubicBezTo>
                    <a:pt x="457" y="44"/>
                    <a:pt x="456" y="44"/>
                    <a:pt x="455" y="44"/>
                  </a:cubicBezTo>
                  <a:cubicBezTo>
                    <a:pt x="450" y="44"/>
                    <a:pt x="443" y="48"/>
                    <a:pt x="440" y="52"/>
                  </a:cubicBezTo>
                  <a:cubicBezTo>
                    <a:pt x="419" y="83"/>
                    <a:pt x="401" y="116"/>
                    <a:pt x="381" y="147"/>
                  </a:cubicBezTo>
                  <a:cubicBezTo>
                    <a:pt x="350" y="193"/>
                    <a:pt x="318" y="238"/>
                    <a:pt x="287" y="283"/>
                  </a:cubicBezTo>
                  <a:cubicBezTo>
                    <a:pt x="271" y="307"/>
                    <a:pt x="257" y="331"/>
                    <a:pt x="231" y="346"/>
                  </a:cubicBezTo>
                  <a:cubicBezTo>
                    <a:pt x="216" y="355"/>
                    <a:pt x="218" y="371"/>
                    <a:pt x="234" y="380"/>
                  </a:cubicBezTo>
                  <a:cubicBezTo>
                    <a:pt x="248" y="388"/>
                    <a:pt x="264" y="390"/>
                    <a:pt x="278" y="398"/>
                  </a:cubicBezTo>
                  <a:cubicBezTo>
                    <a:pt x="332" y="429"/>
                    <a:pt x="385" y="461"/>
                    <a:pt x="438" y="493"/>
                  </a:cubicBezTo>
                  <a:cubicBezTo>
                    <a:pt x="445" y="497"/>
                    <a:pt x="449" y="506"/>
                    <a:pt x="454" y="511"/>
                  </a:cubicBezTo>
                  <a:cubicBezTo>
                    <a:pt x="452" y="515"/>
                    <a:pt x="452" y="518"/>
                    <a:pt x="451" y="519"/>
                  </a:cubicBezTo>
                  <a:cubicBezTo>
                    <a:pt x="414" y="546"/>
                    <a:pt x="378" y="575"/>
                    <a:pt x="340" y="601"/>
                  </a:cubicBezTo>
                  <a:cubicBezTo>
                    <a:pt x="266" y="653"/>
                    <a:pt x="190" y="704"/>
                    <a:pt x="116" y="755"/>
                  </a:cubicBezTo>
                  <a:cubicBezTo>
                    <a:pt x="86" y="775"/>
                    <a:pt x="61" y="799"/>
                    <a:pt x="24" y="808"/>
                  </a:cubicBezTo>
                  <a:cubicBezTo>
                    <a:pt x="2" y="813"/>
                    <a:pt x="0" y="841"/>
                    <a:pt x="17" y="860"/>
                  </a:cubicBezTo>
                  <a:cubicBezTo>
                    <a:pt x="20" y="864"/>
                    <a:pt x="25" y="866"/>
                    <a:pt x="32" y="871"/>
                  </a:cubicBezTo>
                  <a:cubicBezTo>
                    <a:pt x="43" y="865"/>
                    <a:pt x="57" y="860"/>
                    <a:pt x="68" y="852"/>
                  </a:cubicBezTo>
                  <a:cubicBezTo>
                    <a:pt x="104" y="822"/>
                    <a:pt x="149" y="808"/>
                    <a:pt x="190" y="788"/>
                  </a:cubicBezTo>
                  <a:cubicBezTo>
                    <a:pt x="240" y="764"/>
                    <a:pt x="293" y="748"/>
                    <a:pt x="343" y="725"/>
                  </a:cubicBezTo>
                  <a:cubicBezTo>
                    <a:pt x="456" y="672"/>
                    <a:pt x="575" y="622"/>
                    <a:pt x="696" y="590"/>
                  </a:cubicBezTo>
                  <a:cubicBezTo>
                    <a:pt x="743" y="578"/>
                    <a:pt x="793" y="577"/>
                    <a:pt x="838" y="557"/>
                  </a:cubicBezTo>
                  <a:cubicBezTo>
                    <a:pt x="868" y="544"/>
                    <a:pt x="928" y="499"/>
                    <a:pt x="872" y="477"/>
                  </a:cubicBezTo>
                  <a:cubicBezTo>
                    <a:pt x="835" y="461"/>
                    <a:pt x="801" y="434"/>
                    <a:pt x="771" y="407"/>
                  </a:cubicBezTo>
                  <a:cubicBezTo>
                    <a:pt x="757" y="394"/>
                    <a:pt x="746" y="379"/>
                    <a:pt x="732" y="365"/>
                  </a:cubicBezTo>
                  <a:cubicBezTo>
                    <a:pt x="728" y="360"/>
                    <a:pt x="696" y="338"/>
                    <a:pt x="697" y="335"/>
                  </a:cubicBezTo>
                  <a:cubicBezTo>
                    <a:pt x="701" y="307"/>
                    <a:pt x="713" y="289"/>
                    <a:pt x="730" y="272"/>
                  </a:cubicBezTo>
                  <a:cubicBezTo>
                    <a:pt x="754" y="247"/>
                    <a:pt x="777" y="219"/>
                    <a:pt x="801" y="194"/>
                  </a:cubicBezTo>
                  <a:cubicBezTo>
                    <a:pt x="825" y="169"/>
                    <a:pt x="859" y="149"/>
                    <a:pt x="887" y="127"/>
                  </a:cubicBezTo>
                  <a:cubicBezTo>
                    <a:pt x="896" y="121"/>
                    <a:pt x="905" y="113"/>
                    <a:pt x="908" y="103"/>
                  </a:cubicBezTo>
                  <a:cubicBezTo>
                    <a:pt x="913" y="87"/>
                    <a:pt x="901" y="71"/>
                    <a:pt x="886" y="64"/>
                  </a:cubicBezTo>
                  <a:cubicBezTo>
                    <a:pt x="875" y="59"/>
                    <a:pt x="863" y="59"/>
                    <a:pt x="852" y="59"/>
                  </a:cubicBezTo>
                  <a:cubicBezTo>
                    <a:pt x="847" y="59"/>
                    <a:pt x="842" y="59"/>
                    <a:pt x="837" y="59"/>
                  </a:cubicBezTo>
                  <a:cubicBezTo>
                    <a:pt x="830" y="59"/>
                    <a:pt x="822" y="59"/>
                    <a:pt x="815" y="59"/>
                  </a:cubicBezTo>
                  <a:cubicBezTo>
                    <a:pt x="714" y="59"/>
                    <a:pt x="613" y="41"/>
                    <a:pt x="518" y="5"/>
                  </a:cubicBezTo>
                  <a:cubicBezTo>
                    <a:pt x="511" y="3"/>
                    <a:pt x="502" y="0"/>
                    <a:pt x="4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4"/>
            <p:cNvSpPr>
              <a:spLocks/>
            </p:cNvSpPr>
            <p:nvPr/>
          </p:nvSpPr>
          <p:spPr bwMode="auto">
            <a:xfrm>
              <a:off x="4271963" y="939800"/>
              <a:ext cx="287338" cy="511175"/>
            </a:xfrm>
            <a:custGeom>
              <a:avLst/>
              <a:gdLst>
                <a:gd name="T0" fmla="*/ 209 w 404"/>
                <a:gd name="T1" fmla="*/ 1 h 717"/>
                <a:gd name="T2" fmla="*/ 18 w 404"/>
                <a:gd name="T3" fmla="*/ 125 h 717"/>
                <a:gd name="T4" fmla="*/ 17 w 404"/>
                <a:gd name="T5" fmla="*/ 155 h 717"/>
                <a:gd name="T6" fmla="*/ 39 w 404"/>
                <a:gd name="T7" fmla="*/ 146 h 717"/>
                <a:gd name="T8" fmla="*/ 159 w 404"/>
                <a:gd name="T9" fmla="*/ 69 h 717"/>
                <a:gd name="T10" fmla="*/ 196 w 404"/>
                <a:gd name="T11" fmla="*/ 47 h 717"/>
                <a:gd name="T12" fmla="*/ 203 w 404"/>
                <a:gd name="T13" fmla="*/ 218 h 717"/>
                <a:gd name="T14" fmla="*/ 225 w 404"/>
                <a:gd name="T15" fmla="*/ 237 h 717"/>
                <a:gd name="T16" fmla="*/ 343 w 404"/>
                <a:gd name="T17" fmla="*/ 219 h 717"/>
                <a:gd name="T18" fmla="*/ 358 w 404"/>
                <a:gd name="T19" fmla="*/ 234 h 717"/>
                <a:gd name="T20" fmla="*/ 324 w 404"/>
                <a:gd name="T21" fmla="*/ 304 h 717"/>
                <a:gd name="T22" fmla="*/ 202 w 404"/>
                <a:gd name="T23" fmla="*/ 549 h 717"/>
                <a:gd name="T24" fmla="*/ 167 w 404"/>
                <a:gd name="T25" fmla="*/ 597 h 717"/>
                <a:gd name="T26" fmla="*/ 218 w 404"/>
                <a:gd name="T27" fmla="*/ 369 h 717"/>
                <a:gd name="T28" fmla="*/ 195 w 404"/>
                <a:gd name="T29" fmla="*/ 348 h 717"/>
                <a:gd name="T30" fmla="*/ 75 w 404"/>
                <a:gd name="T31" fmla="*/ 374 h 717"/>
                <a:gd name="T32" fmla="*/ 48 w 404"/>
                <a:gd name="T33" fmla="*/ 355 h 717"/>
                <a:gd name="T34" fmla="*/ 22 w 404"/>
                <a:gd name="T35" fmla="*/ 167 h 717"/>
                <a:gd name="T36" fmla="*/ 7 w 404"/>
                <a:gd name="T37" fmla="*/ 167 h 717"/>
                <a:gd name="T38" fmla="*/ 14 w 404"/>
                <a:gd name="T39" fmla="*/ 245 h 717"/>
                <a:gd name="T40" fmla="*/ 27 w 404"/>
                <a:gd name="T41" fmla="*/ 397 h 717"/>
                <a:gd name="T42" fmla="*/ 43 w 404"/>
                <a:gd name="T43" fmla="*/ 411 h 717"/>
                <a:gd name="T44" fmla="*/ 181 w 404"/>
                <a:gd name="T45" fmla="*/ 379 h 717"/>
                <a:gd name="T46" fmla="*/ 196 w 404"/>
                <a:gd name="T47" fmla="*/ 380 h 717"/>
                <a:gd name="T48" fmla="*/ 181 w 404"/>
                <a:gd name="T49" fmla="*/ 468 h 717"/>
                <a:gd name="T50" fmla="*/ 122 w 404"/>
                <a:gd name="T51" fmla="*/ 691 h 717"/>
                <a:gd name="T52" fmla="*/ 142 w 404"/>
                <a:gd name="T53" fmla="*/ 717 h 717"/>
                <a:gd name="T54" fmla="*/ 160 w 404"/>
                <a:gd name="T55" fmla="*/ 693 h 717"/>
                <a:gd name="T56" fmla="*/ 233 w 404"/>
                <a:gd name="T57" fmla="*/ 523 h 717"/>
                <a:gd name="T58" fmla="*/ 389 w 404"/>
                <a:gd name="T59" fmla="*/ 244 h 717"/>
                <a:gd name="T60" fmla="*/ 371 w 404"/>
                <a:gd name="T61" fmla="*/ 194 h 717"/>
                <a:gd name="T62" fmla="*/ 297 w 404"/>
                <a:gd name="T63" fmla="*/ 203 h 717"/>
                <a:gd name="T64" fmla="*/ 262 w 404"/>
                <a:gd name="T65" fmla="*/ 200 h 717"/>
                <a:gd name="T66" fmla="*/ 238 w 404"/>
                <a:gd name="T67" fmla="*/ 202 h 717"/>
                <a:gd name="T68" fmla="*/ 223 w 404"/>
                <a:gd name="T69" fmla="*/ 159 h 717"/>
                <a:gd name="T70" fmla="*/ 235 w 404"/>
                <a:gd name="T71" fmla="*/ 29 h 717"/>
                <a:gd name="T72" fmla="*/ 217 w 404"/>
                <a:gd name="T7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4" h="717">
                  <a:moveTo>
                    <a:pt x="217" y="0"/>
                  </a:moveTo>
                  <a:cubicBezTo>
                    <a:pt x="214" y="0"/>
                    <a:pt x="211" y="0"/>
                    <a:pt x="209" y="1"/>
                  </a:cubicBezTo>
                  <a:cubicBezTo>
                    <a:pt x="199" y="4"/>
                    <a:pt x="192" y="12"/>
                    <a:pt x="185" y="18"/>
                  </a:cubicBezTo>
                  <a:cubicBezTo>
                    <a:pt x="137" y="64"/>
                    <a:pt x="80" y="100"/>
                    <a:pt x="18" y="125"/>
                  </a:cubicBezTo>
                  <a:cubicBezTo>
                    <a:pt x="10" y="128"/>
                    <a:pt x="1" y="132"/>
                    <a:pt x="1" y="141"/>
                  </a:cubicBezTo>
                  <a:cubicBezTo>
                    <a:pt x="0" y="149"/>
                    <a:pt x="9" y="155"/>
                    <a:pt x="17" y="155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25" y="155"/>
                    <a:pt x="33" y="150"/>
                    <a:pt x="39" y="146"/>
                  </a:cubicBezTo>
                  <a:cubicBezTo>
                    <a:pt x="66" y="129"/>
                    <a:pt x="92" y="112"/>
                    <a:pt x="119" y="95"/>
                  </a:cubicBezTo>
                  <a:cubicBezTo>
                    <a:pt x="132" y="86"/>
                    <a:pt x="146" y="78"/>
                    <a:pt x="159" y="69"/>
                  </a:cubicBezTo>
                  <a:cubicBezTo>
                    <a:pt x="168" y="63"/>
                    <a:pt x="185" y="47"/>
                    <a:pt x="196" y="47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214" y="47"/>
                    <a:pt x="205" y="111"/>
                    <a:pt x="205" y="124"/>
                  </a:cubicBezTo>
                  <a:cubicBezTo>
                    <a:pt x="204" y="156"/>
                    <a:pt x="204" y="187"/>
                    <a:pt x="203" y="218"/>
                  </a:cubicBezTo>
                  <a:cubicBezTo>
                    <a:pt x="203" y="230"/>
                    <a:pt x="209" y="238"/>
                    <a:pt x="218" y="238"/>
                  </a:cubicBezTo>
                  <a:cubicBezTo>
                    <a:pt x="221" y="238"/>
                    <a:pt x="223" y="238"/>
                    <a:pt x="225" y="237"/>
                  </a:cubicBezTo>
                  <a:cubicBezTo>
                    <a:pt x="263" y="224"/>
                    <a:pt x="302" y="222"/>
                    <a:pt x="340" y="219"/>
                  </a:cubicBezTo>
                  <a:cubicBezTo>
                    <a:pt x="341" y="219"/>
                    <a:pt x="342" y="219"/>
                    <a:pt x="343" y="219"/>
                  </a:cubicBezTo>
                  <a:cubicBezTo>
                    <a:pt x="348" y="219"/>
                    <a:pt x="354" y="220"/>
                    <a:pt x="361" y="221"/>
                  </a:cubicBezTo>
                  <a:cubicBezTo>
                    <a:pt x="360" y="226"/>
                    <a:pt x="360" y="231"/>
                    <a:pt x="358" y="234"/>
                  </a:cubicBezTo>
                  <a:cubicBezTo>
                    <a:pt x="349" y="248"/>
                    <a:pt x="344" y="263"/>
                    <a:pt x="338" y="278"/>
                  </a:cubicBezTo>
                  <a:cubicBezTo>
                    <a:pt x="335" y="287"/>
                    <a:pt x="329" y="295"/>
                    <a:pt x="324" y="304"/>
                  </a:cubicBezTo>
                  <a:cubicBezTo>
                    <a:pt x="302" y="346"/>
                    <a:pt x="278" y="388"/>
                    <a:pt x="257" y="430"/>
                  </a:cubicBezTo>
                  <a:cubicBezTo>
                    <a:pt x="237" y="469"/>
                    <a:pt x="220" y="509"/>
                    <a:pt x="202" y="549"/>
                  </a:cubicBezTo>
                  <a:cubicBezTo>
                    <a:pt x="192" y="569"/>
                    <a:pt x="183" y="589"/>
                    <a:pt x="166" y="607"/>
                  </a:cubicBezTo>
                  <a:cubicBezTo>
                    <a:pt x="166" y="604"/>
                    <a:pt x="166" y="600"/>
                    <a:pt x="167" y="597"/>
                  </a:cubicBezTo>
                  <a:cubicBezTo>
                    <a:pt x="176" y="559"/>
                    <a:pt x="185" y="521"/>
                    <a:pt x="194" y="483"/>
                  </a:cubicBezTo>
                  <a:cubicBezTo>
                    <a:pt x="203" y="445"/>
                    <a:pt x="213" y="408"/>
                    <a:pt x="218" y="369"/>
                  </a:cubicBezTo>
                  <a:cubicBezTo>
                    <a:pt x="220" y="356"/>
                    <a:pt x="213" y="347"/>
                    <a:pt x="201" y="347"/>
                  </a:cubicBezTo>
                  <a:cubicBezTo>
                    <a:pt x="199" y="347"/>
                    <a:pt x="197" y="347"/>
                    <a:pt x="195" y="348"/>
                  </a:cubicBezTo>
                  <a:cubicBezTo>
                    <a:pt x="194" y="348"/>
                    <a:pt x="193" y="348"/>
                    <a:pt x="192" y="349"/>
                  </a:cubicBezTo>
                  <a:cubicBezTo>
                    <a:pt x="155" y="365"/>
                    <a:pt x="114" y="367"/>
                    <a:pt x="75" y="374"/>
                  </a:cubicBezTo>
                  <a:cubicBezTo>
                    <a:pt x="72" y="375"/>
                    <a:pt x="69" y="375"/>
                    <a:pt x="67" y="375"/>
                  </a:cubicBezTo>
                  <a:cubicBezTo>
                    <a:pt x="55" y="375"/>
                    <a:pt x="49" y="369"/>
                    <a:pt x="48" y="355"/>
                  </a:cubicBezTo>
                  <a:cubicBezTo>
                    <a:pt x="39" y="296"/>
                    <a:pt x="26" y="238"/>
                    <a:pt x="27" y="177"/>
                  </a:cubicBezTo>
                  <a:cubicBezTo>
                    <a:pt x="28" y="174"/>
                    <a:pt x="25" y="168"/>
                    <a:pt x="22" y="167"/>
                  </a:cubicBezTo>
                  <a:cubicBezTo>
                    <a:pt x="20" y="166"/>
                    <a:pt x="17" y="166"/>
                    <a:pt x="15" y="166"/>
                  </a:cubicBezTo>
                  <a:cubicBezTo>
                    <a:pt x="12" y="166"/>
                    <a:pt x="9" y="166"/>
                    <a:pt x="7" y="167"/>
                  </a:cubicBezTo>
                  <a:cubicBezTo>
                    <a:pt x="4" y="168"/>
                    <a:pt x="1" y="175"/>
                    <a:pt x="2" y="178"/>
                  </a:cubicBezTo>
                  <a:cubicBezTo>
                    <a:pt x="5" y="200"/>
                    <a:pt x="10" y="223"/>
                    <a:pt x="14" y="245"/>
                  </a:cubicBezTo>
                  <a:cubicBezTo>
                    <a:pt x="19" y="278"/>
                    <a:pt x="22" y="312"/>
                    <a:pt x="27" y="345"/>
                  </a:cubicBezTo>
                  <a:cubicBezTo>
                    <a:pt x="29" y="362"/>
                    <a:pt x="33" y="379"/>
                    <a:pt x="27" y="397"/>
                  </a:cubicBezTo>
                  <a:cubicBezTo>
                    <a:pt x="24" y="405"/>
                    <a:pt x="30" y="411"/>
                    <a:pt x="38" y="411"/>
                  </a:cubicBezTo>
                  <a:cubicBezTo>
                    <a:pt x="39" y="411"/>
                    <a:pt x="41" y="411"/>
                    <a:pt x="43" y="411"/>
                  </a:cubicBezTo>
                  <a:cubicBezTo>
                    <a:pt x="52" y="409"/>
                    <a:pt x="60" y="403"/>
                    <a:pt x="70" y="401"/>
                  </a:cubicBezTo>
                  <a:cubicBezTo>
                    <a:pt x="107" y="393"/>
                    <a:pt x="144" y="386"/>
                    <a:pt x="181" y="379"/>
                  </a:cubicBezTo>
                  <a:cubicBezTo>
                    <a:pt x="182" y="379"/>
                    <a:pt x="183" y="379"/>
                    <a:pt x="184" y="379"/>
                  </a:cubicBezTo>
                  <a:cubicBezTo>
                    <a:pt x="188" y="379"/>
                    <a:pt x="192" y="380"/>
                    <a:pt x="196" y="380"/>
                  </a:cubicBezTo>
                  <a:cubicBezTo>
                    <a:pt x="197" y="383"/>
                    <a:pt x="198" y="384"/>
                    <a:pt x="198" y="385"/>
                  </a:cubicBezTo>
                  <a:cubicBezTo>
                    <a:pt x="192" y="413"/>
                    <a:pt x="187" y="440"/>
                    <a:pt x="181" y="468"/>
                  </a:cubicBezTo>
                  <a:cubicBezTo>
                    <a:pt x="169" y="522"/>
                    <a:pt x="155" y="576"/>
                    <a:pt x="142" y="629"/>
                  </a:cubicBezTo>
                  <a:cubicBezTo>
                    <a:pt x="137" y="650"/>
                    <a:pt x="135" y="672"/>
                    <a:pt x="122" y="691"/>
                  </a:cubicBezTo>
                  <a:cubicBezTo>
                    <a:pt x="115" y="702"/>
                    <a:pt x="125" y="716"/>
                    <a:pt x="140" y="717"/>
                  </a:cubicBezTo>
                  <a:cubicBezTo>
                    <a:pt x="141" y="717"/>
                    <a:pt x="141" y="717"/>
                    <a:pt x="142" y="717"/>
                  </a:cubicBezTo>
                  <a:cubicBezTo>
                    <a:pt x="144" y="717"/>
                    <a:pt x="147" y="717"/>
                    <a:pt x="152" y="716"/>
                  </a:cubicBezTo>
                  <a:cubicBezTo>
                    <a:pt x="155" y="709"/>
                    <a:pt x="159" y="701"/>
                    <a:pt x="160" y="693"/>
                  </a:cubicBezTo>
                  <a:cubicBezTo>
                    <a:pt x="164" y="664"/>
                    <a:pt x="179" y="640"/>
                    <a:pt x="190" y="614"/>
                  </a:cubicBezTo>
                  <a:cubicBezTo>
                    <a:pt x="202" y="583"/>
                    <a:pt x="220" y="554"/>
                    <a:pt x="233" y="523"/>
                  </a:cubicBezTo>
                  <a:cubicBezTo>
                    <a:pt x="263" y="453"/>
                    <a:pt x="296" y="381"/>
                    <a:pt x="338" y="317"/>
                  </a:cubicBezTo>
                  <a:cubicBezTo>
                    <a:pt x="354" y="293"/>
                    <a:pt x="377" y="271"/>
                    <a:pt x="389" y="244"/>
                  </a:cubicBezTo>
                  <a:cubicBezTo>
                    <a:pt x="396" y="228"/>
                    <a:pt x="404" y="192"/>
                    <a:pt x="382" y="192"/>
                  </a:cubicBezTo>
                  <a:cubicBezTo>
                    <a:pt x="379" y="192"/>
                    <a:pt x="375" y="192"/>
                    <a:pt x="371" y="194"/>
                  </a:cubicBezTo>
                  <a:cubicBezTo>
                    <a:pt x="351" y="201"/>
                    <a:pt x="327" y="203"/>
                    <a:pt x="305" y="203"/>
                  </a:cubicBezTo>
                  <a:cubicBezTo>
                    <a:pt x="303" y="203"/>
                    <a:pt x="300" y="203"/>
                    <a:pt x="297" y="203"/>
                  </a:cubicBezTo>
                  <a:cubicBezTo>
                    <a:pt x="285" y="203"/>
                    <a:pt x="274" y="201"/>
                    <a:pt x="262" y="200"/>
                  </a:cubicBezTo>
                  <a:cubicBezTo>
                    <a:pt x="262" y="200"/>
                    <a:pt x="262" y="200"/>
                    <a:pt x="262" y="200"/>
                  </a:cubicBezTo>
                  <a:cubicBezTo>
                    <a:pt x="260" y="200"/>
                    <a:pt x="255" y="200"/>
                    <a:pt x="251" y="201"/>
                  </a:cubicBezTo>
                  <a:cubicBezTo>
                    <a:pt x="246" y="201"/>
                    <a:pt x="241" y="202"/>
                    <a:pt x="238" y="202"/>
                  </a:cubicBezTo>
                  <a:cubicBezTo>
                    <a:pt x="236" y="202"/>
                    <a:pt x="234" y="201"/>
                    <a:pt x="234" y="201"/>
                  </a:cubicBezTo>
                  <a:cubicBezTo>
                    <a:pt x="225" y="187"/>
                    <a:pt x="223" y="173"/>
                    <a:pt x="223" y="159"/>
                  </a:cubicBezTo>
                  <a:cubicBezTo>
                    <a:pt x="224" y="138"/>
                    <a:pt x="223" y="116"/>
                    <a:pt x="224" y="95"/>
                  </a:cubicBezTo>
                  <a:cubicBezTo>
                    <a:pt x="224" y="73"/>
                    <a:pt x="231" y="50"/>
                    <a:pt x="235" y="29"/>
                  </a:cubicBezTo>
                  <a:cubicBezTo>
                    <a:pt x="237" y="22"/>
                    <a:pt x="238" y="15"/>
                    <a:pt x="235" y="9"/>
                  </a:cubicBezTo>
                  <a:cubicBezTo>
                    <a:pt x="232" y="3"/>
                    <a:pt x="224" y="0"/>
                    <a:pt x="2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5"/>
            <p:cNvSpPr>
              <a:spLocks/>
            </p:cNvSpPr>
            <p:nvPr/>
          </p:nvSpPr>
          <p:spPr bwMode="auto">
            <a:xfrm>
              <a:off x="8974138" y="5291138"/>
              <a:ext cx="361950" cy="642938"/>
            </a:xfrm>
            <a:custGeom>
              <a:avLst/>
              <a:gdLst>
                <a:gd name="T0" fmla="*/ 263 w 508"/>
                <a:gd name="T1" fmla="*/ 1 h 904"/>
                <a:gd name="T2" fmla="*/ 23 w 508"/>
                <a:gd name="T3" fmla="*/ 157 h 904"/>
                <a:gd name="T4" fmla="*/ 21 w 508"/>
                <a:gd name="T5" fmla="*/ 195 h 904"/>
                <a:gd name="T6" fmla="*/ 49 w 508"/>
                <a:gd name="T7" fmla="*/ 184 h 904"/>
                <a:gd name="T8" fmla="*/ 200 w 508"/>
                <a:gd name="T9" fmla="*/ 87 h 904"/>
                <a:gd name="T10" fmla="*/ 247 w 508"/>
                <a:gd name="T11" fmla="*/ 59 h 904"/>
                <a:gd name="T12" fmla="*/ 256 w 508"/>
                <a:gd name="T13" fmla="*/ 275 h 904"/>
                <a:gd name="T14" fmla="*/ 284 w 508"/>
                <a:gd name="T15" fmla="*/ 298 h 904"/>
                <a:gd name="T16" fmla="*/ 432 w 508"/>
                <a:gd name="T17" fmla="*/ 276 h 904"/>
                <a:gd name="T18" fmla="*/ 451 w 508"/>
                <a:gd name="T19" fmla="*/ 295 h 904"/>
                <a:gd name="T20" fmla="*/ 408 w 508"/>
                <a:gd name="T21" fmla="*/ 383 h 904"/>
                <a:gd name="T22" fmla="*/ 254 w 508"/>
                <a:gd name="T23" fmla="*/ 691 h 904"/>
                <a:gd name="T24" fmla="*/ 210 w 508"/>
                <a:gd name="T25" fmla="*/ 752 h 904"/>
                <a:gd name="T26" fmla="*/ 275 w 508"/>
                <a:gd name="T27" fmla="*/ 465 h 904"/>
                <a:gd name="T28" fmla="*/ 245 w 508"/>
                <a:gd name="T29" fmla="*/ 438 h 904"/>
                <a:gd name="T30" fmla="*/ 94 w 508"/>
                <a:gd name="T31" fmla="*/ 471 h 904"/>
                <a:gd name="T32" fmla="*/ 60 w 508"/>
                <a:gd name="T33" fmla="*/ 447 h 904"/>
                <a:gd name="T34" fmla="*/ 27 w 508"/>
                <a:gd name="T35" fmla="*/ 210 h 904"/>
                <a:gd name="T36" fmla="*/ 8 w 508"/>
                <a:gd name="T37" fmla="*/ 210 h 904"/>
                <a:gd name="T38" fmla="*/ 17 w 508"/>
                <a:gd name="T39" fmla="*/ 309 h 904"/>
                <a:gd name="T40" fmla="*/ 34 w 508"/>
                <a:gd name="T41" fmla="*/ 500 h 904"/>
                <a:gd name="T42" fmla="*/ 53 w 508"/>
                <a:gd name="T43" fmla="*/ 517 h 904"/>
                <a:gd name="T44" fmla="*/ 228 w 508"/>
                <a:gd name="T45" fmla="*/ 477 h 904"/>
                <a:gd name="T46" fmla="*/ 246 w 508"/>
                <a:gd name="T47" fmla="*/ 479 h 904"/>
                <a:gd name="T48" fmla="*/ 228 w 508"/>
                <a:gd name="T49" fmla="*/ 589 h 904"/>
                <a:gd name="T50" fmla="*/ 154 w 508"/>
                <a:gd name="T51" fmla="*/ 870 h 904"/>
                <a:gd name="T52" fmla="*/ 178 w 508"/>
                <a:gd name="T53" fmla="*/ 904 h 904"/>
                <a:gd name="T54" fmla="*/ 201 w 508"/>
                <a:gd name="T55" fmla="*/ 873 h 904"/>
                <a:gd name="T56" fmla="*/ 293 w 508"/>
                <a:gd name="T57" fmla="*/ 658 h 904"/>
                <a:gd name="T58" fmla="*/ 490 w 508"/>
                <a:gd name="T59" fmla="*/ 307 h 904"/>
                <a:gd name="T60" fmla="*/ 467 w 508"/>
                <a:gd name="T61" fmla="*/ 244 h 904"/>
                <a:gd name="T62" fmla="*/ 374 w 508"/>
                <a:gd name="T63" fmla="*/ 256 h 904"/>
                <a:gd name="T64" fmla="*/ 329 w 508"/>
                <a:gd name="T65" fmla="*/ 252 h 904"/>
                <a:gd name="T66" fmla="*/ 299 w 508"/>
                <a:gd name="T67" fmla="*/ 254 h 904"/>
                <a:gd name="T68" fmla="*/ 281 w 508"/>
                <a:gd name="T69" fmla="*/ 200 h 904"/>
                <a:gd name="T70" fmla="*/ 296 w 508"/>
                <a:gd name="T71" fmla="*/ 36 h 904"/>
                <a:gd name="T72" fmla="*/ 273 w 508"/>
                <a:gd name="T7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8" h="904">
                  <a:moveTo>
                    <a:pt x="273" y="0"/>
                  </a:moveTo>
                  <a:cubicBezTo>
                    <a:pt x="270" y="0"/>
                    <a:pt x="266" y="0"/>
                    <a:pt x="263" y="1"/>
                  </a:cubicBezTo>
                  <a:cubicBezTo>
                    <a:pt x="251" y="5"/>
                    <a:pt x="242" y="14"/>
                    <a:pt x="233" y="23"/>
                  </a:cubicBezTo>
                  <a:cubicBezTo>
                    <a:pt x="172" y="81"/>
                    <a:pt x="101" y="126"/>
                    <a:pt x="23" y="157"/>
                  </a:cubicBezTo>
                  <a:cubicBezTo>
                    <a:pt x="13" y="161"/>
                    <a:pt x="1" y="167"/>
                    <a:pt x="0" y="177"/>
                  </a:cubicBezTo>
                  <a:cubicBezTo>
                    <a:pt x="0" y="188"/>
                    <a:pt x="1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31" y="195"/>
                    <a:pt x="41" y="189"/>
                    <a:pt x="49" y="184"/>
                  </a:cubicBezTo>
                  <a:cubicBezTo>
                    <a:pt x="83" y="162"/>
                    <a:pt x="116" y="141"/>
                    <a:pt x="149" y="120"/>
                  </a:cubicBezTo>
                  <a:cubicBezTo>
                    <a:pt x="166" y="109"/>
                    <a:pt x="183" y="98"/>
                    <a:pt x="200" y="87"/>
                  </a:cubicBezTo>
                  <a:cubicBezTo>
                    <a:pt x="211" y="80"/>
                    <a:pt x="233" y="59"/>
                    <a:pt x="246" y="59"/>
                  </a:cubicBezTo>
                  <a:cubicBezTo>
                    <a:pt x="246" y="59"/>
                    <a:pt x="246" y="59"/>
                    <a:pt x="247" y="59"/>
                  </a:cubicBezTo>
                  <a:cubicBezTo>
                    <a:pt x="269" y="59"/>
                    <a:pt x="258" y="140"/>
                    <a:pt x="258" y="157"/>
                  </a:cubicBezTo>
                  <a:cubicBezTo>
                    <a:pt x="257" y="196"/>
                    <a:pt x="256" y="235"/>
                    <a:pt x="256" y="275"/>
                  </a:cubicBezTo>
                  <a:cubicBezTo>
                    <a:pt x="255" y="290"/>
                    <a:pt x="263" y="300"/>
                    <a:pt x="275" y="300"/>
                  </a:cubicBezTo>
                  <a:cubicBezTo>
                    <a:pt x="278" y="300"/>
                    <a:pt x="281" y="300"/>
                    <a:pt x="284" y="298"/>
                  </a:cubicBezTo>
                  <a:cubicBezTo>
                    <a:pt x="331" y="282"/>
                    <a:pt x="380" y="279"/>
                    <a:pt x="429" y="276"/>
                  </a:cubicBezTo>
                  <a:cubicBezTo>
                    <a:pt x="430" y="276"/>
                    <a:pt x="431" y="276"/>
                    <a:pt x="432" y="276"/>
                  </a:cubicBezTo>
                  <a:cubicBezTo>
                    <a:pt x="439" y="276"/>
                    <a:pt x="446" y="277"/>
                    <a:pt x="454" y="278"/>
                  </a:cubicBezTo>
                  <a:cubicBezTo>
                    <a:pt x="453" y="285"/>
                    <a:pt x="453" y="291"/>
                    <a:pt x="451" y="295"/>
                  </a:cubicBezTo>
                  <a:cubicBezTo>
                    <a:pt x="439" y="312"/>
                    <a:pt x="433" y="331"/>
                    <a:pt x="426" y="350"/>
                  </a:cubicBezTo>
                  <a:cubicBezTo>
                    <a:pt x="421" y="362"/>
                    <a:pt x="414" y="372"/>
                    <a:pt x="408" y="383"/>
                  </a:cubicBezTo>
                  <a:cubicBezTo>
                    <a:pt x="380" y="436"/>
                    <a:pt x="350" y="488"/>
                    <a:pt x="323" y="542"/>
                  </a:cubicBezTo>
                  <a:cubicBezTo>
                    <a:pt x="299" y="591"/>
                    <a:pt x="277" y="641"/>
                    <a:pt x="254" y="691"/>
                  </a:cubicBezTo>
                  <a:cubicBezTo>
                    <a:pt x="242" y="717"/>
                    <a:pt x="230" y="742"/>
                    <a:pt x="209" y="764"/>
                  </a:cubicBezTo>
                  <a:cubicBezTo>
                    <a:pt x="209" y="760"/>
                    <a:pt x="209" y="756"/>
                    <a:pt x="210" y="752"/>
                  </a:cubicBezTo>
                  <a:cubicBezTo>
                    <a:pt x="221" y="704"/>
                    <a:pt x="233" y="657"/>
                    <a:pt x="244" y="609"/>
                  </a:cubicBezTo>
                  <a:cubicBezTo>
                    <a:pt x="255" y="561"/>
                    <a:pt x="268" y="513"/>
                    <a:pt x="275" y="465"/>
                  </a:cubicBezTo>
                  <a:cubicBezTo>
                    <a:pt x="277" y="448"/>
                    <a:pt x="268" y="437"/>
                    <a:pt x="254" y="437"/>
                  </a:cubicBezTo>
                  <a:cubicBezTo>
                    <a:pt x="251" y="437"/>
                    <a:pt x="248" y="437"/>
                    <a:pt x="245" y="438"/>
                  </a:cubicBezTo>
                  <a:cubicBezTo>
                    <a:pt x="244" y="438"/>
                    <a:pt x="243" y="438"/>
                    <a:pt x="242" y="439"/>
                  </a:cubicBezTo>
                  <a:cubicBezTo>
                    <a:pt x="194" y="459"/>
                    <a:pt x="144" y="463"/>
                    <a:pt x="94" y="471"/>
                  </a:cubicBezTo>
                  <a:cubicBezTo>
                    <a:pt x="90" y="472"/>
                    <a:pt x="87" y="472"/>
                    <a:pt x="84" y="472"/>
                  </a:cubicBezTo>
                  <a:cubicBezTo>
                    <a:pt x="69" y="472"/>
                    <a:pt x="62" y="464"/>
                    <a:pt x="60" y="447"/>
                  </a:cubicBezTo>
                  <a:cubicBezTo>
                    <a:pt x="49" y="373"/>
                    <a:pt x="33" y="299"/>
                    <a:pt x="34" y="223"/>
                  </a:cubicBezTo>
                  <a:cubicBezTo>
                    <a:pt x="34" y="219"/>
                    <a:pt x="31" y="212"/>
                    <a:pt x="27" y="210"/>
                  </a:cubicBezTo>
                  <a:cubicBezTo>
                    <a:pt x="24" y="209"/>
                    <a:pt x="21" y="209"/>
                    <a:pt x="18" y="209"/>
                  </a:cubicBezTo>
                  <a:cubicBezTo>
                    <a:pt x="15" y="209"/>
                    <a:pt x="11" y="209"/>
                    <a:pt x="8" y="210"/>
                  </a:cubicBezTo>
                  <a:cubicBezTo>
                    <a:pt x="5" y="212"/>
                    <a:pt x="1" y="220"/>
                    <a:pt x="2" y="224"/>
                  </a:cubicBezTo>
                  <a:cubicBezTo>
                    <a:pt x="6" y="252"/>
                    <a:pt x="13" y="280"/>
                    <a:pt x="17" y="309"/>
                  </a:cubicBezTo>
                  <a:cubicBezTo>
                    <a:pt x="23" y="351"/>
                    <a:pt x="28" y="393"/>
                    <a:pt x="34" y="435"/>
                  </a:cubicBezTo>
                  <a:cubicBezTo>
                    <a:pt x="37" y="456"/>
                    <a:pt x="41" y="478"/>
                    <a:pt x="34" y="500"/>
                  </a:cubicBezTo>
                  <a:cubicBezTo>
                    <a:pt x="31" y="510"/>
                    <a:pt x="37" y="518"/>
                    <a:pt x="48" y="518"/>
                  </a:cubicBezTo>
                  <a:cubicBezTo>
                    <a:pt x="49" y="518"/>
                    <a:pt x="51" y="518"/>
                    <a:pt x="53" y="517"/>
                  </a:cubicBezTo>
                  <a:cubicBezTo>
                    <a:pt x="65" y="515"/>
                    <a:pt x="76" y="508"/>
                    <a:pt x="88" y="505"/>
                  </a:cubicBezTo>
                  <a:cubicBezTo>
                    <a:pt x="134" y="495"/>
                    <a:pt x="181" y="486"/>
                    <a:pt x="228" y="477"/>
                  </a:cubicBezTo>
                  <a:cubicBezTo>
                    <a:pt x="229" y="477"/>
                    <a:pt x="231" y="477"/>
                    <a:pt x="232" y="477"/>
                  </a:cubicBezTo>
                  <a:cubicBezTo>
                    <a:pt x="237" y="477"/>
                    <a:pt x="242" y="478"/>
                    <a:pt x="246" y="479"/>
                  </a:cubicBezTo>
                  <a:cubicBezTo>
                    <a:pt x="248" y="482"/>
                    <a:pt x="249" y="484"/>
                    <a:pt x="249" y="485"/>
                  </a:cubicBezTo>
                  <a:cubicBezTo>
                    <a:pt x="242" y="520"/>
                    <a:pt x="236" y="555"/>
                    <a:pt x="228" y="589"/>
                  </a:cubicBezTo>
                  <a:cubicBezTo>
                    <a:pt x="212" y="657"/>
                    <a:pt x="195" y="725"/>
                    <a:pt x="179" y="793"/>
                  </a:cubicBezTo>
                  <a:cubicBezTo>
                    <a:pt x="172" y="819"/>
                    <a:pt x="170" y="846"/>
                    <a:pt x="154" y="870"/>
                  </a:cubicBezTo>
                  <a:cubicBezTo>
                    <a:pt x="144" y="884"/>
                    <a:pt x="157" y="902"/>
                    <a:pt x="176" y="904"/>
                  </a:cubicBezTo>
                  <a:cubicBezTo>
                    <a:pt x="177" y="904"/>
                    <a:pt x="178" y="904"/>
                    <a:pt x="178" y="904"/>
                  </a:cubicBezTo>
                  <a:cubicBezTo>
                    <a:pt x="182" y="904"/>
                    <a:pt x="185" y="903"/>
                    <a:pt x="191" y="902"/>
                  </a:cubicBezTo>
                  <a:cubicBezTo>
                    <a:pt x="194" y="893"/>
                    <a:pt x="200" y="883"/>
                    <a:pt x="201" y="873"/>
                  </a:cubicBezTo>
                  <a:cubicBezTo>
                    <a:pt x="207" y="837"/>
                    <a:pt x="225" y="806"/>
                    <a:pt x="239" y="773"/>
                  </a:cubicBezTo>
                  <a:cubicBezTo>
                    <a:pt x="254" y="734"/>
                    <a:pt x="277" y="697"/>
                    <a:pt x="293" y="658"/>
                  </a:cubicBezTo>
                  <a:cubicBezTo>
                    <a:pt x="331" y="570"/>
                    <a:pt x="372" y="480"/>
                    <a:pt x="426" y="400"/>
                  </a:cubicBezTo>
                  <a:cubicBezTo>
                    <a:pt x="446" y="369"/>
                    <a:pt x="474" y="342"/>
                    <a:pt x="490" y="307"/>
                  </a:cubicBezTo>
                  <a:cubicBezTo>
                    <a:pt x="499" y="287"/>
                    <a:pt x="508" y="241"/>
                    <a:pt x="481" y="241"/>
                  </a:cubicBezTo>
                  <a:cubicBezTo>
                    <a:pt x="477" y="241"/>
                    <a:pt x="473" y="242"/>
                    <a:pt x="467" y="244"/>
                  </a:cubicBezTo>
                  <a:cubicBezTo>
                    <a:pt x="442" y="253"/>
                    <a:pt x="412" y="256"/>
                    <a:pt x="385" y="256"/>
                  </a:cubicBezTo>
                  <a:cubicBezTo>
                    <a:pt x="381" y="256"/>
                    <a:pt x="378" y="256"/>
                    <a:pt x="374" y="256"/>
                  </a:cubicBezTo>
                  <a:cubicBezTo>
                    <a:pt x="359" y="255"/>
                    <a:pt x="345" y="253"/>
                    <a:pt x="330" y="252"/>
                  </a:cubicBezTo>
                  <a:cubicBezTo>
                    <a:pt x="330" y="252"/>
                    <a:pt x="330" y="252"/>
                    <a:pt x="329" y="252"/>
                  </a:cubicBezTo>
                  <a:cubicBezTo>
                    <a:pt x="327" y="252"/>
                    <a:pt x="322" y="252"/>
                    <a:pt x="316" y="253"/>
                  </a:cubicBezTo>
                  <a:cubicBezTo>
                    <a:pt x="310" y="253"/>
                    <a:pt x="303" y="254"/>
                    <a:pt x="299" y="254"/>
                  </a:cubicBezTo>
                  <a:cubicBezTo>
                    <a:pt x="297" y="254"/>
                    <a:pt x="295" y="254"/>
                    <a:pt x="295" y="253"/>
                  </a:cubicBezTo>
                  <a:cubicBezTo>
                    <a:pt x="283" y="235"/>
                    <a:pt x="280" y="218"/>
                    <a:pt x="281" y="200"/>
                  </a:cubicBezTo>
                  <a:cubicBezTo>
                    <a:pt x="282" y="173"/>
                    <a:pt x="281" y="146"/>
                    <a:pt x="282" y="119"/>
                  </a:cubicBezTo>
                  <a:cubicBezTo>
                    <a:pt x="282" y="92"/>
                    <a:pt x="291" y="63"/>
                    <a:pt x="296" y="36"/>
                  </a:cubicBezTo>
                  <a:cubicBezTo>
                    <a:pt x="298" y="28"/>
                    <a:pt x="299" y="19"/>
                    <a:pt x="296" y="12"/>
                  </a:cubicBezTo>
                  <a:cubicBezTo>
                    <a:pt x="292" y="4"/>
                    <a:pt x="282" y="0"/>
                    <a:pt x="2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6"/>
            <p:cNvSpPr>
              <a:spLocks noEditPoints="1"/>
            </p:cNvSpPr>
            <p:nvPr/>
          </p:nvSpPr>
          <p:spPr bwMode="auto">
            <a:xfrm>
              <a:off x="10934701" y="2203450"/>
              <a:ext cx="604838" cy="571500"/>
            </a:xfrm>
            <a:custGeom>
              <a:avLst/>
              <a:gdLst>
                <a:gd name="T0" fmla="*/ 404 w 850"/>
                <a:gd name="T1" fmla="*/ 769 h 803"/>
                <a:gd name="T2" fmla="*/ 329 w 850"/>
                <a:gd name="T3" fmla="*/ 756 h 803"/>
                <a:gd name="T4" fmla="*/ 138 w 850"/>
                <a:gd name="T5" fmla="*/ 623 h 803"/>
                <a:gd name="T6" fmla="*/ 49 w 850"/>
                <a:gd name="T7" fmla="*/ 468 h 803"/>
                <a:gd name="T8" fmla="*/ 53 w 850"/>
                <a:gd name="T9" fmla="*/ 269 h 803"/>
                <a:gd name="T10" fmla="*/ 104 w 850"/>
                <a:gd name="T11" fmla="*/ 174 h 803"/>
                <a:gd name="T12" fmla="*/ 167 w 850"/>
                <a:gd name="T13" fmla="*/ 102 h 803"/>
                <a:gd name="T14" fmla="*/ 221 w 850"/>
                <a:gd name="T15" fmla="*/ 85 h 803"/>
                <a:gd name="T16" fmla="*/ 316 w 850"/>
                <a:gd name="T17" fmla="*/ 54 h 803"/>
                <a:gd name="T18" fmla="*/ 364 w 850"/>
                <a:gd name="T19" fmla="*/ 45 h 803"/>
                <a:gd name="T20" fmla="*/ 455 w 850"/>
                <a:gd name="T21" fmla="*/ 30 h 803"/>
                <a:gd name="T22" fmla="*/ 481 w 850"/>
                <a:gd name="T23" fmla="*/ 30 h 803"/>
                <a:gd name="T24" fmla="*/ 571 w 850"/>
                <a:gd name="T25" fmla="*/ 39 h 803"/>
                <a:gd name="T26" fmla="*/ 603 w 850"/>
                <a:gd name="T27" fmla="*/ 51 h 803"/>
                <a:gd name="T28" fmla="*/ 746 w 850"/>
                <a:gd name="T29" fmla="*/ 172 h 803"/>
                <a:gd name="T30" fmla="*/ 810 w 850"/>
                <a:gd name="T31" fmla="*/ 337 h 803"/>
                <a:gd name="T32" fmla="*/ 777 w 850"/>
                <a:gd name="T33" fmla="*/ 526 h 803"/>
                <a:gd name="T34" fmla="*/ 703 w 850"/>
                <a:gd name="T35" fmla="*/ 650 h 803"/>
                <a:gd name="T36" fmla="*/ 504 w 850"/>
                <a:gd name="T37" fmla="*/ 762 h 803"/>
                <a:gd name="T38" fmla="*/ 435 w 850"/>
                <a:gd name="T39" fmla="*/ 767 h 803"/>
                <a:gd name="T40" fmla="*/ 404 w 850"/>
                <a:gd name="T41" fmla="*/ 769 h 803"/>
                <a:gd name="T42" fmla="*/ 489 w 850"/>
                <a:gd name="T43" fmla="*/ 0 h 803"/>
                <a:gd name="T44" fmla="*/ 470 w 850"/>
                <a:gd name="T45" fmla="*/ 1 h 803"/>
                <a:gd name="T46" fmla="*/ 276 w 850"/>
                <a:gd name="T47" fmla="*/ 33 h 803"/>
                <a:gd name="T48" fmla="*/ 223 w 850"/>
                <a:gd name="T49" fmla="*/ 44 h 803"/>
                <a:gd name="T50" fmla="*/ 125 w 850"/>
                <a:gd name="T51" fmla="*/ 95 h 803"/>
                <a:gd name="T52" fmla="*/ 18 w 850"/>
                <a:gd name="T53" fmla="*/ 268 h 803"/>
                <a:gd name="T54" fmla="*/ 1 w 850"/>
                <a:gd name="T55" fmla="*/ 365 h 803"/>
                <a:gd name="T56" fmla="*/ 22 w 850"/>
                <a:gd name="T57" fmla="*/ 493 h 803"/>
                <a:gd name="T58" fmla="*/ 166 w 850"/>
                <a:gd name="T59" fmla="*/ 704 h 803"/>
                <a:gd name="T60" fmla="*/ 193 w 850"/>
                <a:gd name="T61" fmla="*/ 726 h 803"/>
                <a:gd name="T62" fmla="*/ 212 w 850"/>
                <a:gd name="T63" fmla="*/ 746 h 803"/>
                <a:gd name="T64" fmla="*/ 243 w 850"/>
                <a:gd name="T65" fmla="*/ 762 h 803"/>
                <a:gd name="T66" fmla="*/ 396 w 850"/>
                <a:gd name="T67" fmla="*/ 802 h 803"/>
                <a:gd name="T68" fmla="*/ 398 w 850"/>
                <a:gd name="T69" fmla="*/ 802 h 803"/>
                <a:gd name="T70" fmla="*/ 559 w 850"/>
                <a:gd name="T71" fmla="*/ 788 h 803"/>
                <a:gd name="T72" fmla="*/ 748 w 850"/>
                <a:gd name="T73" fmla="*/ 650 h 803"/>
                <a:gd name="T74" fmla="*/ 788 w 850"/>
                <a:gd name="T75" fmla="*/ 580 h 803"/>
                <a:gd name="T76" fmla="*/ 849 w 850"/>
                <a:gd name="T77" fmla="*/ 386 h 803"/>
                <a:gd name="T78" fmla="*/ 848 w 850"/>
                <a:gd name="T79" fmla="*/ 351 h 803"/>
                <a:gd name="T80" fmla="*/ 810 w 850"/>
                <a:gd name="T81" fmla="*/ 212 h 803"/>
                <a:gd name="T82" fmla="*/ 753 w 850"/>
                <a:gd name="T83" fmla="*/ 119 h 803"/>
                <a:gd name="T84" fmla="*/ 619 w 850"/>
                <a:gd name="T85" fmla="*/ 18 h 803"/>
                <a:gd name="T86" fmla="*/ 592 w 850"/>
                <a:gd name="T87" fmla="*/ 7 h 803"/>
                <a:gd name="T88" fmla="*/ 489 w 850"/>
                <a:gd name="T8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0" h="803">
                  <a:moveTo>
                    <a:pt x="404" y="769"/>
                  </a:moveTo>
                  <a:cubicBezTo>
                    <a:pt x="378" y="769"/>
                    <a:pt x="353" y="765"/>
                    <a:pt x="329" y="756"/>
                  </a:cubicBezTo>
                  <a:cubicBezTo>
                    <a:pt x="255" y="727"/>
                    <a:pt x="186" y="691"/>
                    <a:pt x="138" y="623"/>
                  </a:cubicBezTo>
                  <a:cubicBezTo>
                    <a:pt x="103" y="575"/>
                    <a:pt x="66" y="528"/>
                    <a:pt x="49" y="468"/>
                  </a:cubicBezTo>
                  <a:cubicBezTo>
                    <a:pt x="31" y="403"/>
                    <a:pt x="32" y="334"/>
                    <a:pt x="53" y="269"/>
                  </a:cubicBezTo>
                  <a:cubicBezTo>
                    <a:pt x="64" y="235"/>
                    <a:pt x="83" y="203"/>
                    <a:pt x="104" y="174"/>
                  </a:cubicBezTo>
                  <a:cubicBezTo>
                    <a:pt x="123" y="149"/>
                    <a:pt x="139" y="117"/>
                    <a:pt x="167" y="102"/>
                  </a:cubicBezTo>
                  <a:cubicBezTo>
                    <a:pt x="183" y="93"/>
                    <a:pt x="202" y="89"/>
                    <a:pt x="221" y="85"/>
                  </a:cubicBezTo>
                  <a:cubicBezTo>
                    <a:pt x="254" y="78"/>
                    <a:pt x="283" y="62"/>
                    <a:pt x="316" y="54"/>
                  </a:cubicBezTo>
                  <a:cubicBezTo>
                    <a:pt x="332" y="51"/>
                    <a:pt x="348" y="48"/>
                    <a:pt x="364" y="45"/>
                  </a:cubicBezTo>
                  <a:cubicBezTo>
                    <a:pt x="395" y="40"/>
                    <a:pt x="425" y="31"/>
                    <a:pt x="455" y="30"/>
                  </a:cubicBezTo>
                  <a:cubicBezTo>
                    <a:pt x="464" y="30"/>
                    <a:pt x="472" y="30"/>
                    <a:pt x="481" y="30"/>
                  </a:cubicBezTo>
                  <a:cubicBezTo>
                    <a:pt x="511" y="30"/>
                    <a:pt x="542" y="32"/>
                    <a:pt x="571" y="39"/>
                  </a:cubicBezTo>
                  <a:cubicBezTo>
                    <a:pt x="582" y="41"/>
                    <a:pt x="593" y="45"/>
                    <a:pt x="603" y="51"/>
                  </a:cubicBezTo>
                  <a:cubicBezTo>
                    <a:pt x="658" y="82"/>
                    <a:pt x="707" y="121"/>
                    <a:pt x="746" y="172"/>
                  </a:cubicBezTo>
                  <a:cubicBezTo>
                    <a:pt x="782" y="220"/>
                    <a:pt x="802" y="276"/>
                    <a:pt x="810" y="337"/>
                  </a:cubicBezTo>
                  <a:cubicBezTo>
                    <a:pt x="820" y="404"/>
                    <a:pt x="804" y="467"/>
                    <a:pt x="777" y="526"/>
                  </a:cubicBezTo>
                  <a:cubicBezTo>
                    <a:pt x="757" y="570"/>
                    <a:pt x="730" y="610"/>
                    <a:pt x="703" y="650"/>
                  </a:cubicBezTo>
                  <a:cubicBezTo>
                    <a:pt x="656" y="720"/>
                    <a:pt x="587" y="755"/>
                    <a:pt x="504" y="762"/>
                  </a:cubicBezTo>
                  <a:cubicBezTo>
                    <a:pt x="481" y="764"/>
                    <a:pt x="458" y="764"/>
                    <a:pt x="435" y="767"/>
                  </a:cubicBezTo>
                  <a:cubicBezTo>
                    <a:pt x="425" y="769"/>
                    <a:pt x="414" y="769"/>
                    <a:pt x="404" y="769"/>
                  </a:cubicBezTo>
                  <a:moveTo>
                    <a:pt x="489" y="0"/>
                  </a:moveTo>
                  <a:cubicBezTo>
                    <a:pt x="482" y="0"/>
                    <a:pt x="476" y="0"/>
                    <a:pt x="470" y="1"/>
                  </a:cubicBezTo>
                  <a:cubicBezTo>
                    <a:pt x="404" y="4"/>
                    <a:pt x="339" y="15"/>
                    <a:pt x="276" y="33"/>
                  </a:cubicBezTo>
                  <a:cubicBezTo>
                    <a:pt x="259" y="38"/>
                    <a:pt x="241" y="44"/>
                    <a:pt x="223" y="44"/>
                  </a:cubicBezTo>
                  <a:cubicBezTo>
                    <a:pt x="182" y="46"/>
                    <a:pt x="152" y="66"/>
                    <a:pt x="125" y="95"/>
                  </a:cubicBezTo>
                  <a:cubicBezTo>
                    <a:pt x="76" y="144"/>
                    <a:pt x="44" y="205"/>
                    <a:pt x="18" y="268"/>
                  </a:cubicBezTo>
                  <a:cubicBezTo>
                    <a:pt x="5" y="297"/>
                    <a:pt x="1" y="333"/>
                    <a:pt x="1" y="365"/>
                  </a:cubicBezTo>
                  <a:cubicBezTo>
                    <a:pt x="0" y="409"/>
                    <a:pt x="8" y="452"/>
                    <a:pt x="22" y="493"/>
                  </a:cubicBezTo>
                  <a:cubicBezTo>
                    <a:pt x="49" y="579"/>
                    <a:pt x="104" y="644"/>
                    <a:pt x="166" y="704"/>
                  </a:cubicBezTo>
                  <a:cubicBezTo>
                    <a:pt x="174" y="712"/>
                    <a:pt x="184" y="718"/>
                    <a:pt x="193" y="726"/>
                  </a:cubicBezTo>
                  <a:cubicBezTo>
                    <a:pt x="200" y="732"/>
                    <a:pt x="206" y="739"/>
                    <a:pt x="212" y="746"/>
                  </a:cubicBezTo>
                  <a:cubicBezTo>
                    <a:pt x="243" y="762"/>
                    <a:pt x="243" y="762"/>
                    <a:pt x="243" y="762"/>
                  </a:cubicBezTo>
                  <a:cubicBezTo>
                    <a:pt x="294" y="784"/>
                    <a:pt x="343" y="802"/>
                    <a:pt x="396" y="802"/>
                  </a:cubicBezTo>
                  <a:cubicBezTo>
                    <a:pt x="397" y="802"/>
                    <a:pt x="397" y="802"/>
                    <a:pt x="398" y="802"/>
                  </a:cubicBezTo>
                  <a:cubicBezTo>
                    <a:pt x="452" y="802"/>
                    <a:pt x="506" y="803"/>
                    <a:pt x="559" y="788"/>
                  </a:cubicBezTo>
                  <a:cubicBezTo>
                    <a:pt x="639" y="766"/>
                    <a:pt x="709" y="730"/>
                    <a:pt x="748" y="650"/>
                  </a:cubicBezTo>
                  <a:cubicBezTo>
                    <a:pt x="760" y="626"/>
                    <a:pt x="773" y="603"/>
                    <a:pt x="788" y="580"/>
                  </a:cubicBezTo>
                  <a:cubicBezTo>
                    <a:pt x="825" y="521"/>
                    <a:pt x="840" y="455"/>
                    <a:pt x="849" y="386"/>
                  </a:cubicBezTo>
                  <a:cubicBezTo>
                    <a:pt x="850" y="375"/>
                    <a:pt x="850" y="363"/>
                    <a:pt x="848" y="351"/>
                  </a:cubicBezTo>
                  <a:cubicBezTo>
                    <a:pt x="840" y="304"/>
                    <a:pt x="830" y="256"/>
                    <a:pt x="810" y="212"/>
                  </a:cubicBezTo>
                  <a:cubicBezTo>
                    <a:pt x="796" y="178"/>
                    <a:pt x="779" y="145"/>
                    <a:pt x="753" y="119"/>
                  </a:cubicBezTo>
                  <a:cubicBezTo>
                    <a:pt x="712" y="80"/>
                    <a:pt x="670" y="43"/>
                    <a:pt x="619" y="18"/>
                  </a:cubicBezTo>
                  <a:cubicBezTo>
                    <a:pt x="611" y="13"/>
                    <a:pt x="602" y="8"/>
                    <a:pt x="592" y="7"/>
                  </a:cubicBezTo>
                  <a:cubicBezTo>
                    <a:pt x="558" y="4"/>
                    <a:pt x="52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7"/>
            <p:cNvSpPr>
              <a:spLocks/>
            </p:cNvSpPr>
            <p:nvPr/>
          </p:nvSpPr>
          <p:spPr bwMode="auto">
            <a:xfrm>
              <a:off x="11506201" y="2212975"/>
              <a:ext cx="82550" cy="95250"/>
            </a:xfrm>
            <a:custGeom>
              <a:avLst/>
              <a:gdLst>
                <a:gd name="T0" fmla="*/ 104 w 115"/>
                <a:gd name="T1" fmla="*/ 0 h 134"/>
                <a:gd name="T2" fmla="*/ 101 w 115"/>
                <a:gd name="T3" fmla="*/ 1 h 134"/>
                <a:gd name="T4" fmla="*/ 86 w 115"/>
                <a:gd name="T5" fmla="*/ 13 h 134"/>
                <a:gd name="T6" fmla="*/ 8 w 115"/>
                <a:gd name="T7" fmla="*/ 97 h 134"/>
                <a:gd name="T8" fmla="*/ 2 w 115"/>
                <a:gd name="T9" fmla="*/ 119 h 134"/>
                <a:gd name="T10" fmla="*/ 19 w 115"/>
                <a:gd name="T11" fmla="*/ 134 h 134"/>
                <a:gd name="T12" fmla="*/ 21 w 115"/>
                <a:gd name="T13" fmla="*/ 134 h 134"/>
                <a:gd name="T14" fmla="*/ 35 w 115"/>
                <a:gd name="T15" fmla="*/ 127 h 134"/>
                <a:gd name="T16" fmla="*/ 95 w 115"/>
                <a:gd name="T17" fmla="*/ 49 h 134"/>
                <a:gd name="T18" fmla="*/ 111 w 115"/>
                <a:gd name="T19" fmla="*/ 24 h 134"/>
                <a:gd name="T20" fmla="*/ 115 w 115"/>
                <a:gd name="T21" fmla="*/ 11 h 134"/>
                <a:gd name="T22" fmla="*/ 110 w 115"/>
                <a:gd name="T23" fmla="*/ 2 h 134"/>
                <a:gd name="T24" fmla="*/ 104 w 115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4">
                  <a:moveTo>
                    <a:pt x="104" y="0"/>
                  </a:moveTo>
                  <a:cubicBezTo>
                    <a:pt x="103" y="0"/>
                    <a:pt x="102" y="1"/>
                    <a:pt x="101" y="1"/>
                  </a:cubicBezTo>
                  <a:cubicBezTo>
                    <a:pt x="95" y="5"/>
                    <a:pt x="90" y="9"/>
                    <a:pt x="86" y="13"/>
                  </a:cubicBezTo>
                  <a:cubicBezTo>
                    <a:pt x="60" y="41"/>
                    <a:pt x="34" y="68"/>
                    <a:pt x="8" y="97"/>
                  </a:cubicBezTo>
                  <a:cubicBezTo>
                    <a:pt x="3" y="102"/>
                    <a:pt x="0" y="112"/>
                    <a:pt x="2" y="119"/>
                  </a:cubicBezTo>
                  <a:cubicBezTo>
                    <a:pt x="3" y="125"/>
                    <a:pt x="12" y="131"/>
                    <a:pt x="19" y="134"/>
                  </a:cubicBezTo>
                  <a:cubicBezTo>
                    <a:pt x="19" y="134"/>
                    <a:pt x="20" y="134"/>
                    <a:pt x="21" y="134"/>
                  </a:cubicBezTo>
                  <a:cubicBezTo>
                    <a:pt x="26" y="134"/>
                    <a:pt x="33" y="131"/>
                    <a:pt x="35" y="127"/>
                  </a:cubicBezTo>
                  <a:cubicBezTo>
                    <a:pt x="49" y="97"/>
                    <a:pt x="71" y="72"/>
                    <a:pt x="95" y="49"/>
                  </a:cubicBezTo>
                  <a:cubicBezTo>
                    <a:pt x="102" y="42"/>
                    <a:pt x="106" y="33"/>
                    <a:pt x="111" y="24"/>
                  </a:cubicBezTo>
                  <a:cubicBezTo>
                    <a:pt x="113" y="20"/>
                    <a:pt x="114" y="15"/>
                    <a:pt x="115" y="11"/>
                  </a:cubicBezTo>
                  <a:cubicBezTo>
                    <a:pt x="113" y="7"/>
                    <a:pt x="112" y="4"/>
                    <a:pt x="110" y="2"/>
                  </a:cubicBezTo>
                  <a:cubicBezTo>
                    <a:pt x="108" y="1"/>
                    <a:pt x="106" y="0"/>
                    <a:pt x="1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18"/>
            <p:cNvSpPr>
              <a:spLocks/>
            </p:cNvSpPr>
            <p:nvPr/>
          </p:nvSpPr>
          <p:spPr bwMode="auto">
            <a:xfrm>
              <a:off x="11564938" y="2397125"/>
              <a:ext cx="114300" cy="30163"/>
            </a:xfrm>
            <a:custGeom>
              <a:avLst/>
              <a:gdLst>
                <a:gd name="T0" fmla="*/ 150 w 160"/>
                <a:gd name="T1" fmla="*/ 0 h 43"/>
                <a:gd name="T2" fmla="*/ 150 w 160"/>
                <a:gd name="T3" fmla="*/ 0 h 43"/>
                <a:gd name="T4" fmla="*/ 25 w 160"/>
                <a:gd name="T5" fmla="*/ 14 h 43"/>
                <a:gd name="T6" fmla="*/ 0 w 160"/>
                <a:gd name="T7" fmla="*/ 40 h 43"/>
                <a:gd name="T8" fmla="*/ 18 w 160"/>
                <a:gd name="T9" fmla="*/ 43 h 43"/>
                <a:gd name="T10" fmla="*/ 20 w 160"/>
                <a:gd name="T11" fmla="*/ 43 h 43"/>
                <a:gd name="T12" fmla="*/ 146 w 160"/>
                <a:gd name="T13" fmla="*/ 29 h 43"/>
                <a:gd name="T14" fmla="*/ 154 w 160"/>
                <a:gd name="T15" fmla="*/ 24 h 43"/>
                <a:gd name="T16" fmla="*/ 160 w 160"/>
                <a:gd name="T17" fmla="*/ 7 h 43"/>
                <a:gd name="T18" fmla="*/ 150 w 160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3"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08" y="4"/>
                    <a:pt x="66" y="8"/>
                    <a:pt x="25" y="14"/>
                  </a:cubicBezTo>
                  <a:cubicBezTo>
                    <a:pt x="15" y="15"/>
                    <a:pt x="2" y="19"/>
                    <a:pt x="0" y="40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62" y="39"/>
                    <a:pt x="104" y="34"/>
                    <a:pt x="146" y="29"/>
                  </a:cubicBezTo>
                  <a:cubicBezTo>
                    <a:pt x="149" y="28"/>
                    <a:pt x="153" y="27"/>
                    <a:pt x="154" y="24"/>
                  </a:cubicBezTo>
                  <a:cubicBezTo>
                    <a:pt x="157" y="19"/>
                    <a:pt x="160" y="13"/>
                    <a:pt x="160" y="7"/>
                  </a:cubicBezTo>
                  <a:cubicBezTo>
                    <a:pt x="160" y="5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19"/>
            <p:cNvSpPr>
              <a:spLocks/>
            </p:cNvSpPr>
            <p:nvPr/>
          </p:nvSpPr>
          <p:spPr bwMode="auto">
            <a:xfrm>
              <a:off x="11352213" y="2044700"/>
              <a:ext cx="60325" cy="131763"/>
            </a:xfrm>
            <a:custGeom>
              <a:avLst/>
              <a:gdLst>
                <a:gd name="T0" fmla="*/ 85 w 85"/>
                <a:gd name="T1" fmla="*/ 0 h 186"/>
                <a:gd name="T2" fmla="*/ 70 w 85"/>
                <a:gd name="T3" fmla="*/ 6 h 186"/>
                <a:gd name="T4" fmla="*/ 17 w 85"/>
                <a:gd name="T5" fmla="*/ 123 h 186"/>
                <a:gd name="T6" fmla="*/ 0 w 85"/>
                <a:gd name="T7" fmla="*/ 183 h 186"/>
                <a:gd name="T8" fmla="*/ 6 w 85"/>
                <a:gd name="T9" fmla="*/ 186 h 186"/>
                <a:gd name="T10" fmla="*/ 15 w 85"/>
                <a:gd name="T11" fmla="*/ 180 h 186"/>
                <a:gd name="T12" fmla="*/ 49 w 85"/>
                <a:gd name="T13" fmla="*/ 121 h 186"/>
                <a:gd name="T14" fmla="*/ 60 w 85"/>
                <a:gd name="T15" fmla="*/ 93 h 186"/>
                <a:gd name="T16" fmla="*/ 81 w 85"/>
                <a:gd name="T17" fmla="*/ 22 h 186"/>
                <a:gd name="T18" fmla="*/ 85 w 8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86">
                  <a:moveTo>
                    <a:pt x="85" y="0"/>
                  </a:moveTo>
                  <a:cubicBezTo>
                    <a:pt x="77" y="3"/>
                    <a:pt x="71" y="3"/>
                    <a:pt x="70" y="6"/>
                  </a:cubicBezTo>
                  <a:cubicBezTo>
                    <a:pt x="48" y="43"/>
                    <a:pt x="29" y="81"/>
                    <a:pt x="17" y="123"/>
                  </a:cubicBezTo>
                  <a:cubicBezTo>
                    <a:pt x="12" y="143"/>
                    <a:pt x="6" y="162"/>
                    <a:pt x="0" y="183"/>
                  </a:cubicBezTo>
                  <a:cubicBezTo>
                    <a:pt x="2" y="185"/>
                    <a:pt x="4" y="186"/>
                    <a:pt x="6" y="186"/>
                  </a:cubicBezTo>
                  <a:cubicBezTo>
                    <a:pt x="10" y="186"/>
                    <a:pt x="13" y="184"/>
                    <a:pt x="15" y="180"/>
                  </a:cubicBezTo>
                  <a:cubicBezTo>
                    <a:pt x="27" y="161"/>
                    <a:pt x="38" y="141"/>
                    <a:pt x="49" y="121"/>
                  </a:cubicBezTo>
                  <a:cubicBezTo>
                    <a:pt x="53" y="112"/>
                    <a:pt x="57" y="102"/>
                    <a:pt x="60" y="93"/>
                  </a:cubicBezTo>
                  <a:cubicBezTo>
                    <a:pt x="67" y="69"/>
                    <a:pt x="74" y="46"/>
                    <a:pt x="81" y="22"/>
                  </a:cubicBezTo>
                  <a:cubicBezTo>
                    <a:pt x="82" y="16"/>
                    <a:pt x="83" y="1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0"/>
            <p:cNvSpPr>
              <a:spLocks/>
            </p:cNvSpPr>
            <p:nvPr/>
          </p:nvSpPr>
          <p:spPr bwMode="auto">
            <a:xfrm>
              <a:off x="10821988" y="2247900"/>
              <a:ext cx="88900" cy="65088"/>
            </a:xfrm>
            <a:custGeom>
              <a:avLst/>
              <a:gdLst>
                <a:gd name="T0" fmla="*/ 19 w 124"/>
                <a:gd name="T1" fmla="*/ 0 h 91"/>
                <a:gd name="T2" fmla="*/ 14 w 124"/>
                <a:gd name="T3" fmla="*/ 0 h 91"/>
                <a:gd name="T4" fmla="*/ 1 w 124"/>
                <a:gd name="T5" fmla="*/ 13 h 91"/>
                <a:gd name="T6" fmla="*/ 103 w 124"/>
                <a:gd name="T7" fmla="*/ 91 h 91"/>
                <a:gd name="T8" fmla="*/ 123 w 124"/>
                <a:gd name="T9" fmla="*/ 71 h 91"/>
                <a:gd name="T10" fmla="*/ 113 w 124"/>
                <a:gd name="T11" fmla="*/ 50 h 91"/>
                <a:gd name="T12" fmla="*/ 64 w 124"/>
                <a:gd name="T13" fmla="*/ 16 h 91"/>
                <a:gd name="T14" fmla="*/ 19 w 12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91">
                  <a:moveTo>
                    <a:pt x="19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8" y="0"/>
                    <a:pt x="0" y="0"/>
                    <a:pt x="1" y="13"/>
                  </a:cubicBezTo>
                  <a:cubicBezTo>
                    <a:pt x="40" y="28"/>
                    <a:pt x="71" y="58"/>
                    <a:pt x="103" y="91"/>
                  </a:cubicBezTo>
                  <a:cubicBezTo>
                    <a:pt x="111" y="83"/>
                    <a:pt x="120" y="78"/>
                    <a:pt x="123" y="71"/>
                  </a:cubicBezTo>
                  <a:cubicBezTo>
                    <a:pt x="124" y="65"/>
                    <a:pt x="118" y="55"/>
                    <a:pt x="113" y="50"/>
                  </a:cubicBezTo>
                  <a:cubicBezTo>
                    <a:pt x="97" y="38"/>
                    <a:pt x="81" y="26"/>
                    <a:pt x="64" y="16"/>
                  </a:cubicBezTo>
                  <a:cubicBezTo>
                    <a:pt x="50" y="8"/>
                    <a:pt x="35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1"/>
            <p:cNvSpPr>
              <a:spLocks/>
            </p:cNvSpPr>
            <p:nvPr/>
          </p:nvSpPr>
          <p:spPr bwMode="auto">
            <a:xfrm>
              <a:off x="10788651" y="2487613"/>
              <a:ext cx="76200" cy="38100"/>
            </a:xfrm>
            <a:custGeom>
              <a:avLst/>
              <a:gdLst>
                <a:gd name="T0" fmla="*/ 79 w 108"/>
                <a:gd name="T1" fmla="*/ 0 h 54"/>
                <a:gd name="T2" fmla="*/ 57 w 108"/>
                <a:gd name="T3" fmla="*/ 3 h 54"/>
                <a:gd name="T4" fmla="*/ 5 w 108"/>
                <a:gd name="T5" fmla="*/ 27 h 54"/>
                <a:gd name="T6" fmla="*/ 2 w 108"/>
                <a:gd name="T7" fmla="*/ 40 h 54"/>
                <a:gd name="T8" fmla="*/ 15 w 108"/>
                <a:gd name="T9" fmla="*/ 53 h 54"/>
                <a:gd name="T10" fmla="*/ 19 w 108"/>
                <a:gd name="T11" fmla="*/ 54 h 54"/>
                <a:gd name="T12" fmla="*/ 25 w 108"/>
                <a:gd name="T13" fmla="*/ 53 h 54"/>
                <a:gd name="T14" fmla="*/ 94 w 108"/>
                <a:gd name="T15" fmla="*/ 32 h 54"/>
                <a:gd name="T16" fmla="*/ 108 w 108"/>
                <a:gd name="T17" fmla="*/ 15 h 54"/>
                <a:gd name="T18" fmla="*/ 103 w 108"/>
                <a:gd name="T19" fmla="*/ 9 h 54"/>
                <a:gd name="T20" fmla="*/ 79 w 108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54">
                  <a:moveTo>
                    <a:pt x="79" y="0"/>
                  </a:moveTo>
                  <a:cubicBezTo>
                    <a:pt x="72" y="0"/>
                    <a:pt x="64" y="1"/>
                    <a:pt x="57" y="3"/>
                  </a:cubicBezTo>
                  <a:cubicBezTo>
                    <a:pt x="38" y="7"/>
                    <a:pt x="19" y="11"/>
                    <a:pt x="5" y="27"/>
                  </a:cubicBezTo>
                  <a:cubicBezTo>
                    <a:pt x="2" y="30"/>
                    <a:pt x="0" y="37"/>
                    <a:pt x="2" y="40"/>
                  </a:cubicBezTo>
                  <a:cubicBezTo>
                    <a:pt x="5" y="45"/>
                    <a:pt x="10" y="49"/>
                    <a:pt x="15" y="53"/>
                  </a:cubicBezTo>
                  <a:cubicBezTo>
                    <a:pt x="16" y="53"/>
                    <a:pt x="17" y="54"/>
                    <a:pt x="19" y="54"/>
                  </a:cubicBezTo>
                  <a:cubicBezTo>
                    <a:pt x="21" y="54"/>
                    <a:pt x="23" y="53"/>
                    <a:pt x="25" y="53"/>
                  </a:cubicBezTo>
                  <a:cubicBezTo>
                    <a:pt x="48" y="46"/>
                    <a:pt x="71" y="40"/>
                    <a:pt x="94" y="32"/>
                  </a:cubicBezTo>
                  <a:cubicBezTo>
                    <a:pt x="100" y="29"/>
                    <a:pt x="104" y="20"/>
                    <a:pt x="108" y="15"/>
                  </a:cubicBezTo>
                  <a:cubicBezTo>
                    <a:pt x="105" y="11"/>
                    <a:pt x="104" y="10"/>
                    <a:pt x="103" y="9"/>
                  </a:cubicBezTo>
                  <a:cubicBezTo>
                    <a:pt x="95" y="2"/>
                    <a:pt x="87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2"/>
            <p:cNvSpPr>
              <a:spLocks/>
            </p:cNvSpPr>
            <p:nvPr/>
          </p:nvSpPr>
          <p:spPr bwMode="auto">
            <a:xfrm>
              <a:off x="11566526" y="2605088"/>
              <a:ext cx="73025" cy="53975"/>
            </a:xfrm>
            <a:custGeom>
              <a:avLst/>
              <a:gdLst>
                <a:gd name="T0" fmla="*/ 23 w 103"/>
                <a:gd name="T1" fmla="*/ 0 h 75"/>
                <a:gd name="T2" fmla="*/ 0 w 103"/>
                <a:gd name="T3" fmla="*/ 6 h 75"/>
                <a:gd name="T4" fmla="*/ 89 w 103"/>
                <a:gd name="T5" fmla="*/ 75 h 75"/>
                <a:gd name="T6" fmla="*/ 90 w 103"/>
                <a:gd name="T7" fmla="*/ 75 h 75"/>
                <a:gd name="T8" fmla="*/ 101 w 103"/>
                <a:gd name="T9" fmla="*/ 69 h 75"/>
                <a:gd name="T10" fmla="*/ 101 w 103"/>
                <a:gd name="T11" fmla="*/ 55 h 75"/>
                <a:gd name="T12" fmla="*/ 26 w 103"/>
                <a:gd name="T13" fmla="*/ 1 h 75"/>
                <a:gd name="T14" fmla="*/ 23 w 103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5">
                  <a:moveTo>
                    <a:pt x="23" y="0"/>
                  </a:moveTo>
                  <a:cubicBezTo>
                    <a:pt x="17" y="0"/>
                    <a:pt x="9" y="4"/>
                    <a:pt x="0" y="6"/>
                  </a:cubicBezTo>
                  <a:cubicBezTo>
                    <a:pt x="23" y="43"/>
                    <a:pt x="53" y="62"/>
                    <a:pt x="89" y="75"/>
                  </a:cubicBezTo>
                  <a:cubicBezTo>
                    <a:pt x="89" y="75"/>
                    <a:pt x="90" y="75"/>
                    <a:pt x="90" y="75"/>
                  </a:cubicBezTo>
                  <a:cubicBezTo>
                    <a:pt x="94" y="75"/>
                    <a:pt x="99" y="72"/>
                    <a:pt x="101" y="69"/>
                  </a:cubicBezTo>
                  <a:cubicBezTo>
                    <a:pt x="103" y="65"/>
                    <a:pt x="103" y="57"/>
                    <a:pt x="101" y="55"/>
                  </a:cubicBezTo>
                  <a:cubicBezTo>
                    <a:pt x="76" y="36"/>
                    <a:pt x="52" y="18"/>
                    <a:pt x="26" y="1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3"/>
            <p:cNvSpPr>
              <a:spLocks/>
            </p:cNvSpPr>
            <p:nvPr/>
          </p:nvSpPr>
          <p:spPr bwMode="auto">
            <a:xfrm>
              <a:off x="11160126" y="2006600"/>
              <a:ext cx="38100" cy="103188"/>
            </a:xfrm>
            <a:custGeom>
              <a:avLst/>
              <a:gdLst>
                <a:gd name="T0" fmla="*/ 25 w 53"/>
                <a:gd name="T1" fmla="*/ 0 h 145"/>
                <a:gd name="T2" fmla="*/ 26 w 53"/>
                <a:gd name="T3" fmla="*/ 145 h 145"/>
                <a:gd name="T4" fmla="*/ 48 w 53"/>
                <a:gd name="T5" fmla="*/ 7 h 145"/>
                <a:gd name="T6" fmla="*/ 25 w 53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45">
                  <a:moveTo>
                    <a:pt x="25" y="0"/>
                  </a:moveTo>
                  <a:cubicBezTo>
                    <a:pt x="0" y="48"/>
                    <a:pt x="17" y="93"/>
                    <a:pt x="26" y="145"/>
                  </a:cubicBezTo>
                  <a:cubicBezTo>
                    <a:pt x="37" y="95"/>
                    <a:pt x="53" y="53"/>
                    <a:pt x="48" y="7"/>
                  </a:cubicBezTo>
                  <a:cubicBezTo>
                    <a:pt x="39" y="5"/>
                    <a:pt x="32" y="2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4"/>
            <p:cNvSpPr>
              <a:spLocks/>
            </p:cNvSpPr>
            <p:nvPr/>
          </p:nvSpPr>
          <p:spPr bwMode="auto">
            <a:xfrm>
              <a:off x="11441113" y="2762250"/>
              <a:ext cx="57150" cy="74613"/>
            </a:xfrm>
            <a:custGeom>
              <a:avLst/>
              <a:gdLst>
                <a:gd name="T0" fmla="*/ 19 w 79"/>
                <a:gd name="T1" fmla="*/ 0 h 105"/>
                <a:gd name="T2" fmla="*/ 18 w 79"/>
                <a:gd name="T3" fmla="*/ 0 h 105"/>
                <a:gd name="T4" fmla="*/ 2 w 79"/>
                <a:gd name="T5" fmla="*/ 6 h 105"/>
                <a:gd name="T6" fmla="*/ 3 w 79"/>
                <a:gd name="T7" fmla="*/ 20 h 105"/>
                <a:gd name="T8" fmla="*/ 77 w 79"/>
                <a:gd name="T9" fmla="*/ 105 h 105"/>
                <a:gd name="T10" fmla="*/ 32 w 79"/>
                <a:gd name="T11" fmla="*/ 6 h 105"/>
                <a:gd name="T12" fmla="*/ 19 w 7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3" y="0"/>
                    <a:pt x="6" y="2"/>
                    <a:pt x="2" y="6"/>
                  </a:cubicBezTo>
                  <a:cubicBezTo>
                    <a:pt x="0" y="8"/>
                    <a:pt x="0" y="17"/>
                    <a:pt x="3" y="20"/>
                  </a:cubicBezTo>
                  <a:cubicBezTo>
                    <a:pt x="26" y="47"/>
                    <a:pt x="50" y="74"/>
                    <a:pt x="77" y="105"/>
                  </a:cubicBezTo>
                  <a:cubicBezTo>
                    <a:pt x="79" y="59"/>
                    <a:pt x="58" y="31"/>
                    <a:pt x="32" y="6"/>
                  </a:cubicBezTo>
                  <a:cubicBezTo>
                    <a:pt x="28" y="3"/>
                    <a:pt x="2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5"/>
            <p:cNvSpPr>
              <a:spLocks/>
            </p:cNvSpPr>
            <p:nvPr/>
          </p:nvSpPr>
          <p:spPr bwMode="auto">
            <a:xfrm>
              <a:off x="10868026" y="2684463"/>
              <a:ext cx="80963" cy="47625"/>
            </a:xfrm>
            <a:custGeom>
              <a:avLst/>
              <a:gdLst>
                <a:gd name="T0" fmla="*/ 92 w 113"/>
                <a:gd name="T1" fmla="*/ 0 h 68"/>
                <a:gd name="T2" fmla="*/ 79 w 113"/>
                <a:gd name="T3" fmla="*/ 4 h 68"/>
                <a:gd name="T4" fmla="*/ 51 w 113"/>
                <a:gd name="T5" fmla="*/ 23 h 68"/>
                <a:gd name="T6" fmla="*/ 1 w 113"/>
                <a:gd name="T7" fmla="*/ 59 h 68"/>
                <a:gd name="T8" fmla="*/ 1 w 113"/>
                <a:gd name="T9" fmla="*/ 68 h 68"/>
                <a:gd name="T10" fmla="*/ 113 w 113"/>
                <a:gd name="T11" fmla="*/ 15 h 68"/>
                <a:gd name="T12" fmla="*/ 92 w 11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8">
                  <a:moveTo>
                    <a:pt x="92" y="0"/>
                  </a:moveTo>
                  <a:cubicBezTo>
                    <a:pt x="88" y="0"/>
                    <a:pt x="84" y="1"/>
                    <a:pt x="79" y="4"/>
                  </a:cubicBezTo>
                  <a:cubicBezTo>
                    <a:pt x="70" y="9"/>
                    <a:pt x="59" y="15"/>
                    <a:pt x="51" y="23"/>
                  </a:cubicBezTo>
                  <a:cubicBezTo>
                    <a:pt x="36" y="37"/>
                    <a:pt x="20" y="50"/>
                    <a:pt x="1" y="59"/>
                  </a:cubicBezTo>
                  <a:cubicBezTo>
                    <a:pt x="0" y="59"/>
                    <a:pt x="1" y="64"/>
                    <a:pt x="1" y="68"/>
                  </a:cubicBezTo>
                  <a:cubicBezTo>
                    <a:pt x="43" y="59"/>
                    <a:pt x="82" y="46"/>
                    <a:pt x="113" y="15"/>
                  </a:cubicBezTo>
                  <a:cubicBezTo>
                    <a:pt x="107" y="5"/>
                    <a:pt x="100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6"/>
            <p:cNvSpPr>
              <a:spLocks/>
            </p:cNvSpPr>
            <p:nvPr/>
          </p:nvSpPr>
          <p:spPr bwMode="auto">
            <a:xfrm>
              <a:off x="11199813" y="2847975"/>
              <a:ext cx="34925" cy="68263"/>
            </a:xfrm>
            <a:custGeom>
              <a:avLst/>
              <a:gdLst>
                <a:gd name="T0" fmla="*/ 18 w 48"/>
                <a:gd name="T1" fmla="*/ 0 h 97"/>
                <a:gd name="T2" fmla="*/ 18 w 48"/>
                <a:gd name="T3" fmla="*/ 0 h 97"/>
                <a:gd name="T4" fmla="*/ 6 w 48"/>
                <a:gd name="T5" fmla="*/ 6 h 97"/>
                <a:gd name="T6" fmla="*/ 13 w 48"/>
                <a:gd name="T7" fmla="*/ 87 h 97"/>
                <a:gd name="T8" fmla="*/ 26 w 48"/>
                <a:gd name="T9" fmla="*/ 97 h 97"/>
                <a:gd name="T10" fmla="*/ 41 w 48"/>
                <a:gd name="T11" fmla="*/ 90 h 97"/>
                <a:gd name="T12" fmla="*/ 25 w 48"/>
                <a:gd name="T13" fmla="*/ 6 h 97"/>
                <a:gd name="T14" fmla="*/ 18 w 48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7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7" y="3"/>
                    <a:pt x="6" y="6"/>
                  </a:cubicBezTo>
                  <a:cubicBezTo>
                    <a:pt x="0" y="33"/>
                    <a:pt x="0" y="61"/>
                    <a:pt x="13" y="87"/>
                  </a:cubicBezTo>
                  <a:cubicBezTo>
                    <a:pt x="17" y="94"/>
                    <a:pt x="21" y="97"/>
                    <a:pt x="26" y="97"/>
                  </a:cubicBezTo>
                  <a:cubicBezTo>
                    <a:pt x="31" y="97"/>
                    <a:pt x="36" y="94"/>
                    <a:pt x="41" y="90"/>
                  </a:cubicBezTo>
                  <a:cubicBezTo>
                    <a:pt x="48" y="59"/>
                    <a:pt x="23" y="35"/>
                    <a:pt x="25" y="6"/>
                  </a:cubicBezTo>
                  <a:cubicBezTo>
                    <a:pt x="25" y="4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7"/>
            <p:cNvSpPr>
              <a:spLocks/>
            </p:cNvSpPr>
            <p:nvPr/>
          </p:nvSpPr>
          <p:spPr bwMode="auto">
            <a:xfrm>
              <a:off x="10961688" y="2098675"/>
              <a:ext cx="63500" cy="96838"/>
            </a:xfrm>
            <a:custGeom>
              <a:avLst/>
              <a:gdLst>
                <a:gd name="T0" fmla="*/ 8 w 89"/>
                <a:gd name="T1" fmla="*/ 0 h 135"/>
                <a:gd name="T2" fmla="*/ 10 w 89"/>
                <a:gd name="T3" fmla="*/ 18 h 135"/>
                <a:gd name="T4" fmla="*/ 67 w 89"/>
                <a:gd name="T5" fmla="*/ 124 h 135"/>
                <a:gd name="T6" fmla="*/ 79 w 89"/>
                <a:gd name="T7" fmla="*/ 135 h 135"/>
                <a:gd name="T8" fmla="*/ 89 w 89"/>
                <a:gd name="T9" fmla="*/ 127 h 135"/>
                <a:gd name="T10" fmla="*/ 66 w 89"/>
                <a:gd name="T11" fmla="*/ 96 h 135"/>
                <a:gd name="T12" fmla="*/ 48 w 89"/>
                <a:gd name="T13" fmla="*/ 55 h 135"/>
                <a:gd name="T14" fmla="*/ 8 w 89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135">
                  <a:moveTo>
                    <a:pt x="8" y="0"/>
                  </a:moveTo>
                  <a:cubicBezTo>
                    <a:pt x="0" y="9"/>
                    <a:pt x="7" y="13"/>
                    <a:pt x="10" y="18"/>
                  </a:cubicBezTo>
                  <a:cubicBezTo>
                    <a:pt x="28" y="54"/>
                    <a:pt x="47" y="89"/>
                    <a:pt x="67" y="124"/>
                  </a:cubicBezTo>
                  <a:cubicBezTo>
                    <a:pt x="69" y="127"/>
                    <a:pt x="73" y="135"/>
                    <a:pt x="79" y="135"/>
                  </a:cubicBezTo>
                  <a:cubicBezTo>
                    <a:pt x="82" y="135"/>
                    <a:pt x="85" y="133"/>
                    <a:pt x="89" y="127"/>
                  </a:cubicBezTo>
                  <a:cubicBezTo>
                    <a:pt x="81" y="117"/>
                    <a:pt x="72" y="108"/>
                    <a:pt x="66" y="96"/>
                  </a:cubicBezTo>
                  <a:cubicBezTo>
                    <a:pt x="59" y="83"/>
                    <a:pt x="53" y="69"/>
                    <a:pt x="48" y="55"/>
                  </a:cubicBezTo>
                  <a:cubicBezTo>
                    <a:pt x="40" y="32"/>
                    <a:pt x="26" y="15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28"/>
            <p:cNvSpPr>
              <a:spLocks/>
            </p:cNvSpPr>
            <p:nvPr/>
          </p:nvSpPr>
          <p:spPr bwMode="auto">
            <a:xfrm>
              <a:off x="11010901" y="2776538"/>
              <a:ext cx="52388" cy="95250"/>
            </a:xfrm>
            <a:custGeom>
              <a:avLst/>
              <a:gdLst>
                <a:gd name="T0" fmla="*/ 55 w 74"/>
                <a:gd name="T1" fmla="*/ 0 h 134"/>
                <a:gd name="T2" fmla="*/ 0 w 74"/>
                <a:gd name="T3" fmla="*/ 134 h 134"/>
                <a:gd name="T4" fmla="*/ 74 w 74"/>
                <a:gd name="T5" fmla="*/ 16 h 134"/>
                <a:gd name="T6" fmla="*/ 55 w 7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34">
                  <a:moveTo>
                    <a:pt x="55" y="0"/>
                  </a:moveTo>
                  <a:cubicBezTo>
                    <a:pt x="14" y="34"/>
                    <a:pt x="12" y="82"/>
                    <a:pt x="0" y="134"/>
                  </a:cubicBezTo>
                  <a:cubicBezTo>
                    <a:pt x="29" y="92"/>
                    <a:pt x="61" y="60"/>
                    <a:pt x="74" y="16"/>
                  </a:cubicBezTo>
                  <a:cubicBezTo>
                    <a:pt x="67" y="10"/>
                    <a:pt x="61" y="5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29"/>
            <p:cNvSpPr>
              <a:spLocks noEditPoints="1"/>
            </p:cNvSpPr>
            <p:nvPr/>
          </p:nvSpPr>
          <p:spPr bwMode="auto">
            <a:xfrm>
              <a:off x="10709276" y="998537"/>
              <a:ext cx="1073150" cy="892175"/>
            </a:xfrm>
            <a:custGeom>
              <a:avLst/>
              <a:gdLst>
                <a:gd name="T0" fmla="*/ 876 w 1508"/>
                <a:gd name="T1" fmla="*/ 1233 h 1255"/>
                <a:gd name="T2" fmla="*/ 382 w 1508"/>
                <a:gd name="T3" fmla="*/ 1085 h 1255"/>
                <a:gd name="T4" fmla="*/ 294 w 1508"/>
                <a:gd name="T5" fmla="*/ 1050 h 1255"/>
                <a:gd name="T6" fmla="*/ 156 w 1508"/>
                <a:gd name="T7" fmla="*/ 947 h 1255"/>
                <a:gd name="T8" fmla="*/ 170 w 1508"/>
                <a:gd name="T9" fmla="*/ 868 h 1255"/>
                <a:gd name="T10" fmla="*/ 209 w 1508"/>
                <a:gd name="T11" fmla="*/ 881 h 1255"/>
                <a:gd name="T12" fmla="*/ 409 w 1508"/>
                <a:gd name="T13" fmla="*/ 953 h 1255"/>
                <a:gd name="T14" fmla="*/ 385 w 1508"/>
                <a:gd name="T15" fmla="*/ 999 h 1255"/>
                <a:gd name="T16" fmla="*/ 369 w 1508"/>
                <a:gd name="T17" fmla="*/ 1014 h 1255"/>
                <a:gd name="T18" fmla="*/ 415 w 1508"/>
                <a:gd name="T19" fmla="*/ 997 h 1255"/>
                <a:gd name="T20" fmla="*/ 500 w 1508"/>
                <a:gd name="T21" fmla="*/ 979 h 1255"/>
                <a:gd name="T22" fmla="*/ 612 w 1508"/>
                <a:gd name="T23" fmla="*/ 1017 h 1255"/>
                <a:gd name="T24" fmla="*/ 676 w 1508"/>
                <a:gd name="T25" fmla="*/ 1036 h 1255"/>
                <a:gd name="T26" fmla="*/ 734 w 1508"/>
                <a:gd name="T27" fmla="*/ 1143 h 1255"/>
                <a:gd name="T28" fmla="*/ 748 w 1508"/>
                <a:gd name="T29" fmla="*/ 1144 h 1255"/>
                <a:gd name="T30" fmla="*/ 748 w 1508"/>
                <a:gd name="T31" fmla="*/ 1064 h 1255"/>
                <a:gd name="T32" fmla="*/ 755 w 1508"/>
                <a:gd name="T33" fmla="*/ 1061 h 1255"/>
                <a:gd name="T34" fmla="*/ 999 w 1508"/>
                <a:gd name="T35" fmla="*/ 1124 h 1255"/>
                <a:gd name="T36" fmla="*/ 1028 w 1508"/>
                <a:gd name="T37" fmla="*/ 1157 h 1255"/>
                <a:gd name="T38" fmla="*/ 917 w 1508"/>
                <a:gd name="T39" fmla="*/ 1235 h 1255"/>
                <a:gd name="T40" fmla="*/ 1110 w 1508"/>
                <a:gd name="T41" fmla="*/ 1119 h 1255"/>
                <a:gd name="T42" fmla="*/ 700 w 1508"/>
                <a:gd name="T43" fmla="*/ 1021 h 1255"/>
                <a:gd name="T44" fmla="*/ 42 w 1508"/>
                <a:gd name="T45" fmla="*/ 621 h 1255"/>
                <a:gd name="T46" fmla="*/ 273 w 1508"/>
                <a:gd name="T47" fmla="*/ 20 h 1255"/>
                <a:gd name="T48" fmla="*/ 1160 w 1508"/>
                <a:gd name="T49" fmla="*/ 250 h 1255"/>
                <a:gd name="T50" fmla="*/ 1389 w 1508"/>
                <a:gd name="T51" fmla="*/ 316 h 1255"/>
                <a:gd name="T52" fmla="*/ 1466 w 1508"/>
                <a:gd name="T53" fmla="*/ 466 h 1255"/>
                <a:gd name="T54" fmla="*/ 1333 w 1508"/>
                <a:gd name="T55" fmla="*/ 858 h 1255"/>
                <a:gd name="T56" fmla="*/ 1264 w 1508"/>
                <a:gd name="T57" fmla="*/ 1035 h 1255"/>
                <a:gd name="T58" fmla="*/ 277 w 1508"/>
                <a:gd name="T59" fmla="*/ 0 h 1255"/>
                <a:gd name="T60" fmla="*/ 10 w 1508"/>
                <a:gd name="T61" fmla="*/ 695 h 1255"/>
                <a:gd name="T62" fmla="*/ 81 w 1508"/>
                <a:gd name="T63" fmla="*/ 831 h 1255"/>
                <a:gd name="T64" fmla="*/ 105 w 1508"/>
                <a:gd name="T65" fmla="*/ 839 h 1255"/>
                <a:gd name="T66" fmla="*/ 126 w 1508"/>
                <a:gd name="T67" fmla="*/ 861 h 1255"/>
                <a:gd name="T68" fmla="*/ 121 w 1508"/>
                <a:gd name="T69" fmla="*/ 939 h 1255"/>
                <a:gd name="T70" fmla="*/ 353 w 1508"/>
                <a:gd name="T71" fmla="*/ 1100 h 1255"/>
                <a:gd name="T72" fmla="*/ 917 w 1508"/>
                <a:gd name="T73" fmla="*/ 1255 h 1255"/>
                <a:gd name="T74" fmla="*/ 1080 w 1508"/>
                <a:gd name="T75" fmla="*/ 1138 h 1255"/>
                <a:gd name="T76" fmla="*/ 1139 w 1508"/>
                <a:gd name="T77" fmla="*/ 1145 h 1255"/>
                <a:gd name="T78" fmla="*/ 1296 w 1508"/>
                <a:gd name="T79" fmla="*/ 1000 h 1255"/>
                <a:gd name="T80" fmla="*/ 1410 w 1508"/>
                <a:gd name="T81" fmla="*/ 294 h 1255"/>
                <a:gd name="T82" fmla="*/ 1340 w 1508"/>
                <a:gd name="T83" fmla="*/ 262 h 1255"/>
                <a:gd name="T84" fmla="*/ 1336 w 1508"/>
                <a:gd name="T85" fmla="*/ 255 h 1255"/>
                <a:gd name="T86" fmla="*/ 1365 w 1508"/>
                <a:gd name="T87" fmla="*/ 234 h 1255"/>
                <a:gd name="T88" fmla="*/ 1386 w 1508"/>
                <a:gd name="T89" fmla="*/ 213 h 1255"/>
                <a:gd name="T90" fmla="*/ 1343 w 1508"/>
                <a:gd name="T91" fmla="*/ 219 h 1255"/>
                <a:gd name="T92" fmla="*/ 1193 w 1508"/>
                <a:gd name="T93" fmla="*/ 232 h 1255"/>
                <a:gd name="T94" fmla="*/ 1095 w 1508"/>
                <a:gd name="T95" fmla="*/ 201 h 1255"/>
                <a:gd name="T96" fmla="*/ 277 w 1508"/>
                <a:gd name="T97" fmla="*/ 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8" h="1255">
                  <a:moveTo>
                    <a:pt x="917" y="1235"/>
                  </a:moveTo>
                  <a:cubicBezTo>
                    <a:pt x="903" y="1235"/>
                    <a:pt x="889" y="1234"/>
                    <a:pt x="876" y="1233"/>
                  </a:cubicBezTo>
                  <a:cubicBezTo>
                    <a:pt x="722" y="1218"/>
                    <a:pt x="579" y="1162"/>
                    <a:pt x="441" y="1108"/>
                  </a:cubicBezTo>
                  <a:cubicBezTo>
                    <a:pt x="421" y="1100"/>
                    <a:pt x="402" y="1093"/>
                    <a:pt x="382" y="1085"/>
                  </a:cubicBezTo>
                  <a:cubicBezTo>
                    <a:pt x="375" y="1082"/>
                    <a:pt x="368" y="1080"/>
                    <a:pt x="361" y="1077"/>
                  </a:cubicBezTo>
                  <a:cubicBezTo>
                    <a:pt x="339" y="1068"/>
                    <a:pt x="316" y="1060"/>
                    <a:pt x="294" y="1050"/>
                  </a:cubicBezTo>
                  <a:cubicBezTo>
                    <a:pt x="254" y="1033"/>
                    <a:pt x="204" y="1006"/>
                    <a:pt x="165" y="958"/>
                  </a:cubicBezTo>
                  <a:cubicBezTo>
                    <a:pt x="162" y="954"/>
                    <a:pt x="159" y="951"/>
                    <a:pt x="156" y="947"/>
                  </a:cubicBezTo>
                  <a:cubicBezTo>
                    <a:pt x="142" y="932"/>
                    <a:pt x="122" y="912"/>
                    <a:pt x="140" y="885"/>
                  </a:cubicBezTo>
                  <a:cubicBezTo>
                    <a:pt x="150" y="872"/>
                    <a:pt x="160" y="868"/>
                    <a:pt x="170" y="868"/>
                  </a:cubicBezTo>
                  <a:cubicBezTo>
                    <a:pt x="180" y="868"/>
                    <a:pt x="190" y="872"/>
                    <a:pt x="196" y="874"/>
                  </a:cubicBezTo>
                  <a:cubicBezTo>
                    <a:pt x="198" y="876"/>
                    <a:pt x="207" y="880"/>
                    <a:pt x="209" y="881"/>
                  </a:cubicBezTo>
                  <a:cubicBezTo>
                    <a:pt x="212" y="882"/>
                    <a:pt x="214" y="883"/>
                    <a:pt x="216" y="884"/>
                  </a:cubicBezTo>
                  <a:cubicBezTo>
                    <a:pt x="409" y="953"/>
                    <a:pt x="409" y="953"/>
                    <a:pt x="409" y="953"/>
                  </a:cubicBezTo>
                  <a:cubicBezTo>
                    <a:pt x="410" y="958"/>
                    <a:pt x="410" y="958"/>
                    <a:pt x="410" y="958"/>
                  </a:cubicBezTo>
                  <a:cubicBezTo>
                    <a:pt x="410" y="982"/>
                    <a:pt x="396" y="991"/>
                    <a:pt x="385" y="999"/>
                  </a:cubicBezTo>
                  <a:cubicBezTo>
                    <a:pt x="379" y="1004"/>
                    <a:pt x="373" y="1007"/>
                    <a:pt x="369" y="1013"/>
                  </a:cubicBezTo>
                  <a:cubicBezTo>
                    <a:pt x="369" y="1013"/>
                    <a:pt x="369" y="1014"/>
                    <a:pt x="369" y="1014"/>
                  </a:cubicBezTo>
                  <a:cubicBezTo>
                    <a:pt x="374" y="1016"/>
                    <a:pt x="379" y="1017"/>
                    <a:pt x="384" y="1017"/>
                  </a:cubicBezTo>
                  <a:cubicBezTo>
                    <a:pt x="400" y="1017"/>
                    <a:pt x="411" y="1004"/>
                    <a:pt x="415" y="997"/>
                  </a:cubicBezTo>
                  <a:cubicBezTo>
                    <a:pt x="429" y="976"/>
                    <a:pt x="445" y="970"/>
                    <a:pt x="460" y="970"/>
                  </a:cubicBezTo>
                  <a:cubicBezTo>
                    <a:pt x="474" y="970"/>
                    <a:pt x="488" y="975"/>
                    <a:pt x="500" y="979"/>
                  </a:cubicBezTo>
                  <a:cubicBezTo>
                    <a:pt x="505" y="981"/>
                    <a:pt x="505" y="981"/>
                    <a:pt x="505" y="981"/>
                  </a:cubicBezTo>
                  <a:cubicBezTo>
                    <a:pt x="540" y="994"/>
                    <a:pt x="576" y="1007"/>
                    <a:pt x="612" y="1017"/>
                  </a:cubicBezTo>
                  <a:cubicBezTo>
                    <a:pt x="619" y="1019"/>
                    <a:pt x="625" y="1021"/>
                    <a:pt x="632" y="1022"/>
                  </a:cubicBezTo>
                  <a:cubicBezTo>
                    <a:pt x="647" y="1026"/>
                    <a:pt x="663" y="1030"/>
                    <a:pt x="676" y="1036"/>
                  </a:cubicBezTo>
                  <a:cubicBezTo>
                    <a:pt x="711" y="1051"/>
                    <a:pt x="725" y="1078"/>
                    <a:pt x="721" y="1121"/>
                  </a:cubicBezTo>
                  <a:cubicBezTo>
                    <a:pt x="720" y="1128"/>
                    <a:pt x="725" y="1138"/>
                    <a:pt x="734" y="1143"/>
                  </a:cubicBezTo>
                  <a:cubicBezTo>
                    <a:pt x="738" y="1144"/>
                    <a:pt x="741" y="1145"/>
                    <a:pt x="745" y="1145"/>
                  </a:cubicBezTo>
                  <a:cubicBezTo>
                    <a:pt x="746" y="1145"/>
                    <a:pt x="747" y="1145"/>
                    <a:pt x="748" y="1144"/>
                  </a:cubicBezTo>
                  <a:cubicBezTo>
                    <a:pt x="752" y="1136"/>
                    <a:pt x="750" y="1128"/>
                    <a:pt x="745" y="1116"/>
                  </a:cubicBezTo>
                  <a:cubicBezTo>
                    <a:pt x="740" y="1102"/>
                    <a:pt x="733" y="1084"/>
                    <a:pt x="748" y="1064"/>
                  </a:cubicBezTo>
                  <a:cubicBezTo>
                    <a:pt x="751" y="1060"/>
                    <a:pt x="751" y="1060"/>
                    <a:pt x="751" y="1060"/>
                  </a:cubicBezTo>
                  <a:cubicBezTo>
                    <a:pt x="755" y="1061"/>
                    <a:pt x="755" y="1061"/>
                    <a:pt x="755" y="1061"/>
                  </a:cubicBezTo>
                  <a:cubicBezTo>
                    <a:pt x="777" y="1067"/>
                    <a:pt x="800" y="1072"/>
                    <a:pt x="823" y="1078"/>
                  </a:cubicBezTo>
                  <a:cubicBezTo>
                    <a:pt x="880" y="1092"/>
                    <a:pt x="940" y="1107"/>
                    <a:pt x="999" y="1124"/>
                  </a:cubicBezTo>
                  <a:cubicBezTo>
                    <a:pt x="1001" y="1124"/>
                    <a:pt x="1003" y="1125"/>
                    <a:pt x="1005" y="1126"/>
                  </a:cubicBezTo>
                  <a:cubicBezTo>
                    <a:pt x="1018" y="1132"/>
                    <a:pt x="1027" y="1143"/>
                    <a:pt x="1028" y="1157"/>
                  </a:cubicBezTo>
                  <a:cubicBezTo>
                    <a:pt x="1031" y="1176"/>
                    <a:pt x="1020" y="1196"/>
                    <a:pt x="1001" y="1210"/>
                  </a:cubicBezTo>
                  <a:cubicBezTo>
                    <a:pt x="975" y="1230"/>
                    <a:pt x="947" y="1235"/>
                    <a:pt x="917" y="1235"/>
                  </a:cubicBezTo>
                  <a:moveTo>
                    <a:pt x="1135" y="1121"/>
                  </a:moveTo>
                  <a:cubicBezTo>
                    <a:pt x="1127" y="1121"/>
                    <a:pt x="1119" y="1120"/>
                    <a:pt x="1110" y="1119"/>
                  </a:cubicBezTo>
                  <a:cubicBezTo>
                    <a:pt x="992" y="1104"/>
                    <a:pt x="877" y="1071"/>
                    <a:pt x="766" y="1039"/>
                  </a:cubicBezTo>
                  <a:cubicBezTo>
                    <a:pt x="744" y="1033"/>
                    <a:pt x="722" y="1027"/>
                    <a:pt x="700" y="1021"/>
                  </a:cubicBezTo>
                  <a:cubicBezTo>
                    <a:pt x="497" y="964"/>
                    <a:pt x="321" y="907"/>
                    <a:pt x="207" y="859"/>
                  </a:cubicBezTo>
                  <a:cubicBezTo>
                    <a:pt x="19" y="774"/>
                    <a:pt x="16" y="772"/>
                    <a:pt x="42" y="621"/>
                  </a:cubicBezTo>
                  <a:cubicBezTo>
                    <a:pt x="70" y="464"/>
                    <a:pt x="105" y="281"/>
                    <a:pt x="170" y="109"/>
                  </a:cubicBezTo>
                  <a:cubicBezTo>
                    <a:pt x="195" y="45"/>
                    <a:pt x="220" y="20"/>
                    <a:pt x="273" y="20"/>
                  </a:cubicBezTo>
                  <a:cubicBezTo>
                    <a:pt x="286" y="20"/>
                    <a:pt x="300" y="22"/>
                    <a:pt x="317" y="25"/>
                  </a:cubicBezTo>
                  <a:cubicBezTo>
                    <a:pt x="576" y="67"/>
                    <a:pt x="844" y="139"/>
                    <a:pt x="1160" y="250"/>
                  </a:cubicBezTo>
                  <a:cubicBezTo>
                    <a:pt x="1192" y="261"/>
                    <a:pt x="1226" y="269"/>
                    <a:pt x="1258" y="277"/>
                  </a:cubicBezTo>
                  <a:cubicBezTo>
                    <a:pt x="1302" y="287"/>
                    <a:pt x="1347" y="298"/>
                    <a:pt x="1389" y="316"/>
                  </a:cubicBezTo>
                  <a:cubicBezTo>
                    <a:pt x="1395" y="319"/>
                    <a:pt x="1395" y="319"/>
                    <a:pt x="1395" y="319"/>
                  </a:cubicBezTo>
                  <a:cubicBezTo>
                    <a:pt x="1470" y="354"/>
                    <a:pt x="1487" y="388"/>
                    <a:pt x="1466" y="466"/>
                  </a:cubicBezTo>
                  <a:cubicBezTo>
                    <a:pt x="1437" y="576"/>
                    <a:pt x="1397" y="685"/>
                    <a:pt x="1358" y="790"/>
                  </a:cubicBezTo>
                  <a:cubicBezTo>
                    <a:pt x="1349" y="813"/>
                    <a:pt x="1341" y="836"/>
                    <a:pt x="1333" y="858"/>
                  </a:cubicBezTo>
                  <a:cubicBezTo>
                    <a:pt x="1327" y="873"/>
                    <a:pt x="1322" y="887"/>
                    <a:pt x="1317" y="902"/>
                  </a:cubicBezTo>
                  <a:cubicBezTo>
                    <a:pt x="1302" y="946"/>
                    <a:pt x="1286" y="992"/>
                    <a:pt x="1264" y="1035"/>
                  </a:cubicBezTo>
                  <a:cubicBezTo>
                    <a:pt x="1233" y="1093"/>
                    <a:pt x="1192" y="1121"/>
                    <a:pt x="1135" y="1121"/>
                  </a:cubicBezTo>
                  <a:moveTo>
                    <a:pt x="277" y="0"/>
                  </a:moveTo>
                  <a:cubicBezTo>
                    <a:pt x="205" y="0"/>
                    <a:pt x="170" y="31"/>
                    <a:pt x="145" y="110"/>
                  </a:cubicBezTo>
                  <a:cubicBezTo>
                    <a:pt x="85" y="299"/>
                    <a:pt x="39" y="496"/>
                    <a:pt x="10" y="695"/>
                  </a:cubicBezTo>
                  <a:cubicBezTo>
                    <a:pt x="0" y="767"/>
                    <a:pt x="15" y="797"/>
                    <a:pt x="79" y="830"/>
                  </a:cubicBezTo>
                  <a:cubicBezTo>
                    <a:pt x="81" y="831"/>
                    <a:pt x="81" y="831"/>
                    <a:pt x="81" y="831"/>
                  </a:cubicBezTo>
                  <a:cubicBezTo>
                    <a:pt x="84" y="832"/>
                    <a:pt x="88" y="833"/>
                    <a:pt x="92" y="835"/>
                  </a:cubicBezTo>
                  <a:cubicBezTo>
                    <a:pt x="96" y="836"/>
                    <a:pt x="101" y="837"/>
                    <a:pt x="105" y="839"/>
                  </a:cubicBezTo>
                  <a:cubicBezTo>
                    <a:pt x="114" y="843"/>
                    <a:pt x="121" y="849"/>
                    <a:pt x="125" y="858"/>
                  </a:cubicBezTo>
                  <a:cubicBezTo>
                    <a:pt x="126" y="861"/>
                    <a:pt x="126" y="861"/>
                    <a:pt x="126" y="861"/>
                  </a:cubicBezTo>
                  <a:cubicBezTo>
                    <a:pt x="122" y="871"/>
                    <a:pt x="122" y="871"/>
                    <a:pt x="122" y="871"/>
                  </a:cubicBezTo>
                  <a:cubicBezTo>
                    <a:pt x="112" y="895"/>
                    <a:pt x="104" y="916"/>
                    <a:pt x="121" y="939"/>
                  </a:cubicBezTo>
                  <a:cubicBezTo>
                    <a:pt x="150" y="977"/>
                    <a:pt x="182" y="1021"/>
                    <a:pt x="231" y="1044"/>
                  </a:cubicBezTo>
                  <a:cubicBezTo>
                    <a:pt x="280" y="1067"/>
                    <a:pt x="318" y="1084"/>
                    <a:pt x="353" y="1100"/>
                  </a:cubicBezTo>
                  <a:cubicBezTo>
                    <a:pt x="508" y="1169"/>
                    <a:pt x="694" y="1240"/>
                    <a:pt x="901" y="1255"/>
                  </a:cubicBezTo>
                  <a:cubicBezTo>
                    <a:pt x="906" y="1255"/>
                    <a:pt x="912" y="1255"/>
                    <a:pt x="917" y="1255"/>
                  </a:cubicBezTo>
                  <a:cubicBezTo>
                    <a:pt x="980" y="1255"/>
                    <a:pt x="1022" y="1227"/>
                    <a:pt x="1042" y="1172"/>
                  </a:cubicBezTo>
                  <a:cubicBezTo>
                    <a:pt x="1051" y="1146"/>
                    <a:pt x="1064" y="1138"/>
                    <a:pt x="1080" y="1138"/>
                  </a:cubicBezTo>
                  <a:cubicBezTo>
                    <a:pt x="1085" y="1138"/>
                    <a:pt x="1090" y="1139"/>
                    <a:pt x="1096" y="1140"/>
                  </a:cubicBezTo>
                  <a:cubicBezTo>
                    <a:pt x="1111" y="1144"/>
                    <a:pt x="1125" y="1145"/>
                    <a:pt x="1139" y="1145"/>
                  </a:cubicBezTo>
                  <a:cubicBezTo>
                    <a:pt x="1206" y="1145"/>
                    <a:pt x="1255" y="1105"/>
                    <a:pt x="1287" y="1024"/>
                  </a:cubicBezTo>
                  <a:cubicBezTo>
                    <a:pt x="1296" y="1000"/>
                    <a:pt x="1296" y="1000"/>
                    <a:pt x="1296" y="1000"/>
                  </a:cubicBezTo>
                  <a:cubicBezTo>
                    <a:pt x="1361" y="838"/>
                    <a:pt x="1427" y="670"/>
                    <a:pt x="1474" y="499"/>
                  </a:cubicBezTo>
                  <a:cubicBezTo>
                    <a:pt x="1508" y="377"/>
                    <a:pt x="1493" y="331"/>
                    <a:pt x="1410" y="294"/>
                  </a:cubicBezTo>
                  <a:cubicBezTo>
                    <a:pt x="1393" y="286"/>
                    <a:pt x="1373" y="279"/>
                    <a:pt x="1347" y="271"/>
                  </a:cubicBezTo>
                  <a:cubicBezTo>
                    <a:pt x="1343" y="269"/>
                    <a:pt x="1342" y="266"/>
                    <a:pt x="1340" y="262"/>
                  </a:cubicBezTo>
                  <a:cubicBezTo>
                    <a:pt x="1340" y="261"/>
                    <a:pt x="1339" y="260"/>
                    <a:pt x="1339" y="259"/>
                  </a:cubicBezTo>
                  <a:cubicBezTo>
                    <a:pt x="1336" y="255"/>
                    <a:pt x="1336" y="255"/>
                    <a:pt x="1336" y="255"/>
                  </a:cubicBezTo>
                  <a:cubicBezTo>
                    <a:pt x="1339" y="251"/>
                    <a:pt x="1339" y="251"/>
                    <a:pt x="1339" y="251"/>
                  </a:cubicBezTo>
                  <a:cubicBezTo>
                    <a:pt x="1346" y="242"/>
                    <a:pt x="1356" y="238"/>
                    <a:pt x="1365" y="234"/>
                  </a:cubicBezTo>
                  <a:cubicBezTo>
                    <a:pt x="1376" y="230"/>
                    <a:pt x="1385" y="225"/>
                    <a:pt x="1391" y="216"/>
                  </a:cubicBezTo>
                  <a:cubicBezTo>
                    <a:pt x="1390" y="215"/>
                    <a:pt x="1388" y="214"/>
                    <a:pt x="1386" y="213"/>
                  </a:cubicBezTo>
                  <a:cubicBezTo>
                    <a:pt x="1380" y="210"/>
                    <a:pt x="1374" y="209"/>
                    <a:pt x="1368" y="209"/>
                  </a:cubicBezTo>
                  <a:cubicBezTo>
                    <a:pt x="1358" y="209"/>
                    <a:pt x="1349" y="213"/>
                    <a:pt x="1343" y="219"/>
                  </a:cubicBezTo>
                  <a:cubicBezTo>
                    <a:pt x="1318" y="241"/>
                    <a:pt x="1294" y="249"/>
                    <a:pt x="1269" y="249"/>
                  </a:cubicBezTo>
                  <a:cubicBezTo>
                    <a:pt x="1244" y="249"/>
                    <a:pt x="1218" y="240"/>
                    <a:pt x="1193" y="232"/>
                  </a:cubicBezTo>
                  <a:cubicBezTo>
                    <a:pt x="1185" y="229"/>
                    <a:pt x="1177" y="226"/>
                    <a:pt x="1169" y="224"/>
                  </a:cubicBezTo>
                  <a:cubicBezTo>
                    <a:pt x="1095" y="201"/>
                    <a:pt x="1095" y="201"/>
                    <a:pt x="1095" y="201"/>
                  </a:cubicBezTo>
                  <a:cubicBezTo>
                    <a:pt x="852" y="127"/>
                    <a:pt x="601" y="50"/>
                    <a:pt x="346" y="6"/>
                  </a:cubicBezTo>
                  <a:cubicBezTo>
                    <a:pt x="320" y="2"/>
                    <a:pt x="297" y="0"/>
                    <a:pt x="2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0"/>
            <p:cNvSpPr>
              <a:spLocks noEditPoints="1"/>
            </p:cNvSpPr>
            <p:nvPr/>
          </p:nvSpPr>
          <p:spPr bwMode="auto">
            <a:xfrm>
              <a:off x="10791826" y="1093787"/>
              <a:ext cx="909638" cy="593725"/>
            </a:xfrm>
            <a:custGeom>
              <a:avLst/>
              <a:gdLst>
                <a:gd name="T0" fmla="*/ 415 w 1278"/>
                <a:gd name="T1" fmla="*/ 654 h 834"/>
                <a:gd name="T2" fmla="*/ 381 w 1278"/>
                <a:gd name="T3" fmla="*/ 645 h 834"/>
                <a:gd name="T4" fmla="*/ 263 w 1278"/>
                <a:gd name="T5" fmla="*/ 624 h 834"/>
                <a:gd name="T6" fmla="*/ 152 w 1278"/>
                <a:gd name="T7" fmla="*/ 604 h 834"/>
                <a:gd name="T8" fmla="*/ 99 w 1278"/>
                <a:gd name="T9" fmla="*/ 587 h 834"/>
                <a:gd name="T10" fmla="*/ 42 w 1278"/>
                <a:gd name="T11" fmla="*/ 433 h 834"/>
                <a:gd name="T12" fmla="*/ 67 w 1278"/>
                <a:gd name="T13" fmla="*/ 316 h 834"/>
                <a:gd name="T14" fmla="*/ 117 w 1278"/>
                <a:gd name="T15" fmla="*/ 71 h 834"/>
                <a:gd name="T16" fmla="*/ 140 w 1278"/>
                <a:gd name="T17" fmla="*/ 28 h 834"/>
                <a:gd name="T18" fmla="*/ 159 w 1278"/>
                <a:gd name="T19" fmla="*/ 23 h 834"/>
                <a:gd name="T20" fmla="*/ 185 w 1278"/>
                <a:gd name="T21" fmla="*/ 27 h 834"/>
                <a:gd name="T22" fmla="*/ 790 w 1278"/>
                <a:gd name="T23" fmla="*/ 179 h 834"/>
                <a:gd name="T24" fmla="*/ 1123 w 1278"/>
                <a:gd name="T25" fmla="*/ 258 h 834"/>
                <a:gd name="T26" fmla="*/ 1182 w 1278"/>
                <a:gd name="T27" fmla="*/ 277 h 834"/>
                <a:gd name="T28" fmla="*/ 1227 w 1278"/>
                <a:gd name="T29" fmla="*/ 430 h 834"/>
                <a:gd name="T30" fmla="*/ 1213 w 1278"/>
                <a:gd name="T31" fmla="*/ 484 h 834"/>
                <a:gd name="T32" fmla="*/ 1143 w 1278"/>
                <a:gd name="T33" fmla="*/ 701 h 834"/>
                <a:gd name="T34" fmla="*/ 1005 w 1278"/>
                <a:gd name="T35" fmla="*/ 806 h 834"/>
                <a:gd name="T36" fmla="*/ 942 w 1278"/>
                <a:gd name="T37" fmla="*/ 797 h 834"/>
                <a:gd name="T38" fmla="*/ 924 w 1278"/>
                <a:gd name="T39" fmla="*/ 793 h 834"/>
                <a:gd name="T40" fmla="*/ 736 w 1278"/>
                <a:gd name="T41" fmla="*/ 737 h 834"/>
                <a:gd name="T42" fmla="*/ 733 w 1278"/>
                <a:gd name="T43" fmla="*/ 736 h 834"/>
                <a:gd name="T44" fmla="*/ 631 w 1278"/>
                <a:gd name="T45" fmla="*/ 709 h 834"/>
                <a:gd name="T46" fmla="*/ 472 w 1278"/>
                <a:gd name="T47" fmla="*/ 668 h 834"/>
                <a:gd name="T48" fmla="*/ 453 w 1278"/>
                <a:gd name="T49" fmla="*/ 675 h 834"/>
                <a:gd name="T50" fmla="*/ 440 w 1278"/>
                <a:gd name="T51" fmla="*/ 674 h 834"/>
                <a:gd name="T52" fmla="*/ 435 w 1278"/>
                <a:gd name="T53" fmla="*/ 673 h 834"/>
                <a:gd name="T54" fmla="*/ 434 w 1278"/>
                <a:gd name="T55" fmla="*/ 673 h 834"/>
                <a:gd name="T56" fmla="*/ 432 w 1278"/>
                <a:gd name="T57" fmla="*/ 672 h 834"/>
                <a:gd name="T58" fmla="*/ 436 w 1278"/>
                <a:gd name="T59" fmla="*/ 666 h 834"/>
                <a:gd name="T60" fmla="*/ 432 w 1278"/>
                <a:gd name="T61" fmla="*/ 672 h 834"/>
                <a:gd name="T62" fmla="*/ 415 w 1278"/>
                <a:gd name="T63" fmla="*/ 654 h 834"/>
                <a:gd name="T64" fmla="*/ 153 w 1278"/>
                <a:gd name="T65" fmla="*/ 0 h 834"/>
                <a:gd name="T66" fmla="*/ 131 w 1278"/>
                <a:gd name="T67" fmla="*/ 5 h 834"/>
                <a:gd name="T68" fmla="*/ 109 w 1278"/>
                <a:gd name="T69" fmla="*/ 48 h 834"/>
                <a:gd name="T70" fmla="*/ 49 w 1278"/>
                <a:gd name="T71" fmla="*/ 324 h 834"/>
                <a:gd name="T72" fmla="*/ 22 w 1278"/>
                <a:gd name="T73" fmla="*/ 440 h 834"/>
                <a:gd name="T74" fmla="*/ 90 w 1278"/>
                <a:gd name="T75" fmla="*/ 610 h 834"/>
                <a:gd name="T76" fmla="*/ 128 w 1278"/>
                <a:gd name="T77" fmla="*/ 625 h 834"/>
                <a:gd name="T78" fmla="*/ 251 w 1278"/>
                <a:gd name="T79" fmla="*/ 649 h 834"/>
                <a:gd name="T80" fmla="*/ 356 w 1278"/>
                <a:gd name="T81" fmla="*/ 667 h 834"/>
                <a:gd name="T82" fmla="*/ 606 w 1278"/>
                <a:gd name="T83" fmla="*/ 736 h 834"/>
                <a:gd name="T84" fmla="*/ 907 w 1278"/>
                <a:gd name="T85" fmla="*/ 818 h 834"/>
                <a:gd name="T86" fmla="*/ 1008 w 1278"/>
                <a:gd name="T87" fmla="*/ 834 h 834"/>
                <a:gd name="T88" fmla="*/ 1170 w 1278"/>
                <a:gd name="T89" fmla="*/ 689 h 834"/>
                <a:gd name="T90" fmla="*/ 1232 w 1278"/>
                <a:gd name="T91" fmla="*/ 493 h 834"/>
                <a:gd name="T92" fmla="*/ 1269 w 1278"/>
                <a:gd name="T93" fmla="*/ 360 h 834"/>
                <a:gd name="T94" fmla="*/ 1239 w 1278"/>
                <a:gd name="T95" fmla="*/ 285 h 834"/>
                <a:gd name="T96" fmla="*/ 1175 w 1278"/>
                <a:gd name="T97" fmla="*/ 245 h 834"/>
                <a:gd name="T98" fmla="*/ 1148 w 1278"/>
                <a:gd name="T99" fmla="*/ 235 h 834"/>
                <a:gd name="T100" fmla="*/ 835 w 1278"/>
                <a:gd name="T101" fmla="*/ 160 h 834"/>
                <a:gd name="T102" fmla="*/ 623 w 1278"/>
                <a:gd name="T103" fmla="*/ 113 h 834"/>
                <a:gd name="T104" fmla="*/ 351 w 1278"/>
                <a:gd name="T105" fmla="*/ 46 h 834"/>
                <a:gd name="T106" fmla="*/ 179 w 1278"/>
                <a:gd name="T107" fmla="*/ 3 h 834"/>
                <a:gd name="T108" fmla="*/ 153 w 1278"/>
                <a:gd name="T10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8" h="834">
                  <a:moveTo>
                    <a:pt x="415" y="654"/>
                  </a:moveTo>
                  <a:cubicBezTo>
                    <a:pt x="404" y="651"/>
                    <a:pt x="392" y="648"/>
                    <a:pt x="381" y="645"/>
                  </a:cubicBezTo>
                  <a:cubicBezTo>
                    <a:pt x="342" y="636"/>
                    <a:pt x="302" y="630"/>
                    <a:pt x="263" y="624"/>
                  </a:cubicBezTo>
                  <a:cubicBezTo>
                    <a:pt x="227" y="618"/>
                    <a:pt x="189" y="612"/>
                    <a:pt x="152" y="604"/>
                  </a:cubicBezTo>
                  <a:cubicBezTo>
                    <a:pt x="131" y="599"/>
                    <a:pt x="113" y="593"/>
                    <a:pt x="99" y="587"/>
                  </a:cubicBezTo>
                  <a:cubicBezTo>
                    <a:pt x="40" y="561"/>
                    <a:pt x="25" y="518"/>
                    <a:pt x="42" y="433"/>
                  </a:cubicBezTo>
                  <a:cubicBezTo>
                    <a:pt x="50" y="394"/>
                    <a:pt x="59" y="355"/>
                    <a:pt x="67" y="316"/>
                  </a:cubicBezTo>
                  <a:cubicBezTo>
                    <a:pt x="84" y="236"/>
                    <a:pt x="102" y="153"/>
                    <a:pt x="117" y="71"/>
                  </a:cubicBezTo>
                  <a:cubicBezTo>
                    <a:pt x="122" y="48"/>
                    <a:pt x="128" y="35"/>
                    <a:pt x="140" y="28"/>
                  </a:cubicBezTo>
                  <a:cubicBezTo>
                    <a:pt x="145" y="25"/>
                    <a:pt x="151" y="23"/>
                    <a:pt x="159" y="23"/>
                  </a:cubicBezTo>
                  <a:cubicBezTo>
                    <a:pt x="167" y="23"/>
                    <a:pt x="175" y="24"/>
                    <a:pt x="185" y="27"/>
                  </a:cubicBezTo>
                  <a:cubicBezTo>
                    <a:pt x="385" y="85"/>
                    <a:pt x="591" y="133"/>
                    <a:pt x="790" y="179"/>
                  </a:cubicBezTo>
                  <a:cubicBezTo>
                    <a:pt x="899" y="204"/>
                    <a:pt x="1012" y="230"/>
                    <a:pt x="1123" y="258"/>
                  </a:cubicBezTo>
                  <a:cubicBezTo>
                    <a:pt x="1148" y="264"/>
                    <a:pt x="1167" y="270"/>
                    <a:pt x="1182" y="277"/>
                  </a:cubicBezTo>
                  <a:cubicBezTo>
                    <a:pt x="1246" y="305"/>
                    <a:pt x="1248" y="351"/>
                    <a:pt x="1227" y="430"/>
                  </a:cubicBezTo>
                  <a:cubicBezTo>
                    <a:pt x="1222" y="448"/>
                    <a:pt x="1218" y="466"/>
                    <a:pt x="1213" y="484"/>
                  </a:cubicBezTo>
                  <a:cubicBezTo>
                    <a:pt x="1195" y="556"/>
                    <a:pt x="1177" y="631"/>
                    <a:pt x="1143" y="701"/>
                  </a:cubicBezTo>
                  <a:cubicBezTo>
                    <a:pt x="1108" y="773"/>
                    <a:pt x="1068" y="806"/>
                    <a:pt x="1005" y="806"/>
                  </a:cubicBezTo>
                  <a:cubicBezTo>
                    <a:pt x="986" y="806"/>
                    <a:pt x="966" y="803"/>
                    <a:pt x="942" y="797"/>
                  </a:cubicBezTo>
                  <a:cubicBezTo>
                    <a:pt x="924" y="793"/>
                    <a:pt x="924" y="793"/>
                    <a:pt x="924" y="793"/>
                  </a:cubicBezTo>
                  <a:cubicBezTo>
                    <a:pt x="861" y="778"/>
                    <a:pt x="797" y="763"/>
                    <a:pt x="736" y="737"/>
                  </a:cubicBezTo>
                  <a:cubicBezTo>
                    <a:pt x="733" y="736"/>
                    <a:pt x="733" y="736"/>
                    <a:pt x="733" y="736"/>
                  </a:cubicBezTo>
                  <a:cubicBezTo>
                    <a:pt x="699" y="727"/>
                    <a:pt x="665" y="718"/>
                    <a:pt x="631" y="709"/>
                  </a:cubicBezTo>
                  <a:cubicBezTo>
                    <a:pt x="579" y="695"/>
                    <a:pt x="525" y="681"/>
                    <a:pt x="472" y="668"/>
                  </a:cubicBezTo>
                  <a:cubicBezTo>
                    <a:pt x="466" y="673"/>
                    <a:pt x="460" y="675"/>
                    <a:pt x="453" y="675"/>
                  </a:cubicBezTo>
                  <a:cubicBezTo>
                    <a:pt x="448" y="675"/>
                    <a:pt x="444" y="674"/>
                    <a:pt x="440" y="674"/>
                  </a:cubicBezTo>
                  <a:cubicBezTo>
                    <a:pt x="438" y="673"/>
                    <a:pt x="437" y="673"/>
                    <a:pt x="435" y="673"/>
                  </a:cubicBezTo>
                  <a:cubicBezTo>
                    <a:pt x="434" y="673"/>
                    <a:pt x="434" y="673"/>
                    <a:pt x="434" y="673"/>
                  </a:cubicBezTo>
                  <a:cubicBezTo>
                    <a:pt x="432" y="672"/>
                    <a:pt x="432" y="672"/>
                    <a:pt x="432" y="672"/>
                  </a:cubicBezTo>
                  <a:cubicBezTo>
                    <a:pt x="436" y="666"/>
                    <a:pt x="436" y="666"/>
                    <a:pt x="436" y="666"/>
                  </a:cubicBezTo>
                  <a:cubicBezTo>
                    <a:pt x="432" y="672"/>
                    <a:pt x="432" y="672"/>
                    <a:pt x="432" y="672"/>
                  </a:cubicBezTo>
                  <a:cubicBezTo>
                    <a:pt x="426" y="668"/>
                    <a:pt x="417" y="662"/>
                    <a:pt x="415" y="654"/>
                  </a:cubicBezTo>
                  <a:moveTo>
                    <a:pt x="153" y="0"/>
                  </a:moveTo>
                  <a:cubicBezTo>
                    <a:pt x="144" y="0"/>
                    <a:pt x="137" y="1"/>
                    <a:pt x="131" y="5"/>
                  </a:cubicBezTo>
                  <a:cubicBezTo>
                    <a:pt x="121" y="12"/>
                    <a:pt x="113" y="26"/>
                    <a:pt x="109" y="48"/>
                  </a:cubicBezTo>
                  <a:cubicBezTo>
                    <a:pt x="91" y="140"/>
                    <a:pt x="69" y="234"/>
                    <a:pt x="49" y="324"/>
                  </a:cubicBezTo>
                  <a:cubicBezTo>
                    <a:pt x="40" y="362"/>
                    <a:pt x="31" y="401"/>
                    <a:pt x="22" y="440"/>
                  </a:cubicBezTo>
                  <a:cubicBezTo>
                    <a:pt x="0" y="538"/>
                    <a:pt x="16" y="578"/>
                    <a:pt x="90" y="610"/>
                  </a:cubicBezTo>
                  <a:cubicBezTo>
                    <a:pt x="101" y="615"/>
                    <a:pt x="113" y="620"/>
                    <a:pt x="128" y="625"/>
                  </a:cubicBezTo>
                  <a:cubicBezTo>
                    <a:pt x="168" y="638"/>
                    <a:pt x="210" y="644"/>
                    <a:pt x="251" y="649"/>
                  </a:cubicBezTo>
                  <a:cubicBezTo>
                    <a:pt x="286" y="653"/>
                    <a:pt x="321" y="658"/>
                    <a:pt x="356" y="667"/>
                  </a:cubicBezTo>
                  <a:cubicBezTo>
                    <a:pt x="439" y="689"/>
                    <a:pt x="524" y="713"/>
                    <a:pt x="606" y="736"/>
                  </a:cubicBezTo>
                  <a:cubicBezTo>
                    <a:pt x="705" y="763"/>
                    <a:pt x="806" y="791"/>
                    <a:pt x="907" y="818"/>
                  </a:cubicBezTo>
                  <a:cubicBezTo>
                    <a:pt x="947" y="828"/>
                    <a:pt x="980" y="834"/>
                    <a:pt x="1008" y="834"/>
                  </a:cubicBezTo>
                  <a:cubicBezTo>
                    <a:pt x="1084" y="834"/>
                    <a:pt x="1125" y="792"/>
                    <a:pt x="1170" y="689"/>
                  </a:cubicBezTo>
                  <a:cubicBezTo>
                    <a:pt x="1198" y="626"/>
                    <a:pt x="1215" y="558"/>
                    <a:pt x="1232" y="493"/>
                  </a:cubicBezTo>
                  <a:cubicBezTo>
                    <a:pt x="1243" y="449"/>
                    <a:pt x="1255" y="404"/>
                    <a:pt x="1269" y="360"/>
                  </a:cubicBezTo>
                  <a:cubicBezTo>
                    <a:pt x="1278" y="334"/>
                    <a:pt x="1268" y="309"/>
                    <a:pt x="1239" y="285"/>
                  </a:cubicBezTo>
                  <a:cubicBezTo>
                    <a:pt x="1218" y="268"/>
                    <a:pt x="1197" y="255"/>
                    <a:pt x="1175" y="245"/>
                  </a:cubicBezTo>
                  <a:cubicBezTo>
                    <a:pt x="1166" y="241"/>
                    <a:pt x="1157" y="238"/>
                    <a:pt x="1148" y="235"/>
                  </a:cubicBezTo>
                  <a:cubicBezTo>
                    <a:pt x="1046" y="203"/>
                    <a:pt x="939" y="181"/>
                    <a:pt x="835" y="160"/>
                  </a:cubicBezTo>
                  <a:cubicBezTo>
                    <a:pt x="766" y="146"/>
                    <a:pt x="694" y="131"/>
                    <a:pt x="623" y="113"/>
                  </a:cubicBezTo>
                  <a:cubicBezTo>
                    <a:pt x="533" y="90"/>
                    <a:pt x="441" y="67"/>
                    <a:pt x="351" y="46"/>
                  </a:cubicBezTo>
                  <a:cubicBezTo>
                    <a:pt x="294" y="32"/>
                    <a:pt x="236" y="18"/>
                    <a:pt x="179" y="3"/>
                  </a:cubicBezTo>
                  <a:cubicBezTo>
                    <a:pt x="169" y="1"/>
                    <a:pt x="160" y="0"/>
                    <a:pt x="1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1"/>
            <p:cNvSpPr>
              <a:spLocks noEditPoints="1"/>
            </p:cNvSpPr>
            <p:nvPr/>
          </p:nvSpPr>
          <p:spPr bwMode="auto">
            <a:xfrm>
              <a:off x="11087101" y="1539875"/>
              <a:ext cx="46038" cy="34925"/>
            </a:xfrm>
            <a:custGeom>
              <a:avLst/>
              <a:gdLst>
                <a:gd name="T0" fmla="*/ 39 w 65"/>
                <a:gd name="T1" fmla="*/ 35 h 49"/>
                <a:gd name="T2" fmla="*/ 28 w 65"/>
                <a:gd name="T3" fmla="*/ 34 h 49"/>
                <a:gd name="T4" fmla="*/ 25 w 65"/>
                <a:gd name="T5" fmla="*/ 33 h 49"/>
                <a:gd name="T6" fmla="*/ 16 w 65"/>
                <a:gd name="T7" fmla="*/ 21 h 49"/>
                <a:gd name="T8" fmla="*/ 26 w 65"/>
                <a:gd name="T9" fmla="*/ 14 h 49"/>
                <a:gd name="T10" fmla="*/ 40 w 65"/>
                <a:gd name="T11" fmla="*/ 17 h 49"/>
                <a:gd name="T12" fmla="*/ 42 w 65"/>
                <a:gd name="T13" fmla="*/ 18 h 49"/>
                <a:gd name="T14" fmla="*/ 50 w 65"/>
                <a:gd name="T15" fmla="*/ 25 h 49"/>
                <a:gd name="T16" fmla="*/ 49 w 65"/>
                <a:gd name="T17" fmla="*/ 29 h 49"/>
                <a:gd name="T18" fmla="*/ 39 w 65"/>
                <a:gd name="T19" fmla="*/ 35 h 49"/>
                <a:gd name="T20" fmla="*/ 26 w 65"/>
                <a:gd name="T21" fmla="*/ 0 h 49"/>
                <a:gd name="T22" fmla="*/ 3 w 65"/>
                <a:gd name="T23" fmla="*/ 15 h 49"/>
                <a:gd name="T24" fmla="*/ 1 w 65"/>
                <a:gd name="T25" fmla="*/ 28 h 49"/>
                <a:gd name="T26" fmla="*/ 18 w 65"/>
                <a:gd name="T27" fmla="*/ 46 h 49"/>
                <a:gd name="T28" fmla="*/ 22 w 65"/>
                <a:gd name="T29" fmla="*/ 40 h 49"/>
                <a:gd name="T30" fmla="*/ 18 w 65"/>
                <a:gd name="T31" fmla="*/ 46 h 49"/>
                <a:gd name="T32" fmla="*/ 20 w 65"/>
                <a:gd name="T33" fmla="*/ 47 h 49"/>
                <a:gd name="T34" fmla="*/ 21 w 65"/>
                <a:gd name="T35" fmla="*/ 47 h 49"/>
                <a:gd name="T36" fmla="*/ 26 w 65"/>
                <a:gd name="T37" fmla="*/ 48 h 49"/>
                <a:gd name="T38" fmla="*/ 39 w 65"/>
                <a:gd name="T39" fmla="*/ 49 h 49"/>
                <a:gd name="T40" fmla="*/ 58 w 65"/>
                <a:gd name="T41" fmla="*/ 42 h 49"/>
                <a:gd name="T42" fmla="*/ 62 w 65"/>
                <a:gd name="T43" fmla="*/ 35 h 49"/>
                <a:gd name="T44" fmla="*/ 63 w 65"/>
                <a:gd name="T45" fmla="*/ 20 h 49"/>
                <a:gd name="T46" fmla="*/ 48 w 65"/>
                <a:gd name="T47" fmla="*/ 5 h 49"/>
                <a:gd name="T48" fmla="*/ 45 w 65"/>
                <a:gd name="T49" fmla="*/ 4 h 49"/>
                <a:gd name="T50" fmla="*/ 26 w 65"/>
                <a:gd name="T5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49">
                  <a:moveTo>
                    <a:pt x="39" y="35"/>
                  </a:moveTo>
                  <a:cubicBezTo>
                    <a:pt x="36" y="35"/>
                    <a:pt x="33" y="34"/>
                    <a:pt x="28" y="34"/>
                  </a:cubicBezTo>
                  <a:cubicBezTo>
                    <a:pt x="27" y="34"/>
                    <a:pt x="26" y="33"/>
                    <a:pt x="25" y="33"/>
                  </a:cubicBezTo>
                  <a:cubicBezTo>
                    <a:pt x="15" y="27"/>
                    <a:pt x="14" y="25"/>
                    <a:pt x="16" y="21"/>
                  </a:cubicBezTo>
                  <a:cubicBezTo>
                    <a:pt x="18" y="17"/>
                    <a:pt x="21" y="14"/>
                    <a:pt x="26" y="14"/>
                  </a:cubicBezTo>
                  <a:cubicBezTo>
                    <a:pt x="29" y="14"/>
                    <a:pt x="34" y="15"/>
                    <a:pt x="40" y="17"/>
                  </a:cubicBezTo>
                  <a:cubicBezTo>
                    <a:pt x="41" y="18"/>
                    <a:pt x="41" y="18"/>
                    <a:pt x="42" y="18"/>
                  </a:cubicBezTo>
                  <a:cubicBezTo>
                    <a:pt x="46" y="20"/>
                    <a:pt x="49" y="22"/>
                    <a:pt x="50" y="25"/>
                  </a:cubicBezTo>
                  <a:cubicBezTo>
                    <a:pt x="50" y="26"/>
                    <a:pt x="50" y="27"/>
                    <a:pt x="49" y="29"/>
                  </a:cubicBezTo>
                  <a:cubicBezTo>
                    <a:pt x="47" y="33"/>
                    <a:pt x="44" y="35"/>
                    <a:pt x="39" y="35"/>
                  </a:cubicBezTo>
                  <a:moveTo>
                    <a:pt x="26" y="0"/>
                  </a:moveTo>
                  <a:cubicBezTo>
                    <a:pt x="17" y="0"/>
                    <a:pt x="8" y="4"/>
                    <a:pt x="3" y="15"/>
                  </a:cubicBezTo>
                  <a:cubicBezTo>
                    <a:pt x="1" y="20"/>
                    <a:pt x="0" y="24"/>
                    <a:pt x="1" y="28"/>
                  </a:cubicBezTo>
                  <a:cubicBezTo>
                    <a:pt x="3" y="36"/>
                    <a:pt x="12" y="42"/>
                    <a:pt x="18" y="46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3" y="47"/>
                    <a:pt x="24" y="47"/>
                    <a:pt x="26" y="48"/>
                  </a:cubicBezTo>
                  <a:cubicBezTo>
                    <a:pt x="30" y="48"/>
                    <a:pt x="34" y="49"/>
                    <a:pt x="39" y="49"/>
                  </a:cubicBezTo>
                  <a:cubicBezTo>
                    <a:pt x="46" y="49"/>
                    <a:pt x="52" y="47"/>
                    <a:pt x="58" y="42"/>
                  </a:cubicBezTo>
                  <a:cubicBezTo>
                    <a:pt x="59" y="40"/>
                    <a:pt x="61" y="37"/>
                    <a:pt x="62" y="35"/>
                  </a:cubicBezTo>
                  <a:cubicBezTo>
                    <a:pt x="64" y="30"/>
                    <a:pt x="65" y="25"/>
                    <a:pt x="63" y="20"/>
                  </a:cubicBezTo>
                  <a:cubicBezTo>
                    <a:pt x="61" y="14"/>
                    <a:pt x="55" y="9"/>
                    <a:pt x="48" y="5"/>
                  </a:cubicBezTo>
                  <a:cubicBezTo>
                    <a:pt x="47" y="5"/>
                    <a:pt x="46" y="4"/>
                    <a:pt x="45" y="4"/>
                  </a:cubicBezTo>
                  <a:cubicBezTo>
                    <a:pt x="41" y="3"/>
                    <a:pt x="34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2"/>
            <p:cNvSpPr>
              <a:spLocks noEditPoints="1"/>
            </p:cNvSpPr>
            <p:nvPr/>
          </p:nvSpPr>
          <p:spPr bwMode="auto">
            <a:xfrm>
              <a:off x="10882313" y="1155700"/>
              <a:ext cx="368300" cy="309563"/>
            </a:xfrm>
            <a:custGeom>
              <a:avLst/>
              <a:gdLst>
                <a:gd name="T0" fmla="*/ 382 w 518"/>
                <a:gd name="T1" fmla="*/ 405 h 436"/>
                <a:gd name="T2" fmla="*/ 360 w 518"/>
                <a:gd name="T3" fmla="*/ 401 h 436"/>
                <a:gd name="T4" fmla="*/ 339 w 518"/>
                <a:gd name="T5" fmla="*/ 395 h 436"/>
                <a:gd name="T6" fmla="*/ 82 w 518"/>
                <a:gd name="T7" fmla="*/ 328 h 436"/>
                <a:gd name="T8" fmla="*/ 62 w 518"/>
                <a:gd name="T9" fmla="*/ 323 h 436"/>
                <a:gd name="T10" fmla="*/ 32 w 518"/>
                <a:gd name="T11" fmla="*/ 257 h 436"/>
                <a:gd name="T12" fmla="*/ 43 w 518"/>
                <a:gd name="T13" fmla="*/ 196 h 436"/>
                <a:gd name="T14" fmla="*/ 62 w 518"/>
                <a:gd name="T15" fmla="*/ 60 h 436"/>
                <a:gd name="T16" fmla="*/ 74 w 518"/>
                <a:gd name="T17" fmla="*/ 31 h 436"/>
                <a:gd name="T18" fmla="*/ 95 w 518"/>
                <a:gd name="T19" fmla="*/ 24 h 436"/>
                <a:gd name="T20" fmla="*/ 121 w 518"/>
                <a:gd name="T21" fmla="*/ 28 h 436"/>
                <a:gd name="T22" fmla="*/ 317 w 518"/>
                <a:gd name="T23" fmla="*/ 78 h 436"/>
                <a:gd name="T24" fmla="*/ 388 w 518"/>
                <a:gd name="T25" fmla="*/ 96 h 436"/>
                <a:gd name="T26" fmla="*/ 388 w 518"/>
                <a:gd name="T27" fmla="*/ 97 h 436"/>
                <a:gd name="T28" fmla="*/ 492 w 518"/>
                <a:gd name="T29" fmla="*/ 121 h 436"/>
                <a:gd name="T30" fmla="*/ 491 w 518"/>
                <a:gd name="T31" fmla="*/ 127 h 436"/>
                <a:gd name="T32" fmla="*/ 447 w 518"/>
                <a:gd name="T33" fmla="*/ 292 h 436"/>
                <a:gd name="T34" fmla="*/ 418 w 518"/>
                <a:gd name="T35" fmla="*/ 376 h 436"/>
                <a:gd name="T36" fmla="*/ 400 w 518"/>
                <a:gd name="T37" fmla="*/ 401 h 436"/>
                <a:gd name="T38" fmla="*/ 382 w 518"/>
                <a:gd name="T39" fmla="*/ 405 h 436"/>
                <a:gd name="T40" fmla="*/ 79 w 518"/>
                <a:gd name="T41" fmla="*/ 0 h 436"/>
                <a:gd name="T42" fmla="*/ 66 w 518"/>
                <a:gd name="T43" fmla="*/ 3 h 436"/>
                <a:gd name="T44" fmla="*/ 55 w 518"/>
                <a:gd name="T45" fmla="*/ 35 h 436"/>
                <a:gd name="T46" fmla="*/ 27 w 518"/>
                <a:gd name="T47" fmla="*/ 189 h 436"/>
                <a:gd name="T48" fmla="*/ 27 w 518"/>
                <a:gd name="T49" fmla="*/ 191 h 436"/>
                <a:gd name="T50" fmla="*/ 50 w 518"/>
                <a:gd name="T51" fmla="*/ 341 h 436"/>
                <a:gd name="T52" fmla="*/ 131 w 518"/>
                <a:gd name="T53" fmla="*/ 368 h 436"/>
                <a:gd name="T54" fmla="*/ 285 w 518"/>
                <a:gd name="T55" fmla="*/ 406 h 436"/>
                <a:gd name="T56" fmla="*/ 354 w 518"/>
                <a:gd name="T57" fmla="*/ 429 h 436"/>
                <a:gd name="T58" fmla="*/ 391 w 518"/>
                <a:gd name="T59" fmla="*/ 436 h 436"/>
                <a:gd name="T60" fmla="*/ 421 w 518"/>
                <a:gd name="T61" fmla="*/ 414 h 436"/>
                <a:gd name="T62" fmla="*/ 514 w 518"/>
                <a:gd name="T63" fmla="*/ 130 h 436"/>
                <a:gd name="T64" fmla="*/ 499 w 518"/>
                <a:gd name="T65" fmla="*/ 92 h 436"/>
                <a:gd name="T66" fmla="*/ 491 w 518"/>
                <a:gd name="T67" fmla="*/ 89 h 436"/>
                <a:gd name="T68" fmla="*/ 252 w 518"/>
                <a:gd name="T69" fmla="*/ 37 h 436"/>
                <a:gd name="T70" fmla="*/ 93 w 518"/>
                <a:gd name="T71" fmla="*/ 2 h 436"/>
                <a:gd name="T72" fmla="*/ 79 w 518"/>
                <a:gd name="T73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8" h="436">
                  <a:moveTo>
                    <a:pt x="382" y="405"/>
                  </a:moveTo>
                  <a:cubicBezTo>
                    <a:pt x="375" y="405"/>
                    <a:pt x="368" y="404"/>
                    <a:pt x="360" y="401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255" y="370"/>
                    <a:pt x="169" y="344"/>
                    <a:pt x="82" y="328"/>
                  </a:cubicBezTo>
                  <a:cubicBezTo>
                    <a:pt x="75" y="327"/>
                    <a:pt x="68" y="325"/>
                    <a:pt x="62" y="323"/>
                  </a:cubicBezTo>
                  <a:cubicBezTo>
                    <a:pt x="45" y="315"/>
                    <a:pt x="26" y="297"/>
                    <a:pt x="32" y="257"/>
                  </a:cubicBezTo>
                  <a:cubicBezTo>
                    <a:pt x="35" y="237"/>
                    <a:pt x="39" y="216"/>
                    <a:pt x="43" y="196"/>
                  </a:cubicBezTo>
                  <a:cubicBezTo>
                    <a:pt x="52" y="152"/>
                    <a:pt x="61" y="106"/>
                    <a:pt x="62" y="60"/>
                  </a:cubicBezTo>
                  <a:cubicBezTo>
                    <a:pt x="62" y="47"/>
                    <a:pt x="66" y="37"/>
                    <a:pt x="74" y="31"/>
                  </a:cubicBezTo>
                  <a:cubicBezTo>
                    <a:pt x="80" y="26"/>
                    <a:pt x="88" y="24"/>
                    <a:pt x="95" y="24"/>
                  </a:cubicBezTo>
                  <a:cubicBezTo>
                    <a:pt x="105" y="24"/>
                    <a:pt x="114" y="26"/>
                    <a:pt x="121" y="28"/>
                  </a:cubicBezTo>
                  <a:cubicBezTo>
                    <a:pt x="187" y="44"/>
                    <a:pt x="253" y="61"/>
                    <a:pt x="317" y="78"/>
                  </a:cubicBezTo>
                  <a:cubicBezTo>
                    <a:pt x="341" y="84"/>
                    <a:pt x="365" y="90"/>
                    <a:pt x="388" y="96"/>
                  </a:cubicBezTo>
                  <a:cubicBezTo>
                    <a:pt x="388" y="97"/>
                    <a:pt x="388" y="97"/>
                    <a:pt x="388" y="97"/>
                  </a:cubicBezTo>
                  <a:cubicBezTo>
                    <a:pt x="420" y="104"/>
                    <a:pt x="492" y="121"/>
                    <a:pt x="492" y="121"/>
                  </a:cubicBezTo>
                  <a:cubicBezTo>
                    <a:pt x="491" y="127"/>
                    <a:pt x="491" y="127"/>
                    <a:pt x="491" y="127"/>
                  </a:cubicBezTo>
                  <a:cubicBezTo>
                    <a:pt x="486" y="187"/>
                    <a:pt x="466" y="240"/>
                    <a:pt x="447" y="292"/>
                  </a:cubicBezTo>
                  <a:cubicBezTo>
                    <a:pt x="437" y="319"/>
                    <a:pt x="426" y="348"/>
                    <a:pt x="418" y="376"/>
                  </a:cubicBezTo>
                  <a:cubicBezTo>
                    <a:pt x="415" y="388"/>
                    <a:pt x="409" y="396"/>
                    <a:pt x="400" y="401"/>
                  </a:cubicBezTo>
                  <a:cubicBezTo>
                    <a:pt x="395" y="404"/>
                    <a:pt x="389" y="405"/>
                    <a:pt x="382" y="405"/>
                  </a:cubicBezTo>
                  <a:moveTo>
                    <a:pt x="79" y="0"/>
                  </a:moveTo>
                  <a:cubicBezTo>
                    <a:pt x="74" y="0"/>
                    <a:pt x="70" y="1"/>
                    <a:pt x="66" y="3"/>
                  </a:cubicBezTo>
                  <a:cubicBezTo>
                    <a:pt x="60" y="8"/>
                    <a:pt x="57" y="17"/>
                    <a:pt x="55" y="35"/>
                  </a:cubicBezTo>
                  <a:cubicBezTo>
                    <a:pt x="49" y="88"/>
                    <a:pt x="38" y="141"/>
                    <a:pt x="27" y="189"/>
                  </a:cubicBezTo>
                  <a:cubicBezTo>
                    <a:pt x="27" y="191"/>
                    <a:pt x="27" y="191"/>
                    <a:pt x="27" y="191"/>
                  </a:cubicBezTo>
                  <a:cubicBezTo>
                    <a:pt x="2" y="300"/>
                    <a:pt x="0" y="319"/>
                    <a:pt x="50" y="341"/>
                  </a:cubicBezTo>
                  <a:cubicBezTo>
                    <a:pt x="69" y="349"/>
                    <a:pt x="95" y="357"/>
                    <a:pt x="131" y="368"/>
                  </a:cubicBezTo>
                  <a:cubicBezTo>
                    <a:pt x="185" y="370"/>
                    <a:pt x="236" y="388"/>
                    <a:pt x="285" y="406"/>
                  </a:cubicBezTo>
                  <a:cubicBezTo>
                    <a:pt x="307" y="414"/>
                    <a:pt x="330" y="422"/>
                    <a:pt x="354" y="429"/>
                  </a:cubicBezTo>
                  <a:cubicBezTo>
                    <a:pt x="368" y="433"/>
                    <a:pt x="380" y="436"/>
                    <a:pt x="391" y="436"/>
                  </a:cubicBezTo>
                  <a:cubicBezTo>
                    <a:pt x="404" y="436"/>
                    <a:pt x="414" y="430"/>
                    <a:pt x="421" y="414"/>
                  </a:cubicBezTo>
                  <a:cubicBezTo>
                    <a:pt x="463" y="316"/>
                    <a:pt x="499" y="227"/>
                    <a:pt x="514" y="130"/>
                  </a:cubicBezTo>
                  <a:cubicBezTo>
                    <a:pt x="518" y="100"/>
                    <a:pt x="504" y="94"/>
                    <a:pt x="499" y="92"/>
                  </a:cubicBezTo>
                  <a:cubicBezTo>
                    <a:pt x="497" y="91"/>
                    <a:pt x="494" y="90"/>
                    <a:pt x="491" y="89"/>
                  </a:cubicBezTo>
                  <a:cubicBezTo>
                    <a:pt x="412" y="72"/>
                    <a:pt x="332" y="54"/>
                    <a:pt x="252" y="37"/>
                  </a:cubicBezTo>
                  <a:cubicBezTo>
                    <a:pt x="199" y="25"/>
                    <a:pt x="146" y="13"/>
                    <a:pt x="93" y="2"/>
                  </a:cubicBezTo>
                  <a:cubicBezTo>
                    <a:pt x="88" y="1"/>
                    <a:pt x="83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3"/>
            <p:cNvSpPr>
              <a:spLocks noEditPoints="1"/>
            </p:cNvSpPr>
            <p:nvPr/>
          </p:nvSpPr>
          <p:spPr bwMode="auto">
            <a:xfrm>
              <a:off x="11258551" y="1273175"/>
              <a:ext cx="336550" cy="263525"/>
            </a:xfrm>
            <a:custGeom>
              <a:avLst/>
              <a:gdLst>
                <a:gd name="T0" fmla="*/ 69 w 472"/>
                <a:gd name="T1" fmla="*/ 271 h 372"/>
                <a:gd name="T2" fmla="*/ 36 w 472"/>
                <a:gd name="T3" fmla="*/ 179 h 372"/>
                <a:gd name="T4" fmla="*/ 62 w 472"/>
                <a:gd name="T5" fmla="*/ 87 h 372"/>
                <a:gd name="T6" fmla="*/ 75 w 472"/>
                <a:gd name="T7" fmla="*/ 35 h 372"/>
                <a:gd name="T8" fmla="*/ 77 w 472"/>
                <a:gd name="T9" fmla="*/ 28 h 372"/>
                <a:gd name="T10" fmla="*/ 85 w 472"/>
                <a:gd name="T11" fmla="*/ 30 h 372"/>
                <a:gd name="T12" fmla="*/ 417 w 472"/>
                <a:gd name="T13" fmla="*/ 130 h 372"/>
                <a:gd name="T14" fmla="*/ 424 w 472"/>
                <a:gd name="T15" fmla="*/ 132 h 372"/>
                <a:gd name="T16" fmla="*/ 441 w 472"/>
                <a:gd name="T17" fmla="*/ 172 h 372"/>
                <a:gd name="T18" fmla="*/ 437 w 472"/>
                <a:gd name="T19" fmla="*/ 188 h 372"/>
                <a:gd name="T20" fmla="*/ 434 w 472"/>
                <a:gd name="T21" fmla="*/ 197 h 372"/>
                <a:gd name="T22" fmla="*/ 344 w 472"/>
                <a:gd name="T23" fmla="*/ 337 h 372"/>
                <a:gd name="T24" fmla="*/ 233 w 472"/>
                <a:gd name="T25" fmla="*/ 315 h 372"/>
                <a:gd name="T26" fmla="*/ 193 w 472"/>
                <a:gd name="T27" fmla="*/ 304 h 372"/>
                <a:gd name="T28" fmla="*/ 93 w 472"/>
                <a:gd name="T29" fmla="*/ 279 h 372"/>
                <a:gd name="T30" fmla="*/ 69 w 472"/>
                <a:gd name="T31" fmla="*/ 271 h 372"/>
                <a:gd name="T32" fmla="*/ 69 w 472"/>
                <a:gd name="T33" fmla="*/ 271 h 372"/>
                <a:gd name="T34" fmla="*/ 72 w 472"/>
                <a:gd name="T35" fmla="*/ 0 h 372"/>
                <a:gd name="T36" fmla="*/ 65 w 472"/>
                <a:gd name="T37" fmla="*/ 2 h 372"/>
                <a:gd name="T38" fmla="*/ 54 w 472"/>
                <a:gd name="T39" fmla="*/ 28 h 372"/>
                <a:gd name="T40" fmla="*/ 50 w 472"/>
                <a:gd name="T41" fmla="*/ 52 h 372"/>
                <a:gd name="T42" fmla="*/ 16 w 472"/>
                <a:gd name="T43" fmla="*/ 201 h 372"/>
                <a:gd name="T44" fmla="*/ 46 w 472"/>
                <a:gd name="T45" fmla="*/ 286 h 372"/>
                <a:gd name="T46" fmla="*/ 67 w 472"/>
                <a:gd name="T47" fmla="*/ 293 h 372"/>
                <a:gd name="T48" fmla="*/ 185 w 472"/>
                <a:gd name="T49" fmla="*/ 327 h 372"/>
                <a:gd name="T50" fmla="*/ 315 w 472"/>
                <a:gd name="T51" fmla="*/ 365 h 372"/>
                <a:gd name="T52" fmla="*/ 356 w 472"/>
                <a:gd name="T53" fmla="*/ 372 h 372"/>
                <a:gd name="T54" fmla="*/ 385 w 472"/>
                <a:gd name="T55" fmla="*/ 365 h 372"/>
                <a:gd name="T56" fmla="*/ 419 w 472"/>
                <a:gd name="T57" fmla="*/ 315 h 372"/>
                <a:gd name="T58" fmla="*/ 432 w 472"/>
                <a:gd name="T59" fmla="*/ 265 h 372"/>
                <a:gd name="T60" fmla="*/ 465 w 472"/>
                <a:gd name="T61" fmla="*/ 145 h 372"/>
                <a:gd name="T62" fmla="*/ 452 w 472"/>
                <a:gd name="T63" fmla="*/ 107 h 372"/>
                <a:gd name="T64" fmla="*/ 436 w 472"/>
                <a:gd name="T65" fmla="*/ 102 h 372"/>
                <a:gd name="T66" fmla="*/ 90 w 472"/>
                <a:gd name="T67" fmla="*/ 4 h 372"/>
                <a:gd name="T68" fmla="*/ 72 w 472"/>
                <a:gd name="T6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2" h="372">
                  <a:moveTo>
                    <a:pt x="69" y="271"/>
                  </a:moveTo>
                  <a:cubicBezTo>
                    <a:pt x="33" y="255"/>
                    <a:pt x="22" y="225"/>
                    <a:pt x="36" y="179"/>
                  </a:cubicBezTo>
                  <a:cubicBezTo>
                    <a:pt x="45" y="149"/>
                    <a:pt x="53" y="120"/>
                    <a:pt x="62" y="87"/>
                  </a:cubicBezTo>
                  <a:cubicBezTo>
                    <a:pt x="66" y="71"/>
                    <a:pt x="70" y="53"/>
                    <a:pt x="75" y="35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200" y="72"/>
                    <a:pt x="309" y="104"/>
                    <a:pt x="417" y="130"/>
                  </a:cubicBezTo>
                  <a:cubicBezTo>
                    <a:pt x="420" y="131"/>
                    <a:pt x="422" y="131"/>
                    <a:pt x="424" y="132"/>
                  </a:cubicBezTo>
                  <a:cubicBezTo>
                    <a:pt x="432" y="136"/>
                    <a:pt x="445" y="146"/>
                    <a:pt x="441" y="172"/>
                  </a:cubicBezTo>
                  <a:cubicBezTo>
                    <a:pt x="441" y="178"/>
                    <a:pt x="439" y="183"/>
                    <a:pt x="437" y="188"/>
                  </a:cubicBezTo>
                  <a:cubicBezTo>
                    <a:pt x="436" y="191"/>
                    <a:pt x="435" y="194"/>
                    <a:pt x="434" y="197"/>
                  </a:cubicBezTo>
                  <a:cubicBezTo>
                    <a:pt x="405" y="301"/>
                    <a:pt x="394" y="337"/>
                    <a:pt x="344" y="337"/>
                  </a:cubicBezTo>
                  <a:cubicBezTo>
                    <a:pt x="319" y="337"/>
                    <a:pt x="284" y="328"/>
                    <a:pt x="233" y="315"/>
                  </a:cubicBezTo>
                  <a:cubicBezTo>
                    <a:pt x="219" y="311"/>
                    <a:pt x="206" y="308"/>
                    <a:pt x="193" y="304"/>
                  </a:cubicBezTo>
                  <a:cubicBezTo>
                    <a:pt x="161" y="296"/>
                    <a:pt x="127" y="286"/>
                    <a:pt x="93" y="279"/>
                  </a:cubicBezTo>
                  <a:cubicBezTo>
                    <a:pt x="84" y="277"/>
                    <a:pt x="76" y="274"/>
                    <a:pt x="69" y="271"/>
                  </a:cubicBezTo>
                  <a:cubicBezTo>
                    <a:pt x="69" y="271"/>
                    <a:pt x="69" y="271"/>
                    <a:pt x="69" y="271"/>
                  </a:cubicBezTo>
                  <a:moveTo>
                    <a:pt x="72" y="0"/>
                  </a:moveTo>
                  <a:cubicBezTo>
                    <a:pt x="70" y="0"/>
                    <a:pt x="67" y="1"/>
                    <a:pt x="65" y="2"/>
                  </a:cubicBezTo>
                  <a:cubicBezTo>
                    <a:pt x="60" y="5"/>
                    <a:pt x="56" y="13"/>
                    <a:pt x="54" y="28"/>
                  </a:cubicBezTo>
                  <a:cubicBezTo>
                    <a:pt x="52" y="36"/>
                    <a:pt x="51" y="44"/>
                    <a:pt x="50" y="52"/>
                  </a:cubicBezTo>
                  <a:cubicBezTo>
                    <a:pt x="42" y="102"/>
                    <a:pt x="34" y="153"/>
                    <a:pt x="16" y="201"/>
                  </a:cubicBezTo>
                  <a:cubicBezTo>
                    <a:pt x="0" y="244"/>
                    <a:pt x="9" y="269"/>
                    <a:pt x="46" y="286"/>
                  </a:cubicBezTo>
                  <a:cubicBezTo>
                    <a:pt x="52" y="288"/>
                    <a:pt x="59" y="291"/>
                    <a:pt x="67" y="293"/>
                  </a:cubicBezTo>
                  <a:cubicBezTo>
                    <a:pt x="106" y="305"/>
                    <a:pt x="146" y="316"/>
                    <a:pt x="185" y="327"/>
                  </a:cubicBezTo>
                  <a:cubicBezTo>
                    <a:pt x="228" y="339"/>
                    <a:pt x="272" y="351"/>
                    <a:pt x="315" y="365"/>
                  </a:cubicBezTo>
                  <a:cubicBezTo>
                    <a:pt x="330" y="369"/>
                    <a:pt x="344" y="372"/>
                    <a:pt x="356" y="372"/>
                  </a:cubicBezTo>
                  <a:cubicBezTo>
                    <a:pt x="367" y="372"/>
                    <a:pt x="377" y="370"/>
                    <a:pt x="385" y="365"/>
                  </a:cubicBezTo>
                  <a:cubicBezTo>
                    <a:pt x="401" y="357"/>
                    <a:pt x="412" y="340"/>
                    <a:pt x="419" y="315"/>
                  </a:cubicBezTo>
                  <a:cubicBezTo>
                    <a:pt x="424" y="298"/>
                    <a:pt x="428" y="282"/>
                    <a:pt x="432" y="265"/>
                  </a:cubicBezTo>
                  <a:cubicBezTo>
                    <a:pt x="442" y="226"/>
                    <a:pt x="453" y="185"/>
                    <a:pt x="465" y="145"/>
                  </a:cubicBezTo>
                  <a:cubicBezTo>
                    <a:pt x="472" y="122"/>
                    <a:pt x="465" y="113"/>
                    <a:pt x="452" y="107"/>
                  </a:cubicBezTo>
                  <a:cubicBezTo>
                    <a:pt x="448" y="106"/>
                    <a:pt x="442" y="104"/>
                    <a:pt x="436" y="102"/>
                  </a:cubicBezTo>
                  <a:cubicBezTo>
                    <a:pt x="332" y="80"/>
                    <a:pt x="211" y="51"/>
                    <a:pt x="90" y="4"/>
                  </a:cubicBezTo>
                  <a:cubicBezTo>
                    <a:pt x="83" y="2"/>
                    <a:pt x="77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4"/>
            <p:cNvSpPr>
              <a:spLocks noEditPoints="1"/>
            </p:cNvSpPr>
            <p:nvPr/>
          </p:nvSpPr>
          <p:spPr bwMode="auto">
            <a:xfrm>
              <a:off x="11245851" y="1508125"/>
              <a:ext cx="111125" cy="100013"/>
            </a:xfrm>
            <a:custGeom>
              <a:avLst/>
              <a:gdLst>
                <a:gd name="T0" fmla="*/ 99 w 156"/>
                <a:gd name="T1" fmla="*/ 116 h 142"/>
                <a:gd name="T2" fmla="*/ 79 w 156"/>
                <a:gd name="T3" fmla="*/ 113 h 142"/>
                <a:gd name="T4" fmla="*/ 70 w 156"/>
                <a:gd name="T5" fmla="*/ 110 h 142"/>
                <a:gd name="T6" fmla="*/ 70 w 156"/>
                <a:gd name="T7" fmla="*/ 110 h 142"/>
                <a:gd name="T8" fmla="*/ 69 w 156"/>
                <a:gd name="T9" fmla="*/ 110 h 142"/>
                <a:gd name="T10" fmla="*/ 56 w 156"/>
                <a:gd name="T11" fmla="*/ 105 h 142"/>
                <a:gd name="T12" fmla="*/ 29 w 156"/>
                <a:gd name="T13" fmla="*/ 81 h 142"/>
                <a:gd name="T14" fmla="*/ 32 w 156"/>
                <a:gd name="T15" fmla="*/ 49 h 142"/>
                <a:gd name="T16" fmla="*/ 68 w 156"/>
                <a:gd name="T17" fmla="*/ 24 h 142"/>
                <a:gd name="T18" fmla="*/ 96 w 156"/>
                <a:gd name="T19" fmla="*/ 30 h 142"/>
                <a:gd name="T20" fmla="*/ 111 w 156"/>
                <a:gd name="T21" fmla="*/ 34 h 142"/>
                <a:gd name="T22" fmla="*/ 121 w 156"/>
                <a:gd name="T23" fmla="*/ 37 h 142"/>
                <a:gd name="T24" fmla="*/ 131 w 156"/>
                <a:gd name="T25" fmla="*/ 89 h 142"/>
                <a:gd name="T26" fmla="*/ 99 w 156"/>
                <a:gd name="T27" fmla="*/ 116 h 142"/>
                <a:gd name="T28" fmla="*/ 49 w 156"/>
                <a:gd name="T29" fmla="*/ 0 h 142"/>
                <a:gd name="T30" fmla="*/ 28 w 156"/>
                <a:gd name="T31" fmla="*/ 6 h 142"/>
                <a:gd name="T32" fmla="*/ 11 w 156"/>
                <a:gd name="T33" fmla="*/ 37 h 142"/>
                <a:gd name="T34" fmla="*/ 10 w 156"/>
                <a:gd name="T35" fmla="*/ 40 h 142"/>
                <a:gd name="T36" fmla="*/ 31 w 156"/>
                <a:gd name="T37" fmla="*/ 118 h 142"/>
                <a:gd name="T38" fmla="*/ 45 w 156"/>
                <a:gd name="T39" fmla="*/ 123 h 142"/>
                <a:gd name="T40" fmla="*/ 86 w 156"/>
                <a:gd name="T41" fmla="*/ 136 h 142"/>
                <a:gd name="T42" fmla="*/ 103 w 156"/>
                <a:gd name="T43" fmla="*/ 142 h 142"/>
                <a:gd name="T44" fmla="*/ 156 w 156"/>
                <a:gd name="T45" fmla="*/ 52 h 142"/>
                <a:gd name="T46" fmla="*/ 156 w 156"/>
                <a:gd name="T47" fmla="*/ 44 h 142"/>
                <a:gd name="T48" fmla="*/ 138 w 156"/>
                <a:gd name="T49" fmla="*/ 15 h 142"/>
                <a:gd name="T50" fmla="*/ 102 w 156"/>
                <a:gd name="T51" fmla="*/ 8 h 142"/>
                <a:gd name="T52" fmla="*/ 79 w 156"/>
                <a:gd name="T53" fmla="*/ 4 h 142"/>
                <a:gd name="T54" fmla="*/ 49 w 156"/>
                <a:gd name="T5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142">
                  <a:moveTo>
                    <a:pt x="99" y="116"/>
                  </a:moveTo>
                  <a:cubicBezTo>
                    <a:pt x="92" y="116"/>
                    <a:pt x="85" y="114"/>
                    <a:pt x="79" y="113"/>
                  </a:cubicBezTo>
                  <a:cubicBezTo>
                    <a:pt x="76" y="111"/>
                    <a:pt x="72" y="110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64" y="108"/>
                    <a:pt x="60" y="107"/>
                    <a:pt x="56" y="105"/>
                  </a:cubicBezTo>
                  <a:cubicBezTo>
                    <a:pt x="42" y="99"/>
                    <a:pt x="33" y="91"/>
                    <a:pt x="29" y="81"/>
                  </a:cubicBezTo>
                  <a:cubicBezTo>
                    <a:pt x="26" y="72"/>
                    <a:pt x="27" y="61"/>
                    <a:pt x="32" y="49"/>
                  </a:cubicBezTo>
                  <a:cubicBezTo>
                    <a:pt x="42" y="29"/>
                    <a:pt x="55" y="24"/>
                    <a:pt x="68" y="24"/>
                  </a:cubicBezTo>
                  <a:cubicBezTo>
                    <a:pt x="77" y="24"/>
                    <a:pt x="87" y="27"/>
                    <a:pt x="96" y="30"/>
                  </a:cubicBezTo>
                  <a:cubicBezTo>
                    <a:pt x="101" y="31"/>
                    <a:pt x="107" y="33"/>
                    <a:pt x="111" y="34"/>
                  </a:cubicBezTo>
                  <a:cubicBezTo>
                    <a:pt x="115" y="35"/>
                    <a:pt x="118" y="36"/>
                    <a:pt x="121" y="37"/>
                  </a:cubicBezTo>
                  <a:cubicBezTo>
                    <a:pt x="146" y="48"/>
                    <a:pt x="136" y="77"/>
                    <a:pt x="131" y="89"/>
                  </a:cubicBezTo>
                  <a:cubicBezTo>
                    <a:pt x="124" y="111"/>
                    <a:pt x="111" y="116"/>
                    <a:pt x="99" y="116"/>
                  </a:cubicBezTo>
                  <a:moveTo>
                    <a:pt x="49" y="0"/>
                  </a:moveTo>
                  <a:cubicBezTo>
                    <a:pt x="41" y="0"/>
                    <a:pt x="34" y="2"/>
                    <a:pt x="28" y="6"/>
                  </a:cubicBezTo>
                  <a:cubicBezTo>
                    <a:pt x="19" y="11"/>
                    <a:pt x="14" y="21"/>
                    <a:pt x="11" y="37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3" y="80"/>
                    <a:pt x="0" y="104"/>
                    <a:pt x="31" y="118"/>
                  </a:cubicBezTo>
                  <a:cubicBezTo>
                    <a:pt x="35" y="120"/>
                    <a:pt x="40" y="121"/>
                    <a:pt x="45" y="123"/>
                  </a:cubicBezTo>
                  <a:cubicBezTo>
                    <a:pt x="59" y="126"/>
                    <a:pt x="73" y="131"/>
                    <a:pt x="86" y="136"/>
                  </a:cubicBezTo>
                  <a:cubicBezTo>
                    <a:pt x="92" y="138"/>
                    <a:pt x="97" y="140"/>
                    <a:pt x="103" y="142"/>
                  </a:cubicBezTo>
                  <a:cubicBezTo>
                    <a:pt x="156" y="135"/>
                    <a:pt x="156" y="91"/>
                    <a:pt x="156" y="52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29"/>
                    <a:pt x="150" y="20"/>
                    <a:pt x="138" y="15"/>
                  </a:cubicBezTo>
                  <a:cubicBezTo>
                    <a:pt x="128" y="11"/>
                    <a:pt x="115" y="9"/>
                    <a:pt x="102" y="8"/>
                  </a:cubicBezTo>
                  <a:cubicBezTo>
                    <a:pt x="94" y="7"/>
                    <a:pt x="86" y="6"/>
                    <a:pt x="79" y="4"/>
                  </a:cubicBezTo>
                  <a:cubicBezTo>
                    <a:pt x="69" y="2"/>
                    <a:pt x="5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5"/>
            <p:cNvSpPr>
              <a:spLocks noEditPoints="1"/>
            </p:cNvSpPr>
            <p:nvPr/>
          </p:nvSpPr>
          <p:spPr bwMode="auto">
            <a:xfrm>
              <a:off x="10888663" y="1412875"/>
              <a:ext cx="103188" cy="87313"/>
            </a:xfrm>
            <a:custGeom>
              <a:avLst/>
              <a:gdLst>
                <a:gd name="T0" fmla="*/ 81 w 145"/>
                <a:gd name="T1" fmla="*/ 101 h 121"/>
                <a:gd name="T2" fmla="*/ 60 w 145"/>
                <a:gd name="T3" fmla="*/ 99 h 121"/>
                <a:gd name="T4" fmla="*/ 49 w 145"/>
                <a:gd name="T5" fmla="*/ 95 h 121"/>
                <a:gd name="T6" fmla="*/ 31 w 145"/>
                <a:gd name="T7" fmla="*/ 48 h 121"/>
                <a:gd name="T8" fmla="*/ 46 w 145"/>
                <a:gd name="T9" fmla="*/ 29 h 121"/>
                <a:gd name="T10" fmla="*/ 58 w 145"/>
                <a:gd name="T11" fmla="*/ 26 h 121"/>
                <a:gd name="T12" fmla="*/ 81 w 145"/>
                <a:gd name="T13" fmla="*/ 32 h 121"/>
                <a:gd name="T14" fmla="*/ 84 w 145"/>
                <a:gd name="T15" fmla="*/ 33 h 121"/>
                <a:gd name="T16" fmla="*/ 96 w 145"/>
                <a:gd name="T17" fmla="*/ 37 h 121"/>
                <a:gd name="T18" fmla="*/ 116 w 145"/>
                <a:gd name="T19" fmla="*/ 78 h 121"/>
                <a:gd name="T20" fmla="*/ 116 w 145"/>
                <a:gd name="T21" fmla="*/ 78 h 121"/>
                <a:gd name="T22" fmla="*/ 116 w 145"/>
                <a:gd name="T23" fmla="*/ 79 h 121"/>
                <a:gd name="T24" fmla="*/ 81 w 145"/>
                <a:gd name="T25" fmla="*/ 101 h 121"/>
                <a:gd name="T26" fmla="*/ 41 w 145"/>
                <a:gd name="T27" fmla="*/ 0 h 121"/>
                <a:gd name="T28" fmla="*/ 25 w 145"/>
                <a:gd name="T29" fmla="*/ 4 h 121"/>
                <a:gd name="T30" fmla="*/ 10 w 145"/>
                <a:gd name="T31" fmla="*/ 35 h 121"/>
                <a:gd name="T32" fmla="*/ 35 w 145"/>
                <a:gd name="T33" fmla="*/ 114 h 121"/>
                <a:gd name="T34" fmla="*/ 76 w 145"/>
                <a:gd name="T35" fmla="*/ 121 h 121"/>
                <a:gd name="T36" fmla="*/ 90 w 145"/>
                <a:gd name="T37" fmla="*/ 121 h 121"/>
                <a:gd name="T38" fmla="*/ 128 w 145"/>
                <a:gd name="T39" fmla="*/ 80 h 121"/>
                <a:gd name="T40" fmla="*/ 139 w 145"/>
                <a:gd name="T41" fmla="*/ 51 h 121"/>
                <a:gd name="T42" fmla="*/ 144 w 145"/>
                <a:gd name="T43" fmla="*/ 35 h 121"/>
                <a:gd name="T44" fmla="*/ 132 w 145"/>
                <a:gd name="T45" fmla="*/ 24 h 121"/>
                <a:gd name="T46" fmla="*/ 117 w 145"/>
                <a:gd name="T47" fmla="*/ 19 h 121"/>
                <a:gd name="T48" fmla="*/ 117 w 145"/>
                <a:gd name="T49" fmla="*/ 19 h 121"/>
                <a:gd name="T50" fmla="*/ 58 w 145"/>
                <a:gd name="T51" fmla="*/ 3 h 121"/>
                <a:gd name="T52" fmla="*/ 41 w 145"/>
                <a:gd name="T5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21">
                  <a:moveTo>
                    <a:pt x="81" y="101"/>
                  </a:moveTo>
                  <a:cubicBezTo>
                    <a:pt x="73" y="101"/>
                    <a:pt x="66" y="100"/>
                    <a:pt x="60" y="99"/>
                  </a:cubicBezTo>
                  <a:cubicBezTo>
                    <a:pt x="56" y="98"/>
                    <a:pt x="52" y="97"/>
                    <a:pt x="49" y="95"/>
                  </a:cubicBezTo>
                  <a:cubicBezTo>
                    <a:pt x="31" y="87"/>
                    <a:pt x="25" y="70"/>
                    <a:pt x="31" y="48"/>
                  </a:cubicBezTo>
                  <a:cubicBezTo>
                    <a:pt x="34" y="39"/>
                    <a:pt x="39" y="32"/>
                    <a:pt x="46" y="29"/>
                  </a:cubicBezTo>
                  <a:cubicBezTo>
                    <a:pt x="50" y="27"/>
                    <a:pt x="54" y="26"/>
                    <a:pt x="58" y="26"/>
                  </a:cubicBezTo>
                  <a:cubicBezTo>
                    <a:pt x="65" y="26"/>
                    <a:pt x="73" y="29"/>
                    <a:pt x="81" y="32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8" y="34"/>
                    <a:pt x="92" y="36"/>
                    <a:pt x="96" y="37"/>
                  </a:cubicBezTo>
                  <a:cubicBezTo>
                    <a:pt x="107" y="43"/>
                    <a:pt x="122" y="52"/>
                    <a:pt x="116" y="7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07" y="97"/>
                    <a:pt x="94" y="101"/>
                    <a:pt x="81" y="101"/>
                  </a:cubicBezTo>
                  <a:moveTo>
                    <a:pt x="41" y="0"/>
                  </a:moveTo>
                  <a:cubicBezTo>
                    <a:pt x="35" y="0"/>
                    <a:pt x="30" y="1"/>
                    <a:pt x="25" y="4"/>
                  </a:cubicBezTo>
                  <a:cubicBezTo>
                    <a:pt x="17" y="9"/>
                    <a:pt x="12" y="19"/>
                    <a:pt x="10" y="35"/>
                  </a:cubicBezTo>
                  <a:cubicBezTo>
                    <a:pt x="0" y="92"/>
                    <a:pt x="19" y="107"/>
                    <a:pt x="35" y="114"/>
                  </a:cubicBezTo>
                  <a:cubicBezTo>
                    <a:pt x="45" y="119"/>
                    <a:pt x="59" y="121"/>
                    <a:pt x="76" y="121"/>
                  </a:cubicBezTo>
                  <a:cubicBezTo>
                    <a:pt x="81" y="121"/>
                    <a:pt x="85" y="121"/>
                    <a:pt x="90" y="121"/>
                  </a:cubicBezTo>
                  <a:cubicBezTo>
                    <a:pt x="118" y="119"/>
                    <a:pt x="123" y="102"/>
                    <a:pt x="128" y="80"/>
                  </a:cubicBezTo>
                  <a:cubicBezTo>
                    <a:pt x="131" y="70"/>
                    <a:pt x="134" y="60"/>
                    <a:pt x="139" y="51"/>
                  </a:cubicBezTo>
                  <a:cubicBezTo>
                    <a:pt x="144" y="44"/>
                    <a:pt x="145" y="39"/>
                    <a:pt x="144" y="35"/>
                  </a:cubicBezTo>
                  <a:cubicBezTo>
                    <a:pt x="143" y="31"/>
                    <a:pt x="139" y="27"/>
                    <a:pt x="132" y="24"/>
                  </a:cubicBezTo>
                  <a:cubicBezTo>
                    <a:pt x="128" y="22"/>
                    <a:pt x="123" y="21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97" y="13"/>
                    <a:pt x="78" y="8"/>
                    <a:pt x="58" y="3"/>
                  </a:cubicBezTo>
                  <a:cubicBezTo>
                    <a:pt x="52" y="1"/>
                    <a:pt x="46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6"/>
            <p:cNvSpPr>
              <a:spLocks noEditPoints="1"/>
            </p:cNvSpPr>
            <p:nvPr/>
          </p:nvSpPr>
          <p:spPr bwMode="auto">
            <a:xfrm>
              <a:off x="10955338" y="1223962"/>
              <a:ext cx="238125" cy="177800"/>
            </a:xfrm>
            <a:custGeom>
              <a:avLst/>
              <a:gdLst>
                <a:gd name="T0" fmla="*/ 261 w 335"/>
                <a:gd name="T1" fmla="*/ 187 h 250"/>
                <a:gd name="T2" fmla="*/ 264 w 335"/>
                <a:gd name="T3" fmla="*/ 59 h 250"/>
                <a:gd name="T4" fmla="*/ 275 w 335"/>
                <a:gd name="T5" fmla="*/ 60 h 250"/>
                <a:gd name="T6" fmla="*/ 274 w 335"/>
                <a:gd name="T7" fmla="*/ 178 h 250"/>
                <a:gd name="T8" fmla="*/ 67 w 335"/>
                <a:gd name="T9" fmla="*/ 150 h 250"/>
                <a:gd name="T10" fmla="*/ 69 w 335"/>
                <a:gd name="T11" fmla="*/ 103 h 250"/>
                <a:gd name="T12" fmla="*/ 52 w 335"/>
                <a:gd name="T13" fmla="*/ 63 h 250"/>
                <a:gd name="T14" fmla="*/ 69 w 335"/>
                <a:gd name="T15" fmla="*/ 38 h 250"/>
                <a:gd name="T16" fmla="*/ 101 w 335"/>
                <a:gd name="T17" fmla="*/ 29 h 250"/>
                <a:gd name="T18" fmla="*/ 127 w 335"/>
                <a:gd name="T19" fmla="*/ 93 h 250"/>
                <a:gd name="T20" fmla="*/ 113 w 335"/>
                <a:gd name="T21" fmla="*/ 134 h 250"/>
                <a:gd name="T22" fmla="*/ 89 w 335"/>
                <a:gd name="T23" fmla="*/ 134 h 250"/>
                <a:gd name="T24" fmla="*/ 77 w 335"/>
                <a:gd name="T25" fmla="*/ 133 h 250"/>
                <a:gd name="T26" fmla="*/ 95 w 335"/>
                <a:gd name="T27" fmla="*/ 0 h 250"/>
                <a:gd name="T28" fmla="*/ 25 w 335"/>
                <a:gd name="T29" fmla="*/ 47 h 250"/>
                <a:gd name="T30" fmla="*/ 6 w 335"/>
                <a:gd name="T31" fmla="*/ 72 h 250"/>
                <a:gd name="T32" fmla="*/ 0 w 335"/>
                <a:gd name="T33" fmla="*/ 131 h 250"/>
                <a:gd name="T34" fmla="*/ 23 w 335"/>
                <a:gd name="T35" fmla="*/ 147 h 250"/>
                <a:gd name="T36" fmla="*/ 50 w 335"/>
                <a:gd name="T37" fmla="*/ 172 h 250"/>
                <a:gd name="T38" fmla="*/ 65 w 335"/>
                <a:gd name="T39" fmla="*/ 221 h 250"/>
                <a:gd name="T40" fmla="*/ 82 w 335"/>
                <a:gd name="T41" fmla="*/ 222 h 250"/>
                <a:gd name="T42" fmla="*/ 111 w 335"/>
                <a:gd name="T43" fmla="*/ 160 h 250"/>
                <a:gd name="T44" fmla="*/ 131 w 335"/>
                <a:gd name="T45" fmla="*/ 151 h 250"/>
                <a:gd name="T46" fmla="*/ 140 w 335"/>
                <a:gd name="T47" fmla="*/ 157 h 250"/>
                <a:gd name="T48" fmla="*/ 175 w 335"/>
                <a:gd name="T49" fmla="*/ 236 h 250"/>
                <a:gd name="T50" fmla="*/ 195 w 335"/>
                <a:gd name="T51" fmla="*/ 250 h 250"/>
                <a:gd name="T52" fmla="*/ 266 w 335"/>
                <a:gd name="T53" fmla="*/ 214 h 250"/>
                <a:gd name="T54" fmla="*/ 290 w 335"/>
                <a:gd name="T55" fmla="*/ 215 h 250"/>
                <a:gd name="T56" fmla="*/ 295 w 335"/>
                <a:gd name="T57" fmla="*/ 183 h 250"/>
                <a:gd name="T58" fmla="*/ 289 w 335"/>
                <a:gd name="T59" fmla="*/ 144 h 250"/>
                <a:gd name="T60" fmla="*/ 316 w 335"/>
                <a:gd name="T61" fmla="*/ 130 h 250"/>
                <a:gd name="T62" fmla="*/ 279 w 335"/>
                <a:gd name="T63" fmla="*/ 18 h 250"/>
                <a:gd name="T64" fmla="*/ 180 w 335"/>
                <a:gd name="T65" fmla="*/ 85 h 250"/>
                <a:gd name="T66" fmla="*/ 174 w 335"/>
                <a:gd name="T67" fmla="*/ 83 h 250"/>
                <a:gd name="T68" fmla="*/ 142 w 335"/>
                <a:gd name="T69" fmla="*/ 47 h 250"/>
                <a:gd name="T70" fmla="*/ 95 w 335"/>
                <a:gd name="T7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5" h="250">
                  <a:moveTo>
                    <a:pt x="267" y="190"/>
                  </a:moveTo>
                  <a:cubicBezTo>
                    <a:pt x="265" y="189"/>
                    <a:pt x="263" y="188"/>
                    <a:pt x="261" y="187"/>
                  </a:cubicBezTo>
                  <a:cubicBezTo>
                    <a:pt x="240" y="178"/>
                    <a:pt x="228" y="165"/>
                    <a:pt x="225" y="148"/>
                  </a:cubicBezTo>
                  <a:cubicBezTo>
                    <a:pt x="220" y="123"/>
                    <a:pt x="233" y="93"/>
                    <a:pt x="264" y="59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5" y="60"/>
                    <a:pt x="275" y="60"/>
                    <a:pt x="275" y="60"/>
                  </a:cubicBezTo>
                  <a:cubicBezTo>
                    <a:pt x="293" y="83"/>
                    <a:pt x="282" y="106"/>
                    <a:pt x="273" y="126"/>
                  </a:cubicBezTo>
                  <a:cubicBezTo>
                    <a:pt x="263" y="148"/>
                    <a:pt x="258" y="163"/>
                    <a:pt x="274" y="178"/>
                  </a:cubicBezTo>
                  <a:cubicBezTo>
                    <a:pt x="267" y="190"/>
                    <a:pt x="267" y="190"/>
                    <a:pt x="267" y="190"/>
                  </a:cubicBezTo>
                  <a:moveTo>
                    <a:pt x="67" y="150"/>
                  </a:moveTo>
                  <a:cubicBezTo>
                    <a:pt x="64" y="130"/>
                    <a:pt x="64" y="130"/>
                    <a:pt x="64" y="130"/>
                  </a:cubicBezTo>
                  <a:cubicBezTo>
                    <a:pt x="62" y="120"/>
                    <a:pt x="66" y="110"/>
                    <a:pt x="69" y="103"/>
                  </a:cubicBezTo>
                  <a:cubicBezTo>
                    <a:pt x="74" y="91"/>
                    <a:pt x="77" y="85"/>
                    <a:pt x="62" y="77"/>
                  </a:cubicBezTo>
                  <a:cubicBezTo>
                    <a:pt x="56" y="73"/>
                    <a:pt x="52" y="68"/>
                    <a:pt x="52" y="63"/>
                  </a:cubicBezTo>
                  <a:cubicBezTo>
                    <a:pt x="51" y="54"/>
                    <a:pt x="58" y="48"/>
                    <a:pt x="64" y="43"/>
                  </a:cubicBezTo>
                  <a:cubicBezTo>
                    <a:pt x="66" y="41"/>
                    <a:pt x="68" y="39"/>
                    <a:pt x="69" y="38"/>
                  </a:cubicBezTo>
                  <a:cubicBezTo>
                    <a:pt x="76" y="30"/>
                    <a:pt x="83" y="27"/>
                    <a:pt x="90" y="27"/>
                  </a:cubicBezTo>
                  <a:cubicBezTo>
                    <a:pt x="94" y="27"/>
                    <a:pt x="97" y="28"/>
                    <a:pt x="101" y="29"/>
                  </a:cubicBezTo>
                  <a:cubicBezTo>
                    <a:pt x="104" y="31"/>
                    <a:pt x="107" y="32"/>
                    <a:pt x="111" y="35"/>
                  </a:cubicBezTo>
                  <a:cubicBezTo>
                    <a:pt x="137" y="53"/>
                    <a:pt x="132" y="74"/>
                    <a:pt x="127" y="93"/>
                  </a:cubicBezTo>
                  <a:cubicBezTo>
                    <a:pt x="125" y="98"/>
                    <a:pt x="124" y="104"/>
                    <a:pt x="123" y="110"/>
                  </a:cubicBezTo>
                  <a:cubicBezTo>
                    <a:pt x="122" y="123"/>
                    <a:pt x="119" y="131"/>
                    <a:pt x="113" y="134"/>
                  </a:cubicBezTo>
                  <a:cubicBezTo>
                    <a:pt x="110" y="136"/>
                    <a:pt x="107" y="137"/>
                    <a:pt x="103" y="137"/>
                  </a:cubicBezTo>
                  <a:cubicBezTo>
                    <a:pt x="98" y="137"/>
                    <a:pt x="93" y="135"/>
                    <a:pt x="89" y="134"/>
                  </a:cubicBezTo>
                  <a:cubicBezTo>
                    <a:pt x="84" y="132"/>
                    <a:pt x="81" y="131"/>
                    <a:pt x="80" y="131"/>
                  </a:cubicBezTo>
                  <a:cubicBezTo>
                    <a:pt x="78" y="131"/>
                    <a:pt x="78" y="132"/>
                    <a:pt x="77" y="133"/>
                  </a:cubicBezTo>
                  <a:cubicBezTo>
                    <a:pt x="67" y="150"/>
                    <a:pt x="67" y="150"/>
                    <a:pt x="67" y="150"/>
                  </a:cubicBezTo>
                  <a:moveTo>
                    <a:pt x="95" y="0"/>
                  </a:moveTo>
                  <a:cubicBezTo>
                    <a:pt x="84" y="0"/>
                    <a:pt x="71" y="11"/>
                    <a:pt x="42" y="35"/>
                  </a:cubicBezTo>
                  <a:cubicBezTo>
                    <a:pt x="37" y="39"/>
                    <a:pt x="31" y="43"/>
                    <a:pt x="25" y="47"/>
                  </a:cubicBezTo>
                  <a:cubicBezTo>
                    <a:pt x="15" y="52"/>
                    <a:pt x="3" y="59"/>
                    <a:pt x="2" y="64"/>
                  </a:cubicBezTo>
                  <a:cubicBezTo>
                    <a:pt x="2" y="66"/>
                    <a:pt x="3" y="69"/>
                    <a:pt x="6" y="72"/>
                  </a:cubicBezTo>
                  <a:cubicBezTo>
                    <a:pt x="28" y="97"/>
                    <a:pt x="14" y="114"/>
                    <a:pt x="5" y="124"/>
                  </a:cubicBezTo>
                  <a:cubicBezTo>
                    <a:pt x="3" y="126"/>
                    <a:pt x="0" y="129"/>
                    <a:pt x="0" y="131"/>
                  </a:cubicBezTo>
                  <a:cubicBezTo>
                    <a:pt x="3" y="137"/>
                    <a:pt x="7" y="140"/>
                    <a:pt x="13" y="143"/>
                  </a:cubicBezTo>
                  <a:cubicBezTo>
                    <a:pt x="16" y="145"/>
                    <a:pt x="20" y="146"/>
                    <a:pt x="23" y="147"/>
                  </a:cubicBezTo>
                  <a:cubicBezTo>
                    <a:pt x="26" y="148"/>
                    <a:pt x="30" y="149"/>
                    <a:pt x="33" y="150"/>
                  </a:cubicBezTo>
                  <a:cubicBezTo>
                    <a:pt x="39" y="153"/>
                    <a:pt x="48" y="159"/>
                    <a:pt x="50" y="172"/>
                  </a:cubicBezTo>
                  <a:cubicBezTo>
                    <a:pt x="51" y="177"/>
                    <a:pt x="52" y="182"/>
                    <a:pt x="52" y="187"/>
                  </a:cubicBezTo>
                  <a:cubicBezTo>
                    <a:pt x="54" y="205"/>
                    <a:pt x="55" y="216"/>
                    <a:pt x="65" y="221"/>
                  </a:cubicBezTo>
                  <a:cubicBezTo>
                    <a:pt x="68" y="222"/>
                    <a:pt x="72" y="223"/>
                    <a:pt x="77" y="223"/>
                  </a:cubicBezTo>
                  <a:cubicBezTo>
                    <a:pt x="78" y="223"/>
                    <a:pt x="80" y="223"/>
                    <a:pt x="82" y="222"/>
                  </a:cubicBezTo>
                  <a:cubicBezTo>
                    <a:pt x="100" y="221"/>
                    <a:pt x="101" y="212"/>
                    <a:pt x="102" y="192"/>
                  </a:cubicBezTo>
                  <a:cubicBezTo>
                    <a:pt x="103" y="181"/>
                    <a:pt x="104" y="169"/>
                    <a:pt x="111" y="160"/>
                  </a:cubicBezTo>
                  <a:cubicBezTo>
                    <a:pt x="114" y="156"/>
                    <a:pt x="118" y="155"/>
                    <a:pt x="123" y="154"/>
                  </a:cubicBezTo>
                  <a:cubicBezTo>
                    <a:pt x="125" y="153"/>
                    <a:pt x="128" y="153"/>
                    <a:pt x="131" y="151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142" y="165"/>
                    <a:pt x="148" y="171"/>
                    <a:pt x="156" y="178"/>
                  </a:cubicBezTo>
                  <a:cubicBezTo>
                    <a:pt x="169" y="190"/>
                    <a:pt x="185" y="204"/>
                    <a:pt x="175" y="236"/>
                  </a:cubicBezTo>
                  <a:cubicBezTo>
                    <a:pt x="173" y="242"/>
                    <a:pt x="181" y="246"/>
                    <a:pt x="184" y="248"/>
                  </a:cubicBezTo>
                  <a:cubicBezTo>
                    <a:pt x="188" y="250"/>
                    <a:pt x="192" y="250"/>
                    <a:pt x="195" y="250"/>
                  </a:cubicBezTo>
                  <a:cubicBezTo>
                    <a:pt x="198" y="250"/>
                    <a:pt x="201" y="250"/>
                    <a:pt x="201" y="248"/>
                  </a:cubicBezTo>
                  <a:cubicBezTo>
                    <a:pt x="219" y="218"/>
                    <a:pt x="243" y="214"/>
                    <a:pt x="266" y="214"/>
                  </a:cubicBezTo>
                  <a:cubicBezTo>
                    <a:pt x="270" y="214"/>
                    <a:pt x="274" y="214"/>
                    <a:pt x="278" y="215"/>
                  </a:cubicBezTo>
                  <a:cubicBezTo>
                    <a:pt x="282" y="215"/>
                    <a:pt x="286" y="215"/>
                    <a:pt x="290" y="215"/>
                  </a:cubicBezTo>
                  <a:cubicBezTo>
                    <a:pt x="294" y="215"/>
                    <a:pt x="299" y="215"/>
                    <a:pt x="303" y="214"/>
                  </a:cubicBezTo>
                  <a:cubicBezTo>
                    <a:pt x="304" y="203"/>
                    <a:pt x="300" y="193"/>
                    <a:pt x="295" y="183"/>
                  </a:cubicBezTo>
                  <a:cubicBezTo>
                    <a:pt x="290" y="172"/>
                    <a:pt x="284" y="159"/>
                    <a:pt x="289" y="145"/>
                  </a:cubicBezTo>
                  <a:cubicBezTo>
                    <a:pt x="289" y="144"/>
                    <a:pt x="289" y="144"/>
                    <a:pt x="289" y="144"/>
                  </a:cubicBezTo>
                  <a:cubicBezTo>
                    <a:pt x="289" y="143"/>
                    <a:pt x="289" y="143"/>
                    <a:pt x="289" y="143"/>
                  </a:cubicBezTo>
                  <a:cubicBezTo>
                    <a:pt x="296" y="133"/>
                    <a:pt x="307" y="131"/>
                    <a:pt x="316" y="130"/>
                  </a:cubicBezTo>
                  <a:cubicBezTo>
                    <a:pt x="327" y="129"/>
                    <a:pt x="332" y="128"/>
                    <a:pt x="335" y="119"/>
                  </a:cubicBezTo>
                  <a:cubicBezTo>
                    <a:pt x="279" y="18"/>
                    <a:pt x="279" y="18"/>
                    <a:pt x="279" y="18"/>
                  </a:cubicBezTo>
                  <a:cubicBezTo>
                    <a:pt x="273" y="23"/>
                    <a:pt x="267" y="29"/>
                    <a:pt x="261" y="35"/>
                  </a:cubicBezTo>
                  <a:cubicBezTo>
                    <a:pt x="239" y="56"/>
                    <a:pt x="216" y="77"/>
                    <a:pt x="180" y="85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1" y="80"/>
                    <a:pt x="168" y="77"/>
                    <a:pt x="165" y="73"/>
                  </a:cubicBezTo>
                  <a:cubicBezTo>
                    <a:pt x="158" y="66"/>
                    <a:pt x="150" y="57"/>
                    <a:pt x="142" y="47"/>
                  </a:cubicBezTo>
                  <a:cubicBezTo>
                    <a:pt x="123" y="22"/>
                    <a:pt x="111" y="6"/>
                    <a:pt x="101" y="2"/>
                  </a:cubicBezTo>
                  <a:cubicBezTo>
                    <a:pt x="99" y="1"/>
                    <a:pt x="97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7"/>
            <p:cNvSpPr>
              <a:spLocks noEditPoints="1"/>
            </p:cNvSpPr>
            <p:nvPr/>
          </p:nvSpPr>
          <p:spPr bwMode="auto">
            <a:xfrm>
              <a:off x="10120313" y="-1646238"/>
              <a:ext cx="1165225" cy="1025525"/>
            </a:xfrm>
            <a:custGeom>
              <a:avLst/>
              <a:gdLst>
                <a:gd name="T0" fmla="*/ 978 w 1636"/>
                <a:gd name="T1" fmla="*/ 952 h 1440"/>
                <a:gd name="T2" fmla="*/ 853 w 1636"/>
                <a:gd name="T3" fmla="*/ 765 h 1440"/>
                <a:gd name="T4" fmla="*/ 1175 w 1636"/>
                <a:gd name="T5" fmla="*/ 704 h 1440"/>
                <a:gd name="T6" fmla="*/ 1468 w 1636"/>
                <a:gd name="T7" fmla="*/ 875 h 1440"/>
                <a:gd name="T8" fmla="*/ 1618 w 1636"/>
                <a:gd name="T9" fmla="*/ 1350 h 1440"/>
                <a:gd name="T10" fmla="*/ 1569 w 1636"/>
                <a:gd name="T11" fmla="*/ 1281 h 1440"/>
                <a:gd name="T12" fmla="*/ 1497 w 1636"/>
                <a:gd name="T13" fmla="*/ 1247 h 1440"/>
                <a:gd name="T14" fmla="*/ 1462 w 1636"/>
                <a:gd name="T15" fmla="*/ 1299 h 1440"/>
                <a:gd name="T16" fmla="*/ 1329 w 1636"/>
                <a:gd name="T17" fmla="*/ 1142 h 1440"/>
                <a:gd name="T18" fmla="*/ 1236 w 1636"/>
                <a:gd name="T19" fmla="*/ 1053 h 1440"/>
                <a:gd name="T20" fmla="*/ 1121 w 1636"/>
                <a:gd name="T21" fmla="*/ 457 h 1440"/>
                <a:gd name="T22" fmla="*/ 1278 w 1636"/>
                <a:gd name="T23" fmla="*/ 428 h 1440"/>
                <a:gd name="T24" fmla="*/ 1144 w 1636"/>
                <a:gd name="T25" fmla="*/ 477 h 1440"/>
                <a:gd name="T26" fmla="*/ 310 w 1636"/>
                <a:gd name="T27" fmla="*/ 76 h 1440"/>
                <a:gd name="T28" fmla="*/ 308 w 1636"/>
                <a:gd name="T29" fmla="*/ 33 h 1440"/>
                <a:gd name="T30" fmla="*/ 508 w 1636"/>
                <a:gd name="T31" fmla="*/ 36 h 1440"/>
                <a:gd name="T32" fmla="*/ 739 w 1636"/>
                <a:gd name="T33" fmla="*/ 382 h 1440"/>
                <a:gd name="T34" fmla="*/ 1029 w 1636"/>
                <a:gd name="T35" fmla="*/ 395 h 1440"/>
                <a:gd name="T36" fmla="*/ 1114 w 1636"/>
                <a:gd name="T37" fmla="*/ 502 h 1440"/>
                <a:gd name="T38" fmla="*/ 1064 w 1636"/>
                <a:gd name="T39" fmla="*/ 587 h 1440"/>
                <a:gd name="T40" fmla="*/ 948 w 1636"/>
                <a:gd name="T41" fmla="*/ 680 h 1440"/>
                <a:gd name="T42" fmla="*/ 515 w 1636"/>
                <a:gd name="T43" fmla="*/ 879 h 1440"/>
                <a:gd name="T44" fmla="*/ 413 w 1636"/>
                <a:gd name="T45" fmla="*/ 889 h 1440"/>
                <a:gd name="T46" fmla="*/ 285 w 1636"/>
                <a:gd name="T47" fmla="*/ 899 h 1440"/>
                <a:gd name="T48" fmla="*/ 213 w 1636"/>
                <a:gd name="T49" fmla="*/ 895 h 1440"/>
                <a:gd name="T50" fmla="*/ 260 w 1636"/>
                <a:gd name="T51" fmla="*/ 923 h 1440"/>
                <a:gd name="T52" fmla="*/ 268 w 1636"/>
                <a:gd name="T53" fmla="*/ 984 h 1440"/>
                <a:gd name="T54" fmla="*/ 217 w 1636"/>
                <a:gd name="T55" fmla="*/ 852 h 1440"/>
                <a:gd name="T56" fmla="*/ 270 w 1636"/>
                <a:gd name="T57" fmla="*/ 805 h 1440"/>
                <a:gd name="T58" fmla="*/ 559 w 1636"/>
                <a:gd name="T59" fmla="*/ 633 h 1440"/>
                <a:gd name="T60" fmla="*/ 462 w 1636"/>
                <a:gd name="T61" fmla="*/ 429 h 1440"/>
                <a:gd name="T62" fmla="*/ 355 w 1636"/>
                <a:gd name="T63" fmla="*/ 220 h 1440"/>
                <a:gd name="T64" fmla="*/ 334 w 1636"/>
                <a:gd name="T65" fmla="*/ 205 h 1440"/>
                <a:gd name="T66" fmla="*/ 322 w 1636"/>
                <a:gd name="T67" fmla="*/ 159 h 1440"/>
                <a:gd name="T68" fmla="*/ 234 w 1636"/>
                <a:gd name="T69" fmla="*/ 83 h 1440"/>
                <a:gd name="T70" fmla="*/ 359 w 1636"/>
                <a:gd name="T71" fmla="*/ 7 h 1440"/>
                <a:gd name="T72" fmla="*/ 166 w 1636"/>
                <a:gd name="T73" fmla="*/ 44 h 1440"/>
                <a:gd name="T74" fmla="*/ 366 w 1636"/>
                <a:gd name="T75" fmla="*/ 253 h 1440"/>
                <a:gd name="T76" fmla="*/ 293 w 1636"/>
                <a:gd name="T77" fmla="*/ 732 h 1440"/>
                <a:gd name="T78" fmla="*/ 15 w 1636"/>
                <a:gd name="T79" fmla="*/ 947 h 1440"/>
                <a:gd name="T80" fmla="*/ 109 w 1636"/>
                <a:gd name="T81" fmla="*/ 1038 h 1440"/>
                <a:gd name="T82" fmla="*/ 255 w 1636"/>
                <a:gd name="T83" fmla="*/ 1036 h 1440"/>
                <a:gd name="T84" fmla="*/ 664 w 1636"/>
                <a:gd name="T85" fmla="*/ 858 h 1440"/>
                <a:gd name="T86" fmla="*/ 949 w 1636"/>
                <a:gd name="T87" fmla="*/ 958 h 1440"/>
                <a:gd name="T88" fmla="*/ 1245 w 1636"/>
                <a:gd name="T89" fmla="*/ 1120 h 1440"/>
                <a:gd name="T90" fmla="*/ 1397 w 1636"/>
                <a:gd name="T91" fmla="*/ 1267 h 1440"/>
                <a:gd name="T92" fmla="*/ 1470 w 1636"/>
                <a:gd name="T93" fmla="*/ 1312 h 1440"/>
                <a:gd name="T94" fmla="*/ 1598 w 1636"/>
                <a:gd name="T95" fmla="*/ 1440 h 1440"/>
                <a:gd name="T96" fmla="*/ 1612 w 1636"/>
                <a:gd name="T97" fmla="*/ 1153 h 1440"/>
                <a:gd name="T98" fmla="*/ 1416 w 1636"/>
                <a:gd name="T99" fmla="*/ 777 h 1440"/>
                <a:gd name="T100" fmla="*/ 1132 w 1636"/>
                <a:gd name="T101" fmla="*/ 559 h 1440"/>
                <a:gd name="T102" fmla="*/ 1423 w 1636"/>
                <a:gd name="T103" fmla="*/ 352 h 1440"/>
                <a:gd name="T104" fmla="*/ 1361 w 1636"/>
                <a:gd name="T105" fmla="*/ 361 h 1440"/>
                <a:gd name="T106" fmla="*/ 1078 w 1636"/>
                <a:gd name="T107" fmla="*/ 379 h 1440"/>
                <a:gd name="T108" fmla="*/ 955 w 1636"/>
                <a:gd name="T109" fmla="*/ 387 h 1440"/>
                <a:gd name="T110" fmla="*/ 867 w 1636"/>
                <a:gd name="T111" fmla="*/ 401 h 1440"/>
                <a:gd name="T112" fmla="*/ 620 w 1636"/>
                <a:gd name="T113" fmla="*/ 154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6" h="1440">
                  <a:moveTo>
                    <a:pt x="1219" y="1078"/>
                  </a:moveTo>
                  <a:cubicBezTo>
                    <a:pt x="1217" y="1078"/>
                    <a:pt x="1216" y="1078"/>
                    <a:pt x="1215" y="1078"/>
                  </a:cubicBezTo>
                  <a:cubicBezTo>
                    <a:pt x="1206" y="1075"/>
                    <a:pt x="1197" y="1070"/>
                    <a:pt x="1188" y="1067"/>
                  </a:cubicBezTo>
                  <a:cubicBezTo>
                    <a:pt x="1179" y="1063"/>
                    <a:pt x="1170" y="1058"/>
                    <a:pt x="1160" y="1057"/>
                  </a:cubicBezTo>
                  <a:cubicBezTo>
                    <a:pt x="1132" y="1054"/>
                    <a:pt x="1107" y="1042"/>
                    <a:pt x="1083" y="1029"/>
                  </a:cubicBezTo>
                  <a:cubicBezTo>
                    <a:pt x="1066" y="1020"/>
                    <a:pt x="1052" y="1005"/>
                    <a:pt x="1036" y="994"/>
                  </a:cubicBezTo>
                  <a:cubicBezTo>
                    <a:pt x="1017" y="980"/>
                    <a:pt x="998" y="964"/>
                    <a:pt x="978" y="952"/>
                  </a:cubicBezTo>
                  <a:cubicBezTo>
                    <a:pt x="954" y="939"/>
                    <a:pt x="933" y="922"/>
                    <a:pt x="914" y="904"/>
                  </a:cubicBezTo>
                  <a:cubicBezTo>
                    <a:pt x="893" y="885"/>
                    <a:pt x="874" y="866"/>
                    <a:pt x="853" y="848"/>
                  </a:cubicBezTo>
                  <a:cubicBezTo>
                    <a:pt x="846" y="842"/>
                    <a:pt x="842" y="833"/>
                    <a:pt x="835" y="826"/>
                  </a:cubicBezTo>
                  <a:cubicBezTo>
                    <a:pt x="829" y="818"/>
                    <a:pt x="823" y="812"/>
                    <a:pt x="817" y="804"/>
                  </a:cubicBezTo>
                  <a:cubicBezTo>
                    <a:pt x="814" y="802"/>
                    <a:pt x="813" y="798"/>
                    <a:pt x="810" y="794"/>
                  </a:cubicBezTo>
                  <a:cubicBezTo>
                    <a:pt x="814" y="792"/>
                    <a:pt x="817" y="789"/>
                    <a:pt x="821" y="787"/>
                  </a:cubicBezTo>
                  <a:cubicBezTo>
                    <a:pt x="832" y="781"/>
                    <a:pt x="843" y="775"/>
                    <a:pt x="853" y="765"/>
                  </a:cubicBezTo>
                  <a:cubicBezTo>
                    <a:pt x="860" y="758"/>
                    <a:pt x="871" y="754"/>
                    <a:pt x="881" y="749"/>
                  </a:cubicBezTo>
                  <a:cubicBezTo>
                    <a:pt x="902" y="736"/>
                    <a:pt x="923" y="724"/>
                    <a:pt x="943" y="710"/>
                  </a:cubicBezTo>
                  <a:cubicBezTo>
                    <a:pt x="972" y="690"/>
                    <a:pt x="1000" y="669"/>
                    <a:pt x="1028" y="648"/>
                  </a:cubicBezTo>
                  <a:cubicBezTo>
                    <a:pt x="1037" y="642"/>
                    <a:pt x="1045" y="633"/>
                    <a:pt x="1055" y="624"/>
                  </a:cubicBezTo>
                  <a:cubicBezTo>
                    <a:pt x="1065" y="644"/>
                    <a:pt x="1081" y="658"/>
                    <a:pt x="1096" y="671"/>
                  </a:cubicBezTo>
                  <a:cubicBezTo>
                    <a:pt x="1098" y="672"/>
                    <a:pt x="1100" y="675"/>
                    <a:pt x="1102" y="676"/>
                  </a:cubicBezTo>
                  <a:cubicBezTo>
                    <a:pt x="1126" y="685"/>
                    <a:pt x="1151" y="695"/>
                    <a:pt x="1175" y="704"/>
                  </a:cubicBezTo>
                  <a:cubicBezTo>
                    <a:pt x="1180" y="705"/>
                    <a:pt x="1185" y="706"/>
                    <a:pt x="1190" y="707"/>
                  </a:cubicBezTo>
                  <a:cubicBezTo>
                    <a:pt x="1220" y="715"/>
                    <a:pt x="1250" y="721"/>
                    <a:pt x="1280" y="730"/>
                  </a:cubicBezTo>
                  <a:cubicBezTo>
                    <a:pt x="1291" y="733"/>
                    <a:pt x="1302" y="739"/>
                    <a:pt x="1313" y="745"/>
                  </a:cubicBezTo>
                  <a:cubicBezTo>
                    <a:pt x="1322" y="749"/>
                    <a:pt x="1330" y="753"/>
                    <a:pt x="1338" y="758"/>
                  </a:cubicBezTo>
                  <a:cubicBezTo>
                    <a:pt x="1363" y="772"/>
                    <a:pt x="1388" y="786"/>
                    <a:pt x="1411" y="802"/>
                  </a:cubicBezTo>
                  <a:cubicBezTo>
                    <a:pt x="1420" y="807"/>
                    <a:pt x="1427" y="817"/>
                    <a:pt x="1433" y="827"/>
                  </a:cubicBezTo>
                  <a:cubicBezTo>
                    <a:pt x="1443" y="844"/>
                    <a:pt x="1454" y="860"/>
                    <a:pt x="1468" y="875"/>
                  </a:cubicBezTo>
                  <a:cubicBezTo>
                    <a:pt x="1487" y="896"/>
                    <a:pt x="1499" y="923"/>
                    <a:pt x="1512" y="950"/>
                  </a:cubicBezTo>
                  <a:cubicBezTo>
                    <a:pt x="1515" y="958"/>
                    <a:pt x="1520" y="965"/>
                    <a:pt x="1525" y="972"/>
                  </a:cubicBezTo>
                  <a:cubicBezTo>
                    <a:pt x="1535" y="986"/>
                    <a:pt x="1543" y="1001"/>
                    <a:pt x="1549" y="1018"/>
                  </a:cubicBezTo>
                  <a:cubicBezTo>
                    <a:pt x="1552" y="1026"/>
                    <a:pt x="1556" y="1035"/>
                    <a:pt x="1560" y="1043"/>
                  </a:cubicBezTo>
                  <a:cubicBezTo>
                    <a:pt x="1576" y="1075"/>
                    <a:pt x="1585" y="1109"/>
                    <a:pt x="1592" y="1144"/>
                  </a:cubicBezTo>
                  <a:cubicBezTo>
                    <a:pt x="1600" y="1186"/>
                    <a:pt x="1606" y="1229"/>
                    <a:pt x="1612" y="1271"/>
                  </a:cubicBezTo>
                  <a:cubicBezTo>
                    <a:pt x="1615" y="1297"/>
                    <a:pt x="1618" y="1323"/>
                    <a:pt x="1618" y="1350"/>
                  </a:cubicBezTo>
                  <a:cubicBezTo>
                    <a:pt x="1618" y="1368"/>
                    <a:pt x="1612" y="1386"/>
                    <a:pt x="1608" y="1405"/>
                  </a:cubicBezTo>
                  <a:cubicBezTo>
                    <a:pt x="1601" y="1379"/>
                    <a:pt x="1609" y="1352"/>
                    <a:pt x="1604" y="1325"/>
                  </a:cubicBezTo>
                  <a:cubicBezTo>
                    <a:pt x="1591" y="1330"/>
                    <a:pt x="1595" y="1342"/>
                    <a:pt x="1593" y="1350"/>
                  </a:cubicBezTo>
                  <a:cubicBezTo>
                    <a:pt x="1590" y="1358"/>
                    <a:pt x="1590" y="1368"/>
                    <a:pt x="1589" y="1377"/>
                  </a:cubicBezTo>
                  <a:cubicBezTo>
                    <a:pt x="1588" y="1377"/>
                    <a:pt x="1587" y="1377"/>
                    <a:pt x="1586" y="1377"/>
                  </a:cubicBezTo>
                  <a:cubicBezTo>
                    <a:pt x="1583" y="1355"/>
                    <a:pt x="1581" y="1334"/>
                    <a:pt x="1577" y="1312"/>
                  </a:cubicBezTo>
                  <a:cubicBezTo>
                    <a:pt x="1575" y="1301"/>
                    <a:pt x="1572" y="1291"/>
                    <a:pt x="1569" y="1281"/>
                  </a:cubicBezTo>
                  <a:cubicBezTo>
                    <a:pt x="1568" y="1278"/>
                    <a:pt x="1565" y="1277"/>
                    <a:pt x="1560" y="1272"/>
                  </a:cubicBezTo>
                  <a:cubicBezTo>
                    <a:pt x="1560" y="1305"/>
                    <a:pt x="1566" y="1335"/>
                    <a:pt x="1568" y="1367"/>
                  </a:cubicBezTo>
                  <a:cubicBezTo>
                    <a:pt x="1564" y="1364"/>
                    <a:pt x="1560" y="1362"/>
                    <a:pt x="1559" y="1360"/>
                  </a:cubicBezTo>
                  <a:cubicBezTo>
                    <a:pt x="1548" y="1339"/>
                    <a:pt x="1537" y="1317"/>
                    <a:pt x="1526" y="1296"/>
                  </a:cubicBezTo>
                  <a:cubicBezTo>
                    <a:pt x="1519" y="1282"/>
                    <a:pt x="1513" y="1266"/>
                    <a:pt x="1506" y="1252"/>
                  </a:cubicBezTo>
                  <a:cubicBezTo>
                    <a:pt x="1505" y="1249"/>
                    <a:pt x="1503" y="1248"/>
                    <a:pt x="1501" y="1246"/>
                  </a:cubicBezTo>
                  <a:cubicBezTo>
                    <a:pt x="1500" y="1246"/>
                    <a:pt x="1498" y="1247"/>
                    <a:pt x="1497" y="1247"/>
                  </a:cubicBezTo>
                  <a:cubicBezTo>
                    <a:pt x="1502" y="1277"/>
                    <a:pt x="1515" y="1304"/>
                    <a:pt x="1526" y="1333"/>
                  </a:cubicBezTo>
                  <a:cubicBezTo>
                    <a:pt x="1524" y="1334"/>
                    <a:pt x="1522" y="1335"/>
                    <a:pt x="1519" y="1335"/>
                  </a:cubicBezTo>
                  <a:cubicBezTo>
                    <a:pt x="1519" y="1335"/>
                    <a:pt x="1519" y="1335"/>
                    <a:pt x="1519" y="1335"/>
                  </a:cubicBezTo>
                  <a:cubicBezTo>
                    <a:pt x="1512" y="1335"/>
                    <a:pt x="1507" y="1330"/>
                    <a:pt x="1503" y="1325"/>
                  </a:cubicBezTo>
                  <a:cubicBezTo>
                    <a:pt x="1484" y="1307"/>
                    <a:pt x="1470" y="1285"/>
                    <a:pt x="1460" y="1260"/>
                  </a:cubicBezTo>
                  <a:cubicBezTo>
                    <a:pt x="1458" y="1254"/>
                    <a:pt x="1454" y="1249"/>
                    <a:pt x="1450" y="1244"/>
                  </a:cubicBezTo>
                  <a:cubicBezTo>
                    <a:pt x="1446" y="1263"/>
                    <a:pt x="1456" y="1278"/>
                    <a:pt x="1462" y="1299"/>
                  </a:cubicBezTo>
                  <a:cubicBezTo>
                    <a:pt x="1446" y="1285"/>
                    <a:pt x="1434" y="1271"/>
                    <a:pt x="1425" y="1255"/>
                  </a:cubicBezTo>
                  <a:cubicBezTo>
                    <a:pt x="1416" y="1240"/>
                    <a:pt x="1408" y="1224"/>
                    <a:pt x="1400" y="1208"/>
                  </a:cubicBezTo>
                  <a:cubicBezTo>
                    <a:pt x="1398" y="1204"/>
                    <a:pt x="1395" y="1201"/>
                    <a:pt x="1390" y="1198"/>
                  </a:cubicBezTo>
                  <a:cubicBezTo>
                    <a:pt x="1389" y="1218"/>
                    <a:pt x="1402" y="1232"/>
                    <a:pt x="1405" y="1253"/>
                  </a:cubicBezTo>
                  <a:cubicBezTo>
                    <a:pt x="1399" y="1249"/>
                    <a:pt x="1396" y="1247"/>
                    <a:pt x="1393" y="1244"/>
                  </a:cubicBezTo>
                  <a:cubicBezTo>
                    <a:pt x="1379" y="1229"/>
                    <a:pt x="1365" y="1213"/>
                    <a:pt x="1355" y="1194"/>
                  </a:cubicBezTo>
                  <a:cubicBezTo>
                    <a:pt x="1346" y="1177"/>
                    <a:pt x="1338" y="1159"/>
                    <a:pt x="1329" y="1142"/>
                  </a:cubicBezTo>
                  <a:cubicBezTo>
                    <a:pt x="1326" y="1134"/>
                    <a:pt x="1322" y="1126"/>
                    <a:pt x="1312" y="1123"/>
                  </a:cubicBezTo>
                  <a:cubicBezTo>
                    <a:pt x="1318" y="1141"/>
                    <a:pt x="1324" y="1159"/>
                    <a:pt x="1330" y="1176"/>
                  </a:cubicBezTo>
                  <a:cubicBezTo>
                    <a:pt x="1326" y="1179"/>
                    <a:pt x="1322" y="1181"/>
                    <a:pt x="1318" y="1181"/>
                  </a:cubicBezTo>
                  <a:cubicBezTo>
                    <a:pt x="1318" y="1181"/>
                    <a:pt x="1318" y="1181"/>
                    <a:pt x="1317" y="1181"/>
                  </a:cubicBezTo>
                  <a:cubicBezTo>
                    <a:pt x="1311" y="1181"/>
                    <a:pt x="1305" y="1178"/>
                    <a:pt x="1299" y="1173"/>
                  </a:cubicBezTo>
                  <a:cubicBezTo>
                    <a:pt x="1284" y="1161"/>
                    <a:pt x="1272" y="1144"/>
                    <a:pt x="1264" y="1126"/>
                  </a:cubicBezTo>
                  <a:cubicBezTo>
                    <a:pt x="1254" y="1102"/>
                    <a:pt x="1245" y="1077"/>
                    <a:pt x="1236" y="1053"/>
                  </a:cubicBezTo>
                  <a:cubicBezTo>
                    <a:pt x="1234" y="1048"/>
                    <a:pt x="1231" y="1043"/>
                    <a:pt x="1228" y="1035"/>
                  </a:cubicBezTo>
                  <a:cubicBezTo>
                    <a:pt x="1219" y="1051"/>
                    <a:pt x="1229" y="1063"/>
                    <a:pt x="1228" y="1077"/>
                  </a:cubicBezTo>
                  <a:cubicBezTo>
                    <a:pt x="1225" y="1077"/>
                    <a:pt x="1223" y="1078"/>
                    <a:pt x="1220" y="1078"/>
                  </a:cubicBezTo>
                  <a:cubicBezTo>
                    <a:pt x="1219" y="1078"/>
                    <a:pt x="1219" y="1078"/>
                    <a:pt x="1219" y="1078"/>
                  </a:cubicBezTo>
                  <a:moveTo>
                    <a:pt x="1139" y="478"/>
                  </a:moveTo>
                  <a:cubicBezTo>
                    <a:pt x="1134" y="478"/>
                    <a:pt x="1131" y="476"/>
                    <a:pt x="1128" y="471"/>
                  </a:cubicBezTo>
                  <a:cubicBezTo>
                    <a:pt x="1126" y="466"/>
                    <a:pt x="1122" y="462"/>
                    <a:pt x="1121" y="457"/>
                  </a:cubicBezTo>
                  <a:cubicBezTo>
                    <a:pt x="1117" y="439"/>
                    <a:pt x="1124" y="427"/>
                    <a:pt x="1141" y="424"/>
                  </a:cubicBezTo>
                  <a:cubicBezTo>
                    <a:pt x="1196" y="413"/>
                    <a:pt x="1252" y="401"/>
                    <a:pt x="1307" y="390"/>
                  </a:cubicBezTo>
                  <a:cubicBezTo>
                    <a:pt x="1326" y="386"/>
                    <a:pt x="1345" y="384"/>
                    <a:pt x="1364" y="381"/>
                  </a:cubicBezTo>
                  <a:cubicBezTo>
                    <a:pt x="1365" y="382"/>
                    <a:pt x="1365" y="384"/>
                    <a:pt x="1366" y="385"/>
                  </a:cubicBezTo>
                  <a:cubicBezTo>
                    <a:pt x="1363" y="387"/>
                    <a:pt x="1360" y="389"/>
                    <a:pt x="1357" y="391"/>
                  </a:cubicBezTo>
                  <a:cubicBezTo>
                    <a:pt x="1334" y="402"/>
                    <a:pt x="1310" y="414"/>
                    <a:pt x="1287" y="425"/>
                  </a:cubicBezTo>
                  <a:cubicBezTo>
                    <a:pt x="1284" y="426"/>
                    <a:pt x="1281" y="428"/>
                    <a:pt x="1278" y="428"/>
                  </a:cubicBezTo>
                  <a:cubicBezTo>
                    <a:pt x="1278" y="428"/>
                    <a:pt x="1278" y="428"/>
                    <a:pt x="1278" y="428"/>
                  </a:cubicBezTo>
                  <a:cubicBezTo>
                    <a:pt x="1276" y="428"/>
                    <a:pt x="1274" y="428"/>
                    <a:pt x="1271" y="426"/>
                  </a:cubicBezTo>
                  <a:cubicBezTo>
                    <a:pt x="1271" y="426"/>
                    <a:pt x="1269" y="425"/>
                    <a:pt x="1268" y="425"/>
                  </a:cubicBezTo>
                  <a:cubicBezTo>
                    <a:pt x="1268" y="425"/>
                    <a:pt x="1268" y="425"/>
                    <a:pt x="1267" y="425"/>
                  </a:cubicBezTo>
                  <a:cubicBezTo>
                    <a:pt x="1265" y="426"/>
                    <a:pt x="1263" y="426"/>
                    <a:pt x="1262" y="427"/>
                  </a:cubicBezTo>
                  <a:cubicBezTo>
                    <a:pt x="1232" y="449"/>
                    <a:pt x="1198" y="458"/>
                    <a:pt x="1166" y="470"/>
                  </a:cubicBezTo>
                  <a:cubicBezTo>
                    <a:pt x="1159" y="473"/>
                    <a:pt x="1151" y="475"/>
                    <a:pt x="1144" y="477"/>
                  </a:cubicBezTo>
                  <a:cubicBezTo>
                    <a:pt x="1142" y="478"/>
                    <a:pt x="1141" y="478"/>
                    <a:pt x="1139" y="478"/>
                  </a:cubicBezTo>
                  <a:cubicBezTo>
                    <a:pt x="1139" y="478"/>
                    <a:pt x="1139" y="478"/>
                    <a:pt x="1139" y="478"/>
                  </a:cubicBezTo>
                  <a:moveTo>
                    <a:pt x="301" y="108"/>
                  </a:moveTo>
                  <a:cubicBezTo>
                    <a:pt x="302" y="108"/>
                    <a:pt x="303" y="108"/>
                    <a:pt x="304" y="108"/>
                  </a:cubicBezTo>
                  <a:cubicBezTo>
                    <a:pt x="312" y="108"/>
                    <a:pt x="320" y="105"/>
                    <a:pt x="325" y="101"/>
                  </a:cubicBezTo>
                  <a:cubicBezTo>
                    <a:pt x="330" y="96"/>
                    <a:pt x="330" y="89"/>
                    <a:pt x="326" y="84"/>
                  </a:cubicBezTo>
                  <a:cubicBezTo>
                    <a:pt x="322" y="80"/>
                    <a:pt x="316" y="76"/>
                    <a:pt x="310" y="76"/>
                  </a:cubicBezTo>
                  <a:cubicBezTo>
                    <a:pt x="290" y="75"/>
                    <a:pt x="270" y="71"/>
                    <a:pt x="250" y="64"/>
                  </a:cubicBezTo>
                  <a:cubicBezTo>
                    <a:pt x="237" y="60"/>
                    <a:pt x="223" y="60"/>
                    <a:pt x="210" y="57"/>
                  </a:cubicBezTo>
                  <a:cubicBezTo>
                    <a:pt x="207" y="57"/>
                    <a:pt x="204" y="56"/>
                    <a:pt x="198" y="55"/>
                  </a:cubicBezTo>
                  <a:cubicBezTo>
                    <a:pt x="203" y="53"/>
                    <a:pt x="206" y="51"/>
                    <a:pt x="208" y="51"/>
                  </a:cubicBezTo>
                  <a:cubicBezTo>
                    <a:pt x="230" y="46"/>
                    <a:pt x="252" y="40"/>
                    <a:pt x="274" y="36"/>
                  </a:cubicBezTo>
                  <a:cubicBezTo>
                    <a:pt x="282" y="35"/>
                    <a:pt x="290" y="34"/>
                    <a:pt x="297" y="34"/>
                  </a:cubicBezTo>
                  <a:cubicBezTo>
                    <a:pt x="301" y="34"/>
                    <a:pt x="305" y="34"/>
                    <a:pt x="308" y="33"/>
                  </a:cubicBezTo>
                  <a:cubicBezTo>
                    <a:pt x="323" y="33"/>
                    <a:pt x="337" y="33"/>
                    <a:pt x="351" y="32"/>
                  </a:cubicBezTo>
                  <a:cubicBezTo>
                    <a:pt x="354" y="32"/>
                    <a:pt x="357" y="31"/>
                    <a:pt x="360" y="31"/>
                  </a:cubicBezTo>
                  <a:cubicBezTo>
                    <a:pt x="382" y="29"/>
                    <a:pt x="404" y="26"/>
                    <a:pt x="426" y="24"/>
                  </a:cubicBezTo>
                  <a:cubicBezTo>
                    <a:pt x="429" y="24"/>
                    <a:pt x="432" y="24"/>
                    <a:pt x="436" y="24"/>
                  </a:cubicBezTo>
                  <a:cubicBezTo>
                    <a:pt x="443" y="23"/>
                    <a:pt x="451" y="23"/>
                    <a:pt x="459" y="23"/>
                  </a:cubicBezTo>
                  <a:cubicBezTo>
                    <a:pt x="463" y="23"/>
                    <a:pt x="468" y="23"/>
                    <a:pt x="472" y="23"/>
                  </a:cubicBezTo>
                  <a:cubicBezTo>
                    <a:pt x="485" y="24"/>
                    <a:pt x="496" y="29"/>
                    <a:pt x="508" y="36"/>
                  </a:cubicBezTo>
                  <a:cubicBezTo>
                    <a:pt x="524" y="45"/>
                    <a:pt x="539" y="56"/>
                    <a:pt x="552" y="69"/>
                  </a:cubicBezTo>
                  <a:cubicBezTo>
                    <a:pt x="562" y="78"/>
                    <a:pt x="568" y="91"/>
                    <a:pt x="574" y="103"/>
                  </a:cubicBezTo>
                  <a:cubicBezTo>
                    <a:pt x="583" y="121"/>
                    <a:pt x="589" y="140"/>
                    <a:pt x="599" y="157"/>
                  </a:cubicBezTo>
                  <a:cubicBezTo>
                    <a:pt x="608" y="174"/>
                    <a:pt x="612" y="193"/>
                    <a:pt x="618" y="212"/>
                  </a:cubicBezTo>
                  <a:cubicBezTo>
                    <a:pt x="623" y="230"/>
                    <a:pt x="632" y="247"/>
                    <a:pt x="641" y="263"/>
                  </a:cubicBezTo>
                  <a:cubicBezTo>
                    <a:pt x="649" y="280"/>
                    <a:pt x="656" y="298"/>
                    <a:pt x="667" y="313"/>
                  </a:cubicBezTo>
                  <a:cubicBezTo>
                    <a:pt x="688" y="340"/>
                    <a:pt x="708" y="367"/>
                    <a:pt x="739" y="382"/>
                  </a:cubicBezTo>
                  <a:cubicBezTo>
                    <a:pt x="759" y="392"/>
                    <a:pt x="779" y="406"/>
                    <a:pt x="800" y="414"/>
                  </a:cubicBezTo>
                  <a:cubicBezTo>
                    <a:pt x="822" y="422"/>
                    <a:pt x="844" y="426"/>
                    <a:pt x="868" y="426"/>
                  </a:cubicBezTo>
                  <a:cubicBezTo>
                    <a:pt x="871" y="426"/>
                    <a:pt x="874" y="426"/>
                    <a:pt x="877" y="426"/>
                  </a:cubicBezTo>
                  <a:cubicBezTo>
                    <a:pt x="886" y="426"/>
                    <a:pt x="894" y="425"/>
                    <a:pt x="903" y="423"/>
                  </a:cubicBezTo>
                  <a:cubicBezTo>
                    <a:pt x="908" y="422"/>
                    <a:pt x="912" y="421"/>
                    <a:pt x="916" y="419"/>
                  </a:cubicBezTo>
                  <a:cubicBezTo>
                    <a:pt x="941" y="409"/>
                    <a:pt x="991" y="397"/>
                    <a:pt x="1022" y="395"/>
                  </a:cubicBezTo>
                  <a:cubicBezTo>
                    <a:pt x="1024" y="395"/>
                    <a:pt x="1027" y="395"/>
                    <a:pt x="1029" y="395"/>
                  </a:cubicBezTo>
                  <a:cubicBezTo>
                    <a:pt x="1030" y="395"/>
                    <a:pt x="1031" y="395"/>
                    <a:pt x="1032" y="395"/>
                  </a:cubicBezTo>
                  <a:cubicBezTo>
                    <a:pt x="1051" y="396"/>
                    <a:pt x="1070" y="398"/>
                    <a:pt x="1090" y="402"/>
                  </a:cubicBezTo>
                  <a:cubicBezTo>
                    <a:pt x="1097" y="403"/>
                    <a:pt x="1103" y="408"/>
                    <a:pt x="1111" y="412"/>
                  </a:cubicBezTo>
                  <a:cubicBezTo>
                    <a:pt x="1101" y="438"/>
                    <a:pt x="1101" y="461"/>
                    <a:pt x="1116" y="485"/>
                  </a:cubicBezTo>
                  <a:cubicBezTo>
                    <a:pt x="1112" y="487"/>
                    <a:pt x="1107" y="490"/>
                    <a:pt x="1102" y="493"/>
                  </a:cubicBezTo>
                  <a:cubicBezTo>
                    <a:pt x="1104" y="500"/>
                    <a:pt x="1108" y="502"/>
                    <a:pt x="1113" y="502"/>
                  </a:cubicBezTo>
                  <a:cubicBezTo>
                    <a:pt x="1113" y="502"/>
                    <a:pt x="1114" y="502"/>
                    <a:pt x="1114" y="502"/>
                  </a:cubicBezTo>
                  <a:cubicBezTo>
                    <a:pt x="1115" y="502"/>
                    <a:pt x="1117" y="502"/>
                    <a:pt x="1118" y="501"/>
                  </a:cubicBezTo>
                  <a:cubicBezTo>
                    <a:pt x="1128" y="499"/>
                    <a:pt x="1138" y="496"/>
                    <a:pt x="1148" y="493"/>
                  </a:cubicBezTo>
                  <a:cubicBezTo>
                    <a:pt x="1154" y="491"/>
                    <a:pt x="1160" y="489"/>
                    <a:pt x="1168" y="487"/>
                  </a:cubicBezTo>
                  <a:cubicBezTo>
                    <a:pt x="1165" y="492"/>
                    <a:pt x="1163" y="496"/>
                    <a:pt x="1161" y="498"/>
                  </a:cubicBezTo>
                  <a:cubicBezTo>
                    <a:pt x="1144" y="517"/>
                    <a:pt x="1129" y="538"/>
                    <a:pt x="1108" y="553"/>
                  </a:cubicBezTo>
                  <a:cubicBezTo>
                    <a:pt x="1100" y="559"/>
                    <a:pt x="1093" y="568"/>
                    <a:pt x="1084" y="575"/>
                  </a:cubicBezTo>
                  <a:cubicBezTo>
                    <a:pt x="1078" y="581"/>
                    <a:pt x="1073" y="587"/>
                    <a:pt x="1064" y="587"/>
                  </a:cubicBezTo>
                  <a:cubicBezTo>
                    <a:pt x="1064" y="587"/>
                    <a:pt x="1063" y="587"/>
                    <a:pt x="1063" y="587"/>
                  </a:cubicBezTo>
                  <a:cubicBezTo>
                    <a:pt x="1063" y="587"/>
                    <a:pt x="1062" y="587"/>
                    <a:pt x="1062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58" y="588"/>
                    <a:pt x="1053" y="591"/>
                    <a:pt x="1052" y="594"/>
                  </a:cubicBezTo>
                  <a:cubicBezTo>
                    <a:pt x="1049" y="608"/>
                    <a:pt x="1038" y="614"/>
                    <a:pt x="1029" y="621"/>
                  </a:cubicBezTo>
                  <a:cubicBezTo>
                    <a:pt x="1003" y="642"/>
                    <a:pt x="976" y="662"/>
                    <a:pt x="948" y="680"/>
                  </a:cubicBezTo>
                  <a:cubicBezTo>
                    <a:pt x="926" y="695"/>
                    <a:pt x="902" y="708"/>
                    <a:pt x="880" y="721"/>
                  </a:cubicBezTo>
                  <a:cubicBezTo>
                    <a:pt x="856" y="735"/>
                    <a:pt x="833" y="750"/>
                    <a:pt x="809" y="764"/>
                  </a:cubicBezTo>
                  <a:cubicBezTo>
                    <a:pt x="805" y="766"/>
                    <a:pt x="800" y="769"/>
                    <a:pt x="796" y="771"/>
                  </a:cubicBezTo>
                  <a:cubicBezTo>
                    <a:pt x="778" y="779"/>
                    <a:pt x="759" y="786"/>
                    <a:pt x="742" y="795"/>
                  </a:cubicBezTo>
                  <a:cubicBezTo>
                    <a:pt x="720" y="808"/>
                    <a:pt x="697" y="814"/>
                    <a:pt x="674" y="825"/>
                  </a:cubicBezTo>
                  <a:cubicBezTo>
                    <a:pt x="644" y="839"/>
                    <a:pt x="614" y="855"/>
                    <a:pt x="581" y="860"/>
                  </a:cubicBezTo>
                  <a:cubicBezTo>
                    <a:pt x="558" y="864"/>
                    <a:pt x="537" y="872"/>
                    <a:pt x="515" y="879"/>
                  </a:cubicBezTo>
                  <a:cubicBezTo>
                    <a:pt x="499" y="883"/>
                    <a:pt x="483" y="889"/>
                    <a:pt x="466" y="894"/>
                  </a:cubicBezTo>
                  <a:cubicBezTo>
                    <a:pt x="464" y="894"/>
                    <a:pt x="462" y="895"/>
                    <a:pt x="460" y="895"/>
                  </a:cubicBezTo>
                  <a:cubicBezTo>
                    <a:pt x="460" y="895"/>
                    <a:pt x="460" y="895"/>
                    <a:pt x="459" y="895"/>
                  </a:cubicBezTo>
                  <a:cubicBezTo>
                    <a:pt x="456" y="895"/>
                    <a:pt x="453" y="894"/>
                    <a:pt x="449" y="890"/>
                  </a:cubicBezTo>
                  <a:cubicBezTo>
                    <a:pt x="442" y="884"/>
                    <a:pt x="437" y="881"/>
                    <a:pt x="432" y="881"/>
                  </a:cubicBezTo>
                  <a:cubicBezTo>
                    <a:pt x="431" y="881"/>
                    <a:pt x="431" y="881"/>
                    <a:pt x="431" y="881"/>
                  </a:cubicBezTo>
                  <a:cubicBezTo>
                    <a:pt x="426" y="881"/>
                    <a:pt x="420" y="884"/>
                    <a:pt x="413" y="889"/>
                  </a:cubicBezTo>
                  <a:cubicBezTo>
                    <a:pt x="405" y="895"/>
                    <a:pt x="397" y="901"/>
                    <a:pt x="389" y="907"/>
                  </a:cubicBezTo>
                  <a:cubicBezTo>
                    <a:pt x="379" y="892"/>
                    <a:pt x="365" y="894"/>
                    <a:pt x="353" y="893"/>
                  </a:cubicBezTo>
                  <a:cubicBezTo>
                    <a:pt x="352" y="893"/>
                    <a:pt x="351" y="893"/>
                    <a:pt x="351" y="893"/>
                  </a:cubicBezTo>
                  <a:cubicBezTo>
                    <a:pt x="350" y="893"/>
                    <a:pt x="349" y="893"/>
                    <a:pt x="348" y="894"/>
                  </a:cubicBezTo>
                  <a:cubicBezTo>
                    <a:pt x="338" y="894"/>
                    <a:pt x="328" y="897"/>
                    <a:pt x="317" y="898"/>
                  </a:cubicBezTo>
                  <a:cubicBezTo>
                    <a:pt x="316" y="898"/>
                    <a:pt x="314" y="898"/>
                    <a:pt x="312" y="898"/>
                  </a:cubicBezTo>
                  <a:cubicBezTo>
                    <a:pt x="303" y="899"/>
                    <a:pt x="294" y="899"/>
                    <a:pt x="285" y="899"/>
                  </a:cubicBezTo>
                  <a:cubicBezTo>
                    <a:pt x="274" y="899"/>
                    <a:pt x="262" y="899"/>
                    <a:pt x="250" y="900"/>
                  </a:cubicBezTo>
                  <a:cubicBezTo>
                    <a:pt x="250" y="900"/>
                    <a:pt x="249" y="900"/>
                    <a:pt x="248" y="900"/>
                  </a:cubicBezTo>
                  <a:cubicBezTo>
                    <a:pt x="247" y="900"/>
                    <a:pt x="246" y="900"/>
                    <a:pt x="246" y="900"/>
                  </a:cubicBezTo>
                  <a:cubicBezTo>
                    <a:pt x="245" y="900"/>
                    <a:pt x="244" y="900"/>
                    <a:pt x="243" y="900"/>
                  </a:cubicBezTo>
                  <a:cubicBezTo>
                    <a:pt x="241" y="900"/>
                    <a:pt x="239" y="900"/>
                    <a:pt x="237" y="900"/>
                  </a:cubicBezTo>
                  <a:cubicBezTo>
                    <a:pt x="232" y="900"/>
                    <a:pt x="226" y="900"/>
                    <a:pt x="220" y="896"/>
                  </a:cubicBezTo>
                  <a:cubicBezTo>
                    <a:pt x="218" y="895"/>
                    <a:pt x="215" y="895"/>
                    <a:pt x="213" y="895"/>
                  </a:cubicBezTo>
                  <a:cubicBezTo>
                    <a:pt x="213" y="895"/>
                    <a:pt x="213" y="895"/>
                    <a:pt x="213" y="895"/>
                  </a:cubicBezTo>
                  <a:cubicBezTo>
                    <a:pt x="207" y="895"/>
                    <a:pt x="202" y="899"/>
                    <a:pt x="201" y="904"/>
                  </a:cubicBezTo>
                  <a:cubicBezTo>
                    <a:pt x="199" y="913"/>
                    <a:pt x="205" y="924"/>
                    <a:pt x="214" y="924"/>
                  </a:cubicBezTo>
                  <a:cubicBezTo>
                    <a:pt x="218" y="924"/>
                    <a:pt x="222" y="925"/>
                    <a:pt x="225" y="925"/>
                  </a:cubicBezTo>
                  <a:cubicBezTo>
                    <a:pt x="233" y="925"/>
                    <a:pt x="241" y="924"/>
                    <a:pt x="248" y="924"/>
                  </a:cubicBezTo>
                  <a:cubicBezTo>
                    <a:pt x="252" y="924"/>
                    <a:pt x="255" y="923"/>
                    <a:pt x="259" y="923"/>
                  </a:cubicBezTo>
                  <a:cubicBezTo>
                    <a:pt x="259" y="923"/>
                    <a:pt x="259" y="923"/>
                    <a:pt x="260" y="923"/>
                  </a:cubicBezTo>
                  <a:cubicBezTo>
                    <a:pt x="261" y="923"/>
                    <a:pt x="263" y="923"/>
                    <a:pt x="264" y="923"/>
                  </a:cubicBezTo>
                  <a:cubicBezTo>
                    <a:pt x="271" y="923"/>
                    <a:pt x="277" y="924"/>
                    <a:pt x="284" y="927"/>
                  </a:cubicBezTo>
                  <a:cubicBezTo>
                    <a:pt x="295" y="931"/>
                    <a:pt x="307" y="930"/>
                    <a:pt x="319" y="932"/>
                  </a:cubicBezTo>
                  <a:cubicBezTo>
                    <a:pt x="324" y="932"/>
                    <a:pt x="330" y="932"/>
                    <a:pt x="338" y="932"/>
                  </a:cubicBezTo>
                  <a:cubicBezTo>
                    <a:pt x="334" y="937"/>
                    <a:pt x="332" y="939"/>
                    <a:pt x="330" y="940"/>
                  </a:cubicBezTo>
                  <a:cubicBezTo>
                    <a:pt x="329" y="942"/>
                    <a:pt x="327" y="943"/>
                    <a:pt x="325" y="944"/>
                  </a:cubicBezTo>
                  <a:cubicBezTo>
                    <a:pt x="304" y="955"/>
                    <a:pt x="284" y="966"/>
                    <a:pt x="268" y="984"/>
                  </a:cubicBezTo>
                  <a:cubicBezTo>
                    <a:pt x="251" y="1003"/>
                    <a:pt x="230" y="1017"/>
                    <a:pt x="215" y="1038"/>
                  </a:cubicBezTo>
                  <a:cubicBezTo>
                    <a:pt x="206" y="1050"/>
                    <a:pt x="194" y="1059"/>
                    <a:pt x="183" y="1070"/>
                  </a:cubicBezTo>
                  <a:cubicBezTo>
                    <a:pt x="170" y="1061"/>
                    <a:pt x="158" y="1051"/>
                    <a:pt x="145" y="1041"/>
                  </a:cubicBezTo>
                  <a:cubicBezTo>
                    <a:pt x="138" y="1035"/>
                    <a:pt x="132" y="1029"/>
                    <a:pt x="125" y="1023"/>
                  </a:cubicBezTo>
                  <a:cubicBezTo>
                    <a:pt x="123" y="1022"/>
                    <a:pt x="121" y="1021"/>
                    <a:pt x="119" y="1020"/>
                  </a:cubicBezTo>
                  <a:cubicBezTo>
                    <a:pt x="99" y="998"/>
                    <a:pt x="76" y="980"/>
                    <a:pt x="52" y="962"/>
                  </a:cubicBezTo>
                  <a:cubicBezTo>
                    <a:pt x="112" y="932"/>
                    <a:pt x="169" y="900"/>
                    <a:pt x="217" y="852"/>
                  </a:cubicBezTo>
                  <a:cubicBezTo>
                    <a:pt x="215" y="859"/>
                    <a:pt x="213" y="866"/>
                    <a:pt x="211" y="874"/>
                  </a:cubicBezTo>
                  <a:cubicBezTo>
                    <a:pt x="223" y="873"/>
                    <a:pt x="231" y="868"/>
                    <a:pt x="236" y="859"/>
                  </a:cubicBezTo>
                  <a:cubicBezTo>
                    <a:pt x="243" y="844"/>
                    <a:pt x="250" y="830"/>
                    <a:pt x="257" y="815"/>
                  </a:cubicBezTo>
                  <a:cubicBezTo>
                    <a:pt x="259" y="810"/>
                    <a:pt x="262" y="805"/>
                    <a:pt x="267" y="805"/>
                  </a:cubicBezTo>
                  <a:cubicBezTo>
                    <a:pt x="267" y="805"/>
                    <a:pt x="267" y="805"/>
                    <a:pt x="267" y="805"/>
                  </a:cubicBezTo>
                  <a:cubicBezTo>
                    <a:pt x="267" y="805"/>
                    <a:pt x="268" y="805"/>
                    <a:pt x="268" y="805"/>
                  </a:cubicBezTo>
                  <a:cubicBezTo>
                    <a:pt x="269" y="805"/>
                    <a:pt x="270" y="805"/>
                    <a:pt x="270" y="805"/>
                  </a:cubicBezTo>
                  <a:cubicBezTo>
                    <a:pt x="271" y="805"/>
                    <a:pt x="271" y="805"/>
                    <a:pt x="271" y="805"/>
                  </a:cubicBezTo>
                  <a:cubicBezTo>
                    <a:pt x="280" y="805"/>
                    <a:pt x="285" y="797"/>
                    <a:pt x="291" y="792"/>
                  </a:cubicBezTo>
                  <a:cubicBezTo>
                    <a:pt x="303" y="783"/>
                    <a:pt x="314" y="773"/>
                    <a:pt x="326" y="764"/>
                  </a:cubicBezTo>
                  <a:cubicBezTo>
                    <a:pt x="340" y="755"/>
                    <a:pt x="341" y="749"/>
                    <a:pt x="330" y="736"/>
                  </a:cubicBezTo>
                  <a:cubicBezTo>
                    <a:pt x="329" y="735"/>
                    <a:pt x="328" y="734"/>
                    <a:pt x="327" y="733"/>
                  </a:cubicBezTo>
                  <a:cubicBezTo>
                    <a:pt x="339" y="713"/>
                    <a:pt x="467" y="605"/>
                    <a:pt x="506" y="581"/>
                  </a:cubicBezTo>
                  <a:cubicBezTo>
                    <a:pt x="520" y="601"/>
                    <a:pt x="535" y="620"/>
                    <a:pt x="559" y="633"/>
                  </a:cubicBezTo>
                  <a:cubicBezTo>
                    <a:pt x="559" y="617"/>
                    <a:pt x="548" y="611"/>
                    <a:pt x="542" y="601"/>
                  </a:cubicBezTo>
                  <a:cubicBezTo>
                    <a:pt x="536" y="591"/>
                    <a:pt x="528" y="583"/>
                    <a:pt x="520" y="575"/>
                  </a:cubicBezTo>
                  <a:cubicBezTo>
                    <a:pt x="522" y="570"/>
                    <a:pt x="524" y="566"/>
                    <a:pt x="524" y="562"/>
                  </a:cubicBezTo>
                  <a:cubicBezTo>
                    <a:pt x="524" y="560"/>
                    <a:pt x="521" y="556"/>
                    <a:pt x="518" y="555"/>
                  </a:cubicBezTo>
                  <a:cubicBezTo>
                    <a:pt x="502" y="550"/>
                    <a:pt x="498" y="534"/>
                    <a:pt x="493" y="520"/>
                  </a:cubicBezTo>
                  <a:cubicBezTo>
                    <a:pt x="483" y="493"/>
                    <a:pt x="475" y="466"/>
                    <a:pt x="465" y="438"/>
                  </a:cubicBezTo>
                  <a:cubicBezTo>
                    <a:pt x="464" y="435"/>
                    <a:pt x="464" y="432"/>
                    <a:pt x="462" y="429"/>
                  </a:cubicBezTo>
                  <a:cubicBezTo>
                    <a:pt x="446" y="407"/>
                    <a:pt x="443" y="380"/>
                    <a:pt x="432" y="356"/>
                  </a:cubicBezTo>
                  <a:cubicBezTo>
                    <a:pt x="427" y="344"/>
                    <a:pt x="427" y="331"/>
                    <a:pt x="428" y="319"/>
                  </a:cubicBezTo>
                  <a:cubicBezTo>
                    <a:pt x="430" y="308"/>
                    <a:pt x="430" y="297"/>
                    <a:pt x="425" y="286"/>
                  </a:cubicBezTo>
                  <a:cubicBezTo>
                    <a:pt x="424" y="284"/>
                    <a:pt x="422" y="279"/>
                    <a:pt x="420" y="279"/>
                  </a:cubicBezTo>
                  <a:cubicBezTo>
                    <a:pt x="408" y="275"/>
                    <a:pt x="405" y="263"/>
                    <a:pt x="398" y="254"/>
                  </a:cubicBezTo>
                  <a:cubicBezTo>
                    <a:pt x="395" y="249"/>
                    <a:pt x="391" y="244"/>
                    <a:pt x="387" y="238"/>
                  </a:cubicBezTo>
                  <a:cubicBezTo>
                    <a:pt x="379" y="228"/>
                    <a:pt x="368" y="223"/>
                    <a:pt x="355" y="220"/>
                  </a:cubicBezTo>
                  <a:cubicBezTo>
                    <a:pt x="339" y="216"/>
                    <a:pt x="323" y="210"/>
                    <a:pt x="307" y="204"/>
                  </a:cubicBezTo>
                  <a:cubicBezTo>
                    <a:pt x="303" y="202"/>
                    <a:pt x="300" y="198"/>
                    <a:pt x="297" y="195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301" y="193"/>
                    <a:pt x="304" y="193"/>
                    <a:pt x="307" y="195"/>
                  </a:cubicBezTo>
                  <a:cubicBezTo>
                    <a:pt x="315" y="198"/>
                    <a:pt x="322" y="202"/>
                    <a:pt x="330" y="204"/>
                  </a:cubicBezTo>
                  <a:cubicBezTo>
                    <a:pt x="331" y="205"/>
                    <a:pt x="332" y="205"/>
                    <a:pt x="334" y="205"/>
                  </a:cubicBezTo>
                  <a:cubicBezTo>
                    <a:pt x="334" y="205"/>
                    <a:pt x="334" y="205"/>
                    <a:pt x="334" y="205"/>
                  </a:cubicBezTo>
                  <a:cubicBezTo>
                    <a:pt x="338" y="205"/>
                    <a:pt x="341" y="203"/>
                    <a:pt x="342" y="198"/>
                  </a:cubicBezTo>
                  <a:cubicBezTo>
                    <a:pt x="345" y="192"/>
                    <a:pt x="341" y="188"/>
                    <a:pt x="336" y="186"/>
                  </a:cubicBezTo>
                  <a:cubicBezTo>
                    <a:pt x="328" y="181"/>
                    <a:pt x="319" y="177"/>
                    <a:pt x="311" y="172"/>
                  </a:cubicBezTo>
                  <a:cubicBezTo>
                    <a:pt x="307" y="169"/>
                    <a:pt x="302" y="166"/>
                    <a:pt x="298" y="162"/>
                  </a:cubicBezTo>
                  <a:cubicBezTo>
                    <a:pt x="298" y="161"/>
                    <a:pt x="299" y="160"/>
                    <a:pt x="299" y="159"/>
                  </a:cubicBezTo>
                  <a:cubicBezTo>
                    <a:pt x="305" y="159"/>
                    <a:pt x="311" y="159"/>
                    <a:pt x="317" y="159"/>
                  </a:cubicBezTo>
                  <a:cubicBezTo>
                    <a:pt x="319" y="159"/>
                    <a:pt x="320" y="159"/>
                    <a:pt x="322" y="159"/>
                  </a:cubicBezTo>
                  <a:cubicBezTo>
                    <a:pt x="322" y="159"/>
                    <a:pt x="323" y="159"/>
                    <a:pt x="323" y="159"/>
                  </a:cubicBezTo>
                  <a:cubicBezTo>
                    <a:pt x="329" y="159"/>
                    <a:pt x="330" y="156"/>
                    <a:pt x="335" y="145"/>
                  </a:cubicBezTo>
                  <a:cubicBezTo>
                    <a:pt x="313" y="131"/>
                    <a:pt x="286" y="138"/>
                    <a:pt x="262" y="127"/>
                  </a:cubicBezTo>
                  <a:cubicBezTo>
                    <a:pt x="267" y="120"/>
                    <a:pt x="270" y="116"/>
                    <a:pt x="274" y="111"/>
                  </a:cubicBezTo>
                  <a:cubicBezTo>
                    <a:pt x="260" y="105"/>
                    <a:pt x="246" y="98"/>
                    <a:pt x="233" y="92"/>
                  </a:cubicBezTo>
                  <a:cubicBezTo>
                    <a:pt x="231" y="91"/>
                    <a:pt x="230" y="89"/>
                    <a:pt x="229" y="86"/>
                  </a:cubicBezTo>
                  <a:cubicBezTo>
                    <a:pt x="231" y="85"/>
                    <a:pt x="233" y="84"/>
                    <a:pt x="234" y="83"/>
                  </a:cubicBezTo>
                  <a:cubicBezTo>
                    <a:pt x="234" y="83"/>
                    <a:pt x="235" y="83"/>
                    <a:pt x="235" y="84"/>
                  </a:cubicBezTo>
                  <a:cubicBezTo>
                    <a:pt x="251" y="87"/>
                    <a:pt x="267" y="90"/>
                    <a:pt x="280" y="102"/>
                  </a:cubicBezTo>
                  <a:cubicBezTo>
                    <a:pt x="285" y="106"/>
                    <a:pt x="293" y="108"/>
                    <a:pt x="301" y="108"/>
                  </a:cubicBezTo>
                  <a:moveTo>
                    <a:pt x="465" y="0"/>
                  </a:moveTo>
                  <a:cubicBezTo>
                    <a:pt x="455" y="0"/>
                    <a:pt x="446" y="1"/>
                    <a:pt x="437" y="1"/>
                  </a:cubicBezTo>
                  <a:cubicBezTo>
                    <a:pt x="422" y="2"/>
                    <a:pt x="407" y="1"/>
                    <a:pt x="392" y="2"/>
                  </a:cubicBezTo>
                  <a:cubicBezTo>
                    <a:pt x="381" y="3"/>
                    <a:pt x="370" y="4"/>
                    <a:pt x="359" y="7"/>
                  </a:cubicBezTo>
                  <a:cubicBezTo>
                    <a:pt x="351" y="9"/>
                    <a:pt x="343" y="9"/>
                    <a:pt x="334" y="10"/>
                  </a:cubicBezTo>
                  <a:cubicBezTo>
                    <a:pt x="331" y="10"/>
                    <a:pt x="327" y="10"/>
                    <a:pt x="324" y="10"/>
                  </a:cubicBezTo>
                  <a:cubicBezTo>
                    <a:pt x="320" y="10"/>
                    <a:pt x="317" y="11"/>
                    <a:pt x="313" y="11"/>
                  </a:cubicBezTo>
                  <a:cubicBezTo>
                    <a:pt x="306" y="11"/>
                    <a:pt x="299" y="12"/>
                    <a:pt x="292" y="13"/>
                  </a:cubicBezTo>
                  <a:cubicBezTo>
                    <a:pt x="280" y="16"/>
                    <a:pt x="267" y="16"/>
                    <a:pt x="254" y="19"/>
                  </a:cubicBezTo>
                  <a:cubicBezTo>
                    <a:pt x="243" y="23"/>
                    <a:pt x="231" y="25"/>
                    <a:pt x="220" y="28"/>
                  </a:cubicBezTo>
                  <a:cubicBezTo>
                    <a:pt x="202" y="33"/>
                    <a:pt x="185" y="39"/>
                    <a:pt x="166" y="44"/>
                  </a:cubicBezTo>
                  <a:cubicBezTo>
                    <a:pt x="177" y="68"/>
                    <a:pt x="177" y="68"/>
                    <a:pt x="198" y="78"/>
                  </a:cubicBezTo>
                  <a:cubicBezTo>
                    <a:pt x="205" y="90"/>
                    <a:pt x="208" y="101"/>
                    <a:pt x="216" y="107"/>
                  </a:cubicBezTo>
                  <a:cubicBezTo>
                    <a:pt x="228" y="117"/>
                    <a:pt x="237" y="131"/>
                    <a:pt x="250" y="140"/>
                  </a:cubicBezTo>
                  <a:cubicBezTo>
                    <a:pt x="262" y="150"/>
                    <a:pt x="269" y="163"/>
                    <a:pt x="277" y="174"/>
                  </a:cubicBezTo>
                  <a:cubicBezTo>
                    <a:pt x="272" y="195"/>
                    <a:pt x="278" y="212"/>
                    <a:pt x="295" y="221"/>
                  </a:cubicBezTo>
                  <a:cubicBezTo>
                    <a:pt x="310" y="229"/>
                    <a:pt x="326" y="235"/>
                    <a:pt x="342" y="240"/>
                  </a:cubicBezTo>
                  <a:cubicBezTo>
                    <a:pt x="351" y="243"/>
                    <a:pt x="362" y="241"/>
                    <a:pt x="366" y="253"/>
                  </a:cubicBezTo>
                  <a:cubicBezTo>
                    <a:pt x="391" y="271"/>
                    <a:pt x="400" y="298"/>
                    <a:pt x="404" y="327"/>
                  </a:cubicBezTo>
                  <a:cubicBezTo>
                    <a:pt x="406" y="340"/>
                    <a:pt x="409" y="352"/>
                    <a:pt x="414" y="364"/>
                  </a:cubicBezTo>
                  <a:cubicBezTo>
                    <a:pt x="426" y="397"/>
                    <a:pt x="440" y="429"/>
                    <a:pt x="452" y="462"/>
                  </a:cubicBezTo>
                  <a:cubicBezTo>
                    <a:pt x="465" y="494"/>
                    <a:pt x="477" y="526"/>
                    <a:pt x="490" y="559"/>
                  </a:cubicBezTo>
                  <a:cubicBezTo>
                    <a:pt x="478" y="568"/>
                    <a:pt x="466" y="577"/>
                    <a:pt x="455" y="587"/>
                  </a:cubicBezTo>
                  <a:cubicBezTo>
                    <a:pt x="437" y="602"/>
                    <a:pt x="421" y="618"/>
                    <a:pt x="403" y="633"/>
                  </a:cubicBezTo>
                  <a:cubicBezTo>
                    <a:pt x="364" y="664"/>
                    <a:pt x="325" y="693"/>
                    <a:pt x="293" y="732"/>
                  </a:cubicBezTo>
                  <a:cubicBezTo>
                    <a:pt x="283" y="744"/>
                    <a:pt x="271" y="753"/>
                    <a:pt x="261" y="765"/>
                  </a:cubicBezTo>
                  <a:cubicBezTo>
                    <a:pt x="242" y="786"/>
                    <a:pt x="225" y="808"/>
                    <a:pt x="205" y="828"/>
                  </a:cubicBezTo>
                  <a:cubicBezTo>
                    <a:pt x="186" y="848"/>
                    <a:pt x="165" y="867"/>
                    <a:pt x="143" y="884"/>
                  </a:cubicBezTo>
                  <a:cubicBezTo>
                    <a:pt x="110" y="909"/>
                    <a:pt x="73" y="925"/>
                    <a:pt x="37" y="944"/>
                  </a:cubicBezTo>
                  <a:cubicBezTo>
                    <a:pt x="32" y="946"/>
                    <a:pt x="28" y="948"/>
                    <a:pt x="23" y="948"/>
                  </a:cubicBezTo>
                  <a:cubicBezTo>
                    <a:pt x="23" y="948"/>
                    <a:pt x="22" y="948"/>
                    <a:pt x="22" y="948"/>
                  </a:cubicBezTo>
                  <a:cubicBezTo>
                    <a:pt x="20" y="948"/>
                    <a:pt x="18" y="948"/>
                    <a:pt x="15" y="947"/>
                  </a:cubicBezTo>
                  <a:cubicBezTo>
                    <a:pt x="14" y="947"/>
                    <a:pt x="13" y="947"/>
                    <a:pt x="12" y="947"/>
                  </a:cubicBezTo>
                  <a:cubicBezTo>
                    <a:pt x="11" y="947"/>
                    <a:pt x="11" y="947"/>
                    <a:pt x="11" y="947"/>
                  </a:cubicBezTo>
                  <a:cubicBezTo>
                    <a:pt x="4" y="947"/>
                    <a:pt x="0" y="955"/>
                    <a:pt x="3" y="963"/>
                  </a:cubicBezTo>
                  <a:cubicBezTo>
                    <a:pt x="7" y="973"/>
                    <a:pt x="14" y="978"/>
                    <a:pt x="23" y="980"/>
                  </a:cubicBezTo>
                  <a:cubicBezTo>
                    <a:pt x="33" y="984"/>
                    <a:pt x="43" y="987"/>
                    <a:pt x="52" y="992"/>
                  </a:cubicBezTo>
                  <a:cubicBezTo>
                    <a:pt x="71" y="1003"/>
                    <a:pt x="91" y="1015"/>
                    <a:pt x="105" y="1035"/>
                  </a:cubicBezTo>
                  <a:cubicBezTo>
                    <a:pt x="106" y="1036"/>
                    <a:pt x="108" y="1037"/>
                    <a:pt x="109" y="1038"/>
                  </a:cubicBezTo>
                  <a:cubicBezTo>
                    <a:pt x="122" y="1044"/>
                    <a:pt x="132" y="1056"/>
                    <a:pt x="143" y="1066"/>
                  </a:cubicBezTo>
                  <a:cubicBezTo>
                    <a:pt x="157" y="1080"/>
                    <a:pt x="173" y="1089"/>
                    <a:pt x="191" y="1096"/>
                  </a:cubicBezTo>
                  <a:cubicBezTo>
                    <a:pt x="193" y="1096"/>
                    <a:pt x="195" y="1097"/>
                    <a:pt x="197" y="1097"/>
                  </a:cubicBezTo>
                  <a:cubicBezTo>
                    <a:pt x="197" y="1097"/>
                    <a:pt x="197" y="1097"/>
                    <a:pt x="197" y="1097"/>
                  </a:cubicBezTo>
                  <a:cubicBezTo>
                    <a:pt x="201" y="1097"/>
                    <a:pt x="204" y="1094"/>
                    <a:pt x="204" y="1088"/>
                  </a:cubicBezTo>
                  <a:cubicBezTo>
                    <a:pt x="205" y="1082"/>
                    <a:pt x="208" y="1080"/>
                    <a:pt x="211" y="1077"/>
                  </a:cubicBezTo>
                  <a:cubicBezTo>
                    <a:pt x="226" y="1063"/>
                    <a:pt x="240" y="1049"/>
                    <a:pt x="255" y="1036"/>
                  </a:cubicBezTo>
                  <a:cubicBezTo>
                    <a:pt x="277" y="1016"/>
                    <a:pt x="299" y="996"/>
                    <a:pt x="322" y="979"/>
                  </a:cubicBezTo>
                  <a:cubicBezTo>
                    <a:pt x="344" y="962"/>
                    <a:pt x="368" y="949"/>
                    <a:pt x="391" y="936"/>
                  </a:cubicBezTo>
                  <a:cubicBezTo>
                    <a:pt x="397" y="932"/>
                    <a:pt x="405" y="930"/>
                    <a:pt x="413" y="928"/>
                  </a:cubicBezTo>
                  <a:cubicBezTo>
                    <a:pt x="425" y="925"/>
                    <a:pt x="438" y="923"/>
                    <a:pt x="450" y="920"/>
                  </a:cubicBezTo>
                  <a:cubicBezTo>
                    <a:pt x="488" y="910"/>
                    <a:pt x="526" y="898"/>
                    <a:pt x="565" y="889"/>
                  </a:cubicBezTo>
                  <a:cubicBezTo>
                    <a:pt x="595" y="881"/>
                    <a:pt x="626" y="875"/>
                    <a:pt x="655" y="861"/>
                  </a:cubicBezTo>
                  <a:cubicBezTo>
                    <a:pt x="658" y="860"/>
                    <a:pt x="661" y="859"/>
                    <a:pt x="664" y="858"/>
                  </a:cubicBezTo>
                  <a:cubicBezTo>
                    <a:pt x="692" y="850"/>
                    <a:pt x="719" y="837"/>
                    <a:pt x="745" y="825"/>
                  </a:cubicBezTo>
                  <a:cubicBezTo>
                    <a:pt x="762" y="817"/>
                    <a:pt x="779" y="810"/>
                    <a:pt x="794" y="803"/>
                  </a:cubicBezTo>
                  <a:cubicBezTo>
                    <a:pt x="797" y="804"/>
                    <a:pt x="797" y="805"/>
                    <a:pt x="798" y="805"/>
                  </a:cubicBezTo>
                  <a:cubicBezTo>
                    <a:pt x="799" y="808"/>
                    <a:pt x="800" y="810"/>
                    <a:pt x="801" y="813"/>
                  </a:cubicBezTo>
                  <a:cubicBezTo>
                    <a:pt x="807" y="838"/>
                    <a:pt x="822" y="857"/>
                    <a:pt x="842" y="870"/>
                  </a:cubicBezTo>
                  <a:cubicBezTo>
                    <a:pt x="864" y="884"/>
                    <a:pt x="880" y="904"/>
                    <a:pt x="898" y="921"/>
                  </a:cubicBezTo>
                  <a:cubicBezTo>
                    <a:pt x="914" y="936"/>
                    <a:pt x="929" y="950"/>
                    <a:pt x="949" y="958"/>
                  </a:cubicBezTo>
                  <a:cubicBezTo>
                    <a:pt x="979" y="972"/>
                    <a:pt x="1005" y="992"/>
                    <a:pt x="1030" y="1015"/>
                  </a:cubicBezTo>
                  <a:cubicBezTo>
                    <a:pt x="1047" y="1030"/>
                    <a:pt x="1067" y="1044"/>
                    <a:pt x="1087" y="1054"/>
                  </a:cubicBezTo>
                  <a:cubicBezTo>
                    <a:pt x="1108" y="1064"/>
                    <a:pt x="1129" y="1075"/>
                    <a:pt x="1153" y="1075"/>
                  </a:cubicBezTo>
                  <a:cubicBezTo>
                    <a:pt x="1156" y="1076"/>
                    <a:pt x="1159" y="1078"/>
                    <a:pt x="1163" y="1080"/>
                  </a:cubicBezTo>
                  <a:cubicBezTo>
                    <a:pt x="1173" y="1084"/>
                    <a:pt x="1184" y="1089"/>
                    <a:pt x="1194" y="1092"/>
                  </a:cubicBezTo>
                  <a:cubicBezTo>
                    <a:pt x="1209" y="1097"/>
                    <a:pt x="1223" y="1100"/>
                    <a:pt x="1238" y="1104"/>
                  </a:cubicBezTo>
                  <a:cubicBezTo>
                    <a:pt x="1240" y="1109"/>
                    <a:pt x="1242" y="1115"/>
                    <a:pt x="1245" y="1120"/>
                  </a:cubicBezTo>
                  <a:cubicBezTo>
                    <a:pt x="1257" y="1146"/>
                    <a:pt x="1270" y="1171"/>
                    <a:pt x="1293" y="1188"/>
                  </a:cubicBezTo>
                  <a:cubicBezTo>
                    <a:pt x="1301" y="1194"/>
                    <a:pt x="1310" y="1199"/>
                    <a:pt x="1318" y="1199"/>
                  </a:cubicBezTo>
                  <a:cubicBezTo>
                    <a:pt x="1318" y="1199"/>
                    <a:pt x="1319" y="1199"/>
                    <a:pt x="1319" y="1199"/>
                  </a:cubicBezTo>
                  <a:cubicBezTo>
                    <a:pt x="1324" y="1199"/>
                    <a:pt x="1329" y="1197"/>
                    <a:pt x="1334" y="1192"/>
                  </a:cubicBezTo>
                  <a:cubicBezTo>
                    <a:pt x="1349" y="1213"/>
                    <a:pt x="1364" y="1234"/>
                    <a:pt x="1379" y="1254"/>
                  </a:cubicBezTo>
                  <a:cubicBezTo>
                    <a:pt x="1383" y="1259"/>
                    <a:pt x="1389" y="1264"/>
                    <a:pt x="1394" y="1266"/>
                  </a:cubicBezTo>
                  <a:cubicBezTo>
                    <a:pt x="1395" y="1267"/>
                    <a:pt x="1396" y="1267"/>
                    <a:pt x="1397" y="1267"/>
                  </a:cubicBezTo>
                  <a:cubicBezTo>
                    <a:pt x="1398" y="1267"/>
                    <a:pt x="1398" y="1267"/>
                    <a:pt x="1398" y="1267"/>
                  </a:cubicBezTo>
                  <a:cubicBezTo>
                    <a:pt x="1402" y="1266"/>
                    <a:pt x="1407" y="1264"/>
                    <a:pt x="1411" y="1264"/>
                  </a:cubicBezTo>
                  <a:cubicBezTo>
                    <a:pt x="1422" y="1278"/>
                    <a:pt x="1433" y="1293"/>
                    <a:pt x="1444" y="1307"/>
                  </a:cubicBezTo>
                  <a:cubicBezTo>
                    <a:pt x="1448" y="1311"/>
                    <a:pt x="1453" y="1315"/>
                    <a:pt x="1458" y="1316"/>
                  </a:cubicBezTo>
                  <a:cubicBezTo>
                    <a:pt x="1458" y="1316"/>
                    <a:pt x="1458" y="1316"/>
                    <a:pt x="1459" y="1316"/>
                  </a:cubicBezTo>
                  <a:cubicBezTo>
                    <a:pt x="1459" y="1316"/>
                    <a:pt x="1459" y="1316"/>
                    <a:pt x="1459" y="1316"/>
                  </a:cubicBezTo>
                  <a:cubicBezTo>
                    <a:pt x="1463" y="1316"/>
                    <a:pt x="1467" y="1313"/>
                    <a:pt x="1470" y="1312"/>
                  </a:cubicBezTo>
                  <a:cubicBezTo>
                    <a:pt x="1478" y="1321"/>
                    <a:pt x="1485" y="1330"/>
                    <a:pt x="1492" y="1340"/>
                  </a:cubicBezTo>
                  <a:cubicBezTo>
                    <a:pt x="1502" y="1351"/>
                    <a:pt x="1513" y="1359"/>
                    <a:pt x="1526" y="1359"/>
                  </a:cubicBezTo>
                  <a:cubicBezTo>
                    <a:pt x="1526" y="1359"/>
                    <a:pt x="1527" y="1359"/>
                    <a:pt x="1527" y="1359"/>
                  </a:cubicBezTo>
                  <a:cubicBezTo>
                    <a:pt x="1531" y="1359"/>
                    <a:pt x="1534" y="1358"/>
                    <a:pt x="1538" y="1357"/>
                  </a:cubicBezTo>
                  <a:cubicBezTo>
                    <a:pt x="1548" y="1373"/>
                    <a:pt x="1558" y="1388"/>
                    <a:pt x="1569" y="1401"/>
                  </a:cubicBezTo>
                  <a:cubicBezTo>
                    <a:pt x="1575" y="1408"/>
                    <a:pt x="1579" y="1415"/>
                    <a:pt x="1582" y="1423"/>
                  </a:cubicBezTo>
                  <a:cubicBezTo>
                    <a:pt x="1587" y="1437"/>
                    <a:pt x="1589" y="1440"/>
                    <a:pt x="1598" y="1440"/>
                  </a:cubicBezTo>
                  <a:cubicBezTo>
                    <a:pt x="1599" y="1440"/>
                    <a:pt x="1600" y="1440"/>
                    <a:pt x="1602" y="1440"/>
                  </a:cubicBezTo>
                  <a:cubicBezTo>
                    <a:pt x="1603" y="1440"/>
                    <a:pt x="1604" y="1439"/>
                    <a:pt x="1606" y="1439"/>
                  </a:cubicBezTo>
                  <a:cubicBezTo>
                    <a:pt x="1617" y="1438"/>
                    <a:pt x="1619" y="1436"/>
                    <a:pt x="1621" y="1424"/>
                  </a:cubicBezTo>
                  <a:cubicBezTo>
                    <a:pt x="1622" y="1414"/>
                    <a:pt x="1624" y="1404"/>
                    <a:pt x="1627" y="1394"/>
                  </a:cubicBezTo>
                  <a:cubicBezTo>
                    <a:pt x="1634" y="1377"/>
                    <a:pt x="1636" y="1359"/>
                    <a:pt x="1634" y="1341"/>
                  </a:cubicBezTo>
                  <a:cubicBezTo>
                    <a:pt x="1630" y="1305"/>
                    <a:pt x="1626" y="1270"/>
                    <a:pt x="1622" y="1235"/>
                  </a:cubicBezTo>
                  <a:cubicBezTo>
                    <a:pt x="1619" y="1207"/>
                    <a:pt x="1616" y="1180"/>
                    <a:pt x="1612" y="1153"/>
                  </a:cubicBezTo>
                  <a:cubicBezTo>
                    <a:pt x="1605" y="1110"/>
                    <a:pt x="1592" y="1069"/>
                    <a:pt x="1574" y="1030"/>
                  </a:cubicBezTo>
                  <a:cubicBezTo>
                    <a:pt x="1562" y="1005"/>
                    <a:pt x="1551" y="979"/>
                    <a:pt x="1536" y="955"/>
                  </a:cubicBezTo>
                  <a:cubicBezTo>
                    <a:pt x="1532" y="949"/>
                    <a:pt x="1528" y="943"/>
                    <a:pt x="1525" y="937"/>
                  </a:cubicBezTo>
                  <a:cubicBezTo>
                    <a:pt x="1513" y="903"/>
                    <a:pt x="1493" y="874"/>
                    <a:pt x="1472" y="847"/>
                  </a:cubicBezTo>
                  <a:cubicBezTo>
                    <a:pt x="1467" y="840"/>
                    <a:pt x="1462" y="833"/>
                    <a:pt x="1460" y="826"/>
                  </a:cubicBezTo>
                  <a:cubicBezTo>
                    <a:pt x="1457" y="813"/>
                    <a:pt x="1450" y="803"/>
                    <a:pt x="1440" y="796"/>
                  </a:cubicBezTo>
                  <a:cubicBezTo>
                    <a:pt x="1431" y="790"/>
                    <a:pt x="1424" y="783"/>
                    <a:pt x="1416" y="777"/>
                  </a:cubicBezTo>
                  <a:cubicBezTo>
                    <a:pt x="1382" y="753"/>
                    <a:pt x="1347" y="732"/>
                    <a:pt x="1309" y="715"/>
                  </a:cubicBezTo>
                  <a:cubicBezTo>
                    <a:pt x="1281" y="702"/>
                    <a:pt x="1250" y="695"/>
                    <a:pt x="1220" y="688"/>
                  </a:cubicBezTo>
                  <a:cubicBezTo>
                    <a:pt x="1210" y="685"/>
                    <a:pt x="1200" y="683"/>
                    <a:pt x="1190" y="682"/>
                  </a:cubicBezTo>
                  <a:cubicBezTo>
                    <a:pt x="1158" y="678"/>
                    <a:pt x="1129" y="663"/>
                    <a:pt x="1102" y="644"/>
                  </a:cubicBezTo>
                  <a:cubicBezTo>
                    <a:pt x="1095" y="639"/>
                    <a:pt x="1089" y="630"/>
                    <a:pt x="1083" y="623"/>
                  </a:cubicBezTo>
                  <a:cubicBezTo>
                    <a:pt x="1078" y="615"/>
                    <a:pt x="1078" y="607"/>
                    <a:pt x="1084" y="602"/>
                  </a:cubicBezTo>
                  <a:cubicBezTo>
                    <a:pt x="1100" y="587"/>
                    <a:pt x="1116" y="573"/>
                    <a:pt x="1132" y="559"/>
                  </a:cubicBezTo>
                  <a:cubicBezTo>
                    <a:pt x="1139" y="552"/>
                    <a:pt x="1146" y="546"/>
                    <a:pt x="1153" y="539"/>
                  </a:cubicBezTo>
                  <a:cubicBezTo>
                    <a:pt x="1164" y="527"/>
                    <a:pt x="1175" y="514"/>
                    <a:pt x="1186" y="501"/>
                  </a:cubicBezTo>
                  <a:cubicBezTo>
                    <a:pt x="1192" y="495"/>
                    <a:pt x="1197" y="489"/>
                    <a:pt x="1196" y="481"/>
                  </a:cubicBezTo>
                  <a:cubicBezTo>
                    <a:pt x="1227" y="468"/>
                    <a:pt x="1258" y="457"/>
                    <a:pt x="1287" y="444"/>
                  </a:cubicBezTo>
                  <a:cubicBezTo>
                    <a:pt x="1333" y="422"/>
                    <a:pt x="1379" y="399"/>
                    <a:pt x="1424" y="377"/>
                  </a:cubicBezTo>
                  <a:cubicBezTo>
                    <a:pt x="1432" y="373"/>
                    <a:pt x="1434" y="368"/>
                    <a:pt x="1431" y="360"/>
                  </a:cubicBezTo>
                  <a:cubicBezTo>
                    <a:pt x="1429" y="355"/>
                    <a:pt x="1427" y="352"/>
                    <a:pt x="1423" y="352"/>
                  </a:cubicBezTo>
                  <a:cubicBezTo>
                    <a:pt x="1423" y="352"/>
                    <a:pt x="1422" y="352"/>
                    <a:pt x="1422" y="352"/>
                  </a:cubicBezTo>
                  <a:cubicBezTo>
                    <a:pt x="1421" y="353"/>
                    <a:pt x="1418" y="353"/>
                    <a:pt x="1416" y="354"/>
                  </a:cubicBezTo>
                  <a:cubicBezTo>
                    <a:pt x="1410" y="356"/>
                    <a:pt x="1403" y="358"/>
                    <a:pt x="1397" y="359"/>
                  </a:cubicBezTo>
                  <a:cubicBezTo>
                    <a:pt x="1395" y="359"/>
                    <a:pt x="1394" y="359"/>
                    <a:pt x="1392" y="359"/>
                  </a:cubicBezTo>
                  <a:cubicBezTo>
                    <a:pt x="1389" y="359"/>
                    <a:pt x="1385" y="359"/>
                    <a:pt x="1382" y="359"/>
                  </a:cubicBezTo>
                  <a:cubicBezTo>
                    <a:pt x="1378" y="359"/>
                    <a:pt x="1375" y="359"/>
                    <a:pt x="1371" y="360"/>
                  </a:cubicBezTo>
                  <a:cubicBezTo>
                    <a:pt x="1368" y="360"/>
                    <a:pt x="1365" y="360"/>
                    <a:pt x="1361" y="361"/>
                  </a:cubicBezTo>
                  <a:cubicBezTo>
                    <a:pt x="1312" y="370"/>
                    <a:pt x="1263" y="379"/>
                    <a:pt x="1214" y="389"/>
                  </a:cubicBezTo>
                  <a:cubicBezTo>
                    <a:pt x="1191" y="393"/>
                    <a:pt x="1168" y="398"/>
                    <a:pt x="1145" y="402"/>
                  </a:cubicBezTo>
                  <a:cubicBezTo>
                    <a:pt x="1143" y="402"/>
                    <a:pt x="1141" y="403"/>
                    <a:pt x="1139" y="403"/>
                  </a:cubicBezTo>
                  <a:cubicBezTo>
                    <a:pt x="1138" y="403"/>
                    <a:pt x="1138" y="403"/>
                    <a:pt x="1137" y="403"/>
                  </a:cubicBezTo>
                  <a:cubicBezTo>
                    <a:pt x="1130" y="403"/>
                    <a:pt x="1124" y="401"/>
                    <a:pt x="1118" y="395"/>
                  </a:cubicBezTo>
                  <a:cubicBezTo>
                    <a:pt x="1112" y="389"/>
                    <a:pt x="1104" y="387"/>
                    <a:pt x="1097" y="384"/>
                  </a:cubicBezTo>
                  <a:cubicBezTo>
                    <a:pt x="1091" y="382"/>
                    <a:pt x="1082" y="383"/>
                    <a:pt x="1078" y="379"/>
                  </a:cubicBezTo>
                  <a:cubicBezTo>
                    <a:pt x="1071" y="373"/>
                    <a:pt x="1064" y="372"/>
                    <a:pt x="1057" y="372"/>
                  </a:cubicBezTo>
                  <a:cubicBezTo>
                    <a:pt x="1055" y="372"/>
                    <a:pt x="1054" y="372"/>
                    <a:pt x="1052" y="372"/>
                  </a:cubicBezTo>
                  <a:cubicBezTo>
                    <a:pt x="1050" y="372"/>
                    <a:pt x="1049" y="372"/>
                    <a:pt x="1047" y="372"/>
                  </a:cubicBezTo>
                  <a:cubicBezTo>
                    <a:pt x="1028" y="373"/>
                    <a:pt x="1009" y="375"/>
                    <a:pt x="990" y="376"/>
                  </a:cubicBezTo>
                  <a:cubicBezTo>
                    <a:pt x="982" y="376"/>
                    <a:pt x="973" y="377"/>
                    <a:pt x="966" y="383"/>
                  </a:cubicBezTo>
                  <a:cubicBezTo>
                    <a:pt x="963" y="386"/>
                    <a:pt x="959" y="387"/>
                    <a:pt x="956" y="387"/>
                  </a:cubicBezTo>
                  <a:cubicBezTo>
                    <a:pt x="955" y="387"/>
                    <a:pt x="955" y="387"/>
                    <a:pt x="955" y="387"/>
                  </a:cubicBezTo>
                  <a:cubicBezTo>
                    <a:pt x="953" y="387"/>
                    <a:pt x="952" y="387"/>
                    <a:pt x="951" y="387"/>
                  </a:cubicBezTo>
                  <a:cubicBezTo>
                    <a:pt x="949" y="386"/>
                    <a:pt x="947" y="386"/>
                    <a:pt x="945" y="386"/>
                  </a:cubicBezTo>
                  <a:cubicBezTo>
                    <a:pt x="944" y="386"/>
                    <a:pt x="944" y="386"/>
                    <a:pt x="943" y="386"/>
                  </a:cubicBezTo>
                  <a:cubicBezTo>
                    <a:pt x="936" y="386"/>
                    <a:pt x="930" y="389"/>
                    <a:pt x="923" y="391"/>
                  </a:cubicBezTo>
                  <a:cubicBezTo>
                    <a:pt x="910" y="395"/>
                    <a:pt x="896" y="400"/>
                    <a:pt x="882" y="401"/>
                  </a:cubicBezTo>
                  <a:cubicBezTo>
                    <a:pt x="881" y="401"/>
                    <a:pt x="880" y="401"/>
                    <a:pt x="879" y="401"/>
                  </a:cubicBezTo>
                  <a:cubicBezTo>
                    <a:pt x="875" y="401"/>
                    <a:pt x="871" y="401"/>
                    <a:pt x="867" y="401"/>
                  </a:cubicBezTo>
                  <a:cubicBezTo>
                    <a:pt x="832" y="401"/>
                    <a:pt x="800" y="392"/>
                    <a:pt x="768" y="373"/>
                  </a:cubicBezTo>
                  <a:cubicBezTo>
                    <a:pt x="747" y="361"/>
                    <a:pt x="725" y="349"/>
                    <a:pt x="708" y="331"/>
                  </a:cubicBezTo>
                  <a:cubicBezTo>
                    <a:pt x="685" y="305"/>
                    <a:pt x="669" y="273"/>
                    <a:pt x="652" y="242"/>
                  </a:cubicBezTo>
                  <a:cubicBezTo>
                    <a:pt x="650" y="239"/>
                    <a:pt x="649" y="234"/>
                    <a:pt x="648" y="230"/>
                  </a:cubicBezTo>
                  <a:cubicBezTo>
                    <a:pt x="646" y="225"/>
                    <a:pt x="646" y="220"/>
                    <a:pt x="643" y="216"/>
                  </a:cubicBezTo>
                  <a:cubicBezTo>
                    <a:pt x="636" y="201"/>
                    <a:pt x="630" y="186"/>
                    <a:pt x="627" y="170"/>
                  </a:cubicBezTo>
                  <a:cubicBezTo>
                    <a:pt x="626" y="164"/>
                    <a:pt x="624" y="158"/>
                    <a:pt x="620" y="154"/>
                  </a:cubicBezTo>
                  <a:cubicBezTo>
                    <a:pt x="603" y="133"/>
                    <a:pt x="593" y="108"/>
                    <a:pt x="584" y="83"/>
                  </a:cubicBezTo>
                  <a:cubicBezTo>
                    <a:pt x="579" y="69"/>
                    <a:pt x="571" y="56"/>
                    <a:pt x="560" y="47"/>
                  </a:cubicBezTo>
                  <a:cubicBezTo>
                    <a:pt x="544" y="34"/>
                    <a:pt x="526" y="22"/>
                    <a:pt x="509" y="11"/>
                  </a:cubicBezTo>
                  <a:cubicBezTo>
                    <a:pt x="503" y="7"/>
                    <a:pt x="496" y="5"/>
                    <a:pt x="489" y="3"/>
                  </a:cubicBezTo>
                  <a:cubicBezTo>
                    <a:pt x="481" y="1"/>
                    <a:pt x="473" y="0"/>
                    <a:pt x="4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38"/>
            <p:cNvSpPr>
              <a:spLocks noEditPoints="1"/>
            </p:cNvSpPr>
            <p:nvPr/>
          </p:nvSpPr>
          <p:spPr bwMode="auto">
            <a:xfrm>
              <a:off x="10258426" y="4884738"/>
              <a:ext cx="561975" cy="566738"/>
            </a:xfrm>
            <a:custGeom>
              <a:avLst/>
              <a:gdLst>
                <a:gd name="T0" fmla="*/ 251 w 788"/>
                <a:gd name="T1" fmla="*/ 622 h 796"/>
                <a:gd name="T2" fmla="*/ 264 w 788"/>
                <a:gd name="T3" fmla="*/ 664 h 796"/>
                <a:gd name="T4" fmla="*/ 421 w 788"/>
                <a:gd name="T5" fmla="*/ 479 h 796"/>
                <a:gd name="T6" fmla="*/ 659 w 788"/>
                <a:gd name="T7" fmla="*/ 235 h 796"/>
                <a:gd name="T8" fmla="*/ 706 w 788"/>
                <a:gd name="T9" fmla="*/ 196 h 796"/>
                <a:gd name="T10" fmla="*/ 698 w 788"/>
                <a:gd name="T11" fmla="*/ 249 h 796"/>
                <a:gd name="T12" fmla="*/ 616 w 788"/>
                <a:gd name="T13" fmla="*/ 9 h 796"/>
                <a:gd name="T14" fmla="*/ 624 w 788"/>
                <a:gd name="T15" fmla="*/ 76 h 796"/>
                <a:gd name="T16" fmla="*/ 648 w 788"/>
                <a:gd name="T17" fmla="*/ 25 h 796"/>
                <a:gd name="T18" fmla="*/ 740 w 788"/>
                <a:gd name="T19" fmla="*/ 190 h 796"/>
                <a:gd name="T20" fmla="*/ 644 w 788"/>
                <a:gd name="T21" fmla="*/ 181 h 796"/>
                <a:gd name="T22" fmla="*/ 718 w 788"/>
                <a:gd name="T23" fmla="*/ 259 h 796"/>
                <a:gd name="T24" fmla="*/ 719 w 788"/>
                <a:gd name="T25" fmla="*/ 532 h 796"/>
                <a:gd name="T26" fmla="*/ 681 w 788"/>
                <a:gd name="T27" fmla="*/ 546 h 796"/>
                <a:gd name="T28" fmla="*/ 655 w 788"/>
                <a:gd name="T29" fmla="*/ 329 h 796"/>
                <a:gd name="T30" fmla="*/ 535 w 788"/>
                <a:gd name="T31" fmla="*/ 248 h 796"/>
                <a:gd name="T32" fmla="*/ 458 w 788"/>
                <a:gd name="T33" fmla="*/ 175 h 796"/>
                <a:gd name="T34" fmla="*/ 552 w 788"/>
                <a:gd name="T35" fmla="*/ 339 h 796"/>
                <a:gd name="T36" fmla="*/ 594 w 788"/>
                <a:gd name="T37" fmla="*/ 321 h 796"/>
                <a:gd name="T38" fmla="*/ 659 w 788"/>
                <a:gd name="T39" fmla="*/ 596 h 796"/>
                <a:gd name="T40" fmla="*/ 507 w 788"/>
                <a:gd name="T41" fmla="*/ 392 h 796"/>
                <a:gd name="T42" fmla="*/ 303 w 788"/>
                <a:gd name="T43" fmla="*/ 109 h 796"/>
                <a:gd name="T44" fmla="*/ 309 w 788"/>
                <a:gd name="T45" fmla="*/ 130 h 796"/>
                <a:gd name="T46" fmla="*/ 303 w 788"/>
                <a:gd name="T47" fmla="*/ 172 h 796"/>
                <a:gd name="T48" fmla="*/ 364 w 788"/>
                <a:gd name="T49" fmla="*/ 120 h 796"/>
                <a:gd name="T50" fmla="*/ 304 w 788"/>
                <a:gd name="T51" fmla="*/ 83 h 796"/>
                <a:gd name="T52" fmla="*/ 525 w 788"/>
                <a:gd name="T53" fmla="*/ 488 h 796"/>
                <a:gd name="T54" fmla="*/ 679 w 788"/>
                <a:gd name="T55" fmla="*/ 725 h 796"/>
                <a:gd name="T56" fmla="*/ 469 w 788"/>
                <a:gd name="T57" fmla="*/ 604 h 796"/>
                <a:gd name="T58" fmla="*/ 425 w 788"/>
                <a:gd name="T59" fmla="*/ 461 h 796"/>
                <a:gd name="T60" fmla="*/ 373 w 788"/>
                <a:gd name="T61" fmla="*/ 544 h 796"/>
                <a:gd name="T62" fmla="*/ 254 w 788"/>
                <a:gd name="T63" fmla="*/ 528 h 796"/>
                <a:gd name="T64" fmla="*/ 196 w 788"/>
                <a:gd name="T65" fmla="*/ 250 h 796"/>
                <a:gd name="T66" fmla="*/ 142 w 788"/>
                <a:gd name="T67" fmla="*/ 244 h 796"/>
                <a:gd name="T68" fmla="*/ 176 w 788"/>
                <a:gd name="T69" fmla="*/ 369 h 796"/>
                <a:gd name="T70" fmla="*/ 368 w 788"/>
                <a:gd name="T71" fmla="*/ 587 h 796"/>
                <a:gd name="T72" fmla="*/ 469 w 788"/>
                <a:gd name="T73" fmla="*/ 628 h 796"/>
                <a:gd name="T74" fmla="*/ 454 w 788"/>
                <a:gd name="T75" fmla="*/ 694 h 796"/>
                <a:gd name="T76" fmla="*/ 276 w 788"/>
                <a:gd name="T77" fmla="*/ 686 h 796"/>
                <a:gd name="T78" fmla="*/ 239 w 788"/>
                <a:gd name="T79" fmla="*/ 607 h 796"/>
                <a:gd name="T80" fmla="*/ 125 w 788"/>
                <a:gd name="T81" fmla="*/ 595 h 796"/>
                <a:gd name="T82" fmla="*/ 12 w 788"/>
                <a:gd name="T83" fmla="*/ 542 h 796"/>
                <a:gd name="T84" fmla="*/ 28 w 788"/>
                <a:gd name="T85" fmla="*/ 562 h 796"/>
                <a:gd name="T86" fmla="*/ 254 w 788"/>
                <a:gd name="T87" fmla="*/ 703 h 796"/>
                <a:gd name="T88" fmla="*/ 453 w 788"/>
                <a:gd name="T89" fmla="*/ 714 h 796"/>
                <a:gd name="T90" fmla="*/ 617 w 788"/>
                <a:gd name="T91" fmla="*/ 774 h 796"/>
                <a:gd name="T92" fmla="*/ 690 w 788"/>
                <a:gd name="T93" fmla="*/ 772 h 796"/>
                <a:gd name="T94" fmla="*/ 739 w 788"/>
                <a:gd name="T95" fmla="*/ 757 h 796"/>
                <a:gd name="T96" fmla="*/ 722 w 788"/>
                <a:gd name="T97" fmla="*/ 581 h 796"/>
                <a:gd name="T98" fmla="*/ 756 w 788"/>
                <a:gd name="T99" fmla="*/ 202 h 796"/>
                <a:gd name="T100" fmla="*/ 651 w 788"/>
                <a:gd name="T101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8" h="796">
                  <a:moveTo>
                    <a:pt x="260" y="664"/>
                  </a:moveTo>
                  <a:cubicBezTo>
                    <a:pt x="255" y="664"/>
                    <a:pt x="250" y="661"/>
                    <a:pt x="247" y="661"/>
                  </a:cubicBezTo>
                  <a:cubicBezTo>
                    <a:pt x="239" y="644"/>
                    <a:pt x="241" y="628"/>
                    <a:pt x="250" y="623"/>
                  </a:cubicBezTo>
                  <a:cubicBezTo>
                    <a:pt x="250" y="623"/>
                    <a:pt x="251" y="623"/>
                    <a:pt x="251" y="622"/>
                  </a:cubicBezTo>
                  <a:cubicBezTo>
                    <a:pt x="253" y="622"/>
                    <a:pt x="255" y="621"/>
                    <a:pt x="257" y="621"/>
                  </a:cubicBezTo>
                  <a:cubicBezTo>
                    <a:pt x="266" y="621"/>
                    <a:pt x="275" y="626"/>
                    <a:pt x="279" y="634"/>
                  </a:cubicBezTo>
                  <a:cubicBezTo>
                    <a:pt x="284" y="643"/>
                    <a:pt x="279" y="656"/>
                    <a:pt x="267" y="662"/>
                  </a:cubicBezTo>
                  <a:cubicBezTo>
                    <a:pt x="266" y="663"/>
                    <a:pt x="265" y="663"/>
                    <a:pt x="264" y="664"/>
                  </a:cubicBezTo>
                  <a:cubicBezTo>
                    <a:pt x="263" y="664"/>
                    <a:pt x="261" y="664"/>
                    <a:pt x="260" y="664"/>
                  </a:cubicBezTo>
                  <a:moveTo>
                    <a:pt x="404" y="547"/>
                  </a:moveTo>
                  <a:cubicBezTo>
                    <a:pt x="383" y="517"/>
                    <a:pt x="387" y="497"/>
                    <a:pt x="419" y="480"/>
                  </a:cubicBezTo>
                  <a:cubicBezTo>
                    <a:pt x="419" y="480"/>
                    <a:pt x="420" y="480"/>
                    <a:pt x="421" y="479"/>
                  </a:cubicBezTo>
                  <a:cubicBezTo>
                    <a:pt x="446" y="505"/>
                    <a:pt x="443" y="527"/>
                    <a:pt x="413" y="543"/>
                  </a:cubicBezTo>
                  <a:cubicBezTo>
                    <a:pt x="410" y="544"/>
                    <a:pt x="407" y="546"/>
                    <a:pt x="404" y="547"/>
                  </a:cubicBezTo>
                  <a:moveTo>
                    <a:pt x="687" y="252"/>
                  </a:moveTo>
                  <a:cubicBezTo>
                    <a:pt x="676" y="252"/>
                    <a:pt x="665" y="245"/>
                    <a:pt x="659" y="235"/>
                  </a:cubicBezTo>
                  <a:cubicBezTo>
                    <a:pt x="650" y="218"/>
                    <a:pt x="651" y="201"/>
                    <a:pt x="663" y="192"/>
                  </a:cubicBezTo>
                  <a:cubicBezTo>
                    <a:pt x="665" y="191"/>
                    <a:pt x="667" y="189"/>
                    <a:pt x="670" y="188"/>
                  </a:cubicBezTo>
                  <a:cubicBezTo>
                    <a:pt x="674" y="186"/>
                    <a:pt x="679" y="184"/>
                    <a:pt x="683" y="184"/>
                  </a:cubicBezTo>
                  <a:cubicBezTo>
                    <a:pt x="691" y="184"/>
                    <a:pt x="699" y="188"/>
                    <a:pt x="706" y="196"/>
                  </a:cubicBezTo>
                  <a:cubicBezTo>
                    <a:pt x="713" y="203"/>
                    <a:pt x="719" y="212"/>
                    <a:pt x="728" y="224"/>
                  </a:cubicBezTo>
                  <a:cubicBezTo>
                    <a:pt x="716" y="234"/>
                    <a:pt x="708" y="243"/>
                    <a:pt x="698" y="249"/>
                  </a:cubicBezTo>
                  <a:cubicBezTo>
                    <a:pt x="698" y="249"/>
                    <a:pt x="698" y="249"/>
                    <a:pt x="698" y="249"/>
                  </a:cubicBezTo>
                  <a:cubicBezTo>
                    <a:pt x="698" y="249"/>
                    <a:pt x="698" y="249"/>
                    <a:pt x="698" y="249"/>
                  </a:cubicBezTo>
                  <a:cubicBezTo>
                    <a:pt x="695" y="251"/>
                    <a:pt x="691" y="252"/>
                    <a:pt x="687" y="252"/>
                  </a:cubicBezTo>
                  <a:moveTo>
                    <a:pt x="651" y="0"/>
                  </a:moveTo>
                  <a:cubicBezTo>
                    <a:pt x="640" y="0"/>
                    <a:pt x="629" y="3"/>
                    <a:pt x="618" y="8"/>
                  </a:cubicBezTo>
                  <a:cubicBezTo>
                    <a:pt x="617" y="8"/>
                    <a:pt x="617" y="9"/>
                    <a:pt x="616" y="9"/>
                  </a:cubicBezTo>
                  <a:cubicBezTo>
                    <a:pt x="591" y="22"/>
                    <a:pt x="586" y="57"/>
                    <a:pt x="606" y="78"/>
                  </a:cubicBezTo>
                  <a:cubicBezTo>
                    <a:pt x="609" y="81"/>
                    <a:pt x="612" y="82"/>
                    <a:pt x="615" y="82"/>
                  </a:cubicBezTo>
                  <a:cubicBezTo>
                    <a:pt x="617" y="82"/>
                    <a:pt x="618" y="82"/>
                    <a:pt x="620" y="81"/>
                  </a:cubicBezTo>
                  <a:cubicBezTo>
                    <a:pt x="622" y="80"/>
                    <a:pt x="623" y="79"/>
                    <a:pt x="624" y="76"/>
                  </a:cubicBezTo>
                  <a:cubicBezTo>
                    <a:pt x="627" y="70"/>
                    <a:pt x="627" y="61"/>
                    <a:pt x="625" y="54"/>
                  </a:cubicBezTo>
                  <a:cubicBezTo>
                    <a:pt x="621" y="40"/>
                    <a:pt x="620" y="33"/>
                    <a:pt x="627" y="29"/>
                  </a:cubicBezTo>
                  <a:cubicBezTo>
                    <a:pt x="630" y="28"/>
                    <a:pt x="634" y="27"/>
                    <a:pt x="639" y="26"/>
                  </a:cubicBezTo>
                  <a:cubicBezTo>
                    <a:pt x="642" y="25"/>
                    <a:pt x="645" y="25"/>
                    <a:pt x="648" y="25"/>
                  </a:cubicBezTo>
                  <a:cubicBezTo>
                    <a:pt x="653" y="25"/>
                    <a:pt x="659" y="26"/>
                    <a:pt x="663" y="28"/>
                  </a:cubicBezTo>
                  <a:cubicBezTo>
                    <a:pt x="675" y="34"/>
                    <a:pt x="687" y="42"/>
                    <a:pt x="698" y="49"/>
                  </a:cubicBezTo>
                  <a:cubicBezTo>
                    <a:pt x="733" y="74"/>
                    <a:pt x="748" y="108"/>
                    <a:pt x="741" y="151"/>
                  </a:cubicBezTo>
                  <a:cubicBezTo>
                    <a:pt x="740" y="162"/>
                    <a:pt x="740" y="174"/>
                    <a:pt x="740" y="190"/>
                  </a:cubicBezTo>
                  <a:cubicBezTo>
                    <a:pt x="731" y="184"/>
                    <a:pt x="725" y="180"/>
                    <a:pt x="720" y="176"/>
                  </a:cubicBezTo>
                  <a:cubicBezTo>
                    <a:pt x="710" y="168"/>
                    <a:pt x="698" y="164"/>
                    <a:pt x="686" y="164"/>
                  </a:cubicBezTo>
                  <a:cubicBezTo>
                    <a:pt x="676" y="164"/>
                    <a:pt x="667" y="166"/>
                    <a:pt x="658" y="171"/>
                  </a:cubicBezTo>
                  <a:cubicBezTo>
                    <a:pt x="653" y="173"/>
                    <a:pt x="648" y="177"/>
                    <a:pt x="644" y="181"/>
                  </a:cubicBezTo>
                  <a:cubicBezTo>
                    <a:pt x="628" y="195"/>
                    <a:pt x="626" y="228"/>
                    <a:pt x="640" y="249"/>
                  </a:cubicBezTo>
                  <a:cubicBezTo>
                    <a:pt x="652" y="265"/>
                    <a:pt x="666" y="273"/>
                    <a:pt x="681" y="273"/>
                  </a:cubicBezTo>
                  <a:cubicBezTo>
                    <a:pt x="689" y="273"/>
                    <a:pt x="698" y="271"/>
                    <a:pt x="707" y="266"/>
                  </a:cubicBezTo>
                  <a:cubicBezTo>
                    <a:pt x="711" y="264"/>
                    <a:pt x="715" y="262"/>
                    <a:pt x="718" y="259"/>
                  </a:cubicBezTo>
                  <a:cubicBezTo>
                    <a:pt x="724" y="254"/>
                    <a:pt x="729" y="250"/>
                    <a:pt x="737" y="243"/>
                  </a:cubicBezTo>
                  <a:cubicBezTo>
                    <a:pt x="747" y="272"/>
                    <a:pt x="763" y="296"/>
                    <a:pt x="761" y="327"/>
                  </a:cubicBezTo>
                  <a:cubicBezTo>
                    <a:pt x="759" y="347"/>
                    <a:pt x="765" y="367"/>
                    <a:pt x="764" y="387"/>
                  </a:cubicBezTo>
                  <a:cubicBezTo>
                    <a:pt x="764" y="439"/>
                    <a:pt x="745" y="488"/>
                    <a:pt x="719" y="532"/>
                  </a:cubicBezTo>
                  <a:cubicBezTo>
                    <a:pt x="700" y="566"/>
                    <a:pt x="693" y="599"/>
                    <a:pt x="698" y="636"/>
                  </a:cubicBezTo>
                  <a:cubicBezTo>
                    <a:pt x="699" y="642"/>
                    <a:pt x="699" y="648"/>
                    <a:pt x="694" y="654"/>
                  </a:cubicBezTo>
                  <a:cubicBezTo>
                    <a:pt x="692" y="648"/>
                    <a:pt x="688" y="642"/>
                    <a:pt x="687" y="636"/>
                  </a:cubicBezTo>
                  <a:cubicBezTo>
                    <a:pt x="684" y="606"/>
                    <a:pt x="682" y="576"/>
                    <a:pt x="681" y="546"/>
                  </a:cubicBezTo>
                  <a:cubicBezTo>
                    <a:pt x="681" y="537"/>
                    <a:pt x="688" y="528"/>
                    <a:pt x="692" y="519"/>
                  </a:cubicBezTo>
                  <a:cubicBezTo>
                    <a:pt x="700" y="500"/>
                    <a:pt x="711" y="483"/>
                    <a:pt x="717" y="464"/>
                  </a:cubicBezTo>
                  <a:cubicBezTo>
                    <a:pt x="728" y="424"/>
                    <a:pt x="716" y="391"/>
                    <a:pt x="688" y="362"/>
                  </a:cubicBezTo>
                  <a:cubicBezTo>
                    <a:pt x="677" y="351"/>
                    <a:pt x="667" y="339"/>
                    <a:pt x="655" y="329"/>
                  </a:cubicBezTo>
                  <a:cubicBezTo>
                    <a:pt x="636" y="312"/>
                    <a:pt x="615" y="299"/>
                    <a:pt x="592" y="299"/>
                  </a:cubicBezTo>
                  <a:cubicBezTo>
                    <a:pt x="582" y="299"/>
                    <a:pt x="571" y="302"/>
                    <a:pt x="559" y="308"/>
                  </a:cubicBezTo>
                  <a:cubicBezTo>
                    <a:pt x="558" y="309"/>
                    <a:pt x="556" y="310"/>
                    <a:pt x="554" y="311"/>
                  </a:cubicBezTo>
                  <a:cubicBezTo>
                    <a:pt x="537" y="292"/>
                    <a:pt x="535" y="270"/>
                    <a:pt x="535" y="248"/>
                  </a:cubicBezTo>
                  <a:cubicBezTo>
                    <a:pt x="535" y="209"/>
                    <a:pt x="515" y="183"/>
                    <a:pt x="481" y="167"/>
                  </a:cubicBezTo>
                  <a:cubicBezTo>
                    <a:pt x="464" y="159"/>
                    <a:pt x="446" y="153"/>
                    <a:pt x="428" y="147"/>
                  </a:cubicBezTo>
                  <a:cubicBezTo>
                    <a:pt x="422" y="157"/>
                    <a:pt x="423" y="163"/>
                    <a:pt x="432" y="167"/>
                  </a:cubicBezTo>
                  <a:cubicBezTo>
                    <a:pt x="440" y="170"/>
                    <a:pt x="449" y="172"/>
                    <a:pt x="458" y="175"/>
                  </a:cubicBezTo>
                  <a:cubicBezTo>
                    <a:pt x="495" y="188"/>
                    <a:pt x="516" y="214"/>
                    <a:pt x="513" y="253"/>
                  </a:cubicBezTo>
                  <a:cubicBezTo>
                    <a:pt x="512" y="280"/>
                    <a:pt x="517" y="305"/>
                    <a:pt x="527" y="330"/>
                  </a:cubicBezTo>
                  <a:cubicBezTo>
                    <a:pt x="531" y="339"/>
                    <a:pt x="534" y="343"/>
                    <a:pt x="540" y="343"/>
                  </a:cubicBezTo>
                  <a:cubicBezTo>
                    <a:pt x="543" y="343"/>
                    <a:pt x="546" y="342"/>
                    <a:pt x="552" y="339"/>
                  </a:cubicBezTo>
                  <a:cubicBezTo>
                    <a:pt x="552" y="339"/>
                    <a:pt x="552" y="339"/>
                    <a:pt x="552" y="339"/>
                  </a:cubicBezTo>
                  <a:cubicBezTo>
                    <a:pt x="554" y="338"/>
                    <a:pt x="556" y="336"/>
                    <a:pt x="559" y="335"/>
                  </a:cubicBezTo>
                  <a:cubicBezTo>
                    <a:pt x="563" y="332"/>
                    <a:pt x="567" y="329"/>
                    <a:pt x="571" y="327"/>
                  </a:cubicBezTo>
                  <a:cubicBezTo>
                    <a:pt x="579" y="323"/>
                    <a:pt x="586" y="321"/>
                    <a:pt x="594" y="321"/>
                  </a:cubicBezTo>
                  <a:cubicBezTo>
                    <a:pt x="604" y="321"/>
                    <a:pt x="614" y="325"/>
                    <a:pt x="628" y="334"/>
                  </a:cubicBezTo>
                  <a:cubicBezTo>
                    <a:pt x="653" y="351"/>
                    <a:pt x="674" y="372"/>
                    <a:pt x="688" y="398"/>
                  </a:cubicBezTo>
                  <a:cubicBezTo>
                    <a:pt x="705" y="429"/>
                    <a:pt x="706" y="466"/>
                    <a:pt x="683" y="493"/>
                  </a:cubicBezTo>
                  <a:cubicBezTo>
                    <a:pt x="655" y="526"/>
                    <a:pt x="656" y="559"/>
                    <a:pt x="659" y="596"/>
                  </a:cubicBezTo>
                  <a:cubicBezTo>
                    <a:pt x="662" y="635"/>
                    <a:pt x="677" y="671"/>
                    <a:pt x="699" y="709"/>
                  </a:cubicBezTo>
                  <a:cubicBezTo>
                    <a:pt x="660" y="687"/>
                    <a:pt x="631" y="662"/>
                    <a:pt x="605" y="632"/>
                  </a:cubicBezTo>
                  <a:cubicBezTo>
                    <a:pt x="564" y="584"/>
                    <a:pt x="552" y="528"/>
                    <a:pt x="543" y="469"/>
                  </a:cubicBezTo>
                  <a:cubicBezTo>
                    <a:pt x="539" y="440"/>
                    <a:pt x="528" y="415"/>
                    <a:pt x="507" y="392"/>
                  </a:cubicBezTo>
                  <a:cubicBezTo>
                    <a:pt x="479" y="360"/>
                    <a:pt x="443" y="342"/>
                    <a:pt x="409" y="320"/>
                  </a:cubicBezTo>
                  <a:cubicBezTo>
                    <a:pt x="393" y="309"/>
                    <a:pt x="376" y="300"/>
                    <a:pt x="360" y="289"/>
                  </a:cubicBezTo>
                  <a:cubicBezTo>
                    <a:pt x="315" y="256"/>
                    <a:pt x="284" y="214"/>
                    <a:pt x="282" y="156"/>
                  </a:cubicBezTo>
                  <a:cubicBezTo>
                    <a:pt x="281" y="131"/>
                    <a:pt x="287" y="117"/>
                    <a:pt x="303" y="109"/>
                  </a:cubicBezTo>
                  <a:cubicBezTo>
                    <a:pt x="309" y="105"/>
                    <a:pt x="317" y="103"/>
                    <a:pt x="326" y="102"/>
                  </a:cubicBezTo>
                  <a:cubicBezTo>
                    <a:pt x="348" y="128"/>
                    <a:pt x="348" y="134"/>
                    <a:pt x="324" y="154"/>
                  </a:cubicBezTo>
                  <a:cubicBezTo>
                    <a:pt x="322" y="148"/>
                    <a:pt x="320" y="143"/>
                    <a:pt x="317" y="138"/>
                  </a:cubicBezTo>
                  <a:cubicBezTo>
                    <a:pt x="315" y="134"/>
                    <a:pt x="312" y="130"/>
                    <a:pt x="309" y="130"/>
                  </a:cubicBezTo>
                  <a:cubicBezTo>
                    <a:pt x="308" y="130"/>
                    <a:pt x="308" y="130"/>
                    <a:pt x="308" y="130"/>
                  </a:cubicBezTo>
                  <a:cubicBezTo>
                    <a:pt x="307" y="130"/>
                    <a:pt x="306" y="130"/>
                    <a:pt x="304" y="131"/>
                  </a:cubicBezTo>
                  <a:cubicBezTo>
                    <a:pt x="302" y="132"/>
                    <a:pt x="299" y="134"/>
                    <a:pt x="298" y="137"/>
                  </a:cubicBezTo>
                  <a:cubicBezTo>
                    <a:pt x="292" y="147"/>
                    <a:pt x="295" y="164"/>
                    <a:pt x="303" y="172"/>
                  </a:cubicBezTo>
                  <a:cubicBezTo>
                    <a:pt x="308" y="177"/>
                    <a:pt x="315" y="179"/>
                    <a:pt x="322" y="179"/>
                  </a:cubicBezTo>
                  <a:cubicBezTo>
                    <a:pt x="327" y="179"/>
                    <a:pt x="332" y="178"/>
                    <a:pt x="337" y="176"/>
                  </a:cubicBezTo>
                  <a:cubicBezTo>
                    <a:pt x="338" y="175"/>
                    <a:pt x="340" y="174"/>
                    <a:pt x="341" y="173"/>
                  </a:cubicBezTo>
                  <a:cubicBezTo>
                    <a:pt x="358" y="159"/>
                    <a:pt x="367" y="140"/>
                    <a:pt x="364" y="120"/>
                  </a:cubicBezTo>
                  <a:cubicBezTo>
                    <a:pt x="362" y="100"/>
                    <a:pt x="344" y="88"/>
                    <a:pt x="328" y="78"/>
                  </a:cubicBezTo>
                  <a:cubicBezTo>
                    <a:pt x="326" y="77"/>
                    <a:pt x="324" y="77"/>
                    <a:pt x="322" y="77"/>
                  </a:cubicBezTo>
                  <a:cubicBezTo>
                    <a:pt x="319" y="77"/>
                    <a:pt x="317" y="77"/>
                    <a:pt x="315" y="78"/>
                  </a:cubicBezTo>
                  <a:cubicBezTo>
                    <a:pt x="311" y="79"/>
                    <a:pt x="307" y="81"/>
                    <a:pt x="304" y="83"/>
                  </a:cubicBezTo>
                  <a:cubicBezTo>
                    <a:pt x="267" y="102"/>
                    <a:pt x="250" y="142"/>
                    <a:pt x="261" y="184"/>
                  </a:cubicBezTo>
                  <a:cubicBezTo>
                    <a:pt x="278" y="248"/>
                    <a:pt x="319" y="294"/>
                    <a:pt x="378" y="327"/>
                  </a:cubicBezTo>
                  <a:cubicBezTo>
                    <a:pt x="415" y="348"/>
                    <a:pt x="454" y="369"/>
                    <a:pt x="485" y="401"/>
                  </a:cubicBezTo>
                  <a:cubicBezTo>
                    <a:pt x="508" y="425"/>
                    <a:pt x="519" y="455"/>
                    <a:pt x="525" y="488"/>
                  </a:cubicBezTo>
                  <a:cubicBezTo>
                    <a:pt x="530" y="520"/>
                    <a:pt x="534" y="554"/>
                    <a:pt x="547" y="583"/>
                  </a:cubicBezTo>
                  <a:cubicBezTo>
                    <a:pt x="557" y="607"/>
                    <a:pt x="567" y="634"/>
                    <a:pt x="591" y="651"/>
                  </a:cubicBezTo>
                  <a:cubicBezTo>
                    <a:pt x="591" y="651"/>
                    <a:pt x="592" y="652"/>
                    <a:pt x="593" y="652"/>
                  </a:cubicBezTo>
                  <a:cubicBezTo>
                    <a:pt x="615" y="683"/>
                    <a:pt x="646" y="703"/>
                    <a:pt x="679" y="725"/>
                  </a:cubicBezTo>
                  <a:cubicBezTo>
                    <a:pt x="672" y="728"/>
                    <a:pt x="666" y="730"/>
                    <a:pt x="660" y="730"/>
                  </a:cubicBezTo>
                  <a:cubicBezTo>
                    <a:pt x="650" y="730"/>
                    <a:pt x="641" y="725"/>
                    <a:pt x="632" y="718"/>
                  </a:cubicBezTo>
                  <a:cubicBezTo>
                    <a:pt x="596" y="690"/>
                    <a:pt x="560" y="662"/>
                    <a:pt x="523" y="636"/>
                  </a:cubicBezTo>
                  <a:cubicBezTo>
                    <a:pt x="507" y="624"/>
                    <a:pt x="488" y="615"/>
                    <a:pt x="469" y="604"/>
                  </a:cubicBezTo>
                  <a:cubicBezTo>
                    <a:pt x="465" y="602"/>
                    <a:pt x="459" y="600"/>
                    <a:pt x="454" y="598"/>
                  </a:cubicBezTo>
                  <a:cubicBezTo>
                    <a:pt x="420" y="577"/>
                    <a:pt x="420" y="575"/>
                    <a:pt x="446" y="543"/>
                  </a:cubicBezTo>
                  <a:cubicBezTo>
                    <a:pt x="465" y="519"/>
                    <a:pt x="467" y="508"/>
                    <a:pt x="454" y="486"/>
                  </a:cubicBezTo>
                  <a:cubicBezTo>
                    <a:pt x="447" y="474"/>
                    <a:pt x="440" y="461"/>
                    <a:pt x="425" y="461"/>
                  </a:cubicBezTo>
                  <a:cubicBezTo>
                    <a:pt x="424" y="461"/>
                    <a:pt x="423" y="461"/>
                    <a:pt x="422" y="461"/>
                  </a:cubicBezTo>
                  <a:cubicBezTo>
                    <a:pt x="413" y="462"/>
                    <a:pt x="404" y="464"/>
                    <a:pt x="397" y="468"/>
                  </a:cubicBezTo>
                  <a:cubicBezTo>
                    <a:pt x="389" y="472"/>
                    <a:pt x="382" y="478"/>
                    <a:pt x="378" y="487"/>
                  </a:cubicBezTo>
                  <a:cubicBezTo>
                    <a:pt x="368" y="505"/>
                    <a:pt x="360" y="523"/>
                    <a:pt x="373" y="544"/>
                  </a:cubicBezTo>
                  <a:cubicBezTo>
                    <a:pt x="376" y="550"/>
                    <a:pt x="377" y="557"/>
                    <a:pt x="380" y="566"/>
                  </a:cubicBezTo>
                  <a:cubicBezTo>
                    <a:pt x="374" y="566"/>
                    <a:pt x="369" y="566"/>
                    <a:pt x="364" y="566"/>
                  </a:cubicBezTo>
                  <a:cubicBezTo>
                    <a:pt x="361" y="566"/>
                    <a:pt x="359" y="566"/>
                    <a:pt x="356" y="566"/>
                  </a:cubicBezTo>
                  <a:cubicBezTo>
                    <a:pt x="320" y="559"/>
                    <a:pt x="284" y="550"/>
                    <a:pt x="254" y="528"/>
                  </a:cubicBezTo>
                  <a:cubicBezTo>
                    <a:pt x="230" y="511"/>
                    <a:pt x="214" y="486"/>
                    <a:pt x="204" y="458"/>
                  </a:cubicBezTo>
                  <a:cubicBezTo>
                    <a:pt x="201" y="449"/>
                    <a:pt x="199" y="439"/>
                    <a:pt x="196" y="429"/>
                  </a:cubicBezTo>
                  <a:cubicBezTo>
                    <a:pt x="188" y="404"/>
                    <a:pt x="193" y="382"/>
                    <a:pt x="208" y="359"/>
                  </a:cubicBezTo>
                  <a:cubicBezTo>
                    <a:pt x="232" y="322"/>
                    <a:pt x="227" y="279"/>
                    <a:pt x="196" y="250"/>
                  </a:cubicBezTo>
                  <a:cubicBezTo>
                    <a:pt x="186" y="241"/>
                    <a:pt x="170" y="238"/>
                    <a:pt x="156" y="234"/>
                  </a:cubicBezTo>
                  <a:cubicBezTo>
                    <a:pt x="156" y="234"/>
                    <a:pt x="156" y="234"/>
                    <a:pt x="156" y="234"/>
                  </a:cubicBezTo>
                  <a:cubicBezTo>
                    <a:pt x="155" y="234"/>
                    <a:pt x="154" y="235"/>
                    <a:pt x="153" y="235"/>
                  </a:cubicBezTo>
                  <a:cubicBezTo>
                    <a:pt x="150" y="237"/>
                    <a:pt x="146" y="241"/>
                    <a:pt x="142" y="244"/>
                  </a:cubicBezTo>
                  <a:cubicBezTo>
                    <a:pt x="146" y="248"/>
                    <a:pt x="149" y="254"/>
                    <a:pt x="153" y="254"/>
                  </a:cubicBezTo>
                  <a:cubicBezTo>
                    <a:pt x="176" y="256"/>
                    <a:pt x="188" y="271"/>
                    <a:pt x="193" y="290"/>
                  </a:cubicBezTo>
                  <a:cubicBezTo>
                    <a:pt x="200" y="311"/>
                    <a:pt x="200" y="333"/>
                    <a:pt x="186" y="353"/>
                  </a:cubicBezTo>
                  <a:cubicBezTo>
                    <a:pt x="182" y="358"/>
                    <a:pt x="180" y="364"/>
                    <a:pt x="176" y="369"/>
                  </a:cubicBezTo>
                  <a:cubicBezTo>
                    <a:pt x="159" y="384"/>
                    <a:pt x="160" y="402"/>
                    <a:pt x="167" y="419"/>
                  </a:cubicBezTo>
                  <a:cubicBezTo>
                    <a:pt x="180" y="448"/>
                    <a:pt x="184" y="480"/>
                    <a:pt x="203" y="507"/>
                  </a:cubicBezTo>
                  <a:cubicBezTo>
                    <a:pt x="219" y="529"/>
                    <a:pt x="235" y="548"/>
                    <a:pt x="262" y="560"/>
                  </a:cubicBezTo>
                  <a:cubicBezTo>
                    <a:pt x="297" y="575"/>
                    <a:pt x="331" y="587"/>
                    <a:pt x="368" y="587"/>
                  </a:cubicBezTo>
                  <a:cubicBezTo>
                    <a:pt x="375" y="587"/>
                    <a:pt x="382" y="587"/>
                    <a:pt x="390" y="586"/>
                  </a:cubicBezTo>
                  <a:cubicBezTo>
                    <a:pt x="390" y="586"/>
                    <a:pt x="391" y="586"/>
                    <a:pt x="392" y="586"/>
                  </a:cubicBezTo>
                  <a:cubicBezTo>
                    <a:pt x="399" y="586"/>
                    <a:pt x="407" y="589"/>
                    <a:pt x="411" y="594"/>
                  </a:cubicBezTo>
                  <a:cubicBezTo>
                    <a:pt x="427" y="611"/>
                    <a:pt x="444" y="625"/>
                    <a:pt x="469" y="628"/>
                  </a:cubicBezTo>
                  <a:cubicBezTo>
                    <a:pt x="471" y="628"/>
                    <a:pt x="474" y="629"/>
                    <a:pt x="476" y="631"/>
                  </a:cubicBezTo>
                  <a:cubicBezTo>
                    <a:pt x="519" y="656"/>
                    <a:pt x="559" y="685"/>
                    <a:pt x="592" y="726"/>
                  </a:cubicBezTo>
                  <a:cubicBezTo>
                    <a:pt x="587" y="725"/>
                    <a:pt x="581" y="725"/>
                    <a:pt x="576" y="723"/>
                  </a:cubicBezTo>
                  <a:cubicBezTo>
                    <a:pt x="536" y="707"/>
                    <a:pt x="496" y="694"/>
                    <a:pt x="454" y="694"/>
                  </a:cubicBezTo>
                  <a:cubicBezTo>
                    <a:pt x="438" y="694"/>
                    <a:pt x="421" y="696"/>
                    <a:pt x="404" y="700"/>
                  </a:cubicBezTo>
                  <a:cubicBezTo>
                    <a:pt x="383" y="706"/>
                    <a:pt x="361" y="710"/>
                    <a:pt x="339" y="712"/>
                  </a:cubicBezTo>
                  <a:cubicBezTo>
                    <a:pt x="336" y="713"/>
                    <a:pt x="333" y="713"/>
                    <a:pt x="330" y="713"/>
                  </a:cubicBezTo>
                  <a:cubicBezTo>
                    <a:pt x="309" y="713"/>
                    <a:pt x="291" y="702"/>
                    <a:pt x="276" y="686"/>
                  </a:cubicBezTo>
                  <a:cubicBezTo>
                    <a:pt x="293" y="668"/>
                    <a:pt x="314" y="650"/>
                    <a:pt x="300" y="622"/>
                  </a:cubicBezTo>
                  <a:cubicBezTo>
                    <a:pt x="293" y="610"/>
                    <a:pt x="274" y="602"/>
                    <a:pt x="258" y="602"/>
                  </a:cubicBezTo>
                  <a:cubicBezTo>
                    <a:pt x="254" y="602"/>
                    <a:pt x="249" y="602"/>
                    <a:pt x="246" y="604"/>
                  </a:cubicBezTo>
                  <a:cubicBezTo>
                    <a:pt x="243" y="605"/>
                    <a:pt x="241" y="606"/>
                    <a:pt x="239" y="607"/>
                  </a:cubicBezTo>
                  <a:cubicBezTo>
                    <a:pt x="221" y="616"/>
                    <a:pt x="215" y="632"/>
                    <a:pt x="216" y="662"/>
                  </a:cubicBezTo>
                  <a:cubicBezTo>
                    <a:pt x="213" y="664"/>
                    <a:pt x="210" y="664"/>
                    <a:pt x="206" y="664"/>
                  </a:cubicBezTo>
                  <a:cubicBezTo>
                    <a:pt x="197" y="664"/>
                    <a:pt x="189" y="659"/>
                    <a:pt x="183" y="653"/>
                  </a:cubicBezTo>
                  <a:cubicBezTo>
                    <a:pt x="163" y="634"/>
                    <a:pt x="143" y="615"/>
                    <a:pt x="125" y="595"/>
                  </a:cubicBezTo>
                  <a:cubicBezTo>
                    <a:pt x="103" y="571"/>
                    <a:pt x="79" y="550"/>
                    <a:pt x="46" y="543"/>
                  </a:cubicBezTo>
                  <a:cubicBezTo>
                    <a:pt x="39" y="542"/>
                    <a:pt x="31" y="540"/>
                    <a:pt x="23" y="540"/>
                  </a:cubicBezTo>
                  <a:cubicBezTo>
                    <a:pt x="21" y="540"/>
                    <a:pt x="19" y="540"/>
                    <a:pt x="17" y="540"/>
                  </a:cubicBezTo>
                  <a:cubicBezTo>
                    <a:pt x="15" y="541"/>
                    <a:pt x="13" y="541"/>
                    <a:pt x="12" y="542"/>
                  </a:cubicBezTo>
                  <a:cubicBezTo>
                    <a:pt x="7" y="545"/>
                    <a:pt x="2" y="549"/>
                    <a:pt x="2" y="553"/>
                  </a:cubicBezTo>
                  <a:cubicBezTo>
                    <a:pt x="0" y="561"/>
                    <a:pt x="6" y="563"/>
                    <a:pt x="12" y="563"/>
                  </a:cubicBezTo>
                  <a:cubicBezTo>
                    <a:pt x="14" y="563"/>
                    <a:pt x="16" y="563"/>
                    <a:pt x="17" y="562"/>
                  </a:cubicBezTo>
                  <a:cubicBezTo>
                    <a:pt x="21" y="562"/>
                    <a:pt x="24" y="562"/>
                    <a:pt x="28" y="562"/>
                  </a:cubicBezTo>
                  <a:cubicBezTo>
                    <a:pt x="53" y="562"/>
                    <a:pt x="73" y="575"/>
                    <a:pt x="91" y="590"/>
                  </a:cubicBezTo>
                  <a:cubicBezTo>
                    <a:pt x="107" y="603"/>
                    <a:pt x="121" y="619"/>
                    <a:pt x="134" y="636"/>
                  </a:cubicBezTo>
                  <a:cubicBezTo>
                    <a:pt x="160" y="668"/>
                    <a:pt x="192" y="690"/>
                    <a:pt x="235" y="695"/>
                  </a:cubicBezTo>
                  <a:cubicBezTo>
                    <a:pt x="241" y="695"/>
                    <a:pt x="249" y="698"/>
                    <a:pt x="254" y="703"/>
                  </a:cubicBezTo>
                  <a:cubicBezTo>
                    <a:pt x="278" y="725"/>
                    <a:pt x="304" y="734"/>
                    <a:pt x="333" y="734"/>
                  </a:cubicBezTo>
                  <a:cubicBezTo>
                    <a:pt x="346" y="734"/>
                    <a:pt x="360" y="732"/>
                    <a:pt x="374" y="728"/>
                  </a:cubicBezTo>
                  <a:cubicBezTo>
                    <a:pt x="386" y="725"/>
                    <a:pt x="397" y="722"/>
                    <a:pt x="409" y="720"/>
                  </a:cubicBezTo>
                  <a:cubicBezTo>
                    <a:pt x="424" y="716"/>
                    <a:pt x="439" y="714"/>
                    <a:pt x="453" y="714"/>
                  </a:cubicBezTo>
                  <a:cubicBezTo>
                    <a:pt x="485" y="714"/>
                    <a:pt x="517" y="723"/>
                    <a:pt x="547" y="740"/>
                  </a:cubicBezTo>
                  <a:cubicBezTo>
                    <a:pt x="564" y="749"/>
                    <a:pt x="580" y="757"/>
                    <a:pt x="594" y="770"/>
                  </a:cubicBezTo>
                  <a:cubicBezTo>
                    <a:pt x="598" y="773"/>
                    <a:pt x="605" y="775"/>
                    <a:pt x="611" y="775"/>
                  </a:cubicBezTo>
                  <a:cubicBezTo>
                    <a:pt x="613" y="775"/>
                    <a:pt x="615" y="775"/>
                    <a:pt x="617" y="774"/>
                  </a:cubicBezTo>
                  <a:cubicBezTo>
                    <a:pt x="621" y="774"/>
                    <a:pt x="626" y="773"/>
                    <a:pt x="630" y="773"/>
                  </a:cubicBezTo>
                  <a:cubicBezTo>
                    <a:pt x="639" y="773"/>
                    <a:pt x="648" y="776"/>
                    <a:pt x="656" y="785"/>
                  </a:cubicBezTo>
                  <a:cubicBezTo>
                    <a:pt x="661" y="791"/>
                    <a:pt x="671" y="792"/>
                    <a:pt x="681" y="796"/>
                  </a:cubicBezTo>
                  <a:cubicBezTo>
                    <a:pt x="679" y="783"/>
                    <a:pt x="683" y="776"/>
                    <a:pt x="690" y="772"/>
                  </a:cubicBezTo>
                  <a:cubicBezTo>
                    <a:pt x="695" y="770"/>
                    <a:pt x="700" y="769"/>
                    <a:pt x="707" y="768"/>
                  </a:cubicBezTo>
                  <a:cubicBezTo>
                    <a:pt x="709" y="777"/>
                    <a:pt x="712" y="785"/>
                    <a:pt x="715" y="794"/>
                  </a:cubicBezTo>
                  <a:cubicBezTo>
                    <a:pt x="720" y="794"/>
                    <a:pt x="723" y="793"/>
                    <a:pt x="725" y="792"/>
                  </a:cubicBezTo>
                  <a:cubicBezTo>
                    <a:pt x="738" y="785"/>
                    <a:pt x="728" y="766"/>
                    <a:pt x="739" y="757"/>
                  </a:cubicBezTo>
                  <a:cubicBezTo>
                    <a:pt x="747" y="761"/>
                    <a:pt x="755" y="766"/>
                    <a:pt x="763" y="772"/>
                  </a:cubicBezTo>
                  <a:cubicBezTo>
                    <a:pt x="765" y="771"/>
                    <a:pt x="766" y="771"/>
                    <a:pt x="767" y="770"/>
                  </a:cubicBezTo>
                  <a:cubicBezTo>
                    <a:pt x="777" y="765"/>
                    <a:pt x="776" y="754"/>
                    <a:pt x="777" y="745"/>
                  </a:cubicBezTo>
                  <a:cubicBezTo>
                    <a:pt x="726" y="701"/>
                    <a:pt x="719" y="643"/>
                    <a:pt x="722" y="581"/>
                  </a:cubicBezTo>
                  <a:cubicBezTo>
                    <a:pt x="722" y="573"/>
                    <a:pt x="725" y="563"/>
                    <a:pt x="729" y="555"/>
                  </a:cubicBezTo>
                  <a:cubicBezTo>
                    <a:pt x="763" y="501"/>
                    <a:pt x="781" y="442"/>
                    <a:pt x="785" y="379"/>
                  </a:cubicBezTo>
                  <a:cubicBezTo>
                    <a:pt x="788" y="331"/>
                    <a:pt x="781" y="285"/>
                    <a:pt x="760" y="241"/>
                  </a:cubicBezTo>
                  <a:cubicBezTo>
                    <a:pt x="754" y="228"/>
                    <a:pt x="754" y="216"/>
                    <a:pt x="756" y="202"/>
                  </a:cubicBezTo>
                  <a:cubicBezTo>
                    <a:pt x="760" y="169"/>
                    <a:pt x="762" y="137"/>
                    <a:pt x="761" y="104"/>
                  </a:cubicBezTo>
                  <a:cubicBezTo>
                    <a:pt x="761" y="91"/>
                    <a:pt x="753" y="75"/>
                    <a:pt x="744" y="65"/>
                  </a:cubicBezTo>
                  <a:cubicBezTo>
                    <a:pt x="726" y="45"/>
                    <a:pt x="705" y="28"/>
                    <a:pt x="683" y="11"/>
                  </a:cubicBezTo>
                  <a:cubicBezTo>
                    <a:pt x="673" y="3"/>
                    <a:pt x="663" y="0"/>
                    <a:pt x="6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39"/>
            <p:cNvSpPr>
              <a:spLocks noEditPoints="1"/>
            </p:cNvSpPr>
            <p:nvPr/>
          </p:nvSpPr>
          <p:spPr bwMode="auto">
            <a:xfrm>
              <a:off x="9725026" y="6716713"/>
              <a:ext cx="636588" cy="425450"/>
            </a:xfrm>
            <a:custGeom>
              <a:avLst/>
              <a:gdLst>
                <a:gd name="T0" fmla="*/ 51 w 895"/>
                <a:gd name="T1" fmla="*/ 398 h 599"/>
                <a:gd name="T2" fmla="*/ 549 w 895"/>
                <a:gd name="T3" fmla="*/ 468 h 599"/>
                <a:gd name="T4" fmla="*/ 777 w 895"/>
                <a:gd name="T5" fmla="*/ 387 h 599"/>
                <a:gd name="T6" fmla="*/ 676 w 895"/>
                <a:gd name="T7" fmla="*/ 443 h 599"/>
                <a:gd name="T8" fmla="*/ 566 w 895"/>
                <a:gd name="T9" fmla="*/ 472 h 599"/>
                <a:gd name="T10" fmla="*/ 352 w 895"/>
                <a:gd name="T11" fmla="*/ 267 h 599"/>
                <a:gd name="T12" fmla="*/ 491 w 895"/>
                <a:gd name="T13" fmla="*/ 130 h 599"/>
                <a:gd name="T14" fmla="*/ 669 w 895"/>
                <a:gd name="T15" fmla="*/ 91 h 599"/>
                <a:gd name="T16" fmla="*/ 703 w 895"/>
                <a:gd name="T17" fmla="*/ 90 h 599"/>
                <a:gd name="T18" fmla="*/ 846 w 895"/>
                <a:gd name="T19" fmla="*/ 166 h 599"/>
                <a:gd name="T20" fmla="*/ 817 w 895"/>
                <a:gd name="T21" fmla="*/ 210 h 599"/>
                <a:gd name="T22" fmla="*/ 870 w 895"/>
                <a:gd name="T23" fmla="*/ 238 h 599"/>
                <a:gd name="T24" fmla="*/ 831 w 895"/>
                <a:gd name="T25" fmla="*/ 278 h 599"/>
                <a:gd name="T26" fmla="*/ 691 w 895"/>
                <a:gd name="T27" fmla="*/ 192 h 599"/>
                <a:gd name="T28" fmla="*/ 647 w 895"/>
                <a:gd name="T29" fmla="*/ 104 h 599"/>
                <a:gd name="T30" fmla="*/ 703 w 895"/>
                <a:gd name="T31" fmla="*/ 246 h 599"/>
                <a:gd name="T32" fmla="*/ 790 w 895"/>
                <a:gd name="T33" fmla="*/ 315 h 599"/>
                <a:gd name="T34" fmla="*/ 762 w 895"/>
                <a:gd name="T35" fmla="*/ 346 h 599"/>
                <a:gd name="T36" fmla="*/ 679 w 895"/>
                <a:gd name="T37" fmla="*/ 398 h 599"/>
                <a:gd name="T38" fmla="*/ 394 w 895"/>
                <a:gd name="T39" fmla="*/ 459 h 599"/>
                <a:gd name="T40" fmla="*/ 276 w 895"/>
                <a:gd name="T41" fmla="*/ 461 h 599"/>
                <a:gd name="T42" fmla="*/ 167 w 895"/>
                <a:gd name="T43" fmla="*/ 540 h 599"/>
                <a:gd name="T44" fmla="*/ 147 w 895"/>
                <a:gd name="T45" fmla="*/ 451 h 599"/>
                <a:gd name="T46" fmla="*/ 110 w 895"/>
                <a:gd name="T47" fmla="*/ 372 h 599"/>
                <a:gd name="T48" fmla="*/ 193 w 895"/>
                <a:gd name="T49" fmla="*/ 382 h 599"/>
                <a:gd name="T50" fmla="*/ 317 w 895"/>
                <a:gd name="T51" fmla="*/ 285 h 599"/>
                <a:gd name="T52" fmla="*/ 348 w 895"/>
                <a:gd name="T53" fmla="*/ 268 h 599"/>
                <a:gd name="T54" fmla="*/ 358 w 895"/>
                <a:gd name="T55" fmla="*/ 216 h 599"/>
                <a:gd name="T56" fmla="*/ 539 w 895"/>
                <a:gd name="T57" fmla="*/ 37 h 599"/>
                <a:gd name="T58" fmla="*/ 689 w 895"/>
                <a:gd name="T59" fmla="*/ 38 h 599"/>
                <a:gd name="T60" fmla="*/ 702 w 895"/>
                <a:gd name="T61" fmla="*/ 62 h 599"/>
                <a:gd name="T62" fmla="*/ 648 w 895"/>
                <a:gd name="T63" fmla="*/ 62 h 599"/>
                <a:gd name="T64" fmla="*/ 399 w 895"/>
                <a:gd name="T65" fmla="*/ 180 h 599"/>
                <a:gd name="T66" fmla="*/ 500 w 895"/>
                <a:gd name="T67" fmla="*/ 24 h 599"/>
                <a:gd name="T68" fmla="*/ 310 w 895"/>
                <a:gd name="T69" fmla="*/ 249 h 599"/>
                <a:gd name="T70" fmla="*/ 219 w 895"/>
                <a:gd name="T71" fmla="*/ 336 h 599"/>
                <a:gd name="T72" fmla="*/ 188 w 895"/>
                <a:gd name="T73" fmla="*/ 343 h 599"/>
                <a:gd name="T74" fmla="*/ 125 w 895"/>
                <a:gd name="T75" fmla="*/ 351 h 599"/>
                <a:gd name="T76" fmla="*/ 24 w 895"/>
                <a:gd name="T77" fmla="*/ 361 h 599"/>
                <a:gd name="T78" fmla="*/ 66 w 895"/>
                <a:gd name="T79" fmla="*/ 452 h 599"/>
                <a:gd name="T80" fmla="*/ 111 w 895"/>
                <a:gd name="T81" fmla="*/ 599 h 599"/>
                <a:gd name="T82" fmla="*/ 223 w 895"/>
                <a:gd name="T83" fmla="*/ 510 h 599"/>
                <a:gd name="T84" fmla="*/ 281 w 895"/>
                <a:gd name="T85" fmla="*/ 488 h 599"/>
                <a:gd name="T86" fmla="*/ 315 w 895"/>
                <a:gd name="T87" fmla="*/ 481 h 599"/>
                <a:gd name="T88" fmla="*/ 327 w 895"/>
                <a:gd name="T89" fmla="*/ 478 h 599"/>
                <a:gd name="T90" fmla="*/ 547 w 895"/>
                <a:gd name="T91" fmla="*/ 498 h 599"/>
                <a:gd name="T92" fmla="*/ 799 w 895"/>
                <a:gd name="T93" fmla="*/ 396 h 599"/>
                <a:gd name="T94" fmla="*/ 894 w 895"/>
                <a:gd name="T95" fmla="*/ 225 h 599"/>
                <a:gd name="T96" fmla="*/ 758 w 895"/>
                <a:gd name="T97" fmla="*/ 6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5" h="599">
                  <a:moveTo>
                    <a:pt x="123" y="526"/>
                  </a:moveTo>
                  <a:cubicBezTo>
                    <a:pt x="119" y="499"/>
                    <a:pt x="115" y="474"/>
                    <a:pt x="99" y="455"/>
                  </a:cubicBezTo>
                  <a:cubicBezTo>
                    <a:pt x="83" y="436"/>
                    <a:pt x="68" y="417"/>
                    <a:pt x="51" y="398"/>
                  </a:cubicBezTo>
                  <a:cubicBezTo>
                    <a:pt x="109" y="405"/>
                    <a:pt x="147" y="470"/>
                    <a:pt x="123" y="526"/>
                  </a:cubicBezTo>
                  <a:moveTo>
                    <a:pt x="566" y="472"/>
                  </a:moveTo>
                  <a:cubicBezTo>
                    <a:pt x="562" y="472"/>
                    <a:pt x="558" y="470"/>
                    <a:pt x="549" y="468"/>
                  </a:cubicBezTo>
                  <a:cubicBezTo>
                    <a:pt x="615" y="450"/>
                    <a:pt x="678" y="430"/>
                    <a:pt x="734" y="395"/>
                  </a:cubicBezTo>
                  <a:cubicBezTo>
                    <a:pt x="758" y="381"/>
                    <a:pt x="780" y="364"/>
                    <a:pt x="801" y="344"/>
                  </a:cubicBezTo>
                  <a:cubicBezTo>
                    <a:pt x="797" y="365"/>
                    <a:pt x="789" y="377"/>
                    <a:pt x="777" y="387"/>
                  </a:cubicBezTo>
                  <a:cubicBezTo>
                    <a:pt x="764" y="398"/>
                    <a:pt x="750" y="407"/>
                    <a:pt x="736" y="416"/>
                  </a:cubicBezTo>
                  <a:cubicBezTo>
                    <a:pt x="721" y="425"/>
                    <a:pt x="705" y="433"/>
                    <a:pt x="688" y="438"/>
                  </a:cubicBezTo>
                  <a:cubicBezTo>
                    <a:pt x="684" y="440"/>
                    <a:pt x="679" y="441"/>
                    <a:pt x="676" y="443"/>
                  </a:cubicBezTo>
                  <a:cubicBezTo>
                    <a:pt x="675" y="444"/>
                    <a:pt x="674" y="444"/>
                    <a:pt x="674" y="444"/>
                  </a:cubicBezTo>
                  <a:cubicBezTo>
                    <a:pt x="671" y="446"/>
                    <a:pt x="669" y="448"/>
                    <a:pt x="666" y="450"/>
                  </a:cubicBezTo>
                  <a:cubicBezTo>
                    <a:pt x="636" y="468"/>
                    <a:pt x="601" y="471"/>
                    <a:pt x="566" y="472"/>
                  </a:cubicBezTo>
                  <a:cubicBezTo>
                    <a:pt x="566" y="472"/>
                    <a:pt x="566" y="472"/>
                    <a:pt x="566" y="472"/>
                  </a:cubicBezTo>
                  <a:moveTo>
                    <a:pt x="349" y="268"/>
                  </a:moveTo>
                  <a:cubicBezTo>
                    <a:pt x="350" y="268"/>
                    <a:pt x="351" y="268"/>
                    <a:pt x="352" y="267"/>
                  </a:cubicBezTo>
                  <a:cubicBezTo>
                    <a:pt x="353" y="266"/>
                    <a:pt x="355" y="264"/>
                    <a:pt x="357" y="263"/>
                  </a:cubicBezTo>
                  <a:cubicBezTo>
                    <a:pt x="375" y="243"/>
                    <a:pt x="396" y="226"/>
                    <a:pt x="411" y="204"/>
                  </a:cubicBezTo>
                  <a:cubicBezTo>
                    <a:pt x="432" y="172"/>
                    <a:pt x="460" y="149"/>
                    <a:pt x="491" y="130"/>
                  </a:cubicBezTo>
                  <a:cubicBezTo>
                    <a:pt x="497" y="126"/>
                    <a:pt x="503" y="123"/>
                    <a:pt x="509" y="120"/>
                  </a:cubicBezTo>
                  <a:cubicBezTo>
                    <a:pt x="549" y="98"/>
                    <a:pt x="591" y="89"/>
                    <a:pt x="635" y="89"/>
                  </a:cubicBezTo>
                  <a:cubicBezTo>
                    <a:pt x="646" y="89"/>
                    <a:pt x="657" y="90"/>
                    <a:pt x="669" y="91"/>
                  </a:cubicBezTo>
                  <a:cubicBezTo>
                    <a:pt x="672" y="91"/>
                    <a:pt x="675" y="91"/>
                    <a:pt x="678" y="91"/>
                  </a:cubicBezTo>
                  <a:cubicBezTo>
                    <a:pt x="684" y="91"/>
                    <a:pt x="690" y="91"/>
                    <a:pt x="697" y="90"/>
                  </a:cubicBezTo>
                  <a:cubicBezTo>
                    <a:pt x="699" y="90"/>
                    <a:pt x="701" y="90"/>
                    <a:pt x="703" y="90"/>
                  </a:cubicBezTo>
                  <a:cubicBezTo>
                    <a:pt x="721" y="90"/>
                    <a:pt x="737" y="99"/>
                    <a:pt x="753" y="106"/>
                  </a:cubicBezTo>
                  <a:cubicBezTo>
                    <a:pt x="755" y="125"/>
                    <a:pt x="771" y="126"/>
                    <a:pt x="784" y="129"/>
                  </a:cubicBezTo>
                  <a:cubicBezTo>
                    <a:pt x="808" y="136"/>
                    <a:pt x="828" y="149"/>
                    <a:pt x="846" y="166"/>
                  </a:cubicBezTo>
                  <a:cubicBezTo>
                    <a:pt x="857" y="176"/>
                    <a:pt x="864" y="188"/>
                    <a:pt x="864" y="207"/>
                  </a:cubicBezTo>
                  <a:cubicBezTo>
                    <a:pt x="851" y="207"/>
                    <a:pt x="840" y="208"/>
                    <a:pt x="828" y="208"/>
                  </a:cubicBezTo>
                  <a:cubicBezTo>
                    <a:pt x="823" y="208"/>
                    <a:pt x="819" y="209"/>
                    <a:pt x="817" y="210"/>
                  </a:cubicBezTo>
                  <a:cubicBezTo>
                    <a:pt x="812" y="213"/>
                    <a:pt x="811" y="219"/>
                    <a:pt x="811" y="230"/>
                  </a:cubicBezTo>
                  <a:cubicBezTo>
                    <a:pt x="830" y="231"/>
                    <a:pt x="850" y="231"/>
                    <a:pt x="869" y="231"/>
                  </a:cubicBezTo>
                  <a:cubicBezTo>
                    <a:pt x="869" y="234"/>
                    <a:pt x="870" y="236"/>
                    <a:pt x="870" y="238"/>
                  </a:cubicBezTo>
                  <a:cubicBezTo>
                    <a:pt x="868" y="242"/>
                    <a:pt x="866" y="247"/>
                    <a:pt x="863" y="251"/>
                  </a:cubicBezTo>
                  <a:cubicBezTo>
                    <a:pt x="855" y="264"/>
                    <a:pt x="849" y="272"/>
                    <a:pt x="843" y="275"/>
                  </a:cubicBezTo>
                  <a:cubicBezTo>
                    <a:pt x="840" y="277"/>
                    <a:pt x="836" y="278"/>
                    <a:pt x="831" y="278"/>
                  </a:cubicBezTo>
                  <a:cubicBezTo>
                    <a:pt x="825" y="278"/>
                    <a:pt x="817" y="277"/>
                    <a:pt x="806" y="273"/>
                  </a:cubicBezTo>
                  <a:cubicBezTo>
                    <a:pt x="776" y="265"/>
                    <a:pt x="749" y="249"/>
                    <a:pt x="724" y="231"/>
                  </a:cubicBezTo>
                  <a:cubicBezTo>
                    <a:pt x="710" y="220"/>
                    <a:pt x="698" y="209"/>
                    <a:pt x="691" y="192"/>
                  </a:cubicBezTo>
                  <a:cubicBezTo>
                    <a:pt x="681" y="164"/>
                    <a:pt x="671" y="136"/>
                    <a:pt x="661" y="108"/>
                  </a:cubicBezTo>
                  <a:cubicBezTo>
                    <a:pt x="660" y="105"/>
                    <a:pt x="658" y="102"/>
                    <a:pt x="656" y="100"/>
                  </a:cubicBezTo>
                  <a:cubicBezTo>
                    <a:pt x="652" y="102"/>
                    <a:pt x="650" y="103"/>
                    <a:pt x="647" y="104"/>
                  </a:cubicBezTo>
                  <a:cubicBezTo>
                    <a:pt x="638" y="110"/>
                    <a:pt x="637" y="114"/>
                    <a:pt x="642" y="127"/>
                  </a:cubicBezTo>
                  <a:cubicBezTo>
                    <a:pt x="652" y="156"/>
                    <a:pt x="662" y="185"/>
                    <a:pt x="675" y="213"/>
                  </a:cubicBezTo>
                  <a:cubicBezTo>
                    <a:pt x="681" y="226"/>
                    <a:pt x="691" y="238"/>
                    <a:pt x="703" y="246"/>
                  </a:cubicBezTo>
                  <a:cubicBezTo>
                    <a:pt x="727" y="263"/>
                    <a:pt x="753" y="276"/>
                    <a:pt x="778" y="290"/>
                  </a:cubicBezTo>
                  <a:cubicBezTo>
                    <a:pt x="786" y="294"/>
                    <a:pt x="795" y="297"/>
                    <a:pt x="806" y="301"/>
                  </a:cubicBezTo>
                  <a:cubicBezTo>
                    <a:pt x="800" y="307"/>
                    <a:pt x="795" y="312"/>
                    <a:pt x="790" y="315"/>
                  </a:cubicBezTo>
                  <a:cubicBezTo>
                    <a:pt x="790" y="315"/>
                    <a:pt x="789" y="316"/>
                    <a:pt x="788" y="316"/>
                  </a:cubicBezTo>
                  <a:cubicBezTo>
                    <a:pt x="786" y="317"/>
                    <a:pt x="785" y="318"/>
                    <a:pt x="783" y="319"/>
                  </a:cubicBezTo>
                  <a:cubicBezTo>
                    <a:pt x="773" y="325"/>
                    <a:pt x="767" y="334"/>
                    <a:pt x="762" y="346"/>
                  </a:cubicBezTo>
                  <a:cubicBezTo>
                    <a:pt x="759" y="353"/>
                    <a:pt x="751" y="360"/>
                    <a:pt x="743" y="365"/>
                  </a:cubicBezTo>
                  <a:cubicBezTo>
                    <a:pt x="742" y="366"/>
                    <a:pt x="742" y="366"/>
                    <a:pt x="741" y="366"/>
                  </a:cubicBezTo>
                  <a:cubicBezTo>
                    <a:pt x="721" y="378"/>
                    <a:pt x="699" y="387"/>
                    <a:pt x="679" y="398"/>
                  </a:cubicBezTo>
                  <a:cubicBezTo>
                    <a:pt x="590" y="445"/>
                    <a:pt x="493" y="451"/>
                    <a:pt x="397" y="459"/>
                  </a:cubicBezTo>
                  <a:cubicBezTo>
                    <a:pt x="396" y="459"/>
                    <a:pt x="396" y="459"/>
                    <a:pt x="396" y="459"/>
                  </a:cubicBezTo>
                  <a:cubicBezTo>
                    <a:pt x="395" y="459"/>
                    <a:pt x="394" y="459"/>
                    <a:pt x="394" y="459"/>
                  </a:cubicBezTo>
                  <a:cubicBezTo>
                    <a:pt x="393" y="459"/>
                    <a:pt x="392" y="458"/>
                    <a:pt x="392" y="458"/>
                  </a:cubicBezTo>
                  <a:cubicBezTo>
                    <a:pt x="392" y="458"/>
                    <a:pt x="391" y="458"/>
                    <a:pt x="391" y="458"/>
                  </a:cubicBezTo>
                  <a:cubicBezTo>
                    <a:pt x="353" y="459"/>
                    <a:pt x="314" y="459"/>
                    <a:pt x="276" y="461"/>
                  </a:cubicBezTo>
                  <a:cubicBezTo>
                    <a:pt x="258" y="462"/>
                    <a:pt x="242" y="466"/>
                    <a:pt x="227" y="474"/>
                  </a:cubicBezTo>
                  <a:cubicBezTo>
                    <a:pt x="217" y="480"/>
                    <a:pt x="208" y="489"/>
                    <a:pt x="200" y="502"/>
                  </a:cubicBezTo>
                  <a:cubicBezTo>
                    <a:pt x="192" y="516"/>
                    <a:pt x="178" y="528"/>
                    <a:pt x="167" y="540"/>
                  </a:cubicBezTo>
                  <a:cubicBezTo>
                    <a:pt x="160" y="547"/>
                    <a:pt x="153" y="552"/>
                    <a:pt x="145" y="557"/>
                  </a:cubicBezTo>
                  <a:cubicBezTo>
                    <a:pt x="144" y="557"/>
                    <a:pt x="142" y="556"/>
                    <a:pt x="140" y="555"/>
                  </a:cubicBezTo>
                  <a:cubicBezTo>
                    <a:pt x="159" y="521"/>
                    <a:pt x="159" y="487"/>
                    <a:pt x="147" y="451"/>
                  </a:cubicBezTo>
                  <a:cubicBezTo>
                    <a:pt x="135" y="413"/>
                    <a:pt x="108" y="390"/>
                    <a:pt x="72" y="374"/>
                  </a:cubicBezTo>
                  <a:cubicBezTo>
                    <a:pt x="83" y="372"/>
                    <a:pt x="93" y="372"/>
                    <a:pt x="104" y="372"/>
                  </a:cubicBezTo>
                  <a:cubicBezTo>
                    <a:pt x="106" y="372"/>
                    <a:pt x="108" y="372"/>
                    <a:pt x="110" y="372"/>
                  </a:cubicBezTo>
                  <a:cubicBezTo>
                    <a:pt x="127" y="372"/>
                    <a:pt x="144" y="373"/>
                    <a:pt x="161" y="373"/>
                  </a:cubicBezTo>
                  <a:cubicBezTo>
                    <a:pt x="167" y="374"/>
                    <a:pt x="175" y="373"/>
                    <a:pt x="178" y="376"/>
                  </a:cubicBezTo>
                  <a:cubicBezTo>
                    <a:pt x="183" y="380"/>
                    <a:pt x="188" y="382"/>
                    <a:pt x="193" y="382"/>
                  </a:cubicBezTo>
                  <a:cubicBezTo>
                    <a:pt x="198" y="382"/>
                    <a:pt x="203" y="380"/>
                    <a:pt x="207" y="377"/>
                  </a:cubicBezTo>
                  <a:cubicBezTo>
                    <a:pt x="210" y="376"/>
                    <a:pt x="212" y="375"/>
                    <a:pt x="213" y="373"/>
                  </a:cubicBezTo>
                  <a:cubicBezTo>
                    <a:pt x="249" y="345"/>
                    <a:pt x="282" y="314"/>
                    <a:pt x="317" y="285"/>
                  </a:cubicBezTo>
                  <a:cubicBezTo>
                    <a:pt x="322" y="280"/>
                    <a:pt x="327" y="273"/>
                    <a:pt x="333" y="269"/>
                  </a:cubicBezTo>
                  <a:cubicBezTo>
                    <a:pt x="335" y="268"/>
                    <a:pt x="338" y="267"/>
                    <a:pt x="342" y="267"/>
                  </a:cubicBezTo>
                  <a:cubicBezTo>
                    <a:pt x="344" y="267"/>
                    <a:pt x="346" y="267"/>
                    <a:pt x="348" y="268"/>
                  </a:cubicBezTo>
                  <a:cubicBezTo>
                    <a:pt x="348" y="268"/>
                    <a:pt x="349" y="268"/>
                    <a:pt x="349" y="268"/>
                  </a:cubicBezTo>
                  <a:moveTo>
                    <a:pt x="362" y="220"/>
                  </a:moveTo>
                  <a:cubicBezTo>
                    <a:pt x="361" y="219"/>
                    <a:pt x="359" y="218"/>
                    <a:pt x="358" y="216"/>
                  </a:cubicBezTo>
                  <a:cubicBezTo>
                    <a:pt x="372" y="192"/>
                    <a:pt x="386" y="168"/>
                    <a:pt x="400" y="143"/>
                  </a:cubicBezTo>
                  <a:cubicBezTo>
                    <a:pt x="419" y="109"/>
                    <a:pt x="445" y="84"/>
                    <a:pt x="476" y="65"/>
                  </a:cubicBezTo>
                  <a:cubicBezTo>
                    <a:pt x="495" y="53"/>
                    <a:pt x="517" y="44"/>
                    <a:pt x="539" y="37"/>
                  </a:cubicBezTo>
                  <a:cubicBezTo>
                    <a:pt x="556" y="31"/>
                    <a:pt x="573" y="30"/>
                    <a:pt x="590" y="27"/>
                  </a:cubicBezTo>
                  <a:cubicBezTo>
                    <a:pt x="599" y="26"/>
                    <a:pt x="608" y="25"/>
                    <a:pt x="617" y="25"/>
                  </a:cubicBezTo>
                  <a:cubicBezTo>
                    <a:pt x="642" y="25"/>
                    <a:pt x="666" y="30"/>
                    <a:pt x="689" y="38"/>
                  </a:cubicBezTo>
                  <a:cubicBezTo>
                    <a:pt x="703" y="43"/>
                    <a:pt x="715" y="54"/>
                    <a:pt x="727" y="62"/>
                  </a:cubicBezTo>
                  <a:cubicBezTo>
                    <a:pt x="726" y="64"/>
                    <a:pt x="725" y="66"/>
                    <a:pt x="724" y="68"/>
                  </a:cubicBezTo>
                  <a:cubicBezTo>
                    <a:pt x="717" y="66"/>
                    <a:pt x="709" y="66"/>
                    <a:pt x="702" y="62"/>
                  </a:cubicBezTo>
                  <a:cubicBezTo>
                    <a:pt x="697" y="59"/>
                    <a:pt x="692" y="58"/>
                    <a:pt x="687" y="58"/>
                  </a:cubicBezTo>
                  <a:cubicBezTo>
                    <a:pt x="683" y="58"/>
                    <a:pt x="680" y="58"/>
                    <a:pt x="676" y="59"/>
                  </a:cubicBezTo>
                  <a:cubicBezTo>
                    <a:pt x="667" y="62"/>
                    <a:pt x="657" y="61"/>
                    <a:pt x="648" y="62"/>
                  </a:cubicBezTo>
                  <a:cubicBezTo>
                    <a:pt x="599" y="66"/>
                    <a:pt x="549" y="66"/>
                    <a:pt x="506" y="92"/>
                  </a:cubicBezTo>
                  <a:cubicBezTo>
                    <a:pt x="504" y="93"/>
                    <a:pt x="503" y="94"/>
                    <a:pt x="501" y="95"/>
                  </a:cubicBezTo>
                  <a:cubicBezTo>
                    <a:pt x="464" y="119"/>
                    <a:pt x="424" y="141"/>
                    <a:pt x="399" y="180"/>
                  </a:cubicBezTo>
                  <a:cubicBezTo>
                    <a:pt x="389" y="195"/>
                    <a:pt x="375" y="207"/>
                    <a:pt x="362" y="220"/>
                  </a:cubicBezTo>
                  <a:moveTo>
                    <a:pt x="608" y="0"/>
                  </a:moveTo>
                  <a:cubicBezTo>
                    <a:pt x="571" y="0"/>
                    <a:pt x="535" y="7"/>
                    <a:pt x="500" y="24"/>
                  </a:cubicBezTo>
                  <a:cubicBezTo>
                    <a:pt x="489" y="29"/>
                    <a:pt x="478" y="35"/>
                    <a:pt x="467" y="42"/>
                  </a:cubicBezTo>
                  <a:cubicBezTo>
                    <a:pt x="431" y="64"/>
                    <a:pt x="399" y="93"/>
                    <a:pt x="377" y="133"/>
                  </a:cubicBezTo>
                  <a:cubicBezTo>
                    <a:pt x="356" y="172"/>
                    <a:pt x="334" y="211"/>
                    <a:pt x="310" y="249"/>
                  </a:cubicBezTo>
                  <a:cubicBezTo>
                    <a:pt x="303" y="262"/>
                    <a:pt x="291" y="273"/>
                    <a:pt x="280" y="283"/>
                  </a:cubicBezTo>
                  <a:cubicBezTo>
                    <a:pt x="265" y="298"/>
                    <a:pt x="248" y="311"/>
                    <a:pt x="232" y="326"/>
                  </a:cubicBezTo>
                  <a:cubicBezTo>
                    <a:pt x="227" y="329"/>
                    <a:pt x="223" y="333"/>
                    <a:pt x="219" y="336"/>
                  </a:cubicBezTo>
                  <a:cubicBezTo>
                    <a:pt x="211" y="340"/>
                    <a:pt x="203" y="343"/>
                    <a:pt x="193" y="343"/>
                  </a:cubicBezTo>
                  <a:cubicBezTo>
                    <a:pt x="192" y="343"/>
                    <a:pt x="192" y="343"/>
                    <a:pt x="191" y="343"/>
                  </a:cubicBezTo>
                  <a:cubicBezTo>
                    <a:pt x="190" y="343"/>
                    <a:pt x="189" y="343"/>
                    <a:pt x="188" y="343"/>
                  </a:cubicBezTo>
                  <a:cubicBezTo>
                    <a:pt x="173" y="343"/>
                    <a:pt x="158" y="348"/>
                    <a:pt x="143" y="351"/>
                  </a:cubicBezTo>
                  <a:cubicBezTo>
                    <a:pt x="139" y="351"/>
                    <a:pt x="136" y="352"/>
                    <a:pt x="132" y="352"/>
                  </a:cubicBezTo>
                  <a:cubicBezTo>
                    <a:pt x="130" y="352"/>
                    <a:pt x="127" y="351"/>
                    <a:pt x="125" y="351"/>
                  </a:cubicBezTo>
                  <a:cubicBezTo>
                    <a:pt x="116" y="348"/>
                    <a:pt x="108" y="347"/>
                    <a:pt x="99" y="347"/>
                  </a:cubicBezTo>
                  <a:cubicBezTo>
                    <a:pt x="81" y="347"/>
                    <a:pt x="64" y="351"/>
                    <a:pt x="46" y="353"/>
                  </a:cubicBezTo>
                  <a:cubicBezTo>
                    <a:pt x="38" y="354"/>
                    <a:pt x="30" y="357"/>
                    <a:pt x="24" y="361"/>
                  </a:cubicBezTo>
                  <a:cubicBezTo>
                    <a:pt x="18" y="364"/>
                    <a:pt x="12" y="370"/>
                    <a:pt x="9" y="377"/>
                  </a:cubicBezTo>
                  <a:cubicBezTo>
                    <a:pt x="0" y="395"/>
                    <a:pt x="0" y="401"/>
                    <a:pt x="18" y="410"/>
                  </a:cubicBezTo>
                  <a:cubicBezTo>
                    <a:pt x="38" y="420"/>
                    <a:pt x="51" y="436"/>
                    <a:pt x="66" y="452"/>
                  </a:cubicBezTo>
                  <a:cubicBezTo>
                    <a:pt x="96" y="483"/>
                    <a:pt x="99" y="520"/>
                    <a:pt x="97" y="560"/>
                  </a:cubicBezTo>
                  <a:cubicBezTo>
                    <a:pt x="96" y="572"/>
                    <a:pt x="95" y="583"/>
                    <a:pt x="93" y="595"/>
                  </a:cubicBezTo>
                  <a:cubicBezTo>
                    <a:pt x="100" y="597"/>
                    <a:pt x="105" y="599"/>
                    <a:pt x="111" y="599"/>
                  </a:cubicBezTo>
                  <a:cubicBezTo>
                    <a:pt x="120" y="599"/>
                    <a:pt x="129" y="595"/>
                    <a:pt x="139" y="589"/>
                  </a:cubicBezTo>
                  <a:cubicBezTo>
                    <a:pt x="139" y="589"/>
                    <a:pt x="139" y="588"/>
                    <a:pt x="140" y="588"/>
                  </a:cubicBezTo>
                  <a:cubicBezTo>
                    <a:pt x="173" y="568"/>
                    <a:pt x="197" y="537"/>
                    <a:pt x="223" y="510"/>
                  </a:cubicBezTo>
                  <a:cubicBezTo>
                    <a:pt x="228" y="505"/>
                    <a:pt x="232" y="501"/>
                    <a:pt x="238" y="498"/>
                  </a:cubicBezTo>
                  <a:cubicBezTo>
                    <a:pt x="249" y="491"/>
                    <a:pt x="261" y="488"/>
                    <a:pt x="275" y="488"/>
                  </a:cubicBezTo>
                  <a:cubicBezTo>
                    <a:pt x="277" y="488"/>
                    <a:pt x="279" y="488"/>
                    <a:pt x="281" y="488"/>
                  </a:cubicBezTo>
                  <a:cubicBezTo>
                    <a:pt x="285" y="489"/>
                    <a:pt x="289" y="489"/>
                    <a:pt x="293" y="489"/>
                  </a:cubicBezTo>
                  <a:cubicBezTo>
                    <a:pt x="299" y="489"/>
                    <a:pt x="304" y="488"/>
                    <a:pt x="309" y="485"/>
                  </a:cubicBezTo>
                  <a:cubicBezTo>
                    <a:pt x="311" y="484"/>
                    <a:pt x="313" y="483"/>
                    <a:pt x="315" y="481"/>
                  </a:cubicBezTo>
                  <a:cubicBezTo>
                    <a:pt x="315" y="481"/>
                    <a:pt x="315" y="480"/>
                    <a:pt x="316" y="480"/>
                  </a:cubicBezTo>
                  <a:cubicBezTo>
                    <a:pt x="318" y="479"/>
                    <a:pt x="322" y="478"/>
                    <a:pt x="325" y="478"/>
                  </a:cubicBezTo>
                  <a:cubicBezTo>
                    <a:pt x="326" y="478"/>
                    <a:pt x="326" y="478"/>
                    <a:pt x="327" y="478"/>
                  </a:cubicBezTo>
                  <a:cubicBezTo>
                    <a:pt x="374" y="480"/>
                    <a:pt x="421" y="477"/>
                    <a:pt x="467" y="493"/>
                  </a:cubicBezTo>
                  <a:cubicBezTo>
                    <a:pt x="479" y="497"/>
                    <a:pt x="492" y="497"/>
                    <a:pt x="505" y="497"/>
                  </a:cubicBezTo>
                  <a:cubicBezTo>
                    <a:pt x="519" y="498"/>
                    <a:pt x="533" y="498"/>
                    <a:pt x="547" y="498"/>
                  </a:cubicBezTo>
                  <a:cubicBezTo>
                    <a:pt x="596" y="498"/>
                    <a:pt x="644" y="493"/>
                    <a:pt x="690" y="468"/>
                  </a:cubicBezTo>
                  <a:cubicBezTo>
                    <a:pt x="706" y="460"/>
                    <a:pt x="720" y="452"/>
                    <a:pt x="735" y="443"/>
                  </a:cubicBezTo>
                  <a:cubicBezTo>
                    <a:pt x="758" y="429"/>
                    <a:pt x="780" y="414"/>
                    <a:pt x="799" y="396"/>
                  </a:cubicBezTo>
                  <a:cubicBezTo>
                    <a:pt x="813" y="384"/>
                    <a:pt x="823" y="366"/>
                    <a:pt x="828" y="348"/>
                  </a:cubicBezTo>
                  <a:cubicBezTo>
                    <a:pt x="836" y="315"/>
                    <a:pt x="857" y="291"/>
                    <a:pt x="879" y="267"/>
                  </a:cubicBezTo>
                  <a:cubicBezTo>
                    <a:pt x="891" y="255"/>
                    <a:pt x="895" y="240"/>
                    <a:pt x="894" y="225"/>
                  </a:cubicBezTo>
                  <a:cubicBezTo>
                    <a:pt x="891" y="196"/>
                    <a:pt x="883" y="167"/>
                    <a:pt x="861" y="145"/>
                  </a:cubicBezTo>
                  <a:cubicBezTo>
                    <a:pt x="840" y="125"/>
                    <a:pt x="818" y="106"/>
                    <a:pt x="791" y="93"/>
                  </a:cubicBezTo>
                  <a:cubicBezTo>
                    <a:pt x="778" y="87"/>
                    <a:pt x="767" y="74"/>
                    <a:pt x="758" y="62"/>
                  </a:cubicBezTo>
                  <a:cubicBezTo>
                    <a:pt x="735" y="31"/>
                    <a:pt x="705" y="14"/>
                    <a:pt x="667" y="6"/>
                  </a:cubicBezTo>
                  <a:cubicBezTo>
                    <a:pt x="647" y="2"/>
                    <a:pt x="627" y="0"/>
                    <a:pt x="6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0"/>
            <p:cNvSpPr>
              <a:spLocks noEditPoints="1"/>
            </p:cNvSpPr>
            <p:nvPr/>
          </p:nvSpPr>
          <p:spPr bwMode="auto">
            <a:xfrm>
              <a:off x="10941051" y="5465763"/>
              <a:ext cx="460375" cy="515938"/>
            </a:xfrm>
            <a:custGeom>
              <a:avLst/>
              <a:gdLst>
                <a:gd name="T0" fmla="*/ 188 w 647"/>
                <a:gd name="T1" fmla="*/ 629 h 726"/>
                <a:gd name="T2" fmla="*/ 237 w 647"/>
                <a:gd name="T3" fmla="*/ 626 h 726"/>
                <a:gd name="T4" fmla="*/ 298 w 647"/>
                <a:gd name="T5" fmla="*/ 664 h 726"/>
                <a:gd name="T6" fmla="*/ 78 w 647"/>
                <a:gd name="T7" fmla="*/ 540 h 726"/>
                <a:gd name="T8" fmla="*/ 589 w 647"/>
                <a:gd name="T9" fmla="*/ 396 h 726"/>
                <a:gd name="T10" fmla="*/ 588 w 647"/>
                <a:gd name="T11" fmla="*/ 431 h 726"/>
                <a:gd name="T12" fmla="*/ 412 w 647"/>
                <a:gd name="T13" fmla="*/ 618 h 726"/>
                <a:gd name="T14" fmla="*/ 372 w 647"/>
                <a:gd name="T15" fmla="*/ 588 h 726"/>
                <a:gd name="T16" fmla="*/ 567 w 647"/>
                <a:gd name="T17" fmla="*/ 321 h 726"/>
                <a:gd name="T18" fmla="*/ 611 w 647"/>
                <a:gd name="T19" fmla="*/ 327 h 726"/>
                <a:gd name="T20" fmla="*/ 409 w 647"/>
                <a:gd name="T21" fmla="*/ 584 h 726"/>
                <a:gd name="T22" fmla="*/ 63 w 647"/>
                <a:gd name="T23" fmla="*/ 386 h 726"/>
                <a:gd name="T24" fmla="*/ 78 w 647"/>
                <a:gd name="T25" fmla="*/ 245 h 726"/>
                <a:gd name="T26" fmla="*/ 119 w 647"/>
                <a:gd name="T27" fmla="*/ 417 h 726"/>
                <a:gd name="T28" fmla="*/ 108 w 647"/>
                <a:gd name="T29" fmla="*/ 281 h 726"/>
                <a:gd name="T30" fmla="*/ 120 w 647"/>
                <a:gd name="T31" fmla="*/ 420 h 726"/>
                <a:gd name="T32" fmla="*/ 535 w 647"/>
                <a:gd name="T33" fmla="*/ 117 h 726"/>
                <a:gd name="T34" fmla="*/ 554 w 647"/>
                <a:gd name="T35" fmla="*/ 126 h 726"/>
                <a:gd name="T36" fmla="*/ 413 w 647"/>
                <a:gd name="T37" fmla="*/ 424 h 726"/>
                <a:gd name="T38" fmla="*/ 178 w 647"/>
                <a:gd name="T39" fmla="*/ 297 h 726"/>
                <a:gd name="T40" fmla="*/ 292 w 647"/>
                <a:gd name="T41" fmla="*/ 66 h 726"/>
                <a:gd name="T42" fmla="*/ 253 w 647"/>
                <a:gd name="T43" fmla="*/ 156 h 726"/>
                <a:gd name="T44" fmla="*/ 179 w 647"/>
                <a:gd name="T45" fmla="*/ 558 h 726"/>
                <a:gd name="T46" fmla="*/ 213 w 647"/>
                <a:gd name="T47" fmla="*/ 524 h 726"/>
                <a:gd name="T48" fmla="*/ 248 w 647"/>
                <a:gd name="T49" fmla="*/ 580 h 726"/>
                <a:gd name="T50" fmla="*/ 311 w 647"/>
                <a:gd name="T51" fmla="*/ 578 h 726"/>
                <a:gd name="T52" fmla="*/ 542 w 647"/>
                <a:gd name="T53" fmla="*/ 253 h 726"/>
                <a:gd name="T54" fmla="*/ 585 w 647"/>
                <a:gd name="T55" fmla="*/ 202 h 726"/>
                <a:gd name="T56" fmla="*/ 492 w 647"/>
                <a:gd name="T57" fmla="*/ 406 h 726"/>
                <a:gd name="T58" fmla="*/ 342 w 647"/>
                <a:gd name="T59" fmla="*/ 586 h 726"/>
                <a:gd name="T60" fmla="*/ 340 w 647"/>
                <a:gd name="T61" fmla="*/ 615 h 726"/>
                <a:gd name="T62" fmla="*/ 378 w 647"/>
                <a:gd name="T63" fmla="*/ 615 h 726"/>
                <a:gd name="T64" fmla="*/ 394 w 647"/>
                <a:gd name="T65" fmla="*/ 627 h 726"/>
                <a:gd name="T66" fmla="*/ 286 w 647"/>
                <a:gd name="T67" fmla="*/ 622 h 726"/>
                <a:gd name="T68" fmla="*/ 145 w 647"/>
                <a:gd name="T69" fmla="*/ 582 h 726"/>
                <a:gd name="T70" fmla="*/ 115 w 647"/>
                <a:gd name="T71" fmla="*/ 519 h 726"/>
                <a:gd name="T72" fmla="*/ 275 w 647"/>
                <a:gd name="T73" fmla="*/ 532 h 726"/>
                <a:gd name="T74" fmla="*/ 480 w 647"/>
                <a:gd name="T75" fmla="*/ 36 h 726"/>
                <a:gd name="T76" fmla="*/ 516 w 647"/>
                <a:gd name="T77" fmla="*/ 80 h 726"/>
                <a:gd name="T78" fmla="*/ 354 w 647"/>
                <a:gd name="T79" fmla="*/ 435 h 726"/>
                <a:gd name="T80" fmla="*/ 362 w 647"/>
                <a:gd name="T81" fmla="*/ 32 h 726"/>
                <a:gd name="T82" fmla="*/ 261 w 647"/>
                <a:gd name="T83" fmla="*/ 484 h 726"/>
                <a:gd name="T84" fmla="*/ 286 w 647"/>
                <a:gd name="T85" fmla="*/ 318 h 726"/>
                <a:gd name="T86" fmla="*/ 417 w 647"/>
                <a:gd name="T87" fmla="*/ 15 h 726"/>
                <a:gd name="T88" fmla="*/ 456 w 647"/>
                <a:gd name="T89" fmla="*/ 35 h 726"/>
                <a:gd name="T90" fmla="*/ 378 w 647"/>
                <a:gd name="T91" fmla="*/ 182 h 726"/>
                <a:gd name="T92" fmla="*/ 267 w 647"/>
                <a:gd name="T93" fmla="*/ 470 h 726"/>
                <a:gd name="T94" fmla="*/ 290 w 647"/>
                <a:gd name="T95" fmla="*/ 40 h 726"/>
                <a:gd name="T96" fmla="*/ 56 w 647"/>
                <a:gd name="T97" fmla="*/ 258 h 726"/>
                <a:gd name="T98" fmla="*/ 54 w 647"/>
                <a:gd name="T99" fmla="*/ 458 h 726"/>
                <a:gd name="T100" fmla="*/ 1 w 647"/>
                <a:gd name="T101" fmla="*/ 564 h 726"/>
                <a:gd name="T102" fmla="*/ 50 w 647"/>
                <a:gd name="T103" fmla="*/ 608 h 726"/>
                <a:gd name="T104" fmla="*/ 114 w 647"/>
                <a:gd name="T105" fmla="*/ 606 h 726"/>
                <a:gd name="T106" fmla="*/ 215 w 647"/>
                <a:gd name="T107" fmla="*/ 699 h 726"/>
                <a:gd name="T108" fmla="*/ 334 w 647"/>
                <a:gd name="T109" fmla="*/ 682 h 726"/>
                <a:gd name="T110" fmla="*/ 386 w 647"/>
                <a:gd name="T111" fmla="*/ 719 h 726"/>
                <a:gd name="T112" fmla="*/ 436 w 647"/>
                <a:gd name="T113" fmla="*/ 695 h 726"/>
                <a:gd name="T114" fmla="*/ 448 w 647"/>
                <a:gd name="T115" fmla="*/ 629 h 726"/>
                <a:gd name="T116" fmla="*/ 611 w 647"/>
                <a:gd name="T117" fmla="*/ 428 h 726"/>
                <a:gd name="T118" fmla="*/ 620 w 647"/>
                <a:gd name="T119" fmla="*/ 250 h 726"/>
                <a:gd name="T120" fmla="*/ 594 w 647"/>
                <a:gd name="T121" fmla="*/ 164 h 726"/>
                <a:gd name="T122" fmla="*/ 472 w 647"/>
                <a:gd name="T123" fmla="*/ 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726">
                  <a:moveTo>
                    <a:pt x="244" y="680"/>
                  </a:moveTo>
                  <a:cubicBezTo>
                    <a:pt x="239" y="680"/>
                    <a:pt x="234" y="679"/>
                    <a:pt x="230" y="677"/>
                  </a:cubicBezTo>
                  <a:cubicBezTo>
                    <a:pt x="222" y="675"/>
                    <a:pt x="215" y="670"/>
                    <a:pt x="208" y="662"/>
                  </a:cubicBezTo>
                  <a:cubicBezTo>
                    <a:pt x="202" y="655"/>
                    <a:pt x="195" y="644"/>
                    <a:pt x="188" y="629"/>
                  </a:cubicBezTo>
                  <a:cubicBezTo>
                    <a:pt x="186" y="624"/>
                    <a:pt x="186" y="624"/>
                    <a:pt x="186" y="624"/>
                  </a:cubicBezTo>
                  <a:cubicBezTo>
                    <a:pt x="191" y="623"/>
                    <a:pt x="191" y="623"/>
                    <a:pt x="191" y="623"/>
                  </a:cubicBezTo>
                  <a:cubicBezTo>
                    <a:pt x="197" y="621"/>
                    <a:pt x="203" y="621"/>
                    <a:pt x="209" y="621"/>
                  </a:cubicBezTo>
                  <a:cubicBezTo>
                    <a:pt x="218" y="621"/>
                    <a:pt x="228" y="622"/>
                    <a:pt x="237" y="626"/>
                  </a:cubicBezTo>
                  <a:cubicBezTo>
                    <a:pt x="251" y="630"/>
                    <a:pt x="263" y="637"/>
                    <a:pt x="275" y="644"/>
                  </a:cubicBezTo>
                  <a:cubicBezTo>
                    <a:pt x="283" y="649"/>
                    <a:pt x="290" y="653"/>
                    <a:pt x="298" y="657"/>
                  </a:cubicBezTo>
                  <a:cubicBezTo>
                    <a:pt x="307" y="661"/>
                    <a:pt x="307" y="661"/>
                    <a:pt x="307" y="661"/>
                  </a:cubicBezTo>
                  <a:cubicBezTo>
                    <a:pt x="298" y="664"/>
                    <a:pt x="298" y="664"/>
                    <a:pt x="298" y="664"/>
                  </a:cubicBezTo>
                  <a:cubicBezTo>
                    <a:pt x="275" y="675"/>
                    <a:pt x="258" y="680"/>
                    <a:pt x="244" y="680"/>
                  </a:cubicBezTo>
                  <a:moveTo>
                    <a:pt x="46" y="585"/>
                  </a:moveTo>
                  <a:cubicBezTo>
                    <a:pt x="39" y="570"/>
                    <a:pt x="39" y="570"/>
                    <a:pt x="39" y="570"/>
                  </a:cubicBezTo>
                  <a:cubicBezTo>
                    <a:pt x="78" y="540"/>
                    <a:pt x="78" y="540"/>
                    <a:pt x="78" y="540"/>
                  </a:cubicBezTo>
                  <a:cubicBezTo>
                    <a:pt x="93" y="573"/>
                    <a:pt x="93" y="573"/>
                    <a:pt x="93" y="573"/>
                  </a:cubicBezTo>
                  <a:cubicBezTo>
                    <a:pt x="46" y="585"/>
                    <a:pt x="46" y="585"/>
                    <a:pt x="46" y="585"/>
                  </a:cubicBezTo>
                  <a:moveTo>
                    <a:pt x="412" y="618"/>
                  </a:moveTo>
                  <a:cubicBezTo>
                    <a:pt x="589" y="396"/>
                    <a:pt x="589" y="396"/>
                    <a:pt x="589" y="396"/>
                  </a:cubicBezTo>
                  <a:cubicBezTo>
                    <a:pt x="600" y="397"/>
                    <a:pt x="600" y="397"/>
                    <a:pt x="600" y="397"/>
                  </a:cubicBezTo>
                  <a:cubicBezTo>
                    <a:pt x="598" y="402"/>
                    <a:pt x="598" y="402"/>
                    <a:pt x="598" y="402"/>
                  </a:cubicBezTo>
                  <a:cubicBezTo>
                    <a:pt x="597" y="405"/>
                    <a:pt x="596" y="408"/>
                    <a:pt x="596" y="411"/>
                  </a:cubicBezTo>
                  <a:cubicBezTo>
                    <a:pt x="594" y="418"/>
                    <a:pt x="592" y="424"/>
                    <a:pt x="588" y="431"/>
                  </a:cubicBezTo>
                  <a:cubicBezTo>
                    <a:pt x="576" y="454"/>
                    <a:pt x="576" y="454"/>
                    <a:pt x="576" y="454"/>
                  </a:cubicBezTo>
                  <a:cubicBezTo>
                    <a:pt x="559" y="485"/>
                    <a:pt x="541" y="518"/>
                    <a:pt x="521" y="550"/>
                  </a:cubicBezTo>
                  <a:cubicBezTo>
                    <a:pt x="498" y="587"/>
                    <a:pt x="465" y="609"/>
                    <a:pt x="423" y="616"/>
                  </a:cubicBezTo>
                  <a:cubicBezTo>
                    <a:pt x="412" y="618"/>
                    <a:pt x="412" y="618"/>
                    <a:pt x="412" y="618"/>
                  </a:cubicBezTo>
                  <a:moveTo>
                    <a:pt x="390" y="596"/>
                  </a:moveTo>
                  <a:cubicBezTo>
                    <a:pt x="388" y="596"/>
                    <a:pt x="386" y="596"/>
                    <a:pt x="384" y="595"/>
                  </a:cubicBezTo>
                  <a:cubicBezTo>
                    <a:pt x="381" y="594"/>
                    <a:pt x="378" y="593"/>
                    <a:pt x="376" y="591"/>
                  </a:cubicBezTo>
                  <a:cubicBezTo>
                    <a:pt x="372" y="588"/>
                    <a:pt x="372" y="588"/>
                    <a:pt x="372" y="588"/>
                  </a:cubicBezTo>
                  <a:cubicBezTo>
                    <a:pt x="375" y="585"/>
                    <a:pt x="375" y="585"/>
                    <a:pt x="375" y="585"/>
                  </a:cubicBezTo>
                  <a:cubicBezTo>
                    <a:pt x="387" y="570"/>
                    <a:pt x="400" y="554"/>
                    <a:pt x="413" y="539"/>
                  </a:cubicBezTo>
                  <a:cubicBezTo>
                    <a:pt x="441" y="505"/>
                    <a:pt x="470" y="470"/>
                    <a:pt x="496" y="434"/>
                  </a:cubicBezTo>
                  <a:cubicBezTo>
                    <a:pt x="521" y="398"/>
                    <a:pt x="543" y="361"/>
                    <a:pt x="567" y="321"/>
                  </a:cubicBezTo>
                  <a:cubicBezTo>
                    <a:pt x="578" y="304"/>
                    <a:pt x="588" y="287"/>
                    <a:pt x="599" y="270"/>
                  </a:cubicBezTo>
                  <a:cubicBezTo>
                    <a:pt x="602" y="265"/>
                    <a:pt x="602" y="265"/>
                    <a:pt x="602" y="265"/>
                  </a:cubicBezTo>
                  <a:cubicBezTo>
                    <a:pt x="606" y="269"/>
                    <a:pt x="606" y="269"/>
                    <a:pt x="606" y="269"/>
                  </a:cubicBezTo>
                  <a:cubicBezTo>
                    <a:pt x="624" y="293"/>
                    <a:pt x="625" y="307"/>
                    <a:pt x="611" y="327"/>
                  </a:cubicBezTo>
                  <a:cubicBezTo>
                    <a:pt x="602" y="339"/>
                    <a:pt x="594" y="351"/>
                    <a:pt x="585" y="363"/>
                  </a:cubicBezTo>
                  <a:cubicBezTo>
                    <a:pt x="567" y="388"/>
                    <a:pt x="548" y="415"/>
                    <a:pt x="528" y="440"/>
                  </a:cubicBezTo>
                  <a:cubicBezTo>
                    <a:pt x="496" y="481"/>
                    <a:pt x="461" y="521"/>
                    <a:pt x="428" y="561"/>
                  </a:cubicBezTo>
                  <a:cubicBezTo>
                    <a:pt x="409" y="584"/>
                    <a:pt x="409" y="584"/>
                    <a:pt x="409" y="584"/>
                  </a:cubicBezTo>
                  <a:cubicBezTo>
                    <a:pt x="404" y="589"/>
                    <a:pt x="398" y="596"/>
                    <a:pt x="390" y="596"/>
                  </a:cubicBezTo>
                  <a:moveTo>
                    <a:pt x="102" y="491"/>
                  </a:moveTo>
                  <a:cubicBezTo>
                    <a:pt x="93" y="479"/>
                    <a:pt x="93" y="479"/>
                    <a:pt x="93" y="479"/>
                  </a:cubicBezTo>
                  <a:cubicBezTo>
                    <a:pt x="73" y="450"/>
                    <a:pt x="68" y="418"/>
                    <a:pt x="63" y="386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59" y="366"/>
                    <a:pt x="58" y="356"/>
                    <a:pt x="57" y="347"/>
                  </a:cubicBezTo>
                  <a:cubicBezTo>
                    <a:pt x="56" y="337"/>
                    <a:pt x="55" y="326"/>
                    <a:pt x="53" y="316"/>
                  </a:cubicBezTo>
                  <a:cubicBezTo>
                    <a:pt x="48" y="287"/>
                    <a:pt x="62" y="266"/>
                    <a:pt x="78" y="245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102" y="491"/>
                    <a:pt x="102" y="491"/>
                    <a:pt x="102" y="491"/>
                  </a:cubicBezTo>
                  <a:moveTo>
                    <a:pt x="120" y="420"/>
                  </a:moveTo>
                  <a:cubicBezTo>
                    <a:pt x="119" y="417"/>
                    <a:pt x="119" y="417"/>
                    <a:pt x="119" y="417"/>
                  </a:cubicBezTo>
                  <a:cubicBezTo>
                    <a:pt x="118" y="414"/>
                    <a:pt x="117" y="410"/>
                    <a:pt x="117" y="407"/>
                  </a:cubicBezTo>
                  <a:cubicBezTo>
                    <a:pt x="115" y="400"/>
                    <a:pt x="113" y="392"/>
                    <a:pt x="113" y="385"/>
                  </a:cubicBezTo>
                  <a:cubicBezTo>
                    <a:pt x="111" y="364"/>
                    <a:pt x="111" y="342"/>
                    <a:pt x="110" y="321"/>
                  </a:cubicBezTo>
                  <a:cubicBezTo>
                    <a:pt x="109" y="308"/>
                    <a:pt x="109" y="294"/>
                    <a:pt x="108" y="281"/>
                  </a:cubicBezTo>
                  <a:cubicBezTo>
                    <a:pt x="106" y="228"/>
                    <a:pt x="127" y="184"/>
                    <a:pt x="177" y="137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33" y="420"/>
                    <a:pt x="133" y="420"/>
                    <a:pt x="133" y="420"/>
                  </a:cubicBezTo>
                  <a:cubicBezTo>
                    <a:pt x="120" y="420"/>
                    <a:pt x="120" y="420"/>
                    <a:pt x="120" y="420"/>
                  </a:cubicBezTo>
                  <a:moveTo>
                    <a:pt x="364" y="492"/>
                  </a:moveTo>
                  <a:cubicBezTo>
                    <a:pt x="357" y="487"/>
                    <a:pt x="357" y="487"/>
                    <a:pt x="357" y="487"/>
                  </a:cubicBezTo>
                  <a:cubicBezTo>
                    <a:pt x="379" y="438"/>
                    <a:pt x="405" y="391"/>
                    <a:pt x="430" y="345"/>
                  </a:cubicBezTo>
                  <a:cubicBezTo>
                    <a:pt x="470" y="273"/>
                    <a:pt x="511" y="198"/>
                    <a:pt x="535" y="117"/>
                  </a:cubicBezTo>
                  <a:cubicBezTo>
                    <a:pt x="536" y="114"/>
                    <a:pt x="536" y="114"/>
                    <a:pt x="536" y="114"/>
                  </a:cubicBezTo>
                  <a:cubicBezTo>
                    <a:pt x="551" y="115"/>
                    <a:pt x="551" y="115"/>
                    <a:pt x="551" y="115"/>
                  </a:cubicBezTo>
                  <a:cubicBezTo>
                    <a:pt x="552" y="118"/>
                    <a:pt x="552" y="118"/>
                    <a:pt x="552" y="118"/>
                  </a:cubicBezTo>
                  <a:cubicBezTo>
                    <a:pt x="553" y="121"/>
                    <a:pt x="553" y="124"/>
                    <a:pt x="554" y="126"/>
                  </a:cubicBezTo>
                  <a:cubicBezTo>
                    <a:pt x="556" y="133"/>
                    <a:pt x="558" y="139"/>
                    <a:pt x="556" y="145"/>
                  </a:cubicBezTo>
                  <a:cubicBezTo>
                    <a:pt x="548" y="177"/>
                    <a:pt x="541" y="203"/>
                    <a:pt x="532" y="227"/>
                  </a:cubicBezTo>
                  <a:cubicBezTo>
                    <a:pt x="512" y="281"/>
                    <a:pt x="480" y="327"/>
                    <a:pt x="448" y="372"/>
                  </a:cubicBezTo>
                  <a:cubicBezTo>
                    <a:pt x="436" y="389"/>
                    <a:pt x="424" y="406"/>
                    <a:pt x="413" y="424"/>
                  </a:cubicBezTo>
                  <a:cubicBezTo>
                    <a:pt x="397" y="448"/>
                    <a:pt x="382" y="471"/>
                    <a:pt x="364" y="492"/>
                  </a:cubicBezTo>
                  <a:moveTo>
                    <a:pt x="161" y="526"/>
                  </a:moveTo>
                  <a:cubicBezTo>
                    <a:pt x="154" y="470"/>
                    <a:pt x="156" y="414"/>
                    <a:pt x="169" y="346"/>
                  </a:cubicBezTo>
                  <a:cubicBezTo>
                    <a:pt x="172" y="329"/>
                    <a:pt x="175" y="313"/>
                    <a:pt x="178" y="297"/>
                  </a:cubicBezTo>
                  <a:cubicBezTo>
                    <a:pt x="186" y="252"/>
                    <a:pt x="194" y="205"/>
                    <a:pt x="204" y="160"/>
                  </a:cubicBezTo>
                  <a:cubicBezTo>
                    <a:pt x="209" y="135"/>
                    <a:pt x="221" y="110"/>
                    <a:pt x="232" y="87"/>
                  </a:cubicBezTo>
                  <a:cubicBezTo>
                    <a:pt x="238" y="75"/>
                    <a:pt x="250" y="63"/>
                    <a:pt x="272" y="63"/>
                  </a:cubicBezTo>
                  <a:cubicBezTo>
                    <a:pt x="278" y="63"/>
                    <a:pt x="284" y="64"/>
                    <a:pt x="292" y="66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0" y="81"/>
                    <a:pt x="286" y="90"/>
                    <a:pt x="282" y="99"/>
                  </a:cubicBezTo>
                  <a:cubicBezTo>
                    <a:pt x="272" y="119"/>
                    <a:pt x="263" y="137"/>
                    <a:pt x="253" y="156"/>
                  </a:cubicBezTo>
                  <a:cubicBezTo>
                    <a:pt x="207" y="240"/>
                    <a:pt x="185" y="335"/>
                    <a:pt x="184" y="446"/>
                  </a:cubicBezTo>
                  <a:cubicBezTo>
                    <a:pt x="184" y="467"/>
                    <a:pt x="182" y="489"/>
                    <a:pt x="180" y="511"/>
                  </a:cubicBezTo>
                  <a:cubicBezTo>
                    <a:pt x="178" y="523"/>
                    <a:pt x="177" y="536"/>
                    <a:pt x="176" y="548"/>
                  </a:cubicBezTo>
                  <a:cubicBezTo>
                    <a:pt x="176" y="551"/>
                    <a:pt x="177" y="554"/>
                    <a:pt x="179" y="558"/>
                  </a:cubicBezTo>
                  <a:cubicBezTo>
                    <a:pt x="179" y="559"/>
                    <a:pt x="179" y="560"/>
                    <a:pt x="180" y="561"/>
                  </a:cubicBezTo>
                  <a:cubicBezTo>
                    <a:pt x="183" y="561"/>
                    <a:pt x="183" y="561"/>
                    <a:pt x="183" y="561"/>
                  </a:cubicBezTo>
                  <a:cubicBezTo>
                    <a:pt x="209" y="516"/>
                    <a:pt x="209" y="516"/>
                    <a:pt x="209" y="516"/>
                  </a:cubicBezTo>
                  <a:cubicBezTo>
                    <a:pt x="213" y="524"/>
                    <a:pt x="213" y="524"/>
                    <a:pt x="213" y="524"/>
                  </a:cubicBezTo>
                  <a:cubicBezTo>
                    <a:pt x="215" y="528"/>
                    <a:pt x="217" y="532"/>
                    <a:pt x="219" y="536"/>
                  </a:cubicBezTo>
                  <a:cubicBezTo>
                    <a:pt x="223" y="546"/>
                    <a:pt x="227" y="555"/>
                    <a:pt x="232" y="563"/>
                  </a:cubicBezTo>
                  <a:cubicBezTo>
                    <a:pt x="233" y="565"/>
                    <a:pt x="235" y="567"/>
                    <a:pt x="237" y="569"/>
                  </a:cubicBezTo>
                  <a:cubicBezTo>
                    <a:pt x="242" y="574"/>
                    <a:pt x="246" y="578"/>
                    <a:pt x="248" y="580"/>
                  </a:cubicBezTo>
                  <a:cubicBezTo>
                    <a:pt x="253" y="577"/>
                    <a:pt x="259" y="576"/>
                    <a:pt x="264" y="576"/>
                  </a:cubicBezTo>
                  <a:cubicBezTo>
                    <a:pt x="269" y="576"/>
                    <a:pt x="275" y="577"/>
                    <a:pt x="281" y="579"/>
                  </a:cubicBezTo>
                  <a:cubicBezTo>
                    <a:pt x="286" y="580"/>
                    <a:pt x="292" y="581"/>
                    <a:pt x="297" y="581"/>
                  </a:cubicBezTo>
                  <a:cubicBezTo>
                    <a:pt x="302" y="581"/>
                    <a:pt x="307" y="580"/>
                    <a:pt x="311" y="578"/>
                  </a:cubicBezTo>
                  <a:cubicBezTo>
                    <a:pt x="340" y="564"/>
                    <a:pt x="357" y="545"/>
                    <a:pt x="374" y="518"/>
                  </a:cubicBezTo>
                  <a:cubicBezTo>
                    <a:pt x="392" y="491"/>
                    <a:pt x="410" y="464"/>
                    <a:pt x="429" y="438"/>
                  </a:cubicBezTo>
                  <a:cubicBezTo>
                    <a:pt x="453" y="402"/>
                    <a:pt x="478" y="365"/>
                    <a:pt x="502" y="328"/>
                  </a:cubicBezTo>
                  <a:cubicBezTo>
                    <a:pt x="517" y="304"/>
                    <a:pt x="530" y="278"/>
                    <a:pt x="542" y="253"/>
                  </a:cubicBezTo>
                  <a:cubicBezTo>
                    <a:pt x="548" y="241"/>
                    <a:pt x="554" y="229"/>
                    <a:pt x="560" y="217"/>
                  </a:cubicBezTo>
                  <a:cubicBezTo>
                    <a:pt x="564" y="210"/>
                    <a:pt x="569" y="203"/>
                    <a:pt x="579" y="197"/>
                  </a:cubicBezTo>
                  <a:cubicBezTo>
                    <a:pt x="586" y="194"/>
                    <a:pt x="586" y="194"/>
                    <a:pt x="586" y="194"/>
                  </a:cubicBezTo>
                  <a:cubicBezTo>
                    <a:pt x="585" y="202"/>
                    <a:pt x="585" y="202"/>
                    <a:pt x="585" y="202"/>
                  </a:cubicBezTo>
                  <a:cubicBezTo>
                    <a:pt x="585" y="203"/>
                    <a:pt x="585" y="205"/>
                    <a:pt x="585" y="207"/>
                  </a:cubicBezTo>
                  <a:cubicBezTo>
                    <a:pt x="584" y="211"/>
                    <a:pt x="584" y="215"/>
                    <a:pt x="583" y="219"/>
                  </a:cubicBezTo>
                  <a:cubicBezTo>
                    <a:pt x="567" y="281"/>
                    <a:pt x="545" y="328"/>
                    <a:pt x="517" y="368"/>
                  </a:cubicBezTo>
                  <a:cubicBezTo>
                    <a:pt x="508" y="380"/>
                    <a:pt x="500" y="394"/>
                    <a:pt x="492" y="406"/>
                  </a:cubicBezTo>
                  <a:cubicBezTo>
                    <a:pt x="480" y="425"/>
                    <a:pt x="468" y="443"/>
                    <a:pt x="455" y="460"/>
                  </a:cubicBezTo>
                  <a:cubicBezTo>
                    <a:pt x="431" y="490"/>
                    <a:pt x="405" y="518"/>
                    <a:pt x="380" y="545"/>
                  </a:cubicBezTo>
                  <a:cubicBezTo>
                    <a:pt x="369" y="557"/>
                    <a:pt x="359" y="568"/>
                    <a:pt x="349" y="580"/>
                  </a:cubicBezTo>
                  <a:cubicBezTo>
                    <a:pt x="346" y="582"/>
                    <a:pt x="344" y="584"/>
                    <a:pt x="342" y="586"/>
                  </a:cubicBezTo>
                  <a:cubicBezTo>
                    <a:pt x="338" y="590"/>
                    <a:pt x="334" y="594"/>
                    <a:pt x="332" y="598"/>
                  </a:cubicBezTo>
                  <a:cubicBezTo>
                    <a:pt x="329" y="602"/>
                    <a:pt x="329" y="608"/>
                    <a:pt x="331" y="610"/>
                  </a:cubicBezTo>
                  <a:cubicBezTo>
                    <a:pt x="332" y="612"/>
                    <a:pt x="335" y="614"/>
                    <a:pt x="338" y="614"/>
                  </a:cubicBezTo>
                  <a:cubicBezTo>
                    <a:pt x="339" y="615"/>
                    <a:pt x="340" y="615"/>
                    <a:pt x="340" y="615"/>
                  </a:cubicBezTo>
                  <a:cubicBezTo>
                    <a:pt x="340" y="615"/>
                    <a:pt x="340" y="615"/>
                    <a:pt x="340" y="615"/>
                  </a:cubicBezTo>
                  <a:cubicBezTo>
                    <a:pt x="346" y="611"/>
                    <a:pt x="352" y="609"/>
                    <a:pt x="357" y="609"/>
                  </a:cubicBezTo>
                  <a:cubicBezTo>
                    <a:pt x="362" y="609"/>
                    <a:pt x="366" y="610"/>
                    <a:pt x="370" y="612"/>
                  </a:cubicBezTo>
                  <a:cubicBezTo>
                    <a:pt x="373" y="613"/>
                    <a:pt x="376" y="614"/>
                    <a:pt x="378" y="615"/>
                  </a:cubicBezTo>
                  <a:cubicBezTo>
                    <a:pt x="381" y="616"/>
                    <a:pt x="384" y="617"/>
                    <a:pt x="387" y="618"/>
                  </a:cubicBezTo>
                  <a:cubicBezTo>
                    <a:pt x="389" y="619"/>
                    <a:pt x="391" y="619"/>
                    <a:pt x="393" y="620"/>
                  </a:cubicBezTo>
                  <a:cubicBezTo>
                    <a:pt x="402" y="622"/>
                    <a:pt x="402" y="622"/>
                    <a:pt x="402" y="622"/>
                  </a:cubicBezTo>
                  <a:cubicBezTo>
                    <a:pt x="394" y="627"/>
                    <a:pt x="394" y="627"/>
                    <a:pt x="394" y="627"/>
                  </a:cubicBezTo>
                  <a:cubicBezTo>
                    <a:pt x="379" y="639"/>
                    <a:pt x="365" y="644"/>
                    <a:pt x="352" y="644"/>
                  </a:cubicBezTo>
                  <a:cubicBezTo>
                    <a:pt x="345" y="644"/>
                    <a:pt x="339" y="643"/>
                    <a:pt x="332" y="641"/>
                  </a:cubicBezTo>
                  <a:cubicBezTo>
                    <a:pt x="328" y="640"/>
                    <a:pt x="324" y="638"/>
                    <a:pt x="320" y="636"/>
                  </a:cubicBezTo>
                  <a:cubicBezTo>
                    <a:pt x="310" y="631"/>
                    <a:pt x="299" y="626"/>
                    <a:pt x="286" y="622"/>
                  </a:cubicBezTo>
                  <a:cubicBezTo>
                    <a:pt x="272" y="617"/>
                    <a:pt x="257" y="613"/>
                    <a:pt x="243" y="609"/>
                  </a:cubicBezTo>
                  <a:cubicBezTo>
                    <a:pt x="233" y="606"/>
                    <a:pt x="224" y="604"/>
                    <a:pt x="214" y="601"/>
                  </a:cubicBezTo>
                  <a:cubicBezTo>
                    <a:pt x="202" y="597"/>
                    <a:pt x="190" y="594"/>
                    <a:pt x="178" y="591"/>
                  </a:cubicBezTo>
                  <a:cubicBezTo>
                    <a:pt x="167" y="588"/>
                    <a:pt x="156" y="585"/>
                    <a:pt x="145" y="582"/>
                  </a:cubicBezTo>
                  <a:cubicBezTo>
                    <a:pt x="143" y="581"/>
                    <a:pt x="141" y="581"/>
                    <a:pt x="140" y="580"/>
                  </a:cubicBezTo>
                  <a:cubicBezTo>
                    <a:pt x="129" y="576"/>
                    <a:pt x="122" y="573"/>
                    <a:pt x="118" y="567"/>
                  </a:cubicBezTo>
                  <a:cubicBezTo>
                    <a:pt x="109" y="557"/>
                    <a:pt x="110" y="544"/>
                    <a:pt x="114" y="523"/>
                  </a:cubicBezTo>
                  <a:cubicBezTo>
                    <a:pt x="115" y="519"/>
                    <a:pt x="115" y="519"/>
                    <a:pt x="115" y="519"/>
                  </a:cubicBezTo>
                  <a:cubicBezTo>
                    <a:pt x="161" y="526"/>
                    <a:pt x="161" y="526"/>
                    <a:pt x="161" y="526"/>
                  </a:cubicBezTo>
                  <a:moveTo>
                    <a:pt x="277" y="564"/>
                  </a:moveTo>
                  <a:cubicBezTo>
                    <a:pt x="270" y="560"/>
                    <a:pt x="270" y="560"/>
                    <a:pt x="270" y="560"/>
                  </a:cubicBezTo>
                  <a:cubicBezTo>
                    <a:pt x="272" y="551"/>
                    <a:pt x="274" y="541"/>
                    <a:pt x="275" y="532"/>
                  </a:cubicBezTo>
                  <a:cubicBezTo>
                    <a:pt x="280" y="511"/>
                    <a:pt x="284" y="489"/>
                    <a:pt x="291" y="469"/>
                  </a:cubicBezTo>
                  <a:cubicBezTo>
                    <a:pt x="302" y="439"/>
                    <a:pt x="312" y="408"/>
                    <a:pt x="322" y="377"/>
                  </a:cubicBezTo>
                  <a:cubicBezTo>
                    <a:pt x="350" y="295"/>
                    <a:pt x="378" y="209"/>
                    <a:pt x="419" y="130"/>
                  </a:cubicBezTo>
                  <a:cubicBezTo>
                    <a:pt x="436" y="97"/>
                    <a:pt x="454" y="65"/>
                    <a:pt x="480" y="36"/>
                  </a:cubicBezTo>
                  <a:cubicBezTo>
                    <a:pt x="482" y="34"/>
                    <a:pt x="482" y="34"/>
                    <a:pt x="482" y="34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95" y="39"/>
                    <a:pt x="502" y="44"/>
                    <a:pt x="508" y="50"/>
                  </a:cubicBezTo>
                  <a:cubicBezTo>
                    <a:pt x="515" y="58"/>
                    <a:pt x="517" y="68"/>
                    <a:pt x="516" y="80"/>
                  </a:cubicBezTo>
                  <a:cubicBezTo>
                    <a:pt x="515" y="83"/>
                    <a:pt x="515" y="83"/>
                    <a:pt x="515" y="83"/>
                  </a:cubicBezTo>
                  <a:cubicBezTo>
                    <a:pt x="513" y="104"/>
                    <a:pt x="510" y="126"/>
                    <a:pt x="503" y="146"/>
                  </a:cubicBezTo>
                  <a:cubicBezTo>
                    <a:pt x="480" y="210"/>
                    <a:pt x="449" y="274"/>
                    <a:pt x="404" y="349"/>
                  </a:cubicBezTo>
                  <a:cubicBezTo>
                    <a:pt x="387" y="377"/>
                    <a:pt x="370" y="407"/>
                    <a:pt x="354" y="435"/>
                  </a:cubicBezTo>
                  <a:cubicBezTo>
                    <a:pt x="330" y="477"/>
                    <a:pt x="305" y="521"/>
                    <a:pt x="277" y="564"/>
                  </a:cubicBezTo>
                  <a:moveTo>
                    <a:pt x="218" y="511"/>
                  </a:moveTo>
                  <a:cubicBezTo>
                    <a:pt x="213" y="496"/>
                    <a:pt x="213" y="496"/>
                    <a:pt x="213" y="496"/>
                  </a:cubicBezTo>
                  <a:cubicBezTo>
                    <a:pt x="176" y="382"/>
                    <a:pt x="268" y="96"/>
                    <a:pt x="362" y="32"/>
                  </a:cubicBezTo>
                  <a:cubicBezTo>
                    <a:pt x="368" y="37"/>
                    <a:pt x="368" y="37"/>
                    <a:pt x="368" y="37"/>
                  </a:cubicBezTo>
                  <a:cubicBezTo>
                    <a:pt x="292" y="183"/>
                    <a:pt x="257" y="331"/>
                    <a:pt x="221" y="496"/>
                  </a:cubicBezTo>
                  <a:cubicBezTo>
                    <a:pt x="218" y="511"/>
                    <a:pt x="218" y="511"/>
                    <a:pt x="218" y="511"/>
                  </a:cubicBezTo>
                  <a:moveTo>
                    <a:pt x="261" y="484"/>
                  </a:moveTo>
                  <a:cubicBezTo>
                    <a:pt x="259" y="469"/>
                    <a:pt x="259" y="469"/>
                    <a:pt x="259" y="469"/>
                  </a:cubicBezTo>
                  <a:cubicBezTo>
                    <a:pt x="254" y="428"/>
                    <a:pt x="265" y="392"/>
                    <a:pt x="275" y="356"/>
                  </a:cubicBezTo>
                  <a:cubicBezTo>
                    <a:pt x="277" y="350"/>
                    <a:pt x="279" y="344"/>
                    <a:pt x="280" y="338"/>
                  </a:cubicBezTo>
                  <a:cubicBezTo>
                    <a:pt x="282" y="331"/>
                    <a:pt x="284" y="325"/>
                    <a:pt x="286" y="318"/>
                  </a:cubicBezTo>
                  <a:cubicBezTo>
                    <a:pt x="289" y="309"/>
                    <a:pt x="293" y="299"/>
                    <a:pt x="295" y="289"/>
                  </a:cubicBezTo>
                  <a:cubicBezTo>
                    <a:pt x="318" y="189"/>
                    <a:pt x="349" y="112"/>
                    <a:pt x="390" y="48"/>
                  </a:cubicBezTo>
                  <a:cubicBezTo>
                    <a:pt x="395" y="40"/>
                    <a:pt x="402" y="32"/>
                    <a:pt x="408" y="25"/>
                  </a:cubicBezTo>
                  <a:cubicBezTo>
                    <a:pt x="411" y="22"/>
                    <a:pt x="414" y="19"/>
                    <a:pt x="417" y="15"/>
                  </a:cubicBezTo>
                  <a:cubicBezTo>
                    <a:pt x="419" y="13"/>
                    <a:pt x="419" y="13"/>
                    <a:pt x="419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0" y="38"/>
                    <a:pt x="430" y="38"/>
                    <a:pt x="430" y="38"/>
                  </a:cubicBezTo>
                  <a:cubicBezTo>
                    <a:pt x="456" y="35"/>
                    <a:pt x="456" y="35"/>
                    <a:pt x="456" y="35"/>
                  </a:cubicBezTo>
                  <a:cubicBezTo>
                    <a:pt x="456" y="40"/>
                    <a:pt x="456" y="40"/>
                    <a:pt x="456" y="40"/>
                  </a:cubicBezTo>
                  <a:cubicBezTo>
                    <a:pt x="456" y="41"/>
                    <a:pt x="456" y="41"/>
                    <a:pt x="456" y="42"/>
                  </a:cubicBezTo>
                  <a:cubicBezTo>
                    <a:pt x="457" y="45"/>
                    <a:pt x="457" y="47"/>
                    <a:pt x="455" y="50"/>
                  </a:cubicBezTo>
                  <a:cubicBezTo>
                    <a:pt x="419" y="96"/>
                    <a:pt x="394" y="138"/>
                    <a:pt x="378" y="182"/>
                  </a:cubicBezTo>
                  <a:cubicBezTo>
                    <a:pt x="349" y="259"/>
                    <a:pt x="320" y="336"/>
                    <a:pt x="291" y="413"/>
                  </a:cubicBezTo>
                  <a:cubicBezTo>
                    <a:pt x="279" y="445"/>
                    <a:pt x="279" y="445"/>
                    <a:pt x="279" y="445"/>
                  </a:cubicBezTo>
                  <a:cubicBezTo>
                    <a:pt x="276" y="451"/>
                    <a:pt x="274" y="457"/>
                    <a:pt x="271" y="463"/>
                  </a:cubicBezTo>
                  <a:cubicBezTo>
                    <a:pt x="269" y="465"/>
                    <a:pt x="268" y="468"/>
                    <a:pt x="267" y="470"/>
                  </a:cubicBezTo>
                  <a:cubicBezTo>
                    <a:pt x="261" y="484"/>
                    <a:pt x="261" y="484"/>
                    <a:pt x="261" y="484"/>
                  </a:cubicBezTo>
                  <a:moveTo>
                    <a:pt x="413" y="0"/>
                  </a:moveTo>
                  <a:cubicBezTo>
                    <a:pt x="380" y="0"/>
                    <a:pt x="351" y="5"/>
                    <a:pt x="326" y="27"/>
                  </a:cubicBezTo>
                  <a:cubicBezTo>
                    <a:pt x="315" y="38"/>
                    <a:pt x="304" y="40"/>
                    <a:pt x="290" y="40"/>
                  </a:cubicBezTo>
                  <a:cubicBezTo>
                    <a:pt x="268" y="41"/>
                    <a:pt x="242" y="44"/>
                    <a:pt x="224" y="64"/>
                  </a:cubicBezTo>
                  <a:cubicBezTo>
                    <a:pt x="207" y="83"/>
                    <a:pt x="191" y="102"/>
                    <a:pt x="168" y="118"/>
                  </a:cubicBezTo>
                  <a:cubicBezTo>
                    <a:pt x="146" y="134"/>
                    <a:pt x="125" y="161"/>
                    <a:pt x="105" y="197"/>
                  </a:cubicBezTo>
                  <a:cubicBezTo>
                    <a:pt x="93" y="221"/>
                    <a:pt x="76" y="238"/>
                    <a:pt x="56" y="258"/>
                  </a:cubicBezTo>
                  <a:cubicBezTo>
                    <a:pt x="54" y="259"/>
                    <a:pt x="53" y="260"/>
                    <a:pt x="52" y="262"/>
                  </a:cubicBezTo>
                  <a:cubicBezTo>
                    <a:pt x="47" y="266"/>
                    <a:pt x="42" y="271"/>
                    <a:pt x="40" y="275"/>
                  </a:cubicBezTo>
                  <a:cubicBezTo>
                    <a:pt x="36" y="286"/>
                    <a:pt x="30" y="300"/>
                    <a:pt x="31" y="311"/>
                  </a:cubicBezTo>
                  <a:cubicBezTo>
                    <a:pt x="38" y="361"/>
                    <a:pt x="46" y="411"/>
                    <a:pt x="54" y="458"/>
                  </a:cubicBezTo>
                  <a:cubicBezTo>
                    <a:pt x="61" y="508"/>
                    <a:pt x="61" y="508"/>
                    <a:pt x="61" y="508"/>
                  </a:cubicBezTo>
                  <a:cubicBezTo>
                    <a:pt x="44" y="522"/>
                    <a:pt x="44" y="522"/>
                    <a:pt x="44" y="522"/>
                  </a:cubicBezTo>
                  <a:cubicBezTo>
                    <a:pt x="34" y="531"/>
                    <a:pt x="24" y="538"/>
                    <a:pt x="15" y="546"/>
                  </a:cubicBezTo>
                  <a:cubicBezTo>
                    <a:pt x="6" y="552"/>
                    <a:pt x="1" y="559"/>
                    <a:pt x="1" y="564"/>
                  </a:cubicBezTo>
                  <a:cubicBezTo>
                    <a:pt x="0" y="569"/>
                    <a:pt x="2" y="574"/>
                    <a:pt x="7" y="579"/>
                  </a:cubicBezTo>
                  <a:cubicBezTo>
                    <a:pt x="8" y="581"/>
                    <a:pt x="10" y="582"/>
                    <a:pt x="12" y="584"/>
                  </a:cubicBezTo>
                  <a:cubicBezTo>
                    <a:pt x="22" y="594"/>
                    <a:pt x="33" y="603"/>
                    <a:pt x="45" y="607"/>
                  </a:cubicBezTo>
                  <a:cubicBezTo>
                    <a:pt x="47" y="608"/>
                    <a:pt x="48" y="608"/>
                    <a:pt x="50" y="608"/>
                  </a:cubicBezTo>
                  <a:cubicBezTo>
                    <a:pt x="55" y="609"/>
                    <a:pt x="60" y="610"/>
                    <a:pt x="66" y="610"/>
                  </a:cubicBezTo>
                  <a:cubicBezTo>
                    <a:pt x="73" y="610"/>
                    <a:pt x="82" y="609"/>
                    <a:pt x="91" y="608"/>
                  </a:cubicBezTo>
                  <a:cubicBezTo>
                    <a:pt x="97" y="607"/>
                    <a:pt x="105" y="607"/>
                    <a:pt x="112" y="606"/>
                  </a:cubicBezTo>
                  <a:cubicBezTo>
                    <a:pt x="114" y="606"/>
                    <a:pt x="114" y="606"/>
                    <a:pt x="114" y="606"/>
                  </a:cubicBezTo>
                  <a:cubicBezTo>
                    <a:pt x="134" y="627"/>
                    <a:pt x="134" y="627"/>
                    <a:pt x="134" y="627"/>
                  </a:cubicBezTo>
                  <a:cubicBezTo>
                    <a:pt x="154" y="647"/>
                    <a:pt x="176" y="670"/>
                    <a:pt x="199" y="692"/>
                  </a:cubicBezTo>
                  <a:cubicBezTo>
                    <a:pt x="201" y="694"/>
                    <a:pt x="204" y="696"/>
                    <a:pt x="207" y="697"/>
                  </a:cubicBezTo>
                  <a:cubicBezTo>
                    <a:pt x="210" y="698"/>
                    <a:pt x="213" y="699"/>
                    <a:pt x="215" y="699"/>
                  </a:cubicBezTo>
                  <a:cubicBezTo>
                    <a:pt x="216" y="699"/>
                    <a:pt x="216" y="699"/>
                    <a:pt x="216" y="699"/>
                  </a:cubicBezTo>
                  <a:cubicBezTo>
                    <a:pt x="234" y="698"/>
                    <a:pt x="258" y="697"/>
                    <a:pt x="282" y="694"/>
                  </a:cubicBezTo>
                  <a:cubicBezTo>
                    <a:pt x="296" y="692"/>
                    <a:pt x="309" y="688"/>
                    <a:pt x="321" y="685"/>
                  </a:cubicBezTo>
                  <a:cubicBezTo>
                    <a:pt x="325" y="684"/>
                    <a:pt x="330" y="682"/>
                    <a:pt x="334" y="682"/>
                  </a:cubicBezTo>
                  <a:cubicBezTo>
                    <a:pt x="336" y="681"/>
                    <a:pt x="336" y="681"/>
                    <a:pt x="336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4" y="687"/>
                    <a:pt x="350" y="692"/>
                    <a:pt x="355" y="697"/>
                  </a:cubicBezTo>
                  <a:cubicBezTo>
                    <a:pt x="366" y="706"/>
                    <a:pt x="376" y="713"/>
                    <a:pt x="386" y="719"/>
                  </a:cubicBezTo>
                  <a:cubicBezTo>
                    <a:pt x="390" y="721"/>
                    <a:pt x="393" y="723"/>
                    <a:pt x="397" y="724"/>
                  </a:cubicBezTo>
                  <a:cubicBezTo>
                    <a:pt x="401" y="726"/>
                    <a:pt x="405" y="726"/>
                    <a:pt x="409" y="726"/>
                  </a:cubicBezTo>
                  <a:cubicBezTo>
                    <a:pt x="414" y="726"/>
                    <a:pt x="418" y="725"/>
                    <a:pt x="422" y="722"/>
                  </a:cubicBezTo>
                  <a:cubicBezTo>
                    <a:pt x="430" y="718"/>
                    <a:pt x="435" y="708"/>
                    <a:pt x="436" y="695"/>
                  </a:cubicBezTo>
                  <a:cubicBezTo>
                    <a:pt x="436" y="683"/>
                    <a:pt x="435" y="672"/>
                    <a:pt x="434" y="658"/>
                  </a:cubicBezTo>
                  <a:cubicBezTo>
                    <a:pt x="433" y="651"/>
                    <a:pt x="432" y="644"/>
                    <a:pt x="431" y="637"/>
                  </a:cubicBezTo>
                  <a:cubicBezTo>
                    <a:pt x="431" y="634"/>
                    <a:pt x="431" y="634"/>
                    <a:pt x="431" y="634"/>
                  </a:cubicBezTo>
                  <a:cubicBezTo>
                    <a:pt x="431" y="634"/>
                    <a:pt x="443" y="630"/>
                    <a:pt x="448" y="629"/>
                  </a:cubicBezTo>
                  <a:cubicBezTo>
                    <a:pt x="459" y="626"/>
                    <a:pt x="471" y="623"/>
                    <a:pt x="482" y="619"/>
                  </a:cubicBezTo>
                  <a:cubicBezTo>
                    <a:pt x="484" y="619"/>
                    <a:pt x="486" y="618"/>
                    <a:pt x="488" y="618"/>
                  </a:cubicBezTo>
                  <a:cubicBezTo>
                    <a:pt x="496" y="615"/>
                    <a:pt x="506" y="612"/>
                    <a:pt x="509" y="608"/>
                  </a:cubicBezTo>
                  <a:cubicBezTo>
                    <a:pt x="540" y="555"/>
                    <a:pt x="572" y="498"/>
                    <a:pt x="611" y="428"/>
                  </a:cubicBezTo>
                  <a:cubicBezTo>
                    <a:pt x="624" y="405"/>
                    <a:pt x="629" y="380"/>
                    <a:pt x="627" y="356"/>
                  </a:cubicBezTo>
                  <a:cubicBezTo>
                    <a:pt x="626" y="346"/>
                    <a:pt x="628" y="336"/>
                    <a:pt x="632" y="328"/>
                  </a:cubicBezTo>
                  <a:cubicBezTo>
                    <a:pt x="647" y="302"/>
                    <a:pt x="646" y="279"/>
                    <a:pt x="628" y="258"/>
                  </a:cubicBezTo>
                  <a:cubicBezTo>
                    <a:pt x="626" y="256"/>
                    <a:pt x="623" y="253"/>
                    <a:pt x="620" y="250"/>
                  </a:cubicBezTo>
                  <a:cubicBezTo>
                    <a:pt x="619" y="250"/>
                    <a:pt x="618" y="249"/>
                    <a:pt x="617" y="248"/>
                  </a:cubicBezTo>
                  <a:cubicBezTo>
                    <a:pt x="611" y="240"/>
                    <a:pt x="606" y="229"/>
                    <a:pt x="608" y="221"/>
                  </a:cubicBezTo>
                  <a:cubicBezTo>
                    <a:pt x="613" y="205"/>
                    <a:pt x="607" y="192"/>
                    <a:pt x="600" y="179"/>
                  </a:cubicBezTo>
                  <a:cubicBezTo>
                    <a:pt x="598" y="174"/>
                    <a:pt x="596" y="169"/>
                    <a:pt x="594" y="164"/>
                  </a:cubicBezTo>
                  <a:cubicBezTo>
                    <a:pt x="592" y="160"/>
                    <a:pt x="591" y="156"/>
                    <a:pt x="589" y="153"/>
                  </a:cubicBezTo>
                  <a:cubicBezTo>
                    <a:pt x="586" y="147"/>
                    <a:pt x="584" y="142"/>
                    <a:pt x="582" y="136"/>
                  </a:cubicBezTo>
                  <a:cubicBezTo>
                    <a:pt x="576" y="109"/>
                    <a:pt x="560" y="79"/>
                    <a:pt x="539" y="54"/>
                  </a:cubicBezTo>
                  <a:cubicBezTo>
                    <a:pt x="519" y="31"/>
                    <a:pt x="496" y="15"/>
                    <a:pt x="472" y="7"/>
                  </a:cubicBezTo>
                  <a:cubicBezTo>
                    <a:pt x="463" y="3"/>
                    <a:pt x="453" y="2"/>
                    <a:pt x="443" y="1"/>
                  </a:cubicBezTo>
                  <a:cubicBezTo>
                    <a:pt x="433" y="0"/>
                    <a:pt x="423" y="0"/>
                    <a:pt x="4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1"/>
            <p:cNvSpPr>
              <a:spLocks noEditPoints="1"/>
            </p:cNvSpPr>
            <p:nvPr/>
          </p:nvSpPr>
          <p:spPr bwMode="auto">
            <a:xfrm>
              <a:off x="4316413" y="4078288"/>
              <a:ext cx="361950" cy="419100"/>
            </a:xfrm>
            <a:custGeom>
              <a:avLst/>
              <a:gdLst>
                <a:gd name="T0" fmla="*/ 251 w 508"/>
                <a:gd name="T1" fmla="*/ 532 h 589"/>
                <a:gd name="T2" fmla="*/ 329 w 508"/>
                <a:gd name="T3" fmla="*/ 501 h 589"/>
                <a:gd name="T4" fmla="*/ 405 w 508"/>
                <a:gd name="T5" fmla="*/ 448 h 589"/>
                <a:gd name="T6" fmla="*/ 363 w 508"/>
                <a:gd name="T7" fmla="*/ 506 h 589"/>
                <a:gd name="T8" fmla="*/ 121 w 508"/>
                <a:gd name="T9" fmla="*/ 458 h 589"/>
                <a:gd name="T10" fmla="*/ 42 w 508"/>
                <a:gd name="T11" fmla="*/ 378 h 589"/>
                <a:gd name="T12" fmla="*/ 168 w 508"/>
                <a:gd name="T13" fmla="*/ 439 h 589"/>
                <a:gd name="T14" fmla="*/ 79 w 508"/>
                <a:gd name="T15" fmla="*/ 377 h 589"/>
                <a:gd name="T16" fmla="*/ 170 w 508"/>
                <a:gd name="T17" fmla="*/ 440 h 589"/>
                <a:gd name="T18" fmla="*/ 398 w 508"/>
                <a:gd name="T19" fmla="*/ 137 h 589"/>
                <a:gd name="T20" fmla="*/ 450 w 508"/>
                <a:gd name="T21" fmla="*/ 258 h 589"/>
                <a:gd name="T22" fmla="*/ 263 w 508"/>
                <a:gd name="T23" fmla="*/ 420 h 589"/>
                <a:gd name="T24" fmla="*/ 275 w 508"/>
                <a:gd name="T25" fmla="*/ 425 h 589"/>
                <a:gd name="T26" fmla="*/ 366 w 508"/>
                <a:gd name="T27" fmla="*/ 216 h 589"/>
                <a:gd name="T28" fmla="*/ 320 w 508"/>
                <a:gd name="T29" fmla="*/ 66 h 589"/>
                <a:gd name="T30" fmla="*/ 411 w 508"/>
                <a:gd name="T31" fmla="*/ 320 h 589"/>
                <a:gd name="T32" fmla="*/ 400 w 508"/>
                <a:gd name="T33" fmla="*/ 369 h 589"/>
                <a:gd name="T34" fmla="*/ 106 w 508"/>
                <a:gd name="T35" fmla="*/ 44 h 589"/>
                <a:gd name="T36" fmla="*/ 265 w 508"/>
                <a:gd name="T37" fmla="*/ 355 h 589"/>
                <a:gd name="T38" fmla="*/ 270 w 508"/>
                <a:gd name="T39" fmla="*/ 379 h 589"/>
                <a:gd name="T40" fmla="*/ 177 w 508"/>
                <a:gd name="T41" fmla="*/ 266 h 589"/>
                <a:gd name="T42" fmla="*/ 70 w 508"/>
                <a:gd name="T43" fmla="*/ 52 h 589"/>
                <a:gd name="T44" fmla="*/ 320 w 508"/>
                <a:gd name="T45" fmla="*/ 442 h 589"/>
                <a:gd name="T46" fmla="*/ 358 w 508"/>
                <a:gd name="T47" fmla="*/ 332 h 589"/>
                <a:gd name="T48" fmla="*/ 266 w 508"/>
                <a:gd name="T49" fmla="*/ 68 h 589"/>
                <a:gd name="T50" fmla="*/ 272 w 508"/>
                <a:gd name="T51" fmla="*/ 48 h 589"/>
                <a:gd name="T52" fmla="*/ 362 w 508"/>
                <a:gd name="T53" fmla="*/ 254 h 589"/>
                <a:gd name="T54" fmla="*/ 385 w 508"/>
                <a:gd name="T55" fmla="*/ 398 h 589"/>
                <a:gd name="T56" fmla="*/ 400 w 508"/>
                <a:gd name="T57" fmla="*/ 402 h 589"/>
                <a:gd name="T58" fmla="*/ 429 w 508"/>
                <a:gd name="T59" fmla="*/ 372 h 589"/>
                <a:gd name="T60" fmla="*/ 403 w 508"/>
                <a:gd name="T61" fmla="*/ 424 h 589"/>
                <a:gd name="T62" fmla="*/ 305 w 508"/>
                <a:gd name="T63" fmla="*/ 489 h 589"/>
                <a:gd name="T64" fmla="*/ 259 w 508"/>
                <a:gd name="T65" fmla="*/ 515 h 589"/>
                <a:gd name="T66" fmla="*/ 149 w 508"/>
                <a:gd name="T67" fmla="*/ 372 h 589"/>
                <a:gd name="T68" fmla="*/ 39 w 508"/>
                <a:gd name="T69" fmla="*/ 157 h 589"/>
                <a:gd name="T70" fmla="*/ 75 w 508"/>
                <a:gd name="T71" fmla="*/ 226 h 589"/>
                <a:gd name="T72" fmla="*/ 284 w 508"/>
                <a:gd name="T73" fmla="*/ 472 h 589"/>
                <a:gd name="T74" fmla="*/ 280 w 508"/>
                <a:gd name="T75" fmla="*/ 434 h 589"/>
                <a:gd name="T76" fmla="*/ 330 w 508"/>
                <a:gd name="T77" fmla="*/ 328 h 589"/>
                <a:gd name="T78" fmla="*/ 199 w 508"/>
                <a:gd name="T79" fmla="*/ 22 h 589"/>
                <a:gd name="T80" fmla="*/ 258 w 508"/>
                <a:gd name="T81" fmla="*/ 90 h 589"/>
                <a:gd name="T82" fmla="*/ 330 w 508"/>
                <a:gd name="T83" fmla="*/ 328 h 589"/>
                <a:gd name="T84" fmla="*/ 245 w 508"/>
                <a:gd name="T85" fmla="*/ 294 h 589"/>
                <a:gd name="T86" fmla="*/ 116 w 508"/>
                <a:gd name="T87" fmla="*/ 24 h 589"/>
                <a:gd name="T88" fmla="*/ 161 w 508"/>
                <a:gd name="T89" fmla="*/ 29 h 589"/>
                <a:gd name="T90" fmla="*/ 337 w 508"/>
                <a:gd name="T91" fmla="*/ 415 h 589"/>
                <a:gd name="T92" fmla="*/ 92 w 508"/>
                <a:gd name="T93" fmla="*/ 17 h 589"/>
                <a:gd name="T94" fmla="*/ 4 w 508"/>
                <a:gd name="T95" fmla="*/ 198 h 589"/>
                <a:gd name="T96" fmla="*/ 39 w 508"/>
                <a:gd name="T97" fmla="*/ 402 h 589"/>
                <a:gd name="T98" fmla="*/ 195 w 508"/>
                <a:gd name="T99" fmla="*/ 520 h 589"/>
                <a:gd name="T100" fmla="*/ 210 w 508"/>
                <a:gd name="T101" fmla="*/ 589 h 589"/>
                <a:gd name="T102" fmla="*/ 251 w 508"/>
                <a:gd name="T103" fmla="*/ 577 h 589"/>
                <a:gd name="T104" fmla="*/ 304 w 508"/>
                <a:gd name="T105" fmla="*/ 534 h 589"/>
                <a:gd name="T106" fmla="*/ 419 w 508"/>
                <a:gd name="T107" fmla="*/ 477 h 589"/>
                <a:gd name="T108" fmla="*/ 440 w 508"/>
                <a:gd name="T109" fmla="*/ 437 h 589"/>
                <a:gd name="T110" fmla="*/ 507 w 508"/>
                <a:gd name="T111" fmla="*/ 405 h 589"/>
                <a:gd name="T112" fmla="*/ 457 w 508"/>
                <a:gd name="T113" fmla="*/ 355 h 589"/>
                <a:gd name="T114" fmla="*/ 480 w 508"/>
                <a:gd name="T115" fmla="*/ 294 h 589"/>
                <a:gd name="T116" fmla="*/ 327 w 508"/>
                <a:gd name="T117" fmla="*/ 47 h 589"/>
                <a:gd name="T118" fmla="*/ 312 w 508"/>
                <a:gd name="T119" fmla="*/ 48 h 589"/>
                <a:gd name="T120" fmla="*/ 240 w 508"/>
                <a:gd name="T121" fmla="*/ 18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8" h="589">
                  <a:moveTo>
                    <a:pt x="235" y="567"/>
                  </a:moveTo>
                  <a:cubicBezTo>
                    <a:pt x="222" y="564"/>
                    <a:pt x="222" y="564"/>
                    <a:pt x="222" y="564"/>
                  </a:cubicBezTo>
                  <a:cubicBezTo>
                    <a:pt x="223" y="525"/>
                    <a:pt x="223" y="525"/>
                    <a:pt x="223" y="525"/>
                  </a:cubicBezTo>
                  <a:cubicBezTo>
                    <a:pt x="251" y="532"/>
                    <a:pt x="251" y="532"/>
                    <a:pt x="251" y="532"/>
                  </a:cubicBezTo>
                  <a:cubicBezTo>
                    <a:pt x="235" y="567"/>
                    <a:pt x="235" y="567"/>
                    <a:pt x="235" y="567"/>
                  </a:cubicBezTo>
                  <a:moveTo>
                    <a:pt x="362" y="506"/>
                  </a:moveTo>
                  <a:cubicBezTo>
                    <a:pt x="354" y="506"/>
                    <a:pt x="345" y="505"/>
                    <a:pt x="333" y="502"/>
                  </a:cubicBezTo>
                  <a:cubicBezTo>
                    <a:pt x="329" y="501"/>
                    <a:pt x="329" y="501"/>
                    <a:pt x="329" y="501"/>
                  </a:cubicBezTo>
                  <a:cubicBezTo>
                    <a:pt x="330" y="497"/>
                    <a:pt x="330" y="497"/>
                    <a:pt x="330" y="497"/>
                  </a:cubicBezTo>
                  <a:cubicBezTo>
                    <a:pt x="336" y="486"/>
                    <a:pt x="344" y="477"/>
                    <a:pt x="355" y="470"/>
                  </a:cubicBezTo>
                  <a:cubicBezTo>
                    <a:pt x="365" y="464"/>
                    <a:pt x="375" y="460"/>
                    <a:pt x="386" y="456"/>
                  </a:cubicBezTo>
                  <a:cubicBezTo>
                    <a:pt x="392" y="454"/>
                    <a:pt x="399" y="451"/>
                    <a:pt x="405" y="448"/>
                  </a:cubicBezTo>
                  <a:cubicBezTo>
                    <a:pt x="411" y="445"/>
                    <a:pt x="411" y="445"/>
                    <a:pt x="411" y="445"/>
                  </a:cubicBezTo>
                  <a:cubicBezTo>
                    <a:pt x="409" y="452"/>
                    <a:pt x="409" y="452"/>
                    <a:pt x="409" y="452"/>
                  </a:cubicBezTo>
                  <a:cubicBezTo>
                    <a:pt x="402" y="480"/>
                    <a:pt x="394" y="494"/>
                    <a:pt x="383" y="501"/>
                  </a:cubicBezTo>
                  <a:cubicBezTo>
                    <a:pt x="378" y="504"/>
                    <a:pt x="371" y="506"/>
                    <a:pt x="363" y="506"/>
                  </a:cubicBezTo>
                  <a:cubicBezTo>
                    <a:pt x="363" y="506"/>
                    <a:pt x="362" y="506"/>
                    <a:pt x="362" y="506"/>
                  </a:cubicBezTo>
                  <a:moveTo>
                    <a:pt x="205" y="486"/>
                  </a:moveTo>
                  <a:cubicBezTo>
                    <a:pt x="193" y="486"/>
                    <a:pt x="193" y="486"/>
                    <a:pt x="193" y="486"/>
                  </a:cubicBezTo>
                  <a:cubicBezTo>
                    <a:pt x="165" y="484"/>
                    <a:pt x="143" y="470"/>
                    <a:pt x="121" y="458"/>
                  </a:cubicBezTo>
                  <a:cubicBezTo>
                    <a:pt x="113" y="453"/>
                    <a:pt x="113" y="453"/>
                    <a:pt x="113" y="453"/>
                  </a:cubicBezTo>
                  <a:cubicBezTo>
                    <a:pt x="107" y="450"/>
                    <a:pt x="100" y="446"/>
                    <a:pt x="94" y="442"/>
                  </a:cubicBezTo>
                  <a:cubicBezTo>
                    <a:pt x="87" y="437"/>
                    <a:pt x="80" y="433"/>
                    <a:pt x="73" y="429"/>
                  </a:cubicBezTo>
                  <a:cubicBezTo>
                    <a:pt x="53" y="418"/>
                    <a:pt x="47" y="398"/>
                    <a:pt x="42" y="378"/>
                  </a:cubicBezTo>
                  <a:cubicBezTo>
                    <a:pt x="40" y="369"/>
                    <a:pt x="40" y="369"/>
                    <a:pt x="40" y="369"/>
                  </a:cubicBezTo>
                  <a:cubicBezTo>
                    <a:pt x="205" y="486"/>
                    <a:pt x="205" y="486"/>
                    <a:pt x="205" y="486"/>
                  </a:cubicBezTo>
                  <a:moveTo>
                    <a:pt x="170" y="440"/>
                  </a:moveTo>
                  <a:cubicBezTo>
                    <a:pt x="168" y="439"/>
                    <a:pt x="168" y="439"/>
                    <a:pt x="168" y="439"/>
                  </a:cubicBezTo>
                  <a:cubicBezTo>
                    <a:pt x="166" y="437"/>
                    <a:pt x="163" y="436"/>
                    <a:pt x="161" y="435"/>
                  </a:cubicBezTo>
                  <a:cubicBezTo>
                    <a:pt x="155" y="433"/>
                    <a:pt x="150" y="430"/>
                    <a:pt x="145" y="426"/>
                  </a:cubicBezTo>
                  <a:cubicBezTo>
                    <a:pt x="131" y="417"/>
                    <a:pt x="118" y="407"/>
                    <a:pt x="105" y="396"/>
                  </a:cubicBezTo>
                  <a:cubicBezTo>
                    <a:pt x="96" y="390"/>
                    <a:pt x="88" y="384"/>
                    <a:pt x="79" y="377"/>
                  </a:cubicBezTo>
                  <a:cubicBezTo>
                    <a:pt x="46" y="352"/>
                    <a:pt x="29" y="317"/>
                    <a:pt x="25" y="26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176" y="432"/>
                    <a:pt x="176" y="432"/>
                    <a:pt x="176" y="432"/>
                  </a:cubicBezTo>
                  <a:cubicBezTo>
                    <a:pt x="170" y="440"/>
                    <a:pt x="170" y="440"/>
                    <a:pt x="170" y="440"/>
                  </a:cubicBezTo>
                  <a:moveTo>
                    <a:pt x="438" y="359"/>
                  </a:moveTo>
                  <a:cubicBezTo>
                    <a:pt x="390" y="140"/>
                    <a:pt x="390" y="140"/>
                    <a:pt x="390" y="140"/>
                  </a:cubicBezTo>
                  <a:cubicBezTo>
                    <a:pt x="396" y="133"/>
                    <a:pt x="396" y="133"/>
                    <a:pt x="396" y="133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400" y="139"/>
                    <a:pt x="401" y="141"/>
                    <a:pt x="402" y="143"/>
                  </a:cubicBezTo>
                  <a:cubicBezTo>
                    <a:pt x="405" y="147"/>
                    <a:pt x="409" y="152"/>
                    <a:pt x="411" y="157"/>
                  </a:cubicBezTo>
                  <a:cubicBezTo>
                    <a:pt x="419" y="176"/>
                    <a:pt x="419" y="176"/>
                    <a:pt x="419" y="176"/>
                  </a:cubicBezTo>
                  <a:cubicBezTo>
                    <a:pt x="430" y="203"/>
                    <a:pt x="441" y="230"/>
                    <a:pt x="450" y="258"/>
                  </a:cubicBezTo>
                  <a:cubicBezTo>
                    <a:pt x="462" y="291"/>
                    <a:pt x="459" y="322"/>
                    <a:pt x="442" y="352"/>
                  </a:cubicBezTo>
                  <a:cubicBezTo>
                    <a:pt x="438" y="359"/>
                    <a:pt x="438" y="359"/>
                    <a:pt x="438" y="359"/>
                  </a:cubicBezTo>
                  <a:moveTo>
                    <a:pt x="275" y="425"/>
                  </a:moveTo>
                  <a:cubicBezTo>
                    <a:pt x="263" y="420"/>
                    <a:pt x="263" y="420"/>
                    <a:pt x="263" y="420"/>
                  </a:cubicBezTo>
                  <a:cubicBezTo>
                    <a:pt x="175" y="386"/>
                    <a:pt x="45" y="187"/>
                    <a:pt x="53" y="97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111" y="215"/>
                    <a:pt x="184" y="311"/>
                    <a:pt x="267" y="415"/>
                  </a:cubicBezTo>
                  <a:cubicBezTo>
                    <a:pt x="275" y="425"/>
                    <a:pt x="275" y="425"/>
                    <a:pt x="275" y="425"/>
                  </a:cubicBezTo>
                  <a:moveTo>
                    <a:pt x="400" y="369"/>
                  </a:moveTo>
                  <a:cubicBezTo>
                    <a:pt x="399" y="365"/>
                    <a:pt x="399" y="365"/>
                    <a:pt x="399" y="365"/>
                  </a:cubicBezTo>
                  <a:cubicBezTo>
                    <a:pt x="396" y="350"/>
                    <a:pt x="393" y="335"/>
                    <a:pt x="390" y="319"/>
                  </a:cubicBezTo>
                  <a:cubicBezTo>
                    <a:pt x="383" y="285"/>
                    <a:pt x="376" y="250"/>
                    <a:pt x="366" y="216"/>
                  </a:cubicBezTo>
                  <a:cubicBezTo>
                    <a:pt x="357" y="182"/>
                    <a:pt x="345" y="150"/>
                    <a:pt x="333" y="116"/>
                  </a:cubicBezTo>
                  <a:cubicBezTo>
                    <a:pt x="328" y="101"/>
                    <a:pt x="322" y="86"/>
                    <a:pt x="317" y="70"/>
                  </a:cubicBezTo>
                  <a:cubicBezTo>
                    <a:pt x="316" y="66"/>
                    <a:pt x="316" y="66"/>
                    <a:pt x="316" y="66"/>
                  </a:cubicBezTo>
                  <a:cubicBezTo>
                    <a:pt x="320" y="66"/>
                    <a:pt x="320" y="66"/>
                    <a:pt x="320" y="66"/>
                  </a:cubicBezTo>
                  <a:cubicBezTo>
                    <a:pt x="344" y="66"/>
                    <a:pt x="353" y="73"/>
                    <a:pt x="358" y="91"/>
                  </a:cubicBezTo>
                  <a:cubicBezTo>
                    <a:pt x="361" y="103"/>
                    <a:pt x="364" y="114"/>
                    <a:pt x="367" y="125"/>
                  </a:cubicBezTo>
                  <a:cubicBezTo>
                    <a:pt x="374" y="149"/>
                    <a:pt x="381" y="174"/>
                    <a:pt x="386" y="199"/>
                  </a:cubicBezTo>
                  <a:cubicBezTo>
                    <a:pt x="395" y="239"/>
                    <a:pt x="403" y="280"/>
                    <a:pt x="411" y="320"/>
                  </a:cubicBezTo>
                  <a:cubicBezTo>
                    <a:pt x="415" y="344"/>
                    <a:pt x="415" y="344"/>
                    <a:pt x="415" y="344"/>
                  </a:cubicBezTo>
                  <a:cubicBezTo>
                    <a:pt x="416" y="351"/>
                    <a:pt x="418" y="360"/>
                    <a:pt x="410" y="365"/>
                  </a:cubicBezTo>
                  <a:cubicBezTo>
                    <a:pt x="408" y="366"/>
                    <a:pt x="406" y="367"/>
                    <a:pt x="403" y="368"/>
                  </a:cubicBezTo>
                  <a:cubicBezTo>
                    <a:pt x="400" y="369"/>
                    <a:pt x="400" y="369"/>
                    <a:pt x="400" y="369"/>
                  </a:cubicBezTo>
                  <a:moveTo>
                    <a:pt x="90" y="58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4"/>
                    <a:pt x="106" y="44"/>
                    <a:pt x="106" y="44"/>
                  </a:cubicBezTo>
                  <a:cubicBezTo>
                    <a:pt x="108" y="45"/>
                    <a:pt x="110" y="47"/>
                    <a:pt x="110" y="49"/>
                  </a:cubicBezTo>
                  <a:cubicBezTo>
                    <a:pt x="121" y="94"/>
                    <a:pt x="134" y="131"/>
                    <a:pt x="153" y="162"/>
                  </a:cubicBezTo>
                  <a:cubicBezTo>
                    <a:pt x="186" y="219"/>
                    <a:pt x="219" y="275"/>
                    <a:pt x="252" y="331"/>
                  </a:cubicBezTo>
                  <a:cubicBezTo>
                    <a:pt x="265" y="355"/>
                    <a:pt x="265" y="355"/>
                    <a:pt x="265" y="355"/>
                  </a:cubicBezTo>
                  <a:cubicBezTo>
                    <a:pt x="268" y="359"/>
                    <a:pt x="270" y="364"/>
                    <a:pt x="272" y="368"/>
                  </a:cubicBezTo>
                  <a:cubicBezTo>
                    <a:pt x="273" y="370"/>
                    <a:pt x="274" y="372"/>
                    <a:pt x="275" y="374"/>
                  </a:cubicBezTo>
                  <a:cubicBezTo>
                    <a:pt x="280" y="385"/>
                    <a:pt x="280" y="385"/>
                    <a:pt x="280" y="385"/>
                  </a:cubicBezTo>
                  <a:cubicBezTo>
                    <a:pt x="270" y="379"/>
                    <a:pt x="270" y="379"/>
                    <a:pt x="270" y="379"/>
                  </a:cubicBezTo>
                  <a:cubicBezTo>
                    <a:pt x="243" y="361"/>
                    <a:pt x="225" y="336"/>
                    <a:pt x="209" y="312"/>
                  </a:cubicBezTo>
                  <a:cubicBezTo>
                    <a:pt x="206" y="308"/>
                    <a:pt x="203" y="304"/>
                    <a:pt x="200" y="300"/>
                  </a:cubicBezTo>
                  <a:cubicBezTo>
                    <a:pt x="197" y="296"/>
                    <a:pt x="194" y="291"/>
                    <a:pt x="191" y="287"/>
                  </a:cubicBezTo>
                  <a:cubicBezTo>
                    <a:pt x="187" y="280"/>
                    <a:pt x="182" y="273"/>
                    <a:pt x="177" y="266"/>
                  </a:cubicBezTo>
                  <a:cubicBezTo>
                    <a:pt x="127" y="202"/>
                    <a:pt x="95" y="145"/>
                    <a:pt x="77" y="88"/>
                  </a:cubicBezTo>
                  <a:cubicBezTo>
                    <a:pt x="74" y="81"/>
                    <a:pt x="73" y="73"/>
                    <a:pt x="72" y="65"/>
                  </a:cubicBezTo>
                  <a:cubicBezTo>
                    <a:pt x="71" y="62"/>
                    <a:pt x="71" y="58"/>
                    <a:pt x="70" y="55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90" y="58"/>
                    <a:pt x="90" y="58"/>
                    <a:pt x="90" y="58"/>
                  </a:cubicBezTo>
                  <a:moveTo>
                    <a:pt x="319" y="442"/>
                  </a:moveTo>
                  <a:cubicBezTo>
                    <a:pt x="319" y="442"/>
                    <a:pt x="320" y="442"/>
                    <a:pt x="320" y="442"/>
                  </a:cubicBezTo>
                  <a:cubicBezTo>
                    <a:pt x="326" y="442"/>
                    <a:pt x="331" y="441"/>
                    <a:pt x="333" y="441"/>
                  </a:cubicBezTo>
                  <a:cubicBezTo>
                    <a:pt x="335" y="431"/>
                    <a:pt x="341" y="425"/>
                    <a:pt x="348" y="420"/>
                  </a:cubicBezTo>
                  <a:cubicBezTo>
                    <a:pt x="354" y="415"/>
                    <a:pt x="361" y="410"/>
                    <a:pt x="363" y="401"/>
                  </a:cubicBezTo>
                  <a:cubicBezTo>
                    <a:pt x="369" y="376"/>
                    <a:pt x="365" y="357"/>
                    <a:pt x="358" y="332"/>
                  </a:cubicBezTo>
                  <a:cubicBezTo>
                    <a:pt x="350" y="308"/>
                    <a:pt x="343" y="283"/>
                    <a:pt x="335" y="259"/>
                  </a:cubicBezTo>
                  <a:cubicBezTo>
                    <a:pt x="326" y="226"/>
                    <a:pt x="315" y="192"/>
                    <a:pt x="304" y="159"/>
                  </a:cubicBezTo>
                  <a:cubicBezTo>
                    <a:pt x="297" y="138"/>
                    <a:pt x="288" y="117"/>
                    <a:pt x="279" y="97"/>
                  </a:cubicBezTo>
                  <a:cubicBezTo>
                    <a:pt x="274" y="87"/>
                    <a:pt x="270" y="78"/>
                    <a:pt x="266" y="68"/>
                  </a:cubicBezTo>
                  <a:cubicBezTo>
                    <a:pt x="263" y="62"/>
                    <a:pt x="261" y="55"/>
                    <a:pt x="263" y="46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70" y="46"/>
                    <a:pt x="271" y="47"/>
                    <a:pt x="272" y="48"/>
                  </a:cubicBezTo>
                  <a:cubicBezTo>
                    <a:pt x="274" y="50"/>
                    <a:pt x="276" y="52"/>
                    <a:pt x="278" y="55"/>
                  </a:cubicBezTo>
                  <a:cubicBezTo>
                    <a:pt x="308" y="96"/>
                    <a:pt x="326" y="132"/>
                    <a:pt x="337" y="170"/>
                  </a:cubicBezTo>
                  <a:cubicBezTo>
                    <a:pt x="340" y="181"/>
                    <a:pt x="344" y="193"/>
                    <a:pt x="348" y="204"/>
                  </a:cubicBezTo>
                  <a:cubicBezTo>
                    <a:pt x="353" y="220"/>
                    <a:pt x="359" y="237"/>
                    <a:pt x="362" y="254"/>
                  </a:cubicBezTo>
                  <a:cubicBezTo>
                    <a:pt x="368" y="283"/>
                    <a:pt x="373" y="313"/>
                    <a:pt x="377" y="343"/>
                  </a:cubicBezTo>
                  <a:cubicBezTo>
                    <a:pt x="379" y="355"/>
                    <a:pt x="381" y="367"/>
                    <a:pt x="382" y="379"/>
                  </a:cubicBezTo>
                  <a:cubicBezTo>
                    <a:pt x="383" y="381"/>
                    <a:pt x="383" y="384"/>
                    <a:pt x="383" y="386"/>
                  </a:cubicBezTo>
                  <a:cubicBezTo>
                    <a:pt x="384" y="390"/>
                    <a:pt x="384" y="395"/>
                    <a:pt x="385" y="398"/>
                  </a:cubicBezTo>
                  <a:cubicBezTo>
                    <a:pt x="387" y="402"/>
                    <a:pt x="390" y="405"/>
                    <a:pt x="393" y="405"/>
                  </a:cubicBezTo>
                  <a:cubicBezTo>
                    <a:pt x="394" y="405"/>
                    <a:pt x="396" y="404"/>
                    <a:pt x="399" y="403"/>
                  </a:cubicBezTo>
                  <a:cubicBezTo>
                    <a:pt x="399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1" y="391"/>
                    <a:pt x="407" y="385"/>
                    <a:pt x="413" y="382"/>
                  </a:cubicBezTo>
                  <a:cubicBezTo>
                    <a:pt x="415" y="380"/>
                    <a:pt x="417" y="379"/>
                    <a:pt x="419" y="378"/>
                  </a:cubicBezTo>
                  <a:cubicBezTo>
                    <a:pt x="421" y="377"/>
                    <a:pt x="423" y="376"/>
                    <a:pt x="425" y="375"/>
                  </a:cubicBezTo>
                  <a:cubicBezTo>
                    <a:pt x="427" y="374"/>
                    <a:pt x="428" y="373"/>
                    <a:pt x="429" y="372"/>
                  </a:cubicBezTo>
                  <a:cubicBezTo>
                    <a:pt x="435" y="367"/>
                    <a:pt x="435" y="367"/>
                    <a:pt x="435" y="367"/>
                  </a:cubicBezTo>
                  <a:cubicBezTo>
                    <a:pt x="435" y="375"/>
                    <a:pt x="435" y="375"/>
                    <a:pt x="435" y="375"/>
                  </a:cubicBezTo>
                  <a:cubicBezTo>
                    <a:pt x="434" y="397"/>
                    <a:pt x="427" y="410"/>
                    <a:pt x="412" y="420"/>
                  </a:cubicBezTo>
                  <a:cubicBezTo>
                    <a:pt x="409" y="421"/>
                    <a:pt x="406" y="423"/>
                    <a:pt x="403" y="424"/>
                  </a:cubicBezTo>
                  <a:cubicBezTo>
                    <a:pt x="395" y="428"/>
                    <a:pt x="387" y="433"/>
                    <a:pt x="377" y="438"/>
                  </a:cubicBezTo>
                  <a:cubicBezTo>
                    <a:pt x="367" y="445"/>
                    <a:pt x="357" y="452"/>
                    <a:pt x="348" y="459"/>
                  </a:cubicBezTo>
                  <a:cubicBezTo>
                    <a:pt x="341" y="463"/>
                    <a:pt x="335" y="468"/>
                    <a:pt x="329" y="472"/>
                  </a:cubicBezTo>
                  <a:cubicBezTo>
                    <a:pt x="320" y="477"/>
                    <a:pt x="313" y="483"/>
                    <a:pt x="305" y="489"/>
                  </a:cubicBezTo>
                  <a:cubicBezTo>
                    <a:pt x="297" y="494"/>
                    <a:pt x="290" y="500"/>
                    <a:pt x="283" y="505"/>
                  </a:cubicBezTo>
                  <a:cubicBezTo>
                    <a:pt x="281" y="506"/>
                    <a:pt x="280" y="507"/>
                    <a:pt x="278" y="507"/>
                  </a:cubicBezTo>
                  <a:cubicBezTo>
                    <a:pt x="271" y="512"/>
                    <a:pt x="265" y="514"/>
                    <a:pt x="260" y="515"/>
                  </a:cubicBezTo>
                  <a:cubicBezTo>
                    <a:pt x="260" y="515"/>
                    <a:pt x="259" y="515"/>
                    <a:pt x="259" y="515"/>
                  </a:cubicBezTo>
                  <a:cubicBezTo>
                    <a:pt x="249" y="515"/>
                    <a:pt x="241" y="507"/>
                    <a:pt x="231" y="495"/>
                  </a:cubicBezTo>
                  <a:cubicBezTo>
                    <a:pt x="229" y="492"/>
                    <a:pt x="229" y="492"/>
                    <a:pt x="229" y="492"/>
                  </a:cubicBezTo>
                  <a:cubicBezTo>
                    <a:pt x="256" y="467"/>
                    <a:pt x="256" y="467"/>
                    <a:pt x="256" y="467"/>
                  </a:cubicBezTo>
                  <a:cubicBezTo>
                    <a:pt x="218" y="444"/>
                    <a:pt x="185" y="414"/>
                    <a:pt x="149" y="372"/>
                  </a:cubicBezTo>
                  <a:cubicBezTo>
                    <a:pt x="141" y="362"/>
                    <a:pt x="132" y="352"/>
                    <a:pt x="123" y="343"/>
                  </a:cubicBezTo>
                  <a:cubicBezTo>
                    <a:pt x="100" y="315"/>
                    <a:pt x="75" y="287"/>
                    <a:pt x="53" y="258"/>
                  </a:cubicBezTo>
                  <a:cubicBezTo>
                    <a:pt x="40" y="242"/>
                    <a:pt x="31" y="223"/>
                    <a:pt x="22" y="204"/>
                  </a:cubicBezTo>
                  <a:cubicBezTo>
                    <a:pt x="17" y="192"/>
                    <a:pt x="15" y="174"/>
                    <a:pt x="39" y="157"/>
                  </a:cubicBezTo>
                  <a:cubicBezTo>
                    <a:pt x="42" y="155"/>
                    <a:pt x="42" y="155"/>
                    <a:pt x="42" y="155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7" y="166"/>
                    <a:pt x="51" y="173"/>
                    <a:pt x="54" y="180"/>
                  </a:cubicBezTo>
                  <a:cubicBezTo>
                    <a:pt x="61" y="196"/>
                    <a:pt x="68" y="210"/>
                    <a:pt x="75" y="226"/>
                  </a:cubicBezTo>
                  <a:cubicBezTo>
                    <a:pt x="103" y="296"/>
                    <a:pt x="150" y="357"/>
                    <a:pt x="218" y="413"/>
                  </a:cubicBezTo>
                  <a:cubicBezTo>
                    <a:pt x="231" y="424"/>
                    <a:pt x="244" y="436"/>
                    <a:pt x="256" y="448"/>
                  </a:cubicBezTo>
                  <a:cubicBezTo>
                    <a:pt x="263" y="455"/>
                    <a:pt x="270" y="462"/>
                    <a:pt x="277" y="469"/>
                  </a:cubicBezTo>
                  <a:cubicBezTo>
                    <a:pt x="279" y="470"/>
                    <a:pt x="282" y="471"/>
                    <a:pt x="284" y="472"/>
                  </a:cubicBezTo>
                  <a:cubicBezTo>
                    <a:pt x="285" y="473"/>
                    <a:pt x="286" y="473"/>
                    <a:pt x="287" y="473"/>
                  </a:cubicBezTo>
                  <a:cubicBezTo>
                    <a:pt x="289" y="471"/>
                    <a:pt x="289" y="471"/>
                    <a:pt x="289" y="471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84" y="435"/>
                    <a:pt x="288" y="436"/>
                    <a:pt x="291" y="437"/>
                  </a:cubicBezTo>
                  <a:cubicBezTo>
                    <a:pt x="299" y="439"/>
                    <a:pt x="306" y="441"/>
                    <a:pt x="314" y="442"/>
                  </a:cubicBezTo>
                  <a:cubicBezTo>
                    <a:pt x="315" y="442"/>
                    <a:pt x="317" y="442"/>
                    <a:pt x="319" y="442"/>
                  </a:cubicBezTo>
                  <a:moveTo>
                    <a:pt x="330" y="328"/>
                  </a:moveTo>
                  <a:cubicBezTo>
                    <a:pt x="311" y="290"/>
                    <a:pt x="295" y="250"/>
                    <a:pt x="279" y="212"/>
                  </a:cubicBezTo>
                  <a:cubicBezTo>
                    <a:pt x="255" y="151"/>
                    <a:pt x="229" y="89"/>
                    <a:pt x="192" y="33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9" y="22"/>
                    <a:pt x="199" y="22"/>
                    <a:pt x="199" y="22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3" y="25"/>
                    <a:pt x="205" y="25"/>
                    <a:pt x="207" y="26"/>
                  </a:cubicBezTo>
                  <a:cubicBezTo>
                    <a:pt x="212" y="28"/>
                    <a:pt x="217" y="30"/>
                    <a:pt x="220" y="34"/>
                  </a:cubicBezTo>
                  <a:cubicBezTo>
                    <a:pt x="235" y="55"/>
                    <a:pt x="247" y="73"/>
                    <a:pt x="258" y="90"/>
                  </a:cubicBezTo>
                  <a:cubicBezTo>
                    <a:pt x="281" y="129"/>
                    <a:pt x="293" y="172"/>
                    <a:pt x="305" y="214"/>
                  </a:cubicBezTo>
                  <a:cubicBezTo>
                    <a:pt x="309" y="230"/>
                    <a:pt x="314" y="246"/>
                    <a:pt x="319" y="261"/>
                  </a:cubicBezTo>
                  <a:cubicBezTo>
                    <a:pt x="326" y="284"/>
                    <a:pt x="332" y="304"/>
                    <a:pt x="336" y="325"/>
                  </a:cubicBezTo>
                  <a:cubicBezTo>
                    <a:pt x="330" y="328"/>
                    <a:pt x="330" y="328"/>
                    <a:pt x="330" y="328"/>
                  </a:cubicBezTo>
                  <a:moveTo>
                    <a:pt x="331" y="418"/>
                  </a:moveTo>
                  <a:cubicBezTo>
                    <a:pt x="326" y="412"/>
                    <a:pt x="321" y="406"/>
                    <a:pt x="317" y="400"/>
                  </a:cubicBezTo>
                  <a:cubicBezTo>
                    <a:pt x="306" y="387"/>
                    <a:pt x="295" y="374"/>
                    <a:pt x="286" y="359"/>
                  </a:cubicBezTo>
                  <a:cubicBezTo>
                    <a:pt x="273" y="337"/>
                    <a:pt x="259" y="315"/>
                    <a:pt x="245" y="294"/>
                  </a:cubicBezTo>
                  <a:cubicBezTo>
                    <a:pt x="208" y="236"/>
                    <a:pt x="170" y="176"/>
                    <a:pt x="142" y="111"/>
                  </a:cubicBezTo>
                  <a:cubicBezTo>
                    <a:pt x="130" y="84"/>
                    <a:pt x="119" y="57"/>
                    <a:pt x="115" y="27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4" y="19"/>
                    <a:pt x="131" y="17"/>
                    <a:pt x="137" y="17"/>
                  </a:cubicBezTo>
                  <a:cubicBezTo>
                    <a:pt x="137" y="17"/>
                    <a:pt x="138" y="17"/>
                    <a:pt x="138" y="17"/>
                  </a:cubicBezTo>
                  <a:cubicBezTo>
                    <a:pt x="146" y="17"/>
                    <a:pt x="153" y="20"/>
                    <a:pt x="159" y="27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73" y="41"/>
                    <a:pt x="185" y="53"/>
                    <a:pt x="193" y="67"/>
                  </a:cubicBezTo>
                  <a:cubicBezTo>
                    <a:pt x="221" y="113"/>
                    <a:pt x="245" y="165"/>
                    <a:pt x="268" y="230"/>
                  </a:cubicBezTo>
                  <a:cubicBezTo>
                    <a:pt x="277" y="254"/>
                    <a:pt x="287" y="279"/>
                    <a:pt x="296" y="303"/>
                  </a:cubicBezTo>
                  <a:cubicBezTo>
                    <a:pt x="310" y="339"/>
                    <a:pt x="325" y="377"/>
                    <a:pt x="337" y="415"/>
                  </a:cubicBezTo>
                  <a:cubicBezTo>
                    <a:pt x="331" y="418"/>
                    <a:pt x="331" y="418"/>
                    <a:pt x="331" y="418"/>
                  </a:cubicBezTo>
                  <a:moveTo>
                    <a:pt x="159" y="0"/>
                  </a:moveTo>
                  <a:cubicBezTo>
                    <a:pt x="158" y="0"/>
                    <a:pt x="156" y="0"/>
                    <a:pt x="155" y="0"/>
                  </a:cubicBezTo>
                  <a:cubicBezTo>
                    <a:pt x="131" y="0"/>
                    <a:pt x="109" y="6"/>
                    <a:pt x="92" y="17"/>
                  </a:cubicBezTo>
                  <a:cubicBezTo>
                    <a:pt x="86" y="21"/>
                    <a:pt x="80" y="26"/>
                    <a:pt x="75" y="32"/>
                  </a:cubicBezTo>
                  <a:cubicBezTo>
                    <a:pt x="50" y="59"/>
                    <a:pt x="31" y="83"/>
                    <a:pt x="32" y="117"/>
                  </a:cubicBezTo>
                  <a:cubicBezTo>
                    <a:pt x="33" y="129"/>
                    <a:pt x="29" y="137"/>
                    <a:pt x="22" y="145"/>
                  </a:cubicBezTo>
                  <a:cubicBezTo>
                    <a:pt x="11" y="159"/>
                    <a:pt x="0" y="177"/>
                    <a:pt x="4" y="198"/>
                  </a:cubicBezTo>
                  <a:cubicBezTo>
                    <a:pt x="7" y="218"/>
                    <a:pt x="10" y="237"/>
                    <a:pt x="9" y="259"/>
                  </a:cubicBezTo>
                  <a:cubicBezTo>
                    <a:pt x="8" y="281"/>
                    <a:pt x="14" y="307"/>
                    <a:pt x="26" y="337"/>
                  </a:cubicBezTo>
                  <a:cubicBezTo>
                    <a:pt x="34" y="357"/>
                    <a:pt x="37" y="376"/>
                    <a:pt x="39" y="398"/>
                  </a:cubicBezTo>
                  <a:cubicBezTo>
                    <a:pt x="39" y="399"/>
                    <a:pt x="39" y="401"/>
                    <a:pt x="39" y="402"/>
                  </a:cubicBezTo>
                  <a:cubicBezTo>
                    <a:pt x="39" y="408"/>
                    <a:pt x="39" y="413"/>
                    <a:pt x="42" y="417"/>
                  </a:cubicBezTo>
                  <a:cubicBezTo>
                    <a:pt x="46" y="424"/>
                    <a:pt x="52" y="435"/>
                    <a:pt x="59" y="440"/>
                  </a:cubicBezTo>
                  <a:cubicBezTo>
                    <a:pt x="93" y="460"/>
                    <a:pt x="128" y="480"/>
                    <a:pt x="161" y="499"/>
                  </a:cubicBezTo>
                  <a:cubicBezTo>
                    <a:pt x="195" y="520"/>
                    <a:pt x="195" y="520"/>
                    <a:pt x="195" y="520"/>
                  </a:cubicBezTo>
                  <a:cubicBezTo>
                    <a:pt x="195" y="537"/>
                    <a:pt x="195" y="537"/>
                    <a:pt x="195" y="537"/>
                  </a:cubicBezTo>
                  <a:cubicBezTo>
                    <a:pt x="195" y="548"/>
                    <a:pt x="195" y="557"/>
                    <a:pt x="195" y="567"/>
                  </a:cubicBezTo>
                  <a:cubicBezTo>
                    <a:pt x="195" y="576"/>
                    <a:pt x="196" y="582"/>
                    <a:pt x="199" y="585"/>
                  </a:cubicBezTo>
                  <a:cubicBezTo>
                    <a:pt x="202" y="587"/>
                    <a:pt x="205" y="589"/>
                    <a:pt x="210" y="589"/>
                  </a:cubicBezTo>
                  <a:cubicBezTo>
                    <a:pt x="211" y="589"/>
                    <a:pt x="211" y="589"/>
                    <a:pt x="211" y="589"/>
                  </a:cubicBezTo>
                  <a:cubicBezTo>
                    <a:pt x="213" y="589"/>
                    <a:pt x="215" y="588"/>
                    <a:pt x="217" y="588"/>
                  </a:cubicBezTo>
                  <a:cubicBezTo>
                    <a:pt x="228" y="586"/>
                    <a:pt x="240" y="584"/>
                    <a:pt x="248" y="579"/>
                  </a:cubicBezTo>
                  <a:cubicBezTo>
                    <a:pt x="249" y="578"/>
                    <a:pt x="250" y="577"/>
                    <a:pt x="251" y="577"/>
                  </a:cubicBezTo>
                  <a:cubicBezTo>
                    <a:pt x="259" y="570"/>
                    <a:pt x="265" y="562"/>
                    <a:pt x="271" y="552"/>
                  </a:cubicBezTo>
                  <a:cubicBezTo>
                    <a:pt x="274" y="547"/>
                    <a:pt x="277" y="542"/>
                    <a:pt x="281" y="537"/>
                  </a:cubicBezTo>
                  <a:cubicBezTo>
                    <a:pt x="282" y="536"/>
                    <a:pt x="282" y="536"/>
                    <a:pt x="282" y="536"/>
                  </a:cubicBezTo>
                  <a:cubicBezTo>
                    <a:pt x="304" y="534"/>
                    <a:pt x="304" y="534"/>
                    <a:pt x="304" y="534"/>
                  </a:cubicBezTo>
                  <a:cubicBezTo>
                    <a:pt x="327" y="532"/>
                    <a:pt x="352" y="530"/>
                    <a:pt x="377" y="527"/>
                  </a:cubicBezTo>
                  <a:cubicBezTo>
                    <a:pt x="379" y="527"/>
                    <a:pt x="382" y="526"/>
                    <a:pt x="384" y="524"/>
                  </a:cubicBezTo>
                  <a:cubicBezTo>
                    <a:pt x="386" y="523"/>
                    <a:pt x="388" y="521"/>
                    <a:pt x="389" y="520"/>
                  </a:cubicBezTo>
                  <a:cubicBezTo>
                    <a:pt x="398" y="508"/>
                    <a:pt x="410" y="493"/>
                    <a:pt x="419" y="477"/>
                  </a:cubicBezTo>
                  <a:cubicBezTo>
                    <a:pt x="425" y="467"/>
                    <a:pt x="429" y="457"/>
                    <a:pt x="433" y="448"/>
                  </a:cubicBezTo>
                  <a:cubicBezTo>
                    <a:pt x="435" y="445"/>
                    <a:pt x="436" y="442"/>
                    <a:pt x="438" y="439"/>
                  </a:cubicBezTo>
                  <a:cubicBezTo>
                    <a:pt x="438" y="437"/>
                    <a:pt x="438" y="437"/>
                    <a:pt x="438" y="437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6" y="436"/>
                    <a:pt x="452" y="434"/>
                    <a:pt x="458" y="433"/>
                  </a:cubicBezTo>
                  <a:cubicBezTo>
                    <a:pt x="469" y="431"/>
                    <a:pt x="478" y="429"/>
                    <a:pt x="487" y="426"/>
                  </a:cubicBezTo>
                  <a:cubicBezTo>
                    <a:pt x="490" y="424"/>
                    <a:pt x="493" y="423"/>
                    <a:pt x="495" y="422"/>
                  </a:cubicBezTo>
                  <a:cubicBezTo>
                    <a:pt x="502" y="417"/>
                    <a:pt x="506" y="411"/>
                    <a:pt x="507" y="405"/>
                  </a:cubicBezTo>
                  <a:cubicBezTo>
                    <a:pt x="508" y="398"/>
                    <a:pt x="504" y="390"/>
                    <a:pt x="497" y="383"/>
                  </a:cubicBezTo>
                  <a:cubicBezTo>
                    <a:pt x="490" y="377"/>
                    <a:pt x="482" y="372"/>
                    <a:pt x="473" y="366"/>
                  </a:cubicBezTo>
                  <a:cubicBezTo>
                    <a:pt x="469" y="363"/>
                    <a:pt x="464" y="360"/>
                    <a:pt x="459" y="357"/>
                  </a:cubicBezTo>
                  <a:cubicBezTo>
                    <a:pt x="457" y="355"/>
                    <a:pt x="457" y="355"/>
                    <a:pt x="457" y="355"/>
                  </a:cubicBezTo>
                  <a:cubicBezTo>
                    <a:pt x="457" y="355"/>
                    <a:pt x="461" y="346"/>
                    <a:pt x="463" y="343"/>
                  </a:cubicBezTo>
                  <a:cubicBezTo>
                    <a:pt x="466" y="334"/>
                    <a:pt x="470" y="326"/>
                    <a:pt x="474" y="317"/>
                  </a:cubicBezTo>
                  <a:cubicBezTo>
                    <a:pt x="474" y="315"/>
                    <a:pt x="475" y="314"/>
                    <a:pt x="476" y="312"/>
                  </a:cubicBezTo>
                  <a:cubicBezTo>
                    <a:pt x="478" y="306"/>
                    <a:pt x="481" y="299"/>
                    <a:pt x="480" y="294"/>
                  </a:cubicBezTo>
                  <a:cubicBezTo>
                    <a:pt x="463" y="249"/>
                    <a:pt x="444" y="201"/>
                    <a:pt x="421" y="142"/>
                  </a:cubicBezTo>
                  <a:cubicBezTo>
                    <a:pt x="413" y="122"/>
                    <a:pt x="400" y="107"/>
                    <a:pt x="384" y="96"/>
                  </a:cubicBezTo>
                  <a:cubicBezTo>
                    <a:pt x="378" y="92"/>
                    <a:pt x="373" y="85"/>
                    <a:pt x="370" y="79"/>
                  </a:cubicBezTo>
                  <a:cubicBezTo>
                    <a:pt x="361" y="57"/>
                    <a:pt x="347" y="47"/>
                    <a:pt x="327" y="47"/>
                  </a:cubicBezTo>
                  <a:cubicBezTo>
                    <a:pt x="326" y="47"/>
                    <a:pt x="325" y="47"/>
                    <a:pt x="325" y="47"/>
                  </a:cubicBezTo>
                  <a:cubicBezTo>
                    <a:pt x="322" y="47"/>
                    <a:pt x="319" y="47"/>
                    <a:pt x="316" y="48"/>
                  </a:cubicBezTo>
                  <a:cubicBezTo>
                    <a:pt x="315" y="48"/>
                    <a:pt x="314" y="48"/>
                    <a:pt x="313" y="48"/>
                  </a:cubicBezTo>
                  <a:cubicBezTo>
                    <a:pt x="313" y="48"/>
                    <a:pt x="312" y="48"/>
                    <a:pt x="312" y="48"/>
                  </a:cubicBezTo>
                  <a:cubicBezTo>
                    <a:pt x="305" y="48"/>
                    <a:pt x="296" y="45"/>
                    <a:pt x="292" y="40"/>
                  </a:cubicBezTo>
                  <a:cubicBezTo>
                    <a:pt x="284" y="30"/>
                    <a:pt x="273" y="27"/>
                    <a:pt x="262" y="24"/>
                  </a:cubicBezTo>
                  <a:cubicBezTo>
                    <a:pt x="258" y="23"/>
                    <a:pt x="254" y="22"/>
                    <a:pt x="249" y="21"/>
                  </a:cubicBezTo>
                  <a:cubicBezTo>
                    <a:pt x="247" y="19"/>
                    <a:pt x="244" y="19"/>
                    <a:pt x="240" y="18"/>
                  </a:cubicBezTo>
                  <a:cubicBezTo>
                    <a:pt x="236" y="17"/>
                    <a:pt x="231" y="16"/>
                    <a:pt x="227" y="14"/>
                  </a:cubicBezTo>
                  <a:cubicBezTo>
                    <a:pt x="208" y="5"/>
                    <a:pt x="183" y="0"/>
                    <a:pt x="1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2"/>
            <p:cNvSpPr>
              <a:spLocks noEditPoints="1"/>
            </p:cNvSpPr>
            <p:nvPr/>
          </p:nvSpPr>
          <p:spPr bwMode="auto">
            <a:xfrm>
              <a:off x="5789613" y="4186238"/>
              <a:ext cx="442913" cy="517525"/>
            </a:xfrm>
            <a:custGeom>
              <a:avLst/>
              <a:gdLst>
                <a:gd name="T0" fmla="*/ 269 w 622"/>
                <a:gd name="T1" fmla="*/ 627 h 728"/>
                <a:gd name="T2" fmla="*/ 419 w 622"/>
                <a:gd name="T3" fmla="*/ 438 h 728"/>
                <a:gd name="T4" fmla="*/ 497 w 622"/>
                <a:gd name="T5" fmla="*/ 425 h 728"/>
                <a:gd name="T6" fmla="*/ 409 w 622"/>
                <a:gd name="T7" fmla="*/ 532 h 728"/>
                <a:gd name="T8" fmla="*/ 274 w 622"/>
                <a:gd name="T9" fmla="*/ 632 h 728"/>
                <a:gd name="T10" fmla="*/ 180 w 622"/>
                <a:gd name="T11" fmla="*/ 599 h 728"/>
                <a:gd name="T12" fmla="*/ 182 w 622"/>
                <a:gd name="T13" fmla="*/ 545 h 728"/>
                <a:gd name="T14" fmla="*/ 119 w 622"/>
                <a:gd name="T15" fmla="*/ 363 h 728"/>
                <a:gd name="T16" fmla="*/ 61 w 622"/>
                <a:gd name="T17" fmla="*/ 344 h 728"/>
                <a:gd name="T18" fmla="*/ 37 w 622"/>
                <a:gd name="T19" fmla="*/ 329 h 728"/>
                <a:gd name="T20" fmla="*/ 107 w 622"/>
                <a:gd name="T21" fmla="*/ 281 h 728"/>
                <a:gd name="T22" fmla="*/ 162 w 622"/>
                <a:gd name="T23" fmla="*/ 303 h 728"/>
                <a:gd name="T24" fmla="*/ 190 w 622"/>
                <a:gd name="T25" fmla="*/ 600 h 728"/>
                <a:gd name="T26" fmla="*/ 227 w 622"/>
                <a:gd name="T27" fmla="*/ 612 h 728"/>
                <a:gd name="T28" fmla="*/ 285 w 622"/>
                <a:gd name="T29" fmla="*/ 469 h 728"/>
                <a:gd name="T30" fmla="*/ 406 w 622"/>
                <a:gd name="T31" fmla="*/ 300 h 728"/>
                <a:gd name="T32" fmla="*/ 562 w 622"/>
                <a:gd name="T33" fmla="*/ 168 h 728"/>
                <a:gd name="T34" fmla="*/ 574 w 622"/>
                <a:gd name="T35" fmla="*/ 227 h 728"/>
                <a:gd name="T36" fmla="*/ 337 w 622"/>
                <a:gd name="T37" fmla="*/ 473 h 728"/>
                <a:gd name="T38" fmla="*/ 285 w 622"/>
                <a:gd name="T39" fmla="*/ 535 h 728"/>
                <a:gd name="T40" fmla="*/ 233 w 622"/>
                <a:gd name="T41" fmla="*/ 612 h 728"/>
                <a:gd name="T42" fmla="*/ 247 w 622"/>
                <a:gd name="T43" fmla="*/ 476 h 728"/>
                <a:gd name="T44" fmla="*/ 293 w 622"/>
                <a:gd name="T45" fmla="*/ 125 h 728"/>
                <a:gd name="T46" fmla="*/ 322 w 622"/>
                <a:gd name="T47" fmla="*/ 33 h 728"/>
                <a:gd name="T48" fmla="*/ 328 w 622"/>
                <a:gd name="T49" fmla="*/ 37 h 728"/>
                <a:gd name="T50" fmla="*/ 375 w 622"/>
                <a:gd name="T51" fmla="*/ 145 h 728"/>
                <a:gd name="T52" fmla="*/ 325 w 622"/>
                <a:gd name="T53" fmla="*/ 330 h 728"/>
                <a:gd name="T54" fmla="*/ 249 w 622"/>
                <a:gd name="T55" fmla="*/ 487 h 728"/>
                <a:gd name="T56" fmla="*/ 277 w 622"/>
                <a:gd name="T57" fmla="*/ 40 h 728"/>
                <a:gd name="T58" fmla="*/ 246 w 622"/>
                <a:gd name="T59" fmla="*/ 336 h 728"/>
                <a:gd name="T60" fmla="*/ 222 w 622"/>
                <a:gd name="T61" fmla="*/ 321 h 728"/>
                <a:gd name="T62" fmla="*/ 128 w 622"/>
                <a:gd name="T63" fmla="*/ 257 h 728"/>
                <a:gd name="T64" fmla="*/ 3 w 622"/>
                <a:gd name="T65" fmla="*/ 308 h 728"/>
                <a:gd name="T66" fmla="*/ 25 w 622"/>
                <a:gd name="T67" fmla="*/ 362 h 728"/>
                <a:gd name="T68" fmla="*/ 106 w 622"/>
                <a:gd name="T69" fmla="*/ 384 h 728"/>
                <a:gd name="T70" fmla="*/ 154 w 622"/>
                <a:gd name="T71" fmla="*/ 556 h 728"/>
                <a:gd name="T72" fmla="*/ 101 w 622"/>
                <a:gd name="T73" fmla="*/ 624 h 728"/>
                <a:gd name="T74" fmla="*/ 134 w 622"/>
                <a:gd name="T75" fmla="*/ 669 h 728"/>
                <a:gd name="T76" fmla="*/ 167 w 622"/>
                <a:gd name="T77" fmla="*/ 692 h 728"/>
                <a:gd name="T78" fmla="*/ 249 w 622"/>
                <a:gd name="T79" fmla="*/ 728 h 728"/>
                <a:gd name="T80" fmla="*/ 288 w 622"/>
                <a:gd name="T81" fmla="*/ 657 h 728"/>
                <a:gd name="T82" fmla="*/ 416 w 622"/>
                <a:gd name="T83" fmla="*/ 559 h 728"/>
                <a:gd name="T84" fmla="*/ 526 w 622"/>
                <a:gd name="T85" fmla="*/ 430 h 728"/>
                <a:gd name="T86" fmla="*/ 494 w 622"/>
                <a:gd name="T87" fmla="*/ 395 h 728"/>
                <a:gd name="T88" fmla="*/ 461 w 622"/>
                <a:gd name="T89" fmla="*/ 396 h 728"/>
                <a:gd name="T90" fmla="*/ 598 w 622"/>
                <a:gd name="T91" fmla="*/ 245 h 728"/>
                <a:gd name="T92" fmla="*/ 595 w 622"/>
                <a:gd name="T93" fmla="*/ 147 h 728"/>
                <a:gd name="T94" fmla="*/ 561 w 622"/>
                <a:gd name="T95" fmla="*/ 135 h 728"/>
                <a:gd name="T96" fmla="*/ 456 w 622"/>
                <a:gd name="T97" fmla="*/ 211 h 728"/>
                <a:gd name="T98" fmla="*/ 385 w 622"/>
                <a:gd name="T99" fmla="*/ 272 h 728"/>
                <a:gd name="T100" fmla="*/ 378 w 622"/>
                <a:gd name="T101" fmla="*/ 46 h 728"/>
                <a:gd name="T102" fmla="*/ 348 w 622"/>
                <a:gd name="T103" fmla="*/ 8 h 728"/>
                <a:gd name="T104" fmla="*/ 319 w 622"/>
                <a:gd name="T105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2" h="728">
                  <a:moveTo>
                    <a:pt x="274" y="632"/>
                  </a:moveTo>
                  <a:cubicBezTo>
                    <a:pt x="272" y="630"/>
                    <a:pt x="271" y="629"/>
                    <a:pt x="269" y="627"/>
                  </a:cubicBezTo>
                  <a:cubicBezTo>
                    <a:pt x="296" y="577"/>
                    <a:pt x="325" y="529"/>
                    <a:pt x="363" y="486"/>
                  </a:cubicBezTo>
                  <a:cubicBezTo>
                    <a:pt x="379" y="468"/>
                    <a:pt x="399" y="452"/>
                    <a:pt x="419" y="438"/>
                  </a:cubicBezTo>
                  <a:cubicBezTo>
                    <a:pt x="435" y="427"/>
                    <a:pt x="453" y="423"/>
                    <a:pt x="471" y="423"/>
                  </a:cubicBezTo>
                  <a:cubicBezTo>
                    <a:pt x="480" y="423"/>
                    <a:pt x="489" y="424"/>
                    <a:pt x="497" y="425"/>
                  </a:cubicBezTo>
                  <a:cubicBezTo>
                    <a:pt x="497" y="448"/>
                    <a:pt x="492" y="465"/>
                    <a:pt x="477" y="478"/>
                  </a:cubicBezTo>
                  <a:cubicBezTo>
                    <a:pt x="455" y="497"/>
                    <a:pt x="433" y="516"/>
                    <a:pt x="409" y="532"/>
                  </a:cubicBezTo>
                  <a:cubicBezTo>
                    <a:pt x="371" y="558"/>
                    <a:pt x="330" y="578"/>
                    <a:pt x="298" y="613"/>
                  </a:cubicBezTo>
                  <a:cubicBezTo>
                    <a:pt x="291" y="620"/>
                    <a:pt x="282" y="625"/>
                    <a:pt x="274" y="632"/>
                  </a:cubicBezTo>
                  <a:moveTo>
                    <a:pt x="190" y="600"/>
                  </a:moveTo>
                  <a:cubicBezTo>
                    <a:pt x="187" y="599"/>
                    <a:pt x="184" y="599"/>
                    <a:pt x="180" y="599"/>
                  </a:cubicBezTo>
                  <a:cubicBezTo>
                    <a:pt x="180" y="591"/>
                    <a:pt x="180" y="584"/>
                    <a:pt x="181" y="576"/>
                  </a:cubicBezTo>
                  <a:cubicBezTo>
                    <a:pt x="181" y="566"/>
                    <a:pt x="183" y="555"/>
                    <a:pt x="182" y="545"/>
                  </a:cubicBezTo>
                  <a:cubicBezTo>
                    <a:pt x="179" y="516"/>
                    <a:pt x="176" y="487"/>
                    <a:pt x="171" y="459"/>
                  </a:cubicBezTo>
                  <a:cubicBezTo>
                    <a:pt x="164" y="420"/>
                    <a:pt x="152" y="384"/>
                    <a:pt x="119" y="363"/>
                  </a:cubicBezTo>
                  <a:cubicBezTo>
                    <a:pt x="113" y="359"/>
                    <a:pt x="105" y="355"/>
                    <a:pt x="97" y="352"/>
                  </a:cubicBezTo>
                  <a:cubicBezTo>
                    <a:pt x="86" y="348"/>
                    <a:pt x="73" y="345"/>
                    <a:pt x="61" y="344"/>
                  </a:cubicBezTo>
                  <a:cubicBezTo>
                    <a:pt x="55" y="343"/>
                    <a:pt x="48" y="342"/>
                    <a:pt x="43" y="339"/>
                  </a:cubicBezTo>
                  <a:cubicBezTo>
                    <a:pt x="40" y="336"/>
                    <a:pt x="38" y="333"/>
                    <a:pt x="37" y="329"/>
                  </a:cubicBezTo>
                  <a:cubicBezTo>
                    <a:pt x="36" y="320"/>
                    <a:pt x="40" y="309"/>
                    <a:pt x="46" y="301"/>
                  </a:cubicBezTo>
                  <a:cubicBezTo>
                    <a:pt x="55" y="289"/>
                    <a:pt x="84" y="281"/>
                    <a:pt x="107" y="281"/>
                  </a:cubicBezTo>
                  <a:cubicBezTo>
                    <a:pt x="115" y="281"/>
                    <a:pt x="122" y="282"/>
                    <a:pt x="127" y="284"/>
                  </a:cubicBezTo>
                  <a:cubicBezTo>
                    <a:pt x="140" y="290"/>
                    <a:pt x="152" y="296"/>
                    <a:pt x="162" y="303"/>
                  </a:cubicBezTo>
                  <a:cubicBezTo>
                    <a:pt x="211" y="334"/>
                    <a:pt x="232" y="380"/>
                    <a:pt x="223" y="446"/>
                  </a:cubicBezTo>
                  <a:cubicBezTo>
                    <a:pt x="217" y="498"/>
                    <a:pt x="201" y="548"/>
                    <a:pt x="190" y="600"/>
                  </a:cubicBezTo>
                  <a:moveTo>
                    <a:pt x="233" y="612"/>
                  </a:moveTo>
                  <a:cubicBezTo>
                    <a:pt x="232" y="612"/>
                    <a:pt x="230" y="612"/>
                    <a:pt x="227" y="612"/>
                  </a:cubicBezTo>
                  <a:cubicBezTo>
                    <a:pt x="230" y="586"/>
                    <a:pt x="235" y="561"/>
                    <a:pt x="249" y="538"/>
                  </a:cubicBezTo>
                  <a:cubicBezTo>
                    <a:pt x="262" y="515"/>
                    <a:pt x="275" y="492"/>
                    <a:pt x="285" y="469"/>
                  </a:cubicBezTo>
                  <a:cubicBezTo>
                    <a:pt x="307" y="420"/>
                    <a:pt x="341" y="379"/>
                    <a:pt x="374" y="338"/>
                  </a:cubicBezTo>
                  <a:cubicBezTo>
                    <a:pt x="385" y="325"/>
                    <a:pt x="396" y="313"/>
                    <a:pt x="406" y="300"/>
                  </a:cubicBezTo>
                  <a:cubicBezTo>
                    <a:pt x="443" y="256"/>
                    <a:pt x="483" y="215"/>
                    <a:pt x="530" y="181"/>
                  </a:cubicBezTo>
                  <a:cubicBezTo>
                    <a:pt x="540" y="174"/>
                    <a:pt x="550" y="168"/>
                    <a:pt x="562" y="168"/>
                  </a:cubicBezTo>
                  <a:cubicBezTo>
                    <a:pt x="567" y="168"/>
                    <a:pt x="572" y="169"/>
                    <a:pt x="578" y="171"/>
                  </a:cubicBezTo>
                  <a:cubicBezTo>
                    <a:pt x="584" y="191"/>
                    <a:pt x="582" y="209"/>
                    <a:pt x="574" y="227"/>
                  </a:cubicBezTo>
                  <a:cubicBezTo>
                    <a:pt x="547" y="289"/>
                    <a:pt x="498" y="332"/>
                    <a:pt x="446" y="372"/>
                  </a:cubicBezTo>
                  <a:cubicBezTo>
                    <a:pt x="406" y="403"/>
                    <a:pt x="370" y="436"/>
                    <a:pt x="337" y="473"/>
                  </a:cubicBezTo>
                  <a:cubicBezTo>
                    <a:pt x="323" y="489"/>
                    <a:pt x="310" y="505"/>
                    <a:pt x="296" y="521"/>
                  </a:cubicBezTo>
                  <a:cubicBezTo>
                    <a:pt x="292" y="525"/>
                    <a:pt x="288" y="530"/>
                    <a:pt x="285" y="535"/>
                  </a:cubicBezTo>
                  <a:cubicBezTo>
                    <a:pt x="268" y="561"/>
                    <a:pt x="251" y="586"/>
                    <a:pt x="234" y="612"/>
                  </a:cubicBezTo>
                  <a:cubicBezTo>
                    <a:pt x="234" y="612"/>
                    <a:pt x="234" y="612"/>
                    <a:pt x="233" y="612"/>
                  </a:cubicBezTo>
                  <a:moveTo>
                    <a:pt x="249" y="487"/>
                  </a:moveTo>
                  <a:cubicBezTo>
                    <a:pt x="248" y="482"/>
                    <a:pt x="247" y="479"/>
                    <a:pt x="247" y="476"/>
                  </a:cubicBezTo>
                  <a:cubicBezTo>
                    <a:pt x="256" y="421"/>
                    <a:pt x="265" y="366"/>
                    <a:pt x="273" y="311"/>
                  </a:cubicBezTo>
                  <a:cubicBezTo>
                    <a:pt x="281" y="249"/>
                    <a:pt x="285" y="187"/>
                    <a:pt x="293" y="125"/>
                  </a:cubicBezTo>
                  <a:cubicBezTo>
                    <a:pt x="297" y="94"/>
                    <a:pt x="299" y="62"/>
                    <a:pt x="316" y="29"/>
                  </a:cubicBezTo>
                  <a:cubicBezTo>
                    <a:pt x="318" y="30"/>
                    <a:pt x="320" y="32"/>
                    <a:pt x="322" y="33"/>
                  </a:cubicBezTo>
                  <a:cubicBezTo>
                    <a:pt x="323" y="34"/>
                    <a:pt x="324" y="34"/>
                    <a:pt x="325" y="35"/>
                  </a:cubicBezTo>
                  <a:cubicBezTo>
                    <a:pt x="326" y="36"/>
                    <a:pt x="327" y="36"/>
                    <a:pt x="328" y="37"/>
                  </a:cubicBezTo>
                  <a:cubicBezTo>
                    <a:pt x="333" y="40"/>
                    <a:pt x="338" y="44"/>
                    <a:pt x="341" y="48"/>
                  </a:cubicBezTo>
                  <a:cubicBezTo>
                    <a:pt x="365" y="76"/>
                    <a:pt x="377" y="108"/>
                    <a:pt x="375" y="145"/>
                  </a:cubicBezTo>
                  <a:cubicBezTo>
                    <a:pt x="375" y="160"/>
                    <a:pt x="370" y="176"/>
                    <a:pt x="371" y="191"/>
                  </a:cubicBezTo>
                  <a:cubicBezTo>
                    <a:pt x="375" y="244"/>
                    <a:pt x="354" y="288"/>
                    <a:pt x="325" y="330"/>
                  </a:cubicBezTo>
                  <a:cubicBezTo>
                    <a:pt x="315" y="344"/>
                    <a:pt x="314" y="354"/>
                    <a:pt x="321" y="365"/>
                  </a:cubicBezTo>
                  <a:cubicBezTo>
                    <a:pt x="297" y="406"/>
                    <a:pt x="274" y="445"/>
                    <a:pt x="249" y="487"/>
                  </a:cubicBezTo>
                  <a:moveTo>
                    <a:pt x="319" y="0"/>
                  </a:moveTo>
                  <a:cubicBezTo>
                    <a:pt x="299" y="0"/>
                    <a:pt x="284" y="14"/>
                    <a:pt x="277" y="40"/>
                  </a:cubicBezTo>
                  <a:cubicBezTo>
                    <a:pt x="268" y="74"/>
                    <a:pt x="270" y="110"/>
                    <a:pt x="267" y="145"/>
                  </a:cubicBezTo>
                  <a:cubicBezTo>
                    <a:pt x="261" y="209"/>
                    <a:pt x="253" y="272"/>
                    <a:pt x="246" y="336"/>
                  </a:cubicBezTo>
                  <a:cubicBezTo>
                    <a:pt x="245" y="338"/>
                    <a:pt x="243" y="340"/>
                    <a:pt x="241" y="344"/>
                  </a:cubicBezTo>
                  <a:cubicBezTo>
                    <a:pt x="234" y="336"/>
                    <a:pt x="228" y="328"/>
                    <a:pt x="222" y="321"/>
                  </a:cubicBezTo>
                  <a:cubicBezTo>
                    <a:pt x="211" y="306"/>
                    <a:pt x="198" y="294"/>
                    <a:pt x="183" y="285"/>
                  </a:cubicBezTo>
                  <a:cubicBezTo>
                    <a:pt x="166" y="274"/>
                    <a:pt x="147" y="265"/>
                    <a:pt x="128" y="257"/>
                  </a:cubicBezTo>
                  <a:cubicBezTo>
                    <a:pt x="119" y="253"/>
                    <a:pt x="109" y="251"/>
                    <a:pt x="99" y="251"/>
                  </a:cubicBezTo>
                  <a:cubicBezTo>
                    <a:pt x="61" y="251"/>
                    <a:pt x="18" y="276"/>
                    <a:pt x="3" y="308"/>
                  </a:cubicBezTo>
                  <a:cubicBezTo>
                    <a:pt x="1" y="314"/>
                    <a:pt x="0" y="321"/>
                    <a:pt x="1" y="326"/>
                  </a:cubicBezTo>
                  <a:cubicBezTo>
                    <a:pt x="4" y="341"/>
                    <a:pt x="13" y="354"/>
                    <a:pt x="25" y="362"/>
                  </a:cubicBezTo>
                  <a:cubicBezTo>
                    <a:pt x="34" y="368"/>
                    <a:pt x="45" y="371"/>
                    <a:pt x="57" y="371"/>
                  </a:cubicBezTo>
                  <a:cubicBezTo>
                    <a:pt x="77" y="371"/>
                    <a:pt x="93" y="375"/>
                    <a:pt x="106" y="384"/>
                  </a:cubicBezTo>
                  <a:cubicBezTo>
                    <a:pt x="121" y="393"/>
                    <a:pt x="131" y="408"/>
                    <a:pt x="138" y="430"/>
                  </a:cubicBezTo>
                  <a:cubicBezTo>
                    <a:pt x="151" y="471"/>
                    <a:pt x="159" y="512"/>
                    <a:pt x="154" y="556"/>
                  </a:cubicBezTo>
                  <a:cubicBezTo>
                    <a:pt x="151" y="580"/>
                    <a:pt x="152" y="604"/>
                    <a:pt x="137" y="627"/>
                  </a:cubicBezTo>
                  <a:cubicBezTo>
                    <a:pt x="120" y="625"/>
                    <a:pt x="109" y="624"/>
                    <a:pt x="101" y="624"/>
                  </a:cubicBezTo>
                  <a:cubicBezTo>
                    <a:pt x="86" y="624"/>
                    <a:pt x="86" y="630"/>
                    <a:pt x="85" y="647"/>
                  </a:cubicBezTo>
                  <a:cubicBezTo>
                    <a:pt x="103" y="651"/>
                    <a:pt x="119" y="659"/>
                    <a:pt x="134" y="669"/>
                  </a:cubicBezTo>
                  <a:cubicBezTo>
                    <a:pt x="144" y="676"/>
                    <a:pt x="155" y="683"/>
                    <a:pt x="165" y="690"/>
                  </a:cubicBezTo>
                  <a:cubicBezTo>
                    <a:pt x="166" y="691"/>
                    <a:pt x="167" y="691"/>
                    <a:pt x="167" y="692"/>
                  </a:cubicBezTo>
                  <a:cubicBezTo>
                    <a:pt x="191" y="707"/>
                    <a:pt x="220" y="716"/>
                    <a:pt x="247" y="727"/>
                  </a:cubicBezTo>
                  <a:cubicBezTo>
                    <a:pt x="247" y="728"/>
                    <a:pt x="248" y="728"/>
                    <a:pt x="249" y="728"/>
                  </a:cubicBezTo>
                  <a:cubicBezTo>
                    <a:pt x="253" y="728"/>
                    <a:pt x="259" y="724"/>
                    <a:pt x="266" y="722"/>
                  </a:cubicBezTo>
                  <a:cubicBezTo>
                    <a:pt x="253" y="692"/>
                    <a:pt x="269" y="674"/>
                    <a:pt x="288" y="657"/>
                  </a:cubicBezTo>
                  <a:cubicBezTo>
                    <a:pt x="296" y="650"/>
                    <a:pt x="304" y="643"/>
                    <a:pt x="311" y="635"/>
                  </a:cubicBezTo>
                  <a:cubicBezTo>
                    <a:pt x="340" y="602"/>
                    <a:pt x="379" y="581"/>
                    <a:pt x="416" y="559"/>
                  </a:cubicBezTo>
                  <a:cubicBezTo>
                    <a:pt x="443" y="544"/>
                    <a:pt x="471" y="528"/>
                    <a:pt x="491" y="505"/>
                  </a:cubicBezTo>
                  <a:cubicBezTo>
                    <a:pt x="509" y="485"/>
                    <a:pt x="517" y="456"/>
                    <a:pt x="526" y="430"/>
                  </a:cubicBezTo>
                  <a:cubicBezTo>
                    <a:pt x="530" y="419"/>
                    <a:pt x="523" y="408"/>
                    <a:pt x="512" y="402"/>
                  </a:cubicBezTo>
                  <a:cubicBezTo>
                    <a:pt x="507" y="398"/>
                    <a:pt x="500" y="396"/>
                    <a:pt x="494" y="395"/>
                  </a:cubicBezTo>
                  <a:cubicBezTo>
                    <a:pt x="492" y="395"/>
                    <a:pt x="490" y="395"/>
                    <a:pt x="487" y="395"/>
                  </a:cubicBezTo>
                  <a:cubicBezTo>
                    <a:pt x="481" y="395"/>
                    <a:pt x="473" y="396"/>
                    <a:pt x="461" y="396"/>
                  </a:cubicBezTo>
                  <a:cubicBezTo>
                    <a:pt x="470" y="387"/>
                    <a:pt x="474" y="383"/>
                    <a:pt x="478" y="379"/>
                  </a:cubicBezTo>
                  <a:cubicBezTo>
                    <a:pt x="525" y="341"/>
                    <a:pt x="568" y="298"/>
                    <a:pt x="598" y="245"/>
                  </a:cubicBezTo>
                  <a:cubicBezTo>
                    <a:pt x="606" y="231"/>
                    <a:pt x="610" y="214"/>
                    <a:pt x="615" y="199"/>
                  </a:cubicBezTo>
                  <a:cubicBezTo>
                    <a:pt x="622" y="177"/>
                    <a:pt x="613" y="160"/>
                    <a:pt x="595" y="147"/>
                  </a:cubicBezTo>
                  <a:cubicBezTo>
                    <a:pt x="594" y="147"/>
                    <a:pt x="594" y="146"/>
                    <a:pt x="593" y="146"/>
                  </a:cubicBezTo>
                  <a:cubicBezTo>
                    <a:pt x="582" y="139"/>
                    <a:pt x="572" y="135"/>
                    <a:pt x="561" y="135"/>
                  </a:cubicBezTo>
                  <a:cubicBezTo>
                    <a:pt x="552" y="135"/>
                    <a:pt x="543" y="138"/>
                    <a:pt x="534" y="145"/>
                  </a:cubicBezTo>
                  <a:cubicBezTo>
                    <a:pt x="508" y="166"/>
                    <a:pt x="481" y="187"/>
                    <a:pt x="456" y="211"/>
                  </a:cubicBezTo>
                  <a:cubicBezTo>
                    <a:pt x="433" y="234"/>
                    <a:pt x="412" y="260"/>
                    <a:pt x="387" y="288"/>
                  </a:cubicBezTo>
                  <a:cubicBezTo>
                    <a:pt x="386" y="280"/>
                    <a:pt x="384" y="276"/>
                    <a:pt x="385" y="272"/>
                  </a:cubicBezTo>
                  <a:cubicBezTo>
                    <a:pt x="406" y="218"/>
                    <a:pt x="401" y="162"/>
                    <a:pt x="401" y="106"/>
                  </a:cubicBezTo>
                  <a:cubicBezTo>
                    <a:pt x="401" y="86"/>
                    <a:pt x="394" y="63"/>
                    <a:pt x="378" y="46"/>
                  </a:cubicBezTo>
                  <a:cubicBezTo>
                    <a:pt x="372" y="39"/>
                    <a:pt x="369" y="29"/>
                    <a:pt x="363" y="22"/>
                  </a:cubicBezTo>
                  <a:cubicBezTo>
                    <a:pt x="359" y="17"/>
                    <a:pt x="354" y="12"/>
                    <a:pt x="348" y="8"/>
                  </a:cubicBezTo>
                  <a:cubicBezTo>
                    <a:pt x="346" y="7"/>
                    <a:pt x="345" y="6"/>
                    <a:pt x="343" y="5"/>
                  </a:cubicBezTo>
                  <a:cubicBezTo>
                    <a:pt x="334" y="2"/>
                    <a:pt x="326" y="0"/>
                    <a:pt x="3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3"/>
            <p:cNvSpPr>
              <a:spLocks noEditPoints="1"/>
            </p:cNvSpPr>
            <p:nvPr/>
          </p:nvSpPr>
          <p:spPr bwMode="auto">
            <a:xfrm>
              <a:off x="9228138" y="-1897063"/>
              <a:ext cx="303213" cy="355600"/>
            </a:xfrm>
            <a:custGeom>
              <a:avLst/>
              <a:gdLst>
                <a:gd name="T0" fmla="*/ 185 w 427"/>
                <a:gd name="T1" fmla="*/ 431 h 500"/>
                <a:gd name="T2" fmla="*/ 288 w 427"/>
                <a:gd name="T3" fmla="*/ 301 h 500"/>
                <a:gd name="T4" fmla="*/ 342 w 427"/>
                <a:gd name="T5" fmla="*/ 292 h 500"/>
                <a:gd name="T6" fmla="*/ 281 w 427"/>
                <a:gd name="T7" fmla="*/ 365 h 500"/>
                <a:gd name="T8" fmla="*/ 189 w 427"/>
                <a:gd name="T9" fmla="*/ 434 h 500"/>
                <a:gd name="T10" fmla="*/ 124 w 427"/>
                <a:gd name="T11" fmla="*/ 411 h 500"/>
                <a:gd name="T12" fmla="*/ 125 w 427"/>
                <a:gd name="T13" fmla="*/ 374 h 500"/>
                <a:gd name="T14" fmla="*/ 82 w 427"/>
                <a:gd name="T15" fmla="*/ 249 h 500"/>
                <a:gd name="T16" fmla="*/ 42 w 427"/>
                <a:gd name="T17" fmla="*/ 236 h 500"/>
                <a:gd name="T18" fmla="*/ 26 w 427"/>
                <a:gd name="T19" fmla="*/ 225 h 500"/>
                <a:gd name="T20" fmla="*/ 74 w 427"/>
                <a:gd name="T21" fmla="*/ 193 h 500"/>
                <a:gd name="T22" fmla="*/ 112 w 427"/>
                <a:gd name="T23" fmla="*/ 208 h 500"/>
                <a:gd name="T24" fmla="*/ 131 w 427"/>
                <a:gd name="T25" fmla="*/ 412 h 500"/>
                <a:gd name="T26" fmla="*/ 156 w 427"/>
                <a:gd name="T27" fmla="*/ 420 h 500"/>
                <a:gd name="T28" fmla="*/ 196 w 427"/>
                <a:gd name="T29" fmla="*/ 322 h 500"/>
                <a:gd name="T30" fmla="*/ 279 w 427"/>
                <a:gd name="T31" fmla="*/ 206 h 500"/>
                <a:gd name="T32" fmla="*/ 386 w 427"/>
                <a:gd name="T33" fmla="*/ 115 h 500"/>
                <a:gd name="T34" fmla="*/ 395 w 427"/>
                <a:gd name="T35" fmla="*/ 156 h 500"/>
                <a:gd name="T36" fmla="*/ 232 w 427"/>
                <a:gd name="T37" fmla="*/ 325 h 500"/>
                <a:gd name="T38" fmla="*/ 196 w 427"/>
                <a:gd name="T39" fmla="*/ 367 h 500"/>
                <a:gd name="T40" fmla="*/ 161 w 427"/>
                <a:gd name="T41" fmla="*/ 420 h 500"/>
                <a:gd name="T42" fmla="*/ 170 w 427"/>
                <a:gd name="T43" fmla="*/ 327 h 500"/>
                <a:gd name="T44" fmla="*/ 202 w 427"/>
                <a:gd name="T45" fmla="*/ 86 h 500"/>
                <a:gd name="T46" fmla="*/ 222 w 427"/>
                <a:gd name="T47" fmla="*/ 23 h 500"/>
                <a:gd name="T48" fmla="*/ 226 w 427"/>
                <a:gd name="T49" fmla="*/ 25 h 500"/>
                <a:gd name="T50" fmla="*/ 258 w 427"/>
                <a:gd name="T51" fmla="*/ 99 h 500"/>
                <a:gd name="T52" fmla="*/ 224 w 427"/>
                <a:gd name="T53" fmla="*/ 226 h 500"/>
                <a:gd name="T54" fmla="*/ 171 w 427"/>
                <a:gd name="T55" fmla="*/ 334 h 500"/>
                <a:gd name="T56" fmla="*/ 191 w 427"/>
                <a:gd name="T57" fmla="*/ 27 h 500"/>
                <a:gd name="T58" fmla="*/ 169 w 427"/>
                <a:gd name="T59" fmla="*/ 231 h 500"/>
                <a:gd name="T60" fmla="*/ 153 w 427"/>
                <a:gd name="T61" fmla="*/ 220 h 500"/>
                <a:gd name="T62" fmla="*/ 88 w 427"/>
                <a:gd name="T63" fmla="*/ 176 h 500"/>
                <a:gd name="T64" fmla="*/ 3 w 427"/>
                <a:gd name="T65" fmla="*/ 212 h 500"/>
                <a:gd name="T66" fmla="*/ 17 w 427"/>
                <a:gd name="T67" fmla="*/ 248 h 500"/>
                <a:gd name="T68" fmla="*/ 73 w 427"/>
                <a:gd name="T69" fmla="*/ 263 h 500"/>
                <a:gd name="T70" fmla="*/ 106 w 427"/>
                <a:gd name="T71" fmla="*/ 381 h 500"/>
                <a:gd name="T72" fmla="*/ 70 w 427"/>
                <a:gd name="T73" fmla="*/ 428 h 500"/>
                <a:gd name="T74" fmla="*/ 92 w 427"/>
                <a:gd name="T75" fmla="*/ 459 h 500"/>
                <a:gd name="T76" fmla="*/ 115 w 427"/>
                <a:gd name="T77" fmla="*/ 475 h 500"/>
                <a:gd name="T78" fmla="*/ 171 w 427"/>
                <a:gd name="T79" fmla="*/ 500 h 500"/>
                <a:gd name="T80" fmla="*/ 198 w 427"/>
                <a:gd name="T81" fmla="*/ 451 h 500"/>
                <a:gd name="T82" fmla="*/ 286 w 427"/>
                <a:gd name="T83" fmla="*/ 384 h 500"/>
                <a:gd name="T84" fmla="*/ 362 w 427"/>
                <a:gd name="T85" fmla="*/ 295 h 500"/>
                <a:gd name="T86" fmla="*/ 339 w 427"/>
                <a:gd name="T87" fmla="*/ 271 h 500"/>
                <a:gd name="T88" fmla="*/ 317 w 427"/>
                <a:gd name="T89" fmla="*/ 272 h 500"/>
                <a:gd name="T90" fmla="*/ 411 w 427"/>
                <a:gd name="T91" fmla="*/ 168 h 500"/>
                <a:gd name="T92" fmla="*/ 409 w 427"/>
                <a:gd name="T93" fmla="*/ 101 h 500"/>
                <a:gd name="T94" fmla="*/ 385 w 427"/>
                <a:gd name="T95" fmla="*/ 92 h 500"/>
                <a:gd name="T96" fmla="*/ 314 w 427"/>
                <a:gd name="T97" fmla="*/ 144 h 500"/>
                <a:gd name="T98" fmla="*/ 265 w 427"/>
                <a:gd name="T99" fmla="*/ 187 h 500"/>
                <a:gd name="T100" fmla="*/ 260 w 427"/>
                <a:gd name="T101" fmla="*/ 31 h 500"/>
                <a:gd name="T102" fmla="*/ 240 w 427"/>
                <a:gd name="T103" fmla="*/ 5 h 500"/>
                <a:gd name="T104" fmla="*/ 220 w 427"/>
                <a:gd name="T10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7" h="500">
                  <a:moveTo>
                    <a:pt x="189" y="434"/>
                  </a:moveTo>
                  <a:cubicBezTo>
                    <a:pt x="187" y="433"/>
                    <a:pt x="186" y="432"/>
                    <a:pt x="185" y="431"/>
                  </a:cubicBezTo>
                  <a:cubicBezTo>
                    <a:pt x="203" y="396"/>
                    <a:pt x="223" y="363"/>
                    <a:pt x="249" y="334"/>
                  </a:cubicBezTo>
                  <a:cubicBezTo>
                    <a:pt x="261" y="321"/>
                    <a:pt x="275" y="310"/>
                    <a:pt x="288" y="301"/>
                  </a:cubicBezTo>
                  <a:cubicBezTo>
                    <a:pt x="299" y="293"/>
                    <a:pt x="311" y="291"/>
                    <a:pt x="324" y="291"/>
                  </a:cubicBezTo>
                  <a:cubicBezTo>
                    <a:pt x="330" y="291"/>
                    <a:pt x="336" y="291"/>
                    <a:pt x="342" y="292"/>
                  </a:cubicBezTo>
                  <a:cubicBezTo>
                    <a:pt x="342" y="307"/>
                    <a:pt x="338" y="319"/>
                    <a:pt x="328" y="328"/>
                  </a:cubicBezTo>
                  <a:cubicBezTo>
                    <a:pt x="313" y="341"/>
                    <a:pt x="298" y="354"/>
                    <a:pt x="281" y="365"/>
                  </a:cubicBezTo>
                  <a:cubicBezTo>
                    <a:pt x="255" y="383"/>
                    <a:pt x="227" y="397"/>
                    <a:pt x="205" y="420"/>
                  </a:cubicBezTo>
                  <a:cubicBezTo>
                    <a:pt x="200" y="426"/>
                    <a:pt x="194" y="429"/>
                    <a:pt x="189" y="434"/>
                  </a:cubicBezTo>
                  <a:moveTo>
                    <a:pt x="131" y="412"/>
                  </a:moveTo>
                  <a:cubicBezTo>
                    <a:pt x="129" y="412"/>
                    <a:pt x="126" y="411"/>
                    <a:pt x="124" y="411"/>
                  </a:cubicBezTo>
                  <a:cubicBezTo>
                    <a:pt x="124" y="406"/>
                    <a:pt x="124" y="401"/>
                    <a:pt x="124" y="395"/>
                  </a:cubicBezTo>
                  <a:cubicBezTo>
                    <a:pt x="125" y="388"/>
                    <a:pt x="126" y="381"/>
                    <a:pt x="125" y="374"/>
                  </a:cubicBezTo>
                  <a:cubicBezTo>
                    <a:pt x="123" y="354"/>
                    <a:pt x="121" y="334"/>
                    <a:pt x="118" y="315"/>
                  </a:cubicBezTo>
                  <a:cubicBezTo>
                    <a:pt x="113" y="288"/>
                    <a:pt x="104" y="264"/>
                    <a:pt x="82" y="249"/>
                  </a:cubicBezTo>
                  <a:cubicBezTo>
                    <a:pt x="78" y="246"/>
                    <a:pt x="73" y="244"/>
                    <a:pt x="67" y="242"/>
                  </a:cubicBezTo>
                  <a:cubicBezTo>
                    <a:pt x="59" y="239"/>
                    <a:pt x="51" y="237"/>
                    <a:pt x="42" y="236"/>
                  </a:cubicBezTo>
                  <a:cubicBezTo>
                    <a:pt x="38" y="235"/>
                    <a:pt x="33" y="234"/>
                    <a:pt x="30" y="232"/>
                  </a:cubicBezTo>
                  <a:cubicBezTo>
                    <a:pt x="28" y="231"/>
                    <a:pt x="26" y="229"/>
                    <a:pt x="26" y="225"/>
                  </a:cubicBezTo>
                  <a:cubicBezTo>
                    <a:pt x="25" y="220"/>
                    <a:pt x="28" y="212"/>
                    <a:pt x="32" y="207"/>
                  </a:cubicBezTo>
                  <a:cubicBezTo>
                    <a:pt x="38" y="198"/>
                    <a:pt x="58" y="193"/>
                    <a:pt x="74" y="193"/>
                  </a:cubicBezTo>
                  <a:cubicBezTo>
                    <a:pt x="79" y="193"/>
                    <a:pt x="84" y="193"/>
                    <a:pt x="87" y="195"/>
                  </a:cubicBezTo>
                  <a:cubicBezTo>
                    <a:pt x="96" y="199"/>
                    <a:pt x="104" y="203"/>
                    <a:pt x="112" y="208"/>
                  </a:cubicBezTo>
                  <a:cubicBezTo>
                    <a:pt x="145" y="229"/>
                    <a:pt x="159" y="261"/>
                    <a:pt x="154" y="306"/>
                  </a:cubicBezTo>
                  <a:cubicBezTo>
                    <a:pt x="149" y="342"/>
                    <a:pt x="139" y="376"/>
                    <a:pt x="131" y="412"/>
                  </a:cubicBezTo>
                  <a:moveTo>
                    <a:pt x="161" y="420"/>
                  </a:moveTo>
                  <a:cubicBezTo>
                    <a:pt x="160" y="420"/>
                    <a:pt x="158" y="420"/>
                    <a:pt x="156" y="420"/>
                  </a:cubicBezTo>
                  <a:cubicBezTo>
                    <a:pt x="158" y="402"/>
                    <a:pt x="162" y="385"/>
                    <a:pt x="171" y="369"/>
                  </a:cubicBezTo>
                  <a:cubicBezTo>
                    <a:pt x="180" y="354"/>
                    <a:pt x="189" y="338"/>
                    <a:pt x="196" y="322"/>
                  </a:cubicBezTo>
                  <a:cubicBezTo>
                    <a:pt x="211" y="288"/>
                    <a:pt x="235" y="260"/>
                    <a:pt x="257" y="232"/>
                  </a:cubicBezTo>
                  <a:cubicBezTo>
                    <a:pt x="265" y="223"/>
                    <a:pt x="272" y="214"/>
                    <a:pt x="279" y="206"/>
                  </a:cubicBezTo>
                  <a:cubicBezTo>
                    <a:pt x="305" y="175"/>
                    <a:pt x="332" y="147"/>
                    <a:pt x="364" y="124"/>
                  </a:cubicBezTo>
                  <a:cubicBezTo>
                    <a:pt x="371" y="119"/>
                    <a:pt x="378" y="115"/>
                    <a:pt x="386" y="115"/>
                  </a:cubicBezTo>
                  <a:cubicBezTo>
                    <a:pt x="390" y="115"/>
                    <a:pt x="393" y="116"/>
                    <a:pt x="397" y="117"/>
                  </a:cubicBezTo>
                  <a:cubicBezTo>
                    <a:pt x="401" y="131"/>
                    <a:pt x="400" y="143"/>
                    <a:pt x="395" y="156"/>
                  </a:cubicBezTo>
                  <a:cubicBezTo>
                    <a:pt x="376" y="199"/>
                    <a:pt x="342" y="228"/>
                    <a:pt x="306" y="255"/>
                  </a:cubicBezTo>
                  <a:cubicBezTo>
                    <a:pt x="279" y="276"/>
                    <a:pt x="255" y="300"/>
                    <a:pt x="232" y="325"/>
                  </a:cubicBezTo>
                  <a:cubicBezTo>
                    <a:pt x="222" y="335"/>
                    <a:pt x="213" y="346"/>
                    <a:pt x="204" y="357"/>
                  </a:cubicBezTo>
                  <a:cubicBezTo>
                    <a:pt x="201" y="360"/>
                    <a:pt x="198" y="364"/>
                    <a:pt x="196" y="367"/>
                  </a:cubicBezTo>
                  <a:cubicBezTo>
                    <a:pt x="184" y="385"/>
                    <a:pt x="173" y="403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moveTo>
                    <a:pt x="171" y="334"/>
                  </a:moveTo>
                  <a:cubicBezTo>
                    <a:pt x="171" y="331"/>
                    <a:pt x="170" y="329"/>
                    <a:pt x="170" y="327"/>
                  </a:cubicBezTo>
                  <a:cubicBezTo>
                    <a:pt x="176" y="289"/>
                    <a:pt x="183" y="251"/>
                    <a:pt x="188" y="213"/>
                  </a:cubicBezTo>
                  <a:cubicBezTo>
                    <a:pt x="193" y="171"/>
                    <a:pt x="196" y="128"/>
                    <a:pt x="202" y="86"/>
                  </a:cubicBezTo>
                  <a:cubicBezTo>
                    <a:pt x="205" y="64"/>
                    <a:pt x="206" y="42"/>
                    <a:pt x="217" y="19"/>
                  </a:cubicBezTo>
                  <a:cubicBezTo>
                    <a:pt x="219" y="21"/>
                    <a:pt x="220" y="22"/>
                    <a:pt x="222" y="23"/>
                  </a:cubicBezTo>
                  <a:cubicBezTo>
                    <a:pt x="222" y="23"/>
                    <a:pt x="223" y="23"/>
                    <a:pt x="224" y="24"/>
                  </a:cubicBezTo>
                  <a:cubicBezTo>
                    <a:pt x="224" y="24"/>
                    <a:pt x="225" y="25"/>
                    <a:pt x="226" y="25"/>
                  </a:cubicBezTo>
                  <a:cubicBezTo>
                    <a:pt x="229" y="27"/>
                    <a:pt x="232" y="30"/>
                    <a:pt x="235" y="32"/>
                  </a:cubicBezTo>
                  <a:cubicBezTo>
                    <a:pt x="251" y="52"/>
                    <a:pt x="259" y="74"/>
                    <a:pt x="258" y="99"/>
                  </a:cubicBezTo>
                  <a:cubicBezTo>
                    <a:pt x="258" y="110"/>
                    <a:pt x="254" y="121"/>
                    <a:pt x="255" y="131"/>
                  </a:cubicBezTo>
                  <a:cubicBezTo>
                    <a:pt x="258" y="167"/>
                    <a:pt x="243" y="198"/>
                    <a:pt x="224" y="226"/>
                  </a:cubicBezTo>
                  <a:cubicBezTo>
                    <a:pt x="217" y="236"/>
                    <a:pt x="216" y="243"/>
                    <a:pt x="221" y="250"/>
                  </a:cubicBezTo>
                  <a:cubicBezTo>
                    <a:pt x="204" y="279"/>
                    <a:pt x="188" y="306"/>
                    <a:pt x="171" y="334"/>
                  </a:cubicBezTo>
                  <a:moveTo>
                    <a:pt x="220" y="0"/>
                  </a:moveTo>
                  <a:cubicBezTo>
                    <a:pt x="205" y="0"/>
                    <a:pt x="196" y="9"/>
                    <a:pt x="191" y="27"/>
                  </a:cubicBezTo>
                  <a:cubicBezTo>
                    <a:pt x="184" y="51"/>
                    <a:pt x="186" y="75"/>
                    <a:pt x="184" y="99"/>
                  </a:cubicBezTo>
                  <a:cubicBezTo>
                    <a:pt x="180" y="143"/>
                    <a:pt x="174" y="187"/>
                    <a:pt x="169" y="231"/>
                  </a:cubicBezTo>
                  <a:cubicBezTo>
                    <a:pt x="169" y="232"/>
                    <a:pt x="168" y="233"/>
                    <a:pt x="166" y="236"/>
                  </a:cubicBezTo>
                  <a:cubicBezTo>
                    <a:pt x="161" y="230"/>
                    <a:pt x="157" y="225"/>
                    <a:pt x="153" y="220"/>
                  </a:cubicBezTo>
                  <a:cubicBezTo>
                    <a:pt x="145" y="210"/>
                    <a:pt x="136" y="202"/>
                    <a:pt x="126" y="195"/>
                  </a:cubicBezTo>
                  <a:cubicBezTo>
                    <a:pt x="114" y="188"/>
                    <a:pt x="101" y="182"/>
                    <a:pt x="88" y="176"/>
                  </a:cubicBezTo>
                  <a:cubicBezTo>
                    <a:pt x="82" y="174"/>
                    <a:pt x="75" y="172"/>
                    <a:pt x="68" y="172"/>
                  </a:cubicBezTo>
                  <a:cubicBezTo>
                    <a:pt x="42" y="172"/>
                    <a:pt x="13" y="189"/>
                    <a:pt x="3" y="212"/>
                  </a:cubicBezTo>
                  <a:cubicBezTo>
                    <a:pt x="1" y="215"/>
                    <a:pt x="0" y="220"/>
                    <a:pt x="1" y="224"/>
                  </a:cubicBezTo>
                  <a:cubicBezTo>
                    <a:pt x="3" y="234"/>
                    <a:pt x="9" y="243"/>
                    <a:pt x="17" y="248"/>
                  </a:cubicBezTo>
                  <a:cubicBezTo>
                    <a:pt x="24" y="252"/>
                    <a:pt x="31" y="255"/>
                    <a:pt x="39" y="255"/>
                  </a:cubicBezTo>
                  <a:cubicBezTo>
                    <a:pt x="53" y="255"/>
                    <a:pt x="64" y="258"/>
                    <a:pt x="73" y="263"/>
                  </a:cubicBezTo>
                  <a:cubicBezTo>
                    <a:pt x="83" y="270"/>
                    <a:pt x="90" y="280"/>
                    <a:pt x="95" y="295"/>
                  </a:cubicBezTo>
                  <a:cubicBezTo>
                    <a:pt x="104" y="323"/>
                    <a:pt x="110" y="351"/>
                    <a:pt x="106" y="381"/>
                  </a:cubicBezTo>
                  <a:cubicBezTo>
                    <a:pt x="104" y="398"/>
                    <a:pt x="104" y="415"/>
                    <a:pt x="95" y="431"/>
                  </a:cubicBezTo>
                  <a:cubicBezTo>
                    <a:pt x="83" y="429"/>
                    <a:pt x="75" y="428"/>
                    <a:pt x="70" y="428"/>
                  </a:cubicBezTo>
                  <a:cubicBezTo>
                    <a:pt x="59" y="428"/>
                    <a:pt x="59" y="432"/>
                    <a:pt x="59" y="444"/>
                  </a:cubicBezTo>
                  <a:cubicBezTo>
                    <a:pt x="71" y="447"/>
                    <a:pt x="82" y="452"/>
                    <a:pt x="92" y="459"/>
                  </a:cubicBezTo>
                  <a:cubicBezTo>
                    <a:pt x="99" y="464"/>
                    <a:pt x="106" y="469"/>
                    <a:pt x="114" y="474"/>
                  </a:cubicBezTo>
                  <a:cubicBezTo>
                    <a:pt x="114" y="474"/>
                    <a:pt x="115" y="475"/>
                    <a:pt x="115" y="475"/>
                  </a:cubicBezTo>
                  <a:cubicBezTo>
                    <a:pt x="132" y="486"/>
                    <a:pt x="151" y="492"/>
                    <a:pt x="170" y="499"/>
                  </a:cubicBezTo>
                  <a:cubicBezTo>
                    <a:pt x="170" y="499"/>
                    <a:pt x="171" y="500"/>
                    <a:pt x="171" y="500"/>
                  </a:cubicBezTo>
                  <a:cubicBezTo>
                    <a:pt x="174" y="500"/>
                    <a:pt x="178" y="497"/>
                    <a:pt x="183" y="495"/>
                  </a:cubicBezTo>
                  <a:cubicBezTo>
                    <a:pt x="174" y="475"/>
                    <a:pt x="185" y="463"/>
                    <a:pt x="198" y="451"/>
                  </a:cubicBezTo>
                  <a:cubicBezTo>
                    <a:pt x="204" y="446"/>
                    <a:pt x="209" y="441"/>
                    <a:pt x="214" y="436"/>
                  </a:cubicBezTo>
                  <a:cubicBezTo>
                    <a:pt x="234" y="413"/>
                    <a:pt x="260" y="399"/>
                    <a:pt x="286" y="384"/>
                  </a:cubicBezTo>
                  <a:cubicBezTo>
                    <a:pt x="305" y="373"/>
                    <a:pt x="324" y="362"/>
                    <a:pt x="338" y="346"/>
                  </a:cubicBezTo>
                  <a:cubicBezTo>
                    <a:pt x="350" y="333"/>
                    <a:pt x="356" y="313"/>
                    <a:pt x="362" y="295"/>
                  </a:cubicBezTo>
                  <a:cubicBezTo>
                    <a:pt x="364" y="288"/>
                    <a:pt x="359" y="280"/>
                    <a:pt x="352" y="276"/>
                  </a:cubicBezTo>
                  <a:cubicBezTo>
                    <a:pt x="348" y="273"/>
                    <a:pt x="344" y="271"/>
                    <a:pt x="339" y="271"/>
                  </a:cubicBezTo>
                  <a:cubicBezTo>
                    <a:pt x="338" y="271"/>
                    <a:pt x="337" y="271"/>
                    <a:pt x="335" y="271"/>
                  </a:cubicBezTo>
                  <a:cubicBezTo>
                    <a:pt x="330" y="271"/>
                    <a:pt x="325" y="271"/>
                    <a:pt x="317" y="272"/>
                  </a:cubicBezTo>
                  <a:cubicBezTo>
                    <a:pt x="323" y="266"/>
                    <a:pt x="326" y="263"/>
                    <a:pt x="329" y="260"/>
                  </a:cubicBezTo>
                  <a:cubicBezTo>
                    <a:pt x="361" y="234"/>
                    <a:pt x="390" y="205"/>
                    <a:pt x="411" y="168"/>
                  </a:cubicBezTo>
                  <a:cubicBezTo>
                    <a:pt x="417" y="158"/>
                    <a:pt x="420" y="147"/>
                    <a:pt x="423" y="136"/>
                  </a:cubicBezTo>
                  <a:cubicBezTo>
                    <a:pt x="427" y="121"/>
                    <a:pt x="421" y="109"/>
                    <a:pt x="409" y="101"/>
                  </a:cubicBezTo>
                  <a:cubicBezTo>
                    <a:pt x="409" y="101"/>
                    <a:pt x="408" y="100"/>
                    <a:pt x="408" y="100"/>
                  </a:cubicBezTo>
                  <a:cubicBezTo>
                    <a:pt x="400" y="95"/>
                    <a:pt x="393" y="92"/>
                    <a:pt x="385" y="92"/>
                  </a:cubicBezTo>
                  <a:cubicBezTo>
                    <a:pt x="379" y="92"/>
                    <a:pt x="373" y="94"/>
                    <a:pt x="367" y="99"/>
                  </a:cubicBezTo>
                  <a:cubicBezTo>
                    <a:pt x="349" y="114"/>
                    <a:pt x="331" y="128"/>
                    <a:pt x="314" y="144"/>
                  </a:cubicBezTo>
                  <a:cubicBezTo>
                    <a:pt x="297" y="160"/>
                    <a:pt x="283" y="178"/>
                    <a:pt x="266" y="197"/>
                  </a:cubicBezTo>
                  <a:cubicBezTo>
                    <a:pt x="265" y="192"/>
                    <a:pt x="264" y="189"/>
                    <a:pt x="265" y="187"/>
                  </a:cubicBezTo>
                  <a:cubicBezTo>
                    <a:pt x="279" y="150"/>
                    <a:pt x="276" y="111"/>
                    <a:pt x="276" y="73"/>
                  </a:cubicBezTo>
                  <a:cubicBezTo>
                    <a:pt x="276" y="58"/>
                    <a:pt x="271" y="43"/>
                    <a:pt x="260" y="31"/>
                  </a:cubicBezTo>
                  <a:cubicBezTo>
                    <a:pt x="256" y="27"/>
                    <a:pt x="254" y="20"/>
                    <a:pt x="250" y="15"/>
                  </a:cubicBezTo>
                  <a:cubicBezTo>
                    <a:pt x="247" y="12"/>
                    <a:pt x="243" y="8"/>
                    <a:pt x="240" y="5"/>
                  </a:cubicBezTo>
                  <a:cubicBezTo>
                    <a:pt x="238" y="4"/>
                    <a:pt x="237" y="4"/>
                    <a:pt x="236" y="3"/>
                  </a:cubicBezTo>
                  <a:cubicBezTo>
                    <a:pt x="230" y="1"/>
                    <a:pt x="224" y="0"/>
                    <a:pt x="2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4"/>
            <p:cNvSpPr>
              <a:spLocks noEditPoints="1"/>
            </p:cNvSpPr>
            <p:nvPr/>
          </p:nvSpPr>
          <p:spPr bwMode="auto">
            <a:xfrm>
              <a:off x="11295063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5"/>
            <p:cNvSpPr>
              <a:spLocks noEditPoints="1"/>
            </p:cNvSpPr>
            <p:nvPr/>
          </p:nvSpPr>
          <p:spPr bwMode="auto">
            <a:xfrm>
              <a:off x="11295063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6"/>
            <p:cNvSpPr>
              <a:spLocks noEditPoints="1"/>
            </p:cNvSpPr>
            <p:nvPr/>
          </p:nvSpPr>
          <p:spPr bwMode="auto">
            <a:xfrm>
              <a:off x="5808663" y="-477838"/>
              <a:ext cx="623888" cy="620713"/>
            </a:xfrm>
            <a:custGeom>
              <a:avLst/>
              <a:gdLst>
                <a:gd name="T0" fmla="*/ 460 w 877"/>
                <a:gd name="T1" fmla="*/ 439 h 873"/>
                <a:gd name="T2" fmla="*/ 628 w 877"/>
                <a:gd name="T3" fmla="*/ 727 h 873"/>
                <a:gd name="T4" fmla="*/ 512 w 877"/>
                <a:gd name="T5" fmla="*/ 533 h 873"/>
                <a:gd name="T6" fmla="*/ 399 w 877"/>
                <a:gd name="T7" fmla="*/ 415 h 873"/>
                <a:gd name="T8" fmla="*/ 120 w 877"/>
                <a:gd name="T9" fmla="*/ 549 h 873"/>
                <a:gd name="T10" fmla="*/ 213 w 877"/>
                <a:gd name="T11" fmla="*/ 378 h 873"/>
                <a:gd name="T12" fmla="*/ 341 w 877"/>
                <a:gd name="T13" fmla="*/ 418 h 873"/>
                <a:gd name="T14" fmla="*/ 171 w 877"/>
                <a:gd name="T15" fmla="*/ 535 h 873"/>
                <a:gd name="T16" fmla="*/ 524 w 877"/>
                <a:gd name="T17" fmla="*/ 324 h 873"/>
                <a:gd name="T18" fmla="*/ 784 w 877"/>
                <a:gd name="T19" fmla="*/ 538 h 873"/>
                <a:gd name="T20" fmla="*/ 789 w 877"/>
                <a:gd name="T21" fmla="*/ 573 h 873"/>
                <a:gd name="T22" fmla="*/ 607 w 877"/>
                <a:gd name="T23" fmla="*/ 373 h 873"/>
                <a:gd name="T24" fmla="*/ 556 w 877"/>
                <a:gd name="T25" fmla="*/ 310 h 873"/>
                <a:gd name="T26" fmla="*/ 56 w 877"/>
                <a:gd name="T27" fmla="*/ 309 h 873"/>
                <a:gd name="T28" fmla="*/ 95 w 877"/>
                <a:gd name="T29" fmla="*/ 316 h 873"/>
                <a:gd name="T30" fmla="*/ 384 w 877"/>
                <a:gd name="T31" fmla="*/ 141 h 873"/>
                <a:gd name="T32" fmla="*/ 440 w 877"/>
                <a:gd name="T33" fmla="*/ 209 h 873"/>
                <a:gd name="T34" fmla="*/ 187 w 877"/>
                <a:gd name="T35" fmla="*/ 60 h 873"/>
                <a:gd name="T36" fmla="*/ 100 w 877"/>
                <a:gd name="T37" fmla="*/ 339 h 873"/>
                <a:gd name="T38" fmla="*/ 180 w 877"/>
                <a:gd name="T39" fmla="*/ 67 h 873"/>
                <a:gd name="T40" fmla="*/ 414 w 877"/>
                <a:gd name="T41" fmla="*/ 53 h 873"/>
                <a:gd name="T42" fmla="*/ 440 w 877"/>
                <a:gd name="T43" fmla="*/ 232 h 873"/>
                <a:gd name="T44" fmla="*/ 460 w 877"/>
                <a:gd name="T45" fmla="*/ 254 h 873"/>
                <a:gd name="T46" fmla="*/ 528 w 877"/>
                <a:gd name="T47" fmla="*/ 212 h 873"/>
                <a:gd name="T48" fmla="*/ 549 w 877"/>
                <a:gd name="T49" fmla="*/ 282 h 873"/>
                <a:gd name="T50" fmla="*/ 329 w 877"/>
                <a:gd name="T51" fmla="*/ 368 h 873"/>
                <a:gd name="T52" fmla="*/ 152 w 877"/>
                <a:gd name="T53" fmla="*/ 412 h 873"/>
                <a:gd name="T54" fmla="*/ 92 w 877"/>
                <a:gd name="T55" fmla="*/ 338 h 873"/>
                <a:gd name="T56" fmla="*/ 160 w 877"/>
                <a:gd name="T57" fmla="*/ 56 h 873"/>
                <a:gd name="T58" fmla="*/ 8 w 877"/>
                <a:gd name="T59" fmla="*/ 339 h 873"/>
                <a:gd name="T60" fmla="*/ 114 w 877"/>
                <a:gd name="T61" fmla="*/ 571 h 873"/>
                <a:gd name="T62" fmla="*/ 271 w 877"/>
                <a:gd name="T63" fmla="*/ 503 h 873"/>
                <a:gd name="T64" fmla="*/ 485 w 877"/>
                <a:gd name="T65" fmla="*/ 792 h 873"/>
                <a:gd name="T66" fmla="*/ 556 w 877"/>
                <a:gd name="T67" fmla="*/ 860 h 873"/>
                <a:gd name="T68" fmla="*/ 477 w 877"/>
                <a:gd name="T69" fmla="*/ 617 h 873"/>
                <a:gd name="T70" fmla="*/ 329 w 877"/>
                <a:gd name="T71" fmla="*/ 466 h 873"/>
                <a:gd name="T72" fmla="*/ 535 w 877"/>
                <a:gd name="T73" fmla="*/ 802 h 873"/>
                <a:gd name="T74" fmla="*/ 502 w 877"/>
                <a:gd name="T75" fmla="*/ 778 h 873"/>
                <a:gd name="T76" fmla="*/ 291 w 877"/>
                <a:gd name="T77" fmla="*/ 486 h 873"/>
                <a:gd name="T78" fmla="*/ 528 w 877"/>
                <a:gd name="T79" fmla="*/ 605 h 873"/>
                <a:gd name="T80" fmla="*/ 628 w 877"/>
                <a:gd name="T81" fmla="*/ 765 h 873"/>
                <a:gd name="T82" fmla="*/ 598 w 877"/>
                <a:gd name="T83" fmla="*/ 601 h 873"/>
                <a:gd name="T84" fmla="*/ 511 w 877"/>
                <a:gd name="T85" fmla="*/ 332 h 873"/>
                <a:gd name="T86" fmla="*/ 693 w 877"/>
                <a:gd name="T87" fmla="*/ 624 h 873"/>
                <a:gd name="T88" fmla="*/ 588 w 877"/>
                <a:gd name="T89" fmla="*/ 458 h 873"/>
                <a:gd name="T90" fmla="*/ 488 w 877"/>
                <a:gd name="T91" fmla="*/ 356 h 873"/>
                <a:gd name="T92" fmla="*/ 706 w 877"/>
                <a:gd name="T93" fmla="*/ 702 h 873"/>
                <a:gd name="T94" fmla="*/ 744 w 877"/>
                <a:gd name="T95" fmla="*/ 693 h 873"/>
                <a:gd name="T96" fmla="*/ 605 w 877"/>
                <a:gd name="T97" fmla="*/ 410 h 873"/>
                <a:gd name="T98" fmla="*/ 775 w 877"/>
                <a:gd name="T99" fmla="*/ 594 h 873"/>
                <a:gd name="T100" fmla="*/ 841 w 877"/>
                <a:gd name="T101" fmla="*/ 667 h 873"/>
                <a:gd name="T102" fmla="*/ 626 w 877"/>
                <a:gd name="T103" fmla="*/ 323 h 873"/>
                <a:gd name="T104" fmla="*/ 549 w 877"/>
                <a:gd name="T105" fmla="*/ 190 h 873"/>
                <a:gd name="T106" fmla="*/ 400 w 877"/>
                <a:gd name="T107" fmla="*/ 17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7" h="873">
                  <a:moveTo>
                    <a:pt x="382" y="418"/>
                  </a:moveTo>
                  <a:cubicBezTo>
                    <a:pt x="382" y="418"/>
                    <a:pt x="382" y="418"/>
                    <a:pt x="382" y="418"/>
                  </a:cubicBezTo>
                  <a:cubicBezTo>
                    <a:pt x="395" y="408"/>
                    <a:pt x="407" y="398"/>
                    <a:pt x="421" y="387"/>
                  </a:cubicBezTo>
                  <a:cubicBezTo>
                    <a:pt x="435" y="405"/>
                    <a:pt x="447" y="422"/>
                    <a:pt x="460" y="439"/>
                  </a:cubicBezTo>
                  <a:cubicBezTo>
                    <a:pt x="463" y="444"/>
                    <a:pt x="467" y="449"/>
                    <a:pt x="471" y="453"/>
                  </a:cubicBezTo>
                  <a:cubicBezTo>
                    <a:pt x="514" y="497"/>
                    <a:pt x="547" y="547"/>
                    <a:pt x="573" y="604"/>
                  </a:cubicBezTo>
                  <a:cubicBezTo>
                    <a:pt x="586" y="633"/>
                    <a:pt x="602" y="661"/>
                    <a:pt x="616" y="690"/>
                  </a:cubicBezTo>
                  <a:cubicBezTo>
                    <a:pt x="621" y="701"/>
                    <a:pt x="624" y="714"/>
                    <a:pt x="628" y="727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7" y="725"/>
                    <a:pt x="610" y="721"/>
                    <a:pt x="607" y="715"/>
                  </a:cubicBezTo>
                  <a:cubicBezTo>
                    <a:pt x="592" y="688"/>
                    <a:pt x="577" y="660"/>
                    <a:pt x="564" y="632"/>
                  </a:cubicBezTo>
                  <a:cubicBezTo>
                    <a:pt x="549" y="598"/>
                    <a:pt x="539" y="560"/>
                    <a:pt x="512" y="533"/>
                  </a:cubicBezTo>
                  <a:cubicBezTo>
                    <a:pt x="510" y="530"/>
                    <a:pt x="508" y="527"/>
                    <a:pt x="506" y="525"/>
                  </a:cubicBezTo>
                  <a:cubicBezTo>
                    <a:pt x="479" y="497"/>
                    <a:pt x="451" y="470"/>
                    <a:pt x="424" y="442"/>
                  </a:cubicBezTo>
                  <a:cubicBezTo>
                    <a:pt x="420" y="438"/>
                    <a:pt x="416" y="433"/>
                    <a:pt x="413" y="428"/>
                  </a:cubicBezTo>
                  <a:cubicBezTo>
                    <a:pt x="409" y="421"/>
                    <a:pt x="405" y="417"/>
                    <a:pt x="399" y="415"/>
                  </a:cubicBezTo>
                  <a:cubicBezTo>
                    <a:pt x="398" y="415"/>
                    <a:pt x="396" y="414"/>
                    <a:pt x="394" y="414"/>
                  </a:cubicBezTo>
                  <a:cubicBezTo>
                    <a:pt x="391" y="414"/>
                    <a:pt x="387" y="415"/>
                    <a:pt x="382" y="418"/>
                  </a:cubicBezTo>
                  <a:moveTo>
                    <a:pt x="131" y="550"/>
                  </a:moveTo>
                  <a:cubicBezTo>
                    <a:pt x="127" y="550"/>
                    <a:pt x="123" y="550"/>
                    <a:pt x="120" y="549"/>
                  </a:cubicBezTo>
                  <a:cubicBezTo>
                    <a:pt x="107" y="545"/>
                    <a:pt x="97" y="534"/>
                    <a:pt x="90" y="516"/>
                  </a:cubicBezTo>
                  <a:cubicBezTo>
                    <a:pt x="109" y="505"/>
                    <a:pt x="126" y="496"/>
                    <a:pt x="142" y="485"/>
                  </a:cubicBezTo>
                  <a:cubicBezTo>
                    <a:pt x="146" y="482"/>
                    <a:pt x="148" y="475"/>
                    <a:pt x="149" y="469"/>
                  </a:cubicBezTo>
                  <a:cubicBezTo>
                    <a:pt x="157" y="429"/>
                    <a:pt x="182" y="402"/>
                    <a:pt x="213" y="378"/>
                  </a:cubicBezTo>
                  <a:cubicBezTo>
                    <a:pt x="229" y="365"/>
                    <a:pt x="245" y="359"/>
                    <a:pt x="261" y="359"/>
                  </a:cubicBezTo>
                  <a:cubicBezTo>
                    <a:pt x="266" y="359"/>
                    <a:pt x="272" y="360"/>
                    <a:pt x="277" y="361"/>
                  </a:cubicBezTo>
                  <a:cubicBezTo>
                    <a:pt x="287" y="364"/>
                    <a:pt x="297" y="370"/>
                    <a:pt x="307" y="379"/>
                  </a:cubicBezTo>
                  <a:cubicBezTo>
                    <a:pt x="319" y="390"/>
                    <a:pt x="329" y="404"/>
                    <a:pt x="341" y="418"/>
                  </a:cubicBezTo>
                  <a:cubicBezTo>
                    <a:pt x="334" y="426"/>
                    <a:pt x="328" y="432"/>
                    <a:pt x="322" y="437"/>
                  </a:cubicBezTo>
                  <a:cubicBezTo>
                    <a:pt x="303" y="452"/>
                    <a:pt x="284" y="467"/>
                    <a:pt x="264" y="481"/>
                  </a:cubicBezTo>
                  <a:cubicBezTo>
                    <a:pt x="251" y="490"/>
                    <a:pt x="237" y="497"/>
                    <a:pt x="223" y="505"/>
                  </a:cubicBezTo>
                  <a:cubicBezTo>
                    <a:pt x="206" y="515"/>
                    <a:pt x="189" y="525"/>
                    <a:pt x="171" y="535"/>
                  </a:cubicBezTo>
                  <a:cubicBezTo>
                    <a:pt x="165" y="539"/>
                    <a:pt x="159" y="544"/>
                    <a:pt x="152" y="546"/>
                  </a:cubicBezTo>
                  <a:cubicBezTo>
                    <a:pt x="144" y="549"/>
                    <a:pt x="137" y="550"/>
                    <a:pt x="131" y="550"/>
                  </a:cubicBezTo>
                  <a:moveTo>
                    <a:pt x="568" y="359"/>
                  </a:moveTo>
                  <a:cubicBezTo>
                    <a:pt x="554" y="348"/>
                    <a:pt x="541" y="337"/>
                    <a:pt x="524" y="324"/>
                  </a:cubicBezTo>
                  <a:cubicBezTo>
                    <a:pt x="543" y="313"/>
                    <a:pt x="560" y="303"/>
                    <a:pt x="577" y="293"/>
                  </a:cubicBezTo>
                  <a:cubicBezTo>
                    <a:pt x="591" y="328"/>
                    <a:pt x="624" y="350"/>
                    <a:pt x="647" y="380"/>
                  </a:cubicBezTo>
                  <a:cubicBezTo>
                    <a:pt x="661" y="398"/>
                    <a:pt x="677" y="414"/>
                    <a:pt x="692" y="431"/>
                  </a:cubicBezTo>
                  <a:cubicBezTo>
                    <a:pt x="723" y="466"/>
                    <a:pt x="754" y="502"/>
                    <a:pt x="784" y="538"/>
                  </a:cubicBezTo>
                  <a:cubicBezTo>
                    <a:pt x="803" y="561"/>
                    <a:pt x="819" y="585"/>
                    <a:pt x="835" y="610"/>
                  </a:cubicBezTo>
                  <a:cubicBezTo>
                    <a:pt x="839" y="615"/>
                    <a:pt x="840" y="622"/>
                    <a:pt x="843" y="628"/>
                  </a:cubicBezTo>
                  <a:cubicBezTo>
                    <a:pt x="846" y="639"/>
                    <a:pt x="839" y="642"/>
                    <a:pt x="828" y="645"/>
                  </a:cubicBezTo>
                  <a:cubicBezTo>
                    <a:pt x="815" y="621"/>
                    <a:pt x="803" y="597"/>
                    <a:pt x="789" y="573"/>
                  </a:cubicBezTo>
                  <a:cubicBezTo>
                    <a:pt x="785" y="565"/>
                    <a:pt x="779" y="558"/>
                    <a:pt x="772" y="552"/>
                  </a:cubicBezTo>
                  <a:cubicBezTo>
                    <a:pt x="748" y="530"/>
                    <a:pt x="723" y="510"/>
                    <a:pt x="700" y="487"/>
                  </a:cubicBezTo>
                  <a:cubicBezTo>
                    <a:pt x="686" y="473"/>
                    <a:pt x="675" y="456"/>
                    <a:pt x="663" y="440"/>
                  </a:cubicBezTo>
                  <a:cubicBezTo>
                    <a:pt x="644" y="418"/>
                    <a:pt x="625" y="396"/>
                    <a:pt x="607" y="373"/>
                  </a:cubicBezTo>
                  <a:cubicBezTo>
                    <a:pt x="596" y="360"/>
                    <a:pt x="587" y="345"/>
                    <a:pt x="577" y="331"/>
                  </a:cubicBezTo>
                  <a:cubicBezTo>
                    <a:pt x="573" y="324"/>
                    <a:pt x="572" y="314"/>
                    <a:pt x="563" y="311"/>
                  </a:cubicBezTo>
                  <a:cubicBezTo>
                    <a:pt x="561" y="311"/>
                    <a:pt x="559" y="310"/>
                    <a:pt x="557" y="310"/>
                  </a:cubicBezTo>
                  <a:cubicBezTo>
                    <a:pt x="557" y="310"/>
                    <a:pt x="556" y="310"/>
                    <a:pt x="556" y="310"/>
                  </a:cubicBezTo>
                  <a:cubicBezTo>
                    <a:pt x="546" y="331"/>
                    <a:pt x="566" y="342"/>
                    <a:pt x="568" y="359"/>
                  </a:cubicBezTo>
                  <a:moveTo>
                    <a:pt x="95" y="316"/>
                  </a:moveTo>
                  <a:cubicBezTo>
                    <a:pt x="91" y="316"/>
                    <a:pt x="86" y="315"/>
                    <a:pt x="82" y="315"/>
                  </a:cubicBezTo>
                  <a:cubicBezTo>
                    <a:pt x="73" y="313"/>
                    <a:pt x="65" y="311"/>
                    <a:pt x="56" y="309"/>
                  </a:cubicBezTo>
                  <a:cubicBezTo>
                    <a:pt x="48" y="307"/>
                    <a:pt x="41" y="305"/>
                    <a:pt x="30" y="303"/>
                  </a:cubicBezTo>
                  <a:cubicBezTo>
                    <a:pt x="39" y="233"/>
                    <a:pt x="62" y="170"/>
                    <a:pt x="114" y="119"/>
                  </a:cubicBezTo>
                  <a:cubicBezTo>
                    <a:pt x="141" y="150"/>
                    <a:pt x="158" y="185"/>
                    <a:pt x="166" y="225"/>
                  </a:cubicBezTo>
                  <a:cubicBezTo>
                    <a:pt x="176" y="274"/>
                    <a:pt x="141" y="316"/>
                    <a:pt x="95" y="316"/>
                  </a:cubicBezTo>
                  <a:moveTo>
                    <a:pt x="440" y="209"/>
                  </a:moveTo>
                  <a:cubicBezTo>
                    <a:pt x="435" y="209"/>
                    <a:pt x="430" y="209"/>
                    <a:pt x="425" y="207"/>
                  </a:cubicBezTo>
                  <a:cubicBezTo>
                    <a:pt x="404" y="201"/>
                    <a:pt x="387" y="181"/>
                    <a:pt x="385" y="151"/>
                  </a:cubicBezTo>
                  <a:cubicBezTo>
                    <a:pt x="384" y="148"/>
                    <a:pt x="383" y="143"/>
                    <a:pt x="384" y="141"/>
                  </a:cubicBezTo>
                  <a:cubicBezTo>
                    <a:pt x="404" y="120"/>
                    <a:pt x="398" y="80"/>
                    <a:pt x="441" y="72"/>
                  </a:cubicBezTo>
                  <a:cubicBezTo>
                    <a:pt x="467" y="103"/>
                    <a:pt x="494" y="135"/>
                    <a:pt x="516" y="172"/>
                  </a:cubicBezTo>
                  <a:cubicBezTo>
                    <a:pt x="501" y="182"/>
                    <a:pt x="489" y="190"/>
                    <a:pt x="476" y="198"/>
                  </a:cubicBezTo>
                  <a:cubicBezTo>
                    <a:pt x="464" y="206"/>
                    <a:pt x="452" y="209"/>
                    <a:pt x="440" y="209"/>
                  </a:cubicBezTo>
                  <a:moveTo>
                    <a:pt x="187" y="60"/>
                  </a:move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moveTo>
                    <a:pt x="187" y="60"/>
                  </a:move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moveTo>
                    <a:pt x="100" y="339"/>
                  </a:moveTo>
                  <a:cubicBezTo>
                    <a:pt x="136" y="339"/>
                    <a:pt x="172" y="310"/>
                    <a:pt x="184" y="274"/>
                  </a:cubicBezTo>
                  <a:cubicBezTo>
                    <a:pt x="197" y="231"/>
                    <a:pt x="187" y="194"/>
                    <a:pt x="167" y="157"/>
                  </a:cubicBezTo>
                  <a:cubicBezTo>
                    <a:pt x="157" y="140"/>
                    <a:pt x="147" y="122"/>
                    <a:pt x="136" y="101"/>
                  </a:cubicBezTo>
                  <a:cubicBezTo>
                    <a:pt x="144" y="85"/>
                    <a:pt x="163" y="77"/>
                    <a:pt x="180" y="67"/>
                  </a:cubicBezTo>
                  <a:cubicBezTo>
                    <a:pt x="221" y="42"/>
                    <a:pt x="265" y="29"/>
                    <a:pt x="312" y="23"/>
                  </a:cubicBezTo>
                  <a:cubicBezTo>
                    <a:pt x="317" y="22"/>
                    <a:pt x="323" y="22"/>
                    <a:pt x="329" y="22"/>
                  </a:cubicBezTo>
                  <a:cubicBezTo>
                    <a:pt x="341" y="22"/>
                    <a:pt x="353" y="24"/>
                    <a:pt x="364" y="27"/>
                  </a:cubicBezTo>
                  <a:cubicBezTo>
                    <a:pt x="382" y="32"/>
                    <a:pt x="399" y="41"/>
                    <a:pt x="414" y="53"/>
                  </a:cubicBezTo>
                  <a:cubicBezTo>
                    <a:pt x="400" y="72"/>
                    <a:pt x="386" y="89"/>
                    <a:pt x="376" y="108"/>
                  </a:cubicBezTo>
                  <a:cubicBezTo>
                    <a:pt x="363" y="135"/>
                    <a:pt x="361" y="165"/>
                    <a:pt x="375" y="189"/>
                  </a:cubicBezTo>
                  <a:cubicBezTo>
                    <a:pt x="387" y="208"/>
                    <a:pt x="402" y="224"/>
                    <a:pt x="422" y="230"/>
                  </a:cubicBezTo>
                  <a:cubicBezTo>
                    <a:pt x="428" y="231"/>
                    <a:pt x="434" y="232"/>
                    <a:pt x="440" y="232"/>
                  </a:cubicBezTo>
                  <a:cubicBezTo>
                    <a:pt x="446" y="232"/>
                    <a:pt x="452" y="231"/>
                    <a:pt x="459" y="230"/>
                  </a:cubicBezTo>
                  <a:cubicBezTo>
                    <a:pt x="462" y="229"/>
                    <a:pt x="465" y="229"/>
                    <a:pt x="469" y="228"/>
                  </a:cubicBezTo>
                  <a:cubicBezTo>
                    <a:pt x="464" y="238"/>
                    <a:pt x="462" y="241"/>
                    <a:pt x="448" y="250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1" y="254"/>
                    <a:pt x="462" y="254"/>
                  </a:cubicBezTo>
                  <a:cubicBezTo>
                    <a:pt x="463" y="254"/>
                    <a:pt x="463" y="254"/>
                    <a:pt x="464" y="254"/>
                  </a:cubicBezTo>
                  <a:cubicBezTo>
                    <a:pt x="472" y="249"/>
                    <a:pt x="481" y="243"/>
                    <a:pt x="487" y="235"/>
                  </a:cubicBezTo>
                  <a:cubicBezTo>
                    <a:pt x="498" y="222"/>
                    <a:pt x="512" y="216"/>
                    <a:pt x="528" y="212"/>
                  </a:cubicBezTo>
                  <a:cubicBezTo>
                    <a:pt x="529" y="212"/>
                    <a:pt x="531" y="212"/>
                    <a:pt x="533" y="212"/>
                  </a:cubicBezTo>
                  <a:cubicBezTo>
                    <a:pt x="535" y="212"/>
                    <a:pt x="538" y="212"/>
                    <a:pt x="541" y="213"/>
                  </a:cubicBezTo>
                  <a:cubicBezTo>
                    <a:pt x="543" y="214"/>
                    <a:pt x="545" y="214"/>
                    <a:pt x="546" y="215"/>
                  </a:cubicBezTo>
                  <a:cubicBezTo>
                    <a:pt x="575" y="231"/>
                    <a:pt x="577" y="263"/>
                    <a:pt x="549" y="282"/>
                  </a:cubicBezTo>
                  <a:cubicBezTo>
                    <a:pt x="522" y="301"/>
                    <a:pt x="494" y="317"/>
                    <a:pt x="466" y="335"/>
                  </a:cubicBezTo>
                  <a:cubicBezTo>
                    <a:pt x="437" y="354"/>
                    <a:pt x="407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0" y="391"/>
                    <a:pt x="339" y="380"/>
                    <a:pt x="329" y="368"/>
                  </a:cubicBezTo>
                  <a:cubicBezTo>
                    <a:pt x="320" y="357"/>
                    <a:pt x="304" y="348"/>
                    <a:pt x="286" y="343"/>
                  </a:cubicBezTo>
                  <a:cubicBezTo>
                    <a:pt x="277" y="340"/>
                    <a:pt x="267" y="339"/>
                    <a:pt x="257" y="339"/>
                  </a:cubicBezTo>
                  <a:cubicBezTo>
                    <a:pt x="240" y="339"/>
                    <a:pt x="224" y="343"/>
                    <a:pt x="212" y="355"/>
                  </a:cubicBezTo>
                  <a:cubicBezTo>
                    <a:pt x="192" y="374"/>
                    <a:pt x="165" y="386"/>
                    <a:pt x="152" y="412"/>
                  </a:cubicBezTo>
                  <a:cubicBezTo>
                    <a:pt x="142" y="431"/>
                    <a:pt x="134" y="451"/>
                    <a:pt x="124" y="473"/>
                  </a:cubicBezTo>
                  <a:cubicBezTo>
                    <a:pt x="103" y="464"/>
                    <a:pt x="80" y="457"/>
                    <a:pt x="65" y="439"/>
                  </a:cubicBezTo>
                  <a:cubicBezTo>
                    <a:pt x="39" y="409"/>
                    <a:pt x="24" y="374"/>
                    <a:pt x="34" y="329"/>
                  </a:cubicBezTo>
                  <a:cubicBezTo>
                    <a:pt x="55" y="333"/>
                    <a:pt x="73" y="336"/>
                    <a:pt x="92" y="338"/>
                  </a:cubicBezTo>
                  <a:cubicBezTo>
                    <a:pt x="95" y="339"/>
                    <a:pt x="97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3"/>
                    <a:pt x="215" y="23"/>
                    <a:pt x="160" y="56"/>
                  </a:cubicBezTo>
                  <a:cubicBezTo>
                    <a:pt x="140" y="67"/>
                    <a:pt x="125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4" y="218"/>
                    <a:pt x="0" y="268"/>
                    <a:pt x="9" y="327"/>
                  </a:cubicBezTo>
                  <a:cubicBezTo>
                    <a:pt x="10" y="331"/>
                    <a:pt x="8" y="335"/>
                    <a:pt x="8" y="339"/>
                  </a:cubicBezTo>
                  <a:cubicBezTo>
                    <a:pt x="9" y="372"/>
                    <a:pt x="12" y="403"/>
                    <a:pt x="30" y="432"/>
                  </a:cubicBezTo>
                  <a:cubicBezTo>
                    <a:pt x="43" y="454"/>
                    <a:pt x="59" y="473"/>
                    <a:pt x="79" y="487"/>
                  </a:cubicBezTo>
                  <a:cubicBezTo>
                    <a:pt x="61" y="522"/>
                    <a:pt x="69" y="552"/>
                    <a:pt x="100" y="566"/>
                  </a:cubicBezTo>
                  <a:cubicBezTo>
                    <a:pt x="105" y="568"/>
                    <a:pt x="109" y="570"/>
                    <a:pt x="114" y="571"/>
                  </a:cubicBezTo>
                  <a:cubicBezTo>
                    <a:pt x="120" y="573"/>
                    <a:pt x="127" y="574"/>
                    <a:pt x="133" y="574"/>
                  </a:cubicBezTo>
                  <a:cubicBezTo>
                    <a:pt x="142" y="574"/>
                    <a:pt x="152" y="572"/>
                    <a:pt x="161" y="566"/>
                  </a:cubicBezTo>
                  <a:cubicBezTo>
                    <a:pt x="176" y="557"/>
                    <a:pt x="192" y="548"/>
                    <a:pt x="207" y="539"/>
                  </a:cubicBezTo>
                  <a:cubicBezTo>
                    <a:pt x="229" y="527"/>
                    <a:pt x="252" y="514"/>
                    <a:pt x="271" y="503"/>
                  </a:cubicBezTo>
                  <a:cubicBezTo>
                    <a:pt x="287" y="524"/>
                    <a:pt x="298" y="545"/>
                    <a:pt x="313" y="560"/>
                  </a:cubicBezTo>
                  <a:cubicBezTo>
                    <a:pt x="343" y="588"/>
                    <a:pt x="374" y="613"/>
                    <a:pt x="397" y="648"/>
                  </a:cubicBezTo>
                  <a:cubicBezTo>
                    <a:pt x="403" y="656"/>
                    <a:pt x="409" y="665"/>
                    <a:pt x="416" y="671"/>
                  </a:cubicBezTo>
                  <a:cubicBezTo>
                    <a:pt x="454" y="703"/>
                    <a:pt x="469" y="748"/>
                    <a:pt x="485" y="792"/>
                  </a:cubicBezTo>
                  <a:cubicBezTo>
                    <a:pt x="492" y="809"/>
                    <a:pt x="495" y="828"/>
                    <a:pt x="501" y="846"/>
                  </a:cubicBezTo>
                  <a:cubicBezTo>
                    <a:pt x="505" y="860"/>
                    <a:pt x="514" y="869"/>
                    <a:pt x="524" y="872"/>
                  </a:cubicBezTo>
                  <a:cubicBezTo>
                    <a:pt x="527" y="872"/>
                    <a:pt x="529" y="873"/>
                    <a:pt x="532" y="873"/>
                  </a:cubicBezTo>
                  <a:cubicBezTo>
                    <a:pt x="540" y="873"/>
                    <a:pt x="549" y="869"/>
                    <a:pt x="556" y="860"/>
                  </a:cubicBezTo>
                  <a:cubicBezTo>
                    <a:pt x="561" y="853"/>
                    <a:pt x="565" y="842"/>
                    <a:pt x="565" y="832"/>
                  </a:cubicBezTo>
                  <a:cubicBezTo>
                    <a:pt x="566" y="815"/>
                    <a:pt x="563" y="798"/>
                    <a:pt x="554" y="783"/>
                  </a:cubicBezTo>
                  <a:cubicBezTo>
                    <a:pt x="547" y="772"/>
                    <a:pt x="540" y="760"/>
                    <a:pt x="536" y="747"/>
                  </a:cubicBezTo>
                  <a:cubicBezTo>
                    <a:pt x="520" y="702"/>
                    <a:pt x="502" y="658"/>
                    <a:pt x="477" y="617"/>
                  </a:cubicBezTo>
                  <a:cubicBezTo>
                    <a:pt x="458" y="585"/>
                    <a:pt x="434" y="559"/>
                    <a:pt x="407" y="536"/>
                  </a:cubicBezTo>
                  <a:cubicBezTo>
                    <a:pt x="383" y="517"/>
                    <a:pt x="362" y="495"/>
                    <a:pt x="344" y="469"/>
                  </a:cubicBezTo>
                  <a:cubicBezTo>
                    <a:pt x="342" y="466"/>
                    <a:pt x="337" y="465"/>
                    <a:pt x="333" y="463"/>
                  </a:cubicBezTo>
                  <a:cubicBezTo>
                    <a:pt x="332" y="464"/>
                    <a:pt x="330" y="465"/>
                    <a:pt x="329" y="466"/>
                  </a:cubicBezTo>
                  <a:cubicBezTo>
                    <a:pt x="331" y="472"/>
                    <a:pt x="331" y="480"/>
                    <a:pt x="335" y="485"/>
                  </a:cubicBezTo>
                  <a:cubicBezTo>
                    <a:pt x="348" y="511"/>
                    <a:pt x="366" y="533"/>
                    <a:pt x="388" y="551"/>
                  </a:cubicBezTo>
                  <a:cubicBezTo>
                    <a:pt x="437" y="593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2"/>
                  </a:cubicBezTo>
                  <a:cubicBezTo>
                    <a:pt x="540" y="810"/>
                    <a:pt x="540" y="821"/>
                    <a:pt x="541" y="831"/>
                  </a:cubicBezTo>
                  <a:cubicBezTo>
                    <a:pt x="542" y="835"/>
                    <a:pt x="538" y="841"/>
                    <a:pt x="535" y="847"/>
                  </a:cubicBezTo>
                  <a:cubicBezTo>
                    <a:pt x="530" y="843"/>
                    <a:pt x="527" y="842"/>
                    <a:pt x="526" y="839"/>
                  </a:cubicBezTo>
                  <a:cubicBezTo>
                    <a:pt x="517" y="819"/>
                    <a:pt x="507" y="799"/>
                    <a:pt x="502" y="778"/>
                  </a:cubicBezTo>
                  <a:cubicBezTo>
                    <a:pt x="494" y="747"/>
                    <a:pt x="480" y="720"/>
                    <a:pt x="462" y="694"/>
                  </a:cubicBezTo>
                  <a:cubicBezTo>
                    <a:pt x="442" y="666"/>
                    <a:pt x="418" y="640"/>
                    <a:pt x="398" y="611"/>
                  </a:cubicBezTo>
                  <a:cubicBezTo>
                    <a:pt x="380" y="585"/>
                    <a:pt x="357" y="565"/>
                    <a:pt x="334" y="546"/>
                  </a:cubicBezTo>
                  <a:cubicBezTo>
                    <a:pt x="315" y="530"/>
                    <a:pt x="302" y="510"/>
                    <a:pt x="291" y="486"/>
                  </a:cubicBezTo>
                  <a:cubicBezTo>
                    <a:pt x="322" y="463"/>
                    <a:pt x="352" y="440"/>
                    <a:pt x="382" y="418"/>
                  </a:cubicBezTo>
                  <a:cubicBezTo>
                    <a:pt x="385" y="424"/>
                    <a:pt x="386" y="431"/>
                    <a:pt x="390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6" y="574"/>
                    <a:pt x="528" y="605"/>
                  </a:cubicBezTo>
                  <a:cubicBezTo>
                    <a:pt x="541" y="638"/>
                    <a:pt x="555" y="671"/>
                    <a:pt x="571" y="702"/>
                  </a:cubicBezTo>
                  <a:cubicBezTo>
                    <a:pt x="583" y="723"/>
                    <a:pt x="599" y="741"/>
                    <a:pt x="615" y="759"/>
                  </a:cubicBezTo>
                  <a:cubicBezTo>
                    <a:pt x="618" y="762"/>
                    <a:pt x="621" y="764"/>
                    <a:pt x="624" y="765"/>
                  </a:cubicBezTo>
                  <a:cubicBezTo>
                    <a:pt x="625" y="765"/>
                    <a:pt x="627" y="765"/>
                    <a:pt x="628" y="765"/>
                  </a:cubicBezTo>
                  <a:cubicBezTo>
                    <a:pt x="635" y="765"/>
                    <a:pt x="642" y="761"/>
                    <a:pt x="646" y="753"/>
                  </a:cubicBezTo>
                  <a:cubicBezTo>
                    <a:pt x="652" y="741"/>
                    <a:pt x="653" y="728"/>
                    <a:pt x="649" y="715"/>
                  </a:cubicBezTo>
                  <a:cubicBezTo>
                    <a:pt x="642" y="693"/>
                    <a:pt x="637" y="670"/>
                    <a:pt x="623" y="650"/>
                  </a:cubicBezTo>
                  <a:cubicBezTo>
                    <a:pt x="612" y="635"/>
                    <a:pt x="605" y="617"/>
                    <a:pt x="598" y="601"/>
                  </a:cubicBezTo>
                  <a:cubicBezTo>
                    <a:pt x="567" y="536"/>
                    <a:pt x="532" y="476"/>
                    <a:pt x="479" y="428"/>
                  </a:cubicBezTo>
                  <a:cubicBezTo>
                    <a:pt x="463" y="414"/>
                    <a:pt x="449" y="396"/>
                    <a:pt x="440" y="375"/>
                  </a:cubicBezTo>
                  <a:cubicBezTo>
                    <a:pt x="458" y="363"/>
                    <a:pt x="475" y="352"/>
                    <a:pt x="491" y="341"/>
                  </a:cubicBezTo>
                  <a:cubicBezTo>
                    <a:pt x="499" y="335"/>
                    <a:pt x="505" y="332"/>
                    <a:pt x="511" y="332"/>
                  </a:cubicBezTo>
                  <a:cubicBezTo>
                    <a:pt x="512" y="332"/>
                    <a:pt x="514" y="332"/>
                    <a:pt x="515" y="333"/>
                  </a:cubicBezTo>
                  <a:cubicBezTo>
                    <a:pt x="520" y="334"/>
                    <a:pt x="524" y="338"/>
                    <a:pt x="529" y="345"/>
                  </a:cubicBezTo>
                  <a:cubicBezTo>
                    <a:pt x="549" y="371"/>
                    <a:pt x="569" y="397"/>
                    <a:pt x="585" y="425"/>
                  </a:cubicBezTo>
                  <a:cubicBezTo>
                    <a:pt x="620" y="492"/>
                    <a:pt x="650" y="562"/>
                    <a:pt x="693" y="624"/>
                  </a:cubicBezTo>
                  <a:cubicBezTo>
                    <a:pt x="702" y="638"/>
                    <a:pt x="708" y="655"/>
                    <a:pt x="715" y="670"/>
                  </a:cubicBezTo>
                  <a:cubicBezTo>
                    <a:pt x="694" y="657"/>
                    <a:pt x="678" y="641"/>
                    <a:pt x="666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8" y="458"/>
                  </a:cubicBezTo>
                  <a:cubicBezTo>
                    <a:pt x="568" y="417"/>
                    <a:pt x="534" y="388"/>
                    <a:pt x="506" y="354"/>
                  </a:cubicBezTo>
                  <a:cubicBezTo>
                    <a:pt x="505" y="352"/>
                    <a:pt x="503" y="350"/>
                    <a:pt x="500" y="349"/>
                  </a:cubicBezTo>
                  <a:cubicBezTo>
                    <a:pt x="500" y="349"/>
                    <a:pt x="499" y="349"/>
                    <a:pt x="498" y="349"/>
                  </a:cubicBezTo>
                  <a:cubicBezTo>
                    <a:pt x="495" y="349"/>
                    <a:pt x="492" y="351"/>
                    <a:pt x="488" y="356"/>
                  </a:cubicBezTo>
                  <a:cubicBezTo>
                    <a:pt x="495" y="366"/>
                    <a:pt x="501" y="376"/>
                    <a:pt x="508" y="386"/>
                  </a:cubicBezTo>
                  <a:cubicBezTo>
                    <a:pt x="523" y="406"/>
                    <a:pt x="542" y="424"/>
                    <a:pt x="554" y="445"/>
                  </a:cubicBezTo>
                  <a:cubicBezTo>
                    <a:pt x="574" y="481"/>
                    <a:pt x="591" y="518"/>
                    <a:pt x="606" y="557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09" y="706"/>
                    <a:pt x="713" y="709"/>
                    <a:pt x="718" y="711"/>
                  </a:cubicBezTo>
                  <a:cubicBezTo>
                    <a:pt x="719" y="712"/>
                    <a:pt x="720" y="712"/>
                    <a:pt x="721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4" y="693"/>
                  </a:cubicBezTo>
                  <a:cubicBezTo>
                    <a:pt x="743" y="680"/>
                    <a:pt x="741" y="666"/>
                    <a:pt x="736" y="654"/>
                  </a:cubicBezTo>
                  <a:cubicBezTo>
                    <a:pt x="724" y="627"/>
                    <a:pt x="707" y="604"/>
                    <a:pt x="692" y="579"/>
                  </a:cubicBezTo>
                  <a:cubicBezTo>
                    <a:pt x="672" y="545"/>
                    <a:pt x="655" y="510"/>
                    <a:pt x="637" y="475"/>
                  </a:cubicBezTo>
                  <a:cubicBezTo>
                    <a:pt x="626" y="453"/>
                    <a:pt x="616" y="432"/>
                    <a:pt x="605" y="410"/>
                  </a:cubicBezTo>
                  <a:cubicBezTo>
                    <a:pt x="606" y="409"/>
                    <a:pt x="608" y="408"/>
                    <a:pt x="609" y="407"/>
                  </a:cubicBezTo>
                  <a:cubicBezTo>
                    <a:pt x="623" y="426"/>
                    <a:pt x="637" y="444"/>
                    <a:pt x="650" y="463"/>
                  </a:cubicBezTo>
                  <a:cubicBezTo>
                    <a:pt x="669" y="488"/>
                    <a:pt x="690" y="510"/>
                    <a:pt x="715" y="529"/>
                  </a:cubicBezTo>
                  <a:cubicBezTo>
                    <a:pt x="738" y="546"/>
                    <a:pt x="757" y="570"/>
                    <a:pt x="775" y="594"/>
                  </a:cubicBezTo>
                  <a:cubicBezTo>
                    <a:pt x="787" y="612"/>
                    <a:pt x="794" y="633"/>
                    <a:pt x="804" y="653"/>
                  </a:cubicBezTo>
                  <a:cubicBezTo>
                    <a:pt x="809" y="663"/>
                    <a:pt x="814" y="669"/>
                    <a:pt x="820" y="671"/>
                  </a:cubicBezTo>
                  <a:cubicBezTo>
                    <a:pt x="822" y="671"/>
                    <a:pt x="824" y="671"/>
                    <a:pt x="826" y="671"/>
                  </a:cubicBezTo>
                  <a:cubicBezTo>
                    <a:pt x="830" y="671"/>
                    <a:pt x="835" y="670"/>
                    <a:pt x="841" y="667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8" y="520"/>
                  </a:cubicBezTo>
                  <a:cubicBezTo>
                    <a:pt x="782" y="499"/>
                    <a:pt x="762" y="480"/>
                    <a:pt x="744" y="459"/>
                  </a:cubicBezTo>
                  <a:cubicBezTo>
                    <a:pt x="704" y="414"/>
                    <a:pt x="665" y="368"/>
                    <a:pt x="626" y="323"/>
                  </a:cubicBezTo>
                  <a:cubicBezTo>
                    <a:pt x="616" y="311"/>
                    <a:pt x="600" y="305"/>
                    <a:pt x="597" y="287"/>
                  </a:cubicBezTo>
                  <a:cubicBezTo>
                    <a:pt x="596" y="283"/>
                    <a:pt x="588" y="282"/>
                    <a:pt x="583" y="279"/>
                  </a:cubicBezTo>
                  <a:cubicBezTo>
                    <a:pt x="590" y="259"/>
                    <a:pt x="600" y="240"/>
                    <a:pt x="587" y="218"/>
                  </a:cubicBezTo>
                  <a:cubicBezTo>
                    <a:pt x="577" y="203"/>
                    <a:pt x="564" y="194"/>
                    <a:pt x="549" y="190"/>
                  </a:cubicBezTo>
                  <a:cubicBezTo>
                    <a:pt x="546" y="189"/>
                    <a:pt x="542" y="188"/>
                    <a:pt x="539" y="187"/>
                  </a:cubicBezTo>
                  <a:cubicBezTo>
                    <a:pt x="538" y="179"/>
                    <a:pt x="539" y="171"/>
                    <a:pt x="535" y="166"/>
                  </a:cubicBezTo>
                  <a:cubicBezTo>
                    <a:pt x="521" y="141"/>
                    <a:pt x="506" y="117"/>
                    <a:pt x="490" y="93"/>
                  </a:cubicBezTo>
                  <a:cubicBezTo>
                    <a:pt x="467" y="60"/>
                    <a:pt x="435" y="36"/>
                    <a:pt x="400" y="17"/>
                  </a:cubicBezTo>
                  <a:cubicBezTo>
                    <a:pt x="389" y="12"/>
                    <a:pt x="379" y="7"/>
                    <a:pt x="367" y="4"/>
                  </a:cubicBezTo>
                  <a:cubicBezTo>
                    <a:pt x="359" y="1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7"/>
            <p:cNvSpPr>
              <a:spLocks/>
            </p:cNvSpPr>
            <p:nvPr/>
          </p:nvSpPr>
          <p:spPr bwMode="auto">
            <a:xfrm>
              <a:off x="5483225" y="-427038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8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0 w 310"/>
                <a:gd name="T25" fmla="*/ 346 h 411"/>
                <a:gd name="T26" fmla="*/ 217 w 310"/>
                <a:gd name="T27" fmla="*/ 299 h 411"/>
                <a:gd name="T28" fmla="*/ 146 w 310"/>
                <a:gd name="T29" fmla="*/ 200 h 411"/>
                <a:gd name="T30" fmla="*/ 113 w 310"/>
                <a:gd name="T31" fmla="*/ 162 h 411"/>
                <a:gd name="T32" fmla="*/ 38 w 310"/>
                <a:gd name="T33" fmla="*/ 69 h 411"/>
                <a:gd name="T34" fmla="*/ 23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6 h 411"/>
                <a:gd name="T44" fmla="*/ 53 w 310"/>
                <a:gd name="T45" fmla="*/ 130 h 411"/>
                <a:gd name="T46" fmla="*/ 167 w 310"/>
                <a:gd name="T47" fmla="*/ 262 h 411"/>
                <a:gd name="T48" fmla="*/ 227 w 310"/>
                <a:gd name="T49" fmla="*/ 366 h 411"/>
                <a:gd name="T50" fmla="*/ 250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0 w 310"/>
                <a:gd name="T59" fmla="*/ 335 h 411"/>
                <a:gd name="T60" fmla="*/ 241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79" y="0"/>
                    <a:pt x="77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8"/>
                    <a:pt x="102" y="60"/>
                    <a:pt x="110" y="83"/>
                  </a:cubicBezTo>
                  <a:cubicBezTo>
                    <a:pt x="114" y="97"/>
                    <a:pt x="116" y="113"/>
                    <a:pt x="124" y="125"/>
                  </a:cubicBezTo>
                  <a:cubicBezTo>
                    <a:pt x="144" y="157"/>
                    <a:pt x="166" y="187"/>
                    <a:pt x="189" y="217"/>
                  </a:cubicBezTo>
                  <a:cubicBezTo>
                    <a:pt x="211" y="248"/>
                    <a:pt x="236" y="277"/>
                    <a:pt x="258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7" y="378"/>
                    <a:pt x="277" y="383"/>
                  </a:cubicBezTo>
                  <a:cubicBezTo>
                    <a:pt x="275" y="385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5" y="356"/>
                    <a:pt x="240" y="346"/>
                  </a:cubicBezTo>
                  <a:cubicBezTo>
                    <a:pt x="233" y="331"/>
                    <a:pt x="227" y="314"/>
                    <a:pt x="217" y="299"/>
                  </a:cubicBezTo>
                  <a:cubicBezTo>
                    <a:pt x="194" y="265"/>
                    <a:pt x="170" y="232"/>
                    <a:pt x="146" y="200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6"/>
                    <a:pt x="38" y="69"/>
                  </a:cubicBezTo>
                  <a:cubicBezTo>
                    <a:pt x="33" y="61"/>
                    <a:pt x="29" y="51"/>
                    <a:pt x="23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7" y="36"/>
                    <a:pt x="5" y="38"/>
                  </a:cubicBezTo>
                  <a:cubicBezTo>
                    <a:pt x="2" y="41"/>
                    <a:pt x="0" y="52"/>
                    <a:pt x="2" y="56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6"/>
                    <a:pt x="214" y="327"/>
                    <a:pt x="227" y="366"/>
                  </a:cubicBezTo>
                  <a:cubicBezTo>
                    <a:pt x="232" y="379"/>
                    <a:pt x="241" y="392"/>
                    <a:pt x="250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1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5" y="350"/>
                    <a:pt x="300" y="335"/>
                  </a:cubicBezTo>
                  <a:cubicBezTo>
                    <a:pt x="288" y="300"/>
                    <a:pt x="264" y="274"/>
                    <a:pt x="241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6" y="1"/>
                    <a:pt x="83" y="0"/>
                  </a:cubicBezTo>
                  <a:cubicBezTo>
                    <a:pt x="82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48"/>
            <p:cNvSpPr>
              <a:spLocks noEditPoints="1"/>
            </p:cNvSpPr>
            <p:nvPr/>
          </p:nvSpPr>
          <p:spPr bwMode="auto">
            <a:xfrm>
              <a:off x="5942013" y="-434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49"/>
            <p:cNvSpPr>
              <a:spLocks noEditPoints="1"/>
            </p:cNvSpPr>
            <p:nvPr/>
          </p:nvSpPr>
          <p:spPr bwMode="auto">
            <a:xfrm>
              <a:off x="4618038" y="357187"/>
              <a:ext cx="773113" cy="744538"/>
            </a:xfrm>
            <a:custGeom>
              <a:avLst/>
              <a:gdLst>
                <a:gd name="T0" fmla="*/ 154 w 1086"/>
                <a:gd name="T1" fmla="*/ 856 h 1046"/>
                <a:gd name="T2" fmla="*/ 280 w 1086"/>
                <a:gd name="T3" fmla="*/ 771 h 1046"/>
                <a:gd name="T4" fmla="*/ 512 w 1086"/>
                <a:gd name="T5" fmla="*/ 845 h 1046"/>
                <a:gd name="T6" fmla="*/ 509 w 1086"/>
                <a:gd name="T7" fmla="*/ 1001 h 1046"/>
                <a:gd name="T8" fmla="*/ 777 w 1086"/>
                <a:gd name="T9" fmla="*/ 775 h 1046"/>
                <a:gd name="T10" fmla="*/ 899 w 1086"/>
                <a:gd name="T11" fmla="*/ 508 h 1046"/>
                <a:gd name="T12" fmla="*/ 856 w 1086"/>
                <a:gd name="T13" fmla="*/ 908 h 1046"/>
                <a:gd name="T14" fmla="*/ 316 w 1086"/>
                <a:gd name="T15" fmla="*/ 724 h 1046"/>
                <a:gd name="T16" fmla="*/ 265 w 1086"/>
                <a:gd name="T17" fmla="*/ 304 h 1046"/>
                <a:gd name="T18" fmla="*/ 344 w 1086"/>
                <a:gd name="T19" fmla="*/ 227 h 1046"/>
                <a:gd name="T20" fmla="*/ 491 w 1086"/>
                <a:gd name="T21" fmla="*/ 209 h 1046"/>
                <a:gd name="T22" fmla="*/ 812 w 1086"/>
                <a:gd name="T23" fmla="*/ 352 h 1046"/>
                <a:gd name="T24" fmla="*/ 847 w 1086"/>
                <a:gd name="T25" fmla="*/ 557 h 1046"/>
                <a:gd name="T26" fmla="*/ 681 w 1086"/>
                <a:gd name="T27" fmla="*/ 758 h 1046"/>
                <a:gd name="T28" fmla="*/ 491 w 1086"/>
                <a:gd name="T29" fmla="*/ 795 h 1046"/>
                <a:gd name="T30" fmla="*/ 70 w 1086"/>
                <a:gd name="T31" fmla="*/ 339 h 1046"/>
                <a:gd name="T32" fmla="*/ 266 w 1086"/>
                <a:gd name="T33" fmla="*/ 210 h 1046"/>
                <a:gd name="T34" fmla="*/ 236 w 1086"/>
                <a:gd name="T35" fmla="*/ 274 h 1046"/>
                <a:gd name="T36" fmla="*/ 166 w 1086"/>
                <a:gd name="T37" fmla="*/ 504 h 1046"/>
                <a:gd name="T38" fmla="*/ 42 w 1086"/>
                <a:gd name="T39" fmla="*/ 582 h 1046"/>
                <a:gd name="T40" fmla="*/ 504 w 1086"/>
                <a:gd name="T41" fmla="*/ 171 h 1046"/>
                <a:gd name="T42" fmla="*/ 494 w 1086"/>
                <a:gd name="T43" fmla="*/ 28 h 1046"/>
                <a:gd name="T44" fmla="*/ 798 w 1086"/>
                <a:gd name="T45" fmla="*/ 269 h 1046"/>
                <a:gd name="T46" fmla="*/ 232 w 1086"/>
                <a:gd name="T47" fmla="*/ 63 h 1046"/>
                <a:gd name="T48" fmla="*/ 10 w 1086"/>
                <a:gd name="T49" fmla="*/ 517 h 1046"/>
                <a:gd name="T50" fmla="*/ 101 w 1086"/>
                <a:gd name="T51" fmla="*/ 853 h 1046"/>
                <a:gd name="T52" fmla="*/ 109 w 1086"/>
                <a:gd name="T53" fmla="*/ 911 h 1046"/>
                <a:gd name="T54" fmla="*/ 136 w 1086"/>
                <a:gd name="T55" fmla="*/ 901 h 1046"/>
                <a:gd name="T56" fmla="*/ 239 w 1086"/>
                <a:gd name="T57" fmla="*/ 974 h 1046"/>
                <a:gd name="T58" fmla="*/ 509 w 1086"/>
                <a:gd name="T59" fmla="*/ 1046 h 1046"/>
                <a:gd name="T60" fmla="*/ 773 w 1086"/>
                <a:gd name="T61" fmla="*/ 994 h 1046"/>
                <a:gd name="T62" fmla="*/ 984 w 1086"/>
                <a:gd name="T63" fmla="*/ 804 h 1046"/>
                <a:gd name="T64" fmla="*/ 1066 w 1086"/>
                <a:gd name="T65" fmla="*/ 397 h 1046"/>
                <a:gd name="T66" fmla="*/ 953 w 1086"/>
                <a:gd name="T67" fmla="*/ 156 h 1046"/>
                <a:gd name="T68" fmla="*/ 750 w 1086"/>
                <a:gd name="T69" fmla="*/ 50 h 1046"/>
                <a:gd name="T70" fmla="*/ 456 w 1086"/>
                <a:gd name="T71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6" h="1046">
                  <a:moveTo>
                    <a:pt x="509" y="1001"/>
                  </a:moveTo>
                  <a:cubicBezTo>
                    <a:pt x="375" y="1001"/>
                    <a:pt x="258" y="958"/>
                    <a:pt x="154" y="856"/>
                  </a:cubicBezTo>
                  <a:cubicBezTo>
                    <a:pt x="183" y="830"/>
                    <a:pt x="205" y="804"/>
                    <a:pt x="233" y="786"/>
                  </a:cubicBezTo>
                  <a:cubicBezTo>
                    <a:pt x="248" y="777"/>
                    <a:pt x="263" y="771"/>
                    <a:pt x="280" y="771"/>
                  </a:cubicBezTo>
                  <a:cubicBezTo>
                    <a:pt x="294" y="771"/>
                    <a:pt x="308" y="775"/>
                    <a:pt x="323" y="786"/>
                  </a:cubicBezTo>
                  <a:cubicBezTo>
                    <a:pt x="380" y="826"/>
                    <a:pt x="445" y="839"/>
                    <a:pt x="512" y="845"/>
                  </a:cubicBezTo>
                  <a:cubicBezTo>
                    <a:pt x="532" y="888"/>
                    <a:pt x="544" y="951"/>
                    <a:pt x="540" y="1000"/>
                  </a:cubicBezTo>
                  <a:cubicBezTo>
                    <a:pt x="530" y="1001"/>
                    <a:pt x="519" y="1001"/>
                    <a:pt x="509" y="1001"/>
                  </a:cubicBezTo>
                  <a:moveTo>
                    <a:pt x="856" y="908"/>
                  </a:moveTo>
                  <a:cubicBezTo>
                    <a:pt x="812" y="869"/>
                    <a:pt x="792" y="823"/>
                    <a:pt x="777" y="775"/>
                  </a:cubicBezTo>
                  <a:cubicBezTo>
                    <a:pt x="769" y="752"/>
                    <a:pt x="777" y="734"/>
                    <a:pt x="795" y="716"/>
                  </a:cubicBezTo>
                  <a:cubicBezTo>
                    <a:pt x="848" y="664"/>
                    <a:pt x="886" y="585"/>
                    <a:pt x="899" y="508"/>
                  </a:cubicBezTo>
                  <a:cubicBezTo>
                    <a:pt x="941" y="496"/>
                    <a:pt x="986" y="484"/>
                    <a:pt x="1039" y="470"/>
                  </a:cubicBezTo>
                  <a:cubicBezTo>
                    <a:pt x="1022" y="641"/>
                    <a:pt x="981" y="790"/>
                    <a:pt x="856" y="908"/>
                  </a:cubicBezTo>
                  <a:moveTo>
                    <a:pt x="491" y="795"/>
                  </a:moveTo>
                  <a:cubicBezTo>
                    <a:pt x="428" y="792"/>
                    <a:pt x="367" y="771"/>
                    <a:pt x="316" y="724"/>
                  </a:cubicBezTo>
                  <a:cubicBezTo>
                    <a:pt x="295" y="704"/>
                    <a:pt x="272" y="684"/>
                    <a:pt x="254" y="660"/>
                  </a:cubicBezTo>
                  <a:cubicBezTo>
                    <a:pt x="184" y="565"/>
                    <a:pt x="190" y="402"/>
                    <a:pt x="265" y="304"/>
                  </a:cubicBezTo>
                  <a:cubicBezTo>
                    <a:pt x="283" y="280"/>
                    <a:pt x="305" y="260"/>
                    <a:pt x="326" y="239"/>
                  </a:cubicBezTo>
                  <a:cubicBezTo>
                    <a:pt x="331" y="234"/>
                    <a:pt x="338" y="228"/>
                    <a:pt x="344" y="227"/>
                  </a:cubicBezTo>
                  <a:cubicBezTo>
                    <a:pt x="393" y="220"/>
                    <a:pt x="442" y="209"/>
                    <a:pt x="491" y="209"/>
                  </a:cubicBezTo>
                  <a:cubicBezTo>
                    <a:pt x="491" y="209"/>
                    <a:pt x="491" y="209"/>
                    <a:pt x="491" y="209"/>
                  </a:cubicBezTo>
                  <a:cubicBezTo>
                    <a:pt x="569" y="209"/>
                    <a:pt x="639" y="244"/>
                    <a:pt x="707" y="278"/>
                  </a:cubicBezTo>
                  <a:cubicBezTo>
                    <a:pt x="745" y="298"/>
                    <a:pt x="785" y="314"/>
                    <a:pt x="812" y="352"/>
                  </a:cubicBezTo>
                  <a:cubicBezTo>
                    <a:pt x="820" y="363"/>
                    <a:pt x="829" y="375"/>
                    <a:pt x="833" y="388"/>
                  </a:cubicBezTo>
                  <a:cubicBezTo>
                    <a:pt x="853" y="442"/>
                    <a:pt x="852" y="501"/>
                    <a:pt x="847" y="557"/>
                  </a:cubicBezTo>
                  <a:cubicBezTo>
                    <a:pt x="843" y="604"/>
                    <a:pt x="810" y="640"/>
                    <a:pt x="779" y="673"/>
                  </a:cubicBezTo>
                  <a:cubicBezTo>
                    <a:pt x="749" y="704"/>
                    <a:pt x="715" y="731"/>
                    <a:pt x="681" y="758"/>
                  </a:cubicBezTo>
                  <a:cubicBezTo>
                    <a:pt x="666" y="770"/>
                    <a:pt x="646" y="778"/>
                    <a:pt x="627" y="781"/>
                  </a:cubicBezTo>
                  <a:cubicBezTo>
                    <a:pt x="583" y="788"/>
                    <a:pt x="539" y="791"/>
                    <a:pt x="491" y="795"/>
                  </a:cubicBezTo>
                  <a:moveTo>
                    <a:pt x="42" y="582"/>
                  </a:moveTo>
                  <a:cubicBezTo>
                    <a:pt x="34" y="495"/>
                    <a:pt x="49" y="416"/>
                    <a:pt x="70" y="339"/>
                  </a:cubicBezTo>
                  <a:cubicBezTo>
                    <a:pt x="92" y="252"/>
                    <a:pt x="138" y="180"/>
                    <a:pt x="216" y="122"/>
                  </a:cubicBezTo>
                  <a:cubicBezTo>
                    <a:pt x="234" y="153"/>
                    <a:pt x="252" y="181"/>
                    <a:pt x="266" y="210"/>
                  </a:cubicBezTo>
                  <a:cubicBezTo>
                    <a:pt x="270" y="218"/>
                    <a:pt x="267" y="232"/>
                    <a:pt x="262" y="241"/>
                  </a:cubicBezTo>
                  <a:cubicBezTo>
                    <a:pt x="256" y="253"/>
                    <a:pt x="245" y="263"/>
                    <a:pt x="236" y="274"/>
                  </a:cubicBezTo>
                  <a:cubicBezTo>
                    <a:pt x="201" y="315"/>
                    <a:pt x="178" y="363"/>
                    <a:pt x="173" y="419"/>
                  </a:cubicBezTo>
                  <a:cubicBezTo>
                    <a:pt x="171" y="447"/>
                    <a:pt x="166" y="476"/>
                    <a:pt x="166" y="504"/>
                  </a:cubicBezTo>
                  <a:cubicBezTo>
                    <a:pt x="167" y="536"/>
                    <a:pt x="152" y="552"/>
                    <a:pt x="127" y="560"/>
                  </a:cubicBezTo>
                  <a:cubicBezTo>
                    <a:pt x="101" y="569"/>
                    <a:pt x="74" y="574"/>
                    <a:pt x="42" y="582"/>
                  </a:cubicBezTo>
                  <a:moveTo>
                    <a:pt x="798" y="269"/>
                  </a:moveTo>
                  <a:cubicBezTo>
                    <a:pt x="704" y="218"/>
                    <a:pt x="609" y="178"/>
                    <a:pt x="504" y="171"/>
                  </a:cubicBezTo>
                  <a:cubicBezTo>
                    <a:pt x="494" y="124"/>
                    <a:pt x="485" y="79"/>
                    <a:pt x="474" y="29"/>
                  </a:cubicBezTo>
                  <a:cubicBezTo>
                    <a:pt x="481" y="28"/>
                    <a:pt x="487" y="28"/>
                    <a:pt x="494" y="28"/>
                  </a:cubicBezTo>
                  <a:cubicBezTo>
                    <a:pt x="645" y="28"/>
                    <a:pt x="774" y="84"/>
                    <a:pt x="903" y="175"/>
                  </a:cubicBezTo>
                  <a:cubicBezTo>
                    <a:pt x="864" y="210"/>
                    <a:pt x="831" y="240"/>
                    <a:pt x="798" y="269"/>
                  </a:cubicBezTo>
                  <a:moveTo>
                    <a:pt x="456" y="0"/>
                  </a:moveTo>
                  <a:cubicBezTo>
                    <a:pt x="375" y="0"/>
                    <a:pt x="299" y="14"/>
                    <a:pt x="232" y="63"/>
                  </a:cubicBezTo>
                  <a:cubicBezTo>
                    <a:pt x="129" y="137"/>
                    <a:pt x="59" y="237"/>
                    <a:pt x="34" y="367"/>
                  </a:cubicBezTo>
                  <a:cubicBezTo>
                    <a:pt x="24" y="417"/>
                    <a:pt x="16" y="467"/>
                    <a:pt x="10" y="517"/>
                  </a:cubicBezTo>
                  <a:cubicBezTo>
                    <a:pt x="0" y="595"/>
                    <a:pt x="11" y="670"/>
                    <a:pt x="47" y="739"/>
                  </a:cubicBezTo>
                  <a:cubicBezTo>
                    <a:pt x="66" y="777"/>
                    <a:pt x="83" y="816"/>
                    <a:pt x="101" y="853"/>
                  </a:cubicBezTo>
                  <a:cubicBezTo>
                    <a:pt x="98" y="869"/>
                    <a:pt x="89" y="888"/>
                    <a:pt x="95" y="900"/>
                  </a:cubicBezTo>
                  <a:cubicBezTo>
                    <a:pt x="99" y="908"/>
                    <a:pt x="103" y="911"/>
                    <a:pt x="109" y="911"/>
                  </a:cubicBezTo>
                  <a:cubicBezTo>
                    <a:pt x="113" y="911"/>
                    <a:pt x="118" y="908"/>
                    <a:pt x="123" y="906"/>
                  </a:cubicBezTo>
                  <a:cubicBezTo>
                    <a:pt x="128" y="904"/>
                    <a:pt x="133" y="901"/>
                    <a:pt x="136" y="901"/>
                  </a:cubicBezTo>
                  <a:cubicBezTo>
                    <a:pt x="137" y="901"/>
                    <a:pt x="137" y="901"/>
                    <a:pt x="137" y="902"/>
                  </a:cubicBezTo>
                  <a:cubicBezTo>
                    <a:pt x="174" y="928"/>
                    <a:pt x="204" y="956"/>
                    <a:pt x="239" y="974"/>
                  </a:cubicBezTo>
                  <a:cubicBezTo>
                    <a:pt x="278" y="995"/>
                    <a:pt x="320" y="1011"/>
                    <a:pt x="362" y="1023"/>
                  </a:cubicBezTo>
                  <a:cubicBezTo>
                    <a:pt x="411" y="1036"/>
                    <a:pt x="460" y="1046"/>
                    <a:pt x="509" y="1046"/>
                  </a:cubicBezTo>
                  <a:cubicBezTo>
                    <a:pt x="545" y="1046"/>
                    <a:pt x="581" y="1041"/>
                    <a:pt x="618" y="1028"/>
                  </a:cubicBezTo>
                  <a:cubicBezTo>
                    <a:pt x="668" y="1010"/>
                    <a:pt x="720" y="998"/>
                    <a:pt x="773" y="994"/>
                  </a:cubicBezTo>
                  <a:cubicBezTo>
                    <a:pt x="794" y="992"/>
                    <a:pt x="816" y="986"/>
                    <a:pt x="834" y="974"/>
                  </a:cubicBezTo>
                  <a:cubicBezTo>
                    <a:pt x="898" y="932"/>
                    <a:pt x="945" y="871"/>
                    <a:pt x="984" y="804"/>
                  </a:cubicBezTo>
                  <a:cubicBezTo>
                    <a:pt x="1024" y="732"/>
                    <a:pt x="1048" y="653"/>
                    <a:pt x="1062" y="571"/>
                  </a:cubicBezTo>
                  <a:cubicBezTo>
                    <a:pt x="1072" y="514"/>
                    <a:pt x="1086" y="457"/>
                    <a:pt x="1066" y="397"/>
                  </a:cubicBezTo>
                  <a:cubicBezTo>
                    <a:pt x="1048" y="347"/>
                    <a:pt x="1036" y="294"/>
                    <a:pt x="1024" y="241"/>
                  </a:cubicBezTo>
                  <a:cubicBezTo>
                    <a:pt x="1014" y="198"/>
                    <a:pt x="985" y="176"/>
                    <a:pt x="953" y="156"/>
                  </a:cubicBezTo>
                  <a:cubicBezTo>
                    <a:pt x="915" y="133"/>
                    <a:pt x="875" y="113"/>
                    <a:pt x="836" y="92"/>
                  </a:cubicBezTo>
                  <a:cubicBezTo>
                    <a:pt x="808" y="77"/>
                    <a:pt x="779" y="61"/>
                    <a:pt x="750" y="50"/>
                  </a:cubicBezTo>
                  <a:cubicBezTo>
                    <a:pt x="659" y="17"/>
                    <a:pt x="565" y="2"/>
                    <a:pt x="469" y="0"/>
                  </a:cubicBezTo>
                  <a:cubicBezTo>
                    <a:pt x="465" y="0"/>
                    <a:pt x="460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0"/>
            <p:cNvSpPr>
              <a:spLocks noEditPoints="1"/>
            </p:cNvSpPr>
            <p:nvPr/>
          </p:nvSpPr>
          <p:spPr bwMode="auto">
            <a:xfrm>
              <a:off x="10269538" y="3719513"/>
              <a:ext cx="890588" cy="857250"/>
            </a:xfrm>
            <a:custGeom>
              <a:avLst/>
              <a:gdLst>
                <a:gd name="T0" fmla="*/ 178 w 1252"/>
                <a:gd name="T1" fmla="*/ 986 h 1206"/>
                <a:gd name="T2" fmla="*/ 323 w 1252"/>
                <a:gd name="T3" fmla="*/ 888 h 1206"/>
                <a:gd name="T4" fmla="*/ 590 w 1252"/>
                <a:gd name="T5" fmla="*/ 973 h 1206"/>
                <a:gd name="T6" fmla="*/ 587 w 1252"/>
                <a:gd name="T7" fmla="*/ 1153 h 1206"/>
                <a:gd name="T8" fmla="*/ 895 w 1252"/>
                <a:gd name="T9" fmla="*/ 893 h 1206"/>
                <a:gd name="T10" fmla="*/ 1037 w 1252"/>
                <a:gd name="T11" fmla="*/ 585 h 1206"/>
                <a:gd name="T12" fmla="*/ 987 w 1252"/>
                <a:gd name="T13" fmla="*/ 1046 h 1206"/>
                <a:gd name="T14" fmla="*/ 365 w 1252"/>
                <a:gd name="T15" fmla="*/ 834 h 1206"/>
                <a:gd name="T16" fmla="*/ 306 w 1252"/>
                <a:gd name="T17" fmla="*/ 350 h 1206"/>
                <a:gd name="T18" fmla="*/ 397 w 1252"/>
                <a:gd name="T19" fmla="*/ 261 h 1206"/>
                <a:gd name="T20" fmla="*/ 566 w 1252"/>
                <a:gd name="T21" fmla="*/ 241 h 1206"/>
                <a:gd name="T22" fmla="*/ 936 w 1252"/>
                <a:gd name="T23" fmla="*/ 405 h 1206"/>
                <a:gd name="T24" fmla="*/ 977 w 1252"/>
                <a:gd name="T25" fmla="*/ 642 h 1206"/>
                <a:gd name="T26" fmla="*/ 785 w 1252"/>
                <a:gd name="T27" fmla="*/ 873 h 1206"/>
                <a:gd name="T28" fmla="*/ 566 w 1252"/>
                <a:gd name="T29" fmla="*/ 916 h 1206"/>
                <a:gd name="T30" fmla="*/ 80 w 1252"/>
                <a:gd name="T31" fmla="*/ 390 h 1206"/>
                <a:gd name="T32" fmla="*/ 307 w 1252"/>
                <a:gd name="T33" fmla="*/ 242 h 1206"/>
                <a:gd name="T34" fmla="*/ 272 w 1252"/>
                <a:gd name="T35" fmla="*/ 315 h 1206"/>
                <a:gd name="T36" fmla="*/ 192 w 1252"/>
                <a:gd name="T37" fmla="*/ 581 h 1206"/>
                <a:gd name="T38" fmla="*/ 49 w 1252"/>
                <a:gd name="T39" fmla="*/ 670 h 1206"/>
                <a:gd name="T40" fmla="*/ 581 w 1252"/>
                <a:gd name="T41" fmla="*/ 197 h 1206"/>
                <a:gd name="T42" fmla="*/ 569 w 1252"/>
                <a:gd name="T43" fmla="*/ 32 h 1206"/>
                <a:gd name="T44" fmla="*/ 920 w 1252"/>
                <a:gd name="T45" fmla="*/ 310 h 1206"/>
                <a:gd name="T46" fmla="*/ 267 w 1252"/>
                <a:gd name="T47" fmla="*/ 72 h 1206"/>
                <a:gd name="T48" fmla="*/ 12 w 1252"/>
                <a:gd name="T49" fmla="*/ 596 h 1206"/>
                <a:gd name="T50" fmla="*/ 116 w 1252"/>
                <a:gd name="T51" fmla="*/ 982 h 1206"/>
                <a:gd name="T52" fmla="*/ 126 w 1252"/>
                <a:gd name="T53" fmla="*/ 1049 h 1206"/>
                <a:gd name="T54" fmla="*/ 157 w 1252"/>
                <a:gd name="T55" fmla="*/ 1039 h 1206"/>
                <a:gd name="T56" fmla="*/ 276 w 1252"/>
                <a:gd name="T57" fmla="*/ 1123 h 1206"/>
                <a:gd name="T58" fmla="*/ 586 w 1252"/>
                <a:gd name="T59" fmla="*/ 1206 h 1206"/>
                <a:gd name="T60" fmla="*/ 892 w 1252"/>
                <a:gd name="T61" fmla="*/ 1145 h 1206"/>
                <a:gd name="T62" fmla="*/ 1134 w 1252"/>
                <a:gd name="T63" fmla="*/ 926 h 1206"/>
                <a:gd name="T64" fmla="*/ 1228 w 1252"/>
                <a:gd name="T65" fmla="*/ 457 h 1206"/>
                <a:gd name="T66" fmla="*/ 1098 w 1252"/>
                <a:gd name="T67" fmla="*/ 180 h 1206"/>
                <a:gd name="T68" fmla="*/ 864 w 1252"/>
                <a:gd name="T69" fmla="*/ 58 h 1206"/>
                <a:gd name="T70" fmla="*/ 526 w 1252"/>
                <a:gd name="T71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2" h="1206">
                  <a:moveTo>
                    <a:pt x="587" y="1153"/>
                  </a:moveTo>
                  <a:cubicBezTo>
                    <a:pt x="432" y="1153"/>
                    <a:pt x="297" y="1104"/>
                    <a:pt x="178" y="986"/>
                  </a:cubicBezTo>
                  <a:cubicBezTo>
                    <a:pt x="211" y="956"/>
                    <a:pt x="237" y="926"/>
                    <a:pt x="269" y="906"/>
                  </a:cubicBezTo>
                  <a:cubicBezTo>
                    <a:pt x="286" y="895"/>
                    <a:pt x="304" y="888"/>
                    <a:pt x="323" y="888"/>
                  </a:cubicBezTo>
                  <a:cubicBezTo>
                    <a:pt x="339" y="888"/>
                    <a:pt x="356" y="893"/>
                    <a:pt x="372" y="905"/>
                  </a:cubicBezTo>
                  <a:cubicBezTo>
                    <a:pt x="438" y="952"/>
                    <a:pt x="513" y="967"/>
                    <a:pt x="590" y="973"/>
                  </a:cubicBezTo>
                  <a:cubicBezTo>
                    <a:pt x="613" y="1024"/>
                    <a:pt x="627" y="1096"/>
                    <a:pt x="623" y="1152"/>
                  </a:cubicBezTo>
                  <a:cubicBezTo>
                    <a:pt x="611" y="1153"/>
                    <a:pt x="599" y="1153"/>
                    <a:pt x="587" y="1153"/>
                  </a:cubicBezTo>
                  <a:moveTo>
                    <a:pt x="987" y="1046"/>
                  </a:moveTo>
                  <a:cubicBezTo>
                    <a:pt x="936" y="1002"/>
                    <a:pt x="913" y="949"/>
                    <a:pt x="895" y="893"/>
                  </a:cubicBezTo>
                  <a:cubicBezTo>
                    <a:pt x="887" y="866"/>
                    <a:pt x="895" y="845"/>
                    <a:pt x="916" y="825"/>
                  </a:cubicBezTo>
                  <a:cubicBezTo>
                    <a:pt x="977" y="765"/>
                    <a:pt x="1022" y="674"/>
                    <a:pt x="1037" y="585"/>
                  </a:cubicBezTo>
                  <a:cubicBezTo>
                    <a:pt x="1085" y="572"/>
                    <a:pt x="1137" y="558"/>
                    <a:pt x="1198" y="542"/>
                  </a:cubicBezTo>
                  <a:cubicBezTo>
                    <a:pt x="1178" y="739"/>
                    <a:pt x="1131" y="911"/>
                    <a:pt x="987" y="1046"/>
                  </a:cubicBezTo>
                  <a:moveTo>
                    <a:pt x="566" y="916"/>
                  </a:moveTo>
                  <a:cubicBezTo>
                    <a:pt x="493" y="913"/>
                    <a:pt x="423" y="889"/>
                    <a:pt x="365" y="834"/>
                  </a:cubicBezTo>
                  <a:cubicBezTo>
                    <a:pt x="340" y="811"/>
                    <a:pt x="314" y="788"/>
                    <a:pt x="294" y="761"/>
                  </a:cubicBezTo>
                  <a:cubicBezTo>
                    <a:pt x="213" y="651"/>
                    <a:pt x="219" y="463"/>
                    <a:pt x="306" y="350"/>
                  </a:cubicBezTo>
                  <a:cubicBezTo>
                    <a:pt x="327" y="323"/>
                    <a:pt x="352" y="300"/>
                    <a:pt x="376" y="275"/>
                  </a:cubicBezTo>
                  <a:cubicBezTo>
                    <a:pt x="382" y="269"/>
                    <a:pt x="390" y="262"/>
                    <a:pt x="397" y="261"/>
                  </a:cubicBezTo>
                  <a:cubicBezTo>
                    <a:pt x="453" y="253"/>
                    <a:pt x="510" y="241"/>
                    <a:pt x="566" y="241"/>
                  </a:cubicBezTo>
                  <a:cubicBezTo>
                    <a:pt x="566" y="241"/>
                    <a:pt x="566" y="241"/>
                    <a:pt x="566" y="241"/>
                  </a:cubicBezTo>
                  <a:cubicBezTo>
                    <a:pt x="656" y="241"/>
                    <a:pt x="736" y="281"/>
                    <a:pt x="815" y="321"/>
                  </a:cubicBezTo>
                  <a:cubicBezTo>
                    <a:pt x="859" y="343"/>
                    <a:pt x="905" y="362"/>
                    <a:pt x="936" y="405"/>
                  </a:cubicBezTo>
                  <a:cubicBezTo>
                    <a:pt x="945" y="418"/>
                    <a:pt x="955" y="432"/>
                    <a:pt x="961" y="446"/>
                  </a:cubicBezTo>
                  <a:cubicBezTo>
                    <a:pt x="984" y="510"/>
                    <a:pt x="982" y="577"/>
                    <a:pt x="977" y="642"/>
                  </a:cubicBezTo>
                  <a:cubicBezTo>
                    <a:pt x="972" y="696"/>
                    <a:pt x="933" y="737"/>
                    <a:pt x="898" y="775"/>
                  </a:cubicBezTo>
                  <a:cubicBezTo>
                    <a:pt x="863" y="811"/>
                    <a:pt x="824" y="843"/>
                    <a:pt x="785" y="873"/>
                  </a:cubicBezTo>
                  <a:cubicBezTo>
                    <a:pt x="767" y="887"/>
                    <a:pt x="744" y="897"/>
                    <a:pt x="723" y="900"/>
                  </a:cubicBezTo>
                  <a:cubicBezTo>
                    <a:pt x="673" y="908"/>
                    <a:pt x="622" y="911"/>
                    <a:pt x="566" y="916"/>
                  </a:cubicBezTo>
                  <a:moveTo>
                    <a:pt x="49" y="670"/>
                  </a:moveTo>
                  <a:cubicBezTo>
                    <a:pt x="40" y="571"/>
                    <a:pt x="57" y="479"/>
                    <a:pt x="80" y="390"/>
                  </a:cubicBezTo>
                  <a:cubicBezTo>
                    <a:pt x="106" y="291"/>
                    <a:pt x="159" y="207"/>
                    <a:pt x="250" y="141"/>
                  </a:cubicBezTo>
                  <a:cubicBezTo>
                    <a:pt x="270" y="177"/>
                    <a:pt x="291" y="208"/>
                    <a:pt x="307" y="242"/>
                  </a:cubicBezTo>
                  <a:cubicBezTo>
                    <a:pt x="311" y="251"/>
                    <a:pt x="308" y="267"/>
                    <a:pt x="303" y="277"/>
                  </a:cubicBezTo>
                  <a:cubicBezTo>
                    <a:pt x="295" y="291"/>
                    <a:pt x="283" y="303"/>
                    <a:pt x="272" y="315"/>
                  </a:cubicBezTo>
                  <a:cubicBezTo>
                    <a:pt x="232" y="363"/>
                    <a:pt x="206" y="418"/>
                    <a:pt x="200" y="482"/>
                  </a:cubicBezTo>
                  <a:cubicBezTo>
                    <a:pt x="197" y="515"/>
                    <a:pt x="191" y="548"/>
                    <a:pt x="192" y="581"/>
                  </a:cubicBezTo>
                  <a:cubicBezTo>
                    <a:pt x="193" y="617"/>
                    <a:pt x="175" y="636"/>
                    <a:pt x="146" y="645"/>
                  </a:cubicBezTo>
                  <a:cubicBezTo>
                    <a:pt x="117" y="655"/>
                    <a:pt x="86" y="661"/>
                    <a:pt x="49" y="670"/>
                  </a:cubicBezTo>
                  <a:moveTo>
                    <a:pt x="920" y="310"/>
                  </a:moveTo>
                  <a:cubicBezTo>
                    <a:pt x="811" y="251"/>
                    <a:pt x="702" y="204"/>
                    <a:pt x="581" y="197"/>
                  </a:cubicBezTo>
                  <a:cubicBezTo>
                    <a:pt x="570" y="142"/>
                    <a:pt x="559" y="91"/>
                    <a:pt x="547" y="33"/>
                  </a:cubicBezTo>
                  <a:cubicBezTo>
                    <a:pt x="554" y="33"/>
                    <a:pt x="562" y="32"/>
                    <a:pt x="569" y="32"/>
                  </a:cubicBezTo>
                  <a:cubicBezTo>
                    <a:pt x="744" y="32"/>
                    <a:pt x="892" y="97"/>
                    <a:pt x="1040" y="201"/>
                  </a:cubicBezTo>
                  <a:cubicBezTo>
                    <a:pt x="996" y="242"/>
                    <a:pt x="958" y="276"/>
                    <a:pt x="920" y="310"/>
                  </a:cubicBezTo>
                  <a:moveTo>
                    <a:pt x="526" y="0"/>
                  </a:moveTo>
                  <a:cubicBezTo>
                    <a:pt x="433" y="0"/>
                    <a:pt x="345" y="16"/>
                    <a:pt x="267" y="72"/>
                  </a:cubicBezTo>
                  <a:cubicBezTo>
                    <a:pt x="150" y="158"/>
                    <a:pt x="69" y="273"/>
                    <a:pt x="39" y="423"/>
                  </a:cubicBezTo>
                  <a:cubicBezTo>
                    <a:pt x="28" y="480"/>
                    <a:pt x="19" y="538"/>
                    <a:pt x="12" y="596"/>
                  </a:cubicBezTo>
                  <a:cubicBezTo>
                    <a:pt x="0" y="686"/>
                    <a:pt x="13" y="771"/>
                    <a:pt x="54" y="852"/>
                  </a:cubicBezTo>
                  <a:cubicBezTo>
                    <a:pt x="77" y="895"/>
                    <a:pt x="96" y="940"/>
                    <a:pt x="116" y="982"/>
                  </a:cubicBezTo>
                  <a:cubicBezTo>
                    <a:pt x="114" y="1001"/>
                    <a:pt x="103" y="1023"/>
                    <a:pt x="110" y="1036"/>
                  </a:cubicBezTo>
                  <a:cubicBezTo>
                    <a:pt x="114" y="1046"/>
                    <a:pt x="120" y="1049"/>
                    <a:pt x="126" y="1049"/>
                  </a:cubicBezTo>
                  <a:cubicBezTo>
                    <a:pt x="131" y="1049"/>
                    <a:pt x="137" y="1047"/>
                    <a:pt x="142" y="1044"/>
                  </a:cubicBezTo>
                  <a:cubicBezTo>
                    <a:pt x="148" y="1041"/>
                    <a:pt x="153" y="1039"/>
                    <a:pt x="157" y="1039"/>
                  </a:cubicBezTo>
                  <a:cubicBezTo>
                    <a:pt x="158" y="1039"/>
                    <a:pt x="158" y="1039"/>
                    <a:pt x="159" y="1039"/>
                  </a:cubicBezTo>
                  <a:cubicBezTo>
                    <a:pt x="201" y="1070"/>
                    <a:pt x="236" y="1101"/>
                    <a:pt x="276" y="1123"/>
                  </a:cubicBezTo>
                  <a:cubicBezTo>
                    <a:pt x="321" y="1146"/>
                    <a:pt x="369" y="1164"/>
                    <a:pt x="418" y="1178"/>
                  </a:cubicBezTo>
                  <a:cubicBezTo>
                    <a:pt x="474" y="1194"/>
                    <a:pt x="530" y="1206"/>
                    <a:pt x="586" y="1206"/>
                  </a:cubicBezTo>
                  <a:cubicBezTo>
                    <a:pt x="628" y="1206"/>
                    <a:pt x="670" y="1199"/>
                    <a:pt x="712" y="1184"/>
                  </a:cubicBezTo>
                  <a:cubicBezTo>
                    <a:pt x="771" y="1163"/>
                    <a:pt x="830" y="1150"/>
                    <a:pt x="892" y="1145"/>
                  </a:cubicBezTo>
                  <a:cubicBezTo>
                    <a:pt x="915" y="1143"/>
                    <a:pt x="941" y="1136"/>
                    <a:pt x="961" y="1122"/>
                  </a:cubicBezTo>
                  <a:cubicBezTo>
                    <a:pt x="1035" y="1073"/>
                    <a:pt x="1090" y="1003"/>
                    <a:pt x="1134" y="926"/>
                  </a:cubicBezTo>
                  <a:cubicBezTo>
                    <a:pt x="1181" y="844"/>
                    <a:pt x="1208" y="752"/>
                    <a:pt x="1225" y="658"/>
                  </a:cubicBezTo>
                  <a:cubicBezTo>
                    <a:pt x="1236" y="592"/>
                    <a:pt x="1252" y="526"/>
                    <a:pt x="1228" y="457"/>
                  </a:cubicBezTo>
                  <a:cubicBezTo>
                    <a:pt x="1208" y="399"/>
                    <a:pt x="1194" y="338"/>
                    <a:pt x="1180" y="278"/>
                  </a:cubicBezTo>
                  <a:cubicBezTo>
                    <a:pt x="1169" y="228"/>
                    <a:pt x="1135" y="202"/>
                    <a:pt x="1098" y="180"/>
                  </a:cubicBezTo>
                  <a:cubicBezTo>
                    <a:pt x="1055" y="153"/>
                    <a:pt x="1009" y="130"/>
                    <a:pt x="964" y="106"/>
                  </a:cubicBezTo>
                  <a:cubicBezTo>
                    <a:pt x="931" y="89"/>
                    <a:pt x="899" y="71"/>
                    <a:pt x="864" y="58"/>
                  </a:cubicBezTo>
                  <a:cubicBezTo>
                    <a:pt x="760" y="20"/>
                    <a:pt x="652" y="2"/>
                    <a:pt x="540" y="0"/>
                  </a:cubicBezTo>
                  <a:cubicBezTo>
                    <a:pt x="536" y="0"/>
                    <a:pt x="531" y="0"/>
                    <a:pt x="5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1"/>
            <p:cNvSpPr>
              <a:spLocks noEditPoints="1"/>
            </p:cNvSpPr>
            <p:nvPr/>
          </p:nvSpPr>
          <p:spPr bwMode="auto">
            <a:xfrm>
              <a:off x="4424363" y="-1139825"/>
              <a:ext cx="938213" cy="1189038"/>
            </a:xfrm>
            <a:custGeom>
              <a:avLst/>
              <a:gdLst>
                <a:gd name="T0" fmla="*/ 41 w 1318"/>
                <a:gd name="T1" fmla="*/ 462 h 1670"/>
                <a:gd name="T2" fmla="*/ 113 w 1318"/>
                <a:gd name="T3" fmla="*/ 506 h 1670"/>
                <a:gd name="T4" fmla="*/ 52 w 1318"/>
                <a:gd name="T5" fmla="*/ 466 h 1670"/>
                <a:gd name="T6" fmla="*/ 542 w 1318"/>
                <a:gd name="T7" fmla="*/ 342 h 1670"/>
                <a:gd name="T8" fmla="*/ 193 w 1318"/>
                <a:gd name="T9" fmla="*/ 497 h 1670"/>
                <a:gd name="T10" fmla="*/ 402 w 1318"/>
                <a:gd name="T11" fmla="*/ 310 h 1670"/>
                <a:gd name="T12" fmla="*/ 648 w 1318"/>
                <a:gd name="T13" fmla="*/ 242 h 1670"/>
                <a:gd name="T14" fmla="*/ 712 w 1318"/>
                <a:gd name="T15" fmla="*/ 290 h 1670"/>
                <a:gd name="T16" fmla="*/ 237 w 1318"/>
                <a:gd name="T17" fmla="*/ 231 h 1670"/>
                <a:gd name="T18" fmla="*/ 316 w 1318"/>
                <a:gd name="T19" fmla="*/ 102 h 1670"/>
                <a:gd name="T20" fmla="*/ 263 w 1318"/>
                <a:gd name="T21" fmla="*/ 232 h 1670"/>
                <a:gd name="T22" fmla="*/ 260 w 1318"/>
                <a:gd name="T23" fmla="*/ 27 h 1670"/>
                <a:gd name="T24" fmla="*/ 392 w 1318"/>
                <a:gd name="T25" fmla="*/ 238 h 1670"/>
                <a:gd name="T26" fmla="*/ 307 w 1318"/>
                <a:gd name="T27" fmla="*/ 62 h 1670"/>
                <a:gd name="T28" fmla="*/ 154 w 1318"/>
                <a:gd name="T29" fmla="*/ 179 h 1670"/>
                <a:gd name="T30" fmla="*/ 232 w 1318"/>
                <a:gd name="T31" fmla="*/ 2 h 1670"/>
                <a:gd name="T32" fmla="*/ 265 w 1318"/>
                <a:gd name="T33" fmla="*/ 325 h 1670"/>
                <a:gd name="T34" fmla="*/ 84 w 1318"/>
                <a:gd name="T35" fmla="*/ 409 h 1670"/>
                <a:gd name="T36" fmla="*/ 71 w 1318"/>
                <a:gd name="T37" fmla="*/ 564 h 1670"/>
                <a:gd name="T38" fmla="*/ 193 w 1318"/>
                <a:gd name="T39" fmla="*/ 522 h 1670"/>
                <a:gd name="T40" fmla="*/ 309 w 1318"/>
                <a:gd name="T41" fmla="*/ 475 h 1670"/>
                <a:gd name="T42" fmla="*/ 534 w 1318"/>
                <a:gd name="T43" fmla="*/ 633 h 1670"/>
                <a:gd name="T44" fmla="*/ 948 w 1318"/>
                <a:gd name="T45" fmla="*/ 1399 h 1670"/>
                <a:gd name="T46" fmla="*/ 1152 w 1318"/>
                <a:gd name="T47" fmla="*/ 1243 h 1670"/>
                <a:gd name="T48" fmla="*/ 1243 w 1318"/>
                <a:gd name="T49" fmla="*/ 1169 h 1670"/>
                <a:gd name="T50" fmla="*/ 922 w 1318"/>
                <a:gd name="T51" fmla="*/ 1627 h 1670"/>
                <a:gd name="T52" fmla="*/ 764 w 1318"/>
                <a:gd name="T53" fmla="*/ 1618 h 1670"/>
                <a:gd name="T54" fmla="*/ 470 w 1318"/>
                <a:gd name="T55" fmla="*/ 1573 h 1670"/>
                <a:gd name="T56" fmla="*/ 607 w 1318"/>
                <a:gd name="T57" fmla="*/ 1516 h 1670"/>
                <a:gd name="T58" fmla="*/ 761 w 1318"/>
                <a:gd name="T59" fmla="*/ 1420 h 1670"/>
                <a:gd name="T60" fmla="*/ 339 w 1318"/>
                <a:gd name="T61" fmla="*/ 497 h 1670"/>
                <a:gd name="T62" fmla="*/ 697 w 1318"/>
                <a:gd name="T63" fmla="*/ 1463 h 1670"/>
                <a:gd name="T64" fmla="*/ 520 w 1318"/>
                <a:gd name="T65" fmla="*/ 1437 h 1670"/>
                <a:gd name="T66" fmla="*/ 475 w 1318"/>
                <a:gd name="T67" fmla="*/ 1433 h 1670"/>
                <a:gd name="T68" fmla="*/ 343 w 1318"/>
                <a:gd name="T69" fmla="*/ 1420 h 1670"/>
                <a:gd name="T70" fmla="*/ 316 w 1318"/>
                <a:gd name="T71" fmla="*/ 1414 h 1670"/>
                <a:gd name="T72" fmla="*/ 464 w 1318"/>
                <a:gd name="T73" fmla="*/ 1627 h 1670"/>
                <a:gd name="T74" fmla="*/ 663 w 1318"/>
                <a:gd name="T75" fmla="*/ 1661 h 1670"/>
                <a:gd name="T76" fmla="*/ 929 w 1318"/>
                <a:gd name="T77" fmla="*/ 1670 h 1670"/>
                <a:gd name="T78" fmla="*/ 1140 w 1318"/>
                <a:gd name="T79" fmla="*/ 1453 h 1670"/>
                <a:gd name="T80" fmla="*/ 1283 w 1318"/>
                <a:gd name="T81" fmla="*/ 1385 h 1670"/>
                <a:gd name="T82" fmla="*/ 1250 w 1318"/>
                <a:gd name="T83" fmla="*/ 1129 h 1670"/>
                <a:gd name="T84" fmla="*/ 1045 w 1318"/>
                <a:gd name="T85" fmla="*/ 1226 h 1670"/>
                <a:gd name="T86" fmla="*/ 908 w 1318"/>
                <a:gd name="T87" fmla="*/ 1356 h 1670"/>
                <a:gd name="T88" fmla="*/ 597 w 1318"/>
                <a:gd name="T89" fmla="*/ 717 h 1670"/>
                <a:gd name="T90" fmla="*/ 563 w 1318"/>
                <a:gd name="T91" fmla="*/ 397 h 1670"/>
                <a:gd name="T92" fmla="*/ 613 w 1318"/>
                <a:gd name="T93" fmla="*/ 317 h 1670"/>
                <a:gd name="T94" fmla="*/ 742 w 1318"/>
                <a:gd name="T95" fmla="*/ 256 h 1670"/>
                <a:gd name="T96" fmla="*/ 612 w 1318"/>
                <a:gd name="T97" fmla="*/ 250 h 1670"/>
                <a:gd name="T98" fmla="*/ 526 w 1318"/>
                <a:gd name="T99" fmla="*/ 267 h 1670"/>
                <a:gd name="T100" fmla="*/ 468 w 1318"/>
                <a:gd name="T101" fmla="*/ 157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8" h="1670">
                  <a:moveTo>
                    <a:pt x="56" y="467"/>
                  </a:moveTo>
                  <a:cubicBezTo>
                    <a:pt x="56" y="467"/>
                    <a:pt x="56" y="467"/>
                    <a:pt x="56" y="467"/>
                  </a:cubicBezTo>
                  <a:cubicBezTo>
                    <a:pt x="56" y="467"/>
                    <a:pt x="56" y="467"/>
                    <a:pt x="56" y="467"/>
                  </a:cubicBezTo>
                  <a:moveTo>
                    <a:pt x="56" y="467"/>
                  </a:moveTo>
                  <a:cubicBezTo>
                    <a:pt x="50" y="465"/>
                    <a:pt x="46" y="464"/>
                    <a:pt x="41" y="462"/>
                  </a:cubicBezTo>
                  <a:cubicBezTo>
                    <a:pt x="47" y="451"/>
                    <a:pt x="58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9" y="439"/>
                    <a:pt x="107" y="450"/>
                    <a:pt x="108" y="456"/>
                  </a:cubicBezTo>
                  <a:cubicBezTo>
                    <a:pt x="109" y="471"/>
                    <a:pt x="111" y="485"/>
                    <a:pt x="113" y="506"/>
                  </a:cubicBezTo>
                  <a:cubicBezTo>
                    <a:pt x="111" y="508"/>
                    <a:pt x="104" y="514"/>
                    <a:pt x="96" y="520"/>
                  </a:cubicBezTo>
                  <a:cubicBezTo>
                    <a:pt x="85" y="527"/>
                    <a:pt x="76" y="530"/>
                    <a:pt x="68" y="530"/>
                  </a:cubicBezTo>
                  <a:cubicBezTo>
                    <a:pt x="68" y="530"/>
                    <a:pt x="68" y="530"/>
                    <a:pt x="68" y="530"/>
                  </a:cubicBezTo>
                  <a:cubicBezTo>
                    <a:pt x="59" y="530"/>
                    <a:pt x="51" y="525"/>
                    <a:pt x="43" y="515"/>
                  </a:cubicBezTo>
                  <a:cubicBezTo>
                    <a:pt x="38" y="507"/>
                    <a:pt x="36" y="466"/>
                    <a:pt x="52" y="466"/>
                  </a:cubicBezTo>
                  <a:cubicBezTo>
                    <a:pt x="53" y="466"/>
                    <a:pt x="54" y="466"/>
                    <a:pt x="56" y="467"/>
                  </a:cubicBezTo>
                  <a:moveTo>
                    <a:pt x="193" y="497"/>
                  </a:moveTo>
                  <a:cubicBezTo>
                    <a:pt x="186" y="471"/>
                    <a:pt x="180" y="451"/>
                    <a:pt x="174" y="427"/>
                  </a:cubicBezTo>
                  <a:cubicBezTo>
                    <a:pt x="292" y="381"/>
                    <a:pt x="409" y="336"/>
                    <a:pt x="528" y="290"/>
                  </a:cubicBezTo>
                  <a:cubicBezTo>
                    <a:pt x="533" y="309"/>
                    <a:pt x="537" y="323"/>
                    <a:pt x="542" y="342"/>
                  </a:cubicBezTo>
                  <a:cubicBezTo>
                    <a:pt x="515" y="357"/>
                    <a:pt x="488" y="374"/>
                    <a:pt x="460" y="387"/>
                  </a:cubicBezTo>
                  <a:cubicBezTo>
                    <a:pt x="428" y="402"/>
                    <a:pt x="395" y="419"/>
                    <a:pt x="361" y="426"/>
                  </a:cubicBezTo>
                  <a:cubicBezTo>
                    <a:pt x="322" y="435"/>
                    <a:pt x="291" y="462"/>
                    <a:pt x="250" y="465"/>
                  </a:cubicBezTo>
                  <a:cubicBezTo>
                    <a:pt x="242" y="466"/>
                    <a:pt x="234" y="475"/>
                    <a:pt x="225" y="480"/>
                  </a:cubicBezTo>
                  <a:cubicBezTo>
                    <a:pt x="216" y="485"/>
                    <a:pt x="207" y="490"/>
                    <a:pt x="193" y="497"/>
                  </a:cubicBezTo>
                  <a:moveTo>
                    <a:pt x="302" y="347"/>
                  </a:moveTo>
                  <a:cubicBezTo>
                    <a:pt x="294" y="326"/>
                    <a:pt x="286" y="308"/>
                    <a:pt x="281" y="289"/>
                  </a:cubicBezTo>
                  <a:cubicBezTo>
                    <a:pt x="278" y="277"/>
                    <a:pt x="296" y="250"/>
                    <a:pt x="311" y="246"/>
                  </a:cubicBezTo>
                  <a:cubicBezTo>
                    <a:pt x="329" y="242"/>
                    <a:pt x="348" y="239"/>
                    <a:pt x="368" y="235"/>
                  </a:cubicBezTo>
                  <a:cubicBezTo>
                    <a:pt x="380" y="261"/>
                    <a:pt x="390" y="284"/>
                    <a:pt x="402" y="310"/>
                  </a:cubicBezTo>
                  <a:cubicBezTo>
                    <a:pt x="368" y="323"/>
                    <a:pt x="337" y="334"/>
                    <a:pt x="302" y="347"/>
                  </a:cubicBezTo>
                  <a:moveTo>
                    <a:pt x="680" y="320"/>
                  </a:moveTo>
                  <a:cubicBezTo>
                    <a:pt x="669" y="320"/>
                    <a:pt x="659" y="312"/>
                    <a:pt x="653" y="302"/>
                  </a:cubicBezTo>
                  <a:cubicBezTo>
                    <a:pt x="648" y="294"/>
                    <a:pt x="644" y="286"/>
                    <a:pt x="641" y="278"/>
                  </a:cubicBezTo>
                  <a:cubicBezTo>
                    <a:pt x="635" y="264"/>
                    <a:pt x="635" y="251"/>
                    <a:pt x="648" y="242"/>
                  </a:cubicBezTo>
                  <a:cubicBezTo>
                    <a:pt x="654" y="237"/>
                    <a:pt x="661" y="233"/>
                    <a:pt x="668" y="233"/>
                  </a:cubicBezTo>
                  <a:cubicBezTo>
                    <a:pt x="668" y="233"/>
                    <a:pt x="668" y="233"/>
                    <a:pt x="668" y="233"/>
                  </a:cubicBezTo>
                  <a:cubicBezTo>
                    <a:pt x="674" y="233"/>
                    <a:pt x="681" y="236"/>
                    <a:pt x="687" y="241"/>
                  </a:cubicBezTo>
                  <a:cubicBezTo>
                    <a:pt x="691" y="245"/>
                    <a:pt x="696" y="248"/>
                    <a:pt x="696" y="248"/>
                  </a:cubicBezTo>
                  <a:cubicBezTo>
                    <a:pt x="713" y="261"/>
                    <a:pt x="717" y="276"/>
                    <a:pt x="712" y="290"/>
                  </a:cubicBezTo>
                  <a:cubicBezTo>
                    <a:pt x="708" y="301"/>
                    <a:pt x="699" y="314"/>
                    <a:pt x="688" y="318"/>
                  </a:cubicBezTo>
                  <a:cubicBezTo>
                    <a:pt x="686" y="319"/>
                    <a:pt x="683" y="320"/>
                    <a:pt x="680" y="320"/>
                  </a:cubicBezTo>
                  <a:cubicBezTo>
                    <a:pt x="680" y="320"/>
                    <a:pt x="680" y="320"/>
                    <a:pt x="680" y="320"/>
                  </a:cubicBezTo>
                  <a:moveTo>
                    <a:pt x="263" y="232"/>
                  </a:moveTo>
                  <a:cubicBezTo>
                    <a:pt x="254" y="232"/>
                    <a:pt x="245" y="232"/>
                    <a:pt x="237" y="231"/>
                  </a:cubicBezTo>
                  <a:cubicBezTo>
                    <a:pt x="208" y="228"/>
                    <a:pt x="199" y="202"/>
                    <a:pt x="188" y="180"/>
                  </a:cubicBezTo>
                  <a:cubicBezTo>
                    <a:pt x="179" y="161"/>
                    <a:pt x="174" y="139"/>
                    <a:pt x="190" y="120"/>
                  </a:cubicBezTo>
                  <a:cubicBezTo>
                    <a:pt x="209" y="98"/>
                    <a:pt x="237" y="81"/>
                    <a:pt x="266" y="81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84" y="81"/>
                    <a:pt x="301" y="87"/>
                    <a:pt x="316" y="102"/>
                  </a:cubicBezTo>
                  <a:cubicBezTo>
                    <a:pt x="335" y="120"/>
                    <a:pt x="355" y="136"/>
                    <a:pt x="371" y="155"/>
                  </a:cubicBezTo>
                  <a:cubicBezTo>
                    <a:pt x="379" y="164"/>
                    <a:pt x="380" y="179"/>
                    <a:pt x="385" y="192"/>
                  </a:cubicBezTo>
                  <a:cubicBezTo>
                    <a:pt x="356" y="203"/>
                    <a:pt x="332" y="210"/>
                    <a:pt x="310" y="221"/>
                  </a:cubicBezTo>
                  <a:cubicBezTo>
                    <a:pt x="295" y="230"/>
                    <a:pt x="279" y="232"/>
                    <a:pt x="264" y="232"/>
                  </a:cubicBezTo>
                  <a:cubicBezTo>
                    <a:pt x="263" y="232"/>
                    <a:pt x="263" y="232"/>
                    <a:pt x="263" y="232"/>
                  </a:cubicBezTo>
                  <a:moveTo>
                    <a:pt x="239" y="290"/>
                  </a:moveTo>
                  <a:cubicBezTo>
                    <a:pt x="198" y="288"/>
                    <a:pt x="176" y="266"/>
                    <a:pt x="155" y="243"/>
                  </a:cubicBezTo>
                  <a:cubicBezTo>
                    <a:pt x="132" y="218"/>
                    <a:pt x="120" y="186"/>
                    <a:pt x="115" y="152"/>
                  </a:cubicBezTo>
                  <a:cubicBezTo>
                    <a:pt x="110" y="113"/>
                    <a:pt x="130" y="81"/>
                    <a:pt x="159" y="60"/>
                  </a:cubicBezTo>
                  <a:cubicBezTo>
                    <a:pt x="192" y="36"/>
                    <a:pt x="226" y="27"/>
                    <a:pt x="260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312" y="27"/>
                    <a:pt x="359" y="48"/>
                    <a:pt x="390" y="72"/>
                  </a:cubicBezTo>
                  <a:cubicBezTo>
                    <a:pt x="427" y="102"/>
                    <a:pt x="436" y="148"/>
                    <a:pt x="437" y="193"/>
                  </a:cubicBezTo>
                  <a:cubicBezTo>
                    <a:pt x="438" y="210"/>
                    <a:pt x="410" y="236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87" y="238"/>
                    <a:pt x="383" y="233"/>
                    <a:pt x="377" y="230"/>
                  </a:cubicBezTo>
                  <a:cubicBezTo>
                    <a:pt x="381" y="224"/>
                    <a:pt x="383" y="220"/>
                    <a:pt x="386" y="218"/>
                  </a:cubicBezTo>
                  <a:cubicBezTo>
                    <a:pt x="417" y="193"/>
                    <a:pt x="422" y="156"/>
                    <a:pt x="394" y="129"/>
                  </a:cubicBezTo>
                  <a:cubicBezTo>
                    <a:pt x="368" y="103"/>
                    <a:pt x="339" y="78"/>
                    <a:pt x="307" y="62"/>
                  </a:cubicBezTo>
                  <a:cubicBezTo>
                    <a:pt x="297" y="57"/>
                    <a:pt x="284" y="55"/>
                    <a:pt x="271" y="55"/>
                  </a:cubicBezTo>
                  <a:cubicBezTo>
                    <a:pt x="270" y="55"/>
                    <a:pt x="270" y="55"/>
                    <a:pt x="270" y="55"/>
                  </a:cubicBezTo>
                  <a:cubicBezTo>
                    <a:pt x="258" y="55"/>
                    <a:pt x="245" y="57"/>
                    <a:pt x="235" y="60"/>
                  </a:cubicBezTo>
                  <a:cubicBezTo>
                    <a:pt x="211" y="68"/>
                    <a:pt x="188" y="86"/>
                    <a:pt x="170" y="105"/>
                  </a:cubicBezTo>
                  <a:cubicBezTo>
                    <a:pt x="152" y="125"/>
                    <a:pt x="142" y="148"/>
                    <a:pt x="154" y="179"/>
                  </a:cubicBezTo>
                  <a:cubicBezTo>
                    <a:pt x="167" y="211"/>
                    <a:pt x="180" y="240"/>
                    <a:pt x="209" y="260"/>
                  </a:cubicBezTo>
                  <a:cubicBezTo>
                    <a:pt x="218" y="267"/>
                    <a:pt x="226" y="277"/>
                    <a:pt x="239" y="290"/>
                  </a:cubicBezTo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57" y="0"/>
                    <a:pt x="244" y="1"/>
                    <a:pt x="232" y="2"/>
                  </a:cubicBezTo>
                  <a:cubicBezTo>
                    <a:pt x="157" y="9"/>
                    <a:pt x="103" y="59"/>
                    <a:pt x="81" y="131"/>
                  </a:cubicBezTo>
                  <a:cubicBezTo>
                    <a:pt x="78" y="139"/>
                    <a:pt x="79" y="151"/>
                    <a:pt x="82" y="160"/>
                  </a:cubicBezTo>
                  <a:cubicBezTo>
                    <a:pt x="91" y="186"/>
                    <a:pt x="100" y="213"/>
                    <a:pt x="113" y="237"/>
                  </a:cubicBezTo>
                  <a:cubicBezTo>
                    <a:pt x="136" y="282"/>
                    <a:pt x="173" y="311"/>
                    <a:pt x="225" y="318"/>
                  </a:cubicBezTo>
                  <a:cubicBezTo>
                    <a:pt x="238" y="320"/>
                    <a:pt x="251" y="322"/>
                    <a:pt x="265" y="325"/>
                  </a:cubicBezTo>
                  <a:cubicBezTo>
                    <a:pt x="270" y="334"/>
                    <a:pt x="275" y="344"/>
                    <a:pt x="280" y="355"/>
                  </a:cubicBezTo>
                  <a:cubicBezTo>
                    <a:pt x="249" y="376"/>
                    <a:pt x="216" y="383"/>
                    <a:pt x="182" y="392"/>
                  </a:cubicBezTo>
                  <a:cubicBezTo>
                    <a:pt x="139" y="405"/>
                    <a:pt x="138" y="404"/>
                    <a:pt x="153" y="448"/>
                  </a:cubicBezTo>
                  <a:cubicBezTo>
                    <a:pt x="135" y="446"/>
                    <a:pt x="126" y="432"/>
                    <a:pt x="114" y="423"/>
                  </a:cubicBezTo>
                  <a:cubicBezTo>
                    <a:pt x="102" y="413"/>
                    <a:pt x="93" y="409"/>
                    <a:pt x="8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76" y="409"/>
                    <a:pt x="68" y="412"/>
                    <a:pt x="57" y="419"/>
                  </a:cubicBezTo>
                  <a:cubicBezTo>
                    <a:pt x="49" y="424"/>
                    <a:pt x="40" y="430"/>
                    <a:pt x="33" y="437"/>
                  </a:cubicBezTo>
                  <a:cubicBezTo>
                    <a:pt x="6" y="459"/>
                    <a:pt x="0" y="509"/>
                    <a:pt x="21" y="537"/>
                  </a:cubicBezTo>
                  <a:cubicBezTo>
                    <a:pt x="33" y="554"/>
                    <a:pt x="51" y="564"/>
                    <a:pt x="71" y="564"/>
                  </a:cubicBezTo>
                  <a:cubicBezTo>
                    <a:pt x="71" y="564"/>
                    <a:pt x="71" y="564"/>
                    <a:pt x="71" y="564"/>
                  </a:cubicBezTo>
                  <a:cubicBezTo>
                    <a:pt x="84" y="564"/>
                    <a:pt x="97" y="559"/>
                    <a:pt x="110" y="550"/>
                  </a:cubicBezTo>
                  <a:cubicBezTo>
                    <a:pt x="131" y="536"/>
                    <a:pt x="147" y="514"/>
                    <a:pt x="165" y="495"/>
                  </a:cubicBezTo>
                  <a:cubicBezTo>
                    <a:pt x="166" y="495"/>
                    <a:pt x="168" y="497"/>
                    <a:pt x="170" y="500"/>
                  </a:cubicBezTo>
                  <a:cubicBezTo>
                    <a:pt x="180" y="515"/>
                    <a:pt x="185" y="522"/>
                    <a:pt x="193" y="522"/>
                  </a:cubicBezTo>
                  <a:cubicBezTo>
                    <a:pt x="193" y="522"/>
                    <a:pt x="193" y="522"/>
                    <a:pt x="193" y="522"/>
                  </a:cubicBezTo>
                  <a:cubicBezTo>
                    <a:pt x="198" y="522"/>
                    <a:pt x="205" y="519"/>
                    <a:pt x="215" y="514"/>
                  </a:cubicBezTo>
                  <a:cubicBezTo>
                    <a:pt x="237" y="505"/>
                    <a:pt x="258" y="495"/>
                    <a:pt x="279" y="485"/>
                  </a:cubicBezTo>
                  <a:cubicBezTo>
                    <a:pt x="292" y="478"/>
                    <a:pt x="301" y="475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20" y="475"/>
                    <a:pt x="328" y="482"/>
                    <a:pt x="343" y="497"/>
                  </a:cubicBezTo>
                  <a:cubicBezTo>
                    <a:pt x="344" y="489"/>
                    <a:pt x="344" y="482"/>
                    <a:pt x="344" y="471"/>
                  </a:cubicBezTo>
                  <a:cubicBezTo>
                    <a:pt x="373" y="458"/>
                    <a:pt x="404" y="446"/>
                    <a:pt x="437" y="432"/>
                  </a:cubicBezTo>
                  <a:cubicBezTo>
                    <a:pt x="444" y="441"/>
                    <a:pt x="452" y="449"/>
                    <a:pt x="457" y="459"/>
                  </a:cubicBezTo>
                  <a:cubicBezTo>
                    <a:pt x="483" y="517"/>
                    <a:pt x="509" y="575"/>
                    <a:pt x="534" y="633"/>
                  </a:cubicBezTo>
                  <a:cubicBezTo>
                    <a:pt x="567" y="709"/>
                    <a:pt x="599" y="786"/>
                    <a:pt x="630" y="862"/>
                  </a:cubicBezTo>
                  <a:cubicBezTo>
                    <a:pt x="664" y="944"/>
                    <a:pt x="696" y="1026"/>
                    <a:pt x="730" y="1107"/>
                  </a:cubicBezTo>
                  <a:cubicBezTo>
                    <a:pt x="745" y="1142"/>
                    <a:pt x="765" y="1175"/>
                    <a:pt x="780" y="1210"/>
                  </a:cubicBezTo>
                  <a:cubicBezTo>
                    <a:pt x="793" y="1239"/>
                    <a:pt x="800" y="1271"/>
                    <a:pt x="816" y="1299"/>
                  </a:cubicBezTo>
                  <a:cubicBezTo>
                    <a:pt x="847" y="1355"/>
                    <a:pt x="889" y="1399"/>
                    <a:pt x="948" y="1399"/>
                  </a:cubicBezTo>
                  <a:cubicBezTo>
                    <a:pt x="948" y="1399"/>
                    <a:pt x="948" y="1399"/>
                    <a:pt x="949" y="1399"/>
                  </a:cubicBezTo>
                  <a:cubicBezTo>
                    <a:pt x="969" y="1399"/>
                    <a:pt x="991" y="1394"/>
                    <a:pt x="1015" y="1382"/>
                  </a:cubicBezTo>
                  <a:cubicBezTo>
                    <a:pt x="1065" y="1358"/>
                    <a:pt x="1106" y="1323"/>
                    <a:pt x="1141" y="1280"/>
                  </a:cubicBezTo>
                  <a:cubicBezTo>
                    <a:pt x="1143" y="1278"/>
                    <a:pt x="1145" y="1275"/>
                    <a:pt x="1147" y="1272"/>
                  </a:cubicBezTo>
                  <a:cubicBezTo>
                    <a:pt x="1153" y="1263"/>
                    <a:pt x="1164" y="1253"/>
                    <a:pt x="1152" y="1243"/>
                  </a:cubicBezTo>
                  <a:cubicBezTo>
                    <a:pt x="1151" y="1242"/>
                    <a:pt x="1149" y="1241"/>
                    <a:pt x="1146" y="1241"/>
                  </a:cubicBezTo>
                  <a:cubicBezTo>
                    <a:pt x="1146" y="1241"/>
                    <a:pt x="1146" y="1241"/>
                    <a:pt x="1146" y="1241"/>
                  </a:cubicBezTo>
                  <a:cubicBezTo>
                    <a:pt x="1140" y="1241"/>
                    <a:pt x="1131" y="1244"/>
                    <a:pt x="1122" y="1245"/>
                  </a:cubicBezTo>
                  <a:cubicBezTo>
                    <a:pt x="1118" y="1241"/>
                    <a:pt x="1111" y="1233"/>
                    <a:pt x="1104" y="1226"/>
                  </a:cubicBezTo>
                  <a:cubicBezTo>
                    <a:pt x="1151" y="1207"/>
                    <a:pt x="1197" y="1188"/>
                    <a:pt x="1243" y="1169"/>
                  </a:cubicBezTo>
                  <a:cubicBezTo>
                    <a:pt x="1252" y="1186"/>
                    <a:pt x="1272" y="1317"/>
                    <a:pt x="1267" y="1340"/>
                  </a:cubicBezTo>
                  <a:cubicBezTo>
                    <a:pt x="1253" y="1328"/>
                    <a:pt x="1239" y="1316"/>
                    <a:pt x="1223" y="1302"/>
                  </a:cubicBezTo>
                  <a:cubicBezTo>
                    <a:pt x="1188" y="1344"/>
                    <a:pt x="1153" y="1382"/>
                    <a:pt x="1124" y="1423"/>
                  </a:cubicBezTo>
                  <a:cubicBezTo>
                    <a:pt x="1095" y="1463"/>
                    <a:pt x="1062" y="1498"/>
                    <a:pt x="1019" y="1520"/>
                  </a:cubicBezTo>
                  <a:cubicBezTo>
                    <a:pt x="974" y="1544"/>
                    <a:pt x="939" y="1575"/>
                    <a:pt x="922" y="1627"/>
                  </a:cubicBezTo>
                  <a:cubicBezTo>
                    <a:pt x="914" y="1622"/>
                    <a:pt x="907" y="1620"/>
                    <a:pt x="905" y="1615"/>
                  </a:cubicBezTo>
                  <a:cubicBezTo>
                    <a:pt x="897" y="1601"/>
                    <a:pt x="885" y="1595"/>
                    <a:pt x="872" y="1595"/>
                  </a:cubicBezTo>
                  <a:cubicBezTo>
                    <a:pt x="872" y="1595"/>
                    <a:pt x="872" y="1595"/>
                    <a:pt x="872" y="1595"/>
                  </a:cubicBezTo>
                  <a:cubicBezTo>
                    <a:pt x="867" y="1595"/>
                    <a:pt x="863" y="1596"/>
                    <a:pt x="859" y="1597"/>
                  </a:cubicBezTo>
                  <a:cubicBezTo>
                    <a:pt x="827" y="1603"/>
                    <a:pt x="795" y="1609"/>
                    <a:pt x="764" y="1618"/>
                  </a:cubicBezTo>
                  <a:cubicBezTo>
                    <a:pt x="729" y="1627"/>
                    <a:pt x="693" y="1632"/>
                    <a:pt x="658" y="1632"/>
                  </a:cubicBezTo>
                  <a:cubicBezTo>
                    <a:pt x="657" y="1632"/>
                    <a:pt x="656" y="1632"/>
                    <a:pt x="655" y="1632"/>
                  </a:cubicBezTo>
                  <a:cubicBezTo>
                    <a:pt x="630" y="1632"/>
                    <a:pt x="606" y="1630"/>
                    <a:pt x="581" y="1627"/>
                  </a:cubicBezTo>
                  <a:cubicBezTo>
                    <a:pt x="561" y="1624"/>
                    <a:pt x="542" y="1612"/>
                    <a:pt x="523" y="1603"/>
                  </a:cubicBezTo>
                  <a:cubicBezTo>
                    <a:pt x="505" y="1594"/>
                    <a:pt x="488" y="1584"/>
                    <a:pt x="470" y="1573"/>
                  </a:cubicBezTo>
                  <a:cubicBezTo>
                    <a:pt x="460" y="1585"/>
                    <a:pt x="452" y="1595"/>
                    <a:pt x="442" y="1608"/>
                  </a:cubicBezTo>
                  <a:cubicBezTo>
                    <a:pt x="398" y="1561"/>
                    <a:pt x="376" y="1506"/>
                    <a:pt x="348" y="1447"/>
                  </a:cubicBezTo>
                  <a:cubicBezTo>
                    <a:pt x="400" y="1454"/>
                    <a:pt x="444" y="1448"/>
                    <a:pt x="495" y="1454"/>
                  </a:cubicBezTo>
                  <a:cubicBezTo>
                    <a:pt x="492" y="1470"/>
                    <a:pt x="501" y="1492"/>
                    <a:pt x="519" y="1495"/>
                  </a:cubicBezTo>
                  <a:cubicBezTo>
                    <a:pt x="549" y="1500"/>
                    <a:pt x="578" y="1509"/>
                    <a:pt x="607" y="1516"/>
                  </a:cubicBezTo>
                  <a:cubicBezTo>
                    <a:pt x="611" y="1517"/>
                    <a:pt x="614" y="1518"/>
                    <a:pt x="618" y="1518"/>
                  </a:cubicBezTo>
                  <a:cubicBezTo>
                    <a:pt x="618" y="1518"/>
                    <a:pt x="618" y="1518"/>
                    <a:pt x="618" y="1518"/>
                  </a:cubicBezTo>
                  <a:cubicBezTo>
                    <a:pt x="619" y="1518"/>
                    <a:pt x="620" y="1518"/>
                    <a:pt x="621" y="1518"/>
                  </a:cubicBezTo>
                  <a:cubicBezTo>
                    <a:pt x="664" y="1507"/>
                    <a:pt x="709" y="1496"/>
                    <a:pt x="745" y="1466"/>
                  </a:cubicBezTo>
                  <a:cubicBezTo>
                    <a:pt x="759" y="1455"/>
                    <a:pt x="766" y="1443"/>
                    <a:pt x="761" y="1420"/>
                  </a:cubicBezTo>
                  <a:cubicBezTo>
                    <a:pt x="755" y="1390"/>
                    <a:pt x="746" y="1361"/>
                    <a:pt x="735" y="1332"/>
                  </a:cubicBezTo>
                  <a:cubicBezTo>
                    <a:pt x="725" y="1308"/>
                    <a:pt x="710" y="1288"/>
                    <a:pt x="700" y="1264"/>
                  </a:cubicBezTo>
                  <a:cubicBezTo>
                    <a:pt x="674" y="1204"/>
                    <a:pt x="648" y="1145"/>
                    <a:pt x="622" y="1085"/>
                  </a:cubicBezTo>
                  <a:cubicBezTo>
                    <a:pt x="546" y="909"/>
                    <a:pt x="470" y="734"/>
                    <a:pt x="394" y="558"/>
                  </a:cubicBezTo>
                  <a:cubicBezTo>
                    <a:pt x="383" y="531"/>
                    <a:pt x="367" y="502"/>
                    <a:pt x="339" y="497"/>
                  </a:cubicBezTo>
                  <a:cubicBezTo>
                    <a:pt x="384" y="615"/>
                    <a:pt x="434" y="731"/>
                    <a:pt x="487" y="846"/>
                  </a:cubicBezTo>
                  <a:cubicBezTo>
                    <a:pt x="540" y="959"/>
                    <a:pt x="587" y="1071"/>
                    <a:pt x="633" y="1187"/>
                  </a:cubicBezTo>
                  <a:cubicBezTo>
                    <a:pt x="654" y="1239"/>
                    <a:pt x="692" y="1287"/>
                    <a:pt x="706" y="1342"/>
                  </a:cubicBezTo>
                  <a:cubicBezTo>
                    <a:pt x="711" y="1362"/>
                    <a:pt x="719" y="1380"/>
                    <a:pt x="724" y="1400"/>
                  </a:cubicBezTo>
                  <a:cubicBezTo>
                    <a:pt x="733" y="1433"/>
                    <a:pt x="727" y="1445"/>
                    <a:pt x="697" y="1463"/>
                  </a:cubicBezTo>
                  <a:cubicBezTo>
                    <a:pt x="680" y="1474"/>
                    <a:pt x="661" y="1491"/>
                    <a:pt x="640" y="1491"/>
                  </a:cubicBezTo>
                  <a:cubicBezTo>
                    <a:pt x="640" y="1491"/>
                    <a:pt x="639" y="1491"/>
                    <a:pt x="639" y="1491"/>
                  </a:cubicBezTo>
                  <a:cubicBezTo>
                    <a:pt x="613" y="1490"/>
                    <a:pt x="588" y="1487"/>
                    <a:pt x="562" y="1483"/>
                  </a:cubicBezTo>
                  <a:cubicBezTo>
                    <a:pt x="551" y="1481"/>
                    <a:pt x="522" y="1479"/>
                    <a:pt x="517" y="1468"/>
                  </a:cubicBezTo>
                  <a:cubicBezTo>
                    <a:pt x="514" y="1460"/>
                    <a:pt x="525" y="1442"/>
                    <a:pt x="520" y="1437"/>
                  </a:cubicBezTo>
                  <a:cubicBezTo>
                    <a:pt x="512" y="1433"/>
                    <a:pt x="503" y="1433"/>
                    <a:pt x="495" y="1433"/>
                  </a:cubicBezTo>
                  <a:cubicBezTo>
                    <a:pt x="494" y="1433"/>
                    <a:pt x="494" y="1433"/>
                    <a:pt x="493" y="1433"/>
                  </a:cubicBezTo>
                  <a:cubicBezTo>
                    <a:pt x="491" y="1433"/>
                    <a:pt x="488" y="1433"/>
                    <a:pt x="485" y="1433"/>
                  </a:cubicBezTo>
                  <a:cubicBezTo>
                    <a:pt x="482" y="1433"/>
                    <a:pt x="480" y="1433"/>
                    <a:pt x="477" y="1433"/>
                  </a:cubicBezTo>
                  <a:cubicBezTo>
                    <a:pt x="476" y="1433"/>
                    <a:pt x="476" y="1433"/>
                    <a:pt x="475" y="1433"/>
                  </a:cubicBezTo>
                  <a:cubicBezTo>
                    <a:pt x="474" y="1433"/>
                    <a:pt x="473" y="1433"/>
                    <a:pt x="471" y="1433"/>
                  </a:cubicBezTo>
                  <a:cubicBezTo>
                    <a:pt x="455" y="1432"/>
                    <a:pt x="439" y="1431"/>
                    <a:pt x="422" y="1429"/>
                  </a:cubicBezTo>
                  <a:cubicBezTo>
                    <a:pt x="406" y="1427"/>
                    <a:pt x="390" y="1425"/>
                    <a:pt x="373" y="1423"/>
                  </a:cubicBezTo>
                  <a:cubicBezTo>
                    <a:pt x="365" y="1422"/>
                    <a:pt x="356" y="1421"/>
                    <a:pt x="347" y="1420"/>
                  </a:cubicBezTo>
                  <a:cubicBezTo>
                    <a:pt x="346" y="1420"/>
                    <a:pt x="345" y="1420"/>
                    <a:pt x="343" y="1420"/>
                  </a:cubicBezTo>
                  <a:cubicBezTo>
                    <a:pt x="342" y="1420"/>
                    <a:pt x="342" y="1420"/>
                    <a:pt x="341" y="1420"/>
                  </a:cubicBezTo>
                  <a:cubicBezTo>
                    <a:pt x="340" y="1420"/>
                    <a:pt x="340" y="1420"/>
                    <a:pt x="339" y="1420"/>
                  </a:cubicBezTo>
                  <a:cubicBezTo>
                    <a:pt x="333" y="1420"/>
                    <a:pt x="325" y="1420"/>
                    <a:pt x="323" y="1418"/>
                  </a:cubicBezTo>
                  <a:cubicBezTo>
                    <a:pt x="321" y="1416"/>
                    <a:pt x="319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36" y="1486"/>
                    <a:pt x="349" y="1520"/>
                    <a:pt x="379" y="1557"/>
                  </a:cubicBezTo>
                  <a:cubicBezTo>
                    <a:pt x="391" y="1573"/>
                    <a:pt x="424" y="1638"/>
                    <a:pt x="449" y="1638"/>
                  </a:cubicBezTo>
                  <a:cubicBezTo>
                    <a:pt x="449" y="1638"/>
                    <a:pt x="449" y="1638"/>
                    <a:pt x="449" y="1638"/>
                  </a:cubicBezTo>
                  <a:cubicBezTo>
                    <a:pt x="454" y="1638"/>
                    <a:pt x="459" y="1635"/>
                    <a:pt x="464" y="1627"/>
                  </a:cubicBezTo>
                  <a:cubicBezTo>
                    <a:pt x="468" y="1618"/>
                    <a:pt x="472" y="1609"/>
                    <a:pt x="478" y="1598"/>
                  </a:cubicBezTo>
                  <a:cubicBezTo>
                    <a:pt x="493" y="1609"/>
                    <a:pt x="504" y="1620"/>
                    <a:pt x="518" y="1627"/>
                  </a:cubicBezTo>
                  <a:cubicBezTo>
                    <a:pt x="537" y="1638"/>
                    <a:pt x="557" y="1652"/>
                    <a:pt x="578" y="1655"/>
                  </a:cubicBezTo>
                  <a:cubicBezTo>
                    <a:pt x="605" y="1659"/>
                    <a:pt x="633" y="1661"/>
                    <a:pt x="660" y="1661"/>
                  </a:cubicBezTo>
                  <a:cubicBezTo>
                    <a:pt x="661" y="1661"/>
                    <a:pt x="662" y="1661"/>
                    <a:pt x="663" y="1661"/>
                  </a:cubicBezTo>
                  <a:cubicBezTo>
                    <a:pt x="707" y="1661"/>
                    <a:pt x="751" y="1655"/>
                    <a:pt x="793" y="1641"/>
                  </a:cubicBezTo>
                  <a:cubicBezTo>
                    <a:pt x="811" y="1635"/>
                    <a:pt x="827" y="1632"/>
                    <a:pt x="842" y="1632"/>
                  </a:cubicBezTo>
                  <a:cubicBezTo>
                    <a:pt x="842" y="1632"/>
                    <a:pt x="842" y="1632"/>
                    <a:pt x="842" y="1632"/>
                  </a:cubicBezTo>
                  <a:cubicBezTo>
                    <a:pt x="867" y="1632"/>
                    <a:pt x="890" y="1641"/>
                    <a:pt x="912" y="1661"/>
                  </a:cubicBezTo>
                  <a:cubicBezTo>
                    <a:pt x="919" y="1667"/>
                    <a:pt x="924" y="1670"/>
                    <a:pt x="929" y="1670"/>
                  </a:cubicBezTo>
                  <a:cubicBezTo>
                    <a:pt x="929" y="1670"/>
                    <a:pt x="929" y="1670"/>
                    <a:pt x="929" y="1670"/>
                  </a:cubicBezTo>
                  <a:cubicBezTo>
                    <a:pt x="936" y="1670"/>
                    <a:pt x="941" y="1664"/>
                    <a:pt x="946" y="1651"/>
                  </a:cubicBezTo>
                  <a:cubicBezTo>
                    <a:pt x="952" y="1638"/>
                    <a:pt x="959" y="1624"/>
                    <a:pt x="963" y="1611"/>
                  </a:cubicBezTo>
                  <a:cubicBezTo>
                    <a:pt x="971" y="1588"/>
                    <a:pt x="987" y="1572"/>
                    <a:pt x="1008" y="1564"/>
                  </a:cubicBezTo>
                  <a:cubicBezTo>
                    <a:pt x="1064" y="1541"/>
                    <a:pt x="1102" y="1497"/>
                    <a:pt x="1140" y="1453"/>
                  </a:cubicBezTo>
                  <a:cubicBezTo>
                    <a:pt x="1162" y="1428"/>
                    <a:pt x="1181" y="1399"/>
                    <a:pt x="1203" y="1372"/>
                  </a:cubicBezTo>
                  <a:cubicBezTo>
                    <a:pt x="1211" y="1363"/>
                    <a:pt x="1221" y="1357"/>
                    <a:pt x="1232" y="1348"/>
                  </a:cubicBezTo>
                  <a:cubicBezTo>
                    <a:pt x="1245" y="1359"/>
                    <a:pt x="1256" y="1368"/>
                    <a:pt x="1267" y="1378"/>
                  </a:cubicBezTo>
                  <a:cubicBezTo>
                    <a:pt x="1272" y="1382"/>
                    <a:pt x="1277" y="1385"/>
                    <a:pt x="1282" y="1385"/>
                  </a:cubicBezTo>
                  <a:cubicBezTo>
                    <a:pt x="1282" y="1385"/>
                    <a:pt x="1283" y="1385"/>
                    <a:pt x="1283" y="1385"/>
                  </a:cubicBezTo>
                  <a:cubicBezTo>
                    <a:pt x="1286" y="1385"/>
                    <a:pt x="1290" y="1384"/>
                    <a:pt x="1293" y="1379"/>
                  </a:cubicBezTo>
                  <a:cubicBezTo>
                    <a:pt x="1304" y="1362"/>
                    <a:pt x="1318" y="1344"/>
                    <a:pt x="1306" y="1321"/>
                  </a:cubicBezTo>
                  <a:cubicBezTo>
                    <a:pt x="1285" y="1280"/>
                    <a:pt x="1283" y="1235"/>
                    <a:pt x="1286" y="1190"/>
                  </a:cubicBezTo>
                  <a:cubicBezTo>
                    <a:pt x="1287" y="1168"/>
                    <a:pt x="1279" y="1155"/>
                    <a:pt x="1268" y="1140"/>
                  </a:cubicBezTo>
                  <a:cubicBezTo>
                    <a:pt x="1262" y="1132"/>
                    <a:pt x="1257" y="1129"/>
                    <a:pt x="1250" y="1129"/>
                  </a:cubicBezTo>
                  <a:cubicBezTo>
                    <a:pt x="1250" y="1129"/>
                    <a:pt x="1250" y="1129"/>
                    <a:pt x="1250" y="1129"/>
                  </a:cubicBezTo>
                  <a:cubicBezTo>
                    <a:pt x="1247" y="1129"/>
                    <a:pt x="1243" y="1130"/>
                    <a:pt x="1240" y="1131"/>
                  </a:cubicBezTo>
                  <a:cubicBezTo>
                    <a:pt x="1223" y="1139"/>
                    <a:pt x="1208" y="1148"/>
                    <a:pt x="1192" y="1157"/>
                  </a:cubicBezTo>
                  <a:cubicBezTo>
                    <a:pt x="1160" y="1175"/>
                    <a:pt x="1127" y="1192"/>
                    <a:pt x="1089" y="1194"/>
                  </a:cubicBezTo>
                  <a:cubicBezTo>
                    <a:pt x="1067" y="1195"/>
                    <a:pt x="1052" y="1205"/>
                    <a:pt x="1045" y="1226"/>
                  </a:cubicBezTo>
                  <a:cubicBezTo>
                    <a:pt x="1056" y="1251"/>
                    <a:pt x="1099" y="1240"/>
                    <a:pt x="1099" y="1278"/>
                  </a:cubicBezTo>
                  <a:cubicBezTo>
                    <a:pt x="1063" y="1317"/>
                    <a:pt x="1022" y="1352"/>
                    <a:pt x="966" y="1366"/>
                  </a:cubicBezTo>
                  <a:cubicBezTo>
                    <a:pt x="960" y="1367"/>
                    <a:pt x="953" y="1368"/>
                    <a:pt x="947" y="1368"/>
                  </a:cubicBezTo>
                  <a:cubicBezTo>
                    <a:pt x="947" y="1368"/>
                    <a:pt x="947" y="1368"/>
                    <a:pt x="947" y="1368"/>
                  </a:cubicBezTo>
                  <a:cubicBezTo>
                    <a:pt x="933" y="1368"/>
                    <a:pt x="919" y="1364"/>
                    <a:pt x="908" y="1356"/>
                  </a:cubicBezTo>
                  <a:cubicBezTo>
                    <a:pt x="882" y="1336"/>
                    <a:pt x="858" y="1313"/>
                    <a:pt x="845" y="1280"/>
                  </a:cubicBezTo>
                  <a:cubicBezTo>
                    <a:pt x="834" y="1251"/>
                    <a:pt x="818" y="1223"/>
                    <a:pt x="804" y="1196"/>
                  </a:cubicBezTo>
                  <a:cubicBezTo>
                    <a:pt x="799" y="1186"/>
                    <a:pt x="791" y="1178"/>
                    <a:pt x="786" y="1168"/>
                  </a:cubicBezTo>
                  <a:cubicBezTo>
                    <a:pt x="755" y="1098"/>
                    <a:pt x="725" y="1029"/>
                    <a:pt x="695" y="959"/>
                  </a:cubicBezTo>
                  <a:cubicBezTo>
                    <a:pt x="662" y="878"/>
                    <a:pt x="629" y="798"/>
                    <a:pt x="597" y="717"/>
                  </a:cubicBezTo>
                  <a:cubicBezTo>
                    <a:pt x="577" y="666"/>
                    <a:pt x="559" y="614"/>
                    <a:pt x="540" y="563"/>
                  </a:cubicBezTo>
                  <a:cubicBezTo>
                    <a:pt x="537" y="556"/>
                    <a:pt x="534" y="548"/>
                    <a:pt x="530" y="541"/>
                  </a:cubicBezTo>
                  <a:cubicBezTo>
                    <a:pt x="514" y="510"/>
                    <a:pt x="496" y="479"/>
                    <a:pt x="480" y="448"/>
                  </a:cubicBezTo>
                  <a:cubicBezTo>
                    <a:pt x="476" y="440"/>
                    <a:pt x="476" y="431"/>
                    <a:pt x="474" y="420"/>
                  </a:cubicBezTo>
                  <a:cubicBezTo>
                    <a:pt x="505" y="412"/>
                    <a:pt x="534" y="404"/>
                    <a:pt x="563" y="397"/>
                  </a:cubicBezTo>
                  <a:cubicBezTo>
                    <a:pt x="587" y="392"/>
                    <a:pt x="588" y="391"/>
                    <a:pt x="582" y="367"/>
                  </a:cubicBezTo>
                  <a:cubicBezTo>
                    <a:pt x="579" y="355"/>
                    <a:pt x="577" y="343"/>
                    <a:pt x="575" y="331"/>
                  </a:cubicBezTo>
                  <a:cubicBezTo>
                    <a:pt x="581" y="329"/>
                    <a:pt x="585" y="327"/>
                    <a:pt x="589" y="326"/>
                  </a:cubicBezTo>
                  <a:cubicBezTo>
                    <a:pt x="601" y="320"/>
                    <a:pt x="608" y="317"/>
                    <a:pt x="613" y="317"/>
                  </a:cubicBezTo>
                  <a:cubicBezTo>
                    <a:pt x="613" y="317"/>
                    <a:pt x="613" y="317"/>
                    <a:pt x="613" y="317"/>
                  </a:cubicBezTo>
                  <a:cubicBezTo>
                    <a:pt x="621" y="317"/>
                    <a:pt x="626" y="322"/>
                    <a:pt x="640" y="333"/>
                  </a:cubicBezTo>
                  <a:cubicBezTo>
                    <a:pt x="652" y="342"/>
                    <a:pt x="668" y="351"/>
                    <a:pt x="682" y="351"/>
                  </a:cubicBezTo>
                  <a:cubicBezTo>
                    <a:pt x="682" y="351"/>
                    <a:pt x="682" y="351"/>
                    <a:pt x="682" y="351"/>
                  </a:cubicBezTo>
                  <a:cubicBezTo>
                    <a:pt x="683" y="351"/>
                    <a:pt x="684" y="350"/>
                    <a:pt x="685" y="350"/>
                  </a:cubicBezTo>
                  <a:cubicBezTo>
                    <a:pt x="724" y="347"/>
                    <a:pt x="756" y="293"/>
                    <a:pt x="742" y="256"/>
                  </a:cubicBezTo>
                  <a:cubicBezTo>
                    <a:pt x="732" y="229"/>
                    <a:pt x="711" y="213"/>
                    <a:pt x="684" y="204"/>
                  </a:cubicBezTo>
                  <a:cubicBezTo>
                    <a:pt x="680" y="203"/>
                    <a:pt x="677" y="202"/>
                    <a:pt x="673" y="202"/>
                  </a:cubicBezTo>
                  <a:cubicBezTo>
                    <a:pt x="673" y="202"/>
                    <a:pt x="673" y="202"/>
                    <a:pt x="673" y="202"/>
                  </a:cubicBezTo>
                  <a:cubicBezTo>
                    <a:pt x="656" y="202"/>
                    <a:pt x="645" y="217"/>
                    <a:pt x="633" y="228"/>
                  </a:cubicBezTo>
                  <a:cubicBezTo>
                    <a:pt x="626" y="236"/>
                    <a:pt x="619" y="243"/>
                    <a:pt x="612" y="250"/>
                  </a:cubicBezTo>
                  <a:cubicBezTo>
                    <a:pt x="601" y="260"/>
                    <a:pt x="593" y="270"/>
                    <a:pt x="609" y="285"/>
                  </a:cubicBezTo>
                  <a:cubicBezTo>
                    <a:pt x="592" y="291"/>
                    <a:pt x="578" y="296"/>
                    <a:pt x="565" y="302"/>
                  </a:cubicBezTo>
                  <a:cubicBezTo>
                    <a:pt x="558" y="269"/>
                    <a:pt x="559" y="268"/>
                    <a:pt x="529" y="267"/>
                  </a:cubicBezTo>
                  <a:cubicBezTo>
                    <a:pt x="528" y="267"/>
                    <a:pt x="528" y="267"/>
                    <a:pt x="527" y="267"/>
                  </a:cubicBezTo>
                  <a:cubicBezTo>
                    <a:pt x="527" y="267"/>
                    <a:pt x="526" y="267"/>
                    <a:pt x="526" y="267"/>
                  </a:cubicBezTo>
                  <a:cubicBezTo>
                    <a:pt x="516" y="267"/>
                    <a:pt x="506" y="269"/>
                    <a:pt x="497" y="272"/>
                  </a:cubicBezTo>
                  <a:cubicBezTo>
                    <a:pt x="477" y="279"/>
                    <a:pt x="458" y="287"/>
                    <a:pt x="436" y="296"/>
                  </a:cubicBezTo>
                  <a:cubicBezTo>
                    <a:pt x="426" y="285"/>
                    <a:pt x="417" y="275"/>
                    <a:pt x="405" y="262"/>
                  </a:cubicBezTo>
                  <a:cubicBezTo>
                    <a:pt x="416" y="254"/>
                    <a:pt x="424" y="249"/>
                    <a:pt x="433" y="244"/>
                  </a:cubicBezTo>
                  <a:cubicBezTo>
                    <a:pt x="455" y="229"/>
                    <a:pt x="480" y="190"/>
                    <a:pt x="468" y="157"/>
                  </a:cubicBezTo>
                  <a:cubicBezTo>
                    <a:pt x="458" y="128"/>
                    <a:pt x="445" y="101"/>
                    <a:pt x="432" y="74"/>
                  </a:cubicBezTo>
                  <a:cubicBezTo>
                    <a:pt x="423" y="52"/>
                    <a:pt x="405" y="40"/>
                    <a:pt x="385" y="28"/>
                  </a:cubicBezTo>
                  <a:cubicBezTo>
                    <a:pt x="349" y="7"/>
                    <a:pt x="311" y="0"/>
                    <a:pt x="2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152"/>
            <p:cNvSpPr>
              <a:spLocks noEditPoints="1"/>
            </p:cNvSpPr>
            <p:nvPr/>
          </p:nvSpPr>
          <p:spPr bwMode="auto">
            <a:xfrm>
              <a:off x="11122026" y="4038600"/>
              <a:ext cx="608013" cy="944563"/>
            </a:xfrm>
            <a:custGeom>
              <a:avLst/>
              <a:gdLst>
                <a:gd name="T0" fmla="*/ 775 w 855"/>
                <a:gd name="T1" fmla="*/ 398 h 1327"/>
                <a:gd name="T2" fmla="*/ 816 w 855"/>
                <a:gd name="T3" fmla="*/ 366 h 1327"/>
                <a:gd name="T4" fmla="*/ 794 w 855"/>
                <a:gd name="T5" fmla="*/ 426 h 1327"/>
                <a:gd name="T6" fmla="*/ 465 w 855"/>
                <a:gd name="T7" fmla="*/ 299 h 1327"/>
                <a:gd name="T8" fmla="*/ 709 w 855"/>
                <a:gd name="T9" fmla="*/ 332 h 1327"/>
                <a:gd name="T10" fmla="*/ 567 w 855"/>
                <a:gd name="T11" fmla="*/ 212 h 1327"/>
                <a:gd name="T12" fmla="*/ 626 w 855"/>
                <a:gd name="T13" fmla="*/ 282 h 1327"/>
                <a:gd name="T14" fmla="*/ 375 w 855"/>
                <a:gd name="T15" fmla="*/ 198 h 1327"/>
                <a:gd name="T16" fmla="*/ 365 w 855"/>
                <a:gd name="T17" fmla="*/ 256 h 1327"/>
                <a:gd name="T18" fmla="*/ 329 w 855"/>
                <a:gd name="T19" fmla="*/ 249 h 1327"/>
                <a:gd name="T20" fmla="*/ 352 w 855"/>
                <a:gd name="T21" fmla="*/ 206 h 1327"/>
                <a:gd name="T22" fmla="*/ 570 w 855"/>
                <a:gd name="T23" fmla="*/ 157 h 1327"/>
                <a:gd name="T24" fmla="*/ 658 w 855"/>
                <a:gd name="T25" fmla="*/ 85 h 1327"/>
                <a:gd name="T26" fmla="*/ 543 w 855"/>
                <a:gd name="T27" fmla="*/ 193 h 1327"/>
                <a:gd name="T28" fmla="*/ 607 w 855"/>
                <a:gd name="T29" fmla="*/ 22 h 1327"/>
                <a:gd name="T30" fmla="*/ 676 w 855"/>
                <a:gd name="T31" fmla="*/ 241 h 1327"/>
                <a:gd name="T32" fmla="*/ 661 w 855"/>
                <a:gd name="T33" fmla="*/ 222 h 1327"/>
                <a:gd name="T34" fmla="*/ 691 w 855"/>
                <a:gd name="T35" fmla="*/ 94 h 1327"/>
                <a:gd name="T36" fmla="*/ 591 w 855"/>
                <a:gd name="T37" fmla="*/ 53 h 1327"/>
                <a:gd name="T38" fmla="*/ 605 w 855"/>
                <a:gd name="T39" fmla="*/ 0 h 1327"/>
                <a:gd name="T40" fmla="*/ 521 w 855"/>
                <a:gd name="T41" fmla="*/ 202 h 1327"/>
                <a:gd name="T42" fmla="*/ 435 w 855"/>
                <a:gd name="T43" fmla="*/ 215 h 1327"/>
                <a:gd name="T44" fmla="*/ 376 w 855"/>
                <a:gd name="T45" fmla="*/ 179 h 1327"/>
                <a:gd name="T46" fmla="*/ 314 w 855"/>
                <a:gd name="T47" fmla="*/ 269 h 1327"/>
                <a:gd name="T48" fmla="*/ 402 w 855"/>
                <a:gd name="T49" fmla="*/ 280 h 1327"/>
                <a:gd name="T50" fmla="*/ 494 w 855"/>
                <a:gd name="T51" fmla="*/ 332 h 1327"/>
                <a:gd name="T52" fmla="*/ 586 w 855"/>
                <a:gd name="T53" fmla="*/ 394 h 1327"/>
                <a:gd name="T54" fmla="*/ 411 w 855"/>
                <a:gd name="T55" fmla="*/ 982 h 1327"/>
                <a:gd name="T56" fmla="*/ 528 w 855"/>
                <a:gd name="T57" fmla="*/ 1202 h 1327"/>
                <a:gd name="T58" fmla="*/ 607 w 855"/>
                <a:gd name="T59" fmla="*/ 1176 h 1327"/>
                <a:gd name="T60" fmla="*/ 629 w 855"/>
                <a:gd name="T61" fmla="*/ 1291 h 1327"/>
                <a:gd name="T62" fmla="*/ 400 w 855"/>
                <a:gd name="T63" fmla="*/ 1275 h 1327"/>
                <a:gd name="T64" fmla="*/ 279 w 855"/>
                <a:gd name="T65" fmla="*/ 1248 h 1327"/>
                <a:gd name="T66" fmla="*/ 96 w 855"/>
                <a:gd name="T67" fmla="*/ 1126 h 1327"/>
                <a:gd name="T68" fmla="*/ 49 w 855"/>
                <a:gd name="T69" fmla="*/ 910 h 1327"/>
                <a:gd name="T70" fmla="*/ 170 w 855"/>
                <a:gd name="T71" fmla="*/ 1081 h 1327"/>
                <a:gd name="T72" fmla="*/ 299 w 855"/>
                <a:gd name="T73" fmla="*/ 1094 h 1327"/>
                <a:gd name="T74" fmla="*/ 503 w 855"/>
                <a:gd name="T75" fmla="*/ 421 h 1327"/>
                <a:gd name="T76" fmla="*/ 305 w 855"/>
                <a:gd name="T77" fmla="*/ 1022 h 1327"/>
                <a:gd name="T78" fmla="*/ 196 w 855"/>
                <a:gd name="T79" fmla="*/ 1076 h 1327"/>
                <a:gd name="T80" fmla="*/ 152 w 855"/>
                <a:gd name="T81" fmla="*/ 987 h 1327"/>
                <a:gd name="T82" fmla="*/ 126 w 855"/>
                <a:gd name="T83" fmla="*/ 962 h 1327"/>
                <a:gd name="T84" fmla="*/ 48 w 855"/>
                <a:gd name="T85" fmla="*/ 882 h 1327"/>
                <a:gd name="T86" fmla="*/ 15 w 855"/>
                <a:gd name="T87" fmla="*/ 1069 h 1327"/>
                <a:gd name="T88" fmla="*/ 60 w 855"/>
                <a:gd name="T89" fmla="*/ 1096 h 1327"/>
                <a:gd name="T90" fmla="*/ 244 w 855"/>
                <a:gd name="T91" fmla="*/ 1255 h 1327"/>
                <a:gd name="T92" fmla="*/ 295 w 855"/>
                <a:gd name="T93" fmla="*/ 1316 h 1327"/>
                <a:gd name="T94" fmla="*/ 426 w 855"/>
                <a:gd name="T95" fmla="*/ 1303 h 1327"/>
                <a:gd name="T96" fmla="*/ 605 w 855"/>
                <a:gd name="T97" fmla="*/ 1279 h 1327"/>
                <a:gd name="T98" fmla="*/ 625 w 855"/>
                <a:gd name="T99" fmla="*/ 1326 h 1327"/>
                <a:gd name="T100" fmla="*/ 721 w 855"/>
                <a:gd name="T101" fmla="*/ 1161 h 1327"/>
                <a:gd name="T102" fmla="*/ 574 w 855"/>
                <a:gd name="T103" fmla="*/ 1113 h 1327"/>
                <a:gd name="T104" fmla="*/ 443 w 855"/>
                <a:gd name="T105" fmla="*/ 1161 h 1327"/>
                <a:gd name="T106" fmla="*/ 432 w 855"/>
                <a:gd name="T107" fmla="*/ 985 h 1327"/>
                <a:gd name="T108" fmla="*/ 584 w 855"/>
                <a:gd name="T109" fmla="*/ 494 h 1327"/>
                <a:gd name="T110" fmla="*/ 677 w 855"/>
                <a:gd name="T111" fmla="*/ 410 h 1327"/>
                <a:gd name="T112" fmla="*/ 727 w 855"/>
                <a:gd name="T113" fmla="*/ 381 h 1327"/>
                <a:gd name="T114" fmla="*/ 770 w 855"/>
                <a:gd name="T115" fmla="*/ 442 h 1327"/>
                <a:gd name="T116" fmla="*/ 834 w 855"/>
                <a:gd name="T117" fmla="*/ 351 h 1327"/>
                <a:gd name="T118" fmla="*/ 757 w 855"/>
                <a:gd name="T119" fmla="*/ 367 h 1327"/>
                <a:gd name="T120" fmla="*/ 699 w 855"/>
                <a:gd name="T121" fmla="*/ 306 h 1327"/>
                <a:gd name="T122" fmla="*/ 682 w 855"/>
                <a:gd name="T123" fmla="*/ 259 h 1327"/>
                <a:gd name="T124" fmla="*/ 699 w 855"/>
                <a:gd name="T125" fmla="*/ 40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5" h="1327">
                  <a:moveTo>
                    <a:pt x="794" y="426"/>
                  </a:moveTo>
                  <a:cubicBezTo>
                    <a:pt x="792" y="426"/>
                    <a:pt x="789" y="426"/>
                    <a:pt x="787" y="425"/>
                  </a:cubicBezTo>
                  <a:cubicBezTo>
                    <a:pt x="785" y="424"/>
                    <a:pt x="783" y="423"/>
                    <a:pt x="782" y="422"/>
                  </a:cubicBezTo>
                  <a:cubicBezTo>
                    <a:pt x="775" y="417"/>
                    <a:pt x="773" y="407"/>
                    <a:pt x="775" y="398"/>
                  </a:cubicBezTo>
                  <a:cubicBezTo>
                    <a:pt x="776" y="391"/>
                    <a:pt x="778" y="385"/>
                    <a:pt x="780" y="379"/>
                  </a:cubicBezTo>
                  <a:cubicBezTo>
                    <a:pt x="783" y="368"/>
                    <a:pt x="789" y="361"/>
                    <a:pt x="800" y="361"/>
                  </a:cubicBezTo>
                  <a:cubicBezTo>
                    <a:pt x="800" y="361"/>
                    <a:pt x="800" y="361"/>
                    <a:pt x="801" y="361"/>
                  </a:cubicBezTo>
                  <a:cubicBezTo>
                    <a:pt x="807" y="361"/>
                    <a:pt x="812" y="363"/>
                    <a:pt x="816" y="366"/>
                  </a:cubicBezTo>
                  <a:cubicBezTo>
                    <a:pt x="820" y="369"/>
                    <a:pt x="823" y="374"/>
                    <a:pt x="824" y="380"/>
                  </a:cubicBezTo>
                  <a:cubicBezTo>
                    <a:pt x="824" y="384"/>
                    <a:pt x="826" y="388"/>
                    <a:pt x="826" y="388"/>
                  </a:cubicBezTo>
                  <a:cubicBezTo>
                    <a:pt x="829" y="404"/>
                    <a:pt x="824" y="414"/>
                    <a:pt x="815" y="420"/>
                  </a:cubicBezTo>
                  <a:cubicBezTo>
                    <a:pt x="809" y="423"/>
                    <a:pt x="801" y="426"/>
                    <a:pt x="794" y="426"/>
                  </a:cubicBezTo>
                  <a:moveTo>
                    <a:pt x="692" y="368"/>
                  </a:moveTo>
                  <a:cubicBezTo>
                    <a:pt x="669" y="364"/>
                    <a:pt x="645" y="360"/>
                    <a:pt x="623" y="355"/>
                  </a:cubicBezTo>
                  <a:cubicBezTo>
                    <a:pt x="597" y="348"/>
                    <a:pt x="570" y="342"/>
                    <a:pt x="547" y="329"/>
                  </a:cubicBezTo>
                  <a:cubicBezTo>
                    <a:pt x="520" y="315"/>
                    <a:pt x="489" y="317"/>
                    <a:pt x="465" y="299"/>
                  </a:cubicBezTo>
                  <a:cubicBezTo>
                    <a:pt x="459" y="295"/>
                    <a:pt x="450" y="296"/>
                    <a:pt x="443" y="295"/>
                  </a:cubicBezTo>
                  <a:cubicBezTo>
                    <a:pt x="435" y="294"/>
                    <a:pt x="428" y="292"/>
                    <a:pt x="416" y="290"/>
                  </a:cubicBezTo>
                  <a:cubicBezTo>
                    <a:pt x="424" y="271"/>
                    <a:pt x="431" y="257"/>
                    <a:pt x="439" y="240"/>
                  </a:cubicBezTo>
                  <a:cubicBezTo>
                    <a:pt x="529" y="271"/>
                    <a:pt x="618" y="301"/>
                    <a:pt x="709" y="332"/>
                  </a:cubicBezTo>
                  <a:cubicBezTo>
                    <a:pt x="703" y="345"/>
                    <a:pt x="698" y="355"/>
                    <a:pt x="692" y="368"/>
                  </a:cubicBezTo>
                  <a:moveTo>
                    <a:pt x="626" y="282"/>
                  </a:moveTo>
                  <a:cubicBezTo>
                    <a:pt x="601" y="273"/>
                    <a:pt x="577" y="265"/>
                    <a:pt x="551" y="255"/>
                  </a:cubicBezTo>
                  <a:cubicBezTo>
                    <a:pt x="557" y="239"/>
                    <a:pt x="561" y="225"/>
                    <a:pt x="567" y="212"/>
                  </a:cubicBezTo>
                  <a:cubicBezTo>
                    <a:pt x="570" y="205"/>
                    <a:pt x="584" y="200"/>
                    <a:pt x="595" y="200"/>
                  </a:cubicBezTo>
                  <a:cubicBezTo>
                    <a:pt x="599" y="200"/>
                    <a:pt x="602" y="201"/>
                    <a:pt x="605" y="202"/>
                  </a:cubicBezTo>
                  <a:cubicBezTo>
                    <a:pt x="617" y="208"/>
                    <a:pt x="629" y="216"/>
                    <a:pt x="643" y="223"/>
                  </a:cubicBezTo>
                  <a:cubicBezTo>
                    <a:pt x="637" y="244"/>
                    <a:pt x="632" y="262"/>
                    <a:pt x="626" y="282"/>
                  </a:cubicBezTo>
                  <a:moveTo>
                    <a:pt x="352" y="206"/>
                  </a:moveTo>
                  <a:cubicBezTo>
                    <a:pt x="350" y="203"/>
                    <a:pt x="348" y="199"/>
                    <a:pt x="346" y="196"/>
                  </a:cubicBezTo>
                  <a:cubicBezTo>
                    <a:pt x="350" y="194"/>
                    <a:pt x="355" y="193"/>
                    <a:pt x="360" y="193"/>
                  </a:cubicBezTo>
                  <a:cubicBezTo>
                    <a:pt x="365" y="193"/>
                    <a:pt x="371" y="195"/>
                    <a:pt x="375" y="198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9" y="201"/>
                    <a:pt x="390" y="221"/>
                    <a:pt x="387" y="225"/>
                  </a:cubicBezTo>
                  <a:cubicBezTo>
                    <a:pt x="381" y="234"/>
                    <a:pt x="374" y="243"/>
                    <a:pt x="366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4" y="256"/>
                    <a:pt x="363" y="256"/>
                  </a:cubicBezTo>
                  <a:cubicBezTo>
                    <a:pt x="362" y="256"/>
                    <a:pt x="361" y="256"/>
                    <a:pt x="360" y="256"/>
                  </a:cubicBezTo>
                  <a:cubicBezTo>
                    <a:pt x="357" y="256"/>
                    <a:pt x="353" y="256"/>
                    <a:pt x="349" y="256"/>
                  </a:cubicBezTo>
                  <a:cubicBezTo>
                    <a:pt x="340" y="255"/>
                    <a:pt x="333" y="252"/>
                    <a:pt x="329" y="249"/>
                  </a:cubicBezTo>
                  <a:cubicBezTo>
                    <a:pt x="323" y="244"/>
                    <a:pt x="321" y="237"/>
                    <a:pt x="321" y="228"/>
                  </a:cubicBezTo>
                  <a:cubicBezTo>
                    <a:pt x="322" y="222"/>
                    <a:pt x="336" y="203"/>
                    <a:pt x="346" y="203"/>
                  </a:cubicBezTo>
                  <a:cubicBezTo>
                    <a:pt x="347" y="203"/>
                    <a:pt x="349" y="203"/>
                    <a:pt x="350" y="204"/>
                  </a:cubicBezTo>
                  <a:cubicBezTo>
                    <a:pt x="351" y="205"/>
                    <a:pt x="351" y="205"/>
                    <a:pt x="352" y="206"/>
                  </a:cubicBezTo>
                  <a:moveTo>
                    <a:pt x="673" y="206"/>
                  </a:moveTo>
                  <a:cubicBezTo>
                    <a:pt x="651" y="199"/>
                    <a:pt x="634" y="191"/>
                    <a:pt x="616" y="187"/>
                  </a:cubicBezTo>
                  <a:cubicBezTo>
                    <a:pt x="604" y="185"/>
                    <a:pt x="593" y="179"/>
                    <a:pt x="584" y="171"/>
                  </a:cubicBezTo>
                  <a:cubicBezTo>
                    <a:pt x="579" y="167"/>
                    <a:pt x="574" y="162"/>
                    <a:pt x="570" y="157"/>
                  </a:cubicBezTo>
                  <a:cubicBezTo>
                    <a:pt x="554" y="141"/>
                    <a:pt x="562" y="122"/>
                    <a:pt x="566" y="105"/>
                  </a:cubicBezTo>
                  <a:cubicBezTo>
                    <a:pt x="570" y="89"/>
                    <a:pt x="578" y="74"/>
                    <a:pt x="596" y="71"/>
                  </a:cubicBezTo>
                  <a:cubicBezTo>
                    <a:pt x="601" y="71"/>
                    <a:pt x="606" y="70"/>
                    <a:pt x="611" y="70"/>
                  </a:cubicBezTo>
                  <a:cubicBezTo>
                    <a:pt x="628" y="70"/>
                    <a:pt x="646" y="75"/>
                    <a:pt x="658" y="85"/>
                  </a:cubicBezTo>
                  <a:cubicBezTo>
                    <a:pt x="668" y="94"/>
                    <a:pt x="675" y="106"/>
                    <a:pt x="677" y="122"/>
                  </a:cubicBezTo>
                  <a:cubicBezTo>
                    <a:pt x="679" y="141"/>
                    <a:pt x="683" y="160"/>
                    <a:pt x="683" y="178"/>
                  </a:cubicBezTo>
                  <a:cubicBezTo>
                    <a:pt x="684" y="187"/>
                    <a:pt x="677" y="196"/>
                    <a:pt x="673" y="206"/>
                  </a:cubicBezTo>
                  <a:moveTo>
                    <a:pt x="543" y="193"/>
                  </a:moveTo>
                  <a:cubicBezTo>
                    <a:pt x="520" y="172"/>
                    <a:pt x="518" y="148"/>
                    <a:pt x="517" y="125"/>
                  </a:cubicBezTo>
                  <a:cubicBezTo>
                    <a:pt x="516" y="100"/>
                    <a:pt x="524" y="75"/>
                    <a:pt x="537" y="54"/>
                  </a:cubicBezTo>
                  <a:cubicBezTo>
                    <a:pt x="552" y="31"/>
                    <a:pt x="576" y="22"/>
                    <a:pt x="600" y="22"/>
                  </a:cubicBezTo>
                  <a:cubicBezTo>
                    <a:pt x="603" y="22"/>
                    <a:pt x="605" y="22"/>
                    <a:pt x="607" y="22"/>
                  </a:cubicBezTo>
                  <a:cubicBezTo>
                    <a:pt x="637" y="24"/>
                    <a:pt x="662" y="35"/>
                    <a:pt x="681" y="51"/>
                  </a:cubicBezTo>
                  <a:cubicBezTo>
                    <a:pt x="711" y="75"/>
                    <a:pt x="728" y="111"/>
                    <a:pt x="734" y="140"/>
                  </a:cubicBezTo>
                  <a:cubicBezTo>
                    <a:pt x="741" y="175"/>
                    <a:pt x="724" y="205"/>
                    <a:pt x="703" y="232"/>
                  </a:cubicBezTo>
                  <a:cubicBezTo>
                    <a:pt x="698" y="238"/>
                    <a:pt x="687" y="241"/>
                    <a:pt x="676" y="241"/>
                  </a:cubicBezTo>
                  <a:cubicBezTo>
                    <a:pt x="668" y="241"/>
                    <a:pt x="660" y="239"/>
                    <a:pt x="656" y="236"/>
                  </a:cubicBezTo>
                  <a:cubicBezTo>
                    <a:pt x="655" y="236"/>
                    <a:pt x="655" y="236"/>
                    <a:pt x="655" y="236"/>
                  </a:cubicBezTo>
                  <a:cubicBezTo>
                    <a:pt x="653" y="234"/>
                    <a:pt x="653" y="229"/>
                    <a:pt x="651" y="224"/>
                  </a:cubicBezTo>
                  <a:cubicBezTo>
                    <a:pt x="656" y="223"/>
                    <a:pt x="658" y="222"/>
                    <a:pt x="661" y="222"/>
                  </a:cubicBezTo>
                  <a:cubicBezTo>
                    <a:pt x="662" y="222"/>
                    <a:pt x="662" y="222"/>
                    <a:pt x="662" y="222"/>
                  </a:cubicBezTo>
                  <a:cubicBezTo>
                    <a:pt x="662" y="222"/>
                    <a:pt x="663" y="222"/>
                    <a:pt x="663" y="222"/>
                  </a:cubicBezTo>
                  <a:cubicBezTo>
                    <a:pt x="692" y="222"/>
                    <a:pt x="712" y="203"/>
                    <a:pt x="709" y="174"/>
                  </a:cubicBezTo>
                  <a:cubicBezTo>
                    <a:pt x="706" y="147"/>
                    <a:pt x="702" y="119"/>
                    <a:pt x="691" y="94"/>
                  </a:cubicBezTo>
                  <a:cubicBezTo>
                    <a:pt x="688" y="86"/>
                    <a:pt x="681" y="78"/>
                    <a:pt x="673" y="72"/>
                  </a:cubicBezTo>
                  <a:cubicBezTo>
                    <a:pt x="666" y="66"/>
                    <a:pt x="658" y="61"/>
                    <a:pt x="651" y="58"/>
                  </a:cubicBezTo>
                  <a:cubicBezTo>
                    <a:pt x="639" y="54"/>
                    <a:pt x="625" y="52"/>
                    <a:pt x="611" y="52"/>
                  </a:cubicBezTo>
                  <a:cubicBezTo>
                    <a:pt x="605" y="52"/>
                    <a:pt x="598" y="52"/>
                    <a:pt x="591" y="53"/>
                  </a:cubicBezTo>
                  <a:cubicBezTo>
                    <a:pt x="572" y="55"/>
                    <a:pt x="555" y="64"/>
                    <a:pt x="547" y="88"/>
                  </a:cubicBezTo>
                  <a:cubicBezTo>
                    <a:pt x="539" y="112"/>
                    <a:pt x="532" y="135"/>
                    <a:pt x="539" y="161"/>
                  </a:cubicBezTo>
                  <a:cubicBezTo>
                    <a:pt x="541" y="169"/>
                    <a:pt x="541" y="178"/>
                    <a:pt x="543" y="193"/>
                  </a:cubicBezTo>
                  <a:moveTo>
                    <a:pt x="605" y="0"/>
                  </a:moveTo>
                  <a:cubicBezTo>
                    <a:pt x="579" y="0"/>
                    <a:pt x="552" y="9"/>
                    <a:pt x="528" y="24"/>
                  </a:cubicBezTo>
                  <a:cubicBezTo>
                    <a:pt x="522" y="28"/>
                    <a:pt x="517" y="35"/>
                    <a:pt x="514" y="42"/>
                  </a:cubicBezTo>
                  <a:cubicBezTo>
                    <a:pt x="507" y="61"/>
                    <a:pt x="499" y="81"/>
                    <a:pt x="495" y="101"/>
                  </a:cubicBezTo>
                  <a:cubicBezTo>
                    <a:pt x="487" y="139"/>
                    <a:pt x="494" y="173"/>
                    <a:pt x="521" y="202"/>
                  </a:cubicBezTo>
                  <a:cubicBezTo>
                    <a:pt x="527" y="209"/>
                    <a:pt x="534" y="217"/>
                    <a:pt x="541" y="225"/>
                  </a:cubicBezTo>
                  <a:cubicBezTo>
                    <a:pt x="539" y="233"/>
                    <a:pt x="537" y="241"/>
                    <a:pt x="534" y="249"/>
                  </a:cubicBezTo>
                  <a:cubicBezTo>
                    <a:pt x="507" y="247"/>
                    <a:pt x="484" y="235"/>
                    <a:pt x="461" y="224"/>
                  </a:cubicBezTo>
                  <a:cubicBezTo>
                    <a:pt x="448" y="219"/>
                    <a:pt x="441" y="215"/>
                    <a:pt x="435" y="215"/>
                  </a:cubicBezTo>
                  <a:cubicBezTo>
                    <a:pt x="427" y="215"/>
                    <a:pt x="424" y="223"/>
                    <a:pt x="417" y="242"/>
                  </a:cubicBezTo>
                  <a:cubicBezTo>
                    <a:pt x="407" y="232"/>
                    <a:pt x="409" y="220"/>
                    <a:pt x="407" y="209"/>
                  </a:cubicBezTo>
                  <a:cubicBezTo>
                    <a:pt x="404" y="197"/>
                    <a:pt x="401" y="190"/>
                    <a:pt x="396" y="186"/>
                  </a:cubicBezTo>
                  <a:cubicBezTo>
                    <a:pt x="392" y="182"/>
                    <a:pt x="385" y="181"/>
                    <a:pt x="376" y="179"/>
                  </a:cubicBezTo>
                  <a:cubicBezTo>
                    <a:pt x="368" y="178"/>
                    <a:pt x="361" y="178"/>
                    <a:pt x="353" y="178"/>
                  </a:cubicBezTo>
                  <a:cubicBezTo>
                    <a:pt x="353" y="178"/>
                    <a:pt x="353" y="178"/>
                    <a:pt x="353" y="178"/>
                  </a:cubicBezTo>
                  <a:cubicBezTo>
                    <a:pt x="327" y="178"/>
                    <a:pt x="300" y="203"/>
                    <a:pt x="298" y="230"/>
                  </a:cubicBezTo>
                  <a:cubicBezTo>
                    <a:pt x="297" y="246"/>
                    <a:pt x="303" y="260"/>
                    <a:pt x="314" y="269"/>
                  </a:cubicBezTo>
                  <a:cubicBezTo>
                    <a:pt x="321" y="275"/>
                    <a:pt x="331" y="279"/>
                    <a:pt x="343" y="280"/>
                  </a:cubicBezTo>
                  <a:cubicBezTo>
                    <a:pt x="346" y="281"/>
                    <a:pt x="349" y="281"/>
                    <a:pt x="351" y="281"/>
                  </a:cubicBezTo>
                  <a:cubicBezTo>
                    <a:pt x="368" y="281"/>
                    <a:pt x="385" y="277"/>
                    <a:pt x="401" y="275"/>
                  </a:cubicBezTo>
                  <a:cubicBezTo>
                    <a:pt x="401" y="275"/>
                    <a:pt x="402" y="278"/>
                    <a:pt x="402" y="280"/>
                  </a:cubicBezTo>
                  <a:cubicBezTo>
                    <a:pt x="400" y="294"/>
                    <a:pt x="400" y="300"/>
                    <a:pt x="404" y="303"/>
                  </a:cubicBezTo>
                  <a:cubicBezTo>
                    <a:pt x="407" y="306"/>
                    <a:pt x="412" y="308"/>
                    <a:pt x="421" y="310"/>
                  </a:cubicBezTo>
                  <a:cubicBezTo>
                    <a:pt x="438" y="315"/>
                    <a:pt x="455" y="319"/>
                    <a:pt x="472" y="324"/>
                  </a:cubicBezTo>
                  <a:cubicBezTo>
                    <a:pt x="482" y="326"/>
                    <a:pt x="489" y="329"/>
                    <a:pt x="494" y="332"/>
                  </a:cubicBezTo>
                  <a:cubicBezTo>
                    <a:pt x="500" y="338"/>
                    <a:pt x="502" y="346"/>
                    <a:pt x="503" y="362"/>
                  </a:cubicBezTo>
                  <a:cubicBezTo>
                    <a:pt x="507" y="357"/>
                    <a:pt x="510" y="353"/>
                    <a:pt x="516" y="347"/>
                  </a:cubicBezTo>
                  <a:cubicBezTo>
                    <a:pt x="539" y="354"/>
                    <a:pt x="562" y="361"/>
                    <a:pt x="588" y="369"/>
                  </a:cubicBezTo>
                  <a:cubicBezTo>
                    <a:pt x="587" y="378"/>
                    <a:pt x="589" y="387"/>
                    <a:pt x="586" y="394"/>
                  </a:cubicBezTo>
                  <a:cubicBezTo>
                    <a:pt x="574" y="440"/>
                    <a:pt x="561" y="486"/>
                    <a:pt x="547" y="532"/>
                  </a:cubicBezTo>
                  <a:cubicBezTo>
                    <a:pt x="529" y="591"/>
                    <a:pt x="511" y="651"/>
                    <a:pt x="492" y="710"/>
                  </a:cubicBezTo>
                  <a:cubicBezTo>
                    <a:pt x="472" y="773"/>
                    <a:pt x="451" y="836"/>
                    <a:pt x="432" y="899"/>
                  </a:cubicBezTo>
                  <a:cubicBezTo>
                    <a:pt x="424" y="926"/>
                    <a:pt x="419" y="954"/>
                    <a:pt x="411" y="982"/>
                  </a:cubicBezTo>
                  <a:cubicBezTo>
                    <a:pt x="405" y="1005"/>
                    <a:pt x="393" y="1027"/>
                    <a:pt x="389" y="1050"/>
                  </a:cubicBezTo>
                  <a:cubicBezTo>
                    <a:pt x="380" y="1098"/>
                    <a:pt x="383" y="1144"/>
                    <a:pt x="417" y="1172"/>
                  </a:cubicBezTo>
                  <a:cubicBezTo>
                    <a:pt x="429" y="1181"/>
                    <a:pt x="444" y="1189"/>
                    <a:pt x="463" y="1194"/>
                  </a:cubicBezTo>
                  <a:cubicBezTo>
                    <a:pt x="485" y="1199"/>
                    <a:pt x="506" y="1202"/>
                    <a:pt x="528" y="1202"/>
                  </a:cubicBezTo>
                  <a:cubicBezTo>
                    <a:pt x="547" y="1202"/>
                    <a:pt x="566" y="1200"/>
                    <a:pt x="585" y="1196"/>
                  </a:cubicBezTo>
                  <a:cubicBezTo>
                    <a:pt x="588" y="1196"/>
                    <a:pt x="590" y="1195"/>
                    <a:pt x="593" y="1194"/>
                  </a:cubicBezTo>
                  <a:cubicBezTo>
                    <a:pt x="600" y="1192"/>
                    <a:pt x="611" y="1191"/>
                    <a:pt x="610" y="1180"/>
                  </a:cubicBezTo>
                  <a:cubicBezTo>
                    <a:pt x="609" y="1179"/>
                    <a:pt x="608" y="1177"/>
                    <a:pt x="607" y="1176"/>
                  </a:cubicBezTo>
                  <a:cubicBezTo>
                    <a:pt x="603" y="1173"/>
                    <a:pt x="597" y="1171"/>
                    <a:pt x="591" y="1167"/>
                  </a:cubicBezTo>
                  <a:cubicBezTo>
                    <a:pt x="591" y="1162"/>
                    <a:pt x="590" y="1154"/>
                    <a:pt x="590" y="1147"/>
                  </a:cubicBezTo>
                  <a:cubicBezTo>
                    <a:pt x="626" y="1158"/>
                    <a:pt x="662" y="1170"/>
                    <a:pt x="697" y="1181"/>
                  </a:cubicBezTo>
                  <a:cubicBezTo>
                    <a:pt x="694" y="1195"/>
                    <a:pt x="643" y="1280"/>
                    <a:pt x="629" y="1291"/>
                  </a:cubicBezTo>
                  <a:cubicBezTo>
                    <a:pt x="627" y="1277"/>
                    <a:pt x="624" y="1264"/>
                    <a:pt x="622" y="1248"/>
                  </a:cubicBezTo>
                  <a:cubicBezTo>
                    <a:pt x="582" y="1255"/>
                    <a:pt x="544" y="1260"/>
                    <a:pt x="507" y="1270"/>
                  </a:cubicBezTo>
                  <a:cubicBezTo>
                    <a:pt x="484" y="1276"/>
                    <a:pt x="461" y="1279"/>
                    <a:pt x="438" y="1279"/>
                  </a:cubicBezTo>
                  <a:cubicBezTo>
                    <a:pt x="425" y="1279"/>
                    <a:pt x="413" y="1278"/>
                    <a:pt x="400" y="1275"/>
                  </a:cubicBezTo>
                  <a:cubicBezTo>
                    <a:pt x="386" y="1272"/>
                    <a:pt x="373" y="1271"/>
                    <a:pt x="360" y="1271"/>
                  </a:cubicBezTo>
                  <a:cubicBezTo>
                    <a:pt x="337" y="1271"/>
                    <a:pt x="315" y="1276"/>
                    <a:pt x="292" y="1290"/>
                  </a:cubicBezTo>
                  <a:cubicBezTo>
                    <a:pt x="290" y="1284"/>
                    <a:pt x="287" y="1279"/>
                    <a:pt x="288" y="1275"/>
                  </a:cubicBezTo>
                  <a:cubicBezTo>
                    <a:pt x="290" y="1263"/>
                    <a:pt x="286" y="1254"/>
                    <a:pt x="279" y="1248"/>
                  </a:cubicBezTo>
                  <a:cubicBezTo>
                    <a:pt x="276" y="1246"/>
                    <a:pt x="273" y="1244"/>
                    <a:pt x="270" y="1242"/>
                  </a:cubicBezTo>
                  <a:cubicBezTo>
                    <a:pt x="249" y="1231"/>
                    <a:pt x="228" y="1219"/>
                    <a:pt x="206" y="1209"/>
                  </a:cubicBezTo>
                  <a:cubicBezTo>
                    <a:pt x="181" y="1198"/>
                    <a:pt x="158" y="1183"/>
                    <a:pt x="138" y="1166"/>
                  </a:cubicBezTo>
                  <a:cubicBezTo>
                    <a:pt x="123" y="1154"/>
                    <a:pt x="109" y="1141"/>
                    <a:pt x="96" y="1126"/>
                  </a:cubicBezTo>
                  <a:cubicBezTo>
                    <a:pt x="86" y="1115"/>
                    <a:pt x="81" y="1099"/>
                    <a:pt x="74" y="1084"/>
                  </a:cubicBezTo>
                  <a:cubicBezTo>
                    <a:pt x="68" y="1071"/>
                    <a:pt x="63" y="1056"/>
                    <a:pt x="58" y="1042"/>
                  </a:cubicBezTo>
                  <a:cubicBezTo>
                    <a:pt x="47" y="1044"/>
                    <a:pt x="38" y="1046"/>
                    <a:pt x="25" y="1048"/>
                  </a:cubicBezTo>
                  <a:cubicBezTo>
                    <a:pt x="23" y="1001"/>
                    <a:pt x="37" y="958"/>
                    <a:pt x="49" y="910"/>
                  </a:cubicBezTo>
                  <a:cubicBezTo>
                    <a:pt x="75" y="939"/>
                    <a:pt x="103" y="957"/>
                    <a:pt x="129" y="985"/>
                  </a:cubicBezTo>
                  <a:cubicBezTo>
                    <a:pt x="120" y="993"/>
                    <a:pt x="115" y="1010"/>
                    <a:pt x="124" y="1021"/>
                  </a:cubicBezTo>
                  <a:cubicBezTo>
                    <a:pt x="139" y="1038"/>
                    <a:pt x="151" y="1057"/>
                    <a:pt x="165" y="1075"/>
                  </a:cubicBezTo>
                  <a:cubicBezTo>
                    <a:pt x="166" y="1077"/>
                    <a:pt x="168" y="1080"/>
                    <a:pt x="170" y="1081"/>
                  </a:cubicBezTo>
                  <a:cubicBezTo>
                    <a:pt x="170" y="1082"/>
                    <a:pt x="171" y="1082"/>
                    <a:pt x="171" y="1082"/>
                  </a:cubicBezTo>
                  <a:cubicBezTo>
                    <a:pt x="202" y="1097"/>
                    <a:pt x="233" y="1113"/>
                    <a:pt x="268" y="1113"/>
                  </a:cubicBezTo>
                  <a:cubicBezTo>
                    <a:pt x="268" y="1113"/>
                    <a:pt x="268" y="1113"/>
                    <a:pt x="268" y="1113"/>
                  </a:cubicBezTo>
                  <a:cubicBezTo>
                    <a:pt x="281" y="1113"/>
                    <a:pt x="291" y="1109"/>
                    <a:pt x="299" y="1094"/>
                  </a:cubicBezTo>
                  <a:cubicBezTo>
                    <a:pt x="310" y="1074"/>
                    <a:pt x="319" y="1052"/>
                    <a:pt x="326" y="1031"/>
                  </a:cubicBezTo>
                  <a:cubicBezTo>
                    <a:pt x="333" y="1012"/>
                    <a:pt x="334" y="993"/>
                    <a:pt x="339" y="974"/>
                  </a:cubicBezTo>
                  <a:cubicBezTo>
                    <a:pt x="353" y="928"/>
                    <a:pt x="367" y="881"/>
                    <a:pt x="381" y="834"/>
                  </a:cubicBezTo>
                  <a:cubicBezTo>
                    <a:pt x="421" y="696"/>
                    <a:pt x="462" y="559"/>
                    <a:pt x="503" y="421"/>
                  </a:cubicBezTo>
                  <a:cubicBezTo>
                    <a:pt x="509" y="400"/>
                    <a:pt x="514" y="376"/>
                    <a:pt x="500" y="359"/>
                  </a:cubicBezTo>
                  <a:cubicBezTo>
                    <a:pt x="470" y="449"/>
                    <a:pt x="442" y="540"/>
                    <a:pt x="418" y="632"/>
                  </a:cubicBezTo>
                  <a:cubicBezTo>
                    <a:pt x="394" y="722"/>
                    <a:pt x="367" y="809"/>
                    <a:pt x="338" y="898"/>
                  </a:cubicBezTo>
                  <a:cubicBezTo>
                    <a:pt x="324" y="938"/>
                    <a:pt x="323" y="984"/>
                    <a:pt x="305" y="1022"/>
                  </a:cubicBezTo>
                  <a:cubicBezTo>
                    <a:pt x="299" y="1036"/>
                    <a:pt x="294" y="1051"/>
                    <a:pt x="288" y="1064"/>
                  </a:cubicBezTo>
                  <a:cubicBezTo>
                    <a:pt x="279" y="1083"/>
                    <a:pt x="272" y="1089"/>
                    <a:pt x="256" y="1089"/>
                  </a:cubicBezTo>
                  <a:cubicBezTo>
                    <a:pt x="252" y="1089"/>
                    <a:pt x="247" y="1089"/>
                    <a:pt x="242" y="1088"/>
                  </a:cubicBezTo>
                  <a:cubicBezTo>
                    <a:pt x="227" y="1086"/>
                    <a:pt x="208" y="1086"/>
                    <a:pt x="196" y="1076"/>
                  </a:cubicBezTo>
                  <a:cubicBezTo>
                    <a:pt x="195" y="1076"/>
                    <a:pt x="195" y="1076"/>
                    <a:pt x="195" y="1076"/>
                  </a:cubicBezTo>
                  <a:cubicBezTo>
                    <a:pt x="181" y="1063"/>
                    <a:pt x="167" y="1049"/>
                    <a:pt x="155" y="1034"/>
                  </a:cubicBezTo>
                  <a:cubicBezTo>
                    <a:pt x="149" y="1028"/>
                    <a:pt x="133" y="1013"/>
                    <a:pt x="136" y="1004"/>
                  </a:cubicBezTo>
                  <a:cubicBezTo>
                    <a:pt x="138" y="998"/>
                    <a:pt x="153" y="993"/>
                    <a:pt x="152" y="987"/>
                  </a:cubicBezTo>
                  <a:cubicBezTo>
                    <a:pt x="149" y="981"/>
                    <a:pt x="144" y="977"/>
                    <a:pt x="139" y="972"/>
                  </a:cubicBezTo>
                  <a:cubicBezTo>
                    <a:pt x="138" y="971"/>
                    <a:pt x="136" y="970"/>
                    <a:pt x="134" y="968"/>
                  </a:cubicBezTo>
                  <a:cubicBezTo>
                    <a:pt x="133" y="967"/>
                    <a:pt x="131" y="966"/>
                    <a:pt x="129" y="964"/>
                  </a:cubicBezTo>
                  <a:cubicBezTo>
                    <a:pt x="128" y="964"/>
                    <a:pt x="127" y="963"/>
                    <a:pt x="126" y="962"/>
                  </a:cubicBezTo>
                  <a:cubicBezTo>
                    <a:pt x="117" y="954"/>
                    <a:pt x="108" y="945"/>
                    <a:pt x="100" y="936"/>
                  </a:cubicBezTo>
                  <a:cubicBezTo>
                    <a:pt x="91" y="927"/>
                    <a:pt x="83" y="918"/>
                    <a:pt x="75" y="909"/>
                  </a:cubicBezTo>
                  <a:cubicBezTo>
                    <a:pt x="70" y="904"/>
                    <a:pt x="66" y="899"/>
                    <a:pt x="61" y="895"/>
                  </a:cubicBezTo>
                  <a:cubicBezTo>
                    <a:pt x="59" y="892"/>
                    <a:pt x="49" y="885"/>
                    <a:pt x="48" y="882"/>
                  </a:cubicBezTo>
                  <a:cubicBezTo>
                    <a:pt x="48" y="880"/>
                    <a:pt x="48" y="878"/>
                    <a:pt x="46" y="876"/>
                  </a:cubicBezTo>
                  <a:cubicBezTo>
                    <a:pt x="46" y="876"/>
                    <a:pt x="46" y="876"/>
                    <a:pt x="46" y="876"/>
                  </a:cubicBezTo>
                  <a:cubicBezTo>
                    <a:pt x="23" y="927"/>
                    <a:pt x="14" y="953"/>
                    <a:pt x="13" y="989"/>
                  </a:cubicBezTo>
                  <a:cubicBezTo>
                    <a:pt x="13" y="1004"/>
                    <a:pt x="0" y="1057"/>
                    <a:pt x="15" y="1069"/>
                  </a:cubicBezTo>
                  <a:cubicBezTo>
                    <a:pt x="16" y="1071"/>
                    <a:pt x="18" y="1071"/>
                    <a:pt x="21" y="1071"/>
                  </a:cubicBezTo>
                  <a:cubicBezTo>
                    <a:pt x="23" y="1071"/>
                    <a:pt x="26" y="1071"/>
                    <a:pt x="29" y="1070"/>
                  </a:cubicBezTo>
                  <a:cubicBezTo>
                    <a:pt x="35" y="1067"/>
                    <a:pt x="42" y="1064"/>
                    <a:pt x="51" y="1060"/>
                  </a:cubicBezTo>
                  <a:cubicBezTo>
                    <a:pt x="54" y="1073"/>
                    <a:pt x="56" y="1085"/>
                    <a:pt x="60" y="1096"/>
                  </a:cubicBezTo>
                  <a:cubicBezTo>
                    <a:pt x="66" y="1111"/>
                    <a:pt x="70" y="1129"/>
                    <a:pt x="81" y="1141"/>
                  </a:cubicBezTo>
                  <a:cubicBezTo>
                    <a:pt x="95" y="1157"/>
                    <a:pt x="110" y="1172"/>
                    <a:pt x="127" y="1186"/>
                  </a:cubicBezTo>
                  <a:cubicBezTo>
                    <a:pt x="152" y="1207"/>
                    <a:pt x="181" y="1224"/>
                    <a:pt x="211" y="1236"/>
                  </a:cubicBezTo>
                  <a:cubicBezTo>
                    <a:pt x="224" y="1241"/>
                    <a:pt x="235" y="1247"/>
                    <a:pt x="244" y="1255"/>
                  </a:cubicBezTo>
                  <a:cubicBezTo>
                    <a:pt x="258" y="1267"/>
                    <a:pt x="267" y="1282"/>
                    <a:pt x="270" y="1305"/>
                  </a:cubicBezTo>
                  <a:cubicBezTo>
                    <a:pt x="271" y="1312"/>
                    <a:pt x="273" y="1316"/>
                    <a:pt x="275" y="1319"/>
                  </a:cubicBezTo>
                  <a:cubicBezTo>
                    <a:pt x="277" y="1320"/>
                    <a:pt x="279" y="1320"/>
                    <a:pt x="281" y="1320"/>
                  </a:cubicBezTo>
                  <a:cubicBezTo>
                    <a:pt x="284" y="1320"/>
                    <a:pt x="289" y="1319"/>
                    <a:pt x="295" y="1316"/>
                  </a:cubicBezTo>
                  <a:cubicBezTo>
                    <a:pt x="305" y="1311"/>
                    <a:pt x="315" y="1306"/>
                    <a:pt x="324" y="1301"/>
                  </a:cubicBezTo>
                  <a:cubicBezTo>
                    <a:pt x="333" y="1295"/>
                    <a:pt x="343" y="1292"/>
                    <a:pt x="354" y="1292"/>
                  </a:cubicBezTo>
                  <a:cubicBezTo>
                    <a:pt x="360" y="1292"/>
                    <a:pt x="366" y="1293"/>
                    <a:pt x="372" y="1295"/>
                  </a:cubicBezTo>
                  <a:cubicBezTo>
                    <a:pt x="390" y="1301"/>
                    <a:pt x="408" y="1303"/>
                    <a:pt x="426" y="1303"/>
                  </a:cubicBezTo>
                  <a:cubicBezTo>
                    <a:pt x="451" y="1303"/>
                    <a:pt x="476" y="1299"/>
                    <a:pt x="501" y="1295"/>
                  </a:cubicBezTo>
                  <a:cubicBezTo>
                    <a:pt x="526" y="1291"/>
                    <a:pt x="551" y="1284"/>
                    <a:pt x="577" y="1279"/>
                  </a:cubicBezTo>
                  <a:cubicBezTo>
                    <a:pt x="580" y="1278"/>
                    <a:pt x="583" y="1278"/>
                    <a:pt x="586" y="1278"/>
                  </a:cubicBezTo>
                  <a:cubicBezTo>
                    <a:pt x="592" y="1278"/>
                    <a:pt x="598" y="1279"/>
                    <a:pt x="605" y="1279"/>
                  </a:cubicBezTo>
                  <a:cubicBezTo>
                    <a:pt x="607" y="1291"/>
                    <a:pt x="609" y="1302"/>
                    <a:pt x="611" y="1313"/>
                  </a:cubicBezTo>
                  <a:cubicBezTo>
                    <a:pt x="611" y="1318"/>
                    <a:pt x="613" y="1322"/>
                    <a:pt x="616" y="1325"/>
                  </a:cubicBezTo>
                  <a:cubicBezTo>
                    <a:pt x="617" y="1326"/>
                    <a:pt x="619" y="1327"/>
                    <a:pt x="621" y="1327"/>
                  </a:cubicBezTo>
                  <a:cubicBezTo>
                    <a:pt x="623" y="1327"/>
                    <a:pt x="624" y="1326"/>
                    <a:pt x="625" y="1326"/>
                  </a:cubicBezTo>
                  <a:cubicBezTo>
                    <a:pt x="640" y="1322"/>
                    <a:pt x="656" y="1318"/>
                    <a:pt x="660" y="1299"/>
                  </a:cubicBezTo>
                  <a:cubicBezTo>
                    <a:pt x="668" y="1265"/>
                    <a:pt x="689" y="1238"/>
                    <a:pt x="712" y="1214"/>
                  </a:cubicBezTo>
                  <a:cubicBezTo>
                    <a:pt x="723" y="1202"/>
                    <a:pt x="725" y="1191"/>
                    <a:pt x="726" y="1176"/>
                  </a:cubicBezTo>
                  <a:cubicBezTo>
                    <a:pt x="726" y="1169"/>
                    <a:pt x="725" y="1164"/>
                    <a:pt x="721" y="1161"/>
                  </a:cubicBezTo>
                  <a:cubicBezTo>
                    <a:pt x="719" y="1160"/>
                    <a:pt x="716" y="1159"/>
                    <a:pt x="713" y="1158"/>
                  </a:cubicBezTo>
                  <a:cubicBezTo>
                    <a:pt x="700" y="1154"/>
                    <a:pt x="687" y="1152"/>
                    <a:pt x="674" y="1150"/>
                  </a:cubicBezTo>
                  <a:cubicBezTo>
                    <a:pt x="647" y="1145"/>
                    <a:pt x="620" y="1138"/>
                    <a:pt x="597" y="1122"/>
                  </a:cubicBezTo>
                  <a:cubicBezTo>
                    <a:pt x="589" y="1116"/>
                    <a:pt x="582" y="1113"/>
                    <a:pt x="574" y="1113"/>
                  </a:cubicBezTo>
                  <a:cubicBezTo>
                    <a:pt x="568" y="1113"/>
                    <a:pt x="562" y="1115"/>
                    <a:pt x="556" y="1118"/>
                  </a:cubicBezTo>
                  <a:cubicBezTo>
                    <a:pt x="551" y="1138"/>
                    <a:pt x="580" y="1152"/>
                    <a:pt x="562" y="1175"/>
                  </a:cubicBezTo>
                  <a:cubicBezTo>
                    <a:pt x="548" y="1176"/>
                    <a:pt x="534" y="1178"/>
                    <a:pt x="520" y="1178"/>
                  </a:cubicBezTo>
                  <a:cubicBezTo>
                    <a:pt x="494" y="1178"/>
                    <a:pt x="468" y="1174"/>
                    <a:pt x="443" y="1161"/>
                  </a:cubicBezTo>
                  <a:cubicBezTo>
                    <a:pt x="439" y="1159"/>
                    <a:pt x="435" y="1156"/>
                    <a:pt x="431" y="1153"/>
                  </a:cubicBezTo>
                  <a:cubicBezTo>
                    <a:pt x="423" y="1147"/>
                    <a:pt x="417" y="1138"/>
                    <a:pt x="415" y="1128"/>
                  </a:cubicBezTo>
                  <a:cubicBezTo>
                    <a:pt x="409" y="1103"/>
                    <a:pt x="407" y="1079"/>
                    <a:pt x="415" y="1053"/>
                  </a:cubicBezTo>
                  <a:cubicBezTo>
                    <a:pt x="423" y="1031"/>
                    <a:pt x="427" y="1008"/>
                    <a:pt x="432" y="985"/>
                  </a:cubicBezTo>
                  <a:cubicBezTo>
                    <a:pt x="434" y="977"/>
                    <a:pt x="433" y="968"/>
                    <a:pt x="435" y="961"/>
                  </a:cubicBezTo>
                  <a:cubicBezTo>
                    <a:pt x="451" y="906"/>
                    <a:pt x="467" y="851"/>
                    <a:pt x="483" y="797"/>
                  </a:cubicBezTo>
                  <a:cubicBezTo>
                    <a:pt x="502" y="734"/>
                    <a:pt x="522" y="672"/>
                    <a:pt x="543" y="610"/>
                  </a:cubicBezTo>
                  <a:cubicBezTo>
                    <a:pt x="556" y="571"/>
                    <a:pt x="570" y="533"/>
                    <a:pt x="584" y="494"/>
                  </a:cubicBezTo>
                  <a:cubicBezTo>
                    <a:pt x="586" y="488"/>
                    <a:pt x="588" y="483"/>
                    <a:pt x="589" y="477"/>
                  </a:cubicBezTo>
                  <a:cubicBezTo>
                    <a:pt x="594" y="451"/>
                    <a:pt x="599" y="425"/>
                    <a:pt x="605" y="399"/>
                  </a:cubicBezTo>
                  <a:cubicBezTo>
                    <a:pt x="606" y="393"/>
                    <a:pt x="611" y="388"/>
                    <a:pt x="615" y="380"/>
                  </a:cubicBezTo>
                  <a:cubicBezTo>
                    <a:pt x="637" y="391"/>
                    <a:pt x="657" y="400"/>
                    <a:pt x="677" y="410"/>
                  </a:cubicBezTo>
                  <a:cubicBezTo>
                    <a:pt x="684" y="414"/>
                    <a:pt x="688" y="416"/>
                    <a:pt x="691" y="416"/>
                  </a:cubicBezTo>
                  <a:cubicBezTo>
                    <a:pt x="696" y="416"/>
                    <a:pt x="698" y="412"/>
                    <a:pt x="703" y="402"/>
                  </a:cubicBezTo>
                  <a:cubicBezTo>
                    <a:pt x="707" y="393"/>
                    <a:pt x="711" y="386"/>
                    <a:pt x="716" y="378"/>
                  </a:cubicBezTo>
                  <a:cubicBezTo>
                    <a:pt x="721" y="379"/>
                    <a:pt x="724" y="381"/>
                    <a:pt x="727" y="381"/>
                  </a:cubicBezTo>
                  <a:cubicBezTo>
                    <a:pt x="736" y="384"/>
                    <a:pt x="741" y="386"/>
                    <a:pt x="745" y="388"/>
                  </a:cubicBezTo>
                  <a:cubicBezTo>
                    <a:pt x="749" y="392"/>
                    <a:pt x="750" y="397"/>
                    <a:pt x="752" y="410"/>
                  </a:cubicBezTo>
                  <a:cubicBezTo>
                    <a:pt x="755" y="421"/>
                    <a:pt x="760" y="434"/>
                    <a:pt x="768" y="441"/>
                  </a:cubicBezTo>
                  <a:cubicBezTo>
                    <a:pt x="769" y="441"/>
                    <a:pt x="769" y="441"/>
                    <a:pt x="770" y="442"/>
                  </a:cubicBezTo>
                  <a:cubicBezTo>
                    <a:pt x="777" y="446"/>
                    <a:pt x="785" y="449"/>
                    <a:pt x="794" y="449"/>
                  </a:cubicBezTo>
                  <a:cubicBezTo>
                    <a:pt x="816" y="449"/>
                    <a:pt x="841" y="435"/>
                    <a:pt x="848" y="415"/>
                  </a:cubicBezTo>
                  <a:cubicBezTo>
                    <a:pt x="855" y="395"/>
                    <a:pt x="851" y="375"/>
                    <a:pt x="840" y="357"/>
                  </a:cubicBezTo>
                  <a:cubicBezTo>
                    <a:pt x="838" y="354"/>
                    <a:pt x="836" y="352"/>
                    <a:pt x="834" y="351"/>
                  </a:cubicBezTo>
                  <a:cubicBezTo>
                    <a:pt x="829" y="346"/>
                    <a:pt x="822" y="345"/>
                    <a:pt x="815" y="345"/>
                  </a:cubicBezTo>
                  <a:cubicBezTo>
                    <a:pt x="810" y="345"/>
                    <a:pt x="804" y="346"/>
                    <a:pt x="798" y="346"/>
                  </a:cubicBezTo>
                  <a:cubicBezTo>
                    <a:pt x="791" y="347"/>
                    <a:pt x="783" y="348"/>
                    <a:pt x="776" y="349"/>
                  </a:cubicBezTo>
                  <a:cubicBezTo>
                    <a:pt x="765" y="349"/>
                    <a:pt x="756" y="351"/>
                    <a:pt x="757" y="367"/>
                  </a:cubicBezTo>
                  <a:cubicBezTo>
                    <a:pt x="745" y="363"/>
                    <a:pt x="735" y="359"/>
                    <a:pt x="724" y="356"/>
                  </a:cubicBezTo>
                  <a:cubicBezTo>
                    <a:pt x="736" y="334"/>
                    <a:pt x="737" y="333"/>
                    <a:pt x="720" y="319"/>
                  </a:cubicBezTo>
                  <a:cubicBezTo>
                    <a:pt x="720" y="318"/>
                    <a:pt x="719" y="318"/>
                    <a:pt x="719" y="317"/>
                  </a:cubicBezTo>
                  <a:cubicBezTo>
                    <a:pt x="713" y="312"/>
                    <a:pt x="706" y="309"/>
                    <a:pt x="699" y="306"/>
                  </a:cubicBezTo>
                  <a:cubicBezTo>
                    <a:pt x="685" y="300"/>
                    <a:pt x="669" y="296"/>
                    <a:pt x="653" y="291"/>
                  </a:cubicBezTo>
                  <a:cubicBezTo>
                    <a:pt x="652" y="280"/>
                    <a:pt x="652" y="269"/>
                    <a:pt x="651" y="256"/>
                  </a:cubicBezTo>
                  <a:cubicBezTo>
                    <a:pt x="661" y="257"/>
                    <a:pt x="669" y="258"/>
                    <a:pt x="676" y="259"/>
                  </a:cubicBezTo>
                  <a:cubicBezTo>
                    <a:pt x="678" y="259"/>
                    <a:pt x="680" y="259"/>
                    <a:pt x="682" y="259"/>
                  </a:cubicBezTo>
                  <a:cubicBezTo>
                    <a:pt x="702" y="259"/>
                    <a:pt x="730" y="248"/>
                    <a:pt x="738" y="226"/>
                  </a:cubicBezTo>
                  <a:cubicBezTo>
                    <a:pt x="746" y="205"/>
                    <a:pt x="752" y="183"/>
                    <a:pt x="758" y="161"/>
                  </a:cubicBezTo>
                  <a:cubicBezTo>
                    <a:pt x="762" y="144"/>
                    <a:pt x="758" y="128"/>
                    <a:pt x="752" y="112"/>
                  </a:cubicBezTo>
                  <a:cubicBezTo>
                    <a:pt x="741" y="82"/>
                    <a:pt x="722" y="59"/>
                    <a:pt x="699" y="40"/>
                  </a:cubicBezTo>
                  <a:cubicBezTo>
                    <a:pt x="692" y="34"/>
                    <a:pt x="684" y="29"/>
                    <a:pt x="677" y="23"/>
                  </a:cubicBezTo>
                  <a:cubicBezTo>
                    <a:pt x="654" y="8"/>
                    <a:pt x="630" y="0"/>
                    <a:pt x="60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153"/>
            <p:cNvSpPr>
              <a:spLocks noEditPoints="1"/>
            </p:cNvSpPr>
            <p:nvPr/>
          </p:nvSpPr>
          <p:spPr bwMode="auto">
            <a:xfrm>
              <a:off x="4271963" y="1320800"/>
              <a:ext cx="815975" cy="1252538"/>
            </a:xfrm>
            <a:custGeom>
              <a:avLst/>
              <a:gdLst>
                <a:gd name="T0" fmla="*/ 1058 w 1148"/>
                <a:gd name="T1" fmla="*/ 567 h 1760"/>
                <a:gd name="T2" fmla="*/ 1077 w 1148"/>
                <a:gd name="T3" fmla="*/ 483 h 1760"/>
                <a:gd name="T4" fmla="*/ 1067 w 1148"/>
                <a:gd name="T5" fmla="*/ 568 h 1760"/>
                <a:gd name="T6" fmla="*/ 603 w 1148"/>
                <a:gd name="T7" fmla="*/ 387 h 1760"/>
                <a:gd name="T8" fmla="*/ 847 w 1148"/>
                <a:gd name="T9" fmla="*/ 374 h 1760"/>
                <a:gd name="T10" fmla="*/ 871 w 1148"/>
                <a:gd name="T11" fmla="*/ 297 h 1760"/>
                <a:gd name="T12" fmla="*/ 515 w 1148"/>
                <a:gd name="T13" fmla="*/ 257 h 1760"/>
                <a:gd name="T14" fmla="*/ 499 w 1148"/>
                <a:gd name="T15" fmla="*/ 334 h 1760"/>
                <a:gd name="T16" fmla="*/ 477 w 1148"/>
                <a:gd name="T17" fmla="*/ 262 h 1760"/>
                <a:gd name="T18" fmla="*/ 794 w 1148"/>
                <a:gd name="T19" fmla="*/ 226 h 1760"/>
                <a:gd name="T20" fmla="*/ 894 w 1148"/>
                <a:gd name="T21" fmla="*/ 114 h 1760"/>
                <a:gd name="T22" fmla="*/ 705 w 1148"/>
                <a:gd name="T23" fmla="*/ 164 h 1760"/>
                <a:gd name="T24" fmla="*/ 993 w 1148"/>
                <a:gd name="T25" fmla="*/ 188 h 1760"/>
                <a:gd name="T26" fmla="*/ 881 w 1148"/>
                <a:gd name="T27" fmla="*/ 298 h 1760"/>
                <a:gd name="T28" fmla="*/ 937 w 1148"/>
                <a:gd name="T29" fmla="*/ 126 h 1760"/>
                <a:gd name="T30" fmla="*/ 746 w 1148"/>
                <a:gd name="T31" fmla="*/ 114 h 1760"/>
                <a:gd name="T32" fmla="*/ 704 w 1148"/>
                <a:gd name="T33" fmla="*/ 53 h 1760"/>
                <a:gd name="T34" fmla="*/ 628 w 1148"/>
                <a:gd name="T35" fmla="*/ 294 h 1760"/>
                <a:gd name="T36" fmla="*/ 517 w 1148"/>
                <a:gd name="T37" fmla="*/ 232 h 1760"/>
                <a:gd name="T38" fmla="*/ 471 w 1148"/>
                <a:gd name="T39" fmla="*/ 366 h 1760"/>
                <a:gd name="T40" fmla="*/ 574 w 1148"/>
                <a:gd name="T41" fmla="*/ 407 h 1760"/>
                <a:gd name="T42" fmla="*/ 794 w 1148"/>
                <a:gd name="T43" fmla="*/ 489 h 1760"/>
                <a:gd name="T44" fmla="*/ 547 w 1148"/>
                <a:gd name="T45" fmla="*/ 1298 h 1760"/>
                <a:gd name="T46" fmla="*/ 773 w 1148"/>
                <a:gd name="T47" fmla="*/ 1586 h 1760"/>
                <a:gd name="T48" fmla="*/ 780 w 1148"/>
                <a:gd name="T49" fmla="*/ 1521 h 1760"/>
                <a:gd name="T50" fmla="*/ 580 w 1148"/>
                <a:gd name="T51" fmla="*/ 1693 h 1760"/>
                <a:gd name="T52" fmla="*/ 364 w 1148"/>
                <a:gd name="T53" fmla="*/ 1648 h 1760"/>
                <a:gd name="T54" fmla="*/ 97 w 1148"/>
                <a:gd name="T55" fmla="*/ 1426 h 1760"/>
                <a:gd name="T56" fmla="*/ 164 w 1148"/>
                <a:gd name="T57" fmla="*/ 1343 h 1760"/>
                <a:gd name="T58" fmla="*/ 355 w 1148"/>
                <a:gd name="T59" fmla="*/ 1468 h 1760"/>
                <a:gd name="T60" fmla="*/ 680 w 1148"/>
                <a:gd name="T61" fmla="*/ 556 h 1760"/>
                <a:gd name="T62" fmla="*/ 381 w 1148"/>
                <a:gd name="T63" fmla="*/ 1404 h 1760"/>
                <a:gd name="T64" fmla="*/ 205 w 1148"/>
                <a:gd name="T65" fmla="*/ 1362 h 1760"/>
                <a:gd name="T66" fmla="*/ 173 w 1148"/>
                <a:gd name="T67" fmla="*/ 1268 h 1760"/>
                <a:gd name="T68" fmla="*/ 67 w 1148"/>
                <a:gd name="T69" fmla="*/ 1157 h 1760"/>
                <a:gd name="T70" fmla="*/ 27 w 1148"/>
                <a:gd name="T71" fmla="*/ 1408 h 1760"/>
                <a:gd name="T72" fmla="*/ 165 w 1148"/>
                <a:gd name="T73" fmla="*/ 1562 h 1760"/>
                <a:gd name="T74" fmla="*/ 366 w 1148"/>
                <a:gd name="T75" fmla="*/ 1744 h 1760"/>
                <a:gd name="T76" fmla="*/ 564 w 1148"/>
                <a:gd name="T77" fmla="*/ 1724 h 1760"/>
                <a:gd name="T78" fmla="*/ 804 w 1148"/>
                <a:gd name="T79" fmla="*/ 1741 h 1760"/>
                <a:gd name="T80" fmla="*/ 940 w 1148"/>
                <a:gd name="T81" fmla="*/ 1612 h 1760"/>
                <a:gd name="T82" fmla="*/ 790 w 1148"/>
                <a:gd name="T83" fmla="*/ 1487 h 1760"/>
                <a:gd name="T84" fmla="*/ 585 w 1148"/>
                <a:gd name="T85" fmla="*/ 1536 h 1760"/>
                <a:gd name="T86" fmla="*/ 578 w 1148"/>
                <a:gd name="T87" fmla="*/ 1270 h 1760"/>
                <a:gd name="T88" fmla="*/ 816 w 1148"/>
                <a:gd name="T89" fmla="*/ 529 h 1760"/>
                <a:gd name="T90" fmla="*/ 963 w 1148"/>
                <a:gd name="T91" fmla="*/ 503 h 1760"/>
                <a:gd name="T92" fmla="*/ 1034 w 1148"/>
                <a:gd name="T93" fmla="*/ 589 h 1760"/>
                <a:gd name="T94" fmla="*/ 1095 w 1148"/>
                <a:gd name="T95" fmla="*/ 462 h 1760"/>
                <a:gd name="T96" fmla="*/ 971 w 1148"/>
                <a:gd name="T97" fmla="*/ 425 h 1760"/>
                <a:gd name="T98" fmla="*/ 913 w 1148"/>
                <a:gd name="T99" fmla="*/ 344 h 1760"/>
                <a:gd name="T100" fmla="*/ 949 w 1148"/>
                <a:gd name="T101" fmla="*/ 55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8" h="1760">
                  <a:moveTo>
                    <a:pt x="484" y="267"/>
                  </a:moveTo>
                  <a:cubicBezTo>
                    <a:pt x="484" y="267"/>
                    <a:pt x="484" y="267"/>
                    <a:pt x="484" y="267"/>
                  </a:cubicBezTo>
                  <a:cubicBezTo>
                    <a:pt x="484" y="267"/>
                    <a:pt x="484" y="267"/>
                    <a:pt x="484" y="267"/>
                  </a:cubicBezTo>
                  <a:moveTo>
                    <a:pt x="1067" y="568"/>
                  </a:moveTo>
                  <a:cubicBezTo>
                    <a:pt x="1064" y="568"/>
                    <a:pt x="1060" y="568"/>
                    <a:pt x="1058" y="567"/>
                  </a:cubicBezTo>
                  <a:cubicBezTo>
                    <a:pt x="1055" y="566"/>
                    <a:pt x="1052" y="565"/>
                    <a:pt x="1050" y="563"/>
                  </a:cubicBezTo>
                  <a:cubicBezTo>
                    <a:pt x="1042" y="556"/>
                    <a:pt x="1039" y="544"/>
                    <a:pt x="1041" y="531"/>
                  </a:cubicBezTo>
                  <a:cubicBezTo>
                    <a:pt x="1043" y="523"/>
                    <a:pt x="1046" y="514"/>
                    <a:pt x="1048" y="506"/>
                  </a:cubicBezTo>
                  <a:cubicBezTo>
                    <a:pt x="1052" y="492"/>
                    <a:pt x="1061" y="483"/>
                    <a:pt x="1075" y="483"/>
                  </a:cubicBezTo>
                  <a:cubicBezTo>
                    <a:pt x="1075" y="483"/>
                    <a:pt x="1076" y="483"/>
                    <a:pt x="1077" y="483"/>
                  </a:cubicBezTo>
                  <a:cubicBezTo>
                    <a:pt x="1085" y="483"/>
                    <a:pt x="1092" y="485"/>
                    <a:pt x="1098" y="490"/>
                  </a:cubicBezTo>
                  <a:cubicBezTo>
                    <a:pt x="1102" y="494"/>
                    <a:pt x="1105" y="500"/>
                    <a:pt x="1107" y="508"/>
                  </a:cubicBezTo>
                  <a:cubicBezTo>
                    <a:pt x="1107" y="513"/>
                    <a:pt x="1109" y="519"/>
                    <a:pt x="1109" y="519"/>
                  </a:cubicBezTo>
                  <a:cubicBezTo>
                    <a:pt x="1113" y="540"/>
                    <a:pt x="1107" y="554"/>
                    <a:pt x="1094" y="561"/>
                  </a:cubicBezTo>
                  <a:cubicBezTo>
                    <a:pt x="1086" y="565"/>
                    <a:pt x="1076" y="568"/>
                    <a:pt x="1067" y="568"/>
                  </a:cubicBezTo>
                  <a:moveTo>
                    <a:pt x="932" y="490"/>
                  </a:moveTo>
                  <a:cubicBezTo>
                    <a:pt x="901" y="483"/>
                    <a:pt x="871" y="478"/>
                    <a:pt x="841" y="470"/>
                  </a:cubicBezTo>
                  <a:cubicBezTo>
                    <a:pt x="807" y="460"/>
                    <a:pt x="771" y="452"/>
                    <a:pt x="741" y="435"/>
                  </a:cubicBezTo>
                  <a:cubicBezTo>
                    <a:pt x="706" y="416"/>
                    <a:pt x="665" y="417"/>
                    <a:pt x="632" y="393"/>
                  </a:cubicBezTo>
                  <a:cubicBezTo>
                    <a:pt x="625" y="387"/>
                    <a:pt x="613" y="389"/>
                    <a:pt x="603" y="387"/>
                  </a:cubicBezTo>
                  <a:cubicBezTo>
                    <a:pt x="593" y="385"/>
                    <a:pt x="583" y="383"/>
                    <a:pt x="568" y="379"/>
                  </a:cubicBezTo>
                  <a:cubicBezTo>
                    <a:pt x="580" y="355"/>
                    <a:pt x="589" y="336"/>
                    <a:pt x="600" y="314"/>
                  </a:cubicBezTo>
                  <a:cubicBezTo>
                    <a:pt x="719" y="357"/>
                    <a:pt x="835" y="399"/>
                    <a:pt x="955" y="442"/>
                  </a:cubicBezTo>
                  <a:cubicBezTo>
                    <a:pt x="947" y="459"/>
                    <a:pt x="940" y="472"/>
                    <a:pt x="932" y="490"/>
                  </a:cubicBezTo>
                  <a:moveTo>
                    <a:pt x="847" y="374"/>
                  </a:moveTo>
                  <a:cubicBezTo>
                    <a:pt x="813" y="362"/>
                    <a:pt x="783" y="350"/>
                    <a:pt x="748" y="337"/>
                  </a:cubicBezTo>
                  <a:cubicBezTo>
                    <a:pt x="756" y="316"/>
                    <a:pt x="762" y="297"/>
                    <a:pt x="770" y="280"/>
                  </a:cubicBezTo>
                  <a:cubicBezTo>
                    <a:pt x="774" y="271"/>
                    <a:pt x="793" y="265"/>
                    <a:pt x="807" y="265"/>
                  </a:cubicBezTo>
                  <a:cubicBezTo>
                    <a:pt x="812" y="265"/>
                    <a:pt x="817" y="266"/>
                    <a:pt x="820" y="267"/>
                  </a:cubicBezTo>
                  <a:cubicBezTo>
                    <a:pt x="837" y="276"/>
                    <a:pt x="852" y="286"/>
                    <a:pt x="871" y="297"/>
                  </a:cubicBezTo>
                  <a:cubicBezTo>
                    <a:pt x="862" y="323"/>
                    <a:pt x="855" y="347"/>
                    <a:pt x="847" y="374"/>
                  </a:cubicBezTo>
                  <a:moveTo>
                    <a:pt x="484" y="267"/>
                  </a:moveTo>
                  <a:cubicBezTo>
                    <a:pt x="482" y="263"/>
                    <a:pt x="479" y="258"/>
                    <a:pt x="477" y="254"/>
                  </a:cubicBezTo>
                  <a:cubicBezTo>
                    <a:pt x="482" y="252"/>
                    <a:pt x="489" y="251"/>
                    <a:pt x="495" y="251"/>
                  </a:cubicBezTo>
                  <a:cubicBezTo>
                    <a:pt x="502" y="251"/>
                    <a:pt x="510" y="252"/>
                    <a:pt x="515" y="257"/>
                  </a:cubicBezTo>
                  <a:cubicBezTo>
                    <a:pt x="515" y="257"/>
                    <a:pt x="515" y="257"/>
                    <a:pt x="515" y="257"/>
                  </a:cubicBezTo>
                  <a:cubicBezTo>
                    <a:pt x="520" y="261"/>
                    <a:pt x="535" y="288"/>
                    <a:pt x="531" y="293"/>
                  </a:cubicBezTo>
                  <a:cubicBezTo>
                    <a:pt x="522" y="305"/>
                    <a:pt x="514" y="317"/>
                    <a:pt x="502" y="334"/>
                  </a:cubicBezTo>
                  <a:cubicBezTo>
                    <a:pt x="501" y="334"/>
                    <a:pt x="501" y="334"/>
                    <a:pt x="501" y="334"/>
                  </a:cubicBezTo>
                  <a:cubicBezTo>
                    <a:pt x="500" y="334"/>
                    <a:pt x="500" y="334"/>
                    <a:pt x="499" y="334"/>
                  </a:cubicBezTo>
                  <a:cubicBezTo>
                    <a:pt x="498" y="334"/>
                    <a:pt x="498" y="334"/>
                    <a:pt x="497" y="334"/>
                  </a:cubicBezTo>
                  <a:cubicBezTo>
                    <a:pt x="493" y="334"/>
                    <a:pt x="486" y="334"/>
                    <a:pt x="480" y="333"/>
                  </a:cubicBezTo>
                  <a:cubicBezTo>
                    <a:pt x="468" y="331"/>
                    <a:pt x="459" y="328"/>
                    <a:pt x="453" y="323"/>
                  </a:cubicBezTo>
                  <a:cubicBezTo>
                    <a:pt x="446" y="317"/>
                    <a:pt x="443" y="308"/>
                    <a:pt x="444" y="296"/>
                  </a:cubicBezTo>
                  <a:cubicBezTo>
                    <a:pt x="444" y="287"/>
                    <a:pt x="464" y="262"/>
                    <a:pt x="477" y="262"/>
                  </a:cubicBezTo>
                  <a:cubicBezTo>
                    <a:pt x="479" y="262"/>
                    <a:pt x="481" y="263"/>
                    <a:pt x="482" y="264"/>
                  </a:cubicBezTo>
                  <a:cubicBezTo>
                    <a:pt x="483" y="265"/>
                    <a:pt x="484" y="266"/>
                    <a:pt x="484" y="267"/>
                  </a:cubicBezTo>
                  <a:moveTo>
                    <a:pt x="911" y="275"/>
                  </a:moveTo>
                  <a:cubicBezTo>
                    <a:pt x="882" y="264"/>
                    <a:pt x="860" y="253"/>
                    <a:pt x="836" y="248"/>
                  </a:cubicBezTo>
                  <a:cubicBezTo>
                    <a:pt x="819" y="244"/>
                    <a:pt x="806" y="236"/>
                    <a:pt x="794" y="226"/>
                  </a:cubicBezTo>
                  <a:cubicBezTo>
                    <a:pt x="787" y="220"/>
                    <a:pt x="781" y="214"/>
                    <a:pt x="774" y="207"/>
                  </a:cubicBezTo>
                  <a:cubicBezTo>
                    <a:pt x="755" y="186"/>
                    <a:pt x="765" y="161"/>
                    <a:pt x="771" y="138"/>
                  </a:cubicBezTo>
                  <a:cubicBezTo>
                    <a:pt x="777" y="117"/>
                    <a:pt x="787" y="98"/>
                    <a:pt x="812" y="94"/>
                  </a:cubicBezTo>
                  <a:cubicBezTo>
                    <a:pt x="818" y="93"/>
                    <a:pt x="824" y="93"/>
                    <a:pt x="830" y="93"/>
                  </a:cubicBezTo>
                  <a:cubicBezTo>
                    <a:pt x="853" y="93"/>
                    <a:pt x="877" y="99"/>
                    <a:pt x="894" y="114"/>
                  </a:cubicBezTo>
                  <a:cubicBezTo>
                    <a:pt x="907" y="125"/>
                    <a:pt x="916" y="141"/>
                    <a:pt x="918" y="163"/>
                  </a:cubicBezTo>
                  <a:cubicBezTo>
                    <a:pt x="920" y="188"/>
                    <a:pt x="925" y="213"/>
                    <a:pt x="925" y="238"/>
                  </a:cubicBezTo>
                  <a:cubicBezTo>
                    <a:pt x="925" y="250"/>
                    <a:pt x="916" y="262"/>
                    <a:pt x="911" y="275"/>
                  </a:cubicBezTo>
                  <a:moveTo>
                    <a:pt x="738" y="253"/>
                  </a:moveTo>
                  <a:cubicBezTo>
                    <a:pt x="708" y="225"/>
                    <a:pt x="706" y="194"/>
                    <a:pt x="705" y="164"/>
                  </a:cubicBezTo>
                  <a:cubicBezTo>
                    <a:pt x="704" y="130"/>
                    <a:pt x="715" y="98"/>
                    <a:pt x="734" y="69"/>
                  </a:cubicBezTo>
                  <a:cubicBezTo>
                    <a:pt x="754" y="40"/>
                    <a:pt x="784" y="28"/>
                    <a:pt x="816" y="28"/>
                  </a:cubicBezTo>
                  <a:cubicBezTo>
                    <a:pt x="820" y="28"/>
                    <a:pt x="824" y="28"/>
                    <a:pt x="827" y="28"/>
                  </a:cubicBezTo>
                  <a:cubicBezTo>
                    <a:pt x="867" y="32"/>
                    <a:pt x="899" y="47"/>
                    <a:pt x="925" y="69"/>
                  </a:cubicBezTo>
                  <a:cubicBezTo>
                    <a:pt x="963" y="102"/>
                    <a:pt x="986" y="149"/>
                    <a:pt x="993" y="188"/>
                  </a:cubicBezTo>
                  <a:cubicBezTo>
                    <a:pt x="1001" y="234"/>
                    <a:pt x="978" y="274"/>
                    <a:pt x="950" y="309"/>
                  </a:cubicBezTo>
                  <a:cubicBezTo>
                    <a:pt x="944" y="317"/>
                    <a:pt x="930" y="320"/>
                    <a:pt x="916" y="320"/>
                  </a:cubicBezTo>
                  <a:cubicBezTo>
                    <a:pt x="904" y="320"/>
                    <a:pt x="893" y="318"/>
                    <a:pt x="887" y="313"/>
                  </a:cubicBezTo>
                  <a:cubicBezTo>
                    <a:pt x="887" y="313"/>
                    <a:pt x="887" y="313"/>
                    <a:pt x="886" y="313"/>
                  </a:cubicBezTo>
                  <a:cubicBezTo>
                    <a:pt x="884" y="311"/>
                    <a:pt x="883" y="304"/>
                    <a:pt x="881" y="298"/>
                  </a:cubicBezTo>
                  <a:cubicBezTo>
                    <a:pt x="887" y="296"/>
                    <a:pt x="891" y="295"/>
                    <a:pt x="895" y="295"/>
                  </a:cubicBezTo>
                  <a:cubicBezTo>
                    <a:pt x="895" y="295"/>
                    <a:pt x="895" y="295"/>
                    <a:pt x="895" y="295"/>
                  </a:cubicBezTo>
                  <a:cubicBezTo>
                    <a:pt x="897" y="295"/>
                    <a:pt x="898" y="295"/>
                    <a:pt x="899" y="295"/>
                  </a:cubicBezTo>
                  <a:cubicBezTo>
                    <a:pt x="936" y="295"/>
                    <a:pt x="963" y="271"/>
                    <a:pt x="959" y="233"/>
                  </a:cubicBezTo>
                  <a:cubicBezTo>
                    <a:pt x="956" y="197"/>
                    <a:pt x="951" y="159"/>
                    <a:pt x="937" y="126"/>
                  </a:cubicBezTo>
                  <a:cubicBezTo>
                    <a:pt x="933" y="115"/>
                    <a:pt x="924" y="105"/>
                    <a:pt x="914" y="96"/>
                  </a:cubicBezTo>
                  <a:cubicBezTo>
                    <a:pt x="905" y="88"/>
                    <a:pt x="894" y="82"/>
                    <a:pt x="884" y="78"/>
                  </a:cubicBezTo>
                  <a:cubicBezTo>
                    <a:pt x="867" y="71"/>
                    <a:pt x="848" y="68"/>
                    <a:pt x="829" y="68"/>
                  </a:cubicBezTo>
                  <a:cubicBezTo>
                    <a:pt x="821" y="68"/>
                    <a:pt x="813" y="69"/>
                    <a:pt x="806" y="69"/>
                  </a:cubicBezTo>
                  <a:cubicBezTo>
                    <a:pt x="780" y="72"/>
                    <a:pt x="757" y="83"/>
                    <a:pt x="746" y="114"/>
                  </a:cubicBezTo>
                  <a:cubicBezTo>
                    <a:pt x="735" y="147"/>
                    <a:pt x="726" y="177"/>
                    <a:pt x="734" y="211"/>
                  </a:cubicBezTo>
                  <a:cubicBezTo>
                    <a:pt x="737" y="223"/>
                    <a:pt x="736" y="235"/>
                    <a:pt x="738" y="253"/>
                  </a:cubicBezTo>
                  <a:moveTo>
                    <a:pt x="822" y="0"/>
                  </a:moveTo>
                  <a:cubicBezTo>
                    <a:pt x="788" y="0"/>
                    <a:pt x="754" y="10"/>
                    <a:pt x="722" y="30"/>
                  </a:cubicBezTo>
                  <a:cubicBezTo>
                    <a:pt x="714" y="35"/>
                    <a:pt x="707" y="44"/>
                    <a:pt x="704" y="53"/>
                  </a:cubicBezTo>
                  <a:cubicBezTo>
                    <a:pt x="694" y="79"/>
                    <a:pt x="683" y="105"/>
                    <a:pt x="677" y="131"/>
                  </a:cubicBezTo>
                  <a:cubicBezTo>
                    <a:pt x="666" y="181"/>
                    <a:pt x="674" y="226"/>
                    <a:pt x="709" y="265"/>
                  </a:cubicBezTo>
                  <a:cubicBezTo>
                    <a:pt x="717" y="275"/>
                    <a:pt x="726" y="285"/>
                    <a:pt x="735" y="297"/>
                  </a:cubicBezTo>
                  <a:cubicBezTo>
                    <a:pt x="732" y="307"/>
                    <a:pt x="729" y="317"/>
                    <a:pt x="726" y="329"/>
                  </a:cubicBezTo>
                  <a:cubicBezTo>
                    <a:pt x="690" y="325"/>
                    <a:pt x="659" y="308"/>
                    <a:pt x="628" y="294"/>
                  </a:cubicBezTo>
                  <a:cubicBezTo>
                    <a:pt x="612" y="286"/>
                    <a:pt x="602" y="281"/>
                    <a:pt x="595" y="281"/>
                  </a:cubicBezTo>
                  <a:cubicBezTo>
                    <a:pt x="585" y="281"/>
                    <a:pt x="580" y="291"/>
                    <a:pt x="570" y="316"/>
                  </a:cubicBezTo>
                  <a:cubicBezTo>
                    <a:pt x="558" y="303"/>
                    <a:pt x="560" y="287"/>
                    <a:pt x="557" y="272"/>
                  </a:cubicBezTo>
                  <a:cubicBezTo>
                    <a:pt x="554" y="257"/>
                    <a:pt x="551" y="248"/>
                    <a:pt x="544" y="242"/>
                  </a:cubicBezTo>
                  <a:cubicBezTo>
                    <a:pt x="538" y="237"/>
                    <a:pt x="530" y="234"/>
                    <a:pt x="517" y="232"/>
                  </a:cubicBezTo>
                  <a:cubicBezTo>
                    <a:pt x="507" y="231"/>
                    <a:pt x="497" y="230"/>
                    <a:pt x="487" y="229"/>
                  </a:cubicBezTo>
                  <a:cubicBezTo>
                    <a:pt x="487" y="229"/>
                    <a:pt x="486" y="229"/>
                    <a:pt x="486" y="229"/>
                  </a:cubicBezTo>
                  <a:cubicBezTo>
                    <a:pt x="451" y="229"/>
                    <a:pt x="416" y="263"/>
                    <a:pt x="413" y="297"/>
                  </a:cubicBezTo>
                  <a:cubicBezTo>
                    <a:pt x="411" y="318"/>
                    <a:pt x="418" y="337"/>
                    <a:pt x="433" y="350"/>
                  </a:cubicBezTo>
                  <a:cubicBezTo>
                    <a:pt x="443" y="358"/>
                    <a:pt x="456" y="364"/>
                    <a:pt x="471" y="366"/>
                  </a:cubicBezTo>
                  <a:cubicBezTo>
                    <a:pt x="476" y="366"/>
                    <a:pt x="480" y="366"/>
                    <a:pt x="485" y="366"/>
                  </a:cubicBezTo>
                  <a:cubicBezTo>
                    <a:pt x="506" y="366"/>
                    <a:pt x="527" y="362"/>
                    <a:pt x="549" y="360"/>
                  </a:cubicBezTo>
                  <a:cubicBezTo>
                    <a:pt x="549" y="360"/>
                    <a:pt x="549" y="363"/>
                    <a:pt x="549" y="366"/>
                  </a:cubicBezTo>
                  <a:cubicBezTo>
                    <a:pt x="547" y="385"/>
                    <a:pt x="546" y="392"/>
                    <a:pt x="552" y="398"/>
                  </a:cubicBezTo>
                  <a:cubicBezTo>
                    <a:pt x="556" y="401"/>
                    <a:pt x="563" y="403"/>
                    <a:pt x="574" y="407"/>
                  </a:cubicBezTo>
                  <a:cubicBezTo>
                    <a:pt x="596" y="414"/>
                    <a:pt x="619" y="420"/>
                    <a:pt x="641" y="426"/>
                  </a:cubicBezTo>
                  <a:cubicBezTo>
                    <a:pt x="655" y="430"/>
                    <a:pt x="664" y="433"/>
                    <a:pt x="670" y="438"/>
                  </a:cubicBezTo>
                  <a:cubicBezTo>
                    <a:pt x="678" y="445"/>
                    <a:pt x="680" y="456"/>
                    <a:pt x="682" y="477"/>
                  </a:cubicBezTo>
                  <a:cubicBezTo>
                    <a:pt x="687" y="471"/>
                    <a:pt x="692" y="466"/>
                    <a:pt x="699" y="458"/>
                  </a:cubicBezTo>
                  <a:cubicBezTo>
                    <a:pt x="729" y="467"/>
                    <a:pt x="760" y="478"/>
                    <a:pt x="794" y="489"/>
                  </a:cubicBezTo>
                  <a:cubicBezTo>
                    <a:pt x="793" y="501"/>
                    <a:pt x="795" y="512"/>
                    <a:pt x="792" y="522"/>
                  </a:cubicBezTo>
                  <a:cubicBezTo>
                    <a:pt x="774" y="583"/>
                    <a:pt x="756" y="643"/>
                    <a:pt x="737" y="704"/>
                  </a:cubicBezTo>
                  <a:cubicBezTo>
                    <a:pt x="712" y="782"/>
                    <a:pt x="686" y="860"/>
                    <a:pt x="660" y="939"/>
                  </a:cubicBezTo>
                  <a:cubicBezTo>
                    <a:pt x="632" y="1022"/>
                    <a:pt x="603" y="1105"/>
                    <a:pt x="576" y="1188"/>
                  </a:cubicBezTo>
                  <a:cubicBezTo>
                    <a:pt x="564" y="1224"/>
                    <a:pt x="557" y="1261"/>
                    <a:pt x="547" y="1298"/>
                  </a:cubicBezTo>
                  <a:cubicBezTo>
                    <a:pt x="537" y="1328"/>
                    <a:pt x="522" y="1357"/>
                    <a:pt x="515" y="1388"/>
                  </a:cubicBezTo>
                  <a:cubicBezTo>
                    <a:pt x="502" y="1451"/>
                    <a:pt x="505" y="1512"/>
                    <a:pt x="550" y="1550"/>
                  </a:cubicBezTo>
                  <a:cubicBezTo>
                    <a:pt x="565" y="1563"/>
                    <a:pt x="585" y="1573"/>
                    <a:pt x="611" y="1580"/>
                  </a:cubicBezTo>
                  <a:cubicBezTo>
                    <a:pt x="641" y="1588"/>
                    <a:pt x="672" y="1592"/>
                    <a:pt x="702" y="1592"/>
                  </a:cubicBezTo>
                  <a:cubicBezTo>
                    <a:pt x="726" y="1592"/>
                    <a:pt x="749" y="1590"/>
                    <a:pt x="773" y="1586"/>
                  </a:cubicBezTo>
                  <a:cubicBezTo>
                    <a:pt x="776" y="1585"/>
                    <a:pt x="779" y="1584"/>
                    <a:pt x="782" y="1583"/>
                  </a:cubicBezTo>
                  <a:cubicBezTo>
                    <a:pt x="793" y="1580"/>
                    <a:pt x="807" y="1580"/>
                    <a:pt x="805" y="1565"/>
                  </a:cubicBezTo>
                  <a:cubicBezTo>
                    <a:pt x="805" y="1563"/>
                    <a:pt x="804" y="1562"/>
                    <a:pt x="802" y="1560"/>
                  </a:cubicBezTo>
                  <a:cubicBezTo>
                    <a:pt x="797" y="1556"/>
                    <a:pt x="788" y="1552"/>
                    <a:pt x="781" y="1547"/>
                  </a:cubicBezTo>
                  <a:cubicBezTo>
                    <a:pt x="781" y="1541"/>
                    <a:pt x="780" y="1530"/>
                    <a:pt x="780" y="1521"/>
                  </a:cubicBezTo>
                  <a:cubicBezTo>
                    <a:pt x="828" y="1537"/>
                    <a:pt x="874" y="1553"/>
                    <a:pt x="921" y="1568"/>
                  </a:cubicBezTo>
                  <a:cubicBezTo>
                    <a:pt x="917" y="1587"/>
                    <a:pt x="847" y="1698"/>
                    <a:pt x="828" y="1713"/>
                  </a:cubicBezTo>
                  <a:cubicBezTo>
                    <a:pt x="826" y="1694"/>
                    <a:pt x="823" y="1677"/>
                    <a:pt x="820" y="1655"/>
                  </a:cubicBezTo>
                  <a:cubicBezTo>
                    <a:pt x="766" y="1664"/>
                    <a:pt x="716" y="1670"/>
                    <a:pt x="666" y="1682"/>
                  </a:cubicBezTo>
                  <a:cubicBezTo>
                    <a:pt x="638" y="1689"/>
                    <a:pt x="609" y="1693"/>
                    <a:pt x="580" y="1693"/>
                  </a:cubicBezTo>
                  <a:cubicBezTo>
                    <a:pt x="561" y="1693"/>
                    <a:pt x="543" y="1691"/>
                    <a:pt x="525" y="1687"/>
                  </a:cubicBezTo>
                  <a:cubicBezTo>
                    <a:pt x="506" y="1682"/>
                    <a:pt x="488" y="1680"/>
                    <a:pt x="469" y="1680"/>
                  </a:cubicBezTo>
                  <a:cubicBezTo>
                    <a:pt x="440" y="1680"/>
                    <a:pt x="411" y="1687"/>
                    <a:pt x="382" y="1705"/>
                  </a:cubicBezTo>
                  <a:cubicBezTo>
                    <a:pt x="379" y="1696"/>
                    <a:pt x="375" y="1689"/>
                    <a:pt x="376" y="1684"/>
                  </a:cubicBezTo>
                  <a:cubicBezTo>
                    <a:pt x="380" y="1668"/>
                    <a:pt x="375" y="1656"/>
                    <a:pt x="364" y="1648"/>
                  </a:cubicBezTo>
                  <a:cubicBezTo>
                    <a:pt x="361" y="1645"/>
                    <a:pt x="358" y="1643"/>
                    <a:pt x="354" y="1640"/>
                  </a:cubicBezTo>
                  <a:cubicBezTo>
                    <a:pt x="326" y="1625"/>
                    <a:pt x="298" y="1608"/>
                    <a:pt x="269" y="1594"/>
                  </a:cubicBezTo>
                  <a:cubicBezTo>
                    <a:pt x="236" y="1579"/>
                    <a:pt x="207" y="1559"/>
                    <a:pt x="180" y="1536"/>
                  </a:cubicBezTo>
                  <a:cubicBezTo>
                    <a:pt x="160" y="1520"/>
                    <a:pt x="142" y="1502"/>
                    <a:pt x="125" y="1482"/>
                  </a:cubicBezTo>
                  <a:cubicBezTo>
                    <a:pt x="112" y="1467"/>
                    <a:pt x="105" y="1446"/>
                    <a:pt x="97" y="1426"/>
                  </a:cubicBezTo>
                  <a:cubicBezTo>
                    <a:pt x="89" y="1408"/>
                    <a:pt x="83" y="1389"/>
                    <a:pt x="76" y="1370"/>
                  </a:cubicBezTo>
                  <a:cubicBezTo>
                    <a:pt x="62" y="1372"/>
                    <a:pt x="49" y="1374"/>
                    <a:pt x="33" y="1377"/>
                  </a:cubicBezTo>
                  <a:cubicBezTo>
                    <a:pt x="31" y="1314"/>
                    <a:pt x="50" y="1258"/>
                    <a:pt x="67" y="1195"/>
                  </a:cubicBezTo>
                  <a:cubicBezTo>
                    <a:pt x="101" y="1234"/>
                    <a:pt x="138" y="1258"/>
                    <a:pt x="172" y="1296"/>
                  </a:cubicBezTo>
                  <a:cubicBezTo>
                    <a:pt x="160" y="1307"/>
                    <a:pt x="153" y="1329"/>
                    <a:pt x="164" y="1343"/>
                  </a:cubicBezTo>
                  <a:cubicBezTo>
                    <a:pt x="184" y="1366"/>
                    <a:pt x="200" y="1392"/>
                    <a:pt x="217" y="1416"/>
                  </a:cubicBezTo>
                  <a:cubicBezTo>
                    <a:pt x="219" y="1419"/>
                    <a:pt x="221" y="1422"/>
                    <a:pt x="224" y="1424"/>
                  </a:cubicBezTo>
                  <a:cubicBezTo>
                    <a:pt x="224" y="1425"/>
                    <a:pt x="225" y="1426"/>
                    <a:pt x="226" y="1426"/>
                  </a:cubicBezTo>
                  <a:cubicBezTo>
                    <a:pt x="266" y="1446"/>
                    <a:pt x="307" y="1467"/>
                    <a:pt x="353" y="1468"/>
                  </a:cubicBezTo>
                  <a:cubicBezTo>
                    <a:pt x="354" y="1468"/>
                    <a:pt x="354" y="1468"/>
                    <a:pt x="355" y="1468"/>
                  </a:cubicBezTo>
                  <a:cubicBezTo>
                    <a:pt x="372" y="1468"/>
                    <a:pt x="384" y="1463"/>
                    <a:pt x="395" y="1444"/>
                  </a:cubicBezTo>
                  <a:cubicBezTo>
                    <a:pt x="410" y="1417"/>
                    <a:pt x="422" y="1389"/>
                    <a:pt x="433" y="1361"/>
                  </a:cubicBezTo>
                  <a:cubicBezTo>
                    <a:pt x="441" y="1336"/>
                    <a:pt x="443" y="1311"/>
                    <a:pt x="451" y="1286"/>
                  </a:cubicBezTo>
                  <a:cubicBezTo>
                    <a:pt x="470" y="1225"/>
                    <a:pt x="490" y="1163"/>
                    <a:pt x="509" y="1101"/>
                  </a:cubicBezTo>
                  <a:cubicBezTo>
                    <a:pt x="566" y="919"/>
                    <a:pt x="623" y="738"/>
                    <a:pt x="680" y="556"/>
                  </a:cubicBezTo>
                  <a:cubicBezTo>
                    <a:pt x="689" y="529"/>
                    <a:pt x="696" y="496"/>
                    <a:pt x="678" y="474"/>
                  </a:cubicBezTo>
                  <a:cubicBezTo>
                    <a:pt x="636" y="592"/>
                    <a:pt x="597" y="713"/>
                    <a:pt x="563" y="834"/>
                  </a:cubicBezTo>
                  <a:cubicBezTo>
                    <a:pt x="529" y="952"/>
                    <a:pt x="492" y="1068"/>
                    <a:pt x="451" y="1185"/>
                  </a:cubicBezTo>
                  <a:cubicBezTo>
                    <a:pt x="432" y="1238"/>
                    <a:pt x="430" y="1299"/>
                    <a:pt x="405" y="1349"/>
                  </a:cubicBezTo>
                  <a:cubicBezTo>
                    <a:pt x="396" y="1367"/>
                    <a:pt x="390" y="1386"/>
                    <a:pt x="381" y="1404"/>
                  </a:cubicBezTo>
                  <a:cubicBezTo>
                    <a:pt x="369" y="1428"/>
                    <a:pt x="359" y="1437"/>
                    <a:pt x="339" y="1437"/>
                  </a:cubicBezTo>
                  <a:cubicBezTo>
                    <a:pt x="334" y="1437"/>
                    <a:pt x="327" y="1436"/>
                    <a:pt x="319" y="1435"/>
                  </a:cubicBezTo>
                  <a:cubicBezTo>
                    <a:pt x="299" y="1432"/>
                    <a:pt x="274" y="1432"/>
                    <a:pt x="258" y="1418"/>
                  </a:cubicBezTo>
                  <a:cubicBezTo>
                    <a:pt x="258" y="1418"/>
                    <a:pt x="258" y="1418"/>
                    <a:pt x="257" y="1417"/>
                  </a:cubicBezTo>
                  <a:cubicBezTo>
                    <a:pt x="239" y="1400"/>
                    <a:pt x="221" y="1381"/>
                    <a:pt x="205" y="1362"/>
                  </a:cubicBezTo>
                  <a:cubicBezTo>
                    <a:pt x="198" y="1353"/>
                    <a:pt x="177" y="1333"/>
                    <a:pt x="181" y="1321"/>
                  </a:cubicBezTo>
                  <a:cubicBezTo>
                    <a:pt x="183" y="1313"/>
                    <a:pt x="203" y="1306"/>
                    <a:pt x="203" y="1299"/>
                  </a:cubicBezTo>
                  <a:cubicBezTo>
                    <a:pt x="199" y="1291"/>
                    <a:pt x="192" y="1285"/>
                    <a:pt x="186" y="1279"/>
                  </a:cubicBezTo>
                  <a:cubicBezTo>
                    <a:pt x="184" y="1277"/>
                    <a:pt x="181" y="1276"/>
                    <a:pt x="179" y="1274"/>
                  </a:cubicBezTo>
                  <a:cubicBezTo>
                    <a:pt x="177" y="1272"/>
                    <a:pt x="175" y="1270"/>
                    <a:pt x="173" y="1268"/>
                  </a:cubicBezTo>
                  <a:cubicBezTo>
                    <a:pt x="171" y="1267"/>
                    <a:pt x="170" y="1266"/>
                    <a:pt x="169" y="1265"/>
                  </a:cubicBezTo>
                  <a:cubicBezTo>
                    <a:pt x="157" y="1254"/>
                    <a:pt x="145" y="1242"/>
                    <a:pt x="134" y="1230"/>
                  </a:cubicBezTo>
                  <a:cubicBezTo>
                    <a:pt x="123" y="1218"/>
                    <a:pt x="113" y="1206"/>
                    <a:pt x="102" y="1194"/>
                  </a:cubicBezTo>
                  <a:cubicBezTo>
                    <a:pt x="96" y="1187"/>
                    <a:pt x="90" y="1181"/>
                    <a:pt x="84" y="1174"/>
                  </a:cubicBezTo>
                  <a:cubicBezTo>
                    <a:pt x="81" y="1171"/>
                    <a:pt x="68" y="1161"/>
                    <a:pt x="67" y="1157"/>
                  </a:cubicBezTo>
                  <a:cubicBezTo>
                    <a:pt x="67" y="1154"/>
                    <a:pt x="66" y="1152"/>
                    <a:pt x="64" y="1150"/>
                  </a:cubicBezTo>
                  <a:cubicBezTo>
                    <a:pt x="64" y="1150"/>
                    <a:pt x="64" y="1150"/>
                    <a:pt x="64" y="1150"/>
                  </a:cubicBezTo>
                  <a:cubicBezTo>
                    <a:pt x="32" y="1217"/>
                    <a:pt x="20" y="1251"/>
                    <a:pt x="18" y="1299"/>
                  </a:cubicBezTo>
                  <a:cubicBezTo>
                    <a:pt x="18" y="1319"/>
                    <a:pt x="0" y="1389"/>
                    <a:pt x="18" y="1405"/>
                  </a:cubicBezTo>
                  <a:cubicBezTo>
                    <a:pt x="20" y="1407"/>
                    <a:pt x="23" y="1408"/>
                    <a:pt x="27" y="1408"/>
                  </a:cubicBezTo>
                  <a:cubicBezTo>
                    <a:pt x="30" y="1408"/>
                    <a:pt x="33" y="1407"/>
                    <a:pt x="37" y="1406"/>
                  </a:cubicBezTo>
                  <a:cubicBezTo>
                    <a:pt x="46" y="1402"/>
                    <a:pt x="55" y="1398"/>
                    <a:pt x="66" y="1393"/>
                  </a:cubicBezTo>
                  <a:cubicBezTo>
                    <a:pt x="70" y="1411"/>
                    <a:pt x="72" y="1427"/>
                    <a:pt x="77" y="1441"/>
                  </a:cubicBezTo>
                  <a:cubicBezTo>
                    <a:pt x="85" y="1462"/>
                    <a:pt x="91" y="1485"/>
                    <a:pt x="105" y="1501"/>
                  </a:cubicBezTo>
                  <a:cubicBezTo>
                    <a:pt x="123" y="1523"/>
                    <a:pt x="143" y="1543"/>
                    <a:pt x="165" y="1562"/>
                  </a:cubicBezTo>
                  <a:cubicBezTo>
                    <a:pt x="198" y="1590"/>
                    <a:pt x="235" y="1614"/>
                    <a:pt x="276" y="1631"/>
                  </a:cubicBezTo>
                  <a:cubicBezTo>
                    <a:pt x="293" y="1638"/>
                    <a:pt x="307" y="1646"/>
                    <a:pt x="318" y="1656"/>
                  </a:cubicBezTo>
                  <a:cubicBezTo>
                    <a:pt x="337" y="1672"/>
                    <a:pt x="349" y="1693"/>
                    <a:pt x="352" y="1723"/>
                  </a:cubicBezTo>
                  <a:cubicBezTo>
                    <a:pt x="353" y="1733"/>
                    <a:pt x="355" y="1739"/>
                    <a:pt x="359" y="1742"/>
                  </a:cubicBezTo>
                  <a:cubicBezTo>
                    <a:pt x="361" y="1743"/>
                    <a:pt x="363" y="1744"/>
                    <a:pt x="366" y="1744"/>
                  </a:cubicBezTo>
                  <a:cubicBezTo>
                    <a:pt x="371" y="1744"/>
                    <a:pt x="377" y="1742"/>
                    <a:pt x="385" y="1738"/>
                  </a:cubicBezTo>
                  <a:cubicBezTo>
                    <a:pt x="398" y="1732"/>
                    <a:pt x="411" y="1726"/>
                    <a:pt x="423" y="1719"/>
                  </a:cubicBezTo>
                  <a:cubicBezTo>
                    <a:pt x="436" y="1711"/>
                    <a:pt x="449" y="1708"/>
                    <a:pt x="462" y="1708"/>
                  </a:cubicBezTo>
                  <a:cubicBezTo>
                    <a:pt x="471" y="1708"/>
                    <a:pt x="479" y="1709"/>
                    <a:pt x="488" y="1712"/>
                  </a:cubicBezTo>
                  <a:cubicBezTo>
                    <a:pt x="513" y="1721"/>
                    <a:pt x="539" y="1724"/>
                    <a:pt x="564" y="1724"/>
                  </a:cubicBezTo>
                  <a:cubicBezTo>
                    <a:pt x="596" y="1724"/>
                    <a:pt x="627" y="1720"/>
                    <a:pt x="659" y="1715"/>
                  </a:cubicBezTo>
                  <a:cubicBezTo>
                    <a:pt x="692" y="1710"/>
                    <a:pt x="726" y="1701"/>
                    <a:pt x="759" y="1695"/>
                  </a:cubicBezTo>
                  <a:cubicBezTo>
                    <a:pt x="763" y="1695"/>
                    <a:pt x="767" y="1695"/>
                    <a:pt x="771" y="1695"/>
                  </a:cubicBezTo>
                  <a:cubicBezTo>
                    <a:pt x="779" y="1695"/>
                    <a:pt x="787" y="1696"/>
                    <a:pt x="797" y="1696"/>
                  </a:cubicBezTo>
                  <a:cubicBezTo>
                    <a:pt x="799" y="1713"/>
                    <a:pt x="802" y="1727"/>
                    <a:pt x="804" y="1741"/>
                  </a:cubicBezTo>
                  <a:cubicBezTo>
                    <a:pt x="804" y="1748"/>
                    <a:pt x="807" y="1754"/>
                    <a:pt x="810" y="1757"/>
                  </a:cubicBezTo>
                  <a:cubicBezTo>
                    <a:pt x="812" y="1759"/>
                    <a:pt x="815" y="1760"/>
                    <a:pt x="818" y="1760"/>
                  </a:cubicBezTo>
                  <a:cubicBezTo>
                    <a:pt x="819" y="1760"/>
                    <a:pt x="821" y="1760"/>
                    <a:pt x="822" y="1759"/>
                  </a:cubicBezTo>
                  <a:cubicBezTo>
                    <a:pt x="842" y="1754"/>
                    <a:pt x="863" y="1749"/>
                    <a:pt x="870" y="1724"/>
                  </a:cubicBezTo>
                  <a:cubicBezTo>
                    <a:pt x="881" y="1679"/>
                    <a:pt x="909" y="1644"/>
                    <a:pt x="940" y="1612"/>
                  </a:cubicBezTo>
                  <a:cubicBezTo>
                    <a:pt x="955" y="1597"/>
                    <a:pt x="958" y="1582"/>
                    <a:pt x="959" y="1563"/>
                  </a:cubicBezTo>
                  <a:cubicBezTo>
                    <a:pt x="960" y="1553"/>
                    <a:pt x="958" y="1547"/>
                    <a:pt x="953" y="1543"/>
                  </a:cubicBezTo>
                  <a:cubicBezTo>
                    <a:pt x="951" y="1540"/>
                    <a:pt x="947" y="1539"/>
                    <a:pt x="943" y="1538"/>
                  </a:cubicBezTo>
                  <a:cubicBezTo>
                    <a:pt x="926" y="1533"/>
                    <a:pt x="909" y="1530"/>
                    <a:pt x="891" y="1526"/>
                  </a:cubicBezTo>
                  <a:cubicBezTo>
                    <a:pt x="855" y="1519"/>
                    <a:pt x="819" y="1510"/>
                    <a:pt x="790" y="1487"/>
                  </a:cubicBezTo>
                  <a:cubicBezTo>
                    <a:pt x="779" y="1479"/>
                    <a:pt x="769" y="1475"/>
                    <a:pt x="759" y="1475"/>
                  </a:cubicBezTo>
                  <a:cubicBezTo>
                    <a:pt x="751" y="1475"/>
                    <a:pt x="743" y="1477"/>
                    <a:pt x="735" y="1482"/>
                  </a:cubicBezTo>
                  <a:cubicBezTo>
                    <a:pt x="728" y="1508"/>
                    <a:pt x="767" y="1528"/>
                    <a:pt x="742" y="1557"/>
                  </a:cubicBezTo>
                  <a:cubicBezTo>
                    <a:pt x="725" y="1559"/>
                    <a:pt x="708" y="1560"/>
                    <a:pt x="691" y="1560"/>
                  </a:cubicBezTo>
                  <a:cubicBezTo>
                    <a:pt x="655" y="1560"/>
                    <a:pt x="620" y="1554"/>
                    <a:pt x="585" y="1536"/>
                  </a:cubicBezTo>
                  <a:cubicBezTo>
                    <a:pt x="579" y="1533"/>
                    <a:pt x="574" y="1530"/>
                    <a:pt x="569" y="1526"/>
                  </a:cubicBezTo>
                  <a:cubicBezTo>
                    <a:pt x="558" y="1516"/>
                    <a:pt x="551" y="1505"/>
                    <a:pt x="548" y="1491"/>
                  </a:cubicBezTo>
                  <a:cubicBezTo>
                    <a:pt x="541" y="1459"/>
                    <a:pt x="538" y="1426"/>
                    <a:pt x="550" y="1393"/>
                  </a:cubicBezTo>
                  <a:cubicBezTo>
                    <a:pt x="561" y="1364"/>
                    <a:pt x="566" y="1333"/>
                    <a:pt x="573" y="1303"/>
                  </a:cubicBezTo>
                  <a:cubicBezTo>
                    <a:pt x="576" y="1292"/>
                    <a:pt x="575" y="1280"/>
                    <a:pt x="578" y="1270"/>
                  </a:cubicBezTo>
                  <a:cubicBezTo>
                    <a:pt x="601" y="1198"/>
                    <a:pt x="623" y="1126"/>
                    <a:pt x="646" y="1054"/>
                  </a:cubicBezTo>
                  <a:cubicBezTo>
                    <a:pt x="673" y="971"/>
                    <a:pt x="701" y="889"/>
                    <a:pt x="729" y="807"/>
                  </a:cubicBezTo>
                  <a:cubicBezTo>
                    <a:pt x="747" y="756"/>
                    <a:pt x="767" y="705"/>
                    <a:pt x="786" y="654"/>
                  </a:cubicBezTo>
                  <a:cubicBezTo>
                    <a:pt x="789" y="647"/>
                    <a:pt x="792" y="640"/>
                    <a:pt x="793" y="632"/>
                  </a:cubicBezTo>
                  <a:cubicBezTo>
                    <a:pt x="801" y="598"/>
                    <a:pt x="808" y="563"/>
                    <a:pt x="816" y="529"/>
                  </a:cubicBezTo>
                  <a:cubicBezTo>
                    <a:pt x="818" y="521"/>
                    <a:pt x="824" y="514"/>
                    <a:pt x="830" y="504"/>
                  </a:cubicBezTo>
                  <a:cubicBezTo>
                    <a:pt x="859" y="518"/>
                    <a:pt x="886" y="531"/>
                    <a:pt x="912" y="545"/>
                  </a:cubicBezTo>
                  <a:cubicBezTo>
                    <a:pt x="921" y="550"/>
                    <a:pt x="926" y="553"/>
                    <a:pt x="930" y="553"/>
                  </a:cubicBezTo>
                  <a:cubicBezTo>
                    <a:pt x="936" y="553"/>
                    <a:pt x="939" y="547"/>
                    <a:pt x="946" y="534"/>
                  </a:cubicBezTo>
                  <a:cubicBezTo>
                    <a:pt x="951" y="524"/>
                    <a:pt x="958" y="513"/>
                    <a:pt x="963" y="503"/>
                  </a:cubicBezTo>
                  <a:cubicBezTo>
                    <a:pt x="970" y="505"/>
                    <a:pt x="974" y="507"/>
                    <a:pt x="978" y="508"/>
                  </a:cubicBezTo>
                  <a:cubicBezTo>
                    <a:pt x="991" y="512"/>
                    <a:pt x="998" y="514"/>
                    <a:pt x="1002" y="517"/>
                  </a:cubicBezTo>
                  <a:cubicBezTo>
                    <a:pt x="1007" y="522"/>
                    <a:pt x="1008" y="530"/>
                    <a:pt x="1012" y="547"/>
                  </a:cubicBezTo>
                  <a:cubicBezTo>
                    <a:pt x="1014" y="561"/>
                    <a:pt x="1021" y="578"/>
                    <a:pt x="1032" y="587"/>
                  </a:cubicBezTo>
                  <a:cubicBezTo>
                    <a:pt x="1033" y="588"/>
                    <a:pt x="1033" y="588"/>
                    <a:pt x="1034" y="589"/>
                  </a:cubicBezTo>
                  <a:cubicBezTo>
                    <a:pt x="1043" y="596"/>
                    <a:pt x="1055" y="599"/>
                    <a:pt x="1067" y="599"/>
                  </a:cubicBezTo>
                  <a:cubicBezTo>
                    <a:pt x="1096" y="599"/>
                    <a:pt x="1129" y="581"/>
                    <a:pt x="1138" y="555"/>
                  </a:cubicBezTo>
                  <a:cubicBezTo>
                    <a:pt x="1148" y="528"/>
                    <a:pt x="1143" y="502"/>
                    <a:pt x="1128" y="478"/>
                  </a:cubicBezTo>
                  <a:cubicBezTo>
                    <a:pt x="1126" y="475"/>
                    <a:pt x="1124" y="472"/>
                    <a:pt x="1121" y="470"/>
                  </a:cubicBezTo>
                  <a:cubicBezTo>
                    <a:pt x="1114" y="463"/>
                    <a:pt x="1105" y="462"/>
                    <a:pt x="1095" y="462"/>
                  </a:cubicBezTo>
                  <a:cubicBezTo>
                    <a:pt x="1088" y="462"/>
                    <a:pt x="1081" y="463"/>
                    <a:pt x="1074" y="463"/>
                  </a:cubicBezTo>
                  <a:cubicBezTo>
                    <a:pt x="1064" y="464"/>
                    <a:pt x="1054" y="465"/>
                    <a:pt x="1044" y="466"/>
                  </a:cubicBezTo>
                  <a:cubicBezTo>
                    <a:pt x="1030" y="466"/>
                    <a:pt x="1018" y="469"/>
                    <a:pt x="1019" y="490"/>
                  </a:cubicBezTo>
                  <a:cubicBezTo>
                    <a:pt x="1002" y="484"/>
                    <a:pt x="989" y="479"/>
                    <a:pt x="975" y="474"/>
                  </a:cubicBezTo>
                  <a:cubicBezTo>
                    <a:pt x="992" y="445"/>
                    <a:pt x="993" y="445"/>
                    <a:pt x="971" y="425"/>
                  </a:cubicBezTo>
                  <a:cubicBezTo>
                    <a:pt x="970" y="424"/>
                    <a:pt x="970" y="423"/>
                    <a:pt x="969" y="423"/>
                  </a:cubicBezTo>
                  <a:cubicBezTo>
                    <a:pt x="961" y="416"/>
                    <a:pt x="952" y="411"/>
                    <a:pt x="943" y="408"/>
                  </a:cubicBezTo>
                  <a:cubicBezTo>
                    <a:pt x="924" y="400"/>
                    <a:pt x="904" y="394"/>
                    <a:pt x="882" y="386"/>
                  </a:cubicBezTo>
                  <a:cubicBezTo>
                    <a:pt x="882" y="371"/>
                    <a:pt x="881" y="358"/>
                    <a:pt x="881" y="340"/>
                  </a:cubicBezTo>
                  <a:cubicBezTo>
                    <a:pt x="894" y="342"/>
                    <a:pt x="904" y="343"/>
                    <a:pt x="913" y="344"/>
                  </a:cubicBezTo>
                  <a:cubicBezTo>
                    <a:pt x="916" y="345"/>
                    <a:pt x="920" y="345"/>
                    <a:pt x="923" y="345"/>
                  </a:cubicBezTo>
                  <a:cubicBezTo>
                    <a:pt x="950" y="345"/>
                    <a:pt x="986" y="331"/>
                    <a:pt x="997" y="302"/>
                  </a:cubicBezTo>
                  <a:cubicBezTo>
                    <a:pt x="1008" y="274"/>
                    <a:pt x="1016" y="245"/>
                    <a:pt x="1024" y="216"/>
                  </a:cubicBezTo>
                  <a:cubicBezTo>
                    <a:pt x="1030" y="194"/>
                    <a:pt x="1025" y="173"/>
                    <a:pt x="1018" y="151"/>
                  </a:cubicBezTo>
                  <a:cubicBezTo>
                    <a:pt x="1004" y="111"/>
                    <a:pt x="979" y="81"/>
                    <a:pt x="949" y="55"/>
                  </a:cubicBezTo>
                  <a:cubicBezTo>
                    <a:pt x="940" y="47"/>
                    <a:pt x="930" y="39"/>
                    <a:pt x="920" y="32"/>
                  </a:cubicBezTo>
                  <a:cubicBezTo>
                    <a:pt x="889" y="10"/>
                    <a:pt x="856" y="0"/>
                    <a:pt x="8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154"/>
            <p:cNvSpPr>
              <a:spLocks noEditPoints="1"/>
            </p:cNvSpPr>
            <p:nvPr/>
          </p:nvSpPr>
          <p:spPr bwMode="auto">
            <a:xfrm>
              <a:off x="5046663" y="1922463"/>
              <a:ext cx="512763" cy="606425"/>
            </a:xfrm>
            <a:custGeom>
              <a:avLst/>
              <a:gdLst>
                <a:gd name="T0" fmla="*/ 151 w 721"/>
                <a:gd name="T1" fmla="*/ 717 h 852"/>
                <a:gd name="T2" fmla="*/ 217 w 721"/>
                <a:gd name="T3" fmla="*/ 813 h 852"/>
                <a:gd name="T4" fmla="*/ 208 w 721"/>
                <a:gd name="T5" fmla="*/ 699 h 852"/>
                <a:gd name="T6" fmla="*/ 238 w 721"/>
                <a:gd name="T7" fmla="*/ 690 h 852"/>
                <a:gd name="T8" fmla="*/ 166 w 721"/>
                <a:gd name="T9" fmla="*/ 659 h 852"/>
                <a:gd name="T10" fmla="*/ 247 w 721"/>
                <a:gd name="T11" fmla="*/ 637 h 852"/>
                <a:gd name="T12" fmla="*/ 244 w 721"/>
                <a:gd name="T13" fmla="*/ 587 h 852"/>
                <a:gd name="T14" fmla="*/ 230 w 721"/>
                <a:gd name="T15" fmla="*/ 539 h 852"/>
                <a:gd name="T16" fmla="*/ 180 w 721"/>
                <a:gd name="T17" fmla="*/ 582 h 852"/>
                <a:gd name="T18" fmla="*/ 185 w 721"/>
                <a:gd name="T19" fmla="*/ 386 h 852"/>
                <a:gd name="T20" fmla="*/ 183 w 721"/>
                <a:gd name="T21" fmla="*/ 294 h 852"/>
                <a:gd name="T22" fmla="*/ 318 w 721"/>
                <a:gd name="T23" fmla="*/ 285 h 852"/>
                <a:gd name="T24" fmla="*/ 365 w 721"/>
                <a:gd name="T25" fmla="*/ 365 h 852"/>
                <a:gd name="T26" fmla="*/ 646 w 721"/>
                <a:gd name="T27" fmla="*/ 335 h 852"/>
                <a:gd name="T28" fmla="*/ 671 w 721"/>
                <a:gd name="T29" fmla="*/ 317 h 852"/>
                <a:gd name="T30" fmla="*/ 272 w 721"/>
                <a:gd name="T31" fmla="*/ 474 h 852"/>
                <a:gd name="T32" fmla="*/ 183 w 721"/>
                <a:gd name="T33" fmla="*/ 239 h 852"/>
                <a:gd name="T34" fmla="*/ 162 w 721"/>
                <a:gd name="T35" fmla="*/ 279 h 852"/>
                <a:gd name="T36" fmla="*/ 311 w 721"/>
                <a:gd name="T37" fmla="*/ 444 h 852"/>
                <a:gd name="T38" fmla="*/ 406 w 721"/>
                <a:gd name="T39" fmla="*/ 300 h 852"/>
                <a:gd name="T40" fmla="*/ 287 w 721"/>
                <a:gd name="T41" fmla="*/ 473 h 852"/>
                <a:gd name="T42" fmla="*/ 558 w 721"/>
                <a:gd name="T43" fmla="*/ 325 h 852"/>
                <a:gd name="T44" fmla="*/ 330 w 721"/>
                <a:gd name="T45" fmla="*/ 226 h 852"/>
                <a:gd name="T46" fmla="*/ 379 w 721"/>
                <a:gd name="T47" fmla="*/ 228 h 852"/>
                <a:gd name="T48" fmla="*/ 574 w 721"/>
                <a:gd name="T49" fmla="*/ 327 h 852"/>
                <a:gd name="T50" fmla="*/ 127 w 721"/>
                <a:gd name="T51" fmla="*/ 456 h 852"/>
                <a:gd name="T52" fmla="*/ 197 w 721"/>
                <a:gd name="T53" fmla="*/ 183 h 852"/>
                <a:gd name="T54" fmla="*/ 160 w 721"/>
                <a:gd name="T55" fmla="*/ 225 h 852"/>
                <a:gd name="T56" fmla="*/ 363 w 721"/>
                <a:gd name="T57" fmla="*/ 468 h 852"/>
                <a:gd name="T58" fmla="*/ 375 w 721"/>
                <a:gd name="T59" fmla="*/ 492 h 852"/>
                <a:gd name="T60" fmla="*/ 333 w 721"/>
                <a:gd name="T61" fmla="*/ 198 h 852"/>
                <a:gd name="T62" fmla="*/ 355 w 721"/>
                <a:gd name="T63" fmla="*/ 176 h 852"/>
                <a:gd name="T64" fmla="*/ 245 w 721"/>
                <a:gd name="T65" fmla="*/ 418 h 852"/>
                <a:gd name="T66" fmla="*/ 315 w 721"/>
                <a:gd name="T67" fmla="*/ 91 h 852"/>
                <a:gd name="T68" fmla="*/ 410 w 721"/>
                <a:gd name="T69" fmla="*/ 94 h 852"/>
                <a:gd name="T70" fmla="*/ 396 w 721"/>
                <a:gd name="T71" fmla="*/ 139 h 852"/>
                <a:gd name="T72" fmla="*/ 343 w 721"/>
                <a:gd name="T73" fmla="*/ 115 h 852"/>
                <a:gd name="T74" fmla="*/ 273 w 721"/>
                <a:gd name="T75" fmla="*/ 422 h 852"/>
                <a:gd name="T76" fmla="*/ 206 w 721"/>
                <a:gd name="T77" fmla="*/ 273 h 852"/>
                <a:gd name="T78" fmla="*/ 355 w 721"/>
                <a:gd name="T79" fmla="*/ 22 h 852"/>
                <a:gd name="T80" fmla="*/ 475 w 721"/>
                <a:gd name="T81" fmla="*/ 183 h 852"/>
                <a:gd name="T82" fmla="*/ 370 w 721"/>
                <a:gd name="T83" fmla="*/ 40 h 852"/>
                <a:gd name="T84" fmla="*/ 293 w 721"/>
                <a:gd name="T85" fmla="*/ 89 h 852"/>
                <a:gd name="T86" fmla="*/ 214 w 721"/>
                <a:gd name="T87" fmla="*/ 410 h 852"/>
                <a:gd name="T88" fmla="*/ 307 w 721"/>
                <a:gd name="T89" fmla="*/ 15 h 852"/>
                <a:gd name="T90" fmla="*/ 196 w 721"/>
                <a:gd name="T91" fmla="*/ 155 h 852"/>
                <a:gd name="T92" fmla="*/ 102 w 721"/>
                <a:gd name="T93" fmla="*/ 457 h 852"/>
                <a:gd name="T94" fmla="*/ 135 w 721"/>
                <a:gd name="T95" fmla="*/ 690 h 852"/>
                <a:gd name="T96" fmla="*/ 193 w 721"/>
                <a:gd name="T97" fmla="*/ 852 h 852"/>
                <a:gd name="T98" fmla="*/ 278 w 721"/>
                <a:gd name="T99" fmla="*/ 575 h 852"/>
                <a:gd name="T100" fmla="*/ 389 w 721"/>
                <a:gd name="T101" fmla="*/ 504 h 852"/>
                <a:gd name="T102" fmla="*/ 691 w 721"/>
                <a:gd name="T103" fmla="*/ 352 h 852"/>
                <a:gd name="T104" fmla="*/ 698 w 721"/>
                <a:gd name="T105" fmla="*/ 352 h 852"/>
                <a:gd name="T106" fmla="*/ 704 w 721"/>
                <a:gd name="T107" fmla="*/ 318 h 852"/>
                <a:gd name="T108" fmla="*/ 424 w 721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2">
                  <a:moveTo>
                    <a:pt x="191" y="835"/>
                  </a:moveTo>
                  <a:cubicBezTo>
                    <a:pt x="182" y="835"/>
                    <a:pt x="171" y="829"/>
                    <a:pt x="164" y="816"/>
                  </a:cubicBezTo>
                  <a:cubicBezTo>
                    <a:pt x="145" y="786"/>
                    <a:pt x="148" y="753"/>
                    <a:pt x="151" y="717"/>
                  </a:cubicBezTo>
                  <a:cubicBezTo>
                    <a:pt x="156" y="716"/>
                    <a:pt x="161" y="716"/>
                    <a:pt x="166" y="716"/>
                  </a:cubicBezTo>
                  <a:cubicBezTo>
                    <a:pt x="190" y="716"/>
                    <a:pt x="213" y="721"/>
                    <a:pt x="237" y="725"/>
                  </a:cubicBezTo>
                  <a:cubicBezTo>
                    <a:pt x="237" y="758"/>
                    <a:pt x="228" y="786"/>
                    <a:pt x="217" y="813"/>
                  </a:cubicBezTo>
                  <a:cubicBezTo>
                    <a:pt x="214" y="822"/>
                    <a:pt x="209" y="828"/>
                    <a:pt x="204" y="831"/>
                  </a:cubicBezTo>
                  <a:cubicBezTo>
                    <a:pt x="200" y="833"/>
                    <a:pt x="196" y="835"/>
                    <a:pt x="191" y="835"/>
                  </a:cubicBezTo>
                  <a:moveTo>
                    <a:pt x="208" y="699"/>
                  </a:moveTo>
                  <a:cubicBezTo>
                    <a:pt x="194" y="699"/>
                    <a:pt x="179" y="695"/>
                    <a:pt x="160" y="688"/>
                  </a:cubicBezTo>
                  <a:cubicBezTo>
                    <a:pt x="171" y="683"/>
                    <a:pt x="182" y="681"/>
                    <a:pt x="193" y="681"/>
                  </a:cubicBezTo>
                  <a:cubicBezTo>
                    <a:pt x="207" y="681"/>
                    <a:pt x="221" y="684"/>
                    <a:pt x="238" y="690"/>
                  </a:cubicBezTo>
                  <a:cubicBezTo>
                    <a:pt x="229" y="696"/>
                    <a:pt x="219" y="699"/>
                    <a:pt x="208" y="699"/>
                  </a:cubicBezTo>
                  <a:moveTo>
                    <a:pt x="223" y="665"/>
                  </a:moveTo>
                  <a:cubicBezTo>
                    <a:pt x="212" y="665"/>
                    <a:pt x="194" y="663"/>
                    <a:pt x="166" y="659"/>
                  </a:cubicBezTo>
                  <a:cubicBezTo>
                    <a:pt x="166" y="642"/>
                    <a:pt x="168" y="632"/>
                    <a:pt x="175" y="627"/>
                  </a:cubicBezTo>
                  <a:cubicBezTo>
                    <a:pt x="179" y="625"/>
                    <a:pt x="183" y="625"/>
                    <a:pt x="188" y="625"/>
                  </a:cubicBezTo>
                  <a:cubicBezTo>
                    <a:pt x="200" y="625"/>
                    <a:pt x="219" y="629"/>
                    <a:pt x="247" y="637"/>
                  </a:cubicBezTo>
                  <a:cubicBezTo>
                    <a:pt x="245" y="651"/>
                    <a:pt x="244" y="659"/>
                    <a:pt x="238" y="663"/>
                  </a:cubicBezTo>
                  <a:cubicBezTo>
                    <a:pt x="235" y="664"/>
                    <a:pt x="230" y="665"/>
                    <a:pt x="223" y="665"/>
                  </a:cubicBezTo>
                  <a:moveTo>
                    <a:pt x="244" y="587"/>
                  </a:moveTo>
                  <a:cubicBezTo>
                    <a:pt x="235" y="587"/>
                    <a:pt x="225" y="584"/>
                    <a:pt x="215" y="582"/>
                  </a:cubicBezTo>
                  <a:cubicBezTo>
                    <a:pt x="211" y="567"/>
                    <a:pt x="216" y="554"/>
                    <a:pt x="221" y="540"/>
                  </a:cubicBezTo>
                  <a:cubicBezTo>
                    <a:pt x="224" y="539"/>
                    <a:pt x="227" y="539"/>
                    <a:pt x="230" y="539"/>
                  </a:cubicBezTo>
                  <a:cubicBezTo>
                    <a:pt x="259" y="539"/>
                    <a:pt x="267" y="555"/>
                    <a:pt x="256" y="585"/>
                  </a:cubicBezTo>
                  <a:cubicBezTo>
                    <a:pt x="252" y="586"/>
                    <a:pt x="248" y="587"/>
                    <a:pt x="244" y="587"/>
                  </a:cubicBezTo>
                  <a:moveTo>
                    <a:pt x="180" y="582"/>
                  </a:moveTo>
                  <a:cubicBezTo>
                    <a:pt x="167" y="561"/>
                    <a:pt x="180" y="541"/>
                    <a:pt x="177" y="518"/>
                  </a:cubicBezTo>
                  <a:cubicBezTo>
                    <a:pt x="207" y="533"/>
                    <a:pt x="207" y="550"/>
                    <a:pt x="180" y="582"/>
                  </a:cubicBezTo>
                  <a:moveTo>
                    <a:pt x="185" y="386"/>
                  </a:moveTo>
                  <a:cubicBezTo>
                    <a:pt x="155" y="375"/>
                    <a:pt x="149" y="353"/>
                    <a:pt x="148" y="330"/>
                  </a:cubicBezTo>
                  <a:cubicBezTo>
                    <a:pt x="148" y="317"/>
                    <a:pt x="151" y="307"/>
                    <a:pt x="162" y="300"/>
                  </a:cubicBezTo>
                  <a:cubicBezTo>
                    <a:pt x="167" y="297"/>
                    <a:pt x="174" y="295"/>
                    <a:pt x="183" y="294"/>
                  </a:cubicBezTo>
                  <a:cubicBezTo>
                    <a:pt x="186" y="325"/>
                    <a:pt x="189" y="354"/>
                    <a:pt x="185" y="386"/>
                  </a:cubicBezTo>
                  <a:moveTo>
                    <a:pt x="301" y="423"/>
                  </a:moveTo>
                  <a:cubicBezTo>
                    <a:pt x="294" y="373"/>
                    <a:pt x="306" y="329"/>
                    <a:pt x="318" y="285"/>
                  </a:cubicBezTo>
                  <a:cubicBezTo>
                    <a:pt x="320" y="284"/>
                    <a:pt x="322" y="283"/>
                    <a:pt x="324" y="283"/>
                  </a:cubicBezTo>
                  <a:cubicBezTo>
                    <a:pt x="324" y="283"/>
                    <a:pt x="324" y="283"/>
                    <a:pt x="324" y="283"/>
                  </a:cubicBezTo>
                  <a:cubicBezTo>
                    <a:pt x="391" y="289"/>
                    <a:pt x="401" y="306"/>
                    <a:pt x="365" y="365"/>
                  </a:cubicBezTo>
                  <a:cubicBezTo>
                    <a:pt x="354" y="382"/>
                    <a:pt x="346" y="404"/>
                    <a:pt x="327" y="415"/>
                  </a:cubicBezTo>
                  <a:cubicBezTo>
                    <a:pt x="320" y="419"/>
                    <a:pt x="312" y="422"/>
                    <a:pt x="301" y="423"/>
                  </a:cubicBezTo>
                  <a:moveTo>
                    <a:pt x="646" y="335"/>
                  </a:moveTo>
                  <a:cubicBezTo>
                    <a:pt x="635" y="335"/>
                    <a:pt x="622" y="331"/>
                    <a:pt x="610" y="330"/>
                  </a:cubicBezTo>
                  <a:cubicBezTo>
                    <a:pt x="607" y="307"/>
                    <a:pt x="617" y="292"/>
                    <a:pt x="631" y="276"/>
                  </a:cubicBezTo>
                  <a:cubicBezTo>
                    <a:pt x="651" y="284"/>
                    <a:pt x="678" y="294"/>
                    <a:pt x="671" y="317"/>
                  </a:cubicBezTo>
                  <a:cubicBezTo>
                    <a:pt x="668" y="325"/>
                    <a:pt x="665" y="329"/>
                    <a:pt x="660" y="332"/>
                  </a:cubicBezTo>
                  <a:cubicBezTo>
                    <a:pt x="656" y="334"/>
                    <a:pt x="651" y="335"/>
                    <a:pt x="646" y="335"/>
                  </a:cubicBezTo>
                  <a:moveTo>
                    <a:pt x="272" y="474"/>
                  </a:moveTo>
                  <a:cubicBezTo>
                    <a:pt x="217" y="474"/>
                    <a:pt x="158" y="438"/>
                    <a:pt x="127" y="386"/>
                  </a:cubicBezTo>
                  <a:cubicBezTo>
                    <a:pt x="102" y="343"/>
                    <a:pt x="112" y="278"/>
                    <a:pt x="158" y="250"/>
                  </a:cubicBezTo>
                  <a:cubicBezTo>
                    <a:pt x="165" y="245"/>
                    <a:pt x="174" y="241"/>
                    <a:pt x="183" y="239"/>
                  </a:cubicBezTo>
                  <a:cubicBezTo>
                    <a:pt x="191" y="254"/>
                    <a:pt x="188" y="263"/>
                    <a:pt x="175" y="271"/>
                  </a:cubicBezTo>
                  <a:cubicBezTo>
                    <a:pt x="174" y="272"/>
                    <a:pt x="172" y="273"/>
                    <a:pt x="170" y="274"/>
                  </a:cubicBezTo>
                  <a:cubicBezTo>
                    <a:pt x="167" y="275"/>
                    <a:pt x="164" y="277"/>
                    <a:pt x="162" y="279"/>
                  </a:cubicBezTo>
                  <a:cubicBezTo>
                    <a:pt x="120" y="304"/>
                    <a:pt x="114" y="348"/>
                    <a:pt x="150" y="388"/>
                  </a:cubicBezTo>
                  <a:cubicBezTo>
                    <a:pt x="185" y="427"/>
                    <a:pt x="229" y="447"/>
                    <a:pt x="278" y="447"/>
                  </a:cubicBezTo>
                  <a:cubicBezTo>
                    <a:pt x="289" y="447"/>
                    <a:pt x="300" y="446"/>
                    <a:pt x="311" y="444"/>
                  </a:cubicBezTo>
                  <a:cubicBezTo>
                    <a:pt x="321" y="442"/>
                    <a:pt x="330" y="439"/>
                    <a:pt x="337" y="434"/>
                  </a:cubicBezTo>
                  <a:cubicBezTo>
                    <a:pt x="363" y="419"/>
                    <a:pt x="375" y="389"/>
                    <a:pt x="388" y="362"/>
                  </a:cubicBezTo>
                  <a:cubicBezTo>
                    <a:pt x="397" y="344"/>
                    <a:pt x="400" y="322"/>
                    <a:pt x="406" y="300"/>
                  </a:cubicBezTo>
                  <a:cubicBezTo>
                    <a:pt x="437" y="301"/>
                    <a:pt x="456" y="307"/>
                    <a:pt x="446" y="342"/>
                  </a:cubicBezTo>
                  <a:cubicBezTo>
                    <a:pt x="435" y="379"/>
                    <a:pt x="395" y="422"/>
                    <a:pt x="351" y="449"/>
                  </a:cubicBezTo>
                  <a:cubicBezTo>
                    <a:pt x="329" y="462"/>
                    <a:pt x="307" y="471"/>
                    <a:pt x="287" y="473"/>
                  </a:cubicBezTo>
                  <a:cubicBezTo>
                    <a:pt x="282" y="474"/>
                    <a:pt x="277" y="474"/>
                    <a:pt x="272" y="474"/>
                  </a:cubicBezTo>
                  <a:moveTo>
                    <a:pt x="574" y="327"/>
                  </a:moveTo>
                  <a:cubicBezTo>
                    <a:pt x="569" y="327"/>
                    <a:pt x="564" y="326"/>
                    <a:pt x="558" y="325"/>
                  </a:cubicBezTo>
                  <a:cubicBezTo>
                    <a:pt x="485" y="303"/>
                    <a:pt x="413" y="275"/>
                    <a:pt x="337" y="263"/>
                  </a:cubicBezTo>
                  <a:cubicBezTo>
                    <a:pt x="325" y="261"/>
                    <a:pt x="320" y="255"/>
                    <a:pt x="321" y="243"/>
                  </a:cubicBezTo>
                  <a:cubicBezTo>
                    <a:pt x="322" y="235"/>
                    <a:pt x="324" y="229"/>
                    <a:pt x="330" y="226"/>
                  </a:cubicBezTo>
                  <a:cubicBezTo>
                    <a:pt x="332" y="224"/>
                    <a:pt x="335" y="223"/>
                    <a:pt x="339" y="223"/>
                  </a:cubicBezTo>
                  <a:cubicBezTo>
                    <a:pt x="340" y="223"/>
                    <a:pt x="341" y="223"/>
                    <a:pt x="342" y="223"/>
                  </a:cubicBezTo>
                  <a:cubicBezTo>
                    <a:pt x="354" y="225"/>
                    <a:pt x="367" y="225"/>
                    <a:pt x="379" y="228"/>
                  </a:cubicBezTo>
                  <a:cubicBezTo>
                    <a:pt x="450" y="247"/>
                    <a:pt x="521" y="270"/>
                    <a:pt x="592" y="296"/>
                  </a:cubicBezTo>
                  <a:cubicBezTo>
                    <a:pt x="592" y="311"/>
                    <a:pt x="590" y="321"/>
                    <a:pt x="583" y="325"/>
                  </a:cubicBezTo>
                  <a:cubicBezTo>
                    <a:pt x="581" y="327"/>
                    <a:pt x="577" y="327"/>
                    <a:pt x="574" y="327"/>
                  </a:cubicBezTo>
                  <a:moveTo>
                    <a:pt x="273" y="521"/>
                  </a:moveTo>
                  <a:cubicBezTo>
                    <a:pt x="244" y="521"/>
                    <a:pt x="215" y="514"/>
                    <a:pt x="188" y="498"/>
                  </a:cubicBezTo>
                  <a:cubicBezTo>
                    <a:pt x="167" y="485"/>
                    <a:pt x="147" y="470"/>
                    <a:pt x="127" y="456"/>
                  </a:cubicBezTo>
                  <a:cubicBezTo>
                    <a:pt x="74" y="420"/>
                    <a:pt x="60" y="370"/>
                    <a:pt x="74" y="310"/>
                  </a:cubicBezTo>
                  <a:cubicBezTo>
                    <a:pt x="84" y="265"/>
                    <a:pt x="114" y="225"/>
                    <a:pt x="152" y="201"/>
                  </a:cubicBezTo>
                  <a:cubicBezTo>
                    <a:pt x="166" y="193"/>
                    <a:pt x="181" y="187"/>
                    <a:pt x="197" y="183"/>
                  </a:cubicBezTo>
                  <a:cubicBezTo>
                    <a:pt x="201" y="198"/>
                    <a:pt x="197" y="205"/>
                    <a:pt x="186" y="211"/>
                  </a:cubicBezTo>
                  <a:cubicBezTo>
                    <a:pt x="184" y="213"/>
                    <a:pt x="181" y="214"/>
                    <a:pt x="178" y="215"/>
                  </a:cubicBezTo>
                  <a:cubicBezTo>
                    <a:pt x="172" y="219"/>
                    <a:pt x="166" y="222"/>
                    <a:pt x="160" y="225"/>
                  </a:cubicBezTo>
                  <a:cubicBezTo>
                    <a:pt x="90" y="268"/>
                    <a:pt x="75" y="339"/>
                    <a:pt x="122" y="411"/>
                  </a:cubicBezTo>
                  <a:cubicBezTo>
                    <a:pt x="158" y="468"/>
                    <a:pt x="212" y="496"/>
                    <a:pt x="267" y="496"/>
                  </a:cubicBezTo>
                  <a:cubicBezTo>
                    <a:pt x="299" y="496"/>
                    <a:pt x="332" y="487"/>
                    <a:pt x="363" y="468"/>
                  </a:cubicBezTo>
                  <a:cubicBezTo>
                    <a:pt x="385" y="455"/>
                    <a:pt x="406" y="437"/>
                    <a:pt x="425" y="414"/>
                  </a:cubicBezTo>
                  <a:cubicBezTo>
                    <a:pt x="439" y="396"/>
                    <a:pt x="451" y="375"/>
                    <a:pt x="469" y="350"/>
                  </a:cubicBezTo>
                  <a:cubicBezTo>
                    <a:pt x="460" y="412"/>
                    <a:pt x="423" y="462"/>
                    <a:pt x="375" y="492"/>
                  </a:cubicBezTo>
                  <a:cubicBezTo>
                    <a:pt x="344" y="511"/>
                    <a:pt x="309" y="521"/>
                    <a:pt x="273" y="521"/>
                  </a:cubicBezTo>
                  <a:moveTo>
                    <a:pt x="604" y="268"/>
                  </a:moveTo>
                  <a:cubicBezTo>
                    <a:pt x="512" y="254"/>
                    <a:pt x="428" y="208"/>
                    <a:pt x="333" y="198"/>
                  </a:cubicBezTo>
                  <a:cubicBezTo>
                    <a:pt x="330" y="188"/>
                    <a:pt x="332" y="182"/>
                    <a:pt x="337" y="179"/>
                  </a:cubicBezTo>
                  <a:cubicBezTo>
                    <a:pt x="341" y="177"/>
                    <a:pt x="345" y="176"/>
                    <a:pt x="351" y="176"/>
                  </a:cubicBezTo>
                  <a:cubicBezTo>
                    <a:pt x="352" y="176"/>
                    <a:pt x="353" y="176"/>
                    <a:pt x="355" y="176"/>
                  </a:cubicBezTo>
                  <a:cubicBezTo>
                    <a:pt x="447" y="181"/>
                    <a:pt x="526" y="222"/>
                    <a:pt x="604" y="268"/>
                  </a:cubicBezTo>
                  <a:moveTo>
                    <a:pt x="264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3" y="413"/>
                    <a:pt x="243" y="411"/>
                  </a:cubicBezTo>
                  <a:cubicBezTo>
                    <a:pt x="256" y="326"/>
                    <a:pt x="260" y="239"/>
                    <a:pt x="286" y="155"/>
                  </a:cubicBezTo>
                  <a:cubicBezTo>
                    <a:pt x="293" y="133"/>
                    <a:pt x="301" y="111"/>
                    <a:pt x="315" y="91"/>
                  </a:cubicBezTo>
                  <a:cubicBezTo>
                    <a:pt x="321" y="82"/>
                    <a:pt x="329" y="75"/>
                    <a:pt x="337" y="70"/>
                  </a:cubicBezTo>
                  <a:cubicBezTo>
                    <a:pt x="345" y="65"/>
                    <a:pt x="353" y="62"/>
                    <a:pt x="362" y="62"/>
                  </a:cubicBezTo>
                  <a:cubicBezTo>
                    <a:pt x="379" y="62"/>
                    <a:pt x="397" y="73"/>
                    <a:pt x="410" y="94"/>
                  </a:cubicBezTo>
                  <a:cubicBezTo>
                    <a:pt x="423" y="117"/>
                    <a:pt x="432" y="140"/>
                    <a:pt x="439" y="168"/>
                  </a:cubicBezTo>
                  <a:cubicBezTo>
                    <a:pt x="437" y="169"/>
                    <a:pt x="435" y="169"/>
                    <a:pt x="433" y="169"/>
                  </a:cubicBezTo>
                  <a:cubicBezTo>
                    <a:pt x="410" y="169"/>
                    <a:pt x="405" y="151"/>
                    <a:pt x="396" y="139"/>
                  </a:cubicBezTo>
                  <a:cubicBezTo>
                    <a:pt x="386" y="125"/>
                    <a:pt x="378" y="110"/>
                    <a:pt x="360" y="110"/>
                  </a:cubicBezTo>
                  <a:cubicBezTo>
                    <a:pt x="359" y="110"/>
                    <a:pt x="357" y="110"/>
                    <a:pt x="356" y="110"/>
                  </a:cubicBezTo>
                  <a:cubicBezTo>
                    <a:pt x="351" y="111"/>
                    <a:pt x="346" y="112"/>
                    <a:pt x="343" y="115"/>
                  </a:cubicBezTo>
                  <a:cubicBezTo>
                    <a:pt x="331" y="122"/>
                    <a:pt x="326" y="136"/>
                    <a:pt x="322" y="150"/>
                  </a:cubicBezTo>
                  <a:cubicBezTo>
                    <a:pt x="298" y="224"/>
                    <a:pt x="296" y="303"/>
                    <a:pt x="281" y="379"/>
                  </a:cubicBezTo>
                  <a:cubicBezTo>
                    <a:pt x="278" y="393"/>
                    <a:pt x="280" y="408"/>
                    <a:pt x="273" y="422"/>
                  </a:cubicBezTo>
                  <a:cubicBezTo>
                    <a:pt x="270" y="423"/>
                    <a:pt x="267" y="424"/>
                    <a:pt x="264" y="424"/>
                  </a:cubicBezTo>
                  <a:moveTo>
                    <a:pt x="212" y="411"/>
                  </a:moveTo>
                  <a:cubicBezTo>
                    <a:pt x="205" y="364"/>
                    <a:pt x="201" y="318"/>
                    <a:pt x="206" y="273"/>
                  </a:cubicBezTo>
                  <a:cubicBezTo>
                    <a:pt x="215" y="192"/>
                    <a:pt x="234" y="114"/>
                    <a:pt x="292" y="53"/>
                  </a:cubicBezTo>
                  <a:cubicBezTo>
                    <a:pt x="299" y="45"/>
                    <a:pt x="307" y="39"/>
                    <a:pt x="315" y="34"/>
                  </a:cubicBezTo>
                  <a:cubicBezTo>
                    <a:pt x="328" y="26"/>
                    <a:pt x="341" y="22"/>
                    <a:pt x="355" y="22"/>
                  </a:cubicBezTo>
                  <a:cubicBezTo>
                    <a:pt x="380" y="22"/>
                    <a:pt x="404" y="36"/>
                    <a:pt x="424" y="64"/>
                  </a:cubicBezTo>
                  <a:cubicBezTo>
                    <a:pt x="459" y="113"/>
                    <a:pt x="474" y="145"/>
                    <a:pt x="478" y="183"/>
                  </a:cubicBezTo>
                  <a:cubicBezTo>
                    <a:pt x="477" y="183"/>
                    <a:pt x="476" y="183"/>
                    <a:pt x="475" y="183"/>
                  </a:cubicBezTo>
                  <a:cubicBezTo>
                    <a:pt x="459" y="183"/>
                    <a:pt x="459" y="170"/>
                    <a:pt x="456" y="159"/>
                  </a:cubicBezTo>
                  <a:cubicBezTo>
                    <a:pt x="450" y="134"/>
                    <a:pt x="440" y="110"/>
                    <a:pt x="427" y="87"/>
                  </a:cubicBezTo>
                  <a:cubicBezTo>
                    <a:pt x="415" y="64"/>
                    <a:pt x="400" y="40"/>
                    <a:pt x="370" y="40"/>
                  </a:cubicBezTo>
                  <a:cubicBezTo>
                    <a:pt x="369" y="40"/>
                    <a:pt x="368" y="40"/>
                    <a:pt x="367" y="40"/>
                  </a:cubicBezTo>
                  <a:cubicBezTo>
                    <a:pt x="351" y="41"/>
                    <a:pt x="337" y="45"/>
                    <a:pt x="325" y="52"/>
                  </a:cubicBezTo>
                  <a:cubicBezTo>
                    <a:pt x="312" y="60"/>
                    <a:pt x="301" y="73"/>
                    <a:pt x="293" y="89"/>
                  </a:cubicBezTo>
                  <a:cubicBezTo>
                    <a:pt x="272" y="134"/>
                    <a:pt x="258" y="181"/>
                    <a:pt x="250" y="230"/>
                  </a:cubicBezTo>
                  <a:cubicBezTo>
                    <a:pt x="242" y="279"/>
                    <a:pt x="237" y="328"/>
                    <a:pt x="229" y="377"/>
                  </a:cubicBezTo>
                  <a:cubicBezTo>
                    <a:pt x="228" y="387"/>
                    <a:pt x="230" y="400"/>
                    <a:pt x="214" y="410"/>
                  </a:cubicBezTo>
                  <a:cubicBezTo>
                    <a:pt x="214" y="410"/>
                    <a:pt x="213" y="411"/>
                    <a:pt x="212" y="411"/>
                  </a:cubicBezTo>
                  <a:moveTo>
                    <a:pt x="356" y="0"/>
                  </a:moveTo>
                  <a:cubicBezTo>
                    <a:pt x="340" y="0"/>
                    <a:pt x="323" y="5"/>
                    <a:pt x="307" y="15"/>
                  </a:cubicBezTo>
                  <a:cubicBezTo>
                    <a:pt x="302" y="18"/>
                    <a:pt x="297" y="22"/>
                    <a:pt x="293" y="26"/>
                  </a:cubicBezTo>
                  <a:cubicBezTo>
                    <a:pt x="263" y="50"/>
                    <a:pt x="239" y="80"/>
                    <a:pt x="228" y="114"/>
                  </a:cubicBezTo>
                  <a:cubicBezTo>
                    <a:pt x="221" y="135"/>
                    <a:pt x="210" y="147"/>
                    <a:pt x="196" y="155"/>
                  </a:cubicBezTo>
                  <a:cubicBezTo>
                    <a:pt x="188" y="160"/>
                    <a:pt x="179" y="164"/>
                    <a:pt x="169" y="167"/>
                  </a:cubicBezTo>
                  <a:cubicBezTo>
                    <a:pt x="160" y="170"/>
                    <a:pt x="151" y="175"/>
                    <a:pt x="143" y="180"/>
                  </a:cubicBezTo>
                  <a:cubicBezTo>
                    <a:pt x="60" y="230"/>
                    <a:pt x="0" y="371"/>
                    <a:pt x="102" y="457"/>
                  </a:cubicBezTo>
                  <a:cubicBezTo>
                    <a:pt x="116" y="468"/>
                    <a:pt x="129" y="480"/>
                    <a:pt x="142" y="490"/>
                  </a:cubicBezTo>
                  <a:cubicBezTo>
                    <a:pt x="152" y="499"/>
                    <a:pt x="159" y="507"/>
                    <a:pt x="157" y="522"/>
                  </a:cubicBezTo>
                  <a:cubicBezTo>
                    <a:pt x="149" y="578"/>
                    <a:pt x="146" y="635"/>
                    <a:pt x="135" y="690"/>
                  </a:cubicBezTo>
                  <a:cubicBezTo>
                    <a:pt x="128" y="726"/>
                    <a:pt x="128" y="758"/>
                    <a:pt x="136" y="793"/>
                  </a:cubicBezTo>
                  <a:cubicBezTo>
                    <a:pt x="143" y="824"/>
                    <a:pt x="154" y="851"/>
                    <a:pt x="191" y="852"/>
                  </a:cubicBezTo>
                  <a:cubicBezTo>
                    <a:pt x="192" y="852"/>
                    <a:pt x="193" y="852"/>
                    <a:pt x="193" y="852"/>
                  </a:cubicBezTo>
                  <a:cubicBezTo>
                    <a:pt x="202" y="852"/>
                    <a:pt x="209" y="850"/>
                    <a:pt x="214" y="847"/>
                  </a:cubicBezTo>
                  <a:cubicBezTo>
                    <a:pt x="230" y="837"/>
                    <a:pt x="234" y="816"/>
                    <a:pt x="241" y="797"/>
                  </a:cubicBezTo>
                  <a:cubicBezTo>
                    <a:pt x="268" y="726"/>
                    <a:pt x="265" y="649"/>
                    <a:pt x="278" y="575"/>
                  </a:cubicBezTo>
                  <a:cubicBezTo>
                    <a:pt x="281" y="560"/>
                    <a:pt x="285" y="551"/>
                    <a:pt x="296" y="545"/>
                  </a:cubicBezTo>
                  <a:cubicBezTo>
                    <a:pt x="300" y="542"/>
                    <a:pt x="305" y="540"/>
                    <a:pt x="311" y="538"/>
                  </a:cubicBezTo>
                  <a:cubicBezTo>
                    <a:pt x="339" y="529"/>
                    <a:pt x="365" y="518"/>
                    <a:pt x="389" y="504"/>
                  </a:cubicBezTo>
                  <a:cubicBezTo>
                    <a:pt x="449" y="467"/>
                    <a:pt x="490" y="410"/>
                    <a:pt x="496" y="319"/>
                  </a:cubicBezTo>
                  <a:cubicBezTo>
                    <a:pt x="545" y="345"/>
                    <a:pt x="595" y="354"/>
                    <a:pt x="645" y="354"/>
                  </a:cubicBezTo>
                  <a:cubicBezTo>
                    <a:pt x="660" y="354"/>
                    <a:pt x="675" y="353"/>
                    <a:pt x="691" y="352"/>
                  </a:cubicBezTo>
                  <a:cubicBezTo>
                    <a:pt x="693" y="352"/>
                    <a:pt x="694" y="352"/>
                    <a:pt x="696" y="352"/>
                  </a:cubicBezTo>
                  <a:cubicBezTo>
                    <a:pt x="697" y="352"/>
                    <a:pt x="697" y="352"/>
                    <a:pt x="697" y="352"/>
                  </a:cubicBezTo>
                  <a:cubicBezTo>
                    <a:pt x="698" y="352"/>
                    <a:pt x="698" y="352"/>
                    <a:pt x="698" y="352"/>
                  </a:cubicBezTo>
                  <a:cubicBezTo>
                    <a:pt x="703" y="352"/>
                    <a:pt x="707" y="352"/>
                    <a:pt x="711" y="349"/>
                  </a:cubicBezTo>
                  <a:cubicBezTo>
                    <a:pt x="713" y="348"/>
                    <a:pt x="715" y="346"/>
                    <a:pt x="716" y="343"/>
                  </a:cubicBezTo>
                  <a:cubicBezTo>
                    <a:pt x="721" y="331"/>
                    <a:pt x="710" y="326"/>
                    <a:pt x="704" y="318"/>
                  </a:cubicBezTo>
                  <a:cubicBezTo>
                    <a:pt x="663" y="266"/>
                    <a:pt x="609" y="233"/>
                    <a:pt x="546" y="214"/>
                  </a:cubicBezTo>
                  <a:cubicBezTo>
                    <a:pt x="519" y="205"/>
                    <a:pt x="499" y="194"/>
                    <a:pt x="493" y="160"/>
                  </a:cubicBezTo>
                  <a:cubicBezTo>
                    <a:pt x="483" y="113"/>
                    <a:pt x="456" y="71"/>
                    <a:pt x="424" y="35"/>
                  </a:cubicBezTo>
                  <a:cubicBezTo>
                    <a:pt x="404" y="12"/>
                    <a:pt x="380" y="0"/>
                    <a:pt x="3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155"/>
            <p:cNvSpPr>
              <a:spLocks noEditPoints="1"/>
            </p:cNvSpPr>
            <p:nvPr/>
          </p:nvSpPr>
          <p:spPr bwMode="auto">
            <a:xfrm>
              <a:off x="5978525" y="-1076325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8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3 h 506"/>
                <a:gd name="T32" fmla="*/ 382 w 422"/>
                <a:gd name="T33" fmla="*/ 104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3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79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6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7"/>
                    <a:pt x="201" y="436"/>
                  </a:cubicBezTo>
                  <a:cubicBezTo>
                    <a:pt x="217" y="400"/>
                    <a:pt x="234" y="365"/>
                    <a:pt x="259" y="334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8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8" y="421"/>
                  </a:moveTo>
                  <a:cubicBezTo>
                    <a:pt x="138" y="415"/>
                    <a:pt x="138" y="410"/>
                    <a:pt x="137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1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6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5"/>
                    <a:pt x="145" y="421"/>
                  </a:cubicBezTo>
                  <a:cubicBezTo>
                    <a:pt x="143" y="421"/>
                    <a:pt x="141" y="421"/>
                    <a:pt x="138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2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1"/>
                    <a:pt x="238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9"/>
                    <a:pt x="372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1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7"/>
                    <a:pt x="178" y="335"/>
                    <a:pt x="178" y="333"/>
                  </a:cubicBezTo>
                  <a:cubicBezTo>
                    <a:pt x="181" y="294"/>
                    <a:pt x="185" y="256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8" y="23"/>
                    <a:pt x="209" y="24"/>
                    <a:pt x="210" y="24"/>
                  </a:cubicBezTo>
                  <a:cubicBezTo>
                    <a:pt x="211" y="25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49" y="130"/>
                  </a:cubicBezTo>
                  <a:cubicBezTo>
                    <a:pt x="255" y="166"/>
                    <a:pt x="242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6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9"/>
                    <a:pt x="175" y="103"/>
                  </a:cubicBezTo>
                  <a:cubicBezTo>
                    <a:pt x="174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0" y="204"/>
                    <a:pt x="2" y="229"/>
                  </a:cubicBezTo>
                  <a:cubicBezTo>
                    <a:pt x="0" y="233"/>
                    <a:pt x="0" y="238"/>
                    <a:pt x="1" y="242"/>
                  </a:cubicBezTo>
                  <a:cubicBezTo>
                    <a:pt x="3" y="252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8" y="272"/>
                    <a:pt x="76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1" y="334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7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1" y="495"/>
                    <a:pt x="172" y="500"/>
                    <a:pt x="191" y="506"/>
                  </a:cubicBezTo>
                  <a:cubicBezTo>
                    <a:pt x="191" y="506"/>
                    <a:pt x="191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7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7" y="268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0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3" y="83"/>
                    <a:pt x="386" y="81"/>
                    <a:pt x="379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4"/>
                    <a:pt x="222" y="3"/>
                    <a:pt x="220" y="3"/>
                  </a:cubicBezTo>
                  <a:cubicBezTo>
                    <a:pt x="215" y="1"/>
                    <a:pt x="211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156"/>
            <p:cNvSpPr>
              <a:spLocks noEditPoints="1"/>
            </p:cNvSpPr>
            <p:nvPr/>
          </p:nvSpPr>
          <p:spPr bwMode="auto">
            <a:xfrm>
              <a:off x="7724776" y="-1582738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4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5 w 558"/>
                <a:gd name="T17" fmla="*/ 78 h 457"/>
                <a:gd name="T18" fmla="*/ 521 w 558"/>
                <a:gd name="T19" fmla="*/ 260 h 457"/>
                <a:gd name="T20" fmla="*/ 403 w 558"/>
                <a:gd name="T21" fmla="*/ 397 h 457"/>
                <a:gd name="T22" fmla="*/ 276 w 558"/>
                <a:gd name="T23" fmla="*/ 438 h 457"/>
                <a:gd name="T24" fmla="*/ 79 w 558"/>
                <a:gd name="T25" fmla="*/ 376 h 457"/>
                <a:gd name="T26" fmla="*/ 32 w 558"/>
                <a:gd name="T27" fmla="*/ 310 h 457"/>
                <a:gd name="T28" fmla="*/ 139 w 558"/>
                <a:gd name="T29" fmla="*/ 273 h 457"/>
                <a:gd name="T30" fmla="*/ 221 w 558"/>
                <a:gd name="T31" fmla="*/ 316 h 457"/>
                <a:gd name="T32" fmla="*/ 306 w 558"/>
                <a:gd name="T33" fmla="*/ 346 h 457"/>
                <a:gd name="T34" fmla="*/ 432 w 558"/>
                <a:gd name="T35" fmla="*/ 263 h 457"/>
                <a:gd name="T36" fmla="*/ 409 w 558"/>
                <a:gd name="T37" fmla="*/ 94 h 457"/>
                <a:gd name="T38" fmla="*/ 330 w 558"/>
                <a:gd name="T39" fmla="*/ 63 h 457"/>
                <a:gd name="T40" fmla="*/ 268 w 558"/>
                <a:gd name="T41" fmla="*/ 134 h 457"/>
                <a:gd name="T42" fmla="*/ 302 w 558"/>
                <a:gd name="T43" fmla="*/ 183 h 457"/>
                <a:gd name="T44" fmla="*/ 369 w 558"/>
                <a:gd name="T45" fmla="*/ 162 h 457"/>
                <a:gd name="T46" fmla="*/ 357 w 558"/>
                <a:gd name="T47" fmla="*/ 145 h 457"/>
                <a:gd name="T48" fmla="*/ 325 w 558"/>
                <a:gd name="T49" fmla="*/ 174 h 457"/>
                <a:gd name="T50" fmla="*/ 306 w 558"/>
                <a:gd name="T51" fmla="*/ 164 h 457"/>
                <a:gd name="T52" fmla="*/ 302 w 558"/>
                <a:gd name="T53" fmla="*/ 91 h 457"/>
                <a:gd name="T54" fmla="*/ 342 w 558"/>
                <a:gd name="T55" fmla="*/ 81 h 457"/>
                <a:gd name="T56" fmla="*/ 413 w 558"/>
                <a:gd name="T57" fmla="*/ 118 h 457"/>
                <a:gd name="T58" fmla="*/ 363 w 558"/>
                <a:gd name="T59" fmla="*/ 305 h 457"/>
                <a:gd name="T60" fmla="*/ 332 w 558"/>
                <a:gd name="T61" fmla="*/ 0 h 457"/>
                <a:gd name="T62" fmla="*/ 216 w 558"/>
                <a:gd name="T63" fmla="*/ 66 h 457"/>
                <a:gd name="T64" fmla="*/ 170 w 558"/>
                <a:gd name="T65" fmla="*/ 203 h 457"/>
                <a:gd name="T66" fmla="*/ 110 w 558"/>
                <a:gd name="T67" fmla="*/ 202 h 457"/>
                <a:gd name="T68" fmla="*/ 3 w 558"/>
                <a:gd name="T69" fmla="*/ 301 h 457"/>
                <a:gd name="T70" fmla="*/ 98 w 558"/>
                <a:gd name="T71" fmla="*/ 410 h 457"/>
                <a:gd name="T72" fmla="*/ 295 w 558"/>
                <a:gd name="T73" fmla="*/ 457 h 457"/>
                <a:gd name="T74" fmla="*/ 504 w 558"/>
                <a:gd name="T75" fmla="*/ 324 h 457"/>
                <a:gd name="T76" fmla="*/ 523 w 558"/>
                <a:gd name="T77" fmla="*/ 124 h 457"/>
                <a:gd name="T78" fmla="*/ 438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40" y="295"/>
                    <a:pt x="31" y="293"/>
                    <a:pt x="22" y="287"/>
                  </a:cubicBezTo>
                  <a:cubicBezTo>
                    <a:pt x="28" y="243"/>
                    <a:pt x="77" y="220"/>
                    <a:pt x="120" y="220"/>
                  </a:cubicBezTo>
                  <a:cubicBezTo>
                    <a:pt x="136" y="220"/>
                    <a:pt x="152" y="223"/>
                    <a:pt x="164" y="230"/>
                  </a:cubicBezTo>
                  <a:cubicBezTo>
                    <a:pt x="142" y="257"/>
                    <a:pt x="112" y="273"/>
                    <a:pt x="81" y="287"/>
                  </a:cubicBezTo>
                  <a:cubicBezTo>
                    <a:pt x="71" y="291"/>
                    <a:pt x="60" y="295"/>
                    <a:pt x="48" y="295"/>
                  </a:cubicBezTo>
                  <a:moveTo>
                    <a:pt x="302" y="328"/>
                  </a:moveTo>
                  <a:cubicBezTo>
                    <a:pt x="286" y="328"/>
                    <a:pt x="271" y="325"/>
                    <a:pt x="254" y="319"/>
                  </a:cubicBezTo>
                  <a:cubicBezTo>
                    <a:pt x="250" y="317"/>
                    <a:pt x="246" y="315"/>
                    <a:pt x="242" y="312"/>
                  </a:cubicBezTo>
                  <a:cubicBezTo>
                    <a:pt x="236" y="307"/>
                    <a:pt x="231" y="300"/>
                    <a:pt x="225" y="293"/>
                  </a:cubicBezTo>
                  <a:cubicBezTo>
                    <a:pt x="206" y="267"/>
                    <a:pt x="210" y="232"/>
                    <a:pt x="188" y="208"/>
                  </a:cubicBezTo>
                  <a:cubicBezTo>
                    <a:pt x="186" y="205"/>
                    <a:pt x="187" y="198"/>
                    <a:pt x="187" y="193"/>
                  </a:cubicBezTo>
                  <a:cubicBezTo>
                    <a:pt x="188" y="186"/>
                    <a:pt x="189" y="179"/>
                    <a:pt x="190" y="172"/>
                  </a:cubicBezTo>
                  <a:cubicBezTo>
                    <a:pt x="202" y="98"/>
                    <a:pt x="243" y="48"/>
                    <a:pt x="312" y="21"/>
                  </a:cubicBezTo>
                  <a:cubicBezTo>
                    <a:pt x="320" y="18"/>
                    <a:pt x="328" y="17"/>
                    <a:pt x="336" y="17"/>
                  </a:cubicBezTo>
                  <a:cubicBezTo>
                    <a:pt x="340" y="17"/>
                    <a:pt x="343" y="17"/>
                    <a:pt x="346" y="18"/>
                  </a:cubicBezTo>
                  <a:cubicBezTo>
                    <a:pt x="370" y="21"/>
                    <a:pt x="394" y="26"/>
                    <a:pt x="414" y="41"/>
                  </a:cubicBezTo>
                  <a:cubicBezTo>
                    <a:pt x="431" y="53"/>
                    <a:pt x="448" y="65"/>
                    <a:pt x="465" y="78"/>
                  </a:cubicBezTo>
                  <a:cubicBezTo>
                    <a:pt x="468" y="81"/>
                    <a:pt x="472" y="84"/>
                    <a:pt x="476" y="87"/>
                  </a:cubicBezTo>
                  <a:cubicBezTo>
                    <a:pt x="521" y="125"/>
                    <a:pt x="550" y="199"/>
                    <a:pt x="521" y="260"/>
                  </a:cubicBezTo>
                  <a:cubicBezTo>
                    <a:pt x="510" y="283"/>
                    <a:pt x="495" y="304"/>
                    <a:pt x="481" y="324"/>
                  </a:cubicBezTo>
                  <a:cubicBezTo>
                    <a:pt x="460" y="353"/>
                    <a:pt x="432" y="375"/>
                    <a:pt x="403" y="397"/>
                  </a:cubicBezTo>
                  <a:cubicBezTo>
                    <a:pt x="368" y="422"/>
                    <a:pt x="329" y="436"/>
                    <a:pt x="285" y="437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9" y="433"/>
                    <a:pt x="175" y="423"/>
                  </a:cubicBezTo>
                  <a:cubicBezTo>
                    <a:pt x="140" y="414"/>
                    <a:pt x="108" y="398"/>
                    <a:pt x="79" y="376"/>
                  </a:cubicBezTo>
                  <a:cubicBezTo>
                    <a:pt x="72" y="370"/>
                    <a:pt x="64" y="363"/>
                    <a:pt x="57" y="357"/>
                  </a:cubicBezTo>
                  <a:cubicBezTo>
                    <a:pt x="45" y="345"/>
                    <a:pt x="36" y="330"/>
                    <a:pt x="32" y="310"/>
                  </a:cubicBezTo>
                  <a:cubicBezTo>
                    <a:pt x="37" y="311"/>
                    <a:pt x="42" y="311"/>
                    <a:pt x="47" y="311"/>
                  </a:cubicBezTo>
                  <a:cubicBezTo>
                    <a:pt x="83" y="311"/>
                    <a:pt x="112" y="293"/>
                    <a:pt x="139" y="273"/>
                  </a:cubicBezTo>
                  <a:cubicBezTo>
                    <a:pt x="152" y="264"/>
                    <a:pt x="165" y="257"/>
                    <a:pt x="178" y="248"/>
                  </a:cubicBezTo>
                  <a:cubicBezTo>
                    <a:pt x="188" y="275"/>
                    <a:pt x="201" y="296"/>
                    <a:pt x="221" y="316"/>
                  </a:cubicBezTo>
                  <a:cubicBezTo>
                    <a:pt x="223" y="319"/>
                    <a:pt x="225" y="321"/>
                    <a:pt x="228" y="323"/>
                  </a:cubicBezTo>
                  <a:cubicBezTo>
                    <a:pt x="247" y="337"/>
                    <a:pt x="277" y="346"/>
                    <a:pt x="306" y="346"/>
                  </a:cubicBezTo>
                  <a:cubicBezTo>
                    <a:pt x="329" y="346"/>
                    <a:pt x="351" y="341"/>
                    <a:pt x="365" y="329"/>
                  </a:cubicBezTo>
                  <a:cubicBezTo>
                    <a:pt x="389" y="309"/>
                    <a:pt x="412" y="287"/>
                    <a:pt x="432" y="263"/>
                  </a:cubicBezTo>
                  <a:cubicBezTo>
                    <a:pt x="464" y="226"/>
                    <a:pt x="464" y="185"/>
                    <a:pt x="446" y="142"/>
                  </a:cubicBezTo>
                  <a:cubicBezTo>
                    <a:pt x="438" y="122"/>
                    <a:pt x="425" y="106"/>
                    <a:pt x="409" y="94"/>
                  </a:cubicBezTo>
                  <a:cubicBezTo>
                    <a:pt x="399" y="87"/>
                    <a:pt x="389" y="81"/>
                    <a:pt x="378" y="75"/>
                  </a:cubicBezTo>
                  <a:cubicBezTo>
                    <a:pt x="362" y="68"/>
                    <a:pt x="346" y="63"/>
                    <a:pt x="330" y="63"/>
                  </a:cubicBezTo>
                  <a:cubicBezTo>
                    <a:pt x="312" y="63"/>
                    <a:pt x="295" y="69"/>
                    <a:pt x="280" y="85"/>
                  </a:cubicBezTo>
                  <a:cubicBezTo>
                    <a:pt x="267" y="99"/>
                    <a:pt x="260" y="117"/>
                    <a:pt x="268" y="134"/>
                  </a:cubicBezTo>
                  <a:cubicBezTo>
                    <a:pt x="276" y="150"/>
                    <a:pt x="285" y="165"/>
                    <a:pt x="296" y="178"/>
                  </a:cubicBezTo>
                  <a:cubicBezTo>
                    <a:pt x="298" y="180"/>
                    <a:pt x="300" y="182"/>
                    <a:pt x="302" y="183"/>
                  </a:cubicBezTo>
                  <a:cubicBezTo>
                    <a:pt x="310" y="189"/>
                    <a:pt x="319" y="192"/>
                    <a:pt x="328" y="192"/>
                  </a:cubicBezTo>
                  <a:cubicBezTo>
                    <a:pt x="346" y="192"/>
                    <a:pt x="364" y="181"/>
                    <a:pt x="369" y="162"/>
                  </a:cubicBezTo>
                  <a:cubicBezTo>
                    <a:pt x="371" y="156"/>
                    <a:pt x="367" y="149"/>
                    <a:pt x="365" y="143"/>
                  </a:cubicBezTo>
                  <a:cubicBezTo>
                    <a:pt x="360" y="144"/>
                    <a:pt x="357" y="144"/>
                    <a:pt x="357" y="145"/>
                  </a:cubicBezTo>
                  <a:cubicBezTo>
                    <a:pt x="353" y="150"/>
                    <a:pt x="350" y="156"/>
                    <a:pt x="347" y="161"/>
                  </a:cubicBezTo>
                  <a:cubicBezTo>
                    <a:pt x="341" y="169"/>
                    <a:pt x="333" y="174"/>
                    <a:pt x="325" y="174"/>
                  </a:cubicBezTo>
                  <a:cubicBezTo>
                    <a:pt x="320" y="174"/>
                    <a:pt x="315" y="172"/>
                    <a:pt x="311" y="169"/>
                  </a:cubicBezTo>
                  <a:cubicBezTo>
                    <a:pt x="309" y="167"/>
                    <a:pt x="307" y="166"/>
                    <a:pt x="306" y="164"/>
                  </a:cubicBezTo>
                  <a:cubicBezTo>
                    <a:pt x="298" y="154"/>
                    <a:pt x="291" y="142"/>
                    <a:pt x="287" y="129"/>
                  </a:cubicBezTo>
                  <a:cubicBezTo>
                    <a:pt x="283" y="114"/>
                    <a:pt x="289" y="100"/>
                    <a:pt x="302" y="91"/>
                  </a:cubicBezTo>
                  <a:cubicBezTo>
                    <a:pt x="312" y="84"/>
                    <a:pt x="323" y="81"/>
                    <a:pt x="336" y="81"/>
                  </a:cubicBezTo>
                  <a:cubicBezTo>
                    <a:pt x="338" y="81"/>
                    <a:pt x="340" y="81"/>
                    <a:pt x="342" y="81"/>
                  </a:cubicBezTo>
                  <a:cubicBezTo>
                    <a:pt x="363" y="83"/>
                    <a:pt x="381" y="91"/>
                    <a:pt x="397" y="104"/>
                  </a:cubicBezTo>
                  <a:cubicBezTo>
                    <a:pt x="402" y="108"/>
                    <a:pt x="408" y="113"/>
                    <a:pt x="413" y="118"/>
                  </a:cubicBezTo>
                  <a:cubicBezTo>
                    <a:pt x="451" y="154"/>
                    <a:pt x="448" y="213"/>
                    <a:pt x="424" y="243"/>
                  </a:cubicBezTo>
                  <a:cubicBezTo>
                    <a:pt x="405" y="266"/>
                    <a:pt x="386" y="287"/>
                    <a:pt x="363" y="305"/>
                  </a:cubicBezTo>
                  <a:cubicBezTo>
                    <a:pt x="343" y="322"/>
                    <a:pt x="323" y="328"/>
                    <a:pt x="302" y="328"/>
                  </a:cubicBezTo>
                  <a:moveTo>
                    <a:pt x="332" y="0"/>
                  </a:moveTo>
                  <a:cubicBezTo>
                    <a:pt x="326" y="0"/>
                    <a:pt x="320" y="0"/>
                    <a:pt x="314" y="2"/>
                  </a:cubicBezTo>
                  <a:cubicBezTo>
                    <a:pt x="275" y="13"/>
                    <a:pt x="243" y="35"/>
                    <a:pt x="216" y="66"/>
                  </a:cubicBezTo>
                  <a:cubicBezTo>
                    <a:pt x="189" y="98"/>
                    <a:pt x="176" y="134"/>
                    <a:pt x="174" y="175"/>
                  </a:cubicBezTo>
                  <a:cubicBezTo>
                    <a:pt x="174" y="185"/>
                    <a:pt x="171" y="194"/>
                    <a:pt x="170" y="203"/>
                  </a:cubicBezTo>
                  <a:cubicBezTo>
                    <a:pt x="149" y="203"/>
                    <a:pt x="130" y="202"/>
                    <a:pt x="110" y="202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65" y="202"/>
                    <a:pt x="18" y="228"/>
                    <a:pt x="4" y="280"/>
                  </a:cubicBezTo>
                  <a:cubicBezTo>
                    <a:pt x="2" y="286"/>
                    <a:pt x="0" y="295"/>
                    <a:pt x="3" y="301"/>
                  </a:cubicBezTo>
                  <a:cubicBezTo>
                    <a:pt x="18" y="337"/>
                    <a:pt x="39" y="368"/>
                    <a:pt x="69" y="392"/>
                  </a:cubicBezTo>
                  <a:cubicBezTo>
                    <a:pt x="78" y="399"/>
                    <a:pt x="88" y="405"/>
                    <a:pt x="98" y="410"/>
                  </a:cubicBezTo>
                  <a:cubicBezTo>
                    <a:pt x="159" y="444"/>
                    <a:pt x="224" y="455"/>
                    <a:pt x="291" y="457"/>
                  </a:cubicBezTo>
                  <a:cubicBezTo>
                    <a:pt x="292" y="457"/>
                    <a:pt x="294" y="457"/>
                    <a:pt x="295" y="457"/>
                  </a:cubicBezTo>
                  <a:cubicBezTo>
                    <a:pt x="334" y="457"/>
                    <a:pt x="368" y="443"/>
                    <a:pt x="399" y="424"/>
                  </a:cubicBezTo>
                  <a:cubicBezTo>
                    <a:pt x="441" y="398"/>
                    <a:pt x="477" y="365"/>
                    <a:pt x="504" y="324"/>
                  </a:cubicBezTo>
                  <a:cubicBezTo>
                    <a:pt x="518" y="301"/>
                    <a:pt x="533" y="278"/>
                    <a:pt x="542" y="254"/>
                  </a:cubicBezTo>
                  <a:cubicBezTo>
                    <a:pt x="558" y="209"/>
                    <a:pt x="545" y="166"/>
                    <a:pt x="523" y="124"/>
                  </a:cubicBezTo>
                  <a:cubicBezTo>
                    <a:pt x="504" y="88"/>
                    <a:pt x="472" y="65"/>
                    <a:pt x="441" y="39"/>
                  </a:cubicBezTo>
                  <a:cubicBezTo>
                    <a:pt x="440" y="38"/>
                    <a:pt x="439" y="37"/>
                    <a:pt x="438" y="37"/>
                  </a:cubicBezTo>
                  <a:cubicBezTo>
                    <a:pt x="409" y="14"/>
                    <a:pt x="376" y="4"/>
                    <a:pt x="341" y="0"/>
                  </a:cubicBezTo>
                  <a:cubicBezTo>
                    <a:pt x="338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157"/>
            <p:cNvSpPr>
              <a:spLocks noEditPoints="1"/>
            </p:cNvSpPr>
            <p:nvPr/>
          </p:nvSpPr>
          <p:spPr bwMode="auto">
            <a:xfrm>
              <a:off x="8042276" y="-403225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3 h 506"/>
                <a:gd name="T32" fmla="*/ 382 w 422"/>
                <a:gd name="T33" fmla="*/ 103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3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6"/>
                    <a:pt x="201" y="436"/>
                  </a:cubicBezTo>
                  <a:cubicBezTo>
                    <a:pt x="217" y="400"/>
                    <a:pt x="235" y="365"/>
                    <a:pt x="259" y="333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8" y="351"/>
                    <a:pt x="293" y="363"/>
                  </a:cubicBezTo>
                  <a:cubicBezTo>
                    <a:pt x="268" y="382"/>
                    <a:pt x="241" y="399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7" y="405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0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6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5"/>
                    <a:pt x="145" y="420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8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9"/>
                    <a:pt x="372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0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6"/>
                    <a:pt x="178" y="334"/>
                    <a:pt x="178" y="333"/>
                  </a:cubicBezTo>
                  <a:cubicBezTo>
                    <a:pt x="181" y="294"/>
                    <a:pt x="185" y="255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50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8"/>
                    <a:pt x="175" y="103"/>
                  </a:cubicBezTo>
                  <a:cubicBezTo>
                    <a:pt x="174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09"/>
                    <a:pt x="124" y="204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0" y="204"/>
                    <a:pt x="2" y="229"/>
                  </a:cubicBezTo>
                  <a:cubicBezTo>
                    <a:pt x="0" y="233"/>
                    <a:pt x="0" y="238"/>
                    <a:pt x="1" y="241"/>
                  </a:cubicBezTo>
                  <a:cubicBezTo>
                    <a:pt x="3" y="251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6"/>
                  </a:cubicBezTo>
                  <a:cubicBezTo>
                    <a:pt x="87" y="282"/>
                    <a:pt x="95" y="291"/>
                    <a:pt x="101" y="306"/>
                  </a:cubicBezTo>
                  <a:cubicBezTo>
                    <a:pt x="111" y="333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499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6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8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5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158"/>
            <p:cNvSpPr>
              <a:spLocks noEditPoints="1"/>
            </p:cNvSpPr>
            <p:nvPr/>
          </p:nvSpPr>
          <p:spPr bwMode="auto">
            <a:xfrm>
              <a:off x="2047875" y="860425"/>
              <a:ext cx="512763" cy="604838"/>
            </a:xfrm>
            <a:custGeom>
              <a:avLst/>
              <a:gdLst>
                <a:gd name="T0" fmla="*/ 151 w 721"/>
                <a:gd name="T1" fmla="*/ 716 h 851"/>
                <a:gd name="T2" fmla="*/ 217 w 721"/>
                <a:gd name="T3" fmla="*/ 813 h 851"/>
                <a:gd name="T4" fmla="*/ 207 w 721"/>
                <a:gd name="T5" fmla="*/ 698 h 851"/>
                <a:gd name="T6" fmla="*/ 238 w 721"/>
                <a:gd name="T7" fmla="*/ 690 h 851"/>
                <a:gd name="T8" fmla="*/ 165 w 721"/>
                <a:gd name="T9" fmla="*/ 658 h 851"/>
                <a:gd name="T10" fmla="*/ 247 w 721"/>
                <a:gd name="T11" fmla="*/ 636 h 851"/>
                <a:gd name="T12" fmla="*/ 244 w 721"/>
                <a:gd name="T13" fmla="*/ 586 h 851"/>
                <a:gd name="T14" fmla="*/ 229 w 721"/>
                <a:gd name="T15" fmla="*/ 539 h 851"/>
                <a:gd name="T16" fmla="*/ 179 w 721"/>
                <a:gd name="T17" fmla="*/ 581 h 851"/>
                <a:gd name="T18" fmla="*/ 184 w 721"/>
                <a:gd name="T19" fmla="*/ 385 h 851"/>
                <a:gd name="T20" fmla="*/ 182 w 721"/>
                <a:gd name="T21" fmla="*/ 294 h 851"/>
                <a:gd name="T22" fmla="*/ 318 w 721"/>
                <a:gd name="T23" fmla="*/ 284 h 851"/>
                <a:gd name="T24" fmla="*/ 364 w 721"/>
                <a:gd name="T25" fmla="*/ 365 h 851"/>
                <a:gd name="T26" fmla="*/ 646 w 721"/>
                <a:gd name="T27" fmla="*/ 334 h 851"/>
                <a:gd name="T28" fmla="*/ 670 w 721"/>
                <a:gd name="T29" fmla="*/ 316 h 851"/>
                <a:gd name="T30" fmla="*/ 272 w 721"/>
                <a:gd name="T31" fmla="*/ 474 h 851"/>
                <a:gd name="T32" fmla="*/ 183 w 721"/>
                <a:gd name="T33" fmla="*/ 238 h 851"/>
                <a:gd name="T34" fmla="*/ 161 w 721"/>
                <a:gd name="T35" fmla="*/ 278 h 851"/>
                <a:gd name="T36" fmla="*/ 310 w 721"/>
                <a:gd name="T37" fmla="*/ 443 h 851"/>
                <a:gd name="T38" fmla="*/ 406 w 721"/>
                <a:gd name="T39" fmla="*/ 299 h 851"/>
                <a:gd name="T40" fmla="*/ 287 w 721"/>
                <a:gd name="T41" fmla="*/ 473 h 851"/>
                <a:gd name="T42" fmla="*/ 558 w 721"/>
                <a:gd name="T43" fmla="*/ 324 h 851"/>
                <a:gd name="T44" fmla="*/ 329 w 721"/>
                <a:gd name="T45" fmla="*/ 225 h 851"/>
                <a:gd name="T46" fmla="*/ 378 w 721"/>
                <a:gd name="T47" fmla="*/ 227 h 851"/>
                <a:gd name="T48" fmla="*/ 573 w 721"/>
                <a:gd name="T49" fmla="*/ 327 h 851"/>
                <a:gd name="T50" fmla="*/ 126 w 721"/>
                <a:gd name="T51" fmla="*/ 456 h 851"/>
                <a:gd name="T52" fmla="*/ 196 w 721"/>
                <a:gd name="T53" fmla="*/ 182 h 851"/>
                <a:gd name="T54" fmla="*/ 160 w 721"/>
                <a:gd name="T55" fmla="*/ 225 h 851"/>
                <a:gd name="T56" fmla="*/ 362 w 721"/>
                <a:gd name="T57" fmla="*/ 468 h 851"/>
                <a:gd name="T58" fmla="*/ 374 w 721"/>
                <a:gd name="T59" fmla="*/ 491 h 851"/>
                <a:gd name="T60" fmla="*/ 333 w 721"/>
                <a:gd name="T61" fmla="*/ 198 h 851"/>
                <a:gd name="T62" fmla="*/ 354 w 721"/>
                <a:gd name="T63" fmla="*/ 175 h 851"/>
                <a:gd name="T64" fmla="*/ 245 w 721"/>
                <a:gd name="T65" fmla="*/ 417 h 851"/>
                <a:gd name="T66" fmla="*/ 314 w 721"/>
                <a:gd name="T67" fmla="*/ 91 h 851"/>
                <a:gd name="T68" fmla="*/ 409 w 721"/>
                <a:gd name="T69" fmla="*/ 94 h 851"/>
                <a:gd name="T70" fmla="*/ 395 w 721"/>
                <a:gd name="T71" fmla="*/ 138 h 851"/>
                <a:gd name="T72" fmla="*/ 342 w 721"/>
                <a:gd name="T73" fmla="*/ 114 h 851"/>
                <a:gd name="T74" fmla="*/ 273 w 721"/>
                <a:gd name="T75" fmla="*/ 421 h 851"/>
                <a:gd name="T76" fmla="*/ 206 w 721"/>
                <a:gd name="T77" fmla="*/ 272 h 851"/>
                <a:gd name="T78" fmla="*/ 354 w 721"/>
                <a:gd name="T79" fmla="*/ 22 h 851"/>
                <a:gd name="T80" fmla="*/ 474 w 721"/>
                <a:gd name="T81" fmla="*/ 183 h 851"/>
                <a:gd name="T82" fmla="*/ 369 w 721"/>
                <a:gd name="T83" fmla="*/ 40 h 851"/>
                <a:gd name="T84" fmla="*/ 293 w 721"/>
                <a:gd name="T85" fmla="*/ 88 h 851"/>
                <a:gd name="T86" fmla="*/ 214 w 721"/>
                <a:gd name="T87" fmla="*/ 409 h 851"/>
                <a:gd name="T88" fmla="*/ 307 w 721"/>
                <a:gd name="T89" fmla="*/ 14 h 851"/>
                <a:gd name="T90" fmla="*/ 196 w 721"/>
                <a:gd name="T91" fmla="*/ 154 h 851"/>
                <a:gd name="T92" fmla="*/ 102 w 721"/>
                <a:gd name="T93" fmla="*/ 456 h 851"/>
                <a:gd name="T94" fmla="*/ 135 w 721"/>
                <a:gd name="T95" fmla="*/ 690 h 851"/>
                <a:gd name="T96" fmla="*/ 193 w 721"/>
                <a:gd name="T97" fmla="*/ 851 h 851"/>
                <a:gd name="T98" fmla="*/ 278 w 721"/>
                <a:gd name="T99" fmla="*/ 574 h 851"/>
                <a:gd name="T100" fmla="*/ 388 w 721"/>
                <a:gd name="T101" fmla="*/ 503 h 851"/>
                <a:gd name="T102" fmla="*/ 690 w 721"/>
                <a:gd name="T103" fmla="*/ 351 h 851"/>
                <a:gd name="T104" fmla="*/ 698 w 721"/>
                <a:gd name="T105" fmla="*/ 351 h 851"/>
                <a:gd name="T106" fmla="*/ 703 w 721"/>
                <a:gd name="T107" fmla="*/ 317 h 851"/>
                <a:gd name="T108" fmla="*/ 423 w 721"/>
                <a:gd name="T109" fmla="*/ 34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1">
                  <a:moveTo>
                    <a:pt x="191" y="834"/>
                  </a:moveTo>
                  <a:cubicBezTo>
                    <a:pt x="181" y="834"/>
                    <a:pt x="171" y="828"/>
                    <a:pt x="163" y="816"/>
                  </a:cubicBezTo>
                  <a:cubicBezTo>
                    <a:pt x="144" y="786"/>
                    <a:pt x="147" y="752"/>
                    <a:pt x="151" y="716"/>
                  </a:cubicBezTo>
                  <a:cubicBezTo>
                    <a:pt x="156" y="716"/>
                    <a:pt x="161" y="715"/>
                    <a:pt x="165" y="715"/>
                  </a:cubicBezTo>
                  <a:cubicBezTo>
                    <a:pt x="190" y="715"/>
                    <a:pt x="213" y="720"/>
                    <a:pt x="236" y="724"/>
                  </a:cubicBezTo>
                  <a:cubicBezTo>
                    <a:pt x="237" y="757"/>
                    <a:pt x="228" y="785"/>
                    <a:pt x="217" y="813"/>
                  </a:cubicBezTo>
                  <a:cubicBezTo>
                    <a:pt x="214" y="821"/>
                    <a:pt x="209" y="827"/>
                    <a:pt x="203" y="830"/>
                  </a:cubicBezTo>
                  <a:cubicBezTo>
                    <a:pt x="199" y="833"/>
                    <a:pt x="195" y="834"/>
                    <a:pt x="191" y="834"/>
                  </a:cubicBezTo>
                  <a:moveTo>
                    <a:pt x="207" y="698"/>
                  </a:moveTo>
                  <a:cubicBezTo>
                    <a:pt x="194" y="698"/>
                    <a:pt x="178" y="694"/>
                    <a:pt x="159" y="687"/>
                  </a:cubicBezTo>
                  <a:cubicBezTo>
                    <a:pt x="171" y="682"/>
                    <a:pt x="181" y="680"/>
                    <a:pt x="193" y="680"/>
                  </a:cubicBezTo>
                  <a:cubicBezTo>
                    <a:pt x="206" y="680"/>
                    <a:pt x="221" y="683"/>
                    <a:pt x="238" y="690"/>
                  </a:cubicBezTo>
                  <a:cubicBezTo>
                    <a:pt x="229" y="695"/>
                    <a:pt x="219" y="698"/>
                    <a:pt x="207" y="698"/>
                  </a:cubicBezTo>
                  <a:moveTo>
                    <a:pt x="223" y="665"/>
                  </a:moveTo>
                  <a:cubicBezTo>
                    <a:pt x="211" y="665"/>
                    <a:pt x="193" y="662"/>
                    <a:pt x="165" y="658"/>
                  </a:cubicBezTo>
                  <a:cubicBezTo>
                    <a:pt x="166" y="641"/>
                    <a:pt x="168" y="631"/>
                    <a:pt x="175" y="627"/>
                  </a:cubicBezTo>
                  <a:cubicBezTo>
                    <a:pt x="178" y="625"/>
                    <a:pt x="182" y="624"/>
                    <a:pt x="188" y="624"/>
                  </a:cubicBezTo>
                  <a:cubicBezTo>
                    <a:pt x="200" y="624"/>
                    <a:pt x="218" y="628"/>
                    <a:pt x="247" y="636"/>
                  </a:cubicBezTo>
                  <a:cubicBezTo>
                    <a:pt x="245" y="650"/>
                    <a:pt x="244" y="658"/>
                    <a:pt x="238" y="662"/>
                  </a:cubicBezTo>
                  <a:cubicBezTo>
                    <a:pt x="234" y="664"/>
                    <a:pt x="230" y="665"/>
                    <a:pt x="223" y="665"/>
                  </a:cubicBezTo>
                  <a:moveTo>
                    <a:pt x="244" y="586"/>
                  </a:moveTo>
                  <a:cubicBezTo>
                    <a:pt x="234" y="586"/>
                    <a:pt x="225" y="583"/>
                    <a:pt x="215" y="581"/>
                  </a:cubicBezTo>
                  <a:cubicBezTo>
                    <a:pt x="211" y="566"/>
                    <a:pt x="215" y="553"/>
                    <a:pt x="221" y="539"/>
                  </a:cubicBezTo>
                  <a:cubicBezTo>
                    <a:pt x="224" y="539"/>
                    <a:pt x="227" y="539"/>
                    <a:pt x="229" y="539"/>
                  </a:cubicBezTo>
                  <a:cubicBezTo>
                    <a:pt x="259" y="539"/>
                    <a:pt x="266" y="554"/>
                    <a:pt x="255" y="585"/>
                  </a:cubicBezTo>
                  <a:cubicBezTo>
                    <a:pt x="252" y="586"/>
                    <a:pt x="248" y="586"/>
                    <a:pt x="244" y="586"/>
                  </a:cubicBezTo>
                  <a:moveTo>
                    <a:pt x="179" y="581"/>
                  </a:moveTo>
                  <a:cubicBezTo>
                    <a:pt x="167" y="560"/>
                    <a:pt x="179" y="541"/>
                    <a:pt x="176" y="517"/>
                  </a:cubicBezTo>
                  <a:cubicBezTo>
                    <a:pt x="206" y="532"/>
                    <a:pt x="206" y="549"/>
                    <a:pt x="179" y="581"/>
                  </a:cubicBezTo>
                  <a:moveTo>
                    <a:pt x="184" y="385"/>
                  </a:moveTo>
                  <a:cubicBezTo>
                    <a:pt x="154" y="375"/>
                    <a:pt x="149" y="353"/>
                    <a:pt x="148" y="329"/>
                  </a:cubicBezTo>
                  <a:cubicBezTo>
                    <a:pt x="147" y="317"/>
                    <a:pt x="151" y="306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9" y="353"/>
                    <a:pt x="184" y="385"/>
                  </a:cubicBezTo>
                  <a:moveTo>
                    <a:pt x="301" y="422"/>
                  </a:moveTo>
                  <a:cubicBezTo>
                    <a:pt x="294" y="372"/>
                    <a:pt x="305" y="328"/>
                    <a:pt x="318" y="284"/>
                  </a:cubicBezTo>
                  <a:cubicBezTo>
                    <a:pt x="320" y="284"/>
                    <a:pt x="322" y="282"/>
                    <a:pt x="324" y="282"/>
                  </a:cubicBezTo>
                  <a:cubicBezTo>
                    <a:pt x="324" y="282"/>
                    <a:pt x="324" y="282"/>
                    <a:pt x="324" y="282"/>
                  </a:cubicBezTo>
                  <a:cubicBezTo>
                    <a:pt x="391" y="288"/>
                    <a:pt x="400" y="306"/>
                    <a:pt x="364" y="365"/>
                  </a:cubicBezTo>
                  <a:cubicBezTo>
                    <a:pt x="354" y="382"/>
                    <a:pt x="345" y="403"/>
                    <a:pt x="327" y="415"/>
                  </a:cubicBezTo>
                  <a:cubicBezTo>
                    <a:pt x="320" y="419"/>
                    <a:pt x="311" y="422"/>
                    <a:pt x="301" y="422"/>
                  </a:cubicBezTo>
                  <a:moveTo>
                    <a:pt x="646" y="334"/>
                  </a:moveTo>
                  <a:cubicBezTo>
                    <a:pt x="635" y="334"/>
                    <a:pt x="621" y="330"/>
                    <a:pt x="610" y="329"/>
                  </a:cubicBezTo>
                  <a:cubicBezTo>
                    <a:pt x="607" y="306"/>
                    <a:pt x="616" y="291"/>
                    <a:pt x="631" y="275"/>
                  </a:cubicBezTo>
                  <a:cubicBezTo>
                    <a:pt x="650" y="284"/>
                    <a:pt x="677" y="293"/>
                    <a:pt x="670" y="316"/>
                  </a:cubicBezTo>
                  <a:cubicBezTo>
                    <a:pt x="668" y="324"/>
                    <a:pt x="664" y="328"/>
                    <a:pt x="660" y="331"/>
                  </a:cubicBezTo>
                  <a:cubicBezTo>
                    <a:pt x="656" y="334"/>
                    <a:pt x="651" y="334"/>
                    <a:pt x="646" y="334"/>
                  </a:cubicBezTo>
                  <a:moveTo>
                    <a:pt x="272" y="474"/>
                  </a:moveTo>
                  <a:cubicBezTo>
                    <a:pt x="216" y="474"/>
                    <a:pt x="157" y="437"/>
                    <a:pt x="127" y="385"/>
                  </a:cubicBezTo>
                  <a:cubicBezTo>
                    <a:pt x="101" y="342"/>
                    <a:pt x="112" y="277"/>
                    <a:pt x="157" y="249"/>
                  </a:cubicBezTo>
                  <a:cubicBezTo>
                    <a:pt x="165" y="244"/>
                    <a:pt x="174" y="241"/>
                    <a:pt x="183" y="238"/>
                  </a:cubicBezTo>
                  <a:cubicBezTo>
                    <a:pt x="191" y="253"/>
                    <a:pt x="188" y="263"/>
                    <a:pt x="175" y="270"/>
                  </a:cubicBezTo>
                  <a:cubicBezTo>
                    <a:pt x="173" y="271"/>
                    <a:pt x="172" y="272"/>
                    <a:pt x="170" y="273"/>
                  </a:cubicBezTo>
                  <a:cubicBezTo>
                    <a:pt x="167" y="275"/>
                    <a:pt x="164" y="276"/>
                    <a:pt x="161" y="278"/>
                  </a:cubicBezTo>
                  <a:cubicBezTo>
                    <a:pt x="120" y="303"/>
                    <a:pt x="113" y="348"/>
                    <a:pt x="149" y="388"/>
                  </a:cubicBezTo>
                  <a:cubicBezTo>
                    <a:pt x="184" y="426"/>
                    <a:pt x="228" y="446"/>
                    <a:pt x="278" y="446"/>
                  </a:cubicBezTo>
                  <a:cubicBezTo>
                    <a:pt x="288" y="446"/>
                    <a:pt x="299" y="445"/>
                    <a:pt x="310" y="443"/>
                  </a:cubicBezTo>
                  <a:cubicBezTo>
                    <a:pt x="321" y="442"/>
                    <a:pt x="329" y="438"/>
                    <a:pt x="337" y="434"/>
                  </a:cubicBezTo>
                  <a:cubicBezTo>
                    <a:pt x="363" y="418"/>
                    <a:pt x="375" y="388"/>
                    <a:pt x="388" y="361"/>
                  </a:cubicBezTo>
                  <a:cubicBezTo>
                    <a:pt x="397" y="343"/>
                    <a:pt x="400" y="321"/>
                    <a:pt x="406" y="299"/>
                  </a:cubicBezTo>
                  <a:cubicBezTo>
                    <a:pt x="436" y="301"/>
                    <a:pt x="455" y="306"/>
                    <a:pt x="445" y="341"/>
                  </a:cubicBezTo>
                  <a:cubicBezTo>
                    <a:pt x="435" y="378"/>
                    <a:pt x="394" y="421"/>
                    <a:pt x="351" y="448"/>
                  </a:cubicBezTo>
                  <a:cubicBezTo>
                    <a:pt x="329" y="461"/>
                    <a:pt x="307" y="470"/>
                    <a:pt x="287" y="473"/>
                  </a:cubicBezTo>
                  <a:cubicBezTo>
                    <a:pt x="282" y="473"/>
                    <a:pt x="277" y="474"/>
                    <a:pt x="272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8" y="324"/>
                  </a:cubicBezTo>
                  <a:cubicBezTo>
                    <a:pt x="484" y="302"/>
                    <a:pt x="413" y="275"/>
                    <a:pt x="337" y="262"/>
                  </a:cubicBezTo>
                  <a:cubicBezTo>
                    <a:pt x="324" y="261"/>
                    <a:pt x="320" y="255"/>
                    <a:pt x="321" y="243"/>
                  </a:cubicBezTo>
                  <a:cubicBezTo>
                    <a:pt x="322" y="235"/>
                    <a:pt x="324" y="228"/>
                    <a:pt x="329" y="225"/>
                  </a:cubicBezTo>
                  <a:cubicBezTo>
                    <a:pt x="332" y="223"/>
                    <a:pt x="335" y="223"/>
                    <a:pt x="338" y="223"/>
                  </a:cubicBezTo>
                  <a:cubicBezTo>
                    <a:pt x="339" y="223"/>
                    <a:pt x="340" y="223"/>
                    <a:pt x="342" y="223"/>
                  </a:cubicBezTo>
                  <a:cubicBezTo>
                    <a:pt x="354" y="224"/>
                    <a:pt x="366" y="224"/>
                    <a:pt x="378" y="227"/>
                  </a:cubicBezTo>
                  <a:cubicBezTo>
                    <a:pt x="450" y="246"/>
                    <a:pt x="520" y="269"/>
                    <a:pt x="591" y="295"/>
                  </a:cubicBezTo>
                  <a:cubicBezTo>
                    <a:pt x="592" y="311"/>
                    <a:pt x="589" y="320"/>
                    <a:pt x="583" y="324"/>
                  </a:cubicBezTo>
                  <a:cubicBezTo>
                    <a:pt x="580" y="326"/>
                    <a:pt x="577" y="327"/>
                    <a:pt x="573" y="327"/>
                  </a:cubicBezTo>
                  <a:moveTo>
                    <a:pt x="273" y="520"/>
                  </a:moveTo>
                  <a:cubicBezTo>
                    <a:pt x="244" y="520"/>
                    <a:pt x="214" y="513"/>
                    <a:pt x="188" y="497"/>
                  </a:cubicBezTo>
                  <a:cubicBezTo>
                    <a:pt x="166" y="485"/>
                    <a:pt x="147" y="470"/>
                    <a:pt x="126" y="456"/>
                  </a:cubicBezTo>
                  <a:cubicBezTo>
                    <a:pt x="74" y="419"/>
                    <a:pt x="60" y="369"/>
                    <a:pt x="73" y="309"/>
                  </a:cubicBezTo>
                  <a:cubicBezTo>
                    <a:pt x="83" y="264"/>
                    <a:pt x="113" y="224"/>
                    <a:pt x="152" y="201"/>
                  </a:cubicBezTo>
                  <a:cubicBezTo>
                    <a:pt x="166" y="192"/>
                    <a:pt x="181" y="186"/>
                    <a:pt x="196" y="182"/>
                  </a:cubicBezTo>
                  <a:cubicBezTo>
                    <a:pt x="201" y="197"/>
                    <a:pt x="196" y="204"/>
                    <a:pt x="186" y="210"/>
                  </a:cubicBezTo>
                  <a:cubicBezTo>
                    <a:pt x="184" y="212"/>
                    <a:pt x="181" y="213"/>
                    <a:pt x="178" y="215"/>
                  </a:cubicBezTo>
                  <a:cubicBezTo>
                    <a:pt x="171" y="218"/>
                    <a:pt x="165" y="221"/>
                    <a:pt x="160" y="225"/>
                  </a:cubicBezTo>
                  <a:cubicBezTo>
                    <a:pt x="90" y="267"/>
                    <a:pt x="75" y="338"/>
                    <a:pt x="121" y="411"/>
                  </a:cubicBezTo>
                  <a:cubicBezTo>
                    <a:pt x="158" y="467"/>
                    <a:pt x="211" y="496"/>
                    <a:pt x="267" y="496"/>
                  </a:cubicBezTo>
                  <a:cubicBezTo>
                    <a:pt x="299" y="496"/>
                    <a:pt x="332" y="486"/>
                    <a:pt x="362" y="468"/>
                  </a:cubicBezTo>
                  <a:cubicBezTo>
                    <a:pt x="384" y="454"/>
                    <a:pt x="405" y="436"/>
                    <a:pt x="424" y="413"/>
                  </a:cubicBezTo>
                  <a:cubicBezTo>
                    <a:pt x="439" y="395"/>
                    <a:pt x="450" y="375"/>
                    <a:pt x="468" y="349"/>
                  </a:cubicBezTo>
                  <a:cubicBezTo>
                    <a:pt x="460" y="412"/>
                    <a:pt x="423" y="462"/>
                    <a:pt x="374" y="491"/>
                  </a:cubicBezTo>
                  <a:cubicBezTo>
                    <a:pt x="343" y="510"/>
                    <a:pt x="308" y="520"/>
                    <a:pt x="273" y="520"/>
                  </a:cubicBezTo>
                  <a:moveTo>
                    <a:pt x="604" y="267"/>
                  </a:moveTo>
                  <a:cubicBezTo>
                    <a:pt x="511" y="253"/>
                    <a:pt x="428" y="207"/>
                    <a:pt x="333" y="198"/>
                  </a:cubicBezTo>
                  <a:cubicBezTo>
                    <a:pt x="330" y="187"/>
                    <a:pt x="332" y="181"/>
                    <a:pt x="337" y="178"/>
                  </a:cubicBezTo>
                  <a:cubicBezTo>
                    <a:pt x="340" y="176"/>
                    <a:pt x="345" y="175"/>
                    <a:pt x="350" y="175"/>
                  </a:cubicBezTo>
                  <a:cubicBezTo>
                    <a:pt x="352" y="175"/>
                    <a:pt x="353" y="175"/>
                    <a:pt x="354" y="175"/>
                  </a:cubicBezTo>
                  <a:cubicBezTo>
                    <a:pt x="447" y="180"/>
                    <a:pt x="526" y="221"/>
                    <a:pt x="604" y="267"/>
                  </a:cubicBezTo>
                  <a:moveTo>
                    <a:pt x="264" y="423"/>
                  </a:moveTo>
                  <a:cubicBezTo>
                    <a:pt x="257" y="423"/>
                    <a:pt x="251" y="420"/>
                    <a:pt x="245" y="417"/>
                  </a:cubicBezTo>
                  <a:cubicBezTo>
                    <a:pt x="244" y="415"/>
                    <a:pt x="242" y="412"/>
                    <a:pt x="242" y="410"/>
                  </a:cubicBezTo>
                  <a:cubicBezTo>
                    <a:pt x="256" y="325"/>
                    <a:pt x="259" y="238"/>
                    <a:pt x="286" y="155"/>
                  </a:cubicBezTo>
                  <a:cubicBezTo>
                    <a:pt x="293" y="132"/>
                    <a:pt x="301" y="110"/>
                    <a:pt x="314" y="91"/>
                  </a:cubicBezTo>
                  <a:cubicBezTo>
                    <a:pt x="321" y="81"/>
                    <a:pt x="328" y="74"/>
                    <a:pt x="336" y="69"/>
                  </a:cubicBezTo>
                  <a:cubicBezTo>
                    <a:pt x="344" y="64"/>
                    <a:pt x="353" y="62"/>
                    <a:pt x="361" y="62"/>
                  </a:cubicBezTo>
                  <a:cubicBezTo>
                    <a:pt x="379" y="62"/>
                    <a:pt x="397" y="72"/>
                    <a:pt x="409" y="94"/>
                  </a:cubicBezTo>
                  <a:cubicBezTo>
                    <a:pt x="422" y="116"/>
                    <a:pt x="431" y="140"/>
                    <a:pt x="438" y="168"/>
                  </a:cubicBezTo>
                  <a:cubicBezTo>
                    <a:pt x="436" y="168"/>
                    <a:pt x="435" y="168"/>
                    <a:pt x="433" y="168"/>
                  </a:cubicBezTo>
                  <a:cubicBezTo>
                    <a:pt x="409" y="168"/>
                    <a:pt x="404" y="150"/>
                    <a:pt x="395" y="138"/>
                  </a:cubicBezTo>
                  <a:cubicBezTo>
                    <a:pt x="386" y="125"/>
                    <a:pt x="378" y="109"/>
                    <a:pt x="360" y="109"/>
                  </a:cubicBezTo>
                  <a:cubicBezTo>
                    <a:pt x="358" y="109"/>
                    <a:pt x="357" y="109"/>
                    <a:pt x="356" y="109"/>
                  </a:cubicBezTo>
                  <a:cubicBezTo>
                    <a:pt x="350" y="110"/>
                    <a:pt x="346" y="112"/>
                    <a:pt x="342" y="114"/>
                  </a:cubicBezTo>
                  <a:cubicBezTo>
                    <a:pt x="331" y="121"/>
                    <a:pt x="326" y="135"/>
                    <a:pt x="322" y="149"/>
                  </a:cubicBezTo>
                  <a:cubicBezTo>
                    <a:pt x="298" y="223"/>
                    <a:pt x="295" y="302"/>
                    <a:pt x="281" y="378"/>
                  </a:cubicBezTo>
                  <a:cubicBezTo>
                    <a:pt x="278" y="392"/>
                    <a:pt x="279" y="408"/>
                    <a:pt x="273" y="421"/>
                  </a:cubicBezTo>
                  <a:cubicBezTo>
                    <a:pt x="270" y="423"/>
                    <a:pt x="267" y="423"/>
                    <a:pt x="264" y="423"/>
                  </a:cubicBezTo>
                  <a:moveTo>
                    <a:pt x="211" y="410"/>
                  </a:moveTo>
                  <a:cubicBezTo>
                    <a:pt x="205" y="363"/>
                    <a:pt x="201" y="317"/>
                    <a:pt x="206" y="272"/>
                  </a:cubicBezTo>
                  <a:cubicBezTo>
                    <a:pt x="215" y="191"/>
                    <a:pt x="233" y="113"/>
                    <a:pt x="292" y="52"/>
                  </a:cubicBezTo>
                  <a:cubicBezTo>
                    <a:pt x="299" y="44"/>
                    <a:pt x="307" y="38"/>
                    <a:pt x="314" y="33"/>
                  </a:cubicBezTo>
                  <a:cubicBezTo>
                    <a:pt x="327" y="26"/>
                    <a:pt x="341" y="22"/>
                    <a:pt x="354" y="22"/>
                  </a:cubicBezTo>
                  <a:cubicBezTo>
                    <a:pt x="379" y="22"/>
                    <a:pt x="404" y="36"/>
                    <a:pt x="423" y="63"/>
                  </a:cubicBezTo>
                  <a:cubicBezTo>
                    <a:pt x="459" y="112"/>
                    <a:pt x="473" y="144"/>
                    <a:pt x="477" y="182"/>
                  </a:cubicBezTo>
                  <a:cubicBezTo>
                    <a:pt x="476" y="182"/>
                    <a:pt x="475" y="183"/>
                    <a:pt x="474" y="183"/>
                  </a:cubicBezTo>
                  <a:cubicBezTo>
                    <a:pt x="459" y="183"/>
                    <a:pt x="459" y="169"/>
                    <a:pt x="456" y="159"/>
                  </a:cubicBezTo>
                  <a:cubicBezTo>
                    <a:pt x="450" y="133"/>
                    <a:pt x="439" y="109"/>
                    <a:pt x="427" y="87"/>
                  </a:cubicBezTo>
                  <a:cubicBezTo>
                    <a:pt x="414" y="63"/>
                    <a:pt x="400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1" y="40"/>
                    <a:pt x="337" y="44"/>
                    <a:pt x="325" y="52"/>
                  </a:cubicBezTo>
                  <a:cubicBezTo>
                    <a:pt x="312" y="60"/>
                    <a:pt x="301" y="72"/>
                    <a:pt x="293" y="88"/>
                  </a:cubicBezTo>
                  <a:cubicBezTo>
                    <a:pt x="271" y="133"/>
                    <a:pt x="258" y="180"/>
                    <a:pt x="250" y="229"/>
                  </a:cubicBezTo>
                  <a:cubicBezTo>
                    <a:pt x="242" y="278"/>
                    <a:pt x="236" y="327"/>
                    <a:pt x="229" y="376"/>
                  </a:cubicBezTo>
                  <a:cubicBezTo>
                    <a:pt x="227" y="387"/>
                    <a:pt x="229" y="400"/>
                    <a:pt x="214" y="409"/>
                  </a:cubicBezTo>
                  <a:cubicBezTo>
                    <a:pt x="213" y="409"/>
                    <a:pt x="212" y="410"/>
                    <a:pt x="211" y="410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4"/>
                  </a:cubicBezTo>
                  <a:cubicBezTo>
                    <a:pt x="302" y="17"/>
                    <a:pt x="297" y="21"/>
                    <a:pt x="292" y="25"/>
                  </a:cubicBezTo>
                  <a:cubicBezTo>
                    <a:pt x="263" y="49"/>
                    <a:pt x="239" y="79"/>
                    <a:pt x="227" y="114"/>
                  </a:cubicBezTo>
                  <a:cubicBezTo>
                    <a:pt x="220" y="134"/>
                    <a:pt x="210" y="146"/>
                    <a:pt x="196" y="154"/>
                  </a:cubicBezTo>
                  <a:cubicBezTo>
                    <a:pt x="188" y="159"/>
                    <a:pt x="179" y="163"/>
                    <a:pt x="169" y="166"/>
                  </a:cubicBezTo>
                  <a:cubicBezTo>
                    <a:pt x="160" y="170"/>
                    <a:pt x="151" y="174"/>
                    <a:pt x="142" y="179"/>
                  </a:cubicBezTo>
                  <a:cubicBezTo>
                    <a:pt x="60" y="229"/>
                    <a:pt x="0" y="371"/>
                    <a:pt x="102" y="456"/>
                  </a:cubicBezTo>
                  <a:cubicBezTo>
                    <a:pt x="115" y="467"/>
                    <a:pt x="128" y="479"/>
                    <a:pt x="142" y="490"/>
                  </a:cubicBezTo>
                  <a:cubicBezTo>
                    <a:pt x="152" y="498"/>
                    <a:pt x="158" y="507"/>
                    <a:pt x="156" y="521"/>
                  </a:cubicBezTo>
                  <a:cubicBezTo>
                    <a:pt x="149" y="577"/>
                    <a:pt x="145" y="634"/>
                    <a:pt x="135" y="690"/>
                  </a:cubicBezTo>
                  <a:cubicBezTo>
                    <a:pt x="128" y="725"/>
                    <a:pt x="128" y="758"/>
                    <a:pt x="135" y="792"/>
                  </a:cubicBezTo>
                  <a:cubicBezTo>
                    <a:pt x="142" y="823"/>
                    <a:pt x="154" y="850"/>
                    <a:pt x="191" y="851"/>
                  </a:cubicBezTo>
                  <a:cubicBezTo>
                    <a:pt x="191" y="851"/>
                    <a:pt x="192" y="851"/>
                    <a:pt x="193" y="851"/>
                  </a:cubicBezTo>
                  <a:cubicBezTo>
                    <a:pt x="202" y="851"/>
                    <a:pt x="208" y="850"/>
                    <a:pt x="214" y="846"/>
                  </a:cubicBezTo>
                  <a:cubicBezTo>
                    <a:pt x="230" y="837"/>
                    <a:pt x="233" y="815"/>
                    <a:pt x="240" y="797"/>
                  </a:cubicBezTo>
                  <a:cubicBezTo>
                    <a:pt x="268" y="725"/>
                    <a:pt x="265" y="648"/>
                    <a:pt x="278" y="574"/>
                  </a:cubicBezTo>
                  <a:cubicBezTo>
                    <a:pt x="281" y="559"/>
                    <a:pt x="285" y="550"/>
                    <a:pt x="295" y="544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9" y="529"/>
                    <a:pt x="365" y="517"/>
                    <a:pt x="388" y="503"/>
                  </a:cubicBezTo>
                  <a:cubicBezTo>
                    <a:pt x="449" y="466"/>
                    <a:pt x="489" y="409"/>
                    <a:pt x="495" y="319"/>
                  </a:cubicBezTo>
                  <a:cubicBezTo>
                    <a:pt x="545" y="345"/>
                    <a:pt x="595" y="353"/>
                    <a:pt x="645" y="353"/>
                  </a:cubicBezTo>
                  <a:cubicBezTo>
                    <a:pt x="660" y="353"/>
                    <a:pt x="675" y="352"/>
                    <a:pt x="690" y="351"/>
                  </a:cubicBezTo>
                  <a:cubicBezTo>
                    <a:pt x="692" y="351"/>
                    <a:pt x="694" y="351"/>
                    <a:pt x="696" y="351"/>
                  </a:cubicBezTo>
                  <a:cubicBezTo>
                    <a:pt x="696" y="351"/>
                    <a:pt x="696" y="351"/>
                    <a:pt x="697" y="351"/>
                  </a:cubicBezTo>
                  <a:cubicBezTo>
                    <a:pt x="697" y="351"/>
                    <a:pt x="697" y="351"/>
                    <a:pt x="698" y="351"/>
                  </a:cubicBezTo>
                  <a:cubicBezTo>
                    <a:pt x="703" y="351"/>
                    <a:pt x="707" y="351"/>
                    <a:pt x="711" y="349"/>
                  </a:cubicBezTo>
                  <a:cubicBezTo>
                    <a:pt x="713" y="347"/>
                    <a:pt x="715" y="345"/>
                    <a:pt x="716" y="342"/>
                  </a:cubicBezTo>
                  <a:cubicBezTo>
                    <a:pt x="721" y="330"/>
                    <a:pt x="709" y="325"/>
                    <a:pt x="703" y="317"/>
                  </a:cubicBezTo>
                  <a:cubicBezTo>
                    <a:pt x="663" y="265"/>
                    <a:pt x="608" y="232"/>
                    <a:pt x="545" y="213"/>
                  </a:cubicBezTo>
                  <a:cubicBezTo>
                    <a:pt x="519" y="205"/>
                    <a:pt x="499" y="193"/>
                    <a:pt x="492" y="160"/>
                  </a:cubicBezTo>
                  <a:cubicBezTo>
                    <a:pt x="483" y="112"/>
                    <a:pt x="455" y="70"/>
                    <a:pt x="423" y="34"/>
                  </a:cubicBezTo>
                  <a:cubicBezTo>
                    <a:pt x="403" y="11"/>
                    <a:pt x="380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159"/>
            <p:cNvSpPr>
              <a:spLocks noEditPoints="1"/>
            </p:cNvSpPr>
            <p:nvPr/>
          </p:nvSpPr>
          <p:spPr bwMode="auto">
            <a:xfrm>
              <a:off x="7885113" y="3360738"/>
              <a:ext cx="792163" cy="563563"/>
            </a:xfrm>
            <a:custGeom>
              <a:avLst/>
              <a:gdLst>
                <a:gd name="T0" fmla="*/ 845 w 1113"/>
                <a:gd name="T1" fmla="*/ 662 h 792"/>
                <a:gd name="T2" fmla="*/ 891 w 1113"/>
                <a:gd name="T3" fmla="*/ 725 h 792"/>
                <a:gd name="T4" fmla="*/ 48 w 1113"/>
                <a:gd name="T5" fmla="*/ 459 h 792"/>
                <a:gd name="T6" fmla="*/ 189 w 1113"/>
                <a:gd name="T7" fmla="*/ 440 h 792"/>
                <a:gd name="T8" fmla="*/ 229 w 1113"/>
                <a:gd name="T9" fmla="*/ 424 h 792"/>
                <a:gd name="T10" fmla="*/ 360 w 1113"/>
                <a:gd name="T11" fmla="*/ 388 h 792"/>
                <a:gd name="T12" fmla="*/ 360 w 1113"/>
                <a:gd name="T13" fmla="*/ 388 h 792"/>
                <a:gd name="T14" fmla="*/ 227 w 1113"/>
                <a:gd name="T15" fmla="*/ 323 h 792"/>
                <a:gd name="T16" fmla="*/ 296 w 1113"/>
                <a:gd name="T17" fmla="*/ 405 h 792"/>
                <a:gd name="T18" fmla="*/ 673 w 1113"/>
                <a:gd name="T19" fmla="*/ 397 h 792"/>
                <a:gd name="T20" fmla="*/ 741 w 1113"/>
                <a:gd name="T21" fmla="*/ 301 h 792"/>
                <a:gd name="T22" fmla="*/ 846 w 1113"/>
                <a:gd name="T23" fmla="*/ 631 h 792"/>
                <a:gd name="T24" fmla="*/ 776 w 1113"/>
                <a:gd name="T25" fmla="*/ 311 h 792"/>
                <a:gd name="T26" fmla="*/ 816 w 1113"/>
                <a:gd name="T27" fmla="*/ 282 h 792"/>
                <a:gd name="T28" fmla="*/ 874 w 1113"/>
                <a:gd name="T29" fmla="*/ 622 h 792"/>
                <a:gd name="T30" fmla="*/ 849 w 1113"/>
                <a:gd name="T31" fmla="*/ 272 h 792"/>
                <a:gd name="T32" fmla="*/ 886 w 1113"/>
                <a:gd name="T33" fmla="*/ 285 h 792"/>
                <a:gd name="T34" fmla="*/ 324 w 1113"/>
                <a:gd name="T35" fmla="*/ 298 h 792"/>
                <a:gd name="T36" fmla="*/ 559 w 1113"/>
                <a:gd name="T37" fmla="*/ 322 h 792"/>
                <a:gd name="T38" fmla="*/ 874 w 1113"/>
                <a:gd name="T39" fmla="*/ 195 h 792"/>
                <a:gd name="T40" fmla="*/ 1000 w 1113"/>
                <a:gd name="T41" fmla="*/ 208 h 792"/>
                <a:gd name="T42" fmla="*/ 951 w 1113"/>
                <a:gd name="T43" fmla="*/ 313 h 792"/>
                <a:gd name="T44" fmla="*/ 923 w 1113"/>
                <a:gd name="T45" fmla="*/ 231 h 792"/>
                <a:gd name="T46" fmla="*/ 559 w 1113"/>
                <a:gd name="T47" fmla="*/ 322 h 792"/>
                <a:gd name="T48" fmla="*/ 539 w 1113"/>
                <a:gd name="T49" fmla="*/ 245 h 792"/>
                <a:gd name="T50" fmla="*/ 996 w 1113"/>
                <a:gd name="T51" fmla="*/ 147 h 792"/>
                <a:gd name="T52" fmla="*/ 943 w 1113"/>
                <a:gd name="T53" fmla="*/ 431 h 792"/>
                <a:gd name="T54" fmla="*/ 1050 w 1113"/>
                <a:gd name="T55" fmla="*/ 227 h 792"/>
                <a:gd name="T56" fmla="*/ 942 w 1113"/>
                <a:gd name="T57" fmla="*/ 168 h 792"/>
                <a:gd name="T58" fmla="*/ 561 w 1113"/>
                <a:gd name="T59" fmla="*/ 253 h 792"/>
                <a:gd name="T60" fmla="*/ 621 w 1113"/>
                <a:gd name="T61" fmla="*/ 122 h 792"/>
                <a:gd name="T62" fmla="*/ 553 w 1113"/>
                <a:gd name="T63" fmla="*/ 200 h 792"/>
                <a:gd name="T64" fmla="*/ 506 w 1113"/>
                <a:gd name="T65" fmla="*/ 365 h 792"/>
                <a:gd name="T66" fmla="*/ 696 w 1113"/>
                <a:gd name="T67" fmla="*/ 96 h 792"/>
                <a:gd name="T68" fmla="*/ 681 w 1113"/>
                <a:gd name="T69" fmla="*/ 128 h 792"/>
                <a:gd name="T70" fmla="*/ 612 w 1113"/>
                <a:gd name="T71" fmla="*/ 98 h 792"/>
                <a:gd name="T72" fmla="*/ 578 w 1113"/>
                <a:gd name="T73" fmla="*/ 402 h 792"/>
                <a:gd name="T74" fmla="*/ 771 w 1113"/>
                <a:gd name="T75" fmla="*/ 410 h 792"/>
                <a:gd name="T76" fmla="*/ 674 w 1113"/>
                <a:gd name="T77" fmla="*/ 520 h 792"/>
                <a:gd name="T78" fmla="*/ 441 w 1113"/>
                <a:gd name="T79" fmla="*/ 170 h 792"/>
                <a:gd name="T80" fmla="*/ 749 w 1113"/>
                <a:gd name="T81" fmla="*/ 64 h 792"/>
                <a:gd name="T82" fmla="*/ 756 w 1113"/>
                <a:gd name="T83" fmla="*/ 109 h 792"/>
                <a:gd name="T84" fmla="*/ 629 w 1113"/>
                <a:gd name="T85" fmla="*/ 54 h 792"/>
                <a:gd name="T86" fmla="*/ 649 w 1113"/>
                <a:gd name="T87" fmla="*/ 492 h 792"/>
                <a:gd name="T88" fmla="*/ 626 w 1113"/>
                <a:gd name="T89" fmla="*/ 0 h 792"/>
                <a:gd name="T90" fmla="*/ 381 w 1113"/>
                <a:gd name="T91" fmla="*/ 240 h 792"/>
                <a:gd name="T92" fmla="*/ 17 w 1113"/>
                <a:gd name="T93" fmla="*/ 455 h 792"/>
                <a:gd name="T94" fmla="*/ 107 w 1113"/>
                <a:gd name="T95" fmla="*/ 483 h 792"/>
                <a:gd name="T96" fmla="*/ 428 w 1113"/>
                <a:gd name="T97" fmla="*/ 413 h 792"/>
                <a:gd name="T98" fmla="*/ 678 w 1113"/>
                <a:gd name="T99" fmla="*/ 547 h 792"/>
                <a:gd name="T100" fmla="*/ 875 w 1113"/>
                <a:gd name="T101" fmla="*/ 789 h 792"/>
                <a:gd name="T102" fmla="*/ 908 w 1113"/>
                <a:gd name="T103" fmla="*/ 764 h 792"/>
                <a:gd name="T104" fmla="*/ 1086 w 1113"/>
                <a:gd name="T105" fmla="*/ 290 h 792"/>
                <a:gd name="T106" fmla="*/ 911 w 1113"/>
                <a:gd name="T107" fmla="*/ 104 h 792"/>
                <a:gd name="T108" fmla="*/ 826 w 1113"/>
                <a:gd name="T109" fmla="*/ 91 h 792"/>
                <a:gd name="T110" fmla="*/ 626 w 1113"/>
                <a:gd name="T111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3" h="792">
                  <a:moveTo>
                    <a:pt x="885" y="726"/>
                  </a:moveTo>
                  <a:cubicBezTo>
                    <a:pt x="878" y="726"/>
                    <a:pt x="873" y="724"/>
                    <a:pt x="868" y="721"/>
                  </a:cubicBezTo>
                  <a:cubicBezTo>
                    <a:pt x="852" y="710"/>
                    <a:pt x="851" y="682"/>
                    <a:pt x="845" y="662"/>
                  </a:cubicBezTo>
                  <a:cubicBezTo>
                    <a:pt x="857" y="654"/>
                    <a:pt x="869" y="651"/>
                    <a:pt x="882" y="651"/>
                  </a:cubicBezTo>
                  <a:cubicBezTo>
                    <a:pt x="893" y="651"/>
                    <a:pt x="905" y="654"/>
                    <a:pt x="917" y="658"/>
                  </a:cubicBezTo>
                  <a:cubicBezTo>
                    <a:pt x="918" y="685"/>
                    <a:pt x="921" y="721"/>
                    <a:pt x="891" y="725"/>
                  </a:cubicBezTo>
                  <a:cubicBezTo>
                    <a:pt x="889" y="725"/>
                    <a:pt x="887" y="726"/>
                    <a:pt x="885" y="726"/>
                  </a:cubicBezTo>
                  <a:moveTo>
                    <a:pt x="73" y="465"/>
                  </a:moveTo>
                  <a:cubicBezTo>
                    <a:pt x="63" y="465"/>
                    <a:pt x="54" y="463"/>
                    <a:pt x="48" y="459"/>
                  </a:cubicBezTo>
                  <a:cubicBezTo>
                    <a:pt x="33" y="448"/>
                    <a:pt x="30" y="427"/>
                    <a:pt x="44" y="404"/>
                  </a:cubicBezTo>
                  <a:cubicBezTo>
                    <a:pt x="69" y="366"/>
                    <a:pt x="109" y="352"/>
                    <a:pt x="153" y="337"/>
                  </a:cubicBezTo>
                  <a:cubicBezTo>
                    <a:pt x="171" y="371"/>
                    <a:pt x="180" y="405"/>
                    <a:pt x="189" y="440"/>
                  </a:cubicBezTo>
                  <a:cubicBezTo>
                    <a:pt x="151" y="458"/>
                    <a:pt x="114" y="463"/>
                    <a:pt x="76" y="465"/>
                  </a:cubicBezTo>
                  <a:cubicBezTo>
                    <a:pt x="75" y="465"/>
                    <a:pt x="74" y="465"/>
                    <a:pt x="73" y="465"/>
                  </a:cubicBezTo>
                  <a:moveTo>
                    <a:pt x="229" y="424"/>
                  </a:moveTo>
                  <a:cubicBezTo>
                    <a:pt x="206" y="407"/>
                    <a:pt x="194" y="380"/>
                    <a:pt x="191" y="332"/>
                  </a:cubicBezTo>
                  <a:cubicBezTo>
                    <a:pt x="216" y="354"/>
                    <a:pt x="227" y="381"/>
                    <a:pt x="229" y="424"/>
                  </a:cubicBezTo>
                  <a:moveTo>
                    <a:pt x="360" y="388"/>
                  </a:moveTo>
                  <a:cubicBezTo>
                    <a:pt x="349" y="374"/>
                    <a:pt x="347" y="357"/>
                    <a:pt x="343" y="340"/>
                  </a:cubicBezTo>
                  <a:cubicBezTo>
                    <a:pt x="358" y="327"/>
                    <a:pt x="376" y="325"/>
                    <a:pt x="395" y="324"/>
                  </a:cubicBezTo>
                  <a:cubicBezTo>
                    <a:pt x="418" y="365"/>
                    <a:pt x="405" y="385"/>
                    <a:pt x="360" y="388"/>
                  </a:cubicBezTo>
                  <a:moveTo>
                    <a:pt x="271" y="411"/>
                  </a:moveTo>
                  <a:cubicBezTo>
                    <a:pt x="267" y="411"/>
                    <a:pt x="264" y="411"/>
                    <a:pt x="262" y="409"/>
                  </a:cubicBezTo>
                  <a:cubicBezTo>
                    <a:pt x="251" y="402"/>
                    <a:pt x="244" y="378"/>
                    <a:pt x="227" y="323"/>
                  </a:cubicBezTo>
                  <a:cubicBezTo>
                    <a:pt x="240" y="318"/>
                    <a:pt x="250" y="314"/>
                    <a:pt x="258" y="314"/>
                  </a:cubicBezTo>
                  <a:cubicBezTo>
                    <a:pt x="262" y="314"/>
                    <a:pt x="266" y="315"/>
                    <a:pt x="269" y="318"/>
                  </a:cubicBezTo>
                  <a:cubicBezTo>
                    <a:pt x="281" y="326"/>
                    <a:pt x="287" y="352"/>
                    <a:pt x="296" y="405"/>
                  </a:cubicBezTo>
                  <a:cubicBezTo>
                    <a:pt x="285" y="409"/>
                    <a:pt x="277" y="411"/>
                    <a:pt x="271" y="411"/>
                  </a:cubicBezTo>
                  <a:moveTo>
                    <a:pt x="709" y="400"/>
                  </a:moveTo>
                  <a:cubicBezTo>
                    <a:pt x="699" y="400"/>
                    <a:pt x="687" y="399"/>
                    <a:pt x="673" y="397"/>
                  </a:cubicBezTo>
                  <a:cubicBezTo>
                    <a:pt x="647" y="394"/>
                    <a:pt x="618" y="396"/>
                    <a:pt x="595" y="380"/>
                  </a:cubicBezTo>
                  <a:cubicBezTo>
                    <a:pt x="586" y="375"/>
                    <a:pt x="579" y="366"/>
                    <a:pt x="572" y="354"/>
                  </a:cubicBezTo>
                  <a:cubicBezTo>
                    <a:pt x="626" y="319"/>
                    <a:pt x="683" y="310"/>
                    <a:pt x="741" y="301"/>
                  </a:cubicBezTo>
                  <a:cubicBezTo>
                    <a:pt x="743" y="302"/>
                    <a:pt x="746" y="304"/>
                    <a:pt x="747" y="307"/>
                  </a:cubicBezTo>
                  <a:cubicBezTo>
                    <a:pt x="770" y="375"/>
                    <a:pt x="764" y="400"/>
                    <a:pt x="709" y="400"/>
                  </a:cubicBezTo>
                  <a:moveTo>
                    <a:pt x="846" y="631"/>
                  </a:moveTo>
                  <a:cubicBezTo>
                    <a:pt x="842" y="631"/>
                    <a:pt x="838" y="630"/>
                    <a:pt x="835" y="628"/>
                  </a:cubicBezTo>
                  <a:cubicBezTo>
                    <a:pt x="829" y="624"/>
                    <a:pt x="825" y="614"/>
                    <a:pt x="823" y="599"/>
                  </a:cubicBezTo>
                  <a:cubicBezTo>
                    <a:pt x="808" y="503"/>
                    <a:pt x="803" y="405"/>
                    <a:pt x="776" y="311"/>
                  </a:cubicBezTo>
                  <a:cubicBezTo>
                    <a:pt x="772" y="296"/>
                    <a:pt x="776" y="287"/>
                    <a:pt x="791" y="282"/>
                  </a:cubicBezTo>
                  <a:cubicBezTo>
                    <a:pt x="796" y="280"/>
                    <a:pt x="800" y="279"/>
                    <a:pt x="805" y="279"/>
                  </a:cubicBezTo>
                  <a:cubicBezTo>
                    <a:pt x="809" y="279"/>
                    <a:pt x="812" y="280"/>
                    <a:pt x="816" y="282"/>
                  </a:cubicBezTo>
                  <a:cubicBezTo>
                    <a:pt x="819" y="285"/>
                    <a:pt x="822" y="289"/>
                    <a:pt x="825" y="295"/>
                  </a:cubicBezTo>
                  <a:cubicBezTo>
                    <a:pt x="830" y="310"/>
                    <a:pt x="836" y="325"/>
                    <a:pt x="839" y="340"/>
                  </a:cubicBezTo>
                  <a:cubicBezTo>
                    <a:pt x="855" y="433"/>
                    <a:pt x="866" y="527"/>
                    <a:pt x="874" y="622"/>
                  </a:cubicBezTo>
                  <a:cubicBezTo>
                    <a:pt x="862" y="628"/>
                    <a:pt x="853" y="631"/>
                    <a:pt x="846" y="631"/>
                  </a:cubicBezTo>
                  <a:moveTo>
                    <a:pt x="913" y="623"/>
                  </a:moveTo>
                  <a:cubicBezTo>
                    <a:pt x="880" y="508"/>
                    <a:pt x="889" y="386"/>
                    <a:pt x="849" y="272"/>
                  </a:cubicBezTo>
                  <a:cubicBezTo>
                    <a:pt x="856" y="266"/>
                    <a:pt x="862" y="264"/>
                    <a:pt x="866" y="264"/>
                  </a:cubicBezTo>
                  <a:cubicBezTo>
                    <a:pt x="869" y="264"/>
                    <a:pt x="872" y="265"/>
                    <a:pt x="874" y="266"/>
                  </a:cubicBezTo>
                  <a:cubicBezTo>
                    <a:pt x="879" y="270"/>
                    <a:pt x="883" y="277"/>
                    <a:pt x="886" y="285"/>
                  </a:cubicBezTo>
                  <a:cubicBezTo>
                    <a:pt x="930" y="394"/>
                    <a:pt x="925" y="508"/>
                    <a:pt x="913" y="623"/>
                  </a:cubicBezTo>
                  <a:moveTo>
                    <a:pt x="361" y="305"/>
                  </a:moveTo>
                  <a:cubicBezTo>
                    <a:pt x="351" y="305"/>
                    <a:pt x="339" y="303"/>
                    <a:pt x="324" y="298"/>
                  </a:cubicBezTo>
                  <a:cubicBezTo>
                    <a:pt x="341" y="273"/>
                    <a:pt x="371" y="277"/>
                    <a:pt x="396" y="261"/>
                  </a:cubicBezTo>
                  <a:cubicBezTo>
                    <a:pt x="395" y="291"/>
                    <a:pt x="385" y="305"/>
                    <a:pt x="361" y="305"/>
                  </a:cubicBezTo>
                  <a:moveTo>
                    <a:pt x="559" y="322"/>
                  </a:moveTo>
                  <a:cubicBezTo>
                    <a:pt x="548" y="312"/>
                    <a:pt x="548" y="300"/>
                    <a:pt x="549" y="287"/>
                  </a:cubicBezTo>
                  <a:cubicBezTo>
                    <a:pt x="551" y="285"/>
                    <a:pt x="553" y="281"/>
                    <a:pt x="555" y="280"/>
                  </a:cubicBezTo>
                  <a:cubicBezTo>
                    <a:pt x="661" y="251"/>
                    <a:pt x="763" y="208"/>
                    <a:pt x="874" y="195"/>
                  </a:cubicBezTo>
                  <a:cubicBezTo>
                    <a:pt x="891" y="192"/>
                    <a:pt x="909" y="191"/>
                    <a:pt x="926" y="191"/>
                  </a:cubicBezTo>
                  <a:cubicBezTo>
                    <a:pt x="938" y="191"/>
                    <a:pt x="950" y="192"/>
                    <a:pt x="963" y="194"/>
                  </a:cubicBezTo>
                  <a:cubicBezTo>
                    <a:pt x="977" y="196"/>
                    <a:pt x="990" y="201"/>
                    <a:pt x="1000" y="208"/>
                  </a:cubicBezTo>
                  <a:cubicBezTo>
                    <a:pt x="1031" y="228"/>
                    <a:pt x="1036" y="267"/>
                    <a:pt x="1010" y="305"/>
                  </a:cubicBezTo>
                  <a:cubicBezTo>
                    <a:pt x="991" y="332"/>
                    <a:pt x="968" y="355"/>
                    <a:pt x="940" y="378"/>
                  </a:cubicBezTo>
                  <a:cubicBezTo>
                    <a:pt x="921" y="347"/>
                    <a:pt x="941" y="331"/>
                    <a:pt x="951" y="313"/>
                  </a:cubicBezTo>
                  <a:cubicBezTo>
                    <a:pt x="963" y="293"/>
                    <a:pt x="977" y="274"/>
                    <a:pt x="963" y="252"/>
                  </a:cubicBezTo>
                  <a:cubicBezTo>
                    <a:pt x="960" y="246"/>
                    <a:pt x="956" y="242"/>
                    <a:pt x="951" y="238"/>
                  </a:cubicBezTo>
                  <a:cubicBezTo>
                    <a:pt x="943" y="233"/>
                    <a:pt x="933" y="231"/>
                    <a:pt x="923" y="231"/>
                  </a:cubicBezTo>
                  <a:cubicBezTo>
                    <a:pt x="915" y="231"/>
                    <a:pt x="907" y="232"/>
                    <a:pt x="899" y="233"/>
                  </a:cubicBezTo>
                  <a:cubicBezTo>
                    <a:pt x="800" y="245"/>
                    <a:pt x="709" y="284"/>
                    <a:pt x="613" y="308"/>
                  </a:cubicBezTo>
                  <a:cubicBezTo>
                    <a:pt x="595" y="312"/>
                    <a:pt x="578" y="322"/>
                    <a:pt x="559" y="322"/>
                  </a:cubicBezTo>
                  <a:moveTo>
                    <a:pt x="561" y="253"/>
                  </a:moveTo>
                  <a:cubicBezTo>
                    <a:pt x="555" y="253"/>
                    <a:pt x="549" y="252"/>
                    <a:pt x="542" y="247"/>
                  </a:cubicBezTo>
                  <a:cubicBezTo>
                    <a:pt x="541" y="246"/>
                    <a:pt x="540" y="245"/>
                    <a:pt x="539" y="245"/>
                  </a:cubicBezTo>
                  <a:cubicBezTo>
                    <a:pt x="590" y="212"/>
                    <a:pt x="640" y="183"/>
                    <a:pt x="695" y="165"/>
                  </a:cubicBezTo>
                  <a:cubicBezTo>
                    <a:pt x="757" y="144"/>
                    <a:pt x="820" y="129"/>
                    <a:pt x="883" y="129"/>
                  </a:cubicBezTo>
                  <a:cubicBezTo>
                    <a:pt x="921" y="129"/>
                    <a:pt x="958" y="134"/>
                    <a:pt x="996" y="147"/>
                  </a:cubicBezTo>
                  <a:cubicBezTo>
                    <a:pt x="1008" y="151"/>
                    <a:pt x="1020" y="157"/>
                    <a:pt x="1029" y="163"/>
                  </a:cubicBezTo>
                  <a:cubicBezTo>
                    <a:pt x="1076" y="195"/>
                    <a:pt x="1085" y="248"/>
                    <a:pt x="1053" y="305"/>
                  </a:cubicBezTo>
                  <a:cubicBezTo>
                    <a:pt x="1015" y="373"/>
                    <a:pt x="986" y="406"/>
                    <a:pt x="943" y="431"/>
                  </a:cubicBezTo>
                  <a:cubicBezTo>
                    <a:pt x="932" y="411"/>
                    <a:pt x="948" y="403"/>
                    <a:pt x="960" y="394"/>
                  </a:cubicBezTo>
                  <a:cubicBezTo>
                    <a:pt x="986" y="373"/>
                    <a:pt x="1008" y="348"/>
                    <a:pt x="1027" y="322"/>
                  </a:cubicBezTo>
                  <a:cubicBezTo>
                    <a:pt x="1049" y="294"/>
                    <a:pt x="1068" y="263"/>
                    <a:pt x="1050" y="227"/>
                  </a:cubicBezTo>
                  <a:cubicBezTo>
                    <a:pt x="1040" y="209"/>
                    <a:pt x="1028" y="195"/>
                    <a:pt x="1014" y="185"/>
                  </a:cubicBezTo>
                  <a:cubicBezTo>
                    <a:pt x="997" y="174"/>
                    <a:pt x="977" y="168"/>
                    <a:pt x="955" y="168"/>
                  </a:cubicBezTo>
                  <a:cubicBezTo>
                    <a:pt x="950" y="168"/>
                    <a:pt x="946" y="168"/>
                    <a:pt x="942" y="168"/>
                  </a:cubicBezTo>
                  <a:cubicBezTo>
                    <a:pt x="883" y="168"/>
                    <a:pt x="825" y="177"/>
                    <a:pt x="768" y="193"/>
                  </a:cubicBezTo>
                  <a:cubicBezTo>
                    <a:pt x="708" y="210"/>
                    <a:pt x="648" y="229"/>
                    <a:pt x="588" y="247"/>
                  </a:cubicBezTo>
                  <a:cubicBezTo>
                    <a:pt x="579" y="249"/>
                    <a:pt x="571" y="253"/>
                    <a:pt x="561" y="253"/>
                  </a:cubicBezTo>
                  <a:moveTo>
                    <a:pt x="553" y="200"/>
                  </a:moveTo>
                  <a:cubicBezTo>
                    <a:pt x="549" y="159"/>
                    <a:pt x="572" y="142"/>
                    <a:pt x="598" y="128"/>
                  </a:cubicBezTo>
                  <a:cubicBezTo>
                    <a:pt x="606" y="124"/>
                    <a:pt x="613" y="122"/>
                    <a:pt x="621" y="122"/>
                  </a:cubicBezTo>
                  <a:cubicBezTo>
                    <a:pt x="627" y="122"/>
                    <a:pt x="634" y="124"/>
                    <a:pt x="640" y="128"/>
                  </a:cubicBezTo>
                  <a:cubicBezTo>
                    <a:pt x="646" y="132"/>
                    <a:pt x="652" y="139"/>
                    <a:pt x="658" y="149"/>
                  </a:cubicBezTo>
                  <a:cubicBezTo>
                    <a:pt x="624" y="169"/>
                    <a:pt x="592" y="188"/>
                    <a:pt x="553" y="200"/>
                  </a:cubicBezTo>
                  <a:moveTo>
                    <a:pt x="724" y="480"/>
                  </a:moveTo>
                  <a:cubicBezTo>
                    <a:pt x="677" y="480"/>
                    <a:pt x="617" y="458"/>
                    <a:pt x="569" y="426"/>
                  </a:cubicBezTo>
                  <a:cubicBezTo>
                    <a:pt x="542" y="408"/>
                    <a:pt x="520" y="387"/>
                    <a:pt x="506" y="365"/>
                  </a:cubicBezTo>
                  <a:cubicBezTo>
                    <a:pt x="466" y="300"/>
                    <a:pt x="475" y="202"/>
                    <a:pt x="523" y="133"/>
                  </a:cubicBezTo>
                  <a:cubicBezTo>
                    <a:pt x="546" y="99"/>
                    <a:pt x="589" y="77"/>
                    <a:pt x="632" y="77"/>
                  </a:cubicBezTo>
                  <a:cubicBezTo>
                    <a:pt x="655" y="77"/>
                    <a:pt x="677" y="83"/>
                    <a:pt x="696" y="96"/>
                  </a:cubicBezTo>
                  <a:cubicBezTo>
                    <a:pt x="706" y="103"/>
                    <a:pt x="715" y="111"/>
                    <a:pt x="722" y="120"/>
                  </a:cubicBezTo>
                  <a:cubicBezTo>
                    <a:pt x="715" y="130"/>
                    <a:pt x="707" y="135"/>
                    <a:pt x="699" y="135"/>
                  </a:cubicBezTo>
                  <a:cubicBezTo>
                    <a:pt x="693" y="135"/>
                    <a:pt x="687" y="133"/>
                    <a:pt x="681" y="128"/>
                  </a:cubicBezTo>
                  <a:cubicBezTo>
                    <a:pt x="679" y="127"/>
                    <a:pt x="677" y="125"/>
                    <a:pt x="675" y="124"/>
                  </a:cubicBezTo>
                  <a:cubicBezTo>
                    <a:pt x="672" y="121"/>
                    <a:pt x="668" y="119"/>
                    <a:pt x="665" y="116"/>
                  </a:cubicBezTo>
                  <a:cubicBezTo>
                    <a:pt x="647" y="104"/>
                    <a:pt x="629" y="98"/>
                    <a:pt x="612" y="98"/>
                  </a:cubicBezTo>
                  <a:cubicBezTo>
                    <a:pt x="579" y="98"/>
                    <a:pt x="549" y="120"/>
                    <a:pt x="532" y="161"/>
                  </a:cubicBezTo>
                  <a:cubicBezTo>
                    <a:pt x="500" y="235"/>
                    <a:pt x="508" y="309"/>
                    <a:pt x="553" y="377"/>
                  </a:cubicBezTo>
                  <a:cubicBezTo>
                    <a:pt x="560" y="388"/>
                    <a:pt x="569" y="396"/>
                    <a:pt x="578" y="402"/>
                  </a:cubicBezTo>
                  <a:cubicBezTo>
                    <a:pt x="610" y="424"/>
                    <a:pt x="651" y="422"/>
                    <a:pt x="689" y="423"/>
                  </a:cubicBezTo>
                  <a:cubicBezTo>
                    <a:pt x="690" y="423"/>
                    <a:pt x="691" y="423"/>
                    <a:pt x="691" y="423"/>
                  </a:cubicBezTo>
                  <a:cubicBezTo>
                    <a:pt x="717" y="423"/>
                    <a:pt x="742" y="415"/>
                    <a:pt x="771" y="410"/>
                  </a:cubicBezTo>
                  <a:cubicBezTo>
                    <a:pt x="785" y="446"/>
                    <a:pt x="789" y="471"/>
                    <a:pt x="743" y="478"/>
                  </a:cubicBezTo>
                  <a:cubicBezTo>
                    <a:pt x="737" y="479"/>
                    <a:pt x="731" y="480"/>
                    <a:pt x="724" y="480"/>
                  </a:cubicBezTo>
                  <a:moveTo>
                    <a:pt x="674" y="520"/>
                  </a:moveTo>
                  <a:cubicBezTo>
                    <a:pt x="622" y="520"/>
                    <a:pt x="573" y="503"/>
                    <a:pt x="532" y="476"/>
                  </a:cubicBezTo>
                  <a:cubicBezTo>
                    <a:pt x="462" y="429"/>
                    <a:pt x="417" y="350"/>
                    <a:pt x="425" y="263"/>
                  </a:cubicBezTo>
                  <a:cubicBezTo>
                    <a:pt x="428" y="232"/>
                    <a:pt x="436" y="201"/>
                    <a:pt x="441" y="170"/>
                  </a:cubicBezTo>
                  <a:cubicBezTo>
                    <a:pt x="455" y="90"/>
                    <a:pt x="506" y="48"/>
                    <a:pt x="582" y="31"/>
                  </a:cubicBezTo>
                  <a:cubicBezTo>
                    <a:pt x="596" y="28"/>
                    <a:pt x="611" y="27"/>
                    <a:pt x="625" y="27"/>
                  </a:cubicBezTo>
                  <a:cubicBezTo>
                    <a:pt x="669" y="27"/>
                    <a:pt x="714" y="40"/>
                    <a:pt x="749" y="64"/>
                  </a:cubicBezTo>
                  <a:cubicBezTo>
                    <a:pt x="767" y="76"/>
                    <a:pt x="782" y="90"/>
                    <a:pt x="794" y="106"/>
                  </a:cubicBezTo>
                  <a:cubicBezTo>
                    <a:pt x="787" y="113"/>
                    <a:pt x="780" y="116"/>
                    <a:pt x="774" y="116"/>
                  </a:cubicBezTo>
                  <a:cubicBezTo>
                    <a:pt x="768" y="116"/>
                    <a:pt x="762" y="113"/>
                    <a:pt x="756" y="109"/>
                  </a:cubicBezTo>
                  <a:cubicBezTo>
                    <a:pt x="753" y="107"/>
                    <a:pt x="750" y="105"/>
                    <a:pt x="747" y="102"/>
                  </a:cubicBezTo>
                  <a:cubicBezTo>
                    <a:pt x="740" y="96"/>
                    <a:pt x="733" y="91"/>
                    <a:pt x="726" y="86"/>
                  </a:cubicBezTo>
                  <a:cubicBezTo>
                    <a:pt x="693" y="64"/>
                    <a:pt x="660" y="54"/>
                    <a:pt x="629" y="54"/>
                  </a:cubicBezTo>
                  <a:cubicBezTo>
                    <a:pt x="576" y="54"/>
                    <a:pt x="527" y="83"/>
                    <a:pt x="490" y="141"/>
                  </a:cubicBezTo>
                  <a:cubicBezTo>
                    <a:pt x="418" y="254"/>
                    <a:pt x="449" y="380"/>
                    <a:pt x="553" y="450"/>
                  </a:cubicBezTo>
                  <a:cubicBezTo>
                    <a:pt x="580" y="468"/>
                    <a:pt x="612" y="482"/>
                    <a:pt x="649" y="492"/>
                  </a:cubicBezTo>
                  <a:cubicBezTo>
                    <a:pt x="677" y="499"/>
                    <a:pt x="707" y="502"/>
                    <a:pt x="746" y="509"/>
                  </a:cubicBezTo>
                  <a:cubicBezTo>
                    <a:pt x="722" y="516"/>
                    <a:pt x="698" y="520"/>
                    <a:pt x="674" y="520"/>
                  </a:cubicBezTo>
                  <a:moveTo>
                    <a:pt x="626" y="0"/>
                  </a:moveTo>
                  <a:cubicBezTo>
                    <a:pt x="541" y="0"/>
                    <a:pt x="455" y="41"/>
                    <a:pt x="427" y="143"/>
                  </a:cubicBezTo>
                  <a:cubicBezTo>
                    <a:pt x="421" y="164"/>
                    <a:pt x="415" y="185"/>
                    <a:pt x="410" y="206"/>
                  </a:cubicBezTo>
                  <a:cubicBezTo>
                    <a:pt x="405" y="222"/>
                    <a:pt x="399" y="234"/>
                    <a:pt x="381" y="240"/>
                  </a:cubicBezTo>
                  <a:cubicBezTo>
                    <a:pt x="312" y="261"/>
                    <a:pt x="244" y="287"/>
                    <a:pt x="175" y="305"/>
                  </a:cubicBezTo>
                  <a:cubicBezTo>
                    <a:pt x="130" y="315"/>
                    <a:pt x="92" y="333"/>
                    <a:pt x="57" y="360"/>
                  </a:cubicBezTo>
                  <a:cubicBezTo>
                    <a:pt x="24" y="384"/>
                    <a:pt x="0" y="412"/>
                    <a:pt x="17" y="455"/>
                  </a:cubicBezTo>
                  <a:cubicBezTo>
                    <a:pt x="22" y="467"/>
                    <a:pt x="28" y="474"/>
                    <a:pt x="36" y="479"/>
                  </a:cubicBezTo>
                  <a:cubicBezTo>
                    <a:pt x="45" y="485"/>
                    <a:pt x="55" y="487"/>
                    <a:pt x="66" y="487"/>
                  </a:cubicBezTo>
                  <a:cubicBezTo>
                    <a:pt x="79" y="487"/>
                    <a:pt x="94" y="484"/>
                    <a:pt x="107" y="483"/>
                  </a:cubicBezTo>
                  <a:cubicBezTo>
                    <a:pt x="205" y="477"/>
                    <a:pt x="292" y="433"/>
                    <a:pt x="385" y="409"/>
                  </a:cubicBezTo>
                  <a:cubicBezTo>
                    <a:pt x="392" y="407"/>
                    <a:pt x="399" y="406"/>
                    <a:pt x="405" y="406"/>
                  </a:cubicBezTo>
                  <a:cubicBezTo>
                    <a:pt x="414" y="406"/>
                    <a:pt x="421" y="408"/>
                    <a:pt x="428" y="413"/>
                  </a:cubicBezTo>
                  <a:cubicBezTo>
                    <a:pt x="433" y="416"/>
                    <a:pt x="438" y="421"/>
                    <a:pt x="444" y="427"/>
                  </a:cubicBezTo>
                  <a:cubicBezTo>
                    <a:pt x="469" y="455"/>
                    <a:pt x="496" y="479"/>
                    <a:pt x="525" y="498"/>
                  </a:cubicBezTo>
                  <a:cubicBezTo>
                    <a:pt x="571" y="529"/>
                    <a:pt x="621" y="547"/>
                    <a:pt x="678" y="547"/>
                  </a:cubicBezTo>
                  <a:cubicBezTo>
                    <a:pt x="715" y="547"/>
                    <a:pt x="753" y="540"/>
                    <a:pt x="796" y="524"/>
                  </a:cubicBezTo>
                  <a:cubicBezTo>
                    <a:pt x="791" y="617"/>
                    <a:pt x="820" y="694"/>
                    <a:pt x="862" y="767"/>
                  </a:cubicBezTo>
                  <a:cubicBezTo>
                    <a:pt x="866" y="775"/>
                    <a:pt x="868" y="785"/>
                    <a:pt x="875" y="789"/>
                  </a:cubicBezTo>
                  <a:cubicBezTo>
                    <a:pt x="878" y="791"/>
                    <a:pt x="881" y="792"/>
                    <a:pt x="885" y="792"/>
                  </a:cubicBezTo>
                  <a:cubicBezTo>
                    <a:pt x="885" y="792"/>
                    <a:pt x="885" y="792"/>
                    <a:pt x="886" y="792"/>
                  </a:cubicBezTo>
                  <a:cubicBezTo>
                    <a:pt x="902" y="791"/>
                    <a:pt x="902" y="775"/>
                    <a:pt x="908" y="764"/>
                  </a:cubicBezTo>
                  <a:cubicBezTo>
                    <a:pt x="947" y="689"/>
                    <a:pt x="956" y="609"/>
                    <a:pt x="944" y="526"/>
                  </a:cubicBezTo>
                  <a:cubicBezTo>
                    <a:pt x="940" y="491"/>
                    <a:pt x="943" y="461"/>
                    <a:pt x="978" y="436"/>
                  </a:cubicBezTo>
                  <a:cubicBezTo>
                    <a:pt x="1028" y="400"/>
                    <a:pt x="1061" y="346"/>
                    <a:pt x="1086" y="290"/>
                  </a:cubicBezTo>
                  <a:cubicBezTo>
                    <a:pt x="1113" y="231"/>
                    <a:pt x="1097" y="178"/>
                    <a:pt x="1047" y="145"/>
                  </a:cubicBezTo>
                  <a:cubicBezTo>
                    <a:pt x="1041" y="140"/>
                    <a:pt x="1034" y="137"/>
                    <a:pt x="1027" y="133"/>
                  </a:cubicBezTo>
                  <a:cubicBezTo>
                    <a:pt x="990" y="115"/>
                    <a:pt x="951" y="104"/>
                    <a:pt x="911" y="104"/>
                  </a:cubicBezTo>
                  <a:cubicBezTo>
                    <a:pt x="904" y="104"/>
                    <a:pt x="897" y="104"/>
                    <a:pt x="890" y="105"/>
                  </a:cubicBezTo>
                  <a:cubicBezTo>
                    <a:pt x="885" y="106"/>
                    <a:pt x="881" y="106"/>
                    <a:pt x="877" y="106"/>
                  </a:cubicBezTo>
                  <a:cubicBezTo>
                    <a:pt x="856" y="106"/>
                    <a:pt x="841" y="100"/>
                    <a:pt x="826" y="91"/>
                  </a:cubicBezTo>
                  <a:cubicBezTo>
                    <a:pt x="816" y="84"/>
                    <a:pt x="807" y="76"/>
                    <a:pt x="798" y="66"/>
                  </a:cubicBezTo>
                  <a:cubicBezTo>
                    <a:pt x="789" y="57"/>
                    <a:pt x="780" y="49"/>
                    <a:pt x="769" y="42"/>
                  </a:cubicBezTo>
                  <a:cubicBezTo>
                    <a:pt x="730" y="16"/>
                    <a:pt x="678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160"/>
            <p:cNvSpPr>
              <a:spLocks noEditPoints="1"/>
            </p:cNvSpPr>
            <p:nvPr/>
          </p:nvSpPr>
          <p:spPr bwMode="auto">
            <a:xfrm>
              <a:off x="10328276" y="2647950"/>
              <a:ext cx="430213" cy="835025"/>
            </a:xfrm>
            <a:custGeom>
              <a:avLst/>
              <a:gdLst>
                <a:gd name="T0" fmla="*/ 38 w 603"/>
                <a:gd name="T1" fmla="*/ 1130 h 1175"/>
                <a:gd name="T2" fmla="*/ 32 w 603"/>
                <a:gd name="T3" fmla="*/ 1129 h 1175"/>
                <a:gd name="T4" fmla="*/ 62 w 603"/>
                <a:gd name="T5" fmla="*/ 1089 h 1175"/>
                <a:gd name="T6" fmla="*/ 64 w 603"/>
                <a:gd name="T7" fmla="*/ 1089 h 1175"/>
                <a:gd name="T8" fmla="*/ 74 w 603"/>
                <a:gd name="T9" fmla="*/ 1006 h 1175"/>
                <a:gd name="T10" fmla="*/ 90 w 603"/>
                <a:gd name="T11" fmla="*/ 923 h 1175"/>
                <a:gd name="T12" fmla="*/ 69 w 603"/>
                <a:gd name="T13" fmla="*/ 872 h 1175"/>
                <a:gd name="T14" fmla="*/ 131 w 603"/>
                <a:gd name="T15" fmla="*/ 722 h 1175"/>
                <a:gd name="T16" fmla="*/ 122 w 603"/>
                <a:gd name="T17" fmla="*/ 689 h 1175"/>
                <a:gd name="T18" fmla="*/ 181 w 603"/>
                <a:gd name="T19" fmla="*/ 601 h 1175"/>
                <a:gd name="T20" fmla="*/ 193 w 603"/>
                <a:gd name="T21" fmla="*/ 599 h 1175"/>
                <a:gd name="T22" fmla="*/ 191 w 603"/>
                <a:gd name="T23" fmla="*/ 495 h 1175"/>
                <a:gd name="T24" fmla="*/ 211 w 603"/>
                <a:gd name="T25" fmla="*/ 436 h 1175"/>
                <a:gd name="T26" fmla="*/ 265 w 603"/>
                <a:gd name="T27" fmla="*/ 359 h 1175"/>
                <a:gd name="T28" fmla="*/ 274 w 603"/>
                <a:gd name="T29" fmla="*/ 358 h 1175"/>
                <a:gd name="T30" fmla="*/ 244 w 603"/>
                <a:gd name="T31" fmla="*/ 318 h 1175"/>
                <a:gd name="T32" fmla="*/ 290 w 603"/>
                <a:gd name="T33" fmla="*/ 265 h 1175"/>
                <a:gd name="T34" fmla="*/ 307 w 603"/>
                <a:gd name="T35" fmla="*/ 262 h 1175"/>
                <a:gd name="T36" fmla="*/ 278 w 603"/>
                <a:gd name="T37" fmla="*/ 219 h 1175"/>
                <a:gd name="T38" fmla="*/ 302 w 603"/>
                <a:gd name="T39" fmla="*/ 196 h 1175"/>
                <a:gd name="T40" fmla="*/ 326 w 603"/>
                <a:gd name="T41" fmla="*/ 193 h 1175"/>
                <a:gd name="T42" fmla="*/ 319 w 603"/>
                <a:gd name="T43" fmla="*/ 101 h 1175"/>
                <a:gd name="T44" fmla="*/ 374 w 603"/>
                <a:gd name="T45" fmla="*/ 251 h 1175"/>
                <a:gd name="T46" fmla="*/ 554 w 603"/>
                <a:gd name="T47" fmla="*/ 868 h 1175"/>
                <a:gd name="T48" fmla="*/ 498 w 603"/>
                <a:gd name="T49" fmla="*/ 966 h 1175"/>
                <a:gd name="T50" fmla="*/ 55 w 603"/>
                <a:gd name="T51" fmla="*/ 1125 h 1175"/>
                <a:gd name="T52" fmla="*/ 43 w 603"/>
                <a:gd name="T53" fmla="*/ 1130 h 1175"/>
                <a:gd name="T54" fmla="*/ 38 w 603"/>
                <a:gd name="T55" fmla="*/ 1130 h 1175"/>
                <a:gd name="T56" fmla="*/ 307 w 603"/>
                <a:gd name="T57" fmla="*/ 0 h 1175"/>
                <a:gd name="T58" fmla="*/ 0 w 603"/>
                <a:gd name="T59" fmla="*/ 1175 h 1175"/>
                <a:gd name="T60" fmla="*/ 85 w 603"/>
                <a:gd name="T61" fmla="*/ 1133 h 1175"/>
                <a:gd name="T62" fmla="*/ 510 w 603"/>
                <a:gd name="T63" fmla="*/ 985 h 1175"/>
                <a:gd name="T64" fmla="*/ 582 w 603"/>
                <a:gd name="T65" fmla="*/ 859 h 1175"/>
                <a:gd name="T66" fmla="*/ 332 w 603"/>
                <a:gd name="T67" fmla="*/ 29 h 1175"/>
                <a:gd name="T68" fmla="*/ 307 w 603"/>
                <a:gd name="T69" fmla="*/ 0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3" h="1175">
                  <a:moveTo>
                    <a:pt x="38" y="1130"/>
                  </a:moveTo>
                  <a:cubicBezTo>
                    <a:pt x="36" y="1130"/>
                    <a:pt x="34" y="1130"/>
                    <a:pt x="32" y="1129"/>
                  </a:cubicBezTo>
                  <a:cubicBezTo>
                    <a:pt x="19" y="1100"/>
                    <a:pt x="41" y="1094"/>
                    <a:pt x="62" y="1089"/>
                  </a:cubicBezTo>
                  <a:cubicBezTo>
                    <a:pt x="63" y="1089"/>
                    <a:pt x="64" y="1089"/>
                    <a:pt x="64" y="1089"/>
                  </a:cubicBezTo>
                  <a:cubicBezTo>
                    <a:pt x="28" y="1056"/>
                    <a:pt x="32" y="1036"/>
                    <a:pt x="74" y="1006"/>
                  </a:cubicBezTo>
                  <a:cubicBezTo>
                    <a:pt x="42" y="978"/>
                    <a:pt x="45" y="951"/>
                    <a:pt x="90" y="923"/>
                  </a:cubicBezTo>
                  <a:cubicBezTo>
                    <a:pt x="63" y="913"/>
                    <a:pt x="60" y="893"/>
                    <a:pt x="69" y="872"/>
                  </a:cubicBezTo>
                  <a:cubicBezTo>
                    <a:pt x="90" y="823"/>
                    <a:pt x="79" y="760"/>
                    <a:pt x="131" y="722"/>
                  </a:cubicBezTo>
                  <a:cubicBezTo>
                    <a:pt x="144" y="712"/>
                    <a:pt x="117" y="703"/>
                    <a:pt x="122" y="689"/>
                  </a:cubicBezTo>
                  <a:cubicBezTo>
                    <a:pt x="133" y="654"/>
                    <a:pt x="134" y="612"/>
                    <a:pt x="181" y="601"/>
                  </a:cubicBezTo>
                  <a:cubicBezTo>
                    <a:pt x="185" y="600"/>
                    <a:pt x="189" y="599"/>
                    <a:pt x="193" y="599"/>
                  </a:cubicBezTo>
                  <a:cubicBezTo>
                    <a:pt x="133" y="561"/>
                    <a:pt x="180" y="526"/>
                    <a:pt x="191" y="495"/>
                  </a:cubicBezTo>
                  <a:cubicBezTo>
                    <a:pt x="199" y="475"/>
                    <a:pt x="215" y="465"/>
                    <a:pt x="211" y="436"/>
                  </a:cubicBezTo>
                  <a:cubicBezTo>
                    <a:pt x="207" y="404"/>
                    <a:pt x="222" y="370"/>
                    <a:pt x="265" y="359"/>
                  </a:cubicBezTo>
                  <a:cubicBezTo>
                    <a:pt x="267" y="359"/>
                    <a:pt x="270" y="358"/>
                    <a:pt x="274" y="358"/>
                  </a:cubicBezTo>
                  <a:cubicBezTo>
                    <a:pt x="261" y="340"/>
                    <a:pt x="238" y="344"/>
                    <a:pt x="244" y="318"/>
                  </a:cubicBezTo>
                  <a:cubicBezTo>
                    <a:pt x="251" y="289"/>
                    <a:pt x="264" y="271"/>
                    <a:pt x="290" y="265"/>
                  </a:cubicBezTo>
                  <a:cubicBezTo>
                    <a:pt x="295" y="264"/>
                    <a:pt x="301" y="263"/>
                    <a:pt x="307" y="262"/>
                  </a:cubicBezTo>
                  <a:cubicBezTo>
                    <a:pt x="298" y="244"/>
                    <a:pt x="271" y="245"/>
                    <a:pt x="278" y="219"/>
                  </a:cubicBezTo>
                  <a:cubicBezTo>
                    <a:pt x="282" y="205"/>
                    <a:pt x="290" y="199"/>
                    <a:pt x="302" y="196"/>
                  </a:cubicBezTo>
                  <a:cubicBezTo>
                    <a:pt x="309" y="195"/>
                    <a:pt x="317" y="194"/>
                    <a:pt x="326" y="193"/>
                  </a:cubicBezTo>
                  <a:cubicBezTo>
                    <a:pt x="287" y="162"/>
                    <a:pt x="303" y="134"/>
                    <a:pt x="319" y="101"/>
                  </a:cubicBezTo>
                  <a:cubicBezTo>
                    <a:pt x="348" y="149"/>
                    <a:pt x="358" y="202"/>
                    <a:pt x="374" y="251"/>
                  </a:cubicBezTo>
                  <a:cubicBezTo>
                    <a:pt x="442" y="454"/>
                    <a:pt x="500" y="660"/>
                    <a:pt x="554" y="868"/>
                  </a:cubicBezTo>
                  <a:cubicBezTo>
                    <a:pt x="570" y="929"/>
                    <a:pt x="559" y="949"/>
                    <a:pt x="498" y="966"/>
                  </a:cubicBezTo>
                  <a:cubicBezTo>
                    <a:pt x="347" y="1010"/>
                    <a:pt x="204" y="1075"/>
                    <a:pt x="55" y="1125"/>
                  </a:cubicBezTo>
                  <a:cubicBezTo>
                    <a:pt x="51" y="1126"/>
                    <a:pt x="47" y="1129"/>
                    <a:pt x="43" y="1130"/>
                  </a:cubicBezTo>
                  <a:cubicBezTo>
                    <a:pt x="41" y="1130"/>
                    <a:pt x="40" y="1130"/>
                    <a:pt x="38" y="1130"/>
                  </a:cubicBezTo>
                  <a:moveTo>
                    <a:pt x="307" y="0"/>
                  </a:moveTo>
                  <a:cubicBezTo>
                    <a:pt x="219" y="392"/>
                    <a:pt x="27" y="757"/>
                    <a:pt x="0" y="1175"/>
                  </a:cubicBezTo>
                  <a:cubicBezTo>
                    <a:pt x="33" y="1158"/>
                    <a:pt x="58" y="1142"/>
                    <a:pt x="85" y="1133"/>
                  </a:cubicBezTo>
                  <a:cubicBezTo>
                    <a:pt x="229" y="1089"/>
                    <a:pt x="365" y="1024"/>
                    <a:pt x="510" y="985"/>
                  </a:cubicBezTo>
                  <a:cubicBezTo>
                    <a:pt x="591" y="963"/>
                    <a:pt x="603" y="938"/>
                    <a:pt x="582" y="859"/>
                  </a:cubicBezTo>
                  <a:cubicBezTo>
                    <a:pt x="508" y="579"/>
                    <a:pt x="421" y="304"/>
                    <a:pt x="332" y="29"/>
                  </a:cubicBezTo>
                  <a:cubicBezTo>
                    <a:pt x="329" y="18"/>
                    <a:pt x="331" y="1"/>
                    <a:pt x="3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161"/>
            <p:cNvSpPr>
              <a:spLocks noEditPoints="1"/>
            </p:cNvSpPr>
            <p:nvPr/>
          </p:nvSpPr>
          <p:spPr bwMode="auto">
            <a:xfrm>
              <a:off x="10420351" y="2892425"/>
              <a:ext cx="258763" cy="485775"/>
            </a:xfrm>
            <a:custGeom>
              <a:avLst/>
              <a:gdLst>
                <a:gd name="T0" fmla="*/ 29 w 365"/>
                <a:gd name="T1" fmla="*/ 646 h 683"/>
                <a:gd name="T2" fmla="*/ 201 w 365"/>
                <a:gd name="T3" fmla="*/ 105 h 683"/>
                <a:gd name="T4" fmla="*/ 280 w 365"/>
                <a:gd name="T5" fmla="*/ 390 h 683"/>
                <a:gd name="T6" fmla="*/ 318 w 365"/>
                <a:gd name="T7" fmla="*/ 496 h 683"/>
                <a:gd name="T8" fmla="*/ 283 w 365"/>
                <a:gd name="T9" fmla="*/ 565 h 683"/>
                <a:gd name="T10" fmla="*/ 29 w 365"/>
                <a:gd name="T11" fmla="*/ 646 h 683"/>
                <a:gd name="T12" fmla="*/ 196 w 365"/>
                <a:gd name="T13" fmla="*/ 0 h 683"/>
                <a:gd name="T14" fmla="*/ 192 w 365"/>
                <a:gd name="T15" fmla="*/ 0 h 683"/>
                <a:gd name="T16" fmla="*/ 182 w 365"/>
                <a:gd name="T17" fmla="*/ 19 h 683"/>
                <a:gd name="T18" fmla="*/ 156 w 365"/>
                <a:gd name="T19" fmla="*/ 121 h 683"/>
                <a:gd name="T20" fmla="*/ 25 w 365"/>
                <a:gd name="T21" fmla="*/ 571 h 683"/>
                <a:gd name="T22" fmla="*/ 10 w 365"/>
                <a:gd name="T23" fmla="*/ 683 h 683"/>
                <a:gd name="T24" fmla="*/ 133 w 365"/>
                <a:gd name="T25" fmla="*/ 634 h 683"/>
                <a:gd name="T26" fmla="*/ 319 w 365"/>
                <a:gd name="T27" fmla="*/ 573 h 683"/>
                <a:gd name="T28" fmla="*/ 354 w 365"/>
                <a:gd name="T29" fmla="*/ 514 h 683"/>
                <a:gd name="T30" fmla="*/ 221 w 365"/>
                <a:gd name="T31" fmla="*/ 21 h 683"/>
                <a:gd name="T32" fmla="*/ 198 w 365"/>
                <a:gd name="T33" fmla="*/ 0 h 683"/>
                <a:gd name="T34" fmla="*/ 196 w 365"/>
                <a:gd name="T3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5" h="683">
                  <a:moveTo>
                    <a:pt x="29" y="646"/>
                  </a:moveTo>
                  <a:cubicBezTo>
                    <a:pt x="95" y="460"/>
                    <a:pt x="150" y="284"/>
                    <a:pt x="201" y="105"/>
                  </a:cubicBezTo>
                  <a:cubicBezTo>
                    <a:pt x="227" y="200"/>
                    <a:pt x="253" y="295"/>
                    <a:pt x="280" y="390"/>
                  </a:cubicBezTo>
                  <a:cubicBezTo>
                    <a:pt x="290" y="426"/>
                    <a:pt x="303" y="462"/>
                    <a:pt x="318" y="496"/>
                  </a:cubicBezTo>
                  <a:cubicBezTo>
                    <a:pt x="333" y="534"/>
                    <a:pt x="320" y="553"/>
                    <a:pt x="283" y="565"/>
                  </a:cubicBezTo>
                  <a:cubicBezTo>
                    <a:pt x="203" y="589"/>
                    <a:pt x="124" y="615"/>
                    <a:pt x="29" y="646"/>
                  </a:cubicBezTo>
                  <a:moveTo>
                    <a:pt x="196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84" y="2"/>
                    <a:pt x="180" y="10"/>
                    <a:pt x="182" y="19"/>
                  </a:cubicBezTo>
                  <a:cubicBezTo>
                    <a:pt x="188" y="57"/>
                    <a:pt x="164" y="87"/>
                    <a:pt x="156" y="121"/>
                  </a:cubicBezTo>
                  <a:cubicBezTo>
                    <a:pt x="118" y="273"/>
                    <a:pt x="79" y="424"/>
                    <a:pt x="25" y="571"/>
                  </a:cubicBezTo>
                  <a:cubicBezTo>
                    <a:pt x="13" y="604"/>
                    <a:pt x="0" y="638"/>
                    <a:pt x="10" y="683"/>
                  </a:cubicBezTo>
                  <a:cubicBezTo>
                    <a:pt x="53" y="659"/>
                    <a:pt x="93" y="646"/>
                    <a:pt x="133" y="634"/>
                  </a:cubicBezTo>
                  <a:cubicBezTo>
                    <a:pt x="195" y="614"/>
                    <a:pt x="257" y="594"/>
                    <a:pt x="319" y="573"/>
                  </a:cubicBezTo>
                  <a:cubicBezTo>
                    <a:pt x="346" y="563"/>
                    <a:pt x="365" y="547"/>
                    <a:pt x="354" y="514"/>
                  </a:cubicBezTo>
                  <a:cubicBezTo>
                    <a:pt x="299" y="353"/>
                    <a:pt x="253" y="189"/>
                    <a:pt x="221" y="21"/>
                  </a:cubicBezTo>
                  <a:cubicBezTo>
                    <a:pt x="218" y="8"/>
                    <a:pt x="210" y="1"/>
                    <a:pt x="198" y="0"/>
                  </a:cubicBezTo>
                  <a:cubicBezTo>
                    <a:pt x="197" y="0"/>
                    <a:pt x="196" y="0"/>
                    <a:pt x="1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162"/>
            <p:cNvSpPr>
              <a:spLocks noEditPoints="1"/>
            </p:cNvSpPr>
            <p:nvPr/>
          </p:nvSpPr>
          <p:spPr bwMode="auto">
            <a:xfrm>
              <a:off x="5106988" y="-1792288"/>
              <a:ext cx="798513" cy="444500"/>
            </a:xfrm>
            <a:custGeom>
              <a:avLst/>
              <a:gdLst>
                <a:gd name="T0" fmla="*/ 155 w 1122"/>
                <a:gd name="T1" fmla="*/ 185 h 623"/>
                <a:gd name="T2" fmla="*/ 102 w 1122"/>
                <a:gd name="T3" fmla="*/ 160 h 623"/>
                <a:gd name="T4" fmla="*/ 258 w 1122"/>
                <a:gd name="T5" fmla="*/ 126 h 623"/>
                <a:gd name="T6" fmla="*/ 894 w 1122"/>
                <a:gd name="T7" fmla="*/ 32 h 623"/>
                <a:gd name="T8" fmla="*/ 921 w 1122"/>
                <a:gd name="T9" fmla="*/ 30 h 623"/>
                <a:gd name="T10" fmla="*/ 984 w 1122"/>
                <a:gd name="T11" fmla="*/ 101 h 623"/>
                <a:gd name="T12" fmla="*/ 1080 w 1122"/>
                <a:gd name="T13" fmla="*/ 561 h 623"/>
                <a:gd name="T14" fmla="*/ 1083 w 1122"/>
                <a:gd name="T15" fmla="*/ 574 h 623"/>
                <a:gd name="T16" fmla="*/ 1081 w 1122"/>
                <a:gd name="T17" fmla="*/ 585 h 623"/>
                <a:gd name="T18" fmla="*/ 1069 w 1122"/>
                <a:gd name="T19" fmla="*/ 587 h 623"/>
                <a:gd name="T20" fmla="*/ 1046 w 1122"/>
                <a:gd name="T21" fmla="*/ 550 h 623"/>
                <a:gd name="T22" fmla="*/ 1046 w 1122"/>
                <a:gd name="T23" fmla="*/ 547 h 623"/>
                <a:gd name="T24" fmla="*/ 1007 w 1122"/>
                <a:gd name="T25" fmla="*/ 567 h 623"/>
                <a:gd name="T26" fmla="*/ 966 w 1122"/>
                <a:gd name="T27" fmla="*/ 526 h 623"/>
                <a:gd name="T28" fmla="*/ 931 w 1122"/>
                <a:gd name="T29" fmla="*/ 543 h 623"/>
                <a:gd name="T30" fmla="*/ 885 w 1122"/>
                <a:gd name="T31" fmla="*/ 499 h 623"/>
                <a:gd name="T32" fmla="*/ 856 w 1122"/>
                <a:gd name="T33" fmla="*/ 521 h 623"/>
                <a:gd name="T34" fmla="*/ 832 w 1122"/>
                <a:gd name="T35" fmla="*/ 513 h 623"/>
                <a:gd name="T36" fmla="*/ 692 w 1122"/>
                <a:gd name="T37" fmla="*/ 431 h 623"/>
                <a:gd name="T38" fmla="*/ 686 w 1122"/>
                <a:gd name="T39" fmla="*/ 427 h 623"/>
                <a:gd name="T40" fmla="*/ 675 w 1122"/>
                <a:gd name="T41" fmla="*/ 432 h 623"/>
                <a:gd name="T42" fmla="*/ 662 w 1122"/>
                <a:gd name="T43" fmla="*/ 437 h 623"/>
                <a:gd name="T44" fmla="*/ 658 w 1122"/>
                <a:gd name="T45" fmla="*/ 436 h 623"/>
                <a:gd name="T46" fmla="*/ 579 w 1122"/>
                <a:gd name="T47" fmla="*/ 365 h 623"/>
                <a:gd name="T48" fmla="*/ 578 w 1122"/>
                <a:gd name="T49" fmla="*/ 353 h 623"/>
                <a:gd name="T50" fmla="*/ 538 w 1122"/>
                <a:gd name="T51" fmla="*/ 377 h 623"/>
                <a:gd name="T52" fmla="*/ 475 w 1122"/>
                <a:gd name="T53" fmla="*/ 340 h 623"/>
                <a:gd name="T54" fmla="*/ 419 w 1122"/>
                <a:gd name="T55" fmla="*/ 313 h 623"/>
                <a:gd name="T56" fmla="*/ 351 w 1122"/>
                <a:gd name="T57" fmla="*/ 249 h 623"/>
                <a:gd name="T58" fmla="*/ 350 w 1122"/>
                <a:gd name="T59" fmla="*/ 240 h 623"/>
                <a:gd name="T60" fmla="*/ 317 w 1122"/>
                <a:gd name="T61" fmla="*/ 266 h 623"/>
                <a:gd name="T62" fmla="*/ 307 w 1122"/>
                <a:gd name="T63" fmla="*/ 264 h 623"/>
                <a:gd name="T64" fmla="*/ 260 w 1122"/>
                <a:gd name="T65" fmla="*/ 211 h 623"/>
                <a:gd name="T66" fmla="*/ 260 w 1122"/>
                <a:gd name="T67" fmla="*/ 195 h 623"/>
                <a:gd name="T68" fmla="*/ 224 w 1122"/>
                <a:gd name="T69" fmla="*/ 220 h 623"/>
                <a:gd name="T70" fmla="*/ 214 w 1122"/>
                <a:gd name="T71" fmla="*/ 217 h 623"/>
                <a:gd name="T72" fmla="*/ 194 w 1122"/>
                <a:gd name="T73" fmla="*/ 190 h 623"/>
                <a:gd name="T74" fmla="*/ 194 w 1122"/>
                <a:gd name="T75" fmla="*/ 166 h 623"/>
                <a:gd name="T76" fmla="*/ 155 w 1122"/>
                <a:gd name="T77" fmla="*/ 185 h 623"/>
                <a:gd name="T78" fmla="*/ 926 w 1122"/>
                <a:gd name="T79" fmla="*/ 0 h 623"/>
                <a:gd name="T80" fmla="*/ 889 w 1122"/>
                <a:gd name="T81" fmla="*/ 3 h 623"/>
                <a:gd name="T82" fmla="*/ 32 w 1122"/>
                <a:gd name="T83" fmla="*/ 137 h 623"/>
                <a:gd name="T84" fmla="*/ 0 w 1122"/>
                <a:gd name="T85" fmla="*/ 158 h 623"/>
                <a:gd name="T86" fmla="*/ 1122 w 1122"/>
                <a:gd name="T87" fmla="*/ 623 h 623"/>
                <a:gd name="T88" fmla="*/ 1093 w 1122"/>
                <a:gd name="T89" fmla="*/ 532 h 623"/>
                <a:gd name="T90" fmla="*/ 1004 w 1122"/>
                <a:gd name="T91" fmla="*/ 91 h 623"/>
                <a:gd name="T92" fmla="*/ 926 w 1122"/>
                <a:gd name="T9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2" h="623">
                  <a:moveTo>
                    <a:pt x="155" y="185"/>
                  </a:moveTo>
                  <a:cubicBezTo>
                    <a:pt x="137" y="185"/>
                    <a:pt x="120" y="173"/>
                    <a:pt x="102" y="160"/>
                  </a:cubicBezTo>
                  <a:cubicBezTo>
                    <a:pt x="154" y="138"/>
                    <a:pt x="207" y="136"/>
                    <a:pt x="258" y="126"/>
                  </a:cubicBezTo>
                  <a:cubicBezTo>
                    <a:pt x="469" y="87"/>
                    <a:pt x="681" y="58"/>
                    <a:pt x="894" y="32"/>
                  </a:cubicBezTo>
                  <a:cubicBezTo>
                    <a:pt x="904" y="31"/>
                    <a:pt x="913" y="30"/>
                    <a:pt x="921" y="30"/>
                  </a:cubicBezTo>
                  <a:cubicBezTo>
                    <a:pt x="962" y="30"/>
                    <a:pt x="976" y="48"/>
                    <a:pt x="984" y="101"/>
                  </a:cubicBezTo>
                  <a:cubicBezTo>
                    <a:pt x="1006" y="257"/>
                    <a:pt x="1052" y="407"/>
                    <a:pt x="1080" y="561"/>
                  </a:cubicBezTo>
                  <a:cubicBezTo>
                    <a:pt x="1081" y="566"/>
                    <a:pt x="1083" y="570"/>
                    <a:pt x="1083" y="574"/>
                  </a:cubicBezTo>
                  <a:cubicBezTo>
                    <a:pt x="1084" y="578"/>
                    <a:pt x="1083" y="581"/>
                    <a:pt x="1081" y="585"/>
                  </a:cubicBezTo>
                  <a:cubicBezTo>
                    <a:pt x="1076" y="587"/>
                    <a:pt x="1072" y="587"/>
                    <a:pt x="1069" y="587"/>
                  </a:cubicBezTo>
                  <a:cubicBezTo>
                    <a:pt x="1050" y="587"/>
                    <a:pt x="1048" y="568"/>
                    <a:pt x="1046" y="550"/>
                  </a:cubicBezTo>
                  <a:cubicBezTo>
                    <a:pt x="1046" y="549"/>
                    <a:pt x="1046" y="548"/>
                    <a:pt x="1046" y="547"/>
                  </a:cubicBezTo>
                  <a:cubicBezTo>
                    <a:pt x="1030" y="560"/>
                    <a:pt x="1018" y="567"/>
                    <a:pt x="1007" y="567"/>
                  </a:cubicBezTo>
                  <a:cubicBezTo>
                    <a:pt x="992" y="567"/>
                    <a:pt x="980" y="553"/>
                    <a:pt x="966" y="526"/>
                  </a:cubicBezTo>
                  <a:cubicBezTo>
                    <a:pt x="953" y="537"/>
                    <a:pt x="941" y="543"/>
                    <a:pt x="931" y="543"/>
                  </a:cubicBezTo>
                  <a:cubicBezTo>
                    <a:pt x="914" y="543"/>
                    <a:pt x="898" y="529"/>
                    <a:pt x="885" y="499"/>
                  </a:cubicBezTo>
                  <a:cubicBezTo>
                    <a:pt x="877" y="514"/>
                    <a:pt x="867" y="521"/>
                    <a:pt x="856" y="521"/>
                  </a:cubicBezTo>
                  <a:cubicBezTo>
                    <a:pt x="848" y="521"/>
                    <a:pt x="840" y="518"/>
                    <a:pt x="832" y="513"/>
                  </a:cubicBezTo>
                  <a:cubicBezTo>
                    <a:pt x="786" y="485"/>
                    <a:pt x="723" y="488"/>
                    <a:pt x="692" y="431"/>
                  </a:cubicBezTo>
                  <a:cubicBezTo>
                    <a:pt x="690" y="428"/>
                    <a:pt x="688" y="427"/>
                    <a:pt x="686" y="427"/>
                  </a:cubicBezTo>
                  <a:cubicBezTo>
                    <a:pt x="683" y="427"/>
                    <a:pt x="679" y="429"/>
                    <a:pt x="675" y="432"/>
                  </a:cubicBezTo>
                  <a:cubicBezTo>
                    <a:pt x="671" y="434"/>
                    <a:pt x="667" y="437"/>
                    <a:pt x="662" y="437"/>
                  </a:cubicBezTo>
                  <a:cubicBezTo>
                    <a:pt x="661" y="437"/>
                    <a:pt x="659" y="436"/>
                    <a:pt x="658" y="436"/>
                  </a:cubicBezTo>
                  <a:cubicBezTo>
                    <a:pt x="625" y="420"/>
                    <a:pt x="583" y="413"/>
                    <a:pt x="579" y="365"/>
                  </a:cubicBezTo>
                  <a:cubicBezTo>
                    <a:pt x="578" y="361"/>
                    <a:pt x="578" y="357"/>
                    <a:pt x="578" y="353"/>
                  </a:cubicBezTo>
                  <a:cubicBezTo>
                    <a:pt x="563" y="371"/>
                    <a:pt x="550" y="377"/>
                    <a:pt x="538" y="377"/>
                  </a:cubicBezTo>
                  <a:cubicBezTo>
                    <a:pt x="513" y="377"/>
                    <a:pt x="494" y="351"/>
                    <a:pt x="475" y="340"/>
                  </a:cubicBezTo>
                  <a:cubicBezTo>
                    <a:pt x="456" y="331"/>
                    <a:pt x="448" y="313"/>
                    <a:pt x="419" y="313"/>
                  </a:cubicBezTo>
                  <a:cubicBezTo>
                    <a:pt x="387" y="313"/>
                    <a:pt x="355" y="293"/>
                    <a:pt x="351" y="249"/>
                  </a:cubicBezTo>
                  <a:cubicBezTo>
                    <a:pt x="350" y="246"/>
                    <a:pt x="350" y="243"/>
                    <a:pt x="350" y="240"/>
                  </a:cubicBezTo>
                  <a:cubicBezTo>
                    <a:pt x="334" y="249"/>
                    <a:pt x="332" y="266"/>
                    <a:pt x="317" y="266"/>
                  </a:cubicBezTo>
                  <a:cubicBezTo>
                    <a:pt x="314" y="266"/>
                    <a:pt x="311" y="265"/>
                    <a:pt x="307" y="264"/>
                  </a:cubicBezTo>
                  <a:cubicBezTo>
                    <a:pt x="279" y="253"/>
                    <a:pt x="263" y="238"/>
                    <a:pt x="260" y="211"/>
                  </a:cubicBezTo>
                  <a:cubicBezTo>
                    <a:pt x="260" y="206"/>
                    <a:pt x="260" y="201"/>
                    <a:pt x="260" y="195"/>
                  </a:cubicBezTo>
                  <a:cubicBezTo>
                    <a:pt x="244" y="200"/>
                    <a:pt x="240" y="220"/>
                    <a:pt x="224" y="220"/>
                  </a:cubicBezTo>
                  <a:cubicBezTo>
                    <a:pt x="221" y="220"/>
                    <a:pt x="218" y="219"/>
                    <a:pt x="214" y="217"/>
                  </a:cubicBezTo>
                  <a:cubicBezTo>
                    <a:pt x="200" y="211"/>
                    <a:pt x="196" y="202"/>
                    <a:pt x="194" y="190"/>
                  </a:cubicBezTo>
                  <a:cubicBezTo>
                    <a:pt x="194" y="183"/>
                    <a:pt x="194" y="175"/>
                    <a:pt x="194" y="166"/>
                  </a:cubicBezTo>
                  <a:cubicBezTo>
                    <a:pt x="180" y="179"/>
                    <a:pt x="167" y="185"/>
                    <a:pt x="155" y="185"/>
                  </a:cubicBezTo>
                  <a:moveTo>
                    <a:pt x="926" y="0"/>
                  </a:moveTo>
                  <a:cubicBezTo>
                    <a:pt x="915" y="0"/>
                    <a:pt x="903" y="1"/>
                    <a:pt x="889" y="3"/>
                  </a:cubicBezTo>
                  <a:cubicBezTo>
                    <a:pt x="602" y="39"/>
                    <a:pt x="317" y="87"/>
                    <a:pt x="32" y="137"/>
                  </a:cubicBezTo>
                  <a:cubicBezTo>
                    <a:pt x="21" y="139"/>
                    <a:pt x="5" y="135"/>
                    <a:pt x="0" y="158"/>
                  </a:cubicBezTo>
                  <a:cubicBezTo>
                    <a:pt x="376" y="299"/>
                    <a:pt x="712" y="539"/>
                    <a:pt x="1122" y="623"/>
                  </a:cubicBezTo>
                  <a:cubicBezTo>
                    <a:pt x="1111" y="588"/>
                    <a:pt x="1098" y="561"/>
                    <a:pt x="1093" y="532"/>
                  </a:cubicBezTo>
                  <a:cubicBezTo>
                    <a:pt x="1069" y="384"/>
                    <a:pt x="1023" y="241"/>
                    <a:pt x="1004" y="91"/>
                  </a:cubicBezTo>
                  <a:cubicBezTo>
                    <a:pt x="995" y="23"/>
                    <a:pt x="978" y="0"/>
                    <a:pt x="9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163"/>
            <p:cNvSpPr>
              <a:spLocks noEditPoints="1"/>
            </p:cNvSpPr>
            <p:nvPr/>
          </p:nvSpPr>
          <p:spPr bwMode="auto">
            <a:xfrm>
              <a:off x="5351463" y="-1719263"/>
              <a:ext cx="463550" cy="260350"/>
            </a:xfrm>
            <a:custGeom>
              <a:avLst/>
              <a:gdLst>
                <a:gd name="T0" fmla="*/ 617 w 652"/>
                <a:gd name="T1" fmla="*/ 341 h 366"/>
                <a:gd name="T2" fmla="*/ 105 w 652"/>
                <a:gd name="T3" fmla="*/ 97 h 366"/>
                <a:gd name="T4" fmla="*/ 399 w 652"/>
                <a:gd name="T5" fmla="*/ 57 h 366"/>
                <a:gd name="T6" fmla="*/ 509 w 652"/>
                <a:gd name="T7" fmla="*/ 35 h 366"/>
                <a:gd name="T8" fmla="*/ 530 w 652"/>
                <a:gd name="T9" fmla="*/ 32 h 366"/>
                <a:gd name="T10" fmla="*/ 572 w 652"/>
                <a:gd name="T11" fmla="*/ 78 h 366"/>
                <a:gd name="T12" fmla="*/ 617 w 652"/>
                <a:gd name="T13" fmla="*/ 341 h 366"/>
                <a:gd name="T14" fmla="*/ 543 w 652"/>
                <a:gd name="T15" fmla="*/ 0 h 366"/>
                <a:gd name="T16" fmla="*/ 531 w 652"/>
                <a:gd name="T17" fmla="*/ 1 h 366"/>
                <a:gd name="T18" fmla="*/ 25 w 652"/>
                <a:gd name="T19" fmla="*/ 66 h 366"/>
                <a:gd name="T20" fmla="*/ 1 w 652"/>
                <a:gd name="T21" fmla="*/ 85 h 366"/>
                <a:gd name="T22" fmla="*/ 0 w 652"/>
                <a:gd name="T23" fmla="*/ 92 h 366"/>
                <a:gd name="T24" fmla="*/ 16 w 652"/>
                <a:gd name="T25" fmla="*/ 104 h 366"/>
                <a:gd name="T26" fmla="*/ 17 w 652"/>
                <a:gd name="T27" fmla="*/ 104 h 366"/>
                <a:gd name="T28" fmla="*/ 20 w 652"/>
                <a:gd name="T29" fmla="*/ 104 h 366"/>
                <a:gd name="T30" fmla="*/ 115 w 652"/>
                <a:gd name="T31" fmla="*/ 144 h 366"/>
                <a:gd name="T32" fmla="*/ 543 w 652"/>
                <a:gd name="T33" fmla="*/ 335 h 366"/>
                <a:gd name="T34" fmla="*/ 641 w 652"/>
                <a:gd name="T35" fmla="*/ 366 h 366"/>
                <a:gd name="T36" fmla="*/ 652 w 652"/>
                <a:gd name="T37" fmla="*/ 365 h 366"/>
                <a:gd name="T38" fmla="*/ 620 w 652"/>
                <a:gd name="T39" fmla="*/ 236 h 366"/>
                <a:gd name="T40" fmla="*/ 585 w 652"/>
                <a:gd name="T41" fmla="*/ 44 h 366"/>
                <a:gd name="T42" fmla="*/ 543 w 652"/>
                <a:gd name="T4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2" h="366">
                  <a:moveTo>
                    <a:pt x="617" y="341"/>
                  </a:moveTo>
                  <a:cubicBezTo>
                    <a:pt x="443" y="250"/>
                    <a:pt x="276" y="172"/>
                    <a:pt x="105" y="97"/>
                  </a:cubicBezTo>
                  <a:cubicBezTo>
                    <a:pt x="203" y="84"/>
                    <a:pt x="301" y="71"/>
                    <a:pt x="399" y="57"/>
                  </a:cubicBezTo>
                  <a:cubicBezTo>
                    <a:pt x="436" y="52"/>
                    <a:pt x="473" y="44"/>
                    <a:pt x="509" y="35"/>
                  </a:cubicBezTo>
                  <a:cubicBezTo>
                    <a:pt x="517" y="33"/>
                    <a:pt x="524" y="32"/>
                    <a:pt x="530" y="32"/>
                  </a:cubicBezTo>
                  <a:cubicBezTo>
                    <a:pt x="555" y="32"/>
                    <a:pt x="567" y="48"/>
                    <a:pt x="572" y="78"/>
                  </a:cubicBezTo>
                  <a:cubicBezTo>
                    <a:pt x="585" y="160"/>
                    <a:pt x="600" y="242"/>
                    <a:pt x="617" y="341"/>
                  </a:cubicBezTo>
                  <a:moveTo>
                    <a:pt x="543" y="0"/>
                  </a:moveTo>
                  <a:cubicBezTo>
                    <a:pt x="540" y="0"/>
                    <a:pt x="536" y="0"/>
                    <a:pt x="531" y="1"/>
                  </a:cubicBezTo>
                  <a:cubicBezTo>
                    <a:pt x="364" y="34"/>
                    <a:pt x="196" y="57"/>
                    <a:pt x="25" y="66"/>
                  </a:cubicBezTo>
                  <a:cubicBezTo>
                    <a:pt x="12" y="67"/>
                    <a:pt x="3" y="74"/>
                    <a:pt x="1" y="85"/>
                  </a:cubicBezTo>
                  <a:cubicBezTo>
                    <a:pt x="0" y="88"/>
                    <a:pt x="0" y="90"/>
                    <a:pt x="0" y="92"/>
                  </a:cubicBezTo>
                  <a:cubicBezTo>
                    <a:pt x="1" y="100"/>
                    <a:pt x="8" y="104"/>
                    <a:pt x="16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8" y="104"/>
                    <a:pt x="19" y="104"/>
                    <a:pt x="20" y="104"/>
                  </a:cubicBezTo>
                  <a:cubicBezTo>
                    <a:pt x="57" y="104"/>
                    <a:pt x="84" y="131"/>
                    <a:pt x="115" y="144"/>
                  </a:cubicBezTo>
                  <a:cubicBezTo>
                    <a:pt x="260" y="202"/>
                    <a:pt x="405" y="261"/>
                    <a:pt x="543" y="335"/>
                  </a:cubicBezTo>
                  <a:cubicBezTo>
                    <a:pt x="571" y="350"/>
                    <a:pt x="601" y="366"/>
                    <a:pt x="641" y="366"/>
                  </a:cubicBezTo>
                  <a:cubicBezTo>
                    <a:pt x="644" y="366"/>
                    <a:pt x="648" y="365"/>
                    <a:pt x="652" y="365"/>
                  </a:cubicBezTo>
                  <a:cubicBezTo>
                    <a:pt x="634" y="319"/>
                    <a:pt x="627" y="278"/>
                    <a:pt x="620" y="236"/>
                  </a:cubicBezTo>
                  <a:cubicBezTo>
                    <a:pt x="609" y="172"/>
                    <a:pt x="597" y="108"/>
                    <a:pt x="585" y="44"/>
                  </a:cubicBezTo>
                  <a:cubicBezTo>
                    <a:pt x="580" y="20"/>
                    <a:pt x="569" y="0"/>
                    <a:pt x="5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164"/>
            <p:cNvSpPr>
              <a:spLocks noEditPoints="1"/>
            </p:cNvSpPr>
            <p:nvPr/>
          </p:nvSpPr>
          <p:spPr bwMode="auto">
            <a:xfrm>
              <a:off x="5343525" y="1535112"/>
              <a:ext cx="528638" cy="488950"/>
            </a:xfrm>
            <a:custGeom>
              <a:avLst/>
              <a:gdLst>
                <a:gd name="T0" fmla="*/ 114 w 744"/>
                <a:gd name="T1" fmla="*/ 79 h 687"/>
                <a:gd name="T2" fmla="*/ 71 w 744"/>
                <a:gd name="T3" fmla="*/ 43 h 687"/>
                <a:gd name="T4" fmla="*/ 191 w 744"/>
                <a:gd name="T5" fmla="*/ 68 h 687"/>
                <a:gd name="T6" fmla="*/ 666 w 744"/>
                <a:gd name="T7" fmla="*/ 201 h 687"/>
                <a:gd name="T8" fmla="*/ 708 w 744"/>
                <a:gd name="T9" fmla="*/ 278 h 687"/>
                <a:gd name="T10" fmla="*/ 631 w 744"/>
                <a:gd name="T11" fmla="*/ 631 h 687"/>
                <a:gd name="T12" fmla="*/ 629 w 744"/>
                <a:gd name="T13" fmla="*/ 641 h 687"/>
                <a:gd name="T14" fmla="*/ 624 w 744"/>
                <a:gd name="T15" fmla="*/ 648 h 687"/>
                <a:gd name="T16" fmla="*/ 611 w 744"/>
                <a:gd name="T17" fmla="*/ 612 h 687"/>
                <a:gd name="T18" fmla="*/ 611 w 744"/>
                <a:gd name="T19" fmla="*/ 610 h 687"/>
                <a:gd name="T20" fmla="*/ 589 w 744"/>
                <a:gd name="T21" fmla="*/ 614 h 687"/>
                <a:gd name="T22" fmla="*/ 561 w 744"/>
                <a:gd name="T23" fmla="*/ 570 h 687"/>
                <a:gd name="T24" fmla="*/ 544 w 744"/>
                <a:gd name="T25" fmla="*/ 573 h 687"/>
                <a:gd name="T26" fmla="*/ 513 w 744"/>
                <a:gd name="T27" fmla="*/ 526 h 687"/>
                <a:gd name="T28" fmla="*/ 495 w 744"/>
                <a:gd name="T29" fmla="*/ 533 h 687"/>
                <a:gd name="T30" fmla="*/ 472 w 744"/>
                <a:gd name="T31" fmla="*/ 519 h 687"/>
                <a:gd name="T32" fmla="*/ 399 w 744"/>
                <a:gd name="T33" fmla="*/ 418 h 687"/>
                <a:gd name="T34" fmla="*/ 393 w 744"/>
                <a:gd name="T35" fmla="*/ 412 h 687"/>
                <a:gd name="T36" fmla="*/ 388 w 744"/>
                <a:gd name="T37" fmla="*/ 413 h 687"/>
                <a:gd name="T38" fmla="*/ 382 w 744"/>
                <a:gd name="T39" fmla="*/ 413 h 687"/>
                <a:gd name="T40" fmla="*/ 374 w 744"/>
                <a:gd name="T41" fmla="*/ 410 h 687"/>
                <a:gd name="T42" fmla="*/ 341 w 744"/>
                <a:gd name="T43" fmla="*/ 335 h 687"/>
                <a:gd name="T44" fmla="*/ 344 w 744"/>
                <a:gd name="T45" fmla="*/ 327 h 687"/>
                <a:gd name="T46" fmla="*/ 320 w 744"/>
                <a:gd name="T47" fmla="*/ 334 h 687"/>
                <a:gd name="T48" fmla="*/ 276 w 744"/>
                <a:gd name="T49" fmla="*/ 286 h 687"/>
                <a:gd name="T50" fmla="*/ 245 w 744"/>
                <a:gd name="T51" fmla="*/ 249 h 687"/>
                <a:gd name="T52" fmla="*/ 217 w 744"/>
                <a:gd name="T53" fmla="*/ 183 h 687"/>
                <a:gd name="T54" fmla="*/ 220 w 744"/>
                <a:gd name="T55" fmla="*/ 176 h 687"/>
                <a:gd name="T56" fmla="*/ 194 w 744"/>
                <a:gd name="T57" fmla="*/ 185 h 687"/>
                <a:gd name="T58" fmla="*/ 182 w 744"/>
                <a:gd name="T59" fmla="*/ 179 h 687"/>
                <a:gd name="T60" fmla="*/ 166 w 744"/>
                <a:gd name="T61" fmla="*/ 128 h 687"/>
                <a:gd name="T62" fmla="*/ 171 w 744"/>
                <a:gd name="T63" fmla="*/ 116 h 687"/>
                <a:gd name="T64" fmla="*/ 169 w 744"/>
                <a:gd name="T65" fmla="*/ 116 h 687"/>
                <a:gd name="T66" fmla="*/ 156 w 744"/>
                <a:gd name="T67" fmla="*/ 120 h 687"/>
                <a:gd name="T68" fmla="*/ 143 w 744"/>
                <a:gd name="T69" fmla="*/ 124 h 687"/>
                <a:gd name="T70" fmla="*/ 131 w 744"/>
                <a:gd name="T71" fmla="*/ 117 h 687"/>
                <a:gd name="T72" fmla="*/ 126 w 744"/>
                <a:gd name="T73" fmla="*/ 92 h 687"/>
                <a:gd name="T74" fmla="*/ 134 w 744"/>
                <a:gd name="T75" fmla="*/ 75 h 687"/>
                <a:gd name="T76" fmla="*/ 114 w 744"/>
                <a:gd name="T77" fmla="*/ 79 h 687"/>
                <a:gd name="T78" fmla="*/ 14 w 744"/>
                <a:gd name="T79" fmla="*/ 0 h 687"/>
                <a:gd name="T80" fmla="*/ 0 w 744"/>
                <a:gd name="T81" fmla="*/ 9 h 687"/>
                <a:gd name="T82" fmla="*/ 641 w 744"/>
                <a:gd name="T83" fmla="*/ 687 h 687"/>
                <a:gd name="T84" fmla="*/ 649 w 744"/>
                <a:gd name="T85" fmla="*/ 615 h 687"/>
                <a:gd name="T86" fmla="*/ 725 w 744"/>
                <a:gd name="T87" fmla="*/ 277 h 687"/>
                <a:gd name="T88" fmla="*/ 672 w 744"/>
                <a:gd name="T89" fmla="*/ 179 h 687"/>
                <a:gd name="T90" fmla="*/ 29 w 744"/>
                <a:gd name="T91" fmla="*/ 5 h 687"/>
                <a:gd name="T92" fmla="*/ 14 w 744"/>
                <a:gd name="T93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4" h="687">
                  <a:moveTo>
                    <a:pt x="114" y="79"/>
                  </a:moveTo>
                  <a:cubicBezTo>
                    <a:pt x="93" y="79"/>
                    <a:pt x="83" y="62"/>
                    <a:pt x="71" y="43"/>
                  </a:cubicBezTo>
                  <a:cubicBezTo>
                    <a:pt x="114" y="43"/>
                    <a:pt x="152" y="58"/>
                    <a:pt x="191" y="68"/>
                  </a:cubicBezTo>
                  <a:cubicBezTo>
                    <a:pt x="351" y="106"/>
                    <a:pt x="509" y="152"/>
                    <a:pt x="666" y="201"/>
                  </a:cubicBezTo>
                  <a:cubicBezTo>
                    <a:pt x="713" y="216"/>
                    <a:pt x="721" y="231"/>
                    <a:pt x="708" y="278"/>
                  </a:cubicBezTo>
                  <a:cubicBezTo>
                    <a:pt x="675" y="394"/>
                    <a:pt x="659" y="514"/>
                    <a:pt x="631" y="631"/>
                  </a:cubicBezTo>
                  <a:cubicBezTo>
                    <a:pt x="630" y="634"/>
                    <a:pt x="630" y="638"/>
                    <a:pt x="629" y="641"/>
                  </a:cubicBezTo>
                  <a:cubicBezTo>
                    <a:pt x="628" y="643"/>
                    <a:pt x="627" y="646"/>
                    <a:pt x="624" y="648"/>
                  </a:cubicBezTo>
                  <a:cubicBezTo>
                    <a:pt x="600" y="645"/>
                    <a:pt x="605" y="628"/>
                    <a:pt x="611" y="612"/>
                  </a:cubicBezTo>
                  <a:cubicBezTo>
                    <a:pt x="611" y="611"/>
                    <a:pt x="611" y="611"/>
                    <a:pt x="611" y="610"/>
                  </a:cubicBezTo>
                  <a:cubicBezTo>
                    <a:pt x="603" y="612"/>
                    <a:pt x="595" y="614"/>
                    <a:pt x="589" y="614"/>
                  </a:cubicBezTo>
                  <a:cubicBezTo>
                    <a:pt x="570" y="614"/>
                    <a:pt x="563" y="601"/>
                    <a:pt x="561" y="570"/>
                  </a:cubicBezTo>
                  <a:cubicBezTo>
                    <a:pt x="555" y="572"/>
                    <a:pt x="549" y="573"/>
                    <a:pt x="544" y="573"/>
                  </a:cubicBezTo>
                  <a:cubicBezTo>
                    <a:pt x="524" y="573"/>
                    <a:pt x="514" y="558"/>
                    <a:pt x="513" y="526"/>
                  </a:cubicBezTo>
                  <a:cubicBezTo>
                    <a:pt x="507" y="531"/>
                    <a:pt x="500" y="533"/>
                    <a:pt x="495" y="533"/>
                  </a:cubicBezTo>
                  <a:cubicBezTo>
                    <a:pt x="486" y="533"/>
                    <a:pt x="478" y="527"/>
                    <a:pt x="472" y="519"/>
                  </a:cubicBezTo>
                  <a:cubicBezTo>
                    <a:pt x="448" y="485"/>
                    <a:pt x="403" y="467"/>
                    <a:pt x="399" y="418"/>
                  </a:cubicBezTo>
                  <a:cubicBezTo>
                    <a:pt x="399" y="413"/>
                    <a:pt x="397" y="412"/>
                    <a:pt x="393" y="412"/>
                  </a:cubicBezTo>
                  <a:cubicBezTo>
                    <a:pt x="392" y="412"/>
                    <a:pt x="390" y="412"/>
                    <a:pt x="388" y="413"/>
                  </a:cubicBezTo>
                  <a:cubicBezTo>
                    <a:pt x="386" y="413"/>
                    <a:pt x="384" y="413"/>
                    <a:pt x="382" y="413"/>
                  </a:cubicBezTo>
                  <a:cubicBezTo>
                    <a:pt x="379" y="413"/>
                    <a:pt x="376" y="412"/>
                    <a:pt x="374" y="410"/>
                  </a:cubicBezTo>
                  <a:cubicBezTo>
                    <a:pt x="356" y="388"/>
                    <a:pt x="329" y="371"/>
                    <a:pt x="341" y="335"/>
                  </a:cubicBezTo>
                  <a:cubicBezTo>
                    <a:pt x="342" y="333"/>
                    <a:pt x="343" y="330"/>
                    <a:pt x="344" y="327"/>
                  </a:cubicBezTo>
                  <a:cubicBezTo>
                    <a:pt x="334" y="332"/>
                    <a:pt x="326" y="334"/>
                    <a:pt x="320" y="334"/>
                  </a:cubicBezTo>
                  <a:cubicBezTo>
                    <a:pt x="293" y="334"/>
                    <a:pt x="288" y="302"/>
                    <a:pt x="276" y="286"/>
                  </a:cubicBezTo>
                  <a:cubicBezTo>
                    <a:pt x="266" y="273"/>
                    <a:pt x="266" y="258"/>
                    <a:pt x="245" y="249"/>
                  </a:cubicBezTo>
                  <a:cubicBezTo>
                    <a:pt x="223" y="239"/>
                    <a:pt x="207" y="215"/>
                    <a:pt x="217" y="183"/>
                  </a:cubicBezTo>
                  <a:cubicBezTo>
                    <a:pt x="218" y="181"/>
                    <a:pt x="219" y="179"/>
                    <a:pt x="220" y="176"/>
                  </a:cubicBezTo>
                  <a:cubicBezTo>
                    <a:pt x="208" y="177"/>
                    <a:pt x="202" y="185"/>
                    <a:pt x="194" y="185"/>
                  </a:cubicBezTo>
                  <a:cubicBezTo>
                    <a:pt x="190" y="185"/>
                    <a:pt x="186" y="184"/>
                    <a:pt x="182" y="179"/>
                  </a:cubicBezTo>
                  <a:cubicBezTo>
                    <a:pt x="166" y="163"/>
                    <a:pt x="160" y="147"/>
                    <a:pt x="166" y="128"/>
                  </a:cubicBezTo>
                  <a:cubicBezTo>
                    <a:pt x="167" y="124"/>
                    <a:pt x="169" y="120"/>
                    <a:pt x="171" y="116"/>
                  </a:cubicBezTo>
                  <a:cubicBezTo>
                    <a:pt x="170" y="116"/>
                    <a:pt x="170" y="116"/>
                    <a:pt x="169" y="116"/>
                  </a:cubicBezTo>
                  <a:cubicBezTo>
                    <a:pt x="164" y="116"/>
                    <a:pt x="160" y="118"/>
                    <a:pt x="156" y="120"/>
                  </a:cubicBezTo>
                  <a:cubicBezTo>
                    <a:pt x="151" y="122"/>
                    <a:pt x="147" y="124"/>
                    <a:pt x="143" y="124"/>
                  </a:cubicBezTo>
                  <a:cubicBezTo>
                    <a:pt x="140" y="124"/>
                    <a:pt x="136" y="122"/>
                    <a:pt x="131" y="117"/>
                  </a:cubicBezTo>
                  <a:cubicBezTo>
                    <a:pt x="124" y="109"/>
                    <a:pt x="123" y="101"/>
                    <a:pt x="126" y="92"/>
                  </a:cubicBezTo>
                  <a:cubicBezTo>
                    <a:pt x="128" y="87"/>
                    <a:pt x="131" y="82"/>
                    <a:pt x="134" y="75"/>
                  </a:cubicBezTo>
                  <a:cubicBezTo>
                    <a:pt x="126" y="78"/>
                    <a:pt x="120" y="79"/>
                    <a:pt x="114" y="79"/>
                  </a:cubicBezTo>
                  <a:moveTo>
                    <a:pt x="14" y="0"/>
                  </a:moveTo>
                  <a:cubicBezTo>
                    <a:pt x="10" y="0"/>
                    <a:pt x="5" y="2"/>
                    <a:pt x="0" y="9"/>
                  </a:cubicBezTo>
                  <a:cubicBezTo>
                    <a:pt x="220" y="226"/>
                    <a:pt x="380" y="500"/>
                    <a:pt x="641" y="687"/>
                  </a:cubicBezTo>
                  <a:cubicBezTo>
                    <a:pt x="644" y="659"/>
                    <a:pt x="643" y="636"/>
                    <a:pt x="649" y="615"/>
                  </a:cubicBezTo>
                  <a:cubicBezTo>
                    <a:pt x="678" y="503"/>
                    <a:pt x="691" y="388"/>
                    <a:pt x="725" y="277"/>
                  </a:cubicBezTo>
                  <a:cubicBezTo>
                    <a:pt x="744" y="216"/>
                    <a:pt x="732" y="198"/>
                    <a:pt x="672" y="179"/>
                  </a:cubicBezTo>
                  <a:cubicBezTo>
                    <a:pt x="460" y="114"/>
                    <a:pt x="245" y="59"/>
                    <a:pt x="29" y="5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165"/>
            <p:cNvSpPr>
              <a:spLocks noEditPoints="1"/>
            </p:cNvSpPr>
            <p:nvPr/>
          </p:nvSpPr>
          <p:spPr bwMode="auto">
            <a:xfrm>
              <a:off x="5505450" y="1627187"/>
              <a:ext cx="306388" cy="290513"/>
            </a:xfrm>
            <a:custGeom>
              <a:avLst/>
              <a:gdLst>
                <a:gd name="T0" fmla="*/ 356 w 431"/>
                <a:gd name="T1" fmla="*/ 381 h 408"/>
                <a:gd name="T2" fmla="*/ 74 w 431"/>
                <a:gd name="T3" fmla="*/ 48 h 408"/>
                <a:gd name="T4" fmla="*/ 292 w 431"/>
                <a:gd name="T5" fmla="*/ 113 h 408"/>
                <a:gd name="T6" fmla="*/ 376 w 431"/>
                <a:gd name="T7" fmla="*/ 132 h 408"/>
                <a:gd name="T8" fmla="*/ 407 w 431"/>
                <a:gd name="T9" fmla="*/ 182 h 408"/>
                <a:gd name="T10" fmla="*/ 356 w 431"/>
                <a:gd name="T11" fmla="*/ 381 h 408"/>
                <a:gd name="T12" fmla="*/ 19 w 431"/>
                <a:gd name="T13" fmla="*/ 0 h 408"/>
                <a:gd name="T14" fmla="*/ 4 w 431"/>
                <a:gd name="T15" fmla="*/ 8 h 408"/>
                <a:gd name="T16" fmla="*/ 2 w 431"/>
                <a:gd name="T17" fmla="*/ 12 h 408"/>
                <a:gd name="T18" fmla="*/ 10 w 431"/>
                <a:gd name="T19" fmla="*/ 26 h 408"/>
                <a:gd name="T20" fmla="*/ 66 w 431"/>
                <a:gd name="T21" fmla="*/ 85 h 408"/>
                <a:gd name="T22" fmla="*/ 306 w 431"/>
                <a:gd name="T23" fmla="*/ 353 h 408"/>
                <a:gd name="T24" fmla="*/ 373 w 431"/>
                <a:gd name="T25" fmla="*/ 408 h 408"/>
                <a:gd name="T26" fmla="*/ 391 w 431"/>
                <a:gd name="T27" fmla="*/ 308 h 408"/>
                <a:gd name="T28" fmla="*/ 427 w 431"/>
                <a:gd name="T29" fmla="*/ 162 h 408"/>
                <a:gd name="T30" fmla="*/ 403 w 431"/>
                <a:gd name="T31" fmla="*/ 115 h 408"/>
                <a:gd name="T32" fmla="*/ 27 w 431"/>
                <a:gd name="T33" fmla="*/ 2 h 408"/>
                <a:gd name="T34" fmla="*/ 19 w 431"/>
                <a:gd name="T3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408">
                  <a:moveTo>
                    <a:pt x="356" y="381"/>
                  </a:moveTo>
                  <a:cubicBezTo>
                    <a:pt x="262" y="262"/>
                    <a:pt x="170" y="154"/>
                    <a:pt x="74" y="48"/>
                  </a:cubicBezTo>
                  <a:cubicBezTo>
                    <a:pt x="146" y="70"/>
                    <a:pt x="219" y="92"/>
                    <a:pt x="292" y="113"/>
                  </a:cubicBezTo>
                  <a:cubicBezTo>
                    <a:pt x="320" y="121"/>
                    <a:pt x="348" y="127"/>
                    <a:pt x="376" y="132"/>
                  </a:cubicBezTo>
                  <a:cubicBezTo>
                    <a:pt x="407" y="137"/>
                    <a:pt x="414" y="153"/>
                    <a:pt x="407" y="182"/>
                  </a:cubicBezTo>
                  <a:cubicBezTo>
                    <a:pt x="390" y="244"/>
                    <a:pt x="375" y="306"/>
                    <a:pt x="356" y="381"/>
                  </a:cubicBezTo>
                  <a:moveTo>
                    <a:pt x="19" y="0"/>
                  </a:moveTo>
                  <a:cubicBezTo>
                    <a:pt x="13" y="0"/>
                    <a:pt x="8" y="3"/>
                    <a:pt x="4" y="8"/>
                  </a:cubicBezTo>
                  <a:cubicBezTo>
                    <a:pt x="3" y="9"/>
                    <a:pt x="2" y="10"/>
                    <a:pt x="2" y="12"/>
                  </a:cubicBezTo>
                  <a:cubicBezTo>
                    <a:pt x="0" y="18"/>
                    <a:pt x="4" y="24"/>
                    <a:pt x="10" y="26"/>
                  </a:cubicBezTo>
                  <a:cubicBezTo>
                    <a:pt x="37" y="37"/>
                    <a:pt x="47" y="65"/>
                    <a:pt x="66" y="85"/>
                  </a:cubicBezTo>
                  <a:cubicBezTo>
                    <a:pt x="150" y="171"/>
                    <a:pt x="232" y="258"/>
                    <a:pt x="306" y="353"/>
                  </a:cubicBezTo>
                  <a:cubicBezTo>
                    <a:pt x="322" y="374"/>
                    <a:pt x="340" y="396"/>
                    <a:pt x="373" y="408"/>
                  </a:cubicBezTo>
                  <a:cubicBezTo>
                    <a:pt x="375" y="371"/>
                    <a:pt x="383" y="339"/>
                    <a:pt x="391" y="308"/>
                  </a:cubicBezTo>
                  <a:cubicBezTo>
                    <a:pt x="403" y="259"/>
                    <a:pt x="415" y="211"/>
                    <a:pt x="427" y="162"/>
                  </a:cubicBezTo>
                  <a:cubicBezTo>
                    <a:pt x="431" y="141"/>
                    <a:pt x="429" y="121"/>
                    <a:pt x="403" y="115"/>
                  </a:cubicBezTo>
                  <a:cubicBezTo>
                    <a:pt x="275" y="86"/>
                    <a:pt x="150" y="49"/>
                    <a:pt x="27" y="2"/>
                  </a:cubicBezTo>
                  <a:cubicBezTo>
                    <a:pt x="24" y="1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166"/>
            <p:cNvSpPr>
              <a:spLocks noEditPoints="1"/>
            </p:cNvSpPr>
            <p:nvPr/>
          </p:nvSpPr>
          <p:spPr bwMode="auto">
            <a:xfrm>
              <a:off x="11358563" y="-501650"/>
              <a:ext cx="374650" cy="739775"/>
            </a:xfrm>
            <a:custGeom>
              <a:avLst/>
              <a:gdLst>
                <a:gd name="T0" fmla="*/ 255 w 525"/>
                <a:gd name="T1" fmla="*/ 951 h 1039"/>
                <a:gd name="T2" fmla="*/ 263 w 525"/>
                <a:gd name="T3" fmla="*/ 870 h 1039"/>
                <a:gd name="T4" fmla="*/ 242 w 525"/>
                <a:gd name="T5" fmla="*/ 867 h 1039"/>
                <a:gd name="T6" fmla="*/ 221 w 525"/>
                <a:gd name="T7" fmla="*/ 846 h 1039"/>
                <a:gd name="T8" fmla="*/ 248 w 525"/>
                <a:gd name="T9" fmla="*/ 809 h 1039"/>
                <a:gd name="T10" fmla="*/ 233 w 525"/>
                <a:gd name="T11" fmla="*/ 806 h 1039"/>
                <a:gd name="T12" fmla="*/ 194 w 525"/>
                <a:gd name="T13" fmla="*/ 759 h 1039"/>
                <a:gd name="T14" fmla="*/ 221 w 525"/>
                <a:gd name="T15" fmla="*/ 724 h 1039"/>
                <a:gd name="T16" fmla="*/ 213 w 525"/>
                <a:gd name="T17" fmla="*/ 723 h 1039"/>
                <a:gd name="T18" fmla="*/ 168 w 525"/>
                <a:gd name="T19" fmla="*/ 654 h 1039"/>
                <a:gd name="T20" fmla="*/ 152 w 525"/>
                <a:gd name="T21" fmla="*/ 602 h 1039"/>
                <a:gd name="T22" fmla="*/ 156 w 525"/>
                <a:gd name="T23" fmla="*/ 511 h 1039"/>
                <a:gd name="T24" fmla="*/ 146 w 525"/>
                <a:gd name="T25" fmla="*/ 508 h 1039"/>
                <a:gd name="T26" fmla="*/ 96 w 525"/>
                <a:gd name="T27" fmla="*/ 430 h 1039"/>
                <a:gd name="T28" fmla="*/ 104 w 525"/>
                <a:gd name="T29" fmla="*/ 400 h 1039"/>
                <a:gd name="T30" fmla="*/ 54 w 525"/>
                <a:gd name="T31" fmla="*/ 268 h 1039"/>
                <a:gd name="T32" fmla="*/ 74 w 525"/>
                <a:gd name="T33" fmla="*/ 224 h 1039"/>
                <a:gd name="T34" fmla="*/ 62 w 525"/>
                <a:gd name="T35" fmla="*/ 150 h 1039"/>
                <a:gd name="T36" fmla="*/ 55 w 525"/>
                <a:gd name="T37" fmla="*/ 77 h 1039"/>
                <a:gd name="T38" fmla="*/ 53 w 525"/>
                <a:gd name="T39" fmla="*/ 77 h 1039"/>
                <a:gd name="T40" fmla="*/ 27 w 525"/>
                <a:gd name="T41" fmla="*/ 41 h 1039"/>
                <a:gd name="T42" fmla="*/ 33 w 525"/>
                <a:gd name="T43" fmla="*/ 40 h 1039"/>
                <a:gd name="T44" fmla="*/ 37 w 525"/>
                <a:gd name="T45" fmla="*/ 41 h 1039"/>
                <a:gd name="T46" fmla="*/ 48 w 525"/>
                <a:gd name="T47" fmla="*/ 45 h 1039"/>
                <a:gd name="T48" fmla="*/ 433 w 525"/>
                <a:gd name="T49" fmla="*/ 195 h 1039"/>
                <a:gd name="T50" fmla="*/ 480 w 525"/>
                <a:gd name="T51" fmla="*/ 283 h 1039"/>
                <a:gd name="T52" fmla="*/ 307 w 525"/>
                <a:gd name="T53" fmla="*/ 821 h 1039"/>
                <a:gd name="T54" fmla="*/ 255 w 525"/>
                <a:gd name="T55" fmla="*/ 951 h 1039"/>
                <a:gd name="T56" fmla="*/ 0 w 525"/>
                <a:gd name="T57" fmla="*/ 0 h 1039"/>
                <a:gd name="T58" fmla="*/ 241 w 525"/>
                <a:gd name="T59" fmla="*/ 1039 h 1039"/>
                <a:gd name="T60" fmla="*/ 264 w 525"/>
                <a:gd name="T61" fmla="*/ 1014 h 1039"/>
                <a:gd name="T62" fmla="*/ 504 w 525"/>
                <a:gd name="T63" fmla="*/ 292 h 1039"/>
                <a:gd name="T64" fmla="*/ 444 w 525"/>
                <a:gd name="T65" fmla="*/ 179 h 1039"/>
                <a:gd name="T66" fmla="*/ 75 w 525"/>
                <a:gd name="T67" fmla="*/ 38 h 1039"/>
                <a:gd name="T68" fmla="*/ 0 w 525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5" h="1039">
                  <a:moveTo>
                    <a:pt x="255" y="951"/>
                  </a:moveTo>
                  <a:cubicBezTo>
                    <a:pt x="241" y="922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7"/>
                  </a:cubicBezTo>
                  <a:cubicBezTo>
                    <a:pt x="232" y="864"/>
                    <a:pt x="224" y="859"/>
                    <a:pt x="221" y="846"/>
                  </a:cubicBezTo>
                  <a:cubicBezTo>
                    <a:pt x="216" y="823"/>
                    <a:pt x="239" y="824"/>
                    <a:pt x="248" y="809"/>
                  </a:cubicBezTo>
                  <a:cubicBezTo>
                    <a:pt x="242" y="808"/>
                    <a:pt x="238" y="807"/>
                    <a:pt x="233" y="806"/>
                  </a:cubicBezTo>
                  <a:cubicBezTo>
                    <a:pt x="211" y="800"/>
                    <a:pt x="199" y="784"/>
                    <a:pt x="194" y="759"/>
                  </a:cubicBezTo>
                  <a:cubicBezTo>
                    <a:pt x="190" y="736"/>
                    <a:pt x="210" y="739"/>
                    <a:pt x="221" y="724"/>
                  </a:cubicBezTo>
                  <a:cubicBezTo>
                    <a:pt x="218" y="724"/>
                    <a:pt x="216" y="723"/>
                    <a:pt x="213" y="723"/>
                  </a:cubicBezTo>
                  <a:cubicBezTo>
                    <a:pt x="176" y="712"/>
                    <a:pt x="164" y="682"/>
                    <a:pt x="168" y="654"/>
                  </a:cubicBezTo>
                  <a:cubicBezTo>
                    <a:pt x="172" y="629"/>
                    <a:pt x="158" y="619"/>
                    <a:pt x="152" y="602"/>
                  </a:cubicBezTo>
                  <a:cubicBezTo>
                    <a:pt x="143" y="575"/>
                    <a:pt x="103" y="542"/>
                    <a:pt x="156" y="511"/>
                  </a:cubicBezTo>
                  <a:cubicBezTo>
                    <a:pt x="153" y="510"/>
                    <a:pt x="149" y="509"/>
                    <a:pt x="146" y="508"/>
                  </a:cubicBezTo>
                  <a:cubicBezTo>
                    <a:pt x="105" y="497"/>
                    <a:pt x="105" y="460"/>
                    <a:pt x="96" y="430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8"/>
                  </a:cubicBezTo>
                  <a:cubicBezTo>
                    <a:pt x="47" y="249"/>
                    <a:pt x="49" y="231"/>
                    <a:pt x="74" y="224"/>
                  </a:cubicBezTo>
                  <a:cubicBezTo>
                    <a:pt x="35" y="197"/>
                    <a:pt x="32" y="174"/>
                    <a:pt x="62" y="150"/>
                  </a:cubicBezTo>
                  <a:cubicBezTo>
                    <a:pt x="25" y="122"/>
                    <a:pt x="23" y="105"/>
                    <a:pt x="55" y="77"/>
                  </a:cubicBezTo>
                  <a:cubicBezTo>
                    <a:pt x="54" y="77"/>
                    <a:pt x="54" y="77"/>
                    <a:pt x="53" y="77"/>
                  </a:cubicBezTo>
                  <a:cubicBezTo>
                    <a:pt x="34" y="71"/>
                    <a:pt x="15" y="66"/>
                    <a:pt x="27" y="41"/>
                  </a:cubicBezTo>
                  <a:cubicBezTo>
                    <a:pt x="29" y="40"/>
                    <a:pt x="31" y="40"/>
                    <a:pt x="33" y="40"/>
                  </a:cubicBezTo>
                  <a:cubicBezTo>
                    <a:pt x="34" y="40"/>
                    <a:pt x="36" y="40"/>
                    <a:pt x="37" y="41"/>
                  </a:cubicBezTo>
                  <a:cubicBezTo>
                    <a:pt x="41" y="42"/>
                    <a:pt x="44" y="44"/>
                    <a:pt x="48" y="45"/>
                  </a:cubicBezTo>
                  <a:cubicBezTo>
                    <a:pt x="177" y="92"/>
                    <a:pt x="301" y="153"/>
                    <a:pt x="433" y="195"/>
                  </a:cubicBezTo>
                  <a:cubicBezTo>
                    <a:pt x="486" y="212"/>
                    <a:pt x="496" y="229"/>
                    <a:pt x="480" y="283"/>
                  </a:cubicBezTo>
                  <a:cubicBezTo>
                    <a:pt x="427" y="464"/>
                    <a:pt x="371" y="644"/>
                    <a:pt x="307" y="821"/>
                  </a:cubicBezTo>
                  <a:cubicBezTo>
                    <a:pt x="291" y="863"/>
                    <a:pt x="282" y="909"/>
                    <a:pt x="255" y="951"/>
                  </a:cubicBezTo>
                  <a:moveTo>
                    <a:pt x="0" y="0"/>
                  </a:moveTo>
                  <a:cubicBezTo>
                    <a:pt x="14" y="368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9" y="775"/>
                    <a:pt x="432" y="535"/>
                    <a:pt x="504" y="292"/>
                  </a:cubicBezTo>
                  <a:cubicBezTo>
                    <a:pt x="525" y="222"/>
                    <a:pt x="515" y="200"/>
                    <a:pt x="444" y="179"/>
                  </a:cubicBezTo>
                  <a:cubicBezTo>
                    <a:pt x="317" y="141"/>
                    <a:pt x="200" y="81"/>
                    <a:pt x="75" y="38"/>
                  </a:cubicBezTo>
                  <a:cubicBezTo>
                    <a:pt x="51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167"/>
            <p:cNvSpPr>
              <a:spLocks noEditPoints="1"/>
            </p:cNvSpPr>
            <p:nvPr/>
          </p:nvSpPr>
          <p:spPr bwMode="auto">
            <a:xfrm>
              <a:off x="11436351" y="-406400"/>
              <a:ext cx="227013" cy="430213"/>
            </a:xfrm>
            <a:custGeom>
              <a:avLst/>
              <a:gdLst>
                <a:gd name="T0" fmla="*/ 164 w 319"/>
                <a:gd name="T1" fmla="*/ 513 h 605"/>
                <a:gd name="T2" fmla="*/ 26 w 319"/>
                <a:gd name="T3" fmla="*/ 33 h 605"/>
                <a:gd name="T4" fmla="*/ 247 w 319"/>
                <a:gd name="T5" fmla="*/ 111 h 605"/>
                <a:gd name="T6" fmla="*/ 276 w 319"/>
                <a:gd name="T7" fmla="*/ 172 h 605"/>
                <a:gd name="T8" fmla="*/ 240 w 319"/>
                <a:gd name="T9" fmla="*/ 264 h 605"/>
                <a:gd name="T10" fmla="*/ 164 w 319"/>
                <a:gd name="T11" fmla="*/ 513 h 605"/>
                <a:gd name="T12" fmla="*/ 10 w 319"/>
                <a:gd name="T13" fmla="*/ 0 h 605"/>
                <a:gd name="T14" fmla="*/ 21 w 319"/>
                <a:gd name="T15" fmla="*/ 99 h 605"/>
                <a:gd name="T16" fmla="*/ 124 w 319"/>
                <a:gd name="T17" fmla="*/ 497 h 605"/>
                <a:gd name="T18" fmla="*/ 145 w 319"/>
                <a:gd name="T19" fmla="*/ 588 h 605"/>
                <a:gd name="T20" fmla="*/ 153 w 319"/>
                <a:gd name="T21" fmla="*/ 604 h 605"/>
                <a:gd name="T22" fmla="*/ 157 w 319"/>
                <a:gd name="T23" fmla="*/ 605 h 605"/>
                <a:gd name="T24" fmla="*/ 159 w 319"/>
                <a:gd name="T25" fmla="*/ 605 h 605"/>
                <a:gd name="T26" fmla="*/ 179 w 319"/>
                <a:gd name="T27" fmla="*/ 586 h 605"/>
                <a:gd name="T28" fmla="*/ 308 w 319"/>
                <a:gd name="T29" fmla="*/ 157 h 605"/>
                <a:gd name="T30" fmla="*/ 279 w 319"/>
                <a:gd name="T31" fmla="*/ 104 h 605"/>
                <a:gd name="T32" fmla="*/ 117 w 319"/>
                <a:gd name="T33" fmla="*/ 47 h 605"/>
                <a:gd name="T34" fmla="*/ 10 w 319"/>
                <a:gd name="T35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5">
                  <a:moveTo>
                    <a:pt x="164" y="513"/>
                  </a:moveTo>
                  <a:cubicBezTo>
                    <a:pt x="124" y="354"/>
                    <a:pt x="79" y="198"/>
                    <a:pt x="26" y="33"/>
                  </a:cubicBezTo>
                  <a:cubicBezTo>
                    <a:pt x="109" y="63"/>
                    <a:pt x="178" y="87"/>
                    <a:pt x="247" y="111"/>
                  </a:cubicBezTo>
                  <a:cubicBezTo>
                    <a:pt x="279" y="121"/>
                    <a:pt x="291" y="139"/>
                    <a:pt x="276" y="172"/>
                  </a:cubicBezTo>
                  <a:cubicBezTo>
                    <a:pt x="262" y="202"/>
                    <a:pt x="250" y="232"/>
                    <a:pt x="240" y="264"/>
                  </a:cubicBezTo>
                  <a:cubicBezTo>
                    <a:pt x="214" y="346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39"/>
                    <a:pt x="11" y="70"/>
                    <a:pt x="21" y="99"/>
                  </a:cubicBezTo>
                  <a:cubicBezTo>
                    <a:pt x="65" y="229"/>
                    <a:pt x="95" y="363"/>
                    <a:pt x="124" y="497"/>
                  </a:cubicBezTo>
                  <a:cubicBezTo>
                    <a:pt x="131" y="527"/>
                    <a:pt x="152" y="554"/>
                    <a:pt x="145" y="588"/>
                  </a:cubicBezTo>
                  <a:cubicBezTo>
                    <a:pt x="143" y="595"/>
                    <a:pt x="146" y="602"/>
                    <a:pt x="153" y="604"/>
                  </a:cubicBezTo>
                  <a:cubicBezTo>
                    <a:pt x="154" y="605"/>
                    <a:pt x="156" y="605"/>
                    <a:pt x="157" y="605"/>
                  </a:cubicBezTo>
                  <a:cubicBezTo>
                    <a:pt x="158" y="605"/>
                    <a:pt x="158" y="605"/>
                    <a:pt x="159" y="605"/>
                  </a:cubicBezTo>
                  <a:cubicBezTo>
                    <a:pt x="169" y="604"/>
                    <a:pt x="176" y="598"/>
                    <a:pt x="179" y="586"/>
                  </a:cubicBezTo>
                  <a:cubicBezTo>
                    <a:pt x="211" y="440"/>
                    <a:pt x="256" y="297"/>
                    <a:pt x="308" y="157"/>
                  </a:cubicBezTo>
                  <a:cubicBezTo>
                    <a:pt x="319" y="128"/>
                    <a:pt x="302" y="113"/>
                    <a:pt x="279" y="104"/>
                  </a:cubicBezTo>
                  <a:cubicBezTo>
                    <a:pt x="225" y="84"/>
                    <a:pt x="171" y="65"/>
                    <a:pt x="117" y="47"/>
                  </a:cubicBezTo>
                  <a:cubicBezTo>
                    <a:pt x="82" y="34"/>
                    <a:pt x="47" y="22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168"/>
            <p:cNvSpPr>
              <a:spLocks noEditPoints="1"/>
            </p:cNvSpPr>
            <p:nvPr/>
          </p:nvSpPr>
          <p:spPr bwMode="auto">
            <a:xfrm>
              <a:off x="10926763" y="3117850"/>
              <a:ext cx="661988" cy="700088"/>
            </a:xfrm>
            <a:custGeom>
              <a:avLst/>
              <a:gdLst>
                <a:gd name="T0" fmla="*/ 587 w 930"/>
                <a:gd name="T1" fmla="*/ 967 h 985"/>
                <a:gd name="T2" fmla="*/ 580 w 930"/>
                <a:gd name="T3" fmla="*/ 967 h 985"/>
                <a:gd name="T4" fmla="*/ 467 w 930"/>
                <a:gd name="T5" fmla="*/ 874 h 985"/>
                <a:gd name="T6" fmla="*/ 420 w 930"/>
                <a:gd name="T7" fmla="*/ 816 h 985"/>
                <a:gd name="T8" fmla="*/ 303 w 930"/>
                <a:gd name="T9" fmla="*/ 686 h 985"/>
                <a:gd name="T10" fmla="*/ 173 w 930"/>
                <a:gd name="T11" fmla="*/ 541 h 985"/>
                <a:gd name="T12" fmla="*/ 63 w 930"/>
                <a:gd name="T13" fmla="*/ 377 h 985"/>
                <a:gd name="T14" fmla="*/ 79 w 930"/>
                <a:gd name="T15" fmla="*/ 239 h 985"/>
                <a:gd name="T16" fmla="*/ 103 w 930"/>
                <a:gd name="T17" fmla="*/ 218 h 985"/>
                <a:gd name="T18" fmla="*/ 140 w 930"/>
                <a:gd name="T19" fmla="*/ 185 h 985"/>
                <a:gd name="T20" fmla="*/ 171 w 930"/>
                <a:gd name="T21" fmla="*/ 145 h 985"/>
                <a:gd name="T22" fmla="*/ 198 w 930"/>
                <a:gd name="T23" fmla="*/ 110 h 985"/>
                <a:gd name="T24" fmla="*/ 319 w 930"/>
                <a:gd name="T25" fmla="*/ 33 h 985"/>
                <a:gd name="T26" fmla="*/ 322 w 930"/>
                <a:gd name="T27" fmla="*/ 32 h 985"/>
                <a:gd name="T28" fmla="*/ 355 w 930"/>
                <a:gd name="T29" fmla="*/ 24 h 985"/>
                <a:gd name="T30" fmla="*/ 359 w 930"/>
                <a:gd name="T31" fmla="*/ 24 h 985"/>
                <a:gd name="T32" fmla="*/ 406 w 930"/>
                <a:gd name="T33" fmla="*/ 49 h 985"/>
                <a:gd name="T34" fmla="*/ 466 w 930"/>
                <a:gd name="T35" fmla="*/ 107 h 985"/>
                <a:gd name="T36" fmla="*/ 492 w 930"/>
                <a:gd name="T37" fmla="*/ 132 h 985"/>
                <a:gd name="T38" fmla="*/ 847 w 930"/>
                <a:gd name="T39" fmla="*/ 608 h 985"/>
                <a:gd name="T40" fmla="*/ 848 w 930"/>
                <a:gd name="T41" fmla="*/ 814 h 985"/>
                <a:gd name="T42" fmla="*/ 778 w 930"/>
                <a:gd name="T43" fmla="*/ 871 h 985"/>
                <a:gd name="T44" fmla="*/ 587 w 930"/>
                <a:gd name="T45" fmla="*/ 967 h 985"/>
                <a:gd name="T46" fmla="*/ 365 w 930"/>
                <a:gd name="T47" fmla="*/ 0 h 985"/>
                <a:gd name="T48" fmla="*/ 323 w 930"/>
                <a:gd name="T49" fmla="*/ 9 h 985"/>
                <a:gd name="T50" fmla="*/ 157 w 930"/>
                <a:gd name="T51" fmla="*/ 130 h 985"/>
                <a:gd name="T52" fmla="*/ 137 w 930"/>
                <a:gd name="T53" fmla="*/ 151 h 985"/>
                <a:gd name="T54" fmla="*/ 117 w 930"/>
                <a:gd name="T55" fmla="*/ 173 h 985"/>
                <a:gd name="T56" fmla="*/ 96 w 930"/>
                <a:gd name="T57" fmla="*/ 194 h 985"/>
                <a:gd name="T58" fmla="*/ 83 w 930"/>
                <a:gd name="T59" fmla="*/ 207 h 985"/>
                <a:gd name="T60" fmla="*/ 69 w 930"/>
                <a:gd name="T61" fmla="*/ 438 h 985"/>
                <a:gd name="T62" fmla="*/ 101 w 930"/>
                <a:gd name="T63" fmla="*/ 483 h 985"/>
                <a:gd name="T64" fmla="*/ 119 w 930"/>
                <a:gd name="T65" fmla="*/ 505 h 985"/>
                <a:gd name="T66" fmla="*/ 273 w 930"/>
                <a:gd name="T67" fmla="*/ 686 h 985"/>
                <a:gd name="T68" fmla="*/ 415 w 930"/>
                <a:gd name="T69" fmla="*/ 848 h 985"/>
                <a:gd name="T70" fmla="*/ 589 w 930"/>
                <a:gd name="T71" fmla="*/ 984 h 985"/>
                <a:gd name="T72" fmla="*/ 599 w 930"/>
                <a:gd name="T73" fmla="*/ 985 h 985"/>
                <a:gd name="T74" fmla="*/ 782 w 930"/>
                <a:gd name="T75" fmla="*/ 895 h 985"/>
                <a:gd name="T76" fmla="*/ 784 w 930"/>
                <a:gd name="T77" fmla="*/ 893 h 985"/>
                <a:gd name="T78" fmla="*/ 787 w 930"/>
                <a:gd name="T79" fmla="*/ 891 h 985"/>
                <a:gd name="T80" fmla="*/ 860 w 930"/>
                <a:gd name="T81" fmla="*/ 828 h 985"/>
                <a:gd name="T82" fmla="*/ 852 w 930"/>
                <a:gd name="T83" fmla="*/ 564 h 985"/>
                <a:gd name="T84" fmla="*/ 502 w 930"/>
                <a:gd name="T85" fmla="*/ 107 h 985"/>
                <a:gd name="T86" fmla="*/ 478 w 930"/>
                <a:gd name="T87" fmla="*/ 84 h 985"/>
                <a:gd name="T88" fmla="*/ 425 w 930"/>
                <a:gd name="T89" fmla="*/ 31 h 985"/>
                <a:gd name="T90" fmla="*/ 370 w 930"/>
                <a:gd name="T91" fmla="*/ 0 h 985"/>
                <a:gd name="T92" fmla="*/ 365 w 930"/>
                <a:gd name="T93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0" h="985">
                  <a:moveTo>
                    <a:pt x="587" y="967"/>
                  </a:moveTo>
                  <a:cubicBezTo>
                    <a:pt x="584" y="967"/>
                    <a:pt x="582" y="967"/>
                    <a:pt x="580" y="967"/>
                  </a:cubicBezTo>
                  <a:cubicBezTo>
                    <a:pt x="539" y="964"/>
                    <a:pt x="512" y="930"/>
                    <a:pt x="467" y="874"/>
                  </a:cubicBezTo>
                  <a:cubicBezTo>
                    <a:pt x="454" y="857"/>
                    <a:pt x="438" y="837"/>
                    <a:pt x="420" y="816"/>
                  </a:cubicBezTo>
                  <a:cubicBezTo>
                    <a:pt x="382" y="772"/>
                    <a:pt x="342" y="728"/>
                    <a:pt x="303" y="686"/>
                  </a:cubicBezTo>
                  <a:cubicBezTo>
                    <a:pt x="259" y="639"/>
                    <a:pt x="214" y="591"/>
                    <a:pt x="173" y="541"/>
                  </a:cubicBezTo>
                  <a:cubicBezTo>
                    <a:pt x="125" y="484"/>
                    <a:pt x="90" y="431"/>
                    <a:pt x="63" y="377"/>
                  </a:cubicBezTo>
                  <a:cubicBezTo>
                    <a:pt x="35" y="322"/>
                    <a:pt x="41" y="279"/>
                    <a:pt x="79" y="239"/>
                  </a:cubicBezTo>
                  <a:cubicBezTo>
                    <a:pt x="86" y="232"/>
                    <a:pt x="94" y="225"/>
                    <a:pt x="103" y="218"/>
                  </a:cubicBezTo>
                  <a:cubicBezTo>
                    <a:pt x="117" y="207"/>
                    <a:pt x="130" y="196"/>
                    <a:pt x="140" y="185"/>
                  </a:cubicBezTo>
                  <a:cubicBezTo>
                    <a:pt x="153" y="172"/>
                    <a:pt x="163" y="159"/>
                    <a:pt x="171" y="145"/>
                  </a:cubicBezTo>
                  <a:cubicBezTo>
                    <a:pt x="179" y="133"/>
                    <a:pt x="188" y="121"/>
                    <a:pt x="198" y="110"/>
                  </a:cubicBezTo>
                  <a:cubicBezTo>
                    <a:pt x="232" y="75"/>
                    <a:pt x="276" y="54"/>
                    <a:pt x="319" y="33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33" y="26"/>
                    <a:pt x="344" y="24"/>
                    <a:pt x="355" y="24"/>
                  </a:cubicBezTo>
                  <a:cubicBezTo>
                    <a:pt x="356" y="24"/>
                    <a:pt x="358" y="24"/>
                    <a:pt x="359" y="24"/>
                  </a:cubicBezTo>
                  <a:cubicBezTo>
                    <a:pt x="376" y="25"/>
                    <a:pt x="391" y="33"/>
                    <a:pt x="406" y="49"/>
                  </a:cubicBezTo>
                  <a:cubicBezTo>
                    <a:pt x="426" y="69"/>
                    <a:pt x="446" y="88"/>
                    <a:pt x="466" y="107"/>
                  </a:cubicBezTo>
                  <a:cubicBezTo>
                    <a:pt x="474" y="115"/>
                    <a:pt x="483" y="124"/>
                    <a:pt x="492" y="132"/>
                  </a:cubicBezTo>
                  <a:cubicBezTo>
                    <a:pt x="661" y="304"/>
                    <a:pt x="771" y="451"/>
                    <a:pt x="847" y="608"/>
                  </a:cubicBezTo>
                  <a:cubicBezTo>
                    <a:pt x="893" y="704"/>
                    <a:pt x="904" y="756"/>
                    <a:pt x="848" y="814"/>
                  </a:cubicBezTo>
                  <a:cubicBezTo>
                    <a:pt x="832" y="830"/>
                    <a:pt x="810" y="849"/>
                    <a:pt x="778" y="871"/>
                  </a:cubicBezTo>
                  <a:cubicBezTo>
                    <a:pt x="677" y="941"/>
                    <a:pt x="626" y="967"/>
                    <a:pt x="587" y="967"/>
                  </a:cubicBezTo>
                  <a:moveTo>
                    <a:pt x="365" y="0"/>
                  </a:moveTo>
                  <a:cubicBezTo>
                    <a:pt x="353" y="0"/>
                    <a:pt x="339" y="3"/>
                    <a:pt x="323" y="9"/>
                  </a:cubicBezTo>
                  <a:cubicBezTo>
                    <a:pt x="253" y="35"/>
                    <a:pt x="203" y="83"/>
                    <a:pt x="157" y="130"/>
                  </a:cubicBezTo>
                  <a:cubicBezTo>
                    <a:pt x="152" y="136"/>
                    <a:pt x="137" y="151"/>
                    <a:pt x="137" y="151"/>
                  </a:cubicBezTo>
                  <a:cubicBezTo>
                    <a:pt x="130" y="159"/>
                    <a:pt x="124" y="166"/>
                    <a:pt x="117" y="173"/>
                  </a:cubicBezTo>
                  <a:cubicBezTo>
                    <a:pt x="110" y="180"/>
                    <a:pt x="103" y="187"/>
                    <a:pt x="96" y="194"/>
                  </a:cubicBezTo>
                  <a:cubicBezTo>
                    <a:pt x="91" y="199"/>
                    <a:pt x="87" y="203"/>
                    <a:pt x="83" y="207"/>
                  </a:cubicBezTo>
                  <a:cubicBezTo>
                    <a:pt x="2" y="291"/>
                    <a:pt x="0" y="331"/>
                    <a:pt x="69" y="438"/>
                  </a:cubicBezTo>
                  <a:cubicBezTo>
                    <a:pt x="79" y="454"/>
                    <a:pt x="90" y="468"/>
                    <a:pt x="101" y="483"/>
                  </a:cubicBezTo>
                  <a:cubicBezTo>
                    <a:pt x="107" y="490"/>
                    <a:pt x="113" y="498"/>
                    <a:pt x="119" y="505"/>
                  </a:cubicBezTo>
                  <a:cubicBezTo>
                    <a:pt x="166" y="569"/>
                    <a:pt x="221" y="628"/>
                    <a:pt x="273" y="686"/>
                  </a:cubicBezTo>
                  <a:cubicBezTo>
                    <a:pt x="321" y="738"/>
                    <a:pt x="371" y="791"/>
                    <a:pt x="415" y="848"/>
                  </a:cubicBezTo>
                  <a:cubicBezTo>
                    <a:pt x="487" y="942"/>
                    <a:pt x="536" y="980"/>
                    <a:pt x="589" y="984"/>
                  </a:cubicBezTo>
                  <a:cubicBezTo>
                    <a:pt x="592" y="984"/>
                    <a:pt x="595" y="985"/>
                    <a:pt x="599" y="985"/>
                  </a:cubicBezTo>
                  <a:cubicBezTo>
                    <a:pt x="646" y="985"/>
                    <a:pt x="700" y="958"/>
                    <a:pt x="782" y="895"/>
                  </a:cubicBezTo>
                  <a:cubicBezTo>
                    <a:pt x="784" y="893"/>
                    <a:pt x="784" y="893"/>
                    <a:pt x="784" y="893"/>
                  </a:cubicBezTo>
                  <a:cubicBezTo>
                    <a:pt x="785" y="892"/>
                    <a:pt x="786" y="892"/>
                    <a:pt x="787" y="891"/>
                  </a:cubicBezTo>
                  <a:cubicBezTo>
                    <a:pt x="819" y="866"/>
                    <a:pt x="842" y="846"/>
                    <a:pt x="860" y="828"/>
                  </a:cubicBezTo>
                  <a:cubicBezTo>
                    <a:pt x="930" y="756"/>
                    <a:pt x="928" y="699"/>
                    <a:pt x="852" y="564"/>
                  </a:cubicBezTo>
                  <a:cubicBezTo>
                    <a:pt x="760" y="402"/>
                    <a:pt x="645" y="253"/>
                    <a:pt x="502" y="107"/>
                  </a:cubicBezTo>
                  <a:cubicBezTo>
                    <a:pt x="494" y="99"/>
                    <a:pt x="486" y="92"/>
                    <a:pt x="478" y="84"/>
                  </a:cubicBezTo>
                  <a:cubicBezTo>
                    <a:pt x="460" y="67"/>
                    <a:pt x="441" y="50"/>
                    <a:pt x="425" y="31"/>
                  </a:cubicBezTo>
                  <a:cubicBezTo>
                    <a:pt x="407" y="11"/>
                    <a:pt x="390" y="1"/>
                    <a:pt x="370" y="0"/>
                  </a:cubicBezTo>
                  <a:cubicBezTo>
                    <a:pt x="368" y="0"/>
                    <a:pt x="366" y="0"/>
                    <a:pt x="3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169"/>
            <p:cNvSpPr>
              <a:spLocks noEditPoints="1"/>
            </p:cNvSpPr>
            <p:nvPr/>
          </p:nvSpPr>
          <p:spPr bwMode="auto">
            <a:xfrm>
              <a:off x="11020426" y="3224213"/>
              <a:ext cx="468313" cy="500063"/>
            </a:xfrm>
            <a:custGeom>
              <a:avLst/>
              <a:gdLst>
                <a:gd name="T0" fmla="*/ 419 w 660"/>
                <a:gd name="T1" fmla="*/ 670 h 703"/>
                <a:gd name="T2" fmla="*/ 416 w 660"/>
                <a:gd name="T3" fmla="*/ 670 h 703"/>
                <a:gd name="T4" fmla="*/ 369 w 660"/>
                <a:gd name="T5" fmla="*/ 640 h 703"/>
                <a:gd name="T6" fmla="*/ 266 w 660"/>
                <a:gd name="T7" fmla="*/ 527 h 703"/>
                <a:gd name="T8" fmla="*/ 59 w 660"/>
                <a:gd name="T9" fmla="*/ 278 h 703"/>
                <a:gd name="T10" fmla="*/ 53 w 660"/>
                <a:gd name="T11" fmla="*/ 211 h 703"/>
                <a:gd name="T12" fmla="*/ 64 w 660"/>
                <a:gd name="T13" fmla="*/ 202 h 703"/>
                <a:gd name="T14" fmla="*/ 146 w 660"/>
                <a:gd name="T15" fmla="*/ 138 h 703"/>
                <a:gd name="T16" fmla="*/ 276 w 660"/>
                <a:gd name="T17" fmla="*/ 38 h 703"/>
                <a:gd name="T18" fmla="*/ 306 w 660"/>
                <a:gd name="T19" fmla="*/ 26 h 703"/>
                <a:gd name="T20" fmla="*/ 309 w 660"/>
                <a:gd name="T21" fmla="*/ 26 h 703"/>
                <a:gd name="T22" fmla="*/ 351 w 660"/>
                <a:gd name="T23" fmla="*/ 55 h 703"/>
                <a:gd name="T24" fmla="*/ 383 w 660"/>
                <a:gd name="T25" fmla="*/ 83 h 703"/>
                <a:gd name="T26" fmla="*/ 384 w 660"/>
                <a:gd name="T27" fmla="*/ 83 h 703"/>
                <a:gd name="T28" fmla="*/ 384 w 660"/>
                <a:gd name="T29" fmla="*/ 84 h 703"/>
                <a:gd name="T30" fmla="*/ 614 w 660"/>
                <a:gd name="T31" fmla="*/ 437 h 703"/>
                <a:gd name="T32" fmla="*/ 608 w 660"/>
                <a:gd name="T33" fmla="*/ 511 h 703"/>
                <a:gd name="T34" fmla="*/ 590 w 660"/>
                <a:gd name="T35" fmla="*/ 526 h 703"/>
                <a:gd name="T36" fmla="*/ 520 w 660"/>
                <a:gd name="T37" fmla="*/ 589 h 703"/>
                <a:gd name="T38" fmla="*/ 502 w 660"/>
                <a:gd name="T39" fmla="*/ 608 h 703"/>
                <a:gd name="T40" fmla="*/ 500 w 660"/>
                <a:gd name="T41" fmla="*/ 610 h 703"/>
                <a:gd name="T42" fmla="*/ 482 w 660"/>
                <a:gd name="T43" fmla="*/ 629 h 703"/>
                <a:gd name="T44" fmla="*/ 470 w 660"/>
                <a:gd name="T45" fmla="*/ 641 h 703"/>
                <a:gd name="T46" fmla="*/ 419 w 660"/>
                <a:gd name="T47" fmla="*/ 670 h 703"/>
                <a:gd name="T48" fmla="*/ 305 w 660"/>
                <a:gd name="T49" fmla="*/ 0 h 703"/>
                <a:gd name="T50" fmla="*/ 231 w 660"/>
                <a:gd name="T51" fmla="*/ 45 h 703"/>
                <a:gd name="T52" fmla="*/ 180 w 660"/>
                <a:gd name="T53" fmla="*/ 90 h 703"/>
                <a:gd name="T54" fmla="*/ 0 w 660"/>
                <a:gd name="T55" fmla="*/ 217 h 703"/>
                <a:gd name="T56" fmla="*/ 4 w 660"/>
                <a:gd name="T57" fmla="*/ 226 h 703"/>
                <a:gd name="T58" fmla="*/ 13 w 660"/>
                <a:gd name="T59" fmla="*/ 244 h 703"/>
                <a:gd name="T60" fmla="*/ 306 w 660"/>
                <a:gd name="T61" fmla="*/ 604 h 703"/>
                <a:gd name="T62" fmla="*/ 378 w 660"/>
                <a:gd name="T63" fmla="*/ 684 h 703"/>
                <a:gd name="T64" fmla="*/ 408 w 660"/>
                <a:gd name="T65" fmla="*/ 703 h 703"/>
                <a:gd name="T66" fmla="*/ 411 w 660"/>
                <a:gd name="T67" fmla="*/ 703 h 703"/>
                <a:gd name="T68" fmla="*/ 449 w 660"/>
                <a:gd name="T69" fmla="*/ 683 h 703"/>
                <a:gd name="T70" fmla="*/ 477 w 660"/>
                <a:gd name="T71" fmla="*/ 657 h 703"/>
                <a:gd name="T72" fmla="*/ 593 w 660"/>
                <a:gd name="T73" fmla="*/ 550 h 703"/>
                <a:gd name="T74" fmla="*/ 613 w 660"/>
                <a:gd name="T75" fmla="*/ 531 h 703"/>
                <a:gd name="T76" fmla="*/ 612 w 660"/>
                <a:gd name="T77" fmla="*/ 380 h 703"/>
                <a:gd name="T78" fmla="*/ 581 w 660"/>
                <a:gd name="T79" fmla="*/ 337 h 703"/>
                <a:gd name="T80" fmla="*/ 505 w 660"/>
                <a:gd name="T81" fmla="*/ 221 h 703"/>
                <a:gd name="T82" fmla="*/ 374 w 660"/>
                <a:gd name="T83" fmla="*/ 46 h 703"/>
                <a:gd name="T84" fmla="*/ 307 w 660"/>
                <a:gd name="T85" fmla="*/ 0 h 703"/>
                <a:gd name="T86" fmla="*/ 305 w 660"/>
                <a:gd name="T87" fmla="*/ 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0" h="703">
                  <a:moveTo>
                    <a:pt x="419" y="670"/>
                  </a:moveTo>
                  <a:cubicBezTo>
                    <a:pt x="418" y="670"/>
                    <a:pt x="417" y="670"/>
                    <a:pt x="416" y="670"/>
                  </a:cubicBezTo>
                  <a:cubicBezTo>
                    <a:pt x="401" y="669"/>
                    <a:pt x="386" y="659"/>
                    <a:pt x="369" y="640"/>
                  </a:cubicBezTo>
                  <a:cubicBezTo>
                    <a:pt x="336" y="601"/>
                    <a:pt x="300" y="563"/>
                    <a:pt x="266" y="527"/>
                  </a:cubicBezTo>
                  <a:cubicBezTo>
                    <a:pt x="193" y="450"/>
                    <a:pt x="118" y="370"/>
                    <a:pt x="59" y="278"/>
                  </a:cubicBezTo>
                  <a:cubicBezTo>
                    <a:pt x="42" y="253"/>
                    <a:pt x="32" y="233"/>
                    <a:pt x="53" y="211"/>
                  </a:cubicBezTo>
                  <a:cubicBezTo>
                    <a:pt x="56" y="208"/>
                    <a:pt x="60" y="205"/>
                    <a:pt x="64" y="202"/>
                  </a:cubicBezTo>
                  <a:cubicBezTo>
                    <a:pt x="92" y="181"/>
                    <a:pt x="119" y="159"/>
                    <a:pt x="146" y="138"/>
                  </a:cubicBezTo>
                  <a:cubicBezTo>
                    <a:pt x="188" y="104"/>
                    <a:pt x="231" y="70"/>
                    <a:pt x="276" y="38"/>
                  </a:cubicBezTo>
                  <a:cubicBezTo>
                    <a:pt x="287" y="30"/>
                    <a:pt x="297" y="26"/>
                    <a:pt x="306" y="26"/>
                  </a:cubicBezTo>
                  <a:cubicBezTo>
                    <a:pt x="307" y="26"/>
                    <a:pt x="308" y="26"/>
                    <a:pt x="309" y="26"/>
                  </a:cubicBezTo>
                  <a:cubicBezTo>
                    <a:pt x="326" y="28"/>
                    <a:pt x="338" y="41"/>
                    <a:pt x="351" y="55"/>
                  </a:cubicBezTo>
                  <a:cubicBezTo>
                    <a:pt x="361" y="66"/>
                    <a:pt x="371" y="77"/>
                    <a:pt x="383" y="83"/>
                  </a:cubicBezTo>
                  <a:cubicBezTo>
                    <a:pt x="384" y="83"/>
                    <a:pt x="384" y="83"/>
                    <a:pt x="384" y="83"/>
                  </a:cubicBezTo>
                  <a:cubicBezTo>
                    <a:pt x="384" y="84"/>
                    <a:pt x="384" y="84"/>
                    <a:pt x="384" y="84"/>
                  </a:cubicBezTo>
                  <a:cubicBezTo>
                    <a:pt x="472" y="199"/>
                    <a:pt x="550" y="327"/>
                    <a:pt x="614" y="437"/>
                  </a:cubicBezTo>
                  <a:cubicBezTo>
                    <a:pt x="631" y="466"/>
                    <a:pt x="629" y="489"/>
                    <a:pt x="608" y="511"/>
                  </a:cubicBezTo>
                  <a:cubicBezTo>
                    <a:pt x="603" y="516"/>
                    <a:pt x="597" y="521"/>
                    <a:pt x="590" y="526"/>
                  </a:cubicBezTo>
                  <a:cubicBezTo>
                    <a:pt x="564" y="545"/>
                    <a:pt x="540" y="568"/>
                    <a:pt x="520" y="589"/>
                  </a:cubicBezTo>
                  <a:cubicBezTo>
                    <a:pt x="514" y="595"/>
                    <a:pt x="508" y="601"/>
                    <a:pt x="502" y="608"/>
                  </a:cubicBezTo>
                  <a:cubicBezTo>
                    <a:pt x="500" y="610"/>
                    <a:pt x="500" y="610"/>
                    <a:pt x="500" y="610"/>
                  </a:cubicBezTo>
                  <a:cubicBezTo>
                    <a:pt x="494" y="617"/>
                    <a:pt x="488" y="623"/>
                    <a:pt x="482" y="629"/>
                  </a:cubicBezTo>
                  <a:cubicBezTo>
                    <a:pt x="478" y="633"/>
                    <a:pt x="474" y="637"/>
                    <a:pt x="470" y="641"/>
                  </a:cubicBezTo>
                  <a:cubicBezTo>
                    <a:pt x="456" y="655"/>
                    <a:pt x="438" y="670"/>
                    <a:pt x="419" y="670"/>
                  </a:cubicBezTo>
                  <a:moveTo>
                    <a:pt x="305" y="0"/>
                  </a:moveTo>
                  <a:cubicBezTo>
                    <a:pt x="287" y="0"/>
                    <a:pt x="268" y="14"/>
                    <a:pt x="231" y="45"/>
                  </a:cubicBezTo>
                  <a:cubicBezTo>
                    <a:pt x="214" y="59"/>
                    <a:pt x="197" y="75"/>
                    <a:pt x="180" y="90"/>
                  </a:cubicBezTo>
                  <a:cubicBezTo>
                    <a:pt x="127" y="138"/>
                    <a:pt x="73" y="187"/>
                    <a:pt x="0" y="217"/>
                  </a:cubicBezTo>
                  <a:cubicBezTo>
                    <a:pt x="2" y="220"/>
                    <a:pt x="3" y="223"/>
                    <a:pt x="4" y="226"/>
                  </a:cubicBezTo>
                  <a:cubicBezTo>
                    <a:pt x="7" y="233"/>
                    <a:pt x="10" y="239"/>
                    <a:pt x="13" y="244"/>
                  </a:cubicBezTo>
                  <a:cubicBezTo>
                    <a:pt x="98" y="374"/>
                    <a:pt x="204" y="491"/>
                    <a:pt x="306" y="604"/>
                  </a:cubicBezTo>
                  <a:cubicBezTo>
                    <a:pt x="330" y="631"/>
                    <a:pt x="354" y="658"/>
                    <a:pt x="378" y="684"/>
                  </a:cubicBezTo>
                  <a:cubicBezTo>
                    <a:pt x="388" y="696"/>
                    <a:pt x="398" y="703"/>
                    <a:pt x="408" y="703"/>
                  </a:cubicBezTo>
                  <a:cubicBezTo>
                    <a:pt x="409" y="703"/>
                    <a:pt x="410" y="703"/>
                    <a:pt x="411" y="703"/>
                  </a:cubicBezTo>
                  <a:cubicBezTo>
                    <a:pt x="422" y="703"/>
                    <a:pt x="434" y="697"/>
                    <a:pt x="449" y="683"/>
                  </a:cubicBezTo>
                  <a:cubicBezTo>
                    <a:pt x="477" y="657"/>
                    <a:pt x="477" y="657"/>
                    <a:pt x="477" y="657"/>
                  </a:cubicBezTo>
                  <a:cubicBezTo>
                    <a:pt x="515" y="622"/>
                    <a:pt x="554" y="585"/>
                    <a:pt x="593" y="550"/>
                  </a:cubicBezTo>
                  <a:cubicBezTo>
                    <a:pt x="601" y="543"/>
                    <a:pt x="607" y="537"/>
                    <a:pt x="613" y="531"/>
                  </a:cubicBezTo>
                  <a:cubicBezTo>
                    <a:pt x="660" y="482"/>
                    <a:pt x="660" y="451"/>
                    <a:pt x="612" y="380"/>
                  </a:cubicBezTo>
                  <a:cubicBezTo>
                    <a:pt x="603" y="366"/>
                    <a:pt x="592" y="351"/>
                    <a:pt x="581" y="337"/>
                  </a:cubicBezTo>
                  <a:cubicBezTo>
                    <a:pt x="553" y="300"/>
                    <a:pt x="529" y="260"/>
                    <a:pt x="505" y="221"/>
                  </a:cubicBezTo>
                  <a:cubicBezTo>
                    <a:pt x="468" y="160"/>
                    <a:pt x="429" y="96"/>
                    <a:pt x="374" y="46"/>
                  </a:cubicBezTo>
                  <a:cubicBezTo>
                    <a:pt x="341" y="15"/>
                    <a:pt x="324" y="2"/>
                    <a:pt x="307" y="0"/>
                  </a:cubicBezTo>
                  <a:cubicBezTo>
                    <a:pt x="306" y="0"/>
                    <a:pt x="305" y="0"/>
                    <a:pt x="30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170"/>
            <p:cNvSpPr>
              <a:spLocks noEditPoints="1"/>
            </p:cNvSpPr>
            <p:nvPr/>
          </p:nvSpPr>
          <p:spPr bwMode="auto">
            <a:xfrm>
              <a:off x="11396663" y="3636963"/>
              <a:ext cx="112713" cy="106363"/>
            </a:xfrm>
            <a:custGeom>
              <a:avLst/>
              <a:gdLst>
                <a:gd name="T0" fmla="*/ 66 w 157"/>
                <a:gd name="T1" fmla="*/ 56 h 150"/>
                <a:gd name="T2" fmla="*/ 131 w 157"/>
                <a:gd name="T3" fmla="*/ 26 h 150"/>
                <a:gd name="T4" fmla="*/ 143 w 157"/>
                <a:gd name="T5" fmla="*/ 17 h 150"/>
                <a:gd name="T6" fmla="*/ 108 w 157"/>
                <a:gd name="T7" fmla="*/ 69 h 150"/>
                <a:gd name="T8" fmla="*/ 23 w 157"/>
                <a:gd name="T9" fmla="*/ 131 h 150"/>
                <a:gd name="T10" fmla="*/ 16 w 157"/>
                <a:gd name="T11" fmla="*/ 135 h 150"/>
                <a:gd name="T12" fmla="*/ 32 w 157"/>
                <a:gd name="T13" fmla="*/ 75 h 150"/>
                <a:gd name="T14" fmla="*/ 38 w 157"/>
                <a:gd name="T15" fmla="*/ 58 h 150"/>
                <a:gd name="T16" fmla="*/ 47 w 157"/>
                <a:gd name="T17" fmla="*/ 54 h 150"/>
                <a:gd name="T18" fmla="*/ 47 w 157"/>
                <a:gd name="T19" fmla="*/ 54 h 150"/>
                <a:gd name="T20" fmla="*/ 48 w 157"/>
                <a:gd name="T21" fmla="*/ 54 h 150"/>
                <a:gd name="T22" fmla="*/ 61 w 157"/>
                <a:gd name="T23" fmla="*/ 56 h 150"/>
                <a:gd name="T24" fmla="*/ 66 w 157"/>
                <a:gd name="T25" fmla="*/ 56 h 150"/>
                <a:gd name="T26" fmla="*/ 157 w 157"/>
                <a:gd name="T27" fmla="*/ 0 h 150"/>
                <a:gd name="T28" fmla="*/ 149 w 157"/>
                <a:gd name="T29" fmla="*/ 5 h 150"/>
                <a:gd name="T30" fmla="*/ 127 w 157"/>
                <a:gd name="T31" fmla="*/ 21 h 150"/>
                <a:gd name="T32" fmla="*/ 66 w 157"/>
                <a:gd name="T33" fmla="*/ 50 h 150"/>
                <a:gd name="T34" fmla="*/ 61 w 157"/>
                <a:gd name="T35" fmla="*/ 49 h 150"/>
                <a:gd name="T36" fmla="*/ 49 w 157"/>
                <a:gd name="T37" fmla="*/ 47 h 150"/>
                <a:gd name="T38" fmla="*/ 48 w 157"/>
                <a:gd name="T39" fmla="*/ 47 h 150"/>
                <a:gd name="T40" fmla="*/ 47 w 157"/>
                <a:gd name="T41" fmla="*/ 47 h 150"/>
                <a:gd name="T42" fmla="*/ 34 w 157"/>
                <a:gd name="T43" fmla="*/ 54 h 150"/>
                <a:gd name="T44" fmla="*/ 26 w 157"/>
                <a:gd name="T45" fmla="*/ 77 h 150"/>
                <a:gd name="T46" fmla="*/ 2 w 157"/>
                <a:gd name="T47" fmla="*/ 143 h 150"/>
                <a:gd name="T48" fmla="*/ 0 w 157"/>
                <a:gd name="T49" fmla="*/ 145 h 150"/>
                <a:gd name="T50" fmla="*/ 4 w 157"/>
                <a:gd name="T51" fmla="*/ 150 h 150"/>
                <a:gd name="T52" fmla="*/ 27 w 157"/>
                <a:gd name="T53" fmla="*/ 136 h 150"/>
                <a:gd name="T54" fmla="*/ 113 w 157"/>
                <a:gd name="T55" fmla="*/ 73 h 150"/>
                <a:gd name="T56" fmla="*/ 153 w 157"/>
                <a:gd name="T57" fmla="*/ 9 h 150"/>
                <a:gd name="T58" fmla="*/ 157 w 157"/>
                <a:gd name="T5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150">
                  <a:moveTo>
                    <a:pt x="66" y="56"/>
                  </a:moveTo>
                  <a:cubicBezTo>
                    <a:pt x="93" y="56"/>
                    <a:pt x="112" y="41"/>
                    <a:pt x="131" y="26"/>
                  </a:cubicBezTo>
                  <a:cubicBezTo>
                    <a:pt x="135" y="23"/>
                    <a:pt x="139" y="20"/>
                    <a:pt x="143" y="17"/>
                  </a:cubicBezTo>
                  <a:cubicBezTo>
                    <a:pt x="135" y="36"/>
                    <a:pt x="123" y="53"/>
                    <a:pt x="108" y="69"/>
                  </a:cubicBezTo>
                  <a:cubicBezTo>
                    <a:pt x="84" y="94"/>
                    <a:pt x="55" y="112"/>
                    <a:pt x="23" y="131"/>
                  </a:cubicBezTo>
                  <a:cubicBezTo>
                    <a:pt x="21" y="132"/>
                    <a:pt x="19" y="133"/>
                    <a:pt x="16" y="135"/>
                  </a:cubicBezTo>
                  <a:cubicBezTo>
                    <a:pt x="29" y="118"/>
                    <a:pt x="38" y="100"/>
                    <a:pt x="32" y="75"/>
                  </a:cubicBezTo>
                  <a:cubicBezTo>
                    <a:pt x="31" y="70"/>
                    <a:pt x="34" y="63"/>
                    <a:pt x="38" y="58"/>
                  </a:cubicBezTo>
                  <a:cubicBezTo>
                    <a:pt x="41" y="55"/>
                    <a:pt x="44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8" y="54"/>
                    <a:pt x="48" y="54"/>
                  </a:cubicBezTo>
                  <a:cubicBezTo>
                    <a:pt x="52" y="55"/>
                    <a:pt x="57" y="56"/>
                    <a:pt x="61" y="56"/>
                  </a:cubicBezTo>
                  <a:cubicBezTo>
                    <a:pt x="63" y="56"/>
                    <a:pt x="64" y="56"/>
                    <a:pt x="66" y="56"/>
                  </a:cubicBezTo>
                  <a:moveTo>
                    <a:pt x="157" y="0"/>
                  </a:moveTo>
                  <a:cubicBezTo>
                    <a:pt x="149" y="5"/>
                    <a:pt x="149" y="5"/>
                    <a:pt x="149" y="5"/>
                  </a:cubicBezTo>
                  <a:cubicBezTo>
                    <a:pt x="141" y="10"/>
                    <a:pt x="134" y="16"/>
                    <a:pt x="127" y="21"/>
                  </a:cubicBezTo>
                  <a:cubicBezTo>
                    <a:pt x="108" y="36"/>
                    <a:pt x="90" y="50"/>
                    <a:pt x="66" y="50"/>
                  </a:cubicBezTo>
                  <a:cubicBezTo>
                    <a:pt x="65" y="50"/>
                    <a:pt x="63" y="49"/>
                    <a:pt x="61" y="49"/>
                  </a:cubicBezTo>
                  <a:cubicBezTo>
                    <a:pt x="58" y="49"/>
                    <a:pt x="54" y="48"/>
                    <a:pt x="49" y="47"/>
                  </a:cubicBezTo>
                  <a:cubicBezTo>
                    <a:pt x="49" y="47"/>
                    <a:pt x="48" y="47"/>
                    <a:pt x="48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2" y="47"/>
                    <a:pt x="38" y="49"/>
                    <a:pt x="34" y="54"/>
                  </a:cubicBezTo>
                  <a:cubicBezTo>
                    <a:pt x="28" y="59"/>
                    <a:pt x="24" y="69"/>
                    <a:pt x="26" y="77"/>
                  </a:cubicBezTo>
                  <a:cubicBezTo>
                    <a:pt x="32" y="104"/>
                    <a:pt x="18" y="122"/>
                    <a:pt x="2" y="143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12" y="145"/>
                    <a:pt x="19" y="141"/>
                    <a:pt x="27" y="136"/>
                  </a:cubicBezTo>
                  <a:cubicBezTo>
                    <a:pt x="57" y="118"/>
                    <a:pt x="88" y="99"/>
                    <a:pt x="113" y="73"/>
                  </a:cubicBezTo>
                  <a:cubicBezTo>
                    <a:pt x="131" y="54"/>
                    <a:pt x="145" y="33"/>
                    <a:pt x="153" y="9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171"/>
            <p:cNvSpPr>
              <a:spLocks noEditPoints="1"/>
            </p:cNvSpPr>
            <p:nvPr/>
          </p:nvSpPr>
          <p:spPr bwMode="auto">
            <a:xfrm>
              <a:off x="11109326" y="3384550"/>
              <a:ext cx="247650" cy="144463"/>
            </a:xfrm>
            <a:custGeom>
              <a:avLst/>
              <a:gdLst>
                <a:gd name="T0" fmla="*/ 158 w 350"/>
                <a:gd name="T1" fmla="*/ 181 h 203"/>
                <a:gd name="T2" fmla="*/ 150 w 350"/>
                <a:gd name="T3" fmla="*/ 181 h 203"/>
                <a:gd name="T4" fmla="*/ 104 w 350"/>
                <a:gd name="T5" fmla="*/ 165 h 203"/>
                <a:gd name="T6" fmla="*/ 31 w 350"/>
                <a:gd name="T7" fmla="*/ 35 h 203"/>
                <a:gd name="T8" fmla="*/ 31 w 350"/>
                <a:gd name="T9" fmla="*/ 33 h 203"/>
                <a:gd name="T10" fmla="*/ 34 w 350"/>
                <a:gd name="T11" fmla="*/ 33 h 203"/>
                <a:gd name="T12" fmla="*/ 53 w 350"/>
                <a:gd name="T13" fmla="*/ 31 h 203"/>
                <a:gd name="T14" fmla="*/ 59 w 350"/>
                <a:gd name="T15" fmla="*/ 31 h 203"/>
                <a:gd name="T16" fmla="*/ 90 w 350"/>
                <a:gd name="T17" fmla="*/ 66 h 203"/>
                <a:gd name="T18" fmla="*/ 140 w 350"/>
                <a:gd name="T19" fmla="*/ 139 h 203"/>
                <a:gd name="T20" fmla="*/ 161 w 350"/>
                <a:gd name="T21" fmla="*/ 143 h 203"/>
                <a:gd name="T22" fmla="*/ 169 w 350"/>
                <a:gd name="T23" fmla="*/ 143 h 203"/>
                <a:gd name="T24" fmla="*/ 246 w 350"/>
                <a:gd name="T25" fmla="*/ 110 h 203"/>
                <a:gd name="T26" fmla="*/ 261 w 350"/>
                <a:gd name="T27" fmla="*/ 94 h 203"/>
                <a:gd name="T28" fmla="*/ 274 w 350"/>
                <a:gd name="T29" fmla="*/ 81 h 203"/>
                <a:gd name="T30" fmla="*/ 292 w 350"/>
                <a:gd name="T31" fmla="*/ 63 h 203"/>
                <a:gd name="T32" fmla="*/ 295 w 350"/>
                <a:gd name="T33" fmla="*/ 59 h 203"/>
                <a:gd name="T34" fmla="*/ 297 w 350"/>
                <a:gd name="T35" fmla="*/ 63 h 203"/>
                <a:gd name="T36" fmla="*/ 295 w 350"/>
                <a:gd name="T37" fmla="*/ 123 h 203"/>
                <a:gd name="T38" fmla="*/ 273 w 350"/>
                <a:gd name="T39" fmla="*/ 138 h 203"/>
                <a:gd name="T40" fmla="*/ 248 w 350"/>
                <a:gd name="T41" fmla="*/ 151 h 203"/>
                <a:gd name="T42" fmla="*/ 158 w 350"/>
                <a:gd name="T43" fmla="*/ 181 h 203"/>
                <a:gd name="T44" fmla="*/ 51 w 350"/>
                <a:gd name="T45" fmla="*/ 0 h 203"/>
                <a:gd name="T46" fmla="*/ 26 w 350"/>
                <a:gd name="T47" fmla="*/ 8 h 203"/>
                <a:gd name="T48" fmla="*/ 17 w 350"/>
                <a:gd name="T49" fmla="*/ 16 h 203"/>
                <a:gd name="T50" fmla="*/ 16 w 350"/>
                <a:gd name="T51" fmla="*/ 91 h 203"/>
                <a:gd name="T52" fmla="*/ 146 w 350"/>
                <a:gd name="T53" fmla="*/ 203 h 203"/>
                <a:gd name="T54" fmla="*/ 156 w 350"/>
                <a:gd name="T55" fmla="*/ 203 h 203"/>
                <a:gd name="T56" fmla="*/ 319 w 350"/>
                <a:gd name="T57" fmla="*/ 129 h 203"/>
                <a:gd name="T58" fmla="*/ 348 w 350"/>
                <a:gd name="T59" fmla="*/ 81 h 203"/>
                <a:gd name="T60" fmla="*/ 314 w 350"/>
                <a:gd name="T61" fmla="*/ 50 h 203"/>
                <a:gd name="T62" fmla="*/ 284 w 350"/>
                <a:gd name="T63" fmla="*/ 40 h 203"/>
                <a:gd name="T64" fmla="*/ 281 w 350"/>
                <a:gd name="T65" fmla="*/ 40 h 203"/>
                <a:gd name="T66" fmla="*/ 255 w 350"/>
                <a:gd name="T67" fmla="*/ 52 h 203"/>
                <a:gd name="T68" fmla="*/ 239 w 350"/>
                <a:gd name="T69" fmla="*/ 77 h 203"/>
                <a:gd name="T70" fmla="*/ 226 w 350"/>
                <a:gd name="T71" fmla="*/ 96 h 203"/>
                <a:gd name="T72" fmla="*/ 174 w 350"/>
                <a:gd name="T73" fmla="*/ 117 h 203"/>
                <a:gd name="T74" fmla="*/ 166 w 350"/>
                <a:gd name="T75" fmla="*/ 117 h 203"/>
                <a:gd name="T76" fmla="*/ 154 w 350"/>
                <a:gd name="T77" fmla="*/ 115 h 203"/>
                <a:gd name="T78" fmla="*/ 127 w 350"/>
                <a:gd name="T79" fmla="*/ 99 h 203"/>
                <a:gd name="T80" fmla="*/ 128 w 350"/>
                <a:gd name="T81" fmla="*/ 51 h 203"/>
                <a:gd name="T82" fmla="*/ 116 w 350"/>
                <a:gd name="T83" fmla="*/ 25 h 203"/>
                <a:gd name="T84" fmla="*/ 97 w 350"/>
                <a:gd name="T85" fmla="*/ 16 h 203"/>
                <a:gd name="T86" fmla="*/ 55 w 350"/>
                <a:gd name="T87" fmla="*/ 1 h 203"/>
                <a:gd name="T88" fmla="*/ 51 w 350"/>
                <a:gd name="T8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0" h="203">
                  <a:moveTo>
                    <a:pt x="158" y="181"/>
                  </a:moveTo>
                  <a:cubicBezTo>
                    <a:pt x="155" y="181"/>
                    <a:pt x="153" y="181"/>
                    <a:pt x="150" y="181"/>
                  </a:cubicBezTo>
                  <a:cubicBezTo>
                    <a:pt x="134" y="180"/>
                    <a:pt x="119" y="175"/>
                    <a:pt x="104" y="165"/>
                  </a:cubicBezTo>
                  <a:cubicBezTo>
                    <a:pt x="65" y="141"/>
                    <a:pt x="22" y="105"/>
                    <a:pt x="31" y="35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41" y="31"/>
                    <a:pt x="48" y="31"/>
                    <a:pt x="53" y="31"/>
                  </a:cubicBezTo>
                  <a:cubicBezTo>
                    <a:pt x="55" y="31"/>
                    <a:pt x="57" y="31"/>
                    <a:pt x="59" y="31"/>
                  </a:cubicBezTo>
                  <a:cubicBezTo>
                    <a:pt x="80" y="33"/>
                    <a:pt x="90" y="44"/>
                    <a:pt x="90" y="66"/>
                  </a:cubicBezTo>
                  <a:cubicBezTo>
                    <a:pt x="90" y="105"/>
                    <a:pt x="107" y="129"/>
                    <a:pt x="140" y="139"/>
                  </a:cubicBezTo>
                  <a:cubicBezTo>
                    <a:pt x="147" y="141"/>
                    <a:pt x="154" y="142"/>
                    <a:pt x="161" y="143"/>
                  </a:cubicBezTo>
                  <a:cubicBezTo>
                    <a:pt x="164" y="143"/>
                    <a:pt x="166" y="143"/>
                    <a:pt x="169" y="143"/>
                  </a:cubicBezTo>
                  <a:cubicBezTo>
                    <a:pt x="196" y="143"/>
                    <a:pt x="223" y="132"/>
                    <a:pt x="246" y="110"/>
                  </a:cubicBezTo>
                  <a:cubicBezTo>
                    <a:pt x="251" y="105"/>
                    <a:pt x="256" y="100"/>
                    <a:pt x="261" y="94"/>
                  </a:cubicBezTo>
                  <a:cubicBezTo>
                    <a:pt x="265" y="90"/>
                    <a:pt x="269" y="86"/>
                    <a:pt x="274" y="81"/>
                  </a:cubicBezTo>
                  <a:cubicBezTo>
                    <a:pt x="279" y="76"/>
                    <a:pt x="285" y="70"/>
                    <a:pt x="292" y="63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310" y="89"/>
                    <a:pt x="309" y="109"/>
                    <a:pt x="295" y="123"/>
                  </a:cubicBezTo>
                  <a:cubicBezTo>
                    <a:pt x="290" y="129"/>
                    <a:pt x="283" y="133"/>
                    <a:pt x="273" y="138"/>
                  </a:cubicBezTo>
                  <a:cubicBezTo>
                    <a:pt x="264" y="142"/>
                    <a:pt x="256" y="146"/>
                    <a:pt x="248" y="151"/>
                  </a:cubicBezTo>
                  <a:cubicBezTo>
                    <a:pt x="219" y="166"/>
                    <a:pt x="190" y="181"/>
                    <a:pt x="158" y="181"/>
                  </a:cubicBezTo>
                  <a:moveTo>
                    <a:pt x="51" y="0"/>
                  </a:moveTo>
                  <a:cubicBezTo>
                    <a:pt x="42" y="0"/>
                    <a:pt x="34" y="3"/>
                    <a:pt x="26" y="8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0" y="33"/>
                    <a:pt x="0" y="57"/>
                    <a:pt x="16" y="91"/>
                  </a:cubicBezTo>
                  <a:cubicBezTo>
                    <a:pt x="48" y="161"/>
                    <a:pt x="92" y="198"/>
                    <a:pt x="146" y="203"/>
                  </a:cubicBezTo>
                  <a:cubicBezTo>
                    <a:pt x="149" y="203"/>
                    <a:pt x="153" y="203"/>
                    <a:pt x="156" y="203"/>
                  </a:cubicBezTo>
                  <a:cubicBezTo>
                    <a:pt x="204" y="203"/>
                    <a:pt x="259" y="178"/>
                    <a:pt x="319" y="129"/>
                  </a:cubicBezTo>
                  <a:cubicBezTo>
                    <a:pt x="341" y="106"/>
                    <a:pt x="350" y="92"/>
                    <a:pt x="348" y="81"/>
                  </a:cubicBezTo>
                  <a:cubicBezTo>
                    <a:pt x="347" y="72"/>
                    <a:pt x="337" y="63"/>
                    <a:pt x="314" y="50"/>
                  </a:cubicBezTo>
                  <a:cubicBezTo>
                    <a:pt x="302" y="44"/>
                    <a:pt x="293" y="41"/>
                    <a:pt x="284" y="40"/>
                  </a:cubicBezTo>
                  <a:cubicBezTo>
                    <a:pt x="283" y="40"/>
                    <a:pt x="282" y="40"/>
                    <a:pt x="281" y="40"/>
                  </a:cubicBezTo>
                  <a:cubicBezTo>
                    <a:pt x="271" y="40"/>
                    <a:pt x="263" y="44"/>
                    <a:pt x="255" y="52"/>
                  </a:cubicBezTo>
                  <a:cubicBezTo>
                    <a:pt x="250" y="58"/>
                    <a:pt x="244" y="66"/>
                    <a:pt x="239" y="77"/>
                  </a:cubicBezTo>
                  <a:cubicBezTo>
                    <a:pt x="235" y="85"/>
                    <a:pt x="231" y="91"/>
                    <a:pt x="226" y="96"/>
                  </a:cubicBezTo>
                  <a:cubicBezTo>
                    <a:pt x="213" y="110"/>
                    <a:pt x="195" y="117"/>
                    <a:pt x="174" y="117"/>
                  </a:cubicBezTo>
                  <a:cubicBezTo>
                    <a:pt x="171" y="117"/>
                    <a:pt x="169" y="117"/>
                    <a:pt x="166" y="117"/>
                  </a:cubicBezTo>
                  <a:cubicBezTo>
                    <a:pt x="162" y="116"/>
                    <a:pt x="158" y="116"/>
                    <a:pt x="154" y="115"/>
                  </a:cubicBezTo>
                  <a:cubicBezTo>
                    <a:pt x="141" y="113"/>
                    <a:pt x="132" y="107"/>
                    <a:pt x="127" y="99"/>
                  </a:cubicBezTo>
                  <a:cubicBezTo>
                    <a:pt x="119" y="86"/>
                    <a:pt x="123" y="69"/>
                    <a:pt x="128" y="51"/>
                  </a:cubicBezTo>
                  <a:cubicBezTo>
                    <a:pt x="131" y="39"/>
                    <a:pt x="126" y="29"/>
                    <a:pt x="116" y="25"/>
                  </a:cubicBezTo>
                  <a:cubicBezTo>
                    <a:pt x="110" y="22"/>
                    <a:pt x="103" y="19"/>
                    <a:pt x="97" y="16"/>
                  </a:cubicBezTo>
                  <a:cubicBezTo>
                    <a:pt x="83" y="9"/>
                    <a:pt x="69" y="2"/>
                    <a:pt x="55" y="1"/>
                  </a:cubicBezTo>
                  <a:cubicBezTo>
                    <a:pt x="53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172"/>
            <p:cNvSpPr>
              <a:spLocks noEditPoints="1"/>
            </p:cNvSpPr>
            <p:nvPr/>
          </p:nvSpPr>
          <p:spPr bwMode="auto">
            <a:xfrm>
              <a:off x="11309351" y="3575050"/>
              <a:ext cx="111125" cy="85725"/>
            </a:xfrm>
            <a:custGeom>
              <a:avLst/>
              <a:gdLst>
                <a:gd name="T0" fmla="*/ 17 w 155"/>
                <a:gd name="T1" fmla="*/ 112 h 122"/>
                <a:gd name="T2" fmla="*/ 13 w 155"/>
                <a:gd name="T3" fmla="*/ 107 h 122"/>
                <a:gd name="T4" fmla="*/ 9 w 155"/>
                <a:gd name="T5" fmla="*/ 101 h 122"/>
                <a:gd name="T6" fmla="*/ 25 w 155"/>
                <a:gd name="T7" fmla="*/ 84 h 122"/>
                <a:gd name="T8" fmla="*/ 138 w 155"/>
                <a:gd name="T9" fmla="*/ 7 h 122"/>
                <a:gd name="T10" fmla="*/ 146 w 155"/>
                <a:gd name="T11" fmla="*/ 20 h 122"/>
                <a:gd name="T12" fmla="*/ 48 w 155"/>
                <a:gd name="T13" fmla="*/ 90 h 122"/>
                <a:gd name="T14" fmla="*/ 17 w 155"/>
                <a:gd name="T15" fmla="*/ 112 h 122"/>
                <a:gd name="T16" fmla="*/ 141 w 155"/>
                <a:gd name="T17" fmla="*/ 0 h 122"/>
                <a:gd name="T18" fmla="*/ 139 w 155"/>
                <a:gd name="T19" fmla="*/ 0 h 122"/>
                <a:gd name="T20" fmla="*/ 21 w 155"/>
                <a:gd name="T21" fmla="*/ 79 h 122"/>
                <a:gd name="T22" fmla="*/ 2 w 155"/>
                <a:gd name="T23" fmla="*/ 99 h 122"/>
                <a:gd name="T24" fmla="*/ 0 w 155"/>
                <a:gd name="T25" fmla="*/ 101 h 122"/>
                <a:gd name="T26" fmla="*/ 2 w 155"/>
                <a:gd name="T27" fmla="*/ 103 h 122"/>
                <a:gd name="T28" fmla="*/ 8 w 155"/>
                <a:gd name="T29" fmla="*/ 111 h 122"/>
                <a:gd name="T30" fmla="*/ 13 w 155"/>
                <a:gd name="T31" fmla="*/ 119 h 122"/>
                <a:gd name="T32" fmla="*/ 15 w 155"/>
                <a:gd name="T33" fmla="*/ 122 h 122"/>
                <a:gd name="T34" fmla="*/ 18 w 155"/>
                <a:gd name="T35" fmla="*/ 120 h 122"/>
                <a:gd name="T36" fmla="*/ 52 w 155"/>
                <a:gd name="T37" fmla="*/ 95 h 122"/>
                <a:gd name="T38" fmla="*/ 153 w 155"/>
                <a:gd name="T39" fmla="*/ 23 h 122"/>
                <a:gd name="T40" fmla="*/ 155 w 155"/>
                <a:gd name="T41" fmla="*/ 21 h 122"/>
                <a:gd name="T42" fmla="*/ 153 w 155"/>
                <a:gd name="T43" fmla="*/ 18 h 122"/>
                <a:gd name="T44" fmla="*/ 142 w 155"/>
                <a:gd name="T45" fmla="*/ 2 h 122"/>
                <a:gd name="T46" fmla="*/ 141 w 155"/>
                <a:gd name="T4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22">
                  <a:moveTo>
                    <a:pt x="17" y="112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4" y="95"/>
                    <a:pt x="20" y="89"/>
                    <a:pt x="25" y="84"/>
                  </a:cubicBezTo>
                  <a:cubicBezTo>
                    <a:pt x="56" y="52"/>
                    <a:pt x="91" y="21"/>
                    <a:pt x="138" y="7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13" y="43"/>
                    <a:pt x="81" y="66"/>
                    <a:pt x="48" y="90"/>
                  </a:cubicBezTo>
                  <a:cubicBezTo>
                    <a:pt x="17" y="112"/>
                    <a:pt x="17" y="112"/>
                    <a:pt x="17" y="112"/>
                  </a:cubicBezTo>
                  <a:moveTo>
                    <a:pt x="141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89" y="14"/>
                    <a:pt x="53" y="46"/>
                    <a:pt x="21" y="79"/>
                  </a:cubicBezTo>
                  <a:cubicBezTo>
                    <a:pt x="14" y="86"/>
                    <a:pt x="8" y="92"/>
                    <a:pt x="2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86" y="71"/>
                    <a:pt x="119" y="47"/>
                    <a:pt x="153" y="23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1" y="0"/>
                    <a:pt x="141" y="0"/>
                    <a:pt x="1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173"/>
            <p:cNvSpPr>
              <a:spLocks noEditPoints="1"/>
            </p:cNvSpPr>
            <p:nvPr/>
          </p:nvSpPr>
          <p:spPr bwMode="auto">
            <a:xfrm>
              <a:off x="11288713" y="3543300"/>
              <a:ext cx="109538" cy="87313"/>
            </a:xfrm>
            <a:custGeom>
              <a:avLst/>
              <a:gdLst>
                <a:gd name="T0" fmla="*/ 18 w 154"/>
                <a:gd name="T1" fmla="*/ 109 h 121"/>
                <a:gd name="T2" fmla="*/ 47 w 154"/>
                <a:gd name="T3" fmla="*/ 76 h 121"/>
                <a:gd name="T4" fmla="*/ 137 w 154"/>
                <a:gd name="T5" fmla="*/ 12 h 121"/>
                <a:gd name="T6" fmla="*/ 109 w 154"/>
                <a:gd name="T7" fmla="*/ 40 h 121"/>
                <a:gd name="T8" fmla="*/ 18 w 154"/>
                <a:gd name="T9" fmla="*/ 109 h 121"/>
                <a:gd name="T10" fmla="*/ 151 w 154"/>
                <a:gd name="T11" fmla="*/ 0 h 121"/>
                <a:gd name="T12" fmla="*/ 42 w 154"/>
                <a:gd name="T13" fmla="*/ 71 h 121"/>
                <a:gd name="T14" fmla="*/ 6 w 154"/>
                <a:gd name="T15" fmla="*/ 113 h 121"/>
                <a:gd name="T16" fmla="*/ 0 w 154"/>
                <a:gd name="T17" fmla="*/ 121 h 121"/>
                <a:gd name="T18" fmla="*/ 10 w 154"/>
                <a:gd name="T19" fmla="*/ 118 h 121"/>
                <a:gd name="T20" fmla="*/ 114 w 154"/>
                <a:gd name="T21" fmla="*/ 44 h 121"/>
                <a:gd name="T22" fmla="*/ 154 w 154"/>
                <a:gd name="T23" fmla="*/ 6 h 121"/>
                <a:gd name="T24" fmla="*/ 151 w 154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21">
                  <a:moveTo>
                    <a:pt x="18" y="109"/>
                  </a:moveTo>
                  <a:cubicBezTo>
                    <a:pt x="28" y="96"/>
                    <a:pt x="38" y="86"/>
                    <a:pt x="47" y="76"/>
                  </a:cubicBezTo>
                  <a:cubicBezTo>
                    <a:pt x="76" y="46"/>
                    <a:pt x="105" y="25"/>
                    <a:pt x="137" y="12"/>
                  </a:cubicBezTo>
                  <a:cubicBezTo>
                    <a:pt x="127" y="21"/>
                    <a:pt x="118" y="31"/>
                    <a:pt x="109" y="40"/>
                  </a:cubicBezTo>
                  <a:cubicBezTo>
                    <a:pt x="81" y="68"/>
                    <a:pt x="54" y="95"/>
                    <a:pt x="18" y="109"/>
                  </a:cubicBezTo>
                  <a:moveTo>
                    <a:pt x="151" y="0"/>
                  </a:moveTo>
                  <a:cubicBezTo>
                    <a:pt x="112" y="13"/>
                    <a:pt x="77" y="35"/>
                    <a:pt x="42" y="71"/>
                  </a:cubicBezTo>
                  <a:cubicBezTo>
                    <a:pt x="31" y="83"/>
                    <a:pt x="19" y="97"/>
                    <a:pt x="6" y="1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53" y="106"/>
                    <a:pt x="84" y="75"/>
                    <a:pt x="114" y="44"/>
                  </a:cubicBezTo>
                  <a:cubicBezTo>
                    <a:pt x="127" y="31"/>
                    <a:pt x="140" y="18"/>
                    <a:pt x="154" y="6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174"/>
            <p:cNvSpPr>
              <a:spLocks noEditPoints="1"/>
            </p:cNvSpPr>
            <p:nvPr/>
          </p:nvSpPr>
          <p:spPr bwMode="auto">
            <a:xfrm>
              <a:off x="11252201" y="3513138"/>
              <a:ext cx="114300" cy="84138"/>
            </a:xfrm>
            <a:custGeom>
              <a:avLst/>
              <a:gdLst>
                <a:gd name="T0" fmla="*/ 23 w 161"/>
                <a:gd name="T1" fmla="*/ 112 h 119"/>
                <a:gd name="T2" fmla="*/ 69 w 161"/>
                <a:gd name="T3" fmla="*/ 71 h 119"/>
                <a:gd name="T4" fmla="*/ 146 w 161"/>
                <a:gd name="T5" fmla="*/ 13 h 119"/>
                <a:gd name="T6" fmla="*/ 111 w 161"/>
                <a:gd name="T7" fmla="*/ 57 h 119"/>
                <a:gd name="T8" fmla="*/ 23 w 161"/>
                <a:gd name="T9" fmla="*/ 112 h 119"/>
                <a:gd name="T10" fmla="*/ 161 w 161"/>
                <a:gd name="T11" fmla="*/ 0 h 119"/>
                <a:gd name="T12" fmla="*/ 153 w 161"/>
                <a:gd name="T13" fmla="*/ 3 h 119"/>
                <a:gd name="T14" fmla="*/ 64 w 161"/>
                <a:gd name="T15" fmla="*/ 66 h 119"/>
                <a:gd name="T16" fmla="*/ 9 w 161"/>
                <a:gd name="T17" fmla="*/ 113 h 119"/>
                <a:gd name="T18" fmla="*/ 0 w 161"/>
                <a:gd name="T19" fmla="*/ 119 h 119"/>
                <a:gd name="T20" fmla="*/ 11 w 161"/>
                <a:gd name="T21" fmla="*/ 119 h 119"/>
                <a:gd name="T22" fmla="*/ 12 w 161"/>
                <a:gd name="T23" fmla="*/ 119 h 119"/>
                <a:gd name="T24" fmla="*/ 116 w 161"/>
                <a:gd name="T25" fmla="*/ 62 h 119"/>
                <a:gd name="T26" fmla="*/ 157 w 161"/>
                <a:gd name="T27" fmla="*/ 8 h 119"/>
                <a:gd name="T28" fmla="*/ 161 w 161"/>
                <a:gd name="T2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119">
                  <a:moveTo>
                    <a:pt x="23" y="112"/>
                  </a:moveTo>
                  <a:cubicBezTo>
                    <a:pt x="40" y="100"/>
                    <a:pt x="54" y="85"/>
                    <a:pt x="69" y="71"/>
                  </a:cubicBezTo>
                  <a:cubicBezTo>
                    <a:pt x="91" y="49"/>
                    <a:pt x="115" y="26"/>
                    <a:pt x="146" y="13"/>
                  </a:cubicBezTo>
                  <a:cubicBezTo>
                    <a:pt x="136" y="28"/>
                    <a:pt x="124" y="44"/>
                    <a:pt x="111" y="57"/>
                  </a:cubicBezTo>
                  <a:cubicBezTo>
                    <a:pt x="81" y="87"/>
                    <a:pt x="49" y="107"/>
                    <a:pt x="23" y="112"/>
                  </a:cubicBezTo>
                  <a:moveTo>
                    <a:pt x="161" y="0"/>
                  </a:moveTo>
                  <a:cubicBezTo>
                    <a:pt x="153" y="3"/>
                    <a:pt x="153" y="3"/>
                    <a:pt x="153" y="3"/>
                  </a:cubicBezTo>
                  <a:cubicBezTo>
                    <a:pt x="116" y="16"/>
                    <a:pt x="89" y="41"/>
                    <a:pt x="64" y="66"/>
                  </a:cubicBezTo>
                  <a:cubicBezTo>
                    <a:pt x="47" y="83"/>
                    <a:pt x="29" y="101"/>
                    <a:pt x="9" y="113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11" y="119"/>
                    <a:pt x="12" y="119"/>
                    <a:pt x="12" y="119"/>
                  </a:cubicBezTo>
                  <a:cubicBezTo>
                    <a:pt x="41" y="119"/>
                    <a:pt x="81" y="97"/>
                    <a:pt x="116" y="62"/>
                  </a:cubicBezTo>
                  <a:cubicBezTo>
                    <a:pt x="131" y="45"/>
                    <a:pt x="145" y="27"/>
                    <a:pt x="157" y="8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175"/>
            <p:cNvSpPr>
              <a:spLocks noEditPoints="1"/>
            </p:cNvSpPr>
            <p:nvPr/>
          </p:nvSpPr>
          <p:spPr bwMode="auto">
            <a:xfrm>
              <a:off x="9829801" y="-257175"/>
              <a:ext cx="601663" cy="642938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2 h 904"/>
                <a:gd name="T6" fmla="*/ 378 w 846"/>
                <a:gd name="T7" fmla="*/ 748 h 904"/>
                <a:gd name="T8" fmla="*/ 273 w 846"/>
                <a:gd name="T9" fmla="*/ 628 h 904"/>
                <a:gd name="T10" fmla="*/ 155 w 846"/>
                <a:gd name="T11" fmla="*/ 493 h 904"/>
                <a:gd name="T12" fmla="*/ 57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0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8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5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0 w 846"/>
                <a:gd name="T41" fmla="*/ 751 h 904"/>
                <a:gd name="T42" fmla="*/ 705 w 846"/>
                <a:gd name="T43" fmla="*/ 803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09 w 846"/>
                <a:gd name="T55" fmla="*/ 155 h 904"/>
                <a:gd name="T56" fmla="*/ 89 w 846"/>
                <a:gd name="T57" fmla="*/ 175 h 904"/>
                <a:gd name="T58" fmla="*/ 77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60 h 904"/>
                <a:gd name="T66" fmla="*/ 246 w 846"/>
                <a:gd name="T67" fmla="*/ 627 h 904"/>
                <a:gd name="T68" fmla="*/ 373 w 846"/>
                <a:gd name="T69" fmla="*/ 777 h 904"/>
                <a:gd name="T70" fmla="*/ 531 w 846"/>
                <a:gd name="T71" fmla="*/ 904 h 904"/>
                <a:gd name="T72" fmla="*/ 541 w 846"/>
                <a:gd name="T73" fmla="*/ 904 h 904"/>
                <a:gd name="T74" fmla="*/ 709 w 846"/>
                <a:gd name="T75" fmla="*/ 824 h 904"/>
                <a:gd name="T76" fmla="*/ 711 w 846"/>
                <a:gd name="T77" fmla="*/ 823 h 904"/>
                <a:gd name="T78" fmla="*/ 713 w 846"/>
                <a:gd name="T79" fmla="*/ 821 h 904"/>
                <a:gd name="T80" fmla="*/ 781 w 846"/>
                <a:gd name="T81" fmla="*/ 764 h 904"/>
                <a:gd name="T82" fmla="*/ 776 w 846"/>
                <a:gd name="T83" fmla="*/ 523 h 904"/>
                <a:gd name="T84" fmla="*/ 462 w 846"/>
                <a:gd name="T85" fmla="*/ 100 h 904"/>
                <a:gd name="T86" fmla="*/ 441 w 846"/>
                <a:gd name="T87" fmla="*/ 79 h 904"/>
                <a:gd name="T88" fmla="*/ 393 w 846"/>
                <a:gd name="T89" fmla="*/ 30 h 904"/>
                <a:gd name="T90" fmla="*/ 343 w 846"/>
                <a:gd name="T91" fmla="*/ 1 h 904"/>
                <a:gd name="T92" fmla="*/ 337 w 846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7" y="888"/>
                    <a:pt x="525" y="888"/>
                    <a:pt x="523" y="888"/>
                  </a:cubicBezTo>
                  <a:cubicBezTo>
                    <a:pt x="485" y="884"/>
                    <a:pt x="461" y="853"/>
                    <a:pt x="421" y="802"/>
                  </a:cubicBezTo>
                  <a:cubicBezTo>
                    <a:pt x="408" y="786"/>
                    <a:pt x="394" y="768"/>
                    <a:pt x="378" y="748"/>
                  </a:cubicBezTo>
                  <a:cubicBezTo>
                    <a:pt x="344" y="707"/>
                    <a:pt x="308" y="667"/>
                    <a:pt x="273" y="628"/>
                  </a:cubicBezTo>
                  <a:cubicBezTo>
                    <a:pt x="234" y="584"/>
                    <a:pt x="193" y="539"/>
                    <a:pt x="155" y="493"/>
                  </a:cubicBezTo>
                  <a:cubicBezTo>
                    <a:pt x="113" y="441"/>
                    <a:pt x="81" y="391"/>
                    <a:pt x="57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0" y="209"/>
                    <a:pt x="87" y="203"/>
                    <a:pt x="96" y="197"/>
                  </a:cubicBezTo>
                  <a:cubicBezTo>
                    <a:pt x="109" y="187"/>
                    <a:pt x="120" y="177"/>
                    <a:pt x="130" y="167"/>
                  </a:cubicBezTo>
                  <a:cubicBezTo>
                    <a:pt x="142" y="155"/>
                    <a:pt x="151" y="144"/>
                    <a:pt x="159" y="131"/>
                  </a:cubicBezTo>
                  <a:cubicBezTo>
                    <a:pt x="166" y="120"/>
                    <a:pt x="175" y="109"/>
                    <a:pt x="185" y="99"/>
                  </a:cubicBezTo>
                  <a:cubicBezTo>
                    <a:pt x="216" y="68"/>
                    <a:pt x="257" y="49"/>
                    <a:pt x="296" y="30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1" y="22"/>
                    <a:pt x="333" y="22"/>
                  </a:cubicBezTo>
                  <a:cubicBezTo>
                    <a:pt x="348" y="24"/>
                    <a:pt x="362" y="31"/>
                    <a:pt x="375" y="46"/>
                  </a:cubicBezTo>
                  <a:cubicBezTo>
                    <a:pt x="393" y="64"/>
                    <a:pt x="411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9"/>
                    <a:pt x="772" y="563"/>
                  </a:cubicBezTo>
                  <a:cubicBezTo>
                    <a:pt x="813" y="651"/>
                    <a:pt x="822" y="699"/>
                    <a:pt x="770" y="751"/>
                  </a:cubicBezTo>
                  <a:cubicBezTo>
                    <a:pt x="755" y="766"/>
                    <a:pt x="735" y="782"/>
                    <a:pt x="705" y="803"/>
                  </a:cubicBezTo>
                  <a:cubicBezTo>
                    <a:pt x="613" y="865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5" y="149"/>
                    <a:pt x="109" y="155"/>
                  </a:cubicBezTo>
                  <a:cubicBezTo>
                    <a:pt x="103" y="162"/>
                    <a:pt x="96" y="169"/>
                    <a:pt x="89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1" y="426"/>
                    <a:pt x="91" y="439"/>
                  </a:cubicBezTo>
                  <a:cubicBezTo>
                    <a:pt x="96" y="446"/>
                    <a:pt x="101" y="453"/>
                    <a:pt x="107" y="460"/>
                  </a:cubicBezTo>
                  <a:cubicBezTo>
                    <a:pt x="149" y="519"/>
                    <a:pt x="198" y="574"/>
                    <a:pt x="246" y="627"/>
                  </a:cubicBezTo>
                  <a:cubicBezTo>
                    <a:pt x="289" y="675"/>
                    <a:pt x="334" y="725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4" y="904"/>
                    <a:pt x="538" y="904"/>
                    <a:pt x="541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1" y="822"/>
                    <a:pt x="712" y="822"/>
                    <a:pt x="713" y="821"/>
                  </a:cubicBezTo>
                  <a:cubicBezTo>
                    <a:pt x="743" y="799"/>
                    <a:pt x="764" y="781"/>
                    <a:pt x="781" y="764"/>
                  </a:cubicBezTo>
                  <a:cubicBezTo>
                    <a:pt x="846" y="699"/>
                    <a:pt x="845" y="647"/>
                    <a:pt x="776" y="523"/>
                  </a:cubicBezTo>
                  <a:cubicBezTo>
                    <a:pt x="694" y="373"/>
                    <a:pt x="592" y="235"/>
                    <a:pt x="462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4" y="63"/>
                    <a:pt x="408" y="47"/>
                    <a:pt x="393" y="30"/>
                  </a:cubicBezTo>
                  <a:cubicBezTo>
                    <a:pt x="376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176"/>
            <p:cNvSpPr>
              <a:spLocks noEditPoints="1"/>
            </p:cNvSpPr>
            <p:nvPr/>
          </p:nvSpPr>
          <p:spPr bwMode="auto">
            <a:xfrm>
              <a:off x="9915526" y="-158750"/>
              <a:ext cx="427038" cy="458788"/>
            </a:xfrm>
            <a:custGeom>
              <a:avLst/>
              <a:gdLst>
                <a:gd name="T0" fmla="*/ 377 w 601"/>
                <a:gd name="T1" fmla="*/ 614 h 645"/>
                <a:gd name="T2" fmla="*/ 374 w 601"/>
                <a:gd name="T3" fmla="*/ 614 h 645"/>
                <a:gd name="T4" fmla="*/ 332 w 601"/>
                <a:gd name="T5" fmla="*/ 586 h 645"/>
                <a:gd name="T6" fmla="*/ 239 w 601"/>
                <a:gd name="T7" fmla="*/ 481 h 645"/>
                <a:gd name="T8" fmla="*/ 52 w 601"/>
                <a:gd name="T9" fmla="*/ 251 h 645"/>
                <a:gd name="T10" fmla="*/ 48 w 601"/>
                <a:gd name="T11" fmla="*/ 190 h 645"/>
                <a:gd name="T12" fmla="*/ 59 w 601"/>
                <a:gd name="T13" fmla="*/ 181 h 645"/>
                <a:gd name="T14" fmla="*/ 134 w 601"/>
                <a:gd name="T15" fmla="*/ 124 h 645"/>
                <a:gd name="T16" fmla="*/ 254 w 601"/>
                <a:gd name="T17" fmla="*/ 34 h 645"/>
                <a:gd name="T18" fmla="*/ 282 w 601"/>
                <a:gd name="T19" fmla="*/ 24 h 645"/>
                <a:gd name="T20" fmla="*/ 285 w 601"/>
                <a:gd name="T21" fmla="*/ 24 h 645"/>
                <a:gd name="T22" fmla="*/ 323 w 601"/>
                <a:gd name="T23" fmla="*/ 51 h 645"/>
                <a:gd name="T24" fmla="*/ 352 w 601"/>
                <a:gd name="T25" fmla="*/ 77 h 645"/>
                <a:gd name="T26" fmla="*/ 353 w 601"/>
                <a:gd name="T27" fmla="*/ 77 h 645"/>
                <a:gd name="T28" fmla="*/ 353 w 601"/>
                <a:gd name="T29" fmla="*/ 77 h 645"/>
                <a:gd name="T30" fmla="*/ 559 w 601"/>
                <a:gd name="T31" fmla="*/ 404 h 645"/>
                <a:gd name="T32" fmla="*/ 552 w 601"/>
                <a:gd name="T33" fmla="*/ 471 h 645"/>
                <a:gd name="T34" fmla="*/ 535 w 601"/>
                <a:gd name="T35" fmla="*/ 485 h 645"/>
                <a:gd name="T36" fmla="*/ 471 w 601"/>
                <a:gd name="T37" fmla="*/ 541 h 645"/>
                <a:gd name="T38" fmla="*/ 454 w 601"/>
                <a:gd name="T39" fmla="*/ 558 h 645"/>
                <a:gd name="T40" fmla="*/ 452 w 601"/>
                <a:gd name="T41" fmla="*/ 561 h 645"/>
                <a:gd name="T42" fmla="*/ 435 w 601"/>
                <a:gd name="T43" fmla="*/ 578 h 645"/>
                <a:gd name="T44" fmla="*/ 424 w 601"/>
                <a:gd name="T45" fmla="*/ 588 h 645"/>
                <a:gd name="T46" fmla="*/ 377 w 601"/>
                <a:gd name="T47" fmla="*/ 614 h 645"/>
                <a:gd name="T48" fmla="*/ 281 w 601"/>
                <a:gd name="T49" fmla="*/ 0 h 645"/>
                <a:gd name="T50" fmla="*/ 213 w 601"/>
                <a:gd name="T51" fmla="*/ 40 h 645"/>
                <a:gd name="T52" fmla="*/ 166 w 601"/>
                <a:gd name="T53" fmla="*/ 81 h 645"/>
                <a:gd name="T54" fmla="*/ 0 w 601"/>
                <a:gd name="T55" fmla="*/ 194 h 645"/>
                <a:gd name="T56" fmla="*/ 4 w 601"/>
                <a:gd name="T57" fmla="*/ 203 h 645"/>
                <a:gd name="T58" fmla="*/ 11 w 601"/>
                <a:gd name="T59" fmla="*/ 219 h 645"/>
                <a:gd name="T60" fmla="*/ 274 w 601"/>
                <a:gd name="T61" fmla="*/ 553 h 645"/>
                <a:gd name="T62" fmla="*/ 339 w 601"/>
                <a:gd name="T63" fmla="*/ 627 h 645"/>
                <a:gd name="T64" fmla="*/ 367 w 601"/>
                <a:gd name="T65" fmla="*/ 645 h 645"/>
                <a:gd name="T66" fmla="*/ 370 w 601"/>
                <a:gd name="T67" fmla="*/ 645 h 645"/>
                <a:gd name="T68" fmla="*/ 404 w 601"/>
                <a:gd name="T69" fmla="*/ 627 h 645"/>
                <a:gd name="T70" fmla="*/ 431 w 601"/>
                <a:gd name="T71" fmla="*/ 603 h 645"/>
                <a:gd name="T72" fmla="*/ 538 w 601"/>
                <a:gd name="T73" fmla="*/ 507 h 645"/>
                <a:gd name="T74" fmla="*/ 557 w 601"/>
                <a:gd name="T75" fmla="*/ 489 h 645"/>
                <a:gd name="T76" fmla="*/ 558 w 601"/>
                <a:gd name="T77" fmla="*/ 351 h 645"/>
                <a:gd name="T78" fmla="*/ 530 w 601"/>
                <a:gd name="T79" fmla="*/ 311 h 645"/>
                <a:gd name="T80" fmla="*/ 462 w 601"/>
                <a:gd name="T81" fmla="*/ 205 h 645"/>
                <a:gd name="T82" fmla="*/ 344 w 601"/>
                <a:gd name="T83" fmla="*/ 43 h 645"/>
                <a:gd name="T84" fmla="*/ 283 w 601"/>
                <a:gd name="T85" fmla="*/ 0 h 645"/>
                <a:gd name="T86" fmla="*/ 281 w 601"/>
                <a:gd name="T8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5">
                  <a:moveTo>
                    <a:pt x="377" y="614"/>
                  </a:moveTo>
                  <a:cubicBezTo>
                    <a:pt x="376" y="614"/>
                    <a:pt x="375" y="614"/>
                    <a:pt x="374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3" y="410"/>
                    <a:pt x="106" y="336"/>
                    <a:pt x="52" y="251"/>
                  </a:cubicBezTo>
                  <a:cubicBezTo>
                    <a:pt x="38" y="228"/>
                    <a:pt x="29" y="210"/>
                    <a:pt x="48" y="190"/>
                  </a:cubicBezTo>
                  <a:cubicBezTo>
                    <a:pt x="51" y="187"/>
                    <a:pt x="54" y="184"/>
                    <a:pt x="59" y="181"/>
                  </a:cubicBezTo>
                  <a:cubicBezTo>
                    <a:pt x="84" y="162"/>
                    <a:pt x="109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2" y="61"/>
                    <a:pt x="341" y="71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1" y="452"/>
                    <a:pt x="552" y="471"/>
                  </a:cubicBezTo>
                  <a:cubicBezTo>
                    <a:pt x="547" y="476"/>
                    <a:pt x="542" y="480"/>
                    <a:pt x="535" y="485"/>
                  </a:cubicBezTo>
                  <a:cubicBezTo>
                    <a:pt x="511" y="502"/>
                    <a:pt x="489" y="523"/>
                    <a:pt x="471" y="541"/>
                  </a:cubicBezTo>
                  <a:cubicBezTo>
                    <a:pt x="465" y="547"/>
                    <a:pt x="460" y="553"/>
                    <a:pt x="454" y="558"/>
                  </a:cubicBezTo>
                  <a:cubicBezTo>
                    <a:pt x="452" y="561"/>
                    <a:pt x="452" y="561"/>
                    <a:pt x="452" y="561"/>
                  </a:cubicBezTo>
                  <a:cubicBezTo>
                    <a:pt x="446" y="566"/>
                    <a:pt x="440" y="572"/>
                    <a:pt x="435" y="578"/>
                  </a:cubicBezTo>
                  <a:cubicBezTo>
                    <a:pt x="431" y="581"/>
                    <a:pt x="428" y="585"/>
                    <a:pt x="424" y="588"/>
                  </a:cubicBezTo>
                  <a:cubicBezTo>
                    <a:pt x="411" y="601"/>
                    <a:pt x="395" y="614"/>
                    <a:pt x="377" y="614"/>
                  </a:cubicBezTo>
                  <a:moveTo>
                    <a:pt x="281" y="0"/>
                  </a:moveTo>
                  <a:cubicBezTo>
                    <a:pt x="264" y="0"/>
                    <a:pt x="247" y="13"/>
                    <a:pt x="213" y="40"/>
                  </a:cubicBezTo>
                  <a:cubicBezTo>
                    <a:pt x="197" y="53"/>
                    <a:pt x="181" y="67"/>
                    <a:pt x="166" y="81"/>
                  </a:cubicBezTo>
                  <a:cubicBezTo>
                    <a:pt x="117" y="123"/>
                    <a:pt x="67" y="168"/>
                    <a:pt x="0" y="194"/>
                  </a:cubicBezTo>
                  <a:cubicBezTo>
                    <a:pt x="1" y="197"/>
                    <a:pt x="2" y="200"/>
                    <a:pt x="4" y="203"/>
                  </a:cubicBezTo>
                  <a:cubicBezTo>
                    <a:pt x="6" y="209"/>
                    <a:pt x="8" y="215"/>
                    <a:pt x="11" y="219"/>
                  </a:cubicBezTo>
                  <a:cubicBezTo>
                    <a:pt x="87" y="339"/>
                    <a:pt x="183" y="448"/>
                    <a:pt x="274" y="553"/>
                  </a:cubicBezTo>
                  <a:cubicBezTo>
                    <a:pt x="296" y="577"/>
                    <a:pt x="318" y="602"/>
                    <a:pt x="339" y="627"/>
                  </a:cubicBezTo>
                  <a:cubicBezTo>
                    <a:pt x="349" y="638"/>
                    <a:pt x="358" y="644"/>
                    <a:pt x="367" y="645"/>
                  </a:cubicBezTo>
                  <a:cubicBezTo>
                    <a:pt x="368" y="645"/>
                    <a:pt x="369" y="645"/>
                    <a:pt x="370" y="645"/>
                  </a:cubicBezTo>
                  <a:cubicBezTo>
                    <a:pt x="380" y="645"/>
                    <a:pt x="390" y="639"/>
                    <a:pt x="404" y="627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7"/>
                  </a:cubicBezTo>
                  <a:cubicBezTo>
                    <a:pt x="545" y="500"/>
                    <a:pt x="551" y="495"/>
                    <a:pt x="557" y="489"/>
                  </a:cubicBezTo>
                  <a:cubicBezTo>
                    <a:pt x="600" y="445"/>
                    <a:pt x="601" y="417"/>
                    <a:pt x="558" y="351"/>
                  </a:cubicBezTo>
                  <a:cubicBezTo>
                    <a:pt x="549" y="338"/>
                    <a:pt x="540" y="325"/>
                    <a:pt x="530" y="311"/>
                  </a:cubicBezTo>
                  <a:cubicBezTo>
                    <a:pt x="504" y="277"/>
                    <a:pt x="483" y="241"/>
                    <a:pt x="462" y="205"/>
                  </a:cubicBezTo>
                  <a:cubicBezTo>
                    <a:pt x="428" y="148"/>
                    <a:pt x="394" y="90"/>
                    <a:pt x="344" y="43"/>
                  </a:cubicBezTo>
                  <a:cubicBezTo>
                    <a:pt x="315" y="14"/>
                    <a:pt x="299" y="2"/>
                    <a:pt x="283" y="0"/>
                  </a:cubicBezTo>
                  <a:cubicBezTo>
                    <a:pt x="282" y="0"/>
                    <a:pt x="281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177"/>
            <p:cNvSpPr>
              <a:spLocks noEditPoints="1"/>
            </p:cNvSpPr>
            <p:nvPr/>
          </p:nvSpPr>
          <p:spPr bwMode="auto">
            <a:xfrm>
              <a:off x="10255251" y="222250"/>
              <a:ext cx="103188" cy="95250"/>
            </a:xfrm>
            <a:custGeom>
              <a:avLst/>
              <a:gdLst>
                <a:gd name="T0" fmla="*/ 63 w 145"/>
                <a:gd name="T1" fmla="*/ 50 h 135"/>
                <a:gd name="T2" fmla="*/ 121 w 145"/>
                <a:gd name="T3" fmla="*/ 24 h 135"/>
                <a:gd name="T4" fmla="*/ 133 w 145"/>
                <a:gd name="T5" fmla="*/ 15 h 135"/>
                <a:gd name="T6" fmla="*/ 100 w 145"/>
                <a:gd name="T7" fmla="*/ 63 h 135"/>
                <a:gd name="T8" fmla="*/ 21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4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7 w 145"/>
                <a:gd name="T23" fmla="*/ 50 h 135"/>
                <a:gd name="T24" fmla="*/ 63 w 145"/>
                <a:gd name="T25" fmla="*/ 50 h 135"/>
                <a:gd name="T26" fmla="*/ 145 w 145"/>
                <a:gd name="T27" fmla="*/ 0 h 135"/>
                <a:gd name="T28" fmla="*/ 138 w 145"/>
                <a:gd name="T29" fmla="*/ 5 h 135"/>
                <a:gd name="T30" fmla="*/ 117 w 145"/>
                <a:gd name="T31" fmla="*/ 19 h 135"/>
                <a:gd name="T32" fmla="*/ 63 w 145"/>
                <a:gd name="T33" fmla="*/ 44 h 135"/>
                <a:gd name="T34" fmla="*/ 57 w 145"/>
                <a:gd name="T35" fmla="*/ 44 h 135"/>
                <a:gd name="T36" fmla="*/ 47 w 145"/>
                <a:gd name="T37" fmla="*/ 42 h 135"/>
                <a:gd name="T38" fmla="*/ 45 w 145"/>
                <a:gd name="T39" fmla="*/ 42 h 135"/>
                <a:gd name="T40" fmla="*/ 44 w 145"/>
                <a:gd name="T41" fmla="*/ 42 h 135"/>
                <a:gd name="T42" fmla="*/ 32 w 145"/>
                <a:gd name="T43" fmla="*/ 48 h 135"/>
                <a:gd name="T44" fmla="*/ 24 w 145"/>
                <a:gd name="T45" fmla="*/ 69 h 135"/>
                <a:gd name="T46" fmla="*/ 2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5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3" y="50"/>
                  </a:moveTo>
                  <a:cubicBezTo>
                    <a:pt x="86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4" y="48"/>
                    <a:pt x="100" y="63"/>
                  </a:cubicBezTo>
                  <a:cubicBezTo>
                    <a:pt x="78" y="85"/>
                    <a:pt x="50" y="101"/>
                    <a:pt x="21" y="118"/>
                  </a:cubicBezTo>
                  <a:cubicBezTo>
                    <a:pt x="19" y="119"/>
                    <a:pt x="17" y="121"/>
                    <a:pt x="15" y="122"/>
                  </a:cubicBezTo>
                  <a:cubicBezTo>
                    <a:pt x="27" y="106"/>
                    <a:pt x="35" y="90"/>
                    <a:pt x="30" y="67"/>
                  </a:cubicBezTo>
                  <a:cubicBezTo>
                    <a:pt x="29" y="63"/>
                    <a:pt x="32" y="56"/>
                    <a:pt x="36" y="52"/>
                  </a:cubicBezTo>
                  <a:cubicBezTo>
                    <a:pt x="39" y="49"/>
                    <a:pt x="41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5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7" y="19"/>
                  </a:cubicBezTo>
                  <a:cubicBezTo>
                    <a:pt x="100" y="32"/>
                    <a:pt x="84" y="44"/>
                    <a:pt x="63" y="44"/>
                  </a:cubicBezTo>
                  <a:cubicBezTo>
                    <a:pt x="61" y="44"/>
                    <a:pt x="59" y="44"/>
                    <a:pt x="57" y="44"/>
                  </a:cubicBezTo>
                  <a:cubicBezTo>
                    <a:pt x="54" y="44"/>
                    <a:pt x="50" y="43"/>
                    <a:pt x="47" y="42"/>
                  </a:cubicBezTo>
                  <a:cubicBezTo>
                    <a:pt x="46" y="42"/>
                    <a:pt x="45" y="42"/>
                    <a:pt x="45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7" y="53"/>
                    <a:pt x="23" y="61"/>
                    <a:pt x="24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2" y="107"/>
                    <a:pt x="81" y="90"/>
                    <a:pt x="104" y="67"/>
                  </a:cubicBezTo>
                  <a:cubicBezTo>
                    <a:pt x="121" y="49"/>
                    <a:pt x="134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178"/>
            <p:cNvSpPr>
              <a:spLocks noEditPoints="1"/>
            </p:cNvSpPr>
            <p:nvPr/>
          </p:nvSpPr>
          <p:spPr bwMode="auto">
            <a:xfrm>
              <a:off x="9994901" y="-14288"/>
              <a:ext cx="228600" cy="133350"/>
            </a:xfrm>
            <a:custGeom>
              <a:avLst/>
              <a:gdLst>
                <a:gd name="T0" fmla="*/ 144 w 320"/>
                <a:gd name="T1" fmla="*/ 167 h 187"/>
                <a:gd name="T2" fmla="*/ 136 w 320"/>
                <a:gd name="T3" fmla="*/ 167 h 187"/>
                <a:gd name="T4" fmla="*/ 94 w 320"/>
                <a:gd name="T5" fmla="*/ 152 h 187"/>
                <a:gd name="T6" fmla="*/ 29 w 320"/>
                <a:gd name="T7" fmla="*/ 32 h 187"/>
                <a:gd name="T8" fmla="*/ 29 w 320"/>
                <a:gd name="T9" fmla="*/ 30 h 187"/>
                <a:gd name="T10" fmla="*/ 31 w 320"/>
                <a:gd name="T11" fmla="*/ 30 h 187"/>
                <a:gd name="T12" fmla="*/ 48 w 320"/>
                <a:gd name="T13" fmla="*/ 28 h 187"/>
                <a:gd name="T14" fmla="*/ 54 w 320"/>
                <a:gd name="T15" fmla="*/ 29 h 187"/>
                <a:gd name="T16" fmla="*/ 83 w 320"/>
                <a:gd name="T17" fmla="*/ 61 h 187"/>
                <a:gd name="T18" fmla="*/ 127 w 320"/>
                <a:gd name="T19" fmla="*/ 128 h 187"/>
                <a:gd name="T20" fmla="*/ 147 w 320"/>
                <a:gd name="T21" fmla="*/ 132 h 187"/>
                <a:gd name="T22" fmla="*/ 155 w 320"/>
                <a:gd name="T23" fmla="*/ 132 h 187"/>
                <a:gd name="T24" fmla="*/ 225 w 320"/>
                <a:gd name="T25" fmla="*/ 103 h 187"/>
                <a:gd name="T26" fmla="*/ 239 w 320"/>
                <a:gd name="T27" fmla="*/ 89 h 187"/>
                <a:gd name="T28" fmla="*/ 250 w 320"/>
                <a:gd name="T29" fmla="*/ 77 h 187"/>
                <a:gd name="T30" fmla="*/ 267 w 320"/>
                <a:gd name="T31" fmla="*/ 60 h 187"/>
                <a:gd name="T32" fmla="*/ 270 w 320"/>
                <a:gd name="T33" fmla="*/ 57 h 187"/>
                <a:gd name="T34" fmla="*/ 272 w 320"/>
                <a:gd name="T35" fmla="*/ 61 h 187"/>
                <a:gd name="T36" fmla="*/ 269 w 320"/>
                <a:gd name="T37" fmla="*/ 116 h 187"/>
                <a:gd name="T38" fmla="*/ 249 w 320"/>
                <a:gd name="T39" fmla="*/ 129 h 187"/>
                <a:gd name="T40" fmla="*/ 226 w 320"/>
                <a:gd name="T41" fmla="*/ 140 h 187"/>
                <a:gd name="T42" fmla="*/ 144 w 320"/>
                <a:gd name="T43" fmla="*/ 167 h 187"/>
                <a:gd name="T44" fmla="*/ 47 w 320"/>
                <a:gd name="T45" fmla="*/ 0 h 187"/>
                <a:gd name="T46" fmla="*/ 24 w 320"/>
                <a:gd name="T47" fmla="*/ 8 h 187"/>
                <a:gd name="T48" fmla="*/ 16 w 320"/>
                <a:gd name="T49" fmla="*/ 14 h 187"/>
                <a:gd name="T50" fmla="*/ 14 w 320"/>
                <a:gd name="T51" fmla="*/ 83 h 187"/>
                <a:gd name="T52" fmla="*/ 132 w 320"/>
                <a:gd name="T53" fmla="*/ 187 h 187"/>
                <a:gd name="T54" fmla="*/ 132 w 320"/>
                <a:gd name="T55" fmla="*/ 187 h 187"/>
                <a:gd name="T56" fmla="*/ 143 w 320"/>
                <a:gd name="T57" fmla="*/ 187 h 187"/>
                <a:gd name="T58" fmla="*/ 291 w 320"/>
                <a:gd name="T59" fmla="*/ 121 h 187"/>
                <a:gd name="T60" fmla="*/ 318 w 320"/>
                <a:gd name="T61" fmla="*/ 78 h 187"/>
                <a:gd name="T62" fmla="*/ 287 w 320"/>
                <a:gd name="T63" fmla="*/ 49 h 187"/>
                <a:gd name="T64" fmla="*/ 260 w 320"/>
                <a:gd name="T65" fmla="*/ 40 h 187"/>
                <a:gd name="T66" fmla="*/ 257 w 320"/>
                <a:gd name="T67" fmla="*/ 40 h 187"/>
                <a:gd name="T68" fmla="*/ 234 w 320"/>
                <a:gd name="T69" fmla="*/ 50 h 187"/>
                <a:gd name="T70" fmla="*/ 218 w 320"/>
                <a:gd name="T71" fmla="*/ 73 h 187"/>
                <a:gd name="T72" fmla="*/ 206 w 320"/>
                <a:gd name="T73" fmla="*/ 90 h 187"/>
                <a:gd name="T74" fmla="*/ 159 w 320"/>
                <a:gd name="T75" fmla="*/ 109 h 187"/>
                <a:gd name="T76" fmla="*/ 151 w 320"/>
                <a:gd name="T77" fmla="*/ 108 h 187"/>
                <a:gd name="T78" fmla="*/ 141 w 320"/>
                <a:gd name="T79" fmla="*/ 107 h 187"/>
                <a:gd name="T80" fmla="*/ 116 w 320"/>
                <a:gd name="T81" fmla="*/ 92 h 187"/>
                <a:gd name="T82" fmla="*/ 117 w 320"/>
                <a:gd name="T83" fmla="*/ 47 h 187"/>
                <a:gd name="T84" fmla="*/ 107 w 320"/>
                <a:gd name="T85" fmla="*/ 24 h 187"/>
                <a:gd name="T86" fmla="*/ 89 w 320"/>
                <a:gd name="T87" fmla="*/ 15 h 187"/>
                <a:gd name="T88" fmla="*/ 51 w 320"/>
                <a:gd name="T89" fmla="*/ 1 h 187"/>
                <a:gd name="T90" fmla="*/ 47 w 320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0" h="187">
                  <a:moveTo>
                    <a:pt x="144" y="167"/>
                  </a:moveTo>
                  <a:cubicBezTo>
                    <a:pt x="142" y="167"/>
                    <a:pt x="139" y="167"/>
                    <a:pt x="136" y="167"/>
                  </a:cubicBezTo>
                  <a:cubicBezTo>
                    <a:pt x="121" y="166"/>
                    <a:pt x="108" y="161"/>
                    <a:pt x="94" y="152"/>
                  </a:cubicBezTo>
                  <a:cubicBezTo>
                    <a:pt x="58" y="130"/>
                    <a:pt x="19" y="96"/>
                    <a:pt x="29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8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9"/>
                  </a:cubicBezTo>
                  <a:cubicBezTo>
                    <a:pt x="74" y="30"/>
                    <a:pt x="83" y="41"/>
                    <a:pt x="83" y="61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4" y="130"/>
                    <a:pt x="140" y="132"/>
                    <a:pt x="147" y="132"/>
                  </a:cubicBezTo>
                  <a:cubicBezTo>
                    <a:pt x="149" y="132"/>
                    <a:pt x="152" y="132"/>
                    <a:pt x="155" y="132"/>
                  </a:cubicBezTo>
                  <a:cubicBezTo>
                    <a:pt x="179" y="132"/>
                    <a:pt x="203" y="122"/>
                    <a:pt x="225" y="103"/>
                  </a:cubicBezTo>
                  <a:cubicBezTo>
                    <a:pt x="229" y="98"/>
                    <a:pt x="234" y="94"/>
                    <a:pt x="239" y="89"/>
                  </a:cubicBezTo>
                  <a:cubicBezTo>
                    <a:pt x="242" y="85"/>
                    <a:pt x="246" y="82"/>
                    <a:pt x="250" y="77"/>
                  </a:cubicBezTo>
                  <a:cubicBezTo>
                    <a:pt x="255" y="72"/>
                    <a:pt x="261" y="67"/>
                    <a:pt x="267" y="60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72" y="61"/>
                    <a:pt x="272" y="61"/>
                    <a:pt x="272" y="61"/>
                  </a:cubicBezTo>
                  <a:cubicBezTo>
                    <a:pt x="283" y="85"/>
                    <a:pt x="282" y="103"/>
                    <a:pt x="269" y="116"/>
                  </a:cubicBezTo>
                  <a:cubicBezTo>
                    <a:pt x="265" y="121"/>
                    <a:pt x="258" y="125"/>
                    <a:pt x="249" y="129"/>
                  </a:cubicBezTo>
                  <a:cubicBezTo>
                    <a:pt x="241" y="133"/>
                    <a:pt x="233" y="137"/>
                    <a:pt x="226" y="140"/>
                  </a:cubicBezTo>
                  <a:cubicBezTo>
                    <a:pt x="200" y="154"/>
                    <a:pt x="173" y="167"/>
                    <a:pt x="144" y="167"/>
                  </a:cubicBezTo>
                  <a:moveTo>
                    <a:pt x="47" y="0"/>
                  </a:moveTo>
                  <a:cubicBezTo>
                    <a:pt x="39" y="0"/>
                    <a:pt x="31" y="3"/>
                    <a:pt x="24" y="8"/>
                  </a:cubicBezTo>
                  <a:cubicBezTo>
                    <a:pt x="21" y="10"/>
                    <a:pt x="18" y="12"/>
                    <a:pt x="16" y="14"/>
                  </a:cubicBezTo>
                  <a:cubicBezTo>
                    <a:pt x="1" y="29"/>
                    <a:pt x="0" y="52"/>
                    <a:pt x="14" y="83"/>
                  </a:cubicBezTo>
                  <a:cubicBezTo>
                    <a:pt x="43" y="147"/>
                    <a:pt x="82" y="182"/>
                    <a:pt x="132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5" y="187"/>
                    <a:pt x="139" y="187"/>
                    <a:pt x="143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2" y="101"/>
                    <a:pt x="320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7" y="44"/>
                    <a:pt x="268" y="41"/>
                    <a:pt x="260" y="40"/>
                  </a:cubicBezTo>
                  <a:cubicBezTo>
                    <a:pt x="259" y="40"/>
                    <a:pt x="258" y="40"/>
                    <a:pt x="257" y="40"/>
                  </a:cubicBezTo>
                  <a:cubicBezTo>
                    <a:pt x="248" y="40"/>
                    <a:pt x="241" y="43"/>
                    <a:pt x="234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1" y="86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7" y="109"/>
                    <a:pt x="154" y="109"/>
                    <a:pt x="151" y="108"/>
                  </a:cubicBezTo>
                  <a:cubicBezTo>
                    <a:pt x="148" y="108"/>
                    <a:pt x="144" y="107"/>
                    <a:pt x="141" y="107"/>
                  </a:cubicBezTo>
                  <a:cubicBezTo>
                    <a:pt x="128" y="104"/>
                    <a:pt x="120" y="99"/>
                    <a:pt x="116" y="92"/>
                  </a:cubicBezTo>
                  <a:cubicBezTo>
                    <a:pt x="108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7" y="24"/>
                  </a:cubicBezTo>
                  <a:cubicBezTo>
                    <a:pt x="101" y="21"/>
                    <a:pt x="95" y="18"/>
                    <a:pt x="89" y="15"/>
                  </a:cubicBezTo>
                  <a:cubicBezTo>
                    <a:pt x="77" y="9"/>
                    <a:pt x="64" y="2"/>
                    <a:pt x="51" y="1"/>
                  </a:cubicBezTo>
                  <a:cubicBezTo>
                    <a:pt x="49" y="0"/>
                    <a:pt x="48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179"/>
            <p:cNvSpPr>
              <a:spLocks noEditPoints="1"/>
            </p:cNvSpPr>
            <p:nvPr/>
          </p:nvSpPr>
          <p:spPr bwMode="auto">
            <a:xfrm>
              <a:off x="10175876" y="163512"/>
              <a:ext cx="103188" cy="79375"/>
            </a:xfrm>
            <a:custGeom>
              <a:avLst/>
              <a:gdLst>
                <a:gd name="T0" fmla="*/ 15 w 143"/>
                <a:gd name="T1" fmla="*/ 101 h 110"/>
                <a:gd name="T2" fmla="*/ 12 w 143"/>
                <a:gd name="T3" fmla="*/ 97 h 110"/>
                <a:gd name="T4" fmla="*/ 8 w 143"/>
                <a:gd name="T5" fmla="*/ 91 h 110"/>
                <a:gd name="T6" fmla="*/ 23 w 143"/>
                <a:gd name="T7" fmla="*/ 75 h 110"/>
                <a:gd name="T8" fmla="*/ 127 w 143"/>
                <a:gd name="T9" fmla="*/ 7 h 110"/>
                <a:gd name="T10" fmla="*/ 135 w 143"/>
                <a:gd name="T11" fmla="*/ 18 h 110"/>
                <a:gd name="T12" fmla="*/ 44 w 143"/>
                <a:gd name="T13" fmla="*/ 81 h 110"/>
                <a:gd name="T14" fmla="*/ 15 w 143"/>
                <a:gd name="T15" fmla="*/ 101 h 110"/>
                <a:gd name="T16" fmla="*/ 130 w 143"/>
                <a:gd name="T17" fmla="*/ 0 h 110"/>
                <a:gd name="T18" fmla="*/ 128 w 143"/>
                <a:gd name="T19" fmla="*/ 0 h 110"/>
                <a:gd name="T20" fmla="*/ 19 w 143"/>
                <a:gd name="T21" fmla="*/ 71 h 110"/>
                <a:gd name="T22" fmla="*/ 2 w 143"/>
                <a:gd name="T23" fmla="*/ 88 h 110"/>
                <a:gd name="T24" fmla="*/ 0 w 143"/>
                <a:gd name="T25" fmla="*/ 90 h 110"/>
                <a:gd name="T26" fmla="*/ 2 w 143"/>
                <a:gd name="T27" fmla="*/ 92 h 110"/>
                <a:gd name="T28" fmla="*/ 7 w 143"/>
                <a:gd name="T29" fmla="*/ 100 h 110"/>
                <a:gd name="T30" fmla="*/ 12 w 143"/>
                <a:gd name="T31" fmla="*/ 107 h 110"/>
                <a:gd name="T32" fmla="*/ 14 w 143"/>
                <a:gd name="T33" fmla="*/ 110 h 110"/>
                <a:gd name="T34" fmla="*/ 16 w 143"/>
                <a:gd name="T35" fmla="*/ 108 h 110"/>
                <a:gd name="T36" fmla="*/ 48 w 143"/>
                <a:gd name="T37" fmla="*/ 86 h 110"/>
                <a:gd name="T38" fmla="*/ 141 w 143"/>
                <a:gd name="T39" fmla="*/ 21 h 110"/>
                <a:gd name="T40" fmla="*/ 143 w 143"/>
                <a:gd name="T41" fmla="*/ 19 h 110"/>
                <a:gd name="T42" fmla="*/ 141 w 143"/>
                <a:gd name="T43" fmla="*/ 17 h 110"/>
                <a:gd name="T44" fmla="*/ 131 w 143"/>
                <a:gd name="T45" fmla="*/ 2 h 110"/>
                <a:gd name="T46" fmla="*/ 130 w 143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110">
                  <a:moveTo>
                    <a:pt x="15" y="101"/>
                  </a:moveTo>
                  <a:cubicBezTo>
                    <a:pt x="12" y="97"/>
                    <a:pt x="12" y="97"/>
                    <a:pt x="12" y="97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6"/>
                    <a:pt x="18" y="80"/>
                    <a:pt x="23" y="75"/>
                  </a:cubicBezTo>
                  <a:cubicBezTo>
                    <a:pt x="52" y="46"/>
                    <a:pt x="85" y="18"/>
                    <a:pt x="127" y="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05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83" y="12"/>
                    <a:pt x="49" y="41"/>
                    <a:pt x="19" y="71"/>
                  </a:cubicBezTo>
                  <a:cubicBezTo>
                    <a:pt x="13" y="77"/>
                    <a:pt x="8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79" y="64"/>
                    <a:pt x="110" y="43"/>
                    <a:pt x="141" y="21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180"/>
            <p:cNvSpPr>
              <a:spLocks noEditPoints="1"/>
            </p:cNvSpPr>
            <p:nvPr/>
          </p:nvSpPr>
          <p:spPr bwMode="auto">
            <a:xfrm>
              <a:off x="10156826" y="136525"/>
              <a:ext cx="101600" cy="76200"/>
            </a:xfrm>
            <a:custGeom>
              <a:avLst/>
              <a:gdLst>
                <a:gd name="T0" fmla="*/ 17 w 142"/>
                <a:gd name="T1" fmla="*/ 98 h 109"/>
                <a:gd name="T2" fmla="*/ 44 w 142"/>
                <a:gd name="T3" fmla="*/ 69 h 109"/>
                <a:gd name="T4" fmla="*/ 126 w 142"/>
                <a:gd name="T5" fmla="*/ 11 h 109"/>
                <a:gd name="T6" fmla="*/ 101 w 142"/>
                <a:gd name="T7" fmla="*/ 36 h 109"/>
                <a:gd name="T8" fmla="*/ 17 w 142"/>
                <a:gd name="T9" fmla="*/ 98 h 109"/>
                <a:gd name="T10" fmla="*/ 140 w 142"/>
                <a:gd name="T11" fmla="*/ 0 h 109"/>
                <a:gd name="T12" fmla="*/ 39 w 142"/>
                <a:gd name="T13" fmla="*/ 64 h 109"/>
                <a:gd name="T14" fmla="*/ 6 w 142"/>
                <a:gd name="T15" fmla="*/ 102 h 109"/>
                <a:gd name="T16" fmla="*/ 0 w 142"/>
                <a:gd name="T17" fmla="*/ 109 h 109"/>
                <a:gd name="T18" fmla="*/ 9 w 142"/>
                <a:gd name="T19" fmla="*/ 107 h 109"/>
                <a:gd name="T20" fmla="*/ 105 w 142"/>
                <a:gd name="T21" fmla="*/ 41 h 109"/>
                <a:gd name="T22" fmla="*/ 142 w 142"/>
                <a:gd name="T23" fmla="*/ 6 h 109"/>
                <a:gd name="T24" fmla="*/ 140 w 142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09">
                  <a:moveTo>
                    <a:pt x="17" y="98"/>
                  </a:moveTo>
                  <a:cubicBezTo>
                    <a:pt x="26" y="87"/>
                    <a:pt x="35" y="77"/>
                    <a:pt x="44" y="69"/>
                  </a:cubicBezTo>
                  <a:cubicBezTo>
                    <a:pt x="71" y="41"/>
                    <a:pt x="97" y="23"/>
                    <a:pt x="126" y="11"/>
                  </a:cubicBezTo>
                  <a:cubicBezTo>
                    <a:pt x="117" y="19"/>
                    <a:pt x="109" y="28"/>
                    <a:pt x="101" y="36"/>
                  </a:cubicBezTo>
                  <a:cubicBezTo>
                    <a:pt x="75" y="62"/>
                    <a:pt x="50" y="86"/>
                    <a:pt x="17" y="98"/>
                  </a:cubicBezTo>
                  <a:moveTo>
                    <a:pt x="140" y="0"/>
                  </a:moveTo>
                  <a:cubicBezTo>
                    <a:pt x="103" y="11"/>
                    <a:pt x="72" y="32"/>
                    <a:pt x="39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7" y="68"/>
                    <a:pt x="105" y="41"/>
                  </a:cubicBezTo>
                  <a:cubicBezTo>
                    <a:pt x="117" y="29"/>
                    <a:pt x="129" y="16"/>
                    <a:pt x="142" y="6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181"/>
            <p:cNvSpPr>
              <a:spLocks noEditPoints="1"/>
            </p:cNvSpPr>
            <p:nvPr/>
          </p:nvSpPr>
          <p:spPr bwMode="auto">
            <a:xfrm>
              <a:off x="10123488" y="107950"/>
              <a:ext cx="107950" cy="76200"/>
            </a:xfrm>
            <a:custGeom>
              <a:avLst/>
              <a:gdLst>
                <a:gd name="T0" fmla="*/ 22 w 150"/>
                <a:gd name="T1" fmla="*/ 100 h 107"/>
                <a:gd name="T2" fmla="*/ 64 w 150"/>
                <a:gd name="T3" fmla="*/ 63 h 107"/>
                <a:gd name="T4" fmla="*/ 136 w 150"/>
                <a:gd name="T5" fmla="*/ 11 h 107"/>
                <a:gd name="T6" fmla="*/ 103 w 150"/>
                <a:gd name="T7" fmla="*/ 51 h 107"/>
                <a:gd name="T8" fmla="*/ 22 w 150"/>
                <a:gd name="T9" fmla="*/ 100 h 107"/>
                <a:gd name="T10" fmla="*/ 150 w 150"/>
                <a:gd name="T11" fmla="*/ 0 h 107"/>
                <a:gd name="T12" fmla="*/ 142 w 150"/>
                <a:gd name="T13" fmla="*/ 2 h 107"/>
                <a:gd name="T14" fmla="*/ 60 w 150"/>
                <a:gd name="T15" fmla="*/ 59 h 107"/>
                <a:gd name="T16" fmla="*/ 9 w 150"/>
                <a:gd name="T17" fmla="*/ 101 h 107"/>
                <a:gd name="T18" fmla="*/ 0 w 150"/>
                <a:gd name="T19" fmla="*/ 106 h 107"/>
                <a:gd name="T20" fmla="*/ 10 w 150"/>
                <a:gd name="T21" fmla="*/ 107 h 107"/>
                <a:gd name="T22" fmla="*/ 13 w 150"/>
                <a:gd name="T23" fmla="*/ 107 h 107"/>
                <a:gd name="T24" fmla="*/ 107 w 150"/>
                <a:gd name="T25" fmla="*/ 55 h 107"/>
                <a:gd name="T26" fmla="*/ 145 w 150"/>
                <a:gd name="T27" fmla="*/ 7 h 107"/>
                <a:gd name="T28" fmla="*/ 150 w 150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07">
                  <a:moveTo>
                    <a:pt x="22" y="100"/>
                  </a:moveTo>
                  <a:cubicBezTo>
                    <a:pt x="37" y="89"/>
                    <a:pt x="51" y="76"/>
                    <a:pt x="64" y="63"/>
                  </a:cubicBezTo>
                  <a:cubicBezTo>
                    <a:pt x="85" y="43"/>
                    <a:pt x="107" y="22"/>
                    <a:pt x="136" y="11"/>
                  </a:cubicBezTo>
                  <a:cubicBezTo>
                    <a:pt x="126" y="25"/>
                    <a:pt x="115" y="39"/>
                    <a:pt x="103" y="51"/>
                  </a:cubicBezTo>
                  <a:cubicBezTo>
                    <a:pt x="76" y="78"/>
                    <a:pt x="46" y="96"/>
                    <a:pt x="22" y="100"/>
                  </a:cubicBezTo>
                  <a:moveTo>
                    <a:pt x="150" y="0"/>
                  </a:moveTo>
                  <a:cubicBezTo>
                    <a:pt x="142" y="2"/>
                    <a:pt x="142" y="2"/>
                    <a:pt x="142" y="2"/>
                  </a:cubicBezTo>
                  <a:cubicBezTo>
                    <a:pt x="108" y="13"/>
                    <a:pt x="84" y="37"/>
                    <a:pt x="60" y="59"/>
                  </a:cubicBezTo>
                  <a:cubicBezTo>
                    <a:pt x="44" y="74"/>
                    <a:pt x="28" y="90"/>
                    <a:pt x="9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2" y="107"/>
                    <a:pt x="13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2" y="41"/>
                    <a:pt x="135" y="24"/>
                    <a:pt x="145" y="7"/>
                  </a:cubicBezTo>
                  <a:cubicBezTo>
                    <a:pt x="150" y="0"/>
                    <a:pt x="150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9" name="Freeform 182"/>
            <p:cNvSpPr>
              <a:spLocks noEditPoints="1"/>
            </p:cNvSpPr>
            <p:nvPr/>
          </p:nvSpPr>
          <p:spPr bwMode="auto">
            <a:xfrm>
              <a:off x="10460038" y="5957888"/>
              <a:ext cx="390525" cy="644525"/>
            </a:xfrm>
            <a:custGeom>
              <a:avLst/>
              <a:gdLst>
                <a:gd name="T0" fmla="*/ 259 w 548"/>
                <a:gd name="T1" fmla="*/ 24 h 906"/>
                <a:gd name="T2" fmla="*/ 263 w 548"/>
                <a:gd name="T3" fmla="*/ 24 h 906"/>
                <a:gd name="T4" fmla="*/ 309 w 548"/>
                <a:gd name="T5" fmla="*/ 18 h 906"/>
                <a:gd name="T6" fmla="*/ 350 w 548"/>
                <a:gd name="T7" fmla="*/ 13 h 906"/>
                <a:gd name="T8" fmla="*/ 353 w 548"/>
                <a:gd name="T9" fmla="*/ 13 h 906"/>
                <a:gd name="T10" fmla="*/ 478 w 548"/>
                <a:gd name="T11" fmla="*/ 41 h 906"/>
                <a:gd name="T12" fmla="*/ 480 w 548"/>
                <a:gd name="T13" fmla="*/ 42 h 906"/>
                <a:gd name="T14" fmla="*/ 510 w 548"/>
                <a:gd name="T15" fmla="*/ 61 h 906"/>
                <a:gd name="T16" fmla="*/ 524 w 548"/>
                <a:gd name="T17" fmla="*/ 108 h 906"/>
                <a:gd name="T18" fmla="*/ 525 w 548"/>
                <a:gd name="T19" fmla="*/ 184 h 906"/>
                <a:gd name="T20" fmla="*/ 526 w 548"/>
                <a:gd name="T21" fmla="*/ 217 h 906"/>
                <a:gd name="T22" fmla="*/ 448 w 548"/>
                <a:gd name="T23" fmla="*/ 755 h 906"/>
                <a:gd name="T24" fmla="*/ 317 w 548"/>
                <a:gd name="T25" fmla="*/ 889 h 906"/>
                <a:gd name="T26" fmla="*/ 313 w 548"/>
                <a:gd name="T27" fmla="*/ 889 h 906"/>
                <a:gd name="T28" fmla="*/ 234 w 548"/>
                <a:gd name="T29" fmla="*/ 880 h 906"/>
                <a:gd name="T30" fmla="*/ 44 w 548"/>
                <a:gd name="T31" fmla="*/ 815 h 906"/>
                <a:gd name="T32" fmla="*/ 31 w 548"/>
                <a:gd name="T33" fmla="*/ 682 h 906"/>
                <a:gd name="T34" fmla="*/ 37 w 548"/>
                <a:gd name="T35" fmla="*/ 614 h 906"/>
                <a:gd name="T36" fmla="*/ 45 w 548"/>
                <a:gd name="T37" fmla="*/ 454 h 906"/>
                <a:gd name="T38" fmla="*/ 55 w 548"/>
                <a:gd name="T39" fmla="*/ 276 h 906"/>
                <a:gd name="T40" fmla="*/ 89 w 548"/>
                <a:gd name="T41" fmla="*/ 99 h 906"/>
                <a:gd name="T42" fmla="*/ 189 w 548"/>
                <a:gd name="T43" fmla="*/ 20 h 906"/>
                <a:gd name="T44" fmla="*/ 193 w 548"/>
                <a:gd name="T45" fmla="*/ 20 h 906"/>
                <a:gd name="T46" fmla="*/ 218 w 548"/>
                <a:gd name="T47" fmla="*/ 22 h 906"/>
                <a:gd name="T48" fmla="*/ 259 w 548"/>
                <a:gd name="T49" fmla="*/ 24 h 906"/>
                <a:gd name="T50" fmla="*/ 335 w 548"/>
                <a:gd name="T51" fmla="*/ 0 h 906"/>
                <a:gd name="T52" fmla="*/ 310 w 548"/>
                <a:gd name="T53" fmla="*/ 0 h 906"/>
                <a:gd name="T54" fmla="*/ 283 w 548"/>
                <a:gd name="T55" fmla="*/ 1 h 906"/>
                <a:gd name="T56" fmla="*/ 256 w 548"/>
                <a:gd name="T57" fmla="*/ 1 h 906"/>
                <a:gd name="T58" fmla="*/ 232 w 548"/>
                <a:gd name="T59" fmla="*/ 1 h 906"/>
                <a:gd name="T60" fmla="*/ 229 w 548"/>
                <a:gd name="T61" fmla="*/ 1 h 906"/>
                <a:gd name="T62" fmla="*/ 225 w 548"/>
                <a:gd name="T63" fmla="*/ 1 h 906"/>
                <a:gd name="T64" fmla="*/ 212 w 548"/>
                <a:gd name="T65" fmla="*/ 1 h 906"/>
                <a:gd name="T66" fmla="*/ 54 w 548"/>
                <a:gd name="T67" fmla="*/ 142 h 906"/>
                <a:gd name="T68" fmla="*/ 46 w 548"/>
                <a:gd name="T69" fmla="*/ 192 h 906"/>
                <a:gd name="T70" fmla="*/ 43 w 548"/>
                <a:gd name="T71" fmla="*/ 218 h 906"/>
                <a:gd name="T72" fmla="*/ 27 w 548"/>
                <a:gd name="T73" fmla="*/ 435 h 906"/>
                <a:gd name="T74" fmla="*/ 13 w 548"/>
                <a:gd name="T75" fmla="*/ 632 h 906"/>
                <a:gd name="T76" fmla="*/ 39 w 548"/>
                <a:gd name="T77" fmla="*/ 832 h 906"/>
                <a:gd name="T78" fmla="*/ 221 w 548"/>
                <a:gd name="T79" fmla="*/ 899 h 906"/>
                <a:gd name="T80" fmla="*/ 224 w 548"/>
                <a:gd name="T81" fmla="*/ 899 h 906"/>
                <a:gd name="T82" fmla="*/ 227 w 548"/>
                <a:gd name="T83" fmla="*/ 899 h 906"/>
                <a:gd name="T84" fmla="*/ 308 w 548"/>
                <a:gd name="T85" fmla="*/ 906 h 906"/>
                <a:gd name="T86" fmla="*/ 315 w 548"/>
                <a:gd name="T87" fmla="*/ 906 h 906"/>
                <a:gd name="T88" fmla="*/ 480 w 548"/>
                <a:gd name="T89" fmla="*/ 729 h 906"/>
                <a:gd name="T90" fmla="*/ 548 w 548"/>
                <a:gd name="T91" fmla="*/ 207 h 906"/>
                <a:gd name="T92" fmla="*/ 548 w 548"/>
                <a:gd name="T93" fmla="*/ 177 h 906"/>
                <a:gd name="T94" fmla="*/ 547 w 548"/>
                <a:gd name="T95" fmla="*/ 108 h 906"/>
                <a:gd name="T96" fmla="*/ 532 w 548"/>
                <a:gd name="T97" fmla="*/ 53 h 906"/>
                <a:gd name="T98" fmla="*/ 496 w 548"/>
                <a:gd name="T99" fmla="*/ 28 h 906"/>
                <a:gd name="T100" fmla="*/ 335 w 548"/>
                <a:gd name="T101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8" h="906">
                  <a:moveTo>
                    <a:pt x="259" y="24"/>
                  </a:moveTo>
                  <a:cubicBezTo>
                    <a:pt x="260" y="24"/>
                    <a:pt x="262" y="24"/>
                    <a:pt x="263" y="24"/>
                  </a:cubicBezTo>
                  <a:cubicBezTo>
                    <a:pt x="280" y="24"/>
                    <a:pt x="295" y="22"/>
                    <a:pt x="309" y="18"/>
                  </a:cubicBezTo>
                  <a:cubicBezTo>
                    <a:pt x="322" y="15"/>
                    <a:pt x="336" y="13"/>
                    <a:pt x="350" y="13"/>
                  </a:cubicBezTo>
                  <a:cubicBezTo>
                    <a:pt x="351" y="13"/>
                    <a:pt x="352" y="13"/>
                    <a:pt x="353" y="13"/>
                  </a:cubicBezTo>
                  <a:cubicBezTo>
                    <a:pt x="396" y="13"/>
                    <a:pt x="438" y="27"/>
                    <a:pt x="478" y="41"/>
                  </a:cubicBezTo>
                  <a:cubicBezTo>
                    <a:pt x="480" y="42"/>
                    <a:pt x="480" y="42"/>
                    <a:pt x="480" y="42"/>
                  </a:cubicBezTo>
                  <a:cubicBezTo>
                    <a:pt x="493" y="47"/>
                    <a:pt x="503" y="53"/>
                    <a:pt x="510" y="61"/>
                  </a:cubicBezTo>
                  <a:cubicBezTo>
                    <a:pt x="520" y="73"/>
                    <a:pt x="524" y="88"/>
                    <a:pt x="524" y="108"/>
                  </a:cubicBezTo>
                  <a:cubicBezTo>
                    <a:pt x="524" y="133"/>
                    <a:pt x="524" y="159"/>
                    <a:pt x="525" y="184"/>
                  </a:cubicBezTo>
                  <a:cubicBezTo>
                    <a:pt x="525" y="195"/>
                    <a:pt x="525" y="206"/>
                    <a:pt x="526" y="217"/>
                  </a:cubicBezTo>
                  <a:cubicBezTo>
                    <a:pt x="524" y="438"/>
                    <a:pt x="500" y="604"/>
                    <a:pt x="448" y="755"/>
                  </a:cubicBezTo>
                  <a:cubicBezTo>
                    <a:pt x="417" y="847"/>
                    <a:pt x="390" y="888"/>
                    <a:pt x="317" y="889"/>
                  </a:cubicBezTo>
                  <a:cubicBezTo>
                    <a:pt x="315" y="889"/>
                    <a:pt x="314" y="889"/>
                    <a:pt x="313" y="889"/>
                  </a:cubicBezTo>
                  <a:cubicBezTo>
                    <a:pt x="292" y="889"/>
                    <a:pt x="267" y="886"/>
                    <a:pt x="234" y="880"/>
                  </a:cubicBezTo>
                  <a:cubicBezTo>
                    <a:pt x="118" y="860"/>
                    <a:pt x="68" y="843"/>
                    <a:pt x="44" y="815"/>
                  </a:cubicBezTo>
                  <a:cubicBezTo>
                    <a:pt x="19" y="786"/>
                    <a:pt x="23" y="747"/>
                    <a:pt x="31" y="682"/>
                  </a:cubicBezTo>
                  <a:cubicBezTo>
                    <a:pt x="33" y="662"/>
                    <a:pt x="35" y="639"/>
                    <a:pt x="37" y="614"/>
                  </a:cubicBezTo>
                  <a:cubicBezTo>
                    <a:pt x="41" y="560"/>
                    <a:pt x="43" y="506"/>
                    <a:pt x="45" y="454"/>
                  </a:cubicBezTo>
                  <a:cubicBezTo>
                    <a:pt x="47" y="396"/>
                    <a:pt x="50" y="335"/>
                    <a:pt x="55" y="276"/>
                  </a:cubicBezTo>
                  <a:cubicBezTo>
                    <a:pt x="61" y="209"/>
                    <a:pt x="72" y="151"/>
                    <a:pt x="89" y="99"/>
                  </a:cubicBezTo>
                  <a:cubicBezTo>
                    <a:pt x="107" y="45"/>
                    <a:pt x="138" y="21"/>
                    <a:pt x="189" y="20"/>
                  </a:cubicBezTo>
                  <a:cubicBezTo>
                    <a:pt x="190" y="20"/>
                    <a:pt x="192" y="20"/>
                    <a:pt x="193" y="20"/>
                  </a:cubicBezTo>
                  <a:cubicBezTo>
                    <a:pt x="201" y="20"/>
                    <a:pt x="209" y="20"/>
                    <a:pt x="218" y="22"/>
                  </a:cubicBezTo>
                  <a:cubicBezTo>
                    <a:pt x="233" y="23"/>
                    <a:pt x="246" y="24"/>
                    <a:pt x="259" y="24"/>
                  </a:cubicBezTo>
                  <a:moveTo>
                    <a:pt x="335" y="0"/>
                  </a:moveTo>
                  <a:cubicBezTo>
                    <a:pt x="327" y="0"/>
                    <a:pt x="318" y="0"/>
                    <a:pt x="310" y="0"/>
                  </a:cubicBezTo>
                  <a:cubicBezTo>
                    <a:pt x="303" y="0"/>
                    <a:pt x="283" y="1"/>
                    <a:pt x="283" y="1"/>
                  </a:cubicBezTo>
                  <a:cubicBezTo>
                    <a:pt x="274" y="1"/>
                    <a:pt x="265" y="1"/>
                    <a:pt x="256" y="1"/>
                  </a:cubicBezTo>
                  <a:cubicBezTo>
                    <a:pt x="248" y="1"/>
                    <a:pt x="240" y="1"/>
                    <a:pt x="232" y="1"/>
                  </a:cubicBezTo>
                  <a:cubicBezTo>
                    <a:pt x="231" y="1"/>
                    <a:pt x="230" y="1"/>
                    <a:pt x="229" y="1"/>
                  </a:cubicBezTo>
                  <a:cubicBezTo>
                    <a:pt x="227" y="1"/>
                    <a:pt x="226" y="1"/>
                    <a:pt x="225" y="1"/>
                  </a:cubicBezTo>
                  <a:cubicBezTo>
                    <a:pt x="220" y="1"/>
                    <a:pt x="216" y="1"/>
                    <a:pt x="212" y="1"/>
                  </a:cubicBezTo>
                  <a:cubicBezTo>
                    <a:pt x="106" y="3"/>
                    <a:pt x="78" y="28"/>
                    <a:pt x="54" y="142"/>
                  </a:cubicBezTo>
                  <a:cubicBezTo>
                    <a:pt x="50" y="159"/>
                    <a:pt x="48" y="176"/>
                    <a:pt x="46" y="192"/>
                  </a:cubicBezTo>
                  <a:cubicBezTo>
                    <a:pt x="45" y="201"/>
                    <a:pt x="44" y="209"/>
                    <a:pt x="43" y="218"/>
                  </a:cubicBezTo>
                  <a:cubicBezTo>
                    <a:pt x="32" y="290"/>
                    <a:pt x="29" y="363"/>
                    <a:pt x="27" y="435"/>
                  </a:cubicBezTo>
                  <a:cubicBezTo>
                    <a:pt x="24" y="499"/>
                    <a:pt x="22" y="566"/>
                    <a:pt x="13" y="632"/>
                  </a:cubicBezTo>
                  <a:cubicBezTo>
                    <a:pt x="0" y="739"/>
                    <a:pt x="7" y="795"/>
                    <a:pt x="39" y="832"/>
                  </a:cubicBezTo>
                  <a:cubicBezTo>
                    <a:pt x="68" y="866"/>
                    <a:pt x="121" y="886"/>
                    <a:pt x="221" y="899"/>
                  </a:cubicBezTo>
                  <a:cubicBezTo>
                    <a:pt x="224" y="899"/>
                    <a:pt x="224" y="899"/>
                    <a:pt x="224" y="899"/>
                  </a:cubicBezTo>
                  <a:cubicBezTo>
                    <a:pt x="225" y="899"/>
                    <a:pt x="226" y="899"/>
                    <a:pt x="227" y="899"/>
                  </a:cubicBezTo>
                  <a:cubicBezTo>
                    <a:pt x="260" y="904"/>
                    <a:pt x="286" y="906"/>
                    <a:pt x="308" y="906"/>
                  </a:cubicBezTo>
                  <a:cubicBezTo>
                    <a:pt x="311" y="906"/>
                    <a:pt x="313" y="906"/>
                    <a:pt x="315" y="906"/>
                  </a:cubicBezTo>
                  <a:cubicBezTo>
                    <a:pt x="407" y="904"/>
                    <a:pt x="442" y="866"/>
                    <a:pt x="480" y="729"/>
                  </a:cubicBezTo>
                  <a:cubicBezTo>
                    <a:pt x="525" y="565"/>
                    <a:pt x="547" y="394"/>
                    <a:pt x="548" y="207"/>
                  </a:cubicBezTo>
                  <a:cubicBezTo>
                    <a:pt x="548" y="197"/>
                    <a:pt x="548" y="187"/>
                    <a:pt x="548" y="177"/>
                  </a:cubicBezTo>
                  <a:cubicBezTo>
                    <a:pt x="547" y="154"/>
                    <a:pt x="546" y="131"/>
                    <a:pt x="547" y="108"/>
                  </a:cubicBezTo>
                  <a:cubicBezTo>
                    <a:pt x="548" y="84"/>
                    <a:pt x="544" y="66"/>
                    <a:pt x="532" y="53"/>
                  </a:cubicBezTo>
                  <a:cubicBezTo>
                    <a:pt x="524" y="43"/>
                    <a:pt x="512" y="35"/>
                    <a:pt x="496" y="28"/>
                  </a:cubicBezTo>
                  <a:cubicBezTo>
                    <a:pt x="442" y="4"/>
                    <a:pt x="388" y="0"/>
                    <a:pt x="3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183"/>
            <p:cNvSpPr>
              <a:spLocks noEditPoints="1"/>
            </p:cNvSpPr>
            <p:nvPr/>
          </p:nvSpPr>
          <p:spPr bwMode="auto">
            <a:xfrm>
              <a:off x="10518776" y="6054726"/>
              <a:ext cx="295275" cy="425450"/>
            </a:xfrm>
            <a:custGeom>
              <a:avLst/>
              <a:gdLst>
                <a:gd name="T0" fmla="*/ 88 w 414"/>
                <a:gd name="T1" fmla="*/ 578 h 599"/>
                <a:gd name="T2" fmla="*/ 35 w 414"/>
                <a:gd name="T3" fmla="*/ 562 h 599"/>
                <a:gd name="T4" fmla="*/ 24 w 414"/>
                <a:gd name="T5" fmla="*/ 512 h 599"/>
                <a:gd name="T6" fmla="*/ 30 w 414"/>
                <a:gd name="T7" fmla="*/ 372 h 599"/>
                <a:gd name="T8" fmla="*/ 56 w 414"/>
                <a:gd name="T9" fmla="*/ 77 h 599"/>
                <a:gd name="T10" fmla="*/ 96 w 414"/>
                <a:gd name="T11" fmla="*/ 30 h 599"/>
                <a:gd name="T12" fmla="*/ 97 w 414"/>
                <a:gd name="T13" fmla="*/ 30 h 599"/>
                <a:gd name="T14" fmla="*/ 109 w 414"/>
                <a:gd name="T15" fmla="*/ 31 h 599"/>
                <a:gd name="T16" fmla="*/ 203 w 414"/>
                <a:gd name="T17" fmla="*/ 42 h 599"/>
                <a:gd name="T18" fmla="*/ 352 w 414"/>
                <a:gd name="T19" fmla="*/ 62 h 599"/>
                <a:gd name="T20" fmla="*/ 381 w 414"/>
                <a:gd name="T21" fmla="*/ 76 h 599"/>
                <a:gd name="T22" fmla="*/ 390 w 414"/>
                <a:gd name="T23" fmla="*/ 121 h 599"/>
                <a:gd name="T24" fmla="*/ 393 w 414"/>
                <a:gd name="T25" fmla="*/ 160 h 599"/>
                <a:gd name="T26" fmla="*/ 393 w 414"/>
                <a:gd name="T27" fmla="*/ 161 h 599"/>
                <a:gd name="T28" fmla="*/ 393 w 414"/>
                <a:gd name="T29" fmla="*/ 161 h 599"/>
                <a:gd name="T30" fmla="*/ 313 w 414"/>
                <a:gd name="T31" fmla="*/ 539 h 599"/>
                <a:gd name="T32" fmla="*/ 262 w 414"/>
                <a:gd name="T33" fmla="*/ 583 h 599"/>
                <a:gd name="T34" fmla="*/ 260 w 414"/>
                <a:gd name="T35" fmla="*/ 583 h 599"/>
                <a:gd name="T36" fmla="*/ 240 w 414"/>
                <a:gd name="T37" fmla="*/ 581 h 599"/>
                <a:gd name="T38" fmla="*/ 172 w 414"/>
                <a:gd name="T39" fmla="*/ 576 h 599"/>
                <a:gd name="T40" fmla="*/ 155 w 414"/>
                <a:gd name="T41" fmla="*/ 576 h 599"/>
                <a:gd name="T42" fmla="*/ 131 w 414"/>
                <a:gd name="T43" fmla="*/ 577 h 599"/>
                <a:gd name="T44" fmla="*/ 128 w 414"/>
                <a:gd name="T45" fmla="*/ 577 h 599"/>
                <a:gd name="T46" fmla="*/ 104 w 414"/>
                <a:gd name="T47" fmla="*/ 578 h 599"/>
                <a:gd name="T48" fmla="*/ 89 w 414"/>
                <a:gd name="T49" fmla="*/ 578 h 599"/>
                <a:gd name="T50" fmla="*/ 88 w 414"/>
                <a:gd name="T51" fmla="*/ 578 h 599"/>
                <a:gd name="T52" fmla="*/ 58 w 414"/>
                <a:gd name="T53" fmla="*/ 0 h 599"/>
                <a:gd name="T54" fmla="*/ 55 w 414"/>
                <a:gd name="T55" fmla="*/ 8 h 599"/>
                <a:gd name="T56" fmla="*/ 49 w 414"/>
                <a:gd name="T57" fmla="*/ 25 h 599"/>
                <a:gd name="T58" fmla="*/ 6 w 414"/>
                <a:gd name="T59" fmla="*/ 448 h 599"/>
                <a:gd name="T60" fmla="*/ 1 w 414"/>
                <a:gd name="T61" fmla="*/ 546 h 599"/>
                <a:gd name="T62" fmla="*/ 8 w 414"/>
                <a:gd name="T63" fmla="*/ 579 h 599"/>
                <a:gd name="T64" fmla="*/ 47 w 414"/>
                <a:gd name="T65" fmla="*/ 591 h 599"/>
                <a:gd name="T66" fmla="*/ 83 w 414"/>
                <a:gd name="T67" fmla="*/ 593 h 599"/>
                <a:gd name="T68" fmla="*/ 227 w 414"/>
                <a:gd name="T69" fmla="*/ 598 h 599"/>
                <a:gd name="T70" fmla="*/ 247 w 414"/>
                <a:gd name="T71" fmla="*/ 599 h 599"/>
                <a:gd name="T72" fmla="*/ 253 w 414"/>
                <a:gd name="T73" fmla="*/ 599 h 599"/>
                <a:gd name="T74" fmla="*/ 349 w 414"/>
                <a:gd name="T75" fmla="*/ 500 h 599"/>
                <a:gd name="T76" fmla="*/ 357 w 414"/>
                <a:gd name="T77" fmla="*/ 452 h 599"/>
                <a:gd name="T78" fmla="*/ 382 w 414"/>
                <a:gd name="T79" fmla="*/ 329 h 599"/>
                <a:gd name="T80" fmla="*/ 411 w 414"/>
                <a:gd name="T81" fmla="*/ 130 h 599"/>
                <a:gd name="T82" fmla="*/ 397 w 414"/>
                <a:gd name="T83" fmla="*/ 57 h 599"/>
                <a:gd name="T84" fmla="*/ 319 w 414"/>
                <a:gd name="T85" fmla="*/ 37 h 599"/>
                <a:gd name="T86" fmla="*/ 256 w 414"/>
                <a:gd name="T87" fmla="*/ 34 h 599"/>
                <a:gd name="T88" fmla="*/ 58 w 414"/>
                <a:gd name="T8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4" h="599">
                  <a:moveTo>
                    <a:pt x="88" y="578"/>
                  </a:moveTo>
                  <a:cubicBezTo>
                    <a:pt x="68" y="578"/>
                    <a:pt x="47" y="576"/>
                    <a:pt x="35" y="562"/>
                  </a:cubicBezTo>
                  <a:cubicBezTo>
                    <a:pt x="26" y="551"/>
                    <a:pt x="22" y="535"/>
                    <a:pt x="24" y="512"/>
                  </a:cubicBezTo>
                  <a:cubicBezTo>
                    <a:pt x="27" y="465"/>
                    <a:pt x="29" y="418"/>
                    <a:pt x="30" y="372"/>
                  </a:cubicBezTo>
                  <a:cubicBezTo>
                    <a:pt x="33" y="275"/>
                    <a:pt x="36" y="175"/>
                    <a:pt x="56" y="77"/>
                  </a:cubicBezTo>
                  <a:cubicBezTo>
                    <a:pt x="62" y="50"/>
                    <a:pt x="68" y="31"/>
                    <a:pt x="96" y="30"/>
                  </a:cubicBezTo>
                  <a:cubicBezTo>
                    <a:pt x="96" y="30"/>
                    <a:pt x="96" y="30"/>
                    <a:pt x="97" y="30"/>
                  </a:cubicBezTo>
                  <a:cubicBezTo>
                    <a:pt x="101" y="30"/>
                    <a:pt x="105" y="30"/>
                    <a:pt x="109" y="31"/>
                  </a:cubicBezTo>
                  <a:cubicBezTo>
                    <a:pt x="141" y="35"/>
                    <a:pt x="172" y="39"/>
                    <a:pt x="203" y="42"/>
                  </a:cubicBezTo>
                  <a:cubicBezTo>
                    <a:pt x="252" y="48"/>
                    <a:pt x="303" y="54"/>
                    <a:pt x="352" y="62"/>
                  </a:cubicBezTo>
                  <a:cubicBezTo>
                    <a:pt x="365" y="64"/>
                    <a:pt x="375" y="68"/>
                    <a:pt x="381" y="76"/>
                  </a:cubicBezTo>
                  <a:cubicBezTo>
                    <a:pt x="391" y="87"/>
                    <a:pt x="390" y="104"/>
                    <a:pt x="390" y="121"/>
                  </a:cubicBezTo>
                  <a:cubicBezTo>
                    <a:pt x="389" y="135"/>
                    <a:pt x="389" y="148"/>
                    <a:pt x="393" y="160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75" y="293"/>
                    <a:pt x="343" y="426"/>
                    <a:pt x="313" y="539"/>
                  </a:cubicBezTo>
                  <a:cubicBezTo>
                    <a:pt x="306" y="568"/>
                    <a:pt x="289" y="582"/>
                    <a:pt x="262" y="583"/>
                  </a:cubicBezTo>
                  <a:cubicBezTo>
                    <a:pt x="261" y="583"/>
                    <a:pt x="261" y="583"/>
                    <a:pt x="260" y="583"/>
                  </a:cubicBezTo>
                  <a:cubicBezTo>
                    <a:pt x="254" y="583"/>
                    <a:pt x="248" y="582"/>
                    <a:pt x="240" y="581"/>
                  </a:cubicBezTo>
                  <a:cubicBezTo>
                    <a:pt x="218" y="577"/>
                    <a:pt x="194" y="576"/>
                    <a:pt x="172" y="576"/>
                  </a:cubicBezTo>
                  <a:cubicBezTo>
                    <a:pt x="166" y="576"/>
                    <a:pt x="161" y="576"/>
                    <a:pt x="155" y="576"/>
                  </a:cubicBezTo>
                  <a:cubicBezTo>
                    <a:pt x="147" y="577"/>
                    <a:pt x="139" y="577"/>
                    <a:pt x="131" y="577"/>
                  </a:cubicBezTo>
                  <a:cubicBezTo>
                    <a:pt x="128" y="577"/>
                    <a:pt x="128" y="577"/>
                    <a:pt x="128" y="577"/>
                  </a:cubicBezTo>
                  <a:cubicBezTo>
                    <a:pt x="120" y="577"/>
                    <a:pt x="112" y="578"/>
                    <a:pt x="104" y="578"/>
                  </a:cubicBezTo>
                  <a:cubicBezTo>
                    <a:pt x="99" y="578"/>
                    <a:pt x="94" y="578"/>
                    <a:pt x="89" y="578"/>
                  </a:cubicBezTo>
                  <a:cubicBezTo>
                    <a:pt x="88" y="578"/>
                    <a:pt x="88" y="578"/>
                    <a:pt x="88" y="578"/>
                  </a:cubicBezTo>
                  <a:moveTo>
                    <a:pt x="58" y="0"/>
                  </a:moveTo>
                  <a:cubicBezTo>
                    <a:pt x="57" y="3"/>
                    <a:pt x="56" y="6"/>
                    <a:pt x="55" y="8"/>
                  </a:cubicBezTo>
                  <a:cubicBezTo>
                    <a:pt x="52" y="15"/>
                    <a:pt x="50" y="20"/>
                    <a:pt x="49" y="25"/>
                  </a:cubicBezTo>
                  <a:cubicBezTo>
                    <a:pt x="20" y="165"/>
                    <a:pt x="13" y="309"/>
                    <a:pt x="6" y="448"/>
                  </a:cubicBezTo>
                  <a:cubicBezTo>
                    <a:pt x="4" y="481"/>
                    <a:pt x="3" y="514"/>
                    <a:pt x="1" y="546"/>
                  </a:cubicBezTo>
                  <a:cubicBezTo>
                    <a:pt x="0" y="561"/>
                    <a:pt x="2" y="571"/>
                    <a:pt x="8" y="579"/>
                  </a:cubicBezTo>
                  <a:cubicBezTo>
                    <a:pt x="15" y="587"/>
                    <a:pt x="28" y="591"/>
                    <a:pt x="47" y="591"/>
                  </a:cubicBezTo>
                  <a:cubicBezTo>
                    <a:pt x="83" y="593"/>
                    <a:pt x="83" y="593"/>
                    <a:pt x="83" y="593"/>
                  </a:cubicBezTo>
                  <a:cubicBezTo>
                    <a:pt x="130" y="594"/>
                    <a:pt x="179" y="596"/>
                    <a:pt x="227" y="598"/>
                  </a:cubicBezTo>
                  <a:cubicBezTo>
                    <a:pt x="234" y="599"/>
                    <a:pt x="241" y="599"/>
                    <a:pt x="247" y="599"/>
                  </a:cubicBezTo>
                  <a:cubicBezTo>
                    <a:pt x="249" y="599"/>
                    <a:pt x="251" y="599"/>
                    <a:pt x="253" y="599"/>
                  </a:cubicBezTo>
                  <a:cubicBezTo>
                    <a:pt x="315" y="598"/>
                    <a:pt x="335" y="577"/>
                    <a:pt x="349" y="500"/>
                  </a:cubicBezTo>
                  <a:cubicBezTo>
                    <a:pt x="352" y="485"/>
                    <a:pt x="355" y="469"/>
                    <a:pt x="357" y="452"/>
                  </a:cubicBezTo>
                  <a:cubicBezTo>
                    <a:pt x="362" y="410"/>
                    <a:pt x="372" y="369"/>
                    <a:pt x="382" y="329"/>
                  </a:cubicBezTo>
                  <a:cubicBezTo>
                    <a:pt x="398" y="265"/>
                    <a:pt x="414" y="199"/>
                    <a:pt x="411" y="130"/>
                  </a:cubicBezTo>
                  <a:cubicBezTo>
                    <a:pt x="409" y="89"/>
                    <a:pt x="407" y="69"/>
                    <a:pt x="397" y="57"/>
                  </a:cubicBezTo>
                  <a:cubicBezTo>
                    <a:pt x="385" y="45"/>
                    <a:pt x="364" y="41"/>
                    <a:pt x="319" y="37"/>
                  </a:cubicBezTo>
                  <a:cubicBezTo>
                    <a:pt x="298" y="36"/>
                    <a:pt x="277" y="35"/>
                    <a:pt x="256" y="34"/>
                  </a:cubicBezTo>
                  <a:cubicBezTo>
                    <a:pt x="191" y="30"/>
                    <a:pt x="125" y="27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1" name="Freeform 184"/>
            <p:cNvSpPr>
              <a:spLocks noEditPoints="1"/>
            </p:cNvSpPr>
            <p:nvPr/>
          </p:nvSpPr>
          <p:spPr bwMode="auto">
            <a:xfrm>
              <a:off x="10571163" y="6505576"/>
              <a:ext cx="139700" cy="44450"/>
            </a:xfrm>
            <a:custGeom>
              <a:avLst/>
              <a:gdLst>
                <a:gd name="T0" fmla="*/ 116 w 196"/>
                <a:gd name="T1" fmla="*/ 58 h 64"/>
                <a:gd name="T2" fmla="*/ 25 w 196"/>
                <a:gd name="T3" fmla="*/ 43 h 64"/>
                <a:gd name="T4" fmla="*/ 17 w 196"/>
                <a:gd name="T5" fmla="*/ 41 h 64"/>
                <a:gd name="T6" fmla="*/ 66 w 196"/>
                <a:gd name="T7" fmla="*/ 12 h 64"/>
                <a:gd name="T8" fmla="*/ 81 w 196"/>
                <a:gd name="T9" fmla="*/ 6 h 64"/>
                <a:gd name="T10" fmla="*/ 82 w 196"/>
                <a:gd name="T11" fmla="*/ 6 h 64"/>
                <a:gd name="T12" fmla="*/ 90 w 196"/>
                <a:gd name="T13" fmla="*/ 8 h 64"/>
                <a:gd name="T14" fmla="*/ 90 w 196"/>
                <a:gd name="T15" fmla="*/ 9 h 64"/>
                <a:gd name="T16" fmla="*/ 97 w 196"/>
                <a:gd name="T17" fmla="*/ 19 h 64"/>
                <a:gd name="T18" fmla="*/ 162 w 196"/>
                <a:gd name="T19" fmla="*/ 44 h 64"/>
                <a:gd name="T20" fmla="*/ 176 w 196"/>
                <a:gd name="T21" fmla="*/ 46 h 64"/>
                <a:gd name="T22" fmla="*/ 120 w 196"/>
                <a:gd name="T23" fmla="*/ 57 h 64"/>
                <a:gd name="T24" fmla="*/ 116 w 196"/>
                <a:gd name="T25" fmla="*/ 58 h 64"/>
                <a:gd name="T26" fmla="*/ 82 w 196"/>
                <a:gd name="T27" fmla="*/ 0 h 64"/>
                <a:gd name="T28" fmla="*/ 81 w 196"/>
                <a:gd name="T29" fmla="*/ 0 h 64"/>
                <a:gd name="T30" fmla="*/ 61 w 196"/>
                <a:gd name="T31" fmla="*/ 9 h 64"/>
                <a:gd name="T32" fmla="*/ 3 w 196"/>
                <a:gd name="T33" fmla="*/ 37 h 64"/>
                <a:gd name="T34" fmla="*/ 0 w 196"/>
                <a:gd name="T35" fmla="*/ 37 h 64"/>
                <a:gd name="T36" fmla="*/ 0 w 196"/>
                <a:gd name="T37" fmla="*/ 43 h 64"/>
                <a:gd name="T38" fmla="*/ 23 w 196"/>
                <a:gd name="T39" fmla="*/ 49 h 64"/>
                <a:gd name="T40" fmla="*/ 116 w 196"/>
                <a:gd name="T41" fmla="*/ 64 h 64"/>
                <a:gd name="T42" fmla="*/ 120 w 196"/>
                <a:gd name="T43" fmla="*/ 64 h 64"/>
                <a:gd name="T44" fmla="*/ 188 w 196"/>
                <a:gd name="T45" fmla="*/ 48 h 64"/>
                <a:gd name="T46" fmla="*/ 196 w 196"/>
                <a:gd name="T47" fmla="*/ 44 h 64"/>
                <a:gd name="T48" fmla="*/ 187 w 196"/>
                <a:gd name="T49" fmla="*/ 42 h 64"/>
                <a:gd name="T50" fmla="*/ 162 w 196"/>
                <a:gd name="T51" fmla="*/ 38 h 64"/>
                <a:gd name="T52" fmla="*/ 102 w 196"/>
                <a:gd name="T53" fmla="*/ 15 h 64"/>
                <a:gd name="T54" fmla="*/ 95 w 196"/>
                <a:gd name="T55" fmla="*/ 6 h 64"/>
                <a:gd name="T56" fmla="*/ 94 w 196"/>
                <a:gd name="T57" fmla="*/ 4 h 64"/>
                <a:gd name="T58" fmla="*/ 82 w 196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64">
                  <a:moveTo>
                    <a:pt x="116" y="58"/>
                  </a:moveTo>
                  <a:cubicBezTo>
                    <a:pt x="86" y="58"/>
                    <a:pt x="56" y="50"/>
                    <a:pt x="25" y="43"/>
                  </a:cubicBezTo>
                  <a:cubicBezTo>
                    <a:pt x="22" y="42"/>
                    <a:pt x="20" y="42"/>
                    <a:pt x="17" y="41"/>
                  </a:cubicBezTo>
                  <a:cubicBezTo>
                    <a:pt x="36" y="38"/>
                    <a:pt x="54" y="32"/>
                    <a:pt x="66" y="12"/>
                  </a:cubicBezTo>
                  <a:cubicBezTo>
                    <a:pt x="68" y="9"/>
                    <a:pt x="75" y="6"/>
                    <a:pt x="81" y="6"/>
                  </a:cubicBezTo>
                  <a:cubicBezTo>
                    <a:pt x="81" y="6"/>
                    <a:pt x="81" y="6"/>
                    <a:pt x="82" y="6"/>
                  </a:cubicBezTo>
                  <a:cubicBezTo>
                    <a:pt x="85" y="6"/>
                    <a:pt x="88" y="7"/>
                    <a:pt x="90" y="8"/>
                  </a:cubicBezTo>
                  <a:cubicBezTo>
                    <a:pt x="90" y="8"/>
                    <a:pt x="90" y="9"/>
                    <a:pt x="90" y="9"/>
                  </a:cubicBezTo>
                  <a:cubicBezTo>
                    <a:pt x="92" y="12"/>
                    <a:pt x="95" y="16"/>
                    <a:pt x="97" y="19"/>
                  </a:cubicBezTo>
                  <a:cubicBezTo>
                    <a:pt x="115" y="39"/>
                    <a:pt x="138" y="42"/>
                    <a:pt x="162" y="44"/>
                  </a:cubicBezTo>
                  <a:cubicBezTo>
                    <a:pt x="166" y="45"/>
                    <a:pt x="171" y="46"/>
                    <a:pt x="176" y="46"/>
                  </a:cubicBezTo>
                  <a:cubicBezTo>
                    <a:pt x="158" y="53"/>
                    <a:pt x="140" y="57"/>
                    <a:pt x="120" y="57"/>
                  </a:cubicBezTo>
                  <a:cubicBezTo>
                    <a:pt x="118" y="58"/>
                    <a:pt x="117" y="58"/>
                    <a:pt x="116" y="58"/>
                  </a:cubicBezTo>
                  <a:moveTo>
                    <a:pt x="82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4" y="0"/>
                    <a:pt x="65" y="3"/>
                    <a:pt x="61" y="9"/>
                  </a:cubicBezTo>
                  <a:cubicBezTo>
                    <a:pt x="47" y="31"/>
                    <a:pt x="27" y="34"/>
                    <a:pt x="3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5"/>
                    <a:pt x="15" y="47"/>
                    <a:pt x="23" y="49"/>
                  </a:cubicBezTo>
                  <a:cubicBezTo>
                    <a:pt x="53" y="56"/>
                    <a:pt x="85" y="64"/>
                    <a:pt x="116" y="64"/>
                  </a:cubicBezTo>
                  <a:cubicBezTo>
                    <a:pt x="117" y="64"/>
                    <a:pt x="118" y="64"/>
                    <a:pt x="120" y="64"/>
                  </a:cubicBezTo>
                  <a:cubicBezTo>
                    <a:pt x="144" y="63"/>
                    <a:pt x="166" y="58"/>
                    <a:pt x="188" y="48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79" y="40"/>
                    <a:pt x="170" y="39"/>
                    <a:pt x="162" y="38"/>
                  </a:cubicBezTo>
                  <a:cubicBezTo>
                    <a:pt x="139" y="36"/>
                    <a:pt x="118" y="33"/>
                    <a:pt x="102" y="15"/>
                  </a:cubicBezTo>
                  <a:cubicBezTo>
                    <a:pt x="99" y="12"/>
                    <a:pt x="97" y="9"/>
                    <a:pt x="95" y="6"/>
                  </a:cubicBezTo>
                  <a:cubicBezTo>
                    <a:pt x="95" y="5"/>
                    <a:pt x="95" y="5"/>
                    <a:pt x="94" y="4"/>
                  </a:cubicBezTo>
                  <a:cubicBezTo>
                    <a:pt x="92" y="1"/>
                    <a:pt x="87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2" name="Freeform 185"/>
            <p:cNvSpPr>
              <a:spLocks noEditPoints="1"/>
            </p:cNvSpPr>
            <p:nvPr/>
          </p:nvSpPr>
          <p:spPr bwMode="auto">
            <a:xfrm>
              <a:off x="10563226" y="6129338"/>
              <a:ext cx="177800" cy="192088"/>
            </a:xfrm>
            <a:custGeom>
              <a:avLst/>
              <a:gdLst>
                <a:gd name="T0" fmla="*/ 184 w 251"/>
                <a:gd name="T1" fmla="*/ 250 h 269"/>
                <a:gd name="T2" fmla="*/ 160 w 251"/>
                <a:gd name="T3" fmla="*/ 245 h 269"/>
                <a:gd name="T4" fmla="*/ 136 w 251"/>
                <a:gd name="T5" fmla="*/ 237 h 269"/>
                <a:gd name="T6" fmla="*/ 53 w 251"/>
                <a:gd name="T7" fmla="*/ 194 h 269"/>
                <a:gd name="T8" fmla="*/ 33 w 251"/>
                <a:gd name="T9" fmla="*/ 153 h 269"/>
                <a:gd name="T10" fmla="*/ 70 w 251"/>
                <a:gd name="T11" fmla="*/ 22 h 269"/>
                <a:gd name="T12" fmla="*/ 72 w 251"/>
                <a:gd name="T13" fmla="*/ 21 h 269"/>
                <a:gd name="T14" fmla="*/ 73 w 251"/>
                <a:gd name="T15" fmla="*/ 22 h 269"/>
                <a:gd name="T16" fmla="*/ 91 w 251"/>
                <a:gd name="T17" fmla="*/ 38 h 269"/>
                <a:gd name="T18" fmla="*/ 89 w 251"/>
                <a:gd name="T19" fmla="*/ 80 h 269"/>
                <a:gd name="T20" fmla="*/ 74 w 251"/>
                <a:gd name="T21" fmla="*/ 160 h 269"/>
                <a:gd name="T22" fmla="*/ 85 w 251"/>
                <a:gd name="T23" fmla="*/ 176 h 269"/>
                <a:gd name="T24" fmla="*/ 161 w 251"/>
                <a:gd name="T25" fmla="*/ 209 h 269"/>
                <a:gd name="T26" fmla="*/ 171 w 251"/>
                <a:gd name="T27" fmla="*/ 209 h 269"/>
                <a:gd name="T28" fmla="*/ 181 w 251"/>
                <a:gd name="T29" fmla="*/ 209 h 269"/>
                <a:gd name="T30" fmla="*/ 197 w 251"/>
                <a:gd name="T31" fmla="*/ 209 h 269"/>
                <a:gd name="T32" fmla="*/ 221 w 251"/>
                <a:gd name="T33" fmla="*/ 208 h 269"/>
                <a:gd name="T34" fmla="*/ 225 w 251"/>
                <a:gd name="T35" fmla="*/ 208 h 269"/>
                <a:gd name="T36" fmla="*/ 224 w 251"/>
                <a:gd name="T37" fmla="*/ 212 h 269"/>
                <a:gd name="T38" fmla="*/ 184 w 251"/>
                <a:gd name="T39" fmla="*/ 250 h 269"/>
                <a:gd name="T40" fmla="*/ 184 w 251"/>
                <a:gd name="T41" fmla="*/ 250 h 269"/>
                <a:gd name="T42" fmla="*/ 74 w 251"/>
                <a:gd name="T43" fmla="*/ 0 h 269"/>
                <a:gd name="T44" fmla="*/ 73 w 251"/>
                <a:gd name="T45" fmla="*/ 0 h 269"/>
                <a:gd name="T46" fmla="*/ 24 w 251"/>
                <a:gd name="T47" fmla="*/ 49 h 269"/>
                <a:gd name="T48" fmla="*/ 36 w 251"/>
                <a:gd name="T49" fmla="*/ 205 h 269"/>
                <a:gd name="T50" fmla="*/ 196 w 251"/>
                <a:gd name="T51" fmla="*/ 269 h 269"/>
                <a:gd name="T52" fmla="*/ 246 w 251"/>
                <a:gd name="T53" fmla="*/ 257 h 269"/>
                <a:gd name="T54" fmla="*/ 243 w 251"/>
                <a:gd name="T55" fmla="*/ 215 h 269"/>
                <a:gd name="T56" fmla="*/ 231 w 251"/>
                <a:gd name="T57" fmla="*/ 189 h 269"/>
                <a:gd name="T58" fmla="*/ 206 w 251"/>
                <a:gd name="T59" fmla="*/ 178 h 269"/>
                <a:gd name="T60" fmla="*/ 205 w 251"/>
                <a:gd name="T61" fmla="*/ 178 h 269"/>
                <a:gd name="T62" fmla="*/ 177 w 251"/>
                <a:gd name="T63" fmla="*/ 184 h 269"/>
                <a:gd name="T64" fmla="*/ 157 w 251"/>
                <a:gd name="T65" fmla="*/ 188 h 269"/>
                <a:gd name="T66" fmla="*/ 155 w 251"/>
                <a:gd name="T67" fmla="*/ 188 h 269"/>
                <a:gd name="T68" fmla="*/ 105 w 251"/>
                <a:gd name="T69" fmla="*/ 162 h 269"/>
                <a:gd name="T70" fmla="*/ 98 w 251"/>
                <a:gd name="T71" fmla="*/ 154 h 269"/>
                <a:gd name="T72" fmla="*/ 91 w 251"/>
                <a:gd name="T73" fmla="*/ 126 h 269"/>
                <a:gd name="T74" fmla="*/ 123 w 251"/>
                <a:gd name="T75" fmla="*/ 95 h 269"/>
                <a:gd name="T76" fmla="*/ 132 w 251"/>
                <a:gd name="T77" fmla="*/ 70 h 269"/>
                <a:gd name="T78" fmla="*/ 125 w 251"/>
                <a:gd name="T79" fmla="*/ 52 h 269"/>
                <a:gd name="T80" fmla="*/ 108 w 251"/>
                <a:gd name="T81" fmla="*/ 15 h 269"/>
                <a:gd name="T82" fmla="*/ 84 w 251"/>
                <a:gd name="T83" fmla="*/ 1 h 269"/>
                <a:gd name="T84" fmla="*/ 74 w 251"/>
                <a:gd name="T8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69">
                  <a:moveTo>
                    <a:pt x="184" y="250"/>
                  </a:moveTo>
                  <a:cubicBezTo>
                    <a:pt x="177" y="250"/>
                    <a:pt x="170" y="248"/>
                    <a:pt x="160" y="245"/>
                  </a:cubicBezTo>
                  <a:cubicBezTo>
                    <a:pt x="152" y="242"/>
                    <a:pt x="144" y="240"/>
                    <a:pt x="136" y="237"/>
                  </a:cubicBezTo>
                  <a:cubicBezTo>
                    <a:pt x="105" y="228"/>
                    <a:pt x="74" y="218"/>
                    <a:pt x="53" y="194"/>
                  </a:cubicBezTo>
                  <a:cubicBezTo>
                    <a:pt x="43" y="183"/>
                    <a:pt x="37" y="170"/>
                    <a:pt x="33" y="153"/>
                  </a:cubicBezTo>
                  <a:cubicBezTo>
                    <a:pt x="23" y="113"/>
                    <a:pt x="19" y="62"/>
                    <a:pt x="70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81" y="28"/>
                    <a:pt x="87" y="33"/>
                    <a:pt x="91" y="38"/>
                  </a:cubicBezTo>
                  <a:cubicBezTo>
                    <a:pt x="103" y="52"/>
                    <a:pt x="103" y="67"/>
                    <a:pt x="89" y="80"/>
                  </a:cubicBezTo>
                  <a:cubicBezTo>
                    <a:pt x="63" y="106"/>
                    <a:pt x="58" y="133"/>
                    <a:pt x="74" y="160"/>
                  </a:cubicBezTo>
                  <a:cubicBezTo>
                    <a:pt x="77" y="166"/>
                    <a:pt x="81" y="171"/>
                    <a:pt x="85" y="176"/>
                  </a:cubicBezTo>
                  <a:cubicBezTo>
                    <a:pt x="103" y="197"/>
                    <a:pt x="129" y="208"/>
                    <a:pt x="161" y="209"/>
                  </a:cubicBezTo>
                  <a:cubicBezTo>
                    <a:pt x="165" y="209"/>
                    <a:pt x="168" y="209"/>
                    <a:pt x="171" y="209"/>
                  </a:cubicBezTo>
                  <a:cubicBezTo>
                    <a:pt x="174" y="209"/>
                    <a:pt x="178" y="209"/>
                    <a:pt x="181" y="209"/>
                  </a:cubicBezTo>
                  <a:cubicBezTo>
                    <a:pt x="186" y="209"/>
                    <a:pt x="191" y="209"/>
                    <a:pt x="197" y="209"/>
                  </a:cubicBezTo>
                  <a:cubicBezTo>
                    <a:pt x="204" y="209"/>
                    <a:pt x="212" y="208"/>
                    <a:pt x="221" y="208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224" y="212"/>
                    <a:pt x="224" y="212"/>
                    <a:pt x="224" y="212"/>
                  </a:cubicBezTo>
                  <a:cubicBezTo>
                    <a:pt x="216" y="237"/>
                    <a:pt x="203" y="250"/>
                    <a:pt x="184" y="250"/>
                  </a:cubicBezTo>
                  <a:cubicBezTo>
                    <a:pt x="184" y="250"/>
                    <a:pt x="184" y="250"/>
                    <a:pt x="184" y="25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52" y="1"/>
                    <a:pt x="36" y="17"/>
                    <a:pt x="24" y="49"/>
                  </a:cubicBezTo>
                  <a:cubicBezTo>
                    <a:pt x="0" y="115"/>
                    <a:pt x="4" y="167"/>
                    <a:pt x="36" y="205"/>
                  </a:cubicBezTo>
                  <a:cubicBezTo>
                    <a:pt x="66" y="240"/>
                    <a:pt x="120" y="262"/>
                    <a:pt x="196" y="269"/>
                  </a:cubicBezTo>
                  <a:cubicBezTo>
                    <a:pt x="225" y="269"/>
                    <a:pt x="240" y="265"/>
                    <a:pt x="246" y="257"/>
                  </a:cubicBezTo>
                  <a:cubicBezTo>
                    <a:pt x="251" y="250"/>
                    <a:pt x="250" y="237"/>
                    <a:pt x="243" y="215"/>
                  </a:cubicBezTo>
                  <a:cubicBezTo>
                    <a:pt x="240" y="203"/>
                    <a:pt x="236" y="195"/>
                    <a:pt x="231" y="189"/>
                  </a:cubicBezTo>
                  <a:cubicBezTo>
                    <a:pt x="224" y="181"/>
                    <a:pt x="216" y="178"/>
                    <a:pt x="206" y="178"/>
                  </a:cubicBezTo>
                  <a:cubicBezTo>
                    <a:pt x="205" y="178"/>
                    <a:pt x="205" y="178"/>
                    <a:pt x="205" y="178"/>
                  </a:cubicBezTo>
                  <a:cubicBezTo>
                    <a:pt x="197" y="178"/>
                    <a:pt x="188" y="180"/>
                    <a:pt x="177" y="184"/>
                  </a:cubicBezTo>
                  <a:cubicBezTo>
                    <a:pt x="170" y="186"/>
                    <a:pt x="163" y="188"/>
                    <a:pt x="157" y="188"/>
                  </a:cubicBezTo>
                  <a:cubicBezTo>
                    <a:pt x="156" y="188"/>
                    <a:pt x="156" y="188"/>
                    <a:pt x="155" y="188"/>
                  </a:cubicBezTo>
                  <a:cubicBezTo>
                    <a:pt x="137" y="188"/>
                    <a:pt x="119" y="179"/>
                    <a:pt x="105" y="162"/>
                  </a:cubicBezTo>
                  <a:cubicBezTo>
                    <a:pt x="103" y="160"/>
                    <a:pt x="100" y="157"/>
                    <a:pt x="98" y="154"/>
                  </a:cubicBezTo>
                  <a:cubicBezTo>
                    <a:pt x="91" y="143"/>
                    <a:pt x="89" y="134"/>
                    <a:pt x="91" y="126"/>
                  </a:cubicBezTo>
                  <a:cubicBezTo>
                    <a:pt x="94" y="112"/>
                    <a:pt x="108" y="103"/>
                    <a:pt x="123" y="95"/>
                  </a:cubicBezTo>
                  <a:cubicBezTo>
                    <a:pt x="132" y="90"/>
                    <a:pt x="135" y="80"/>
                    <a:pt x="132" y="70"/>
                  </a:cubicBezTo>
                  <a:cubicBezTo>
                    <a:pt x="129" y="65"/>
                    <a:pt x="127" y="59"/>
                    <a:pt x="125" y="52"/>
                  </a:cubicBezTo>
                  <a:cubicBezTo>
                    <a:pt x="121" y="39"/>
                    <a:pt x="116" y="25"/>
                    <a:pt x="108" y="15"/>
                  </a:cubicBezTo>
                  <a:cubicBezTo>
                    <a:pt x="101" y="8"/>
                    <a:pt x="93" y="3"/>
                    <a:pt x="84" y="1"/>
                  </a:cubicBezTo>
                  <a:cubicBezTo>
                    <a:pt x="80" y="1"/>
                    <a:pt x="77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3" name="Freeform 186"/>
            <p:cNvSpPr>
              <a:spLocks noEditPoints="1"/>
            </p:cNvSpPr>
            <p:nvPr/>
          </p:nvSpPr>
          <p:spPr bwMode="auto">
            <a:xfrm>
              <a:off x="10572751" y="6413501"/>
              <a:ext cx="114300" cy="36513"/>
            </a:xfrm>
            <a:custGeom>
              <a:avLst/>
              <a:gdLst>
                <a:gd name="T0" fmla="*/ 151 w 160"/>
                <a:gd name="T1" fmla="*/ 43 h 50"/>
                <a:gd name="T2" fmla="*/ 42 w 160"/>
                <a:gd name="T3" fmla="*/ 25 h 50"/>
                <a:gd name="T4" fmla="*/ 7 w 160"/>
                <a:gd name="T5" fmla="*/ 20 h 50"/>
                <a:gd name="T6" fmla="*/ 8 w 160"/>
                <a:gd name="T7" fmla="*/ 14 h 50"/>
                <a:gd name="T8" fmla="*/ 9 w 160"/>
                <a:gd name="T9" fmla="*/ 7 h 50"/>
                <a:gd name="T10" fmla="*/ 31 w 160"/>
                <a:gd name="T11" fmla="*/ 7 h 50"/>
                <a:gd name="T12" fmla="*/ 43 w 160"/>
                <a:gd name="T13" fmla="*/ 6 h 50"/>
                <a:gd name="T14" fmla="*/ 153 w 160"/>
                <a:gd name="T15" fmla="*/ 30 h 50"/>
                <a:gd name="T16" fmla="*/ 151 w 160"/>
                <a:gd name="T17" fmla="*/ 43 h 50"/>
                <a:gd name="T18" fmla="*/ 43 w 160"/>
                <a:gd name="T19" fmla="*/ 0 h 50"/>
                <a:gd name="T20" fmla="*/ 31 w 160"/>
                <a:gd name="T21" fmla="*/ 0 h 50"/>
                <a:gd name="T22" fmla="*/ 7 w 160"/>
                <a:gd name="T23" fmla="*/ 1 h 50"/>
                <a:gd name="T24" fmla="*/ 4 w 160"/>
                <a:gd name="T25" fmla="*/ 1 h 50"/>
                <a:gd name="T26" fmla="*/ 4 w 160"/>
                <a:gd name="T27" fmla="*/ 4 h 50"/>
                <a:gd name="T28" fmla="*/ 2 w 160"/>
                <a:gd name="T29" fmla="*/ 13 h 50"/>
                <a:gd name="T30" fmla="*/ 1 w 160"/>
                <a:gd name="T31" fmla="*/ 21 h 50"/>
                <a:gd name="T32" fmla="*/ 0 w 160"/>
                <a:gd name="T33" fmla="*/ 25 h 50"/>
                <a:gd name="T34" fmla="*/ 3 w 160"/>
                <a:gd name="T35" fmla="*/ 25 h 50"/>
                <a:gd name="T36" fmla="*/ 41 w 160"/>
                <a:gd name="T37" fmla="*/ 31 h 50"/>
                <a:gd name="T38" fmla="*/ 153 w 160"/>
                <a:gd name="T39" fmla="*/ 49 h 50"/>
                <a:gd name="T40" fmla="*/ 156 w 160"/>
                <a:gd name="T41" fmla="*/ 50 h 50"/>
                <a:gd name="T42" fmla="*/ 156 w 160"/>
                <a:gd name="T43" fmla="*/ 47 h 50"/>
                <a:gd name="T44" fmla="*/ 160 w 160"/>
                <a:gd name="T45" fmla="*/ 29 h 50"/>
                <a:gd name="T46" fmla="*/ 160 w 160"/>
                <a:gd name="T47" fmla="*/ 27 h 50"/>
                <a:gd name="T48" fmla="*/ 158 w 160"/>
                <a:gd name="T49" fmla="*/ 26 h 50"/>
                <a:gd name="T50" fmla="*/ 43 w 16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0" h="50">
                  <a:moveTo>
                    <a:pt x="151" y="43"/>
                  </a:moveTo>
                  <a:cubicBezTo>
                    <a:pt x="115" y="37"/>
                    <a:pt x="78" y="31"/>
                    <a:pt x="42" y="2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7" y="7"/>
                    <a:pt x="24" y="7"/>
                    <a:pt x="31" y="7"/>
                  </a:cubicBezTo>
                  <a:cubicBezTo>
                    <a:pt x="35" y="6"/>
                    <a:pt x="39" y="6"/>
                    <a:pt x="43" y="6"/>
                  </a:cubicBezTo>
                  <a:cubicBezTo>
                    <a:pt x="80" y="6"/>
                    <a:pt x="119" y="10"/>
                    <a:pt x="153" y="30"/>
                  </a:cubicBezTo>
                  <a:cubicBezTo>
                    <a:pt x="151" y="43"/>
                    <a:pt x="151" y="43"/>
                    <a:pt x="151" y="43"/>
                  </a:cubicBezTo>
                  <a:moveTo>
                    <a:pt x="43" y="0"/>
                  </a:moveTo>
                  <a:cubicBezTo>
                    <a:pt x="39" y="0"/>
                    <a:pt x="35" y="0"/>
                    <a:pt x="31" y="0"/>
                  </a:cubicBezTo>
                  <a:cubicBezTo>
                    <a:pt x="23" y="1"/>
                    <a:pt x="15" y="1"/>
                    <a:pt x="7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78" y="37"/>
                    <a:pt x="116" y="43"/>
                    <a:pt x="153" y="49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8" y="26"/>
                    <a:pt x="158" y="26"/>
                    <a:pt x="158" y="26"/>
                  </a:cubicBezTo>
                  <a:cubicBezTo>
                    <a:pt x="122" y="4"/>
                    <a:pt x="82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4" name="Freeform 187"/>
            <p:cNvSpPr>
              <a:spLocks noEditPoints="1"/>
            </p:cNvSpPr>
            <p:nvPr/>
          </p:nvSpPr>
          <p:spPr bwMode="auto">
            <a:xfrm>
              <a:off x="10571163" y="6386513"/>
              <a:ext cx="125413" cy="20638"/>
            </a:xfrm>
            <a:custGeom>
              <a:avLst/>
              <a:gdLst>
                <a:gd name="T0" fmla="*/ 107 w 176"/>
                <a:gd name="T1" fmla="*/ 23 h 30"/>
                <a:gd name="T2" fmla="*/ 20 w 176"/>
                <a:gd name="T3" fmla="*/ 9 h 30"/>
                <a:gd name="T4" fmla="*/ 60 w 176"/>
                <a:gd name="T5" fmla="*/ 7 h 30"/>
                <a:gd name="T6" fmla="*/ 67 w 176"/>
                <a:gd name="T7" fmla="*/ 7 h 30"/>
                <a:gd name="T8" fmla="*/ 159 w 176"/>
                <a:gd name="T9" fmla="*/ 23 h 30"/>
                <a:gd name="T10" fmla="*/ 139 w 176"/>
                <a:gd name="T11" fmla="*/ 23 h 30"/>
                <a:gd name="T12" fmla="*/ 123 w 176"/>
                <a:gd name="T13" fmla="*/ 23 h 30"/>
                <a:gd name="T14" fmla="*/ 107 w 176"/>
                <a:gd name="T15" fmla="*/ 23 h 30"/>
                <a:gd name="T16" fmla="*/ 67 w 176"/>
                <a:gd name="T17" fmla="*/ 1 h 30"/>
                <a:gd name="T18" fmla="*/ 60 w 176"/>
                <a:gd name="T19" fmla="*/ 1 h 30"/>
                <a:gd name="T20" fmla="*/ 10 w 176"/>
                <a:gd name="T21" fmla="*/ 4 h 30"/>
                <a:gd name="T22" fmla="*/ 0 w 176"/>
                <a:gd name="T23" fmla="*/ 5 h 30"/>
                <a:gd name="T24" fmla="*/ 8 w 176"/>
                <a:gd name="T25" fmla="*/ 10 h 30"/>
                <a:gd name="T26" fmla="*/ 107 w 176"/>
                <a:gd name="T27" fmla="*/ 29 h 30"/>
                <a:gd name="T28" fmla="*/ 123 w 176"/>
                <a:gd name="T29" fmla="*/ 29 h 30"/>
                <a:gd name="T30" fmla="*/ 139 w 176"/>
                <a:gd name="T31" fmla="*/ 29 h 30"/>
                <a:gd name="T32" fmla="*/ 175 w 176"/>
                <a:gd name="T33" fmla="*/ 30 h 30"/>
                <a:gd name="T34" fmla="*/ 176 w 176"/>
                <a:gd name="T35" fmla="*/ 25 h 30"/>
                <a:gd name="T36" fmla="*/ 67 w 176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30">
                  <a:moveTo>
                    <a:pt x="107" y="23"/>
                  </a:moveTo>
                  <a:cubicBezTo>
                    <a:pt x="76" y="23"/>
                    <a:pt x="48" y="22"/>
                    <a:pt x="20" y="9"/>
                  </a:cubicBezTo>
                  <a:cubicBezTo>
                    <a:pt x="35" y="8"/>
                    <a:pt x="48" y="7"/>
                    <a:pt x="60" y="7"/>
                  </a:cubicBezTo>
                  <a:cubicBezTo>
                    <a:pt x="62" y="7"/>
                    <a:pt x="65" y="7"/>
                    <a:pt x="67" y="7"/>
                  </a:cubicBezTo>
                  <a:cubicBezTo>
                    <a:pt x="102" y="7"/>
                    <a:pt x="132" y="12"/>
                    <a:pt x="159" y="23"/>
                  </a:cubicBezTo>
                  <a:cubicBezTo>
                    <a:pt x="153" y="23"/>
                    <a:pt x="146" y="23"/>
                    <a:pt x="139" y="23"/>
                  </a:cubicBezTo>
                  <a:cubicBezTo>
                    <a:pt x="134" y="23"/>
                    <a:pt x="129" y="23"/>
                    <a:pt x="123" y="23"/>
                  </a:cubicBezTo>
                  <a:cubicBezTo>
                    <a:pt x="118" y="23"/>
                    <a:pt x="112" y="23"/>
                    <a:pt x="107" y="23"/>
                  </a:cubicBezTo>
                  <a:moveTo>
                    <a:pt x="67" y="1"/>
                  </a:moveTo>
                  <a:cubicBezTo>
                    <a:pt x="65" y="1"/>
                    <a:pt x="62" y="1"/>
                    <a:pt x="60" y="1"/>
                  </a:cubicBezTo>
                  <a:cubicBezTo>
                    <a:pt x="45" y="1"/>
                    <a:pt x="28" y="2"/>
                    <a:pt x="1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9" y="27"/>
                    <a:pt x="73" y="29"/>
                    <a:pt x="107" y="29"/>
                  </a:cubicBezTo>
                  <a:cubicBezTo>
                    <a:pt x="113" y="29"/>
                    <a:pt x="118" y="29"/>
                    <a:pt x="123" y="29"/>
                  </a:cubicBezTo>
                  <a:cubicBezTo>
                    <a:pt x="129" y="29"/>
                    <a:pt x="134" y="29"/>
                    <a:pt x="139" y="29"/>
                  </a:cubicBezTo>
                  <a:cubicBezTo>
                    <a:pt x="151" y="29"/>
                    <a:pt x="163" y="29"/>
                    <a:pt x="175" y="30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44" y="8"/>
                    <a:pt x="109" y="0"/>
                    <a:pt x="6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5" name="Freeform 188"/>
            <p:cNvSpPr>
              <a:spLocks noEditPoints="1"/>
            </p:cNvSpPr>
            <p:nvPr/>
          </p:nvSpPr>
          <p:spPr bwMode="auto">
            <a:xfrm>
              <a:off x="10569576" y="6345238"/>
              <a:ext cx="128588" cy="26988"/>
            </a:xfrm>
            <a:custGeom>
              <a:avLst/>
              <a:gdLst>
                <a:gd name="T0" fmla="*/ 108 w 182"/>
                <a:gd name="T1" fmla="*/ 32 h 38"/>
                <a:gd name="T2" fmla="*/ 20 w 182"/>
                <a:gd name="T3" fmla="*/ 10 h 38"/>
                <a:gd name="T4" fmla="*/ 76 w 182"/>
                <a:gd name="T5" fmla="*/ 14 h 38"/>
                <a:gd name="T6" fmla="*/ 164 w 182"/>
                <a:gd name="T7" fmla="*/ 26 h 38"/>
                <a:gd name="T8" fmla="*/ 113 w 182"/>
                <a:gd name="T9" fmla="*/ 32 h 38"/>
                <a:gd name="T10" fmla="*/ 108 w 182"/>
                <a:gd name="T11" fmla="*/ 32 h 38"/>
                <a:gd name="T12" fmla="*/ 0 w 182"/>
                <a:gd name="T13" fmla="*/ 0 h 38"/>
                <a:gd name="T14" fmla="*/ 7 w 182"/>
                <a:gd name="T15" fmla="*/ 7 h 38"/>
                <a:gd name="T16" fmla="*/ 108 w 182"/>
                <a:gd name="T17" fmla="*/ 38 h 38"/>
                <a:gd name="T18" fmla="*/ 113 w 182"/>
                <a:gd name="T19" fmla="*/ 38 h 38"/>
                <a:gd name="T20" fmla="*/ 174 w 182"/>
                <a:gd name="T21" fmla="*/ 29 h 38"/>
                <a:gd name="T22" fmla="*/ 182 w 182"/>
                <a:gd name="T23" fmla="*/ 27 h 38"/>
                <a:gd name="T24" fmla="*/ 174 w 182"/>
                <a:gd name="T25" fmla="*/ 24 h 38"/>
                <a:gd name="T26" fmla="*/ 76 w 182"/>
                <a:gd name="T27" fmla="*/ 8 h 38"/>
                <a:gd name="T28" fmla="*/ 10 w 182"/>
                <a:gd name="T29" fmla="*/ 2 h 38"/>
                <a:gd name="T30" fmla="*/ 0 w 182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38">
                  <a:moveTo>
                    <a:pt x="108" y="32"/>
                  </a:moveTo>
                  <a:cubicBezTo>
                    <a:pt x="71" y="32"/>
                    <a:pt x="39" y="24"/>
                    <a:pt x="20" y="10"/>
                  </a:cubicBezTo>
                  <a:cubicBezTo>
                    <a:pt x="39" y="13"/>
                    <a:pt x="58" y="14"/>
                    <a:pt x="76" y="14"/>
                  </a:cubicBezTo>
                  <a:cubicBezTo>
                    <a:pt x="105" y="14"/>
                    <a:pt x="135" y="14"/>
                    <a:pt x="164" y="26"/>
                  </a:cubicBezTo>
                  <a:cubicBezTo>
                    <a:pt x="147" y="29"/>
                    <a:pt x="130" y="31"/>
                    <a:pt x="113" y="32"/>
                  </a:cubicBezTo>
                  <a:cubicBezTo>
                    <a:pt x="111" y="32"/>
                    <a:pt x="109" y="32"/>
                    <a:pt x="108" y="32"/>
                  </a:cubicBezTo>
                  <a:moveTo>
                    <a:pt x="0" y="0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25" y="26"/>
                    <a:pt x="63" y="38"/>
                    <a:pt x="108" y="38"/>
                  </a:cubicBezTo>
                  <a:cubicBezTo>
                    <a:pt x="109" y="38"/>
                    <a:pt x="111" y="38"/>
                    <a:pt x="113" y="38"/>
                  </a:cubicBezTo>
                  <a:cubicBezTo>
                    <a:pt x="133" y="37"/>
                    <a:pt x="155" y="34"/>
                    <a:pt x="174" y="29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42" y="8"/>
                    <a:pt x="109" y="8"/>
                    <a:pt x="76" y="8"/>
                  </a:cubicBezTo>
                  <a:cubicBezTo>
                    <a:pt x="54" y="8"/>
                    <a:pt x="32" y="7"/>
                    <a:pt x="1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6" name="Freeform 189"/>
            <p:cNvSpPr>
              <a:spLocks noEditPoints="1"/>
            </p:cNvSpPr>
            <p:nvPr/>
          </p:nvSpPr>
          <p:spPr bwMode="auto">
            <a:xfrm>
              <a:off x="4217988" y="3068638"/>
              <a:ext cx="609600" cy="871538"/>
            </a:xfrm>
            <a:custGeom>
              <a:avLst/>
              <a:gdLst>
                <a:gd name="T0" fmla="*/ 421 w 857"/>
                <a:gd name="T1" fmla="*/ 1204 h 1227"/>
                <a:gd name="T2" fmla="*/ 393 w 857"/>
                <a:gd name="T3" fmla="*/ 1202 h 1227"/>
                <a:gd name="T4" fmla="*/ 285 w 857"/>
                <a:gd name="T5" fmla="*/ 1175 h 1227"/>
                <a:gd name="T6" fmla="*/ 46 w 857"/>
                <a:gd name="T7" fmla="*/ 1051 h 1227"/>
                <a:gd name="T8" fmla="*/ 54 w 857"/>
                <a:gd name="T9" fmla="*/ 872 h 1227"/>
                <a:gd name="T10" fmla="*/ 76 w 857"/>
                <a:gd name="T11" fmla="*/ 783 h 1227"/>
                <a:gd name="T12" fmla="*/ 117 w 857"/>
                <a:gd name="T13" fmla="*/ 573 h 1227"/>
                <a:gd name="T14" fmla="*/ 165 w 857"/>
                <a:gd name="T15" fmla="*/ 338 h 1227"/>
                <a:gd name="T16" fmla="*/ 245 w 857"/>
                <a:gd name="T17" fmla="*/ 110 h 1227"/>
                <a:gd name="T18" fmla="*/ 369 w 857"/>
                <a:gd name="T19" fmla="*/ 23 h 1227"/>
                <a:gd name="T20" fmla="*/ 393 w 857"/>
                <a:gd name="T21" fmla="*/ 25 h 1227"/>
                <a:gd name="T22" fmla="*/ 430 w 857"/>
                <a:gd name="T23" fmla="*/ 32 h 1227"/>
                <a:gd name="T24" fmla="*/ 490 w 857"/>
                <a:gd name="T25" fmla="*/ 45 h 1227"/>
                <a:gd name="T26" fmla="*/ 527 w 857"/>
                <a:gd name="T27" fmla="*/ 47 h 1227"/>
                <a:gd name="T28" fmla="*/ 552 w 857"/>
                <a:gd name="T29" fmla="*/ 46 h 1227"/>
                <a:gd name="T30" fmla="*/ 576 w 857"/>
                <a:gd name="T31" fmla="*/ 45 h 1227"/>
                <a:gd name="T32" fmla="*/ 607 w 857"/>
                <a:gd name="T33" fmla="*/ 47 h 1227"/>
                <a:gd name="T34" fmla="*/ 771 w 857"/>
                <a:gd name="T35" fmla="*/ 109 h 1227"/>
                <a:gd name="T36" fmla="*/ 774 w 857"/>
                <a:gd name="T37" fmla="*/ 111 h 1227"/>
                <a:gd name="T38" fmla="*/ 810 w 857"/>
                <a:gd name="T39" fmla="*/ 141 h 1227"/>
                <a:gd name="T40" fmla="*/ 820 w 857"/>
                <a:gd name="T41" fmla="*/ 206 h 1227"/>
                <a:gd name="T42" fmla="*/ 806 w 857"/>
                <a:gd name="T43" fmla="*/ 307 h 1227"/>
                <a:gd name="T44" fmla="*/ 801 w 857"/>
                <a:gd name="T45" fmla="*/ 351 h 1227"/>
                <a:gd name="T46" fmla="*/ 594 w 857"/>
                <a:gd name="T47" fmla="*/ 1050 h 1227"/>
                <a:gd name="T48" fmla="*/ 421 w 857"/>
                <a:gd name="T49" fmla="*/ 1204 h 1227"/>
                <a:gd name="T50" fmla="*/ 362 w 857"/>
                <a:gd name="T51" fmla="*/ 0 h 1227"/>
                <a:gd name="T52" fmla="*/ 189 w 857"/>
                <a:gd name="T53" fmla="*/ 161 h 1227"/>
                <a:gd name="T54" fmla="*/ 170 w 857"/>
                <a:gd name="T55" fmla="*/ 225 h 1227"/>
                <a:gd name="T56" fmla="*/ 160 w 857"/>
                <a:gd name="T57" fmla="*/ 259 h 1227"/>
                <a:gd name="T58" fmla="*/ 97 w 857"/>
                <a:gd name="T59" fmla="*/ 543 h 1227"/>
                <a:gd name="T60" fmla="*/ 41 w 857"/>
                <a:gd name="T61" fmla="*/ 802 h 1227"/>
                <a:gd name="T62" fmla="*/ 35 w 857"/>
                <a:gd name="T63" fmla="*/ 1073 h 1227"/>
                <a:gd name="T64" fmla="*/ 35 w 857"/>
                <a:gd name="T65" fmla="*/ 1073 h 1227"/>
                <a:gd name="T66" fmla="*/ 265 w 857"/>
                <a:gd name="T67" fmla="*/ 1197 h 1227"/>
                <a:gd name="T68" fmla="*/ 268 w 857"/>
                <a:gd name="T69" fmla="*/ 1198 h 1227"/>
                <a:gd name="T70" fmla="*/ 272 w 857"/>
                <a:gd name="T71" fmla="*/ 1199 h 1227"/>
                <a:gd name="T72" fmla="*/ 388 w 857"/>
                <a:gd name="T73" fmla="*/ 1224 h 1227"/>
                <a:gd name="T74" fmla="*/ 430 w 857"/>
                <a:gd name="T75" fmla="*/ 1227 h 1227"/>
                <a:gd name="T76" fmla="*/ 641 w 857"/>
                <a:gd name="T77" fmla="*/ 1022 h 1227"/>
                <a:gd name="T78" fmla="*/ 833 w 857"/>
                <a:gd name="T79" fmla="*/ 342 h 1227"/>
                <a:gd name="T80" fmla="*/ 838 w 857"/>
                <a:gd name="T81" fmla="*/ 302 h 1227"/>
                <a:gd name="T82" fmla="*/ 850 w 857"/>
                <a:gd name="T83" fmla="*/ 211 h 1227"/>
                <a:gd name="T84" fmla="*/ 841 w 857"/>
                <a:gd name="T85" fmla="*/ 134 h 1227"/>
                <a:gd name="T86" fmla="*/ 798 w 857"/>
                <a:gd name="T87" fmla="*/ 95 h 1227"/>
                <a:gd name="T88" fmla="*/ 557 w 857"/>
                <a:gd name="T89" fmla="*/ 21 h 1227"/>
                <a:gd name="T90" fmla="*/ 521 w 857"/>
                <a:gd name="T91" fmla="*/ 17 h 1227"/>
                <a:gd name="T92" fmla="*/ 485 w 857"/>
                <a:gd name="T93" fmla="*/ 13 h 1227"/>
                <a:gd name="T94" fmla="*/ 449 w 857"/>
                <a:gd name="T95" fmla="*/ 8 h 1227"/>
                <a:gd name="T96" fmla="*/ 426 w 857"/>
                <a:gd name="T97" fmla="*/ 4 h 1227"/>
                <a:gd name="T98" fmla="*/ 362 w 857"/>
                <a:gd name="T99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7" h="1227">
                  <a:moveTo>
                    <a:pt x="421" y="1204"/>
                  </a:moveTo>
                  <a:cubicBezTo>
                    <a:pt x="412" y="1204"/>
                    <a:pt x="403" y="1203"/>
                    <a:pt x="393" y="1202"/>
                  </a:cubicBezTo>
                  <a:cubicBezTo>
                    <a:pt x="365" y="1199"/>
                    <a:pt x="331" y="1190"/>
                    <a:pt x="285" y="1175"/>
                  </a:cubicBezTo>
                  <a:cubicBezTo>
                    <a:pt x="135" y="1125"/>
                    <a:pt x="72" y="1092"/>
                    <a:pt x="46" y="1051"/>
                  </a:cubicBezTo>
                  <a:cubicBezTo>
                    <a:pt x="18" y="1008"/>
                    <a:pt x="32" y="957"/>
                    <a:pt x="54" y="872"/>
                  </a:cubicBezTo>
                  <a:cubicBezTo>
                    <a:pt x="61" y="846"/>
                    <a:pt x="68" y="816"/>
                    <a:pt x="76" y="783"/>
                  </a:cubicBezTo>
                  <a:cubicBezTo>
                    <a:pt x="92" y="713"/>
                    <a:pt x="105" y="642"/>
                    <a:pt x="117" y="573"/>
                  </a:cubicBezTo>
                  <a:cubicBezTo>
                    <a:pt x="132" y="495"/>
                    <a:pt x="146" y="416"/>
                    <a:pt x="165" y="338"/>
                  </a:cubicBezTo>
                  <a:cubicBezTo>
                    <a:pt x="185" y="250"/>
                    <a:pt x="212" y="176"/>
                    <a:pt x="245" y="110"/>
                  </a:cubicBezTo>
                  <a:cubicBezTo>
                    <a:pt x="275" y="51"/>
                    <a:pt x="314" y="23"/>
                    <a:pt x="369" y="23"/>
                  </a:cubicBezTo>
                  <a:cubicBezTo>
                    <a:pt x="377" y="23"/>
                    <a:pt x="385" y="23"/>
                    <a:pt x="393" y="25"/>
                  </a:cubicBezTo>
                  <a:cubicBezTo>
                    <a:pt x="405" y="26"/>
                    <a:pt x="417" y="29"/>
                    <a:pt x="430" y="32"/>
                  </a:cubicBezTo>
                  <a:cubicBezTo>
                    <a:pt x="452" y="38"/>
                    <a:pt x="472" y="42"/>
                    <a:pt x="490" y="45"/>
                  </a:cubicBezTo>
                  <a:cubicBezTo>
                    <a:pt x="503" y="46"/>
                    <a:pt x="515" y="47"/>
                    <a:pt x="527" y="47"/>
                  </a:cubicBezTo>
                  <a:cubicBezTo>
                    <a:pt x="536" y="47"/>
                    <a:pt x="544" y="47"/>
                    <a:pt x="552" y="46"/>
                  </a:cubicBezTo>
                  <a:cubicBezTo>
                    <a:pt x="560" y="45"/>
                    <a:pt x="568" y="45"/>
                    <a:pt x="576" y="45"/>
                  </a:cubicBezTo>
                  <a:cubicBezTo>
                    <a:pt x="586" y="45"/>
                    <a:pt x="597" y="45"/>
                    <a:pt x="607" y="47"/>
                  </a:cubicBezTo>
                  <a:cubicBezTo>
                    <a:pt x="666" y="54"/>
                    <a:pt x="719" y="82"/>
                    <a:pt x="771" y="109"/>
                  </a:cubicBezTo>
                  <a:cubicBezTo>
                    <a:pt x="774" y="111"/>
                    <a:pt x="774" y="111"/>
                    <a:pt x="774" y="111"/>
                  </a:cubicBezTo>
                  <a:cubicBezTo>
                    <a:pt x="790" y="119"/>
                    <a:pt x="802" y="129"/>
                    <a:pt x="810" y="141"/>
                  </a:cubicBezTo>
                  <a:cubicBezTo>
                    <a:pt x="821" y="159"/>
                    <a:pt x="824" y="180"/>
                    <a:pt x="820" y="206"/>
                  </a:cubicBezTo>
                  <a:cubicBezTo>
                    <a:pt x="814" y="239"/>
                    <a:pt x="810" y="274"/>
                    <a:pt x="806" y="307"/>
                  </a:cubicBezTo>
                  <a:cubicBezTo>
                    <a:pt x="805" y="322"/>
                    <a:pt x="803" y="336"/>
                    <a:pt x="801" y="351"/>
                  </a:cubicBezTo>
                  <a:cubicBezTo>
                    <a:pt x="756" y="644"/>
                    <a:pt x="692" y="860"/>
                    <a:pt x="594" y="1050"/>
                  </a:cubicBezTo>
                  <a:cubicBezTo>
                    <a:pt x="540" y="1154"/>
                    <a:pt x="500" y="1204"/>
                    <a:pt x="421" y="1204"/>
                  </a:cubicBezTo>
                  <a:moveTo>
                    <a:pt x="362" y="0"/>
                  </a:moveTo>
                  <a:cubicBezTo>
                    <a:pt x="271" y="0"/>
                    <a:pt x="234" y="40"/>
                    <a:pt x="189" y="161"/>
                  </a:cubicBezTo>
                  <a:cubicBezTo>
                    <a:pt x="182" y="182"/>
                    <a:pt x="176" y="204"/>
                    <a:pt x="170" y="225"/>
                  </a:cubicBezTo>
                  <a:cubicBezTo>
                    <a:pt x="167" y="236"/>
                    <a:pt x="163" y="248"/>
                    <a:pt x="160" y="259"/>
                  </a:cubicBezTo>
                  <a:cubicBezTo>
                    <a:pt x="132" y="352"/>
                    <a:pt x="114" y="449"/>
                    <a:pt x="97" y="543"/>
                  </a:cubicBezTo>
                  <a:cubicBezTo>
                    <a:pt x="81" y="629"/>
                    <a:pt x="64" y="717"/>
                    <a:pt x="41" y="802"/>
                  </a:cubicBezTo>
                  <a:cubicBezTo>
                    <a:pt x="2" y="941"/>
                    <a:pt x="0" y="1017"/>
                    <a:pt x="35" y="1073"/>
                  </a:cubicBezTo>
                  <a:cubicBezTo>
                    <a:pt x="35" y="1073"/>
                    <a:pt x="35" y="1073"/>
                    <a:pt x="35" y="1073"/>
                  </a:cubicBezTo>
                  <a:cubicBezTo>
                    <a:pt x="68" y="1124"/>
                    <a:pt x="134" y="1160"/>
                    <a:pt x="265" y="1197"/>
                  </a:cubicBezTo>
                  <a:cubicBezTo>
                    <a:pt x="268" y="1198"/>
                    <a:pt x="268" y="1198"/>
                    <a:pt x="268" y="1198"/>
                  </a:cubicBezTo>
                  <a:cubicBezTo>
                    <a:pt x="269" y="1198"/>
                    <a:pt x="271" y="1198"/>
                    <a:pt x="272" y="1199"/>
                  </a:cubicBezTo>
                  <a:cubicBezTo>
                    <a:pt x="320" y="1212"/>
                    <a:pt x="357" y="1220"/>
                    <a:pt x="388" y="1224"/>
                  </a:cubicBezTo>
                  <a:cubicBezTo>
                    <a:pt x="403" y="1226"/>
                    <a:pt x="417" y="1227"/>
                    <a:pt x="430" y="1227"/>
                  </a:cubicBezTo>
                  <a:cubicBezTo>
                    <a:pt x="524" y="1227"/>
                    <a:pt x="574" y="1175"/>
                    <a:pt x="641" y="1022"/>
                  </a:cubicBezTo>
                  <a:cubicBezTo>
                    <a:pt x="732" y="813"/>
                    <a:pt x="795" y="590"/>
                    <a:pt x="833" y="342"/>
                  </a:cubicBezTo>
                  <a:cubicBezTo>
                    <a:pt x="835" y="329"/>
                    <a:pt x="836" y="316"/>
                    <a:pt x="838" y="302"/>
                  </a:cubicBezTo>
                  <a:cubicBezTo>
                    <a:pt x="841" y="272"/>
                    <a:pt x="844" y="241"/>
                    <a:pt x="850" y="211"/>
                  </a:cubicBezTo>
                  <a:cubicBezTo>
                    <a:pt x="857" y="179"/>
                    <a:pt x="854" y="155"/>
                    <a:pt x="841" y="134"/>
                  </a:cubicBezTo>
                  <a:cubicBezTo>
                    <a:pt x="832" y="121"/>
                    <a:pt x="818" y="108"/>
                    <a:pt x="798" y="95"/>
                  </a:cubicBezTo>
                  <a:cubicBezTo>
                    <a:pt x="721" y="46"/>
                    <a:pt x="637" y="32"/>
                    <a:pt x="557" y="21"/>
                  </a:cubicBezTo>
                  <a:cubicBezTo>
                    <a:pt x="547" y="20"/>
                    <a:pt x="521" y="17"/>
                    <a:pt x="521" y="17"/>
                  </a:cubicBezTo>
                  <a:cubicBezTo>
                    <a:pt x="509" y="16"/>
                    <a:pt x="497" y="14"/>
                    <a:pt x="485" y="13"/>
                  </a:cubicBezTo>
                  <a:cubicBezTo>
                    <a:pt x="473" y="11"/>
                    <a:pt x="461" y="9"/>
                    <a:pt x="449" y="8"/>
                  </a:cubicBezTo>
                  <a:cubicBezTo>
                    <a:pt x="441" y="6"/>
                    <a:pt x="433" y="5"/>
                    <a:pt x="426" y="4"/>
                  </a:cubicBezTo>
                  <a:cubicBezTo>
                    <a:pt x="402" y="1"/>
                    <a:pt x="381" y="0"/>
                    <a:pt x="3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7" name="Freeform 190"/>
            <p:cNvSpPr>
              <a:spLocks noEditPoints="1"/>
            </p:cNvSpPr>
            <p:nvPr/>
          </p:nvSpPr>
          <p:spPr bwMode="auto">
            <a:xfrm>
              <a:off x="4303713" y="3187700"/>
              <a:ext cx="450850" cy="595313"/>
            </a:xfrm>
            <a:custGeom>
              <a:avLst/>
              <a:gdLst>
                <a:gd name="T0" fmla="*/ 356 w 635"/>
                <a:gd name="T1" fmla="*/ 814 h 835"/>
                <a:gd name="T2" fmla="*/ 344 w 635"/>
                <a:gd name="T3" fmla="*/ 813 h 835"/>
                <a:gd name="T4" fmla="*/ 316 w 635"/>
                <a:gd name="T5" fmla="*/ 806 h 835"/>
                <a:gd name="T6" fmla="*/ 203 w 635"/>
                <a:gd name="T7" fmla="*/ 784 h 835"/>
                <a:gd name="T8" fmla="*/ 171 w 635"/>
                <a:gd name="T9" fmla="*/ 780 h 835"/>
                <a:gd name="T10" fmla="*/ 167 w 635"/>
                <a:gd name="T11" fmla="*/ 779 h 835"/>
                <a:gd name="T12" fmla="*/ 135 w 635"/>
                <a:gd name="T13" fmla="*/ 775 h 835"/>
                <a:gd name="T14" fmla="*/ 115 w 635"/>
                <a:gd name="T15" fmla="*/ 773 h 835"/>
                <a:gd name="T16" fmla="*/ 47 w 635"/>
                <a:gd name="T17" fmla="*/ 741 h 835"/>
                <a:gd name="T18" fmla="*/ 42 w 635"/>
                <a:gd name="T19" fmla="*/ 673 h 835"/>
                <a:gd name="T20" fmla="*/ 77 w 635"/>
                <a:gd name="T21" fmla="*/ 488 h 835"/>
                <a:gd name="T22" fmla="*/ 169 w 635"/>
                <a:gd name="T23" fmla="*/ 102 h 835"/>
                <a:gd name="T24" fmla="*/ 222 w 635"/>
                <a:gd name="T25" fmla="*/ 47 h 835"/>
                <a:gd name="T26" fmla="*/ 230 w 635"/>
                <a:gd name="T27" fmla="*/ 48 h 835"/>
                <a:gd name="T28" fmla="*/ 248 w 635"/>
                <a:gd name="T29" fmla="*/ 51 h 835"/>
                <a:gd name="T30" fmla="*/ 371 w 635"/>
                <a:gd name="T31" fmla="*/ 85 h 835"/>
                <a:gd name="T32" fmla="*/ 564 w 635"/>
                <a:gd name="T33" fmla="*/ 139 h 835"/>
                <a:gd name="T34" fmla="*/ 600 w 635"/>
                <a:gd name="T35" fmla="*/ 163 h 835"/>
                <a:gd name="T36" fmla="*/ 603 w 635"/>
                <a:gd name="T37" fmla="*/ 226 h 835"/>
                <a:gd name="T38" fmla="*/ 599 w 635"/>
                <a:gd name="T39" fmla="*/ 277 h 835"/>
                <a:gd name="T40" fmla="*/ 599 w 635"/>
                <a:gd name="T41" fmla="*/ 278 h 835"/>
                <a:gd name="T42" fmla="*/ 599 w 635"/>
                <a:gd name="T43" fmla="*/ 279 h 835"/>
                <a:gd name="T44" fmla="*/ 421 w 635"/>
                <a:gd name="T45" fmla="*/ 765 h 835"/>
                <a:gd name="T46" fmla="*/ 356 w 635"/>
                <a:gd name="T47" fmla="*/ 814 h 835"/>
                <a:gd name="T48" fmla="*/ 187 w 635"/>
                <a:gd name="T49" fmla="*/ 0 h 835"/>
                <a:gd name="T50" fmla="*/ 180 w 635"/>
                <a:gd name="T51" fmla="*/ 11 h 835"/>
                <a:gd name="T52" fmla="*/ 169 w 635"/>
                <a:gd name="T53" fmla="*/ 32 h 835"/>
                <a:gd name="T54" fmla="*/ 30 w 635"/>
                <a:gd name="T55" fmla="*/ 584 h 835"/>
                <a:gd name="T56" fmla="*/ 4 w 635"/>
                <a:gd name="T57" fmla="*/ 714 h 835"/>
                <a:gd name="T58" fmla="*/ 8 w 635"/>
                <a:gd name="T59" fmla="*/ 758 h 835"/>
                <a:gd name="T60" fmla="*/ 58 w 635"/>
                <a:gd name="T61" fmla="*/ 783 h 835"/>
                <a:gd name="T62" fmla="*/ 105 w 635"/>
                <a:gd name="T63" fmla="*/ 791 h 835"/>
                <a:gd name="T64" fmla="*/ 294 w 635"/>
                <a:gd name="T65" fmla="*/ 827 h 835"/>
                <a:gd name="T66" fmla="*/ 328 w 635"/>
                <a:gd name="T67" fmla="*/ 832 h 835"/>
                <a:gd name="T68" fmla="*/ 361 w 635"/>
                <a:gd name="T69" fmla="*/ 835 h 835"/>
                <a:gd name="T70" fmla="*/ 476 w 635"/>
                <a:gd name="T71" fmla="*/ 721 h 835"/>
                <a:gd name="T72" fmla="*/ 495 w 635"/>
                <a:gd name="T73" fmla="*/ 658 h 835"/>
                <a:gd name="T74" fmla="*/ 553 w 635"/>
                <a:gd name="T75" fmla="*/ 499 h 835"/>
                <a:gd name="T76" fmla="*/ 629 w 635"/>
                <a:gd name="T77" fmla="*/ 242 h 835"/>
                <a:gd name="T78" fmla="*/ 624 w 635"/>
                <a:gd name="T79" fmla="*/ 142 h 835"/>
                <a:gd name="T80" fmla="*/ 525 w 635"/>
                <a:gd name="T81" fmla="*/ 100 h 835"/>
                <a:gd name="T82" fmla="*/ 443 w 635"/>
                <a:gd name="T83" fmla="*/ 83 h 835"/>
                <a:gd name="T84" fmla="*/ 187 w 635"/>
                <a:gd name="T8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5" h="835">
                  <a:moveTo>
                    <a:pt x="356" y="814"/>
                  </a:moveTo>
                  <a:cubicBezTo>
                    <a:pt x="352" y="814"/>
                    <a:pt x="348" y="813"/>
                    <a:pt x="344" y="813"/>
                  </a:cubicBezTo>
                  <a:cubicBezTo>
                    <a:pt x="335" y="812"/>
                    <a:pt x="326" y="810"/>
                    <a:pt x="316" y="806"/>
                  </a:cubicBezTo>
                  <a:cubicBezTo>
                    <a:pt x="278" y="794"/>
                    <a:pt x="238" y="788"/>
                    <a:pt x="203" y="784"/>
                  </a:cubicBezTo>
                  <a:cubicBezTo>
                    <a:pt x="192" y="782"/>
                    <a:pt x="182" y="781"/>
                    <a:pt x="171" y="780"/>
                  </a:cubicBezTo>
                  <a:cubicBezTo>
                    <a:pt x="167" y="779"/>
                    <a:pt x="167" y="779"/>
                    <a:pt x="167" y="779"/>
                  </a:cubicBezTo>
                  <a:cubicBezTo>
                    <a:pt x="156" y="778"/>
                    <a:pt x="145" y="777"/>
                    <a:pt x="135" y="775"/>
                  </a:cubicBezTo>
                  <a:cubicBezTo>
                    <a:pt x="128" y="774"/>
                    <a:pt x="122" y="774"/>
                    <a:pt x="115" y="773"/>
                  </a:cubicBezTo>
                  <a:cubicBezTo>
                    <a:pt x="89" y="769"/>
                    <a:pt x="60" y="762"/>
                    <a:pt x="47" y="741"/>
                  </a:cubicBezTo>
                  <a:cubicBezTo>
                    <a:pt x="37" y="725"/>
                    <a:pt x="35" y="703"/>
                    <a:pt x="42" y="673"/>
                  </a:cubicBezTo>
                  <a:cubicBezTo>
                    <a:pt x="55" y="612"/>
                    <a:pt x="66" y="549"/>
                    <a:pt x="77" y="488"/>
                  </a:cubicBezTo>
                  <a:cubicBezTo>
                    <a:pt x="99" y="360"/>
                    <a:pt x="123" y="228"/>
                    <a:pt x="169" y="102"/>
                  </a:cubicBezTo>
                  <a:cubicBezTo>
                    <a:pt x="181" y="70"/>
                    <a:pt x="192" y="47"/>
                    <a:pt x="222" y="47"/>
                  </a:cubicBezTo>
                  <a:cubicBezTo>
                    <a:pt x="224" y="47"/>
                    <a:pt x="227" y="47"/>
                    <a:pt x="230" y="48"/>
                  </a:cubicBezTo>
                  <a:cubicBezTo>
                    <a:pt x="236" y="48"/>
                    <a:pt x="242" y="49"/>
                    <a:pt x="248" y="51"/>
                  </a:cubicBezTo>
                  <a:cubicBezTo>
                    <a:pt x="289" y="63"/>
                    <a:pt x="331" y="74"/>
                    <a:pt x="371" y="85"/>
                  </a:cubicBezTo>
                  <a:cubicBezTo>
                    <a:pt x="435" y="101"/>
                    <a:pt x="501" y="119"/>
                    <a:pt x="564" y="139"/>
                  </a:cubicBezTo>
                  <a:cubicBezTo>
                    <a:pt x="582" y="145"/>
                    <a:pt x="593" y="152"/>
                    <a:pt x="600" y="163"/>
                  </a:cubicBezTo>
                  <a:cubicBezTo>
                    <a:pt x="611" y="181"/>
                    <a:pt x="607" y="203"/>
                    <a:pt x="603" y="226"/>
                  </a:cubicBezTo>
                  <a:cubicBezTo>
                    <a:pt x="600" y="243"/>
                    <a:pt x="596" y="261"/>
                    <a:pt x="599" y="277"/>
                  </a:cubicBezTo>
                  <a:cubicBezTo>
                    <a:pt x="599" y="278"/>
                    <a:pt x="599" y="278"/>
                    <a:pt x="599" y="278"/>
                  </a:cubicBezTo>
                  <a:cubicBezTo>
                    <a:pt x="599" y="279"/>
                    <a:pt x="599" y="279"/>
                    <a:pt x="599" y="279"/>
                  </a:cubicBezTo>
                  <a:cubicBezTo>
                    <a:pt x="550" y="450"/>
                    <a:pt x="481" y="620"/>
                    <a:pt x="421" y="765"/>
                  </a:cubicBezTo>
                  <a:cubicBezTo>
                    <a:pt x="407" y="798"/>
                    <a:pt x="386" y="814"/>
                    <a:pt x="356" y="814"/>
                  </a:cubicBezTo>
                  <a:moveTo>
                    <a:pt x="187" y="0"/>
                  </a:moveTo>
                  <a:cubicBezTo>
                    <a:pt x="184" y="4"/>
                    <a:pt x="182" y="7"/>
                    <a:pt x="180" y="11"/>
                  </a:cubicBezTo>
                  <a:cubicBezTo>
                    <a:pt x="175" y="19"/>
                    <a:pt x="172" y="25"/>
                    <a:pt x="169" y="32"/>
                  </a:cubicBezTo>
                  <a:cubicBezTo>
                    <a:pt x="104" y="211"/>
                    <a:pt x="66" y="401"/>
                    <a:pt x="30" y="584"/>
                  </a:cubicBezTo>
                  <a:cubicBezTo>
                    <a:pt x="22" y="628"/>
                    <a:pt x="13" y="671"/>
                    <a:pt x="4" y="714"/>
                  </a:cubicBezTo>
                  <a:cubicBezTo>
                    <a:pt x="0" y="733"/>
                    <a:pt x="2" y="747"/>
                    <a:pt x="8" y="758"/>
                  </a:cubicBezTo>
                  <a:cubicBezTo>
                    <a:pt x="16" y="770"/>
                    <a:pt x="31" y="778"/>
                    <a:pt x="58" y="783"/>
                  </a:cubicBezTo>
                  <a:cubicBezTo>
                    <a:pt x="105" y="791"/>
                    <a:pt x="105" y="791"/>
                    <a:pt x="105" y="791"/>
                  </a:cubicBezTo>
                  <a:cubicBezTo>
                    <a:pt x="167" y="803"/>
                    <a:pt x="231" y="814"/>
                    <a:pt x="294" y="827"/>
                  </a:cubicBezTo>
                  <a:cubicBezTo>
                    <a:pt x="307" y="829"/>
                    <a:pt x="318" y="831"/>
                    <a:pt x="328" y="832"/>
                  </a:cubicBezTo>
                  <a:cubicBezTo>
                    <a:pt x="340" y="834"/>
                    <a:pt x="351" y="835"/>
                    <a:pt x="361" y="835"/>
                  </a:cubicBezTo>
                  <a:cubicBezTo>
                    <a:pt x="420" y="835"/>
                    <a:pt x="446" y="806"/>
                    <a:pt x="476" y="721"/>
                  </a:cubicBezTo>
                  <a:cubicBezTo>
                    <a:pt x="482" y="701"/>
                    <a:pt x="489" y="680"/>
                    <a:pt x="495" y="658"/>
                  </a:cubicBezTo>
                  <a:cubicBezTo>
                    <a:pt x="510" y="604"/>
                    <a:pt x="532" y="550"/>
                    <a:pt x="553" y="499"/>
                  </a:cubicBezTo>
                  <a:cubicBezTo>
                    <a:pt x="585" y="417"/>
                    <a:pt x="620" y="333"/>
                    <a:pt x="629" y="242"/>
                  </a:cubicBezTo>
                  <a:cubicBezTo>
                    <a:pt x="635" y="187"/>
                    <a:pt x="635" y="160"/>
                    <a:pt x="624" y="142"/>
                  </a:cubicBezTo>
                  <a:cubicBezTo>
                    <a:pt x="612" y="123"/>
                    <a:pt x="585" y="115"/>
                    <a:pt x="525" y="100"/>
                  </a:cubicBezTo>
                  <a:cubicBezTo>
                    <a:pt x="498" y="94"/>
                    <a:pt x="470" y="88"/>
                    <a:pt x="443" y="83"/>
                  </a:cubicBezTo>
                  <a:cubicBezTo>
                    <a:pt x="357" y="66"/>
                    <a:pt x="269" y="49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8" name="Freeform 191"/>
            <p:cNvSpPr>
              <a:spLocks noEditPoints="1"/>
            </p:cNvSpPr>
            <p:nvPr/>
          </p:nvSpPr>
          <p:spPr bwMode="auto">
            <a:xfrm>
              <a:off x="4356100" y="3798888"/>
              <a:ext cx="185738" cy="68263"/>
            </a:xfrm>
            <a:custGeom>
              <a:avLst/>
              <a:gdLst>
                <a:gd name="T0" fmla="*/ 184 w 259"/>
                <a:gd name="T1" fmla="*/ 86 h 95"/>
                <a:gd name="T2" fmla="*/ 156 w 259"/>
                <a:gd name="T3" fmla="*/ 85 h 95"/>
                <a:gd name="T4" fmla="*/ 33 w 259"/>
                <a:gd name="T5" fmla="*/ 47 h 95"/>
                <a:gd name="T6" fmla="*/ 23 w 259"/>
                <a:gd name="T7" fmla="*/ 43 h 95"/>
                <a:gd name="T8" fmla="*/ 93 w 259"/>
                <a:gd name="T9" fmla="*/ 15 h 95"/>
                <a:gd name="T10" fmla="*/ 111 w 259"/>
                <a:gd name="T11" fmla="*/ 8 h 95"/>
                <a:gd name="T12" fmla="*/ 115 w 259"/>
                <a:gd name="T13" fmla="*/ 8 h 95"/>
                <a:gd name="T14" fmla="*/ 126 w 259"/>
                <a:gd name="T15" fmla="*/ 14 h 95"/>
                <a:gd name="T16" fmla="*/ 126 w 259"/>
                <a:gd name="T17" fmla="*/ 14 h 95"/>
                <a:gd name="T18" fmla="*/ 133 w 259"/>
                <a:gd name="T19" fmla="*/ 29 h 95"/>
                <a:gd name="T20" fmla="*/ 214 w 259"/>
                <a:gd name="T21" fmla="*/ 75 h 95"/>
                <a:gd name="T22" fmla="*/ 233 w 259"/>
                <a:gd name="T23" fmla="*/ 81 h 95"/>
                <a:gd name="T24" fmla="*/ 184 w 259"/>
                <a:gd name="T25" fmla="*/ 86 h 95"/>
                <a:gd name="T26" fmla="*/ 111 w 259"/>
                <a:gd name="T27" fmla="*/ 0 h 95"/>
                <a:gd name="T28" fmla="*/ 87 w 259"/>
                <a:gd name="T29" fmla="*/ 9 h 95"/>
                <a:gd name="T30" fmla="*/ 21 w 259"/>
                <a:gd name="T31" fmla="*/ 35 h 95"/>
                <a:gd name="T32" fmla="*/ 5 w 259"/>
                <a:gd name="T33" fmla="*/ 34 h 95"/>
                <a:gd name="T34" fmla="*/ 1 w 259"/>
                <a:gd name="T35" fmla="*/ 34 h 95"/>
                <a:gd name="T36" fmla="*/ 0 w 259"/>
                <a:gd name="T37" fmla="*/ 42 h 95"/>
                <a:gd name="T38" fmla="*/ 30 w 259"/>
                <a:gd name="T39" fmla="*/ 54 h 95"/>
                <a:gd name="T40" fmla="*/ 155 w 259"/>
                <a:gd name="T41" fmla="*/ 93 h 95"/>
                <a:gd name="T42" fmla="*/ 184 w 259"/>
                <a:gd name="T43" fmla="*/ 95 h 95"/>
                <a:gd name="T44" fmla="*/ 248 w 259"/>
                <a:gd name="T45" fmla="*/ 85 h 95"/>
                <a:gd name="T46" fmla="*/ 259 w 259"/>
                <a:gd name="T47" fmla="*/ 81 h 95"/>
                <a:gd name="T48" fmla="*/ 248 w 259"/>
                <a:gd name="T49" fmla="*/ 77 h 95"/>
                <a:gd name="T50" fmla="*/ 216 w 259"/>
                <a:gd name="T51" fmla="*/ 68 h 95"/>
                <a:gd name="T52" fmla="*/ 140 w 259"/>
                <a:gd name="T53" fmla="*/ 24 h 95"/>
                <a:gd name="T54" fmla="*/ 133 w 259"/>
                <a:gd name="T55" fmla="*/ 11 h 95"/>
                <a:gd name="T56" fmla="*/ 132 w 259"/>
                <a:gd name="T57" fmla="*/ 9 h 95"/>
                <a:gd name="T58" fmla="*/ 116 w 259"/>
                <a:gd name="T59" fmla="*/ 0 h 95"/>
                <a:gd name="T60" fmla="*/ 111 w 259"/>
                <a:gd name="T6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95">
                  <a:moveTo>
                    <a:pt x="184" y="86"/>
                  </a:moveTo>
                  <a:cubicBezTo>
                    <a:pt x="175" y="86"/>
                    <a:pt x="165" y="86"/>
                    <a:pt x="156" y="85"/>
                  </a:cubicBezTo>
                  <a:cubicBezTo>
                    <a:pt x="113" y="79"/>
                    <a:pt x="74" y="63"/>
                    <a:pt x="33" y="47"/>
                  </a:cubicBezTo>
                  <a:cubicBezTo>
                    <a:pt x="29" y="45"/>
                    <a:pt x="26" y="44"/>
                    <a:pt x="23" y="43"/>
                  </a:cubicBezTo>
                  <a:cubicBezTo>
                    <a:pt x="49" y="43"/>
                    <a:pt x="73" y="39"/>
                    <a:pt x="93" y="15"/>
                  </a:cubicBezTo>
                  <a:cubicBezTo>
                    <a:pt x="97" y="11"/>
                    <a:pt x="104" y="8"/>
                    <a:pt x="111" y="8"/>
                  </a:cubicBezTo>
                  <a:cubicBezTo>
                    <a:pt x="112" y="8"/>
                    <a:pt x="114" y="8"/>
                    <a:pt x="115" y="8"/>
                  </a:cubicBezTo>
                  <a:cubicBezTo>
                    <a:pt x="120" y="9"/>
                    <a:pt x="124" y="11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8" y="20"/>
                    <a:pt x="131" y="24"/>
                    <a:pt x="133" y="29"/>
                  </a:cubicBezTo>
                  <a:cubicBezTo>
                    <a:pt x="153" y="59"/>
                    <a:pt x="184" y="67"/>
                    <a:pt x="214" y="75"/>
                  </a:cubicBezTo>
                  <a:cubicBezTo>
                    <a:pt x="220" y="77"/>
                    <a:pt x="226" y="79"/>
                    <a:pt x="233" y="81"/>
                  </a:cubicBezTo>
                  <a:cubicBezTo>
                    <a:pt x="217" y="85"/>
                    <a:pt x="201" y="86"/>
                    <a:pt x="184" y="86"/>
                  </a:cubicBezTo>
                  <a:moveTo>
                    <a:pt x="111" y="0"/>
                  </a:moveTo>
                  <a:cubicBezTo>
                    <a:pt x="103" y="0"/>
                    <a:pt x="93" y="3"/>
                    <a:pt x="87" y="9"/>
                  </a:cubicBezTo>
                  <a:cubicBezTo>
                    <a:pt x="69" y="31"/>
                    <a:pt x="47" y="35"/>
                    <a:pt x="21" y="35"/>
                  </a:cubicBezTo>
                  <a:cubicBezTo>
                    <a:pt x="16" y="35"/>
                    <a:pt x="11" y="35"/>
                    <a:pt x="5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0" y="46"/>
                    <a:pt x="20" y="50"/>
                    <a:pt x="30" y="54"/>
                  </a:cubicBezTo>
                  <a:cubicBezTo>
                    <a:pt x="70" y="70"/>
                    <a:pt x="111" y="87"/>
                    <a:pt x="155" y="93"/>
                  </a:cubicBezTo>
                  <a:cubicBezTo>
                    <a:pt x="165" y="94"/>
                    <a:pt x="175" y="95"/>
                    <a:pt x="184" y="95"/>
                  </a:cubicBezTo>
                  <a:cubicBezTo>
                    <a:pt x="206" y="95"/>
                    <a:pt x="227" y="91"/>
                    <a:pt x="248" y="85"/>
                  </a:cubicBezTo>
                  <a:cubicBezTo>
                    <a:pt x="259" y="81"/>
                    <a:pt x="259" y="81"/>
                    <a:pt x="259" y="81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37" y="73"/>
                    <a:pt x="227" y="70"/>
                    <a:pt x="216" y="68"/>
                  </a:cubicBezTo>
                  <a:cubicBezTo>
                    <a:pt x="186" y="60"/>
                    <a:pt x="158" y="52"/>
                    <a:pt x="140" y="24"/>
                  </a:cubicBezTo>
                  <a:cubicBezTo>
                    <a:pt x="138" y="20"/>
                    <a:pt x="135" y="16"/>
                    <a:pt x="133" y="11"/>
                  </a:cubicBezTo>
                  <a:cubicBezTo>
                    <a:pt x="133" y="11"/>
                    <a:pt x="133" y="10"/>
                    <a:pt x="132" y="9"/>
                  </a:cubicBezTo>
                  <a:cubicBezTo>
                    <a:pt x="129" y="4"/>
                    <a:pt x="123" y="1"/>
                    <a:pt x="116" y="0"/>
                  </a:cubicBezTo>
                  <a:cubicBezTo>
                    <a:pt x="114" y="0"/>
                    <a:pt x="113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9" name="Freeform 192"/>
            <p:cNvSpPr>
              <a:spLocks noEditPoints="1"/>
            </p:cNvSpPr>
            <p:nvPr/>
          </p:nvSpPr>
          <p:spPr bwMode="auto">
            <a:xfrm>
              <a:off x="4405313" y="3298825"/>
              <a:ext cx="222250" cy="273050"/>
            </a:xfrm>
            <a:custGeom>
              <a:avLst/>
              <a:gdLst>
                <a:gd name="T0" fmla="*/ 230 w 314"/>
                <a:gd name="T1" fmla="*/ 353 h 383"/>
                <a:gd name="T2" fmla="*/ 224 w 314"/>
                <a:gd name="T3" fmla="*/ 353 h 383"/>
                <a:gd name="T4" fmla="*/ 192 w 314"/>
                <a:gd name="T5" fmla="*/ 342 h 383"/>
                <a:gd name="T6" fmla="*/ 162 w 314"/>
                <a:gd name="T7" fmla="*/ 327 h 383"/>
                <a:gd name="T8" fmla="*/ 60 w 314"/>
                <a:gd name="T9" fmla="*/ 253 h 383"/>
                <a:gd name="T10" fmla="*/ 42 w 314"/>
                <a:gd name="T11" fmla="*/ 195 h 383"/>
                <a:gd name="T12" fmla="*/ 116 w 314"/>
                <a:gd name="T13" fmla="*/ 29 h 383"/>
                <a:gd name="T14" fmla="*/ 119 w 314"/>
                <a:gd name="T15" fmla="*/ 27 h 383"/>
                <a:gd name="T16" fmla="*/ 121 w 314"/>
                <a:gd name="T17" fmla="*/ 29 h 383"/>
                <a:gd name="T18" fmla="*/ 141 w 314"/>
                <a:gd name="T19" fmla="*/ 53 h 383"/>
                <a:gd name="T20" fmla="*/ 130 w 314"/>
                <a:gd name="T21" fmla="*/ 109 h 383"/>
                <a:gd name="T22" fmla="*/ 94 w 314"/>
                <a:gd name="T23" fmla="*/ 212 h 383"/>
                <a:gd name="T24" fmla="*/ 106 w 314"/>
                <a:gd name="T25" fmla="*/ 236 h 383"/>
                <a:gd name="T26" fmla="*/ 201 w 314"/>
                <a:gd name="T27" fmla="*/ 294 h 383"/>
                <a:gd name="T28" fmla="*/ 227 w 314"/>
                <a:gd name="T29" fmla="*/ 298 h 383"/>
                <a:gd name="T30" fmla="*/ 249 w 314"/>
                <a:gd name="T31" fmla="*/ 301 h 383"/>
                <a:gd name="T32" fmla="*/ 280 w 314"/>
                <a:gd name="T33" fmla="*/ 305 h 383"/>
                <a:gd name="T34" fmla="*/ 286 w 314"/>
                <a:gd name="T35" fmla="*/ 305 h 383"/>
                <a:gd name="T36" fmla="*/ 284 w 314"/>
                <a:gd name="T37" fmla="*/ 310 h 383"/>
                <a:gd name="T38" fmla="*/ 230 w 314"/>
                <a:gd name="T39" fmla="*/ 353 h 383"/>
                <a:gd name="T40" fmla="*/ 117 w 314"/>
                <a:gd name="T41" fmla="*/ 0 h 383"/>
                <a:gd name="T42" fmla="*/ 50 w 314"/>
                <a:gd name="T43" fmla="*/ 54 h 383"/>
                <a:gd name="T44" fmla="*/ 36 w 314"/>
                <a:gd name="T45" fmla="*/ 264 h 383"/>
                <a:gd name="T46" fmla="*/ 36 w 314"/>
                <a:gd name="T47" fmla="*/ 264 h 383"/>
                <a:gd name="T48" fmla="*/ 236 w 314"/>
                <a:gd name="T49" fmla="*/ 381 h 383"/>
                <a:gd name="T50" fmla="*/ 270 w 314"/>
                <a:gd name="T51" fmla="*/ 383 h 383"/>
                <a:gd name="T52" fmla="*/ 304 w 314"/>
                <a:gd name="T53" fmla="*/ 374 h 383"/>
                <a:gd name="T54" fmla="*/ 309 w 314"/>
                <a:gd name="T55" fmla="*/ 317 h 383"/>
                <a:gd name="T56" fmla="*/ 297 w 314"/>
                <a:gd name="T57" fmla="*/ 281 h 383"/>
                <a:gd name="T58" fmla="*/ 265 w 314"/>
                <a:gd name="T59" fmla="*/ 261 h 383"/>
                <a:gd name="T60" fmla="*/ 255 w 314"/>
                <a:gd name="T61" fmla="*/ 260 h 383"/>
                <a:gd name="T62" fmla="*/ 227 w 314"/>
                <a:gd name="T63" fmla="*/ 264 h 383"/>
                <a:gd name="T64" fmla="*/ 209 w 314"/>
                <a:gd name="T65" fmla="*/ 265 h 383"/>
                <a:gd name="T66" fmla="*/ 199 w 314"/>
                <a:gd name="T67" fmla="*/ 265 h 383"/>
                <a:gd name="T68" fmla="*/ 135 w 314"/>
                <a:gd name="T69" fmla="*/ 221 h 383"/>
                <a:gd name="T70" fmla="*/ 128 w 314"/>
                <a:gd name="T71" fmla="*/ 209 h 383"/>
                <a:gd name="T72" fmla="*/ 123 w 314"/>
                <a:gd name="T73" fmla="*/ 170 h 383"/>
                <a:gd name="T74" fmla="*/ 172 w 314"/>
                <a:gd name="T75" fmla="*/ 135 h 383"/>
                <a:gd name="T76" fmla="*/ 189 w 314"/>
                <a:gd name="T77" fmla="*/ 104 h 383"/>
                <a:gd name="T78" fmla="*/ 183 w 314"/>
                <a:gd name="T79" fmla="*/ 79 h 383"/>
                <a:gd name="T80" fmla="*/ 167 w 314"/>
                <a:gd name="T81" fmla="*/ 26 h 383"/>
                <a:gd name="T82" fmla="*/ 138 w 314"/>
                <a:gd name="T83" fmla="*/ 4 h 383"/>
                <a:gd name="T84" fmla="*/ 124 w 314"/>
                <a:gd name="T85" fmla="*/ 0 h 383"/>
                <a:gd name="T86" fmla="*/ 117 w 314"/>
                <a:gd name="T8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4" h="383">
                  <a:moveTo>
                    <a:pt x="230" y="353"/>
                  </a:moveTo>
                  <a:cubicBezTo>
                    <a:pt x="228" y="353"/>
                    <a:pt x="226" y="353"/>
                    <a:pt x="224" y="353"/>
                  </a:cubicBezTo>
                  <a:cubicBezTo>
                    <a:pt x="215" y="352"/>
                    <a:pt x="205" y="348"/>
                    <a:pt x="192" y="342"/>
                  </a:cubicBezTo>
                  <a:cubicBezTo>
                    <a:pt x="183" y="336"/>
                    <a:pt x="172" y="331"/>
                    <a:pt x="162" y="327"/>
                  </a:cubicBezTo>
                  <a:cubicBezTo>
                    <a:pt x="123" y="308"/>
                    <a:pt x="83" y="289"/>
                    <a:pt x="60" y="253"/>
                  </a:cubicBezTo>
                  <a:cubicBezTo>
                    <a:pt x="50" y="236"/>
                    <a:pt x="44" y="217"/>
                    <a:pt x="42" y="195"/>
                  </a:cubicBezTo>
                  <a:cubicBezTo>
                    <a:pt x="37" y="140"/>
                    <a:pt x="40" y="71"/>
                    <a:pt x="116" y="29"/>
                  </a:cubicBezTo>
                  <a:cubicBezTo>
                    <a:pt x="119" y="27"/>
                    <a:pt x="119" y="27"/>
                    <a:pt x="119" y="27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30" y="38"/>
                    <a:pt x="136" y="46"/>
                    <a:pt x="141" y="53"/>
                  </a:cubicBezTo>
                  <a:cubicBezTo>
                    <a:pt x="154" y="75"/>
                    <a:pt x="151" y="94"/>
                    <a:pt x="130" y="109"/>
                  </a:cubicBezTo>
                  <a:cubicBezTo>
                    <a:pt x="91" y="138"/>
                    <a:pt x="79" y="173"/>
                    <a:pt x="94" y="212"/>
                  </a:cubicBezTo>
                  <a:cubicBezTo>
                    <a:pt x="98" y="221"/>
                    <a:pt x="102" y="228"/>
                    <a:pt x="106" y="236"/>
                  </a:cubicBezTo>
                  <a:cubicBezTo>
                    <a:pt x="126" y="267"/>
                    <a:pt x="159" y="287"/>
                    <a:pt x="201" y="294"/>
                  </a:cubicBezTo>
                  <a:cubicBezTo>
                    <a:pt x="209" y="296"/>
                    <a:pt x="218" y="297"/>
                    <a:pt x="227" y="298"/>
                  </a:cubicBezTo>
                  <a:cubicBezTo>
                    <a:pt x="234" y="299"/>
                    <a:pt x="241" y="300"/>
                    <a:pt x="249" y="301"/>
                  </a:cubicBezTo>
                  <a:cubicBezTo>
                    <a:pt x="258" y="302"/>
                    <a:pt x="269" y="303"/>
                    <a:pt x="280" y="305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4" y="310"/>
                    <a:pt x="284" y="310"/>
                    <a:pt x="284" y="310"/>
                  </a:cubicBezTo>
                  <a:cubicBezTo>
                    <a:pt x="269" y="339"/>
                    <a:pt x="252" y="353"/>
                    <a:pt x="230" y="353"/>
                  </a:cubicBezTo>
                  <a:moveTo>
                    <a:pt x="117" y="0"/>
                  </a:moveTo>
                  <a:cubicBezTo>
                    <a:pt x="92" y="0"/>
                    <a:pt x="70" y="18"/>
                    <a:pt x="50" y="54"/>
                  </a:cubicBezTo>
                  <a:cubicBezTo>
                    <a:pt x="5" y="138"/>
                    <a:pt x="0" y="208"/>
                    <a:pt x="36" y="264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69" y="317"/>
                    <a:pt x="137" y="356"/>
                    <a:pt x="236" y="381"/>
                  </a:cubicBezTo>
                  <a:cubicBezTo>
                    <a:pt x="249" y="382"/>
                    <a:pt x="260" y="383"/>
                    <a:pt x="270" y="383"/>
                  </a:cubicBezTo>
                  <a:cubicBezTo>
                    <a:pt x="287" y="383"/>
                    <a:pt x="297" y="380"/>
                    <a:pt x="304" y="374"/>
                  </a:cubicBezTo>
                  <a:cubicBezTo>
                    <a:pt x="312" y="365"/>
                    <a:pt x="314" y="349"/>
                    <a:pt x="309" y="317"/>
                  </a:cubicBezTo>
                  <a:cubicBezTo>
                    <a:pt x="306" y="302"/>
                    <a:pt x="303" y="290"/>
                    <a:pt x="297" y="281"/>
                  </a:cubicBezTo>
                  <a:cubicBezTo>
                    <a:pt x="290" y="269"/>
                    <a:pt x="279" y="263"/>
                    <a:pt x="265" y="261"/>
                  </a:cubicBezTo>
                  <a:cubicBezTo>
                    <a:pt x="262" y="261"/>
                    <a:pt x="259" y="260"/>
                    <a:pt x="255" y="260"/>
                  </a:cubicBezTo>
                  <a:cubicBezTo>
                    <a:pt x="247" y="260"/>
                    <a:pt x="238" y="262"/>
                    <a:pt x="227" y="264"/>
                  </a:cubicBezTo>
                  <a:cubicBezTo>
                    <a:pt x="221" y="265"/>
                    <a:pt x="215" y="265"/>
                    <a:pt x="209" y="265"/>
                  </a:cubicBezTo>
                  <a:cubicBezTo>
                    <a:pt x="206" y="265"/>
                    <a:pt x="202" y="265"/>
                    <a:pt x="199" y="265"/>
                  </a:cubicBezTo>
                  <a:cubicBezTo>
                    <a:pt x="173" y="262"/>
                    <a:pt x="151" y="246"/>
                    <a:pt x="135" y="221"/>
                  </a:cubicBezTo>
                  <a:cubicBezTo>
                    <a:pt x="133" y="217"/>
                    <a:pt x="130" y="213"/>
                    <a:pt x="128" y="209"/>
                  </a:cubicBezTo>
                  <a:cubicBezTo>
                    <a:pt x="121" y="193"/>
                    <a:pt x="119" y="181"/>
                    <a:pt x="123" y="170"/>
                  </a:cubicBezTo>
                  <a:cubicBezTo>
                    <a:pt x="130" y="152"/>
                    <a:pt x="150" y="143"/>
                    <a:pt x="172" y="135"/>
                  </a:cubicBezTo>
                  <a:cubicBezTo>
                    <a:pt x="185" y="130"/>
                    <a:pt x="192" y="118"/>
                    <a:pt x="189" y="104"/>
                  </a:cubicBezTo>
                  <a:cubicBezTo>
                    <a:pt x="187" y="96"/>
                    <a:pt x="185" y="88"/>
                    <a:pt x="183" y="79"/>
                  </a:cubicBezTo>
                  <a:cubicBezTo>
                    <a:pt x="180" y="60"/>
                    <a:pt x="177" y="41"/>
                    <a:pt x="167" y="26"/>
                  </a:cubicBezTo>
                  <a:cubicBezTo>
                    <a:pt x="161" y="15"/>
                    <a:pt x="151" y="8"/>
                    <a:pt x="138" y="4"/>
                  </a:cubicBezTo>
                  <a:cubicBezTo>
                    <a:pt x="134" y="2"/>
                    <a:pt x="129" y="1"/>
                    <a:pt x="124" y="0"/>
                  </a:cubicBezTo>
                  <a:cubicBezTo>
                    <a:pt x="122" y="0"/>
                    <a:pt x="120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Freeform 193"/>
            <p:cNvSpPr>
              <a:spLocks noEditPoints="1"/>
            </p:cNvSpPr>
            <p:nvPr/>
          </p:nvSpPr>
          <p:spPr bwMode="auto">
            <a:xfrm>
              <a:off x="4378325" y="3670300"/>
              <a:ext cx="150813" cy="66675"/>
            </a:xfrm>
            <a:custGeom>
              <a:avLst/>
              <a:gdLst>
                <a:gd name="T0" fmla="*/ 197 w 212"/>
                <a:gd name="T1" fmla="*/ 84 h 94"/>
                <a:gd name="T2" fmla="*/ 56 w 212"/>
                <a:gd name="T3" fmla="*/ 39 h 94"/>
                <a:gd name="T4" fmla="*/ 10 w 212"/>
                <a:gd name="T5" fmla="*/ 25 h 94"/>
                <a:gd name="T6" fmla="*/ 13 w 212"/>
                <a:gd name="T7" fmla="*/ 18 h 94"/>
                <a:gd name="T8" fmla="*/ 16 w 212"/>
                <a:gd name="T9" fmla="*/ 9 h 94"/>
                <a:gd name="T10" fmla="*/ 45 w 212"/>
                <a:gd name="T11" fmla="*/ 12 h 94"/>
                <a:gd name="T12" fmla="*/ 202 w 212"/>
                <a:gd name="T13" fmla="*/ 67 h 94"/>
                <a:gd name="T14" fmla="*/ 197 w 212"/>
                <a:gd name="T15" fmla="*/ 84 h 94"/>
                <a:gd name="T16" fmla="*/ 10 w 212"/>
                <a:gd name="T17" fmla="*/ 0 h 94"/>
                <a:gd name="T18" fmla="*/ 9 w 212"/>
                <a:gd name="T19" fmla="*/ 3 h 94"/>
                <a:gd name="T20" fmla="*/ 5 w 212"/>
                <a:gd name="T21" fmla="*/ 15 h 94"/>
                <a:gd name="T22" fmla="*/ 1 w 212"/>
                <a:gd name="T23" fmla="*/ 26 h 94"/>
                <a:gd name="T24" fmla="*/ 0 w 212"/>
                <a:gd name="T25" fmla="*/ 30 h 94"/>
                <a:gd name="T26" fmla="*/ 4 w 212"/>
                <a:gd name="T27" fmla="*/ 32 h 94"/>
                <a:gd name="T28" fmla="*/ 53 w 212"/>
                <a:gd name="T29" fmla="*/ 47 h 94"/>
                <a:gd name="T30" fmla="*/ 198 w 212"/>
                <a:gd name="T31" fmla="*/ 93 h 94"/>
                <a:gd name="T32" fmla="*/ 202 w 212"/>
                <a:gd name="T33" fmla="*/ 94 h 94"/>
                <a:gd name="T34" fmla="*/ 203 w 212"/>
                <a:gd name="T35" fmla="*/ 90 h 94"/>
                <a:gd name="T36" fmla="*/ 211 w 212"/>
                <a:gd name="T37" fmla="*/ 67 h 94"/>
                <a:gd name="T38" fmla="*/ 212 w 212"/>
                <a:gd name="T39" fmla="*/ 64 h 94"/>
                <a:gd name="T40" fmla="*/ 210 w 212"/>
                <a:gd name="T41" fmla="*/ 62 h 94"/>
                <a:gd name="T42" fmla="*/ 46 w 212"/>
                <a:gd name="T43" fmla="*/ 4 h 94"/>
                <a:gd name="T44" fmla="*/ 13 w 212"/>
                <a:gd name="T45" fmla="*/ 1 h 94"/>
                <a:gd name="T46" fmla="*/ 10 w 212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94">
                  <a:moveTo>
                    <a:pt x="197" y="84"/>
                  </a:moveTo>
                  <a:cubicBezTo>
                    <a:pt x="150" y="69"/>
                    <a:pt x="103" y="54"/>
                    <a:pt x="56" y="39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5" y="10"/>
                    <a:pt x="35" y="11"/>
                    <a:pt x="45" y="12"/>
                  </a:cubicBezTo>
                  <a:cubicBezTo>
                    <a:pt x="99" y="19"/>
                    <a:pt x="155" y="31"/>
                    <a:pt x="202" y="67"/>
                  </a:cubicBezTo>
                  <a:cubicBezTo>
                    <a:pt x="197" y="84"/>
                    <a:pt x="197" y="84"/>
                    <a:pt x="197" y="84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101" y="62"/>
                    <a:pt x="150" y="78"/>
                    <a:pt x="198" y="93"/>
                  </a:cubicBezTo>
                  <a:cubicBezTo>
                    <a:pt x="202" y="94"/>
                    <a:pt x="202" y="94"/>
                    <a:pt x="202" y="94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161" y="24"/>
                    <a:pt x="102" y="12"/>
                    <a:pt x="46" y="4"/>
                  </a:cubicBezTo>
                  <a:cubicBezTo>
                    <a:pt x="35" y="3"/>
                    <a:pt x="24" y="2"/>
                    <a:pt x="13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Freeform 194"/>
            <p:cNvSpPr>
              <a:spLocks noEditPoints="1"/>
            </p:cNvSpPr>
            <p:nvPr/>
          </p:nvSpPr>
          <p:spPr bwMode="auto">
            <a:xfrm>
              <a:off x="4384675" y="3636963"/>
              <a:ext cx="165100" cy="47625"/>
            </a:xfrm>
            <a:custGeom>
              <a:avLst/>
              <a:gdLst>
                <a:gd name="T0" fmla="*/ 207 w 230"/>
                <a:gd name="T1" fmla="*/ 54 h 67"/>
                <a:gd name="T2" fmla="*/ 160 w 230"/>
                <a:gd name="T3" fmla="*/ 47 h 67"/>
                <a:gd name="T4" fmla="*/ 26 w 230"/>
                <a:gd name="T5" fmla="*/ 9 h 67"/>
                <a:gd name="T6" fmla="*/ 79 w 230"/>
                <a:gd name="T7" fmla="*/ 13 h 67"/>
                <a:gd name="T8" fmla="*/ 207 w 230"/>
                <a:gd name="T9" fmla="*/ 54 h 67"/>
                <a:gd name="T10" fmla="*/ 0 w 230"/>
                <a:gd name="T11" fmla="*/ 0 h 67"/>
                <a:gd name="T12" fmla="*/ 10 w 230"/>
                <a:gd name="T13" fmla="*/ 7 h 67"/>
                <a:gd name="T14" fmla="*/ 159 w 230"/>
                <a:gd name="T15" fmla="*/ 55 h 67"/>
                <a:gd name="T16" fmla="*/ 227 w 230"/>
                <a:gd name="T17" fmla="*/ 67 h 67"/>
                <a:gd name="T18" fmla="*/ 230 w 230"/>
                <a:gd name="T19" fmla="*/ 59 h 67"/>
                <a:gd name="T20" fmla="*/ 80 w 230"/>
                <a:gd name="T21" fmla="*/ 5 h 67"/>
                <a:gd name="T22" fmla="*/ 12 w 230"/>
                <a:gd name="T23" fmla="*/ 0 h 67"/>
                <a:gd name="T24" fmla="*/ 0 w 230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0" h="67">
                  <a:moveTo>
                    <a:pt x="207" y="54"/>
                  </a:moveTo>
                  <a:cubicBezTo>
                    <a:pt x="191" y="51"/>
                    <a:pt x="175" y="49"/>
                    <a:pt x="160" y="47"/>
                  </a:cubicBezTo>
                  <a:cubicBezTo>
                    <a:pt x="111" y="41"/>
                    <a:pt x="66" y="34"/>
                    <a:pt x="26" y="9"/>
                  </a:cubicBezTo>
                  <a:cubicBezTo>
                    <a:pt x="45" y="10"/>
                    <a:pt x="63" y="11"/>
                    <a:pt x="79" y="13"/>
                  </a:cubicBezTo>
                  <a:cubicBezTo>
                    <a:pt x="130" y="19"/>
                    <a:pt x="171" y="33"/>
                    <a:pt x="207" y="54"/>
                  </a:cubicBezTo>
                  <a:moveTo>
                    <a:pt x="0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54" y="41"/>
                    <a:pt x="107" y="48"/>
                    <a:pt x="159" y="55"/>
                  </a:cubicBezTo>
                  <a:cubicBezTo>
                    <a:pt x="181" y="58"/>
                    <a:pt x="204" y="61"/>
                    <a:pt x="227" y="67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189" y="30"/>
                    <a:pt x="141" y="13"/>
                    <a:pt x="80" y="5"/>
                  </a:cubicBezTo>
                  <a:cubicBezTo>
                    <a:pt x="60" y="2"/>
                    <a:pt x="38" y="1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2" name="Freeform 195"/>
            <p:cNvSpPr>
              <a:spLocks noEditPoints="1"/>
            </p:cNvSpPr>
            <p:nvPr/>
          </p:nvSpPr>
          <p:spPr bwMode="auto">
            <a:xfrm>
              <a:off x="4391025" y="3576638"/>
              <a:ext cx="166688" cy="53975"/>
            </a:xfrm>
            <a:custGeom>
              <a:avLst/>
              <a:gdLst>
                <a:gd name="T0" fmla="*/ 187 w 235"/>
                <a:gd name="T1" fmla="*/ 66 h 74"/>
                <a:gd name="T2" fmla="*/ 143 w 235"/>
                <a:gd name="T3" fmla="*/ 63 h 74"/>
                <a:gd name="T4" fmla="*/ 24 w 235"/>
                <a:gd name="T5" fmla="*/ 17 h 74"/>
                <a:gd name="T6" fmla="*/ 98 w 235"/>
                <a:gd name="T7" fmla="*/ 32 h 74"/>
                <a:gd name="T8" fmla="*/ 212 w 235"/>
                <a:gd name="T9" fmla="*/ 65 h 74"/>
                <a:gd name="T10" fmla="*/ 187 w 235"/>
                <a:gd name="T11" fmla="*/ 66 h 74"/>
                <a:gd name="T12" fmla="*/ 0 w 235"/>
                <a:gd name="T13" fmla="*/ 0 h 74"/>
                <a:gd name="T14" fmla="*/ 8 w 235"/>
                <a:gd name="T15" fmla="*/ 11 h 74"/>
                <a:gd name="T16" fmla="*/ 142 w 235"/>
                <a:gd name="T17" fmla="*/ 71 h 74"/>
                <a:gd name="T18" fmla="*/ 187 w 235"/>
                <a:gd name="T19" fmla="*/ 74 h 74"/>
                <a:gd name="T20" fmla="*/ 225 w 235"/>
                <a:gd name="T21" fmla="*/ 72 h 74"/>
                <a:gd name="T22" fmla="*/ 235 w 235"/>
                <a:gd name="T23" fmla="*/ 71 h 74"/>
                <a:gd name="T24" fmla="*/ 227 w 235"/>
                <a:gd name="T25" fmla="*/ 65 h 74"/>
                <a:gd name="T26" fmla="*/ 99 w 235"/>
                <a:gd name="T27" fmla="*/ 24 h 74"/>
                <a:gd name="T28" fmla="*/ 13 w 235"/>
                <a:gd name="T29" fmla="*/ 5 h 74"/>
                <a:gd name="T30" fmla="*/ 0 w 235"/>
                <a:gd name="T3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74">
                  <a:moveTo>
                    <a:pt x="187" y="66"/>
                  </a:moveTo>
                  <a:cubicBezTo>
                    <a:pt x="172" y="66"/>
                    <a:pt x="157" y="65"/>
                    <a:pt x="143" y="63"/>
                  </a:cubicBezTo>
                  <a:cubicBezTo>
                    <a:pt x="91" y="57"/>
                    <a:pt x="48" y="40"/>
                    <a:pt x="24" y="17"/>
                  </a:cubicBezTo>
                  <a:cubicBezTo>
                    <a:pt x="48" y="25"/>
                    <a:pt x="74" y="29"/>
                    <a:pt x="98" y="32"/>
                  </a:cubicBezTo>
                  <a:cubicBezTo>
                    <a:pt x="137" y="38"/>
                    <a:pt x="177" y="44"/>
                    <a:pt x="212" y="65"/>
                  </a:cubicBezTo>
                  <a:cubicBezTo>
                    <a:pt x="204" y="66"/>
                    <a:pt x="195" y="66"/>
                    <a:pt x="187" y="66"/>
                  </a:cubicBezTo>
                  <a:moveTo>
                    <a:pt x="0" y="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29" y="40"/>
                    <a:pt x="80" y="63"/>
                    <a:pt x="142" y="71"/>
                  </a:cubicBezTo>
                  <a:cubicBezTo>
                    <a:pt x="157" y="73"/>
                    <a:pt x="172" y="74"/>
                    <a:pt x="187" y="74"/>
                  </a:cubicBezTo>
                  <a:cubicBezTo>
                    <a:pt x="200" y="74"/>
                    <a:pt x="212" y="74"/>
                    <a:pt x="225" y="72"/>
                  </a:cubicBezTo>
                  <a:cubicBezTo>
                    <a:pt x="235" y="71"/>
                    <a:pt x="235" y="71"/>
                    <a:pt x="235" y="71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187" y="38"/>
                    <a:pt x="143" y="31"/>
                    <a:pt x="99" y="24"/>
                  </a:cubicBezTo>
                  <a:cubicBezTo>
                    <a:pt x="70" y="20"/>
                    <a:pt x="40" y="15"/>
                    <a:pt x="13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Freeform 196"/>
            <p:cNvSpPr>
              <a:spLocks noEditPoints="1"/>
            </p:cNvSpPr>
            <p:nvPr/>
          </p:nvSpPr>
          <p:spPr bwMode="auto">
            <a:xfrm>
              <a:off x="4297363" y="2714625"/>
              <a:ext cx="307975" cy="177800"/>
            </a:xfrm>
            <a:custGeom>
              <a:avLst/>
              <a:gdLst>
                <a:gd name="T0" fmla="*/ 253 w 433"/>
                <a:gd name="T1" fmla="*/ 218 h 250"/>
                <a:gd name="T2" fmla="*/ 366 w 433"/>
                <a:gd name="T3" fmla="*/ 196 h 250"/>
                <a:gd name="T4" fmla="*/ 315 w 433"/>
                <a:gd name="T5" fmla="*/ 215 h 250"/>
                <a:gd name="T6" fmla="*/ 282 w 433"/>
                <a:gd name="T7" fmla="*/ 222 h 250"/>
                <a:gd name="T8" fmla="*/ 24 w 433"/>
                <a:gd name="T9" fmla="*/ 151 h 250"/>
                <a:gd name="T10" fmla="*/ 174 w 433"/>
                <a:gd name="T11" fmla="*/ 110 h 250"/>
                <a:gd name="T12" fmla="*/ 249 w 433"/>
                <a:gd name="T13" fmla="*/ 55 h 250"/>
                <a:gd name="T14" fmla="*/ 336 w 433"/>
                <a:gd name="T15" fmla="*/ 49 h 250"/>
                <a:gd name="T16" fmla="*/ 387 w 433"/>
                <a:gd name="T17" fmla="*/ 75 h 250"/>
                <a:gd name="T18" fmla="*/ 403 w 433"/>
                <a:gd name="T19" fmla="*/ 115 h 250"/>
                <a:gd name="T20" fmla="*/ 393 w 433"/>
                <a:gd name="T21" fmla="*/ 124 h 250"/>
                <a:gd name="T22" fmla="*/ 416 w 433"/>
                <a:gd name="T23" fmla="*/ 137 h 250"/>
                <a:gd name="T24" fmla="*/ 388 w 433"/>
                <a:gd name="T25" fmla="*/ 144 h 250"/>
                <a:gd name="T26" fmla="*/ 329 w 433"/>
                <a:gd name="T27" fmla="*/ 52 h 250"/>
                <a:gd name="T28" fmla="*/ 334 w 433"/>
                <a:gd name="T29" fmla="*/ 117 h 250"/>
                <a:gd name="T30" fmla="*/ 378 w 433"/>
                <a:gd name="T31" fmla="*/ 162 h 250"/>
                <a:gd name="T32" fmla="*/ 362 w 433"/>
                <a:gd name="T33" fmla="*/ 175 h 250"/>
                <a:gd name="T34" fmla="*/ 319 w 433"/>
                <a:gd name="T35" fmla="*/ 194 h 250"/>
                <a:gd name="T36" fmla="*/ 180 w 433"/>
                <a:gd name="T37" fmla="*/ 203 h 250"/>
                <a:gd name="T38" fmla="*/ 102 w 433"/>
                <a:gd name="T39" fmla="*/ 199 h 250"/>
                <a:gd name="T40" fmla="*/ 57 w 433"/>
                <a:gd name="T41" fmla="*/ 233 h 250"/>
                <a:gd name="T42" fmla="*/ 35 w 433"/>
                <a:gd name="T43" fmla="*/ 141 h 250"/>
                <a:gd name="T44" fmla="*/ 77 w 433"/>
                <a:gd name="T45" fmla="*/ 147 h 250"/>
                <a:gd name="T46" fmla="*/ 99 w 433"/>
                <a:gd name="T47" fmla="*/ 152 h 250"/>
                <a:gd name="T48" fmla="*/ 165 w 433"/>
                <a:gd name="T49" fmla="*/ 110 h 250"/>
                <a:gd name="T50" fmla="*/ 173 w 433"/>
                <a:gd name="T51" fmla="*/ 110 h 250"/>
                <a:gd name="T52" fmla="*/ 205 w 433"/>
                <a:gd name="T53" fmla="*/ 55 h 250"/>
                <a:gd name="T54" fmla="*/ 291 w 433"/>
                <a:gd name="T55" fmla="*/ 13 h 250"/>
                <a:gd name="T56" fmla="*/ 303 w 433"/>
                <a:gd name="T57" fmla="*/ 13 h 250"/>
                <a:gd name="T58" fmla="*/ 365 w 433"/>
                <a:gd name="T59" fmla="*/ 39 h 250"/>
                <a:gd name="T60" fmla="*/ 344 w 433"/>
                <a:gd name="T61" fmla="*/ 34 h 250"/>
                <a:gd name="T62" fmla="*/ 328 w 433"/>
                <a:gd name="T63" fmla="*/ 33 h 250"/>
                <a:gd name="T64" fmla="*/ 256 w 433"/>
                <a:gd name="T65" fmla="*/ 39 h 250"/>
                <a:gd name="T66" fmla="*/ 296 w 433"/>
                <a:gd name="T67" fmla="*/ 0 h 250"/>
                <a:gd name="T68" fmla="*/ 196 w 433"/>
                <a:gd name="T69" fmla="*/ 49 h 250"/>
                <a:gd name="T70" fmla="*/ 114 w 433"/>
                <a:gd name="T71" fmla="*/ 129 h 250"/>
                <a:gd name="T72" fmla="*/ 93 w 433"/>
                <a:gd name="T73" fmla="*/ 135 h 250"/>
                <a:gd name="T74" fmla="*/ 69 w 433"/>
                <a:gd name="T75" fmla="*/ 135 h 250"/>
                <a:gd name="T76" fmla="*/ 33 w 433"/>
                <a:gd name="T77" fmla="*/ 130 h 250"/>
                <a:gd name="T78" fmla="*/ 24 w 433"/>
                <a:gd name="T79" fmla="*/ 130 h 250"/>
                <a:gd name="T80" fmla="*/ 7 w 433"/>
                <a:gd name="T81" fmla="*/ 155 h 250"/>
                <a:gd name="T82" fmla="*/ 30 w 433"/>
                <a:gd name="T83" fmla="*/ 247 h 250"/>
                <a:gd name="T84" fmla="*/ 53 w 433"/>
                <a:gd name="T85" fmla="*/ 247 h 250"/>
                <a:gd name="T86" fmla="*/ 117 w 433"/>
                <a:gd name="T87" fmla="*/ 208 h 250"/>
                <a:gd name="T88" fmla="*/ 140 w 433"/>
                <a:gd name="T89" fmla="*/ 210 h 250"/>
                <a:gd name="T90" fmla="*/ 145 w 433"/>
                <a:gd name="T91" fmla="*/ 207 h 250"/>
                <a:gd name="T92" fmla="*/ 231 w 433"/>
                <a:gd name="T93" fmla="*/ 229 h 250"/>
                <a:gd name="T94" fmla="*/ 343 w 433"/>
                <a:gd name="T95" fmla="*/ 219 h 250"/>
                <a:gd name="T96" fmla="*/ 432 w 433"/>
                <a:gd name="T97" fmla="*/ 127 h 250"/>
                <a:gd name="T98" fmla="*/ 380 w 433"/>
                <a:gd name="T99" fmla="*/ 4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3" h="250">
                  <a:moveTo>
                    <a:pt x="282" y="222"/>
                  </a:moveTo>
                  <a:cubicBezTo>
                    <a:pt x="275" y="222"/>
                    <a:pt x="268" y="222"/>
                    <a:pt x="261" y="221"/>
                  </a:cubicBezTo>
                  <a:cubicBezTo>
                    <a:pt x="259" y="221"/>
                    <a:pt x="258" y="220"/>
                    <a:pt x="253" y="218"/>
                  </a:cubicBezTo>
                  <a:cubicBezTo>
                    <a:pt x="286" y="214"/>
                    <a:pt x="317" y="209"/>
                    <a:pt x="346" y="196"/>
                  </a:cubicBezTo>
                  <a:cubicBezTo>
                    <a:pt x="358" y="191"/>
                    <a:pt x="370" y="185"/>
                    <a:pt x="381" y="177"/>
                  </a:cubicBezTo>
                  <a:cubicBezTo>
                    <a:pt x="377" y="187"/>
                    <a:pt x="373" y="192"/>
                    <a:pt x="366" y="196"/>
                  </a:cubicBezTo>
                  <a:cubicBezTo>
                    <a:pt x="359" y="199"/>
                    <a:pt x="352" y="203"/>
                    <a:pt x="345" y="206"/>
                  </a:cubicBezTo>
                  <a:cubicBezTo>
                    <a:pt x="338" y="209"/>
                    <a:pt x="330" y="212"/>
                    <a:pt x="321" y="214"/>
                  </a:cubicBezTo>
                  <a:cubicBezTo>
                    <a:pt x="319" y="214"/>
                    <a:pt x="317" y="214"/>
                    <a:pt x="315" y="215"/>
                  </a:cubicBezTo>
                  <a:cubicBezTo>
                    <a:pt x="315" y="215"/>
                    <a:pt x="314" y="215"/>
                    <a:pt x="314" y="215"/>
                  </a:cubicBezTo>
                  <a:cubicBezTo>
                    <a:pt x="313" y="216"/>
                    <a:pt x="311" y="217"/>
                    <a:pt x="310" y="217"/>
                  </a:cubicBezTo>
                  <a:cubicBezTo>
                    <a:pt x="301" y="221"/>
                    <a:pt x="292" y="222"/>
                    <a:pt x="282" y="222"/>
                  </a:cubicBezTo>
                  <a:moveTo>
                    <a:pt x="49" y="216"/>
                  </a:moveTo>
                  <a:cubicBezTo>
                    <a:pt x="49" y="203"/>
                    <a:pt x="49" y="192"/>
                    <a:pt x="42" y="181"/>
                  </a:cubicBezTo>
                  <a:cubicBezTo>
                    <a:pt x="36" y="171"/>
                    <a:pt x="30" y="161"/>
                    <a:pt x="24" y="151"/>
                  </a:cubicBezTo>
                  <a:cubicBezTo>
                    <a:pt x="51" y="158"/>
                    <a:pt x="64" y="192"/>
                    <a:pt x="49" y="216"/>
                  </a:cubicBezTo>
                  <a:moveTo>
                    <a:pt x="173" y="110"/>
                  </a:moveTo>
                  <a:cubicBezTo>
                    <a:pt x="174" y="110"/>
                    <a:pt x="174" y="110"/>
                    <a:pt x="174" y="110"/>
                  </a:cubicBezTo>
                  <a:cubicBezTo>
                    <a:pt x="175" y="109"/>
                    <a:pt x="176" y="109"/>
                    <a:pt x="177" y="108"/>
                  </a:cubicBezTo>
                  <a:cubicBezTo>
                    <a:pt x="187" y="100"/>
                    <a:pt x="198" y="93"/>
                    <a:pt x="206" y="84"/>
                  </a:cubicBezTo>
                  <a:cubicBezTo>
                    <a:pt x="219" y="71"/>
                    <a:pt x="233" y="62"/>
                    <a:pt x="249" y="55"/>
                  </a:cubicBezTo>
                  <a:cubicBezTo>
                    <a:pt x="252" y="54"/>
                    <a:pt x="256" y="52"/>
                    <a:pt x="259" y="51"/>
                  </a:cubicBezTo>
                  <a:cubicBezTo>
                    <a:pt x="272" y="46"/>
                    <a:pt x="286" y="44"/>
                    <a:pt x="299" y="44"/>
                  </a:cubicBezTo>
                  <a:cubicBezTo>
                    <a:pt x="311" y="44"/>
                    <a:pt x="324" y="46"/>
                    <a:pt x="336" y="49"/>
                  </a:cubicBezTo>
                  <a:cubicBezTo>
                    <a:pt x="340" y="50"/>
                    <a:pt x="344" y="50"/>
                    <a:pt x="349" y="50"/>
                  </a:cubicBezTo>
                  <a:cubicBezTo>
                    <a:pt x="359" y="50"/>
                    <a:pt x="366" y="57"/>
                    <a:pt x="374" y="61"/>
                  </a:cubicBezTo>
                  <a:cubicBezTo>
                    <a:pt x="374" y="71"/>
                    <a:pt x="381" y="72"/>
                    <a:pt x="387" y="75"/>
                  </a:cubicBezTo>
                  <a:cubicBezTo>
                    <a:pt x="398" y="79"/>
                    <a:pt x="407" y="87"/>
                    <a:pt x="414" y="96"/>
                  </a:cubicBezTo>
                  <a:cubicBezTo>
                    <a:pt x="418" y="102"/>
                    <a:pt x="421" y="108"/>
                    <a:pt x="420" y="116"/>
                  </a:cubicBezTo>
                  <a:cubicBezTo>
                    <a:pt x="414" y="116"/>
                    <a:pt x="408" y="115"/>
                    <a:pt x="403" y="115"/>
                  </a:cubicBezTo>
                  <a:cubicBezTo>
                    <a:pt x="402" y="114"/>
                    <a:pt x="401" y="114"/>
                    <a:pt x="400" y="114"/>
                  </a:cubicBezTo>
                  <a:cubicBezTo>
                    <a:pt x="399" y="114"/>
                    <a:pt x="398" y="115"/>
                    <a:pt x="397" y="115"/>
                  </a:cubicBezTo>
                  <a:cubicBezTo>
                    <a:pt x="395" y="116"/>
                    <a:pt x="394" y="118"/>
                    <a:pt x="393" y="124"/>
                  </a:cubicBezTo>
                  <a:cubicBezTo>
                    <a:pt x="402" y="125"/>
                    <a:pt x="411" y="127"/>
                    <a:pt x="420" y="128"/>
                  </a:cubicBezTo>
                  <a:cubicBezTo>
                    <a:pt x="420" y="130"/>
                    <a:pt x="421" y="131"/>
                    <a:pt x="420" y="131"/>
                  </a:cubicBezTo>
                  <a:cubicBezTo>
                    <a:pt x="419" y="133"/>
                    <a:pt x="418" y="136"/>
                    <a:pt x="416" y="137"/>
                  </a:cubicBezTo>
                  <a:cubicBezTo>
                    <a:pt x="411" y="143"/>
                    <a:pt x="408" y="146"/>
                    <a:pt x="405" y="147"/>
                  </a:cubicBezTo>
                  <a:cubicBezTo>
                    <a:pt x="404" y="148"/>
                    <a:pt x="403" y="148"/>
                    <a:pt x="401" y="148"/>
                  </a:cubicBezTo>
                  <a:cubicBezTo>
                    <a:pt x="398" y="148"/>
                    <a:pt x="394" y="147"/>
                    <a:pt x="388" y="144"/>
                  </a:cubicBezTo>
                  <a:cubicBezTo>
                    <a:pt x="370" y="136"/>
                    <a:pt x="355" y="122"/>
                    <a:pt x="341" y="107"/>
                  </a:cubicBezTo>
                  <a:cubicBezTo>
                    <a:pt x="338" y="90"/>
                    <a:pt x="334" y="73"/>
                    <a:pt x="331" y="56"/>
                  </a:cubicBezTo>
                  <a:cubicBezTo>
                    <a:pt x="331" y="55"/>
                    <a:pt x="330" y="53"/>
                    <a:pt x="329" y="52"/>
                  </a:cubicBezTo>
                  <a:cubicBezTo>
                    <a:pt x="327" y="53"/>
                    <a:pt x="326" y="53"/>
                    <a:pt x="325" y="54"/>
                  </a:cubicBezTo>
                  <a:cubicBezTo>
                    <a:pt x="320" y="56"/>
                    <a:pt x="319" y="57"/>
                    <a:pt x="320" y="64"/>
                  </a:cubicBezTo>
                  <a:cubicBezTo>
                    <a:pt x="324" y="82"/>
                    <a:pt x="328" y="100"/>
                    <a:pt x="334" y="117"/>
                  </a:cubicBezTo>
                  <a:cubicBezTo>
                    <a:pt x="346" y="129"/>
                    <a:pt x="360" y="139"/>
                    <a:pt x="374" y="150"/>
                  </a:cubicBezTo>
                  <a:cubicBezTo>
                    <a:pt x="377" y="152"/>
                    <a:pt x="381" y="154"/>
                    <a:pt x="386" y="157"/>
                  </a:cubicBezTo>
                  <a:cubicBezTo>
                    <a:pt x="383" y="159"/>
                    <a:pt x="380" y="161"/>
                    <a:pt x="378" y="162"/>
                  </a:cubicBezTo>
                  <a:cubicBezTo>
                    <a:pt x="377" y="162"/>
                    <a:pt x="377" y="163"/>
                    <a:pt x="377" y="163"/>
                  </a:cubicBezTo>
                  <a:cubicBezTo>
                    <a:pt x="376" y="163"/>
                    <a:pt x="375" y="163"/>
                    <a:pt x="374" y="164"/>
                  </a:cubicBezTo>
                  <a:cubicBezTo>
                    <a:pt x="369" y="166"/>
                    <a:pt x="365" y="170"/>
                    <a:pt x="362" y="175"/>
                  </a:cubicBezTo>
                  <a:cubicBezTo>
                    <a:pt x="360" y="178"/>
                    <a:pt x="356" y="181"/>
                    <a:pt x="352" y="183"/>
                  </a:cubicBezTo>
                  <a:cubicBezTo>
                    <a:pt x="352" y="183"/>
                    <a:pt x="351" y="183"/>
                    <a:pt x="351" y="183"/>
                  </a:cubicBezTo>
                  <a:cubicBezTo>
                    <a:pt x="341" y="187"/>
                    <a:pt x="330" y="190"/>
                    <a:pt x="319" y="194"/>
                  </a:cubicBezTo>
                  <a:cubicBezTo>
                    <a:pt x="294" y="203"/>
                    <a:pt x="267" y="206"/>
                    <a:pt x="241" y="206"/>
                  </a:cubicBezTo>
                  <a:cubicBezTo>
                    <a:pt x="221" y="206"/>
                    <a:pt x="202" y="204"/>
                    <a:pt x="182" y="203"/>
                  </a:cubicBezTo>
                  <a:cubicBezTo>
                    <a:pt x="182" y="203"/>
                    <a:pt x="181" y="203"/>
                    <a:pt x="180" y="203"/>
                  </a:cubicBezTo>
                  <a:cubicBezTo>
                    <a:pt x="162" y="200"/>
                    <a:pt x="144" y="198"/>
                    <a:pt x="125" y="196"/>
                  </a:cubicBezTo>
                  <a:cubicBezTo>
                    <a:pt x="123" y="196"/>
                    <a:pt x="121" y="196"/>
                    <a:pt x="119" y="196"/>
                  </a:cubicBezTo>
                  <a:cubicBezTo>
                    <a:pt x="113" y="196"/>
                    <a:pt x="107" y="197"/>
                    <a:pt x="102" y="199"/>
                  </a:cubicBezTo>
                  <a:cubicBezTo>
                    <a:pt x="96" y="201"/>
                    <a:pt x="91" y="205"/>
                    <a:pt x="87" y="210"/>
                  </a:cubicBezTo>
                  <a:cubicBezTo>
                    <a:pt x="82" y="216"/>
                    <a:pt x="75" y="221"/>
                    <a:pt x="69" y="226"/>
                  </a:cubicBezTo>
                  <a:cubicBezTo>
                    <a:pt x="65" y="229"/>
                    <a:pt x="61" y="230"/>
                    <a:pt x="57" y="233"/>
                  </a:cubicBezTo>
                  <a:cubicBezTo>
                    <a:pt x="57" y="232"/>
                    <a:pt x="56" y="232"/>
                    <a:pt x="55" y="231"/>
                  </a:cubicBezTo>
                  <a:cubicBezTo>
                    <a:pt x="66" y="217"/>
                    <a:pt x="69" y="201"/>
                    <a:pt x="66" y="183"/>
                  </a:cubicBezTo>
                  <a:cubicBezTo>
                    <a:pt x="62" y="164"/>
                    <a:pt x="51" y="151"/>
                    <a:pt x="35" y="141"/>
                  </a:cubicBezTo>
                  <a:cubicBezTo>
                    <a:pt x="36" y="141"/>
                    <a:pt x="37" y="141"/>
                    <a:pt x="37" y="141"/>
                  </a:cubicBezTo>
                  <a:cubicBezTo>
                    <a:pt x="43" y="141"/>
                    <a:pt x="48" y="142"/>
                    <a:pt x="54" y="143"/>
                  </a:cubicBezTo>
                  <a:cubicBezTo>
                    <a:pt x="62" y="144"/>
                    <a:pt x="69" y="146"/>
                    <a:pt x="77" y="147"/>
                  </a:cubicBezTo>
                  <a:cubicBezTo>
                    <a:pt x="80" y="148"/>
                    <a:pt x="84" y="148"/>
                    <a:pt x="85" y="149"/>
                  </a:cubicBezTo>
                  <a:cubicBezTo>
                    <a:pt x="88" y="152"/>
                    <a:pt x="91" y="153"/>
                    <a:pt x="93" y="153"/>
                  </a:cubicBezTo>
                  <a:cubicBezTo>
                    <a:pt x="95" y="153"/>
                    <a:pt x="97" y="153"/>
                    <a:pt x="99" y="152"/>
                  </a:cubicBezTo>
                  <a:cubicBezTo>
                    <a:pt x="100" y="152"/>
                    <a:pt x="101" y="151"/>
                    <a:pt x="102" y="150"/>
                  </a:cubicBezTo>
                  <a:cubicBezTo>
                    <a:pt x="121" y="139"/>
                    <a:pt x="139" y="127"/>
                    <a:pt x="157" y="116"/>
                  </a:cubicBezTo>
                  <a:cubicBezTo>
                    <a:pt x="160" y="114"/>
                    <a:pt x="162" y="111"/>
                    <a:pt x="165" y="110"/>
                  </a:cubicBezTo>
                  <a:cubicBezTo>
                    <a:pt x="166" y="109"/>
                    <a:pt x="167" y="109"/>
                    <a:pt x="169" y="109"/>
                  </a:cubicBezTo>
                  <a:cubicBezTo>
                    <a:pt x="170" y="109"/>
                    <a:pt x="171" y="109"/>
                    <a:pt x="173" y="110"/>
                  </a:cubicBezTo>
                  <a:cubicBezTo>
                    <a:pt x="173" y="110"/>
                    <a:pt x="173" y="110"/>
                    <a:pt x="173" y="110"/>
                  </a:cubicBezTo>
                  <a:moveTo>
                    <a:pt x="183" y="89"/>
                  </a:moveTo>
                  <a:cubicBezTo>
                    <a:pt x="182" y="88"/>
                    <a:pt x="181" y="87"/>
                    <a:pt x="181" y="86"/>
                  </a:cubicBezTo>
                  <a:cubicBezTo>
                    <a:pt x="189" y="76"/>
                    <a:pt x="197" y="65"/>
                    <a:pt x="205" y="55"/>
                  </a:cubicBezTo>
                  <a:cubicBezTo>
                    <a:pt x="217" y="40"/>
                    <a:pt x="231" y="30"/>
                    <a:pt x="247" y="23"/>
                  </a:cubicBezTo>
                  <a:cubicBezTo>
                    <a:pt x="257" y="19"/>
                    <a:pt x="267" y="16"/>
                    <a:pt x="278" y="14"/>
                  </a:cubicBezTo>
                  <a:cubicBezTo>
                    <a:pt x="283" y="13"/>
                    <a:pt x="287" y="13"/>
                    <a:pt x="291" y="13"/>
                  </a:cubicBezTo>
                  <a:cubicBezTo>
                    <a:pt x="293" y="13"/>
                    <a:pt x="295" y="13"/>
                    <a:pt x="297" y="13"/>
                  </a:cubicBezTo>
                  <a:cubicBezTo>
                    <a:pt x="298" y="13"/>
                    <a:pt x="300" y="13"/>
                    <a:pt x="302" y="13"/>
                  </a:cubicBezTo>
                  <a:cubicBezTo>
                    <a:pt x="302" y="13"/>
                    <a:pt x="303" y="13"/>
                    <a:pt x="303" y="13"/>
                  </a:cubicBezTo>
                  <a:cubicBezTo>
                    <a:pt x="303" y="13"/>
                    <a:pt x="303" y="13"/>
                    <a:pt x="304" y="13"/>
                  </a:cubicBezTo>
                  <a:cubicBezTo>
                    <a:pt x="320" y="13"/>
                    <a:pt x="335" y="18"/>
                    <a:pt x="349" y="25"/>
                  </a:cubicBezTo>
                  <a:cubicBezTo>
                    <a:pt x="355" y="28"/>
                    <a:pt x="360" y="34"/>
                    <a:pt x="365" y="39"/>
                  </a:cubicBezTo>
                  <a:cubicBezTo>
                    <a:pt x="365" y="40"/>
                    <a:pt x="364" y="41"/>
                    <a:pt x="363" y="42"/>
                  </a:cubicBezTo>
                  <a:cubicBezTo>
                    <a:pt x="360" y="40"/>
                    <a:pt x="356" y="40"/>
                    <a:pt x="353" y="37"/>
                  </a:cubicBezTo>
                  <a:cubicBezTo>
                    <a:pt x="351" y="35"/>
                    <a:pt x="348" y="34"/>
                    <a:pt x="344" y="34"/>
                  </a:cubicBezTo>
                  <a:cubicBezTo>
                    <a:pt x="343" y="34"/>
                    <a:pt x="342" y="34"/>
                    <a:pt x="341" y="34"/>
                  </a:cubicBezTo>
                  <a:cubicBezTo>
                    <a:pt x="340" y="34"/>
                    <a:pt x="339" y="34"/>
                    <a:pt x="338" y="34"/>
                  </a:cubicBezTo>
                  <a:cubicBezTo>
                    <a:pt x="335" y="34"/>
                    <a:pt x="331" y="34"/>
                    <a:pt x="328" y="33"/>
                  </a:cubicBezTo>
                  <a:cubicBezTo>
                    <a:pt x="317" y="33"/>
                    <a:pt x="306" y="32"/>
                    <a:pt x="295" y="32"/>
                  </a:cubicBezTo>
                  <a:cubicBezTo>
                    <a:pt x="283" y="32"/>
                    <a:pt x="270" y="33"/>
                    <a:pt x="259" y="38"/>
                  </a:cubicBezTo>
                  <a:cubicBezTo>
                    <a:pt x="258" y="38"/>
                    <a:pt x="257" y="39"/>
                    <a:pt x="256" y="39"/>
                  </a:cubicBezTo>
                  <a:cubicBezTo>
                    <a:pt x="237" y="48"/>
                    <a:pt x="217" y="56"/>
                    <a:pt x="202" y="72"/>
                  </a:cubicBezTo>
                  <a:cubicBezTo>
                    <a:pt x="197" y="78"/>
                    <a:pt x="189" y="83"/>
                    <a:pt x="183" y="89"/>
                  </a:cubicBezTo>
                  <a:moveTo>
                    <a:pt x="296" y="0"/>
                  </a:moveTo>
                  <a:cubicBezTo>
                    <a:pt x="284" y="0"/>
                    <a:pt x="272" y="2"/>
                    <a:pt x="261" y="5"/>
                  </a:cubicBezTo>
                  <a:cubicBezTo>
                    <a:pt x="255" y="7"/>
                    <a:pt x="250" y="9"/>
                    <a:pt x="244" y="12"/>
                  </a:cubicBezTo>
                  <a:cubicBezTo>
                    <a:pt x="225" y="20"/>
                    <a:pt x="208" y="31"/>
                    <a:pt x="196" y="49"/>
                  </a:cubicBezTo>
                  <a:cubicBezTo>
                    <a:pt x="183" y="66"/>
                    <a:pt x="170" y="82"/>
                    <a:pt x="156" y="98"/>
                  </a:cubicBezTo>
                  <a:cubicBezTo>
                    <a:pt x="152" y="104"/>
                    <a:pt x="145" y="108"/>
                    <a:pt x="140" y="113"/>
                  </a:cubicBezTo>
                  <a:cubicBezTo>
                    <a:pt x="131" y="119"/>
                    <a:pt x="122" y="124"/>
                    <a:pt x="114" y="129"/>
                  </a:cubicBezTo>
                  <a:cubicBezTo>
                    <a:pt x="112" y="131"/>
                    <a:pt x="109" y="132"/>
                    <a:pt x="107" y="133"/>
                  </a:cubicBezTo>
                  <a:cubicBezTo>
                    <a:pt x="104" y="134"/>
                    <a:pt x="101" y="135"/>
                    <a:pt x="98" y="135"/>
                  </a:cubicBezTo>
                  <a:cubicBezTo>
                    <a:pt x="97" y="135"/>
                    <a:pt x="95" y="135"/>
                    <a:pt x="93" y="135"/>
                  </a:cubicBezTo>
                  <a:cubicBezTo>
                    <a:pt x="91" y="134"/>
                    <a:pt x="89" y="134"/>
                    <a:pt x="87" y="134"/>
                  </a:cubicBezTo>
                  <a:cubicBezTo>
                    <a:pt x="82" y="134"/>
                    <a:pt x="76" y="135"/>
                    <a:pt x="70" y="135"/>
                  </a:cubicBezTo>
                  <a:cubicBezTo>
                    <a:pt x="70" y="135"/>
                    <a:pt x="70" y="135"/>
                    <a:pt x="69" y="135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55" y="130"/>
                    <a:pt x="47" y="130"/>
                    <a:pt x="39" y="130"/>
                  </a:cubicBezTo>
                  <a:cubicBezTo>
                    <a:pt x="37" y="130"/>
                    <a:pt x="35" y="130"/>
                    <a:pt x="33" y="130"/>
                  </a:cubicBezTo>
                  <a:cubicBezTo>
                    <a:pt x="31" y="130"/>
                    <a:pt x="29" y="130"/>
                    <a:pt x="26" y="130"/>
                  </a:cubicBezTo>
                  <a:cubicBezTo>
                    <a:pt x="26" y="130"/>
                    <a:pt x="25" y="130"/>
                    <a:pt x="24" y="130"/>
                  </a:cubicBezTo>
                  <a:cubicBezTo>
                    <a:pt x="24" y="130"/>
                    <a:pt x="24" y="130"/>
                    <a:pt x="24" y="130"/>
                  </a:cubicBezTo>
                  <a:cubicBezTo>
                    <a:pt x="20" y="130"/>
                    <a:pt x="17" y="130"/>
                    <a:pt x="13" y="132"/>
                  </a:cubicBezTo>
                  <a:cubicBezTo>
                    <a:pt x="10" y="133"/>
                    <a:pt x="8" y="135"/>
                    <a:pt x="5" y="138"/>
                  </a:cubicBezTo>
                  <a:cubicBezTo>
                    <a:pt x="0" y="146"/>
                    <a:pt x="0" y="149"/>
                    <a:pt x="7" y="155"/>
                  </a:cubicBezTo>
                  <a:cubicBezTo>
                    <a:pt x="16" y="161"/>
                    <a:pt x="21" y="169"/>
                    <a:pt x="27" y="178"/>
                  </a:cubicBezTo>
                  <a:cubicBezTo>
                    <a:pt x="39" y="194"/>
                    <a:pt x="38" y="212"/>
                    <a:pt x="35" y="230"/>
                  </a:cubicBezTo>
                  <a:cubicBezTo>
                    <a:pt x="33" y="236"/>
                    <a:pt x="32" y="241"/>
                    <a:pt x="30" y="247"/>
                  </a:cubicBezTo>
                  <a:cubicBezTo>
                    <a:pt x="34" y="249"/>
                    <a:pt x="37" y="250"/>
                    <a:pt x="41" y="250"/>
                  </a:cubicBezTo>
                  <a:cubicBezTo>
                    <a:pt x="44" y="250"/>
                    <a:pt x="48" y="249"/>
                    <a:pt x="52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70" y="239"/>
                    <a:pt x="83" y="227"/>
                    <a:pt x="97" y="215"/>
                  </a:cubicBezTo>
                  <a:cubicBezTo>
                    <a:pt x="100" y="213"/>
                    <a:pt x="102" y="212"/>
                    <a:pt x="105" y="211"/>
                  </a:cubicBezTo>
                  <a:cubicBezTo>
                    <a:pt x="109" y="209"/>
                    <a:pt x="113" y="208"/>
                    <a:pt x="117" y="208"/>
                  </a:cubicBezTo>
                  <a:cubicBezTo>
                    <a:pt x="120" y="208"/>
                    <a:pt x="123" y="209"/>
                    <a:pt x="126" y="209"/>
                  </a:cubicBezTo>
                  <a:cubicBezTo>
                    <a:pt x="129" y="210"/>
                    <a:pt x="132" y="211"/>
                    <a:pt x="135" y="211"/>
                  </a:cubicBezTo>
                  <a:cubicBezTo>
                    <a:pt x="136" y="211"/>
                    <a:pt x="138" y="210"/>
                    <a:pt x="140" y="210"/>
                  </a:cubicBezTo>
                  <a:cubicBezTo>
                    <a:pt x="140" y="209"/>
                    <a:pt x="141" y="209"/>
                    <a:pt x="142" y="208"/>
                  </a:cubicBezTo>
                  <a:cubicBezTo>
                    <a:pt x="142" y="208"/>
                    <a:pt x="143" y="208"/>
                    <a:pt x="143" y="208"/>
                  </a:cubicBezTo>
                  <a:cubicBezTo>
                    <a:pt x="143" y="208"/>
                    <a:pt x="144" y="207"/>
                    <a:pt x="145" y="207"/>
                  </a:cubicBezTo>
                  <a:cubicBezTo>
                    <a:pt x="146" y="207"/>
                    <a:pt x="147" y="208"/>
                    <a:pt x="148" y="208"/>
                  </a:cubicBezTo>
                  <a:cubicBezTo>
                    <a:pt x="170" y="212"/>
                    <a:pt x="193" y="214"/>
                    <a:pt x="213" y="224"/>
                  </a:cubicBezTo>
                  <a:cubicBezTo>
                    <a:pt x="218" y="227"/>
                    <a:pt x="225" y="228"/>
                    <a:pt x="231" y="229"/>
                  </a:cubicBezTo>
                  <a:cubicBezTo>
                    <a:pt x="247" y="232"/>
                    <a:pt x="264" y="234"/>
                    <a:pt x="280" y="234"/>
                  </a:cubicBezTo>
                  <a:cubicBezTo>
                    <a:pt x="293" y="234"/>
                    <a:pt x="307" y="233"/>
                    <a:pt x="320" y="228"/>
                  </a:cubicBezTo>
                  <a:cubicBezTo>
                    <a:pt x="328" y="225"/>
                    <a:pt x="335" y="222"/>
                    <a:pt x="343" y="219"/>
                  </a:cubicBezTo>
                  <a:cubicBezTo>
                    <a:pt x="360" y="212"/>
                    <a:pt x="376" y="203"/>
                    <a:pt x="390" y="191"/>
                  </a:cubicBezTo>
                  <a:cubicBezTo>
                    <a:pt x="394" y="170"/>
                    <a:pt x="408" y="158"/>
                    <a:pt x="423" y="146"/>
                  </a:cubicBezTo>
                  <a:cubicBezTo>
                    <a:pt x="429" y="141"/>
                    <a:pt x="432" y="134"/>
                    <a:pt x="432" y="127"/>
                  </a:cubicBezTo>
                  <a:cubicBezTo>
                    <a:pt x="433" y="113"/>
                    <a:pt x="431" y="99"/>
                    <a:pt x="422" y="87"/>
                  </a:cubicBezTo>
                  <a:cubicBezTo>
                    <a:pt x="414" y="76"/>
                    <a:pt x="405" y="66"/>
                    <a:pt x="393" y="58"/>
                  </a:cubicBezTo>
                  <a:cubicBezTo>
                    <a:pt x="387" y="54"/>
                    <a:pt x="383" y="47"/>
                    <a:pt x="380" y="41"/>
                  </a:cubicBezTo>
                  <a:cubicBezTo>
                    <a:pt x="371" y="25"/>
                    <a:pt x="358" y="15"/>
                    <a:pt x="341" y="8"/>
                  </a:cubicBezTo>
                  <a:cubicBezTo>
                    <a:pt x="326" y="3"/>
                    <a:pt x="311" y="0"/>
                    <a:pt x="2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" name="Freeform 197"/>
            <p:cNvSpPr>
              <a:spLocks noEditPoints="1"/>
            </p:cNvSpPr>
            <p:nvPr/>
          </p:nvSpPr>
          <p:spPr bwMode="auto">
            <a:xfrm>
              <a:off x="10526713" y="4022725"/>
              <a:ext cx="277813" cy="227013"/>
            </a:xfrm>
            <a:custGeom>
              <a:avLst/>
              <a:gdLst>
                <a:gd name="T0" fmla="*/ 24 w 392"/>
                <a:gd name="T1" fmla="*/ 230 h 317"/>
                <a:gd name="T2" fmla="*/ 261 w 392"/>
                <a:gd name="T3" fmla="*/ 220 h 317"/>
                <a:gd name="T4" fmla="*/ 359 w 392"/>
                <a:gd name="T5" fmla="*/ 142 h 317"/>
                <a:gd name="T6" fmla="*/ 316 w 392"/>
                <a:gd name="T7" fmla="*/ 194 h 317"/>
                <a:gd name="T8" fmla="*/ 307 w 392"/>
                <a:gd name="T9" fmla="*/ 201 h 317"/>
                <a:gd name="T10" fmla="*/ 147 w 392"/>
                <a:gd name="T11" fmla="*/ 146 h 317"/>
                <a:gd name="T12" fmla="*/ 170 w 392"/>
                <a:gd name="T13" fmla="*/ 112 h 317"/>
                <a:gd name="T14" fmla="*/ 277 w 392"/>
                <a:gd name="T15" fmla="*/ 38 h 317"/>
                <a:gd name="T16" fmla="*/ 316 w 392"/>
                <a:gd name="T17" fmla="*/ 38 h 317"/>
                <a:gd name="T18" fmla="*/ 375 w 392"/>
                <a:gd name="T19" fmla="*/ 74 h 317"/>
                <a:gd name="T20" fmla="*/ 353 w 392"/>
                <a:gd name="T21" fmla="*/ 89 h 317"/>
                <a:gd name="T22" fmla="*/ 379 w 392"/>
                <a:gd name="T23" fmla="*/ 94 h 317"/>
                <a:gd name="T24" fmla="*/ 355 w 392"/>
                <a:gd name="T25" fmla="*/ 109 h 317"/>
                <a:gd name="T26" fmla="*/ 272 w 392"/>
                <a:gd name="T27" fmla="*/ 43 h 317"/>
                <a:gd name="T28" fmla="*/ 297 w 392"/>
                <a:gd name="T29" fmla="*/ 101 h 317"/>
                <a:gd name="T30" fmla="*/ 351 w 392"/>
                <a:gd name="T31" fmla="*/ 129 h 317"/>
                <a:gd name="T32" fmla="*/ 341 w 392"/>
                <a:gd name="T33" fmla="*/ 146 h 317"/>
                <a:gd name="T34" fmla="*/ 308 w 392"/>
                <a:gd name="T35" fmla="*/ 176 h 317"/>
                <a:gd name="T36" fmla="*/ 131 w 392"/>
                <a:gd name="T37" fmla="*/ 240 h 317"/>
                <a:gd name="T38" fmla="*/ 88 w 392"/>
                <a:gd name="T39" fmla="*/ 285 h 317"/>
                <a:gd name="T40" fmla="*/ 72 w 392"/>
                <a:gd name="T41" fmla="*/ 246 h 317"/>
                <a:gd name="T42" fmla="*/ 71 w 392"/>
                <a:gd name="T43" fmla="*/ 210 h 317"/>
                <a:gd name="T44" fmla="*/ 85 w 392"/>
                <a:gd name="T45" fmla="*/ 211 h 317"/>
                <a:gd name="T46" fmla="*/ 134 w 392"/>
                <a:gd name="T47" fmla="*/ 156 h 317"/>
                <a:gd name="T48" fmla="*/ 147 w 392"/>
                <a:gd name="T49" fmla="*/ 146 h 317"/>
                <a:gd name="T50" fmla="*/ 147 w 392"/>
                <a:gd name="T51" fmla="*/ 122 h 317"/>
                <a:gd name="T52" fmla="*/ 214 w 392"/>
                <a:gd name="T53" fmla="*/ 25 h 317"/>
                <a:gd name="T54" fmla="*/ 282 w 392"/>
                <a:gd name="T55" fmla="*/ 13 h 317"/>
                <a:gd name="T56" fmla="*/ 290 w 392"/>
                <a:gd name="T57" fmla="*/ 22 h 317"/>
                <a:gd name="T58" fmla="*/ 265 w 392"/>
                <a:gd name="T59" fmla="*/ 27 h 317"/>
                <a:gd name="T60" fmla="*/ 162 w 392"/>
                <a:gd name="T61" fmla="*/ 102 h 317"/>
                <a:gd name="T62" fmla="*/ 195 w 392"/>
                <a:gd name="T63" fmla="*/ 22 h 317"/>
                <a:gd name="T64" fmla="*/ 128 w 392"/>
                <a:gd name="T65" fmla="*/ 141 h 317"/>
                <a:gd name="T66" fmla="*/ 94 w 392"/>
                <a:gd name="T67" fmla="*/ 188 h 317"/>
                <a:gd name="T68" fmla="*/ 54 w 392"/>
                <a:gd name="T69" fmla="*/ 203 h 317"/>
                <a:gd name="T70" fmla="*/ 17 w 392"/>
                <a:gd name="T71" fmla="*/ 211 h 317"/>
                <a:gd name="T72" fmla="*/ 10 w 392"/>
                <a:gd name="T73" fmla="*/ 239 h 317"/>
                <a:gd name="T74" fmla="*/ 60 w 392"/>
                <a:gd name="T75" fmla="*/ 316 h 317"/>
                <a:gd name="T76" fmla="*/ 80 w 392"/>
                <a:gd name="T77" fmla="*/ 309 h 317"/>
                <a:gd name="T78" fmla="*/ 135 w 392"/>
                <a:gd name="T79" fmla="*/ 252 h 317"/>
                <a:gd name="T80" fmla="*/ 150 w 392"/>
                <a:gd name="T81" fmla="*/ 245 h 317"/>
                <a:gd name="T82" fmla="*/ 220 w 392"/>
                <a:gd name="T83" fmla="*/ 238 h 317"/>
                <a:gd name="T84" fmla="*/ 319 w 392"/>
                <a:gd name="T85" fmla="*/ 207 h 317"/>
                <a:gd name="T86" fmla="*/ 387 w 392"/>
                <a:gd name="T87" fmla="*/ 100 h 317"/>
                <a:gd name="T88" fmla="*/ 332 w 392"/>
                <a:gd name="T89" fmla="*/ 29 h 317"/>
                <a:gd name="T90" fmla="*/ 266 w 392"/>
                <a:gd name="T91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2" h="317">
                  <a:moveTo>
                    <a:pt x="67" y="282"/>
                  </a:moveTo>
                  <a:cubicBezTo>
                    <a:pt x="63" y="270"/>
                    <a:pt x="59" y="260"/>
                    <a:pt x="50" y="252"/>
                  </a:cubicBezTo>
                  <a:cubicBezTo>
                    <a:pt x="41" y="245"/>
                    <a:pt x="33" y="238"/>
                    <a:pt x="24" y="230"/>
                  </a:cubicBezTo>
                  <a:cubicBezTo>
                    <a:pt x="25" y="230"/>
                    <a:pt x="25" y="230"/>
                    <a:pt x="26" y="230"/>
                  </a:cubicBezTo>
                  <a:cubicBezTo>
                    <a:pt x="52" y="230"/>
                    <a:pt x="73" y="256"/>
                    <a:pt x="67" y="282"/>
                  </a:cubicBezTo>
                  <a:moveTo>
                    <a:pt x="261" y="220"/>
                  </a:moveTo>
                  <a:cubicBezTo>
                    <a:pt x="260" y="220"/>
                    <a:pt x="258" y="220"/>
                    <a:pt x="255" y="219"/>
                  </a:cubicBezTo>
                  <a:cubicBezTo>
                    <a:pt x="284" y="205"/>
                    <a:pt x="310" y="191"/>
                    <a:pt x="333" y="171"/>
                  </a:cubicBezTo>
                  <a:cubicBezTo>
                    <a:pt x="342" y="162"/>
                    <a:pt x="351" y="153"/>
                    <a:pt x="359" y="142"/>
                  </a:cubicBezTo>
                  <a:cubicBezTo>
                    <a:pt x="359" y="151"/>
                    <a:pt x="356" y="158"/>
                    <a:pt x="351" y="163"/>
                  </a:cubicBezTo>
                  <a:cubicBezTo>
                    <a:pt x="346" y="169"/>
                    <a:pt x="341" y="175"/>
                    <a:pt x="335" y="180"/>
                  </a:cubicBezTo>
                  <a:cubicBezTo>
                    <a:pt x="329" y="185"/>
                    <a:pt x="323" y="190"/>
                    <a:pt x="316" y="194"/>
                  </a:cubicBezTo>
                  <a:cubicBezTo>
                    <a:pt x="314" y="195"/>
                    <a:pt x="312" y="196"/>
                    <a:pt x="310" y="197"/>
                  </a:cubicBezTo>
                  <a:cubicBezTo>
                    <a:pt x="310" y="198"/>
                    <a:pt x="310" y="198"/>
                    <a:pt x="310" y="198"/>
                  </a:cubicBezTo>
                  <a:cubicBezTo>
                    <a:pt x="309" y="199"/>
                    <a:pt x="308" y="200"/>
                    <a:pt x="307" y="201"/>
                  </a:cubicBezTo>
                  <a:cubicBezTo>
                    <a:pt x="294" y="212"/>
                    <a:pt x="279" y="216"/>
                    <a:pt x="263" y="220"/>
                  </a:cubicBezTo>
                  <a:cubicBezTo>
                    <a:pt x="263" y="220"/>
                    <a:pt x="262" y="220"/>
                    <a:pt x="261" y="220"/>
                  </a:cubicBezTo>
                  <a:moveTo>
                    <a:pt x="147" y="146"/>
                  </a:moveTo>
                  <a:cubicBezTo>
                    <a:pt x="148" y="146"/>
                    <a:pt x="148" y="146"/>
                    <a:pt x="148" y="145"/>
                  </a:cubicBezTo>
                  <a:cubicBezTo>
                    <a:pt x="149" y="145"/>
                    <a:pt x="150" y="144"/>
                    <a:pt x="150" y="143"/>
                  </a:cubicBezTo>
                  <a:cubicBezTo>
                    <a:pt x="157" y="133"/>
                    <a:pt x="165" y="123"/>
                    <a:pt x="170" y="112"/>
                  </a:cubicBezTo>
                  <a:cubicBezTo>
                    <a:pt x="177" y="95"/>
                    <a:pt x="187" y="83"/>
                    <a:pt x="200" y="71"/>
                  </a:cubicBezTo>
                  <a:cubicBezTo>
                    <a:pt x="202" y="69"/>
                    <a:pt x="205" y="67"/>
                    <a:pt x="207" y="65"/>
                  </a:cubicBezTo>
                  <a:cubicBezTo>
                    <a:pt x="228" y="48"/>
                    <a:pt x="251" y="41"/>
                    <a:pt x="277" y="38"/>
                  </a:cubicBezTo>
                  <a:cubicBezTo>
                    <a:pt x="281" y="38"/>
                    <a:pt x="285" y="37"/>
                    <a:pt x="289" y="36"/>
                  </a:cubicBezTo>
                  <a:cubicBezTo>
                    <a:pt x="292" y="35"/>
                    <a:pt x="295" y="34"/>
                    <a:pt x="297" y="34"/>
                  </a:cubicBezTo>
                  <a:cubicBezTo>
                    <a:pt x="304" y="34"/>
                    <a:pt x="310" y="36"/>
                    <a:pt x="316" y="38"/>
                  </a:cubicBezTo>
                  <a:cubicBezTo>
                    <a:pt x="319" y="46"/>
                    <a:pt x="326" y="45"/>
                    <a:pt x="333" y="46"/>
                  </a:cubicBezTo>
                  <a:cubicBezTo>
                    <a:pt x="344" y="47"/>
                    <a:pt x="354" y="51"/>
                    <a:pt x="364" y="57"/>
                  </a:cubicBezTo>
                  <a:cubicBezTo>
                    <a:pt x="370" y="61"/>
                    <a:pt x="374" y="66"/>
                    <a:pt x="375" y="74"/>
                  </a:cubicBezTo>
                  <a:cubicBezTo>
                    <a:pt x="370" y="75"/>
                    <a:pt x="364" y="76"/>
                    <a:pt x="359" y="78"/>
                  </a:cubicBezTo>
                  <a:cubicBezTo>
                    <a:pt x="357" y="78"/>
                    <a:pt x="355" y="79"/>
                    <a:pt x="354" y="80"/>
                  </a:cubicBezTo>
                  <a:cubicBezTo>
                    <a:pt x="353" y="81"/>
                    <a:pt x="352" y="84"/>
                    <a:pt x="353" y="89"/>
                  </a:cubicBezTo>
                  <a:cubicBezTo>
                    <a:pt x="362" y="88"/>
                    <a:pt x="371" y="86"/>
                    <a:pt x="380" y="85"/>
                  </a:cubicBezTo>
                  <a:cubicBezTo>
                    <a:pt x="380" y="86"/>
                    <a:pt x="381" y="87"/>
                    <a:pt x="381" y="87"/>
                  </a:cubicBezTo>
                  <a:cubicBezTo>
                    <a:pt x="380" y="90"/>
                    <a:pt x="380" y="92"/>
                    <a:pt x="379" y="94"/>
                  </a:cubicBezTo>
                  <a:cubicBezTo>
                    <a:pt x="376" y="101"/>
                    <a:pt x="374" y="104"/>
                    <a:pt x="372" y="107"/>
                  </a:cubicBezTo>
                  <a:cubicBezTo>
                    <a:pt x="369" y="109"/>
                    <a:pt x="367" y="110"/>
                    <a:pt x="362" y="110"/>
                  </a:cubicBezTo>
                  <a:cubicBezTo>
                    <a:pt x="360" y="110"/>
                    <a:pt x="358" y="109"/>
                    <a:pt x="355" y="109"/>
                  </a:cubicBezTo>
                  <a:cubicBezTo>
                    <a:pt x="335" y="107"/>
                    <a:pt x="318" y="99"/>
                    <a:pt x="301" y="90"/>
                  </a:cubicBezTo>
                  <a:cubicBezTo>
                    <a:pt x="292" y="75"/>
                    <a:pt x="284" y="61"/>
                    <a:pt x="275" y="46"/>
                  </a:cubicBezTo>
                  <a:cubicBezTo>
                    <a:pt x="274" y="45"/>
                    <a:pt x="273" y="44"/>
                    <a:pt x="272" y="43"/>
                  </a:cubicBezTo>
                  <a:cubicBezTo>
                    <a:pt x="270" y="44"/>
                    <a:pt x="269" y="45"/>
                    <a:pt x="268" y="46"/>
                  </a:cubicBezTo>
                  <a:cubicBezTo>
                    <a:pt x="264" y="50"/>
                    <a:pt x="265" y="51"/>
                    <a:pt x="268" y="57"/>
                  </a:cubicBezTo>
                  <a:cubicBezTo>
                    <a:pt x="277" y="72"/>
                    <a:pt x="286" y="87"/>
                    <a:pt x="297" y="101"/>
                  </a:cubicBezTo>
                  <a:cubicBezTo>
                    <a:pt x="311" y="109"/>
                    <a:pt x="328" y="114"/>
                    <a:pt x="344" y="119"/>
                  </a:cubicBezTo>
                  <a:cubicBezTo>
                    <a:pt x="348" y="120"/>
                    <a:pt x="352" y="121"/>
                    <a:pt x="357" y="122"/>
                  </a:cubicBezTo>
                  <a:cubicBezTo>
                    <a:pt x="355" y="125"/>
                    <a:pt x="353" y="127"/>
                    <a:pt x="351" y="129"/>
                  </a:cubicBezTo>
                  <a:cubicBezTo>
                    <a:pt x="351" y="129"/>
                    <a:pt x="351" y="130"/>
                    <a:pt x="350" y="130"/>
                  </a:cubicBezTo>
                  <a:cubicBezTo>
                    <a:pt x="350" y="130"/>
                    <a:pt x="349" y="131"/>
                    <a:pt x="348" y="132"/>
                  </a:cubicBezTo>
                  <a:cubicBezTo>
                    <a:pt x="344" y="135"/>
                    <a:pt x="342" y="140"/>
                    <a:pt x="341" y="146"/>
                  </a:cubicBezTo>
                  <a:cubicBezTo>
                    <a:pt x="341" y="149"/>
                    <a:pt x="337" y="153"/>
                    <a:pt x="334" y="156"/>
                  </a:cubicBezTo>
                  <a:cubicBezTo>
                    <a:pt x="334" y="156"/>
                    <a:pt x="334" y="157"/>
                    <a:pt x="333" y="157"/>
                  </a:cubicBezTo>
                  <a:cubicBezTo>
                    <a:pt x="325" y="164"/>
                    <a:pt x="316" y="170"/>
                    <a:pt x="308" y="176"/>
                  </a:cubicBezTo>
                  <a:cubicBezTo>
                    <a:pt x="272" y="206"/>
                    <a:pt x="228" y="216"/>
                    <a:pt x="185" y="228"/>
                  </a:cubicBezTo>
                  <a:cubicBezTo>
                    <a:pt x="185" y="228"/>
                    <a:pt x="184" y="228"/>
                    <a:pt x="183" y="229"/>
                  </a:cubicBezTo>
                  <a:cubicBezTo>
                    <a:pt x="166" y="232"/>
                    <a:pt x="148" y="235"/>
                    <a:pt x="131" y="240"/>
                  </a:cubicBezTo>
                  <a:cubicBezTo>
                    <a:pt x="123" y="242"/>
                    <a:pt x="116" y="245"/>
                    <a:pt x="110" y="250"/>
                  </a:cubicBezTo>
                  <a:cubicBezTo>
                    <a:pt x="106" y="254"/>
                    <a:pt x="102" y="258"/>
                    <a:pt x="100" y="265"/>
                  </a:cubicBezTo>
                  <a:cubicBezTo>
                    <a:pt x="97" y="272"/>
                    <a:pt x="92" y="278"/>
                    <a:pt x="88" y="285"/>
                  </a:cubicBezTo>
                  <a:cubicBezTo>
                    <a:pt x="86" y="288"/>
                    <a:pt x="83" y="291"/>
                    <a:pt x="80" y="295"/>
                  </a:cubicBezTo>
                  <a:cubicBezTo>
                    <a:pt x="79" y="294"/>
                    <a:pt x="78" y="294"/>
                    <a:pt x="78" y="294"/>
                  </a:cubicBezTo>
                  <a:cubicBezTo>
                    <a:pt x="83" y="277"/>
                    <a:pt x="80" y="262"/>
                    <a:pt x="72" y="246"/>
                  </a:cubicBezTo>
                  <a:cubicBezTo>
                    <a:pt x="63" y="230"/>
                    <a:pt x="49" y="222"/>
                    <a:pt x="31" y="218"/>
                  </a:cubicBezTo>
                  <a:cubicBezTo>
                    <a:pt x="37" y="216"/>
                    <a:pt x="42" y="214"/>
                    <a:pt x="48" y="213"/>
                  </a:cubicBezTo>
                  <a:cubicBezTo>
                    <a:pt x="56" y="212"/>
                    <a:pt x="64" y="211"/>
                    <a:pt x="71" y="210"/>
                  </a:cubicBezTo>
                  <a:cubicBezTo>
                    <a:pt x="73" y="210"/>
                    <a:pt x="75" y="209"/>
                    <a:pt x="77" y="209"/>
                  </a:cubicBezTo>
                  <a:cubicBezTo>
                    <a:pt x="78" y="209"/>
                    <a:pt x="79" y="209"/>
                    <a:pt x="79" y="210"/>
                  </a:cubicBezTo>
                  <a:cubicBezTo>
                    <a:pt x="81" y="211"/>
                    <a:pt x="83" y="211"/>
                    <a:pt x="85" y="211"/>
                  </a:cubicBezTo>
                  <a:cubicBezTo>
                    <a:pt x="88" y="211"/>
                    <a:pt x="90" y="210"/>
                    <a:pt x="93" y="208"/>
                  </a:cubicBezTo>
                  <a:cubicBezTo>
                    <a:pt x="94" y="207"/>
                    <a:pt x="94" y="206"/>
                    <a:pt x="95" y="205"/>
                  </a:cubicBezTo>
                  <a:cubicBezTo>
                    <a:pt x="109" y="189"/>
                    <a:pt x="121" y="173"/>
                    <a:pt x="134" y="156"/>
                  </a:cubicBezTo>
                  <a:cubicBezTo>
                    <a:pt x="136" y="154"/>
                    <a:pt x="138" y="150"/>
                    <a:pt x="140" y="148"/>
                  </a:cubicBezTo>
                  <a:cubicBezTo>
                    <a:pt x="141" y="147"/>
                    <a:pt x="143" y="146"/>
                    <a:pt x="146" y="146"/>
                  </a:cubicBezTo>
                  <a:cubicBezTo>
                    <a:pt x="146" y="146"/>
                    <a:pt x="147" y="146"/>
                    <a:pt x="147" y="146"/>
                  </a:cubicBezTo>
                  <a:cubicBezTo>
                    <a:pt x="147" y="146"/>
                    <a:pt x="147" y="146"/>
                    <a:pt x="147" y="146"/>
                  </a:cubicBezTo>
                  <a:moveTo>
                    <a:pt x="149" y="123"/>
                  </a:moveTo>
                  <a:cubicBezTo>
                    <a:pt x="148" y="123"/>
                    <a:pt x="148" y="122"/>
                    <a:pt x="147" y="122"/>
                  </a:cubicBezTo>
                  <a:cubicBezTo>
                    <a:pt x="151" y="110"/>
                    <a:pt x="155" y="97"/>
                    <a:pt x="160" y="85"/>
                  </a:cubicBezTo>
                  <a:cubicBezTo>
                    <a:pt x="165" y="68"/>
                    <a:pt x="175" y="54"/>
                    <a:pt x="187" y="43"/>
                  </a:cubicBezTo>
                  <a:cubicBezTo>
                    <a:pt x="195" y="36"/>
                    <a:pt x="204" y="30"/>
                    <a:pt x="214" y="25"/>
                  </a:cubicBezTo>
                  <a:cubicBezTo>
                    <a:pt x="221" y="21"/>
                    <a:pt x="228" y="19"/>
                    <a:pt x="236" y="16"/>
                  </a:cubicBezTo>
                  <a:cubicBezTo>
                    <a:pt x="245" y="13"/>
                    <a:pt x="255" y="11"/>
                    <a:pt x="265" y="11"/>
                  </a:cubicBezTo>
                  <a:cubicBezTo>
                    <a:pt x="271" y="11"/>
                    <a:pt x="276" y="12"/>
                    <a:pt x="282" y="13"/>
                  </a:cubicBezTo>
                  <a:cubicBezTo>
                    <a:pt x="288" y="14"/>
                    <a:pt x="295" y="18"/>
                    <a:pt x="301" y="20"/>
                  </a:cubicBezTo>
                  <a:cubicBezTo>
                    <a:pt x="301" y="21"/>
                    <a:pt x="300" y="22"/>
                    <a:pt x="300" y="23"/>
                  </a:cubicBezTo>
                  <a:cubicBezTo>
                    <a:pt x="297" y="23"/>
                    <a:pt x="293" y="24"/>
                    <a:pt x="290" y="22"/>
                  </a:cubicBezTo>
                  <a:cubicBezTo>
                    <a:pt x="288" y="22"/>
                    <a:pt x="286" y="21"/>
                    <a:pt x="285" y="21"/>
                  </a:cubicBezTo>
                  <a:cubicBezTo>
                    <a:pt x="282" y="21"/>
                    <a:pt x="280" y="22"/>
                    <a:pt x="277" y="23"/>
                  </a:cubicBezTo>
                  <a:cubicBezTo>
                    <a:pt x="274" y="25"/>
                    <a:pt x="269" y="26"/>
                    <a:pt x="265" y="27"/>
                  </a:cubicBezTo>
                  <a:cubicBezTo>
                    <a:pt x="243" y="33"/>
                    <a:pt x="221" y="37"/>
                    <a:pt x="203" y="53"/>
                  </a:cubicBezTo>
                  <a:cubicBezTo>
                    <a:pt x="203" y="53"/>
                    <a:pt x="202" y="54"/>
                    <a:pt x="201" y="54"/>
                  </a:cubicBezTo>
                  <a:cubicBezTo>
                    <a:pt x="187" y="69"/>
                    <a:pt x="171" y="82"/>
                    <a:pt x="162" y="102"/>
                  </a:cubicBezTo>
                  <a:cubicBezTo>
                    <a:pt x="159" y="109"/>
                    <a:pt x="154" y="116"/>
                    <a:pt x="149" y="123"/>
                  </a:cubicBezTo>
                  <a:moveTo>
                    <a:pt x="266" y="0"/>
                  </a:moveTo>
                  <a:cubicBezTo>
                    <a:pt x="240" y="0"/>
                    <a:pt x="216" y="7"/>
                    <a:pt x="195" y="22"/>
                  </a:cubicBezTo>
                  <a:cubicBezTo>
                    <a:pt x="190" y="26"/>
                    <a:pt x="186" y="29"/>
                    <a:pt x="181" y="33"/>
                  </a:cubicBezTo>
                  <a:cubicBezTo>
                    <a:pt x="167" y="46"/>
                    <a:pt x="155" y="62"/>
                    <a:pt x="149" y="82"/>
                  </a:cubicBezTo>
                  <a:cubicBezTo>
                    <a:pt x="142" y="102"/>
                    <a:pt x="135" y="121"/>
                    <a:pt x="128" y="141"/>
                  </a:cubicBezTo>
                  <a:cubicBezTo>
                    <a:pt x="126" y="147"/>
                    <a:pt x="122" y="153"/>
                    <a:pt x="117" y="159"/>
                  </a:cubicBezTo>
                  <a:cubicBezTo>
                    <a:pt x="112" y="167"/>
                    <a:pt x="105" y="174"/>
                    <a:pt x="99" y="182"/>
                  </a:cubicBezTo>
                  <a:cubicBezTo>
                    <a:pt x="98" y="184"/>
                    <a:pt x="96" y="186"/>
                    <a:pt x="94" y="188"/>
                  </a:cubicBezTo>
                  <a:cubicBezTo>
                    <a:pt x="91" y="191"/>
                    <a:pt x="87" y="193"/>
                    <a:pt x="82" y="193"/>
                  </a:cubicBezTo>
                  <a:cubicBezTo>
                    <a:pt x="75" y="194"/>
                    <a:pt x="68" y="199"/>
                    <a:pt x="61" y="201"/>
                  </a:cubicBezTo>
                  <a:cubicBezTo>
                    <a:pt x="59" y="202"/>
                    <a:pt x="56" y="203"/>
                    <a:pt x="54" y="203"/>
                  </a:cubicBezTo>
                  <a:cubicBezTo>
                    <a:pt x="54" y="203"/>
                    <a:pt x="53" y="203"/>
                    <a:pt x="53" y="203"/>
                  </a:cubicBezTo>
                  <a:cubicBezTo>
                    <a:pt x="52" y="203"/>
                    <a:pt x="50" y="202"/>
                    <a:pt x="49" y="202"/>
                  </a:cubicBezTo>
                  <a:cubicBezTo>
                    <a:pt x="38" y="202"/>
                    <a:pt x="28" y="207"/>
                    <a:pt x="17" y="211"/>
                  </a:cubicBezTo>
                  <a:cubicBezTo>
                    <a:pt x="14" y="212"/>
                    <a:pt x="11" y="214"/>
                    <a:pt x="8" y="216"/>
                  </a:cubicBezTo>
                  <a:cubicBezTo>
                    <a:pt x="6" y="218"/>
                    <a:pt x="4" y="221"/>
                    <a:pt x="3" y="225"/>
                  </a:cubicBezTo>
                  <a:cubicBezTo>
                    <a:pt x="0" y="234"/>
                    <a:pt x="1" y="236"/>
                    <a:pt x="10" y="239"/>
                  </a:cubicBezTo>
                  <a:cubicBezTo>
                    <a:pt x="20" y="242"/>
                    <a:pt x="27" y="248"/>
                    <a:pt x="35" y="254"/>
                  </a:cubicBezTo>
                  <a:cubicBezTo>
                    <a:pt x="51" y="265"/>
                    <a:pt x="56" y="282"/>
                    <a:pt x="58" y="300"/>
                  </a:cubicBezTo>
                  <a:cubicBezTo>
                    <a:pt x="59" y="305"/>
                    <a:pt x="59" y="311"/>
                    <a:pt x="60" y="316"/>
                  </a:cubicBezTo>
                  <a:cubicBezTo>
                    <a:pt x="61" y="316"/>
                    <a:pt x="63" y="317"/>
                    <a:pt x="64" y="317"/>
                  </a:cubicBezTo>
                  <a:cubicBezTo>
                    <a:pt x="70" y="317"/>
                    <a:pt x="75" y="314"/>
                    <a:pt x="80" y="309"/>
                  </a:cubicBezTo>
                  <a:cubicBezTo>
                    <a:pt x="80" y="309"/>
                    <a:pt x="80" y="309"/>
                    <a:pt x="80" y="309"/>
                  </a:cubicBezTo>
                  <a:cubicBezTo>
                    <a:pt x="94" y="297"/>
                    <a:pt x="102" y="281"/>
                    <a:pt x="111" y="266"/>
                  </a:cubicBezTo>
                  <a:cubicBezTo>
                    <a:pt x="113" y="264"/>
                    <a:pt x="115" y="261"/>
                    <a:pt x="117" y="260"/>
                  </a:cubicBezTo>
                  <a:cubicBezTo>
                    <a:pt x="122" y="255"/>
                    <a:pt x="128" y="253"/>
                    <a:pt x="135" y="252"/>
                  </a:cubicBezTo>
                  <a:cubicBezTo>
                    <a:pt x="140" y="251"/>
                    <a:pt x="145" y="251"/>
                    <a:pt x="148" y="248"/>
                  </a:cubicBezTo>
                  <a:cubicBezTo>
                    <a:pt x="149" y="247"/>
                    <a:pt x="149" y="246"/>
                    <a:pt x="150" y="245"/>
                  </a:cubicBezTo>
                  <a:cubicBezTo>
                    <a:pt x="150" y="245"/>
                    <a:pt x="150" y="245"/>
                    <a:pt x="150" y="245"/>
                  </a:cubicBezTo>
                  <a:cubicBezTo>
                    <a:pt x="152" y="244"/>
                    <a:pt x="154" y="243"/>
                    <a:pt x="155" y="243"/>
                  </a:cubicBezTo>
                  <a:cubicBezTo>
                    <a:pt x="172" y="241"/>
                    <a:pt x="189" y="237"/>
                    <a:pt x="206" y="237"/>
                  </a:cubicBezTo>
                  <a:cubicBezTo>
                    <a:pt x="210" y="237"/>
                    <a:pt x="215" y="237"/>
                    <a:pt x="220" y="238"/>
                  </a:cubicBezTo>
                  <a:cubicBezTo>
                    <a:pt x="221" y="238"/>
                    <a:pt x="223" y="238"/>
                    <a:pt x="224" y="238"/>
                  </a:cubicBezTo>
                  <a:cubicBezTo>
                    <a:pt x="229" y="238"/>
                    <a:pt x="233" y="237"/>
                    <a:pt x="238" y="236"/>
                  </a:cubicBezTo>
                  <a:cubicBezTo>
                    <a:pt x="267" y="232"/>
                    <a:pt x="295" y="227"/>
                    <a:pt x="319" y="207"/>
                  </a:cubicBezTo>
                  <a:cubicBezTo>
                    <a:pt x="325" y="202"/>
                    <a:pt x="331" y="197"/>
                    <a:pt x="337" y="192"/>
                  </a:cubicBezTo>
                  <a:cubicBezTo>
                    <a:pt x="350" y="180"/>
                    <a:pt x="362" y="167"/>
                    <a:pt x="372" y="152"/>
                  </a:cubicBezTo>
                  <a:cubicBezTo>
                    <a:pt x="369" y="131"/>
                    <a:pt x="378" y="115"/>
                    <a:pt x="387" y="100"/>
                  </a:cubicBezTo>
                  <a:cubicBezTo>
                    <a:pt x="392" y="93"/>
                    <a:pt x="392" y="86"/>
                    <a:pt x="390" y="80"/>
                  </a:cubicBezTo>
                  <a:cubicBezTo>
                    <a:pt x="387" y="67"/>
                    <a:pt x="381" y="54"/>
                    <a:pt x="369" y="46"/>
                  </a:cubicBezTo>
                  <a:cubicBezTo>
                    <a:pt x="357" y="39"/>
                    <a:pt x="346" y="32"/>
                    <a:pt x="332" y="29"/>
                  </a:cubicBezTo>
                  <a:cubicBezTo>
                    <a:pt x="326" y="27"/>
                    <a:pt x="320" y="22"/>
                    <a:pt x="315" y="18"/>
                  </a:cubicBezTo>
                  <a:cubicBezTo>
                    <a:pt x="302" y="6"/>
                    <a:pt x="287" y="0"/>
                    <a:pt x="269" y="0"/>
                  </a:cubicBezTo>
                  <a:cubicBezTo>
                    <a:pt x="268" y="0"/>
                    <a:pt x="267" y="0"/>
                    <a:pt x="2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198"/>
            <p:cNvSpPr>
              <a:spLocks noEditPoints="1"/>
            </p:cNvSpPr>
            <p:nvPr/>
          </p:nvSpPr>
          <p:spPr bwMode="auto">
            <a:xfrm>
              <a:off x="11472863" y="3054350"/>
              <a:ext cx="239713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3 w 336"/>
                <a:gd name="T5" fmla="*/ 173 h 304"/>
                <a:gd name="T6" fmla="*/ 42 w 336"/>
                <a:gd name="T7" fmla="*/ 154 h 304"/>
                <a:gd name="T8" fmla="*/ 45 w 336"/>
                <a:gd name="T9" fmla="*/ 146 h 304"/>
                <a:gd name="T10" fmla="*/ 73 w 336"/>
                <a:gd name="T11" fmla="*/ 29 h 304"/>
                <a:gd name="T12" fmla="*/ 108 w 336"/>
                <a:gd name="T13" fmla="*/ 34 h 304"/>
                <a:gd name="T14" fmla="*/ 197 w 336"/>
                <a:gd name="T15" fmla="*/ 110 h 304"/>
                <a:gd name="T16" fmla="*/ 213 w 336"/>
                <a:gd name="T17" fmla="*/ 143 h 304"/>
                <a:gd name="T18" fmla="*/ 224 w 336"/>
                <a:gd name="T19" fmla="*/ 154 h 304"/>
                <a:gd name="T20" fmla="*/ 263 w 336"/>
                <a:gd name="T21" fmla="*/ 208 h 304"/>
                <a:gd name="T22" fmla="*/ 275 w 336"/>
                <a:gd name="T23" fmla="*/ 208 h 304"/>
                <a:gd name="T24" fmla="*/ 271 w 336"/>
                <a:gd name="T25" fmla="*/ 241 h 304"/>
                <a:gd name="T26" fmla="*/ 252 w 336"/>
                <a:gd name="T27" fmla="*/ 273 h 304"/>
                <a:gd name="T28" fmla="*/ 219 w 336"/>
                <a:gd name="T29" fmla="*/ 229 h 304"/>
                <a:gd name="T30" fmla="*/ 67 w 336"/>
                <a:gd name="T31" fmla="*/ 154 h 304"/>
                <a:gd name="T32" fmla="*/ 40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1 w 336"/>
                <a:gd name="T43" fmla="*/ 73 h 304"/>
                <a:gd name="T44" fmla="*/ 35 w 336"/>
                <a:gd name="T45" fmla="*/ 71 h 304"/>
                <a:gd name="T46" fmla="*/ 16 w 336"/>
                <a:gd name="T47" fmla="*/ 56 h 304"/>
                <a:gd name="T48" fmla="*/ 58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4 w 336"/>
                <a:gd name="T57" fmla="*/ 123 h 304"/>
                <a:gd name="T58" fmla="*/ 173 w 336"/>
                <a:gd name="T59" fmla="*/ 54 h 304"/>
                <a:gd name="T60" fmla="*/ 102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2 w 336"/>
                <a:gd name="T71" fmla="*/ 218 h 304"/>
                <a:gd name="T72" fmla="*/ 201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5 w 336"/>
                <a:gd name="T81" fmla="*/ 228 h 304"/>
                <a:gd name="T82" fmla="*/ 292 w 336"/>
                <a:gd name="T83" fmla="*/ 203 h 304"/>
                <a:gd name="T84" fmla="*/ 285 w 336"/>
                <a:gd name="T85" fmla="*/ 201 h 304"/>
                <a:gd name="T86" fmla="*/ 253 w 336"/>
                <a:gd name="T87" fmla="*/ 180 h 304"/>
                <a:gd name="T88" fmla="*/ 219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4" y="198"/>
                    <a:pt x="102" y="197"/>
                  </a:cubicBezTo>
                  <a:cubicBezTo>
                    <a:pt x="88" y="193"/>
                    <a:pt x="75" y="187"/>
                    <a:pt x="65" y="176"/>
                  </a:cubicBezTo>
                  <a:cubicBezTo>
                    <a:pt x="64" y="175"/>
                    <a:pt x="63" y="174"/>
                    <a:pt x="63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1"/>
                    <a:pt x="59" y="170"/>
                    <a:pt x="58" y="169"/>
                  </a:cubicBezTo>
                  <a:cubicBezTo>
                    <a:pt x="52" y="165"/>
                    <a:pt x="46" y="160"/>
                    <a:pt x="42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4" y="127"/>
                    <a:pt x="24" y="118"/>
                  </a:cubicBezTo>
                  <a:cubicBezTo>
                    <a:pt x="30" y="128"/>
                    <a:pt x="37" y="138"/>
                    <a:pt x="45" y="146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4" y="35"/>
                  </a:moveTo>
                  <a:cubicBezTo>
                    <a:pt x="67" y="35"/>
                    <a:pt x="71" y="34"/>
                    <a:pt x="73" y="29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2"/>
                    <a:pt x="192" y="95"/>
                    <a:pt x="197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2" y="142"/>
                    <a:pt x="212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4" y="154"/>
                  </a:cubicBezTo>
                  <a:cubicBezTo>
                    <a:pt x="234" y="170"/>
                    <a:pt x="243" y="186"/>
                    <a:pt x="254" y="201"/>
                  </a:cubicBezTo>
                  <a:cubicBezTo>
                    <a:pt x="255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3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4" y="221"/>
                    <a:pt x="280" y="227"/>
                    <a:pt x="271" y="241"/>
                  </a:cubicBezTo>
                  <a:cubicBezTo>
                    <a:pt x="261" y="253"/>
                    <a:pt x="257" y="267"/>
                    <a:pt x="261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3"/>
                  </a:cubicBezTo>
                  <a:cubicBezTo>
                    <a:pt x="249" y="267"/>
                    <a:pt x="245" y="261"/>
                    <a:pt x="243" y="254"/>
                  </a:cubicBezTo>
                  <a:cubicBezTo>
                    <a:pt x="242" y="248"/>
                    <a:pt x="239" y="244"/>
                    <a:pt x="236" y="240"/>
                  </a:cubicBezTo>
                  <a:cubicBezTo>
                    <a:pt x="232" y="235"/>
                    <a:pt x="225" y="231"/>
                    <a:pt x="219" y="229"/>
                  </a:cubicBezTo>
                  <a:cubicBezTo>
                    <a:pt x="204" y="223"/>
                    <a:pt x="188" y="219"/>
                    <a:pt x="173" y="214"/>
                  </a:cubicBezTo>
                  <a:cubicBezTo>
                    <a:pt x="172" y="213"/>
                    <a:pt x="172" y="213"/>
                    <a:pt x="171" y="213"/>
                  </a:cubicBezTo>
                  <a:cubicBezTo>
                    <a:pt x="133" y="198"/>
                    <a:pt x="96" y="184"/>
                    <a:pt x="67" y="154"/>
                  </a:cubicBezTo>
                  <a:cubicBezTo>
                    <a:pt x="60" y="147"/>
                    <a:pt x="52" y="141"/>
                    <a:pt x="46" y="134"/>
                  </a:cubicBezTo>
                  <a:cubicBezTo>
                    <a:pt x="45" y="134"/>
                    <a:pt x="45" y="134"/>
                    <a:pt x="45" y="133"/>
                  </a:cubicBezTo>
                  <a:cubicBezTo>
                    <a:pt x="42" y="130"/>
                    <a:pt x="40" y="127"/>
                    <a:pt x="40" y="123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09"/>
                    <a:pt x="34" y="109"/>
                    <a:pt x="33" y="108"/>
                  </a:cubicBezTo>
                  <a:cubicBezTo>
                    <a:pt x="33" y="108"/>
                    <a:pt x="33" y="108"/>
                    <a:pt x="32" y="108"/>
                  </a:cubicBezTo>
                  <a:cubicBezTo>
                    <a:pt x="31" y="106"/>
                    <a:pt x="30" y="103"/>
                    <a:pt x="28" y="100"/>
                  </a:cubicBezTo>
                  <a:cubicBezTo>
                    <a:pt x="33" y="100"/>
                    <a:pt x="37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5" y="64"/>
                    <a:pt x="114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50" y="89"/>
                    <a:pt x="33" y="89"/>
                  </a:cubicBezTo>
                  <a:cubicBezTo>
                    <a:pt x="32" y="89"/>
                    <a:pt x="32" y="89"/>
                    <a:pt x="31" y="89"/>
                  </a:cubicBezTo>
                  <a:cubicBezTo>
                    <a:pt x="23" y="89"/>
                    <a:pt x="19" y="88"/>
                    <a:pt x="16" y="85"/>
                  </a:cubicBezTo>
                  <a:cubicBezTo>
                    <a:pt x="14" y="83"/>
                    <a:pt x="13" y="79"/>
                    <a:pt x="11" y="73"/>
                  </a:cubicBezTo>
                  <a:cubicBezTo>
                    <a:pt x="11" y="71"/>
                    <a:pt x="11" y="69"/>
                    <a:pt x="10" y="67"/>
                  </a:cubicBezTo>
                  <a:cubicBezTo>
                    <a:pt x="10" y="67"/>
                    <a:pt x="11" y="66"/>
                    <a:pt x="12" y="65"/>
                  </a:cubicBezTo>
                  <a:cubicBezTo>
                    <a:pt x="19" y="67"/>
                    <a:pt x="27" y="69"/>
                    <a:pt x="35" y="71"/>
                  </a:cubicBezTo>
                  <a:cubicBezTo>
                    <a:pt x="36" y="67"/>
                    <a:pt x="36" y="64"/>
                    <a:pt x="35" y="63"/>
                  </a:cubicBezTo>
                  <a:cubicBezTo>
                    <a:pt x="34" y="62"/>
                    <a:pt x="33" y="61"/>
                    <a:pt x="31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9" y="48"/>
                    <a:pt x="23" y="44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60" y="35"/>
                    <a:pt x="62" y="35"/>
                    <a:pt x="64" y="35"/>
                  </a:cubicBezTo>
                  <a:moveTo>
                    <a:pt x="96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9" y="16"/>
                    <a:pt x="88" y="15"/>
                  </a:cubicBezTo>
                  <a:cubicBezTo>
                    <a:pt x="94" y="13"/>
                    <a:pt x="100" y="11"/>
                    <a:pt x="107" y="10"/>
                  </a:cubicBezTo>
                  <a:cubicBezTo>
                    <a:pt x="108" y="10"/>
                    <a:pt x="109" y="10"/>
                    <a:pt x="110" y="10"/>
                  </a:cubicBezTo>
                  <a:cubicBezTo>
                    <a:pt x="123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8" y="47"/>
                  </a:cubicBezTo>
                  <a:cubicBezTo>
                    <a:pt x="198" y="58"/>
                    <a:pt x="205" y="72"/>
                    <a:pt x="208" y="87"/>
                  </a:cubicBezTo>
                  <a:cubicBezTo>
                    <a:pt x="211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4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4" y="55"/>
                    <a:pt x="173" y="55"/>
                    <a:pt x="173" y="54"/>
                  </a:cubicBezTo>
                  <a:cubicBezTo>
                    <a:pt x="159" y="38"/>
                    <a:pt x="139" y="32"/>
                    <a:pt x="120" y="25"/>
                  </a:cubicBezTo>
                  <a:cubicBezTo>
                    <a:pt x="116" y="23"/>
                    <a:pt x="112" y="22"/>
                    <a:pt x="109" y="20"/>
                  </a:cubicBezTo>
                  <a:cubicBezTo>
                    <a:pt x="107" y="19"/>
                    <a:pt x="104" y="18"/>
                    <a:pt x="102" y="18"/>
                  </a:cubicBezTo>
                  <a:cubicBezTo>
                    <a:pt x="101" y="18"/>
                    <a:pt x="99" y="18"/>
                    <a:pt x="98" y="18"/>
                  </a:cubicBezTo>
                  <a:cubicBezTo>
                    <a:pt x="97" y="18"/>
                    <a:pt x="96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1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3" y="59"/>
                  </a:cubicBezTo>
                  <a:cubicBezTo>
                    <a:pt x="0" y="65"/>
                    <a:pt x="0" y="71"/>
                    <a:pt x="3" y="78"/>
                  </a:cubicBezTo>
                  <a:cubicBezTo>
                    <a:pt x="10" y="92"/>
                    <a:pt x="17" y="107"/>
                    <a:pt x="12" y="126"/>
                  </a:cubicBezTo>
                  <a:cubicBezTo>
                    <a:pt x="19" y="141"/>
                    <a:pt x="28" y="153"/>
                    <a:pt x="39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4"/>
                    <a:pt x="196" y="229"/>
                  </a:cubicBezTo>
                  <a:cubicBezTo>
                    <a:pt x="198" y="230"/>
                    <a:pt x="199" y="230"/>
                    <a:pt x="200" y="231"/>
                  </a:cubicBezTo>
                  <a:cubicBezTo>
                    <a:pt x="200" y="232"/>
                    <a:pt x="201" y="232"/>
                    <a:pt x="201" y="232"/>
                  </a:cubicBezTo>
                  <a:cubicBezTo>
                    <a:pt x="201" y="233"/>
                    <a:pt x="202" y="233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20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1"/>
                    <a:pt x="266" y="304"/>
                    <a:pt x="273" y="304"/>
                  </a:cubicBezTo>
                  <a:cubicBezTo>
                    <a:pt x="273" y="304"/>
                    <a:pt x="274" y="304"/>
                    <a:pt x="274" y="304"/>
                  </a:cubicBezTo>
                  <a:cubicBezTo>
                    <a:pt x="275" y="299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5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7"/>
                    <a:pt x="326" y="216"/>
                    <a:pt x="323" y="214"/>
                  </a:cubicBezTo>
                  <a:cubicBezTo>
                    <a:pt x="313" y="210"/>
                    <a:pt x="304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89" y="203"/>
                    <a:pt x="287" y="202"/>
                    <a:pt x="285" y="201"/>
                  </a:cubicBezTo>
                  <a:cubicBezTo>
                    <a:pt x="279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4" y="182"/>
                    <a:pt x="253" y="180"/>
                  </a:cubicBezTo>
                  <a:cubicBezTo>
                    <a:pt x="248" y="173"/>
                    <a:pt x="243" y="165"/>
                    <a:pt x="239" y="158"/>
                  </a:cubicBezTo>
                  <a:cubicBezTo>
                    <a:pt x="235" y="152"/>
                    <a:pt x="232" y="146"/>
                    <a:pt x="231" y="140"/>
                  </a:cubicBezTo>
                  <a:cubicBezTo>
                    <a:pt x="226" y="122"/>
                    <a:pt x="222" y="104"/>
                    <a:pt x="219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1" y="35"/>
                    <a:pt x="187" y="31"/>
                    <a:pt x="183" y="28"/>
                  </a:cubicBezTo>
                  <a:cubicBezTo>
                    <a:pt x="166" y="12"/>
                    <a:pt x="144" y="3"/>
                    <a:pt x="119" y="0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" name="Freeform 199"/>
            <p:cNvSpPr>
              <a:spLocks noEditPoints="1"/>
            </p:cNvSpPr>
            <p:nvPr/>
          </p:nvSpPr>
          <p:spPr bwMode="auto">
            <a:xfrm>
              <a:off x="8785226" y="4462463"/>
              <a:ext cx="239713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8 h 305"/>
                <a:gd name="T4" fmla="*/ 62 w 336"/>
                <a:gd name="T5" fmla="*/ 174 h 305"/>
                <a:gd name="T6" fmla="*/ 41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6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4 w 336"/>
                <a:gd name="T23" fmla="*/ 208 h 305"/>
                <a:gd name="T24" fmla="*/ 270 w 336"/>
                <a:gd name="T25" fmla="*/ 241 h 305"/>
                <a:gd name="T26" fmla="*/ 252 w 336"/>
                <a:gd name="T27" fmla="*/ 274 h 305"/>
                <a:gd name="T28" fmla="*/ 218 w 336"/>
                <a:gd name="T29" fmla="*/ 229 h 305"/>
                <a:gd name="T30" fmla="*/ 66 w 336"/>
                <a:gd name="T31" fmla="*/ 155 h 305"/>
                <a:gd name="T32" fmla="*/ 40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4 w 336"/>
                <a:gd name="T45" fmla="*/ 72 h 305"/>
                <a:gd name="T46" fmla="*/ 16 w 336"/>
                <a:gd name="T47" fmla="*/ 56 h 305"/>
                <a:gd name="T48" fmla="*/ 57 w 336"/>
                <a:gd name="T49" fmla="*/ 35 h 305"/>
                <a:gd name="T50" fmla="*/ 89 w 336"/>
                <a:gd name="T51" fmla="*/ 18 h 305"/>
                <a:gd name="T52" fmla="*/ 110 w 336"/>
                <a:gd name="T53" fmla="*/ 11 h 305"/>
                <a:gd name="T54" fmla="*/ 188 w 336"/>
                <a:gd name="T55" fmla="*/ 48 h 305"/>
                <a:gd name="T56" fmla="*/ 213 w 336"/>
                <a:gd name="T57" fmla="*/ 123 h 305"/>
                <a:gd name="T58" fmla="*/ 172 w 336"/>
                <a:gd name="T59" fmla="*/ 55 h 305"/>
                <a:gd name="T60" fmla="*/ 101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1 w 336"/>
                <a:gd name="T71" fmla="*/ 218 h 305"/>
                <a:gd name="T72" fmla="*/ 200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4 w 336"/>
                <a:gd name="T81" fmla="*/ 229 h 305"/>
                <a:gd name="T82" fmla="*/ 292 w 336"/>
                <a:gd name="T83" fmla="*/ 204 h 305"/>
                <a:gd name="T84" fmla="*/ 285 w 336"/>
                <a:gd name="T85" fmla="*/ 202 h 305"/>
                <a:gd name="T86" fmla="*/ 252 w 336"/>
                <a:gd name="T87" fmla="*/ 181 h 305"/>
                <a:gd name="T88" fmla="*/ 218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2" y="174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2"/>
                    <a:pt x="59" y="171"/>
                    <a:pt x="58" y="169"/>
                  </a:cubicBezTo>
                  <a:cubicBezTo>
                    <a:pt x="51" y="165"/>
                    <a:pt x="46" y="160"/>
                    <a:pt x="41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3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7" y="29"/>
                    <a:pt x="82" y="28"/>
                    <a:pt x="87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3" y="71"/>
                  </a:cubicBezTo>
                  <a:cubicBezTo>
                    <a:pt x="184" y="83"/>
                    <a:pt x="192" y="95"/>
                    <a:pt x="196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3"/>
                    <a:pt x="255" y="204"/>
                    <a:pt x="256" y="204"/>
                  </a:cubicBezTo>
                  <a:cubicBezTo>
                    <a:pt x="258" y="207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20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8"/>
                    <a:pt x="245" y="261"/>
                    <a:pt x="243" y="254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1" y="235"/>
                    <a:pt x="225" y="232"/>
                    <a:pt x="218" y="229"/>
                  </a:cubicBezTo>
                  <a:cubicBezTo>
                    <a:pt x="203" y="224"/>
                    <a:pt x="188" y="219"/>
                    <a:pt x="173" y="214"/>
                  </a:cubicBezTo>
                  <a:cubicBezTo>
                    <a:pt x="172" y="214"/>
                    <a:pt x="171" y="214"/>
                    <a:pt x="171" y="213"/>
                  </a:cubicBezTo>
                  <a:cubicBezTo>
                    <a:pt x="133" y="198"/>
                    <a:pt x="95" y="184"/>
                    <a:pt x="66" y="155"/>
                  </a:cubicBezTo>
                  <a:cubicBezTo>
                    <a:pt x="60" y="148"/>
                    <a:pt x="52" y="142"/>
                    <a:pt x="45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40" y="124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10"/>
                    <a:pt x="33" y="109"/>
                    <a:pt x="33" y="109"/>
                  </a:cubicBezTo>
                  <a:cubicBezTo>
                    <a:pt x="33" y="108"/>
                    <a:pt x="32" y="108"/>
                    <a:pt x="32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2" y="100"/>
                    <a:pt x="36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4"/>
                    <a:pt x="114" y="52"/>
                  </a:cubicBezTo>
                  <a:cubicBezTo>
                    <a:pt x="118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1"/>
                    <a:pt x="109" y="42"/>
                  </a:cubicBezTo>
                  <a:cubicBezTo>
                    <a:pt x="100" y="54"/>
                    <a:pt x="91" y="66"/>
                    <a:pt x="82" y="78"/>
                  </a:cubicBezTo>
                  <a:cubicBezTo>
                    <a:pt x="66" y="84"/>
                    <a:pt x="49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0" y="70"/>
                    <a:pt x="10" y="68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7" y="70"/>
                    <a:pt x="34" y="72"/>
                  </a:cubicBezTo>
                  <a:cubicBezTo>
                    <a:pt x="36" y="67"/>
                    <a:pt x="36" y="65"/>
                    <a:pt x="35" y="63"/>
                  </a:cubicBezTo>
                  <a:cubicBezTo>
                    <a:pt x="34" y="62"/>
                    <a:pt x="32" y="62"/>
                    <a:pt x="30" y="61"/>
                  </a:cubicBezTo>
                  <a:cubicBezTo>
                    <a:pt x="26" y="59"/>
                    <a:pt x="21" y="58"/>
                    <a:pt x="16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6"/>
                    <a:pt x="63" y="36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1"/>
                  </a:cubicBezTo>
                  <a:cubicBezTo>
                    <a:pt x="107" y="11"/>
                    <a:pt x="109" y="11"/>
                    <a:pt x="110" y="11"/>
                  </a:cubicBezTo>
                  <a:cubicBezTo>
                    <a:pt x="122" y="11"/>
                    <a:pt x="135" y="13"/>
                    <a:pt x="147" y="19"/>
                  </a:cubicBezTo>
                  <a:cubicBezTo>
                    <a:pt x="153" y="22"/>
                    <a:pt x="160" y="24"/>
                    <a:pt x="166" y="28"/>
                  </a:cubicBezTo>
                  <a:cubicBezTo>
                    <a:pt x="174" y="34"/>
                    <a:pt x="181" y="41"/>
                    <a:pt x="188" y="48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1" y="99"/>
                    <a:pt x="213" y="111"/>
                    <a:pt x="216" y="122"/>
                  </a:cubicBezTo>
                  <a:cubicBezTo>
                    <a:pt x="215" y="122"/>
                    <a:pt x="214" y="123"/>
                    <a:pt x="213" y="123"/>
                  </a:cubicBezTo>
                  <a:cubicBezTo>
                    <a:pt x="210" y="116"/>
                    <a:pt x="206" y="110"/>
                    <a:pt x="204" y="102"/>
                  </a:cubicBezTo>
                  <a:cubicBezTo>
                    <a:pt x="199" y="84"/>
                    <a:pt x="186" y="71"/>
                    <a:pt x="174" y="56"/>
                  </a:cubicBezTo>
                  <a:cubicBezTo>
                    <a:pt x="173" y="56"/>
                    <a:pt x="173" y="55"/>
                    <a:pt x="172" y="55"/>
                  </a:cubicBezTo>
                  <a:cubicBezTo>
                    <a:pt x="158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9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2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9" y="141"/>
                    <a:pt x="28" y="154"/>
                    <a:pt x="38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8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40" y="218"/>
                    <a:pt x="140" y="218"/>
                    <a:pt x="141" y="218"/>
                  </a:cubicBezTo>
                  <a:cubicBezTo>
                    <a:pt x="160" y="218"/>
                    <a:pt x="178" y="225"/>
                    <a:pt x="196" y="230"/>
                  </a:cubicBezTo>
                  <a:cubicBezTo>
                    <a:pt x="197" y="230"/>
                    <a:pt x="199" y="231"/>
                    <a:pt x="200" y="232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19" y="241"/>
                    <a:pt x="225" y="244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2" y="302"/>
                    <a:pt x="266" y="305"/>
                    <a:pt x="272" y="305"/>
                  </a:cubicBezTo>
                  <a:cubicBezTo>
                    <a:pt x="273" y="305"/>
                    <a:pt x="274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0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4" y="229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8" y="218"/>
                    <a:pt x="326" y="216"/>
                    <a:pt x="323" y="215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3"/>
                    <a:pt x="285" y="202"/>
                  </a:cubicBezTo>
                  <a:cubicBezTo>
                    <a:pt x="279" y="199"/>
                    <a:pt x="273" y="194"/>
                    <a:pt x="267" y="193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5"/>
                    <a:pt x="254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3"/>
                    <a:pt x="232" y="147"/>
                    <a:pt x="231" y="141"/>
                  </a:cubicBezTo>
                  <a:cubicBezTo>
                    <a:pt x="226" y="123"/>
                    <a:pt x="222" y="105"/>
                    <a:pt x="218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0" y="35"/>
                    <a:pt x="187" y="32"/>
                    <a:pt x="183" y="28"/>
                  </a:cubicBezTo>
                  <a:cubicBezTo>
                    <a:pt x="165" y="12"/>
                    <a:pt x="144" y="3"/>
                    <a:pt x="119" y="1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" name="Freeform 200"/>
            <p:cNvSpPr>
              <a:spLocks noEditPoints="1"/>
            </p:cNvSpPr>
            <p:nvPr/>
          </p:nvSpPr>
          <p:spPr bwMode="auto">
            <a:xfrm>
              <a:off x="5402263" y="3463925"/>
              <a:ext cx="239713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2 w 336"/>
                <a:gd name="T5" fmla="*/ 173 h 304"/>
                <a:gd name="T6" fmla="*/ 41 w 336"/>
                <a:gd name="T7" fmla="*/ 154 h 304"/>
                <a:gd name="T8" fmla="*/ 44 w 336"/>
                <a:gd name="T9" fmla="*/ 147 h 304"/>
                <a:gd name="T10" fmla="*/ 72 w 336"/>
                <a:gd name="T11" fmla="*/ 29 h 304"/>
                <a:gd name="T12" fmla="*/ 108 w 336"/>
                <a:gd name="T13" fmla="*/ 34 h 304"/>
                <a:gd name="T14" fmla="*/ 196 w 336"/>
                <a:gd name="T15" fmla="*/ 110 h 304"/>
                <a:gd name="T16" fmla="*/ 213 w 336"/>
                <a:gd name="T17" fmla="*/ 143 h 304"/>
                <a:gd name="T18" fmla="*/ 223 w 336"/>
                <a:gd name="T19" fmla="*/ 154 h 304"/>
                <a:gd name="T20" fmla="*/ 263 w 336"/>
                <a:gd name="T21" fmla="*/ 208 h 304"/>
                <a:gd name="T22" fmla="*/ 274 w 336"/>
                <a:gd name="T23" fmla="*/ 208 h 304"/>
                <a:gd name="T24" fmla="*/ 270 w 336"/>
                <a:gd name="T25" fmla="*/ 241 h 304"/>
                <a:gd name="T26" fmla="*/ 252 w 336"/>
                <a:gd name="T27" fmla="*/ 274 h 304"/>
                <a:gd name="T28" fmla="*/ 218 w 336"/>
                <a:gd name="T29" fmla="*/ 229 h 304"/>
                <a:gd name="T30" fmla="*/ 66 w 336"/>
                <a:gd name="T31" fmla="*/ 154 h 304"/>
                <a:gd name="T32" fmla="*/ 39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2 w 336"/>
                <a:gd name="T41" fmla="*/ 89 h 304"/>
                <a:gd name="T42" fmla="*/ 11 w 336"/>
                <a:gd name="T43" fmla="*/ 74 h 304"/>
                <a:gd name="T44" fmla="*/ 34 w 336"/>
                <a:gd name="T45" fmla="*/ 72 h 304"/>
                <a:gd name="T46" fmla="*/ 16 w 336"/>
                <a:gd name="T47" fmla="*/ 56 h 304"/>
                <a:gd name="T48" fmla="*/ 57 w 336"/>
                <a:gd name="T49" fmla="*/ 35 h 304"/>
                <a:gd name="T50" fmla="*/ 88 w 336"/>
                <a:gd name="T51" fmla="*/ 18 h 304"/>
                <a:gd name="T52" fmla="*/ 109 w 336"/>
                <a:gd name="T53" fmla="*/ 10 h 304"/>
                <a:gd name="T54" fmla="*/ 187 w 336"/>
                <a:gd name="T55" fmla="*/ 47 h 304"/>
                <a:gd name="T56" fmla="*/ 213 w 336"/>
                <a:gd name="T57" fmla="*/ 123 h 304"/>
                <a:gd name="T58" fmla="*/ 172 w 336"/>
                <a:gd name="T59" fmla="*/ 54 h 304"/>
                <a:gd name="T60" fmla="*/ 101 w 336"/>
                <a:gd name="T61" fmla="*/ 18 h 304"/>
                <a:gd name="T62" fmla="*/ 111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1 w 336"/>
                <a:gd name="T71" fmla="*/ 218 h 304"/>
                <a:gd name="T72" fmla="*/ 200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4 w 336"/>
                <a:gd name="T81" fmla="*/ 228 h 304"/>
                <a:gd name="T82" fmla="*/ 292 w 336"/>
                <a:gd name="T83" fmla="*/ 204 h 304"/>
                <a:gd name="T84" fmla="*/ 284 w 336"/>
                <a:gd name="T85" fmla="*/ 201 h 304"/>
                <a:gd name="T86" fmla="*/ 252 w 336"/>
                <a:gd name="T87" fmla="*/ 181 h 304"/>
                <a:gd name="T88" fmla="*/ 218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7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5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7"/>
                  </a:cubicBezTo>
                  <a:cubicBezTo>
                    <a:pt x="88" y="193"/>
                    <a:pt x="75" y="188"/>
                    <a:pt x="65" y="176"/>
                  </a:cubicBezTo>
                  <a:cubicBezTo>
                    <a:pt x="64" y="175"/>
                    <a:pt x="63" y="174"/>
                    <a:pt x="62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0" y="171"/>
                    <a:pt x="59" y="170"/>
                    <a:pt x="57" y="169"/>
                  </a:cubicBezTo>
                  <a:cubicBezTo>
                    <a:pt x="51" y="165"/>
                    <a:pt x="46" y="160"/>
                    <a:pt x="41" y="154"/>
                  </a:cubicBezTo>
                  <a:cubicBezTo>
                    <a:pt x="37" y="149"/>
                    <a:pt x="32" y="144"/>
                    <a:pt x="28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4" y="147"/>
                  </a:cubicBezTo>
                  <a:cubicBezTo>
                    <a:pt x="62" y="167"/>
                    <a:pt x="85" y="183"/>
                    <a:pt x="109" y="198"/>
                  </a:cubicBezTo>
                  <a:moveTo>
                    <a:pt x="63" y="35"/>
                  </a:moveTo>
                  <a:cubicBezTo>
                    <a:pt x="67" y="35"/>
                    <a:pt x="70" y="34"/>
                    <a:pt x="72" y="29"/>
                  </a:cubicBezTo>
                  <a:cubicBezTo>
                    <a:pt x="77" y="29"/>
                    <a:pt x="82" y="28"/>
                    <a:pt x="86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0" y="39"/>
                    <a:pt x="151" y="48"/>
                    <a:pt x="167" y="65"/>
                  </a:cubicBezTo>
                  <a:cubicBezTo>
                    <a:pt x="169" y="67"/>
                    <a:pt x="171" y="69"/>
                    <a:pt x="173" y="71"/>
                  </a:cubicBezTo>
                  <a:cubicBezTo>
                    <a:pt x="183" y="83"/>
                    <a:pt x="191" y="95"/>
                    <a:pt x="196" y="110"/>
                  </a:cubicBezTo>
                  <a:cubicBezTo>
                    <a:pt x="199" y="121"/>
                    <a:pt x="205" y="130"/>
                    <a:pt x="210" y="140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3" y="154"/>
                  </a:cubicBezTo>
                  <a:cubicBezTo>
                    <a:pt x="233" y="170"/>
                    <a:pt x="243" y="186"/>
                    <a:pt x="254" y="202"/>
                  </a:cubicBezTo>
                  <a:cubicBezTo>
                    <a:pt x="254" y="202"/>
                    <a:pt x="255" y="203"/>
                    <a:pt x="255" y="204"/>
                  </a:cubicBezTo>
                  <a:cubicBezTo>
                    <a:pt x="257" y="206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2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09" y="219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59" y="283"/>
                    <a:pt x="259" y="283"/>
                    <a:pt x="258" y="283"/>
                  </a:cubicBezTo>
                  <a:cubicBezTo>
                    <a:pt x="256" y="280"/>
                    <a:pt x="253" y="277"/>
                    <a:pt x="252" y="274"/>
                  </a:cubicBezTo>
                  <a:cubicBezTo>
                    <a:pt x="248" y="267"/>
                    <a:pt x="245" y="261"/>
                    <a:pt x="243" y="254"/>
                  </a:cubicBezTo>
                  <a:cubicBezTo>
                    <a:pt x="241" y="248"/>
                    <a:pt x="239" y="244"/>
                    <a:pt x="236" y="240"/>
                  </a:cubicBezTo>
                  <a:cubicBezTo>
                    <a:pt x="231" y="235"/>
                    <a:pt x="225" y="231"/>
                    <a:pt x="218" y="229"/>
                  </a:cubicBezTo>
                  <a:cubicBezTo>
                    <a:pt x="203" y="223"/>
                    <a:pt x="188" y="219"/>
                    <a:pt x="172" y="214"/>
                  </a:cubicBezTo>
                  <a:cubicBezTo>
                    <a:pt x="172" y="213"/>
                    <a:pt x="171" y="213"/>
                    <a:pt x="170" y="213"/>
                  </a:cubicBezTo>
                  <a:cubicBezTo>
                    <a:pt x="133" y="198"/>
                    <a:pt x="95" y="184"/>
                    <a:pt x="66" y="154"/>
                  </a:cubicBezTo>
                  <a:cubicBezTo>
                    <a:pt x="59" y="147"/>
                    <a:pt x="52" y="141"/>
                    <a:pt x="45" y="134"/>
                  </a:cubicBezTo>
                  <a:cubicBezTo>
                    <a:pt x="45" y="134"/>
                    <a:pt x="45" y="134"/>
                    <a:pt x="44" y="133"/>
                  </a:cubicBezTo>
                  <a:cubicBezTo>
                    <a:pt x="42" y="131"/>
                    <a:pt x="39" y="127"/>
                    <a:pt x="39" y="123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09"/>
                    <a:pt x="33" y="109"/>
                    <a:pt x="33" y="108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30" y="106"/>
                    <a:pt x="29" y="103"/>
                    <a:pt x="27" y="100"/>
                  </a:cubicBezTo>
                  <a:cubicBezTo>
                    <a:pt x="32" y="100"/>
                    <a:pt x="36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4" y="64"/>
                    <a:pt x="114" y="51"/>
                  </a:cubicBezTo>
                  <a:cubicBezTo>
                    <a:pt x="117" y="47"/>
                    <a:pt x="118" y="45"/>
                    <a:pt x="114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09" y="40"/>
                    <a:pt x="109" y="41"/>
                  </a:cubicBezTo>
                  <a:cubicBezTo>
                    <a:pt x="100" y="53"/>
                    <a:pt x="91" y="66"/>
                    <a:pt x="81" y="77"/>
                  </a:cubicBezTo>
                  <a:cubicBezTo>
                    <a:pt x="66" y="84"/>
                    <a:pt x="49" y="89"/>
                    <a:pt x="32" y="89"/>
                  </a:cubicBezTo>
                  <a:cubicBezTo>
                    <a:pt x="32" y="89"/>
                    <a:pt x="31" y="89"/>
                    <a:pt x="31" y="89"/>
                  </a:cubicBezTo>
                  <a:cubicBezTo>
                    <a:pt x="23" y="89"/>
                    <a:pt x="19" y="89"/>
                    <a:pt x="16" y="86"/>
                  </a:cubicBezTo>
                  <a:cubicBezTo>
                    <a:pt x="14" y="83"/>
                    <a:pt x="13" y="80"/>
                    <a:pt x="11" y="74"/>
                  </a:cubicBezTo>
                  <a:cubicBezTo>
                    <a:pt x="10" y="72"/>
                    <a:pt x="10" y="69"/>
                    <a:pt x="10" y="67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6" y="69"/>
                    <a:pt x="34" y="72"/>
                  </a:cubicBezTo>
                  <a:cubicBezTo>
                    <a:pt x="35" y="67"/>
                    <a:pt x="36" y="65"/>
                    <a:pt x="34" y="63"/>
                  </a:cubicBezTo>
                  <a:cubicBezTo>
                    <a:pt x="33" y="62"/>
                    <a:pt x="32" y="61"/>
                    <a:pt x="30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8" y="48"/>
                    <a:pt x="23" y="45"/>
                    <a:pt x="28" y="42"/>
                  </a:cubicBezTo>
                  <a:cubicBezTo>
                    <a:pt x="37" y="38"/>
                    <a:pt x="46" y="35"/>
                    <a:pt x="55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5"/>
                    <a:pt x="63" y="35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8" y="18"/>
                  </a:cubicBezTo>
                  <a:cubicBezTo>
                    <a:pt x="88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0"/>
                  </a:cubicBezTo>
                  <a:cubicBezTo>
                    <a:pt x="107" y="10"/>
                    <a:pt x="108" y="10"/>
                    <a:pt x="109" y="10"/>
                  </a:cubicBezTo>
                  <a:cubicBezTo>
                    <a:pt x="122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7" y="47"/>
                  </a:cubicBezTo>
                  <a:cubicBezTo>
                    <a:pt x="197" y="59"/>
                    <a:pt x="204" y="72"/>
                    <a:pt x="208" y="88"/>
                  </a:cubicBezTo>
                  <a:cubicBezTo>
                    <a:pt x="210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3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8" y="84"/>
                    <a:pt x="185" y="70"/>
                    <a:pt x="174" y="56"/>
                  </a:cubicBezTo>
                  <a:cubicBezTo>
                    <a:pt x="173" y="55"/>
                    <a:pt x="173" y="55"/>
                    <a:pt x="172" y="54"/>
                  </a:cubicBezTo>
                  <a:cubicBezTo>
                    <a:pt x="158" y="38"/>
                    <a:pt x="138" y="33"/>
                    <a:pt x="120" y="25"/>
                  </a:cubicBezTo>
                  <a:cubicBezTo>
                    <a:pt x="116" y="23"/>
                    <a:pt x="112" y="23"/>
                    <a:pt x="109" y="20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8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1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3" y="38"/>
                    <a:pt x="7" y="48"/>
                    <a:pt x="2" y="59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6" y="107"/>
                    <a:pt x="12" y="126"/>
                  </a:cubicBezTo>
                  <a:cubicBezTo>
                    <a:pt x="18" y="141"/>
                    <a:pt x="28" y="154"/>
                    <a:pt x="38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2" y="201"/>
                    <a:pt x="97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8" y="218"/>
                    <a:pt x="138" y="218"/>
                  </a:cubicBezTo>
                  <a:cubicBezTo>
                    <a:pt x="139" y="218"/>
                    <a:pt x="140" y="218"/>
                    <a:pt x="141" y="218"/>
                  </a:cubicBezTo>
                  <a:cubicBezTo>
                    <a:pt x="160" y="218"/>
                    <a:pt x="178" y="224"/>
                    <a:pt x="196" y="229"/>
                  </a:cubicBezTo>
                  <a:cubicBezTo>
                    <a:pt x="197" y="230"/>
                    <a:pt x="199" y="230"/>
                    <a:pt x="200" y="231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19" y="241"/>
                    <a:pt x="224" y="243"/>
                    <a:pt x="229" y="248"/>
                  </a:cubicBezTo>
                  <a:cubicBezTo>
                    <a:pt x="230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6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1" y="302"/>
                    <a:pt x="265" y="304"/>
                    <a:pt x="272" y="304"/>
                  </a:cubicBezTo>
                  <a:cubicBezTo>
                    <a:pt x="273" y="304"/>
                    <a:pt x="273" y="304"/>
                    <a:pt x="274" y="304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2" y="251"/>
                  </a:cubicBezTo>
                  <a:cubicBezTo>
                    <a:pt x="310" y="247"/>
                    <a:pt x="317" y="242"/>
                    <a:pt x="326" y="240"/>
                  </a:cubicBezTo>
                  <a:cubicBezTo>
                    <a:pt x="335" y="239"/>
                    <a:pt x="336" y="236"/>
                    <a:pt x="334" y="228"/>
                  </a:cubicBezTo>
                  <a:cubicBezTo>
                    <a:pt x="334" y="225"/>
                    <a:pt x="332" y="222"/>
                    <a:pt x="330" y="220"/>
                  </a:cubicBezTo>
                  <a:cubicBezTo>
                    <a:pt x="328" y="218"/>
                    <a:pt x="325" y="216"/>
                    <a:pt x="322" y="214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1" y="204"/>
                    <a:pt x="291" y="204"/>
                  </a:cubicBezTo>
                  <a:cubicBezTo>
                    <a:pt x="291" y="204"/>
                    <a:pt x="291" y="204"/>
                    <a:pt x="291" y="204"/>
                  </a:cubicBezTo>
                  <a:cubicBezTo>
                    <a:pt x="289" y="204"/>
                    <a:pt x="286" y="202"/>
                    <a:pt x="284" y="201"/>
                  </a:cubicBezTo>
                  <a:cubicBezTo>
                    <a:pt x="278" y="198"/>
                    <a:pt x="273" y="194"/>
                    <a:pt x="266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3" y="183"/>
                    <a:pt x="252" y="181"/>
                  </a:cubicBezTo>
                  <a:cubicBezTo>
                    <a:pt x="248" y="173"/>
                    <a:pt x="242" y="166"/>
                    <a:pt x="238" y="158"/>
                  </a:cubicBezTo>
                  <a:cubicBezTo>
                    <a:pt x="235" y="152"/>
                    <a:pt x="232" y="146"/>
                    <a:pt x="230" y="140"/>
                  </a:cubicBezTo>
                  <a:cubicBezTo>
                    <a:pt x="226" y="122"/>
                    <a:pt x="222" y="104"/>
                    <a:pt x="218" y="86"/>
                  </a:cubicBezTo>
                  <a:cubicBezTo>
                    <a:pt x="214" y="68"/>
                    <a:pt x="205" y="52"/>
                    <a:pt x="194" y="39"/>
                  </a:cubicBezTo>
                  <a:cubicBezTo>
                    <a:pt x="190" y="35"/>
                    <a:pt x="187" y="31"/>
                    <a:pt x="183" y="28"/>
                  </a:cubicBezTo>
                  <a:cubicBezTo>
                    <a:pt x="165" y="12"/>
                    <a:pt x="143" y="3"/>
                    <a:pt x="119" y="0"/>
                  </a:cubicBezTo>
                  <a:cubicBezTo>
                    <a:pt x="116" y="0"/>
                    <a:pt x="114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201"/>
            <p:cNvSpPr>
              <a:spLocks noEditPoints="1"/>
            </p:cNvSpPr>
            <p:nvPr/>
          </p:nvSpPr>
          <p:spPr bwMode="auto">
            <a:xfrm>
              <a:off x="9923463" y="5807076"/>
              <a:ext cx="239713" cy="217488"/>
            </a:xfrm>
            <a:custGeom>
              <a:avLst/>
              <a:gdLst>
                <a:gd name="T0" fmla="*/ 316 w 336"/>
                <a:gd name="T1" fmla="*/ 232 h 305"/>
                <a:gd name="T2" fmla="*/ 110 w 336"/>
                <a:gd name="T3" fmla="*/ 199 h 305"/>
                <a:gd name="T4" fmla="*/ 63 w 336"/>
                <a:gd name="T5" fmla="*/ 174 h 305"/>
                <a:gd name="T6" fmla="*/ 42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9 w 336"/>
                <a:gd name="T13" fmla="*/ 34 h 305"/>
                <a:gd name="T14" fmla="*/ 197 w 336"/>
                <a:gd name="T15" fmla="*/ 111 h 305"/>
                <a:gd name="T16" fmla="*/ 214 w 336"/>
                <a:gd name="T17" fmla="*/ 144 h 305"/>
                <a:gd name="T18" fmla="*/ 224 w 336"/>
                <a:gd name="T19" fmla="*/ 154 h 305"/>
                <a:gd name="T20" fmla="*/ 264 w 336"/>
                <a:gd name="T21" fmla="*/ 208 h 305"/>
                <a:gd name="T22" fmla="*/ 275 w 336"/>
                <a:gd name="T23" fmla="*/ 209 h 305"/>
                <a:gd name="T24" fmla="*/ 271 w 336"/>
                <a:gd name="T25" fmla="*/ 241 h 305"/>
                <a:gd name="T26" fmla="*/ 253 w 336"/>
                <a:gd name="T27" fmla="*/ 274 h 305"/>
                <a:gd name="T28" fmla="*/ 219 w 336"/>
                <a:gd name="T29" fmla="*/ 229 h 305"/>
                <a:gd name="T30" fmla="*/ 67 w 336"/>
                <a:gd name="T31" fmla="*/ 155 h 305"/>
                <a:gd name="T32" fmla="*/ 40 w 336"/>
                <a:gd name="T33" fmla="*/ 124 h 305"/>
                <a:gd name="T34" fmla="*/ 33 w 336"/>
                <a:gd name="T35" fmla="*/ 108 h 305"/>
                <a:gd name="T36" fmla="*/ 85 w 336"/>
                <a:gd name="T37" fmla="*/ 89 h 305"/>
                <a:gd name="T38" fmla="*/ 113 w 336"/>
                <a:gd name="T39" fmla="*/ 39 h 305"/>
                <a:gd name="T40" fmla="*/ 33 w 336"/>
                <a:gd name="T41" fmla="*/ 90 h 305"/>
                <a:gd name="T42" fmla="*/ 12 w 336"/>
                <a:gd name="T43" fmla="*/ 74 h 305"/>
                <a:gd name="T44" fmla="*/ 35 w 336"/>
                <a:gd name="T45" fmla="*/ 72 h 305"/>
                <a:gd name="T46" fmla="*/ 17 w 336"/>
                <a:gd name="T47" fmla="*/ 56 h 305"/>
                <a:gd name="T48" fmla="*/ 58 w 336"/>
                <a:gd name="T49" fmla="*/ 35 h 305"/>
                <a:gd name="T50" fmla="*/ 89 w 336"/>
                <a:gd name="T51" fmla="*/ 19 h 305"/>
                <a:gd name="T52" fmla="*/ 110 w 336"/>
                <a:gd name="T53" fmla="*/ 11 h 305"/>
                <a:gd name="T54" fmla="*/ 188 w 336"/>
                <a:gd name="T55" fmla="*/ 48 h 305"/>
                <a:gd name="T56" fmla="*/ 214 w 336"/>
                <a:gd name="T57" fmla="*/ 123 h 305"/>
                <a:gd name="T58" fmla="*/ 173 w 336"/>
                <a:gd name="T59" fmla="*/ 55 h 305"/>
                <a:gd name="T60" fmla="*/ 102 w 336"/>
                <a:gd name="T61" fmla="*/ 18 h 305"/>
                <a:gd name="T62" fmla="*/ 112 w 336"/>
                <a:gd name="T63" fmla="*/ 0 h 305"/>
                <a:gd name="T64" fmla="*/ 26 w 336"/>
                <a:gd name="T65" fmla="*/ 32 h 305"/>
                <a:gd name="T66" fmla="*/ 12 w 336"/>
                <a:gd name="T67" fmla="*/ 126 h 305"/>
                <a:gd name="T68" fmla="*/ 124 w 336"/>
                <a:gd name="T69" fmla="*/ 215 h 305"/>
                <a:gd name="T70" fmla="*/ 142 w 336"/>
                <a:gd name="T71" fmla="*/ 218 h 305"/>
                <a:gd name="T72" fmla="*/ 201 w 336"/>
                <a:gd name="T73" fmla="*/ 232 h 305"/>
                <a:gd name="T74" fmla="*/ 230 w 336"/>
                <a:gd name="T75" fmla="*/ 248 h 305"/>
                <a:gd name="T76" fmla="*/ 258 w 336"/>
                <a:gd name="T77" fmla="*/ 297 h 305"/>
                <a:gd name="T78" fmla="*/ 278 w 336"/>
                <a:gd name="T79" fmla="*/ 290 h 305"/>
                <a:gd name="T80" fmla="*/ 335 w 336"/>
                <a:gd name="T81" fmla="*/ 229 h 305"/>
                <a:gd name="T82" fmla="*/ 293 w 336"/>
                <a:gd name="T83" fmla="*/ 204 h 305"/>
                <a:gd name="T84" fmla="*/ 285 w 336"/>
                <a:gd name="T85" fmla="*/ 202 h 305"/>
                <a:gd name="T86" fmla="*/ 253 w 336"/>
                <a:gd name="T87" fmla="*/ 181 h 305"/>
                <a:gd name="T88" fmla="*/ 219 w 336"/>
                <a:gd name="T89" fmla="*/ 87 h 305"/>
                <a:gd name="T90" fmla="*/ 120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9" y="251"/>
                    <a:pt x="288" y="231"/>
                    <a:pt x="310" y="231"/>
                  </a:cubicBezTo>
                  <a:cubicBezTo>
                    <a:pt x="312" y="231"/>
                    <a:pt x="314" y="231"/>
                    <a:pt x="316" y="232"/>
                  </a:cubicBezTo>
                  <a:cubicBezTo>
                    <a:pt x="307" y="237"/>
                    <a:pt x="299" y="243"/>
                    <a:pt x="290" y="249"/>
                  </a:cubicBezTo>
                  <a:cubicBezTo>
                    <a:pt x="281" y="254"/>
                    <a:pt x="276" y="263"/>
                    <a:pt x="271" y="274"/>
                  </a:cubicBezTo>
                  <a:moveTo>
                    <a:pt x="110" y="199"/>
                  </a:moveTo>
                  <a:cubicBezTo>
                    <a:pt x="106" y="198"/>
                    <a:pt x="104" y="198"/>
                    <a:pt x="103" y="198"/>
                  </a:cubicBezTo>
                  <a:cubicBezTo>
                    <a:pt x="89" y="193"/>
                    <a:pt x="75" y="188"/>
                    <a:pt x="66" y="177"/>
                  </a:cubicBezTo>
                  <a:cubicBezTo>
                    <a:pt x="65" y="176"/>
                    <a:pt x="64" y="175"/>
                    <a:pt x="63" y="174"/>
                  </a:cubicBezTo>
                  <a:cubicBezTo>
                    <a:pt x="63" y="174"/>
                    <a:pt x="63" y="173"/>
                    <a:pt x="63" y="173"/>
                  </a:cubicBezTo>
                  <a:cubicBezTo>
                    <a:pt x="61" y="172"/>
                    <a:pt x="60" y="171"/>
                    <a:pt x="58" y="170"/>
                  </a:cubicBezTo>
                  <a:cubicBezTo>
                    <a:pt x="52" y="165"/>
                    <a:pt x="47" y="160"/>
                    <a:pt x="42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6" y="133"/>
                    <a:pt x="24" y="127"/>
                    <a:pt x="25" y="118"/>
                  </a:cubicBezTo>
                  <a:cubicBezTo>
                    <a:pt x="31" y="129"/>
                    <a:pt x="38" y="138"/>
                    <a:pt x="45" y="147"/>
                  </a:cubicBezTo>
                  <a:cubicBezTo>
                    <a:pt x="63" y="168"/>
                    <a:pt x="86" y="183"/>
                    <a:pt x="110" y="199"/>
                  </a:cubicBezTo>
                  <a:moveTo>
                    <a:pt x="64" y="36"/>
                  </a:moveTo>
                  <a:cubicBezTo>
                    <a:pt x="68" y="36"/>
                    <a:pt x="71" y="35"/>
                    <a:pt x="73" y="30"/>
                  </a:cubicBezTo>
                  <a:cubicBezTo>
                    <a:pt x="78" y="29"/>
                    <a:pt x="83" y="29"/>
                    <a:pt x="87" y="29"/>
                  </a:cubicBezTo>
                  <a:cubicBezTo>
                    <a:pt x="91" y="29"/>
                    <a:pt x="94" y="29"/>
                    <a:pt x="98" y="31"/>
                  </a:cubicBezTo>
                  <a:cubicBezTo>
                    <a:pt x="101" y="32"/>
                    <a:pt x="105" y="33"/>
                    <a:pt x="109" y="34"/>
                  </a:cubicBezTo>
                  <a:cubicBezTo>
                    <a:pt x="131" y="39"/>
                    <a:pt x="152" y="48"/>
                    <a:pt x="168" y="65"/>
                  </a:cubicBezTo>
                  <a:cubicBezTo>
                    <a:pt x="170" y="67"/>
                    <a:pt x="172" y="69"/>
                    <a:pt x="174" y="72"/>
                  </a:cubicBezTo>
                  <a:cubicBezTo>
                    <a:pt x="184" y="83"/>
                    <a:pt x="192" y="96"/>
                    <a:pt x="197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2" y="141"/>
                    <a:pt x="212" y="142"/>
                    <a:pt x="213" y="143"/>
                  </a:cubicBezTo>
                  <a:cubicBezTo>
                    <a:pt x="213" y="143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7" y="144"/>
                    <a:pt x="219" y="145"/>
                    <a:pt x="220" y="146"/>
                  </a:cubicBezTo>
                  <a:cubicBezTo>
                    <a:pt x="222" y="148"/>
                    <a:pt x="223" y="152"/>
                    <a:pt x="224" y="154"/>
                  </a:cubicBezTo>
                  <a:cubicBezTo>
                    <a:pt x="234" y="170"/>
                    <a:pt x="244" y="186"/>
                    <a:pt x="254" y="202"/>
                  </a:cubicBezTo>
                  <a:cubicBezTo>
                    <a:pt x="255" y="203"/>
                    <a:pt x="256" y="204"/>
                    <a:pt x="256" y="204"/>
                  </a:cubicBezTo>
                  <a:cubicBezTo>
                    <a:pt x="258" y="207"/>
                    <a:pt x="261" y="208"/>
                    <a:pt x="264" y="208"/>
                  </a:cubicBezTo>
                  <a:cubicBezTo>
                    <a:pt x="265" y="208"/>
                    <a:pt x="267" y="208"/>
                    <a:pt x="268" y="208"/>
                  </a:cubicBezTo>
                  <a:cubicBezTo>
                    <a:pt x="268" y="207"/>
                    <a:pt x="269" y="207"/>
                    <a:pt x="269" y="207"/>
                  </a:cubicBezTo>
                  <a:cubicBezTo>
                    <a:pt x="271" y="207"/>
                    <a:pt x="273" y="208"/>
                    <a:pt x="275" y="209"/>
                  </a:cubicBezTo>
                  <a:cubicBezTo>
                    <a:pt x="282" y="210"/>
                    <a:pt x="289" y="212"/>
                    <a:pt x="295" y="214"/>
                  </a:cubicBezTo>
                  <a:cubicBezTo>
                    <a:pt x="301" y="216"/>
                    <a:pt x="305" y="217"/>
                    <a:pt x="310" y="220"/>
                  </a:cubicBezTo>
                  <a:cubicBezTo>
                    <a:pt x="294" y="222"/>
                    <a:pt x="281" y="227"/>
                    <a:pt x="271" y="241"/>
                  </a:cubicBezTo>
                  <a:cubicBezTo>
                    <a:pt x="262" y="254"/>
                    <a:pt x="258" y="267"/>
                    <a:pt x="261" y="283"/>
                  </a:cubicBezTo>
                  <a:cubicBezTo>
                    <a:pt x="260" y="283"/>
                    <a:pt x="260" y="283"/>
                    <a:pt x="259" y="283"/>
                  </a:cubicBezTo>
                  <a:cubicBezTo>
                    <a:pt x="257" y="280"/>
                    <a:pt x="254" y="277"/>
                    <a:pt x="253" y="274"/>
                  </a:cubicBezTo>
                  <a:cubicBezTo>
                    <a:pt x="249" y="268"/>
                    <a:pt x="246" y="261"/>
                    <a:pt x="244" y="255"/>
                  </a:cubicBezTo>
                  <a:cubicBezTo>
                    <a:pt x="242" y="249"/>
                    <a:pt x="240" y="244"/>
                    <a:pt x="237" y="240"/>
                  </a:cubicBezTo>
                  <a:cubicBezTo>
                    <a:pt x="232" y="235"/>
                    <a:pt x="226" y="232"/>
                    <a:pt x="219" y="229"/>
                  </a:cubicBezTo>
                  <a:cubicBezTo>
                    <a:pt x="204" y="224"/>
                    <a:pt x="189" y="219"/>
                    <a:pt x="173" y="214"/>
                  </a:cubicBezTo>
                  <a:cubicBezTo>
                    <a:pt x="173" y="214"/>
                    <a:pt x="172" y="214"/>
                    <a:pt x="171" y="213"/>
                  </a:cubicBezTo>
                  <a:cubicBezTo>
                    <a:pt x="134" y="198"/>
                    <a:pt x="96" y="184"/>
                    <a:pt x="67" y="155"/>
                  </a:cubicBezTo>
                  <a:cubicBezTo>
                    <a:pt x="60" y="148"/>
                    <a:pt x="53" y="142"/>
                    <a:pt x="46" y="135"/>
                  </a:cubicBezTo>
                  <a:cubicBezTo>
                    <a:pt x="46" y="134"/>
                    <a:pt x="46" y="134"/>
                    <a:pt x="45" y="134"/>
                  </a:cubicBezTo>
                  <a:cubicBezTo>
                    <a:pt x="43" y="131"/>
                    <a:pt x="40" y="127"/>
                    <a:pt x="40" y="124"/>
                  </a:cubicBezTo>
                  <a:cubicBezTo>
                    <a:pt x="40" y="118"/>
                    <a:pt x="39" y="114"/>
                    <a:pt x="35" y="110"/>
                  </a:cubicBezTo>
                  <a:cubicBezTo>
                    <a:pt x="35" y="110"/>
                    <a:pt x="34" y="109"/>
                    <a:pt x="34" y="109"/>
                  </a:cubicBezTo>
                  <a:cubicBezTo>
                    <a:pt x="33" y="109"/>
                    <a:pt x="33" y="108"/>
                    <a:pt x="33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3" y="100"/>
                    <a:pt x="37" y="100"/>
                    <a:pt x="41" y="100"/>
                  </a:cubicBezTo>
                  <a:cubicBezTo>
                    <a:pt x="56" y="97"/>
                    <a:pt x="71" y="94"/>
                    <a:pt x="85" y="89"/>
                  </a:cubicBezTo>
                  <a:cubicBezTo>
                    <a:pt x="96" y="77"/>
                    <a:pt x="105" y="65"/>
                    <a:pt x="115" y="52"/>
                  </a:cubicBezTo>
                  <a:cubicBezTo>
                    <a:pt x="118" y="47"/>
                    <a:pt x="119" y="46"/>
                    <a:pt x="115" y="42"/>
                  </a:cubicBezTo>
                  <a:cubicBezTo>
                    <a:pt x="115" y="41"/>
                    <a:pt x="114" y="40"/>
                    <a:pt x="113" y="39"/>
                  </a:cubicBezTo>
                  <a:cubicBezTo>
                    <a:pt x="112" y="40"/>
                    <a:pt x="110" y="41"/>
                    <a:pt x="110" y="42"/>
                  </a:cubicBezTo>
                  <a:cubicBezTo>
                    <a:pt x="100" y="54"/>
                    <a:pt x="92" y="66"/>
                    <a:pt x="82" y="78"/>
                  </a:cubicBezTo>
                  <a:cubicBezTo>
                    <a:pt x="66" y="85"/>
                    <a:pt x="50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24" y="90"/>
                    <a:pt x="20" y="89"/>
                    <a:pt x="17" y="86"/>
                  </a:cubicBezTo>
                  <a:cubicBezTo>
                    <a:pt x="15" y="84"/>
                    <a:pt x="14" y="80"/>
                    <a:pt x="12" y="74"/>
                  </a:cubicBezTo>
                  <a:cubicBezTo>
                    <a:pt x="11" y="72"/>
                    <a:pt x="11" y="70"/>
                    <a:pt x="11" y="68"/>
                  </a:cubicBezTo>
                  <a:cubicBezTo>
                    <a:pt x="11" y="67"/>
                    <a:pt x="11" y="66"/>
                    <a:pt x="12" y="65"/>
                  </a:cubicBezTo>
                  <a:cubicBezTo>
                    <a:pt x="20" y="68"/>
                    <a:pt x="27" y="70"/>
                    <a:pt x="35" y="72"/>
                  </a:cubicBezTo>
                  <a:cubicBezTo>
                    <a:pt x="36" y="67"/>
                    <a:pt x="37" y="65"/>
                    <a:pt x="35" y="63"/>
                  </a:cubicBezTo>
                  <a:cubicBezTo>
                    <a:pt x="34" y="62"/>
                    <a:pt x="33" y="62"/>
                    <a:pt x="31" y="61"/>
                  </a:cubicBezTo>
                  <a:cubicBezTo>
                    <a:pt x="26" y="60"/>
                    <a:pt x="22" y="58"/>
                    <a:pt x="17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8" y="38"/>
                    <a:pt x="47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60" y="35"/>
                    <a:pt x="62" y="36"/>
                    <a:pt x="64" y="36"/>
                  </a:cubicBezTo>
                  <a:moveTo>
                    <a:pt x="96" y="19"/>
                  </a:moveTo>
                  <a:cubicBezTo>
                    <a:pt x="94" y="19"/>
                    <a:pt x="92" y="19"/>
                    <a:pt x="89" y="19"/>
                  </a:cubicBezTo>
                  <a:cubicBezTo>
                    <a:pt x="89" y="18"/>
                    <a:pt x="89" y="17"/>
                    <a:pt x="89" y="16"/>
                  </a:cubicBezTo>
                  <a:cubicBezTo>
                    <a:pt x="95" y="14"/>
                    <a:pt x="101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23" y="11"/>
                    <a:pt x="136" y="13"/>
                    <a:pt x="148" y="19"/>
                  </a:cubicBezTo>
                  <a:cubicBezTo>
                    <a:pt x="154" y="22"/>
                    <a:pt x="161" y="24"/>
                    <a:pt x="167" y="29"/>
                  </a:cubicBezTo>
                  <a:cubicBezTo>
                    <a:pt x="175" y="34"/>
                    <a:pt x="182" y="41"/>
                    <a:pt x="188" y="48"/>
                  </a:cubicBezTo>
                  <a:cubicBezTo>
                    <a:pt x="198" y="59"/>
                    <a:pt x="205" y="72"/>
                    <a:pt x="209" y="88"/>
                  </a:cubicBezTo>
                  <a:cubicBezTo>
                    <a:pt x="211" y="99"/>
                    <a:pt x="214" y="111"/>
                    <a:pt x="217" y="122"/>
                  </a:cubicBezTo>
                  <a:cubicBezTo>
                    <a:pt x="216" y="122"/>
                    <a:pt x="215" y="123"/>
                    <a:pt x="214" y="123"/>
                  </a:cubicBezTo>
                  <a:cubicBezTo>
                    <a:pt x="211" y="116"/>
                    <a:pt x="207" y="110"/>
                    <a:pt x="205" y="103"/>
                  </a:cubicBezTo>
                  <a:cubicBezTo>
                    <a:pt x="199" y="84"/>
                    <a:pt x="186" y="71"/>
                    <a:pt x="175" y="56"/>
                  </a:cubicBezTo>
                  <a:cubicBezTo>
                    <a:pt x="174" y="56"/>
                    <a:pt x="174" y="55"/>
                    <a:pt x="173" y="55"/>
                  </a:cubicBezTo>
                  <a:cubicBezTo>
                    <a:pt x="159" y="39"/>
                    <a:pt x="139" y="33"/>
                    <a:pt x="121" y="25"/>
                  </a:cubicBezTo>
                  <a:cubicBezTo>
                    <a:pt x="117" y="24"/>
                    <a:pt x="113" y="23"/>
                    <a:pt x="110" y="21"/>
                  </a:cubicBezTo>
                  <a:cubicBezTo>
                    <a:pt x="107" y="19"/>
                    <a:pt x="105" y="18"/>
                    <a:pt x="102" y="18"/>
                  </a:cubicBezTo>
                  <a:cubicBezTo>
                    <a:pt x="101" y="18"/>
                    <a:pt x="100" y="18"/>
                    <a:pt x="99" y="19"/>
                  </a:cubicBezTo>
                  <a:cubicBezTo>
                    <a:pt x="98" y="19"/>
                    <a:pt x="97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8" y="4"/>
                    <a:pt x="77" y="12"/>
                  </a:cubicBezTo>
                  <a:cubicBezTo>
                    <a:pt x="72" y="16"/>
                    <a:pt x="66" y="19"/>
                    <a:pt x="60" y="20"/>
                  </a:cubicBezTo>
                  <a:cubicBezTo>
                    <a:pt x="47" y="22"/>
                    <a:pt x="37" y="27"/>
                    <a:pt x="26" y="32"/>
                  </a:cubicBezTo>
                  <a:cubicBezTo>
                    <a:pt x="14" y="38"/>
                    <a:pt x="8" y="48"/>
                    <a:pt x="3" y="60"/>
                  </a:cubicBezTo>
                  <a:cubicBezTo>
                    <a:pt x="1" y="65"/>
                    <a:pt x="0" y="72"/>
                    <a:pt x="4" y="78"/>
                  </a:cubicBezTo>
                  <a:cubicBezTo>
                    <a:pt x="10" y="93"/>
                    <a:pt x="17" y="108"/>
                    <a:pt x="12" y="126"/>
                  </a:cubicBezTo>
                  <a:cubicBezTo>
                    <a:pt x="19" y="141"/>
                    <a:pt x="29" y="154"/>
                    <a:pt x="39" y="166"/>
                  </a:cubicBezTo>
                  <a:cubicBezTo>
                    <a:pt x="44" y="171"/>
                    <a:pt x="49" y="176"/>
                    <a:pt x="54" y="181"/>
                  </a:cubicBezTo>
                  <a:cubicBezTo>
                    <a:pt x="73" y="201"/>
                    <a:pt x="98" y="209"/>
                    <a:pt x="124" y="215"/>
                  </a:cubicBezTo>
                  <a:cubicBezTo>
                    <a:pt x="129" y="217"/>
                    <a:pt x="134" y="218"/>
                    <a:pt x="139" y="218"/>
                  </a:cubicBezTo>
                  <a:cubicBezTo>
                    <a:pt x="139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9" y="225"/>
                    <a:pt x="197" y="230"/>
                  </a:cubicBezTo>
                  <a:cubicBezTo>
                    <a:pt x="198" y="230"/>
                    <a:pt x="200" y="231"/>
                    <a:pt x="201" y="232"/>
                  </a:cubicBezTo>
                  <a:cubicBezTo>
                    <a:pt x="201" y="232"/>
                    <a:pt x="201" y="232"/>
                    <a:pt x="201" y="232"/>
                  </a:cubicBezTo>
                  <a:cubicBezTo>
                    <a:pt x="202" y="233"/>
                    <a:pt x="202" y="234"/>
                    <a:pt x="203" y="235"/>
                  </a:cubicBezTo>
                  <a:cubicBezTo>
                    <a:pt x="206" y="238"/>
                    <a:pt x="210" y="238"/>
                    <a:pt x="214" y="239"/>
                  </a:cubicBezTo>
                  <a:cubicBezTo>
                    <a:pt x="220" y="241"/>
                    <a:pt x="225" y="244"/>
                    <a:pt x="230" y="248"/>
                  </a:cubicBezTo>
                  <a:cubicBezTo>
                    <a:pt x="231" y="250"/>
                    <a:pt x="233" y="252"/>
                    <a:pt x="234" y="255"/>
                  </a:cubicBezTo>
                  <a:cubicBezTo>
                    <a:pt x="241" y="269"/>
                    <a:pt x="246" y="284"/>
                    <a:pt x="257" y="296"/>
                  </a:cubicBezTo>
                  <a:cubicBezTo>
                    <a:pt x="258" y="297"/>
                    <a:pt x="258" y="297"/>
                    <a:pt x="258" y="297"/>
                  </a:cubicBezTo>
                  <a:cubicBezTo>
                    <a:pt x="262" y="302"/>
                    <a:pt x="266" y="305"/>
                    <a:pt x="273" y="305"/>
                  </a:cubicBezTo>
                  <a:cubicBezTo>
                    <a:pt x="274" y="305"/>
                    <a:pt x="274" y="305"/>
                    <a:pt x="275" y="305"/>
                  </a:cubicBezTo>
                  <a:cubicBezTo>
                    <a:pt x="276" y="300"/>
                    <a:pt x="276" y="295"/>
                    <a:pt x="278" y="290"/>
                  </a:cubicBezTo>
                  <a:cubicBezTo>
                    <a:pt x="282" y="274"/>
                    <a:pt x="288" y="260"/>
                    <a:pt x="303" y="251"/>
                  </a:cubicBezTo>
                  <a:cubicBezTo>
                    <a:pt x="311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5" y="229"/>
                  </a:cubicBezTo>
                  <a:cubicBezTo>
                    <a:pt x="335" y="225"/>
                    <a:pt x="333" y="223"/>
                    <a:pt x="331" y="220"/>
                  </a:cubicBezTo>
                  <a:cubicBezTo>
                    <a:pt x="329" y="218"/>
                    <a:pt x="326" y="216"/>
                    <a:pt x="323" y="215"/>
                  </a:cubicBezTo>
                  <a:cubicBezTo>
                    <a:pt x="313" y="210"/>
                    <a:pt x="304" y="204"/>
                    <a:pt x="293" y="204"/>
                  </a:cubicBezTo>
                  <a:cubicBezTo>
                    <a:pt x="293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0" y="204"/>
                    <a:pt x="287" y="203"/>
                    <a:pt x="285" y="202"/>
                  </a:cubicBezTo>
                  <a:cubicBezTo>
                    <a:pt x="279" y="199"/>
                    <a:pt x="274" y="194"/>
                    <a:pt x="267" y="193"/>
                  </a:cubicBezTo>
                  <a:cubicBezTo>
                    <a:pt x="263" y="192"/>
                    <a:pt x="260" y="189"/>
                    <a:pt x="257" y="186"/>
                  </a:cubicBezTo>
                  <a:cubicBezTo>
                    <a:pt x="256" y="185"/>
                    <a:pt x="254" y="183"/>
                    <a:pt x="253" y="181"/>
                  </a:cubicBezTo>
                  <a:cubicBezTo>
                    <a:pt x="249" y="173"/>
                    <a:pt x="243" y="166"/>
                    <a:pt x="239" y="158"/>
                  </a:cubicBezTo>
                  <a:cubicBezTo>
                    <a:pt x="236" y="153"/>
                    <a:pt x="233" y="147"/>
                    <a:pt x="231" y="141"/>
                  </a:cubicBezTo>
                  <a:cubicBezTo>
                    <a:pt x="227" y="123"/>
                    <a:pt x="223" y="105"/>
                    <a:pt x="219" y="87"/>
                  </a:cubicBezTo>
                  <a:cubicBezTo>
                    <a:pt x="215" y="68"/>
                    <a:pt x="206" y="53"/>
                    <a:pt x="195" y="39"/>
                  </a:cubicBezTo>
                  <a:cubicBezTo>
                    <a:pt x="191" y="36"/>
                    <a:pt x="187" y="32"/>
                    <a:pt x="184" y="28"/>
                  </a:cubicBezTo>
                  <a:cubicBezTo>
                    <a:pt x="166" y="12"/>
                    <a:pt x="144" y="3"/>
                    <a:pt x="120" y="1"/>
                  </a:cubicBezTo>
                  <a:cubicBezTo>
                    <a:pt x="117" y="0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9" name="Freeform 202"/>
            <p:cNvSpPr>
              <a:spLocks noEditPoints="1"/>
            </p:cNvSpPr>
            <p:nvPr/>
          </p:nvSpPr>
          <p:spPr bwMode="auto">
            <a:xfrm>
              <a:off x="4337050" y="8385176"/>
              <a:ext cx="260350" cy="155575"/>
            </a:xfrm>
            <a:custGeom>
              <a:avLst/>
              <a:gdLst>
                <a:gd name="T0" fmla="*/ 186 w 365"/>
                <a:gd name="T1" fmla="*/ 174 h 218"/>
                <a:gd name="T2" fmla="*/ 140 w 365"/>
                <a:gd name="T3" fmla="*/ 200 h 218"/>
                <a:gd name="T4" fmla="*/ 112 w 365"/>
                <a:gd name="T5" fmla="*/ 207 h 218"/>
                <a:gd name="T6" fmla="*/ 73 w 365"/>
                <a:gd name="T7" fmla="*/ 201 h 218"/>
                <a:gd name="T8" fmla="*/ 21 w 365"/>
                <a:gd name="T9" fmla="*/ 92 h 218"/>
                <a:gd name="T10" fmla="*/ 74 w 365"/>
                <a:gd name="T11" fmla="*/ 34 h 218"/>
                <a:gd name="T12" fmla="*/ 147 w 365"/>
                <a:gd name="T13" fmla="*/ 31 h 218"/>
                <a:gd name="T14" fmla="*/ 157 w 365"/>
                <a:gd name="T15" fmla="*/ 42 h 218"/>
                <a:gd name="T16" fmla="*/ 100 w 365"/>
                <a:gd name="T17" fmla="*/ 42 h 218"/>
                <a:gd name="T18" fmla="*/ 29 w 365"/>
                <a:gd name="T19" fmla="*/ 85 h 218"/>
                <a:gd name="T20" fmla="*/ 326 w 365"/>
                <a:gd name="T21" fmla="*/ 19 h 218"/>
                <a:gd name="T22" fmla="*/ 261 w 365"/>
                <a:gd name="T23" fmla="*/ 55 h 218"/>
                <a:gd name="T24" fmla="*/ 280 w 365"/>
                <a:gd name="T25" fmla="*/ 46 h 218"/>
                <a:gd name="T26" fmla="*/ 313 w 365"/>
                <a:gd name="T27" fmla="*/ 17 h 218"/>
                <a:gd name="T28" fmla="*/ 338 w 365"/>
                <a:gd name="T29" fmla="*/ 95 h 218"/>
                <a:gd name="T30" fmla="*/ 306 w 365"/>
                <a:gd name="T31" fmla="*/ 92 h 218"/>
                <a:gd name="T32" fmla="*/ 271 w 365"/>
                <a:gd name="T33" fmla="*/ 99 h 218"/>
                <a:gd name="T34" fmla="*/ 126 w 365"/>
                <a:gd name="T35" fmla="*/ 186 h 218"/>
                <a:gd name="T36" fmla="*/ 92 w 365"/>
                <a:gd name="T37" fmla="*/ 193 h 218"/>
                <a:gd name="T38" fmla="*/ 72 w 365"/>
                <a:gd name="T39" fmla="*/ 188 h 218"/>
                <a:gd name="T40" fmla="*/ 66 w 365"/>
                <a:gd name="T41" fmla="*/ 189 h 218"/>
                <a:gd name="T42" fmla="*/ 80 w 365"/>
                <a:gd name="T43" fmla="*/ 135 h 218"/>
                <a:gd name="T44" fmla="*/ 58 w 365"/>
                <a:gd name="T45" fmla="*/ 84 h 218"/>
                <a:gd name="T46" fmla="*/ 70 w 365"/>
                <a:gd name="T47" fmla="*/ 131 h 218"/>
                <a:gd name="T48" fmla="*/ 40 w 365"/>
                <a:gd name="T49" fmla="*/ 191 h 218"/>
                <a:gd name="T50" fmla="*/ 21 w 365"/>
                <a:gd name="T51" fmla="*/ 183 h 218"/>
                <a:gd name="T52" fmla="*/ 32 w 365"/>
                <a:gd name="T53" fmla="*/ 163 h 218"/>
                <a:gd name="T54" fmla="*/ 11 w 365"/>
                <a:gd name="T55" fmla="*/ 156 h 218"/>
                <a:gd name="T56" fmla="*/ 39 w 365"/>
                <a:gd name="T57" fmla="*/ 93 h 218"/>
                <a:gd name="T58" fmla="*/ 115 w 365"/>
                <a:gd name="T59" fmla="*/ 51 h 218"/>
                <a:gd name="T60" fmla="*/ 193 w 365"/>
                <a:gd name="T61" fmla="*/ 57 h 218"/>
                <a:gd name="T62" fmla="*/ 197 w 365"/>
                <a:gd name="T63" fmla="*/ 57 h 218"/>
                <a:gd name="T64" fmla="*/ 211 w 365"/>
                <a:gd name="T65" fmla="*/ 54 h 218"/>
                <a:gd name="T66" fmla="*/ 325 w 365"/>
                <a:gd name="T67" fmla="*/ 0 h 218"/>
                <a:gd name="T68" fmla="*/ 284 w 365"/>
                <a:gd name="T69" fmla="*/ 29 h 218"/>
                <a:gd name="T70" fmla="*/ 251 w 365"/>
                <a:gd name="T71" fmla="*/ 44 h 218"/>
                <a:gd name="T72" fmla="*/ 204 w 365"/>
                <a:gd name="T73" fmla="*/ 41 h 218"/>
                <a:gd name="T74" fmla="*/ 99 w 365"/>
                <a:gd name="T75" fmla="*/ 16 h 218"/>
                <a:gd name="T76" fmla="*/ 12 w 365"/>
                <a:gd name="T77" fmla="*/ 100 h 218"/>
                <a:gd name="T78" fmla="*/ 11 w 365"/>
                <a:gd name="T79" fmla="*/ 188 h 218"/>
                <a:gd name="T80" fmla="*/ 93 w 365"/>
                <a:gd name="T81" fmla="*/ 218 h 218"/>
                <a:gd name="T82" fmla="*/ 208 w 365"/>
                <a:gd name="T83" fmla="*/ 172 h 218"/>
                <a:gd name="T84" fmla="*/ 264 w 365"/>
                <a:gd name="T85" fmla="*/ 116 h 218"/>
                <a:gd name="T86" fmla="*/ 267 w 365"/>
                <a:gd name="T87" fmla="*/ 116 h 218"/>
                <a:gd name="T88" fmla="*/ 297 w 365"/>
                <a:gd name="T89" fmla="*/ 100 h 218"/>
                <a:gd name="T90" fmla="*/ 349 w 365"/>
                <a:gd name="T91" fmla="*/ 104 h 218"/>
                <a:gd name="T92" fmla="*/ 355 w 365"/>
                <a:gd name="T93" fmla="*/ 83 h 218"/>
                <a:gd name="T94" fmla="*/ 334 w 365"/>
                <a:gd name="T95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218">
                  <a:moveTo>
                    <a:pt x="83" y="202"/>
                  </a:moveTo>
                  <a:cubicBezTo>
                    <a:pt x="91" y="202"/>
                    <a:pt x="100" y="201"/>
                    <a:pt x="108" y="200"/>
                  </a:cubicBezTo>
                  <a:cubicBezTo>
                    <a:pt x="135" y="196"/>
                    <a:pt x="160" y="186"/>
                    <a:pt x="186" y="174"/>
                  </a:cubicBezTo>
                  <a:cubicBezTo>
                    <a:pt x="184" y="177"/>
                    <a:pt x="183" y="179"/>
                    <a:pt x="182" y="180"/>
                  </a:cubicBezTo>
                  <a:cubicBezTo>
                    <a:pt x="170" y="189"/>
                    <a:pt x="158" y="197"/>
                    <a:pt x="144" y="199"/>
                  </a:cubicBezTo>
                  <a:cubicBezTo>
                    <a:pt x="142" y="199"/>
                    <a:pt x="141" y="199"/>
                    <a:pt x="140" y="200"/>
                  </a:cubicBezTo>
                  <a:cubicBezTo>
                    <a:pt x="140" y="200"/>
                    <a:pt x="139" y="200"/>
                    <a:pt x="139" y="200"/>
                  </a:cubicBezTo>
                  <a:cubicBezTo>
                    <a:pt x="137" y="200"/>
                    <a:pt x="135" y="201"/>
                    <a:pt x="134" y="201"/>
                  </a:cubicBezTo>
                  <a:cubicBezTo>
                    <a:pt x="127" y="204"/>
                    <a:pt x="120" y="206"/>
                    <a:pt x="112" y="207"/>
                  </a:cubicBezTo>
                  <a:cubicBezTo>
                    <a:pt x="106" y="208"/>
                    <a:pt x="99" y="208"/>
                    <a:pt x="92" y="209"/>
                  </a:cubicBezTo>
                  <a:cubicBezTo>
                    <a:pt x="92" y="209"/>
                    <a:pt x="91" y="209"/>
                    <a:pt x="91" y="209"/>
                  </a:cubicBezTo>
                  <a:cubicBezTo>
                    <a:pt x="85" y="209"/>
                    <a:pt x="79" y="207"/>
                    <a:pt x="73" y="201"/>
                  </a:cubicBezTo>
                  <a:cubicBezTo>
                    <a:pt x="76" y="202"/>
                    <a:pt x="79" y="202"/>
                    <a:pt x="83" y="202"/>
                  </a:cubicBezTo>
                  <a:moveTo>
                    <a:pt x="24" y="93"/>
                  </a:moveTo>
                  <a:cubicBezTo>
                    <a:pt x="23" y="93"/>
                    <a:pt x="22" y="92"/>
                    <a:pt x="21" y="92"/>
                  </a:cubicBezTo>
                  <a:cubicBezTo>
                    <a:pt x="23" y="86"/>
                    <a:pt x="24" y="79"/>
                    <a:pt x="27" y="74"/>
                  </a:cubicBezTo>
                  <a:cubicBezTo>
                    <a:pt x="35" y="62"/>
                    <a:pt x="44" y="52"/>
                    <a:pt x="56" y="44"/>
                  </a:cubicBezTo>
                  <a:cubicBezTo>
                    <a:pt x="62" y="41"/>
                    <a:pt x="68" y="36"/>
                    <a:pt x="74" y="34"/>
                  </a:cubicBezTo>
                  <a:cubicBezTo>
                    <a:pt x="84" y="30"/>
                    <a:pt x="93" y="27"/>
                    <a:pt x="102" y="26"/>
                  </a:cubicBezTo>
                  <a:cubicBezTo>
                    <a:pt x="107" y="25"/>
                    <a:pt x="112" y="25"/>
                    <a:pt x="116" y="25"/>
                  </a:cubicBezTo>
                  <a:cubicBezTo>
                    <a:pt x="127" y="25"/>
                    <a:pt x="137" y="27"/>
                    <a:pt x="147" y="31"/>
                  </a:cubicBezTo>
                  <a:cubicBezTo>
                    <a:pt x="158" y="35"/>
                    <a:pt x="169" y="39"/>
                    <a:pt x="180" y="43"/>
                  </a:cubicBezTo>
                  <a:cubicBezTo>
                    <a:pt x="180" y="44"/>
                    <a:pt x="180" y="44"/>
                    <a:pt x="180" y="45"/>
                  </a:cubicBezTo>
                  <a:cubicBezTo>
                    <a:pt x="172" y="44"/>
                    <a:pt x="164" y="44"/>
                    <a:pt x="157" y="42"/>
                  </a:cubicBezTo>
                  <a:cubicBezTo>
                    <a:pt x="150" y="40"/>
                    <a:pt x="143" y="39"/>
                    <a:pt x="135" y="39"/>
                  </a:cubicBezTo>
                  <a:cubicBezTo>
                    <a:pt x="124" y="39"/>
                    <a:pt x="113" y="41"/>
                    <a:pt x="102" y="42"/>
                  </a:cubicBezTo>
                  <a:cubicBezTo>
                    <a:pt x="101" y="42"/>
                    <a:pt x="101" y="42"/>
                    <a:pt x="100" y="42"/>
                  </a:cubicBezTo>
                  <a:cubicBezTo>
                    <a:pt x="79" y="46"/>
                    <a:pt x="63" y="59"/>
                    <a:pt x="47" y="70"/>
                  </a:cubicBezTo>
                  <a:cubicBezTo>
                    <a:pt x="43" y="73"/>
                    <a:pt x="41" y="76"/>
                    <a:pt x="37" y="77"/>
                  </a:cubicBezTo>
                  <a:cubicBezTo>
                    <a:pt x="33" y="79"/>
                    <a:pt x="31" y="81"/>
                    <a:pt x="29" y="85"/>
                  </a:cubicBezTo>
                  <a:cubicBezTo>
                    <a:pt x="28" y="88"/>
                    <a:pt x="26" y="90"/>
                    <a:pt x="24" y="93"/>
                  </a:cubicBezTo>
                  <a:moveTo>
                    <a:pt x="337" y="79"/>
                  </a:moveTo>
                  <a:cubicBezTo>
                    <a:pt x="315" y="68"/>
                    <a:pt x="310" y="37"/>
                    <a:pt x="326" y="19"/>
                  </a:cubicBezTo>
                  <a:cubicBezTo>
                    <a:pt x="326" y="30"/>
                    <a:pt x="326" y="40"/>
                    <a:pt x="326" y="50"/>
                  </a:cubicBezTo>
                  <a:cubicBezTo>
                    <a:pt x="326" y="61"/>
                    <a:pt x="331" y="70"/>
                    <a:pt x="337" y="79"/>
                  </a:cubicBezTo>
                  <a:moveTo>
                    <a:pt x="261" y="55"/>
                  </a:moveTo>
                  <a:cubicBezTo>
                    <a:pt x="263" y="55"/>
                    <a:pt x="266" y="55"/>
                    <a:pt x="268" y="55"/>
                  </a:cubicBezTo>
                  <a:cubicBezTo>
                    <a:pt x="269" y="54"/>
                    <a:pt x="270" y="54"/>
                    <a:pt x="271" y="54"/>
                  </a:cubicBezTo>
                  <a:cubicBezTo>
                    <a:pt x="275" y="54"/>
                    <a:pt x="279" y="52"/>
                    <a:pt x="280" y="46"/>
                  </a:cubicBezTo>
                  <a:cubicBezTo>
                    <a:pt x="280" y="44"/>
                    <a:pt x="283" y="42"/>
                    <a:pt x="285" y="41"/>
                  </a:cubicBezTo>
                  <a:cubicBezTo>
                    <a:pt x="290" y="36"/>
                    <a:pt x="295" y="31"/>
                    <a:pt x="300" y="27"/>
                  </a:cubicBezTo>
                  <a:cubicBezTo>
                    <a:pt x="304" y="23"/>
                    <a:pt x="308" y="20"/>
                    <a:pt x="313" y="17"/>
                  </a:cubicBezTo>
                  <a:cubicBezTo>
                    <a:pt x="306" y="32"/>
                    <a:pt x="303" y="46"/>
                    <a:pt x="310" y="62"/>
                  </a:cubicBezTo>
                  <a:cubicBezTo>
                    <a:pt x="315" y="77"/>
                    <a:pt x="325" y="87"/>
                    <a:pt x="340" y="93"/>
                  </a:cubicBezTo>
                  <a:cubicBezTo>
                    <a:pt x="339" y="94"/>
                    <a:pt x="339" y="95"/>
                    <a:pt x="338" y="95"/>
                  </a:cubicBezTo>
                  <a:cubicBezTo>
                    <a:pt x="336" y="95"/>
                    <a:pt x="333" y="96"/>
                    <a:pt x="331" y="96"/>
                  </a:cubicBezTo>
                  <a:cubicBezTo>
                    <a:pt x="329" y="96"/>
                    <a:pt x="328" y="95"/>
                    <a:pt x="327" y="95"/>
                  </a:cubicBezTo>
                  <a:cubicBezTo>
                    <a:pt x="320" y="95"/>
                    <a:pt x="313" y="94"/>
                    <a:pt x="306" y="92"/>
                  </a:cubicBezTo>
                  <a:cubicBezTo>
                    <a:pt x="302" y="91"/>
                    <a:pt x="298" y="90"/>
                    <a:pt x="295" y="90"/>
                  </a:cubicBezTo>
                  <a:cubicBezTo>
                    <a:pt x="293" y="90"/>
                    <a:pt x="292" y="90"/>
                    <a:pt x="290" y="90"/>
                  </a:cubicBezTo>
                  <a:cubicBezTo>
                    <a:pt x="283" y="91"/>
                    <a:pt x="277" y="95"/>
                    <a:pt x="271" y="99"/>
                  </a:cubicBezTo>
                  <a:cubicBezTo>
                    <a:pt x="258" y="109"/>
                    <a:pt x="246" y="119"/>
                    <a:pt x="234" y="129"/>
                  </a:cubicBezTo>
                  <a:cubicBezTo>
                    <a:pt x="233" y="129"/>
                    <a:pt x="233" y="130"/>
                    <a:pt x="232" y="130"/>
                  </a:cubicBezTo>
                  <a:cubicBezTo>
                    <a:pt x="199" y="154"/>
                    <a:pt x="167" y="178"/>
                    <a:pt x="126" y="186"/>
                  </a:cubicBezTo>
                  <a:cubicBezTo>
                    <a:pt x="117" y="188"/>
                    <a:pt x="107" y="191"/>
                    <a:pt x="98" y="192"/>
                  </a:cubicBezTo>
                  <a:cubicBezTo>
                    <a:pt x="97" y="192"/>
                    <a:pt x="97" y="193"/>
                    <a:pt x="97" y="193"/>
                  </a:cubicBezTo>
                  <a:cubicBezTo>
                    <a:pt x="95" y="193"/>
                    <a:pt x="94" y="193"/>
                    <a:pt x="92" y="193"/>
                  </a:cubicBezTo>
                  <a:cubicBezTo>
                    <a:pt x="90" y="193"/>
                    <a:pt x="87" y="193"/>
                    <a:pt x="86" y="192"/>
                  </a:cubicBezTo>
                  <a:cubicBezTo>
                    <a:pt x="82" y="189"/>
                    <a:pt x="78" y="188"/>
                    <a:pt x="74" y="188"/>
                  </a:cubicBezTo>
                  <a:cubicBezTo>
                    <a:pt x="74" y="188"/>
                    <a:pt x="73" y="188"/>
                    <a:pt x="72" y="188"/>
                  </a:cubicBezTo>
                  <a:cubicBezTo>
                    <a:pt x="71" y="189"/>
                    <a:pt x="70" y="189"/>
                    <a:pt x="69" y="189"/>
                  </a:cubicBezTo>
                  <a:cubicBezTo>
                    <a:pt x="69" y="189"/>
                    <a:pt x="69" y="189"/>
                    <a:pt x="68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4" y="189"/>
                    <a:pt x="62" y="189"/>
                    <a:pt x="60" y="189"/>
                  </a:cubicBezTo>
                  <a:cubicBezTo>
                    <a:pt x="62" y="185"/>
                    <a:pt x="64" y="181"/>
                    <a:pt x="66" y="178"/>
                  </a:cubicBezTo>
                  <a:cubicBezTo>
                    <a:pt x="71" y="164"/>
                    <a:pt x="77" y="150"/>
                    <a:pt x="80" y="135"/>
                  </a:cubicBezTo>
                  <a:cubicBezTo>
                    <a:pt x="77" y="120"/>
                    <a:pt x="71" y="105"/>
                    <a:pt x="66" y="90"/>
                  </a:cubicBezTo>
                  <a:cubicBezTo>
                    <a:pt x="64" y="85"/>
                    <a:pt x="63" y="84"/>
                    <a:pt x="60" y="84"/>
                  </a:cubicBezTo>
                  <a:cubicBezTo>
                    <a:pt x="60" y="84"/>
                    <a:pt x="59" y="84"/>
                    <a:pt x="58" y="84"/>
                  </a:cubicBezTo>
                  <a:cubicBezTo>
                    <a:pt x="57" y="84"/>
                    <a:pt x="56" y="84"/>
                    <a:pt x="54" y="85"/>
                  </a:cubicBezTo>
                  <a:cubicBezTo>
                    <a:pt x="54" y="86"/>
                    <a:pt x="54" y="87"/>
                    <a:pt x="54" y="89"/>
                  </a:cubicBezTo>
                  <a:cubicBezTo>
                    <a:pt x="60" y="103"/>
                    <a:pt x="65" y="117"/>
                    <a:pt x="70" y="131"/>
                  </a:cubicBezTo>
                  <a:cubicBezTo>
                    <a:pt x="67" y="149"/>
                    <a:pt x="62" y="166"/>
                    <a:pt x="52" y="180"/>
                  </a:cubicBezTo>
                  <a:cubicBezTo>
                    <a:pt x="48" y="187"/>
                    <a:pt x="45" y="190"/>
                    <a:pt x="41" y="191"/>
                  </a:cubicBezTo>
                  <a:cubicBezTo>
                    <a:pt x="41" y="191"/>
                    <a:pt x="40" y="191"/>
                    <a:pt x="40" y="191"/>
                  </a:cubicBezTo>
                  <a:cubicBezTo>
                    <a:pt x="37" y="191"/>
                    <a:pt x="33" y="190"/>
                    <a:pt x="28" y="188"/>
                  </a:cubicBezTo>
                  <a:cubicBezTo>
                    <a:pt x="26" y="187"/>
                    <a:pt x="24" y="186"/>
                    <a:pt x="22" y="186"/>
                  </a:cubicBezTo>
                  <a:cubicBezTo>
                    <a:pt x="22" y="185"/>
                    <a:pt x="22" y="184"/>
                    <a:pt x="21" y="183"/>
                  </a:cubicBezTo>
                  <a:cubicBezTo>
                    <a:pt x="27" y="178"/>
                    <a:pt x="33" y="173"/>
                    <a:pt x="39" y="168"/>
                  </a:cubicBezTo>
                  <a:cubicBezTo>
                    <a:pt x="36" y="164"/>
                    <a:pt x="35" y="163"/>
                    <a:pt x="33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3"/>
                    <a:pt x="30" y="164"/>
                    <a:pt x="28" y="165"/>
                  </a:cubicBezTo>
                  <a:cubicBezTo>
                    <a:pt x="24" y="168"/>
                    <a:pt x="20" y="171"/>
                    <a:pt x="16" y="174"/>
                  </a:cubicBezTo>
                  <a:cubicBezTo>
                    <a:pt x="11" y="168"/>
                    <a:pt x="10" y="163"/>
                    <a:pt x="11" y="156"/>
                  </a:cubicBezTo>
                  <a:cubicBezTo>
                    <a:pt x="12" y="146"/>
                    <a:pt x="15" y="137"/>
                    <a:pt x="21" y="128"/>
                  </a:cubicBezTo>
                  <a:cubicBezTo>
                    <a:pt x="24" y="124"/>
                    <a:pt x="29" y="119"/>
                    <a:pt x="25" y="112"/>
                  </a:cubicBezTo>
                  <a:cubicBezTo>
                    <a:pt x="29" y="105"/>
                    <a:pt x="31" y="97"/>
                    <a:pt x="39" y="93"/>
                  </a:cubicBezTo>
                  <a:cubicBezTo>
                    <a:pt x="42" y="90"/>
                    <a:pt x="45" y="88"/>
                    <a:pt x="48" y="85"/>
                  </a:cubicBezTo>
                  <a:cubicBezTo>
                    <a:pt x="64" y="69"/>
                    <a:pt x="83" y="57"/>
                    <a:pt x="106" y="52"/>
                  </a:cubicBezTo>
                  <a:cubicBezTo>
                    <a:pt x="109" y="52"/>
                    <a:pt x="112" y="51"/>
                    <a:pt x="115" y="51"/>
                  </a:cubicBezTo>
                  <a:cubicBezTo>
                    <a:pt x="121" y="50"/>
                    <a:pt x="127" y="49"/>
                    <a:pt x="133" y="49"/>
                  </a:cubicBezTo>
                  <a:cubicBezTo>
                    <a:pt x="142" y="49"/>
                    <a:pt x="151" y="50"/>
                    <a:pt x="160" y="53"/>
                  </a:cubicBezTo>
                  <a:cubicBezTo>
                    <a:pt x="171" y="56"/>
                    <a:pt x="182" y="56"/>
                    <a:pt x="193" y="57"/>
                  </a:cubicBezTo>
                  <a:cubicBezTo>
                    <a:pt x="193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6" y="57"/>
                  </a:cubicBezTo>
                  <a:cubicBezTo>
                    <a:pt x="196" y="57"/>
                    <a:pt x="197" y="57"/>
                    <a:pt x="197" y="57"/>
                  </a:cubicBezTo>
                  <a:cubicBezTo>
                    <a:pt x="198" y="54"/>
                    <a:pt x="200" y="53"/>
                    <a:pt x="202" y="53"/>
                  </a:cubicBezTo>
                  <a:cubicBezTo>
                    <a:pt x="203" y="53"/>
                    <a:pt x="203" y="53"/>
                    <a:pt x="204" y="53"/>
                  </a:cubicBezTo>
                  <a:cubicBezTo>
                    <a:pt x="206" y="53"/>
                    <a:pt x="209" y="54"/>
                    <a:pt x="211" y="54"/>
                  </a:cubicBezTo>
                  <a:cubicBezTo>
                    <a:pt x="228" y="54"/>
                    <a:pt x="244" y="55"/>
                    <a:pt x="261" y="55"/>
                  </a:cubicBezTo>
                  <a:moveTo>
                    <a:pt x="327" y="0"/>
                  </a:moveTo>
                  <a:cubicBezTo>
                    <a:pt x="327" y="0"/>
                    <a:pt x="326" y="0"/>
                    <a:pt x="325" y="0"/>
                  </a:cubicBezTo>
                  <a:cubicBezTo>
                    <a:pt x="322" y="1"/>
                    <a:pt x="319" y="2"/>
                    <a:pt x="316" y="4"/>
                  </a:cubicBezTo>
                  <a:cubicBezTo>
                    <a:pt x="307" y="10"/>
                    <a:pt x="296" y="14"/>
                    <a:pt x="290" y="24"/>
                  </a:cubicBezTo>
                  <a:cubicBezTo>
                    <a:pt x="289" y="26"/>
                    <a:pt x="286" y="27"/>
                    <a:pt x="284" y="29"/>
                  </a:cubicBezTo>
                  <a:cubicBezTo>
                    <a:pt x="279" y="32"/>
                    <a:pt x="272" y="34"/>
                    <a:pt x="267" y="39"/>
                  </a:cubicBezTo>
                  <a:cubicBezTo>
                    <a:pt x="264" y="42"/>
                    <a:pt x="260" y="43"/>
                    <a:pt x="256" y="44"/>
                  </a:cubicBezTo>
                  <a:cubicBezTo>
                    <a:pt x="255" y="44"/>
                    <a:pt x="253" y="44"/>
                    <a:pt x="251" y="44"/>
                  </a:cubicBezTo>
                  <a:cubicBezTo>
                    <a:pt x="251" y="44"/>
                    <a:pt x="250" y="44"/>
                    <a:pt x="249" y="44"/>
                  </a:cubicBezTo>
                  <a:cubicBezTo>
                    <a:pt x="241" y="44"/>
                    <a:pt x="232" y="44"/>
                    <a:pt x="223" y="44"/>
                  </a:cubicBezTo>
                  <a:cubicBezTo>
                    <a:pt x="216" y="43"/>
                    <a:pt x="210" y="43"/>
                    <a:pt x="204" y="41"/>
                  </a:cubicBezTo>
                  <a:cubicBezTo>
                    <a:pt x="186" y="35"/>
                    <a:pt x="169" y="28"/>
                    <a:pt x="152" y="21"/>
                  </a:cubicBezTo>
                  <a:cubicBezTo>
                    <a:pt x="140" y="17"/>
                    <a:pt x="128" y="15"/>
                    <a:pt x="116" y="15"/>
                  </a:cubicBezTo>
                  <a:cubicBezTo>
                    <a:pt x="111" y="15"/>
                    <a:pt x="105" y="15"/>
                    <a:pt x="99" y="16"/>
                  </a:cubicBezTo>
                  <a:cubicBezTo>
                    <a:pt x="94" y="17"/>
                    <a:pt x="89" y="18"/>
                    <a:pt x="84" y="19"/>
                  </a:cubicBezTo>
                  <a:cubicBezTo>
                    <a:pt x="60" y="25"/>
                    <a:pt x="41" y="38"/>
                    <a:pt x="26" y="58"/>
                  </a:cubicBezTo>
                  <a:cubicBezTo>
                    <a:pt x="15" y="71"/>
                    <a:pt x="11" y="84"/>
                    <a:pt x="12" y="100"/>
                  </a:cubicBezTo>
                  <a:cubicBezTo>
                    <a:pt x="12" y="106"/>
                    <a:pt x="12" y="113"/>
                    <a:pt x="9" y="119"/>
                  </a:cubicBezTo>
                  <a:cubicBezTo>
                    <a:pt x="4" y="130"/>
                    <a:pt x="2" y="142"/>
                    <a:pt x="1" y="154"/>
                  </a:cubicBezTo>
                  <a:cubicBezTo>
                    <a:pt x="0" y="167"/>
                    <a:pt x="5" y="178"/>
                    <a:pt x="11" y="188"/>
                  </a:cubicBezTo>
                  <a:cubicBezTo>
                    <a:pt x="15" y="193"/>
                    <a:pt x="20" y="197"/>
                    <a:pt x="27" y="197"/>
                  </a:cubicBezTo>
                  <a:cubicBezTo>
                    <a:pt x="43" y="200"/>
                    <a:pt x="59" y="202"/>
                    <a:pt x="72" y="216"/>
                  </a:cubicBezTo>
                  <a:cubicBezTo>
                    <a:pt x="79" y="217"/>
                    <a:pt x="86" y="218"/>
                    <a:pt x="93" y="218"/>
                  </a:cubicBezTo>
                  <a:cubicBezTo>
                    <a:pt x="102" y="218"/>
                    <a:pt x="111" y="217"/>
                    <a:pt x="120" y="215"/>
                  </a:cubicBezTo>
                  <a:cubicBezTo>
                    <a:pt x="127" y="214"/>
                    <a:pt x="134" y="213"/>
                    <a:pt x="141" y="212"/>
                  </a:cubicBezTo>
                  <a:cubicBezTo>
                    <a:pt x="168" y="206"/>
                    <a:pt x="188" y="189"/>
                    <a:pt x="208" y="172"/>
                  </a:cubicBezTo>
                  <a:cubicBezTo>
                    <a:pt x="212" y="168"/>
                    <a:pt x="216" y="164"/>
                    <a:pt x="219" y="160"/>
                  </a:cubicBezTo>
                  <a:cubicBezTo>
                    <a:pt x="229" y="143"/>
                    <a:pt x="245" y="131"/>
                    <a:pt x="260" y="118"/>
                  </a:cubicBezTo>
                  <a:cubicBezTo>
                    <a:pt x="261" y="117"/>
                    <a:pt x="262" y="116"/>
                    <a:pt x="264" y="116"/>
                  </a:cubicBezTo>
                  <a:cubicBezTo>
                    <a:pt x="264" y="116"/>
                    <a:pt x="264" y="116"/>
                    <a:pt x="264" y="116"/>
                  </a:cubicBezTo>
                  <a:cubicBezTo>
                    <a:pt x="265" y="116"/>
                    <a:pt x="265" y="116"/>
                    <a:pt x="265" y="116"/>
                  </a:cubicBezTo>
                  <a:cubicBezTo>
                    <a:pt x="266" y="116"/>
                    <a:pt x="266" y="116"/>
                    <a:pt x="267" y="116"/>
                  </a:cubicBezTo>
                  <a:cubicBezTo>
                    <a:pt x="271" y="115"/>
                    <a:pt x="274" y="112"/>
                    <a:pt x="277" y="109"/>
                  </a:cubicBezTo>
                  <a:cubicBezTo>
                    <a:pt x="282" y="105"/>
                    <a:pt x="287" y="102"/>
                    <a:pt x="293" y="101"/>
                  </a:cubicBezTo>
                  <a:cubicBezTo>
                    <a:pt x="295" y="100"/>
                    <a:pt x="296" y="100"/>
                    <a:pt x="297" y="100"/>
                  </a:cubicBezTo>
                  <a:cubicBezTo>
                    <a:pt x="299" y="100"/>
                    <a:pt x="300" y="100"/>
                    <a:pt x="301" y="101"/>
                  </a:cubicBezTo>
                  <a:cubicBezTo>
                    <a:pt x="313" y="102"/>
                    <a:pt x="325" y="104"/>
                    <a:pt x="337" y="104"/>
                  </a:cubicBezTo>
                  <a:cubicBezTo>
                    <a:pt x="341" y="104"/>
                    <a:pt x="345" y="104"/>
                    <a:pt x="349" y="104"/>
                  </a:cubicBezTo>
                  <a:cubicBezTo>
                    <a:pt x="349" y="103"/>
                    <a:pt x="349" y="103"/>
                    <a:pt x="349" y="103"/>
                  </a:cubicBezTo>
                  <a:cubicBezTo>
                    <a:pt x="356" y="102"/>
                    <a:pt x="361" y="100"/>
                    <a:pt x="365" y="93"/>
                  </a:cubicBezTo>
                  <a:cubicBezTo>
                    <a:pt x="362" y="90"/>
                    <a:pt x="358" y="87"/>
                    <a:pt x="355" y="83"/>
                  </a:cubicBezTo>
                  <a:cubicBezTo>
                    <a:pt x="343" y="71"/>
                    <a:pt x="335" y="58"/>
                    <a:pt x="336" y="41"/>
                  </a:cubicBezTo>
                  <a:cubicBezTo>
                    <a:pt x="336" y="32"/>
                    <a:pt x="336" y="23"/>
                    <a:pt x="340" y="14"/>
                  </a:cubicBezTo>
                  <a:cubicBezTo>
                    <a:pt x="343" y="7"/>
                    <a:pt x="342" y="5"/>
                    <a:pt x="334" y="1"/>
                  </a:cubicBezTo>
                  <a:cubicBezTo>
                    <a:pt x="332" y="0"/>
                    <a:pt x="330" y="0"/>
                    <a:pt x="3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0" name="Freeform 203"/>
            <p:cNvSpPr>
              <a:spLocks noEditPoints="1"/>
            </p:cNvSpPr>
            <p:nvPr/>
          </p:nvSpPr>
          <p:spPr bwMode="auto">
            <a:xfrm>
              <a:off x="10587038" y="623887"/>
              <a:ext cx="360363" cy="263525"/>
            </a:xfrm>
            <a:custGeom>
              <a:avLst/>
              <a:gdLst>
                <a:gd name="T0" fmla="*/ 30 w 508"/>
                <a:gd name="T1" fmla="*/ 257 h 370"/>
                <a:gd name="T2" fmla="*/ 319 w 508"/>
                <a:gd name="T3" fmla="*/ 273 h 370"/>
                <a:gd name="T4" fmla="*/ 447 w 508"/>
                <a:gd name="T5" fmla="*/ 216 h 370"/>
                <a:gd name="T6" fmla="*/ 391 w 508"/>
                <a:gd name="T7" fmla="*/ 253 h 370"/>
                <a:gd name="T8" fmla="*/ 330 w 508"/>
                <a:gd name="T9" fmla="*/ 275 h 370"/>
                <a:gd name="T10" fmla="*/ 386 w 508"/>
                <a:gd name="T11" fmla="*/ 49 h 370"/>
                <a:gd name="T12" fmla="*/ 438 w 508"/>
                <a:gd name="T13" fmla="*/ 67 h 370"/>
                <a:gd name="T14" fmla="*/ 467 w 508"/>
                <a:gd name="T15" fmla="*/ 110 h 370"/>
                <a:gd name="T16" fmla="*/ 492 w 508"/>
                <a:gd name="T17" fmla="*/ 122 h 370"/>
                <a:gd name="T18" fmla="*/ 479 w 508"/>
                <a:gd name="T19" fmla="*/ 148 h 370"/>
                <a:gd name="T20" fmla="*/ 393 w 508"/>
                <a:gd name="T21" fmla="*/ 117 h 370"/>
                <a:gd name="T22" fmla="*/ 359 w 508"/>
                <a:gd name="T23" fmla="*/ 59 h 370"/>
                <a:gd name="T24" fmla="*/ 443 w 508"/>
                <a:gd name="T25" fmla="*/ 160 h 370"/>
                <a:gd name="T26" fmla="*/ 450 w 508"/>
                <a:gd name="T27" fmla="*/ 174 h 370"/>
                <a:gd name="T28" fmla="*/ 426 w 508"/>
                <a:gd name="T29" fmla="*/ 205 h 370"/>
                <a:gd name="T30" fmla="*/ 231 w 508"/>
                <a:gd name="T31" fmla="*/ 275 h 370"/>
                <a:gd name="T32" fmla="*/ 228 w 508"/>
                <a:gd name="T33" fmla="*/ 275 h 370"/>
                <a:gd name="T34" fmla="*/ 121 w 508"/>
                <a:gd name="T35" fmla="*/ 309 h 370"/>
                <a:gd name="T36" fmla="*/ 89 w 508"/>
                <a:gd name="T37" fmla="*/ 343 h 370"/>
                <a:gd name="T38" fmla="*/ 63 w 508"/>
                <a:gd name="T39" fmla="*/ 239 h 370"/>
                <a:gd name="T40" fmla="*/ 102 w 508"/>
                <a:gd name="T41" fmla="*/ 238 h 370"/>
                <a:gd name="T42" fmla="*/ 122 w 508"/>
                <a:gd name="T43" fmla="*/ 235 h 370"/>
                <a:gd name="T44" fmla="*/ 191 w 508"/>
                <a:gd name="T45" fmla="*/ 167 h 370"/>
                <a:gd name="T46" fmla="*/ 196 w 508"/>
                <a:gd name="T47" fmla="*/ 167 h 370"/>
                <a:gd name="T48" fmla="*/ 270 w 508"/>
                <a:gd name="T49" fmla="*/ 81 h 370"/>
                <a:gd name="T50" fmla="*/ 370 w 508"/>
                <a:gd name="T51" fmla="*/ 51 h 370"/>
                <a:gd name="T52" fmla="*/ 197 w 508"/>
                <a:gd name="T53" fmla="*/ 138 h 370"/>
                <a:gd name="T54" fmla="*/ 293 w 508"/>
                <a:gd name="T55" fmla="*/ 25 h 370"/>
                <a:gd name="T56" fmla="*/ 379 w 508"/>
                <a:gd name="T57" fmla="*/ 19 h 370"/>
                <a:gd name="T58" fmla="*/ 388 w 508"/>
                <a:gd name="T59" fmla="*/ 32 h 370"/>
                <a:gd name="T60" fmla="*/ 357 w 508"/>
                <a:gd name="T61" fmla="*/ 35 h 370"/>
                <a:gd name="T62" fmla="*/ 219 w 508"/>
                <a:gd name="T63" fmla="*/ 115 h 370"/>
                <a:gd name="T64" fmla="*/ 270 w 508"/>
                <a:gd name="T65" fmla="*/ 20 h 370"/>
                <a:gd name="T66" fmla="*/ 172 w 508"/>
                <a:gd name="T67" fmla="*/ 158 h 370"/>
                <a:gd name="T68" fmla="*/ 123 w 508"/>
                <a:gd name="T69" fmla="*/ 213 h 370"/>
                <a:gd name="T70" fmla="*/ 73 w 508"/>
                <a:gd name="T71" fmla="*/ 226 h 370"/>
                <a:gd name="T72" fmla="*/ 25 w 508"/>
                <a:gd name="T73" fmla="*/ 232 h 370"/>
                <a:gd name="T74" fmla="*/ 11 w 508"/>
                <a:gd name="T75" fmla="*/ 266 h 370"/>
                <a:gd name="T76" fmla="*/ 64 w 508"/>
                <a:gd name="T77" fmla="*/ 368 h 370"/>
                <a:gd name="T78" fmla="*/ 90 w 508"/>
                <a:gd name="T79" fmla="*/ 362 h 370"/>
                <a:gd name="T80" fmla="*/ 166 w 508"/>
                <a:gd name="T81" fmla="*/ 298 h 370"/>
                <a:gd name="T82" fmla="*/ 186 w 508"/>
                <a:gd name="T83" fmla="*/ 291 h 370"/>
                <a:gd name="T84" fmla="*/ 273 w 508"/>
                <a:gd name="T85" fmla="*/ 291 h 370"/>
                <a:gd name="T86" fmla="*/ 401 w 508"/>
                <a:gd name="T87" fmla="*/ 267 h 370"/>
                <a:gd name="T88" fmla="*/ 500 w 508"/>
                <a:gd name="T89" fmla="*/ 142 h 370"/>
                <a:gd name="T90" fmla="*/ 441 w 508"/>
                <a:gd name="T91" fmla="*/ 46 h 370"/>
                <a:gd name="T92" fmla="*/ 344 w 508"/>
                <a:gd name="T93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8" h="370">
                  <a:moveTo>
                    <a:pt x="77" y="327"/>
                  </a:moveTo>
                  <a:cubicBezTo>
                    <a:pt x="74" y="312"/>
                    <a:pt x="70" y="298"/>
                    <a:pt x="60" y="287"/>
                  </a:cubicBezTo>
                  <a:cubicBezTo>
                    <a:pt x="50" y="278"/>
                    <a:pt x="40" y="267"/>
                    <a:pt x="30" y="257"/>
                  </a:cubicBezTo>
                  <a:cubicBezTo>
                    <a:pt x="63" y="258"/>
                    <a:pt x="89" y="294"/>
                    <a:pt x="77" y="327"/>
                  </a:cubicBezTo>
                  <a:moveTo>
                    <a:pt x="329" y="275"/>
                  </a:moveTo>
                  <a:cubicBezTo>
                    <a:pt x="327" y="275"/>
                    <a:pt x="324" y="274"/>
                    <a:pt x="319" y="273"/>
                  </a:cubicBezTo>
                  <a:cubicBezTo>
                    <a:pt x="357" y="260"/>
                    <a:pt x="392" y="245"/>
                    <a:pt x="423" y="222"/>
                  </a:cubicBezTo>
                  <a:cubicBezTo>
                    <a:pt x="435" y="213"/>
                    <a:pt x="448" y="202"/>
                    <a:pt x="459" y="190"/>
                  </a:cubicBezTo>
                  <a:cubicBezTo>
                    <a:pt x="457" y="202"/>
                    <a:pt x="453" y="209"/>
                    <a:pt x="447" y="216"/>
                  </a:cubicBezTo>
                  <a:cubicBezTo>
                    <a:pt x="440" y="222"/>
                    <a:pt x="432" y="229"/>
                    <a:pt x="425" y="234"/>
                  </a:cubicBezTo>
                  <a:cubicBezTo>
                    <a:pt x="416" y="240"/>
                    <a:pt x="408" y="245"/>
                    <a:pt x="398" y="249"/>
                  </a:cubicBezTo>
                  <a:cubicBezTo>
                    <a:pt x="396" y="250"/>
                    <a:pt x="393" y="251"/>
                    <a:pt x="391" y="253"/>
                  </a:cubicBezTo>
                  <a:cubicBezTo>
                    <a:pt x="391" y="253"/>
                    <a:pt x="391" y="253"/>
                    <a:pt x="390" y="254"/>
                  </a:cubicBezTo>
                  <a:cubicBezTo>
                    <a:pt x="389" y="255"/>
                    <a:pt x="387" y="256"/>
                    <a:pt x="386" y="257"/>
                  </a:cubicBezTo>
                  <a:cubicBezTo>
                    <a:pt x="369" y="269"/>
                    <a:pt x="350" y="272"/>
                    <a:pt x="330" y="275"/>
                  </a:cubicBezTo>
                  <a:cubicBezTo>
                    <a:pt x="329" y="275"/>
                    <a:pt x="329" y="275"/>
                    <a:pt x="329" y="275"/>
                  </a:cubicBezTo>
                  <a:moveTo>
                    <a:pt x="371" y="51"/>
                  </a:moveTo>
                  <a:cubicBezTo>
                    <a:pt x="376" y="51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2" y="48"/>
                    <a:pt x="410" y="52"/>
                    <a:pt x="419" y="55"/>
                  </a:cubicBezTo>
                  <a:cubicBezTo>
                    <a:pt x="421" y="66"/>
                    <a:pt x="431" y="66"/>
                    <a:pt x="438" y="67"/>
                  </a:cubicBezTo>
                  <a:cubicBezTo>
                    <a:pt x="453" y="70"/>
                    <a:pt x="464" y="76"/>
                    <a:pt x="476" y="85"/>
                  </a:cubicBezTo>
                  <a:cubicBezTo>
                    <a:pt x="483" y="90"/>
                    <a:pt x="487" y="97"/>
                    <a:pt x="488" y="108"/>
                  </a:cubicBezTo>
                  <a:cubicBezTo>
                    <a:pt x="481" y="108"/>
                    <a:pt x="474" y="109"/>
                    <a:pt x="467" y="110"/>
                  </a:cubicBezTo>
                  <a:cubicBezTo>
                    <a:pt x="465" y="110"/>
                    <a:pt x="463" y="111"/>
                    <a:pt x="461" y="112"/>
                  </a:cubicBezTo>
                  <a:cubicBezTo>
                    <a:pt x="459" y="114"/>
                    <a:pt x="458" y="117"/>
                    <a:pt x="459" y="124"/>
                  </a:cubicBezTo>
                  <a:cubicBezTo>
                    <a:pt x="470" y="123"/>
                    <a:pt x="481" y="122"/>
                    <a:pt x="492" y="122"/>
                  </a:cubicBezTo>
                  <a:cubicBezTo>
                    <a:pt x="492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90" y="133"/>
                  </a:cubicBezTo>
                  <a:cubicBezTo>
                    <a:pt x="486" y="141"/>
                    <a:pt x="483" y="146"/>
                    <a:pt x="479" y="148"/>
                  </a:cubicBezTo>
                  <a:cubicBezTo>
                    <a:pt x="477" y="150"/>
                    <a:pt x="474" y="151"/>
                    <a:pt x="471" y="151"/>
                  </a:cubicBezTo>
                  <a:cubicBezTo>
                    <a:pt x="468" y="151"/>
                    <a:pt x="463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4" y="99"/>
                    <a:pt x="375" y="79"/>
                    <a:pt x="367" y="60"/>
                  </a:cubicBezTo>
                  <a:cubicBezTo>
                    <a:pt x="366" y="59"/>
                    <a:pt x="364" y="58"/>
                    <a:pt x="363" y="56"/>
                  </a:cubicBezTo>
                  <a:cubicBezTo>
                    <a:pt x="361" y="57"/>
                    <a:pt x="360" y="58"/>
                    <a:pt x="359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3"/>
                    <a:pt x="375" y="113"/>
                    <a:pt x="387" y="132"/>
                  </a:cubicBezTo>
                  <a:cubicBezTo>
                    <a:pt x="404" y="143"/>
                    <a:pt x="424" y="151"/>
                    <a:pt x="443" y="160"/>
                  </a:cubicBezTo>
                  <a:cubicBezTo>
                    <a:pt x="448" y="162"/>
                    <a:pt x="453" y="163"/>
                    <a:pt x="459" y="165"/>
                  </a:cubicBezTo>
                  <a:cubicBezTo>
                    <a:pt x="456" y="168"/>
                    <a:pt x="454" y="171"/>
                    <a:pt x="451" y="173"/>
                  </a:cubicBezTo>
                  <a:cubicBezTo>
                    <a:pt x="451" y="174"/>
                    <a:pt x="450" y="174"/>
                    <a:pt x="450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2" y="180"/>
                    <a:pt x="438" y="185"/>
                    <a:pt x="436" y="193"/>
                  </a:cubicBezTo>
                  <a:cubicBezTo>
                    <a:pt x="435" y="197"/>
                    <a:pt x="431" y="201"/>
                    <a:pt x="426" y="205"/>
                  </a:cubicBezTo>
                  <a:cubicBezTo>
                    <a:pt x="426" y="205"/>
                    <a:pt x="425" y="205"/>
                    <a:pt x="425" y="205"/>
                  </a:cubicBezTo>
                  <a:cubicBezTo>
                    <a:pt x="414" y="213"/>
                    <a:pt x="402" y="219"/>
                    <a:pt x="391" y="226"/>
                  </a:cubicBezTo>
                  <a:cubicBezTo>
                    <a:pt x="342" y="258"/>
                    <a:pt x="287" y="266"/>
                    <a:pt x="231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29" y="275"/>
                    <a:pt x="229" y="275"/>
                    <a:pt x="228" y="275"/>
                  </a:cubicBezTo>
                  <a:cubicBezTo>
                    <a:pt x="206" y="278"/>
                    <a:pt x="184" y="279"/>
                    <a:pt x="162" y="282"/>
                  </a:cubicBezTo>
                  <a:cubicBezTo>
                    <a:pt x="152" y="284"/>
                    <a:pt x="143" y="287"/>
                    <a:pt x="135" y="292"/>
                  </a:cubicBezTo>
                  <a:cubicBezTo>
                    <a:pt x="129" y="296"/>
                    <a:pt x="124" y="302"/>
                    <a:pt x="121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100" y="337"/>
                    <a:pt x="96" y="340"/>
                    <a:pt x="92" y="344"/>
                  </a:cubicBezTo>
                  <a:cubicBezTo>
                    <a:pt x="91" y="344"/>
                    <a:pt x="90" y="344"/>
                    <a:pt x="89" y="343"/>
                  </a:cubicBezTo>
                  <a:cubicBezTo>
                    <a:pt x="98" y="323"/>
                    <a:pt x="96" y="303"/>
                    <a:pt x="88" y="283"/>
                  </a:cubicBezTo>
                  <a:cubicBezTo>
                    <a:pt x="79" y="261"/>
                    <a:pt x="62" y="249"/>
                    <a:pt x="41" y="242"/>
                  </a:cubicBezTo>
                  <a:cubicBezTo>
                    <a:pt x="48" y="240"/>
                    <a:pt x="55" y="239"/>
                    <a:pt x="63" y="239"/>
                  </a:cubicBezTo>
                  <a:cubicBezTo>
                    <a:pt x="72" y="238"/>
                    <a:pt x="82" y="238"/>
                    <a:pt x="92" y="238"/>
                  </a:cubicBezTo>
                  <a:cubicBezTo>
                    <a:pt x="94" y="237"/>
                    <a:pt x="96" y="237"/>
                    <a:pt x="97" y="237"/>
                  </a:cubicBezTo>
                  <a:cubicBezTo>
                    <a:pt x="99" y="237"/>
                    <a:pt x="101" y="237"/>
                    <a:pt x="102" y="238"/>
                  </a:cubicBezTo>
                  <a:cubicBezTo>
                    <a:pt x="105" y="240"/>
                    <a:pt x="107" y="241"/>
                    <a:pt x="110" y="241"/>
                  </a:cubicBezTo>
                  <a:cubicBezTo>
                    <a:pt x="113" y="241"/>
                    <a:pt x="116" y="239"/>
                    <a:pt x="119" y="238"/>
                  </a:cubicBezTo>
                  <a:cubicBezTo>
                    <a:pt x="120" y="237"/>
                    <a:pt x="121" y="236"/>
                    <a:pt x="122" y="235"/>
                  </a:cubicBezTo>
                  <a:cubicBezTo>
                    <a:pt x="141" y="217"/>
                    <a:pt x="159" y="197"/>
                    <a:pt x="177" y="179"/>
                  </a:cubicBezTo>
                  <a:cubicBezTo>
                    <a:pt x="180" y="176"/>
                    <a:pt x="182" y="172"/>
                    <a:pt x="186" y="169"/>
                  </a:cubicBezTo>
                  <a:cubicBezTo>
                    <a:pt x="187" y="168"/>
                    <a:pt x="189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5" y="168"/>
                    <a:pt x="195" y="168"/>
                    <a:pt x="195" y="168"/>
                  </a:cubicBezTo>
                  <a:cubicBezTo>
                    <a:pt x="195" y="168"/>
                    <a:pt x="196" y="167"/>
                    <a:pt x="196" y="167"/>
                  </a:cubicBezTo>
                  <a:cubicBezTo>
                    <a:pt x="197" y="166"/>
                    <a:pt x="198" y="165"/>
                    <a:pt x="199" y="164"/>
                  </a:cubicBezTo>
                  <a:cubicBezTo>
                    <a:pt x="209" y="152"/>
                    <a:pt x="220" y="141"/>
                    <a:pt x="227" y="128"/>
                  </a:cubicBezTo>
                  <a:cubicBezTo>
                    <a:pt x="238" y="109"/>
                    <a:pt x="253" y="94"/>
                    <a:pt x="270" y="81"/>
                  </a:cubicBezTo>
                  <a:cubicBezTo>
                    <a:pt x="273" y="79"/>
                    <a:pt x="277" y="77"/>
                    <a:pt x="280" y="75"/>
                  </a:cubicBezTo>
                  <a:cubicBezTo>
                    <a:pt x="307" y="57"/>
                    <a:pt x="337" y="51"/>
                    <a:pt x="368" y="51"/>
                  </a:cubicBezTo>
                  <a:cubicBezTo>
                    <a:pt x="369" y="51"/>
                    <a:pt x="370" y="51"/>
                    <a:pt x="370" y="51"/>
                  </a:cubicBezTo>
                  <a:cubicBezTo>
                    <a:pt x="370" y="51"/>
                    <a:pt x="371" y="51"/>
                    <a:pt x="371" y="51"/>
                  </a:cubicBezTo>
                  <a:moveTo>
                    <a:pt x="200" y="140"/>
                  </a:moveTo>
                  <a:cubicBezTo>
                    <a:pt x="199" y="139"/>
                    <a:pt x="198" y="138"/>
                    <a:pt x="197" y="138"/>
                  </a:cubicBezTo>
                  <a:cubicBezTo>
                    <a:pt x="204" y="123"/>
                    <a:pt x="211" y="108"/>
                    <a:pt x="218" y="94"/>
                  </a:cubicBezTo>
                  <a:cubicBezTo>
                    <a:pt x="227" y="73"/>
                    <a:pt x="241" y="57"/>
                    <a:pt x="258" y="45"/>
                  </a:cubicBezTo>
                  <a:cubicBezTo>
                    <a:pt x="269" y="37"/>
                    <a:pt x="280" y="31"/>
                    <a:pt x="293" y="25"/>
                  </a:cubicBezTo>
                  <a:cubicBezTo>
                    <a:pt x="302" y="22"/>
                    <a:pt x="312" y="20"/>
                    <a:pt x="322" y="18"/>
                  </a:cubicBezTo>
                  <a:cubicBezTo>
                    <a:pt x="330" y="16"/>
                    <a:pt x="338" y="15"/>
                    <a:pt x="347" y="15"/>
                  </a:cubicBezTo>
                  <a:cubicBezTo>
                    <a:pt x="358" y="15"/>
                    <a:pt x="368" y="16"/>
                    <a:pt x="379" y="19"/>
                  </a:cubicBezTo>
                  <a:cubicBezTo>
                    <a:pt x="387" y="21"/>
                    <a:pt x="395" y="27"/>
                    <a:pt x="403" y="31"/>
                  </a:cubicBezTo>
                  <a:cubicBezTo>
                    <a:pt x="402" y="32"/>
                    <a:pt x="402" y="34"/>
                    <a:pt x="401" y="35"/>
                  </a:cubicBezTo>
                  <a:cubicBezTo>
                    <a:pt x="397" y="34"/>
                    <a:pt x="392" y="34"/>
                    <a:pt x="388" y="32"/>
                  </a:cubicBezTo>
                  <a:cubicBezTo>
                    <a:pt x="385" y="31"/>
                    <a:pt x="383" y="30"/>
                    <a:pt x="381" y="30"/>
                  </a:cubicBezTo>
                  <a:cubicBezTo>
                    <a:pt x="378" y="30"/>
                    <a:pt x="375" y="31"/>
                    <a:pt x="373" y="32"/>
                  </a:cubicBezTo>
                  <a:cubicBezTo>
                    <a:pt x="368" y="34"/>
                    <a:pt x="362" y="34"/>
                    <a:pt x="357" y="35"/>
                  </a:cubicBezTo>
                  <a:cubicBezTo>
                    <a:pt x="329" y="39"/>
                    <a:pt x="300" y="42"/>
                    <a:pt x="276" y="59"/>
                  </a:cubicBezTo>
                  <a:cubicBezTo>
                    <a:pt x="276" y="60"/>
                    <a:pt x="275" y="60"/>
                    <a:pt x="274" y="61"/>
                  </a:cubicBezTo>
                  <a:cubicBezTo>
                    <a:pt x="254" y="77"/>
                    <a:pt x="232" y="91"/>
                    <a:pt x="219" y="115"/>
                  </a:cubicBezTo>
                  <a:cubicBezTo>
                    <a:pt x="214" y="124"/>
                    <a:pt x="207" y="131"/>
                    <a:pt x="200" y="140"/>
                  </a:cubicBezTo>
                  <a:moveTo>
                    <a:pt x="344" y="0"/>
                  </a:moveTo>
                  <a:cubicBezTo>
                    <a:pt x="318" y="0"/>
                    <a:pt x="293" y="7"/>
                    <a:pt x="270" y="20"/>
                  </a:cubicBezTo>
                  <a:cubicBezTo>
                    <a:pt x="264" y="24"/>
                    <a:pt x="258" y="28"/>
                    <a:pt x="252" y="32"/>
                  </a:cubicBezTo>
                  <a:cubicBezTo>
                    <a:pt x="232" y="46"/>
                    <a:pt x="215" y="65"/>
                    <a:pt x="205" y="89"/>
                  </a:cubicBezTo>
                  <a:cubicBezTo>
                    <a:pt x="194" y="112"/>
                    <a:pt x="183" y="136"/>
                    <a:pt x="172" y="158"/>
                  </a:cubicBezTo>
                  <a:cubicBezTo>
                    <a:pt x="168" y="166"/>
                    <a:pt x="162" y="173"/>
                    <a:pt x="156" y="180"/>
                  </a:cubicBezTo>
                  <a:cubicBezTo>
                    <a:pt x="148" y="189"/>
                    <a:pt x="139" y="198"/>
                    <a:pt x="130" y="207"/>
                  </a:cubicBezTo>
                  <a:cubicBezTo>
                    <a:pt x="128" y="209"/>
                    <a:pt x="126" y="211"/>
                    <a:pt x="123" y="213"/>
                  </a:cubicBezTo>
                  <a:cubicBezTo>
                    <a:pt x="119" y="216"/>
                    <a:pt x="114" y="218"/>
                    <a:pt x="107" y="218"/>
                  </a:cubicBezTo>
                  <a:cubicBezTo>
                    <a:pt x="98" y="219"/>
                    <a:pt x="89" y="223"/>
                    <a:pt x="80" y="225"/>
                  </a:cubicBezTo>
                  <a:cubicBezTo>
                    <a:pt x="78" y="226"/>
                    <a:pt x="75" y="226"/>
                    <a:pt x="73" y="226"/>
                  </a:cubicBezTo>
                  <a:cubicBezTo>
                    <a:pt x="72" y="226"/>
                    <a:pt x="71" y="226"/>
                    <a:pt x="70" y="226"/>
                  </a:cubicBezTo>
                  <a:cubicBezTo>
                    <a:pt x="66" y="225"/>
                    <a:pt x="63" y="225"/>
                    <a:pt x="60" y="225"/>
                  </a:cubicBezTo>
                  <a:cubicBezTo>
                    <a:pt x="48" y="225"/>
                    <a:pt x="36" y="229"/>
                    <a:pt x="25" y="232"/>
                  </a:cubicBezTo>
                  <a:cubicBezTo>
                    <a:pt x="20" y="233"/>
                    <a:pt x="16" y="234"/>
                    <a:pt x="12" y="237"/>
                  </a:cubicBezTo>
                  <a:cubicBezTo>
                    <a:pt x="9" y="239"/>
                    <a:pt x="6" y="242"/>
                    <a:pt x="4" y="247"/>
                  </a:cubicBezTo>
                  <a:cubicBezTo>
                    <a:pt x="0" y="258"/>
                    <a:pt x="1" y="261"/>
                    <a:pt x="11" y="266"/>
                  </a:cubicBezTo>
                  <a:cubicBezTo>
                    <a:pt x="23" y="270"/>
                    <a:pt x="32" y="279"/>
                    <a:pt x="41" y="287"/>
                  </a:cubicBezTo>
                  <a:cubicBezTo>
                    <a:pt x="60" y="304"/>
                    <a:pt x="63" y="325"/>
                    <a:pt x="64" y="348"/>
                  </a:cubicBezTo>
                  <a:cubicBezTo>
                    <a:pt x="64" y="355"/>
                    <a:pt x="64" y="361"/>
                    <a:pt x="64" y="368"/>
                  </a:cubicBezTo>
                  <a:cubicBezTo>
                    <a:pt x="67" y="369"/>
                    <a:pt x="69" y="370"/>
                    <a:pt x="72" y="370"/>
                  </a:cubicBezTo>
                  <a:cubicBezTo>
                    <a:pt x="78" y="370"/>
                    <a:pt x="83" y="367"/>
                    <a:pt x="89" y="362"/>
                  </a:cubicBezTo>
                  <a:cubicBezTo>
                    <a:pt x="90" y="362"/>
                    <a:pt x="90" y="362"/>
                    <a:pt x="90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6" y="310"/>
                    <a:pt x="139" y="307"/>
                    <a:pt x="142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8"/>
                    <a:pt x="178" y="298"/>
                    <a:pt x="182" y="295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6" y="292"/>
                    <a:pt x="186" y="291"/>
                  </a:cubicBezTo>
                  <a:cubicBezTo>
                    <a:pt x="187" y="290"/>
                    <a:pt x="190" y="290"/>
                    <a:pt x="192" y="290"/>
                  </a:cubicBezTo>
                  <a:cubicBezTo>
                    <a:pt x="207" y="289"/>
                    <a:pt x="222" y="287"/>
                    <a:pt x="238" y="287"/>
                  </a:cubicBezTo>
                  <a:cubicBezTo>
                    <a:pt x="250" y="287"/>
                    <a:pt x="262" y="288"/>
                    <a:pt x="273" y="291"/>
                  </a:cubicBezTo>
                  <a:cubicBezTo>
                    <a:pt x="277" y="292"/>
                    <a:pt x="280" y="293"/>
                    <a:pt x="284" y="293"/>
                  </a:cubicBezTo>
                  <a:cubicBezTo>
                    <a:pt x="288" y="293"/>
                    <a:pt x="292" y="292"/>
                    <a:pt x="296" y="292"/>
                  </a:cubicBezTo>
                  <a:cubicBezTo>
                    <a:pt x="332" y="290"/>
                    <a:pt x="368" y="288"/>
                    <a:pt x="401" y="267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60" y="222"/>
                    <a:pt x="473" y="204"/>
                  </a:cubicBezTo>
                  <a:cubicBezTo>
                    <a:pt x="472" y="177"/>
                    <a:pt x="486" y="160"/>
                    <a:pt x="500" y="142"/>
                  </a:cubicBezTo>
                  <a:cubicBezTo>
                    <a:pt x="506" y="134"/>
                    <a:pt x="508" y="125"/>
                    <a:pt x="506" y="117"/>
                  </a:cubicBezTo>
                  <a:cubicBezTo>
                    <a:pt x="503" y="100"/>
                    <a:pt x="497" y="84"/>
                    <a:pt x="483" y="73"/>
                  </a:cubicBezTo>
                  <a:cubicBezTo>
                    <a:pt x="470" y="62"/>
                    <a:pt x="457" y="52"/>
                    <a:pt x="441" y="46"/>
                  </a:cubicBezTo>
                  <a:cubicBezTo>
                    <a:pt x="433" y="43"/>
                    <a:pt x="426" y="36"/>
                    <a:pt x="420" y="30"/>
                  </a:cubicBezTo>
                  <a:cubicBezTo>
                    <a:pt x="405" y="13"/>
                    <a:pt x="388" y="4"/>
                    <a:pt x="365" y="2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1" name="Freeform 204"/>
            <p:cNvSpPr>
              <a:spLocks noEditPoints="1"/>
            </p:cNvSpPr>
            <p:nvPr/>
          </p:nvSpPr>
          <p:spPr bwMode="auto">
            <a:xfrm>
              <a:off x="5424488" y="2368550"/>
              <a:ext cx="544513" cy="617538"/>
            </a:xfrm>
            <a:custGeom>
              <a:avLst/>
              <a:gdLst>
                <a:gd name="T0" fmla="*/ 124 w 765"/>
                <a:gd name="T1" fmla="*/ 46 h 866"/>
                <a:gd name="T2" fmla="*/ 250 w 765"/>
                <a:gd name="T3" fmla="*/ 79 h 866"/>
                <a:gd name="T4" fmla="*/ 275 w 765"/>
                <a:gd name="T5" fmla="*/ 291 h 866"/>
                <a:gd name="T6" fmla="*/ 439 w 765"/>
                <a:gd name="T7" fmla="*/ 637 h 866"/>
                <a:gd name="T8" fmla="*/ 555 w 765"/>
                <a:gd name="T9" fmla="*/ 653 h 866"/>
                <a:gd name="T10" fmla="*/ 658 w 765"/>
                <a:gd name="T11" fmla="*/ 458 h 866"/>
                <a:gd name="T12" fmla="*/ 594 w 765"/>
                <a:gd name="T13" fmla="*/ 455 h 866"/>
                <a:gd name="T14" fmla="*/ 696 w 765"/>
                <a:gd name="T15" fmla="*/ 445 h 866"/>
                <a:gd name="T16" fmla="*/ 676 w 765"/>
                <a:gd name="T17" fmla="*/ 551 h 866"/>
                <a:gd name="T18" fmla="*/ 569 w 765"/>
                <a:gd name="T19" fmla="*/ 728 h 866"/>
                <a:gd name="T20" fmla="*/ 355 w 765"/>
                <a:gd name="T21" fmla="*/ 833 h 866"/>
                <a:gd name="T22" fmla="*/ 165 w 765"/>
                <a:gd name="T23" fmla="*/ 783 h 866"/>
                <a:gd name="T24" fmla="*/ 87 w 765"/>
                <a:gd name="T25" fmla="*/ 779 h 866"/>
                <a:gd name="T26" fmla="*/ 79 w 765"/>
                <a:gd name="T27" fmla="*/ 656 h 866"/>
                <a:gd name="T28" fmla="*/ 132 w 765"/>
                <a:gd name="T29" fmla="*/ 661 h 866"/>
                <a:gd name="T30" fmla="*/ 208 w 765"/>
                <a:gd name="T31" fmla="*/ 671 h 866"/>
                <a:gd name="T32" fmla="*/ 173 w 765"/>
                <a:gd name="T33" fmla="*/ 726 h 866"/>
                <a:gd name="T34" fmla="*/ 322 w 765"/>
                <a:gd name="T35" fmla="*/ 734 h 866"/>
                <a:gd name="T36" fmla="*/ 289 w 765"/>
                <a:gd name="T37" fmla="*/ 483 h 866"/>
                <a:gd name="T38" fmla="*/ 106 w 765"/>
                <a:gd name="T39" fmla="*/ 247 h 866"/>
                <a:gd name="T40" fmla="*/ 71 w 765"/>
                <a:gd name="T41" fmla="*/ 88 h 866"/>
                <a:gd name="T42" fmla="*/ 103 w 765"/>
                <a:gd name="T43" fmla="*/ 75 h 866"/>
                <a:gd name="T44" fmla="*/ 113 w 765"/>
                <a:gd name="T45" fmla="*/ 10 h 866"/>
                <a:gd name="T46" fmla="*/ 78 w 765"/>
                <a:gd name="T47" fmla="*/ 263 h 866"/>
                <a:gd name="T48" fmla="*/ 316 w 765"/>
                <a:gd name="T49" fmla="*/ 610 h 866"/>
                <a:gd name="T50" fmla="*/ 281 w 765"/>
                <a:gd name="T51" fmla="*/ 722 h 866"/>
                <a:gd name="T52" fmla="*/ 243 w 765"/>
                <a:gd name="T53" fmla="*/ 676 h 866"/>
                <a:gd name="T54" fmla="*/ 229 w 765"/>
                <a:gd name="T55" fmla="*/ 641 h 866"/>
                <a:gd name="T56" fmla="*/ 110 w 765"/>
                <a:gd name="T57" fmla="*/ 639 h 866"/>
                <a:gd name="T58" fmla="*/ 60 w 765"/>
                <a:gd name="T59" fmla="*/ 628 h 866"/>
                <a:gd name="T60" fmla="*/ 46 w 765"/>
                <a:gd name="T61" fmla="*/ 719 h 866"/>
                <a:gd name="T62" fmla="*/ 85 w 765"/>
                <a:gd name="T63" fmla="*/ 817 h 866"/>
                <a:gd name="T64" fmla="*/ 125 w 765"/>
                <a:gd name="T65" fmla="*/ 790 h 866"/>
                <a:gd name="T66" fmla="*/ 206 w 765"/>
                <a:gd name="T67" fmla="*/ 842 h 866"/>
                <a:gd name="T68" fmla="*/ 240 w 765"/>
                <a:gd name="T69" fmla="*/ 865 h 866"/>
                <a:gd name="T70" fmla="*/ 363 w 765"/>
                <a:gd name="T71" fmla="*/ 852 h 866"/>
                <a:gd name="T72" fmla="*/ 520 w 765"/>
                <a:gd name="T73" fmla="*/ 786 h 866"/>
                <a:gd name="T74" fmla="*/ 534 w 765"/>
                <a:gd name="T75" fmla="*/ 776 h 866"/>
                <a:gd name="T76" fmla="*/ 595 w 765"/>
                <a:gd name="T77" fmla="*/ 739 h 866"/>
                <a:gd name="T78" fmla="*/ 706 w 765"/>
                <a:gd name="T79" fmla="*/ 579 h 866"/>
                <a:gd name="T80" fmla="*/ 742 w 765"/>
                <a:gd name="T81" fmla="*/ 468 h 866"/>
                <a:gd name="T82" fmla="*/ 740 w 765"/>
                <a:gd name="T83" fmla="*/ 419 h 866"/>
                <a:gd name="T84" fmla="*/ 644 w 765"/>
                <a:gd name="T85" fmla="*/ 333 h 866"/>
                <a:gd name="T86" fmla="*/ 615 w 765"/>
                <a:gd name="T87" fmla="*/ 353 h 866"/>
                <a:gd name="T88" fmla="*/ 575 w 765"/>
                <a:gd name="T89" fmla="*/ 484 h 866"/>
                <a:gd name="T90" fmla="*/ 586 w 765"/>
                <a:gd name="T91" fmla="*/ 482 h 866"/>
                <a:gd name="T92" fmla="*/ 632 w 765"/>
                <a:gd name="T93" fmla="*/ 486 h 866"/>
                <a:gd name="T94" fmla="*/ 549 w 765"/>
                <a:gd name="T95" fmla="*/ 623 h 866"/>
                <a:gd name="T96" fmla="*/ 422 w 765"/>
                <a:gd name="T97" fmla="*/ 565 h 866"/>
                <a:gd name="T98" fmla="*/ 314 w 765"/>
                <a:gd name="T99" fmla="*/ 350 h 866"/>
                <a:gd name="T100" fmla="*/ 270 w 765"/>
                <a:gd name="T101" fmla="*/ 68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5" h="866">
                  <a:moveTo>
                    <a:pt x="111" y="76"/>
                  </a:moveTo>
                  <a:cubicBezTo>
                    <a:pt x="114" y="76"/>
                    <a:pt x="116" y="76"/>
                    <a:pt x="118" y="75"/>
                  </a:cubicBezTo>
                  <a:cubicBezTo>
                    <a:pt x="127" y="71"/>
                    <a:pt x="129" y="60"/>
                    <a:pt x="124" y="46"/>
                  </a:cubicBezTo>
                  <a:cubicBezTo>
                    <a:pt x="123" y="43"/>
                    <a:pt x="122" y="41"/>
                    <a:pt x="121" y="38"/>
                  </a:cubicBezTo>
                  <a:cubicBezTo>
                    <a:pt x="137" y="33"/>
                    <a:pt x="152" y="30"/>
                    <a:pt x="167" y="30"/>
                  </a:cubicBezTo>
                  <a:cubicBezTo>
                    <a:pt x="203" y="30"/>
                    <a:pt x="233" y="47"/>
                    <a:pt x="250" y="79"/>
                  </a:cubicBezTo>
                  <a:cubicBezTo>
                    <a:pt x="259" y="97"/>
                    <a:pt x="262" y="119"/>
                    <a:pt x="265" y="140"/>
                  </a:cubicBezTo>
                  <a:cubicBezTo>
                    <a:pt x="269" y="168"/>
                    <a:pt x="272" y="196"/>
                    <a:pt x="268" y="226"/>
                  </a:cubicBezTo>
                  <a:cubicBezTo>
                    <a:pt x="266" y="247"/>
                    <a:pt x="269" y="271"/>
                    <a:pt x="275" y="291"/>
                  </a:cubicBezTo>
                  <a:cubicBezTo>
                    <a:pt x="297" y="359"/>
                    <a:pt x="310" y="429"/>
                    <a:pt x="342" y="494"/>
                  </a:cubicBezTo>
                  <a:cubicBezTo>
                    <a:pt x="360" y="531"/>
                    <a:pt x="379" y="566"/>
                    <a:pt x="408" y="595"/>
                  </a:cubicBezTo>
                  <a:cubicBezTo>
                    <a:pt x="420" y="608"/>
                    <a:pt x="430" y="622"/>
                    <a:pt x="439" y="637"/>
                  </a:cubicBezTo>
                  <a:cubicBezTo>
                    <a:pt x="452" y="659"/>
                    <a:pt x="470" y="667"/>
                    <a:pt x="492" y="667"/>
                  </a:cubicBezTo>
                  <a:cubicBezTo>
                    <a:pt x="496" y="667"/>
                    <a:pt x="499" y="666"/>
                    <a:pt x="503" y="666"/>
                  </a:cubicBezTo>
                  <a:cubicBezTo>
                    <a:pt x="522" y="664"/>
                    <a:pt x="539" y="659"/>
                    <a:pt x="555" y="653"/>
                  </a:cubicBezTo>
                  <a:cubicBezTo>
                    <a:pt x="594" y="636"/>
                    <a:pt x="624" y="605"/>
                    <a:pt x="641" y="562"/>
                  </a:cubicBezTo>
                  <a:cubicBezTo>
                    <a:pt x="652" y="535"/>
                    <a:pt x="655" y="504"/>
                    <a:pt x="661" y="475"/>
                  </a:cubicBezTo>
                  <a:cubicBezTo>
                    <a:pt x="662" y="469"/>
                    <a:pt x="659" y="463"/>
                    <a:pt x="658" y="458"/>
                  </a:cubicBezTo>
                  <a:cubicBezTo>
                    <a:pt x="654" y="446"/>
                    <a:pt x="650" y="441"/>
                    <a:pt x="642" y="441"/>
                  </a:cubicBezTo>
                  <a:cubicBezTo>
                    <a:pt x="639" y="441"/>
                    <a:pt x="635" y="442"/>
                    <a:pt x="630" y="443"/>
                  </a:cubicBezTo>
                  <a:cubicBezTo>
                    <a:pt x="620" y="446"/>
                    <a:pt x="610" y="450"/>
                    <a:pt x="594" y="455"/>
                  </a:cubicBezTo>
                  <a:cubicBezTo>
                    <a:pt x="610" y="421"/>
                    <a:pt x="623" y="392"/>
                    <a:pt x="637" y="361"/>
                  </a:cubicBezTo>
                  <a:cubicBezTo>
                    <a:pt x="668" y="377"/>
                    <a:pt x="691" y="402"/>
                    <a:pt x="709" y="433"/>
                  </a:cubicBezTo>
                  <a:cubicBezTo>
                    <a:pt x="704" y="438"/>
                    <a:pt x="700" y="443"/>
                    <a:pt x="696" y="445"/>
                  </a:cubicBezTo>
                  <a:cubicBezTo>
                    <a:pt x="682" y="454"/>
                    <a:pt x="680" y="466"/>
                    <a:pt x="684" y="481"/>
                  </a:cubicBezTo>
                  <a:cubicBezTo>
                    <a:pt x="688" y="500"/>
                    <a:pt x="693" y="520"/>
                    <a:pt x="677" y="537"/>
                  </a:cubicBezTo>
                  <a:cubicBezTo>
                    <a:pt x="674" y="540"/>
                    <a:pt x="675" y="546"/>
                    <a:pt x="676" y="551"/>
                  </a:cubicBezTo>
                  <a:cubicBezTo>
                    <a:pt x="684" y="588"/>
                    <a:pt x="674" y="619"/>
                    <a:pt x="650" y="647"/>
                  </a:cubicBezTo>
                  <a:cubicBezTo>
                    <a:pt x="637" y="663"/>
                    <a:pt x="626" y="680"/>
                    <a:pt x="612" y="694"/>
                  </a:cubicBezTo>
                  <a:cubicBezTo>
                    <a:pt x="599" y="707"/>
                    <a:pt x="584" y="718"/>
                    <a:pt x="569" y="728"/>
                  </a:cubicBezTo>
                  <a:cubicBezTo>
                    <a:pt x="538" y="747"/>
                    <a:pt x="506" y="766"/>
                    <a:pt x="474" y="782"/>
                  </a:cubicBezTo>
                  <a:cubicBezTo>
                    <a:pt x="455" y="791"/>
                    <a:pt x="435" y="800"/>
                    <a:pt x="416" y="808"/>
                  </a:cubicBezTo>
                  <a:cubicBezTo>
                    <a:pt x="396" y="817"/>
                    <a:pt x="375" y="825"/>
                    <a:pt x="355" y="833"/>
                  </a:cubicBezTo>
                  <a:cubicBezTo>
                    <a:pt x="343" y="838"/>
                    <a:pt x="330" y="840"/>
                    <a:pt x="318" y="840"/>
                  </a:cubicBezTo>
                  <a:cubicBezTo>
                    <a:pt x="302" y="840"/>
                    <a:pt x="287" y="837"/>
                    <a:pt x="272" y="834"/>
                  </a:cubicBezTo>
                  <a:cubicBezTo>
                    <a:pt x="233" y="825"/>
                    <a:pt x="198" y="806"/>
                    <a:pt x="165" y="783"/>
                  </a:cubicBezTo>
                  <a:cubicBezTo>
                    <a:pt x="161" y="780"/>
                    <a:pt x="155" y="776"/>
                    <a:pt x="153" y="771"/>
                  </a:cubicBezTo>
                  <a:cubicBezTo>
                    <a:pt x="145" y="754"/>
                    <a:pt x="129" y="748"/>
                    <a:pt x="110" y="739"/>
                  </a:cubicBezTo>
                  <a:cubicBezTo>
                    <a:pt x="109" y="770"/>
                    <a:pt x="109" y="770"/>
                    <a:pt x="87" y="779"/>
                  </a:cubicBezTo>
                  <a:cubicBezTo>
                    <a:pt x="69" y="763"/>
                    <a:pt x="81" y="739"/>
                    <a:pt x="74" y="720"/>
                  </a:cubicBezTo>
                  <a:cubicBezTo>
                    <a:pt x="68" y="701"/>
                    <a:pt x="64" y="681"/>
                    <a:pt x="58" y="659"/>
                  </a:cubicBezTo>
                  <a:cubicBezTo>
                    <a:pt x="65" y="657"/>
                    <a:pt x="72" y="656"/>
                    <a:pt x="79" y="656"/>
                  </a:cubicBezTo>
                  <a:cubicBezTo>
                    <a:pt x="88" y="656"/>
                    <a:pt x="96" y="657"/>
                    <a:pt x="105" y="658"/>
                  </a:cubicBezTo>
                  <a:cubicBezTo>
                    <a:pt x="113" y="660"/>
                    <a:pt x="121" y="661"/>
                    <a:pt x="130" y="661"/>
                  </a:cubicBezTo>
                  <a:cubicBezTo>
                    <a:pt x="131" y="661"/>
                    <a:pt x="131" y="661"/>
                    <a:pt x="132" y="661"/>
                  </a:cubicBezTo>
                  <a:cubicBezTo>
                    <a:pt x="136" y="661"/>
                    <a:pt x="140" y="661"/>
                    <a:pt x="144" y="661"/>
                  </a:cubicBezTo>
                  <a:cubicBezTo>
                    <a:pt x="165" y="661"/>
                    <a:pt x="185" y="662"/>
                    <a:pt x="206" y="663"/>
                  </a:cubicBezTo>
                  <a:cubicBezTo>
                    <a:pt x="207" y="665"/>
                    <a:pt x="207" y="668"/>
                    <a:pt x="208" y="671"/>
                  </a:cubicBezTo>
                  <a:cubicBezTo>
                    <a:pt x="197" y="676"/>
                    <a:pt x="187" y="682"/>
                    <a:pt x="177" y="688"/>
                  </a:cubicBezTo>
                  <a:cubicBezTo>
                    <a:pt x="163" y="694"/>
                    <a:pt x="163" y="705"/>
                    <a:pt x="166" y="717"/>
                  </a:cubicBezTo>
                  <a:cubicBezTo>
                    <a:pt x="167" y="721"/>
                    <a:pt x="171" y="725"/>
                    <a:pt x="173" y="726"/>
                  </a:cubicBezTo>
                  <a:cubicBezTo>
                    <a:pt x="195" y="732"/>
                    <a:pt x="217" y="739"/>
                    <a:pt x="240" y="742"/>
                  </a:cubicBezTo>
                  <a:cubicBezTo>
                    <a:pt x="250" y="744"/>
                    <a:pt x="259" y="745"/>
                    <a:pt x="269" y="745"/>
                  </a:cubicBezTo>
                  <a:cubicBezTo>
                    <a:pt x="288" y="745"/>
                    <a:pt x="305" y="741"/>
                    <a:pt x="322" y="734"/>
                  </a:cubicBezTo>
                  <a:cubicBezTo>
                    <a:pt x="341" y="726"/>
                    <a:pt x="359" y="713"/>
                    <a:pt x="374" y="694"/>
                  </a:cubicBezTo>
                  <a:cubicBezTo>
                    <a:pt x="369" y="666"/>
                    <a:pt x="360" y="641"/>
                    <a:pt x="347" y="615"/>
                  </a:cubicBezTo>
                  <a:cubicBezTo>
                    <a:pt x="325" y="572"/>
                    <a:pt x="308" y="527"/>
                    <a:pt x="289" y="483"/>
                  </a:cubicBezTo>
                  <a:cubicBezTo>
                    <a:pt x="283" y="468"/>
                    <a:pt x="276" y="452"/>
                    <a:pt x="268" y="438"/>
                  </a:cubicBezTo>
                  <a:cubicBezTo>
                    <a:pt x="231" y="372"/>
                    <a:pt x="185" y="313"/>
                    <a:pt x="131" y="260"/>
                  </a:cubicBezTo>
                  <a:cubicBezTo>
                    <a:pt x="125" y="254"/>
                    <a:pt x="115" y="249"/>
                    <a:pt x="106" y="247"/>
                  </a:cubicBezTo>
                  <a:cubicBezTo>
                    <a:pt x="54" y="232"/>
                    <a:pt x="19" y="168"/>
                    <a:pt x="35" y="117"/>
                  </a:cubicBezTo>
                  <a:cubicBezTo>
                    <a:pt x="36" y="114"/>
                    <a:pt x="37" y="110"/>
                    <a:pt x="39" y="109"/>
                  </a:cubicBezTo>
                  <a:cubicBezTo>
                    <a:pt x="49" y="102"/>
                    <a:pt x="62" y="97"/>
                    <a:pt x="71" y="88"/>
                  </a:cubicBezTo>
                  <a:cubicBezTo>
                    <a:pt x="77" y="84"/>
                    <a:pt x="81" y="78"/>
                    <a:pt x="87" y="76"/>
                  </a:cubicBezTo>
                  <a:cubicBezTo>
                    <a:pt x="90" y="75"/>
                    <a:pt x="92" y="74"/>
                    <a:pt x="95" y="74"/>
                  </a:cubicBezTo>
                  <a:cubicBezTo>
                    <a:pt x="98" y="74"/>
                    <a:pt x="100" y="75"/>
                    <a:pt x="103" y="75"/>
                  </a:cubicBezTo>
                  <a:cubicBezTo>
                    <a:pt x="106" y="76"/>
                    <a:pt x="108" y="76"/>
                    <a:pt x="111" y="76"/>
                  </a:cubicBezTo>
                  <a:moveTo>
                    <a:pt x="163" y="0"/>
                  </a:moveTo>
                  <a:cubicBezTo>
                    <a:pt x="144" y="0"/>
                    <a:pt x="128" y="4"/>
                    <a:pt x="113" y="10"/>
                  </a:cubicBezTo>
                  <a:cubicBezTo>
                    <a:pt x="91" y="20"/>
                    <a:pt x="71" y="34"/>
                    <a:pt x="52" y="49"/>
                  </a:cubicBezTo>
                  <a:cubicBezTo>
                    <a:pt x="11" y="83"/>
                    <a:pt x="0" y="129"/>
                    <a:pt x="10" y="179"/>
                  </a:cubicBezTo>
                  <a:cubicBezTo>
                    <a:pt x="18" y="217"/>
                    <a:pt x="50" y="240"/>
                    <a:pt x="78" y="263"/>
                  </a:cubicBezTo>
                  <a:cubicBezTo>
                    <a:pt x="98" y="278"/>
                    <a:pt x="123" y="287"/>
                    <a:pt x="141" y="304"/>
                  </a:cubicBezTo>
                  <a:cubicBezTo>
                    <a:pt x="196" y="357"/>
                    <a:pt x="239" y="418"/>
                    <a:pt x="265" y="490"/>
                  </a:cubicBezTo>
                  <a:cubicBezTo>
                    <a:pt x="280" y="531"/>
                    <a:pt x="298" y="570"/>
                    <a:pt x="316" y="610"/>
                  </a:cubicBezTo>
                  <a:cubicBezTo>
                    <a:pt x="327" y="634"/>
                    <a:pt x="343" y="656"/>
                    <a:pt x="344" y="683"/>
                  </a:cubicBezTo>
                  <a:cubicBezTo>
                    <a:pt x="323" y="696"/>
                    <a:pt x="305" y="708"/>
                    <a:pt x="286" y="719"/>
                  </a:cubicBezTo>
                  <a:cubicBezTo>
                    <a:pt x="285" y="720"/>
                    <a:pt x="283" y="721"/>
                    <a:pt x="281" y="722"/>
                  </a:cubicBezTo>
                  <a:cubicBezTo>
                    <a:pt x="275" y="725"/>
                    <a:pt x="267" y="726"/>
                    <a:pt x="260" y="726"/>
                  </a:cubicBezTo>
                  <a:cubicBezTo>
                    <a:pt x="240" y="726"/>
                    <a:pt x="219" y="716"/>
                    <a:pt x="208" y="701"/>
                  </a:cubicBezTo>
                  <a:cubicBezTo>
                    <a:pt x="220" y="693"/>
                    <a:pt x="234" y="686"/>
                    <a:pt x="243" y="676"/>
                  </a:cubicBezTo>
                  <a:cubicBezTo>
                    <a:pt x="248" y="671"/>
                    <a:pt x="249" y="658"/>
                    <a:pt x="247" y="650"/>
                  </a:cubicBezTo>
                  <a:cubicBezTo>
                    <a:pt x="246" y="642"/>
                    <a:pt x="240" y="641"/>
                    <a:pt x="233" y="641"/>
                  </a:cubicBezTo>
                  <a:cubicBezTo>
                    <a:pt x="232" y="641"/>
                    <a:pt x="231" y="641"/>
                    <a:pt x="229" y="641"/>
                  </a:cubicBezTo>
                  <a:cubicBezTo>
                    <a:pt x="228" y="641"/>
                    <a:pt x="227" y="641"/>
                    <a:pt x="226" y="641"/>
                  </a:cubicBezTo>
                  <a:cubicBezTo>
                    <a:pt x="226" y="641"/>
                    <a:pt x="226" y="641"/>
                    <a:pt x="226" y="641"/>
                  </a:cubicBezTo>
                  <a:cubicBezTo>
                    <a:pt x="187" y="641"/>
                    <a:pt x="148" y="641"/>
                    <a:pt x="110" y="639"/>
                  </a:cubicBezTo>
                  <a:cubicBezTo>
                    <a:pt x="99" y="639"/>
                    <a:pt x="89" y="635"/>
                    <a:pt x="79" y="632"/>
                  </a:cubicBezTo>
                  <a:cubicBezTo>
                    <a:pt x="74" y="631"/>
                    <a:pt x="68" y="628"/>
                    <a:pt x="63" y="628"/>
                  </a:cubicBezTo>
                  <a:cubicBezTo>
                    <a:pt x="62" y="628"/>
                    <a:pt x="61" y="628"/>
                    <a:pt x="60" y="628"/>
                  </a:cubicBezTo>
                  <a:cubicBezTo>
                    <a:pt x="50" y="632"/>
                    <a:pt x="41" y="640"/>
                    <a:pt x="32" y="647"/>
                  </a:cubicBezTo>
                  <a:cubicBezTo>
                    <a:pt x="30" y="649"/>
                    <a:pt x="29" y="656"/>
                    <a:pt x="30" y="660"/>
                  </a:cubicBezTo>
                  <a:cubicBezTo>
                    <a:pt x="35" y="680"/>
                    <a:pt x="42" y="699"/>
                    <a:pt x="46" y="719"/>
                  </a:cubicBezTo>
                  <a:cubicBezTo>
                    <a:pt x="50" y="742"/>
                    <a:pt x="53" y="766"/>
                    <a:pt x="55" y="790"/>
                  </a:cubicBezTo>
                  <a:cubicBezTo>
                    <a:pt x="56" y="808"/>
                    <a:pt x="60" y="813"/>
                    <a:pt x="78" y="816"/>
                  </a:cubicBezTo>
                  <a:cubicBezTo>
                    <a:pt x="81" y="817"/>
                    <a:pt x="83" y="817"/>
                    <a:pt x="85" y="817"/>
                  </a:cubicBezTo>
                  <a:cubicBezTo>
                    <a:pt x="89" y="817"/>
                    <a:pt x="93" y="816"/>
                    <a:pt x="96" y="815"/>
                  </a:cubicBezTo>
                  <a:cubicBezTo>
                    <a:pt x="103" y="812"/>
                    <a:pt x="108" y="807"/>
                    <a:pt x="113" y="801"/>
                  </a:cubicBezTo>
                  <a:cubicBezTo>
                    <a:pt x="118" y="795"/>
                    <a:pt x="122" y="791"/>
                    <a:pt x="125" y="790"/>
                  </a:cubicBezTo>
                  <a:cubicBezTo>
                    <a:pt x="127" y="789"/>
                    <a:pt x="128" y="789"/>
                    <a:pt x="129" y="789"/>
                  </a:cubicBezTo>
                  <a:cubicBezTo>
                    <a:pt x="133" y="789"/>
                    <a:pt x="138" y="791"/>
                    <a:pt x="144" y="796"/>
                  </a:cubicBezTo>
                  <a:cubicBezTo>
                    <a:pt x="164" y="810"/>
                    <a:pt x="183" y="825"/>
                    <a:pt x="206" y="842"/>
                  </a:cubicBezTo>
                  <a:cubicBezTo>
                    <a:pt x="204" y="843"/>
                    <a:pt x="202" y="843"/>
                    <a:pt x="200" y="843"/>
                  </a:cubicBezTo>
                  <a:cubicBezTo>
                    <a:pt x="199" y="843"/>
                    <a:pt x="198" y="843"/>
                    <a:pt x="198" y="843"/>
                  </a:cubicBezTo>
                  <a:cubicBezTo>
                    <a:pt x="211" y="853"/>
                    <a:pt x="225" y="860"/>
                    <a:pt x="240" y="865"/>
                  </a:cubicBezTo>
                  <a:cubicBezTo>
                    <a:pt x="247" y="865"/>
                    <a:pt x="253" y="866"/>
                    <a:pt x="260" y="866"/>
                  </a:cubicBezTo>
                  <a:cubicBezTo>
                    <a:pt x="292" y="866"/>
                    <a:pt x="326" y="861"/>
                    <a:pt x="358" y="854"/>
                  </a:cubicBezTo>
                  <a:cubicBezTo>
                    <a:pt x="360" y="853"/>
                    <a:pt x="361" y="853"/>
                    <a:pt x="363" y="852"/>
                  </a:cubicBezTo>
                  <a:cubicBezTo>
                    <a:pt x="363" y="852"/>
                    <a:pt x="363" y="852"/>
                    <a:pt x="363" y="852"/>
                  </a:cubicBezTo>
                  <a:cubicBezTo>
                    <a:pt x="412" y="831"/>
                    <a:pt x="461" y="811"/>
                    <a:pt x="510" y="790"/>
                  </a:cubicBezTo>
                  <a:cubicBezTo>
                    <a:pt x="514" y="788"/>
                    <a:pt x="517" y="787"/>
                    <a:pt x="520" y="786"/>
                  </a:cubicBezTo>
                  <a:cubicBezTo>
                    <a:pt x="522" y="784"/>
                    <a:pt x="524" y="782"/>
                    <a:pt x="526" y="780"/>
                  </a:cubicBezTo>
                  <a:cubicBezTo>
                    <a:pt x="527" y="779"/>
                    <a:pt x="529" y="778"/>
                    <a:pt x="531" y="777"/>
                  </a:cubicBezTo>
                  <a:cubicBezTo>
                    <a:pt x="532" y="777"/>
                    <a:pt x="533" y="776"/>
                    <a:pt x="534" y="776"/>
                  </a:cubicBezTo>
                  <a:cubicBezTo>
                    <a:pt x="535" y="776"/>
                    <a:pt x="536" y="775"/>
                    <a:pt x="536" y="775"/>
                  </a:cubicBezTo>
                  <a:cubicBezTo>
                    <a:pt x="537" y="775"/>
                    <a:pt x="538" y="774"/>
                    <a:pt x="539" y="774"/>
                  </a:cubicBezTo>
                  <a:cubicBezTo>
                    <a:pt x="558" y="762"/>
                    <a:pt x="578" y="753"/>
                    <a:pt x="595" y="739"/>
                  </a:cubicBezTo>
                  <a:cubicBezTo>
                    <a:pt x="617" y="721"/>
                    <a:pt x="639" y="702"/>
                    <a:pt x="658" y="680"/>
                  </a:cubicBezTo>
                  <a:cubicBezTo>
                    <a:pt x="680" y="656"/>
                    <a:pt x="705" y="631"/>
                    <a:pt x="703" y="593"/>
                  </a:cubicBezTo>
                  <a:cubicBezTo>
                    <a:pt x="702" y="588"/>
                    <a:pt x="703" y="582"/>
                    <a:pt x="706" y="579"/>
                  </a:cubicBezTo>
                  <a:cubicBezTo>
                    <a:pt x="723" y="561"/>
                    <a:pt x="716" y="541"/>
                    <a:pt x="713" y="522"/>
                  </a:cubicBezTo>
                  <a:cubicBezTo>
                    <a:pt x="711" y="508"/>
                    <a:pt x="710" y="493"/>
                    <a:pt x="709" y="478"/>
                  </a:cubicBezTo>
                  <a:cubicBezTo>
                    <a:pt x="722" y="474"/>
                    <a:pt x="732" y="472"/>
                    <a:pt x="742" y="468"/>
                  </a:cubicBezTo>
                  <a:cubicBezTo>
                    <a:pt x="742" y="468"/>
                    <a:pt x="743" y="468"/>
                    <a:pt x="744" y="467"/>
                  </a:cubicBezTo>
                  <a:cubicBezTo>
                    <a:pt x="761" y="460"/>
                    <a:pt x="765" y="441"/>
                    <a:pt x="752" y="427"/>
                  </a:cubicBezTo>
                  <a:cubicBezTo>
                    <a:pt x="749" y="424"/>
                    <a:pt x="745" y="420"/>
                    <a:pt x="740" y="419"/>
                  </a:cubicBezTo>
                  <a:cubicBezTo>
                    <a:pt x="720" y="412"/>
                    <a:pt x="706" y="398"/>
                    <a:pt x="694" y="381"/>
                  </a:cubicBezTo>
                  <a:cubicBezTo>
                    <a:pt x="685" y="368"/>
                    <a:pt x="673" y="356"/>
                    <a:pt x="663" y="343"/>
                  </a:cubicBezTo>
                  <a:cubicBezTo>
                    <a:pt x="658" y="335"/>
                    <a:pt x="652" y="333"/>
                    <a:pt x="644" y="333"/>
                  </a:cubicBezTo>
                  <a:cubicBezTo>
                    <a:pt x="641" y="333"/>
                    <a:pt x="639" y="333"/>
                    <a:pt x="636" y="334"/>
                  </a:cubicBezTo>
                  <a:cubicBezTo>
                    <a:pt x="632" y="334"/>
                    <a:pt x="630" y="335"/>
                    <a:pt x="627" y="336"/>
                  </a:cubicBezTo>
                  <a:cubicBezTo>
                    <a:pt x="620" y="339"/>
                    <a:pt x="616" y="344"/>
                    <a:pt x="615" y="353"/>
                  </a:cubicBezTo>
                  <a:cubicBezTo>
                    <a:pt x="607" y="391"/>
                    <a:pt x="590" y="424"/>
                    <a:pt x="560" y="449"/>
                  </a:cubicBezTo>
                  <a:cubicBezTo>
                    <a:pt x="555" y="454"/>
                    <a:pt x="552" y="466"/>
                    <a:pt x="555" y="472"/>
                  </a:cubicBezTo>
                  <a:cubicBezTo>
                    <a:pt x="557" y="478"/>
                    <a:pt x="567" y="481"/>
                    <a:pt x="575" y="484"/>
                  </a:cubicBezTo>
                  <a:cubicBezTo>
                    <a:pt x="576" y="484"/>
                    <a:pt x="577" y="484"/>
                    <a:pt x="578" y="484"/>
                  </a:cubicBezTo>
                  <a:cubicBezTo>
                    <a:pt x="581" y="484"/>
                    <a:pt x="584" y="483"/>
                    <a:pt x="586" y="482"/>
                  </a:cubicBezTo>
                  <a:cubicBezTo>
                    <a:pt x="586" y="482"/>
                    <a:pt x="586" y="482"/>
                    <a:pt x="586" y="482"/>
                  </a:cubicBezTo>
                  <a:cubicBezTo>
                    <a:pt x="586" y="482"/>
                    <a:pt x="587" y="482"/>
                    <a:pt x="587" y="482"/>
                  </a:cubicBezTo>
                  <a:cubicBezTo>
                    <a:pt x="592" y="480"/>
                    <a:pt x="597" y="479"/>
                    <a:pt x="602" y="479"/>
                  </a:cubicBezTo>
                  <a:cubicBezTo>
                    <a:pt x="612" y="479"/>
                    <a:pt x="622" y="482"/>
                    <a:pt x="632" y="486"/>
                  </a:cubicBezTo>
                  <a:cubicBezTo>
                    <a:pt x="633" y="493"/>
                    <a:pt x="635" y="500"/>
                    <a:pt x="634" y="506"/>
                  </a:cubicBezTo>
                  <a:cubicBezTo>
                    <a:pt x="624" y="551"/>
                    <a:pt x="607" y="591"/>
                    <a:pt x="563" y="616"/>
                  </a:cubicBezTo>
                  <a:cubicBezTo>
                    <a:pt x="558" y="619"/>
                    <a:pt x="554" y="621"/>
                    <a:pt x="549" y="623"/>
                  </a:cubicBezTo>
                  <a:cubicBezTo>
                    <a:pt x="536" y="629"/>
                    <a:pt x="523" y="631"/>
                    <a:pt x="510" y="631"/>
                  </a:cubicBezTo>
                  <a:cubicBezTo>
                    <a:pt x="482" y="631"/>
                    <a:pt x="458" y="618"/>
                    <a:pt x="439" y="592"/>
                  </a:cubicBezTo>
                  <a:cubicBezTo>
                    <a:pt x="433" y="583"/>
                    <a:pt x="428" y="574"/>
                    <a:pt x="422" y="565"/>
                  </a:cubicBezTo>
                  <a:cubicBezTo>
                    <a:pt x="410" y="545"/>
                    <a:pt x="397" y="526"/>
                    <a:pt x="385" y="506"/>
                  </a:cubicBezTo>
                  <a:cubicBezTo>
                    <a:pt x="373" y="490"/>
                    <a:pt x="359" y="474"/>
                    <a:pt x="352" y="456"/>
                  </a:cubicBezTo>
                  <a:cubicBezTo>
                    <a:pt x="337" y="421"/>
                    <a:pt x="323" y="386"/>
                    <a:pt x="314" y="350"/>
                  </a:cubicBezTo>
                  <a:cubicBezTo>
                    <a:pt x="303" y="310"/>
                    <a:pt x="297" y="269"/>
                    <a:pt x="291" y="228"/>
                  </a:cubicBezTo>
                  <a:cubicBezTo>
                    <a:pt x="287" y="192"/>
                    <a:pt x="287" y="156"/>
                    <a:pt x="283" y="121"/>
                  </a:cubicBezTo>
                  <a:cubicBezTo>
                    <a:pt x="281" y="103"/>
                    <a:pt x="277" y="85"/>
                    <a:pt x="270" y="68"/>
                  </a:cubicBezTo>
                  <a:cubicBezTo>
                    <a:pt x="255" y="29"/>
                    <a:pt x="206" y="0"/>
                    <a:pt x="164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2" name="Freeform 206"/>
            <p:cNvSpPr>
              <a:spLocks noEditPoints="1"/>
            </p:cNvSpPr>
            <p:nvPr/>
          </p:nvSpPr>
          <p:spPr bwMode="auto">
            <a:xfrm>
              <a:off x="11134726" y="169862"/>
              <a:ext cx="593725" cy="687388"/>
            </a:xfrm>
            <a:custGeom>
              <a:avLst/>
              <a:gdLst>
                <a:gd name="T0" fmla="*/ 169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2 h 966"/>
                <a:gd name="T8" fmla="*/ 579 w 833"/>
                <a:gd name="T9" fmla="*/ 762 h 966"/>
                <a:gd name="T10" fmla="*/ 713 w 833"/>
                <a:gd name="T11" fmla="*/ 558 h 966"/>
                <a:gd name="T12" fmla="*/ 643 w 833"/>
                <a:gd name="T13" fmla="*/ 548 h 966"/>
                <a:gd name="T14" fmla="*/ 756 w 833"/>
                <a:gd name="T15" fmla="*/ 549 h 966"/>
                <a:gd name="T16" fmla="*/ 723 w 833"/>
                <a:gd name="T17" fmla="*/ 663 h 966"/>
                <a:gd name="T18" fmla="*/ 586 w 833"/>
                <a:gd name="T19" fmla="*/ 846 h 966"/>
                <a:gd name="T20" fmla="*/ 339 w 833"/>
                <a:gd name="T21" fmla="*/ 939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4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4 w 833"/>
                <a:gd name="T35" fmla="*/ 546 h 966"/>
                <a:gd name="T36" fmla="*/ 129 w 833"/>
                <a:gd name="T37" fmla="*/ 267 h 966"/>
                <a:gd name="T38" fmla="*/ 107 w 833"/>
                <a:gd name="T39" fmla="*/ 89 h 966"/>
                <a:gd name="T40" fmla="*/ 143 w 833"/>
                <a:gd name="T41" fmla="*/ 78 h 966"/>
                <a:gd name="T42" fmla="*/ 161 w 833"/>
                <a:gd name="T43" fmla="*/ 7 h 966"/>
                <a:gd name="T44" fmla="*/ 96 w 833"/>
                <a:gd name="T45" fmla="*/ 281 h 966"/>
                <a:gd name="T46" fmla="*/ 320 w 833"/>
                <a:gd name="T47" fmla="*/ 689 h 966"/>
                <a:gd name="T48" fmla="*/ 270 w 833"/>
                <a:gd name="T49" fmla="*/ 809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80 h 966"/>
                <a:gd name="T58" fmla="*/ 47 w 833"/>
                <a:gd name="T59" fmla="*/ 892 h 966"/>
                <a:gd name="T60" fmla="*/ 91 w 833"/>
                <a:gd name="T61" fmla="*/ 866 h 966"/>
                <a:gd name="T62" fmla="*/ 174 w 833"/>
                <a:gd name="T63" fmla="*/ 933 h 966"/>
                <a:gd name="T64" fmla="*/ 209 w 833"/>
                <a:gd name="T65" fmla="*/ 961 h 966"/>
                <a:gd name="T66" fmla="*/ 346 w 833"/>
                <a:gd name="T67" fmla="*/ 960 h 966"/>
                <a:gd name="T68" fmla="*/ 526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7 h 966"/>
                <a:gd name="T76" fmla="*/ 804 w 833"/>
                <a:gd name="T77" fmla="*/ 579 h 966"/>
                <a:gd name="T78" fmla="*/ 808 w 833"/>
                <a:gd name="T79" fmla="*/ 524 h 966"/>
                <a:gd name="T80" fmla="*/ 707 w 833"/>
                <a:gd name="T81" fmla="*/ 419 h 966"/>
                <a:gd name="T82" fmla="*/ 677 w 833"/>
                <a:gd name="T83" fmla="*/ 439 h 966"/>
                <a:gd name="T84" fmla="*/ 619 w 833"/>
                <a:gd name="T85" fmla="*/ 578 h 966"/>
                <a:gd name="T86" fmla="*/ 631 w 833"/>
                <a:gd name="T87" fmla="*/ 577 h 966"/>
                <a:gd name="T88" fmla="*/ 682 w 833"/>
                <a:gd name="T89" fmla="*/ 587 h 966"/>
                <a:gd name="T90" fmla="*/ 576 w 833"/>
                <a:gd name="T91" fmla="*/ 728 h 966"/>
                <a:gd name="T92" fmla="*/ 442 w 833"/>
                <a:gd name="T93" fmla="*/ 651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80"/>
                  </a:moveTo>
                  <a:cubicBezTo>
                    <a:pt x="156" y="80"/>
                    <a:pt x="158" y="79"/>
                    <a:pt x="160" y="79"/>
                  </a:cubicBezTo>
                  <a:cubicBezTo>
                    <a:pt x="170" y="76"/>
                    <a:pt x="174" y="64"/>
                    <a:pt x="169" y="47"/>
                  </a:cubicBezTo>
                  <a:cubicBezTo>
                    <a:pt x="169" y="44"/>
                    <a:pt x="168" y="42"/>
                    <a:pt x="168" y="39"/>
                  </a:cubicBezTo>
                  <a:cubicBezTo>
                    <a:pt x="181" y="36"/>
                    <a:pt x="193" y="34"/>
                    <a:pt x="205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3"/>
                    <a:pt x="315" y="166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90"/>
                    <a:pt x="361" y="565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2"/>
                  </a:cubicBezTo>
                  <a:cubicBezTo>
                    <a:pt x="466" y="761"/>
                    <a:pt x="490" y="771"/>
                    <a:pt x="518" y="771"/>
                  </a:cubicBezTo>
                  <a:cubicBezTo>
                    <a:pt x="519" y="771"/>
                    <a:pt x="520" y="771"/>
                    <a:pt x="520" y="771"/>
                  </a:cubicBezTo>
                  <a:cubicBezTo>
                    <a:pt x="541" y="770"/>
                    <a:pt x="561" y="767"/>
                    <a:pt x="579" y="762"/>
                  </a:cubicBezTo>
                  <a:cubicBezTo>
                    <a:pt x="624" y="748"/>
                    <a:pt x="659" y="717"/>
                    <a:pt x="684" y="671"/>
                  </a:cubicBezTo>
                  <a:cubicBezTo>
                    <a:pt x="699" y="642"/>
                    <a:pt x="705" y="609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09" y="543"/>
                    <a:pt x="705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2" y="541"/>
                    <a:pt x="661" y="544"/>
                    <a:pt x="643" y="548"/>
                  </a:cubicBezTo>
                  <a:cubicBezTo>
                    <a:pt x="664" y="512"/>
                    <a:pt x="682" y="482"/>
                    <a:pt x="700" y="449"/>
                  </a:cubicBezTo>
                  <a:cubicBezTo>
                    <a:pt x="733" y="471"/>
                    <a:pt x="755" y="500"/>
                    <a:pt x="772" y="536"/>
                  </a:cubicBezTo>
                  <a:cubicBezTo>
                    <a:pt x="765" y="541"/>
                    <a:pt x="761" y="546"/>
                    <a:pt x="756" y="549"/>
                  </a:cubicBezTo>
                  <a:cubicBezTo>
                    <a:pt x="740" y="557"/>
                    <a:pt x="736" y="570"/>
                    <a:pt x="739" y="586"/>
                  </a:cubicBezTo>
                  <a:cubicBezTo>
                    <a:pt x="742" y="608"/>
                    <a:pt x="745" y="630"/>
                    <a:pt x="725" y="648"/>
                  </a:cubicBezTo>
                  <a:cubicBezTo>
                    <a:pt x="722" y="650"/>
                    <a:pt x="722" y="658"/>
                    <a:pt x="723" y="663"/>
                  </a:cubicBezTo>
                  <a:cubicBezTo>
                    <a:pt x="728" y="704"/>
                    <a:pt x="713" y="738"/>
                    <a:pt x="684" y="766"/>
                  </a:cubicBezTo>
                  <a:cubicBezTo>
                    <a:pt x="668" y="782"/>
                    <a:pt x="654" y="799"/>
                    <a:pt x="637" y="813"/>
                  </a:cubicBezTo>
                  <a:cubicBezTo>
                    <a:pt x="621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2" y="911"/>
                    <a:pt x="409" y="918"/>
                  </a:cubicBezTo>
                  <a:cubicBezTo>
                    <a:pt x="386" y="925"/>
                    <a:pt x="362" y="932"/>
                    <a:pt x="339" y="939"/>
                  </a:cubicBezTo>
                  <a:cubicBezTo>
                    <a:pt x="329" y="942"/>
                    <a:pt x="320" y="943"/>
                    <a:pt x="310" y="943"/>
                  </a:cubicBezTo>
                  <a:cubicBezTo>
                    <a:pt x="289" y="943"/>
                    <a:pt x="268" y="937"/>
                    <a:pt x="248" y="930"/>
                  </a:cubicBezTo>
                  <a:cubicBezTo>
                    <a:pt x="206" y="917"/>
                    <a:pt x="169" y="892"/>
                    <a:pt x="136" y="863"/>
                  </a:cubicBezTo>
                  <a:cubicBezTo>
                    <a:pt x="131" y="859"/>
                    <a:pt x="125" y="855"/>
                    <a:pt x="123" y="849"/>
                  </a:cubicBezTo>
                  <a:cubicBezTo>
                    <a:pt x="117" y="829"/>
                    <a:pt x="99" y="821"/>
                    <a:pt x="80" y="809"/>
                  </a:cubicBezTo>
                  <a:cubicBezTo>
                    <a:pt x="75" y="843"/>
                    <a:pt x="75" y="843"/>
                    <a:pt x="51" y="851"/>
                  </a:cubicBezTo>
                  <a:cubicBezTo>
                    <a:pt x="32" y="831"/>
                    <a:pt x="48" y="806"/>
                    <a:pt x="42" y="784"/>
                  </a:cubicBezTo>
                  <a:cubicBezTo>
                    <a:pt x="37" y="762"/>
                    <a:pt x="35" y="740"/>
                    <a:pt x="31" y="716"/>
                  </a:cubicBezTo>
                  <a:cubicBezTo>
                    <a:pt x="37" y="714"/>
                    <a:pt x="42" y="714"/>
                    <a:pt x="47" y="714"/>
                  </a:cubicBezTo>
                  <a:cubicBezTo>
                    <a:pt x="70" y="714"/>
                    <a:pt x="91" y="724"/>
                    <a:pt x="112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60"/>
                  </a:cubicBezTo>
                  <a:cubicBezTo>
                    <a:pt x="143" y="766"/>
                    <a:pt x="142" y="778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1"/>
                    <a:pt x="255" y="833"/>
                    <a:pt x="270" y="833"/>
                  </a:cubicBezTo>
                  <a:cubicBezTo>
                    <a:pt x="285" y="833"/>
                    <a:pt x="300" y="831"/>
                    <a:pt x="314" y="826"/>
                  </a:cubicBezTo>
                  <a:cubicBezTo>
                    <a:pt x="336" y="819"/>
                    <a:pt x="357" y="807"/>
                    <a:pt x="376" y="788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4" y="648"/>
                    <a:pt x="321" y="597"/>
                    <a:pt x="304" y="546"/>
                  </a:cubicBezTo>
                  <a:cubicBezTo>
                    <a:pt x="299" y="529"/>
                    <a:pt x="294" y="511"/>
                    <a:pt x="286" y="495"/>
                  </a:cubicBezTo>
                  <a:cubicBezTo>
                    <a:pt x="253" y="418"/>
                    <a:pt x="208" y="348"/>
                    <a:pt x="154" y="284"/>
                  </a:cubicBezTo>
                  <a:cubicBezTo>
                    <a:pt x="148" y="276"/>
                    <a:pt x="138" y="270"/>
                    <a:pt x="129" y="267"/>
                  </a:cubicBezTo>
                  <a:cubicBezTo>
                    <a:pt x="73" y="245"/>
                    <a:pt x="41" y="171"/>
                    <a:pt x="64" y="116"/>
                  </a:cubicBezTo>
                  <a:cubicBezTo>
                    <a:pt x="66" y="113"/>
                    <a:pt x="66" y="109"/>
                    <a:pt x="69" y="108"/>
                  </a:cubicBezTo>
                  <a:cubicBezTo>
                    <a:pt x="81" y="101"/>
                    <a:pt x="96" y="97"/>
                    <a:pt x="107" y="89"/>
                  </a:cubicBezTo>
                  <a:cubicBezTo>
                    <a:pt x="114" y="84"/>
                    <a:pt x="119" y="79"/>
                    <a:pt x="126" y="77"/>
                  </a:cubicBezTo>
                  <a:cubicBezTo>
                    <a:pt x="128" y="76"/>
                    <a:pt x="130" y="76"/>
                    <a:pt x="133" y="76"/>
                  </a:cubicBezTo>
                  <a:cubicBezTo>
                    <a:pt x="136" y="76"/>
                    <a:pt x="139" y="76"/>
                    <a:pt x="143" y="78"/>
                  </a:cubicBezTo>
                  <a:cubicBezTo>
                    <a:pt x="147" y="79"/>
                    <a:pt x="151" y="80"/>
                    <a:pt x="154" y="80"/>
                  </a:cubicBezTo>
                  <a:moveTo>
                    <a:pt x="204" y="0"/>
                  </a:moveTo>
                  <a:cubicBezTo>
                    <a:pt x="189" y="0"/>
                    <a:pt x="174" y="3"/>
                    <a:pt x="161" y="7"/>
                  </a:cubicBezTo>
                  <a:cubicBezTo>
                    <a:pt x="136" y="15"/>
                    <a:pt x="113" y="29"/>
                    <a:pt x="90" y="44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3"/>
                    <a:pt x="161" y="333"/>
                  </a:cubicBezTo>
                  <a:cubicBezTo>
                    <a:pt x="215" y="397"/>
                    <a:pt x="257" y="470"/>
                    <a:pt x="277" y="552"/>
                  </a:cubicBezTo>
                  <a:cubicBezTo>
                    <a:pt x="289" y="598"/>
                    <a:pt x="305" y="643"/>
                    <a:pt x="320" y="689"/>
                  </a:cubicBezTo>
                  <a:cubicBezTo>
                    <a:pt x="330" y="716"/>
                    <a:pt x="345" y="743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9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70"/>
                    <a:pt x="221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4"/>
                    <a:pt x="227" y="715"/>
                    <a:pt x="217" y="714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8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8" y="681"/>
                    <a:pt x="38" y="681"/>
                    <a:pt x="37" y="681"/>
                  </a:cubicBezTo>
                  <a:cubicBezTo>
                    <a:pt x="25" y="685"/>
                    <a:pt x="14" y="692"/>
                    <a:pt x="4" y="699"/>
                  </a:cubicBezTo>
                  <a:cubicBezTo>
                    <a:pt x="1" y="701"/>
                    <a:pt x="0" y="709"/>
                    <a:pt x="1" y="714"/>
                  </a:cubicBezTo>
                  <a:cubicBezTo>
                    <a:pt x="4" y="736"/>
                    <a:pt x="9" y="758"/>
                    <a:pt x="11" y="780"/>
                  </a:cubicBezTo>
                  <a:cubicBezTo>
                    <a:pt x="14" y="806"/>
                    <a:pt x="14" y="833"/>
                    <a:pt x="14" y="859"/>
                  </a:cubicBezTo>
                  <a:cubicBezTo>
                    <a:pt x="13" y="880"/>
                    <a:pt x="17" y="885"/>
                    <a:pt x="37" y="891"/>
                  </a:cubicBezTo>
                  <a:cubicBezTo>
                    <a:pt x="41" y="892"/>
                    <a:pt x="44" y="892"/>
                    <a:pt x="47" y="892"/>
                  </a:cubicBezTo>
                  <a:cubicBezTo>
                    <a:pt x="51" y="892"/>
                    <a:pt x="54" y="892"/>
                    <a:pt x="57" y="891"/>
                  </a:cubicBezTo>
                  <a:cubicBezTo>
                    <a:pt x="64" y="888"/>
                    <a:pt x="70" y="884"/>
                    <a:pt x="77" y="877"/>
                  </a:cubicBezTo>
                  <a:cubicBezTo>
                    <a:pt x="83" y="871"/>
                    <a:pt x="87" y="868"/>
                    <a:pt x="91" y="866"/>
                  </a:cubicBezTo>
                  <a:cubicBezTo>
                    <a:pt x="92" y="866"/>
                    <a:pt x="94" y="866"/>
                    <a:pt x="95" y="866"/>
                  </a:cubicBezTo>
                  <a:cubicBezTo>
                    <a:pt x="99" y="866"/>
                    <a:pt x="104" y="869"/>
                    <a:pt x="112" y="875"/>
                  </a:cubicBezTo>
                  <a:cubicBezTo>
                    <a:pt x="132" y="893"/>
                    <a:pt x="151" y="912"/>
                    <a:pt x="174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5"/>
                    <a:pt x="209" y="961"/>
                  </a:cubicBezTo>
                  <a:cubicBezTo>
                    <a:pt x="229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3"/>
                  </a:cubicBezTo>
                  <a:cubicBezTo>
                    <a:pt x="342" y="962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2" y="943"/>
                    <a:pt x="459" y="925"/>
                    <a:pt x="515" y="908"/>
                  </a:cubicBezTo>
                  <a:cubicBezTo>
                    <a:pt x="519" y="907"/>
                    <a:pt x="523" y="905"/>
                    <a:pt x="526" y="904"/>
                  </a:cubicBezTo>
                  <a:cubicBezTo>
                    <a:pt x="529" y="902"/>
                    <a:pt x="531" y="901"/>
                    <a:pt x="533" y="899"/>
                  </a:cubicBezTo>
                  <a:cubicBezTo>
                    <a:pt x="535" y="898"/>
                    <a:pt x="537" y="897"/>
                    <a:pt x="539" y="896"/>
                  </a:cubicBezTo>
                  <a:cubicBezTo>
                    <a:pt x="540" y="896"/>
                    <a:pt x="541" y="895"/>
                    <a:pt x="542" y="895"/>
                  </a:cubicBezTo>
                  <a:cubicBezTo>
                    <a:pt x="543" y="895"/>
                    <a:pt x="544" y="895"/>
                    <a:pt x="545" y="894"/>
                  </a:cubicBezTo>
                  <a:cubicBezTo>
                    <a:pt x="546" y="894"/>
                    <a:pt x="547" y="894"/>
                    <a:pt x="548" y="893"/>
                  </a:cubicBezTo>
                  <a:cubicBezTo>
                    <a:pt x="570" y="883"/>
                    <a:pt x="593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7"/>
                  </a:cubicBezTo>
                  <a:cubicBezTo>
                    <a:pt x="773" y="679"/>
                    <a:pt x="768" y="657"/>
                    <a:pt x="767" y="634"/>
                  </a:cubicBezTo>
                  <a:cubicBezTo>
                    <a:pt x="766" y="619"/>
                    <a:pt x="767" y="603"/>
                    <a:pt x="767" y="586"/>
                  </a:cubicBezTo>
                  <a:cubicBezTo>
                    <a:pt x="781" y="583"/>
                    <a:pt x="793" y="581"/>
                    <a:pt x="804" y="579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2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8"/>
                    <a:pt x="761" y="478"/>
                  </a:cubicBezTo>
                  <a:cubicBezTo>
                    <a:pt x="752" y="462"/>
                    <a:pt x="740" y="448"/>
                    <a:pt x="731" y="432"/>
                  </a:cubicBezTo>
                  <a:cubicBezTo>
                    <a:pt x="725" y="422"/>
                    <a:pt x="718" y="419"/>
                    <a:pt x="707" y="419"/>
                  </a:cubicBezTo>
                  <a:cubicBezTo>
                    <a:pt x="706" y="419"/>
                    <a:pt x="704" y="419"/>
                    <a:pt x="702" y="419"/>
                  </a:cubicBezTo>
                  <a:cubicBezTo>
                    <a:pt x="698" y="419"/>
                    <a:pt x="695" y="420"/>
                    <a:pt x="692" y="421"/>
                  </a:cubicBezTo>
                  <a:cubicBezTo>
                    <a:pt x="685" y="423"/>
                    <a:pt x="680" y="428"/>
                    <a:pt x="677" y="439"/>
                  </a:cubicBezTo>
                  <a:cubicBezTo>
                    <a:pt x="664" y="480"/>
                    <a:pt x="642" y="514"/>
                    <a:pt x="606" y="538"/>
                  </a:cubicBezTo>
                  <a:cubicBezTo>
                    <a:pt x="600" y="542"/>
                    <a:pt x="596" y="556"/>
                    <a:pt x="598" y="563"/>
                  </a:cubicBezTo>
                  <a:cubicBezTo>
                    <a:pt x="600" y="569"/>
                    <a:pt x="611" y="574"/>
                    <a:pt x="619" y="578"/>
                  </a:cubicBezTo>
                  <a:cubicBezTo>
                    <a:pt x="620" y="578"/>
                    <a:pt x="622" y="579"/>
                    <a:pt x="624" y="579"/>
                  </a:cubicBezTo>
                  <a:cubicBezTo>
                    <a:pt x="626" y="579"/>
                    <a:pt x="629" y="578"/>
                    <a:pt x="631" y="577"/>
                  </a:cubicBezTo>
                  <a:cubicBezTo>
                    <a:pt x="631" y="577"/>
                    <a:pt x="631" y="577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6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7"/>
                  </a:cubicBezTo>
                  <a:cubicBezTo>
                    <a:pt x="682" y="594"/>
                    <a:pt x="683" y="602"/>
                    <a:pt x="681" y="608"/>
                  </a:cubicBezTo>
                  <a:cubicBezTo>
                    <a:pt x="666" y="658"/>
                    <a:pt x="643" y="699"/>
                    <a:pt x="592" y="722"/>
                  </a:cubicBezTo>
                  <a:cubicBezTo>
                    <a:pt x="586" y="724"/>
                    <a:pt x="581" y="727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1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3"/>
                    <a:pt x="383" y="544"/>
                    <a:pt x="376" y="523"/>
                  </a:cubicBezTo>
                  <a:cubicBezTo>
                    <a:pt x="364" y="484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6"/>
                  </a:cubicBezTo>
                  <a:cubicBezTo>
                    <a:pt x="333" y="226"/>
                    <a:pt x="337" y="187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3"/>
                    <a:pt x="264" y="6"/>
                    <a:pt x="218" y="1"/>
                  </a:cubicBezTo>
                  <a:cubicBezTo>
                    <a:pt x="213" y="1"/>
                    <a:pt x="208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3" name="Freeform 207"/>
            <p:cNvSpPr>
              <a:spLocks noEditPoints="1"/>
            </p:cNvSpPr>
            <p:nvPr/>
          </p:nvSpPr>
          <p:spPr bwMode="auto">
            <a:xfrm>
              <a:off x="6515101" y="-269875"/>
              <a:ext cx="620713" cy="412750"/>
            </a:xfrm>
            <a:custGeom>
              <a:avLst/>
              <a:gdLst>
                <a:gd name="T0" fmla="*/ 701 w 873"/>
                <a:gd name="T1" fmla="*/ 355 h 581"/>
                <a:gd name="T2" fmla="*/ 706 w 873"/>
                <a:gd name="T3" fmla="*/ 402 h 581"/>
                <a:gd name="T4" fmla="*/ 346 w 873"/>
                <a:gd name="T5" fmla="*/ 392 h 581"/>
                <a:gd name="T6" fmla="*/ 29 w 873"/>
                <a:gd name="T7" fmla="*/ 389 h 581"/>
                <a:gd name="T8" fmla="*/ 39 w 873"/>
                <a:gd name="T9" fmla="*/ 259 h 581"/>
                <a:gd name="T10" fmla="*/ 140 w 873"/>
                <a:gd name="T11" fmla="*/ 280 h 581"/>
                <a:gd name="T12" fmla="*/ 163 w 873"/>
                <a:gd name="T13" fmla="*/ 325 h 581"/>
                <a:gd name="T14" fmla="*/ 267 w 873"/>
                <a:gd name="T15" fmla="*/ 393 h 581"/>
                <a:gd name="T16" fmla="*/ 257 w 873"/>
                <a:gd name="T17" fmla="*/ 528 h 581"/>
                <a:gd name="T18" fmla="*/ 156 w 873"/>
                <a:gd name="T19" fmla="*/ 553 h 581"/>
                <a:gd name="T20" fmla="*/ 171 w 873"/>
                <a:gd name="T21" fmla="*/ 462 h 581"/>
                <a:gd name="T22" fmla="*/ 97 w 873"/>
                <a:gd name="T23" fmla="*/ 435 h 581"/>
                <a:gd name="T24" fmla="*/ 41 w 873"/>
                <a:gd name="T25" fmla="*/ 390 h 581"/>
                <a:gd name="T26" fmla="*/ 387 w 873"/>
                <a:gd name="T27" fmla="*/ 287 h 581"/>
                <a:gd name="T28" fmla="*/ 249 w 873"/>
                <a:gd name="T29" fmla="*/ 229 h 581"/>
                <a:gd name="T30" fmla="*/ 805 w 873"/>
                <a:gd name="T31" fmla="*/ 283 h 581"/>
                <a:gd name="T32" fmla="*/ 804 w 873"/>
                <a:gd name="T33" fmla="*/ 327 h 581"/>
                <a:gd name="T34" fmla="*/ 735 w 873"/>
                <a:gd name="T35" fmla="*/ 250 h 581"/>
                <a:gd name="T36" fmla="*/ 598 w 873"/>
                <a:gd name="T37" fmla="*/ 248 h 581"/>
                <a:gd name="T38" fmla="*/ 639 w 873"/>
                <a:gd name="T39" fmla="*/ 244 h 581"/>
                <a:gd name="T40" fmla="*/ 733 w 873"/>
                <a:gd name="T41" fmla="*/ 302 h 581"/>
                <a:gd name="T42" fmla="*/ 661 w 873"/>
                <a:gd name="T43" fmla="*/ 305 h 581"/>
                <a:gd name="T44" fmla="*/ 521 w 873"/>
                <a:gd name="T45" fmla="*/ 451 h 581"/>
                <a:gd name="T46" fmla="*/ 556 w 873"/>
                <a:gd name="T47" fmla="*/ 357 h 581"/>
                <a:gd name="T48" fmla="*/ 541 w 873"/>
                <a:gd name="T49" fmla="*/ 213 h 581"/>
                <a:gd name="T50" fmla="*/ 404 w 873"/>
                <a:gd name="T51" fmla="*/ 145 h 581"/>
                <a:gd name="T52" fmla="*/ 497 w 873"/>
                <a:gd name="T53" fmla="*/ 143 h 581"/>
                <a:gd name="T54" fmla="*/ 498 w 873"/>
                <a:gd name="T55" fmla="*/ 165 h 581"/>
                <a:gd name="T56" fmla="*/ 455 w 873"/>
                <a:gd name="T57" fmla="*/ 203 h 581"/>
                <a:gd name="T58" fmla="*/ 393 w 873"/>
                <a:gd name="T59" fmla="*/ 422 h 581"/>
                <a:gd name="T60" fmla="*/ 489 w 873"/>
                <a:gd name="T61" fmla="*/ 459 h 581"/>
                <a:gd name="T62" fmla="*/ 411 w 873"/>
                <a:gd name="T63" fmla="*/ 490 h 581"/>
                <a:gd name="T64" fmla="*/ 286 w 873"/>
                <a:gd name="T65" fmla="*/ 413 h 581"/>
                <a:gd name="T66" fmla="*/ 361 w 873"/>
                <a:gd name="T67" fmla="*/ 411 h 581"/>
                <a:gd name="T68" fmla="*/ 354 w 873"/>
                <a:gd name="T69" fmla="*/ 328 h 581"/>
                <a:gd name="T70" fmla="*/ 308 w 873"/>
                <a:gd name="T71" fmla="*/ 199 h 581"/>
                <a:gd name="T72" fmla="*/ 128 w 873"/>
                <a:gd name="T73" fmla="*/ 225 h 581"/>
                <a:gd name="T74" fmla="*/ 168 w 873"/>
                <a:gd name="T75" fmla="*/ 132 h 581"/>
                <a:gd name="T76" fmla="*/ 183 w 873"/>
                <a:gd name="T77" fmla="*/ 71 h 581"/>
                <a:gd name="T78" fmla="*/ 245 w 873"/>
                <a:gd name="T79" fmla="*/ 106 h 581"/>
                <a:gd name="T80" fmla="*/ 199 w 873"/>
                <a:gd name="T81" fmla="*/ 157 h 581"/>
                <a:gd name="T82" fmla="*/ 177 w 873"/>
                <a:gd name="T83" fmla="*/ 207 h 581"/>
                <a:gd name="T84" fmla="*/ 154 w 873"/>
                <a:gd name="T85" fmla="*/ 0 h 581"/>
                <a:gd name="T86" fmla="*/ 43 w 873"/>
                <a:gd name="T87" fmla="*/ 211 h 581"/>
                <a:gd name="T88" fmla="*/ 15 w 873"/>
                <a:gd name="T89" fmla="*/ 401 h 581"/>
                <a:gd name="T90" fmla="*/ 74 w 873"/>
                <a:gd name="T91" fmla="*/ 496 h 581"/>
                <a:gd name="T92" fmla="*/ 135 w 873"/>
                <a:gd name="T93" fmla="*/ 581 h 581"/>
                <a:gd name="T94" fmla="*/ 228 w 873"/>
                <a:gd name="T95" fmla="*/ 546 h 581"/>
                <a:gd name="T96" fmla="*/ 688 w 873"/>
                <a:gd name="T97" fmla="*/ 429 h 581"/>
                <a:gd name="T98" fmla="*/ 834 w 873"/>
                <a:gd name="T99" fmla="*/ 343 h 581"/>
                <a:gd name="T100" fmla="*/ 819 w 873"/>
                <a:gd name="T101" fmla="*/ 243 h 581"/>
                <a:gd name="T102" fmla="*/ 716 w 873"/>
                <a:gd name="T103" fmla="*/ 235 h 581"/>
                <a:gd name="T104" fmla="*/ 648 w 873"/>
                <a:gd name="T105" fmla="*/ 141 h 581"/>
                <a:gd name="T106" fmla="*/ 556 w 873"/>
                <a:gd name="T107" fmla="*/ 159 h 581"/>
                <a:gd name="T108" fmla="*/ 454 w 873"/>
                <a:gd name="T109" fmla="*/ 127 h 581"/>
                <a:gd name="T110" fmla="*/ 376 w 873"/>
                <a:gd name="T111" fmla="*/ 121 h 581"/>
                <a:gd name="T112" fmla="*/ 271 w 873"/>
                <a:gd name="T113" fmla="*/ 205 h 581"/>
                <a:gd name="T114" fmla="*/ 209 w 873"/>
                <a:gd name="T115" fmla="*/ 94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3" h="581">
                  <a:moveTo>
                    <a:pt x="657" y="414"/>
                  </a:moveTo>
                  <a:cubicBezTo>
                    <a:pt x="658" y="403"/>
                    <a:pt x="661" y="397"/>
                    <a:pt x="668" y="393"/>
                  </a:cubicBezTo>
                  <a:cubicBezTo>
                    <a:pt x="669" y="393"/>
                    <a:pt x="670" y="392"/>
                    <a:pt x="672" y="392"/>
                  </a:cubicBezTo>
                  <a:cubicBezTo>
                    <a:pt x="679" y="390"/>
                    <a:pt x="687" y="388"/>
                    <a:pt x="695" y="385"/>
                  </a:cubicBezTo>
                  <a:cubicBezTo>
                    <a:pt x="700" y="383"/>
                    <a:pt x="710" y="378"/>
                    <a:pt x="710" y="374"/>
                  </a:cubicBezTo>
                  <a:cubicBezTo>
                    <a:pt x="710" y="368"/>
                    <a:pt x="705" y="360"/>
                    <a:pt x="701" y="355"/>
                  </a:cubicBezTo>
                  <a:cubicBezTo>
                    <a:pt x="697" y="351"/>
                    <a:pt x="690" y="349"/>
                    <a:pt x="685" y="346"/>
                  </a:cubicBezTo>
                  <a:cubicBezTo>
                    <a:pt x="679" y="342"/>
                    <a:pt x="673" y="338"/>
                    <a:pt x="668" y="334"/>
                  </a:cubicBezTo>
                  <a:cubicBezTo>
                    <a:pt x="669" y="332"/>
                    <a:pt x="670" y="330"/>
                    <a:pt x="672" y="327"/>
                  </a:cubicBezTo>
                  <a:cubicBezTo>
                    <a:pt x="691" y="329"/>
                    <a:pt x="711" y="330"/>
                    <a:pt x="733" y="332"/>
                  </a:cubicBezTo>
                  <a:cubicBezTo>
                    <a:pt x="730" y="344"/>
                    <a:pt x="728" y="357"/>
                    <a:pt x="724" y="369"/>
                  </a:cubicBezTo>
                  <a:cubicBezTo>
                    <a:pt x="720" y="379"/>
                    <a:pt x="713" y="389"/>
                    <a:pt x="706" y="402"/>
                  </a:cubicBezTo>
                  <a:cubicBezTo>
                    <a:pt x="693" y="405"/>
                    <a:pt x="676" y="410"/>
                    <a:pt x="657" y="414"/>
                  </a:cubicBezTo>
                  <a:moveTo>
                    <a:pt x="187" y="320"/>
                  </a:moveTo>
                  <a:cubicBezTo>
                    <a:pt x="192" y="316"/>
                    <a:pt x="197" y="311"/>
                    <a:pt x="203" y="307"/>
                  </a:cubicBezTo>
                  <a:cubicBezTo>
                    <a:pt x="223" y="295"/>
                    <a:pt x="238" y="282"/>
                    <a:pt x="231" y="255"/>
                  </a:cubicBezTo>
                  <a:cubicBezTo>
                    <a:pt x="269" y="297"/>
                    <a:pt x="307" y="339"/>
                    <a:pt x="346" y="381"/>
                  </a:cubicBezTo>
                  <a:cubicBezTo>
                    <a:pt x="347" y="383"/>
                    <a:pt x="346" y="387"/>
                    <a:pt x="346" y="392"/>
                  </a:cubicBezTo>
                  <a:cubicBezTo>
                    <a:pt x="342" y="392"/>
                    <a:pt x="338" y="393"/>
                    <a:pt x="335" y="393"/>
                  </a:cubicBezTo>
                  <a:cubicBezTo>
                    <a:pt x="304" y="393"/>
                    <a:pt x="282" y="375"/>
                    <a:pt x="259" y="361"/>
                  </a:cubicBezTo>
                  <a:cubicBezTo>
                    <a:pt x="259" y="327"/>
                    <a:pt x="251" y="319"/>
                    <a:pt x="206" y="319"/>
                  </a:cubicBezTo>
                  <a:cubicBezTo>
                    <a:pt x="200" y="319"/>
                    <a:pt x="194" y="319"/>
                    <a:pt x="187" y="320"/>
                  </a:cubicBezTo>
                  <a:moveTo>
                    <a:pt x="41" y="390"/>
                  </a:moveTo>
                  <a:cubicBezTo>
                    <a:pt x="37" y="390"/>
                    <a:pt x="33" y="389"/>
                    <a:pt x="29" y="389"/>
                  </a:cubicBezTo>
                  <a:cubicBezTo>
                    <a:pt x="29" y="385"/>
                    <a:pt x="29" y="382"/>
                    <a:pt x="30" y="378"/>
                  </a:cubicBezTo>
                  <a:cubicBezTo>
                    <a:pt x="43" y="369"/>
                    <a:pt x="55" y="358"/>
                    <a:pt x="69" y="349"/>
                  </a:cubicBezTo>
                  <a:cubicBezTo>
                    <a:pt x="74" y="345"/>
                    <a:pt x="81" y="343"/>
                    <a:pt x="87" y="339"/>
                  </a:cubicBezTo>
                  <a:cubicBezTo>
                    <a:pt x="103" y="327"/>
                    <a:pt x="101" y="314"/>
                    <a:pt x="84" y="307"/>
                  </a:cubicBezTo>
                  <a:cubicBezTo>
                    <a:pt x="74" y="302"/>
                    <a:pt x="63" y="298"/>
                    <a:pt x="53" y="292"/>
                  </a:cubicBezTo>
                  <a:cubicBezTo>
                    <a:pt x="37" y="283"/>
                    <a:pt x="35" y="278"/>
                    <a:pt x="39" y="259"/>
                  </a:cubicBezTo>
                  <a:cubicBezTo>
                    <a:pt x="40" y="251"/>
                    <a:pt x="43" y="243"/>
                    <a:pt x="45" y="234"/>
                  </a:cubicBezTo>
                  <a:cubicBezTo>
                    <a:pt x="49" y="233"/>
                    <a:pt x="52" y="233"/>
                    <a:pt x="55" y="233"/>
                  </a:cubicBezTo>
                  <a:cubicBezTo>
                    <a:pt x="69" y="233"/>
                    <a:pt x="78" y="245"/>
                    <a:pt x="89" y="252"/>
                  </a:cubicBezTo>
                  <a:cubicBezTo>
                    <a:pt x="91" y="253"/>
                    <a:pt x="91" y="256"/>
                    <a:pt x="93" y="258"/>
                  </a:cubicBezTo>
                  <a:cubicBezTo>
                    <a:pt x="106" y="276"/>
                    <a:pt x="114" y="284"/>
                    <a:pt x="125" y="284"/>
                  </a:cubicBezTo>
                  <a:cubicBezTo>
                    <a:pt x="130" y="284"/>
                    <a:pt x="134" y="283"/>
                    <a:pt x="140" y="280"/>
                  </a:cubicBezTo>
                  <a:cubicBezTo>
                    <a:pt x="145" y="278"/>
                    <a:pt x="151" y="274"/>
                    <a:pt x="159" y="269"/>
                  </a:cubicBezTo>
                  <a:cubicBezTo>
                    <a:pt x="162" y="267"/>
                    <a:pt x="165" y="265"/>
                    <a:pt x="168" y="264"/>
                  </a:cubicBezTo>
                  <a:cubicBezTo>
                    <a:pt x="170" y="263"/>
                    <a:pt x="173" y="262"/>
                    <a:pt x="176" y="262"/>
                  </a:cubicBezTo>
                  <a:cubicBezTo>
                    <a:pt x="178" y="262"/>
                    <a:pt x="181" y="263"/>
                    <a:pt x="185" y="265"/>
                  </a:cubicBezTo>
                  <a:cubicBezTo>
                    <a:pt x="199" y="273"/>
                    <a:pt x="199" y="287"/>
                    <a:pt x="184" y="298"/>
                  </a:cubicBezTo>
                  <a:cubicBezTo>
                    <a:pt x="174" y="305"/>
                    <a:pt x="165" y="313"/>
                    <a:pt x="163" y="325"/>
                  </a:cubicBezTo>
                  <a:cubicBezTo>
                    <a:pt x="161" y="341"/>
                    <a:pt x="166" y="349"/>
                    <a:pt x="179" y="349"/>
                  </a:cubicBezTo>
                  <a:cubicBezTo>
                    <a:pt x="182" y="349"/>
                    <a:pt x="185" y="348"/>
                    <a:pt x="188" y="348"/>
                  </a:cubicBezTo>
                  <a:cubicBezTo>
                    <a:pt x="196" y="347"/>
                    <a:pt x="205" y="344"/>
                    <a:pt x="213" y="344"/>
                  </a:cubicBezTo>
                  <a:cubicBezTo>
                    <a:pt x="219" y="344"/>
                    <a:pt x="226" y="346"/>
                    <a:pt x="232" y="350"/>
                  </a:cubicBezTo>
                  <a:cubicBezTo>
                    <a:pt x="231" y="358"/>
                    <a:pt x="230" y="366"/>
                    <a:pt x="229" y="378"/>
                  </a:cubicBezTo>
                  <a:cubicBezTo>
                    <a:pt x="241" y="383"/>
                    <a:pt x="253" y="388"/>
                    <a:pt x="267" y="393"/>
                  </a:cubicBezTo>
                  <a:cubicBezTo>
                    <a:pt x="264" y="399"/>
                    <a:pt x="261" y="403"/>
                    <a:pt x="258" y="407"/>
                  </a:cubicBezTo>
                  <a:cubicBezTo>
                    <a:pt x="251" y="422"/>
                    <a:pt x="253" y="436"/>
                    <a:pt x="266" y="448"/>
                  </a:cubicBezTo>
                  <a:cubicBezTo>
                    <a:pt x="283" y="465"/>
                    <a:pt x="305" y="473"/>
                    <a:pt x="326" y="482"/>
                  </a:cubicBezTo>
                  <a:cubicBezTo>
                    <a:pt x="338" y="487"/>
                    <a:pt x="350" y="492"/>
                    <a:pt x="365" y="498"/>
                  </a:cubicBezTo>
                  <a:cubicBezTo>
                    <a:pt x="360" y="501"/>
                    <a:pt x="354" y="504"/>
                    <a:pt x="349" y="506"/>
                  </a:cubicBezTo>
                  <a:cubicBezTo>
                    <a:pt x="318" y="520"/>
                    <a:pt x="289" y="528"/>
                    <a:pt x="257" y="528"/>
                  </a:cubicBezTo>
                  <a:cubicBezTo>
                    <a:pt x="256" y="528"/>
                    <a:pt x="254" y="528"/>
                    <a:pt x="253" y="528"/>
                  </a:cubicBezTo>
                  <a:cubicBezTo>
                    <a:pt x="244" y="528"/>
                    <a:pt x="235" y="525"/>
                    <a:pt x="229" y="521"/>
                  </a:cubicBezTo>
                  <a:cubicBezTo>
                    <a:pt x="223" y="517"/>
                    <a:pt x="219" y="515"/>
                    <a:pt x="214" y="515"/>
                  </a:cubicBezTo>
                  <a:cubicBezTo>
                    <a:pt x="211" y="515"/>
                    <a:pt x="208" y="516"/>
                    <a:pt x="205" y="517"/>
                  </a:cubicBezTo>
                  <a:cubicBezTo>
                    <a:pt x="203" y="518"/>
                    <a:pt x="200" y="520"/>
                    <a:pt x="198" y="522"/>
                  </a:cubicBezTo>
                  <a:cubicBezTo>
                    <a:pt x="184" y="532"/>
                    <a:pt x="169" y="542"/>
                    <a:pt x="156" y="553"/>
                  </a:cubicBezTo>
                  <a:cubicBezTo>
                    <a:pt x="154" y="555"/>
                    <a:pt x="151" y="556"/>
                    <a:pt x="149" y="557"/>
                  </a:cubicBezTo>
                  <a:cubicBezTo>
                    <a:pt x="147" y="558"/>
                    <a:pt x="145" y="558"/>
                    <a:pt x="144" y="558"/>
                  </a:cubicBezTo>
                  <a:cubicBezTo>
                    <a:pt x="138" y="558"/>
                    <a:pt x="134" y="555"/>
                    <a:pt x="128" y="548"/>
                  </a:cubicBezTo>
                  <a:cubicBezTo>
                    <a:pt x="135" y="542"/>
                    <a:pt x="141" y="538"/>
                    <a:pt x="146" y="533"/>
                  </a:cubicBezTo>
                  <a:cubicBezTo>
                    <a:pt x="155" y="525"/>
                    <a:pt x="165" y="517"/>
                    <a:pt x="173" y="508"/>
                  </a:cubicBezTo>
                  <a:cubicBezTo>
                    <a:pt x="185" y="493"/>
                    <a:pt x="184" y="476"/>
                    <a:pt x="171" y="462"/>
                  </a:cubicBezTo>
                  <a:cubicBezTo>
                    <a:pt x="166" y="455"/>
                    <a:pt x="162" y="452"/>
                    <a:pt x="156" y="452"/>
                  </a:cubicBezTo>
                  <a:cubicBezTo>
                    <a:pt x="151" y="452"/>
                    <a:pt x="144" y="454"/>
                    <a:pt x="134" y="457"/>
                  </a:cubicBezTo>
                  <a:cubicBezTo>
                    <a:pt x="119" y="463"/>
                    <a:pt x="104" y="468"/>
                    <a:pt x="89" y="473"/>
                  </a:cubicBezTo>
                  <a:cubicBezTo>
                    <a:pt x="87" y="474"/>
                    <a:pt x="85" y="474"/>
                    <a:pt x="83" y="474"/>
                  </a:cubicBezTo>
                  <a:cubicBezTo>
                    <a:pt x="79" y="474"/>
                    <a:pt x="75" y="473"/>
                    <a:pt x="70" y="473"/>
                  </a:cubicBezTo>
                  <a:cubicBezTo>
                    <a:pt x="75" y="456"/>
                    <a:pt x="82" y="443"/>
                    <a:pt x="97" y="435"/>
                  </a:cubicBezTo>
                  <a:cubicBezTo>
                    <a:pt x="99" y="435"/>
                    <a:pt x="100" y="434"/>
                    <a:pt x="102" y="433"/>
                  </a:cubicBezTo>
                  <a:cubicBezTo>
                    <a:pt x="120" y="420"/>
                    <a:pt x="127" y="409"/>
                    <a:pt x="121" y="398"/>
                  </a:cubicBezTo>
                  <a:cubicBezTo>
                    <a:pt x="117" y="390"/>
                    <a:pt x="102" y="384"/>
                    <a:pt x="88" y="384"/>
                  </a:cubicBezTo>
                  <a:cubicBezTo>
                    <a:pt x="84" y="384"/>
                    <a:pt x="80" y="385"/>
                    <a:pt x="76" y="385"/>
                  </a:cubicBezTo>
                  <a:cubicBezTo>
                    <a:pt x="65" y="388"/>
                    <a:pt x="54" y="389"/>
                    <a:pt x="43" y="390"/>
                  </a:cubicBezTo>
                  <a:cubicBezTo>
                    <a:pt x="42" y="390"/>
                    <a:pt x="41" y="390"/>
                    <a:pt x="41" y="390"/>
                  </a:cubicBezTo>
                  <a:moveTo>
                    <a:pt x="249" y="229"/>
                  </a:moveTo>
                  <a:cubicBezTo>
                    <a:pt x="256" y="229"/>
                    <a:pt x="262" y="228"/>
                    <a:pt x="268" y="227"/>
                  </a:cubicBezTo>
                  <a:cubicBezTo>
                    <a:pt x="274" y="227"/>
                    <a:pt x="280" y="226"/>
                    <a:pt x="285" y="226"/>
                  </a:cubicBezTo>
                  <a:cubicBezTo>
                    <a:pt x="295" y="226"/>
                    <a:pt x="304" y="229"/>
                    <a:pt x="313" y="239"/>
                  </a:cubicBezTo>
                  <a:cubicBezTo>
                    <a:pt x="318" y="245"/>
                    <a:pt x="330" y="246"/>
                    <a:pt x="339" y="248"/>
                  </a:cubicBezTo>
                  <a:cubicBezTo>
                    <a:pt x="364" y="252"/>
                    <a:pt x="377" y="268"/>
                    <a:pt x="387" y="287"/>
                  </a:cubicBezTo>
                  <a:cubicBezTo>
                    <a:pt x="390" y="293"/>
                    <a:pt x="388" y="301"/>
                    <a:pt x="389" y="310"/>
                  </a:cubicBezTo>
                  <a:cubicBezTo>
                    <a:pt x="364" y="309"/>
                    <a:pt x="344" y="294"/>
                    <a:pt x="321" y="294"/>
                  </a:cubicBezTo>
                  <a:cubicBezTo>
                    <a:pt x="315" y="294"/>
                    <a:pt x="308" y="295"/>
                    <a:pt x="301" y="298"/>
                  </a:cubicBezTo>
                  <a:cubicBezTo>
                    <a:pt x="301" y="299"/>
                    <a:pt x="301" y="299"/>
                    <a:pt x="301" y="299"/>
                  </a:cubicBezTo>
                  <a:cubicBezTo>
                    <a:pt x="283" y="277"/>
                    <a:pt x="266" y="255"/>
                    <a:pt x="244" y="229"/>
                  </a:cubicBezTo>
                  <a:cubicBezTo>
                    <a:pt x="246" y="229"/>
                    <a:pt x="247" y="229"/>
                    <a:pt x="249" y="229"/>
                  </a:cubicBezTo>
                  <a:moveTo>
                    <a:pt x="756" y="239"/>
                  </a:moveTo>
                  <a:cubicBezTo>
                    <a:pt x="760" y="239"/>
                    <a:pt x="764" y="239"/>
                    <a:pt x="768" y="237"/>
                  </a:cubicBezTo>
                  <a:cubicBezTo>
                    <a:pt x="768" y="237"/>
                    <a:pt x="769" y="237"/>
                    <a:pt x="770" y="236"/>
                  </a:cubicBezTo>
                  <a:cubicBezTo>
                    <a:pt x="772" y="230"/>
                    <a:pt x="775" y="223"/>
                    <a:pt x="778" y="214"/>
                  </a:cubicBezTo>
                  <a:cubicBezTo>
                    <a:pt x="796" y="227"/>
                    <a:pt x="797" y="229"/>
                    <a:pt x="790" y="276"/>
                  </a:cubicBezTo>
                  <a:cubicBezTo>
                    <a:pt x="794" y="281"/>
                    <a:pt x="799" y="283"/>
                    <a:pt x="805" y="283"/>
                  </a:cubicBezTo>
                  <a:cubicBezTo>
                    <a:pt x="810" y="283"/>
                    <a:pt x="816" y="281"/>
                    <a:pt x="821" y="281"/>
                  </a:cubicBezTo>
                  <a:cubicBezTo>
                    <a:pt x="823" y="280"/>
                    <a:pt x="826" y="280"/>
                    <a:pt x="827" y="280"/>
                  </a:cubicBezTo>
                  <a:cubicBezTo>
                    <a:pt x="841" y="280"/>
                    <a:pt x="847" y="288"/>
                    <a:pt x="848" y="303"/>
                  </a:cubicBezTo>
                  <a:cubicBezTo>
                    <a:pt x="848" y="310"/>
                    <a:pt x="845" y="317"/>
                    <a:pt x="839" y="319"/>
                  </a:cubicBezTo>
                  <a:cubicBezTo>
                    <a:pt x="837" y="320"/>
                    <a:pt x="834" y="321"/>
                    <a:pt x="831" y="321"/>
                  </a:cubicBezTo>
                  <a:cubicBezTo>
                    <a:pt x="821" y="321"/>
                    <a:pt x="812" y="323"/>
                    <a:pt x="804" y="327"/>
                  </a:cubicBezTo>
                  <a:cubicBezTo>
                    <a:pt x="791" y="333"/>
                    <a:pt x="780" y="342"/>
                    <a:pt x="770" y="353"/>
                  </a:cubicBezTo>
                  <a:cubicBezTo>
                    <a:pt x="763" y="360"/>
                    <a:pt x="762" y="372"/>
                    <a:pt x="756" y="386"/>
                  </a:cubicBezTo>
                  <a:cubicBezTo>
                    <a:pt x="755" y="386"/>
                    <a:pt x="749" y="389"/>
                    <a:pt x="739" y="392"/>
                  </a:cubicBezTo>
                  <a:cubicBezTo>
                    <a:pt x="748" y="365"/>
                    <a:pt x="747" y="339"/>
                    <a:pt x="765" y="319"/>
                  </a:cubicBezTo>
                  <a:cubicBezTo>
                    <a:pt x="763" y="300"/>
                    <a:pt x="766" y="280"/>
                    <a:pt x="751" y="265"/>
                  </a:cubicBezTo>
                  <a:cubicBezTo>
                    <a:pt x="746" y="259"/>
                    <a:pt x="740" y="254"/>
                    <a:pt x="735" y="250"/>
                  </a:cubicBezTo>
                  <a:cubicBezTo>
                    <a:pt x="737" y="245"/>
                    <a:pt x="740" y="242"/>
                    <a:pt x="743" y="241"/>
                  </a:cubicBezTo>
                  <a:cubicBezTo>
                    <a:pt x="746" y="239"/>
                    <a:pt x="750" y="239"/>
                    <a:pt x="753" y="239"/>
                  </a:cubicBezTo>
                  <a:cubicBezTo>
                    <a:pt x="754" y="239"/>
                    <a:pt x="755" y="239"/>
                    <a:pt x="755" y="239"/>
                  </a:cubicBezTo>
                  <a:cubicBezTo>
                    <a:pt x="756" y="239"/>
                    <a:pt x="756" y="239"/>
                    <a:pt x="756" y="239"/>
                  </a:cubicBezTo>
                  <a:moveTo>
                    <a:pt x="586" y="249"/>
                  </a:moveTo>
                  <a:cubicBezTo>
                    <a:pt x="590" y="249"/>
                    <a:pt x="594" y="249"/>
                    <a:pt x="598" y="248"/>
                  </a:cubicBezTo>
                  <a:cubicBezTo>
                    <a:pt x="600" y="248"/>
                    <a:pt x="601" y="247"/>
                    <a:pt x="602" y="247"/>
                  </a:cubicBezTo>
                  <a:cubicBezTo>
                    <a:pt x="612" y="243"/>
                    <a:pt x="612" y="232"/>
                    <a:pt x="612" y="223"/>
                  </a:cubicBezTo>
                  <a:cubicBezTo>
                    <a:pt x="613" y="199"/>
                    <a:pt x="622" y="181"/>
                    <a:pt x="645" y="171"/>
                  </a:cubicBezTo>
                  <a:cubicBezTo>
                    <a:pt x="656" y="175"/>
                    <a:pt x="658" y="183"/>
                    <a:pt x="655" y="192"/>
                  </a:cubicBezTo>
                  <a:cubicBezTo>
                    <a:pt x="652" y="203"/>
                    <a:pt x="648" y="214"/>
                    <a:pt x="644" y="225"/>
                  </a:cubicBezTo>
                  <a:cubicBezTo>
                    <a:pt x="642" y="232"/>
                    <a:pt x="640" y="238"/>
                    <a:pt x="639" y="244"/>
                  </a:cubicBezTo>
                  <a:cubicBezTo>
                    <a:pt x="637" y="264"/>
                    <a:pt x="639" y="270"/>
                    <a:pt x="654" y="270"/>
                  </a:cubicBezTo>
                  <a:cubicBezTo>
                    <a:pt x="657" y="270"/>
                    <a:pt x="661" y="270"/>
                    <a:pt x="666" y="269"/>
                  </a:cubicBezTo>
                  <a:cubicBezTo>
                    <a:pt x="675" y="268"/>
                    <a:pt x="684" y="268"/>
                    <a:pt x="692" y="267"/>
                  </a:cubicBezTo>
                  <a:cubicBezTo>
                    <a:pt x="695" y="266"/>
                    <a:pt x="697" y="266"/>
                    <a:pt x="700" y="266"/>
                  </a:cubicBezTo>
                  <a:cubicBezTo>
                    <a:pt x="714" y="266"/>
                    <a:pt x="724" y="275"/>
                    <a:pt x="731" y="286"/>
                  </a:cubicBezTo>
                  <a:cubicBezTo>
                    <a:pt x="734" y="290"/>
                    <a:pt x="735" y="298"/>
                    <a:pt x="733" y="302"/>
                  </a:cubicBezTo>
                  <a:cubicBezTo>
                    <a:pt x="732" y="303"/>
                    <a:pt x="730" y="305"/>
                    <a:pt x="727" y="306"/>
                  </a:cubicBezTo>
                  <a:cubicBezTo>
                    <a:pt x="724" y="307"/>
                    <a:pt x="721" y="308"/>
                    <a:pt x="718" y="308"/>
                  </a:cubicBezTo>
                  <a:cubicBezTo>
                    <a:pt x="718" y="308"/>
                    <a:pt x="717" y="308"/>
                    <a:pt x="717" y="308"/>
                  </a:cubicBezTo>
                  <a:cubicBezTo>
                    <a:pt x="706" y="308"/>
                    <a:pt x="695" y="306"/>
                    <a:pt x="684" y="303"/>
                  </a:cubicBezTo>
                  <a:cubicBezTo>
                    <a:pt x="680" y="303"/>
                    <a:pt x="677" y="302"/>
                    <a:pt x="674" y="302"/>
                  </a:cubicBezTo>
                  <a:cubicBezTo>
                    <a:pt x="669" y="302"/>
                    <a:pt x="664" y="303"/>
                    <a:pt x="661" y="305"/>
                  </a:cubicBezTo>
                  <a:cubicBezTo>
                    <a:pt x="649" y="310"/>
                    <a:pt x="642" y="323"/>
                    <a:pt x="647" y="338"/>
                  </a:cubicBezTo>
                  <a:cubicBezTo>
                    <a:pt x="650" y="350"/>
                    <a:pt x="657" y="361"/>
                    <a:pt x="661" y="369"/>
                  </a:cubicBezTo>
                  <a:cubicBezTo>
                    <a:pt x="652" y="385"/>
                    <a:pt x="643" y="401"/>
                    <a:pt x="633" y="417"/>
                  </a:cubicBezTo>
                  <a:cubicBezTo>
                    <a:pt x="631" y="420"/>
                    <a:pt x="628" y="424"/>
                    <a:pt x="624" y="426"/>
                  </a:cubicBezTo>
                  <a:cubicBezTo>
                    <a:pt x="623" y="426"/>
                    <a:pt x="623" y="426"/>
                    <a:pt x="622" y="427"/>
                  </a:cubicBezTo>
                  <a:cubicBezTo>
                    <a:pt x="589" y="435"/>
                    <a:pt x="555" y="443"/>
                    <a:pt x="521" y="451"/>
                  </a:cubicBezTo>
                  <a:cubicBezTo>
                    <a:pt x="519" y="437"/>
                    <a:pt x="516" y="425"/>
                    <a:pt x="514" y="413"/>
                  </a:cubicBezTo>
                  <a:cubicBezTo>
                    <a:pt x="511" y="399"/>
                    <a:pt x="501" y="392"/>
                    <a:pt x="487" y="390"/>
                  </a:cubicBezTo>
                  <a:cubicBezTo>
                    <a:pt x="453" y="383"/>
                    <a:pt x="447" y="371"/>
                    <a:pt x="466" y="339"/>
                  </a:cubicBezTo>
                  <a:cubicBezTo>
                    <a:pt x="485" y="345"/>
                    <a:pt x="505" y="350"/>
                    <a:pt x="525" y="356"/>
                  </a:cubicBezTo>
                  <a:cubicBezTo>
                    <a:pt x="532" y="358"/>
                    <a:pt x="538" y="359"/>
                    <a:pt x="544" y="359"/>
                  </a:cubicBezTo>
                  <a:cubicBezTo>
                    <a:pt x="548" y="359"/>
                    <a:pt x="552" y="359"/>
                    <a:pt x="556" y="357"/>
                  </a:cubicBezTo>
                  <a:cubicBezTo>
                    <a:pt x="560" y="355"/>
                    <a:pt x="563" y="353"/>
                    <a:pt x="566" y="349"/>
                  </a:cubicBezTo>
                  <a:cubicBezTo>
                    <a:pt x="578" y="335"/>
                    <a:pt x="580" y="320"/>
                    <a:pt x="569" y="305"/>
                  </a:cubicBezTo>
                  <a:cubicBezTo>
                    <a:pt x="561" y="294"/>
                    <a:pt x="551" y="285"/>
                    <a:pt x="541" y="276"/>
                  </a:cubicBezTo>
                  <a:cubicBezTo>
                    <a:pt x="533" y="268"/>
                    <a:pt x="523" y="261"/>
                    <a:pt x="514" y="253"/>
                  </a:cubicBezTo>
                  <a:cubicBezTo>
                    <a:pt x="491" y="233"/>
                    <a:pt x="489" y="214"/>
                    <a:pt x="512" y="183"/>
                  </a:cubicBezTo>
                  <a:cubicBezTo>
                    <a:pt x="523" y="194"/>
                    <a:pt x="532" y="203"/>
                    <a:pt x="541" y="213"/>
                  </a:cubicBezTo>
                  <a:cubicBezTo>
                    <a:pt x="549" y="221"/>
                    <a:pt x="557" y="229"/>
                    <a:pt x="563" y="238"/>
                  </a:cubicBezTo>
                  <a:cubicBezTo>
                    <a:pt x="569" y="247"/>
                    <a:pt x="577" y="249"/>
                    <a:pt x="586" y="249"/>
                  </a:cubicBezTo>
                  <a:moveTo>
                    <a:pt x="355" y="189"/>
                  </a:moveTo>
                  <a:cubicBezTo>
                    <a:pt x="355" y="189"/>
                    <a:pt x="356" y="189"/>
                    <a:pt x="357" y="189"/>
                  </a:cubicBezTo>
                  <a:cubicBezTo>
                    <a:pt x="367" y="188"/>
                    <a:pt x="375" y="187"/>
                    <a:pt x="382" y="184"/>
                  </a:cubicBezTo>
                  <a:cubicBezTo>
                    <a:pt x="396" y="178"/>
                    <a:pt x="403" y="165"/>
                    <a:pt x="404" y="145"/>
                  </a:cubicBezTo>
                  <a:cubicBezTo>
                    <a:pt x="404" y="130"/>
                    <a:pt x="403" y="114"/>
                    <a:pt x="403" y="95"/>
                  </a:cubicBezTo>
                  <a:cubicBezTo>
                    <a:pt x="419" y="100"/>
                    <a:pt x="427" y="107"/>
                    <a:pt x="428" y="120"/>
                  </a:cubicBezTo>
                  <a:cubicBezTo>
                    <a:pt x="428" y="126"/>
                    <a:pt x="429" y="132"/>
                    <a:pt x="430" y="137"/>
                  </a:cubicBezTo>
                  <a:cubicBezTo>
                    <a:pt x="433" y="152"/>
                    <a:pt x="436" y="158"/>
                    <a:pt x="446" y="158"/>
                  </a:cubicBezTo>
                  <a:cubicBezTo>
                    <a:pt x="450" y="158"/>
                    <a:pt x="455" y="157"/>
                    <a:pt x="462" y="155"/>
                  </a:cubicBezTo>
                  <a:cubicBezTo>
                    <a:pt x="474" y="152"/>
                    <a:pt x="486" y="147"/>
                    <a:pt x="497" y="143"/>
                  </a:cubicBezTo>
                  <a:cubicBezTo>
                    <a:pt x="504" y="141"/>
                    <a:pt x="509" y="140"/>
                    <a:pt x="512" y="140"/>
                  </a:cubicBezTo>
                  <a:cubicBezTo>
                    <a:pt x="520" y="140"/>
                    <a:pt x="524" y="145"/>
                    <a:pt x="530" y="161"/>
                  </a:cubicBezTo>
                  <a:cubicBezTo>
                    <a:pt x="527" y="161"/>
                    <a:pt x="524" y="163"/>
                    <a:pt x="521" y="163"/>
                  </a:cubicBezTo>
                  <a:cubicBezTo>
                    <a:pt x="521" y="163"/>
                    <a:pt x="521" y="163"/>
                    <a:pt x="521" y="163"/>
                  </a:cubicBezTo>
                  <a:cubicBezTo>
                    <a:pt x="518" y="163"/>
                    <a:pt x="515" y="162"/>
                    <a:pt x="512" y="162"/>
                  </a:cubicBezTo>
                  <a:cubicBezTo>
                    <a:pt x="507" y="162"/>
                    <a:pt x="502" y="163"/>
                    <a:pt x="498" y="165"/>
                  </a:cubicBezTo>
                  <a:cubicBezTo>
                    <a:pt x="488" y="169"/>
                    <a:pt x="482" y="178"/>
                    <a:pt x="477" y="189"/>
                  </a:cubicBezTo>
                  <a:cubicBezTo>
                    <a:pt x="462" y="226"/>
                    <a:pt x="470" y="250"/>
                    <a:pt x="498" y="275"/>
                  </a:cubicBezTo>
                  <a:cubicBezTo>
                    <a:pt x="510" y="285"/>
                    <a:pt x="522" y="294"/>
                    <a:pt x="535" y="304"/>
                  </a:cubicBezTo>
                  <a:cubicBezTo>
                    <a:pt x="543" y="310"/>
                    <a:pt x="549" y="318"/>
                    <a:pt x="542" y="332"/>
                  </a:cubicBezTo>
                  <a:cubicBezTo>
                    <a:pt x="513" y="325"/>
                    <a:pt x="484" y="319"/>
                    <a:pt x="452" y="312"/>
                  </a:cubicBezTo>
                  <a:cubicBezTo>
                    <a:pt x="471" y="277"/>
                    <a:pt x="468" y="240"/>
                    <a:pt x="455" y="203"/>
                  </a:cubicBezTo>
                  <a:cubicBezTo>
                    <a:pt x="453" y="196"/>
                    <a:pt x="447" y="191"/>
                    <a:pt x="442" y="186"/>
                  </a:cubicBezTo>
                  <a:cubicBezTo>
                    <a:pt x="440" y="186"/>
                    <a:pt x="438" y="187"/>
                    <a:pt x="436" y="187"/>
                  </a:cubicBezTo>
                  <a:cubicBezTo>
                    <a:pt x="435" y="193"/>
                    <a:pt x="432" y="199"/>
                    <a:pt x="433" y="204"/>
                  </a:cubicBezTo>
                  <a:cubicBezTo>
                    <a:pt x="434" y="215"/>
                    <a:pt x="438" y="225"/>
                    <a:pt x="440" y="236"/>
                  </a:cubicBezTo>
                  <a:cubicBezTo>
                    <a:pt x="446" y="265"/>
                    <a:pt x="438" y="291"/>
                    <a:pt x="422" y="316"/>
                  </a:cubicBezTo>
                  <a:cubicBezTo>
                    <a:pt x="400" y="348"/>
                    <a:pt x="394" y="385"/>
                    <a:pt x="393" y="422"/>
                  </a:cubicBezTo>
                  <a:cubicBezTo>
                    <a:pt x="393" y="440"/>
                    <a:pt x="402" y="456"/>
                    <a:pt x="417" y="468"/>
                  </a:cubicBezTo>
                  <a:cubicBezTo>
                    <a:pt x="420" y="467"/>
                    <a:pt x="422" y="467"/>
                    <a:pt x="424" y="466"/>
                  </a:cubicBezTo>
                  <a:cubicBezTo>
                    <a:pt x="433" y="462"/>
                    <a:pt x="432" y="454"/>
                    <a:pt x="428" y="445"/>
                  </a:cubicBezTo>
                  <a:cubicBezTo>
                    <a:pt x="421" y="426"/>
                    <a:pt x="416" y="407"/>
                    <a:pt x="424" y="383"/>
                  </a:cubicBezTo>
                  <a:cubicBezTo>
                    <a:pt x="436" y="399"/>
                    <a:pt x="449" y="410"/>
                    <a:pt x="470" y="413"/>
                  </a:cubicBezTo>
                  <a:cubicBezTo>
                    <a:pt x="487" y="416"/>
                    <a:pt x="496" y="442"/>
                    <a:pt x="489" y="459"/>
                  </a:cubicBezTo>
                  <a:cubicBezTo>
                    <a:pt x="488" y="463"/>
                    <a:pt x="483" y="467"/>
                    <a:pt x="479" y="469"/>
                  </a:cubicBezTo>
                  <a:cubicBezTo>
                    <a:pt x="479" y="469"/>
                    <a:pt x="479" y="469"/>
                    <a:pt x="479" y="469"/>
                  </a:cubicBezTo>
                  <a:cubicBezTo>
                    <a:pt x="468" y="473"/>
                    <a:pt x="457" y="476"/>
                    <a:pt x="446" y="479"/>
                  </a:cubicBezTo>
                  <a:cubicBezTo>
                    <a:pt x="437" y="482"/>
                    <a:pt x="428" y="481"/>
                    <a:pt x="419" y="485"/>
                  </a:cubicBezTo>
                  <a:cubicBezTo>
                    <a:pt x="417" y="486"/>
                    <a:pt x="416" y="487"/>
                    <a:pt x="414" y="488"/>
                  </a:cubicBezTo>
                  <a:cubicBezTo>
                    <a:pt x="413" y="489"/>
                    <a:pt x="412" y="489"/>
                    <a:pt x="411" y="490"/>
                  </a:cubicBezTo>
                  <a:cubicBezTo>
                    <a:pt x="409" y="491"/>
                    <a:pt x="407" y="491"/>
                    <a:pt x="405" y="491"/>
                  </a:cubicBezTo>
                  <a:cubicBezTo>
                    <a:pt x="399" y="491"/>
                    <a:pt x="394" y="489"/>
                    <a:pt x="388" y="485"/>
                  </a:cubicBezTo>
                  <a:cubicBezTo>
                    <a:pt x="367" y="473"/>
                    <a:pt x="344" y="465"/>
                    <a:pt x="323" y="454"/>
                  </a:cubicBezTo>
                  <a:cubicBezTo>
                    <a:pt x="310" y="447"/>
                    <a:pt x="297" y="440"/>
                    <a:pt x="285" y="431"/>
                  </a:cubicBezTo>
                  <a:cubicBezTo>
                    <a:pt x="282" y="429"/>
                    <a:pt x="281" y="420"/>
                    <a:pt x="282" y="416"/>
                  </a:cubicBezTo>
                  <a:cubicBezTo>
                    <a:pt x="283" y="415"/>
                    <a:pt x="284" y="413"/>
                    <a:pt x="286" y="413"/>
                  </a:cubicBezTo>
                  <a:cubicBezTo>
                    <a:pt x="289" y="411"/>
                    <a:pt x="292" y="411"/>
                    <a:pt x="295" y="411"/>
                  </a:cubicBezTo>
                  <a:cubicBezTo>
                    <a:pt x="295" y="411"/>
                    <a:pt x="295" y="411"/>
                    <a:pt x="295" y="411"/>
                  </a:cubicBezTo>
                  <a:cubicBezTo>
                    <a:pt x="302" y="411"/>
                    <a:pt x="309" y="415"/>
                    <a:pt x="316" y="415"/>
                  </a:cubicBezTo>
                  <a:cubicBezTo>
                    <a:pt x="321" y="415"/>
                    <a:pt x="326" y="415"/>
                    <a:pt x="332" y="415"/>
                  </a:cubicBezTo>
                  <a:cubicBezTo>
                    <a:pt x="341" y="415"/>
                    <a:pt x="349" y="415"/>
                    <a:pt x="357" y="412"/>
                  </a:cubicBezTo>
                  <a:cubicBezTo>
                    <a:pt x="358" y="412"/>
                    <a:pt x="360" y="411"/>
                    <a:pt x="361" y="411"/>
                  </a:cubicBezTo>
                  <a:cubicBezTo>
                    <a:pt x="378" y="403"/>
                    <a:pt x="383" y="384"/>
                    <a:pt x="371" y="369"/>
                  </a:cubicBezTo>
                  <a:cubicBezTo>
                    <a:pt x="363" y="358"/>
                    <a:pt x="351" y="348"/>
                    <a:pt x="341" y="338"/>
                  </a:cubicBezTo>
                  <a:cubicBezTo>
                    <a:pt x="336" y="333"/>
                    <a:pt x="330" y="329"/>
                    <a:pt x="323" y="323"/>
                  </a:cubicBezTo>
                  <a:cubicBezTo>
                    <a:pt x="324" y="323"/>
                    <a:pt x="325" y="322"/>
                    <a:pt x="326" y="322"/>
                  </a:cubicBezTo>
                  <a:cubicBezTo>
                    <a:pt x="329" y="321"/>
                    <a:pt x="331" y="320"/>
                    <a:pt x="334" y="320"/>
                  </a:cubicBezTo>
                  <a:cubicBezTo>
                    <a:pt x="342" y="320"/>
                    <a:pt x="348" y="325"/>
                    <a:pt x="354" y="328"/>
                  </a:cubicBezTo>
                  <a:cubicBezTo>
                    <a:pt x="361" y="331"/>
                    <a:pt x="368" y="333"/>
                    <a:pt x="375" y="333"/>
                  </a:cubicBezTo>
                  <a:cubicBezTo>
                    <a:pt x="381" y="333"/>
                    <a:pt x="388" y="331"/>
                    <a:pt x="394" y="328"/>
                  </a:cubicBezTo>
                  <a:cubicBezTo>
                    <a:pt x="395" y="328"/>
                    <a:pt x="396" y="327"/>
                    <a:pt x="397" y="327"/>
                  </a:cubicBezTo>
                  <a:cubicBezTo>
                    <a:pt x="419" y="316"/>
                    <a:pt x="425" y="293"/>
                    <a:pt x="412" y="274"/>
                  </a:cubicBezTo>
                  <a:cubicBezTo>
                    <a:pt x="397" y="251"/>
                    <a:pt x="378" y="233"/>
                    <a:pt x="349" y="224"/>
                  </a:cubicBezTo>
                  <a:cubicBezTo>
                    <a:pt x="334" y="219"/>
                    <a:pt x="322" y="208"/>
                    <a:pt x="308" y="199"/>
                  </a:cubicBezTo>
                  <a:cubicBezTo>
                    <a:pt x="308" y="197"/>
                    <a:pt x="308" y="195"/>
                    <a:pt x="308" y="193"/>
                  </a:cubicBezTo>
                  <a:cubicBezTo>
                    <a:pt x="316" y="191"/>
                    <a:pt x="323" y="189"/>
                    <a:pt x="330" y="189"/>
                  </a:cubicBezTo>
                  <a:cubicBezTo>
                    <a:pt x="334" y="188"/>
                    <a:pt x="337" y="188"/>
                    <a:pt x="341" y="188"/>
                  </a:cubicBezTo>
                  <a:cubicBezTo>
                    <a:pt x="343" y="188"/>
                    <a:pt x="346" y="188"/>
                    <a:pt x="348" y="188"/>
                  </a:cubicBezTo>
                  <a:cubicBezTo>
                    <a:pt x="350" y="189"/>
                    <a:pt x="352" y="189"/>
                    <a:pt x="355" y="189"/>
                  </a:cubicBezTo>
                  <a:moveTo>
                    <a:pt x="128" y="225"/>
                  </a:moveTo>
                  <a:cubicBezTo>
                    <a:pt x="123" y="225"/>
                    <a:pt x="118" y="223"/>
                    <a:pt x="115" y="218"/>
                  </a:cubicBezTo>
                  <a:cubicBezTo>
                    <a:pt x="112" y="209"/>
                    <a:pt x="108" y="199"/>
                    <a:pt x="119" y="193"/>
                  </a:cubicBezTo>
                  <a:cubicBezTo>
                    <a:pt x="125" y="190"/>
                    <a:pt x="131" y="187"/>
                    <a:pt x="137" y="184"/>
                  </a:cubicBezTo>
                  <a:cubicBezTo>
                    <a:pt x="142" y="182"/>
                    <a:pt x="147" y="180"/>
                    <a:pt x="153" y="178"/>
                  </a:cubicBezTo>
                  <a:cubicBezTo>
                    <a:pt x="155" y="177"/>
                    <a:pt x="157" y="176"/>
                    <a:pt x="158" y="175"/>
                  </a:cubicBezTo>
                  <a:cubicBezTo>
                    <a:pt x="179" y="166"/>
                    <a:pt x="181" y="154"/>
                    <a:pt x="168" y="132"/>
                  </a:cubicBezTo>
                  <a:cubicBezTo>
                    <a:pt x="155" y="110"/>
                    <a:pt x="140" y="87"/>
                    <a:pt x="138" y="61"/>
                  </a:cubicBezTo>
                  <a:cubicBezTo>
                    <a:pt x="138" y="54"/>
                    <a:pt x="139" y="45"/>
                    <a:pt x="143" y="39"/>
                  </a:cubicBezTo>
                  <a:cubicBezTo>
                    <a:pt x="145" y="36"/>
                    <a:pt x="148" y="33"/>
                    <a:pt x="152" y="31"/>
                  </a:cubicBezTo>
                  <a:cubicBezTo>
                    <a:pt x="153" y="31"/>
                    <a:pt x="155" y="30"/>
                    <a:pt x="157" y="30"/>
                  </a:cubicBezTo>
                  <a:cubicBezTo>
                    <a:pt x="162" y="30"/>
                    <a:pt x="166" y="33"/>
                    <a:pt x="170" y="39"/>
                  </a:cubicBezTo>
                  <a:cubicBezTo>
                    <a:pt x="176" y="49"/>
                    <a:pt x="180" y="60"/>
                    <a:pt x="183" y="71"/>
                  </a:cubicBezTo>
                  <a:cubicBezTo>
                    <a:pt x="187" y="83"/>
                    <a:pt x="187" y="96"/>
                    <a:pt x="190" y="108"/>
                  </a:cubicBezTo>
                  <a:cubicBezTo>
                    <a:pt x="194" y="119"/>
                    <a:pt x="200" y="125"/>
                    <a:pt x="208" y="125"/>
                  </a:cubicBezTo>
                  <a:cubicBezTo>
                    <a:pt x="212" y="125"/>
                    <a:pt x="217" y="123"/>
                    <a:pt x="22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26" y="119"/>
                    <a:pt x="228" y="117"/>
                    <a:pt x="231" y="115"/>
                  </a:cubicBezTo>
                  <a:cubicBezTo>
                    <a:pt x="237" y="111"/>
                    <a:pt x="241" y="108"/>
                    <a:pt x="245" y="106"/>
                  </a:cubicBezTo>
                  <a:cubicBezTo>
                    <a:pt x="248" y="105"/>
                    <a:pt x="251" y="105"/>
                    <a:pt x="253" y="105"/>
                  </a:cubicBezTo>
                  <a:cubicBezTo>
                    <a:pt x="260" y="105"/>
                    <a:pt x="266" y="110"/>
                    <a:pt x="278" y="122"/>
                  </a:cubicBezTo>
                  <a:cubicBezTo>
                    <a:pt x="269" y="133"/>
                    <a:pt x="260" y="143"/>
                    <a:pt x="247" y="152"/>
                  </a:cubicBezTo>
                  <a:cubicBezTo>
                    <a:pt x="235" y="160"/>
                    <a:pt x="228" y="175"/>
                    <a:pt x="217" y="189"/>
                  </a:cubicBezTo>
                  <a:cubicBezTo>
                    <a:pt x="212" y="179"/>
                    <a:pt x="206" y="168"/>
                    <a:pt x="200" y="157"/>
                  </a:cubicBezTo>
                  <a:cubicBezTo>
                    <a:pt x="199" y="157"/>
                    <a:pt x="199" y="157"/>
                    <a:pt x="199" y="157"/>
                  </a:cubicBezTo>
                  <a:cubicBezTo>
                    <a:pt x="195" y="157"/>
                    <a:pt x="193" y="157"/>
                    <a:pt x="191" y="158"/>
                  </a:cubicBezTo>
                  <a:cubicBezTo>
                    <a:pt x="185" y="160"/>
                    <a:pt x="185" y="167"/>
                    <a:pt x="189" y="174"/>
                  </a:cubicBezTo>
                  <a:cubicBezTo>
                    <a:pt x="198" y="196"/>
                    <a:pt x="208" y="218"/>
                    <a:pt x="218" y="241"/>
                  </a:cubicBezTo>
                  <a:cubicBezTo>
                    <a:pt x="217" y="241"/>
                    <a:pt x="216" y="242"/>
                    <a:pt x="214" y="243"/>
                  </a:cubicBezTo>
                  <a:cubicBezTo>
                    <a:pt x="211" y="238"/>
                    <a:pt x="208" y="234"/>
                    <a:pt x="205" y="229"/>
                  </a:cubicBezTo>
                  <a:cubicBezTo>
                    <a:pt x="197" y="214"/>
                    <a:pt x="188" y="207"/>
                    <a:pt x="177" y="207"/>
                  </a:cubicBezTo>
                  <a:cubicBezTo>
                    <a:pt x="172" y="207"/>
                    <a:pt x="166" y="208"/>
                    <a:pt x="160" y="211"/>
                  </a:cubicBezTo>
                  <a:cubicBezTo>
                    <a:pt x="158" y="212"/>
                    <a:pt x="156" y="213"/>
                    <a:pt x="154" y="214"/>
                  </a:cubicBezTo>
                  <a:cubicBezTo>
                    <a:pt x="149" y="217"/>
                    <a:pt x="145" y="220"/>
                    <a:pt x="140" y="222"/>
                  </a:cubicBezTo>
                  <a:cubicBezTo>
                    <a:pt x="139" y="223"/>
                    <a:pt x="139" y="223"/>
                    <a:pt x="138" y="223"/>
                  </a:cubicBezTo>
                  <a:cubicBezTo>
                    <a:pt x="135" y="224"/>
                    <a:pt x="131" y="225"/>
                    <a:pt x="128" y="225"/>
                  </a:cubicBezTo>
                  <a:moveTo>
                    <a:pt x="154" y="0"/>
                  </a:moveTo>
                  <a:cubicBezTo>
                    <a:pt x="152" y="0"/>
                    <a:pt x="150" y="1"/>
                    <a:pt x="148" y="2"/>
                  </a:cubicBezTo>
                  <a:cubicBezTo>
                    <a:pt x="113" y="17"/>
                    <a:pt x="109" y="52"/>
                    <a:pt x="121" y="88"/>
                  </a:cubicBezTo>
                  <a:cubicBezTo>
                    <a:pt x="128" y="109"/>
                    <a:pt x="137" y="129"/>
                    <a:pt x="146" y="151"/>
                  </a:cubicBezTo>
                  <a:cubicBezTo>
                    <a:pt x="118" y="167"/>
                    <a:pt x="83" y="175"/>
                    <a:pt x="83" y="213"/>
                  </a:cubicBezTo>
                  <a:cubicBezTo>
                    <a:pt x="71" y="210"/>
                    <a:pt x="63" y="209"/>
                    <a:pt x="56" y="209"/>
                  </a:cubicBezTo>
                  <a:cubicBezTo>
                    <a:pt x="51" y="209"/>
                    <a:pt x="47" y="209"/>
                    <a:pt x="43" y="211"/>
                  </a:cubicBezTo>
                  <a:cubicBezTo>
                    <a:pt x="34" y="215"/>
                    <a:pt x="28" y="225"/>
                    <a:pt x="22" y="244"/>
                  </a:cubicBezTo>
                  <a:cubicBezTo>
                    <a:pt x="19" y="251"/>
                    <a:pt x="16" y="260"/>
                    <a:pt x="14" y="268"/>
                  </a:cubicBezTo>
                  <a:cubicBezTo>
                    <a:pt x="10" y="289"/>
                    <a:pt x="17" y="301"/>
                    <a:pt x="37" y="311"/>
                  </a:cubicBezTo>
                  <a:cubicBezTo>
                    <a:pt x="45" y="315"/>
                    <a:pt x="54" y="320"/>
                    <a:pt x="65" y="325"/>
                  </a:cubicBezTo>
                  <a:cubicBezTo>
                    <a:pt x="46" y="341"/>
                    <a:pt x="30" y="353"/>
                    <a:pt x="15" y="366"/>
                  </a:cubicBezTo>
                  <a:cubicBezTo>
                    <a:pt x="0" y="379"/>
                    <a:pt x="0" y="389"/>
                    <a:pt x="15" y="401"/>
                  </a:cubicBezTo>
                  <a:cubicBezTo>
                    <a:pt x="25" y="410"/>
                    <a:pt x="35" y="413"/>
                    <a:pt x="47" y="413"/>
                  </a:cubicBezTo>
                  <a:cubicBezTo>
                    <a:pt x="53" y="413"/>
                    <a:pt x="58" y="412"/>
                    <a:pt x="64" y="411"/>
                  </a:cubicBezTo>
                  <a:cubicBezTo>
                    <a:pt x="72" y="409"/>
                    <a:pt x="80" y="408"/>
                    <a:pt x="88" y="406"/>
                  </a:cubicBezTo>
                  <a:cubicBezTo>
                    <a:pt x="74" y="424"/>
                    <a:pt x="59" y="440"/>
                    <a:pt x="49" y="458"/>
                  </a:cubicBezTo>
                  <a:cubicBezTo>
                    <a:pt x="37" y="478"/>
                    <a:pt x="44" y="490"/>
                    <a:pt x="67" y="495"/>
                  </a:cubicBezTo>
                  <a:cubicBezTo>
                    <a:pt x="69" y="495"/>
                    <a:pt x="71" y="496"/>
                    <a:pt x="74" y="496"/>
                  </a:cubicBezTo>
                  <a:cubicBezTo>
                    <a:pt x="82" y="496"/>
                    <a:pt x="90" y="494"/>
                    <a:pt x="97" y="492"/>
                  </a:cubicBezTo>
                  <a:cubicBezTo>
                    <a:pt x="114" y="487"/>
                    <a:pt x="130" y="480"/>
                    <a:pt x="149" y="474"/>
                  </a:cubicBezTo>
                  <a:cubicBezTo>
                    <a:pt x="155" y="490"/>
                    <a:pt x="152" y="499"/>
                    <a:pt x="142" y="508"/>
                  </a:cubicBezTo>
                  <a:cubicBezTo>
                    <a:pt x="132" y="515"/>
                    <a:pt x="124" y="524"/>
                    <a:pt x="115" y="532"/>
                  </a:cubicBezTo>
                  <a:cubicBezTo>
                    <a:pt x="105" y="542"/>
                    <a:pt x="102" y="552"/>
                    <a:pt x="108" y="564"/>
                  </a:cubicBezTo>
                  <a:cubicBezTo>
                    <a:pt x="113" y="574"/>
                    <a:pt x="124" y="581"/>
                    <a:pt x="135" y="581"/>
                  </a:cubicBezTo>
                  <a:cubicBezTo>
                    <a:pt x="138" y="581"/>
                    <a:pt x="141" y="580"/>
                    <a:pt x="144" y="579"/>
                  </a:cubicBezTo>
                  <a:cubicBezTo>
                    <a:pt x="146" y="578"/>
                    <a:pt x="148" y="578"/>
                    <a:pt x="150" y="577"/>
                  </a:cubicBezTo>
                  <a:cubicBezTo>
                    <a:pt x="160" y="572"/>
                    <a:pt x="169" y="566"/>
                    <a:pt x="176" y="559"/>
                  </a:cubicBezTo>
                  <a:cubicBezTo>
                    <a:pt x="183" y="552"/>
                    <a:pt x="190" y="547"/>
                    <a:pt x="196" y="544"/>
                  </a:cubicBezTo>
                  <a:cubicBezTo>
                    <a:pt x="200" y="542"/>
                    <a:pt x="204" y="541"/>
                    <a:pt x="208" y="541"/>
                  </a:cubicBezTo>
                  <a:cubicBezTo>
                    <a:pt x="214" y="541"/>
                    <a:pt x="220" y="543"/>
                    <a:pt x="228" y="546"/>
                  </a:cubicBezTo>
                  <a:cubicBezTo>
                    <a:pt x="236" y="550"/>
                    <a:pt x="243" y="552"/>
                    <a:pt x="251" y="552"/>
                  </a:cubicBezTo>
                  <a:cubicBezTo>
                    <a:pt x="258" y="552"/>
                    <a:pt x="266" y="550"/>
                    <a:pt x="273" y="548"/>
                  </a:cubicBezTo>
                  <a:cubicBezTo>
                    <a:pt x="309" y="538"/>
                    <a:pt x="345" y="528"/>
                    <a:pt x="381" y="517"/>
                  </a:cubicBezTo>
                  <a:cubicBezTo>
                    <a:pt x="432" y="501"/>
                    <a:pt x="484" y="485"/>
                    <a:pt x="535" y="469"/>
                  </a:cubicBezTo>
                  <a:cubicBezTo>
                    <a:pt x="539" y="468"/>
                    <a:pt x="542" y="466"/>
                    <a:pt x="545" y="465"/>
                  </a:cubicBezTo>
                  <a:cubicBezTo>
                    <a:pt x="594" y="457"/>
                    <a:pt x="642" y="446"/>
                    <a:pt x="688" y="429"/>
                  </a:cubicBezTo>
                  <a:cubicBezTo>
                    <a:pt x="718" y="418"/>
                    <a:pt x="750" y="413"/>
                    <a:pt x="781" y="405"/>
                  </a:cubicBezTo>
                  <a:cubicBezTo>
                    <a:pt x="784" y="404"/>
                    <a:pt x="787" y="403"/>
                    <a:pt x="790" y="402"/>
                  </a:cubicBezTo>
                  <a:cubicBezTo>
                    <a:pt x="805" y="395"/>
                    <a:pt x="811" y="382"/>
                    <a:pt x="805" y="364"/>
                  </a:cubicBezTo>
                  <a:cubicBezTo>
                    <a:pt x="802" y="355"/>
                    <a:pt x="804" y="350"/>
                    <a:pt x="811" y="346"/>
                  </a:cubicBezTo>
                  <a:cubicBezTo>
                    <a:pt x="812" y="346"/>
                    <a:pt x="812" y="346"/>
                    <a:pt x="813" y="346"/>
                  </a:cubicBezTo>
                  <a:cubicBezTo>
                    <a:pt x="820" y="343"/>
                    <a:pt x="827" y="343"/>
                    <a:pt x="834" y="343"/>
                  </a:cubicBezTo>
                  <a:cubicBezTo>
                    <a:pt x="841" y="342"/>
                    <a:pt x="847" y="341"/>
                    <a:pt x="853" y="339"/>
                  </a:cubicBezTo>
                  <a:cubicBezTo>
                    <a:pt x="865" y="333"/>
                    <a:pt x="872" y="322"/>
                    <a:pt x="872" y="307"/>
                  </a:cubicBezTo>
                  <a:cubicBezTo>
                    <a:pt x="873" y="299"/>
                    <a:pt x="871" y="290"/>
                    <a:pt x="869" y="282"/>
                  </a:cubicBezTo>
                  <a:cubicBezTo>
                    <a:pt x="863" y="262"/>
                    <a:pt x="860" y="260"/>
                    <a:pt x="838" y="259"/>
                  </a:cubicBezTo>
                  <a:cubicBezTo>
                    <a:pt x="832" y="259"/>
                    <a:pt x="826" y="258"/>
                    <a:pt x="819" y="257"/>
                  </a:cubicBezTo>
                  <a:cubicBezTo>
                    <a:pt x="819" y="252"/>
                    <a:pt x="817" y="247"/>
                    <a:pt x="819" y="243"/>
                  </a:cubicBezTo>
                  <a:cubicBezTo>
                    <a:pt x="826" y="228"/>
                    <a:pt x="816" y="217"/>
                    <a:pt x="809" y="206"/>
                  </a:cubicBezTo>
                  <a:cubicBezTo>
                    <a:pt x="804" y="198"/>
                    <a:pt x="795" y="194"/>
                    <a:pt x="787" y="194"/>
                  </a:cubicBezTo>
                  <a:cubicBezTo>
                    <a:pt x="782" y="194"/>
                    <a:pt x="778" y="195"/>
                    <a:pt x="774" y="197"/>
                  </a:cubicBezTo>
                  <a:cubicBezTo>
                    <a:pt x="769" y="199"/>
                    <a:pt x="764" y="203"/>
                    <a:pt x="760" y="208"/>
                  </a:cubicBezTo>
                  <a:cubicBezTo>
                    <a:pt x="755" y="213"/>
                    <a:pt x="748" y="218"/>
                    <a:pt x="742" y="222"/>
                  </a:cubicBezTo>
                  <a:cubicBezTo>
                    <a:pt x="734" y="227"/>
                    <a:pt x="724" y="231"/>
                    <a:pt x="716" y="235"/>
                  </a:cubicBezTo>
                  <a:cubicBezTo>
                    <a:pt x="714" y="236"/>
                    <a:pt x="712" y="237"/>
                    <a:pt x="710" y="238"/>
                  </a:cubicBezTo>
                  <a:cubicBezTo>
                    <a:pt x="702" y="242"/>
                    <a:pt x="694" y="244"/>
                    <a:pt x="685" y="244"/>
                  </a:cubicBezTo>
                  <a:cubicBezTo>
                    <a:pt x="677" y="244"/>
                    <a:pt x="669" y="242"/>
                    <a:pt x="661" y="240"/>
                  </a:cubicBezTo>
                  <a:cubicBezTo>
                    <a:pt x="664" y="231"/>
                    <a:pt x="667" y="223"/>
                    <a:pt x="671" y="216"/>
                  </a:cubicBezTo>
                  <a:cubicBezTo>
                    <a:pt x="680" y="199"/>
                    <a:pt x="683" y="183"/>
                    <a:pt x="676" y="165"/>
                  </a:cubicBezTo>
                  <a:cubicBezTo>
                    <a:pt x="670" y="150"/>
                    <a:pt x="660" y="141"/>
                    <a:pt x="648" y="141"/>
                  </a:cubicBezTo>
                  <a:cubicBezTo>
                    <a:pt x="644" y="141"/>
                    <a:pt x="639" y="142"/>
                    <a:pt x="635" y="144"/>
                  </a:cubicBezTo>
                  <a:cubicBezTo>
                    <a:pt x="630" y="146"/>
                    <a:pt x="626" y="150"/>
                    <a:pt x="621" y="154"/>
                  </a:cubicBezTo>
                  <a:cubicBezTo>
                    <a:pt x="609" y="166"/>
                    <a:pt x="600" y="181"/>
                    <a:pt x="590" y="195"/>
                  </a:cubicBezTo>
                  <a:cubicBezTo>
                    <a:pt x="587" y="200"/>
                    <a:pt x="584" y="205"/>
                    <a:pt x="580" y="213"/>
                  </a:cubicBezTo>
                  <a:cubicBezTo>
                    <a:pt x="569" y="202"/>
                    <a:pt x="560" y="193"/>
                    <a:pt x="551" y="185"/>
                  </a:cubicBezTo>
                  <a:cubicBezTo>
                    <a:pt x="553" y="176"/>
                    <a:pt x="556" y="167"/>
                    <a:pt x="556" y="159"/>
                  </a:cubicBezTo>
                  <a:cubicBezTo>
                    <a:pt x="556" y="130"/>
                    <a:pt x="541" y="113"/>
                    <a:pt x="518" y="113"/>
                  </a:cubicBezTo>
                  <a:cubicBezTo>
                    <a:pt x="510" y="113"/>
                    <a:pt x="501" y="115"/>
                    <a:pt x="492" y="119"/>
                  </a:cubicBezTo>
                  <a:cubicBezTo>
                    <a:pt x="491" y="120"/>
                    <a:pt x="490" y="120"/>
                    <a:pt x="489" y="121"/>
                  </a:cubicBezTo>
                  <a:cubicBezTo>
                    <a:pt x="486" y="122"/>
                    <a:pt x="484" y="123"/>
                    <a:pt x="481" y="125"/>
                  </a:cubicBezTo>
                  <a:cubicBezTo>
                    <a:pt x="475" y="127"/>
                    <a:pt x="470" y="129"/>
                    <a:pt x="464" y="129"/>
                  </a:cubicBezTo>
                  <a:cubicBezTo>
                    <a:pt x="461" y="129"/>
                    <a:pt x="457" y="128"/>
                    <a:pt x="454" y="127"/>
                  </a:cubicBezTo>
                  <a:cubicBezTo>
                    <a:pt x="452" y="117"/>
                    <a:pt x="451" y="107"/>
                    <a:pt x="449" y="97"/>
                  </a:cubicBezTo>
                  <a:cubicBezTo>
                    <a:pt x="446" y="78"/>
                    <a:pt x="432" y="67"/>
                    <a:pt x="412" y="67"/>
                  </a:cubicBezTo>
                  <a:cubicBezTo>
                    <a:pt x="408" y="67"/>
                    <a:pt x="404" y="68"/>
                    <a:pt x="400" y="68"/>
                  </a:cubicBezTo>
                  <a:cubicBezTo>
                    <a:pt x="396" y="69"/>
                    <a:pt x="392" y="70"/>
                    <a:pt x="390" y="71"/>
                  </a:cubicBezTo>
                  <a:cubicBezTo>
                    <a:pt x="377" y="77"/>
                    <a:pt x="373" y="89"/>
                    <a:pt x="375" y="109"/>
                  </a:cubicBezTo>
                  <a:cubicBezTo>
                    <a:pt x="375" y="113"/>
                    <a:pt x="376" y="117"/>
                    <a:pt x="376" y="121"/>
                  </a:cubicBezTo>
                  <a:cubicBezTo>
                    <a:pt x="377" y="147"/>
                    <a:pt x="378" y="158"/>
                    <a:pt x="368" y="163"/>
                  </a:cubicBezTo>
                  <a:cubicBezTo>
                    <a:pt x="362" y="166"/>
                    <a:pt x="351" y="166"/>
                    <a:pt x="334" y="166"/>
                  </a:cubicBezTo>
                  <a:cubicBezTo>
                    <a:pt x="334" y="166"/>
                    <a:pt x="333" y="166"/>
                    <a:pt x="333" y="166"/>
                  </a:cubicBezTo>
                  <a:cubicBezTo>
                    <a:pt x="323" y="166"/>
                    <a:pt x="314" y="168"/>
                    <a:pt x="307" y="171"/>
                  </a:cubicBezTo>
                  <a:cubicBezTo>
                    <a:pt x="296" y="176"/>
                    <a:pt x="287" y="184"/>
                    <a:pt x="280" y="194"/>
                  </a:cubicBezTo>
                  <a:cubicBezTo>
                    <a:pt x="277" y="198"/>
                    <a:pt x="274" y="202"/>
                    <a:pt x="271" y="205"/>
                  </a:cubicBezTo>
                  <a:cubicBezTo>
                    <a:pt x="246" y="201"/>
                    <a:pt x="242" y="192"/>
                    <a:pt x="256" y="176"/>
                  </a:cubicBezTo>
                  <a:cubicBezTo>
                    <a:pt x="266" y="164"/>
                    <a:pt x="279" y="155"/>
                    <a:pt x="290" y="145"/>
                  </a:cubicBezTo>
                  <a:cubicBezTo>
                    <a:pt x="308" y="128"/>
                    <a:pt x="307" y="110"/>
                    <a:pt x="289" y="94"/>
                  </a:cubicBezTo>
                  <a:cubicBezTo>
                    <a:pt x="281" y="86"/>
                    <a:pt x="271" y="81"/>
                    <a:pt x="259" y="81"/>
                  </a:cubicBezTo>
                  <a:cubicBezTo>
                    <a:pt x="257" y="81"/>
                    <a:pt x="254" y="81"/>
                    <a:pt x="251" y="82"/>
                  </a:cubicBezTo>
                  <a:cubicBezTo>
                    <a:pt x="238" y="85"/>
                    <a:pt x="225" y="89"/>
                    <a:pt x="209" y="94"/>
                  </a:cubicBezTo>
                  <a:cubicBezTo>
                    <a:pt x="210" y="53"/>
                    <a:pt x="199" y="16"/>
                    <a:pt x="1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4" name="Freeform 208"/>
            <p:cNvSpPr>
              <a:spLocks noEditPoints="1"/>
            </p:cNvSpPr>
            <p:nvPr/>
          </p:nvSpPr>
          <p:spPr bwMode="auto">
            <a:xfrm>
              <a:off x="10206038" y="-652463"/>
              <a:ext cx="987425" cy="301625"/>
            </a:xfrm>
            <a:custGeom>
              <a:avLst/>
              <a:gdLst>
                <a:gd name="T0" fmla="*/ 33 w 1387"/>
                <a:gd name="T1" fmla="*/ 227 h 424"/>
                <a:gd name="T2" fmla="*/ 196 w 1387"/>
                <a:gd name="T3" fmla="*/ 240 h 424"/>
                <a:gd name="T4" fmla="*/ 187 w 1387"/>
                <a:gd name="T5" fmla="*/ 207 h 424"/>
                <a:gd name="T6" fmla="*/ 67 w 1387"/>
                <a:gd name="T7" fmla="*/ 173 h 424"/>
                <a:gd name="T8" fmla="*/ 187 w 1387"/>
                <a:gd name="T9" fmla="*/ 207 h 424"/>
                <a:gd name="T10" fmla="*/ 51 w 1387"/>
                <a:gd name="T11" fmla="*/ 124 h 424"/>
                <a:gd name="T12" fmla="*/ 214 w 1387"/>
                <a:gd name="T13" fmla="*/ 178 h 424"/>
                <a:gd name="T14" fmla="*/ 274 w 1387"/>
                <a:gd name="T15" fmla="*/ 270 h 424"/>
                <a:gd name="T16" fmla="*/ 314 w 1387"/>
                <a:gd name="T17" fmla="*/ 90 h 424"/>
                <a:gd name="T18" fmla="*/ 315 w 1387"/>
                <a:gd name="T19" fmla="*/ 90 h 424"/>
                <a:gd name="T20" fmla="*/ 656 w 1387"/>
                <a:gd name="T21" fmla="*/ 189 h 424"/>
                <a:gd name="T22" fmla="*/ 1256 w 1387"/>
                <a:gd name="T23" fmla="*/ 339 h 424"/>
                <a:gd name="T24" fmla="*/ 1293 w 1387"/>
                <a:gd name="T25" fmla="*/ 371 h 424"/>
                <a:gd name="T26" fmla="*/ 1247 w 1387"/>
                <a:gd name="T27" fmla="*/ 375 h 424"/>
                <a:gd name="T28" fmla="*/ 460 w 1387"/>
                <a:gd name="T29" fmla="*/ 244 h 424"/>
                <a:gd name="T30" fmla="*/ 319 w 1387"/>
                <a:gd name="T31" fmla="*/ 280 h 424"/>
                <a:gd name="T32" fmla="*/ 46 w 1387"/>
                <a:gd name="T33" fmla="*/ 95 h 424"/>
                <a:gd name="T34" fmla="*/ 106 w 1387"/>
                <a:gd name="T35" fmla="*/ 95 h 424"/>
                <a:gd name="T36" fmla="*/ 200 w 1387"/>
                <a:gd name="T37" fmla="*/ 124 h 424"/>
                <a:gd name="T38" fmla="*/ 231 w 1387"/>
                <a:gd name="T39" fmla="*/ 260 h 424"/>
                <a:gd name="T40" fmla="*/ 266 w 1387"/>
                <a:gd name="T41" fmla="*/ 87 h 424"/>
                <a:gd name="T42" fmla="*/ 210 w 1387"/>
                <a:gd name="T43" fmla="*/ 87 h 424"/>
                <a:gd name="T44" fmla="*/ 54 w 1387"/>
                <a:gd name="T45" fmla="*/ 48 h 424"/>
                <a:gd name="T46" fmla="*/ 77 w 1387"/>
                <a:gd name="T47" fmla="*/ 27 h 424"/>
                <a:gd name="T48" fmla="*/ 210 w 1387"/>
                <a:gd name="T49" fmla="*/ 87 h 424"/>
                <a:gd name="T50" fmla="*/ 30 w 1387"/>
                <a:gd name="T51" fmla="*/ 43 h 424"/>
                <a:gd name="T52" fmla="*/ 9 w 1387"/>
                <a:gd name="T53" fmla="*/ 256 h 424"/>
                <a:gd name="T54" fmla="*/ 304 w 1387"/>
                <a:gd name="T55" fmla="*/ 308 h 424"/>
                <a:gd name="T56" fmla="*/ 441 w 1387"/>
                <a:gd name="T57" fmla="*/ 273 h 424"/>
                <a:gd name="T58" fmla="*/ 1051 w 1387"/>
                <a:gd name="T59" fmla="*/ 362 h 424"/>
                <a:gd name="T60" fmla="*/ 1350 w 1387"/>
                <a:gd name="T61" fmla="*/ 424 h 424"/>
                <a:gd name="T62" fmla="*/ 1386 w 1387"/>
                <a:gd name="T63" fmla="*/ 377 h 424"/>
                <a:gd name="T64" fmla="*/ 1235 w 1387"/>
                <a:gd name="T65" fmla="*/ 301 h 424"/>
                <a:gd name="T66" fmla="*/ 418 w 1387"/>
                <a:gd name="T67" fmla="*/ 113 h 424"/>
                <a:gd name="T68" fmla="*/ 65 w 1387"/>
                <a:gd name="T6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7" h="424">
                  <a:moveTo>
                    <a:pt x="194" y="254"/>
                  </a:moveTo>
                  <a:cubicBezTo>
                    <a:pt x="141" y="245"/>
                    <a:pt x="87" y="236"/>
                    <a:pt x="33" y="227"/>
                  </a:cubicBezTo>
                  <a:cubicBezTo>
                    <a:pt x="34" y="222"/>
                    <a:pt x="35" y="217"/>
                    <a:pt x="35" y="212"/>
                  </a:cubicBezTo>
                  <a:cubicBezTo>
                    <a:pt x="90" y="213"/>
                    <a:pt x="143" y="230"/>
                    <a:pt x="196" y="240"/>
                  </a:cubicBezTo>
                  <a:cubicBezTo>
                    <a:pt x="195" y="245"/>
                    <a:pt x="195" y="249"/>
                    <a:pt x="194" y="254"/>
                  </a:cubicBezTo>
                  <a:moveTo>
                    <a:pt x="187" y="207"/>
                  </a:moveTo>
                  <a:cubicBezTo>
                    <a:pt x="136" y="207"/>
                    <a:pt x="87" y="195"/>
                    <a:pt x="39" y="176"/>
                  </a:cubicBezTo>
                  <a:cubicBezTo>
                    <a:pt x="49" y="174"/>
                    <a:pt x="58" y="173"/>
                    <a:pt x="67" y="173"/>
                  </a:cubicBezTo>
                  <a:cubicBezTo>
                    <a:pt x="114" y="173"/>
                    <a:pt x="158" y="193"/>
                    <a:pt x="203" y="207"/>
                  </a:cubicBezTo>
                  <a:cubicBezTo>
                    <a:pt x="197" y="207"/>
                    <a:pt x="192" y="207"/>
                    <a:pt x="187" y="207"/>
                  </a:cubicBezTo>
                  <a:moveTo>
                    <a:pt x="214" y="178"/>
                  </a:moveTo>
                  <a:cubicBezTo>
                    <a:pt x="158" y="165"/>
                    <a:pt x="102" y="157"/>
                    <a:pt x="51" y="124"/>
                  </a:cubicBezTo>
                  <a:cubicBezTo>
                    <a:pt x="107" y="136"/>
                    <a:pt x="164" y="148"/>
                    <a:pt x="220" y="160"/>
                  </a:cubicBezTo>
                  <a:cubicBezTo>
                    <a:pt x="218" y="166"/>
                    <a:pt x="216" y="172"/>
                    <a:pt x="214" y="178"/>
                  </a:cubicBezTo>
                  <a:moveTo>
                    <a:pt x="319" y="280"/>
                  </a:moveTo>
                  <a:cubicBezTo>
                    <a:pt x="305" y="280"/>
                    <a:pt x="290" y="277"/>
                    <a:pt x="274" y="270"/>
                  </a:cubicBezTo>
                  <a:cubicBezTo>
                    <a:pt x="286" y="208"/>
                    <a:pt x="297" y="150"/>
                    <a:pt x="309" y="90"/>
                  </a:cubicBezTo>
                  <a:cubicBezTo>
                    <a:pt x="310" y="90"/>
                    <a:pt x="312" y="90"/>
                    <a:pt x="314" y="90"/>
                  </a:cubicBezTo>
                  <a:cubicBezTo>
                    <a:pt x="314" y="90"/>
                    <a:pt x="314" y="90"/>
                    <a:pt x="314" y="90"/>
                  </a:cubicBezTo>
                  <a:cubicBezTo>
                    <a:pt x="315" y="90"/>
                    <a:pt x="315" y="90"/>
                    <a:pt x="315" y="90"/>
                  </a:cubicBezTo>
                  <a:cubicBezTo>
                    <a:pt x="318" y="90"/>
                    <a:pt x="321" y="90"/>
                    <a:pt x="323" y="92"/>
                  </a:cubicBezTo>
                  <a:cubicBezTo>
                    <a:pt x="421" y="174"/>
                    <a:pt x="543" y="170"/>
                    <a:pt x="656" y="189"/>
                  </a:cubicBezTo>
                  <a:cubicBezTo>
                    <a:pt x="855" y="224"/>
                    <a:pt x="1050" y="272"/>
                    <a:pt x="1242" y="334"/>
                  </a:cubicBezTo>
                  <a:cubicBezTo>
                    <a:pt x="1246" y="335"/>
                    <a:pt x="1252" y="336"/>
                    <a:pt x="1256" y="339"/>
                  </a:cubicBezTo>
                  <a:cubicBezTo>
                    <a:pt x="1267" y="348"/>
                    <a:pt x="1291" y="346"/>
                    <a:pt x="1294" y="361"/>
                  </a:cubicBezTo>
                  <a:cubicBezTo>
                    <a:pt x="1295" y="363"/>
                    <a:pt x="1294" y="367"/>
                    <a:pt x="1293" y="371"/>
                  </a:cubicBezTo>
                  <a:cubicBezTo>
                    <a:pt x="1291" y="381"/>
                    <a:pt x="1285" y="385"/>
                    <a:pt x="1278" y="385"/>
                  </a:cubicBezTo>
                  <a:cubicBezTo>
                    <a:pt x="1268" y="385"/>
                    <a:pt x="1256" y="377"/>
                    <a:pt x="1247" y="375"/>
                  </a:cubicBezTo>
                  <a:cubicBezTo>
                    <a:pt x="995" y="317"/>
                    <a:pt x="741" y="274"/>
                    <a:pt x="485" y="246"/>
                  </a:cubicBezTo>
                  <a:cubicBezTo>
                    <a:pt x="477" y="245"/>
                    <a:pt x="469" y="244"/>
                    <a:pt x="460" y="244"/>
                  </a:cubicBezTo>
                  <a:cubicBezTo>
                    <a:pt x="429" y="244"/>
                    <a:pt x="399" y="251"/>
                    <a:pt x="369" y="267"/>
                  </a:cubicBezTo>
                  <a:cubicBezTo>
                    <a:pt x="354" y="275"/>
                    <a:pt x="337" y="280"/>
                    <a:pt x="319" y="280"/>
                  </a:cubicBezTo>
                  <a:moveTo>
                    <a:pt x="200" y="124"/>
                  </a:moveTo>
                  <a:cubicBezTo>
                    <a:pt x="151" y="124"/>
                    <a:pt x="103" y="110"/>
                    <a:pt x="46" y="95"/>
                  </a:cubicBezTo>
                  <a:cubicBezTo>
                    <a:pt x="56" y="90"/>
                    <a:pt x="65" y="89"/>
                    <a:pt x="73" y="89"/>
                  </a:cubicBezTo>
                  <a:cubicBezTo>
                    <a:pt x="86" y="89"/>
                    <a:pt x="96" y="93"/>
                    <a:pt x="106" y="95"/>
                  </a:cubicBezTo>
                  <a:cubicBezTo>
                    <a:pt x="144" y="101"/>
                    <a:pt x="182" y="110"/>
                    <a:pt x="220" y="123"/>
                  </a:cubicBezTo>
                  <a:cubicBezTo>
                    <a:pt x="213" y="124"/>
                    <a:pt x="207" y="124"/>
                    <a:pt x="200" y="124"/>
                  </a:cubicBezTo>
                  <a:moveTo>
                    <a:pt x="245" y="264"/>
                  </a:moveTo>
                  <a:cubicBezTo>
                    <a:pt x="240" y="263"/>
                    <a:pt x="236" y="261"/>
                    <a:pt x="231" y="260"/>
                  </a:cubicBezTo>
                  <a:cubicBezTo>
                    <a:pt x="242" y="199"/>
                    <a:pt x="253" y="139"/>
                    <a:pt x="264" y="78"/>
                  </a:cubicBezTo>
                  <a:cubicBezTo>
                    <a:pt x="265" y="81"/>
                    <a:pt x="266" y="84"/>
                    <a:pt x="266" y="87"/>
                  </a:cubicBezTo>
                  <a:cubicBezTo>
                    <a:pt x="280" y="150"/>
                    <a:pt x="263" y="207"/>
                    <a:pt x="245" y="264"/>
                  </a:cubicBezTo>
                  <a:moveTo>
                    <a:pt x="210" y="87"/>
                  </a:moveTo>
                  <a:cubicBezTo>
                    <a:pt x="158" y="87"/>
                    <a:pt x="110" y="71"/>
                    <a:pt x="63" y="57"/>
                  </a:cubicBezTo>
                  <a:cubicBezTo>
                    <a:pt x="57" y="55"/>
                    <a:pt x="55" y="52"/>
                    <a:pt x="54" y="48"/>
                  </a:cubicBezTo>
                  <a:cubicBezTo>
                    <a:pt x="52" y="42"/>
                    <a:pt x="56" y="34"/>
                    <a:pt x="64" y="29"/>
                  </a:cubicBezTo>
                  <a:cubicBezTo>
                    <a:pt x="67" y="28"/>
                    <a:pt x="72" y="27"/>
                    <a:pt x="77" y="27"/>
                  </a:cubicBezTo>
                  <a:cubicBezTo>
                    <a:pt x="117" y="27"/>
                    <a:pt x="219" y="61"/>
                    <a:pt x="234" y="86"/>
                  </a:cubicBezTo>
                  <a:cubicBezTo>
                    <a:pt x="226" y="87"/>
                    <a:pt x="218" y="87"/>
                    <a:pt x="210" y="87"/>
                  </a:cubicBezTo>
                  <a:moveTo>
                    <a:pt x="65" y="0"/>
                  </a:moveTo>
                  <a:cubicBezTo>
                    <a:pt x="43" y="0"/>
                    <a:pt x="33" y="13"/>
                    <a:pt x="30" y="43"/>
                  </a:cubicBezTo>
                  <a:cubicBezTo>
                    <a:pt x="23" y="101"/>
                    <a:pt x="10" y="158"/>
                    <a:pt x="0" y="216"/>
                  </a:cubicBezTo>
                  <a:cubicBezTo>
                    <a:pt x="9" y="256"/>
                    <a:pt x="9" y="256"/>
                    <a:pt x="9" y="256"/>
                  </a:cubicBezTo>
                  <a:cubicBezTo>
                    <a:pt x="74" y="265"/>
                    <a:pt x="139" y="273"/>
                    <a:pt x="202" y="291"/>
                  </a:cubicBezTo>
                  <a:cubicBezTo>
                    <a:pt x="236" y="300"/>
                    <a:pt x="271" y="308"/>
                    <a:pt x="304" y="308"/>
                  </a:cubicBezTo>
                  <a:cubicBezTo>
                    <a:pt x="339" y="308"/>
                    <a:pt x="373" y="300"/>
                    <a:pt x="406" y="281"/>
                  </a:cubicBezTo>
                  <a:cubicBezTo>
                    <a:pt x="416" y="275"/>
                    <a:pt x="428" y="273"/>
                    <a:pt x="441" y="273"/>
                  </a:cubicBezTo>
                  <a:cubicBezTo>
                    <a:pt x="449" y="273"/>
                    <a:pt x="457" y="274"/>
                    <a:pt x="465" y="274"/>
                  </a:cubicBezTo>
                  <a:cubicBezTo>
                    <a:pt x="662" y="289"/>
                    <a:pt x="856" y="325"/>
                    <a:pt x="1051" y="362"/>
                  </a:cubicBezTo>
                  <a:cubicBezTo>
                    <a:pt x="1143" y="379"/>
                    <a:pt x="1234" y="402"/>
                    <a:pt x="1326" y="421"/>
                  </a:cubicBezTo>
                  <a:cubicBezTo>
                    <a:pt x="1334" y="422"/>
                    <a:pt x="1342" y="424"/>
                    <a:pt x="1350" y="424"/>
                  </a:cubicBezTo>
                  <a:cubicBezTo>
                    <a:pt x="1365" y="424"/>
                    <a:pt x="1379" y="418"/>
                    <a:pt x="1385" y="398"/>
                  </a:cubicBezTo>
                  <a:cubicBezTo>
                    <a:pt x="1387" y="390"/>
                    <a:pt x="1387" y="383"/>
                    <a:pt x="1386" y="377"/>
                  </a:cubicBezTo>
                  <a:cubicBezTo>
                    <a:pt x="1382" y="359"/>
                    <a:pt x="1361" y="351"/>
                    <a:pt x="1343" y="343"/>
                  </a:cubicBezTo>
                  <a:cubicBezTo>
                    <a:pt x="1308" y="328"/>
                    <a:pt x="1272" y="313"/>
                    <a:pt x="1235" y="301"/>
                  </a:cubicBezTo>
                  <a:cubicBezTo>
                    <a:pt x="1002" y="227"/>
                    <a:pt x="765" y="175"/>
                    <a:pt x="524" y="140"/>
                  </a:cubicBezTo>
                  <a:cubicBezTo>
                    <a:pt x="488" y="135"/>
                    <a:pt x="448" y="136"/>
                    <a:pt x="418" y="113"/>
                  </a:cubicBezTo>
                  <a:cubicBezTo>
                    <a:pt x="317" y="35"/>
                    <a:pt x="198" y="24"/>
                    <a:pt x="81" y="2"/>
                  </a:cubicBezTo>
                  <a:cubicBezTo>
                    <a:pt x="75" y="1"/>
                    <a:pt x="70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209"/>
            <p:cNvSpPr>
              <a:spLocks noEditPoints="1"/>
            </p:cNvSpPr>
            <p:nvPr/>
          </p:nvSpPr>
          <p:spPr bwMode="auto">
            <a:xfrm>
              <a:off x="9574213" y="5768976"/>
              <a:ext cx="677863" cy="735013"/>
            </a:xfrm>
            <a:custGeom>
              <a:avLst/>
              <a:gdLst>
                <a:gd name="T0" fmla="*/ 788 w 951"/>
                <a:gd name="T1" fmla="*/ 1006 h 1033"/>
                <a:gd name="T2" fmla="*/ 785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6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1 h 1033"/>
                <a:gd name="T18" fmla="*/ 835 w 951"/>
                <a:gd name="T19" fmla="*/ 967 h 1033"/>
                <a:gd name="T20" fmla="*/ 847 w 951"/>
                <a:gd name="T21" fmla="*/ 943 h 1033"/>
                <a:gd name="T22" fmla="*/ 744 w 951"/>
                <a:gd name="T23" fmla="*/ 824 h 1033"/>
                <a:gd name="T24" fmla="*/ 758 w 951"/>
                <a:gd name="T25" fmla="*/ 814 h 1033"/>
                <a:gd name="T26" fmla="*/ 847 w 951"/>
                <a:gd name="T27" fmla="*/ 943 h 1033"/>
                <a:gd name="T28" fmla="*/ 885 w 951"/>
                <a:gd name="T29" fmla="*/ 911 h 1033"/>
                <a:gd name="T30" fmla="*/ 782 w 951"/>
                <a:gd name="T31" fmla="*/ 799 h 1033"/>
                <a:gd name="T32" fmla="*/ 885 w 951"/>
                <a:gd name="T33" fmla="*/ 911 h 1033"/>
                <a:gd name="T34" fmla="*/ 908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8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39 w 951"/>
                <a:gd name="T59" fmla="*/ 562 h 1033"/>
                <a:gd name="T60" fmla="*/ 89 w 951"/>
                <a:gd name="T61" fmla="*/ 134 h 1033"/>
                <a:gd name="T62" fmla="*/ 82 w 951"/>
                <a:gd name="T63" fmla="*/ 122 h 1033"/>
                <a:gd name="T64" fmla="*/ 66 w 951"/>
                <a:gd name="T65" fmla="*/ 85 h 1033"/>
                <a:gd name="T66" fmla="*/ 71 w 951"/>
                <a:gd name="T67" fmla="*/ 78 h 1033"/>
                <a:gd name="T68" fmla="*/ 83 w 951"/>
                <a:gd name="T69" fmla="*/ 73 h 1033"/>
                <a:gd name="T70" fmla="*/ 108 w 951"/>
                <a:gd name="T71" fmla="*/ 101 h 1033"/>
                <a:gd name="T72" fmla="*/ 596 w 951"/>
                <a:gd name="T73" fmla="*/ 615 h 1033"/>
                <a:gd name="T74" fmla="*/ 692 w 951"/>
                <a:gd name="T75" fmla="*/ 663 h 1033"/>
                <a:gd name="T76" fmla="*/ 764 w 951"/>
                <a:gd name="T77" fmla="*/ 714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20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9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5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6"/>
                  </a:moveTo>
                  <a:cubicBezTo>
                    <a:pt x="787" y="1006"/>
                    <a:pt x="786" y="1005"/>
                    <a:pt x="785" y="1005"/>
                  </a:cubicBezTo>
                  <a:cubicBezTo>
                    <a:pt x="762" y="1002"/>
                    <a:pt x="690" y="900"/>
                    <a:pt x="692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1" y="1002"/>
                    <a:pt x="795" y="1006"/>
                    <a:pt x="788" y="1006"/>
                  </a:cubicBezTo>
                  <a:moveTo>
                    <a:pt x="835" y="967"/>
                  </a:moveTo>
                  <a:cubicBezTo>
                    <a:pt x="808" y="961"/>
                    <a:pt x="801" y="945"/>
                    <a:pt x="791" y="934"/>
                  </a:cubicBezTo>
                  <a:cubicBezTo>
                    <a:pt x="767" y="908"/>
                    <a:pt x="743" y="881"/>
                    <a:pt x="723" y="851"/>
                  </a:cubicBezTo>
                  <a:cubicBezTo>
                    <a:pt x="767" y="878"/>
                    <a:pt x="798" y="919"/>
                    <a:pt x="835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4" y="824"/>
                  </a:cubicBezTo>
                  <a:cubicBezTo>
                    <a:pt x="748" y="820"/>
                    <a:pt x="753" y="817"/>
                    <a:pt x="758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5" y="911"/>
                  </a:moveTo>
                  <a:cubicBezTo>
                    <a:pt x="836" y="887"/>
                    <a:pt x="812" y="840"/>
                    <a:pt x="782" y="799"/>
                  </a:cubicBezTo>
                  <a:cubicBezTo>
                    <a:pt x="825" y="828"/>
                    <a:pt x="858" y="867"/>
                    <a:pt x="885" y="911"/>
                  </a:cubicBezTo>
                  <a:moveTo>
                    <a:pt x="908" y="887"/>
                  </a:moveTo>
                  <a:cubicBezTo>
                    <a:pt x="868" y="856"/>
                    <a:pt x="839" y="815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8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8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6"/>
                    <a:pt x="782" y="734"/>
                  </a:cubicBezTo>
                  <a:cubicBezTo>
                    <a:pt x="785" y="737"/>
                    <a:pt x="787" y="741"/>
                    <a:pt x="790" y="744"/>
                  </a:cubicBezTo>
                  <a:cubicBezTo>
                    <a:pt x="749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1" y="820"/>
                    <a:pt x="630" y="817"/>
                  </a:cubicBezTo>
                  <a:cubicBezTo>
                    <a:pt x="603" y="702"/>
                    <a:pt x="512" y="639"/>
                    <a:pt x="439" y="562"/>
                  </a:cubicBezTo>
                  <a:cubicBezTo>
                    <a:pt x="313" y="427"/>
                    <a:pt x="196" y="285"/>
                    <a:pt x="89" y="134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9" y="109"/>
                    <a:pt x="60" y="98"/>
                    <a:pt x="66" y="85"/>
                  </a:cubicBezTo>
                  <a:cubicBezTo>
                    <a:pt x="67" y="83"/>
                    <a:pt x="68" y="81"/>
                    <a:pt x="71" y="78"/>
                  </a:cubicBezTo>
                  <a:cubicBezTo>
                    <a:pt x="76" y="75"/>
                    <a:pt x="79" y="73"/>
                    <a:pt x="83" y="73"/>
                  </a:cubicBezTo>
                  <a:cubicBezTo>
                    <a:pt x="95" y="73"/>
                    <a:pt x="101" y="93"/>
                    <a:pt x="108" y="101"/>
                  </a:cubicBezTo>
                  <a:cubicBezTo>
                    <a:pt x="261" y="282"/>
                    <a:pt x="423" y="453"/>
                    <a:pt x="596" y="615"/>
                  </a:cubicBezTo>
                  <a:cubicBezTo>
                    <a:pt x="623" y="641"/>
                    <a:pt x="655" y="657"/>
                    <a:pt x="692" y="663"/>
                  </a:cubicBezTo>
                  <a:cubicBezTo>
                    <a:pt x="722" y="668"/>
                    <a:pt x="747" y="682"/>
                    <a:pt x="764" y="714"/>
                  </a:cubicBezTo>
                  <a:cubicBezTo>
                    <a:pt x="722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7" y="3"/>
                    <a:pt x="19" y="8"/>
                  </a:cubicBezTo>
                  <a:cubicBezTo>
                    <a:pt x="13" y="13"/>
                    <a:pt x="10" y="18"/>
                    <a:pt x="7" y="22"/>
                  </a:cubicBezTo>
                  <a:cubicBezTo>
                    <a:pt x="0" y="38"/>
                    <a:pt x="10" y="55"/>
                    <a:pt x="20" y="71"/>
                  </a:cubicBezTo>
                  <a:cubicBezTo>
                    <a:pt x="38" y="102"/>
                    <a:pt x="55" y="133"/>
                    <a:pt x="76" y="161"/>
                  </a:cubicBezTo>
                  <a:cubicBezTo>
                    <a:pt x="206" y="344"/>
                    <a:pt x="352" y="513"/>
                    <a:pt x="509" y="671"/>
                  </a:cubicBezTo>
                  <a:cubicBezTo>
                    <a:pt x="533" y="695"/>
                    <a:pt x="563" y="716"/>
                    <a:pt x="572" y="749"/>
                  </a:cubicBezTo>
                  <a:cubicBezTo>
                    <a:pt x="603" y="862"/>
                    <a:pt x="685" y="936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7"/>
                    <a:pt x="819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9" y="827"/>
                    <a:pt x="865" y="786"/>
                    <a:pt x="829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1" y="617"/>
                    <a:pt x="626" y="605"/>
                  </a:cubicBezTo>
                  <a:cubicBezTo>
                    <a:pt x="490" y="485"/>
                    <a:pt x="367" y="352"/>
                    <a:pt x="245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6" name="Freeform 210"/>
            <p:cNvSpPr>
              <a:spLocks noEditPoints="1"/>
            </p:cNvSpPr>
            <p:nvPr/>
          </p:nvSpPr>
          <p:spPr bwMode="auto">
            <a:xfrm>
              <a:off x="4678363" y="-1597025"/>
              <a:ext cx="676275" cy="735013"/>
            </a:xfrm>
            <a:custGeom>
              <a:avLst/>
              <a:gdLst>
                <a:gd name="T0" fmla="*/ 788 w 951"/>
                <a:gd name="T1" fmla="*/ 1005 h 1033"/>
                <a:gd name="T2" fmla="*/ 785 w 951"/>
                <a:gd name="T3" fmla="*/ 1005 h 1033"/>
                <a:gd name="T4" fmla="*/ 691 w 951"/>
                <a:gd name="T5" fmla="*/ 870 h 1033"/>
                <a:gd name="T6" fmla="*/ 802 w 951"/>
                <a:gd name="T7" fmla="*/ 986 h 1033"/>
                <a:gd name="T8" fmla="*/ 803 w 951"/>
                <a:gd name="T9" fmla="*/ 997 h 1033"/>
                <a:gd name="T10" fmla="*/ 788 w 951"/>
                <a:gd name="T11" fmla="*/ 1005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0 h 1033"/>
                <a:gd name="T18" fmla="*/ 835 w 951"/>
                <a:gd name="T19" fmla="*/ 967 h 1033"/>
                <a:gd name="T20" fmla="*/ 847 w 951"/>
                <a:gd name="T21" fmla="*/ 943 h 1033"/>
                <a:gd name="T22" fmla="*/ 743 w 951"/>
                <a:gd name="T23" fmla="*/ 823 h 1033"/>
                <a:gd name="T24" fmla="*/ 757 w 951"/>
                <a:gd name="T25" fmla="*/ 814 h 1033"/>
                <a:gd name="T26" fmla="*/ 847 w 951"/>
                <a:gd name="T27" fmla="*/ 943 h 1033"/>
                <a:gd name="T28" fmla="*/ 884 w 951"/>
                <a:gd name="T29" fmla="*/ 911 h 1033"/>
                <a:gd name="T30" fmla="*/ 781 w 951"/>
                <a:gd name="T31" fmla="*/ 799 h 1033"/>
                <a:gd name="T32" fmla="*/ 884 w 951"/>
                <a:gd name="T33" fmla="*/ 911 h 1033"/>
                <a:gd name="T34" fmla="*/ 907 w 951"/>
                <a:gd name="T35" fmla="*/ 887 h 1033"/>
                <a:gd name="T36" fmla="*/ 805 w 951"/>
                <a:gd name="T37" fmla="*/ 778 h 1033"/>
                <a:gd name="T38" fmla="*/ 813 w 951"/>
                <a:gd name="T39" fmla="*/ 769 h 1033"/>
                <a:gd name="T40" fmla="*/ 917 w 951"/>
                <a:gd name="T41" fmla="*/ 877 h 1033"/>
                <a:gd name="T42" fmla="*/ 907 w 951"/>
                <a:gd name="T43" fmla="*/ 887 h 1033"/>
                <a:gd name="T44" fmla="*/ 665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89 w 951"/>
                <a:gd name="T51" fmla="*/ 744 h 1033"/>
                <a:gd name="T52" fmla="*/ 665 w 951"/>
                <a:gd name="T53" fmla="*/ 859 h 1033"/>
                <a:gd name="T54" fmla="*/ 639 w 951"/>
                <a:gd name="T55" fmla="*/ 826 h 1033"/>
                <a:gd name="T56" fmla="*/ 629 w 951"/>
                <a:gd name="T57" fmla="*/ 817 h 1033"/>
                <a:gd name="T58" fmla="*/ 439 w 951"/>
                <a:gd name="T59" fmla="*/ 562 h 1033"/>
                <a:gd name="T60" fmla="*/ 89 w 951"/>
                <a:gd name="T61" fmla="*/ 133 h 1033"/>
                <a:gd name="T62" fmla="*/ 82 w 951"/>
                <a:gd name="T63" fmla="*/ 122 h 1033"/>
                <a:gd name="T64" fmla="*/ 65 w 951"/>
                <a:gd name="T65" fmla="*/ 85 h 1033"/>
                <a:gd name="T66" fmla="*/ 71 w 951"/>
                <a:gd name="T67" fmla="*/ 78 h 1033"/>
                <a:gd name="T68" fmla="*/ 82 w 951"/>
                <a:gd name="T69" fmla="*/ 73 h 1033"/>
                <a:gd name="T70" fmla="*/ 107 w 951"/>
                <a:gd name="T71" fmla="*/ 101 h 1033"/>
                <a:gd name="T72" fmla="*/ 595 w 951"/>
                <a:gd name="T73" fmla="*/ 615 h 1033"/>
                <a:gd name="T74" fmla="*/ 692 w 951"/>
                <a:gd name="T75" fmla="*/ 663 h 1033"/>
                <a:gd name="T76" fmla="*/ 764 w 951"/>
                <a:gd name="T77" fmla="*/ 713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19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8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8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4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5"/>
                  </a:moveTo>
                  <a:cubicBezTo>
                    <a:pt x="787" y="1005"/>
                    <a:pt x="786" y="1005"/>
                    <a:pt x="785" y="1005"/>
                  </a:cubicBezTo>
                  <a:cubicBezTo>
                    <a:pt x="762" y="1002"/>
                    <a:pt x="689" y="900"/>
                    <a:pt x="691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3" y="997"/>
                  </a:cubicBezTo>
                  <a:cubicBezTo>
                    <a:pt x="801" y="1002"/>
                    <a:pt x="795" y="1005"/>
                    <a:pt x="788" y="1005"/>
                  </a:cubicBezTo>
                  <a:moveTo>
                    <a:pt x="835" y="967"/>
                  </a:moveTo>
                  <a:cubicBezTo>
                    <a:pt x="807" y="960"/>
                    <a:pt x="801" y="945"/>
                    <a:pt x="791" y="934"/>
                  </a:cubicBezTo>
                  <a:cubicBezTo>
                    <a:pt x="766" y="908"/>
                    <a:pt x="743" y="881"/>
                    <a:pt x="723" y="850"/>
                  </a:cubicBezTo>
                  <a:cubicBezTo>
                    <a:pt x="767" y="878"/>
                    <a:pt x="797" y="919"/>
                    <a:pt x="835" y="967"/>
                  </a:cubicBezTo>
                  <a:moveTo>
                    <a:pt x="847" y="943"/>
                  </a:moveTo>
                  <a:cubicBezTo>
                    <a:pt x="812" y="903"/>
                    <a:pt x="778" y="863"/>
                    <a:pt x="743" y="823"/>
                  </a:cubicBezTo>
                  <a:cubicBezTo>
                    <a:pt x="748" y="820"/>
                    <a:pt x="752" y="817"/>
                    <a:pt x="757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4" y="911"/>
                  </a:moveTo>
                  <a:cubicBezTo>
                    <a:pt x="836" y="887"/>
                    <a:pt x="812" y="840"/>
                    <a:pt x="781" y="799"/>
                  </a:cubicBezTo>
                  <a:cubicBezTo>
                    <a:pt x="824" y="828"/>
                    <a:pt x="857" y="867"/>
                    <a:pt x="884" y="911"/>
                  </a:cubicBezTo>
                  <a:moveTo>
                    <a:pt x="907" y="887"/>
                  </a:moveTo>
                  <a:cubicBezTo>
                    <a:pt x="867" y="856"/>
                    <a:pt x="838" y="814"/>
                    <a:pt x="805" y="778"/>
                  </a:cubicBezTo>
                  <a:cubicBezTo>
                    <a:pt x="808" y="775"/>
                    <a:pt x="811" y="772"/>
                    <a:pt x="813" y="769"/>
                  </a:cubicBezTo>
                  <a:cubicBezTo>
                    <a:pt x="848" y="805"/>
                    <a:pt x="882" y="841"/>
                    <a:pt x="917" y="877"/>
                  </a:cubicBezTo>
                  <a:cubicBezTo>
                    <a:pt x="914" y="880"/>
                    <a:pt x="910" y="884"/>
                    <a:pt x="907" y="887"/>
                  </a:cubicBezTo>
                  <a:moveTo>
                    <a:pt x="665" y="859"/>
                  </a:moveTo>
                  <a:cubicBezTo>
                    <a:pt x="666" y="857"/>
                    <a:pt x="667" y="854"/>
                    <a:pt x="669" y="852"/>
                  </a:cubicBezTo>
                  <a:cubicBezTo>
                    <a:pt x="693" y="798"/>
                    <a:pt x="737" y="765"/>
                    <a:pt x="782" y="734"/>
                  </a:cubicBezTo>
                  <a:cubicBezTo>
                    <a:pt x="784" y="737"/>
                    <a:pt x="787" y="740"/>
                    <a:pt x="789" y="744"/>
                  </a:cubicBezTo>
                  <a:cubicBezTo>
                    <a:pt x="748" y="782"/>
                    <a:pt x="707" y="821"/>
                    <a:pt x="665" y="859"/>
                  </a:cubicBezTo>
                  <a:moveTo>
                    <a:pt x="639" y="826"/>
                  </a:moveTo>
                  <a:cubicBezTo>
                    <a:pt x="635" y="823"/>
                    <a:pt x="630" y="820"/>
                    <a:pt x="629" y="817"/>
                  </a:cubicBezTo>
                  <a:cubicBezTo>
                    <a:pt x="603" y="702"/>
                    <a:pt x="511" y="639"/>
                    <a:pt x="439" y="562"/>
                  </a:cubicBezTo>
                  <a:cubicBezTo>
                    <a:pt x="312" y="427"/>
                    <a:pt x="196" y="285"/>
                    <a:pt x="89" y="133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8" y="109"/>
                    <a:pt x="59" y="97"/>
                    <a:pt x="65" y="85"/>
                  </a:cubicBezTo>
                  <a:cubicBezTo>
                    <a:pt x="66" y="83"/>
                    <a:pt x="68" y="80"/>
                    <a:pt x="71" y="78"/>
                  </a:cubicBezTo>
                  <a:cubicBezTo>
                    <a:pt x="75" y="75"/>
                    <a:pt x="79" y="73"/>
                    <a:pt x="82" y="73"/>
                  </a:cubicBezTo>
                  <a:cubicBezTo>
                    <a:pt x="94" y="73"/>
                    <a:pt x="100" y="92"/>
                    <a:pt x="107" y="101"/>
                  </a:cubicBezTo>
                  <a:cubicBezTo>
                    <a:pt x="261" y="281"/>
                    <a:pt x="423" y="453"/>
                    <a:pt x="595" y="615"/>
                  </a:cubicBezTo>
                  <a:cubicBezTo>
                    <a:pt x="623" y="640"/>
                    <a:pt x="654" y="657"/>
                    <a:pt x="692" y="663"/>
                  </a:cubicBezTo>
                  <a:cubicBezTo>
                    <a:pt x="722" y="667"/>
                    <a:pt x="746" y="682"/>
                    <a:pt x="764" y="713"/>
                  </a:cubicBezTo>
                  <a:cubicBezTo>
                    <a:pt x="721" y="752"/>
                    <a:pt x="680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6" y="2"/>
                    <a:pt x="19" y="8"/>
                  </a:cubicBezTo>
                  <a:cubicBezTo>
                    <a:pt x="13" y="13"/>
                    <a:pt x="9" y="17"/>
                    <a:pt x="7" y="22"/>
                  </a:cubicBezTo>
                  <a:cubicBezTo>
                    <a:pt x="0" y="38"/>
                    <a:pt x="10" y="55"/>
                    <a:pt x="19" y="71"/>
                  </a:cubicBezTo>
                  <a:cubicBezTo>
                    <a:pt x="37" y="101"/>
                    <a:pt x="55" y="132"/>
                    <a:pt x="76" y="161"/>
                  </a:cubicBezTo>
                  <a:cubicBezTo>
                    <a:pt x="206" y="344"/>
                    <a:pt x="351" y="512"/>
                    <a:pt x="509" y="671"/>
                  </a:cubicBezTo>
                  <a:cubicBezTo>
                    <a:pt x="532" y="694"/>
                    <a:pt x="563" y="715"/>
                    <a:pt x="572" y="749"/>
                  </a:cubicBezTo>
                  <a:cubicBezTo>
                    <a:pt x="603" y="862"/>
                    <a:pt x="684" y="935"/>
                    <a:pt x="758" y="1016"/>
                  </a:cubicBezTo>
                  <a:cubicBezTo>
                    <a:pt x="768" y="1027"/>
                    <a:pt x="777" y="1033"/>
                    <a:pt x="787" y="1033"/>
                  </a:cubicBezTo>
                  <a:cubicBezTo>
                    <a:pt x="797" y="1033"/>
                    <a:pt x="807" y="1026"/>
                    <a:pt x="818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8" y="827"/>
                    <a:pt x="865" y="785"/>
                    <a:pt x="828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0" y="617"/>
                    <a:pt x="626" y="605"/>
                  </a:cubicBezTo>
                  <a:cubicBezTo>
                    <a:pt x="490" y="485"/>
                    <a:pt x="367" y="352"/>
                    <a:pt x="244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211"/>
            <p:cNvSpPr>
              <a:spLocks noEditPoints="1"/>
            </p:cNvSpPr>
            <p:nvPr/>
          </p:nvSpPr>
          <p:spPr bwMode="auto">
            <a:xfrm>
              <a:off x="5884863" y="6707188"/>
              <a:ext cx="735013" cy="685800"/>
            </a:xfrm>
            <a:custGeom>
              <a:avLst/>
              <a:gdLst>
                <a:gd name="T0" fmla="*/ 165 w 1034"/>
                <a:gd name="T1" fmla="*/ 930 h 964"/>
                <a:gd name="T2" fmla="*/ 156 w 1034"/>
                <a:gd name="T3" fmla="*/ 921 h 964"/>
                <a:gd name="T4" fmla="*/ 263 w 1034"/>
                <a:gd name="T5" fmla="*/ 816 h 964"/>
                <a:gd name="T6" fmla="*/ 272 w 1034"/>
                <a:gd name="T7" fmla="*/ 825 h 964"/>
                <a:gd name="T8" fmla="*/ 165 w 1034"/>
                <a:gd name="T9" fmla="*/ 930 h 964"/>
                <a:gd name="T10" fmla="*/ 131 w 1034"/>
                <a:gd name="T11" fmla="*/ 898 h 964"/>
                <a:gd name="T12" fmla="*/ 241 w 1034"/>
                <a:gd name="T13" fmla="*/ 793 h 964"/>
                <a:gd name="T14" fmla="*/ 131 w 1034"/>
                <a:gd name="T15" fmla="*/ 898 h 964"/>
                <a:gd name="T16" fmla="*/ 98 w 1034"/>
                <a:gd name="T17" fmla="*/ 862 h 964"/>
                <a:gd name="T18" fmla="*/ 215 w 1034"/>
                <a:gd name="T19" fmla="*/ 756 h 964"/>
                <a:gd name="T20" fmla="*/ 225 w 1034"/>
                <a:gd name="T21" fmla="*/ 769 h 964"/>
                <a:gd name="T22" fmla="*/ 98 w 1034"/>
                <a:gd name="T23" fmla="*/ 862 h 964"/>
                <a:gd name="T24" fmla="*/ 74 w 1034"/>
                <a:gd name="T25" fmla="*/ 850 h 964"/>
                <a:gd name="T26" fmla="*/ 106 w 1034"/>
                <a:gd name="T27" fmla="*/ 806 h 964"/>
                <a:gd name="T28" fmla="*/ 188 w 1034"/>
                <a:gd name="T29" fmla="*/ 736 h 964"/>
                <a:gd name="T30" fmla="*/ 74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5 w 1034"/>
                <a:gd name="T37" fmla="*/ 801 h 964"/>
                <a:gd name="T38" fmla="*/ 167 w 1034"/>
                <a:gd name="T39" fmla="*/ 705 h 964"/>
                <a:gd name="T40" fmla="*/ 168 w 1034"/>
                <a:gd name="T41" fmla="*/ 705 h 964"/>
                <a:gd name="T42" fmla="*/ 54 w 1034"/>
                <a:gd name="T43" fmla="*/ 817 h 964"/>
                <a:gd name="T44" fmla="*/ 47 w 1034"/>
                <a:gd name="T45" fmla="*/ 820 h 964"/>
                <a:gd name="T46" fmla="*/ 296 w 1034"/>
                <a:gd name="T47" fmla="*/ 800 h 964"/>
                <a:gd name="T48" fmla="*/ 178 w 1034"/>
                <a:gd name="T49" fmla="*/ 679 h 964"/>
                <a:gd name="T50" fmla="*/ 185 w 1034"/>
                <a:gd name="T51" fmla="*/ 682 h 964"/>
                <a:gd name="T52" fmla="*/ 306 w 1034"/>
                <a:gd name="T53" fmla="*/ 792 h 964"/>
                <a:gd name="T54" fmla="*/ 296 w 1034"/>
                <a:gd name="T55" fmla="*/ 800 h 964"/>
                <a:gd name="T56" fmla="*/ 326 w 1034"/>
                <a:gd name="T57" fmla="*/ 774 h 964"/>
                <a:gd name="T58" fmla="*/ 211 w 1034"/>
                <a:gd name="T59" fmla="*/ 651 h 964"/>
                <a:gd name="T60" fmla="*/ 220 w 1034"/>
                <a:gd name="T61" fmla="*/ 642 h 964"/>
                <a:gd name="T62" fmla="*/ 471 w 1034"/>
                <a:gd name="T63" fmla="*/ 446 h 964"/>
                <a:gd name="T64" fmla="*/ 891 w 1034"/>
                <a:gd name="T65" fmla="*/ 87 h 964"/>
                <a:gd name="T66" fmla="*/ 903 w 1034"/>
                <a:gd name="T67" fmla="*/ 79 h 964"/>
                <a:gd name="T68" fmla="*/ 935 w 1034"/>
                <a:gd name="T69" fmla="*/ 61 h 964"/>
                <a:gd name="T70" fmla="*/ 939 w 1034"/>
                <a:gd name="T71" fmla="*/ 62 h 964"/>
                <a:gd name="T72" fmla="*/ 946 w 1034"/>
                <a:gd name="T73" fmla="*/ 68 h 964"/>
                <a:gd name="T74" fmla="*/ 924 w 1034"/>
                <a:gd name="T75" fmla="*/ 105 h 964"/>
                <a:gd name="T76" fmla="*/ 421 w 1034"/>
                <a:gd name="T77" fmla="*/ 603 h 964"/>
                <a:gd name="T78" fmla="*/ 375 w 1034"/>
                <a:gd name="T79" fmla="*/ 701 h 964"/>
                <a:gd name="T80" fmla="*/ 326 w 1034"/>
                <a:gd name="T81" fmla="*/ 774 h 964"/>
                <a:gd name="T82" fmla="*/ 990 w 1034"/>
                <a:gd name="T83" fmla="*/ 0 h 964"/>
                <a:gd name="T84" fmla="*/ 953 w 1034"/>
                <a:gd name="T85" fmla="*/ 16 h 964"/>
                <a:gd name="T86" fmla="*/ 863 w 1034"/>
                <a:gd name="T87" fmla="*/ 74 h 964"/>
                <a:gd name="T88" fmla="*/ 363 w 1034"/>
                <a:gd name="T89" fmla="*/ 518 h 964"/>
                <a:gd name="T90" fmla="*/ 286 w 1034"/>
                <a:gd name="T91" fmla="*/ 583 h 964"/>
                <a:gd name="T92" fmla="*/ 23 w 1034"/>
                <a:gd name="T93" fmla="*/ 774 h 964"/>
                <a:gd name="T94" fmla="*/ 27 w 1034"/>
                <a:gd name="T95" fmla="*/ 835 h 964"/>
                <a:gd name="T96" fmla="*/ 139 w 1034"/>
                <a:gd name="T97" fmla="*/ 949 h 964"/>
                <a:gd name="T98" fmla="*/ 174 w 1034"/>
                <a:gd name="T99" fmla="*/ 964 h 964"/>
                <a:gd name="T100" fmla="*/ 303 w 1034"/>
                <a:gd name="T101" fmla="*/ 839 h 964"/>
                <a:gd name="T102" fmla="*/ 405 w 1034"/>
                <a:gd name="T103" fmla="*/ 681 h 964"/>
                <a:gd name="T104" fmla="*/ 432 w 1034"/>
                <a:gd name="T105" fmla="*/ 634 h 964"/>
                <a:gd name="T106" fmla="*/ 810 w 1034"/>
                <a:gd name="T107" fmla="*/ 244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1 w 1034"/>
                <a:gd name="T113" fmla="*/ 3 h 964"/>
                <a:gd name="T114" fmla="*/ 990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9" y="924"/>
                    <a:pt x="156" y="921"/>
                  </a:cubicBezTo>
                  <a:cubicBezTo>
                    <a:pt x="185" y="880"/>
                    <a:pt x="226" y="851"/>
                    <a:pt x="263" y="816"/>
                  </a:cubicBezTo>
                  <a:cubicBezTo>
                    <a:pt x="266" y="819"/>
                    <a:pt x="269" y="822"/>
                    <a:pt x="272" y="825"/>
                  </a:cubicBezTo>
                  <a:cubicBezTo>
                    <a:pt x="236" y="860"/>
                    <a:pt x="201" y="895"/>
                    <a:pt x="165" y="930"/>
                  </a:cubicBezTo>
                  <a:moveTo>
                    <a:pt x="131" y="898"/>
                  </a:moveTo>
                  <a:cubicBezTo>
                    <a:pt x="154" y="850"/>
                    <a:pt x="200" y="825"/>
                    <a:pt x="241" y="793"/>
                  </a:cubicBezTo>
                  <a:cubicBezTo>
                    <a:pt x="213" y="837"/>
                    <a:pt x="175" y="870"/>
                    <a:pt x="131" y="898"/>
                  </a:cubicBezTo>
                  <a:moveTo>
                    <a:pt x="98" y="862"/>
                  </a:moveTo>
                  <a:cubicBezTo>
                    <a:pt x="137" y="826"/>
                    <a:pt x="176" y="791"/>
                    <a:pt x="215" y="756"/>
                  </a:cubicBezTo>
                  <a:cubicBezTo>
                    <a:pt x="219" y="760"/>
                    <a:pt x="222" y="765"/>
                    <a:pt x="225" y="769"/>
                  </a:cubicBezTo>
                  <a:cubicBezTo>
                    <a:pt x="186" y="804"/>
                    <a:pt x="150" y="841"/>
                    <a:pt x="98" y="862"/>
                  </a:cubicBezTo>
                  <a:moveTo>
                    <a:pt x="74" y="850"/>
                  </a:moveTo>
                  <a:cubicBezTo>
                    <a:pt x="80" y="822"/>
                    <a:pt x="95" y="816"/>
                    <a:pt x="106" y="806"/>
                  </a:cubicBezTo>
                  <a:cubicBezTo>
                    <a:pt x="131" y="780"/>
                    <a:pt x="158" y="756"/>
                    <a:pt x="188" y="736"/>
                  </a:cubicBezTo>
                  <a:cubicBezTo>
                    <a:pt x="161" y="780"/>
                    <a:pt x="121" y="812"/>
                    <a:pt x="74" y="850"/>
                  </a:cubicBezTo>
                  <a:moveTo>
                    <a:pt x="47" y="820"/>
                  </a:moveTo>
                  <a:cubicBezTo>
                    <a:pt x="46" y="820"/>
                    <a:pt x="44" y="820"/>
                    <a:pt x="43" y="819"/>
                  </a:cubicBezTo>
                  <a:cubicBezTo>
                    <a:pt x="38" y="817"/>
                    <a:pt x="34" y="810"/>
                    <a:pt x="35" y="801"/>
                  </a:cubicBezTo>
                  <a:cubicBezTo>
                    <a:pt x="37" y="778"/>
                    <a:pt x="135" y="705"/>
                    <a:pt x="167" y="705"/>
                  </a:cubicBezTo>
                  <a:cubicBezTo>
                    <a:pt x="167" y="705"/>
                    <a:pt x="168" y="705"/>
                    <a:pt x="168" y="705"/>
                  </a:cubicBezTo>
                  <a:cubicBezTo>
                    <a:pt x="139" y="754"/>
                    <a:pt x="96" y="785"/>
                    <a:pt x="54" y="817"/>
                  </a:cubicBezTo>
                  <a:cubicBezTo>
                    <a:pt x="52" y="819"/>
                    <a:pt x="49" y="820"/>
                    <a:pt x="47" y="820"/>
                  </a:cubicBezTo>
                  <a:moveTo>
                    <a:pt x="296" y="800"/>
                  </a:moveTo>
                  <a:cubicBezTo>
                    <a:pt x="257" y="760"/>
                    <a:pt x="217" y="719"/>
                    <a:pt x="178" y="679"/>
                  </a:cubicBezTo>
                  <a:cubicBezTo>
                    <a:pt x="181" y="680"/>
                    <a:pt x="183" y="681"/>
                    <a:pt x="185" y="682"/>
                  </a:cubicBezTo>
                  <a:cubicBezTo>
                    <a:pt x="240" y="705"/>
                    <a:pt x="273" y="749"/>
                    <a:pt x="306" y="792"/>
                  </a:cubicBezTo>
                  <a:cubicBezTo>
                    <a:pt x="303" y="795"/>
                    <a:pt x="299" y="798"/>
                    <a:pt x="296" y="800"/>
                  </a:cubicBezTo>
                  <a:moveTo>
                    <a:pt x="326" y="774"/>
                  </a:moveTo>
                  <a:cubicBezTo>
                    <a:pt x="287" y="732"/>
                    <a:pt x="249" y="692"/>
                    <a:pt x="211" y="651"/>
                  </a:cubicBezTo>
                  <a:cubicBezTo>
                    <a:pt x="214" y="648"/>
                    <a:pt x="216" y="642"/>
                    <a:pt x="220" y="642"/>
                  </a:cubicBezTo>
                  <a:cubicBezTo>
                    <a:pt x="334" y="613"/>
                    <a:pt x="395" y="520"/>
                    <a:pt x="471" y="446"/>
                  </a:cubicBezTo>
                  <a:cubicBezTo>
                    <a:pt x="602" y="316"/>
                    <a:pt x="742" y="197"/>
                    <a:pt x="891" y="87"/>
                  </a:cubicBezTo>
                  <a:cubicBezTo>
                    <a:pt x="895" y="84"/>
                    <a:pt x="899" y="80"/>
                    <a:pt x="903" y="79"/>
                  </a:cubicBezTo>
                  <a:cubicBezTo>
                    <a:pt x="914" y="76"/>
                    <a:pt x="924" y="61"/>
                    <a:pt x="935" y="61"/>
                  </a:cubicBezTo>
                  <a:cubicBezTo>
                    <a:pt x="936" y="61"/>
                    <a:pt x="938" y="61"/>
                    <a:pt x="939" y="62"/>
                  </a:cubicBezTo>
                  <a:cubicBezTo>
                    <a:pt x="942" y="63"/>
                    <a:pt x="944" y="65"/>
                    <a:pt x="946" y="68"/>
                  </a:cubicBezTo>
                  <a:cubicBezTo>
                    <a:pt x="963" y="87"/>
                    <a:pt x="935" y="95"/>
                    <a:pt x="924" y="105"/>
                  </a:cubicBezTo>
                  <a:cubicBezTo>
                    <a:pt x="747" y="262"/>
                    <a:pt x="579" y="428"/>
                    <a:pt x="421" y="603"/>
                  </a:cubicBezTo>
                  <a:cubicBezTo>
                    <a:pt x="396" y="631"/>
                    <a:pt x="380" y="663"/>
                    <a:pt x="375" y="701"/>
                  </a:cubicBezTo>
                  <a:cubicBezTo>
                    <a:pt x="371" y="731"/>
                    <a:pt x="357" y="756"/>
                    <a:pt x="326" y="774"/>
                  </a:cubicBezTo>
                  <a:moveTo>
                    <a:pt x="990" y="0"/>
                  </a:moveTo>
                  <a:cubicBezTo>
                    <a:pt x="977" y="0"/>
                    <a:pt x="964" y="8"/>
                    <a:pt x="953" y="16"/>
                  </a:cubicBezTo>
                  <a:cubicBezTo>
                    <a:pt x="922" y="34"/>
                    <a:pt x="892" y="53"/>
                    <a:pt x="863" y="74"/>
                  </a:cubicBezTo>
                  <a:cubicBezTo>
                    <a:pt x="684" y="208"/>
                    <a:pt x="518" y="357"/>
                    <a:pt x="363" y="518"/>
                  </a:cubicBezTo>
                  <a:cubicBezTo>
                    <a:pt x="340" y="542"/>
                    <a:pt x="320" y="573"/>
                    <a:pt x="286" y="583"/>
                  </a:cubicBezTo>
                  <a:cubicBezTo>
                    <a:pt x="174" y="616"/>
                    <a:pt x="102" y="699"/>
                    <a:pt x="23" y="774"/>
                  </a:cubicBezTo>
                  <a:cubicBezTo>
                    <a:pt x="0" y="796"/>
                    <a:pt x="2" y="812"/>
                    <a:pt x="27" y="835"/>
                  </a:cubicBezTo>
                  <a:cubicBezTo>
                    <a:pt x="66" y="871"/>
                    <a:pt x="102" y="911"/>
                    <a:pt x="139" y="949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6" y="921"/>
                    <a:pt x="256" y="876"/>
                    <a:pt x="303" y="839"/>
                  </a:cubicBezTo>
                  <a:cubicBezTo>
                    <a:pt x="355" y="797"/>
                    <a:pt x="398" y="751"/>
                    <a:pt x="405" y="681"/>
                  </a:cubicBezTo>
                  <a:cubicBezTo>
                    <a:pt x="407" y="663"/>
                    <a:pt x="420" y="648"/>
                    <a:pt x="432" y="634"/>
                  </a:cubicBezTo>
                  <a:cubicBezTo>
                    <a:pt x="548" y="495"/>
                    <a:pt x="679" y="369"/>
                    <a:pt x="810" y="244"/>
                  </a:cubicBezTo>
                  <a:cubicBezTo>
                    <a:pt x="872" y="184"/>
                    <a:pt x="938" y="128"/>
                    <a:pt x="1001" y="70"/>
                  </a:cubicBezTo>
                  <a:cubicBezTo>
                    <a:pt x="1017" y="56"/>
                    <a:pt x="1034" y="37"/>
                    <a:pt x="1015" y="14"/>
                  </a:cubicBezTo>
                  <a:cubicBezTo>
                    <a:pt x="1011" y="8"/>
                    <a:pt x="1006" y="5"/>
                    <a:pt x="1001" y="3"/>
                  </a:cubicBezTo>
                  <a:cubicBezTo>
                    <a:pt x="997" y="1"/>
                    <a:pt x="993" y="0"/>
                    <a:pt x="9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8" name="Freeform 212"/>
            <p:cNvSpPr>
              <a:spLocks noEditPoints="1"/>
            </p:cNvSpPr>
            <p:nvPr/>
          </p:nvSpPr>
          <p:spPr bwMode="auto">
            <a:xfrm>
              <a:off x="7904163" y="-139700"/>
              <a:ext cx="735013" cy="685800"/>
            </a:xfrm>
            <a:custGeom>
              <a:avLst/>
              <a:gdLst>
                <a:gd name="T0" fmla="*/ 165 w 1034"/>
                <a:gd name="T1" fmla="*/ 930 h 964"/>
                <a:gd name="T2" fmla="*/ 155 w 1034"/>
                <a:gd name="T3" fmla="*/ 921 h 964"/>
                <a:gd name="T4" fmla="*/ 262 w 1034"/>
                <a:gd name="T5" fmla="*/ 816 h 964"/>
                <a:gd name="T6" fmla="*/ 271 w 1034"/>
                <a:gd name="T7" fmla="*/ 824 h 964"/>
                <a:gd name="T8" fmla="*/ 165 w 1034"/>
                <a:gd name="T9" fmla="*/ 930 h 964"/>
                <a:gd name="T10" fmla="*/ 130 w 1034"/>
                <a:gd name="T11" fmla="*/ 898 h 964"/>
                <a:gd name="T12" fmla="*/ 241 w 1034"/>
                <a:gd name="T13" fmla="*/ 793 h 964"/>
                <a:gd name="T14" fmla="*/ 130 w 1034"/>
                <a:gd name="T15" fmla="*/ 898 h 964"/>
                <a:gd name="T16" fmla="*/ 98 w 1034"/>
                <a:gd name="T17" fmla="*/ 861 h 964"/>
                <a:gd name="T18" fmla="*/ 215 w 1034"/>
                <a:gd name="T19" fmla="*/ 755 h 964"/>
                <a:gd name="T20" fmla="*/ 225 w 1034"/>
                <a:gd name="T21" fmla="*/ 769 h 964"/>
                <a:gd name="T22" fmla="*/ 98 w 1034"/>
                <a:gd name="T23" fmla="*/ 861 h 964"/>
                <a:gd name="T24" fmla="*/ 73 w 1034"/>
                <a:gd name="T25" fmla="*/ 850 h 964"/>
                <a:gd name="T26" fmla="*/ 105 w 1034"/>
                <a:gd name="T27" fmla="*/ 805 h 964"/>
                <a:gd name="T28" fmla="*/ 188 w 1034"/>
                <a:gd name="T29" fmla="*/ 735 h 964"/>
                <a:gd name="T30" fmla="*/ 73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4 w 1034"/>
                <a:gd name="T37" fmla="*/ 801 h 964"/>
                <a:gd name="T38" fmla="*/ 166 w 1034"/>
                <a:gd name="T39" fmla="*/ 704 h 964"/>
                <a:gd name="T40" fmla="*/ 167 w 1034"/>
                <a:gd name="T41" fmla="*/ 704 h 964"/>
                <a:gd name="T42" fmla="*/ 54 w 1034"/>
                <a:gd name="T43" fmla="*/ 817 h 964"/>
                <a:gd name="T44" fmla="*/ 47 w 1034"/>
                <a:gd name="T45" fmla="*/ 820 h 964"/>
                <a:gd name="T46" fmla="*/ 295 w 1034"/>
                <a:gd name="T47" fmla="*/ 800 h 964"/>
                <a:gd name="T48" fmla="*/ 178 w 1034"/>
                <a:gd name="T49" fmla="*/ 678 h 964"/>
                <a:gd name="T50" fmla="*/ 185 w 1034"/>
                <a:gd name="T51" fmla="*/ 681 h 964"/>
                <a:gd name="T52" fmla="*/ 305 w 1034"/>
                <a:gd name="T53" fmla="*/ 792 h 964"/>
                <a:gd name="T54" fmla="*/ 295 w 1034"/>
                <a:gd name="T55" fmla="*/ 800 h 964"/>
                <a:gd name="T56" fmla="*/ 325 w 1034"/>
                <a:gd name="T57" fmla="*/ 773 h 964"/>
                <a:gd name="T58" fmla="*/ 210 w 1034"/>
                <a:gd name="T59" fmla="*/ 651 h 964"/>
                <a:gd name="T60" fmla="*/ 219 w 1034"/>
                <a:gd name="T61" fmla="*/ 641 h 964"/>
                <a:gd name="T62" fmla="*/ 470 w 1034"/>
                <a:gd name="T63" fmla="*/ 445 h 964"/>
                <a:gd name="T64" fmla="*/ 891 w 1034"/>
                <a:gd name="T65" fmla="*/ 86 h 964"/>
                <a:gd name="T66" fmla="*/ 903 w 1034"/>
                <a:gd name="T67" fmla="*/ 79 h 964"/>
                <a:gd name="T68" fmla="*/ 934 w 1034"/>
                <a:gd name="T69" fmla="*/ 61 h 964"/>
                <a:gd name="T70" fmla="*/ 939 w 1034"/>
                <a:gd name="T71" fmla="*/ 62 h 964"/>
                <a:gd name="T72" fmla="*/ 946 w 1034"/>
                <a:gd name="T73" fmla="*/ 67 h 964"/>
                <a:gd name="T74" fmla="*/ 924 w 1034"/>
                <a:gd name="T75" fmla="*/ 104 h 964"/>
                <a:gd name="T76" fmla="*/ 421 w 1034"/>
                <a:gd name="T77" fmla="*/ 603 h 964"/>
                <a:gd name="T78" fmla="*/ 374 w 1034"/>
                <a:gd name="T79" fmla="*/ 701 h 964"/>
                <a:gd name="T80" fmla="*/ 325 w 1034"/>
                <a:gd name="T81" fmla="*/ 773 h 964"/>
                <a:gd name="T82" fmla="*/ 989 w 1034"/>
                <a:gd name="T83" fmla="*/ 0 h 964"/>
                <a:gd name="T84" fmla="*/ 952 w 1034"/>
                <a:gd name="T85" fmla="*/ 15 h 964"/>
                <a:gd name="T86" fmla="*/ 863 w 1034"/>
                <a:gd name="T87" fmla="*/ 74 h 964"/>
                <a:gd name="T88" fmla="*/ 363 w 1034"/>
                <a:gd name="T89" fmla="*/ 517 h 964"/>
                <a:gd name="T90" fmla="*/ 286 w 1034"/>
                <a:gd name="T91" fmla="*/ 582 h 964"/>
                <a:gd name="T92" fmla="*/ 23 w 1034"/>
                <a:gd name="T93" fmla="*/ 774 h 964"/>
                <a:gd name="T94" fmla="*/ 26 w 1034"/>
                <a:gd name="T95" fmla="*/ 834 h 964"/>
                <a:gd name="T96" fmla="*/ 139 w 1034"/>
                <a:gd name="T97" fmla="*/ 948 h 964"/>
                <a:gd name="T98" fmla="*/ 174 w 1034"/>
                <a:gd name="T99" fmla="*/ 964 h 964"/>
                <a:gd name="T100" fmla="*/ 303 w 1034"/>
                <a:gd name="T101" fmla="*/ 838 h 964"/>
                <a:gd name="T102" fmla="*/ 405 w 1034"/>
                <a:gd name="T103" fmla="*/ 681 h 964"/>
                <a:gd name="T104" fmla="*/ 431 w 1034"/>
                <a:gd name="T105" fmla="*/ 633 h 964"/>
                <a:gd name="T106" fmla="*/ 810 w 1034"/>
                <a:gd name="T107" fmla="*/ 243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0 w 1034"/>
                <a:gd name="T113" fmla="*/ 2 h 964"/>
                <a:gd name="T114" fmla="*/ 989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8" y="924"/>
                    <a:pt x="155" y="921"/>
                  </a:cubicBezTo>
                  <a:cubicBezTo>
                    <a:pt x="185" y="880"/>
                    <a:pt x="226" y="850"/>
                    <a:pt x="262" y="816"/>
                  </a:cubicBezTo>
                  <a:cubicBezTo>
                    <a:pt x="265" y="819"/>
                    <a:pt x="268" y="821"/>
                    <a:pt x="271" y="824"/>
                  </a:cubicBezTo>
                  <a:cubicBezTo>
                    <a:pt x="236" y="859"/>
                    <a:pt x="200" y="895"/>
                    <a:pt x="165" y="930"/>
                  </a:cubicBezTo>
                  <a:moveTo>
                    <a:pt x="130" y="898"/>
                  </a:moveTo>
                  <a:cubicBezTo>
                    <a:pt x="153" y="849"/>
                    <a:pt x="200" y="824"/>
                    <a:pt x="241" y="793"/>
                  </a:cubicBezTo>
                  <a:cubicBezTo>
                    <a:pt x="212" y="836"/>
                    <a:pt x="174" y="870"/>
                    <a:pt x="130" y="898"/>
                  </a:cubicBezTo>
                  <a:moveTo>
                    <a:pt x="98" y="861"/>
                  </a:moveTo>
                  <a:cubicBezTo>
                    <a:pt x="137" y="826"/>
                    <a:pt x="176" y="791"/>
                    <a:pt x="215" y="755"/>
                  </a:cubicBezTo>
                  <a:cubicBezTo>
                    <a:pt x="218" y="760"/>
                    <a:pt x="221" y="764"/>
                    <a:pt x="225" y="769"/>
                  </a:cubicBezTo>
                  <a:cubicBezTo>
                    <a:pt x="185" y="803"/>
                    <a:pt x="149" y="841"/>
                    <a:pt x="98" y="861"/>
                  </a:cubicBezTo>
                  <a:moveTo>
                    <a:pt x="73" y="850"/>
                  </a:moveTo>
                  <a:cubicBezTo>
                    <a:pt x="79" y="822"/>
                    <a:pt x="95" y="815"/>
                    <a:pt x="105" y="805"/>
                  </a:cubicBezTo>
                  <a:cubicBezTo>
                    <a:pt x="131" y="780"/>
                    <a:pt x="158" y="756"/>
                    <a:pt x="188" y="735"/>
                  </a:cubicBezTo>
                  <a:cubicBezTo>
                    <a:pt x="161" y="780"/>
                    <a:pt x="121" y="811"/>
                    <a:pt x="73" y="850"/>
                  </a:cubicBezTo>
                  <a:moveTo>
                    <a:pt x="47" y="820"/>
                  </a:moveTo>
                  <a:cubicBezTo>
                    <a:pt x="45" y="820"/>
                    <a:pt x="44" y="819"/>
                    <a:pt x="43" y="819"/>
                  </a:cubicBezTo>
                  <a:cubicBezTo>
                    <a:pt x="37" y="817"/>
                    <a:pt x="33" y="809"/>
                    <a:pt x="34" y="801"/>
                  </a:cubicBezTo>
                  <a:cubicBezTo>
                    <a:pt x="37" y="778"/>
                    <a:pt x="135" y="704"/>
                    <a:pt x="166" y="704"/>
                  </a:cubicBezTo>
                  <a:cubicBezTo>
                    <a:pt x="167" y="704"/>
                    <a:pt x="167" y="704"/>
                    <a:pt x="167" y="704"/>
                  </a:cubicBezTo>
                  <a:cubicBezTo>
                    <a:pt x="139" y="754"/>
                    <a:pt x="95" y="785"/>
                    <a:pt x="54" y="817"/>
                  </a:cubicBezTo>
                  <a:cubicBezTo>
                    <a:pt x="51" y="819"/>
                    <a:pt x="49" y="820"/>
                    <a:pt x="47" y="820"/>
                  </a:cubicBezTo>
                  <a:moveTo>
                    <a:pt x="295" y="800"/>
                  </a:moveTo>
                  <a:cubicBezTo>
                    <a:pt x="256" y="759"/>
                    <a:pt x="217" y="719"/>
                    <a:pt x="178" y="678"/>
                  </a:cubicBezTo>
                  <a:cubicBezTo>
                    <a:pt x="180" y="679"/>
                    <a:pt x="183" y="680"/>
                    <a:pt x="185" y="681"/>
                  </a:cubicBezTo>
                  <a:cubicBezTo>
                    <a:pt x="240" y="705"/>
                    <a:pt x="273" y="748"/>
                    <a:pt x="305" y="792"/>
                  </a:cubicBezTo>
                  <a:cubicBezTo>
                    <a:pt x="302" y="795"/>
                    <a:pt x="299" y="797"/>
                    <a:pt x="295" y="800"/>
                  </a:cubicBezTo>
                  <a:moveTo>
                    <a:pt x="325" y="773"/>
                  </a:moveTo>
                  <a:cubicBezTo>
                    <a:pt x="286" y="732"/>
                    <a:pt x="248" y="692"/>
                    <a:pt x="210" y="651"/>
                  </a:cubicBezTo>
                  <a:cubicBezTo>
                    <a:pt x="213" y="647"/>
                    <a:pt x="216" y="642"/>
                    <a:pt x="219" y="641"/>
                  </a:cubicBezTo>
                  <a:cubicBezTo>
                    <a:pt x="333" y="612"/>
                    <a:pt x="395" y="519"/>
                    <a:pt x="470" y="445"/>
                  </a:cubicBezTo>
                  <a:cubicBezTo>
                    <a:pt x="602" y="316"/>
                    <a:pt x="742" y="196"/>
                    <a:pt x="891" y="86"/>
                  </a:cubicBezTo>
                  <a:cubicBezTo>
                    <a:pt x="895" y="83"/>
                    <a:pt x="898" y="80"/>
                    <a:pt x="903" y="79"/>
                  </a:cubicBezTo>
                  <a:cubicBezTo>
                    <a:pt x="914" y="76"/>
                    <a:pt x="924" y="61"/>
                    <a:pt x="934" y="61"/>
                  </a:cubicBezTo>
                  <a:cubicBezTo>
                    <a:pt x="936" y="61"/>
                    <a:pt x="937" y="61"/>
                    <a:pt x="939" y="62"/>
                  </a:cubicBezTo>
                  <a:cubicBezTo>
                    <a:pt x="941" y="63"/>
                    <a:pt x="943" y="64"/>
                    <a:pt x="946" y="67"/>
                  </a:cubicBezTo>
                  <a:cubicBezTo>
                    <a:pt x="962" y="87"/>
                    <a:pt x="934" y="95"/>
                    <a:pt x="924" y="104"/>
                  </a:cubicBezTo>
                  <a:cubicBezTo>
                    <a:pt x="747" y="261"/>
                    <a:pt x="579" y="427"/>
                    <a:pt x="421" y="603"/>
                  </a:cubicBezTo>
                  <a:cubicBezTo>
                    <a:pt x="395" y="631"/>
                    <a:pt x="380" y="663"/>
                    <a:pt x="374" y="701"/>
                  </a:cubicBezTo>
                  <a:cubicBezTo>
                    <a:pt x="370" y="730"/>
                    <a:pt x="357" y="755"/>
                    <a:pt x="325" y="773"/>
                  </a:cubicBezTo>
                  <a:moveTo>
                    <a:pt x="989" y="0"/>
                  </a:moveTo>
                  <a:cubicBezTo>
                    <a:pt x="977" y="0"/>
                    <a:pt x="964" y="8"/>
                    <a:pt x="952" y="15"/>
                  </a:cubicBezTo>
                  <a:cubicBezTo>
                    <a:pt x="922" y="34"/>
                    <a:pt x="891" y="53"/>
                    <a:pt x="863" y="74"/>
                  </a:cubicBezTo>
                  <a:cubicBezTo>
                    <a:pt x="683" y="208"/>
                    <a:pt x="518" y="357"/>
                    <a:pt x="363" y="517"/>
                  </a:cubicBezTo>
                  <a:cubicBezTo>
                    <a:pt x="339" y="541"/>
                    <a:pt x="319" y="572"/>
                    <a:pt x="286" y="582"/>
                  </a:cubicBezTo>
                  <a:cubicBezTo>
                    <a:pt x="173" y="615"/>
                    <a:pt x="102" y="699"/>
                    <a:pt x="23" y="774"/>
                  </a:cubicBezTo>
                  <a:cubicBezTo>
                    <a:pt x="0" y="796"/>
                    <a:pt x="1" y="812"/>
                    <a:pt x="26" y="834"/>
                  </a:cubicBezTo>
                  <a:cubicBezTo>
                    <a:pt x="66" y="870"/>
                    <a:pt x="101" y="910"/>
                    <a:pt x="139" y="948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5" y="920"/>
                    <a:pt x="255" y="876"/>
                    <a:pt x="303" y="838"/>
                  </a:cubicBezTo>
                  <a:cubicBezTo>
                    <a:pt x="354" y="797"/>
                    <a:pt x="398" y="751"/>
                    <a:pt x="405" y="681"/>
                  </a:cubicBezTo>
                  <a:cubicBezTo>
                    <a:pt x="406" y="663"/>
                    <a:pt x="419" y="648"/>
                    <a:pt x="431" y="633"/>
                  </a:cubicBezTo>
                  <a:cubicBezTo>
                    <a:pt x="548" y="494"/>
                    <a:pt x="679" y="369"/>
                    <a:pt x="810" y="243"/>
                  </a:cubicBezTo>
                  <a:cubicBezTo>
                    <a:pt x="872" y="184"/>
                    <a:pt x="937" y="128"/>
                    <a:pt x="1001" y="70"/>
                  </a:cubicBezTo>
                  <a:cubicBezTo>
                    <a:pt x="1017" y="55"/>
                    <a:pt x="1034" y="37"/>
                    <a:pt x="1015" y="14"/>
                  </a:cubicBezTo>
                  <a:cubicBezTo>
                    <a:pt x="1010" y="8"/>
                    <a:pt x="1005" y="4"/>
                    <a:pt x="1000" y="2"/>
                  </a:cubicBezTo>
                  <a:cubicBezTo>
                    <a:pt x="997" y="1"/>
                    <a:pt x="993" y="0"/>
                    <a:pt x="9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9" name="Freeform 213"/>
            <p:cNvSpPr>
              <a:spLocks noEditPoints="1"/>
            </p:cNvSpPr>
            <p:nvPr/>
          </p:nvSpPr>
          <p:spPr bwMode="auto">
            <a:xfrm>
              <a:off x="6084888" y="3244850"/>
              <a:ext cx="841375" cy="809625"/>
            </a:xfrm>
            <a:custGeom>
              <a:avLst/>
              <a:gdLst>
                <a:gd name="T0" fmla="*/ 168 w 1182"/>
                <a:gd name="T1" fmla="*/ 931 h 1138"/>
                <a:gd name="T2" fmla="*/ 304 w 1182"/>
                <a:gd name="T3" fmla="*/ 838 h 1138"/>
                <a:gd name="T4" fmla="*/ 557 w 1182"/>
                <a:gd name="T5" fmla="*/ 919 h 1138"/>
                <a:gd name="T6" fmla="*/ 554 w 1182"/>
                <a:gd name="T7" fmla="*/ 1088 h 1138"/>
                <a:gd name="T8" fmla="*/ 845 w 1182"/>
                <a:gd name="T9" fmla="*/ 843 h 1138"/>
                <a:gd name="T10" fmla="*/ 978 w 1182"/>
                <a:gd name="T11" fmla="*/ 552 h 1138"/>
                <a:gd name="T12" fmla="*/ 931 w 1182"/>
                <a:gd name="T13" fmla="*/ 987 h 1138"/>
                <a:gd name="T14" fmla="*/ 344 w 1182"/>
                <a:gd name="T15" fmla="*/ 787 h 1138"/>
                <a:gd name="T16" fmla="*/ 289 w 1182"/>
                <a:gd name="T17" fmla="*/ 330 h 1138"/>
                <a:gd name="T18" fmla="*/ 375 w 1182"/>
                <a:gd name="T19" fmla="*/ 246 h 1138"/>
                <a:gd name="T20" fmla="*/ 535 w 1182"/>
                <a:gd name="T21" fmla="*/ 227 h 1138"/>
                <a:gd name="T22" fmla="*/ 883 w 1182"/>
                <a:gd name="T23" fmla="*/ 382 h 1138"/>
                <a:gd name="T24" fmla="*/ 922 w 1182"/>
                <a:gd name="T25" fmla="*/ 606 h 1138"/>
                <a:gd name="T26" fmla="*/ 741 w 1182"/>
                <a:gd name="T27" fmla="*/ 824 h 1138"/>
                <a:gd name="T28" fmla="*/ 534 w 1182"/>
                <a:gd name="T29" fmla="*/ 865 h 1138"/>
                <a:gd name="T30" fmla="*/ 76 w 1182"/>
                <a:gd name="T31" fmla="*/ 368 h 1138"/>
                <a:gd name="T32" fmla="*/ 290 w 1182"/>
                <a:gd name="T33" fmla="*/ 229 h 1138"/>
                <a:gd name="T34" fmla="*/ 257 w 1182"/>
                <a:gd name="T35" fmla="*/ 298 h 1138"/>
                <a:gd name="T36" fmla="*/ 181 w 1182"/>
                <a:gd name="T37" fmla="*/ 548 h 1138"/>
                <a:gd name="T38" fmla="*/ 46 w 1182"/>
                <a:gd name="T39" fmla="*/ 633 h 1138"/>
                <a:gd name="T40" fmla="*/ 548 w 1182"/>
                <a:gd name="T41" fmla="*/ 186 h 1138"/>
                <a:gd name="T42" fmla="*/ 537 w 1182"/>
                <a:gd name="T43" fmla="*/ 31 h 1138"/>
                <a:gd name="T44" fmla="*/ 868 w 1182"/>
                <a:gd name="T45" fmla="*/ 293 h 1138"/>
                <a:gd name="T46" fmla="*/ 252 w 1182"/>
                <a:gd name="T47" fmla="*/ 68 h 1138"/>
                <a:gd name="T48" fmla="*/ 11 w 1182"/>
                <a:gd name="T49" fmla="*/ 563 h 1138"/>
                <a:gd name="T50" fmla="*/ 110 w 1182"/>
                <a:gd name="T51" fmla="*/ 927 h 1138"/>
                <a:gd name="T52" fmla="*/ 118 w 1182"/>
                <a:gd name="T53" fmla="*/ 990 h 1138"/>
                <a:gd name="T54" fmla="*/ 148 w 1182"/>
                <a:gd name="T55" fmla="*/ 980 h 1138"/>
                <a:gd name="T56" fmla="*/ 260 w 1182"/>
                <a:gd name="T57" fmla="*/ 1060 h 1138"/>
                <a:gd name="T58" fmla="*/ 553 w 1182"/>
                <a:gd name="T59" fmla="*/ 1138 h 1138"/>
                <a:gd name="T60" fmla="*/ 841 w 1182"/>
                <a:gd name="T61" fmla="*/ 1081 h 1138"/>
                <a:gd name="T62" fmla="*/ 1070 w 1182"/>
                <a:gd name="T63" fmla="*/ 874 h 1138"/>
                <a:gd name="T64" fmla="*/ 1159 w 1182"/>
                <a:gd name="T65" fmla="*/ 432 h 1138"/>
                <a:gd name="T66" fmla="*/ 1036 w 1182"/>
                <a:gd name="T67" fmla="*/ 170 h 1138"/>
                <a:gd name="T68" fmla="*/ 816 w 1182"/>
                <a:gd name="T69" fmla="*/ 55 h 1138"/>
                <a:gd name="T70" fmla="*/ 496 w 1182"/>
                <a:gd name="T71" fmla="*/ 0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2" h="1138">
                  <a:moveTo>
                    <a:pt x="554" y="1088"/>
                  </a:moveTo>
                  <a:cubicBezTo>
                    <a:pt x="408" y="1088"/>
                    <a:pt x="280" y="1042"/>
                    <a:pt x="168" y="931"/>
                  </a:cubicBezTo>
                  <a:cubicBezTo>
                    <a:pt x="199" y="903"/>
                    <a:pt x="224" y="874"/>
                    <a:pt x="254" y="855"/>
                  </a:cubicBezTo>
                  <a:cubicBezTo>
                    <a:pt x="270" y="845"/>
                    <a:pt x="287" y="838"/>
                    <a:pt x="304" y="838"/>
                  </a:cubicBezTo>
                  <a:cubicBezTo>
                    <a:pt x="320" y="838"/>
                    <a:pt x="336" y="843"/>
                    <a:pt x="351" y="854"/>
                  </a:cubicBezTo>
                  <a:cubicBezTo>
                    <a:pt x="413" y="899"/>
                    <a:pt x="484" y="913"/>
                    <a:pt x="557" y="919"/>
                  </a:cubicBezTo>
                  <a:cubicBezTo>
                    <a:pt x="579" y="966"/>
                    <a:pt x="592" y="1034"/>
                    <a:pt x="588" y="1088"/>
                  </a:cubicBezTo>
                  <a:cubicBezTo>
                    <a:pt x="577" y="1088"/>
                    <a:pt x="565" y="1088"/>
                    <a:pt x="554" y="1088"/>
                  </a:cubicBezTo>
                  <a:moveTo>
                    <a:pt x="931" y="987"/>
                  </a:moveTo>
                  <a:cubicBezTo>
                    <a:pt x="884" y="945"/>
                    <a:pt x="862" y="895"/>
                    <a:pt x="845" y="843"/>
                  </a:cubicBezTo>
                  <a:cubicBezTo>
                    <a:pt x="837" y="817"/>
                    <a:pt x="845" y="798"/>
                    <a:pt x="865" y="778"/>
                  </a:cubicBezTo>
                  <a:cubicBezTo>
                    <a:pt x="922" y="722"/>
                    <a:pt x="964" y="636"/>
                    <a:pt x="978" y="552"/>
                  </a:cubicBezTo>
                  <a:cubicBezTo>
                    <a:pt x="1024" y="540"/>
                    <a:pt x="1073" y="527"/>
                    <a:pt x="1131" y="511"/>
                  </a:cubicBezTo>
                  <a:cubicBezTo>
                    <a:pt x="1112" y="697"/>
                    <a:pt x="1067" y="859"/>
                    <a:pt x="931" y="987"/>
                  </a:cubicBezTo>
                  <a:moveTo>
                    <a:pt x="534" y="865"/>
                  </a:moveTo>
                  <a:cubicBezTo>
                    <a:pt x="466" y="861"/>
                    <a:pt x="399" y="839"/>
                    <a:pt x="344" y="787"/>
                  </a:cubicBezTo>
                  <a:cubicBezTo>
                    <a:pt x="321" y="765"/>
                    <a:pt x="296" y="744"/>
                    <a:pt x="277" y="718"/>
                  </a:cubicBezTo>
                  <a:cubicBezTo>
                    <a:pt x="201" y="614"/>
                    <a:pt x="206" y="437"/>
                    <a:pt x="289" y="330"/>
                  </a:cubicBezTo>
                  <a:cubicBezTo>
                    <a:pt x="308" y="305"/>
                    <a:pt x="332" y="283"/>
                    <a:pt x="354" y="260"/>
                  </a:cubicBezTo>
                  <a:cubicBezTo>
                    <a:pt x="360" y="254"/>
                    <a:pt x="368" y="247"/>
                    <a:pt x="375" y="246"/>
                  </a:cubicBezTo>
                  <a:cubicBezTo>
                    <a:pt x="428" y="239"/>
                    <a:pt x="481" y="227"/>
                    <a:pt x="534" y="227"/>
                  </a:cubicBezTo>
                  <a:cubicBezTo>
                    <a:pt x="535" y="227"/>
                    <a:pt x="535" y="227"/>
                    <a:pt x="535" y="227"/>
                  </a:cubicBezTo>
                  <a:cubicBezTo>
                    <a:pt x="619" y="228"/>
                    <a:pt x="695" y="265"/>
                    <a:pt x="769" y="303"/>
                  </a:cubicBezTo>
                  <a:cubicBezTo>
                    <a:pt x="810" y="324"/>
                    <a:pt x="854" y="341"/>
                    <a:pt x="883" y="382"/>
                  </a:cubicBezTo>
                  <a:cubicBezTo>
                    <a:pt x="892" y="395"/>
                    <a:pt x="901" y="407"/>
                    <a:pt x="906" y="421"/>
                  </a:cubicBezTo>
                  <a:cubicBezTo>
                    <a:pt x="928" y="481"/>
                    <a:pt x="927" y="545"/>
                    <a:pt x="922" y="606"/>
                  </a:cubicBezTo>
                  <a:cubicBezTo>
                    <a:pt x="917" y="656"/>
                    <a:pt x="881" y="696"/>
                    <a:pt x="847" y="731"/>
                  </a:cubicBezTo>
                  <a:cubicBezTo>
                    <a:pt x="814" y="765"/>
                    <a:pt x="778" y="795"/>
                    <a:pt x="741" y="824"/>
                  </a:cubicBezTo>
                  <a:cubicBezTo>
                    <a:pt x="724" y="837"/>
                    <a:pt x="702" y="846"/>
                    <a:pt x="682" y="850"/>
                  </a:cubicBezTo>
                  <a:cubicBezTo>
                    <a:pt x="635" y="857"/>
                    <a:pt x="587" y="860"/>
                    <a:pt x="534" y="865"/>
                  </a:cubicBezTo>
                  <a:moveTo>
                    <a:pt x="46" y="633"/>
                  </a:moveTo>
                  <a:cubicBezTo>
                    <a:pt x="38" y="539"/>
                    <a:pt x="54" y="452"/>
                    <a:pt x="76" y="368"/>
                  </a:cubicBezTo>
                  <a:cubicBezTo>
                    <a:pt x="100" y="274"/>
                    <a:pt x="150" y="195"/>
                    <a:pt x="235" y="133"/>
                  </a:cubicBezTo>
                  <a:cubicBezTo>
                    <a:pt x="255" y="167"/>
                    <a:pt x="274" y="197"/>
                    <a:pt x="290" y="229"/>
                  </a:cubicBezTo>
                  <a:cubicBezTo>
                    <a:pt x="294" y="237"/>
                    <a:pt x="290" y="252"/>
                    <a:pt x="285" y="262"/>
                  </a:cubicBezTo>
                  <a:cubicBezTo>
                    <a:pt x="278" y="275"/>
                    <a:pt x="267" y="286"/>
                    <a:pt x="257" y="298"/>
                  </a:cubicBezTo>
                  <a:cubicBezTo>
                    <a:pt x="219" y="343"/>
                    <a:pt x="194" y="395"/>
                    <a:pt x="189" y="455"/>
                  </a:cubicBezTo>
                  <a:cubicBezTo>
                    <a:pt x="186" y="486"/>
                    <a:pt x="180" y="518"/>
                    <a:pt x="181" y="548"/>
                  </a:cubicBezTo>
                  <a:cubicBezTo>
                    <a:pt x="182" y="583"/>
                    <a:pt x="165" y="600"/>
                    <a:pt x="138" y="609"/>
                  </a:cubicBezTo>
                  <a:cubicBezTo>
                    <a:pt x="110" y="618"/>
                    <a:pt x="81" y="624"/>
                    <a:pt x="46" y="633"/>
                  </a:cubicBezTo>
                  <a:moveTo>
                    <a:pt x="868" y="293"/>
                  </a:moveTo>
                  <a:cubicBezTo>
                    <a:pt x="765" y="237"/>
                    <a:pt x="663" y="193"/>
                    <a:pt x="548" y="186"/>
                  </a:cubicBezTo>
                  <a:cubicBezTo>
                    <a:pt x="538" y="134"/>
                    <a:pt x="527" y="86"/>
                    <a:pt x="516" y="31"/>
                  </a:cubicBezTo>
                  <a:cubicBezTo>
                    <a:pt x="523" y="31"/>
                    <a:pt x="530" y="31"/>
                    <a:pt x="537" y="31"/>
                  </a:cubicBezTo>
                  <a:cubicBezTo>
                    <a:pt x="702" y="31"/>
                    <a:pt x="842" y="91"/>
                    <a:pt x="982" y="190"/>
                  </a:cubicBezTo>
                  <a:cubicBezTo>
                    <a:pt x="940" y="228"/>
                    <a:pt x="904" y="260"/>
                    <a:pt x="868" y="293"/>
                  </a:cubicBezTo>
                  <a:moveTo>
                    <a:pt x="496" y="0"/>
                  </a:moveTo>
                  <a:cubicBezTo>
                    <a:pt x="408" y="0"/>
                    <a:pt x="325" y="15"/>
                    <a:pt x="252" y="68"/>
                  </a:cubicBezTo>
                  <a:cubicBezTo>
                    <a:pt x="141" y="149"/>
                    <a:pt x="65" y="258"/>
                    <a:pt x="37" y="399"/>
                  </a:cubicBezTo>
                  <a:cubicBezTo>
                    <a:pt x="26" y="453"/>
                    <a:pt x="18" y="508"/>
                    <a:pt x="11" y="563"/>
                  </a:cubicBezTo>
                  <a:cubicBezTo>
                    <a:pt x="0" y="647"/>
                    <a:pt x="12" y="728"/>
                    <a:pt x="51" y="804"/>
                  </a:cubicBezTo>
                  <a:cubicBezTo>
                    <a:pt x="72" y="845"/>
                    <a:pt x="91" y="887"/>
                    <a:pt x="110" y="927"/>
                  </a:cubicBezTo>
                  <a:cubicBezTo>
                    <a:pt x="107" y="944"/>
                    <a:pt x="98" y="965"/>
                    <a:pt x="103" y="978"/>
                  </a:cubicBezTo>
                  <a:cubicBezTo>
                    <a:pt x="107" y="987"/>
                    <a:pt x="113" y="990"/>
                    <a:pt x="118" y="990"/>
                  </a:cubicBezTo>
                  <a:cubicBezTo>
                    <a:pt x="124" y="990"/>
                    <a:pt x="129" y="988"/>
                    <a:pt x="134" y="985"/>
                  </a:cubicBezTo>
                  <a:cubicBezTo>
                    <a:pt x="139" y="983"/>
                    <a:pt x="144" y="980"/>
                    <a:pt x="148" y="980"/>
                  </a:cubicBezTo>
                  <a:cubicBezTo>
                    <a:pt x="149" y="980"/>
                    <a:pt x="149" y="980"/>
                    <a:pt x="150" y="980"/>
                  </a:cubicBezTo>
                  <a:cubicBezTo>
                    <a:pt x="190" y="1010"/>
                    <a:pt x="222" y="1040"/>
                    <a:pt x="260" y="1060"/>
                  </a:cubicBezTo>
                  <a:cubicBezTo>
                    <a:pt x="302" y="1082"/>
                    <a:pt x="348" y="1099"/>
                    <a:pt x="394" y="1112"/>
                  </a:cubicBezTo>
                  <a:cubicBezTo>
                    <a:pt x="447" y="1127"/>
                    <a:pt x="500" y="1138"/>
                    <a:pt x="553" y="1138"/>
                  </a:cubicBezTo>
                  <a:cubicBezTo>
                    <a:pt x="593" y="1138"/>
                    <a:pt x="633" y="1132"/>
                    <a:pt x="672" y="1118"/>
                  </a:cubicBezTo>
                  <a:cubicBezTo>
                    <a:pt x="727" y="1098"/>
                    <a:pt x="783" y="1085"/>
                    <a:pt x="841" y="1081"/>
                  </a:cubicBezTo>
                  <a:cubicBezTo>
                    <a:pt x="864" y="1079"/>
                    <a:pt x="888" y="1072"/>
                    <a:pt x="907" y="1059"/>
                  </a:cubicBezTo>
                  <a:cubicBezTo>
                    <a:pt x="977" y="1013"/>
                    <a:pt x="1028" y="947"/>
                    <a:pt x="1070" y="874"/>
                  </a:cubicBezTo>
                  <a:cubicBezTo>
                    <a:pt x="1114" y="796"/>
                    <a:pt x="1140" y="710"/>
                    <a:pt x="1156" y="621"/>
                  </a:cubicBezTo>
                  <a:cubicBezTo>
                    <a:pt x="1166" y="559"/>
                    <a:pt x="1182" y="496"/>
                    <a:pt x="1159" y="432"/>
                  </a:cubicBezTo>
                  <a:cubicBezTo>
                    <a:pt x="1140" y="377"/>
                    <a:pt x="1126" y="319"/>
                    <a:pt x="1114" y="262"/>
                  </a:cubicBezTo>
                  <a:cubicBezTo>
                    <a:pt x="1103" y="216"/>
                    <a:pt x="1071" y="191"/>
                    <a:pt x="1036" y="170"/>
                  </a:cubicBezTo>
                  <a:cubicBezTo>
                    <a:pt x="995" y="144"/>
                    <a:pt x="952" y="123"/>
                    <a:pt x="909" y="100"/>
                  </a:cubicBezTo>
                  <a:cubicBezTo>
                    <a:pt x="879" y="84"/>
                    <a:pt x="848" y="67"/>
                    <a:pt x="816" y="55"/>
                  </a:cubicBezTo>
                  <a:cubicBezTo>
                    <a:pt x="717" y="19"/>
                    <a:pt x="615" y="2"/>
                    <a:pt x="510" y="0"/>
                  </a:cubicBezTo>
                  <a:cubicBezTo>
                    <a:pt x="505" y="0"/>
                    <a:pt x="501" y="0"/>
                    <a:pt x="4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214"/>
            <p:cNvSpPr>
              <a:spLocks noEditPoints="1"/>
            </p:cNvSpPr>
            <p:nvPr/>
          </p:nvSpPr>
          <p:spPr bwMode="auto">
            <a:xfrm>
              <a:off x="4805363" y="2728913"/>
              <a:ext cx="411163" cy="328613"/>
            </a:xfrm>
            <a:custGeom>
              <a:avLst/>
              <a:gdLst>
                <a:gd name="T0" fmla="*/ 23 w 579"/>
                <a:gd name="T1" fmla="*/ 210 h 462"/>
                <a:gd name="T2" fmla="*/ 83 w 579"/>
                <a:gd name="T3" fmla="*/ 203 h 462"/>
                <a:gd name="T4" fmla="*/ 117 w 579"/>
                <a:gd name="T5" fmla="*/ 267 h 462"/>
                <a:gd name="T6" fmla="*/ 47 w 579"/>
                <a:gd name="T7" fmla="*/ 134 h 462"/>
                <a:gd name="T8" fmla="*/ 155 w 579"/>
                <a:gd name="T9" fmla="*/ 51 h 462"/>
                <a:gd name="T10" fmla="*/ 287 w 579"/>
                <a:gd name="T11" fmla="*/ 21 h 462"/>
                <a:gd name="T12" fmla="*/ 482 w 579"/>
                <a:gd name="T13" fmla="*/ 112 h 462"/>
                <a:gd name="T14" fmla="*/ 516 w 579"/>
                <a:gd name="T15" fmla="*/ 354 h 462"/>
                <a:gd name="T16" fmla="*/ 461 w 579"/>
                <a:gd name="T17" fmla="*/ 409 h 462"/>
                <a:gd name="T18" fmla="*/ 377 w 579"/>
                <a:gd name="T19" fmla="*/ 444 h 462"/>
                <a:gd name="T20" fmla="*/ 212 w 579"/>
                <a:gd name="T21" fmla="*/ 305 h 462"/>
                <a:gd name="T22" fmla="*/ 204 w 579"/>
                <a:gd name="T23" fmla="*/ 269 h 462"/>
                <a:gd name="T24" fmla="*/ 242 w 579"/>
                <a:gd name="T25" fmla="*/ 155 h 462"/>
                <a:gd name="T26" fmla="*/ 312 w 579"/>
                <a:gd name="T27" fmla="*/ 130 h 462"/>
                <a:gd name="T28" fmla="*/ 437 w 579"/>
                <a:gd name="T29" fmla="*/ 202 h 462"/>
                <a:gd name="T30" fmla="*/ 434 w 579"/>
                <a:gd name="T31" fmla="*/ 347 h 462"/>
                <a:gd name="T32" fmla="*/ 367 w 579"/>
                <a:gd name="T33" fmla="*/ 379 h 462"/>
                <a:gd name="T34" fmla="*/ 318 w 579"/>
                <a:gd name="T35" fmla="*/ 336 h 462"/>
                <a:gd name="T36" fmla="*/ 335 w 579"/>
                <a:gd name="T37" fmla="*/ 292 h 462"/>
                <a:gd name="T38" fmla="*/ 373 w 579"/>
                <a:gd name="T39" fmla="*/ 295 h 462"/>
                <a:gd name="T40" fmla="*/ 388 w 579"/>
                <a:gd name="T41" fmla="*/ 311 h 462"/>
                <a:gd name="T42" fmla="*/ 392 w 579"/>
                <a:gd name="T43" fmla="*/ 311 h 462"/>
                <a:gd name="T44" fmla="*/ 396 w 579"/>
                <a:gd name="T45" fmla="*/ 292 h 462"/>
                <a:gd name="T46" fmla="*/ 324 w 579"/>
                <a:gd name="T47" fmla="*/ 279 h 462"/>
                <a:gd name="T48" fmla="*/ 298 w 579"/>
                <a:gd name="T49" fmla="*/ 333 h 462"/>
                <a:gd name="T50" fmla="*/ 363 w 579"/>
                <a:gd name="T51" fmla="*/ 398 h 462"/>
                <a:gd name="T52" fmla="*/ 448 w 579"/>
                <a:gd name="T53" fmla="*/ 355 h 462"/>
                <a:gd name="T54" fmla="*/ 442 w 579"/>
                <a:gd name="T55" fmla="*/ 180 h 462"/>
                <a:gd name="T56" fmla="*/ 319 w 579"/>
                <a:gd name="T57" fmla="*/ 111 h 462"/>
                <a:gd name="T58" fmla="*/ 219 w 579"/>
                <a:gd name="T59" fmla="*/ 154 h 462"/>
                <a:gd name="T60" fmla="*/ 144 w 579"/>
                <a:gd name="T61" fmla="*/ 209 h 462"/>
                <a:gd name="T62" fmla="*/ 29 w 579"/>
                <a:gd name="T63" fmla="*/ 185 h 462"/>
                <a:gd name="T64" fmla="*/ 267 w 579"/>
                <a:gd name="T65" fmla="*/ 2 h 462"/>
                <a:gd name="T66" fmla="*/ 53 w 579"/>
                <a:gd name="T67" fmla="*/ 97 h 462"/>
                <a:gd name="T68" fmla="*/ 5 w 579"/>
                <a:gd name="T69" fmla="*/ 220 h 462"/>
                <a:gd name="T70" fmla="*/ 126 w 579"/>
                <a:gd name="T71" fmla="*/ 285 h 462"/>
                <a:gd name="T72" fmla="*/ 196 w 579"/>
                <a:gd name="T73" fmla="*/ 304 h 462"/>
                <a:gd name="T74" fmla="*/ 367 w 579"/>
                <a:gd name="T75" fmla="*/ 461 h 462"/>
                <a:gd name="T76" fmla="*/ 394 w 579"/>
                <a:gd name="T77" fmla="*/ 460 h 462"/>
                <a:gd name="T78" fmla="*/ 489 w 579"/>
                <a:gd name="T79" fmla="*/ 407 h 462"/>
                <a:gd name="T80" fmla="*/ 555 w 579"/>
                <a:gd name="T81" fmla="*/ 176 h 462"/>
                <a:gd name="T82" fmla="*/ 382 w 579"/>
                <a:gd name="T83" fmla="*/ 2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9" h="462">
                  <a:moveTo>
                    <a:pt x="117" y="267"/>
                  </a:moveTo>
                  <a:cubicBezTo>
                    <a:pt x="77" y="267"/>
                    <a:pt x="35" y="248"/>
                    <a:pt x="23" y="210"/>
                  </a:cubicBezTo>
                  <a:cubicBezTo>
                    <a:pt x="33" y="201"/>
                    <a:pt x="44" y="198"/>
                    <a:pt x="56" y="198"/>
                  </a:cubicBezTo>
                  <a:cubicBezTo>
                    <a:pt x="65" y="198"/>
                    <a:pt x="74" y="200"/>
                    <a:pt x="83" y="203"/>
                  </a:cubicBezTo>
                  <a:cubicBezTo>
                    <a:pt x="116" y="212"/>
                    <a:pt x="149" y="225"/>
                    <a:pt x="176" y="249"/>
                  </a:cubicBezTo>
                  <a:cubicBezTo>
                    <a:pt x="161" y="261"/>
                    <a:pt x="140" y="267"/>
                    <a:pt x="117" y="267"/>
                  </a:cubicBezTo>
                  <a:moveTo>
                    <a:pt x="29" y="185"/>
                  </a:moveTo>
                  <a:cubicBezTo>
                    <a:pt x="30" y="164"/>
                    <a:pt x="36" y="148"/>
                    <a:pt x="47" y="134"/>
                  </a:cubicBezTo>
                  <a:cubicBezTo>
                    <a:pt x="53" y="127"/>
                    <a:pt x="59" y="119"/>
                    <a:pt x="66" y="112"/>
                  </a:cubicBezTo>
                  <a:cubicBezTo>
                    <a:pt x="91" y="86"/>
                    <a:pt x="121" y="66"/>
                    <a:pt x="155" y="51"/>
                  </a:cubicBezTo>
                  <a:cubicBezTo>
                    <a:pt x="190" y="36"/>
                    <a:pt x="227" y="26"/>
                    <a:pt x="264" y="22"/>
                  </a:cubicBezTo>
                  <a:cubicBezTo>
                    <a:pt x="272" y="21"/>
                    <a:pt x="279" y="21"/>
                    <a:pt x="287" y="21"/>
                  </a:cubicBezTo>
                  <a:cubicBezTo>
                    <a:pt x="323" y="21"/>
                    <a:pt x="358" y="30"/>
                    <a:pt x="391" y="48"/>
                  </a:cubicBezTo>
                  <a:cubicBezTo>
                    <a:pt x="424" y="66"/>
                    <a:pt x="456" y="85"/>
                    <a:pt x="482" y="112"/>
                  </a:cubicBezTo>
                  <a:cubicBezTo>
                    <a:pt x="500" y="131"/>
                    <a:pt x="518" y="150"/>
                    <a:pt x="533" y="171"/>
                  </a:cubicBezTo>
                  <a:cubicBezTo>
                    <a:pt x="573" y="230"/>
                    <a:pt x="556" y="309"/>
                    <a:pt x="516" y="354"/>
                  </a:cubicBezTo>
                  <a:cubicBezTo>
                    <a:pt x="513" y="358"/>
                    <a:pt x="510" y="361"/>
                    <a:pt x="507" y="365"/>
                  </a:cubicBezTo>
                  <a:cubicBezTo>
                    <a:pt x="492" y="380"/>
                    <a:pt x="476" y="394"/>
                    <a:pt x="461" y="409"/>
                  </a:cubicBezTo>
                  <a:cubicBezTo>
                    <a:pt x="443" y="426"/>
                    <a:pt x="420" y="435"/>
                    <a:pt x="397" y="441"/>
                  </a:cubicBezTo>
                  <a:cubicBezTo>
                    <a:pt x="391" y="443"/>
                    <a:pt x="384" y="444"/>
                    <a:pt x="377" y="444"/>
                  </a:cubicBezTo>
                  <a:cubicBezTo>
                    <a:pt x="372" y="444"/>
                    <a:pt x="367" y="443"/>
                    <a:pt x="362" y="442"/>
                  </a:cubicBezTo>
                  <a:cubicBezTo>
                    <a:pt x="287" y="424"/>
                    <a:pt x="237" y="378"/>
                    <a:pt x="212" y="305"/>
                  </a:cubicBezTo>
                  <a:cubicBezTo>
                    <a:pt x="210" y="298"/>
                    <a:pt x="208" y="291"/>
                    <a:pt x="206" y="284"/>
                  </a:cubicBezTo>
                  <a:cubicBezTo>
                    <a:pt x="205" y="279"/>
                    <a:pt x="202" y="272"/>
                    <a:pt x="204" y="269"/>
                  </a:cubicBezTo>
                  <a:cubicBezTo>
                    <a:pt x="223" y="241"/>
                    <a:pt x="213" y="206"/>
                    <a:pt x="228" y="177"/>
                  </a:cubicBezTo>
                  <a:cubicBezTo>
                    <a:pt x="232" y="169"/>
                    <a:pt x="236" y="161"/>
                    <a:pt x="242" y="155"/>
                  </a:cubicBezTo>
                  <a:cubicBezTo>
                    <a:pt x="245" y="152"/>
                    <a:pt x="249" y="149"/>
                    <a:pt x="253" y="147"/>
                  </a:cubicBezTo>
                  <a:cubicBezTo>
                    <a:pt x="272" y="137"/>
                    <a:pt x="292" y="130"/>
                    <a:pt x="312" y="130"/>
                  </a:cubicBezTo>
                  <a:cubicBezTo>
                    <a:pt x="329" y="130"/>
                    <a:pt x="347" y="135"/>
                    <a:pt x="365" y="146"/>
                  </a:cubicBezTo>
                  <a:cubicBezTo>
                    <a:pt x="391" y="162"/>
                    <a:pt x="415" y="181"/>
                    <a:pt x="437" y="202"/>
                  </a:cubicBezTo>
                  <a:cubicBezTo>
                    <a:pt x="467" y="229"/>
                    <a:pt x="480" y="289"/>
                    <a:pt x="447" y="331"/>
                  </a:cubicBezTo>
                  <a:cubicBezTo>
                    <a:pt x="443" y="336"/>
                    <a:pt x="439" y="342"/>
                    <a:pt x="434" y="347"/>
                  </a:cubicBezTo>
                  <a:cubicBezTo>
                    <a:pt x="420" y="362"/>
                    <a:pt x="403" y="373"/>
                    <a:pt x="381" y="377"/>
                  </a:cubicBezTo>
                  <a:cubicBezTo>
                    <a:pt x="377" y="378"/>
                    <a:pt x="372" y="379"/>
                    <a:pt x="367" y="379"/>
                  </a:cubicBezTo>
                  <a:cubicBezTo>
                    <a:pt x="358" y="379"/>
                    <a:pt x="349" y="377"/>
                    <a:pt x="340" y="372"/>
                  </a:cubicBezTo>
                  <a:cubicBezTo>
                    <a:pt x="325" y="365"/>
                    <a:pt x="316" y="352"/>
                    <a:pt x="318" y="336"/>
                  </a:cubicBezTo>
                  <a:cubicBezTo>
                    <a:pt x="320" y="323"/>
                    <a:pt x="325" y="309"/>
                    <a:pt x="331" y="298"/>
                  </a:cubicBezTo>
                  <a:cubicBezTo>
                    <a:pt x="332" y="296"/>
                    <a:pt x="334" y="294"/>
                    <a:pt x="335" y="292"/>
                  </a:cubicBezTo>
                  <a:cubicBezTo>
                    <a:pt x="340" y="287"/>
                    <a:pt x="346" y="285"/>
                    <a:pt x="352" y="285"/>
                  </a:cubicBezTo>
                  <a:cubicBezTo>
                    <a:pt x="359" y="285"/>
                    <a:pt x="367" y="288"/>
                    <a:pt x="373" y="295"/>
                  </a:cubicBezTo>
                  <a:cubicBezTo>
                    <a:pt x="378" y="300"/>
                    <a:pt x="382" y="306"/>
                    <a:pt x="386" y="311"/>
                  </a:cubicBezTo>
                  <a:cubicBezTo>
                    <a:pt x="387" y="311"/>
                    <a:pt x="387" y="311"/>
                    <a:pt x="388" y="311"/>
                  </a:cubicBezTo>
                  <a:cubicBezTo>
                    <a:pt x="389" y="311"/>
                    <a:pt x="389" y="311"/>
                    <a:pt x="390" y="311"/>
                  </a:cubicBezTo>
                  <a:cubicBezTo>
                    <a:pt x="390" y="311"/>
                    <a:pt x="391" y="311"/>
                    <a:pt x="392" y="311"/>
                  </a:cubicBezTo>
                  <a:cubicBezTo>
                    <a:pt x="393" y="311"/>
                    <a:pt x="394" y="311"/>
                    <a:pt x="395" y="311"/>
                  </a:cubicBezTo>
                  <a:cubicBezTo>
                    <a:pt x="395" y="305"/>
                    <a:pt x="398" y="297"/>
                    <a:pt x="396" y="292"/>
                  </a:cubicBezTo>
                  <a:cubicBezTo>
                    <a:pt x="388" y="275"/>
                    <a:pt x="372" y="266"/>
                    <a:pt x="355" y="266"/>
                  </a:cubicBezTo>
                  <a:cubicBezTo>
                    <a:pt x="344" y="266"/>
                    <a:pt x="332" y="270"/>
                    <a:pt x="324" y="279"/>
                  </a:cubicBezTo>
                  <a:cubicBezTo>
                    <a:pt x="322" y="281"/>
                    <a:pt x="321" y="283"/>
                    <a:pt x="319" y="285"/>
                  </a:cubicBezTo>
                  <a:cubicBezTo>
                    <a:pt x="310" y="300"/>
                    <a:pt x="303" y="316"/>
                    <a:pt x="298" y="333"/>
                  </a:cubicBezTo>
                  <a:cubicBezTo>
                    <a:pt x="293" y="352"/>
                    <a:pt x="303" y="369"/>
                    <a:pt x="318" y="381"/>
                  </a:cubicBezTo>
                  <a:cubicBezTo>
                    <a:pt x="334" y="393"/>
                    <a:pt x="349" y="398"/>
                    <a:pt x="363" y="398"/>
                  </a:cubicBezTo>
                  <a:cubicBezTo>
                    <a:pt x="383" y="398"/>
                    <a:pt x="402" y="390"/>
                    <a:pt x="419" y="378"/>
                  </a:cubicBezTo>
                  <a:cubicBezTo>
                    <a:pt x="429" y="372"/>
                    <a:pt x="439" y="364"/>
                    <a:pt x="448" y="355"/>
                  </a:cubicBezTo>
                  <a:cubicBezTo>
                    <a:pt x="461" y="341"/>
                    <a:pt x="472" y="323"/>
                    <a:pt x="477" y="302"/>
                  </a:cubicBezTo>
                  <a:cubicBezTo>
                    <a:pt x="487" y="256"/>
                    <a:pt x="481" y="214"/>
                    <a:pt x="442" y="180"/>
                  </a:cubicBezTo>
                  <a:cubicBezTo>
                    <a:pt x="417" y="159"/>
                    <a:pt x="391" y="140"/>
                    <a:pt x="363" y="122"/>
                  </a:cubicBezTo>
                  <a:cubicBezTo>
                    <a:pt x="351" y="115"/>
                    <a:pt x="335" y="111"/>
                    <a:pt x="319" y="111"/>
                  </a:cubicBezTo>
                  <a:cubicBezTo>
                    <a:pt x="284" y="111"/>
                    <a:pt x="246" y="125"/>
                    <a:pt x="225" y="147"/>
                  </a:cubicBezTo>
                  <a:cubicBezTo>
                    <a:pt x="223" y="149"/>
                    <a:pt x="221" y="151"/>
                    <a:pt x="219" y="154"/>
                  </a:cubicBezTo>
                  <a:cubicBezTo>
                    <a:pt x="203" y="177"/>
                    <a:pt x="193" y="200"/>
                    <a:pt x="187" y="229"/>
                  </a:cubicBezTo>
                  <a:cubicBezTo>
                    <a:pt x="173" y="222"/>
                    <a:pt x="158" y="216"/>
                    <a:pt x="144" y="209"/>
                  </a:cubicBezTo>
                  <a:cubicBezTo>
                    <a:pt x="117" y="194"/>
                    <a:pt x="89" y="181"/>
                    <a:pt x="58" y="181"/>
                  </a:cubicBezTo>
                  <a:cubicBezTo>
                    <a:pt x="49" y="181"/>
                    <a:pt x="39" y="183"/>
                    <a:pt x="29" y="185"/>
                  </a:cubicBezTo>
                  <a:moveTo>
                    <a:pt x="292" y="0"/>
                  </a:moveTo>
                  <a:cubicBezTo>
                    <a:pt x="283" y="0"/>
                    <a:pt x="275" y="0"/>
                    <a:pt x="267" y="2"/>
                  </a:cubicBezTo>
                  <a:cubicBezTo>
                    <a:pt x="199" y="12"/>
                    <a:pt x="135" y="32"/>
                    <a:pt x="79" y="74"/>
                  </a:cubicBezTo>
                  <a:cubicBezTo>
                    <a:pt x="69" y="82"/>
                    <a:pt x="61" y="89"/>
                    <a:pt x="53" y="97"/>
                  </a:cubicBezTo>
                  <a:cubicBezTo>
                    <a:pt x="26" y="125"/>
                    <a:pt x="10" y="160"/>
                    <a:pt x="1" y="199"/>
                  </a:cubicBezTo>
                  <a:cubicBezTo>
                    <a:pt x="0" y="205"/>
                    <a:pt x="2" y="214"/>
                    <a:pt x="5" y="220"/>
                  </a:cubicBezTo>
                  <a:cubicBezTo>
                    <a:pt x="26" y="265"/>
                    <a:pt x="69" y="286"/>
                    <a:pt x="111" y="286"/>
                  </a:cubicBezTo>
                  <a:cubicBezTo>
                    <a:pt x="116" y="286"/>
                    <a:pt x="121" y="286"/>
                    <a:pt x="126" y="285"/>
                  </a:cubicBezTo>
                  <a:cubicBezTo>
                    <a:pt x="146" y="282"/>
                    <a:pt x="166" y="279"/>
                    <a:pt x="187" y="276"/>
                  </a:cubicBezTo>
                  <a:cubicBezTo>
                    <a:pt x="190" y="285"/>
                    <a:pt x="194" y="294"/>
                    <a:pt x="196" y="304"/>
                  </a:cubicBezTo>
                  <a:cubicBezTo>
                    <a:pt x="205" y="346"/>
                    <a:pt x="224" y="380"/>
                    <a:pt x="257" y="409"/>
                  </a:cubicBezTo>
                  <a:cubicBezTo>
                    <a:pt x="289" y="437"/>
                    <a:pt x="325" y="455"/>
                    <a:pt x="367" y="461"/>
                  </a:cubicBezTo>
                  <a:cubicBezTo>
                    <a:pt x="370" y="462"/>
                    <a:pt x="373" y="462"/>
                    <a:pt x="376" y="462"/>
                  </a:cubicBezTo>
                  <a:cubicBezTo>
                    <a:pt x="382" y="462"/>
                    <a:pt x="389" y="461"/>
                    <a:pt x="394" y="460"/>
                  </a:cubicBezTo>
                  <a:cubicBezTo>
                    <a:pt x="430" y="452"/>
                    <a:pt x="461" y="436"/>
                    <a:pt x="486" y="410"/>
                  </a:cubicBezTo>
                  <a:cubicBezTo>
                    <a:pt x="487" y="409"/>
                    <a:pt x="488" y="408"/>
                    <a:pt x="489" y="407"/>
                  </a:cubicBezTo>
                  <a:cubicBezTo>
                    <a:pt x="516" y="377"/>
                    <a:pt x="545" y="349"/>
                    <a:pt x="558" y="309"/>
                  </a:cubicBezTo>
                  <a:cubicBezTo>
                    <a:pt x="573" y="264"/>
                    <a:pt x="579" y="219"/>
                    <a:pt x="555" y="176"/>
                  </a:cubicBezTo>
                  <a:cubicBezTo>
                    <a:pt x="542" y="152"/>
                    <a:pt x="523" y="130"/>
                    <a:pt x="505" y="109"/>
                  </a:cubicBezTo>
                  <a:cubicBezTo>
                    <a:pt x="471" y="70"/>
                    <a:pt x="429" y="42"/>
                    <a:pt x="382" y="21"/>
                  </a:cubicBezTo>
                  <a:cubicBezTo>
                    <a:pt x="353" y="9"/>
                    <a:pt x="323" y="0"/>
                    <a:pt x="2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1" name="Freeform 215"/>
            <p:cNvSpPr>
              <a:spLocks noEditPoints="1"/>
            </p:cNvSpPr>
            <p:nvPr/>
          </p:nvSpPr>
          <p:spPr bwMode="auto">
            <a:xfrm>
              <a:off x="7053263" y="3709988"/>
              <a:ext cx="327025" cy="392113"/>
            </a:xfrm>
            <a:custGeom>
              <a:avLst/>
              <a:gdLst>
                <a:gd name="T0" fmla="*/ 269 w 460"/>
                <a:gd name="T1" fmla="*/ 431 h 551"/>
                <a:gd name="T2" fmla="*/ 319 w 460"/>
                <a:gd name="T3" fmla="*/ 223 h 551"/>
                <a:gd name="T4" fmla="*/ 242 w 460"/>
                <a:gd name="T5" fmla="*/ 179 h 551"/>
                <a:gd name="T6" fmla="*/ 298 w 460"/>
                <a:gd name="T7" fmla="*/ 29 h 551"/>
                <a:gd name="T8" fmla="*/ 365 w 460"/>
                <a:gd name="T9" fmla="*/ 71 h 551"/>
                <a:gd name="T10" fmla="*/ 437 w 460"/>
                <a:gd name="T11" fmla="*/ 271 h 551"/>
                <a:gd name="T12" fmla="*/ 332 w 460"/>
                <a:gd name="T13" fmla="*/ 474 h 551"/>
                <a:gd name="T14" fmla="*/ 206 w 460"/>
                <a:gd name="T15" fmla="*/ 535 h 551"/>
                <a:gd name="T16" fmla="*/ 85 w 460"/>
                <a:gd name="T17" fmla="*/ 478 h 551"/>
                <a:gd name="T18" fmla="*/ 19 w 460"/>
                <a:gd name="T19" fmla="*/ 365 h 551"/>
                <a:gd name="T20" fmla="*/ 166 w 460"/>
                <a:gd name="T21" fmla="*/ 197 h 551"/>
                <a:gd name="T22" fmla="*/ 198 w 460"/>
                <a:gd name="T23" fmla="*/ 192 h 551"/>
                <a:gd name="T24" fmla="*/ 290 w 460"/>
                <a:gd name="T25" fmla="*/ 223 h 551"/>
                <a:gd name="T26" fmla="*/ 317 w 460"/>
                <a:gd name="T27" fmla="*/ 249 h 551"/>
                <a:gd name="T28" fmla="*/ 249 w 460"/>
                <a:gd name="T29" fmla="*/ 424 h 551"/>
                <a:gd name="T30" fmla="*/ 122 w 460"/>
                <a:gd name="T31" fmla="*/ 423 h 551"/>
                <a:gd name="T32" fmla="*/ 83 w 460"/>
                <a:gd name="T33" fmla="*/ 355 h 551"/>
                <a:gd name="T34" fmla="*/ 121 w 460"/>
                <a:gd name="T35" fmla="*/ 297 h 551"/>
                <a:gd name="T36" fmla="*/ 164 w 460"/>
                <a:gd name="T37" fmla="*/ 313 h 551"/>
                <a:gd name="T38" fmla="*/ 163 w 460"/>
                <a:gd name="T39" fmla="*/ 354 h 551"/>
                <a:gd name="T40" fmla="*/ 146 w 460"/>
                <a:gd name="T41" fmla="*/ 374 h 551"/>
                <a:gd name="T42" fmla="*/ 165 w 460"/>
                <a:gd name="T43" fmla="*/ 377 h 551"/>
                <a:gd name="T44" fmla="*/ 177 w 460"/>
                <a:gd name="T45" fmla="*/ 303 h 551"/>
                <a:gd name="T46" fmla="*/ 119 w 460"/>
                <a:gd name="T47" fmla="*/ 276 h 551"/>
                <a:gd name="T48" fmla="*/ 79 w 460"/>
                <a:gd name="T49" fmla="*/ 392 h 551"/>
                <a:gd name="T50" fmla="*/ 148 w 460"/>
                <a:gd name="T51" fmla="*/ 454 h 551"/>
                <a:gd name="T52" fmla="*/ 224 w 460"/>
                <a:gd name="T53" fmla="*/ 167 h 551"/>
                <a:gd name="T54" fmla="*/ 276 w 460"/>
                <a:gd name="T55" fmla="*/ 80 h 551"/>
                <a:gd name="T56" fmla="*/ 281 w 460"/>
                <a:gd name="T57" fmla="*/ 0 h 551"/>
                <a:gd name="T58" fmla="*/ 193 w 460"/>
                <a:gd name="T59" fmla="*/ 115 h 551"/>
                <a:gd name="T60" fmla="*/ 169 w 460"/>
                <a:gd name="T61" fmla="*/ 181 h 551"/>
                <a:gd name="T62" fmla="*/ 2 w 460"/>
                <a:gd name="T63" fmla="*/ 335 h 551"/>
                <a:gd name="T64" fmla="*/ 42 w 460"/>
                <a:gd name="T65" fmla="*/ 455 h 551"/>
                <a:gd name="T66" fmla="*/ 134 w 460"/>
                <a:gd name="T67" fmla="*/ 533 h 551"/>
                <a:gd name="T68" fmla="*/ 264 w 460"/>
                <a:gd name="T69" fmla="*/ 541 h 551"/>
                <a:gd name="T70" fmla="*/ 428 w 460"/>
                <a:gd name="T71" fmla="*/ 385 h 551"/>
                <a:gd name="T72" fmla="*/ 401 w 460"/>
                <a:gd name="T73" fmla="*/ 87 h 551"/>
                <a:gd name="T74" fmla="*/ 287 w 460"/>
                <a:gd name="T75" fmla="*/ 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0" h="551">
                  <a:moveTo>
                    <a:pt x="194" y="462"/>
                  </a:moveTo>
                  <a:cubicBezTo>
                    <a:pt x="221" y="462"/>
                    <a:pt x="246" y="453"/>
                    <a:pt x="269" y="431"/>
                  </a:cubicBezTo>
                  <a:cubicBezTo>
                    <a:pt x="292" y="408"/>
                    <a:pt x="313" y="384"/>
                    <a:pt x="332" y="358"/>
                  </a:cubicBezTo>
                  <a:cubicBezTo>
                    <a:pt x="356" y="325"/>
                    <a:pt x="347" y="255"/>
                    <a:pt x="319" y="223"/>
                  </a:cubicBezTo>
                  <a:cubicBezTo>
                    <a:pt x="317" y="220"/>
                    <a:pt x="315" y="218"/>
                    <a:pt x="313" y="216"/>
                  </a:cubicBezTo>
                  <a:cubicBezTo>
                    <a:pt x="291" y="199"/>
                    <a:pt x="270" y="187"/>
                    <a:pt x="242" y="179"/>
                  </a:cubicBezTo>
                  <a:cubicBezTo>
                    <a:pt x="250" y="165"/>
                    <a:pt x="257" y="152"/>
                    <a:pt x="266" y="139"/>
                  </a:cubicBezTo>
                  <a:cubicBezTo>
                    <a:pt x="287" y="106"/>
                    <a:pt x="305" y="72"/>
                    <a:pt x="298" y="29"/>
                  </a:cubicBezTo>
                  <a:cubicBezTo>
                    <a:pt x="318" y="32"/>
                    <a:pt x="333" y="39"/>
                    <a:pt x="346" y="51"/>
                  </a:cubicBezTo>
                  <a:cubicBezTo>
                    <a:pt x="353" y="57"/>
                    <a:pt x="359" y="64"/>
                    <a:pt x="365" y="71"/>
                  </a:cubicBezTo>
                  <a:cubicBezTo>
                    <a:pt x="389" y="97"/>
                    <a:pt x="406" y="128"/>
                    <a:pt x="418" y="162"/>
                  </a:cubicBezTo>
                  <a:cubicBezTo>
                    <a:pt x="429" y="197"/>
                    <a:pt x="436" y="234"/>
                    <a:pt x="437" y="271"/>
                  </a:cubicBezTo>
                  <a:cubicBezTo>
                    <a:pt x="438" y="314"/>
                    <a:pt x="425" y="354"/>
                    <a:pt x="401" y="391"/>
                  </a:cubicBezTo>
                  <a:cubicBezTo>
                    <a:pt x="381" y="422"/>
                    <a:pt x="360" y="451"/>
                    <a:pt x="332" y="474"/>
                  </a:cubicBezTo>
                  <a:cubicBezTo>
                    <a:pt x="312" y="490"/>
                    <a:pt x="292" y="506"/>
                    <a:pt x="270" y="519"/>
                  </a:cubicBezTo>
                  <a:cubicBezTo>
                    <a:pt x="250" y="530"/>
                    <a:pt x="228" y="535"/>
                    <a:pt x="206" y="535"/>
                  </a:cubicBezTo>
                  <a:cubicBezTo>
                    <a:pt x="163" y="535"/>
                    <a:pt x="121" y="516"/>
                    <a:pt x="94" y="488"/>
                  </a:cubicBezTo>
                  <a:cubicBezTo>
                    <a:pt x="91" y="485"/>
                    <a:pt x="88" y="482"/>
                    <a:pt x="85" y="478"/>
                  </a:cubicBezTo>
                  <a:cubicBezTo>
                    <a:pt x="71" y="463"/>
                    <a:pt x="59" y="446"/>
                    <a:pt x="46" y="430"/>
                  </a:cubicBezTo>
                  <a:cubicBezTo>
                    <a:pt x="30" y="412"/>
                    <a:pt x="24" y="389"/>
                    <a:pt x="19" y="365"/>
                  </a:cubicBezTo>
                  <a:cubicBezTo>
                    <a:pt x="17" y="354"/>
                    <a:pt x="18" y="342"/>
                    <a:pt x="21" y="331"/>
                  </a:cubicBezTo>
                  <a:cubicBezTo>
                    <a:pt x="45" y="260"/>
                    <a:pt x="93" y="215"/>
                    <a:pt x="166" y="197"/>
                  </a:cubicBezTo>
                  <a:cubicBezTo>
                    <a:pt x="173" y="196"/>
                    <a:pt x="181" y="194"/>
                    <a:pt x="188" y="193"/>
                  </a:cubicBezTo>
                  <a:cubicBezTo>
                    <a:pt x="191" y="193"/>
                    <a:pt x="195" y="192"/>
                    <a:pt x="198" y="192"/>
                  </a:cubicBezTo>
                  <a:cubicBezTo>
                    <a:pt x="200" y="192"/>
                    <a:pt x="201" y="192"/>
                    <a:pt x="202" y="193"/>
                  </a:cubicBezTo>
                  <a:cubicBezTo>
                    <a:pt x="228" y="213"/>
                    <a:pt x="262" y="206"/>
                    <a:pt x="290" y="223"/>
                  </a:cubicBezTo>
                  <a:cubicBezTo>
                    <a:pt x="297" y="227"/>
                    <a:pt x="304" y="232"/>
                    <a:pt x="309" y="238"/>
                  </a:cubicBezTo>
                  <a:cubicBezTo>
                    <a:pt x="312" y="241"/>
                    <a:pt x="315" y="245"/>
                    <a:pt x="317" y="249"/>
                  </a:cubicBezTo>
                  <a:cubicBezTo>
                    <a:pt x="333" y="287"/>
                    <a:pt x="334" y="322"/>
                    <a:pt x="308" y="358"/>
                  </a:cubicBezTo>
                  <a:cubicBezTo>
                    <a:pt x="290" y="383"/>
                    <a:pt x="271" y="404"/>
                    <a:pt x="249" y="424"/>
                  </a:cubicBezTo>
                  <a:cubicBezTo>
                    <a:pt x="233" y="438"/>
                    <a:pt x="209" y="447"/>
                    <a:pt x="185" y="447"/>
                  </a:cubicBezTo>
                  <a:cubicBezTo>
                    <a:pt x="163" y="447"/>
                    <a:pt x="140" y="440"/>
                    <a:pt x="122" y="423"/>
                  </a:cubicBezTo>
                  <a:cubicBezTo>
                    <a:pt x="117" y="419"/>
                    <a:pt x="113" y="414"/>
                    <a:pt x="108" y="409"/>
                  </a:cubicBezTo>
                  <a:cubicBezTo>
                    <a:pt x="95" y="394"/>
                    <a:pt x="85" y="377"/>
                    <a:pt x="83" y="355"/>
                  </a:cubicBezTo>
                  <a:cubicBezTo>
                    <a:pt x="81" y="341"/>
                    <a:pt x="83" y="328"/>
                    <a:pt x="91" y="315"/>
                  </a:cubicBezTo>
                  <a:cubicBezTo>
                    <a:pt x="98" y="304"/>
                    <a:pt x="109" y="297"/>
                    <a:pt x="121" y="297"/>
                  </a:cubicBezTo>
                  <a:cubicBezTo>
                    <a:pt x="123" y="297"/>
                    <a:pt x="126" y="297"/>
                    <a:pt x="128" y="298"/>
                  </a:cubicBezTo>
                  <a:cubicBezTo>
                    <a:pt x="141" y="300"/>
                    <a:pt x="153" y="306"/>
                    <a:pt x="164" y="313"/>
                  </a:cubicBezTo>
                  <a:cubicBezTo>
                    <a:pt x="166" y="314"/>
                    <a:pt x="168" y="316"/>
                    <a:pt x="169" y="318"/>
                  </a:cubicBezTo>
                  <a:cubicBezTo>
                    <a:pt x="179" y="329"/>
                    <a:pt x="176" y="344"/>
                    <a:pt x="163" y="354"/>
                  </a:cubicBezTo>
                  <a:cubicBezTo>
                    <a:pt x="158" y="358"/>
                    <a:pt x="152" y="362"/>
                    <a:pt x="147" y="366"/>
                  </a:cubicBezTo>
                  <a:cubicBezTo>
                    <a:pt x="146" y="366"/>
                    <a:pt x="147" y="369"/>
                    <a:pt x="146" y="374"/>
                  </a:cubicBezTo>
                  <a:cubicBezTo>
                    <a:pt x="151" y="375"/>
                    <a:pt x="156" y="377"/>
                    <a:pt x="161" y="377"/>
                  </a:cubicBezTo>
                  <a:cubicBezTo>
                    <a:pt x="162" y="377"/>
                    <a:pt x="164" y="377"/>
                    <a:pt x="165" y="377"/>
                  </a:cubicBezTo>
                  <a:cubicBezTo>
                    <a:pt x="193" y="366"/>
                    <a:pt x="202" y="329"/>
                    <a:pt x="183" y="308"/>
                  </a:cubicBezTo>
                  <a:cubicBezTo>
                    <a:pt x="181" y="306"/>
                    <a:pt x="179" y="304"/>
                    <a:pt x="177" y="303"/>
                  </a:cubicBezTo>
                  <a:cubicBezTo>
                    <a:pt x="164" y="292"/>
                    <a:pt x="148" y="284"/>
                    <a:pt x="132" y="279"/>
                  </a:cubicBezTo>
                  <a:cubicBezTo>
                    <a:pt x="128" y="277"/>
                    <a:pt x="124" y="276"/>
                    <a:pt x="119" y="276"/>
                  </a:cubicBezTo>
                  <a:cubicBezTo>
                    <a:pt x="106" y="276"/>
                    <a:pt x="94" y="284"/>
                    <a:pt x="84" y="294"/>
                  </a:cubicBezTo>
                  <a:cubicBezTo>
                    <a:pt x="54" y="326"/>
                    <a:pt x="62" y="360"/>
                    <a:pt x="79" y="392"/>
                  </a:cubicBezTo>
                  <a:cubicBezTo>
                    <a:pt x="84" y="403"/>
                    <a:pt x="91" y="413"/>
                    <a:pt x="99" y="421"/>
                  </a:cubicBezTo>
                  <a:cubicBezTo>
                    <a:pt x="112" y="436"/>
                    <a:pt x="128" y="448"/>
                    <a:pt x="148" y="454"/>
                  </a:cubicBezTo>
                  <a:cubicBezTo>
                    <a:pt x="164" y="459"/>
                    <a:pt x="179" y="462"/>
                    <a:pt x="194" y="462"/>
                  </a:cubicBezTo>
                  <a:moveTo>
                    <a:pt x="224" y="167"/>
                  </a:moveTo>
                  <a:cubicBezTo>
                    <a:pt x="196" y="125"/>
                    <a:pt x="214" y="34"/>
                    <a:pt x="274" y="22"/>
                  </a:cubicBezTo>
                  <a:cubicBezTo>
                    <a:pt x="288" y="40"/>
                    <a:pt x="283" y="62"/>
                    <a:pt x="276" y="80"/>
                  </a:cubicBezTo>
                  <a:cubicBezTo>
                    <a:pt x="265" y="111"/>
                    <a:pt x="250" y="142"/>
                    <a:pt x="224" y="167"/>
                  </a:cubicBezTo>
                  <a:moveTo>
                    <a:pt x="281" y="0"/>
                  </a:moveTo>
                  <a:cubicBezTo>
                    <a:pt x="276" y="0"/>
                    <a:pt x="271" y="2"/>
                    <a:pt x="266" y="3"/>
                  </a:cubicBezTo>
                  <a:cubicBezTo>
                    <a:pt x="215" y="22"/>
                    <a:pt x="191" y="70"/>
                    <a:pt x="193" y="115"/>
                  </a:cubicBezTo>
                  <a:cubicBezTo>
                    <a:pt x="194" y="135"/>
                    <a:pt x="196" y="154"/>
                    <a:pt x="197" y="175"/>
                  </a:cubicBezTo>
                  <a:cubicBezTo>
                    <a:pt x="188" y="177"/>
                    <a:pt x="179" y="180"/>
                    <a:pt x="169" y="181"/>
                  </a:cubicBezTo>
                  <a:cubicBezTo>
                    <a:pt x="128" y="187"/>
                    <a:pt x="93" y="202"/>
                    <a:pt x="62" y="232"/>
                  </a:cubicBezTo>
                  <a:cubicBezTo>
                    <a:pt x="32" y="261"/>
                    <a:pt x="12" y="295"/>
                    <a:pt x="2" y="335"/>
                  </a:cubicBezTo>
                  <a:cubicBezTo>
                    <a:pt x="0" y="343"/>
                    <a:pt x="0" y="353"/>
                    <a:pt x="2" y="361"/>
                  </a:cubicBezTo>
                  <a:cubicBezTo>
                    <a:pt x="7" y="396"/>
                    <a:pt x="19" y="428"/>
                    <a:pt x="42" y="455"/>
                  </a:cubicBezTo>
                  <a:cubicBezTo>
                    <a:pt x="43" y="456"/>
                    <a:pt x="44" y="457"/>
                    <a:pt x="45" y="458"/>
                  </a:cubicBezTo>
                  <a:cubicBezTo>
                    <a:pt x="72" y="486"/>
                    <a:pt x="97" y="517"/>
                    <a:pt x="134" y="533"/>
                  </a:cubicBezTo>
                  <a:cubicBezTo>
                    <a:pt x="160" y="543"/>
                    <a:pt x="187" y="551"/>
                    <a:pt x="213" y="551"/>
                  </a:cubicBezTo>
                  <a:cubicBezTo>
                    <a:pt x="230" y="551"/>
                    <a:pt x="247" y="548"/>
                    <a:pt x="264" y="541"/>
                  </a:cubicBezTo>
                  <a:cubicBezTo>
                    <a:pt x="289" y="529"/>
                    <a:pt x="311" y="513"/>
                    <a:pt x="333" y="497"/>
                  </a:cubicBezTo>
                  <a:cubicBezTo>
                    <a:pt x="373" y="467"/>
                    <a:pt x="404" y="429"/>
                    <a:pt x="428" y="385"/>
                  </a:cubicBezTo>
                  <a:cubicBezTo>
                    <a:pt x="447" y="351"/>
                    <a:pt x="460" y="315"/>
                    <a:pt x="457" y="275"/>
                  </a:cubicBezTo>
                  <a:cubicBezTo>
                    <a:pt x="452" y="208"/>
                    <a:pt x="437" y="145"/>
                    <a:pt x="401" y="87"/>
                  </a:cubicBezTo>
                  <a:cubicBezTo>
                    <a:pt x="395" y="77"/>
                    <a:pt x="388" y="68"/>
                    <a:pt x="381" y="60"/>
                  </a:cubicBezTo>
                  <a:cubicBezTo>
                    <a:pt x="356" y="31"/>
                    <a:pt x="324" y="13"/>
                    <a:pt x="287" y="1"/>
                  </a:cubicBezTo>
                  <a:cubicBezTo>
                    <a:pt x="285" y="0"/>
                    <a:pt x="283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2" name="Freeform 216"/>
            <p:cNvSpPr>
              <a:spLocks noEditPoints="1"/>
            </p:cNvSpPr>
            <p:nvPr/>
          </p:nvSpPr>
          <p:spPr bwMode="auto">
            <a:xfrm>
              <a:off x="10069513" y="2439988"/>
              <a:ext cx="238125" cy="209550"/>
            </a:xfrm>
            <a:custGeom>
              <a:avLst/>
              <a:gdLst>
                <a:gd name="T0" fmla="*/ 13 w 335"/>
                <a:gd name="T1" fmla="*/ 79 h 296"/>
                <a:gd name="T2" fmla="*/ 49 w 335"/>
                <a:gd name="T3" fmla="*/ 86 h 296"/>
                <a:gd name="T4" fmla="*/ 79 w 335"/>
                <a:gd name="T5" fmla="*/ 134 h 296"/>
                <a:gd name="T6" fmla="*/ 84 w 335"/>
                <a:gd name="T7" fmla="*/ 102 h 296"/>
                <a:gd name="T8" fmla="*/ 41 w 335"/>
                <a:gd name="T9" fmla="*/ 40 h 296"/>
                <a:gd name="T10" fmla="*/ 120 w 335"/>
                <a:gd name="T11" fmla="*/ 12 h 296"/>
                <a:gd name="T12" fmla="*/ 189 w 335"/>
                <a:gd name="T13" fmla="*/ 16 h 296"/>
                <a:gd name="T14" fmla="*/ 299 w 335"/>
                <a:gd name="T15" fmla="*/ 110 h 296"/>
                <a:gd name="T16" fmla="*/ 273 w 335"/>
                <a:gd name="T17" fmla="*/ 257 h 296"/>
                <a:gd name="T18" fmla="*/ 230 w 335"/>
                <a:gd name="T19" fmla="*/ 279 h 296"/>
                <a:gd name="T20" fmla="*/ 187 w 335"/>
                <a:gd name="T21" fmla="*/ 285 h 296"/>
                <a:gd name="T22" fmla="*/ 105 w 335"/>
                <a:gd name="T23" fmla="*/ 171 h 296"/>
                <a:gd name="T24" fmla="*/ 107 w 335"/>
                <a:gd name="T25" fmla="*/ 148 h 296"/>
                <a:gd name="T26" fmla="*/ 151 w 335"/>
                <a:gd name="T27" fmla="*/ 89 h 296"/>
                <a:gd name="T28" fmla="*/ 176 w 335"/>
                <a:gd name="T29" fmla="*/ 85 h 296"/>
                <a:gd name="T30" fmla="*/ 256 w 335"/>
                <a:gd name="T31" fmla="*/ 153 h 296"/>
                <a:gd name="T32" fmla="*/ 226 w 335"/>
                <a:gd name="T33" fmla="*/ 237 h 296"/>
                <a:gd name="T34" fmla="*/ 190 w 335"/>
                <a:gd name="T35" fmla="*/ 245 h 296"/>
                <a:gd name="T36" fmla="*/ 161 w 335"/>
                <a:gd name="T37" fmla="*/ 209 h 296"/>
                <a:gd name="T38" fmla="*/ 179 w 335"/>
                <a:gd name="T39" fmla="*/ 187 h 296"/>
                <a:gd name="T40" fmla="*/ 201 w 335"/>
                <a:gd name="T41" fmla="*/ 196 h 296"/>
                <a:gd name="T42" fmla="*/ 210 w 335"/>
                <a:gd name="T43" fmla="*/ 209 h 296"/>
                <a:gd name="T44" fmla="*/ 187 w 335"/>
                <a:gd name="T45" fmla="*/ 174 h 296"/>
                <a:gd name="T46" fmla="*/ 171 w 335"/>
                <a:gd name="T47" fmla="*/ 179 h 296"/>
                <a:gd name="T48" fmla="*/ 152 w 335"/>
                <a:gd name="T49" fmla="*/ 235 h 296"/>
                <a:gd name="T50" fmla="*/ 212 w 335"/>
                <a:gd name="T51" fmla="*/ 253 h 296"/>
                <a:gd name="T52" fmla="*/ 260 w 335"/>
                <a:gd name="T53" fmla="*/ 219 h 296"/>
                <a:gd name="T54" fmla="*/ 228 w 335"/>
                <a:gd name="T55" fmla="*/ 93 h 296"/>
                <a:gd name="T56" fmla="*/ 143 w 335"/>
                <a:gd name="T57" fmla="*/ 81 h 296"/>
                <a:gd name="T58" fmla="*/ 105 w 335"/>
                <a:gd name="T59" fmla="*/ 122 h 296"/>
                <a:gd name="T60" fmla="*/ 71 w 335"/>
                <a:gd name="T61" fmla="*/ 11 h 296"/>
                <a:gd name="T62" fmla="*/ 2 w 335"/>
                <a:gd name="T63" fmla="*/ 69 h 296"/>
                <a:gd name="T64" fmla="*/ 59 w 335"/>
                <a:gd name="T65" fmla="*/ 143 h 296"/>
                <a:gd name="T66" fmla="*/ 96 w 335"/>
                <a:gd name="T67" fmla="*/ 167 h 296"/>
                <a:gd name="T68" fmla="*/ 165 w 335"/>
                <a:gd name="T69" fmla="*/ 291 h 296"/>
                <a:gd name="T70" fmla="*/ 194 w 335"/>
                <a:gd name="T71" fmla="*/ 296 h 296"/>
                <a:gd name="T72" fmla="*/ 247 w 335"/>
                <a:gd name="T73" fmla="*/ 283 h 296"/>
                <a:gd name="T74" fmla="*/ 329 w 335"/>
                <a:gd name="T75" fmla="*/ 161 h 296"/>
                <a:gd name="T76" fmla="*/ 258 w 335"/>
                <a:gd name="T77" fmla="*/ 38 h 296"/>
                <a:gd name="T78" fmla="*/ 142 w 335"/>
                <a:gd name="T7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5" h="296">
                  <a:moveTo>
                    <a:pt x="79" y="134"/>
                  </a:moveTo>
                  <a:cubicBezTo>
                    <a:pt x="50" y="134"/>
                    <a:pt x="12" y="112"/>
                    <a:pt x="13" y="79"/>
                  </a:cubicBezTo>
                  <a:cubicBezTo>
                    <a:pt x="17" y="78"/>
                    <a:pt x="21" y="77"/>
                    <a:pt x="24" y="77"/>
                  </a:cubicBezTo>
                  <a:cubicBezTo>
                    <a:pt x="33" y="77"/>
                    <a:pt x="42" y="81"/>
                    <a:pt x="49" y="86"/>
                  </a:cubicBezTo>
                  <a:cubicBezTo>
                    <a:pt x="67" y="98"/>
                    <a:pt x="84" y="112"/>
                    <a:pt x="95" y="131"/>
                  </a:cubicBezTo>
                  <a:cubicBezTo>
                    <a:pt x="90" y="133"/>
                    <a:pt x="85" y="134"/>
                    <a:pt x="79" y="134"/>
                  </a:cubicBezTo>
                  <a:moveTo>
                    <a:pt x="105" y="122"/>
                  </a:moveTo>
                  <a:cubicBezTo>
                    <a:pt x="98" y="115"/>
                    <a:pt x="90" y="109"/>
                    <a:pt x="84" y="102"/>
                  </a:cubicBezTo>
                  <a:cubicBezTo>
                    <a:pt x="66" y="84"/>
                    <a:pt x="49" y="68"/>
                    <a:pt x="21" y="66"/>
                  </a:cubicBezTo>
                  <a:cubicBezTo>
                    <a:pt x="26" y="54"/>
                    <a:pt x="32" y="46"/>
                    <a:pt x="41" y="40"/>
                  </a:cubicBezTo>
                  <a:cubicBezTo>
                    <a:pt x="46" y="36"/>
                    <a:pt x="51" y="33"/>
                    <a:pt x="56" y="31"/>
                  </a:cubicBezTo>
                  <a:cubicBezTo>
                    <a:pt x="76" y="20"/>
                    <a:pt x="97" y="14"/>
                    <a:pt x="120" y="12"/>
                  </a:cubicBezTo>
                  <a:cubicBezTo>
                    <a:pt x="127" y="11"/>
                    <a:pt x="135" y="11"/>
                    <a:pt x="142" y="11"/>
                  </a:cubicBezTo>
                  <a:cubicBezTo>
                    <a:pt x="158" y="11"/>
                    <a:pt x="174" y="13"/>
                    <a:pt x="189" y="16"/>
                  </a:cubicBezTo>
                  <a:cubicBezTo>
                    <a:pt x="216" y="22"/>
                    <a:pt x="239" y="35"/>
                    <a:pt x="258" y="55"/>
                  </a:cubicBezTo>
                  <a:cubicBezTo>
                    <a:pt x="274" y="72"/>
                    <a:pt x="289" y="89"/>
                    <a:pt x="299" y="110"/>
                  </a:cubicBezTo>
                  <a:cubicBezTo>
                    <a:pt x="306" y="124"/>
                    <a:pt x="313" y="139"/>
                    <a:pt x="317" y="154"/>
                  </a:cubicBezTo>
                  <a:cubicBezTo>
                    <a:pt x="329" y="196"/>
                    <a:pt x="304" y="239"/>
                    <a:pt x="273" y="257"/>
                  </a:cubicBezTo>
                  <a:cubicBezTo>
                    <a:pt x="270" y="259"/>
                    <a:pt x="268" y="260"/>
                    <a:pt x="265" y="262"/>
                  </a:cubicBezTo>
                  <a:cubicBezTo>
                    <a:pt x="254" y="268"/>
                    <a:pt x="242" y="273"/>
                    <a:pt x="230" y="279"/>
                  </a:cubicBezTo>
                  <a:cubicBezTo>
                    <a:pt x="219" y="284"/>
                    <a:pt x="207" y="285"/>
                    <a:pt x="195" y="285"/>
                  </a:cubicBezTo>
                  <a:cubicBezTo>
                    <a:pt x="192" y="285"/>
                    <a:pt x="190" y="285"/>
                    <a:pt x="187" y="285"/>
                  </a:cubicBezTo>
                  <a:cubicBezTo>
                    <a:pt x="180" y="285"/>
                    <a:pt x="172" y="283"/>
                    <a:pt x="166" y="279"/>
                  </a:cubicBezTo>
                  <a:cubicBezTo>
                    <a:pt x="126" y="254"/>
                    <a:pt x="106" y="218"/>
                    <a:pt x="105" y="171"/>
                  </a:cubicBezTo>
                  <a:cubicBezTo>
                    <a:pt x="105" y="166"/>
                    <a:pt x="105" y="162"/>
                    <a:pt x="106" y="157"/>
                  </a:cubicBezTo>
                  <a:cubicBezTo>
                    <a:pt x="106" y="154"/>
                    <a:pt x="106" y="150"/>
                    <a:pt x="107" y="148"/>
                  </a:cubicBezTo>
                  <a:cubicBezTo>
                    <a:pt x="123" y="135"/>
                    <a:pt x="124" y="113"/>
                    <a:pt x="139" y="99"/>
                  </a:cubicBezTo>
                  <a:cubicBezTo>
                    <a:pt x="143" y="95"/>
                    <a:pt x="146" y="92"/>
                    <a:pt x="151" y="89"/>
                  </a:cubicBezTo>
                  <a:cubicBezTo>
                    <a:pt x="153" y="88"/>
                    <a:pt x="156" y="87"/>
                    <a:pt x="159" y="87"/>
                  </a:cubicBezTo>
                  <a:cubicBezTo>
                    <a:pt x="165" y="85"/>
                    <a:pt x="170" y="85"/>
                    <a:pt x="176" y="85"/>
                  </a:cubicBezTo>
                  <a:cubicBezTo>
                    <a:pt x="194" y="85"/>
                    <a:pt x="210" y="91"/>
                    <a:pt x="224" y="108"/>
                  </a:cubicBezTo>
                  <a:cubicBezTo>
                    <a:pt x="237" y="122"/>
                    <a:pt x="247" y="137"/>
                    <a:pt x="256" y="153"/>
                  </a:cubicBezTo>
                  <a:cubicBezTo>
                    <a:pt x="268" y="175"/>
                    <a:pt x="264" y="212"/>
                    <a:pt x="237" y="231"/>
                  </a:cubicBezTo>
                  <a:cubicBezTo>
                    <a:pt x="233" y="233"/>
                    <a:pt x="230" y="235"/>
                    <a:pt x="226" y="237"/>
                  </a:cubicBezTo>
                  <a:cubicBezTo>
                    <a:pt x="217" y="242"/>
                    <a:pt x="207" y="245"/>
                    <a:pt x="196" y="245"/>
                  </a:cubicBezTo>
                  <a:cubicBezTo>
                    <a:pt x="194" y="245"/>
                    <a:pt x="192" y="245"/>
                    <a:pt x="190" y="245"/>
                  </a:cubicBezTo>
                  <a:cubicBezTo>
                    <a:pt x="181" y="244"/>
                    <a:pt x="173" y="241"/>
                    <a:pt x="166" y="234"/>
                  </a:cubicBezTo>
                  <a:cubicBezTo>
                    <a:pt x="159" y="227"/>
                    <a:pt x="157" y="218"/>
                    <a:pt x="161" y="209"/>
                  </a:cubicBezTo>
                  <a:cubicBezTo>
                    <a:pt x="164" y="201"/>
                    <a:pt x="170" y="195"/>
                    <a:pt x="176" y="189"/>
                  </a:cubicBezTo>
                  <a:cubicBezTo>
                    <a:pt x="177" y="188"/>
                    <a:pt x="178" y="187"/>
                    <a:pt x="179" y="187"/>
                  </a:cubicBezTo>
                  <a:cubicBezTo>
                    <a:pt x="181" y="185"/>
                    <a:pt x="184" y="185"/>
                    <a:pt x="186" y="185"/>
                  </a:cubicBezTo>
                  <a:cubicBezTo>
                    <a:pt x="192" y="185"/>
                    <a:pt x="198" y="189"/>
                    <a:pt x="201" y="196"/>
                  </a:cubicBezTo>
                  <a:cubicBezTo>
                    <a:pt x="202" y="200"/>
                    <a:pt x="204" y="203"/>
                    <a:pt x="205" y="207"/>
                  </a:cubicBezTo>
                  <a:cubicBezTo>
                    <a:pt x="206" y="208"/>
                    <a:pt x="207" y="208"/>
                    <a:pt x="210" y="209"/>
                  </a:cubicBezTo>
                  <a:cubicBezTo>
                    <a:pt x="212" y="205"/>
                    <a:pt x="215" y="202"/>
                    <a:pt x="215" y="198"/>
                  </a:cubicBezTo>
                  <a:cubicBezTo>
                    <a:pt x="213" y="183"/>
                    <a:pt x="200" y="174"/>
                    <a:pt x="187" y="174"/>
                  </a:cubicBezTo>
                  <a:cubicBezTo>
                    <a:pt x="183" y="174"/>
                    <a:pt x="179" y="175"/>
                    <a:pt x="175" y="177"/>
                  </a:cubicBezTo>
                  <a:cubicBezTo>
                    <a:pt x="174" y="177"/>
                    <a:pt x="172" y="178"/>
                    <a:pt x="171" y="179"/>
                  </a:cubicBezTo>
                  <a:cubicBezTo>
                    <a:pt x="163" y="186"/>
                    <a:pt x="156" y="195"/>
                    <a:pt x="150" y="204"/>
                  </a:cubicBezTo>
                  <a:cubicBezTo>
                    <a:pt x="143" y="213"/>
                    <a:pt x="146" y="226"/>
                    <a:pt x="152" y="235"/>
                  </a:cubicBezTo>
                  <a:cubicBezTo>
                    <a:pt x="163" y="251"/>
                    <a:pt x="176" y="256"/>
                    <a:pt x="191" y="256"/>
                  </a:cubicBezTo>
                  <a:cubicBezTo>
                    <a:pt x="197" y="256"/>
                    <a:pt x="205" y="255"/>
                    <a:pt x="212" y="253"/>
                  </a:cubicBezTo>
                  <a:cubicBezTo>
                    <a:pt x="219" y="251"/>
                    <a:pt x="226" y="248"/>
                    <a:pt x="232" y="245"/>
                  </a:cubicBezTo>
                  <a:cubicBezTo>
                    <a:pt x="243" y="239"/>
                    <a:pt x="253" y="231"/>
                    <a:pt x="260" y="219"/>
                  </a:cubicBezTo>
                  <a:cubicBezTo>
                    <a:pt x="275" y="194"/>
                    <a:pt x="279" y="169"/>
                    <a:pt x="263" y="142"/>
                  </a:cubicBezTo>
                  <a:cubicBezTo>
                    <a:pt x="252" y="125"/>
                    <a:pt x="241" y="109"/>
                    <a:pt x="228" y="93"/>
                  </a:cubicBezTo>
                  <a:cubicBezTo>
                    <a:pt x="217" y="80"/>
                    <a:pt x="196" y="74"/>
                    <a:pt x="176" y="74"/>
                  </a:cubicBezTo>
                  <a:cubicBezTo>
                    <a:pt x="164" y="74"/>
                    <a:pt x="152" y="76"/>
                    <a:pt x="143" y="81"/>
                  </a:cubicBezTo>
                  <a:cubicBezTo>
                    <a:pt x="141" y="82"/>
                    <a:pt x="140" y="83"/>
                    <a:pt x="138" y="84"/>
                  </a:cubicBezTo>
                  <a:cubicBezTo>
                    <a:pt x="124" y="95"/>
                    <a:pt x="114" y="106"/>
                    <a:pt x="105" y="122"/>
                  </a:cubicBezTo>
                  <a:moveTo>
                    <a:pt x="142" y="0"/>
                  </a:moveTo>
                  <a:cubicBezTo>
                    <a:pt x="119" y="0"/>
                    <a:pt x="95" y="3"/>
                    <a:pt x="71" y="11"/>
                  </a:cubicBezTo>
                  <a:cubicBezTo>
                    <a:pt x="64" y="13"/>
                    <a:pt x="58" y="16"/>
                    <a:pt x="52" y="19"/>
                  </a:cubicBezTo>
                  <a:cubicBezTo>
                    <a:pt x="31" y="31"/>
                    <a:pt x="15" y="47"/>
                    <a:pt x="2" y="69"/>
                  </a:cubicBezTo>
                  <a:cubicBezTo>
                    <a:pt x="0" y="72"/>
                    <a:pt x="0" y="77"/>
                    <a:pt x="1" y="82"/>
                  </a:cubicBezTo>
                  <a:cubicBezTo>
                    <a:pt x="5" y="116"/>
                    <a:pt x="31" y="137"/>
                    <a:pt x="59" y="143"/>
                  </a:cubicBezTo>
                  <a:cubicBezTo>
                    <a:pt x="71" y="145"/>
                    <a:pt x="83" y="147"/>
                    <a:pt x="96" y="149"/>
                  </a:cubicBezTo>
                  <a:cubicBezTo>
                    <a:pt x="96" y="155"/>
                    <a:pt x="96" y="161"/>
                    <a:pt x="96" y="167"/>
                  </a:cubicBezTo>
                  <a:cubicBezTo>
                    <a:pt x="93" y="193"/>
                    <a:pt x="97" y="217"/>
                    <a:pt x="111" y="240"/>
                  </a:cubicBezTo>
                  <a:cubicBezTo>
                    <a:pt x="125" y="263"/>
                    <a:pt x="142" y="280"/>
                    <a:pt x="165" y="291"/>
                  </a:cubicBezTo>
                  <a:cubicBezTo>
                    <a:pt x="170" y="294"/>
                    <a:pt x="176" y="295"/>
                    <a:pt x="182" y="296"/>
                  </a:cubicBezTo>
                  <a:cubicBezTo>
                    <a:pt x="186" y="296"/>
                    <a:pt x="190" y="296"/>
                    <a:pt x="194" y="296"/>
                  </a:cubicBezTo>
                  <a:cubicBezTo>
                    <a:pt x="212" y="296"/>
                    <a:pt x="229" y="293"/>
                    <a:pt x="245" y="284"/>
                  </a:cubicBezTo>
                  <a:cubicBezTo>
                    <a:pt x="245" y="284"/>
                    <a:pt x="246" y="283"/>
                    <a:pt x="247" y="283"/>
                  </a:cubicBezTo>
                  <a:cubicBezTo>
                    <a:pt x="268" y="271"/>
                    <a:pt x="291" y="260"/>
                    <a:pt x="306" y="239"/>
                  </a:cubicBezTo>
                  <a:cubicBezTo>
                    <a:pt x="323" y="216"/>
                    <a:pt x="335" y="191"/>
                    <a:pt x="329" y="161"/>
                  </a:cubicBezTo>
                  <a:cubicBezTo>
                    <a:pt x="326" y="144"/>
                    <a:pt x="319" y="128"/>
                    <a:pt x="313" y="113"/>
                  </a:cubicBezTo>
                  <a:cubicBezTo>
                    <a:pt x="300" y="83"/>
                    <a:pt x="281" y="59"/>
                    <a:pt x="258" y="38"/>
                  </a:cubicBezTo>
                  <a:cubicBezTo>
                    <a:pt x="240" y="22"/>
                    <a:pt x="220" y="8"/>
                    <a:pt x="195" y="4"/>
                  </a:cubicBezTo>
                  <a:cubicBezTo>
                    <a:pt x="177" y="2"/>
                    <a:pt x="160" y="0"/>
                    <a:pt x="1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3" name="Freeform 217"/>
            <p:cNvSpPr>
              <a:spLocks noEditPoints="1"/>
            </p:cNvSpPr>
            <p:nvPr/>
          </p:nvSpPr>
          <p:spPr bwMode="auto">
            <a:xfrm>
              <a:off x="9564688" y="92075"/>
              <a:ext cx="336550" cy="304800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39 w 471"/>
                <a:gd name="T5" fmla="*/ 328 h 430"/>
                <a:gd name="T6" fmla="*/ 195 w 471"/>
                <a:gd name="T7" fmla="*/ 402 h 430"/>
                <a:gd name="T8" fmla="*/ 46 w 471"/>
                <a:gd name="T9" fmla="*/ 259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3 w 471"/>
                <a:gd name="T19" fmla="*/ 220 h 430"/>
                <a:gd name="T20" fmla="*/ 256 w 471"/>
                <a:gd name="T21" fmla="*/ 300 h 430"/>
                <a:gd name="T22" fmla="*/ 227 w 471"/>
                <a:gd name="T23" fmla="*/ 305 h 430"/>
                <a:gd name="T24" fmla="*/ 111 w 471"/>
                <a:gd name="T25" fmla="*/ 200 h 430"/>
                <a:gd name="T26" fmla="*/ 160 w 471"/>
                <a:gd name="T27" fmla="*/ 82 h 430"/>
                <a:gd name="T28" fmla="*/ 213 w 471"/>
                <a:gd name="T29" fmla="*/ 74 h 430"/>
                <a:gd name="T30" fmla="*/ 252 w 471"/>
                <a:gd name="T31" fmla="*/ 128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5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4 h 430"/>
                <a:gd name="T56" fmla="*/ 387 w 471"/>
                <a:gd name="T57" fmla="*/ 392 h 430"/>
                <a:gd name="T58" fmla="*/ 282 w 471"/>
                <a:gd name="T59" fmla="*/ 414 h 430"/>
                <a:gd name="T60" fmla="*/ 138 w 471"/>
                <a:gd name="T61" fmla="*/ 13 h 430"/>
                <a:gd name="T62" fmla="*/ 46 w 471"/>
                <a:gd name="T63" fmla="*/ 73 h 430"/>
                <a:gd name="T64" fmla="*/ 26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0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39" y="328"/>
                  </a:moveTo>
                  <a:cubicBezTo>
                    <a:pt x="425" y="328"/>
                    <a:pt x="413" y="321"/>
                    <a:pt x="402" y="313"/>
                  </a:cubicBezTo>
                  <a:cubicBezTo>
                    <a:pt x="378" y="294"/>
                    <a:pt x="355" y="273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1" y="242"/>
                    <a:pt x="457" y="278"/>
                    <a:pt x="453" y="326"/>
                  </a:cubicBezTo>
                  <a:cubicBezTo>
                    <a:pt x="448" y="328"/>
                    <a:pt x="444" y="328"/>
                    <a:pt x="439" y="328"/>
                  </a:cubicBezTo>
                  <a:moveTo>
                    <a:pt x="282" y="414"/>
                  </a:moveTo>
                  <a:cubicBezTo>
                    <a:pt x="253" y="414"/>
                    <a:pt x="224" y="410"/>
                    <a:pt x="195" y="402"/>
                  </a:cubicBezTo>
                  <a:cubicBezTo>
                    <a:pt x="157" y="392"/>
                    <a:pt x="126" y="371"/>
                    <a:pt x="100" y="341"/>
                  </a:cubicBezTo>
                  <a:cubicBezTo>
                    <a:pt x="79" y="315"/>
                    <a:pt x="59" y="290"/>
                    <a:pt x="46" y="259"/>
                  </a:cubicBezTo>
                  <a:cubicBezTo>
                    <a:pt x="37" y="238"/>
                    <a:pt x="28" y="216"/>
                    <a:pt x="23" y="194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6" y="44"/>
                  </a:cubicBezTo>
                  <a:cubicBezTo>
                    <a:pt x="123" y="36"/>
                    <a:pt x="141" y="30"/>
                    <a:pt x="158" y="23"/>
                  </a:cubicBezTo>
                  <a:cubicBezTo>
                    <a:pt x="171" y="17"/>
                    <a:pt x="184" y="15"/>
                    <a:pt x="198" y="15"/>
                  </a:cubicBezTo>
                  <a:cubicBezTo>
                    <a:pt x="206" y="15"/>
                    <a:pt x="213" y="16"/>
                    <a:pt x="221" y="17"/>
                  </a:cubicBezTo>
                  <a:cubicBezTo>
                    <a:pt x="231" y="17"/>
                    <a:pt x="242" y="21"/>
                    <a:pt x="250" y="27"/>
                  </a:cubicBezTo>
                  <a:cubicBezTo>
                    <a:pt x="305" y="66"/>
                    <a:pt x="332" y="119"/>
                    <a:pt x="329" y="187"/>
                  </a:cubicBezTo>
                  <a:cubicBezTo>
                    <a:pt x="328" y="194"/>
                    <a:pt x="328" y="200"/>
                    <a:pt x="327" y="207"/>
                  </a:cubicBezTo>
                  <a:cubicBezTo>
                    <a:pt x="326" y="211"/>
                    <a:pt x="326" y="218"/>
                    <a:pt x="323" y="220"/>
                  </a:cubicBezTo>
                  <a:cubicBezTo>
                    <a:pt x="300" y="237"/>
                    <a:pt x="296" y="268"/>
                    <a:pt x="275" y="287"/>
                  </a:cubicBezTo>
                  <a:cubicBezTo>
                    <a:pt x="269" y="293"/>
                    <a:pt x="263" y="297"/>
                    <a:pt x="256" y="300"/>
                  </a:cubicBezTo>
                  <a:cubicBezTo>
                    <a:pt x="253" y="302"/>
                    <a:pt x="249" y="303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8"/>
                  </a:cubicBezTo>
                  <a:cubicBezTo>
                    <a:pt x="136" y="247"/>
                    <a:pt x="123" y="224"/>
                    <a:pt x="111" y="200"/>
                  </a:cubicBezTo>
                  <a:cubicBezTo>
                    <a:pt x="96" y="168"/>
                    <a:pt x="104" y="115"/>
                    <a:pt x="144" y="91"/>
                  </a:cubicBezTo>
                  <a:cubicBezTo>
                    <a:pt x="150" y="88"/>
                    <a:pt x="155" y="85"/>
                    <a:pt x="160" y="82"/>
                  </a:cubicBezTo>
                  <a:cubicBezTo>
                    <a:pt x="173" y="76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6" y="76"/>
                    <a:pt x="237" y="82"/>
                    <a:pt x="246" y="91"/>
                  </a:cubicBezTo>
                  <a:cubicBezTo>
                    <a:pt x="256" y="102"/>
                    <a:pt x="259" y="116"/>
                    <a:pt x="252" y="128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7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7" y="154"/>
                    <a:pt x="194" y="144"/>
                  </a:cubicBezTo>
                  <a:cubicBezTo>
                    <a:pt x="192" y="138"/>
                    <a:pt x="190" y="133"/>
                    <a:pt x="188" y="127"/>
                  </a:cubicBezTo>
                  <a:cubicBezTo>
                    <a:pt x="188" y="126"/>
                    <a:pt x="185" y="126"/>
                    <a:pt x="181" y="124"/>
                  </a:cubicBezTo>
                  <a:cubicBezTo>
                    <a:pt x="179" y="129"/>
                    <a:pt x="173" y="134"/>
                    <a:pt x="174" y="139"/>
                  </a:cubicBezTo>
                  <a:cubicBezTo>
                    <a:pt x="175" y="161"/>
                    <a:pt x="194" y="177"/>
                    <a:pt x="213" y="177"/>
                  </a:cubicBezTo>
                  <a:cubicBezTo>
                    <a:pt x="218" y="177"/>
                    <a:pt x="224" y="175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7" y="123"/>
                    <a:pt x="275" y="106"/>
                    <a:pt x="266" y="91"/>
                  </a:cubicBezTo>
                  <a:cubicBezTo>
                    <a:pt x="251" y="66"/>
                    <a:pt x="230" y="58"/>
                    <a:pt x="208" y="58"/>
                  </a:cubicBezTo>
                  <a:cubicBezTo>
                    <a:pt x="200" y="58"/>
                    <a:pt x="191" y="59"/>
                    <a:pt x="183" y="61"/>
                  </a:cubicBezTo>
                  <a:cubicBezTo>
                    <a:pt x="172" y="63"/>
                    <a:pt x="162" y="66"/>
                    <a:pt x="152" y="71"/>
                  </a:cubicBezTo>
                  <a:cubicBezTo>
                    <a:pt x="136" y="78"/>
                    <a:pt x="121" y="90"/>
                    <a:pt x="111" y="105"/>
                  </a:cubicBezTo>
                  <a:cubicBezTo>
                    <a:pt x="87" y="140"/>
                    <a:pt x="79" y="176"/>
                    <a:pt x="100" y="216"/>
                  </a:cubicBezTo>
                  <a:cubicBezTo>
                    <a:pt x="114" y="241"/>
                    <a:pt x="129" y="266"/>
                    <a:pt x="147" y="289"/>
                  </a:cubicBezTo>
                  <a:cubicBezTo>
                    <a:pt x="162" y="309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0"/>
                    <a:pt x="274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8"/>
                  </a:cubicBezTo>
                  <a:cubicBezTo>
                    <a:pt x="377" y="315"/>
                    <a:pt x="401" y="340"/>
                    <a:pt x="441" y="344"/>
                  </a:cubicBezTo>
                  <a:cubicBezTo>
                    <a:pt x="433" y="361"/>
                    <a:pt x="423" y="372"/>
                    <a:pt x="409" y="380"/>
                  </a:cubicBezTo>
                  <a:cubicBezTo>
                    <a:pt x="402" y="385"/>
                    <a:pt x="395" y="389"/>
                    <a:pt x="387" y="392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6" y="414"/>
                    <a:pt x="282" y="414"/>
                  </a:cubicBezTo>
                  <a:moveTo>
                    <a:pt x="200" y="0"/>
                  </a:moveTo>
                  <a:cubicBezTo>
                    <a:pt x="179" y="0"/>
                    <a:pt x="158" y="4"/>
                    <a:pt x="138" y="13"/>
                  </a:cubicBezTo>
                  <a:cubicBezTo>
                    <a:pt x="136" y="14"/>
                    <a:pt x="135" y="15"/>
                    <a:pt x="134" y="15"/>
                  </a:cubicBezTo>
                  <a:cubicBezTo>
                    <a:pt x="103" y="31"/>
                    <a:pt x="70" y="44"/>
                    <a:pt x="46" y="73"/>
                  </a:cubicBezTo>
                  <a:cubicBezTo>
                    <a:pt x="20" y="105"/>
                    <a:pt x="0" y="140"/>
                    <a:pt x="6" y="184"/>
                  </a:cubicBezTo>
                  <a:cubicBezTo>
                    <a:pt x="9" y="207"/>
                    <a:pt x="18" y="231"/>
                    <a:pt x="26" y="254"/>
                  </a:cubicBezTo>
                  <a:cubicBezTo>
                    <a:pt x="41" y="297"/>
                    <a:pt x="67" y="333"/>
                    <a:pt x="99" y="365"/>
                  </a:cubicBezTo>
                  <a:cubicBezTo>
                    <a:pt x="123" y="390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6" y="427"/>
                    <a:pt x="364" y="419"/>
                  </a:cubicBezTo>
                  <a:cubicBezTo>
                    <a:pt x="374" y="416"/>
                    <a:pt x="384" y="413"/>
                    <a:pt x="392" y="409"/>
                  </a:cubicBezTo>
                  <a:cubicBezTo>
                    <a:pt x="424" y="394"/>
                    <a:pt x="448" y="371"/>
                    <a:pt x="468" y="342"/>
                  </a:cubicBezTo>
                  <a:cubicBezTo>
                    <a:pt x="471" y="337"/>
                    <a:pt x="471" y="330"/>
                    <a:pt x="471" y="323"/>
                  </a:cubicBezTo>
                  <a:cubicBezTo>
                    <a:pt x="468" y="275"/>
                    <a:pt x="432" y="241"/>
                    <a:pt x="393" y="232"/>
                  </a:cubicBezTo>
                  <a:cubicBezTo>
                    <a:pt x="376" y="227"/>
                    <a:pt x="358" y="224"/>
                    <a:pt x="340" y="219"/>
                  </a:cubicBezTo>
                  <a:cubicBezTo>
                    <a:pt x="341" y="211"/>
                    <a:pt x="340" y="202"/>
                    <a:pt x="342" y="194"/>
                  </a:cubicBezTo>
                  <a:cubicBezTo>
                    <a:pt x="348" y="157"/>
                    <a:pt x="343" y="122"/>
                    <a:pt x="325" y="88"/>
                  </a:cubicBezTo>
                  <a:cubicBezTo>
                    <a:pt x="308" y="54"/>
                    <a:pt x="284" y="28"/>
                    <a:pt x="252" y="10"/>
                  </a:cubicBezTo>
                  <a:cubicBezTo>
                    <a:pt x="245" y="6"/>
                    <a:pt x="237" y="3"/>
                    <a:pt x="229" y="2"/>
                  </a:cubicBezTo>
                  <a:cubicBezTo>
                    <a:pt x="219" y="1"/>
                    <a:pt x="210" y="0"/>
                    <a:pt x="2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4" name="Freeform 218"/>
            <p:cNvSpPr>
              <a:spLocks noEditPoints="1"/>
            </p:cNvSpPr>
            <p:nvPr/>
          </p:nvSpPr>
          <p:spPr bwMode="auto">
            <a:xfrm>
              <a:off x="10494963" y="8186738"/>
              <a:ext cx="623888" cy="420688"/>
            </a:xfrm>
            <a:custGeom>
              <a:avLst/>
              <a:gdLst>
                <a:gd name="T0" fmla="*/ 667 w 877"/>
                <a:gd name="T1" fmla="*/ 475 h 591"/>
                <a:gd name="T2" fmla="*/ 652 w 877"/>
                <a:gd name="T3" fmla="*/ 536 h 591"/>
                <a:gd name="T4" fmla="*/ 790 w 877"/>
                <a:gd name="T5" fmla="*/ 402 h 591"/>
                <a:gd name="T6" fmla="*/ 838 w 877"/>
                <a:gd name="T7" fmla="*/ 505 h 591"/>
                <a:gd name="T8" fmla="*/ 740 w 877"/>
                <a:gd name="T9" fmla="*/ 551 h 591"/>
                <a:gd name="T10" fmla="*/ 767 w 877"/>
                <a:gd name="T11" fmla="*/ 399 h 591"/>
                <a:gd name="T12" fmla="*/ 219 w 877"/>
                <a:gd name="T13" fmla="*/ 327 h 591"/>
                <a:gd name="T14" fmla="*/ 564 w 877"/>
                <a:gd name="T15" fmla="*/ 464 h 591"/>
                <a:gd name="T16" fmla="*/ 589 w 877"/>
                <a:gd name="T17" fmla="*/ 350 h 591"/>
                <a:gd name="T18" fmla="*/ 692 w 877"/>
                <a:gd name="T19" fmla="*/ 326 h 591"/>
                <a:gd name="T20" fmla="*/ 739 w 877"/>
                <a:gd name="T21" fmla="*/ 459 h 591"/>
                <a:gd name="T22" fmla="*/ 667 w 877"/>
                <a:gd name="T23" fmla="*/ 443 h 591"/>
                <a:gd name="T24" fmla="*/ 494 w 877"/>
                <a:gd name="T25" fmla="*/ 556 h 591"/>
                <a:gd name="T26" fmla="*/ 318 w 877"/>
                <a:gd name="T27" fmla="*/ 344 h 591"/>
                <a:gd name="T28" fmla="*/ 327 w 877"/>
                <a:gd name="T29" fmla="*/ 343 h 591"/>
                <a:gd name="T30" fmla="*/ 88 w 877"/>
                <a:gd name="T31" fmla="*/ 429 h 591"/>
                <a:gd name="T32" fmla="*/ 77 w 877"/>
                <a:gd name="T33" fmla="*/ 334 h 591"/>
                <a:gd name="T34" fmla="*/ 86 w 877"/>
                <a:gd name="T35" fmla="*/ 212 h 591"/>
                <a:gd name="T36" fmla="*/ 196 w 877"/>
                <a:gd name="T37" fmla="*/ 273 h 591"/>
                <a:gd name="T38" fmla="*/ 237 w 877"/>
                <a:gd name="T39" fmla="*/ 379 h 591"/>
                <a:gd name="T40" fmla="*/ 329 w 877"/>
                <a:gd name="T41" fmla="*/ 564 h 591"/>
                <a:gd name="T42" fmla="*/ 167 w 877"/>
                <a:gd name="T43" fmla="*/ 542 h 591"/>
                <a:gd name="T44" fmla="*/ 106 w 877"/>
                <a:gd name="T45" fmla="*/ 543 h 591"/>
                <a:gd name="T46" fmla="*/ 64 w 877"/>
                <a:gd name="T47" fmla="*/ 467 h 591"/>
                <a:gd name="T48" fmla="*/ 485 w 877"/>
                <a:gd name="T49" fmla="*/ 212 h 591"/>
                <a:gd name="T50" fmla="*/ 570 w 877"/>
                <a:gd name="T51" fmla="*/ 263 h 591"/>
                <a:gd name="T52" fmla="*/ 545 w 877"/>
                <a:gd name="T53" fmla="*/ 409 h 591"/>
                <a:gd name="T54" fmla="*/ 471 w 877"/>
                <a:gd name="T55" fmla="*/ 281 h 591"/>
                <a:gd name="T56" fmla="*/ 394 w 877"/>
                <a:gd name="T57" fmla="*/ 546 h 591"/>
                <a:gd name="T58" fmla="*/ 447 w 877"/>
                <a:gd name="T59" fmla="*/ 564 h 591"/>
                <a:gd name="T60" fmla="*/ 379 w 877"/>
                <a:gd name="T61" fmla="*/ 566 h 591"/>
                <a:gd name="T62" fmla="*/ 269 w 877"/>
                <a:gd name="T63" fmla="*/ 458 h 591"/>
                <a:gd name="T64" fmla="*/ 343 w 877"/>
                <a:gd name="T65" fmla="*/ 474 h 591"/>
                <a:gd name="T66" fmla="*/ 339 w 877"/>
                <a:gd name="T67" fmla="*/ 373 h 591"/>
                <a:gd name="T68" fmla="*/ 384 w 877"/>
                <a:gd name="T69" fmla="*/ 280 h 591"/>
                <a:gd name="T70" fmla="*/ 174 w 877"/>
                <a:gd name="T71" fmla="*/ 224 h 591"/>
                <a:gd name="T72" fmla="*/ 230 w 877"/>
                <a:gd name="T73" fmla="*/ 139 h 591"/>
                <a:gd name="T74" fmla="*/ 261 w 877"/>
                <a:gd name="T75" fmla="*/ 81 h 591"/>
                <a:gd name="T76" fmla="*/ 313 w 877"/>
                <a:gd name="T77" fmla="*/ 133 h 591"/>
                <a:gd name="T78" fmla="*/ 248 w 877"/>
                <a:gd name="T79" fmla="*/ 171 h 591"/>
                <a:gd name="T80" fmla="*/ 211 w 877"/>
                <a:gd name="T81" fmla="*/ 217 h 591"/>
                <a:gd name="T82" fmla="*/ 251 w 877"/>
                <a:gd name="T83" fmla="*/ 0 h 591"/>
                <a:gd name="T84" fmla="*/ 88 w 877"/>
                <a:gd name="T85" fmla="*/ 187 h 591"/>
                <a:gd name="T86" fmla="*/ 11 w 877"/>
                <a:gd name="T87" fmla="*/ 374 h 591"/>
                <a:gd name="T88" fmla="*/ 38 w 877"/>
                <a:gd name="T89" fmla="*/ 483 h 591"/>
                <a:gd name="T90" fmla="*/ 60 w 877"/>
                <a:gd name="T91" fmla="*/ 565 h 591"/>
                <a:gd name="T92" fmla="*/ 157 w 877"/>
                <a:gd name="T93" fmla="*/ 566 h 591"/>
                <a:gd name="T94" fmla="*/ 512 w 877"/>
                <a:gd name="T95" fmla="*/ 577 h 591"/>
                <a:gd name="T96" fmla="*/ 758 w 877"/>
                <a:gd name="T97" fmla="*/ 577 h 591"/>
                <a:gd name="T98" fmla="*/ 806 w 877"/>
                <a:gd name="T99" fmla="*/ 525 h 591"/>
                <a:gd name="T100" fmla="*/ 877 w 877"/>
                <a:gd name="T101" fmla="*/ 474 h 591"/>
                <a:gd name="T102" fmla="*/ 806 w 877"/>
                <a:gd name="T103" fmla="*/ 362 h 591"/>
                <a:gd name="T104" fmla="*/ 684 w 877"/>
                <a:gd name="T105" fmla="*/ 377 h 591"/>
                <a:gd name="T106" fmla="*/ 627 w 877"/>
                <a:gd name="T107" fmla="*/ 313 h 591"/>
                <a:gd name="T108" fmla="*/ 548 w 877"/>
                <a:gd name="T109" fmla="*/ 211 h 591"/>
                <a:gd name="T110" fmla="*/ 469 w 877"/>
                <a:gd name="T111" fmla="*/ 134 h 591"/>
                <a:gd name="T112" fmla="*/ 383 w 877"/>
                <a:gd name="T113" fmla="*/ 216 h 591"/>
                <a:gd name="T114" fmla="*/ 347 w 877"/>
                <a:gd name="T115" fmla="*/ 184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7" h="591">
                  <a:moveTo>
                    <a:pt x="665" y="535"/>
                  </a:moveTo>
                  <a:cubicBezTo>
                    <a:pt x="670" y="535"/>
                    <a:pt x="675" y="535"/>
                    <a:pt x="680" y="534"/>
                  </a:cubicBezTo>
                  <a:cubicBezTo>
                    <a:pt x="686" y="533"/>
                    <a:pt x="696" y="531"/>
                    <a:pt x="698" y="527"/>
                  </a:cubicBezTo>
                  <a:cubicBezTo>
                    <a:pt x="700" y="520"/>
                    <a:pt x="697" y="511"/>
                    <a:pt x="694" y="505"/>
                  </a:cubicBezTo>
                  <a:cubicBezTo>
                    <a:pt x="691" y="500"/>
                    <a:pt x="685" y="496"/>
                    <a:pt x="681" y="492"/>
                  </a:cubicBezTo>
                  <a:cubicBezTo>
                    <a:pt x="676" y="486"/>
                    <a:pt x="672" y="480"/>
                    <a:pt x="667" y="475"/>
                  </a:cubicBezTo>
                  <a:cubicBezTo>
                    <a:pt x="669" y="473"/>
                    <a:pt x="671" y="471"/>
                    <a:pt x="672" y="469"/>
                  </a:cubicBezTo>
                  <a:cubicBezTo>
                    <a:pt x="691" y="476"/>
                    <a:pt x="710" y="482"/>
                    <a:pt x="732" y="490"/>
                  </a:cubicBezTo>
                  <a:cubicBezTo>
                    <a:pt x="725" y="502"/>
                    <a:pt x="720" y="514"/>
                    <a:pt x="713" y="525"/>
                  </a:cubicBezTo>
                  <a:cubicBezTo>
                    <a:pt x="706" y="535"/>
                    <a:pt x="697" y="543"/>
                    <a:pt x="687" y="555"/>
                  </a:cubicBezTo>
                  <a:cubicBezTo>
                    <a:pt x="673" y="554"/>
                    <a:pt x="656" y="554"/>
                    <a:pt x="636" y="554"/>
                  </a:cubicBezTo>
                  <a:cubicBezTo>
                    <a:pt x="640" y="543"/>
                    <a:pt x="644" y="537"/>
                    <a:pt x="652" y="536"/>
                  </a:cubicBezTo>
                  <a:cubicBezTo>
                    <a:pt x="653" y="535"/>
                    <a:pt x="654" y="535"/>
                    <a:pt x="656" y="535"/>
                  </a:cubicBezTo>
                  <a:cubicBezTo>
                    <a:pt x="658" y="535"/>
                    <a:pt x="660" y="535"/>
                    <a:pt x="662" y="535"/>
                  </a:cubicBezTo>
                  <a:cubicBezTo>
                    <a:pt x="662" y="535"/>
                    <a:pt x="663" y="535"/>
                    <a:pt x="663" y="535"/>
                  </a:cubicBezTo>
                  <a:cubicBezTo>
                    <a:pt x="664" y="535"/>
                    <a:pt x="665" y="535"/>
                    <a:pt x="665" y="535"/>
                  </a:cubicBezTo>
                  <a:moveTo>
                    <a:pt x="787" y="402"/>
                  </a:moveTo>
                  <a:cubicBezTo>
                    <a:pt x="788" y="402"/>
                    <a:pt x="789" y="402"/>
                    <a:pt x="790" y="402"/>
                  </a:cubicBezTo>
                  <a:cubicBezTo>
                    <a:pt x="791" y="402"/>
                    <a:pt x="791" y="402"/>
                    <a:pt x="792" y="402"/>
                  </a:cubicBezTo>
                  <a:cubicBezTo>
                    <a:pt x="796" y="396"/>
                    <a:pt x="801" y="389"/>
                    <a:pt x="806" y="382"/>
                  </a:cubicBezTo>
                  <a:cubicBezTo>
                    <a:pt x="821" y="399"/>
                    <a:pt x="820" y="401"/>
                    <a:pt x="801" y="447"/>
                  </a:cubicBezTo>
                  <a:cubicBezTo>
                    <a:pt x="807" y="460"/>
                    <a:pt x="819" y="459"/>
                    <a:pt x="831" y="460"/>
                  </a:cubicBezTo>
                  <a:cubicBezTo>
                    <a:pt x="849" y="462"/>
                    <a:pt x="855" y="472"/>
                    <a:pt x="851" y="490"/>
                  </a:cubicBezTo>
                  <a:cubicBezTo>
                    <a:pt x="849" y="498"/>
                    <a:pt x="845" y="503"/>
                    <a:pt x="838" y="505"/>
                  </a:cubicBezTo>
                  <a:cubicBezTo>
                    <a:pt x="838" y="505"/>
                    <a:pt x="837" y="505"/>
                    <a:pt x="836" y="505"/>
                  </a:cubicBezTo>
                  <a:cubicBezTo>
                    <a:pt x="834" y="505"/>
                    <a:pt x="832" y="505"/>
                    <a:pt x="830" y="504"/>
                  </a:cubicBezTo>
                  <a:cubicBezTo>
                    <a:pt x="824" y="503"/>
                    <a:pt x="819" y="502"/>
                    <a:pt x="814" y="502"/>
                  </a:cubicBezTo>
                  <a:cubicBezTo>
                    <a:pt x="810" y="502"/>
                    <a:pt x="806" y="502"/>
                    <a:pt x="802" y="503"/>
                  </a:cubicBezTo>
                  <a:cubicBezTo>
                    <a:pt x="788" y="506"/>
                    <a:pt x="774" y="513"/>
                    <a:pt x="762" y="521"/>
                  </a:cubicBezTo>
                  <a:cubicBezTo>
                    <a:pt x="753" y="526"/>
                    <a:pt x="749" y="538"/>
                    <a:pt x="740" y="551"/>
                  </a:cubicBezTo>
                  <a:cubicBezTo>
                    <a:pt x="739" y="551"/>
                    <a:pt x="732" y="552"/>
                    <a:pt x="722" y="553"/>
                  </a:cubicBezTo>
                  <a:cubicBezTo>
                    <a:pt x="738" y="527"/>
                    <a:pt x="743" y="500"/>
                    <a:pt x="766" y="485"/>
                  </a:cubicBezTo>
                  <a:cubicBezTo>
                    <a:pt x="769" y="465"/>
                    <a:pt x="777" y="445"/>
                    <a:pt x="766" y="426"/>
                  </a:cubicBezTo>
                  <a:cubicBezTo>
                    <a:pt x="763" y="419"/>
                    <a:pt x="758" y="412"/>
                    <a:pt x="755" y="406"/>
                  </a:cubicBezTo>
                  <a:cubicBezTo>
                    <a:pt x="758" y="402"/>
                    <a:pt x="761" y="400"/>
                    <a:pt x="765" y="399"/>
                  </a:cubicBezTo>
                  <a:cubicBezTo>
                    <a:pt x="766" y="399"/>
                    <a:pt x="767" y="399"/>
                    <a:pt x="767" y="399"/>
                  </a:cubicBezTo>
                  <a:cubicBezTo>
                    <a:pt x="771" y="399"/>
                    <a:pt x="774" y="400"/>
                    <a:pt x="777" y="401"/>
                  </a:cubicBezTo>
                  <a:cubicBezTo>
                    <a:pt x="780" y="402"/>
                    <a:pt x="783" y="402"/>
                    <a:pt x="787" y="402"/>
                  </a:cubicBezTo>
                  <a:moveTo>
                    <a:pt x="338" y="450"/>
                  </a:moveTo>
                  <a:cubicBezTo>
                    <a:pt x="301" y="446"/>
                    <a:pt x="281" y="420"/>
                    <a:pt x="260" y="396"/>
                  </a:cubicBezTo>
                  <a:cubicBezTo>
                    <a:pt x="270" y="358"/>
                    <a:pt x="261" y="350"/>
                    <a:pt x="201" y="335"/>
                  </a:cubicBezTo>
                  <a:cubicBezTo>
                    <a:pt x="207" y="333"/>
                    <a:pt x="213" y="329"/>
                    <a:pt x="219" y="327"/>
                  </a:cubicBezTo>
                  <a:cubicBezTo>
                    <a:pt x="242" y="320"/>
                    <a:pt x="260" y="310"/>
                    <a:pt x="260" y="281"/>
                  </a:cubicBezTo>
                  <a:cubicBezTo>
                    <a:pt x="287" y="334"/>
                    <a:pt x="313" y="386"/>
                    <a:pt x="340" y="439"/>
                  </a:cubicBezTo>
                  <a:cubicBezTo>
                    <a:pt x="341" y="441"/>
                    <a:pt x="339" y="446"/>
                    <a:pt x="338" y="450"/>
                  </a:cubicBezTo>
                  <a:moveTo>
                    <a:pt x="547" y="470"/>
                  </a:moveTo>
                  <a:cubicBezTo>
                    <a:pt x="549" y="470"/>
                    <a:pt x="550" y="470"/>
                    <a:pt x="552" y="469"/>
                  </a:cubicBezTo>
                  <a:cubicBezTo>
                    <a:pt x="556" y="469"/>
                    <a:pt x="560" y="467"/>
                    <a:pt x="564" y="464"/>
                  </a:cubicBezTo>
                  <a:cubicBezTo>
                    <a:pt x="579" y="452"/>
                    <a:pt x="584" y="438"/>
                    <a:pt x="578" y="420"/>
                  </a:cubicBezTo>
                  <a:cubicBezTo>
                    <a:pt x="573" y="407"/>
                    <a:pt x="565" y="395"/>
                    <a:pt x="558" y="383"/>
                  </a:cubicBezTo>
                  <a:cubicBezTo>
                    <a:pt x="552" y="372"/>
                    <a:pt x="544" y="363"/>
                    <a:pt x="537" y="352"/>
                  </a:cubicBezTo>
                  <a:cubicBezTo>
                    <a:pt x="520" y="325"/>
                    <a:pt x="524" y="306"/>
                    <a:pt x="553" y="280"/>
                  </a:cubicBezTo>
                  <a:cubicBezTo>
                    <a:pt x="561" y="294"/>
                    <a:pt x="569" y="306"/>
                    <a:pt x="575" y="318"/>
                  </a:cubicBezTo>
                  <a:cubicBezTo>
                    <a:pt x="580" y="328"/>
                    <a:pt x="586" y="339"/>
                    <a:pt x="589" y="350"/>
                  </a:cubicBezTo>
                  <a:cubicBezTo>
                    <a:pt x="595" y="365"/>
                    <a:pt x="608" y="368"/>
                    <a:pt x="621" y="369"/>
                  </a:cubicBezTo>
                  <a:cubicBezTo>
                    <a:pt x="622" y="369"/>
                    <a:pt x="622" y="369"/>
                    <a:pt x="623" y="369"/>
                  </a:cubicBezTo>
                  <a:cubicBezTo>
                    <a:pt x="624" y="369"/>
                    <a:pt x="625" y="369"/>
                    <a:pt x="626" y="369"/>
                  </a:cubicBezTo>
                  <a:cubicBezTo>
                    <a:pt x="636" y="367"/>
                    <a:pt x="638" y="356"/>
                    <a:pt x="641" y="347"/>
                  </a:cubicBezTo>
                  <a:cubicBezTo>
                    <a:pt x="648" y="323"/>
                    <a:pt x="662" y="307"/>
                    <a:pt x="687" y="302"/>
                  </a:cubicBezTo>
                  <a:cubicBezTo>
                    <a:pt x="697" y="309"/>
                    <a:pt x="696" y="318"/>
                    <a:pt x="692" y="326"/>
                  </a:cubicBezTo>
                  <a:cubicBezTo>
                    <a:pt x="686" y="337"/>
                    <a:pt x="679" y="347"/>
                    <a:pt x="672" y="358"/>
                  </a:cubicBezTo>
                  <a:cubicBezTo>
                    <a:pt x="669" y="364"/>
                    <a:pt x="664" y="370"/>
                    <a:pt x="662" y="376"/>
                  </a:cubicBezTo>
                  <a:cubicBezTo>
                    <a:pt x="653" y="399"/>
                    <a:pt x="656" y="404"/>
                    <a:pt x="682" y="408"/>
                  </a:cubicBezTo>
                  <a:cubicBezTo>
                    <a:pt x="691" y="409"/>
                    <a:pt x="699" y="412"/>
                    <a:pt x="708" y="413"/>
                  </a:cubicBezTo>
                  <a:cubicBezTo>
                    <a:pt x="727" y="414"/>
                    <a:pt x="736" y="427"/>
                    <a:pt x="741" y="443"/>
                  </a:cubicBezTo>
                  <a:cubicBezTo>
                    <a:pt x="743" y="448"/>
                    <a:pt x="742" y="456"/>
                    <a:pt x="739" y="459"/>
                  </a:cubicBezTo>
                  <a:cubicBezTo>
                    <a:pt x="738" y="460"/>
                    <a:pt x="735" y="461"/>
                    <a:pt x="732" y="462"/>
                  </a:cubicBezTo>
                  <a:cubicBezTo>
                    <a:pt x="731" y="462"/>
                    <a:pt x="730" y="462"/>
                    <a:pt x="728" y="462"/>
                  </a:cubicBezTo>
                  <a:cubicBezTo>
                    <a:pt x="726" y="462"/>
                    <a:pt x="724" y="462"/>
                    <a:pt x="722" y="461"/>
                  </a:cubicBezTo>
                  <a:cubicBezTo>
                    <a:pt x="711" y="458"/>
                    <a:pt x="700" y="453"/>
                    <a:pt x="690" y="448"/>
                  </a:cubicBezTo>
                  <a:cubicBezTo>
                    <a:pt x="684" y="445"/>
                    <a:pt x="678" y="443"/>
                    <a:pt x="673" y="443"/>
                  </a:cubicBezTo>
                  <a:cubicBezTo>
                    <a:pt x="671" y="443"/>
                    <a:pt x="669" y="443"/>
                    <a:pt x="667" y="443"/>
                  </a:cubicBezTo>
                  <a:cubicBezTo>
                    <a:pt x="655" y="446"/>
                    <a:pt x="645" y="457"/>
                    <a:pt x="645" y="474"/>
                  </a:cubicBezTo>
                  <a:cubicBezTo>
                    <a:pt x="645" y="487"/>
                    <a:pt x="649" y="499"/>
                    <a:pt x="651" y="509"/>
                  </a:cubicBezTo>
                  <a:cubicBezTo>
                    <a:pt x="638" y="523"/>
                    <a:pt x="625" y="537"/>
                    <a:pt x="612" y="551"/>
                  </a:cubicBezTo>
                  <a:cubicBezTo>
                    <a:pt x="609" y="554"/>
                    <a:pt x="604" y="557"/>
                    <a:pt x="600" y="557"/>
                  </a:cubicBezTo>
                  <a:cubicBezTo>
                    <a:pt x="599" y="558"/>
                    <a:pt x="599" y="558"/>
                    <a:pt x="598" y="558"/>
                  </a:cubicBezTo>
                  <a:cubicBezTo>
                    <a:pt x="563" y="558"/>
                    <a:pt x="529" y="557"/>
                    <a:pt x="494" y="556"/>
                  </a:cubicBezTo>
                  <a:cubicBezTo>
                    <a:pt x="494" y="542"/>
                    <a:pt x="495" y="529"/>
                    <a:pt x="496" y="516"/>
                  </a:cubicBezTo>
                  <a:cubicBezTo>
                    <a:pt x="497" y="501"/>
                    <a:pt x="489" y="491"/>
                    <a:pt x="475" y="485"/>
                  </a:cubicBezTo>
                  <a:cubicBezTo>
                    <a:pt x="444" y="469"/>
                    <a:pt x="442" y="455"/>
                    <a:pt x="468" y="428"/>
                  </a:cubicBezTo>
                  <a:cubicBezTo>
                    <a:pt x="486" y="438"/>
                    <a:pt x="504" y="449"/>
                    <a:pt x="521" y="460"/>
                  </a:cubicBezTo>
                  <a:cubicBezTo>
                    <a:pt x="531" y="467"/>
                    <a:pt x="540" y="470"/>
                    <a:pt x="547" y="470"/>
                  </a:cubicBezTo>
                  <a:moveTo>
                    <a:pt x="318" y="344"/>
                  </a:moveTo>
                  <a:cubicBezTo>
                    <a:pt x="306" y="316"/>
                    <a:pt x="294" y="290"/>
                    <a:pt x="280" y="258"/>
                  </a:cubicBezTo>
                  <a:cubicBezTo>
                    <a:pt x="305" y="267"/>
                    <a:pt x="332" y="256"/>
                    <a:pt x="345" y="286"/>
                  </a:cubicBezTo>
                  <a:cubicBezTo>
                    <a:pt x="348" y="293"/>
                    <a:pt x="359" y="298"/>
                    <a:pt x="368" y="302"/>
                  </a:cubicBezTo>
                  <a:cubicBezTo>
                    <a:pt x="391" y="312"/>
                    <a:pt x="400" y="332"/>
                    <a:pt x="404" y="354"/>
                  </a:cubicBezTo>
                  <a:cubicBezTo>
                    <a:pt x="406" y="361"/>
                    <a:pt x="402" y="369"/>
                    <a:pt x="401" y="378"/>
                  </a:cubicBezTo>
                  <a:cubicBezTo>
                    <a:pt x="372" y="370"/>
                    <a:pt x="355" y="343"/>
                    <a:pt x="327" y="343"/>
                  </a:cubicBezTo>
                  <a:cubicBezTo>
                    <a:pt x="324" y="343"/>
                    <a:pt x="321" y="343"/>
                    <a:pt x="318" y="343"/>
                  </a:cubicBezTo>
                  <a:cubicBezTo>
                    <a:pt x="318" y="344"/>
                    <a:pt x="318" y="344"/>
                    <a:pt x="318" y="344"/>
                  </a:cubicBezTo>
                  <a:moveTo>
                    <a:pt x="64" y="467"/>
                  </a:moveTo>
                  <a:cubicBezTo>
                    <a:pt x="59" y="467"/>
                    <a:pt x="53" y="464"/>
                    <a:pt x="46" y="462"/>
                  </a:cubicBezTo>
                  <a:cubicBezTo>
                    <a:pt x="56" y="445"/>
                    <a:pt x="66" y="434"/>
                    <a:pt x="83" y="430"/>
                  </a:cubicBezTo>
                  <a:cubicBezTo>
                    <a:pt x="85" y="430"/>
                    <a:pt x="86" y="429"/>
                    <a:pt x="88" y="429"/>
                  </a:cubicBezTo>
                  <a:cubicBezTo>
                    <a:pt x="109" y="421"/>
                    <a:pt x="118" y="411"/>
                    <a:pt x="116" y="398"/>
                  </a:cubicBezTo>
                  <a:cubicBezTo>
                    <a:pt x="113" y="386"/>
                    <a:pt x="93" y="374"/>
                    <a:pt x="75" y="374"/>
                  </a:cubicBezTo>
                  <a:cubicBezTo>
                    <a:pt x="64" y="374"/>
                    <a:pt x="52" y="372"/>
                    <a:pt x="41" y="370"/>
                  </a:cubicBezTo>
                  <a:cubicBezTo>
                    <a:pt x="37" y="369"/>
                    <a:pt x="33" y="367"/>
                    <a:pt x="28" y="365"/>
                  </a:cubicBezTo>
                  <a:cubicBezTo>
                    <a:pt x="29" y="362"/>
                    <a:pt x="30" y="358"/>
                    <a:pt x="31" y="354"/>
                  </a:cubicBezTo>
                  <a:cubicBezTo>
                    <a:pt x="47" y="348"/>
                    <a:pt x="62" y="341"/>
                    <a:pt x="77" y="334"/>
                  </a:cubicBezTo>
                  <a:cubicBezTo>
                    <a:pt x="84" y="332"/>
                    <a:pt x="91" y="331"/>
                    <a:pt x="98" y="329"/>
                  </a:cubicBezTo>
                  <a:cubicBezTo>
                    <a:pt x="116" y="321"/>
                    <a:pt x="118" y="308"/>
                    <a:pt x="103" y="295"/>
                  </a:cubicBezTo>
                  <a:cubicBezTo>
                    <a:pt x="94" y="288"/>
                    <a:pt x="85" y="281"/>
                    <a:pt x="77" y="273"/>
                  </a:cubicBezTo>
                  <a:cubicBezTo>
                    <a:pt x="63" y="259"/>
                    <a:pt x="62" y="253"/>
                    <a:pt x="71" y="235"/>
                  </a:cubicBezTo>
                  <a:cubicBezTo>
                    <a:pt x="75" y="227"/>
                    <a:pt x="79" y="220"/>
                    <a:pt x="84" y="212"/>
                  </a:cubicBezTo>
                  <a:cubicBezTo>
                    <a:pt x="85" y="212"/>
                    <a:pt x="85" y="212"/>
                    <a:pt x="86" y="212"/>
                  </a:cubicBezTo>
                  <a:cubicBezTo>
                    <a:pt x="106" y="212"/>
                    <a:pt x="112" y="229"/>
                    <a:pt x="122" y="241"/>
                  </a:cubicBezTo>
                  <a:cubicBezTo>
                    <a:pt x="124" y="243"/>
                    <a:pt x="123" y="246"/>
                    <a:pt x="124" y="248"/>
                  </a:cubicBezTo>
                  <a:cubicBezTo>
                    <a:pt x="134" y="273"/>
                    <a:pt x="141" y="284"/>
                    <a:pt x="156" y="284"/>
                  </a:cubicBezTo>
                  <a:cubicBezTo>
                    <a:pt x="159" y="284"/>
                    <a:pt x="161" y="283"/>
                    <a:pt x="164" y="283"/>
                  </a:cubicBezTo>
                  <a:cubicBezTo>
                    <a:pt x="170" y="282"/>
                    <a:pt x="177" y="280"/>
                    <a:pt x="186" y="277"/>
                  </a:cubicBezTo>
                  <a:cubicBezTo>
                    <a:pt x="189" y="275"/>
                    <a:pt x="193" y="274"/>
                    <a:pt x="196" y="273"/>
                  </a:cubicBezTo>
                  <a:cubicBezTo>
                    <a:pt x="198" y="273"/>
                    <a:pt x="199" y="273"/>
                    <a:pt x="200" y="273"/>
                  </a:cubicBezTo>
                  <a:cubicBezTo>
                    <a:pt x="205" y="273"/>
                    <a:pt x="209" y="275"/>
                    <a:pt x="213" y="279"/>
                  </a:cubicBezTo>
                  <a:cubicBezTo>
                    <a:pt x="224" y="291"/>
                    <a:pt x="221" y="305"/>
                    <a:pt x="204" y="312"/>
                  </a:cubicBezTo>
                  <a:cubicBezTo>
                    <a:pt x="191" y="317"/>
                    <a:pt x="181" y="323"/>
                    <a:pt x="176" y="335"/>
                  </a:cubicBezTo>
                  <a:cubicBezTo>
                    <a:pt x="168" y="354"/>
                    <a:pt x="174" y="363"/>
                    <a:pt x="194" y="365"/>
                  </a:cubicBezTo>
                  <a:cubicBezTo>
                    <a:pt x="209" y="366"/>
                    <a:pt x="225" y="364"/>
                    <a:pt x="237" y="379"/>
                  </a:cubicBezTo>
                  <a:cubicBezTo>
                    <a:pt x="234" y="386"/>
                    <a:pt x="231" y="394"/>
                    <a:pt x="227" y="406"/>
                  </a:cubicBezTo>
                  <a:cubicBezTo>
                    <a:pt x="237" y="414"/>
                    <a:pt x="247" y="422"/>
                    <a:pt x="259" y="431"/>
                  </a:cubicBezTo>
                  <a:cubicBezTo>
                    <a:pt x="255" y="436"/>
                    <a:pt x="251" y="439"/>
                    <a:pt x="248" y="443"/>
                  </a:cubicBezTo>
                  <a:cubicBezTo>
                    <a:pt x="236" y="457"/>
                    <a:pt x="235" y="471"/>
                    <a:pt x="244" y="487"/>
                  </a:cubicBezTo>
                  <a:cubicBezTo>
                    <a:pt x="256" y="508"/>
                    <a:pt x="276" y="523"/>
                    <a:pt x="294" y="537"/>
                  </a:cubicBezTo>
                  <a:cubicBezTo>
                    <a:pt x="305" y="545"/>
                    <a:pt x="315" y="553"/>
                    <a:pt x="329" y="564"/>
                  </a:cubicBezTo>
                  <a:cubicBezTo>
                    <a:pt x="322" y="566"/>
                    <a:pt x="316" y="567"/>
                    <a:pt x="310" y="568"/>
                  </a:cubicBezTo>
                  <a:cubicBezTo>
                    <a:pt x="294" y="571"/>
                    <a:pt x="278" y="573"/>
                    <a:pt x="262" y="573"/>
                  </a:cubicBezTo>
                  <a:cubicBezTo>
                    <a:pt x="245" y="573"/>
                    <a:pt x="228" y="570"/>
                    <a:pt x="210" y="565"/>
                  </a:cubicBezTo>
                  <a:cubicBezTo>
                    <a:pt x="203" y="563"/>
                    <a:pt x="194" y="558"/>
                    <a:pt x="189" y="552"/>
                  </a:cubicBezTo>
                  <a:cubicBezTo>
                    <a:pt x="183" y="544"/>
                    <a:pt x="178" y="541"/>
                    <a:pt x="171" y="541"/>
                  </a:cubicBezTo>
                  <a:cubicBezTo>
                    <a:pt x="170" y="541"/>
                    <a:pt x="169" y="541"/>
                    <a:pt x="167" y="542"/>
                  </a:cubicBezTo>
                  <a:cubicBezTo>
                    <a:pt x="165" y="542"/>
                    <a:pt x="162" y="543"/>
                    <a:pt x="159" y="544"/>
                  </a:cubicBezTo>
                  <a:cubicBezTo>
                    <a:pt x="142" y="552"/>
                    <a:pt x="125" y="558"/>
                    <a:pt x="109" y="565"/>
                  </a:cubicBezTo>
                  <a:cubicBezTo>
                    <a:pt x="107" y="567"/>
                    <a:pt x="104" y="568"/>
                    <a:pt x="102" y="568"/>
                  </a:cubicBezTo>
                  <a:cubicBezTo>
                    <a:pt x="101" y="568"/>
                    <a:pt x="100" y="568"/>
                    <a:pt x="99" y="568"/>
                  </a:cubicBezTo>
                  <a:cubicBezTo>
                    <a:pt x="92" y="568"/>
                    <a:pt x="88" y="563"/>
                    <a:pt x="84" y="553"/>
                  </a:cubicBezTo>
                  <a:cubicBezTo>
                    <a:pt x="92" y="549"/>
                    <a:pt x="99" y="546"/>
                    <a:pt x="106" y="543"/>
                  </a:cubicBezTo>
                  <a:cubicBezTo>
                    <a:pt x="116" y="537"/>
                    <a:pt x="128" y="531"/>
                    <a:pt x="138" y="524"/>
                  </a:cubicBezTo>
                  <a:cubicBezTo>
                    <a:pt x="153" y="512"/>
                    <a:pt x="156" y="495"/>
                    <a:pt x="148" y="476"/>
                  </a:cubicBezTo>
                  <a:cubicBezTo>
                    <a:pt x="143" y="465"/>
                    <a:pt x="140" y="461"/>
                    <a:pt x="128" y="461"/>
                  </a:cubicBezTo>
                  <a:cubicBezTo>
                    <a:pt x="124" y="461"/>
                    <a:pt x="119" y="461"/>
                    <a:pt x="113" y="462"/>
                  </a:cubicBezTo>
                  <a:cubicBezTo>
                    <a:pt x="97" y="464"/>
                    <a:pt x="81" y="466"/>
                    <a:pt x="65" y="467"/>
                  </a:cubicBezTo>
                  <a:cubicBezTo>
                    <a:pt x="65" y="467"/>
                    <a:pt x="64" y="467"/>
                    <a:pt x="64" y="467"/>
                  </a:cubicBezTo>
                  <a:moveTo>
                    <a:pt x="418" y="248"/>
                  </a:moveTo>
                  <a:cubicBezTo>
                    <a:pt x="421" y="248"/>
                    <a:pt x="424" y="248"/>
                    <a:pt x="426" y="247"/>
                  </a:cubicBezTo>
                  <a:cubicBezTo>
                    <a:pt x="442" y="245"/>
                    <a:pt x="452" y="233"/>
                    <a:pt x="458" y="214"/>
                  </a:cubicBezTo>
                  <a:cubicBezTo>
                    <a:pt x="462" y="198"/>
                    <a:pt x="465" y="181"/>
                    <a:pt x="470" y="162"/>
                  </a:cubicBezTo>
                  <a:cubicBezTo>
                    <a:pt x="485" y="171"/>
                    <a:pt x="490" y="180"/>
                    <a:pt x="488" y="194"/>
                  </a:cubicBezTo>
                  <a:cubicBezTo>
                    <a:pt x="486" y="200"/>
                    <a:pt x="485" y="206"/>
                    <a:pt x="485" y="212"/>
                  </a:cubicBezTo>
                  <a:cubicBezTo>
                    <a:pt x="484" y="234"/>
                    <a:pt x="488" y="239"/>
                    <a:pt x="508" y="239"/>
                  </a:cubicBezTo>
                  <a:cubicBezTo>
                    <a:pt x="509" y="239"/>
                    <a:pt x="511" y="239"/>
                    <a:pt x="512" y="239"/>
                  </a:cubicBezTo>
                  <a:cubicBezTo>
                    <a:pt x="525" y="239"/>
                    <a:pt x="537" y="237"/>
                    <a:pt x="550" y="236"/>
                  </a:cubicBezTo>
                  <a:cubicBezTo>
                    <a:pt x="553" y="235"/>
                    <a:pt x="556" y="235"/>
                    <a:pt x="559" y="235"/>
                  </a:cubicBezTo>
                  <a:cubicBezTo>
                    <a:pt x="572" y="235"/>
                    <a:pt x="575" y="241"/>
                    <a:pt x="577" y="262"/>
                  </a:cubicBezTo>
                  <a:cubicBezTo>
                    <a:pt x="575" y="262"/>
                    <a:pt x="572" y="263"/>
                    <a:pt x="570" y="263"/>
                  </a:cubicBezTo>
                  <a:cubicBezTo>
                    <a:pt x="569" y="263"/>
                    <a:pt x="568" y="263"/>
                    <a:pt x="567" y="262"/>
                  </a:cubicBezTo>
                  <a:cubicBezTo>
                    <a:pt x="561" y="259"/>
                    <a:pt x="555" y="258"/>
                    <a:pt x="550" y="258"/>
                  </a:cubicBezTo>
                  <a:cubicBezTo>
                    <a:pt x="548" y="258"/>
                    <a:pt x="546" y="258"/>
                    <a:pt x="544" y="259"/>
                  </a:cubicBezTo>
                  <a:cubicBezTo>
                    <a:pt x="534" y="260"/>
                    <a:pt x="526" y="267"/>
                    <a:pt x="519" y="277"/>
                  </a:cubicBezTo>
                  <a:cubicBezTo>
                    <a:pt x="494" y="311"/>
                    <a:pt x="495" y="337"/>
                    <a:pt x="517" y="371"/>
                  </a:cubicBezTo>
                  <a:cubicBezTo>
                    <a:pt x="525" y="384"/>
                    <a:pt x="535" y="397"/>
                    <a:pt x="545" y="409"/>
                  </a:cubicBezTo>
                  <a:cubicBezTo>
                    <a:pt x="551" y="419"/>
                    <a:pt x="555" y="428"/>
                    <a:pt x="545" y="440"/>
                  </a:cubicBezTo>
                  <a:cubicBezTo>
                    <a:pt x="518" y="426"/>
                    <a:pt x="491" y="412"/>
                    <a:pt x="462" y="396"/>
                  </a:cubicBezTo>
                  <a:cubicBezTo>
                    <a:pt x="489" y="366"/>
                    <a:pt x="496" y="327"/>
                    <a:pt x="493" y="286"/>
                  </a:cubicBezTo>
                  <a:cubicBezTo>
                    <a:pt x="492" y="279"/>
                    <a:pt x="488" y="272"/>
                    <a:pt x="485" y="265"/>
                  </a:cubicBezTo>
                  <a:cubicBezTo>
                    <a:pt x="483" y="265"/>
                    <a:pt x="480" y="265"/>
                    <a:pt x="478" y="265"/>
                  </a:cubicBezTo>
                  <a:cubicBezTo>
                    <a:pt x="476" y="270"/>
                    <a:pt x="471" y="275"/>
                    <a:pt x="471" y="281"/>
                  </a:cubicBezTo>
                  <a:cubicBezTo>
                    <a:pt x="469" y="293"/>
                    <a:pt x="470" y="304"/>
                    <a:pt x="469" y="316"/>
                  </a:cubicBezTo>
                  <a:cubicBezTo>
                    <a:pt x="468" y="346"/>
                    <a:pt x="454" y="372"/>
                    <a:pt x="431" y="392"/>
                  </a:cubicBezTo>
                  <a:cubicBezTo>
                    <a:pt x="401" y="420"/>
                    <a:pt x="386" y="456"/>
                    <a:pt x="376" y="494"/>
                  </a:cubicBezTo>
                  <a:cubicBezTo>
                    <a:pt x="371" y="512"/>
                    <a:pt x="375" y="530"/>
                    <a:pt x="387" y="546"/>
                  </a:cubicBezTo>
                  <a:cubicBezTo>
                    <a:pt x="388" y="546"/>
                    <a:pt x="389" y="546"/>
                    <a:pt x="390" y="546"/>
                  </a:cubicBezTo>
                  <a:cubicBezTo>
                    <a:pt x="392" y="546"/>
                    <a:pt x="393" y="546"/>
                    <a:pt x="394" y="546"/>
                  </a:cubicBezTo>
                  <a:cubicBezTo>
                    <a:pt x="404" y="544"/>
                    <a:pt x="405" y="536"/>
                    <a:pt x="404" y="526"/>
                  </a:cubicBezTo>
                  <a:cubicBezTo>
                    <a:pt x="402" y="505"/>
                    <a:pt x="402" y="484"/>
                    <a:pt x="416" y="462"/>
                  </a:cubicBezTo>
                  <a:cubicBezTo>
                    <a:pt x="424" y="482"/>
                    <a:pt x="434" y="496"/>
                    <a:pt x="453" y="504"/>
                  </a:cubicBezTo>
                  <a:cubicBezTo>
                    <a:pt x="469" y="512"/>
                    <a:pt x="471" y="541"/>
                    <a:pt x="460" y="556"/>
                  </a:cubicBezTo>
                  <a:cubicBezTo>
                    <a:pt x="457" y="560"/>
                    <a:pt x="452" y="563"/>
                    <a:pt x="448" y="564"/>
                  </a:cubicBezTo>
                  <a:cubicBezTo>
                    <a:pt x="447" y="564"/>
                    <a:pt x="447" y="564"/>
                    <a:pt x="447" y="564"/>
                  </a:cubicBezTo>
                  <a:cubicBezTo>
                    <a:pt x="435" y="565"/>
                    <a:pt x="424" y="565"/>
                    <a:pt x="412" y="566"/>
                  </a:cubicBezTo>
                  <a:cubicBezTo>
                    <a:pt x="411" y="566"/>
                    <a:pt x="410" y="566"/>
                    <a:pt x="409" y="566"/>
                  </a:cubicBezTo>
                  <a:cubicBezTo>
                    <a:pt x="406" y="566"/>
                    <a:pt x="403" y="565"/>
                    <a:pt x="400" y="565"/>
                  </a:cubicBezTo>
                  <a:cubicBezTo>
                    <a:pt x="397" y="565"/>
                    <a:pt x="394" y="564"/>
                    <a:pt x="390" y="564"/>
                  </a:cubicBezTo>
                  <a:cubicBezTo>
                    <a:pt x="388" y="564"/>
                    <a:pt x="386" y="564"/>
                    <a:pt x="384" y="565"/>
                  </a:cubicBezTo>
                  <a:cubicBezTo>
                    <a:pt x="383" y="565"/>
                    <a:pt x="381" y="566"/>
                    <a:pt x="379" y="566"/>
                  </a:cubicBezTo>
                  <a:cubicBezTo>
                    <a:pt x="378" y="567"/>
                    <a:pt x="377" y="567"/>
                    <a:pt x="376" y="567"/>
                  </a:cubicBezTo>
                  <a:cubicBezTo>
                    <a:pt x="375" y="567"/>
                    <a:pt x="374" y="568"/>
                    <a:pt x="373" y="568"/>
                  </a:cubicBezTo>
                  <a:cubicBezTo>
                    <a:pt x="366" y="568"/>
                    <a:pt x="360" y="563"/>
                    <a:pt x="354" y="557"/>
                  </a:cubicBezTo>
                  <a:cubicBezTo>
                    <a:pt x="337" y="539"/>
                    <a:pt x="317" y="524"/>
                    <a:pt x="298" y="507"/>
                  </a:cubicBezTo>
                  <a:cubicBezTo>
                    <a:pt x="287" y="497"/>
                    <a:pt x="277" y="486"/>
                    <a:pt x="268" y="475"/>
                  </a:cubicBezTo>
                  <a:cubicBezTo>
                    <a:pt x="265" y="471"/>
                    <a:pt x="266" y="463"/>
                    <a:pt x="269" y="458"/>
                  </a:cubicBezTo>
                  <a:cubicBezTo>
                    <a:pt x="269" y="457"/>
                    <a:pt x="271" y="456"/>
                    <a:pt x="273" y="456"/>
                  </a:cubicBezTo>
                  <a:cubicBezTo>
                    <a:pt x="275" y="456"/>
                    <a:pt x="276" y="456"/>
                    <a:pt x="278" y="456"/>
                  </a:cubicBezTo>
                  <a:cubicBezTo>
                    <a:pt x="280" y="456"/>
                    <a:pt x="282" y="456"/>
                    <a:pt x="283" y="456"/>
                  </a:cubicBezTo>
                  <a:cubicBezTo>
                    <a:pt x="290" y="458"/>
                    <a:pt x="295" y="464"/>
                    <a:pt x="302" y="466"/>
                  </a:cubicBezTo>
                  <a:cubicBezTo>
                    <a:pt x="314" y="469"/>
                    <a:pt x="327" y="474"/>
                    <a:pt x="339" y="474"/>
                  </a:cubicBezTo>
                  <a:cubicBezTo>
                    <a:pt x="341" y="474"/>
                    <a:pt x="342" y="474"/>
                    <a:pt x="343" y="474"/>
                  </a:cubicBezTo>
                  <a:cubicBezTo>
                    <a:pt x="344" y="474"/>
                    <a:pt x="345" y="474"/>
                    <a:pt x="347" y="473"/>
                  </a:cubicBezTo>
                  <a:cubicBezTo>
                    <a:pt x="366" y="470"/>
                    <a:pt x="375" y="452"/>
                    <a:pt x="368" y="434"/>
                  </a:cubicBezTo>
                  <a:cubicBezTo>
                    <a:pt x="362" y="420"/>
                    <a:pt x="354" y="407"/>
                    <a:pt x="346" y="395"/>
                  </a:cubicBezTo>
                  <a:cubicBezTo>
                    <a:pt x="342" y="388"/>
                    <a:pt x="338" y="382"/>
                    <a:pt x="332" y="375"/>
                  </a:cubicBezTo>
                  <a:cubicBezTo>
                    <a:pt x="333" y="374"/>
                    <a:pt x="334" y="374"/>
                    <a:pt x="335" y="374"/>
                  </a:cubicBezTo>
                  <a:cubicBezTo>
                    <a:pt x="337" y="374"/>
                    <a:pt x="338" y="373"/>
                    <a:pt x="339" y="373"/>
                  </a:cubicBezTo>
                  <a:cubicBezTo>
                    <a:pt x="350" y="373"/>
                    <a:pt x="355" y="382"/>
                    <a:pt x="361" y="387"/>
                  </a:cubicBezTo>
                  <a:cubicBezTo>
                    <a:pt x="371" y="395"/>
                    <a:pt x="381" y="399"/>
                    <a:pt x="392" y="399"/>
                  </a:cubicBezTo>
                  <a:cubicBezTo>
                    <a:pt x="395" y="399"/>
                    <a:pt x="398" y="399"/>
                    <a:pt x="401" y="398"/>
                  </a:cubicBezTo>
                  <a:cubicBezTo>
                    <a:pt x="402" y="398"/>
                    <a:pt x="403" y="398"/>
                    <a:pt x="404" y="397"/>
                  </a:cubicBezTo>
                  <a:cubicBezTo>
                    <a:pt x="428" y="392"/>
                    <a:pt x="440" y="370"/>
                    <a:pt x="433" y="347"/>
                  </a:cubicBezTo>
                  <a:cubicBezTo>
                    <a:pt x="424" y="320"/>
                    <a:pt x="409" y="297"/>
                    <a:pt x="384" y="280"/>
                  </a:cubicBezTo>
                  <a:cubicBezTo>
                    <a:pt x="370" y="271"/>
                    <a:pt x="361" y="256"/>
                    <a:pt x="350" y="244"/>
                  </a:cubicBezTo>
                  <a:cubicBezTo>
                    <a:pt x="351" y="241"/>
                    <a:pt x="351" y="239"/>
                    <a:pt x="352" y="237"/>
                  </a:cubicBezTo>
                  <a:cubicBezTo>
                    <a:pt x="359" y="238"/>
                    <a:pt x="367" y="238"/>
                    <a:pt x="374" y="239"/>
                  </a:cubicBezTo>
                  <a:cubicBezTo>
                    <a:pt x="383" y="241"/>
                    <a:pt x="392" y="243"/>
                    <a:pt x="400" y="246"/>
                  </a:cubicBezTo>
                  <a:cubicBezTo>
                    <a:pt x="407" y="247"/>
                    <a:pt x="413" y="248"/>
                    <a:pt x="418" y="248"/>
                  </a:cubicBezTo>
                  <a:moveTo>
                    <a:pt x="174" y="224"/>
                  </a:moveTo>
                  <a:cubicBezTo>
                    <a:pt x="166" y="224"/>
                    <a:pt x="158" y="222"/>
                    <a:pt x="157" y="212"/>
                  </a:cubicBezTo>
                  <a:cubicBezTo>
                    <a:pt x="155" y="203"/>
                    <a:pt x="155" y="192"/>
                    <a:pt x="167" y="188"/>
                  </a:cubicBezTo>
                  <a:cubicBezTo>
                    <a:pt x="174" y="186"/>
                    <a:pt x="180" y="185"/>
                    <a:pt x="186" y="184"/>
                  </a:cubicBezTo>
                  <a:cubicBezTo>
                    <a:pt x="192" y="183"/>
                    <a:pt x="198" y="182"/>
                    <a:pt x="204" y="181"/>
                  </a:cubicBezTo>
                  <a:cubicBezTo>
                    <a:pt x="206" y="181"/>
                    <a:pt x="208" y="181"/>
                    <a:pt x="210" y="180"/>
                  </a:cubicBezTo>
                  <a:cubicBezTo>
                    <a:pt x="233" y="176"/>
                    <a:pt x="238" y="164"/>
                    <a:pt x="230" y="139"/>
                  </a:cubicBezTo>
                  <a:cubicBezTo>
                    <a:pt x="223" y="113"/>
                    <a:pt x="215" y="86"/>
                    <a:pt x="220" y="58"/>
                  </a:cubicBezTo>
                  <a:cubicBezTo>
                    <a:pt x="222" y="51"/>
                    <a:pt x="225" y="43"/>
                    <a:pt x="230" y="38"/>
                  </a:cubicBezTo>
                  <a:cubicBezTo>
                    <a:pt x="234" y="34"/>
                    <a:pt x="237" y="33"/>
                    <a:pt x="241" y="32"/>
                  </a:cubicBezTo>
                  <a:cubicBezTo>
                    <a:pt x="241" y="32"/>
                    <a:pt x="242" y="32"/>
                    <a:pt x="243" y="32"/>
                  </a:cubicBezTo>
                  <a:cubicBezTo>
                    <a:pt x="249" y="32"/>
                    <a:pt x="254" y="36"/>
                    <a:pt x="257" y="44"/>
                  </a:cubicBezTo>
                  <a:cubicBezTo>
                    <a:pt x="260" y="56"/>
                    <a:pt x="261" y="69"/>
                    <a:pt x="261" y="81"/>
                  </a:cubicBezTo>
                  <a:cubicBezTo>
                    <a:pt x="261" y="94"/>
                    <a:pt x="258" y="107"/>
                    <a:pt x="259" y="120"/>
                  </a:cubicBezTo>
                  <a:cubicBezTo>
                    <a:pt x="259" y="135"/>
                    <a:pt x="266" y="143"/>
                    <a:pt x="278" y="143"/>
                  </a:cubicBezTo>
                  <a:cubicBezTo>
                    <a:pt x="281" y="143"/>
                    <a:pt x="283" y="142"/>
                    <a:pt x="286" y="142"/>
                  </a:cubicBezTo>
                  <a:cubicBezTo>
                    <a:pt x="286" y="142"/>
                    <a:pt x="287" y="142"/>
                    <a:pt x="287" y="142"/>
                  </a:cubicBezTo>
                  <a:cubicBezTo>
                    <a:pt x="290" y="141"/>
                    <a:pt x="293" y="139"/>
                    <a:pt x="297" y="138"/>
                  </a:cubicBezTo>
                  <a:cubicBezTo>
                    <a:pt x="303" y="135"/>
                    <a:pt x="309" y="134"/>
                    <a:pt x="313" y="133"/>
                  </a:cubicBezTo>
                  <a:cubicBezTo>
                    <a:pt x="314" y="133"/>
                    <a:pt x="316" y="132"/>
                    <a:pt x="317" y="132"/>
                  </a:cubicBezTo>
                  <a:cubicBezTo>
                    <a:pt x="326" y="132"/>
                    <a:pt x="331" y="139"/>
                    <a:pt x="340" y="157"/>
                  </a:cubicBezTo>
                  <a:cubicBezTo>
                    <a:pt x="329" y="166"/>
                    <a:pt x="318" y="174"/>
                    <a:pt x="303" y="180"/>
                  </a:cubicBezTo>
                  <a:cubicBezTo>
                    <a:pt x="289" y="185"/>
                    <a:pt x="278" y="198"/>
                    <a:pt x="264" y="210"/>
                  </a:cubicBezTo>
                  <a:cubicBezTo>
                    <a:pt x="261" y="198"/>
                    <a:pt x="258" y="186"/>
                    <a:pt x="255" y="172"/>
                  </a:cubicBezTo>
                  <a:cubicBezTo>
                    <a:pt x="253" y="171"/>
                    <a:pt x="250" y="171"/>
                    <a:pt x="248" y="171"/>
                  </a:cubicBezTo>
                  <a:cubicBezTo>
                    <a:pt x="248" y="171"/>
                    <a:pt x="247" y="171"/>
                    <a:pt x="246" y="171"/>
                  </a:cubicBezTo>
                  <a:cubicBezTo>
                    <a:pt x="240" y="172"/>
                    <a:pt x="239" y="179"/>
                    <a:pt x="240" y="187"/>
                  </a:cubicBezTo>
                  <a:cubicBezTo>
                    <a:pt x="244" y="212"/>
                    <a:pt x="247" y="238"/>
                    <a:pt x="251" y="263"/>
                  </a:cubicBezTo>
                  <a:cubicBezTo>
                    <a:pt x="250" y="263"/>
                    <a:pt x="249" y="264"/>
                    <a:pt x="247" y="264"/>
                  </a:cubicBezTo>
                  <a:cubicBezTo>
                    <a:pt x="245" y="258"/>
                    <a:pt x="243" y="253"/>
                    <a:pt x="242" y="247"/>
                  </a:cubicBezTo>
                  <a:cubicBezTo>
                    <a:pt x="237" y="226"/>
                    <a:pt x="228" y="217"/>
                    <a:pt x="211" y="217"/>
                  </a:cubicBezTo>
                  <a:cubicBezTo>
                    <a:pt x="209" y="217"/>
                    <a:pt x="205" y="217"/>
                    <a:pt x="202" y="218"/>
                  </a:cubicBezTo>
                  <a:cubicBezTo>
                    <a:pt x="200" y="218"/>
                    <a:pt x="198" y="218"/>
                    <a:pt x="196" y="219"/>
                  </a:cubicBezTo>
                  <a:cubicBezTo>
                    <a:pt x="190" y="220"/>
                    <a:pt x="185" y="223"/>
                    <a:pt x="180" y="224"/>
                  </a:cubicBezTo>
                  <a:cubicBezTo>
                    <a:pt x="179" y="224"/>
                    <a:pt x="178" y="224"/>
                    <a:pt x="178" y="224"/>
                  </a:cubicBezTo>
                  <a:cubicBezTo>
                    <a:pt x="176" y="224"/>
                    <a:pt x="175" y="224"/>
                    <a:pt x="174" y="224"/>
                  </a:cubicBezTo>
                  <a:moveTo>
                    <a:pt x="251" y="0"/>
                  </a:moveTo>
                  <a:cubicBezTo>
                    <a:pt x="249" y="0"/>
                    <a:pt x="247" y="0"/>
                    <a:pt x="245" y="1"/>
                  </a:cubicBezTo>
                  <a:cubicBezTo>
                    <a:pt x="207" y="8"/>
                    <a:pt x="194" y="42"/>
                    <a:pt x="196" y="81"/>
                  </a:cubicBezTo>
                  <a:cubicBezTo>
                    <a:pt x="198" y="105"/>
                    <a:pt x="201" y="128"/>
                    <a:pt x="204" y="152"/>
                  </a:cubicBezTo>
                  <a:cubicBezTo>
                    <a:pt x="173" y="162"/>
                    <a:pt x="137" y="161"/>
                    <a:pt x="126" y="199"/>
                  </a:cubicBezTo>
                  <a:cubicBezTo>
                    <a:pt x="111" y="191"/>
                    <a:pt x="101" y="187"/>
                    <a:pt x="92" y="187"/>
                  </a:cubicBezTo>
                  <a:cubicBezTo>
                    <a:pt x="91" y="187"/>
                    <a:pt x="90" y="187"/>
                    <a:pt x="88" y="187"/>
                  </a:cubicBezTo>
                  <a:cubicBezTo>
                    <a:pt x="78" y="189"/>
                    <a:pt x="70" y="198"/>
                    <a:pt x="59" y="215"/>
                  </a:cubicBezTo>
                  <a:cubicBezTo>
                    <a:pt x="54" y="222"/>
                    <a:pt x="49" y="230"/>
                    <a:pt x="45" y="238"/>
                  </a:cubicBezTo>
                  <a:cubicBezTo>
                    <a:pt x="36" y="258"/>
                    <a:pt x="39" y="272"/>
                    <a:pt x="56" y="287"/>
                  </a:cubicBezTo>
                  <a:cubicBezTo>
                    <a:pt x="63" y="294"/>
                    <a:pt x="70" y="301"/>
                    <a:pt x="80" y="310"/>
                  </a:cubicBezTo>
                  <a:cubicBezTo>
                    <a:pt x="57" y="320"/>
                    <a:pt x="38" y="328"/>
                    <a:pt x="20" y="338"/>
                  </a:cubicBezTo>
                  <a:cubicBezTo>
                    <a:pt x="2" y="347"/>
                    <a:pt x="0" y="358"/>
                    <a:pt x="11" y="374"/>
                  </a:cubicBezTo>
                  <a:cubicBezTo>
                    <a:pt x="22" y="390"/>
                    <a:pt x="37" y="397"/>
                    <a:pt x="56" y="397"/>
                  </a:cubicBezTo>
                  <a:cubicBezTo>
                    <a:pt x="56" y="397"/>
                    <a:pt x="56" y="397"/>
                    <a:pt x="56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65" y="397"/>
                    <a:pt x="73" y="398"/>
                    <a:pt x="81" y="398"/>
                  </a:cubicBezTo>
                  <a:cubicBezTo>
                    <a:pt x="63" y="413"/>
                    <a:pt x="44" y="425"/>
                    <a:pt x="29" y="441"/>
                  </a:cubicBezTo>
                  <a:cubicBezTo>
                    <a:pt x="13" y="459"/>
                    <a:pt x="16" y="473"/>
                    <a:pt x="38" y="483"/>
                  </a:cubicBezTo>
                  <a:cubicBezTo>
                    <a:pt x="45" y="487"/>
                    <a:pt x="54" y="488"/>
                    <a:pt x="63" y="488"/>
                  </a:cubicBezTo>
                  <a:cubicBezTo>
                    <a:pt x="65" y="488"/>
                    <a:pt x="66" y="488"/>
                    <a:pt x="68" y="488"/>
                  </a:cubicBezTo>
                  <a:cubicBezTo>
                    <a:pt x="86" y="487"/>
                    <a:pt x="103" y="485"/>
                    <a:pt x="123" y="483"/>
                  </a:cubicBezTo>
                  <a:cubicBezTo>
                    <a:pt x="125" y="501"/>
                    <a:pt x="120" y="510"/>
                    <a:pt x="108" y="516"/>
                  </a:cubicBezTo>
                  <a:cubicBezTo>
                    <a:pt x="96" y="521"/>
                    <a:pt x="86" y="528"/>
                    <a:pt x="75" y="534"/>
                  </a:cubicBezTo>
                  <a:cubicBezTo>
                    <a:pt x="62" y="541"/>
                    <a:pt x="57" y="551"/>
                    <a:pt x="60" y="565"/>
                  </a:cubicBezTo>
                  <a:cubicBezTo>
                    <a:pt x="63" y="578"/>
                    <a:pt x="75" y="589"/>
                    <a:pt x="88" y="589"/>
                  </a:cubicBezTo>
                  <a:cubicBezTo>
                    <a:pt x="89" y="589"/>
                    <a:pt x="90" y="589"/>
                    <a:pt x="91" y="589"/>
                  </a:cubicBezTo>
                  <a:cubicBezTo>
                    <a:pt x="93" y="589"/>
                    <a:pt x="95" y="589"/>
                    <a:pt x="98" y="588"/>
                  </a:cubicBezTo>
                  <a:cubicBezTo>
                    <a:pt x="108" y="586"/>
                    <a:pt x="119" y="583"/>
                    <a:pt x="128" y="577"/>
                  </a:cubicBezTo>
                  <a:cubicBezTo>
                    <a:pt x="137" y="572"/>
                    <a:pt x="144" y="568"/>
                    <a:pt x="151" y="566"/>
                  </a:cubicBezTo>
                  <a:cubicBezTo>
                    <a:pt x="153" y="566"/>
                    <a:pt x="155" y="566"/>
                    <a:pt x="157" y="566"/>
                  </a:cubicBezTo>
                  <a:cubicBezTo>
                    <a:pt x="165" y="566"/>
                    <a:pt x="172" y="569"/>
                    <a:pt x="181" y="577"/>
                  </a:cubicBezTo>
                  <a:cubicBezTo>
                    <a:pt x="194" y="589"/>
                    <a:pt x="207" y="591"/>
                    <a:pt x="222" y="591"/>
                  </a:cubicBezTo>
                  <a:cubicBezTo>
                    <a:pt x="223" y="591"/>
                    <a:pt x="224" y="591"/>
                    <a:pt x="226" y="591"/>
                  </a:cubicBezTo>
                  <a:cubicBezTo>
                    <a:pt x="263" y="590"/>
                    <a:pt x="301" y="589"/>
                    <a:pt x="339" y="587"/>
                  </a:cubicBezTo>
                  <a:cubicBezTo>
                    <a:pt x="393" y="584"/>
                    <a:pt x="448" y="581"/>
                    <a:pt x="502" y="578"/>
                  </a:cubicBezTo>
                  <a:cubicBezTo>
                    <a:pt x="506" y="578"/>
                    <a:pt x="509" y="577"/>
                    <a:pt x="512" y="577"/>
                  </a:cubicBezTo>
                  <a:cubicBezTo>
                    <a:pt x="512" y="577"/>
                    <a:pt x="513" y="577"/>
                    <a:pt x="513" y="577"/>
                  </a:cubicBezTo>
                  <a:cubicBezTo>
                    <a:pt x="539" y="580"/>
                    <a:pt x="565" y="581"/>
                    <a:pt x="590" y="581"/>
                  </a:cubicBezTo>
                  <a:cubicBezTo>
                    <a:pt x="614" y="581"/>
                    <a:pt x="638" y="580"/>
                    <a:pt x="663" y="577"/>
                  </a:cubicBezTo>
                  <a:cubicBezTo>
                    <a:pt x="675" y="576"/>
                    <a:pt x="687" y="576"/>
                    <a:pt x="699" y="576"/>
                  </a:cubicBezTo>
                  <a:cubicBezTo>
                    <a:pt x="709" y="576"/>
                    <a:pt x="719" y="576"/>
                    <a:pt x="729" y="576"/>
                  </a:cubicBezTo>
                  <a:cubicBezTo>
                    <a:pt x="739" y="576"/>
                    <a:pt x="749" y="577"/>
                    <a:pt x="758" y="577"/>
                  </a:cubicBezTo>
                  <a:cubicBezTo>
                    <a:pt x="759" y="577"/>
                    <a:pt x="759" y="577"/>
                    <a:pt x="759" y="577"/>
                  </a:cubicBezTo>
                  <a:cubicBezTo>
                    <a:pt x="760" y="577"/>
                    <a:pt x="760" y="577"/>
                    <a:pt x="760" y="577"/>
                  </a:cubicBezTo>
                  <a:cubicBezTo>
                    <a:pt x="763" y="577"/>
                    <a:pt x="766" y="576"/>
                    <a:pt x="769" y="576"/>
                  </a:cubicBezTo>
                  <a:cubicBezTo>
                    <a:pt x="785" y="573"/>
                    <a:pt x="794" y="561"/>
                    <a:pt x="793" y="541"/>
                  </a:cubicBezTo>
                  <a:cubicBezTo>
                    <a:pt x="792" y="531"/>
                    <a:pt x="796" y="526"/>
                    <a:pt x="804" y="525"/>
                  </a:cubicBezTo>
                  <a:cubicBezTo>
                    <a:pt x="805" y="525"/>
                    <a:pt x="805" y="525"/>
                    <a:pt x="806" y="525"/>
                  </a:cubicBezTo>
                  <a:cubicBezTo>
                    <a:pt x="807" y="525"/>
                    <a:pt x="808" y="524"/>
                    <a:pt x="810" y="524"/>
                  </a:cubicBezTo>
                  <a:cubicBezTo>
                    <a:pt x="815" y="524"/>
                    <a:pt x="821" y="526"/>
                    <a:pt x="827" y="527"/>
                  </a:cubicBezTo>
                  <a:cubicBezTo>
                    <a:pt x="831" y="528"/>
                    <a:pt x="835" y="528"/>
                    <a:pt x="839" y="528"/>
                  </a:cubicBezTo>
                  <a:cubicBezTo>
                    <a:pt x="842" y="528"/>
                    <a:pt x="844" y="528"/>
                    <a:pt x="847" y="528"/>
                  </a:cubicBezTo>
                  <a:cubicBezTo>
                    <a:pt x="860" y="525"/>
                    <a:pt x="870" y="516"/>
                    <a:pt x="874" y="500"/>
                  </a:cubicBezTo>
                  <a:cubicBezTo>
                    <a:pt x="876" y="492"/>
                    <a:pt x="877" y="483"/>
                    <a:pt x="877" y="474"/>
                  </a:cubicBezTo>
                  <a:cubicBezTo>
                    <a:pt x="877" y="453"/>
                    <a:pt x="874" y="450"/>
                    <a:pt x="852" y="443"/>
                  </a:cubicBezTo>
                  <a:cubicBezTo>
                    <a:pt x="847" y="441"/>
                    <a:pt x="841" y="438"/>
                    <a:pt x="835" y="436"/>
                  </a:cubicBezTo>
                  <a:cubicBezTo>
                    <a:pt x="836" y="430"/>
                    <a:pt x="836" y="425"/>
                    <a:pt x="838" y="422"/>
                  </a:cubicBezTo>
                  <a:cubicBezTo>
                    <a:pt x="849" y="408"/>
                    <a:pt x="843" y="394"/>
                    <a:pt x="838" y="381"/>
                  </a:cubicBezTo>
                  <a:cubicBezTo>
                    <a:pt x="834" y="368"/>
                    <a:pt x="824" y="362"/>
                    <a:pt x="812" y="362"/>
                  </a:cubicBezTo>
                  <a:cubicBezTo>
                    <a:pt x="810" y="362"/>
                    <a:pt x="808" y="362"/>
                    <a:pt x="806" y="362"/>
                  </a:cubicBezTo>
                  <a:cubicBezTo>
                    <a:pt x="801" y="363"/>
                    <a:pt x="795" y="366"/>
                    <a:pt x="789" y="370"/>
                  </a:cubicBezTo>
                  <a:cubicBezTo>
                    <a:pt x="783" y="374"/>
                    <a:pt x="776" y="378"/>
                    <a:pt x="768" y="380"/>
                  </a:cubicBezTo>
                  <a:cubicBezTo>
                    <a:pt x="759" y="383"/>
                    <a:pt x="749" y="384"/>
                    <a:pt x="740" y="387"/>
                  </a:cubicBezTo>
                  <a:cubicBezTo>
                    <a:pt x="738" y="387"/>
                    <a:pt x="735" y="388"/>
                    <a:pt x="733" y="388"/>
                  </a:cubicBezTo>
                  <a:cubicBezTo>
                    <a:pt x="730" y="389"/>
                    <a:pt x="726" y="389"/>
                    <a:pt x="723" y="389"/>
                  </a:cubicBezTo>
                  <a:cubicBezTo>
                    <a:pt x="710" y="389"/>
                    <a:pt x="698" y="385"/>
                    <a:pt x="684" y="377"/>
                  </a:cubicBezTo>
                  <a:cubicBezTo>
                    <a:pt x="690" y="369"/>
                    <a:pt x="695" y="361"/>
                    <a:pt x="701" y="355"/>
                  </a:cubicBezTo>
                  <a:cubicBezTo>
                    <a:pt x="714" y="341"/>
                    <a:pt x="721" y="325"/>
                    <a:pt x="719" y="305"/>
                  </a:cubicBezTo>
                  <a:cubicBezTo>
                    <a:pt x="717" y="284"/>
                    <a:pt x="706" y="272"/>
                    <a:pt x="690" y="272"/>
                  </a:cubicBezTo>
                  <a:cubicBezTo>
                    <a:pt x="688" y="272"/>
                    <a:pt x="686" y="272"/>
                    <a:pt x="684" y="273"/>
                  </a:cubicBezTo>
                  <a:cubicBezTo>
                    <a:pt x="679" y="274"/>
                    <a:pt x="674" y="276"/>
                    <a:pt x="668" y="279"/>
                  </a:cubicBezTo>
                  <a:cubicBezTo>
                    <a:pt x="653" y="288"/>
                    <a:pt x="640" y="301"/>
                    <a:pt x="627" y="313"/>
                  </a:cubicBezTo>
                  <a:cubicBezTo>
                    <a:pt x="623" y="317"/>
                    <a:pt x="619" y="321"/>
                    <a:pt x="612" y="328"/>
                  </a:cubicBezTo>
                  <a:cubicBezTo>
                    <a:pt x="604" y="315"/>
                    <a:pt x="598" y="303"/>
                    <a:pt x="592" y="293"/>
                  </a:cubicBezTo>
                  <a:cubicBezTo>
                    <a:pt x="596" y="284"/>
                    <a:pt x="600" y="276"/>
                    <a:pt x="603" y="267"/>
                  </a:cubicBezTo>
                  <a:cubicBezTo>
                    <a:pt x="612" y="232"/>
                    <a:pt x="596" y="209"/>
                    <a:pt x="564" y="209"/>
                  </a:cubicBezTo>
                  <a:cubicBezTo>
                    <a:pt x="560" y="209"/>
                    <a:pt x="556" y="209"/>
                    <a:pt x="551" y="210"/>
                  </a:cubicBezTo>
                  <a:cubicBezTo>
                    <a:pt x="550" y="210"/>
                    <a:pt x="549" y="210"/>
                    <a:pt x="548" y="211"/>
                  </a:cubicBezTo>
                  <a:cubicBezTo>
                    <a:pt x="545" y="211"/>
                    <a:pt x="542" y="212"/>
                    <a:pt x="538" y="213"/>
                  </a:cubicBezTo>
                  <a:cubicBezTo>
                    <a:pt x="535" y="213"/>
                    <a:pt x="532" y="214"/>
                    <a:pt x="529" y="214"/>
                  </a:cubicBezTo>
                  <a:cubicBezTo>
                    <a:pt x="523" y="214"/>
                    <a:pt x="517" y="212"/>
                    <a:pt x="511" y="208"/>
                  </a:cubicBezTo>
                  <a:cubicBezTo>
                    <a:pt x="513" y="197"/>
                    <a:pt x="514" y="187"/>
                    <a:pt x="515" y="176"/>
                  </a:cubicBezTo>
                  <a:cubicBezTo>
                    <a:pt x="516" y="152"/>
                    <a:pt x="501" y="137"/>
                    <a:pt x="474" y="134"/>
                  </a:cubicBezTo>
                  <a:cubicBezTo>
                    <a:pt x="472" y="134"/>
                    <a:pt x="471" y="134"/>
                    <a:pt x="469" y="134"/>
                  </a:cubicBezTo>
                  <a:cubicBezTo>
                    <a:pt x="467" y="134"/>
                    <a:pt x="465" y="134"/>
                    <a:pt x="463" y="134"/>
                  </a:cubicBezTo>
                  <a:cubicBezTo>
                    <a:pt x="450" y="137"/>
                    <a:pt x="442" y="148"/>
                    <a:pt x="439" y="169"/>
                  </a:cubicBezTo>
                  <a:cubicBezTo>
                    <a:pt x="438" y="173"/>
                    <a:pt x="438" y="177"/>
                    <a:pt x="437" y="182"/>
                  </a:cubicBezTo>
                  <a:cubicBezTo>
                    <a:pt x="431" y="209"/>
                    <a:pt x="429" y="220"/>
                    <a:pt x="418" y="222"/>
                  </a:cubicBezTo>
                  <a:cubicBezTo>
                    <a:pt x="417" y="222"/>
                    <a:pt x="416" y="223"/>
                    <a:pt x="414" y="223"/>
                  </a:cubicBezTo>
                  <a:cubicBezTo>
                    <a:pt x="407" y="223"/>
                    <a:pt x="398" y="220"/>
                    <a:pt x="383" y="216"/>
                  </a:cubicBezTo>
                  <a:cubicBezTo>
                    <a:pt x="377" y="215"/>
                    <a:pt x="371" y="214"/>
                    <a:pt x="366" y="214"/>
                  </a:cubicBezTo>
                  <a:cubicBezTo>
                    <a:pt x="362" y="214"/>
                    <a:pt x="359" y="214"/>
                    <a:pt x="356" y="215"/>
                  </a:cubicBezTo>
                  <a:cubicBezTo>
                    <a:pt x="344" y="217"/>
                    <a:pt x="334" y="223"/>
                    <a:pt x="324" y="231"/>
                  </a:cubicBezTo>
                  <a:cubicBezTo>
                    <a:pt x="320" y="234"/>
                    <a:pt x="316" y="238"/>
                    <a:pt x="312" y="241"/>
                  </a:cubicBezTo>
                  <a:cubicBezTo>
                    <a:pt x="289" y="229"/>
                    <a:pt x="287" y="219"/>
                    <a:pt x="305" y="207"/>
                  </a:cubicBezTo>
                  <a:cubicBezTo>
                    <a:pt x="318" y="197"/>
                    <a:pt x="333" y="192"/>
                    <a:pt x="347" y="184"/>
                  </a:cubicBezTo>
                  <a:cubicBezTo>
                    <a:pt x="368" y="171"/>
                    <a:pt x="372" y="152"/>
                    <a:pt x="359" y="132"/>
                  </a:cubicBezTo>
                  <a:cubicBezTo>
                    <a:pt x="351" y="119"/>
                    <a:pt x="340" y="110"/>
                    <a:pt x="325" y="109"/>
                  </a:cubicBezTo>
                  <a:cubicBezTo>
                    <a:pt x="322" y="109"/>
                    <a:pt x="320" y="109"/>
                    <a:pt x="318" y="109"/>
                  </a:cubicBezTo>
                  <a:cubicBezTo>
                    <a:pt x="306" y="109"/>
                    <a:pt x="295" y="110"/>
                    <a:pt x="281" y="111"/>
                  </a:cubicBezTo>
                  <a:cubicBezTo>
                    <a:pt x="292" y="69"/>
                    <a:pt x="291" y="29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5" name="Freeform 219"/>
            <p:cNvSpPr>
              <a:spLocks noEditPoints="1"/>
            </p:cNvSpPr>
            <p:nvPr/>
          </p:nvSpPr>
          <p:spPr bwMode="auto">
            <a:xfrm>
              <a:off x="7291388" y="4841875"/>
              <a:ext cx="508000" cy="481013"/>
            </a:xfrm>
            <a:custGeom>
              <a:avLst/>
              <a:gdLst>
                <a:gd name="T0" fmla="*/ 200 w 713"/>
                <a:gd name="T1" fmla="*/ 459 h 677"/>
                <a:gd name="T2" fmla="*/ 204 w 713"/>
                <a:gd name="T3" fmla="*/ 495 h 677"/>
                <a:gd name="T4" fmla="*/ 366 w 713"/>
                <a:gd name="T5" fmla="*/ 366 h 677"/>
                <a:gd name="T6" fmla="*/ 604 w 713"/>
                <a:gd name="T7" fmla="*/ 199 h 677"/>
                <a:gd name="T8" fmla="*/ 650 w 713"/>
                <a:gd name="T9" fmla="*/ 174 h 677"/>
                <a:gd name="T10" fmla="*/ 629 w 713"/>
                <a:gd name="T11" fmla="*/ 218 h 677"/>
                <a:gd name="T12" fmla="*/ 585 w 713"/>
                <a:gd name="T13" fmla="*/ 59 h 677"/>
                <a:gd name="T14" fmla="*/ 605 w 713"/>
                <a:gd name="T15" fmla="*/ 42 h 677"/>
                <a:gd name="T16" fmla="*/ 641 w 713"/>
                <a:gd name="T17" fmla="*/ 27 h 677"/>
                <a:gd name="T18" fmla="*/ 665 w 713"/>
                <a:gd name="T19" fmla="*/ 160 h 677"/>
                <a:gd name="T20" fmla="*/ 586 w 713"/>
                <a:gd name="T21" fmla="*/ 208 h 677"/>
                <a:gd name="T22" fmla="*/ 668 w 713"/>
                <a:gd name="T23" fmla="*/ 219 h 677"/>
                <a:gd name="T24" fmla="*/ 573 w 713"/>
                <a:gd name="T25" fmla="*/ 542 h 677"/>
                <a:gd name="T26" fmla="*/ 587 w 713"/>
                <a:gd name="T27" fmla="*/ 442 h 677"/>
                <a:gd name="T28" fmla="*/ 528 w 713"/>
                <a:gd name="T29" fmla="*/ 242 h 677"/>
                <a:gd name="T30" fmla="*/ 466 w 713"/>
                <a:gd name="T31" fmla="*/ 114 h 677"/>
                <a:gd name="T32" fmla="*/ 479 w 713"/>
                <a:gd name="T33" fmla="*/ 192 h 677"/>
                <a:gd name="T34" fmla="*/ 498 w 713"/>
                <a:gd name="T35" fmla="*/ 270 h 677"/>
                <a:gd name="T36" fmla="*/ 563 w 713"/>
                <a:gd name="T37" fmla="*/ 278 h 677"/>
                <a:gd name="T38" fmla="*/ 562 w 713"/>
                <a:gd name="T39" fmla="*/ 603 h 677"/>
                <a:gd name="T40" fmla="*/ 381 w 713"/>
                <a:gd name="T41" fmla="*/ 230 h 677"/>
                <a:gd name="T42" fmla="*/ 343 w 713"/>
                <a:gd name="T43" fmla="*/ 35 h 677"/>
                <a:gd name="T44" fmla="*/ 328 w 713"/>
                <a:gd name="T45" fmla="*/ 55 h 677"/>
                <a:gd name="T46" fmla="*/ 316 w 713"/>
                <a:gd name="T47" fmla="*/ 90 h 677"/>
                <a:gd name="T48" fmla="*/ 376 w 713"/>
                <a:gd name="T49" fmla="*/ 56 h 677"/>
                <a:gd name="T50" fmla="*/ 331 w 713"/>
                <a:gd name="T51" fmla="*/ 15 h 677"/>
                <a:gd name="T52" fmla="*/ 451 w 713"/>
                <a:gd name="T53" fmla="*/ 390 h 677"/>
                <a:gd name="T54" fmla="*/ 542 w 713"/>
                <a:gd name="T55" fmla="*/ 613 h 677"/>
                <a:gd name="T56" fmla="*/ 386 w 713"/>
                <a:gd name="T57" fmla="*/ 479 h 677"/>
                <a:gd name="T58" fmla="*/ 369 w 713"/>
                <a:gd name="T59" fmla="*/ 351 h 677"/>
                <a:gd name="T60" fmla="*/ 315 w 713"/>
                <a:gd name="T61" fmla="*/ 412 h 677"/>
                <a:gd name="T62" fmla="*/ 188 w 713"/>
                <a:gd name="T63" fmla="*/ 314 h 677"/>
                <a:gd name="T64" fmla="*/ 183 w 713"/>
                <a:gd name="T65" fmla="*/ 119 h 677"/>
                <a:gd name="T66" fmla="*/ 177 w 713"/>
                <a:gd name="T67" fmla="*/ 135 h 677"/>
                <a:gd name="T68" fmla="*/ 163 w 713"/>
                <a:gd name="T69" fmla="*/ 275 h 677"/>
                <a:gd name="T70" fmla="*/ 339 w 713"/>
                <a:gd name="T71" fmla="*/ 461 h 677"/>
                <a:gd name="T72" fmla="*/ 457 w 713"/>
                <a:gd name="T73" fmla="*/ 595 h 677"/>
                <a:gd name="T74" fmla="*/ 260 w 713"/>
                <a:gd name="T75" fmla="*/ 548 h 677"/>
                <a:gd name="T76" fmla="*/ 199 w 713"/>
                <a:gd name="T77" fmla="*/ 442 h 677"/>
                <a:gd name="T78" fmla="*/ 138 w 713"/>
                <a:gd name="T79" fmla="*/ 473 h 677"/>
                <a:gd name="T80" fmla="*/ 17 w 713"/>
                <a:gd name="T81" fmla="*/ 353 h 677"/>
                <a:gd name="T82" fmla="*/ 72 w 713"/>
                <a:gd name="T83" fmla="*/ 406 h 677"/>
                <a:gd name="T84" fmla="*/ 277 w 713"/>
                <a:gd name="T85" fmla="*/ 567 h 677"/>
                <a:gd name="T86" fmla="*/ 430 w 713"/>
                <a:gd name="T87" fmla="*/ 604 h 677"/>
                <a:gd name="T88" fmla="*/ 533 w 713"/>
                <a:gd name="T89" fmla="*/ 673 h 677"/>
                <a:gd name="T90" fmla="*/ 562 w 713"/>
                <a:gd name="T91" fmla="*/ 677 h 677"/>
                <a:gd name="T92" fmla="*/ 606 w 713"/>
                <a:gd name="T93" fmla="*/ 666 h 677"/>
                <a:gd name="T94" fmla="*/ 612 w 713"/>
                <a:gd name="T95" fmla="*/ 479 h 677"/>
                <a:gd name="T96" fmla="*/ 711 w 713"/>
                <a:gd name="T97" fmla="*/ 106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3" h="677">
                  <a:moveTo>
                    <a:pt x="203" y="495"/>
                  </a:moveTo>
                  <a:cubicBezTo>
                    <a:pt x="199" y="495"/>
                    <a:pt x="193" y="491"/>
                    <a:pt x="191" y="490"/>
                  </a:cubicBezTo>
                  <a:cubicBezTo>
                    <a:pt x="187" y="475"/>
                    <a:pt x="192" y="461"/>
                    <a:pt x="199" y="459"/>
                  </a:cubicBezTo>
                  <a:cubicBezTo>
                    <a:pt x="200" y="459"/>
                    <a:pt x="200" y="459"/>
                    <a:pt x="200" y="459"/>
                  </a:cubicBezTo>
                  <a:cubicBezTo>
                    <a:pt x="201" y="459"/>
                    <a:pt x="202" y="459"/>
                    <a:pt x="203" y="459"/>
                  </a:cubicBezTo>
                  <a:cubicBezTo>
                    <a:pt x="211" y="459"/>
                    <a:pt x="220" y="465"/>
                    <a:pt x="222" y="473"/>
                  </a:cubicBezTo>
                  <a:cubicBezTo>
                    <a:pt x="225" y="481"/>
                    <a:pt x="219" y="491"/>
                    <a:pt x="208" y="495"/>
                  </a:cubicBezTo>
                  <a:cubicBezTo>
                    <a:pt x="207" y="495"/>
                    <a:pt x="206" y="495"/>
                    <a:pt x="204" y="495"/>
                  </a:cubicBezTo>
                  <a:cubicBezTo>
                    <a:pt x="204" y="495"/>
                    <a:pt x="204" y="495"/>
                    <a:pt x="203" y="495"/>
                  </a:cubicBezTo>
                  <a:moveTo>
                    <a:pt x="341" y="420"/>
                  </a:moveTo>
                  <a:cubicBezTo>
                    <a:pt x="328" y="391"/>
                    <a:pt x="334" y="376"/>
                    <a:pt x="364" y="367"/>
                  </a:cubicBezTo>
                  <a:cubicBezTo>
                    <a:pt x="364" y="366"/>
                    <a:pt x="365" y="366"/>
                    <a:pt x="366" y="366"/>
                  </a:cubicBezTo>
                  <a:cubicBezTo>
                    <a:pt x="383" y="391"/>
                    <a:pt x="376" y="409"/>
                    <a:pt x="349" y="418"/>
                  </a:cubicBezTo>
                  <a:cubicBezTo>
                    <a:pt x="346" y="419"/>
                    <a:pt x="344" y="419"/>
                    <a:pt x="341" y="420"/>
                  </a:cubicBezTo>
                  <a:moveTo>
                    <a:pt x="629" y="218"/>
                  </a:moveTo>
                  <a:cubicBezTo>
                    <a:pt x="618" y="218"/>
                    <a:pt x="608" y="210"/>
                    <a:pt x="604" y="199"/>
                  </a:cubicBezTo>
                  <a:cubicBezTo>
                    <a:pt x="599" y="184"/>
                    <a:pt x="603" y="170"/>
                    <a:pt x="614" y="165"/>
                  </a:cubicBezTo>
                  <a:cubicBezTo>
                    <a:pt x="616" y="163"/>
                    <a:pt x="618" y="163"/>
                    <a:pt x="621" y="162"/>
                  </a:cubicBezTo>
                  <a:cubicBezTo>
                    <a:pt x="623" y="161"/>
                    <a:pt x="626" y="161"/>
                    <a:pt x="629" y="161"/>
                  </a:cubicBezTo>
                  <a:cubicBezTo>
                    <a:pt x="637" y="161"/>
                    <a:pt x="644" y="165"/>
                    <a:pt x="650" y="174"/>
                  </a:cubicBezTo>
                  <a:cubicBezTo>
                    <a:pt x="655" y="182"/>
                    <a:pt x="658" y="190"/>
                    <a:pt x="664" y="202"/>
                  </a:cubicBezTo>
                  <a:cubicBezTo>
                    <a:pt x="652" y="208"/>
                    <a:pt x="644" y="214"/>
                    <a:pt x="635" y="217"/>
                  </a:cubicBezTo>
                  <a:cubicBezTo>
                    <a:pt x="635" y="218"/>
                    <a:pt x="635" y="218"/>
                    <a:pt x="635" y="218"/>
                  </a:cubicBezTo>
                  <a:cubicBezTo>
                    <a:pt x="633" y="218"/>
                    <a:pt x="631" y="218"/>
                    <a:pt x="629" y="218"/>
                  </a:cubicBezTo>
                  <a:moveTo>
                    <a:pt x="625" y="0"/>
                  </a:moveTo>
                  <a:cubicBezTo>
                    <a:pt x="619" y="0"/>
                    <a:pt x="613" y="1"/>
                    <a:pt x="606" y="3"/>
                  </a:cubicBezTo>
                  <a:cubicBezTo>
                    <a:pt x="606" y="3"/>
                    <a:pt x="605" y="3"/>
                    <a:pt x="604" y="3"/>
                  </a:cubicBezTo>
                  <a:cubicBezTo>
                    <a:pt x="581" y="11"/>
                    <a:pt x="571" y="39"/>
                    <a:pt x="585" y="59"/>
                  </a:cubicBezTo>
                  <a:cubicBezTo>
                    <a:pt x="587" y="63"/>
                    <a:pt x="591" y="65"/>
                    <a:pt x="594" y="65"/>
                  </a:cubicBezTo>
                  <a:cubicBezTo>
                    <a:pt x="594" y="65"/>
                    <a:pt x="595" y="65"/>
                    <a:pt x="596" y="65"/>
                  </a:cubicBezTo>
                  <a:cubicBezTo>
                    <a:pt x="598" y="64"/>
                    <a:pt x="599" y="63"/>
                    <a:pt x="601" y="61"/>
                  </a:cubicBezTo>
                  <a:cubicBezTo>
                    <a:pt x="604" y="56"/>
                    <a:pt x="606" y="49"/>
                    <a:pt x="605" y="42"/>
                  </a:cubicBezTo>
                  <a:cubicBezTo>
                    <a:pt x="603" y="30"/>
                    <a:pt x="604" y="24"/>
                    <a:pt x="610" y="22"/>
                  </a:cubicBezTo>
                  <a:cubicBezTo>
                    <a:pt x="613" y="22"/>
                    <a:pt x="616" y="21"/>
                    <a:pt x="620" y="21"/>
                  </a:cubicBezTo>
                  <a:cubicBezTo>
                    <a:pt x="620" y="21"/>
                    <a:pt x="621" y="21"/>
                    <a:pt x="621" y="21"/>
                  </a:cubicBezTo>
                  <a:cubicBezTo>
                    <a:pt x="628" y="21"/>
                    <a:pt x="636" y="23"/>
                    <a:pt x="641" y="27"/>
                  </a:cubicBezTo>
                  <a:cubicBezTo>
                    <a:pt x="650" y="34"/>
                    <a:pt x="658" y="42"/>
                    <a:pt x="666" y="50"/>
                  </a:cubicBezTo>
                  <a:cubicBezTo>
                    <a:pt x="692" y="77"/>
                    <a:pt x="699" y="107"/>
                    <a:pt x="687" y="142"/>
                  </a:cubicBezTo>
                  <a:cubicBezTo>
                    <a:pt x="683" y="152"/>
                    <a:pt x="682" y="161"/>
                    <a:pt x="679" y="175"/>
                  </a:cubicBezTo>
                  <a:cubicBezTo>
                    <a:pt x="673" y="168"/>
                    <a:pt x="668" y="164"/>
                    <a:pt x="665" y="160"/>
                  </a:cubicBezTo>
                  <a:cubicBezTo>
                    <a:pt x="656" y="149"/>
                    <a:pt x="643" y="143"/>
                    <a:pt x="629" y="143"/>
                  </a:cubicBezTo>
                  <a:cubicBezTo>
                    <a:pt x="624" y="143"/>
                    <a:pt x="619" y="144"/>
                    <a:pt x="614" y="146"/>
                  </a:cubicBezTo>
                  <a:cubicBezTo>
                    <a:pt x="609" y="147"/>
                    <a:pt x="604" y="149"/>
                    <a:pt x="600" y="152"/>
                  </a:cubicBezTo>
                  <a:cubicBezTo>
                    <a:pt x="584" y="161"/>
                    <a:pt x="578" y="188"/>
                    <a:pt x="586" y="208"/>
                  </a:cubicBezTo>
                  <a:cubicBezTo>
                    <a:pt x="595" y="226"/>
                    <a:pt x="608" y="236"/>
                    <a:pt x="624" y="236"/>
                  </a:cubicBezTo>
                  <a:cubicBezTo>
                    <a:pt x="629" y="236"/>
                    <a:pt x="634" y="235"/>
                    <a:pt x="639" y="233"/>
                  </a:cubicBezTo>
                  <a:cubicBezTo>
                    <a:pt x="643" y="232"/>
                    <a:pt x="646" y="231"/>
                    <a:pt x="650" y="229"/>
                  </a:cubicBezTo>
                  <a:cubicBezTo>
                    <a:pt x="656" y="226"/>
                    <a:pt x="661" y="223"/>
                    <a:pt x="668" y="219"/>
                  </a:cubicBezTo>
                  <a:cubicBezTo>
                    <a:pt x="672" y="245"/>
                    <a:pt x="682" y="268"/>
                    <a:pt x="675" y="293"/>
                  </a:cubicBezTo>
                  <a:cubicBezTo>
                    <a:pt x="670" y="309"/>
                    <a:pt x="671" y="327"/>
                    <a:pt x="668" y="344"/>
                  </a:cubicBezTo>
                  <a:cubicBezTo>
                    <a:pt x="659" y="387"/>
                    <a:pt x="635" y="425"/>
                    <a:pt x="607" y="458"/>
                  </a:cubicBezTo>
                  <a:cubicBezTo>
                    <a:pt x="585" y="484"/>
                    <a:pt x="574" y="510"/>
                    <a:pt x="573" y="542"/>
                  </a:cubicBezTo>
                  <a:cubicBezTo>
                    <a:pt x="572" y="547"/>
                    <a:pt x="571" y="551"/>
                    <a:pt x="567" y="556"/>
                  </a:cubicBezTo>
                  <a:cubicBezTo>
                    <a:pt x="566" y="551"/>
                    <a:pt x="563" y="545"/>
                    <a:pt x="564" y="540"/>
                  </a:cubicBezTo>
                  <a:cubicBezTo>
                    <a:pt x="566" y="514"/>
                    <a:pt x="569" y="489"/>
                    <a:pt x="573" y="464"/>
                  </a:cubicBezTo>
                  <a:cubicBezTo>
                    <a:pt x="574" y="456"/>
                    <a:pt x="582" y="449"/>
                    <a:pt x="587" y="442"/>
                  </a:cubicBezTo>
                  <a:cubicBezTo>
                    <a:pt x="596" y="429"/>
                    <a:pt x="608" y="415"/>
                    <a:pt x="616" y="400"/>
                  </a:cubicBezTo>
                  <a:cubicBezTo>
                    <a:pt x="632" y="369"/>
                    <a:pt x="627" y="339"/>
                    <a:pt x="608" y="311"/>
                  </a:cubicBezTo>
                  <a:cubicBezTo>
                    <a:pt x="601" y="300"/>
                    <a:pt x="594" y="288"/>
                    <a:pt x="586" y="278"/>
                  </a:cubicBezTo>
                  <a:cubicBezTo>
                    <a:pt x="570" y="257"/>
                    <a:pt x="552" y="242"/>
                    <a:pt x="528" y="242"/>
                  </a:cubicBezTo>
                  <a:cubicBezTo>
                    <a:pt x="522" y="242"/>
                    <a:pt x="516" y="243"/>
                    <a:pt x="509" y="245"/>
                  </a:cubicBezTo>
                  <a:cubicBezTo>
                    <a:pt x="508" y="245"/>
                    <a:pt x="506" y="246"/>
                    <a:pt x="505" y="246"/>
                  </a:cubicBezTo>
                  <a:cubicBezTo>
                    <a:pt x="493" y="228"/>
                    <a:pt x="495" y="209"/>
                    <a:pt x="498" y="191"/>
                  </a:cubicBezTo>
                  <a:cubicBezTo>
                    <a:pt x="504" y="158"/>
                    <a:pt x="492" y="133"/>
                    <a:pt x="466" y="114"/>
                  </a:cubicBezTo>
                  <a:cubicBezTo>
                    <a:pt x="453" y="104"/>
                    <a:pt x="439" y="97"/>
                    <a:pt x="425" y="89"/>
                  </a:cubicBezTo>
                  <a:cubicBezTo>
                    <a:pt x="418" y="96"/>
                    <a:pt x="418" y="102"/>
                    <a:pt x="425" y="106"/>
                  </a:cubicBezTo>
                  <a:cubicBezTo>
                    <a:pt x="431" y="110"/>
                    <a:pt x="439" y="113"/>
                    <a:pt x="445" y="117"/>
                  </a:cubicBezTo>
                  <a:cubicBezTo>
                    <a:pt x="474" y="134"/>
                    <a:pt x="487" y="159"/>
                    <a:pt x="479" y="192"/>
                  </a:cubicBezTo>
                  <a:cubicBezTo>
                    <a:pt x="474" y="214"/>
                    <a:pt x="474" y="236"/>
                    <a:pt x="479" y="258"/>
                  </a:cubicBezTo>
                  <a:cubicBezTo>
                    <a:pt x="481" y="267"/>
                    <a:pt x="483" y="271"/>
                    <a:pt x="489" y="271"/>
                  </a:cubicBezTo>
                  <a:cubicBezTo>
                    <a:pt x="491" y="271"/>
                    <a:pt x="494" y="271"/>
                    <a:pt x="498" y="270"/>
                  </a:cubicBezTo>
                  <a:cubicBezTo>
                    <a:pt x="498" y="270"/>
                    <a:pt x="498" y="270"/>
                    <a:pt x="498" y="270"/>
                  </a:cubicBezTo>
                  <a:cubicBezTo>
                    <a:pt x="500" y="269"/>
                    <a:pt x="502" y="268"/>
                    <a:pt x="504" y="267"/>
                  </a:cubicBezTo>
                  <a:cubicBezTo>
                    <a:pt x="508" y="265"/>
                    <a:pt x="512" y="264"/>
                    <a:pt x="515" y="263"/>
                  </a:cubicBezTo>
                  <a:cubicBezTo>
                    <a:pt x="521" y="261"/>
                    <a:pt x="526" y="260"/>
                    <a:pt x="530" y="260"/>
                  </a:cubicBezTo>
                  <a:cubicBezTo>
                    <a:pt x="541" y="260"/>
                    <a:pt x="550" y="266"/>
                    <a:pt x="563" y="278"/>
                  </a:cubicBezTo>
                  <a:cubicBezTo>
                    <a:pt x="581" y="296"/>
                    <a:pt x="595" y="317"/>
                    <a:pt x="602" y="340"/>
                  </a:cubicBezTo>
                  <a:cubicBezTo>
                    <a:pt x="611" y="369"/>
                    <a:pt x="607" y="400"/>
                    <a:pt x="583" y="420"/>
                  </a:cubicBezTo>
                  <a:cubicBezTo>
                    <a:pt x="555" y="442"/>
                    <a:pt x="550" y="471"/>
                    <a:pt x="546" y="502"/>
                  </a:cubicBezTo>
                  <a:cubicBezTo>
                    <a:pt x="542" y="535"/>
                    <a:pt x="549" y="567"/>
                    <a:pt x="562" y="603"/>
                  </a:cubicBezTo>
                  <a:cubicBezTo>
                    <a:pt x="533" y="578"/>
                    <a:pt x="512" y="553"/>
                    <a:pt x="495" y="523"/>
                  </a:cubicBezTo>
                  <a:cubicBezTo>
                    <a:pt x="469" y="477"/>
                    <a:pt x="468" y="428"/>
                    <a:pt x="470" y="377"/>
                  </a:cubicBezTo>
                  <a:cubicBezTo>
                    <a:pt x="471" y="352"/>
                    <a:pt x="466" y="329"/>
                    <a:pt x="452" y="306"/>
                  </a:cubicBezTo>
                  <a:cubicBezTo>
                    <a:pt x="434" y="276"/>
                    <a:pt x="406" y="254"/>
                    <a:pt x="381" y="230"/>
                  </a:cubicBezTo>
                  <a:cubicBezTo>
                    <a:pt x="369" y="219"/>
                    <a:pt x="357" y="209"/>
                    <a:pt x="346" y="197"/>
                  </a:cubicBezTo>
                  <a:cubicBezTo>
                    <a:pt x="313" y="162"/>
                    <a:pt x="293" y="122"/>
                    <a:pt x="301" y="73"/>
                  </a:cubicBezTo>
                  <a:cubicBezTo>
                    <a:pt x="304" y="52"/>
                    <a:pt x="312" y="41"/>
                    <a:pt x="326" y="37"/>
                  </a:cubicBezTo>
                  <a:cubicBezTo>
                    <a:pt x="331" y="35"/>
                    <a:pt x="336" y="35"/>
                    <a:pt x="343" y="35"/>
                  </a:cubicBezTo>
                  <a:cubicBezTo>
                    <a:pt x="344" y="35"/>
                    <a:pt x="345" y="35"/>
                    <a:pt x="347" y="35"/>
                  </a:cubicBezTo>
                  <a:cubicBezTo>
                    <a:pt x="361" y="60"/>
                    <a:pt x="360" y="66"/>
                    <a:pt x="337" y="78"/>
                  </a:cubicBezTo>
                  <a:cubicBezTo>
                    <a:pt x="336" y="73"/>
                    <a:pt x="335" y="68"/>
                    <a:pt x="334" y="63"/>
                  </a:cubicBezTo>
                  <a:cubicBezTo>
                    <a:pt x="332" y="60"/>
                    <a:pt x="330" y="56"/>
                    <a:pt x="328" y="55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6" y="55"/>
                    <a:pt x="325" y="55"/>
                    <a:pt x="324" y="56"/>
                  </a:cubicBezTo>
                  <a:cubicBezTo>
                    <a:pt x="322" y="56"/>
                    <a:pt x="319" y="58"/>
                    <a:pt x="318" y="59"/>
                  </a:cubicBezTo>
                  <a:cubicBezTo>
                    <a:pt x="311" y="67"/>
                    <a:pt x="310" y="82"/>
                    <a:pt x="316" y="90"/>
                  </a:cubicBezTo>
                  <a:cubicBezTo>
                    <a:pt x="321" y="96"/>
                    <a:pt x="328" y="100"/>
                    <a:pt x="336" y="100"/>
                  </a:cubicBezTo>
                  <a:cubicBezTo>
                    <a:pt x="339" y="100"/>
                    <a:pt x="341" y="99"/>
                    <a:pt x="344" y="99"/>
                  </a:cubicBezTo>
                  <a:cubicBezTo>
                    <a:pt x="345" y="98"/>
                    <a:pt x="346" y="98"/>
                    <a:pt x="348" y="97"/>
                  </a:cubicBezTo>
                  <a:cubicBezTo>
                    <a:pt x="364" y="88"/>
                    <a:pt x="375" y="74"/>
                    <a:pt x="376" y="56"/>
                  </a:cubicBezTo>
                  <a:cubicBezTo>
                    <a:pt x="377" y="39"/>
                    <a:pt x="364" y="26"/>
                    <a:pt x="352" y="15"/>
                  </a:cubicBezTo>
                  <a:cubicBezTo>
                    <a:pt x="350" y="14"/>
                    <a:pt x="347" y="13"/>
                    <a:pt x="344" y="13"/>
                  </a:cubicBezTo>
                  <a:cubicBezTo>
                    <a:pt x="343" y="13"/>
                    <a:pt x="342" y="13"/>
                    <a:pt x="341" y="13"/>
                  </a:cubicBezTo>
                  <a:cubicBezTo>
                    <a:pt x="338" y="14"/>
                    <a:pt x="334" y="14"/>
                    <a:pt x="331" y="15"/>
                  </a:cubicBezTo>
                  <a:cubicBezTo>
                    <a:pt x="297" y="26"/>
                    <a:pt x="276" y="56"/>
                    <a:pt x="279" y="93"/>
                  </a:cubicBezTo>
                  <a:cubicBezTo>
                    <a:pt x="283" y="150"/>
                    <a:pt x="310" y="194"/>
                    <a:pt x="354" y="231"/>
                  </a:cubicBezTo>
                  <a:cubicBezTo>
                    <a:pt x="382" y="255"/>
                    <a:pt x="411" y="279"/>
                    <a:pt x="432" y="311"/>
                  </a:cubicBezTo>
                  <a:cubicBezTo>
                    <a:pt x="447" y="335"/>
                    <a:pt x="452" y="361"/>
                    <a:pt x="451" y="390"/>
                  </a:cubicBezTo>
                  <a:cubicBezTo>
                    <a:pt x="451" y="418"/>
                    <a:pt x="449" y="446"/>
                    <a:pt x="455" y="473"/>
                  </a:cubicBezTo>
                  <a:cubicBezTo>
                    <a:pt x="460" y="495"/>
                    <a:pt x="464" y="519"/>
                    <a:pt x="480" y="537"/>
                  </a:cubicBezTo>
                  <a:cubicBezTo>
                    <a:pt x="481" y="537"/>
                    <a:pt x="482" y="538"/>
                    <a:pt x="482" y="539"/>
                  </a:cubicBezTo>
                  <a:cubicBezTo>
                    <a:pt x="495" y="568"/>
                    <a:pt x="519" y="589"/>
                    <a:pt x="542" y="613"/>
                  </a:cubicBezTo>
                  <a:cubicBezTo>
                    <a:pt x="538" y="614"/>
                    <a:pt x="535" y="614"/>
                    <a:pt x="532" y="614"/>
                  </a:cubicBezTo>
                  <a:cubicBezTo>
                    <a:pt x="520" y="614"/>
                    <a:pt x="512" y="608"/>
                    <a:pt x="504" y="600"/>
                  </a:cubicBezTo>
                  <a:cubicBezTo>
                    <a:pt x="479" y="571"/>
                    <a:pt x="453" y="542"/>
                    <a:pt x="427" y="514"/>
                  </a:cubicBezTo>
                  <a:cubicBezTo>
                    <a:pt x="414" y="501"/>
                    <a:pt x="400" y="490"/>
                    <a:pt x="386" y="479"/>
                  </a:cubicBezTo>
                  <a:cubicBezTo>
                    <a:pt x="383" y="476"/>
                    <a:pt x="378" y="474"/>
                    <a:pt x="375" y="471"/>
                  </a:cubicBezTo>
                  <a:cubicBezTo>
                    <a:pt x="350" y="448"/>
                    <a:pt x="350" y="446"/>
                    <a:pt x="376" y="423"/>
                  </a:cubicBezTo>
                  <a:cubicBezTo>
                    <a:pt x="396" y="406"/>
                    <a:pt x="400" y="398"/>
                    <a:pt x="392" y="377"/>
                  </a:cubicBezTo>
                  <a:cubicBezTo>
                    <a:pt x="388" y="365"/>
                    <a:pt x="384" y="352"/>
                    <a:pt x="369" y="351"/>
                  </a:cubicBezTo>
                  <a:cubicBezTo>
                    <a:pt x="367" y="351"/>
                    <a:pt x="366" y="350"/>
                    <a:pt x="364" y="350"/>
                  </a:cubicBezTo>
                  <a:cubicBezTo>
                    <a:pt x="358" y="350"/>
                    <a:pt x="353" y="351"/>
                    <a:pt x="347" y="353"/>
                  </a:cubicBezTo>
                  <a:cubicBezTo>
                    <a:pt x="340" y="355"/>
                    <a:pt x="334" y="359"/>
                    <a:pt x="328" y="365"/>
                  </a:cubicBezTo>
                  <a:cubicBezTo>
                    <a:pt x="318" y="379"/>
                    <a:pt x="308" y="393"/>
                    <a:pt x="315" y="412"/>
                  </a:cubicBezTo>
                  <a:cubicBezTo>
                    <a:pt x="317" y="418"/>
                    <a:pt x="316" y="424"/>
                    <a:pt x="317" y="432"/>
                  </a:cubicBezTo>
                  <a:cubicBezTo>
                    <a:pt x="310" y="431"/>
                    <a:pt x="303" y="430"/>
                    <a:pt x="298" y="428"/>
                  </a:cubicBezTo>
                  <a:cubicBezTo>
                    <a:pt x="269" y="416"/>
                    <a:pt x="240" y="403"/>
                    <a:pt x="218" y="380"/>
                  </a:cubicBezTo>
                  <a:cubicBezTo>
                    <a:pt x="201" y="362"/>
                    <a:pt x="192" y="338"/>
                    <a:pt x="188" y="314"/>
                  </a:cubicBezTo>
                  <a:cubicBezTo>
                    <a:pt x="186" y="305"/>
                    <a:pt x="187" y="296"/>
                    <a:pt x="186" y="288"/>
                  </a:cubicBezTo>
                  <a:cubicBezTo>
                    <a:pt x="183" y="266"/>
                    <a:pt x="190" y="248"/>
                    <a:pt x="206" y="231"/>
                  </a:cubicBezTo>
                  <a:cubicBezTo>
                    <a:pt x="233" y="204"/>
                    <a:pt x="236" y="168"/>
                    <a:pt x="214" y="138"/>
                  </a:cubicBezTo>
                  <a:cubicBezTo>
                    <a:pt x="207" y="129"/>
                    <a:pt x="194" y="124"/>
                    <a:pt x="183" y="119"/>
                  </a:cubicBezTo>
                  <a:cubicBezTo>
                    <a:pt x="183" y="118"/>
                    <a:pt x="183" y="118"/>
                    <a:pt x="182" y="118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78" y="120"/>
                    <a:pt x="173" y="123"/>
                    <a:pt x="170" y="124"/>
                  </a:cubicBezTo>
                  <a:cubicBezTo>
                    <a:pt x="172" y="128"/>
                    <a:pt x="174" y="134"/>
                    <a:pt x="177" y="135"/>
                  </a:cubicBezTo>
                  <a:cubicBezTo>
                    <a:pt x="196" y="140"/>
                    <a:pt x="204" y="154"/>
                    <a:pt x="206" y="171"/>
                  </a:cubicBezTo>
                  <a:cubicBezTo>
                    <a:pt x="207" y="189"/>
                    <a:pt x="204" y="208"/>
                    <a:pt x="189" y="222"/>
                  </a:cubicBezTo>
                  <a:cubicBezTo>
                    <a:pt x="185" y="226"/>
                    <a:pt x="183" y="231"/>
                    <a:pt x="178" y="234"/>
                  </a:cubicBezTo>
                  <a:cubicBezTo>
                    <a:pt x="162" y="244"/>
                    <a:pt x="160" y="260"/>
                    <a:pt x="163" y="275"/>
                  </a:cubicBezTo>
                  <a:cubicBezTo>
                    <a:pt x="169" y="301"/>
                    <a:pt x="167" y="329"/>
                    <a:pt x="179" y="354"/>
                  </a:cubicBezTo>
                  <a:cubicBezTo>
                    <a:pt x="188" y="376"/>
                    <a:pt x="199" y="394"/>
                    <a:pt x="220" y="408"/>
                  </a:cubicBezTo>
                  <a:cubicBezTo>
                    <a:pt x="251" y="430"/>
                    <a:pt x="283" y="448"/>
                    <a:pt x="322" y="450"/>
                  </a:cubicBezTo>
                  <a:cubicBezTo>
                    <a:pt x="328" y="451"/>
                    <a:pt x="336" y="456"/>
                    <a:pt x="339" y="461"/>
                  </a:cubicBezTo>
                  <a:cubicBezTo>
                    <a:pt x="350" y="477"/>
                    <a:pt x="362" y="492"/>
                    <a:pt x="382" y="498"/>
                  </a:cubicBezTo>
                  <a:cubicBezTo>
                    <a:pt x="384" y="499"/>
                    <a:pt x="386" y="500"/>
                    <a:pt x="388" y="502"/>
                  </a:cubicBezTo>
                  <a:cubicBezTo>
                    <a:pt x="420" y="530"/>
                    <a:pt x="448" y="561"/>
                    <a:pt x="470" y="600"/>
                  </a:cubicBezTo>
                  <a:cubicBezTo>
                    <a:pt x="465" y="598"/>
                    <a:pt x="460" y="598"/>
                    <a:pt x="457" y="595"/>
                  </a:cubicBezTo>
                  <a:cubicBezTo>
                    <a:pt x="417" y="569"/>
                    <a:pt x="376" y="548"/>
                    <a:pt x="327" y="548"/>
                  </a:cubicBezTo>
                  <a:cubicBezTo>
                    <a:pt x="324" y="548"/>
                    <a:pt x="320" y="548"/>
                    <a:pt x="316" y="548"/>
                  </a:cubicBezTo>
                  <a:cubicBezTo>
                    <a:pt x="308" y="549"/>
                    <a:pt x="299" y="549"/>
                    <a:pt x="290" y="549"/>
                  </a:cubicBezTo>
                  <a:cubicBezTo>
                    <a:pt x="280" y="549"/>
                    <a:pt x="270" y="549"/>
                    <a:pt x="260" y="548"/>
                  </a:cubicBezTo>
                  <a:cubicBezTo>
                    <a:pt x="238" y="547"/>
                    <a:pt x="223" y="534"/>
                    <a:pt x="211" y="516"/>
                  </a:cubicBezTo>
                  <a:cubicBezTo>
                    <a:pt x="228" y="503"/>
                    <a:pt x="249" y="492"/>
                    <a:pt x="241" y="466"/>
                  </a:cubicBezTo>
                  <a:cubicBezTo>
                    <a:pt x="237" y="453"/>
                    <a:pt x="218" y="442"/>
                    <a:pt x="203" y="442"/>
                  </a:cubicBezTo>
                  <a:cubicBezTo>
                    <a:pt x="202" y="442"/>
                    <a:pt x="200" y="442"/>
                    <a:pt x="199" y="442"/>
                  </a:cubicBezTo>
                  <a:cubicBezTo>
                    <a:pt x="197" y="443"/>
                    <a:pt x="195" y="443"/>
                    <a:pt x="193" y="444"/>
                  </a:cubicBezTo>
                  <a:cubicBezTo>
                    <a:pt x="177" y="449"/>
                    <a:pt x="169" y="461"/>
                    <a:pt x="165" y="487"/>
                  </a:cubicBezTo>
                  <a:cubicBezTo>
                    <a:pt x="164" y="487"/>
                    <a:pt x="162" y="487"/>
                    <a:pt x="161" y="487"/>
                  </a:cubicBezTo>
                  <a:cubicBezTo>
                    <a:pt x="151" y="487"/>
                    <a:pt x="144" y="481"/>
                    <a:pt x="138" y="473"/>
                  </a:cubicBezTo>
                  <a:cubicBezTo>
                    <a:pt x="125" y="454"/>
                    <a:pt x="112" y="435"/>
                    <a:pt x="99" y="415"/>
                  </a:cubicBezTo>
                  <a:cubicBezTo>
                    <a:pt x="85" y="392"/>
                    <a:pt x="68" y="371"/>
                    <a:pt x="42" y="360"/>
                  </a:cubicBezTo>
                  <a:cubicBezTo>
                    <a:pt x="34" y="356"/>
                    <a:pt x="26" y="353"/>
                    <a:pt x="17" y="353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4" y="353"/>
                    <a:pt x="13" y="353"/>
                  </a:cubicBezTo>
                  <a:cubicBezTo>
                    <a:pt x="9" y="354"/>
                    <a:pt x="4" y="358"/>
                    <a:pt x="3" y="360"/>
                  </a:cubicBezTo>
                  <a:cubicBezTo>
                    <a:pt x="0" y="369"/>
                    <a:pt x="8" y="371"/>
                    <a:pt x="14" y="371"/>
                  </a:cubicBezTo>
                  <a:cubicBezTo>
                    <a:pt x="40" y="372"/>
                    <a:pt x="57" y="388"/>
                    <a:pt x="72" y="406"/>
                  </a:cubicBezTo>
                  <a:cubicBezTo>
                    <a:pt x="83" y="420"/>
                    <a:pt x="92" y="435"/>
                    <a:pt x="100" y="451"/>
                  </a:cubicBezTo>
                  <a:cubicBezTo>
                    <a:pt x="117" y="482"/>
                    <a:pt x="140" y="506"/>
                    <a:pt x="175" y="517"/>
                  </a:cubicBezTo>
                  <a:cubicBezTo>
                    <a:pt x="181" y="518"/>
                    <a:pt x="187" y="522"/>
                    <a:pt x="190" y="526"/>
                  </a:cubicBezTo>
                  <a:cubicBezTo>
                    <a:pt x="212" y="556"/>
                    <a:pt x="242" y="567"/>
                    <a:pt x="277" y="567"/>
                  </a:cubicBezTo>
                  <a:cubicBezTo>
                    <a:pt x="280" y="567"/>
                    <a:pt x="283" y="567"/>
                    <a:pt x="287" y="567"/>
                  </a:cubicBezTo>
                  <a:cubicBezTo>
                    <a:pt x="297" y="567"/>
                    <a:pt x="307" y="566"/>
                    <a:pt x="317" y="565"/>
                  </a:cubicBezTo>
                  <a:cubicBezTo>
                    <a:pt x="320" y="565"/>
                    <a:pt x="323" y="565"/>
                    <a:pt x="326" y="565"/>
                  </a:cubicBezTo>
                  <a:cubicBezTo>
                    <a:pt x="365" y="565"/>
                    <a:pt x="399" y="579"/>
                    <a:pt x="430" y="604"/>
                  </a:cubicBezTo>
                  <a:cubicBezTo>
                    <a:pt x="442" y="615"/>
                    <a:pt x="455" y="624"/>
                    <a:pt x="464" y="637"/>
                  </a:cubicBezTo>
                  <a:cubicBezTo>
                    <a:pt x="468" y="642"/>
                    <a:pt x="476" y="644"/>
                    <a:pt x="482" y="644"/>
                  </a:cubicBezTo>
                  <a:cubicBezTo>
                    <a:pt x="495" y="645"/>
                    <a:pt x="506" y="647"/>
                    <a:pt x="514" y="659"/>
                  </a:cubicBezTo>
                  <a:cubicBezTo>
                    <a:pt x="517" y="665"/>
                    <a:pt x="525" y="668"/>
                    <a:pt x="533" y="673"/>
                  </a:cubicBezTo>
                  <a:cubicBezTo>
                    <a:pt x="533" y="662"/>
                    <a:pt x="538" y="657"/>
                    <a:pt x="545" y="655"/>
                  </a:cubicBezTo>
                  <a:cubicBezTo>
                    <a:pt x="548" y="654"/>
                    <a:pt x="551" y="653"/>
                    <a:pt x="555" y="653"/>
                  </a:cubicBezTo>
                  <a:cubicBezTo>
                    <a:pt x="556" y="653"/>
                    <a:pt x="557" y="653"/>
                    <a:pt x="559" y="653"/>
                  </a:cubicBezTo>
                  <a:cubicBezTo>
                    <a:pt x="560" y="661"/>
                    <a:pt x="561" y="669"/>
                    <a:pt x="562" y="677"/>
                  </a:cubicBezTo>
                  <a:cubicBezTo>
                    <a:pt x="563" y="677"/>
                    <a:pt x="565" y="677"/>
                    <a:pt x="566" y="677"/>
                  </a:cubicBezTo>
                  <a:cubicBezTo>
                    <a:pt x="568" y="677"/>
                    <a:pt x="569" y="677"/>
                    <a:pt x="571" y="677"/>
                  </a:cubicBezTo>
                  <a:cubicBezTo>
                    <a:pt x="582" y="673"/>
                    <a:pt x="577" y="655"/>
                    <a:pt x="588" y="649"/>
                  </a:cubicBezTo>
                  <a:cubicBezTo>
                    <a:pt x="594" y="654"/>
                    <a:pt x="600" y="660"/>
                    <a:pt x="606" y="666"/>
                  </a:cubicBezTo>
                  <a:cubicBezTo>
                    <a:pt x="607" y="665"/>
                    <a:pt x="608" y="665"/>
                    <a:pt x="609" y="665"/>
                  </a:cubicBezTo>
                  <a:cubicBezTo>
                    <a:pt x="619" y="662"/>
                    <a:pt x="619" y="653"/>
                    <a:pt x="621" y="645"/>
                  </a:cubicBezTo>
                  <a:cubicBezTo>
                    <a:pt x="586" y="601"/>
                    <a:pt x="589" y="551"/>
                    <a:pt x="601" y="500"/>
                  </a:cubicBezTo>
                  <a:cubicBezTo>
                    <a:pt x="603" y="492"/>
                    <a:pt x="607" y="485"/>
                    <a:pt x="612" y="479"/>
                  </a:cubicBezTo>
                  <a:cubicBezTo>
                    <a:pt x="648" y="439"/>
                    <a:pt x="673" y="393"/>
                    <a:pt x="687" y="341"/>
                  </a:cubicBezTo>
                  <a:cubicBezTo>
                    <a:pt x="697" y="301"/>
                    <a:pt x="699" y="261"/>
                    <a:pt x="688" y="221"/>
                  </a:cubicBezTo>
                  <a:cubicBezTo>
                    <a:pt x="685" y="209"/>
                    <a:pt x="687" y="199"/>
                    <a:pt x="691" y="187"/>
                  </a:cubicBezTo>
                  <a:cubicBezTo>
                    <a:pt x="699" y="161"/>
                    <a:pt x="706" y="134"/>
                    <a:pt x="711" y="106"/>
                  </a:cubicBezTo>
                  <a:cubicBezTo>
                    <a:pt x="713" y="95"/>
                    <a:pt x="709" y="81"/>
                    <a:pt x="703" y="71"/>
                  </a:cubicBezTo>
                  <a:cubicBezTo>
                    <a:pt x="690" y="51"/>
                    <a:pt x="676" y="33"/>
                    <a:pt x="661" y="16"/>
                  </a:cubicBezTo>
                  <a:cubicBezTo>
                    <a:pt x="651" y="4"/>
                    <a:pt x="639" y="0"/>
                    <a:pt x="6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6" name="Freeform 220"/>
            <p:cNvSpPr>
              <a:spLocks noEditPoints="1"/>
            </p:cNvSpPr>
            <p:nvPr/>
          </p:nvSpPr>
          <p:spPr bwMode="auto">
            <a:xfrm>
              <a:off x="9686926" y="2732088"/>
              <a:ext cx="488950" cy="473075"/>
            </a:xfrm>
            <a:custGeom>
              <a:avLst/>
              <a:gdLst>
                <a:gd name="T0" fmla="*/ 499 w 687"/>
                <a:gd name="T1" fmla="*/ 421 h 665"/>
                <a:gd name="T2" fmla="*/ 543 w 687"/>
                <a:gd name="T3" fmla="*/ 446 h 665"/>
                <a:gd name="T4" fmla="*/ 180 w 687"/>
                <a:gd name="T5" fmla="*/ 313 h 665"/>
                <a:gd name="T6" fmla="*/ 211 w 687"/>
                <a:gd name="T7" fmla="*/ 330 h 665"/>
                <a:gd name="T8" fmla="*/ 46 w 687"/>
                <a:gd name="T9" fmla="*/ 223 h 665"/>
                <a:gd name="T10" fmla="*/ 76 w 687"/>
                <a:gd name="T11" fmla="*/ 240 h 665"/>
                <a:gd name="T12" fmla="*/ 56 w 687"/>
                <a:gd name="T13" fmla="*/ 15 h 665"/>
                <a:gd name="T14" fmla="*/ 15 w 687"/>
                <a:gd name="T15" fmla="*/ 241 h 665"/>
                <a:gd name="T16" fmla="*/ 62 w 687"/>
                <a:gd name="T17" fmla="*/ 526 h 665"/>
                <a:gd name="T18" fmla="*/ 78 w 687"/>
                <a:gd name="T19" fmla="*/ 598 h 665"/>
                <a:gd name="T20" fmla="*/ 83 w 687"/>
                <a:gd name="T21" fmla="*/ 635 h 665"/>
                <a:gd name="T22" fmla="*/ 115 w 687"/>
                <a:gd name="T23" fmla="*/ 636 h 665"/>
                <a:gd name="T24" fmla="*/ 135 w 687"/>
                <a:gd name="T25" fmla="*/ 662 h 665"/>
                <a:gd name="T26" fmla="*/ 330 w 687"/>
                <a:gd name="T27" fmla="*/ 575 h 665"/>
                <a:gd name="T28" fmla="*/ 631 w 687"/>
                <a:gd name="T29" fmla="*/ 462 h 665"/>
                <a:gd name="T30" fmla="*/ 662 w 687"/>
                <a:gd name="T31" fmla="*/ 321 h 665"/>
                <a:gd name="T32" fmla="*/ 612 w 687"/>
                <a:gd name="T33" fmla="*/ 347 h 665"/>
                <a:gd name="T34" fmla="*/ 650 w 687"/>
                <a:gd name="T35" fmla="*/ 336 h 665"/>
                <a:gd name="T36" fmla="*/ 588 w 687"/>
                <a:gd name="T37" fmla="*/ 460 h 665"/>
                <a:gd name="T38" fmla="*/ 536 w 687"/>
                <a:gd name="T39" fmla="*/ 393 h 665"/>
                <a:gd name="T40" fmla="*/ 497 w 687"/>
                <a:gd name="T41" fmla="*/ 474 h 665"/>
                <a:gd name="T42" fmla="*/ 337 w 687"/>
                <a:gd name="T43" fmla="*/ 559 h 665"/>
                <a:gd name="T44" fmla="*/ 186 w 687"/>
                <a:gd name="T45" fmla="*/ 571 h 665"/>
                <a:gd name="T46" fmla="*/ 269 w 687"/>
                <a:gd name="T47" fmla="*/ 528 h 665"/>
                <a:gd name="T48" fmla="*/ 408 w 687"/>
                <a:gd name="T49" fmla="*/ 480 h 665"/>
                <a:gd name="T50" fmla="*/ 452 w 687"/>
                <a:gd name="T51" fmla="*/ 328 h 665"/>
                <a:gd name="T52" fmla="*/ 485 w 687"/>
                <a:gd name="T53" fmla="*/ 223 h 665"/>
                <a:gd name="T54" fmla="*/ 386 w 687"/>
                <a:gd name="T55" fmla="*/ 367 h 665"/>
                <a:gd name="T56" fmla="*/ 412 w 687"/>
                <a:gd name="T57" fmla="*/ 426 h 665"/>
                <a:gd name="T58" fmla="*/ 274 w 687"/>
                <a:gd name="T59" fmla="*/ 509 h 665"/>
                <a:gd name="T60" fmla="*/ 282 w 687"/>
                <a:gd name="T61" fmla="*/ 399 h 665"/>
                <a:gd name="T62" fmla="*/ 450 w 687"/>
                <a:gd name="T63" fmla="*/ 103 h 665"/>
                <a:gd name="T64" fmla="*/ 483 w 687"/>
                <a:gd name="T65" fmla="*/ 143 h 665"/>
                <a:gd name="T66" fmla="*/ 476 w 687"/>
                <a:gd name="T67" fmla="*/ 113 h 665"/>
                <a:gd name="T68" fmla="*/ 450 w 687"/>
                <a:gd name="T69" fmla="*/ 152 h 665"/>
                <a:gd name="T70" fmla="*/ 524 w 687"/>
                <a:gd name="T71" fmla="*/ 117 h 665"/>
                <a:gd name="T72" fmla="*/ 422 w 687"/>
                <a:gd name="T73" fmla="*/ 95 h 665"/>
                <a:gd name="T74" fmla="*/ 194 w 687"/>
                <a:gd name="T75" fmla="*/ 435 h 665"/>
                <a:gd name="T76" fmla="*/ 113 w 687"/>
                <a:gd name="T77" fmla="*/ 541 h 665"/>
                <a:gd name="T78" fmla="*/ 171 w 687"/>
                <a:gd name="T79" fmla="*/ 338 h 665"/>
                <a:gd name="T80" fmla="*/ 253 w 687"/>
                <a:gd name="T81" fmla="*/ 301 h 665"/>
                <a:gd name="T82" fmla="*/ 174 w 687"/>
                <a:gd name="T83" fmla="*/ 287 h 665"/>
                <a:gd name="T84" fmla="*/ 192 w 687"/>
                <a:gd name="T85" fmla="*/ 131 h 665"/>
                <a:gd name="T86" fmla="*/ 288 w 687"/>
                <a:gd name="T87" fmla="*/ 107 h 665"/>
                <a:gd name="T88" fmla="*/ 340 w 687"/>
                <a:gd name="T89" fmla="*/ 20 h 665"/>
                <a:gd name="T90" fmla="*/ 269 w 687"/>
                <a:gd name="T91" fmla="*/ 86 h 665"/>
                <a:gd name="T92" fmla="*/ 153 w 687"/>
                <a:gd name="T93" fmla="*/ 144 h 665"/>
                <a:gd name="T94" fmla="*/ 136 w 687"/>
                <a:gd name="T95" fmla="*/ 387 h 665"/>
                <a:gd name="T96" fmla="*/ 61 w 687"/>
                <a:gd name="T97" fmla="*/ 357 h 665"/>
                <a:gd name="T98" fmla="*/ 91 w 687"/>
                <a:gd name="T99" fmla="*/ 253 h 665"/>
                <a:gd name="T100" fmla="*/ 35 w 687"/>
                <a:gd name="T101" fmla="*/ 200 h 665"/>
                <a:gd name="T102" fmla="*/ 72 w 687"/>
                <a:gd name="T103" fmla="*/ 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665">
                  <a:moveTo>
                    <a:pt x="527" y="471"/>
                  </a:moveTo>
                  <a:cubicBezTo>
                    <a:pt x="516" y="465"/>
                    <a:pt x="506" y="462"/>
                    <a:pt x="499" y="455"/>
                  </a:cubicBezTo>
                  <a:cubicBezTo>
                    <a:pt x="499" y="455"/>
                    <a:pt x="499" y="455"/>
                    <a:pt x="499" y="455"/>
                  </a:cubicBezTo>
                  <a:cubicBezTo>
                    <a:pt x="489" y="447"/>
                    <a:pt x="490" y="430"/>
                    <a:pt x="499" y="421"/>
                  </a:cubicBezTo>
                  <a:cubicBezTo>
                    <a:pt x="506" y="412"/>
                    <a:pt x="514" y="408"/>
                    <a:pt x="522" y="408"/>
                  </a:cubicBezTo>
                  <a:cubicBezTo>
                    <a:pt x="526" y="408"/>
                    <a:pt x="529" y="409"/>
                    <a:pt x="533" y="411"/>
                  </a:cubicBezTo>
                  <a:cubicBezTo>
                    <a:pt x="535" y="412"/>
                    <a:pt x="536" y="414"/>
                    <a:pt x="538" y="415"/>
                  </a:cubicBezTo>
                  <a:cubicBezTo>
                    <a:pt x="547" y="423"/>
                    <a:pt x="549" y="433"/>
                    <a:pt x="543" y="446"/>
                  </a:cubicBezTo>
                  <a:cubicBezTo>
                    <a:pt x="539" y="454"/>
                    <a:pt x="534" y="461"/>
                    <a:pt x="527" y="471"/>
                  </a:cubicBezTo>
                  <a:moveTo>
                    <a:pt x="211" y="330"/>
                  </a:moveTo>
                  <a:cubicBezTo>
                    <a:pt x="203" y="330"/>
                    <a:pt x="195" y="326"/>
                    <a:pt x="186" y="318"/>
                  </a:cubicBezTo>
                  <a:cubicBezTo>
                    <a:pt x="184" y="317"/>
                    <a:pt x="182" y="315"/>
                    <a:pt x="180" y="313"/>
                  </a:cubicBezTo>
                  <a:cubicBezTo>
                    <a:pt x="190" y="299"/>
                    <a:pt x="200" y="292"/>
                    <a:pt x="210" y="292"/>
                  </a:cubicBezTo>
                  <a:cubicBezTo>
                    <a:pt x="218" y="292"/>
                    <a:pt x="227" y="296"/>
                    <a:pt x="237" y="305"/>
                  </a:cubicBezTo>
                  <a:cubicBezTo>
                    <a:pt x="237" y="305"/>
                    <a:pt x="238" y="306"/>
                    <a:pt x="238" y="306"/>
                  </a:cubicBezTo>
                  <a:cubicBezTo>
                    <a:pt x="231" y="322"/>
                    <a:pt x="221" y="330"/>
                    <a:pt x="211" y="330"/>
                  </a:cubicBezTo>
                  <a:moveTo>
                    <a:pt x="65" y="245"/>
                  </a:moveTo>
                  <a:cubicBezTo>
                    <a:pt x="60" y="245"/>
                    <a:pt x="55" y="243"/>
                    <a:pt x="51" y="239"/>
                  </a:cubicBezTo>
                  <a:cubicBezTo>
                    <a:pt x="50" y="239"/>
                    <a:pt x="49" y="238"/>
                    <a:pt x="48" y="237"/>
                  </a:cubicBezTo>
                  <a:cubicBezTo>
                    <a:pt x="45" y="234"/>
                    <a:pt x="46" y="226"/>
                    <a:pt x="46" y="223"/>
                  </a:cubicBezTo>
                  <a:cubicBezTo>
                    <a:pt x="53" y="216"/>
                    <a:pt x="61" y="212"/>
                    <a:pt x="68" y="212"/>
                  </a:cubicBezTo>
                  <a:cubicBezTo>
                    <a:pt x="71" y="212"/>
                    <a:pt x="74" y="213"/>
                    <a:pt x="76" y="215"/>
                  </a:cubicBezTo>
                  <a:cubicBezTo>
                    <a:pt x="76" y="215"/>
                    <a:pt x="77" y="215"/>
                    <a:pt x="77" y="215"/>
                  </a:cubicBezTo>
                  <a:cubicBezTo>
                    <a:pt x="82" y="221"/>
                    <a:pt x="82" y="234"/>
                    <a:pt x="76" y="240"/>
                  </a:cubicBezTo>
                  <a:cubicBezTo>
                    <a:pt x="73" y="244"/>
                    <a:pt x="69" y="245"/>
                    <a:pt x="65" y="245"/>
                  </a:cubicBezTo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0" y="2"/>
                    <a:pt x="53" y="10"/>
                    <a:pt x="56" y="15"/>
                  </a:cubicBezTo>
                  <a:cubicBezTo>
                    <a:pt x="68" y="38"/>
                    <a:pt x="63" y="60"/>
                    <a:pt x="55" y="81"/>
                  </a:cubicBezTo>
                  <a:cubicBezTo>
                    <a:pt x="50" y="97"/>
                    <a:pt x="41" y="113"/>
                    <a:pt x="32" y="128"/>
                  </a:cubicBezTo>
                  <a:cubicBezTo>
                    <a:pt x="15" y="158"/>
                    <a:pt x="7" y="189"/>
                    <a:pt x="16" y="224"/>
                  </a:cubicBezTo>
                  <a:cubicBezTo>
                    <a:pt x="17" y="229"/>
                    <a:pt x="17" y="236"/>
                    <a:pt x="15" y="241"/>
                  </a:cubicBezTo>
                  <a:cubicBezTo>
                    <a:pt x="0" y="277"/>
                    <a:pt x="8" y="311"/>
                    <a:pt x="30" y="342"/>
                  </a:cubicBezTo>
                  <a:cubicBezTo>
                    <a:pt x="36" y="351"/>
                    <a:pt x="42" y="359"/>
                    <a:pt x="47" y="367"/>
                  </a:cubicBezTo>
                  <a:cubicBezTo>
                    <a:pt x="71" y="402"/>
                    <a:pt x="77" y="440"/>
                    <a:pt x="72" y="481"/>
                  </a:cubicBezTo>
                  <a:cubicBezTo>
                    <a:pt x="70" y="496"/>
                    <a:pt x="68" y="512"/>
                    <a:pt x="62" y="526"/>
                  </a:cubicBezTo>
                  <a:cubicBezTo>
                    <a:pt x="60" y="531"/>
                    <a:pt x="62" y="540"/>
                    <a:pt x="65" y="545"/>
                  </a:cubicBezTo>
                  <a:cubicBezTo>
                    <a:pt x="71" y="556"/>
                    <a:pt x="75" y="566"/>
                    <a:pt x="68" y="579"/>
                  </a:cubicBezTo>
                  <a:cubicBezTo>
                    <a:pt x="65" y="584"/>
                    <a:pt x="67" y="593"/>
                    <a:pt x="67" y="602"/>
                  </a:cubicBezTo>
                  <a:cubicBezTo>
                    <a:pt x="71" y="599"/>
                    <a:pt x="75" y="598"/>
                    <a:pt x="78" y="598"/>
                  </a:cubicBezTo>
                  <a:cubicBezTo>
                    <a:pt x="82" y="598"/>
                    <a:pt x="85" y="600"/>
                    <a:pt x="88" y="602"/>
                  </a:cubicBezTo>
                  <a:cubicBezTo>
                    <a:pt x="91" y="605"/>
                    <a:pt x="94" y="609"/>
                    <a:pt x="96" y="613"/>
                  </a:cubicBezTo>
                  <a:cubicBezTo>
                    <a:pt x="90" y="618"/>
                    <a:pt x="85" y="623"/>
                    <a:pt x="78" y="628"/>
                  </a:cubicBezTo>
                  <a:cubicBezTo>
                    <a:pt x="80" y="631"/>
                    <a:pt x="81" y="633"/>
                    <a:pt x="83" y="635"/>
                  </a:cubicBezTo>
                  <a:cubicBezTo>
                    <a:pt x="85" y="637"/>
                    <a:pt x="88" y="638"/>
                    <a:pt x="90" y="638"/>
                  </a:cubicBezTo>
                  <a:cubicBezTo>
                    <a:pt x="93" y="638"/>
                    <a:pt x="96" y="637"/>
                    <a:pt x="99" y="636"/>
                  </a:cubicBezTo>
                  <a:cubicBezTo>
                    <a:pt x="102" y="635"/>
                    <a:pt x="105" y="634"/>
                    <a:pt x="108" y="634"/>
                  </a:cubicBezTo>
                  <a:cubicBezTo>
                    <a:pt x="111" y="634"/>
                    <a:pt x="113" y="634"/>
                    <a:pt x="115" y="636"/>
                  </a:cubicBezTo>
                  <a:cubicBezTo>
                    <a:pt x="113" y="643"/>
                    <a:pt x="112" y="651"/>
                    <a:pt x="110" y="659"/>
                  </a:cubicBezTo>
                  <a:cubicBezTo>
                    <a:pt x="111" y="660"/>
                    <a:pt x="112" y="661"/>
                    <a:pt x="112" y="661"/>
                  </a:cubicBezTo>
                  <a:cubicBezTo>
                    <a:pt x="115" y="664"/>
                    <a:pt x="118" y="665"/>
                    <a:pt x="121" y="665"/>
                  </a:cubicBezTo>
                  <a:cubicBezTo>
                    <a:pt x="126" y="665"/>
                    <a:pt x="130" y="663"/>
                    <a:pt x="135" y="662"/>
                  </a:cubicBezTo>
                  <a:cubicBezTo>
                    <a:pt x="154" y="609"/>
                    <a:pt x="198" y="586"/>
                    <a:pt x="246" y="571"/>
                  </a:cubicBezTo>
                  <a:cubicBezTo>
                    <a:pt x="251" y="569"/>
                    <a:pt x="256" y="568"/>
                    <a:pt x="261" y="568"/>
                  </a:cubicBezTo>
                  <a:cubicBezTo>
                    <a:pt x="264" y="568"/>
                    <a:pt x="266" y="569"/>
                    <a:pt x="269" y="569"/>
                  </a:cubicBezTo>
                  <a:cubicBezTo>
                    <a:pt x="289" y="573"/>
                    <a:pt x="310" y="575"/>
                    <a:pt x="330" y="575"/>
                  </a:cubicBezTo>
                  <a:cubicBezTo>
                    <a:pt x="361" y="575"/>
                    <a:pt x="392" y="570"/>
                    <a:pt x="422" y="561"/>
                  </a:cubicBezTo>
                  <a:cubicBezTo>
                    <a:pt x="461" y="550"/>
                    <a:pt x="495" y="531"/>
                    <a:pt x="523" y="502"/>
                  </a:cubicBezTo>
                  <a:cubicBezTo>
                    <a:pt x="531" y="493"/>
                    <a:pt x="541" y="490"/>
                    <a:pt x="552" y="487"/>
                  </a:cubicBezTo>
                  <a:cubicBezTo>
                    <a:pt x="579" y="480"/>
                    <a:pt x="605" y="472"/>
                    <a:pt x="631" y="462"/>
                  </a:cubicBezTo>
                  <a:cubicBezTo>
                    <a:pt x="641" y="458"/>
                    <a:pt x="651" y="448"/>
                    <a:pt x="656" y="438"/>
                  </a:cubicBezTo>
                  <a:cubicBezTo>
                    <a:pt x="666" y="417"/>
                    <a:pt x="673" y="396"/>
                    <a:pt x="680" y="374"/>
                  </a:cubicBezTo>
                  <a:cubicBezTo>
                    <a:pt x="687" y="354"/>
                    <a:pt x="678" y="337"/>
                    <a:pt x="664" y="322"/>
                  </a:cubicBezTo>
                  <a:cubicBezTo>
                    <a:pt x="663" y="322"/>
                    <a:pt x="663" y="322"/>
                    <a:pt x="662" y="321"/>
                  </a:cubicBezTo>
                  <a:cubicBezTo>
                    <a:pt x="656" y="315"/>
                    <a:pt x="647" y="312"/>
                    <a:pt x="639" y="312"/>
                  </a:cubicBezTo>
                  <a:cubicBezTo>
                    <a:pt x="625" y="312"/>
                    <a:pt x="612" y="320"/>
                    <a:pt x="606" y="333"/>
                  </a:cubicBezTo>
                  <a:cubicBezTo>
                    <a:pt x="603" y="338"/>
                    <a:pt x="604" y="343"/>
                    <a:pt x="607" y="345"/>
                  </a:cubicBezTo>
                  <a:cubicBezTo>
                    <a:pt x="608" y="346"/>
                    <a:pt x="610" y="347"/>
                    <a:pt x="612" y="347"/>
                  </a:cubicBezTo>
                  <a:cubicBezTo>
                    <a:pt x="612" y="347"/>
                    <a:pt x="613" y="347"/>
                    <a:pt x="613" y="347"/>
                  </a:cubicBezTo>
                  <a:cubicBezTo>
                    <a:pt x="619" y="347"/>
                    <a:pt x="626" y="345"/>
                    <a:pt x="630" y="341"/>
                  </a:cubicBezTo>
                  <a:cubicBezTo>
                    <a:pt x="636" y="336"/>
                    <a:pt x="641" y="333"/>
                    <a:pt x="644" y="333"/>
                  </a:cubicBezTo>
                  <a:cubicBezTo>
                    <a:pt x="646" y="333"/>
                    <a:pt x="648" y="334"/>
                    <a:pt x="650" y="336"/>
                  </a:cubicBezTo>
                  <a:cubicBezTo>
                    <a:pt x="652" y="338"/>
                    <a:pt x="654" y="340"/>
                    <a:pt x="656" y="344"/>
                  </a:cubicBezTo>
                  <a:cubicBezTo>
                    <a:pt x="659" y="350"/>
                    <a:pt x="661" y="357"/>
                    <a:pt x="661" y="363"/>
                  </a:cubicBezTo>
                  <a:cubicBezTo>
                    <a:pt x="660" y="375"/>
                    <a:pt x="657" y="386"/>
                    <a:pt x="655" y="397"/>
                  </a:cubicBezTo>
                  <a:cubicBezTo>
                    <a:pt x="646" y="432"/>
                    <a:pt x="623" y="453"/>
                    <a:pt x="588" y="460"/>
                  </a:cubicBezTo>
                  <a:cubicBezTo>
                    <a:pt x="579" y="462"/>
                    <a:pt x="570" y="466"/>
                    <a:pt x="557" y="471"/>
                  </a:cubicBezTo>
                  <a:cubicBezTo>
                    <a:pt x="559" y="462"/>
                    <a:pt x="560" y="456"/>
                    <a:pt x="562" y="451"/>
                  </a:cubicBezTo>
                  <a:cubicBezTo>
                    <a:pt x="569" y="433"/>
                    <a:pt x="563" y="414"/>
                    <a:pt x="548" y="401"/>
                  </a:cubicBezTo>
                  <a:cubicBezTo>
                    <a:pt x="545" y="398"/>
                    <a:pt x="541" y="395"/>
                    <a:pt x="536" y="393"/>
                  </a:cubicBezTo>
                  <a:cubicBezTo>
                    <a:pt x="532" y="391"/>
                    <a:pt x="527" y="390"/>
                    <a:pt x="522" y="390"/>
                  </a:cubicBezTo>
                  <a:cubicBezTo>
                    <a:pt x="507" y="390"/>
                    <a:pt x="491" y="397"/>
                    <a:pt x="482" y="410"/>
                  </a:cubicBezTo>
                  <a:cubicBezTo>
                    <a:pt x="468" y="431"/>
                    <a:pt x="470" y="451"/>
                    <a:pt x="488" y="467"/>
                  </a:cubicBezTo>
                  <a:cubicBezTo>
                    <a:pt x="491" y="469"/>
                    <a:pt x="494" y="472"/>
                    <a:pt x="497" y="474"/>
                  </a:cubicBezTo>
                  <a:cubicBezTo>
                    <a:pt x="502" y="477"/>
                    <a:pt x="508" y="480"/>
                    <a:pt x="515" y="484"/>
                  </a:cubicBezTo>
                  <a:cubicBezTo>
                    <a:pt x="495" y="501"/>
                    <a:pt x="481" y="520"/>
                    <a:pt x="456" y="527"/>
                  </a:cubicBezTo>
                  <a:cubicBezTo>
                    <a:pt x="440" y="531"/>
                    <a:pt x="426" y="542"/>
                    <a:pt x="411" y="547"/>
                  </a:cubicBezTo>
                  <a:cubicBezTo>
                    <a:pt x="387" y="556"/>
                    <a:pt x="362" y="559"/>
                    <a:pt x="337" y="559"/>
                  </a:cubicBezTo>
                  <a:cubicBezTo>
                    <a:pt x="320" y="559"/>
                    <a:pt x="302" y="557"/>
                    <a:pt x="284" y="554"/>
                  </a:cubicBezTo>
                  <a:cubicBezTo>
                    <a:pt x="275" y="553"/>
                    <a:pt x="266" y="552"/>
                    <a:pt x="258" y="552"/>
                  </a:cubicBezTo>
                  <a:cubicBezTo>
                    <a:pt x="236" y="552"/>
                    <a:pt x="217" y="557"/>
                    <a:pt x="197" y="568"/>
                  </a:cubicBezTo>
                  <a:cubicBezTo>
                    <a:pt x="193" y="570"/>
                    <a:pt x="190" y="571"/>
                    <a:pt x="186" y="571"/>
                  </a:cubicBezTo>
                  <a:cubicBezTo>
                    <a:pt x="184" y="571"/>
                    <a:pt x="183" y="571"/>
                    <a:pt x="181" y="571"/>
                  </a:cubicBezTo>
                  <a:cubicBezTo>
                    <a:pt x="185" y="567"/>
                    <a:pt x="189" y="562"/>
                    <a:pt x="194" y="560"/>
                  </a:cubicBezTo>
                  <a:cubicBezTo>
                    <a:pt x="216" y="549"/>
                    <a:pt x="239" y="538"/>
                    <a:pt x="262" y="529"/>
                  </a:cubicBezTo>
                  <a:cubicBezTo>
                    <a:pt x="264" y="528"/>
                    <a:pt x="267" y="528"/>
                    <a:pt x="269" y="528"/>
                  </a:cubicBezTo>
                  <a:cubicBezTo>
                    <a:pt x="275" y="528"/>
                    <a:pt x="281" y="529"/>
                    <a:pt x="287" y="529"/>
                  </a:cubicBezTo>
                  <a:cubicBezTo>
                    <a:pt x="301" y="530"/>
                    <a:pt x="315" y="533"/>
                    <a:pt x="329" y="533"/>
                  </a:cubicBezTo>
                  <a:cubicBezTo>
                    <a:pt x="332" y="533"/>
                    <a:pt x="334" y="533"/>
                    <a:pt x="337" y="532"/>
                  </a:cubicBezTo>
                  <a:cubicBezTo>
                    <a:pt x="371" y="530"/>
                    <a:pt x="393" y="510"/>
                    <a:pt x="408" y="480"/>
                  </a:cubicBezTo>
                  <a:cubicBezTo>
                    <a:pt x="413" y="469"/>
                    <a:pt x="420" y="457"/>
                    <a:pt x="424" y="445"/>
                  </a:cubicBezTo>
                  <a:cubicBezTo>
                    <a:pt x="435" y="416"/>
                    <a:pt x="438" y="387"/>
                    <a:pt x="412" y="364"/>
                  </a:cubicBezTo>
                  <a:cubicBezTo>
                    <a:pt x="411" y="363"/>
                    <a:pt x="410" y="362"/>
                    <a:pt x="409" y="361"/>
                  </a:cubicBezTo>
                  <a:cubicBezTo>
                    <a:pt x="418" y="342"/>
                    <a:pt x="435" y="334"/>
                    <a:pt x="452" y="328"/>
                  </a:cubicBezTo>
                  <a:cubicBezTo>
                    <a:pt x="482" y="316"/>
                    <a:pt x="497" y="293"/>
                    <a:pt x="500" y="262"/>
                  </a:cubicBezTo>
                  <a:cubicBezTo>
                    <a:pt x="501" y="246"/>
                    <a:pt x="500" y="230"/>
                    <a:pt x="500" y="215"/>
                  </a:cubicBezTo>
                  <a:cubicBezTo>
                    <a:pt x="498" y="214"/>
                    <a:pt x="496" y="214"/>
                    <a:pt x="494" y="214"/>
                  </a:cubicBezTo>
                  <a:cubicBezTo>
                    <a:pt x="488" y="214"/>
                    <a:pt x="486" y="217"/>
                    <a:pt x="485" y="223"/>
                  </a:cubicBezTo>
                  <a:cubicBezTo>
                    <a:pt x="485" y="231"/>
                    <a:pt x="486" y="239"/>
                    <a:pt x="486" y="246"/>
                  </a:cubicBezTo>
                  <a:cubicBezTo>
                    <a:pt x="487" y="279"/>
                    <a:pt x="473" y="303"/>
                    <a:pt x="442" y="312"/>
                  </a:cubicBezTo>
                  <a:cubicBezTo>
                    <a:pt x="420" y="319"/>
                    <a:pt x="402" y="330"/>
                    <a:pt x="386" y="346"/>
                  </a:cubicBezTo>
                  <a:cubicBezTo>
                    <a:pt x="377" y="354"/>
                    <a:pt x="376" y="358"/>
                    <a:pt x="386" y="367"/>
                  </a:cubicBezTo>
                  <a:cubicBezTo>
                    <a:pt x="386" y="367"/>
                    <a:pt x="386" y="367"/>
                    <a:pt x="386" y="367"/>
                  </a:cubicBezTo>
                  <a:cubicBezTo>
                    <a:pt x="388" y="369"/>
                    <a:pt x="389" y="370"/>
                    <a:pt x="391" y="371"/>
                  </a:cubicBezTo>
                  <a:cubicBezTo>
                    <a:pt x="395" y="374"/>
                    <a:pt x="398" y="376"/>
                    <a:pt x="400" y="379"/>
                  </a:cubicBezTo>
                  <a:cubicBezTo>
                    <a:pt x="415" y="392"/>
                    <a:pt x="417" y="403"/>
                    <a:pt x="412" y="426"/>
                  </a:cubicBezTo>
                  <a:cubicBezTo>
                    <a:pt x="406" y="450"/>
                    <a:pt x="396" y="472"/>
                    <a:pt x="380" y="490"/>
                  </a:cubicBezTo>
                  <a:cubicBezTo>
                    <a:pt x="365" y="507"/>
                    <a:pt x="345" y="518"/>
                    <a:pt x="324" y="518"/>
                  </a:cubicBezTo>
                  <a:cubicBezTo>
                    <a:pt x="318" y="518"/>
                    <a:pt x="311" y="517"/>
                    <a:pt x="304" y="515"/>
                  </a:cubicBezTo>
                  <a:cubicBezTo>
                    <a:pt x="293" y="511"/>
                    <a:pt x="284" y="509"/>
                    <a:pt x="274" y="509"/>
                  </a:cubicBezTo>
                  <a:cubicBezTo>
                    <a:pt x="254" y="509"/>
                    <a:pt x="236" y="517"/>
                    <a:pt x="217" y="526"/>
                  </a:cubicBezTo>
                  <a:cubicBezTo>
                    <a:pt x="187" y="540"/>
                    <a:pt x="163" y="562"/>
                    <a:pt x="140" y="590"/>
                  </a:cubicBezTo>
                  <a:cubicBezTo>
                    <a:pt x="146" y="553"/>
                    <a:pt x="157" y="523"/>
                    <a:pt x="173" y="494"/>
                  </a:cubicBezTo>
                  <a:cubicBezTo>
                    <a:pt x="198" y="449"/>
                    <a:pt x="239" y="423"/>
                    <a:pt x="282" y="399"/>
                  </a:cubicBezTo>
                  <a:cubicBezTo>
                    <a:pt x="304" y="386"/>
                    <a:pt x="320" y="371"/>
                    <a:pt x="332" y="348"/>
                  </a:cubicBezTo>
                  <a:cubicBezTo>
                    <a:pt x="348" y="317"/>
                    <a:pt x="352" y="283"/>
                    <a:pt x="359" y="250"/>
                  </a:cubicBezTo>
                  <a:cubicBezTo>
                    <a:pt x="362" y="235"/>
                    <a:pt x="365" y="219"/>
                    <a:pt x="369" y="203"/>
                  </a:cubicBezTo>
                  <a:cubicBezTo>
                    <a:pt x="381" y="158"/>
                    <a:pt x="405" y="122"/>
                    <a:pt x="450" y="103"/>
                  </a:cubicBezTo>
                  <a:cubicBezTo>
                    <a:pt x="459" y="100"/>
                    <a:pt x="466" y="98"/>
                    <a:pt x="473" y="98"/>
                  </a:cubicBezTo>
                  <a:cubicBezTo>
                    <a:pt x="481" y="98"/>
                    <a:pt x="487" y="100"/>
                    <a:pt x="493" y="106"/>
                  </a:cubicBezTo>
                  <a:cubicBezTo>
                    <a:pt x="497" y="110"/>
                    <a:pt x="501" y="115"/>
                    <a:pt x="505" y="122"/>
                  </a:cubicBezTo>
                  <a:cubicBezTo>
                    <a:pt x="497" y="137"/>
                    <a:pt x="491" y="143"/>
                    <a:pt x="483" y="143"/>
                  </a:cubicBezTo>
                  <a:cubicBezTo>
                    <a:pt x="478" y="143"/>
                    <a:pt x="472" y="141"/>
                    <a:pt x="464" y="136"/>
                  </a:cubicBezTo>
                  <a:cubicBezTo>
                    <a:pt x="468" y="132"/>
                    <a:pt x="472" y="129"/>
                    <a:pt x="474" y="125"/>
                  </a:cubicBezTo>
                  <a:cubicBezTo>
                    <a:pt x="477" y="123"/>
                    <a:pt x="479" y="119"/>
                    <a:pt x="478" y="116"/>
                  </a:cubicBezTo>
                  <a:cubicBezTo>
                    <a:pt x="478" y="115"/>
                    <a:pt x="477" y="114"/>
                    <a:pt x="476" y="113"/>
                  </a:cubicBezTo>
                  <a:cubicBezTo>
                    <a:pt x="474" y="112"/>
                    <a:pt x="472" y="111"/>
                    <a:pt x="470" y="110"/>
                  </a:cubicBezTo>
                  <a:cubicBezTo>
                    <a:pt x="469" y="110"/>
                    <a:pt x="468" y="110"/>
                    <a:pt x="466" y="110"/>
                  </a:cubicBezTo>
                  <a:cubicBezTo>
                    <a:pt x="457" y="110"/>
                    <a:pt x="447" y="117"/>
                    <a:pt x="443" y="124"/>
                  </a:cubicBezTo>
                  <a:cubicBezTo>
                    <a:pt x="440" y="133"/>
                    <a:pt x="443" y="145"/>
                    <a:pt x="450" y="152"/>
                  </a:cubicBezTo>
                  <a:cubicBezTo>
                    <a:pt x="451" y="153"/>
                    <a:pt x="453" y="154"/>
                    <a:pt x="454" y="154"/>
                  </a:cubicBezTo>
                  <a:cubicBezTo>
                    <a:pt x="463" y="160"/>
                    <a:pt x="472" y="162"/>
                    <a:pt x="481" y="162"/>
                  </a:cubicBezTo>
                  <a:cubicBezTo>
                    <a:pt x="488" y="162"/>
                    <a:pt x="495" y="161"/>
                    <a:pt x="502" y="157"/>
                  </a:cubicBezTo>
                  <a:cubicBezTo>
                    <a:pt x="517" y="149"/>
                    <a:pt x="521" y="132"/>
                    <a:pt x="524" y="117"/>
                  </a:cubicBezTo>
                  <a:cubicBezTo>
                    <a:pt x="525" y="113"/>
                    <a:pt x="523" y="109"/>
                    <a:pt x="521" y="106"/>
                  </a:cubicBezTo>
                  <a:cubicBezTo>
                    <a:pt x="518" y="104"/>
                    <a:pt x="516" y="101"/>
                    <a:pt x="513" y="99"/>
                  </a:cubicBezTo>
                  <a:cubicBezTo>
                    <a:pt x="499" y="87"/>
                    <a:pt x="483" y="80"/>
                    <a:pt x="466" y="80"/>
                  </a:cubicBezTo>
                  <a:cubicBezTo>
                    <a:pt x="451" y="80"/>
                    <a:pt x="436" y="85"/>
                    <a:pt x="422" y="95"/>
                  </a:cubicBezTo>
                  <a:cubicBezTo>
                    <a:pt x="377" y="128"/>
                    <a:pt x="353" y="172"/>
                    <a:pt x="345" y="228"/>
                  </a:cubicBezTo>
                  <a:cubicBezTo>
                    <a:pt x="339" y="263"/>
                    <a:pt x="334" y="300"/>
                    <a:pt x="318" y="333"/>
                  </a:cubicBezTo>
                  <a:cubicBezTo>
                    <a:pt x="306" y="358"/>
                    <a:pt x="286" y="376"/>
                    <a:pt x="262" y="390"/>
                  </a:cubicBezTo>
                  <a:cubicBezTo>
                    <a:pt x="238" y="403"/>
                    <a:pt x="213" y="416"/>
                    <a:pt x="194" y="435"/>
                  </a:cubicBezTo>
                  <a:cubicBezTo>
                    <a:pt x="178" y="450"/>
                    <a:pt x="160" y="465"/>
                    <a:pt x="154" y="489"/>
                  </a:cubicBezTo>
                  <a:cubicBezTo>
                    <a:pt x="154" y="489"/>
                    <a:pt x="154" y="490"/>
                    <a:pt x="153" y="491"/>
                  </a:cubicBezTo>
                  <a:cubicBezTo>
                    <a:pt x="136" y="517"/>
                    <a:pt x="130" y="547"/>
                    <a:pt x="122" y="579"/>
                  </a:cubicBezTo>
                  <a:cubicBezTo>
                    <a:pt x="109" y="567"/>
                    <a:pt x="109" y="554"/>
                    <a:pt x="113" y="541"/>
                  </a:cubicBezTo>
                  <a:cubicBezTo>
                    <a:pt x="125" y="505"/>
                    <a:pt x="136" y="468"/>
                    <a:pt x="146" y="432"/>
                  </a:cubicBezTo>
                  <a:cubicBezTo>
                    <a:pt x="150" y="415"/>
                    <a:pt x="152" y="398"/>
                    <a:pt x="155" y="380"/>
                  </a:cubicBezTo>
                  <a:cubicBezTo>
                    <a:pt x="155" y="376"/>
                    <a:pt x="155" y="371"/>
                    <a:pt x="156" y="367"/>
                  </a:cubicBezTo>
                  <a:cubicBezTo>
                    <a:pt x="159" y="346"/>
                    <a:pt x="162" y="338"/>
                    <a:pt x="171" y="338"/>
                  </a:cubicBezTo>
                  <a:cubicBezTo>
                    <a:pt x="177" y="338"/>
                    <a:pt x="184" y="340"/>
                    <a:pt x="196" y="344"/>
                  </a:cubicBezTo>
                  <a:cubicBezTo>
                    <a:pt x="205" y="347"/>
                    <a:pt x="212" y="349"/>
                    <a:pt x="218" y="349"/>
                  </a:cubicBezTo>
                  <a:cubicBezTo>
                    <a:pt x="227" y="349"/>
                    <a:pt x="234" y="344"/>
                    <a:pt x="243" y="334"/>
                  </a:cubicBezTo>
                  <a:cubicBezTo>
                    <a:pt x="250" y="325"/>
                    <a:pt x="260" y="314"/>
                    <a:pt x="253" y="301"/>
                  </a:cubicBezTo>
                  <a:cubicBezTo>
                    <a:pt x="249" y="295"/>
                    <a:pt x="245" y="289"/>
                    <a:pt x="240" y="284"/>
                  </a:cubicBezTo>
                  <a:cubicBezTo>
                    <a:pt x="234" y="279"/>
                    <a:pt x="228" y="276"/>
                    <a:pt x="220" y="275"/>
                  </a:cubicBezTo>
                  <a:cubicBezTo>
                    <a:pt x="215" y="274"/>
                    <a:pt x="209" y="273"/>
                    <a:pt x="204" y="273"/>
                  </a:cubicBezTo>
                  <a:cubicBezTo>
                    <a:pt x="193" y="273"/>
                    <a:pt x="182" y="276"/>
                    <a:pt x="174" y="287"/>
                  </a:cubicBezTo>
                  <a:cubicBezTo>
                    <a:pt x="170" y="292"/>
                    <a:pt x="165" y="295"/>
                    <a:pt x="159" y="299"/>
                  </a:cubicBezTo>
                  <a:cubicBezTo>
                    <a:pt x="156" y="292"/>
                    <a:pt x="153" y="287"/>
                    <a:pt x="152" y="281"/>
                  </a:cubicBezTo>
                  <a:cubicBezTo>
                    <a:pt x="147" y="251"/>
                    <a:pt x="143" y="220"/>
                    <a:pt x="151" y="190"/>
                  </a:cubicBezTo>
                  <a:cubicBezTo>
                    <a:pt x="158" y="166"/>
                    <a:pt x="173" y="147"/>
                    <a:pt x="192" y="131"/>
                  </a:cubicBezTo>
                  <a:cubicBezTo>
                    <a:pt x="198" y="125"/>
                    <a:pt x="205" y="121"/>
                    <a:pt x="212" y="116"/>
                  </a:cubicBezTo>
                  <a:cubicBezTo>
                    <a:pt x="224" y="107"/>
                    <a:pt x="236" y="102"/>
                    <a:pt x="251" y="102"/>
                  </a:cubicBezTo>
                  <a:cubicBezTo>
                    <a:pt x="257" y="102"/>
                    <a:pt x="263" y="103"/>
                    <a:pt x="270" y="105"/>
                  </a:cubicBezTo>
                  <a:cubicBezTo>
                    <a:pt x="276" y="106"/>
                    <a:pt x="282" y="107"/>
                    <a:pt x="288" y="107"/>
                  </a:cubicBezTo>
                  <a:cubicBezTo>
                    <a:pt x="316" y="107"/>
                    <a:pt x="340" y="91"/>
                    <a:pt x="351" y="63"/>
                  </a:cubicBezTo>
                  <a:cubicBezTo>
                    <a:pt x="356" y="53"/>
                    <a:pt x="353" y="40"/>
                    <a:pt x="352" y="28"/>
                  </a:cubicBezTo>
                  <a:cubicBezTo>
                    <a:pt x="352" y="27"/>
                    <a:pt x="351" y="27"/>
                    <a:pt x="351" y="26"/>
                  </a:cubicBezTo>
                  <a:cubicBezTo>
                    <a:pt x="348" y="24"/>
                    <a:pt x="344" y="22"/>
                    <a:pt x="340" y="20"/>
                  </a:cubicBezTo>
                  <a:cubicBezTo>
                    <a:pt x="339" y="24"/>
                    <a:pt x="335" y="28"/>
                    <a:pt x="335" y="31"/>
                  </a:cubicBezTo>
                  <a:cubicBezTo>
                    <a:pt x="341" y="50"/>
                    <a:pt x="333" y="63"/>
                    <a:pt x="320" y="73"/>
                  </a:cubicBezTo>
                  <a:cubicBezTo>
                    <a:pt x="309" y="81"/>
                    <a:pt x="296" y="88"/>
                    <a:pt x="282" y="88"/>
                  </a:cubicBezTo>
                  <a:cubicBezTo>
                    <a:pt x="277" y="88"/>
                    <a:pt x="273" y="87"/>
                    <a:pt x="269" y="86"/>
                  </a:cubicBezTo>
                  <a:cubicBezTo>
                    <a:pt x="263" y="84"/>
                    <a:pt x="258" y="85"/>
                    <a:pt x="253" y="82"/>
                  </a:cubicBezTo>
                  <a:cubicBezTo>
                    <a:pt x="247" y="80"/>
                    <a:pt x="242" y="78"/>
                    <a:pt x="237" y="78"/>
                  </a:cubicBezTo>
                  <a:cubicBezTo>
                    <a:pt x="227" y="78"/>
                    <a:pt x="219" y="83"/>
                    <a:pt x="211" y="90"/>
                  </a:cubicBezTo>
                  <a:cubicBezTo>
                    <a:pt x="192" y="109"/>
                    <a:pt x="169" y="122"/>
                    <a:pt x="153" y="144"/>
                  </a:cubicBezTo>
                  <a:cubicBezTo>
                    <a:pt x="140" y="163"/>
                    <a:pt x="130" y="181"/>
                    <a:pt x="129" y="206"/>
                  </a:cubicBezTo>
                  <a:cubicBezTo>
                    <a:pt x="127" y="243"/>
                    <a:pt x="128" y="279"/>
                    <a:pt x="146" y="313"/>
                  </a:cubicBezTo>
                  <a:cubicBezTo>
                    <a:pt x="148" y="318"/>
                    <a:pt x="148" y="327"/>
                    <a:pt x="146" y="332"/>
                  </a:cubicBezTo>
                  <a:cubicBezTo>
                    <a:pt x="137" y="350"/>
                    <a:pt x="131" y="367"/>
                    <a:pt x="136" y="387"/>
                  </a:cubicBezTo>
                  <a:cubicBezTo>
                    <a:pt x="137" y="389"/>
                    <a:pt x="136" y="391"/>
                    <a:pt x="136" y="393"/>
                  </a:cubicBezTo>
                  <a:cubicBezTo>
                    <a:pt x="129" y="434"/>
                    <a:pt x="118" y="474"/>
                    <a:pt x="96" y="512"/>
                  </a:cubicBezTo>
                  <a:cubicBezTo>
                    <a:pt x="95" y="507"/>
                    <a:pt x="93" y="503"/>
                    <a:pt x="93" y="499"/>
                  </a:cubicBezTo>
                  <a:cubicBezTo>
                    <a:pt x="95" y="449"/>
                    <a:pt x="91" y="401"/>
                    <a:pt x="61" y="357"/>
                  </a:cubicBezTo>
                  <a:cubicBezTo>
                    <a:pt x="50" y="342"/>
                    <a:pt x="41" y="327"/>
                    <a:pt x="32" y="310"/>
                  </a:cubicBezTo>
                  <a:cubicBezTo>
                    <a:pt x="22" y="291"/>
                    <a:pt x="25" y="272"/>
                    <a:pt x="34" y="253"/>
                  </a:cubicBezTo>
                  <a:cubicBezTo>
                    <a:pt x="46" y="258"/>
                    <a:pt x="58" y="264"/>
                    <a:pt x="69" y="264"/>
                  </a:cubicBezTo>
                  <a:cubicBezTo>
                    <a:pt x="77" y="264"/>
                    <a:pt x="84" y="261"/>
                    <a:pt x="91" y="253"/>
                  </a:cubicBezTo>
                  <a:cubicBezTo>
                    <a:pt x="101" y="242"/>
                    <a:pt x="99" y="217"/>
                    <a:pt x="90" y="206"/>
                  </a:cubicBezTo>
                  <a:cubicBezTo>
                    <a:pt x="88" y="204"/>
                    <a:pt x="87" y="202"/>
                    <a:pt x="85" y="201"/>
                  </a:cubicBezTo>
                  <a:cubicBezTo>
                    <a:pt x="79" y="195"/>
                    <a:pt x="72" y="193"/>
                    <a:pt x="64" y="193"/>
                  </a:cubicBezTo>
                  <a:cubicBezTo>
                    <a:pt x="56" y="193"/>
                    <a:pt x="47" y="195"/>
                    <a:pt x="35" y="200"/>
                  </a:cubicBezTo>
                  <a:cubicBezTo>
                    <a:pt x="27" y="191"/>
                    <a:pt x="29" y="180"/>
                    <a:pt x="33" y="171"/>
                  </a:cubicBezTo>
                  <a:cubicBezTo>
                    <a:pt x="42" y="150"/>
                    <a:pt x="51" y="129"/>
                    <a:pt x="62" y="109"/>
                  </a:cubicBezTo>
                  <a:cubicBezTo>
                    <a:pt x="74" y="85"/>
                    <a:pt x="83" y="60"/>
                    <a:pt x="79" y="32"/>
                  </a:cubicBezTo>
                  <a:cubicBezTo>
                    <a:pt x="78" y="24"/>
                    <a:pt x="76" y="16"/>
                    <a:pt x="72" y="8"/>
                  </a:cubicBezTo>
                  <a:cubicBezTo>
                    <a:pt x="72" y="7"/>
                    <a:pt x="71" y="6"/>
                    <a:pt x="70" y="5"/>
                  </a:cubicBezTo>
                  <a:cubicBezTo>
                    <a:pt x="67" y="2"/>
                    <a:pt x="63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7" name="Freeform 221"/>
            <p:cNvSpPr>
              <a:spLocks noEditPoints="1"/>
            </p:cNvSpPr>
            <p:nvPr/>
          </p:nvSpPr>
          <p:spPr bwMode="auto">
            <a:xfrm>
              <a:off x="6022976" y="2800350"/>
              <a:ext cx="409575" cy="392113"/>
            </a:xfrm>
            <a:custGeom>
              <a:avLst/>
              <a:gdLst>
                <a:gd name="T0" fmla="*/ 421 w 576"/>
                <a:gd name="T1" fmla="*/ 333 h 551"/>
                <a:gd name="T2" fmla="*/ 459 w 576"/>
                <a:gd name="T3" fmla="*/ 352 h 551"/>
                <a:gd name="T4" fmla="*/ 152 w 576"/>
                <a:gd name="T5" fmla="*/ 256 h 551"/>
                <a:gd name="T6" fmla="*/ 177 w 576"/>
                <a:gd name="T7" fmla="*/ 269 h 551"/>
                <a:gd name="T8" fmla="*/ 36 w 576"/>
                <a:gd name="T9" fmla="*/ 186 h 551"/>
                <a:gd name="T10" fmla="*/ 62 w 576"/>
                <a:gd name="T11" fmla="*/ 199 h 551"/>
                <a:gd name="T12" fmla="*/ 36 w 576"/>
                <a:gd name="T13" fmla="*/ 13 h 551"/>
                <a:gd name="T14" fmla="*/ 11 w 576"/>
                <a:gd name="T15" fmla="*/ 202 h 551"/>
                <a:gd name="T16" fmla="*/ 61 w 576"/>
                <a:gd name="T17" fmla="*/ 438 h 551"/>
                <a:gd name="T18" fmla="*/ 79 w 576"/>
                <a:gd name="T19" fmla="*/ 498 h 551"/>
                <a:gd name="T20" fmla="*/ 83 w 576"/>
                <a:gd name="T21" fmla="*/ 528 h 551"/>
                <a:gd name="T22" fmla="*/ 110 w 576"/>
                <a:gd name="T23" fmla="*/ 527 h 551"/>
                <a:gd name="T24" fmla="*/ 128 w 576"/>
                <a:gd name="T25" fmla="*/ 548 h 551"/>
                <a:gd name="T26" fmla="*/ 274 w 576"/>
                <a:gd name="T27" fmla="*/ 469 h 551"/>
                <a:gd name="T28" fmla="*/ 533 w 576"/>
                <a:gd name="T29" fmla="*/ 362 h 551"/>
                <a:gd name="T30" fmla="*/ 554 w 576"/>
                <a:gd name="T31" fmla="*/ 243 h 551"/>
                <a:gd name="T32" fmla="*/ 513 w 576"/>
                <a:gd name="T33" fmla="*/ 267 h 551"/>
                <a:gd name="T34" fmla="*/ 544 w 576"/>
                <a:gd name="T35" fmla="*/ 256 h 551"/>
                <a:gd name="T36" fmla="*/ 497 w 576"/>
                <a:gd name="T37" fmla="*/ 362 h 551"/>
                <a:gd name="T38" fmla="*/ 451 w 576"/>
                <a:gd name="T39" fmla="*/ 308 h 551"/>
                <a:gd name="T40" fmla="*/ 422 w 576"/>
                <a:gd name="T41" fmla="*/ 377 h 551"/>
                <a:gd name="T42" fmla="*/ 281 w 576"/>
                <a:gd name="T43" fmla="*/ 455 h 551"/>
                <a:gd name="T44" fmla="*/ 166 w 576"/>
                <a:gd name="T45" fmla="*/ 471 h 551"/>
                <a:gd name="T46" fmla="*/ 235 w 576"/>
                <a:gd name="T47" fmla="*/ 431 h 551"/>
                <a:gd name="T48" fmla="*/ 348 w 576"/>
                <a:gd name="T49" fmla="*/ 386 h 551"/>
                <a:gd name="T50" fmla="*/ 378 w 576"/>
                <a:gd name="T51" fmla="*/ 257 h 551"/>
                <a:gd name="T52" fmla="*/ 402 w 576"/>
                <a:gd name="T53" fmla="*/ 169 h 551"/>
                <a:gd name="T54" fmla="*/ 325 w 576"/>
                <a:gd name="T55" fmla="*/ 293 h 551"/>
                <a:gd name="T56" fmla="*/ 349 w 576"/>
                <a:gd name="T57" fmla="*/ 341 h 551"/>
                <a:gd name="T58" fmla="*/ 241 w 576"/>
                <a:gd name="T59" fmla="*/ 416 h 551"/>
                <a:gd name="T60" fmla="*/ 240 w 576"/>
                <a:gd name="T61" fmla="*/ 323 h 551"/>
                <a:gd name="T62" fmla="*/ 368 w 576"/>
                <a:gd name="T63" fmla="*/ 70 h 551"/>
                <a:gd name="T64" fmla="*/ 397 w 576"/>
                <a:gd name="T65" fmla="*/ 102 h 551"/>
                <a:gd name="T66" fmla="*/ 390 w 576"/>
                <a:gd name="T67" fmla="*/ 78 h 551"/>
                <a:gd name="T68" fmla="*/ 370 w 576"/>
                <a:gd name="T69" fmla="*/ 111 h 551"/>
                <a:gd name="T70" fmla="*/ 431 w 576"/>
                <a:gd name="T71" fmla="*/ 78 h 551"/>
                <a:gd name="T72" fmla="*/ 345 w 576"/>
                <a:gd name="T73" fmla="*/ 64 h 551"/>
                <a:gd name="T74" fmla="*/ 168 w 576"/>
                <a:gd name="T75" fmla="*/ 357 h 551"/>
                <a:gd name="T76" fmla="*/ 105 w 576"/>
                <a:gd name="T77" fmla="*/ 448 h 551"/>
                <a:gd name="T78" fmla="*/ 146 w 576"/>
                <a:gd name="T79" fmla="*/ 277 h 551"/>
                <a:gd name="T80" fmla="*/ 212 w 576"/>
                <a:gd name="T81" fmla="*/ 243 h 551"/>
                <a:gd name="T82" fmla="*/ 145 w 576"/>
                <a:gd name="T83" fmla="*/ 235 h 551"/>
                <a:gd name="T84" fmla="*/ 154 w 576"/>
                <a:gd name="T85" fmla="*/ 104 h 551"/>
                <a:gd name="T86" fmla="*/ 230 w 576"/>
                <a:gd name="T87" fmla="*/ 80 h 551"/>
                <a:gd name="T88" fmla="*/ 273 w 576"/>
                <a:gd name="T89" fmla="*/ 5 h 551"/>
                <a:gd name="T90" fmla="*/ 216 w 576"/>
                <a:gd name="T91" fmla="*/ 63 h 551"/>
                <a:gd name="T92" fmla="*/ 122 w 576"/>
                <a:gd name="T93" fmla="*/ 116 h 551"/>
                <a:gd name="T94" fmla="*/ 118 w 576"/>
                <a:gd name="T95" fmla="*/ 319 h 551"/>
                <a:gd name="T96" fmla="*/ 54 w 576"/>
                <a:gd name="T97" fmla="*/ 298 h 551"/>
                <a:gd name="T98" fmla="*/ 75 w 576"/>
                <a:gd name="T99" fmla="*/ 209 h 551"/>
                <a:gd name="T100" fmla="*/ 26 w 576"/>
                <a:gd name="T101" fmla="*/ 167 h 551"/>
                <a:gd name="T102" fmla="*/ 50 w 576"/>
                <a:gd name="T10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" h="551">
                  <a:moveTo>
                    <a:pt x="447" y="374"/>
                  </a:moveTo>
                  <a:cubicBezTo>
                    <a:pt x="437" y="369"/>
                    <a:pt x="429" y="367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15" y="355"/>
                    <a:pt x="415" y="341"/>
                    <a:pt x="421" y="333"/>
                  </a:cubicBezTo>
                  <a:cubicBezTo>
                    <a:pt x="427" y="325"/>
                    <a:pt x="434" y="321"/>
                    <a:pt x="441" y="321"/>
                  </a:cubicBezTo>
                  <a:cubicBezTo>
                    <a:pt x="444" y="321"/>
                    <a:pt x="447" y="322"/>
                    <a:pt x="449" y="324"/>
                  </a:cubicBezTo>
                  <a:cubicBezTo>
                    <a:pt x="451" y="325"/>
                    <a:pt x="452" y="326"/>
                    <a:pt x="454" y="327"/>
                  </a:cubicBezTo>
                  <a:cubicBezTo>
                    <a:pt x="462" y="333"/>
                    <a:pt x="464" y="342"/>
                    <a:pt x="459" y="352"/>
                  </a:cubicBezTo>
                  <a:cubicBezTo>
                    <a:pt x="456" y="359"/>
                    <a:pt x="452" y="365"/>
                    <a:pt x="447" y="374"/>
                  </a:cubicBezTo>
                  <a:moveTo>
                    <a:pt x="177" y="269"/>
                  </a:moveTo>
                  <a:cubicBezTo>
                    <a:pt x="171" y="269"/>
                    <a:pt x="164" y="266"/>
                    <a:pt x="157" y="260"/>
                  </a:cubicBezTo>
                  <a:cubicBezTo>
                    <a:pt x="155" y="259"/>
                    <a:pt x="153" y="257"/>
                    <a:pt x="152" y="256"/>
                  </a:cubicBezTo>
                  <a:cubicBezTo>
                    <a:pt x="160" y="243"/>
                    <a:pt x="167" y="237"/>
                    <a:pt x="176" y="237"/>
                  </a:cubicBezTo>
                  <a:cubicBezTo>
                    <a:pt x="183" y="237"/>
                    <a:pt x="190" y="240"/>
                    <a:pt x="198" y="247"/>
                  </a:cubicBezTo>
                  <a:cubicBezTo>
                    <a:pt x="199" y="247"/>
                    <a:pt x="199" y="247"/>
                    <a:pt x="199" y="248"/>
                  </a:cubicBezTo>
                  <a:cubicBezTo>
                    <a:pt x="194" y="262"/>
                    <a:pt x="186" y="269"/>
                    <a:pt x="177" y="269"/>
                  </a:cubicBezTo>
                  <a:moveTo>
                    <a:pt x="52" y="204"/>
                  </a:moveTo>
                  <a:cubicBezTo>
                    <a:pt x="48" y="204"/>
                    <a:pt x="44" y="203"/>
                    <a:pt x="41" y="200"/>
                  </a:cubicBezTo>
                  <a:cubicBezTo>
                    <a:pt x="40" y="199"/>
                    <a:pt x="39" y="198"/>
                    <a:pt x="39" y="198"/>
                  </a:cubicBezTo>
                  <a:cubicBezTo>
                    <a:pt x="36" y="195"/>
                    <a:pt x="36" y="189"/>
                    <a:pt x="36" y="186"/>
                  </a:cubicBezTo>
                  <a:cubicBezTo>
                    <a:pt x="42" y="179"/>
                    <a:pt x="49" y="176"/>
                    <a:pt x="55" y="176"/>
                  </a:cubicBezTo>
                  <a:cubicBezTo>
                    <a:pt x="57" y="176"/>
                    <a:pt x="59" y="177"/>
                    <a:pt x="61" y="178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66" y="183"/>
                    <a:pt x="66" y="194"/>
                    <a:pt x="62" y="199"/>
                  </a:cubicBezTo>
                  <a:cubicBezTo>
                    <a:pt x="59" y="202"/>
                    <a:pt x="56" y="204"/>
                    <a:pt x="52" y="204"/>
                  </a:cubicBezTo>
                  <a:moveTo>
                    <a:pt x="39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1" y="2"/>
                    <a:pt x="33" y="8"/>
                    <a:pt x="36" y="13"/>
                  </a:cubicBezTo>
                  <a:cubicBezTo>
                    <a:pt x="47" y="31"/>
                    <a:pt x="44" y="49"/>
                    <a:pt x="38" y="68"/>
                  </a:cubicBezTo>
                  <a:cubicBezTo>
                    <a:pt x="34" y="81"/>
                    <a:pt x="28" y="95"/>
                    <a:pt x="21" y="107"/>
                  </a:cubicBezTo>
                  <a:cubicBezTo>
                    <a:pt x="7" y="133"/>
                    <a:pt x="2" y="159"/>
                    <a:pt x="11" y="188"/>
                  </a:cubicBezTo>
                  <a:cubicBezTo>
                    <a:pt x="12" y="192"/>
                    <a:pt x="12" y="198"/>
                    <a:pt x="11" y="202"/>
                  </a:cubicBezTo>
                  <a:cubicBezTo>
                    <a:pt x="0" y="233"/>
                    <a:pt x="8" y="261"/>
                    <a:pt x="28" y="286"/>
                  </a:cubicBezTo>
                  <a:cubicBezTo>
                    <a:pt x="33" y="293"/>
                    <a:pt x="38" y="299"/>
                    <a:pt x="43" y="306"/>
                  </a:cubicBezTo>
                  <a:cubicBezTo>
                    <a:pt x="64" y="334"/>
                    <a:pt x="71" y="365"/>
                    <a:pt x="68" y="400"/>
                  </a:cubicBezTo>
                  <a:cubicBezTo>
                    <a:pt x="67" y="413"/>
                    <a:pt x="66" y="426"/>
                    <a:pt x="61" y="438"/>
                  </a:cubicBezTo>
                  <a:cubicBezTo>
                    <a:pt x="60" y="443"/>
                    <a:pt x="62" y="449"/>
                    <a:pt x="65" y="454"/>
                  </a:cubicBezTo>
                  <a:cubicBezTo>
                    <a:pt x="70" y="463"/>
                    <a:pt x="74" y="471"/>
                    <a:pt x="69" y="482"/>
                  </a:cubicBezTo>
                  <a:cubicBezTo>
                    <a:pt x="66" y="487"/>
                    <a:pt x="68" y="494"/>
                    <a:pt x="68" y="501"/>
                  </a:cubicBezTo>
                  <a:cubicBezTo>
                    <a:pt x="72" y="499"/>
                    <a:pt x="76" y="498"/>
                    <a:pt x="79" y="498"/>
                  </a:cubicBezTo>
                  <a:cubicBezTo>
                    <a:pt x="81" y="498"/>
                    <a:pt x="84" y="499"/>
                    <a:pt x="86" y="500"/>
                  </a:cubicBezTo>
                  <a:cubicBezTo>
                    <a:pt x="89" y="503"/>
                    <a:pt x="91" y="506"/>
                    <a:pt x="93" y="509"/>
                  </a:cubicBezTo>
                  <a:cubicBezTo>
                    <a:pt x="89" y="514"/>
                    <a:pt x="84" y="518"/>
                    <a:pt x="79" y="522"/>
                  </a:cubicBezTo>
                  <a:cubicBezTo>
                    <a:pt x="80" y="525"/>
                    <a:pt x="82" y="527"/>
                    <a:pt x="83" y="528"/>
                  </a:cubicBezTo>
                  <a:cubicBezTo>
                    <a:pt x="85" y="529"/>
                    <a:pt x="87" y="530"/>
                    <a:pt x="89" y="530"/>
                  </a:cubicBezTo>
                  <a:cubicBezTo>
                    <a:pt x="91" y="530"/>
                    <a:pt x="94" y="529"/>
                    <a:pt x="97" y="528"/>
                  </a:cubicBezTo>
                  <a:cubicBezTo>
                    <a:pt x="100" y="527"/>
                    <a:pt x="102" y="526"/>
                    <a:pt x="105" y="526"/>
                  </a:cubicBezTo>
                  <a:cubicBezTo>
                    <a:pt x="107" y="526"/>
                    <a:pt x="108" y="526"/>
                    <a:pt x="110" y="527"/>
                  </a:cubicBezTo>
                  <a:cubicBezTo>
                    <a:pt x="109" y="533"/>
                    <a:pt x="108" y="540"/>
                    <a:pt x="107" y="547"/>
                  </a:cubicBezTo>
                  <a:cubicBezTo>
                    <a:pt x="107" y="548"/>
                    <a:pt x="108" y="548"/>
                    <a:pt x="109" y="549"/>
                  </a:cubicBezTo>
                  <a:cubicBezTo>
                    <a:pt x="111" y="551"/>
                    <a:pt x="113" y="551"/>
                    <a:pt x="116" y="551"/>
                  </a:cubicBezTo>
                  <a:cubicBezTo>
                    <a:pt x="120" y="551"/>
                    <a:pt x="124" y="549"/>
                    <a:pt x="128" y="548"/>
                  </a:cubicBezTo>
                  <a:cubicBezTo>
                    <a:pt x="142" y="504"/>
                    <a:pt x="177" y="483"/>
                    <a:pt x="217" y="468"/>
                  </a:cubicBezTo>
                  <a:cubicBezTo>
                    <a:pt x="221" y="466"/>
                    <a:pt x="226" y="465"/>
                    <a:pt x="231" y="465"/>
                  </a:cubicBezTo>
                  <a:cubicBezTo>
                    <a:pt x="232" y="465"/>
                    <a:pt x="234" y="466"/>
                    <a:pt x="236" y="466"/>
                  </a:cubicBezTo>
                  <a:cubicBezTo>
                    <a:pt x="249" y="468"/>
                    <a:pt x="262" y="469"/>
                    <a:pt x="274" y="469"/>
                  </a:cubicBezTo>
                  <a:cubicBezTo>
                    <a:pt x="305" y="469"/>
                    <a:pt x="334" y="463"/>
                    <a:pt x="363" y="453"/>
                  </a:cubicBezTo>
                  <a:cubicBezTo>
                    <a:pt x="395" y="442"/>
                    <a:pt x="423" y="425"/>
                    <a:pt x="445" y="399"/>
                  </a:cubicBezTo>
                  <a:cubicBezTo>
                    <a:pt x="451" y="392"/>
                    <a:pt x="459" y="389"/>
                    <a:pt x="469" y="386"/>
                  </a:cubicBezTo>
                  <a:cubicBezTo>
                    <a:pt x="491" y="379"/>
                    <a:pt x="512" y="372"/>
                    <a:pt x="533" y="362"/>
                  </a:cubicBezTo>
                  <a:cubicBezTo>
                    <a:pt x="541" y="358"/>
                    <a:pt x="549" y="349"/>
                    <a:pt x="553" y="341"/>
                  </a:cubicBezTo>
                  <a:cubicBezTo>
                    <a:pt x="560" y="324"/>
                    <a:pt x="566" y="305"/>
                    <a:pt x="571" y="287"/>
                  </a:cubicBezTo>
                  <a:cubicBezTo>
                    <a:pt x="576" y="270"/>
                    <a:pt x="567" y="256"/>
                    <a:pt x="555" y="244"/>
                  </a:cubicBezTo>
                  <a:cubicBezTo>
                    <a:pt x="555" y="244"/>
                    <a:pt x="554" y="244"/>
                    <a:pt x="554" y="243"/>
                  </a:cubicBezTo>
                  <a:cubicBezTo>
                    <a:pt x="548" y="239"/>
                    <a:pt x="542" y="237"/>
                    <a:pt x="535" y="237"/>
                  </a:cubicBezTo>
                  <a:cubicBezTo>
                    <a:pt x="523" y="237"/>
                    <a:pt x="512" y="244"/>
                    <a:pt x="507" y="256"/>
                  </a:cubicBezTo>
                  <a:cubicBezTo>
                    <a:pt x="505" y="260"/>
                    <a:pt x="506" y="264"/>
                    <a:pt x="508" y="266"/>
                  </a:cubicBezTo>
                  <a:cubicBezTo>
                    <a:pt x="510" y="267"/>
                    <a:pt x="511" y="267"/>
                    <a:pt x="513" y="267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18" y="267"/>
                    <a:pt x="524" y="265"/>
                    <a:pt x="527" y="262"/>
                  </a:cubicBezTo>
                  <a:cubicBezTo>
                    <a:pt x="533" y="257"/>
                    <a:pt x="536" y="254"/>
                    <a:pt x="539" y="254"/>
                  </a:cubicBezTo>
                  <a:cubicBezTo>
                    <a:pt x="541" y="254"/>
                    <a:pt x="542" y="255"/>
                    <a:pt x="544" y="256"/>
                  </a:cubicBezTo>
                  <a:cubicBezTo>
                    <a:pt x="545" y="258"/>
                    <a:pt x="547" y="260"/>
                    <a:pt x="549" y="263"/>
                  </a:cubicBezTo>
                  <a:cubicBezTo>
                    <a:pt x="552" y="268"/>
                    <a:pt x="554" y="274"/>
                    <a:pt x="554" y="279"/>
                  </a:cubicBezTo>
                  <a:cubicBezTo>
                    <a:pt x="554" y="288"/>
                    <a:pt x="552" y="298"/>
                    <a:pt x="550" y="307"/>
                  </a:cubicBezTo>
                  <a:cubicBezTo>
                    <a:pt x="544" y="336"/>
                    <a:pt x="527" y="355"/>
                    <a:pt x="497" y="362"/>
                  </a:cubicBezTo>
                  <a:cubicBezTo>
                    <a:pt x="490" y="364"/>
                    <a:pt x="482" y="368"/>
                    <a:pt x="472" y="372"/>
                  </a:cubicBezTo>
                  <a:cubicBezTo>
                    <a:pt x="473" y="365"/>
                    <a:pt x="474" y="360"/>
                    <a:pt x="475" y="356"/>
                  </a:cubicBezTo>
                  <a:cubicBezTo>
                    <a:pt x="480" y="340"/>
                    <a:pt x="474" y="325"/>
                    <a:pt x="462" y="315"/>
                  </a:cubicBezTo>
                  <a:cubicBezTo>
                    <a:pt x="459" y="312"/>
                    <a:pt x="455" y="310"/>
                    <a:pt x="451" y="308"/>
                  </a:cubicBezTo>
                  <a:cubicBezTo>
                    <a:pt x="448" y="307"/>
                    <a:pt x="445" y="306"/>
                    <a:pt x="441" y="306"/>
                  </a:cubicBezTo>
                  <a:cubicBezTo>
                    <a:pt x="428" y="306"/>
                    <a:pt x="414" y="313"/>
                    <a:pt x="407" y="325"/>
                  </a:cubicBezTo>
                  <a:cubicBezTo>
                    <a:pt x="396" y="343"/>
                    <a:pt x="399" y="359"/>
                    <a:pt x="414" y="372"/>
                  </a:cubicBezTo>
                  <a:cubicBezTo>
                    <a:pt x="417" y="374"/>
                    <a:pt x="419" y="376"/>
                    <a:pt x="422" y="377"/>
                  </a:cubicBezTo>
                  <a:cubicBezTo>
                    <a:pt x="426" y="380"/>
                    <a:pt x="431" y="382"/>
                    <a:pt x="437" y="385"/>
                  </a:cubicBezTo>
                  <a:cubicBezTo>
                    <a:pt x="421" y="400"/>
                    <a:pt x="410" y="417"/>
                    <a:pt x="390" y="423"/>
                  </a:cubicBezTo>
                  <a:cubicBezTo>
                    <a:pt x="377" y="428"/>
                    <a:pt x="366" y="437"/>
                    <a:pt x="353" y="442"/>
                  </a:cubicBezTo>
                  <a:cubicBezTo>
                    <a:pt x="330" y="451"/>
                    <a:pt x="305" y="455"/>
                    <a:pt x="281" y="455"/>
                  </a:cubicBezTo>
                  <a:cubicBezTo>
                    <a:pt x="270" y="455"/>
                    <a:pt x="259" y="454"/>
                    <a:pt x="248" y="453"/>
                  </a:cubicBezTo>
                  <a:cubicBezTo>
                    <a:pt x="242" y="452"/>
                    <a:pt x="237" y="452"/>
                    <a:pt x="232" y="452"/>
                  </a:cubicBezTo>
                  <a:cubicBezTo>
                    <a:pt x="211" y="452"/>
                    <a:pt x="193" y="457"/>
                    <a:pt x="175" y="468"/>
                  </a:cubicBezTo>
                  <a:cubicBezTo>
                    <a:pt x="173" y="469"/>
                    <a:pt x="170" y="471"/>
                    <a:pt x="166" y="471"/>
                  </a:cubicBezTo>
                  <a:cubicBezTo>
                    <a:pt x="165" y="471"/>
                    <a:pt x="164" y="471"/>
                    <a:pt x="163" y="470"/>
                  </a:cubicBezTo>
                  <a:cubicBezTo>
                    <a:pt x="166" y="467"/>
                    <a:pt x="169" y="463"/>
                    <a:pt x="173" y="461"/>
                  </a:cubicBezTo>
                  <a:cubicBezTo>
                    <a:pt x="191" y="451"/>
                    <a:pt x="209" y="441"/>
                    <a:pt x="228" y="432"/>
                  </a:cubicBezTo>
                  <a:cubicBezTo>
                    <a:pt x="230" y="431"/>
                    <a:pt x="233" y="431"/>
                    <a:pt x="235" y="431"/>
                  </a:cubicBezTo>
                  <a:cubicBezTo>
                    <a:pt x="240" y="431"/>
                    <a:pt x="244" y="432"/>
                    <a:pt x="249" y="432"/>
                  </a:cubicBezTo>
                  <a:cubicBezTo>
                    <a:pt x="259" y="432"/>
                    <a:pt x="269" y="433"/>
                    <a:pt x="278" y="433"/>
                  </a:cubicBezTo>
                  <a:cubicBezTo>
                    <a:pt x="282" y="433"/>
                    <a:pt x="287" y="433"/>
                    <a:pt x="291" y="433"/>
                  </a:cubicBezTo>
                  <a:cubicBezTo>
                    <a:pt x="319" y="429"/>
                    <a:pt x="337" y="412"/>
                    <a:pt x="348" y="386"/>
                  </a:cubicBezTo>
                  <a:cubicBezTo>
                    <a:pt x="352" y="376"/>
                    <a:pt x="357" y="367"/>
                    <a:pt x="360" y="356"/>
                  </a:cubicBezTo>
                  <a:cubicBezTo>
                    <a:pt x="368" y="331"/>
                    <a:pt x="370" y="307"/>
                    <a:pt x="347" y="289"/>
                  </a:cubicBezTo>
                  <a:cubicBezTo>
                    <a:pt x="346" y="288"/>
                    <a:pt x="345" y="288"/>
                    <a:pt x="344" y="287"/>
                  </a:cubicBezTo>
                  <a:cubicBezTo>
                    <a:pt x="351" y="270"/>
                    <a:pt x="365" y="263"/>
                    <a:pt x="378" y="257"/>
                  </a:cubicBezTo>
                  <a:cubicBezTo>
                    <a:pt x="403" y="246"/>
                    <a:pt x="415" y="227"/>
                    <a:pt x="416" y="201"/>
                  </a:cubicBezTo>
                  <a:cubicBezTo>
                    <a:pt x="417" y="188"/>
                    <a:pt x="415" y="174"/>
                    <a:pt x="414" y="161"/>
                  </a:cubicBezTo>
                  <a:cubicBezTo>
                    <a:pt x="413" y="161"/>
                    <a:pt x="411" y="161"/>
                    <a:pt x="410" y="161"/>
                  </a:cubicBezTo>
                  <a:cubicBezTo>
                    <a:pt x="405" y="161"/>
                    <a:pt x="402" y="164"/>
                    <a:pt x="402" y="169"/>
                  </a:cubicBezTo>
                  <a:cubicBezTo>
                    <a:pt x="403" y="175"/>
                    <a:pt x="404" y="182"/>
                    <a:pt x="404" y="188"/>
                  </a:cubicBezTo>
                  <a:cubicBezTo>
                    <a:pt x="406" y="215"/>
                    <a:pt x="395" y="235"/>
                    <a:pt x="369" y="245"/>
                  </a:cubicBezTo>
                  <a:cubicBezTo>
                    <a:pt x="352" y="251"/>
                    <a:pt x="337" y="262"/>
                    <a:pt x="324" y="275"/>
                  </a:cubicBezTo>
                  <a:cubicBezTo>
                    <a:pt x="317" y="283"/>
                    <a:pt x="316" y="286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7" y="294"/>
                    <a:pt x="328" y="295"/>
                    <a:pt x="330" y="296"/>
                  </a:cubicBezTo>
                  <a:cubicBezTo>
                    <a:pt x="333" y="298"/>
                    <a:pt x="335" y="300"/>
                    <a:pt x="338" y="302"/>
                  </a:cubicBezTo>
                  <a:cubicBezTo>
                    <a:pt x="350" y="312"/>
                    <a:pt x="352" y="321"/>
                    <a:pt x="349" y="341"/>
                  </a:cubicBezTo>
                  <a:cubicBezTo>
                    <a:pt x="345" y="361"/>
                    <a:pt x="337" y="380"/>
                    <a:pt x="325" y="396"/>
                  </a:cubicBezTo>
                  <a:cubicBezTo>
                    <a:pt x="313" y="411"/>
                    <a:pt x="296" y="421"/>
                    <a:pt x="278" y="421"/>
                  </a:cubicBezTo>
                  <a:cubicBezTo>
                    <a:pt x="273" y="421"/>
                    <a:pt x="267" y="421"/>
                    <a:pt x="262" y="419"/>
                  </a:cubicBezTo>
                  <a:cubicBezTo>
                    <a:pt x="255" y="417"/>
                    <a:pt x="248" y="416"/>
                    <a:pt x="241" y="416"/>
                  </a:cubicBezTo>
                  <a:cubicBezTo>
                    <a:pt x="223" y="416"/>
                    <a:pt x="207" y="423"/>
                    <a:pt x="190" y="432"/>
                  </a:cubicBezTo>
                  <a:cubicBezTo>
                    <a:pt x="166" y="444"/>
                    <a:pt x="147" y="464"/>
                    <a:pt x="129" y="488"/>
                  </a:cubicBezTo>
                  <a:cubicBezTo>
                    <a:pt x="133" y="457"/>
                    <a:pt x="140" y="432"/>
                    <a:pt x="152" y="407"/>
                  </a:cubicBezTo>
                  <a:cubicBezTo>
                    <a:pt x="172" y="368"/>
                    <a:pt x="205" y="345"/>
                    <a:pt x="240" y="323"/>
                  </a:cubicBezTo>
                  <a:cubicBezTo>
                    <a:pt x="257" y="312"/>
                    <a:pt x="270" y="299"/>
                    <a:pt x="279" y="279"/>
                  </a:cubicBezTo>
                  <a:cubicBezTo>
                    <a:pt x="292" y="252"/>
                    <a:pt x="294" y="224"/>
                    <a:pt x="298" y="196"/>
                  </a:cubicBezTo>
                  <a:cubicBezTo>
                    <a:pt x="300" y="183"/>
                    <a:pt x="302" y="170"/>
                    <a:pt x="305" y="157"/>
                  </a:cubicBezTo>
                  <a:cubicBezTo>
                    <a:pt x="313" y="119"/>
                    <a:pt x="331" y="87"/>
                    <a:pt x="368" y="70"/>
                  </a:cubicBezTo>
                  <a:cubicBezTo>
                    <a:pt x="376" y="67"/>
                    <a:pt x="382" y="65"/>
                    <a:pt x="388" y="65"/>
                  </a:cubicBezTo>
                  <a:cubicBezTo>
                    <a:pt x="394" y="65"/>
                    <a:pt x="399" y="67"/>
                    <a:pt x="404" y="71"/>
                  </a:cubicBezTo>
                  <a:cubicBezTo>
                    <a:pt x="408" y="74"/>
                    <a:pt x="411" y="78"/>
                    <a:pt x="415" y="84"/>
                  </a:cubicBezTo>
                  <a:cubicBezTo>
                    <a:pt x="408" y="97"/>
                    <a:pt x="404" y="102"/>
                    <a:pt x="397" y="102"/>
                  </a:cubicBezTo>
                  <a:cubicBezTo>
                    <a:pt x="393" y="102"/>
                    <a:pt x="388" y="100"/>
                    <a:pt x="381" y="97"/>
                  </a:cubicBezTo>
                  <a:cubicBezTo>
                    <a:pt x="384" y="94"/>
                    <a:pt x="387" y="91"/>
                    <a:pt x="389" y="88"/>
                  </a:cubicBezTo>
                  <a:cubicBezTo>
                    <a:pt x="391" y="86"/>
                    <a:pt x="393" y="82"/>
                    <a:pt x="392" y="80"/>
                  </a:cubicBezTo>
                  <a:cubicBezTo>
                    <a:pt x="392" y="79"/>
                    <a:pt x="391" y="78"/>
                    <a:pt x="390" y="78"/>
                  </a:cubicBezTo>
                  <a:cubicBezTo>
                    <a:pt x="389" y="77"/>
                    <a:pt x="387" y="76"/>
                    <a:pt x="385" y="75"/>
                  </a:cubicBezTo>
                  <a:cubicBezTo>
                    <a:pt x="384" y="75"/>
                    <a:pt x="383" y="75"/>
                    <a:pt x="383" y="75"/>
                  </a:cubicBezTo>
                  <a:cubicBezTo>
                    <a:pt x="375" y="75"/>
                    <a:pt x="366" y="81"/>
                    <a:pt x="363" y="88"/>
                  </a:cubicBezTo>
                  <a:cubicBezTo>
                    <a:pt x="361" y="96"/>
                    <a:pt x="364" y="105"/>
                    <a:pt x="370" y="111"/>
                  </a:cubicBezTo>
                  <a:cubicBezTo>
                    <a:pt x="371" y="111"/>
                    <a:pt x="372" y="112"/>
                    <a:pt x="373" y="113"/>
                  </a:cubicBezTo>
                  <a:cubicBezTo>
                    <a:pt x="380" y="116"/>
                    <a:pt x="387" y="118"/>
                    <a:pt x="395" y="118"/>
                  </a:cubicBezTo>
                  <a:cubicBezTo>
                    <a:pt x="401" y="118"/>
                    <a:pt x="408" y="117"/>
                    <a:pt x="414" y="113"/>
                  </a:cubicBezTo>
                  <a:cubicBezTo>
                    <a:pt x="426" y="106"/>
                    <a:pt x="428" y="92"/>
                    <a:pt x="431" y="78"/>
                  </a:cubicBezTo>
                  <a:cubicBezTo>
                    <a:pt x="431" y="76"/>
                    <a:pt x="429" y="72"/>
                    <a:pt x="427" y="70"/>
                  </a:cubicBezTo>
                  <a:cubicBezTo>
                    <a:pt x="425" y="68"/>
                    <a:pt x="423" y="66"/>
                    <a:pt x="421" y="64"/>
                  </a:cubicBezTo>
                  <a:cubicBezTo>
                    <a:pt x="409" y="55"/>
                    <a:pt x="396" y="50"/>
                    <a:pt x="383" y="50"/>
                  </a:cubicBezTo>
                  <a:cubicBezTo>
                    <a:pt x="370" y="50"/>
                    <a:pt x="356" y="55"/>
                    <a:pt x="345" y="64"/>
                  </a:cubicBezTo>
                  <a:cubicBezTo>
                    <a:pt x="308" y="93"/>
                    <a:pt x="290" y="132"/>
                    <a:pt x="285" y="178"/>
                  </a:cubicBezTo>
                  <a:cubicBezTo>
                    <a:pt x="282" y="208"/>
                    <a:pt x="279" y="239"/>
                    <a:pt x="267" y="267"/>
                  </a:cubicBezTo>
                  <a:cubicBezTo>
                    <a:pt x="258" y="289"/>
                    <a:pt x="242" y="304"/>
                    <a:pt x="223" y="317"/>
                  </a:cubicBezTo>
                  <a:cubicBezTo>
                    <a:pt x="203" y="329"/>
                    <a:pt x="183" y="341"/>
                    <a:pt x="168" y="357"/>
                  </a:cubicBezTo>
                  <a:cubicBezTo>
                    <a:pt x="156" y="370"/>
                    <a:pt x="141" y="384"/>
                    <a:pt x="137" y="403"/>
                  </a:cubicBezTo>
                  <a:cubicBezTo>
                    <a:pt x="136" y="404"/>
                    <a:pt x="136" y="405"/>
                    <a:pt x="136" y="405"/>
                  </a:cubicBezTo>
                  <a:cubicBezTo>
                    <a:pt x="123" y="427"/>
                    <a:pt x="119" y="453"/>
                    <a:pt x="113" y="480"/>
                  </a:cubicBezTo>
                  <a:cubicBezTo>
                    <a:pt x="102" y="470"/>
                    <a:pt x="102" y="460"/>
                    <a:pt x="105" y="448"/>
                  </a:cubicBezTo>
                  <a:cubicBezTo>
                    <a:pt x="113" y="418"/>
                    <a:pt x="121" y="387"/>
                    <a:pt x="128" y="356"/>
                  </a:cubicBezTo>
                  <a:cubicBezTo>
                    <a:pt x="131" y="342"/>
                    <a:pt x="131" y="327"/>
                    <a:pt x="133" y="313"/>
                  </a:cubicBezTo>
                  <a:cubicBezTo>
                    <a:pt x="133" y="309"/>
                    <a:pt x="133" y="305"/>
                    <a:pt x="133" y="302"/>
                  </a:cubicBezTo>
                  <a:cubicBezTo>
                    <a:pt x="136" y="283"/>
                    <a:pt x="137" y="277"/>
                    <a:pt x="146" y="277"/>
                  </a:cubicBezTo>
                  <a:cubicBezTo>
                    <a:pt x="150" y="277"/>
                    <a:pt x="157" y="279"/>
                    <a:pt x="166" y="281"/>
                  </a:cubicBezTo>
                  <a:cubicBezTo>
                    <a:pt x="173" y="283"/>
                    <a:pt x="178" y="284"/>
                    <a:pt x="183" y="284"/>
                  </a:cubicBezTo>
                  <a:cubicBezTo>
                    <a:pt x="192" y="284"/>
                    <a:pt x="197" y="280"/>
                    <a:pt x="204" y="271"/>
                  </a:cubicBezTo>
                  <a:cubicBezTo>
                    <a:pt x="211" y="263"/>
                    <a:pt x="218" y="253"/>
                    <a:pt x="212" y="243"/>
                  </a:cubicBezTo>
                  <a:cubicBezTo>
                    <a:pt x="209" y="238"/>
                    <a:pt x="205" y="233"/>
                    <a:pt x="200" y="229"/>
                  </a:cubicBezTo>
                  <a:cubicBezTo>
                    <a:pt x="195" y="225"/>
                    <a:pt x="190" y="223"/>
                    <a:pt x="183" y="222"/>
                  </a:cubicBezTo>
                  <a:cubicBezTo>
                    <a:pt x="180" y="222"/>
                    <a:pt x="176" y="222"/>
                    <a:pt x="173" y="222"/>
                  </a:cubicBezTo>
                  <a:cubicBezTo>
                    <a:pt x="163" y="222"/>
                    <a:pt x="152" y="224"/>
                    <a:pt x="145" y="235"/>
                  </a:cubicBezTo>
                  <a:cubicBezTo>
                    <a:pt x="142" y="238"/>
                    <a:pt x="138" y="241"/>
                    <a:pt x="133" y="245"/>
                  </a:cubicBezTo>
                  <a:cubicBezTo>
                    <a:pt x="130" y="239"/>
                    <a:pt x="128" y="235"/>
                    <a:pt x="127" y="230"/>
                  </a:cubicBezTo>
                  <a:cubicBezTo>
                    <a:pt x="121" y="205"/>
                    <a:pt x="117" y="180"/>
                    <a:pt x="123" y="155"/>
                  </a:cubicBezTo>
                  <a:cubicBezTo>
                    <a:pt x="127" y="134"/>
                    <a:pt x="139" y="118"/>
                    <a:pt x="154" y="104"/>
                  </a:cubicBezTo>
                  <a:cubicBezTo>
                    <a:pt x="159" y="99"/>
                    <a:pt x="165" y="95"/>
                    <a:pt x="170" y="90"/>
                  </a:cubicBezTo>
                  <a:cubicBezTo>
                    <a:pt x="180" y="81"/>
                    <a:pt x="192" y="77"/>
                    <a:pt x="205" y="77"/>
                  </a:cubicBezTo>
                  <a:cubicBezTo>
                    <a:pt x="209" y="77"/>
                    <a:pt x="213" y="78"/>
                    <a:pt x="218" y="79"/>
                  </a:cubicBezTo>
                  <a:cubicBezTo>
                    <a:pt x="222" y="79"/>
                    <a:pt x="226" y="80"/>
                    <a:pt x="230" y="80"/>
                  </a:cubicBezTo>
                  <a:cubicBezTo>
                    <a:pt x="255" y="80"/>
                    <a:pt x="276" y="65"/>
                    <a:pt x="284" y="41"/>
                  </a:cubicBezTo>
                  <a:cubicBezTo>
                    <a:pt x="287" y="32"/>
                    <a:pt x="285" y="21"/>
                    <a:pt x="283" y="11"/>
                  </a:cubicBezTo>
                  <a:cubicBezTo>
                    <a:pt x="283" y="11"/>
                    <a:pt x="283" y="10"/>
                    <a:pt x="282" y="10"/>
                  </a:cubicBezTo>
                  <a:cubicBezTo>
                    <a:pt x="280" y="8"/>
                    <a:pt x="276" y="7"/>
                    <a:pt x="273" y="5"/>
                  </a:cubicBezTo>
                  <a:cubicBezTo>
                    <a:pt x="272" y="8"/>
                    <a:pt x="269" y="12"/>
                    <a:pt x="270" y="15"/>
                  </a:cubicBezTo>
                  <a:cubicBezTo>
                    <a:pt x="275" y="30"/>
                    <a:pt x="269" y="42"/>
                    <a:pt x="258" y="50"/>
                  </a:cubicBezTo>
                  <a:cubicBezTo>
                    <a:pt x="249" y="58"/>
                    <a:pt x="238" y="64"/>
                    <a:pt x="225" y="64"/>
                  </a:cubicBezTo>
                  <a:cubicBezTo>
                    <a:pt x="222" y="64"/>
                    <a:pt x="219" y="64"/>
                    <a:pt x="216" y="63"/>
                  </a:cubicBezTo>
                  <a:cubicBezTo>
                    <a:pt x="212" y="62"/>
                    <a:pt x="207" y="62"/>
                    <a:pt x="203" y="61"/>
                  </a:cubicBezTo>
                  <a:cubicBezTo>
                    <a:pt x="199" y="59"/>
                    <a:pt x="195" y="58"/>
                    <a:pt x="191" y="58"/>
                  </a:cubicBezTo>
                  <a:cubicBezTo>
                    <a:pt x="182" y="58"/>
                    <a:pt x="175" y="63"/>
                    <a:pt x="168" y="69"/>
                  </a:cubicBezTo>
                  <a:cubicBezTo>
                    <a:pt x="153" y="85"/>
                    <a:pt x="134" y="97"/>
                    <a:pt x="122" y="116"/>
                  </a:cubicBezTo>
                  <a:cubicBezTo>
                    <a:pt x="112" y="132"/>
                    <a:pt x="105" y="148"/>
                    <a:pt x="105" y="168"/>
                  </a:cubicBezTo>
                  <a:cubicBezTo>
                    <a:pt x="104" y="200"/>
                    <a:pt x="107" y="229"/>
                    <a:pt x="123" y="257"/>
                  </a:cubicBezTo>
                  <a:cubicBezTo>
                    <a:pt x="125" y="261"/>
                    <a:pt x="126" y="269"/>
                    <a:pt x="124" y="273"/>
                  </a:cubicBezTo>
                  <a:cubicBezTo>
                    <a:pt x="117" y="288"/>
                    <a:pt x="113" y="303"/>
                    <a:pt x="118" y="319"/>
                  </a:cubicBezTo>
                  <a:cubicBezTo>
                    <a:pt x="118" y="321"/>
                    <a:pt x="118" y="323"/>
                    <a:pt x="118" y="325"/>
                  </a:cubicBezTo>
                  <a:cubicBezTo>
                    <a:pt x="114" y="359"/>
                    <a:pt x="106" y="392"/>
                    <a:pt x="89" y="425"/>
                  </a:cubicBezTo>
                  <a:cubicBezTo>
                    <a:pt x="88" y="421"/>
                    <a:pt x="86" y="417"/>
                    <a:pt x="86" y="414"/>
                  </a:cubicBezTo>
                  <a:cubicBezTo>
                    <a:pt x="86" y="372"/>
                    <a:pt x="81" y="332"/>
                    <a:pt x="54" y="298"/>
                  </a:cubicBezTo>
                  <a:cubicBezTo>
                    <a:pt x="44" y="286"/>
                    <a:pt x="36" y="273"/>
                    <a:pt x="28" y="260"/>
                  </a:cubicBezTo>
                  <a:cubicBezTo>
                    <a:pt x="19" y="244"/>
                    <a:pt x="21" y="228"/>
                    <a:pt x="27" y="212"/>
                  </a:cubicBezTo>
                  <a:cubicBezTo>
                    <a:pt x="37" y="215"/>
                    <a:pt x="46" y="219"/>
                    <a:pt x="55" y="219"/>
                  </a:cubicBezTo>
                  <a:cubicBezTo>
                    <a:pt x="62" y="219"/>
                    <a:pt x="69" y="217"/>
                    <a:pt x="75" y="209"/>
                  </a:cubicBezTo>
                  <a:cubicBezTo>
                    <a:pt x="83" y="200"/>
                    <a:pt x="80" y="179"/>
                    <a:pt x="72" y="170"/>
                  </a:cubicBezTo>
                  <a:cubicBezTo>
                    <a:pt x="71" y="169"/>
                    <a:pt x="69" y="167"/>
                    <a:pt x="68" y="166"/>
                  </a:cubicBezTo>
                  <a:cubicBezTo>
                    <a:pt x="63" y="162"/>
                    <a:pt x="58" y="160"/>
                    <a:pt x="51" y="160"/>
                  </a:cubicBezTo>
                  <a:cubicBezTo>
                    <a:pt x="44" y="160"/>
                    <a:pt x="36" y="163"/>
                    <a:pt x="26" y="167"/>
                  </a:cubicBezTo>
                  <a:cubicBezTo>
                    <a:pt x="19" y="160"/>
                    <a:pt x="20" y="151"/>
                    <a:pt x="23" y="143"/>
                  </a:cubicBezTo>
                  <a:cubicBezTo>
                    <a:pt x="30" y="125"/>
                    <a:pt x="37" y="108"/>
                    <a:pt x="45" y="90"/>
                  </a:cubicBezTo>
                  <a:cubicBezTo>
                    <a:pt x="54" y="70"/>
                    <a:pt x="61" y="49"/>
                    <a:pt x="56" y="26"/>
                  </a:cubicBezTo>
                  <a:cubicBezTo>
                    <a:pt x="55" y="19"/>
                    <a:pt x="53" y="12"/>
                    <a:pt x="50" y="6"/>
                  </a:cubicBezTo>
                  <a:cubicBezTo>
                    <a:pt x="49" y="5"/>
                    <a:pt x="48" y="4"/>
                    <a:pt x="47" y="3"/>
                  </a:cubicBezTo>
                  <a:cubicBezTo>
                    <a:pt x="45" y="1"/>
                    <a:pt x="41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Freeform 222"/>
            <p:cNvSpPr>
              <a:spLocks noEditPoints="1"/>
            </p:cNvSpPr>
            <p:nvPr/>
          </p:nvSpPr>
          <p:spPr bwMode="auto">
            <a:xfrm>
              <a:off x="5391151" y="7937"/>
              <a:ext cx="368300" cy="301625"/>
            </a:xfrm>
            <a:custGeom>
              <a:avLst/>
              <a:gdLst>
                <a:gd name="T0" fmla="*/ 21 w 519"/>
                <a:gd name="T1" fmla="*/ 267 h 425"/>
                <a:gd name="T2" fmla="*/ 152 w 519"/>
                <a:gd name="T3" fmla="*/ 214 h 425"/>
                <a:gd name="T4" fmla="*/ 45 w 519"/>
                <a:gd name="T5" fmla="*/ 274 h 425"/>
                <a:gd name="T6" fmla="*/ 236 w 519"/>
                <a:gd name="T7" fmla="*/ 296 h 425"/>
                <a:gd name="T8" fmla="*/ 209 w 519"/>
                <a:gd name="T9" fmla="*/ 273 h 425"/>
                <a:gd name="T10" fmla="*/ 174 w 519"/>
                <a:gd name="T11" fmla="*/ 180 h 425"/>
                <a:gd name="T12" fmla="*/ 290 w 519"/>
                <a:gd name="T13" fmla="*/ 20 h 425"/>
                <a:gd name="T14" fmla="*/ 322 w 519"/>
                <a:gd name="T15" fmla="*/ 16 h 425"/>
                <a:gd name="T16" fmla="*/ 432 w 519"/>
                <a:gd name="T17" fmla="*/ 72 h 425"/>
                <a:gd name="T18" fmla="*/ 484 w 519"/>
                <a:gd name="T19" fmla="*/ 242 h 425"/>
                <a:gd name="T20" fmla="*/ 375 w 519"/>
                <a:gd name="T21" fmla="*/ 369 h 425"/>
                <a:gd name="T22" fmla="*/ 257 w 519"/>
                <a:gd name="T23" fmla="*/ 407 h 425"/>
                <a:gd name="T24" fmla="*/ 73 w 519"/>
                <a:gd name="T25" fmla="*/ 349 h 425"/>
                <a:gd name="T26" fmla="*/ 29 w 519"/>
                <a:gd name="T27" fmla="*/ 288 h 425"/>
                <a:gd name="T28" fmla="*/ 129 w 519"/>
                <a:gd name="T29" fmla="*/ 254 h 425"/>
                <a:gd name="T30" fmla="*/ 205 w 519"/>
                <a:gd name="T31" fmla="*/ 294 h 425"/>
                <a:gd name="T32" fmla="*/ 284 w 519"/>
                <a:gd name="T33" fmla="*/ 322 h 425"/>
                <a:gd name="T34" fmla="*/ 401 w 519"/>
                <a:gd name="T35" fmla="*/ 245 h 425"/>
                <a:gd name="T36" fmla="*/ 380 w 519"/>
                <a:gd name="T37" fmla="*/ 88 h 425"/>
                <a:gd name="T38" fmla="*/ 306 w 519"/>
                <a:gd name="T39" fmla="*/ 59 h 425"/>
                <a:gd name="T40" fmla="*/ 249 w 519"/>
                <a:gd name="T41" fmla="*/ 125 h 425"/>
                <a:gd name="T42" fmla="*/ 281 w 519"/>
                <a:gd name="T43" fmla="*/ 170 h 425"/>
                <a:gd name="T44" fmla="*/ 343 w 519"/>
                <a:gd name="T45" fmla="*/ 150 h 425"/>
                <a:gd name="T46" fmla="*/ 332 w 519"/>
                <a:gd name="T47" fmla="*/ 135 h 425"/>
                <a:gd name="T48" fmla="*/ 302 w 519"/>
                <a:gd name="T49" fmla="*/ 162 h 425"/>
                <a:gd name="T50" fmla="*/ 284 w 519"/>
                <a:gd name="T51" fmla="*/ 152 h 425"/>
                <a:gd name="T52" fmla="*/ 281 w 519"/>
                <a:gd name="T53" fmla="*/ 85 h 425"/>
                <a:gd name="T54" fmla="*/ 317 w 519"/>
                <a:gd name="T55" fmla="*/ 75 h 425"/>
                <a:gd name="T56" fmla="*/ 384 w 519"/>
                <a:gd name="T57" fmla="*/ 109 h 425"/>
                <a:gd name="T58" fmla="*/ 337 w 519"/>
                <a:gd name="T59" fmla="*/ 284 h 425"/>
                <a:gd name="T60" fmla="*/ 309 w 519"/>
                <a:gd name="T61" fmla="*/ 0 h 425"/>
                <a:gd name="T62" fmla="*/ 201 w 519"/>
                <a:gd name="T63" fmla="*/ 62 h 425"/>
                <a:gd name="T64" fmla="*/ 157 w 519"/>
                <a:gd name="T65" fmla="*/ 189 h 425"/>
                <a:gd name="T66" fmla="*/ 102 w 519"/>
                <a:gd name="T67" fmla="*/ 188 h 425"/>
                <a:gd name="T68" fmla="*/ 2 w 519"/>
                <a:gd name="T69" fmla="*/ 280 h 425"/>
                <a:gd name="T70" fmla="*/ 91 w 519"/>
                <a:gd name="T71" fmla="*/ 382 h 425"/>
                <a:gd name="T72" fmla="*/ 274 w 519"/>
                <a:gd name="T73" fmla="*/ 425 h 425"/>
                <a:gd name="T74" fmla="*/ 468 w 519"/>
                <a:gd name="T75" fmla="*/ 301 h 425"/>
                <a:gd name="T76" fmla="*/ 486 w 519"/>
                <a:gd name="T77" fmla="*/ 116 h 425"/>
                <a:gd name="T78" fmla="*/ 407 w 519"/>
                <a:gd name="T79" fmla="*/ 34 h 425"/>
                <a:gd name="T80" fmla="*/ 309 w 519"/>
                <a:gd name="T8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9" h="425">
                  <a:moveTo>
                    <a:pt x="45" y="274"/>
                  </a:moveTo>
                  <a:cubicBezTo>
                    <a:pt x="37" y="274"/>
                    <a:pt x="28" y="272"/>
                    <a:pt x="21" y="267"/>
                  </a:cubicBezTo>
                  <a:cubicBezTo>
                    <a:pt x="26" y="226"/>
                    <a:pt x="71" y="204"/>
                    <a:pt x="111" y="204"/>
                  </a:cubicBezTo>
                  <a:cubicBezTo>
                    <a:pt x="126" y="204"/>
                    <a:pt x="141" y="208"/>
                    <a:pt x="152" y="214"/>
                  </a:cubicBezTo>
                  <a:cubicBezTo>
                    <a:pt x="131" y="239"/>
                    <a:pt x="104" y="254"/>
                    <a:pt x="75" y="267"/>
                  </a:cubicBezTo>
                  <a:cubicBezTo>
                    <a:pt x="66" y="271"/>
                    <a:pt x="55" y="274"/>
                    <a:pt x="45" y="274"/>
                  </a:cubicBezTo>
                  <a:moveTo>
                    <a:pt x="280" y="305"/>
                  </a:moveTo>
                  <a:cubicBezTo>
                    <a:pt x="266" y="305"/>
                    <a:pt x="251" y="302"/>
                    <a:pt x="236" y="296"/>
                  </a:cubicBezTo>
                  <a:cubicBezTo>
                    <a:pt x="232" y="295"/>
                    <a:pt x="228" y="293"/>
                    <a:pt x="225" y="290"/>
                  </a:cubicBezTo>
                  <a:cubicBezTo>
                    <a:pt x="219" y="286"/>
                    <a:pt x="214" y="279"/>
                    <a:pt x="209" y="273"/>
                  </a:cubicBezTo>
                  <a:cubicBezTo>
                    <a:pt x="192" y="248"/>
                    <a:pt x="195" y="216"/>
                    <a:pt x="175" y="193"/>
                  </a:cubicBezTo>
                  <a:cubicBezTo>
                    <a:pt x="172" y="191"/>
                    <a:pt x="174" y="184"/>
                    <a:pt x="174" y="180"/>
                  </a:cubicBezTo>
                  <a:cubicBezTo>
                    <a:pt x="174" y="173"/>
                    <a:pt x="175" y="166"/>
                    <a:pt x="176" y="160"/>
                  </a:cubicBezTo>
                  <a:cubicBezTo>
                    <a:pt x="188" y="91"/>
                    <a:pt x="226" y="45"/>
                    <a:pt x="290" y="20"/>
                  </a:cubicBezTo>
                  <a:cubicBezTo>
                    <a:pt x="297" y="17"/>
                    <a:pt x="305" y="16"/>
                    <a:pt x="312" y="16"/>
                  </a:cubicBezTo>
                  <a:cubicBezTo>
                    <a:pt x="315" y="16"/>
                    <a:pt x="319" y="16"/>
                    <a:pt x="322" y="16"/>
                  </a:cubicBezTo>
                  <a:cubicBezTo>
                    <a:pt x="344" y="20"/>
                    <a:pt x="366" y="24"/>
                    <a:pt x="384" y="38"/>
                  </a:cubicBezTo>
                  <a:cubicBezTo>
                    <a:pt x="400" y="50"/>
                    <a:pt x="417" y="60"/>
                    <a:pt x="432" y="72"/>
                  </a:cubicBezTo>
                  <a:cubicBezTo>
                    <a:pt x="435" y="75"/>
                    <a:pt x="439" y="78"/>
                    <a:pt x="442" y="81"/>
                  </a:cubicBezTo>
                  <a:cubicBezTo>
                    <a:pt x="484" y="116"/>
                    <a:pt x="511" y="185"/>
                    <a:pt x="484" y="242"/>
                  </a:cubicBezTo>
                  <a:cubicBezTo>
                    <a:pt x="474" y="263"/>
                    <a:pt x="460" y="282"/>
                    <a:pt x="447" y="301"/>
                  </a:cubicBezTo>
                  <a:cubicBezTo>
                    <a:pt x="428" y="329"/>
                    <a:pt x="402" y="349"/>
                    <a:pt x="375" y="369"/>
                  </a:cubicBezTo>
                  <a:cubicBezTo>
                    <a:pt x="342" y="393"/>
                    <a:pt x="306" y="406"/>
                    <a:pt x="265" y="407"/>
                  </a:cubicBezTo>
                  <a:cubicBezTo>
                    <a:pt x="262" y="407"/>
                    <a:pt x="259" y="407"/>
                    <a:pt x="257" y="407"/>
                  </a:cubicBezTo>
                  <a:cubicBezTo>
                    <a:pt x="225" y="407"/>
                    <a:pt x="194" y="402"/>
                    <a:pt x="163" y="394"/>
                  </a:cubicBezTo>
                  <a:cubicBezTo>
                    <a:pt x="130" y="385"/>
                    <a:pt x="100" y="370"/>
                    <a:pt x="73" y="349"/>
                  </a:cubicBezTo>
                  <a:cubicBezTo>
                    <a:pt x="66" y="344"/>
                    <a:pt x="60" y="338"/>
                    <a:pt x="53" y="332"/>
                  </a:cubicBezTo>
                  <a:cubicBezTo>
                    <a:pt x="41" y="321"/>
                    <a:pt x="34" y="307"/>
                    <a:pt x="29" y="288"/>
                  </a:cubicBezTo>
                  <a:cubicBezTo>
                    <a:pt x="34" y="289"/>
                    <a:pt x="39" y="289"/>
                    <a:pt x="43" y="289"/>
                  </a:cubicBezTo>
                  <a:cubicBezTo>
                    <a:pt x="77" y="289"/>
                    <a:pt x="103" y="272"/>
                    <a:pt x="129" y="254"/>
                  </a:cubicBezTo>
                  <a:cubicBezTo>
                    <a:pt x="141" y="246"/>
                    <a:pt x="153" y="239"/>
                    <a:pt x="165" y="231"/>
                  </a:cubicBezTo>
                  <a:cubicBezTo>
                    <a:pt x="174" y="256"/>
                    <a:pt x="187" y="275"/>
                    <a:pt x="205" y="294"/>
                  </a:cubicBezTo>
                  <a:cubicBezTo>
                    <a:pt x="207" y="296"/>
                    <a:pt x="209" y="298"/>
                    <a:pt x="212" y="300"/>
                  </a:cubicBezTo>
                  <a:cubicBezTo>
                    <a:pt x="229" y="314"/>
                    <a:pt x="258" y="322"/>
                    <a:pt x="284" y="322"/>
                  </a:cubicBezTo>
                  <a:cubicBezTo>
                    <a:pt x="306" y="322"/>
                    <a:pt x="326" y="317"/>
                    <a:pt x="339" y="306"/>
                  </a:cubicBezTo>
                  <a:cubicBezTo>
                    <a:pt x="362" y="287"/>
                    <a:pt x="382" y="267"/>
                    <a:pt x="401" y="245"/>
                  </a:cubicBezTo>
                  <a:cubicBezTo>
                    <a:pt x="431" y="210"/>
                    <a:pt x="431" y="172"/>
                    <a:pt x="414" y="132"/>
                  </a:cubicBezTo>
                  <a:cubicBezTo>
                    <a:pt x="407" y="114"/>
                    <a:pt x="395" y="99"/>
                    <a:pt x="380" y="88"/>
                  </a:cubicBezTo>
                  <a:cubicBezTo>
                    <a:pt x="371" y="81"/>
                    <a:pt x="361" y="75"/>
                    <a:pt x="351" y="70"/>
                  </a:cubicBezTo>
                  <a:cubicBezTo>
                    <a:pt x="336" y="64"/>
                    <a:pt x="321" y="59"/>
                    <a:pt x="306" y="59"/>
                  </a:cubicBezTo>
                  <a:cubicBezTo>
                    <a:pt x="290" y="59"/>
                    <a:pt x="274" y="64"/>
                    <a:pt x="260" y="79"/>
                  </a:cubicBezTo>
                  <a:cubicBezTo>
                    <a:pt x="248" y="92"/>
                    <a:pt x="242" y="108"/>
                    <a:pt x="249" y="125"/>
                  </a:cubicBezTo>
                  <a:cubicBezTo>
                    <a:pt x="256" y="139"/>
                    <a:pt x="265" y="153"/>
                    <a:pt x="275" y="165"/>
                  </a:cubicBezTo>
                  <a:cubicBezTo>
                    <a:pt x="277" y="167"/>
                    <a:pt x="279" y="169"/>
                    <a:pt x="281" y="170"/>
                  </a:cubicBezTo>
                  <a:cubicBezTo>
                    <a:pt x="288" y="176"/>
                    <a:pt x="296" y="179"/>
                    <a:pt x="305" y="179"/>
                  </a:cubicBezTo>
                  <a:cubicBezTo>
                    <a:pt x="322" y="179"/>
                    <a:pt x="338" y="168"/>
                    <a:pt x="343" y="150"/>
                  </a:cubicBezTo>
                  <a:cubicBezTo>
                    <a:pt x="345" y="146"/>
                    <a:pt x="341" y="139"/>
                    <a:pt x="339" y="133"/>
                  </a:cubicBezTo>
                  <a:cubicBezTo>
                    <a:pt x="334" y="134"/>
                    <a:pt x="332" y="134"/>
                    <a:pt x="332" y="135"/>
                  </a:cubicBezTo>
                  <a:cubicBezTo>
                    <a:pt x="328" y="140"/>
                    <a:pt x="325" y="145"/>
                    <a:pt x="322" y="150"/>
                  </a:cubicBezTo>
                  <a:cubicBezTo>
                    <a:pt x="317" y="158"/>
                    <a:pt x="310" y="162"/>
                    <a:pt x="302" y="162"/>
                  </a:cubicBezTo>
                  <a:cubicBezTo>
                    <a:pt x="297" y="162"/>
                    <a:pt x="293" y="160"/>
                    <a:pt x="288" y="157"/>
                  </a:cubicBezTo>
                  <a:cubicBezTo>
                    <a:pt x="287" y="156"/>
                    <a:pt x="285" y="154"/>
                    <a:pt x="284" y="152"/>
                  </a:cubicBezTo>
                  <a:cubicBezTo>
                    <a:pt x="276" y="143"/>
                    <a:pt x="270" y="132"/>
                    <a:pt x="267" y="120"/>
                  </a:cubicBezTo>
                  <a:cubicBezTo>
                    <a:pt x="262" y="106"/>
                    <a:pt x="268" y="93"/>
                    <a:pt x="281" y="85"/>
                  </a:cubicBezTo>
                  <a:cubicBezTo>
                    <a:pt x="290" y="78"/>
                    <a:pt x="300" y="75"/>
                    <a:pt x="312" y="75"/>
                  </a:cubicBezTo>
                  <a:cubicBezTo>
                    <a:pt x="314" y="75"/>
                    <a:pt x="315" y="75"/>
                    <a:pt x="317" y="75"/>
                  </a:cubicBezTo>
                  <a:cubicBezTo>
                    <a:pt x="338" y="77"/>
                    <a:pt x="354" y="85"/>
                    <a:pt x="369" y="97"/>
                  </a:cubicBezTo>
                  <a:cubicBezTo>
                    <a:pt x="374" y="101"/>
                    <a:pt x="379" y="105"/>
                    <a:pt x="384" y="109"/>
                  </a:cubicBezTo>
                  <a:cubicBezTo>
                    <a:pt x="419" y="143"/>
                    <a:pt x="416" y="198"/>
                    <a:pt x="394" y="226"/>
                  </a:cubicBezTo>
                  <a:cubicBezTo>
                    <a:pt x="377" y="247"/>
                    <a:pt x="358" y="267"/>
                    <a:pt x="337" y="284"/>
                  </a:cubicBezTo>
                  <a:cubicBezTo>
                    <a:pt x="319" y="299"/>
                    <a:pt x="300" y="305"/>
                    <a:pt x="280" y="305"/>
                  </a:cubicBezTo>
                  <a:moveTo>
                    <a:pt x="309" y="0"/>
                  </a:moveTo>
                  <a:cubicBezTo>
                    <a:pt x="303" y="0"/>
                    <a:pt x="297" y="0"/>
                    <a:pt x="292" y="2"/>
                  </a:cubicBezTo>
                  <a:cubicBezTo>
                    <a:pt x="255" y="13"/>
                    <a:pt x="226" y="32"/>
                    <a:pt x="201" y="62"/>
                  </a:cubicBezTo>
                  <a:cubicBezTo>
                    <a:pt x="175" y="91"/>
                    <a:pt x="163" y="124"/>
                    <a:pt x="162" y="163"/>
                  </a:cubicBezTo>
                  <a:cubicBezTo>
                    <a:pt x="161" y="172"/>
                    <a:pt x="159" y="180"/>
                    <a:pt x="157" y="189"/>
                  </a:cubicBezTo>
                  <a:cubicBezTo>
                    <a:pt x="138" y="189"/>
                    <a:pt x="121" y="188"/>
                    <a:pt x="103" y="188"/>
                  </a:cubicBezTo>
                  <a:cubicBezTo>
                    <a:pt x="102" y="188"/>
                    <a:pt x="102" y="188"/>
                    <a:pt x="102" y="188"/>
                  </a:cubicBezTo>
                  <a:cubicBezTo>
                    <a:pt x="60" y="188"/>
                    <a:pt x="16" y="212"/>
                    <a:pt x="3" y="260"/>
                  </a:cubicBezTo>
                  <a:cubicBezTo>
                    <a:pt x="1" y="266"/>
                    <a:pt x="0" y="274"/>
                    <a:pt x="2" y="280"/>
                  </a:cubicBezTo>
                  <a:cubicBezTo>
                    <a:pt x="16" y="314"/>
                    <a:pt x="36" y="342"/>
                    <a:pt x="64" y="364"/>
                  </a:cubicBezTo>
                  <a:cubicBezTo>
                    <a:pt x="72" y="371"/>
                    <a:pt x="81" y="377"/>
                    <a:pt x="91" y="382"/>
                  </a:cubicBezTo>
                  <a:cubicBezTo>
                    <a:pt x="148" y="413"/>
                    <a:pt x="208" y="423"/>
                    <a:pt x="270" y="425"/>
                  </a:cubicBezTo>
                  <a:cubicBezTo>
                    <a:pt x="272" y="425"/>
                    <a:pt x="273" y="425"/>
                    <a:pt x="274" y="425"/>
                  </a:cubicBezTo>
                  <a:cubicBezTo>
                    <a:pt x="310" y="425"/>
                    <a:pt x="342" y="412"/>
                    <a:pt x="371" y="394"/>
                  </a:cubicBezTo>
                  <a:cubicBezTo>
                    <a:pt x="410" y="370"/>
                    <a:pt x="444" y="340"/>
                    <a:pt x="468" y="301"/>
                  </a:cubicBezTo>
                  <a:cubicBezTo>
                    <a:pt x="481" y="280"/>
                    <a:pt x="495" y="259"/>
                    <a:pt x="504" y="236"/>
                  </a:cubicBezTo>
                  <a:cubicBezTo>
                    <a:pt x="519" y="194"/>
                    <a:pt x="506" y="154"/>
                    <a:pt x="486" y="116"/>
                  </a:cubicBezTo>
                  <a:cubicBezTo>
                    <a:pt x="469" y="82"/>
                    <a:pt x="438" y="60"/>
                    <a:pt x="410" y="37"/>
                  </a:cubicBezTo>
                  <a:cubicBezTo>
                    <a:pt x="409" y="36"/>
                    <a:pt x="408" y="35"/>
                    <a:pt x="407" y="34"/>
                  </a:cubicBezTo>
                  <a:cubicBezTo>
                    <a:pt x="380" y="13"/>
                    <a:pt x="350" y="3"/>
                    <a:pt x="317" y="0"/>
                  </a:cubicBezTo>
                  <a:cubicBezTo>
                    <a:pt x="314" y="0"/>
                    <a:pt x="311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Freeform 223"/>
            <p:cNvSpPr>
              <a:spLocks noEditPoints="1"/>
            </p:cNvSpPr>
            <p:nvPr/>
          </p:nvSpPr>
          <p:spPr bwMode="auto">
            <a:xfrm>
              <a:off x="9402763" y="5178425"/>
              <a:ext cx="347663" cy="396875"/>
            </a:xfrm>
            <a:custGeom>
              <a:avLst/>
              <a:gdLst>
                <a:gd name="T0" fmla="*/ 243 w 490"/>
                <a:gd name="T1" fmla="*/ 534 h 558"/>
                <a:gd name="T2" fmla="*/ 86 w 490"/>
                <a:gd name="T3" fmla="*/ 431 h 558"/>
                <a:gd name="T4" fmla="*/ 27 w 490"/>
                <a:gd name="T5" fmla="*/ 198 h 558"/>
                <a:gd name="T6" fmla="*/ 80 w 490"/>
                <a:gd name="T7" fmla="*/ 67 h 558"/>
                <a:gd name="T8" fmla="*/ 178 w 490"/>
                <a:gd name="T9" fmla="*/ 140 h 558"/>
                <a:gd name="T10" fmla="*/ 144 w 490"/>
                <a:gd name="T11" fmla="*/ 231 h 558"/>
                <a:gd name="T12" fmla="*/ 151 w 490"/>
                <a:gd name="T13" fmla="*/ 382 h 558"/>
                <a:gd name="T14" fmla="*/ 287 w 490"/>
                <a:gd name="T15" fmla="*/ 461 h 558"/>
                <a:gd name="T16" fmla="*/ 400 w 490"/>
                <a:gd name="T17" fmla="*/ 396 h 558"/>
                <a:gd name="T18" fmla="*/ 392 w 490"/>
                <a:gd name="T19" fmla="*/ 261 h 558"/>
                <a:gd name="T20" fmla="*/ 340 w 490"/>
                <a:gd name="T21" fmla="*/ 255 h 558"/>
                <a:gd name="T22" fmla="*/ 293 w 490"/>
                <a:gd name="T23" fmla="*/ 297 h 558"/>
                <a:gd name="T24" fmla="*/ 326 w 490"/>
                <a:gd name="T25" fmla="*/ 364 h 558"/>
                <a:gd name="T26" fmla="*/ 341 w 490"/>
                <a:gd name="T27" fmla="*/ 348 h 558"/>
                <a:gd name="T28" fmla="*/ 309 w 490"/>
                <a:gd name="T29" fmla="*/ 304 h 558"/>
                <a:gd name="T30" fmla="*/ 347 w 490"/>
                <a:gd name="T31" fmla="*/ 274 h 558"/>
                <a:gd name="T32" fmla="*/ 389 w 490"/>
                <a:gd name="T33" fmla="*/ 284 h 558"/>
                <a:gd name="T34" fmla="*/ 389 w 490"/>
                <a:gd name="T35" fmla="*/ 385 h 558"/>
                <a:gd name="T36" fmla="*/ 294 w 490"/>
                <a:gd name="T37" fmla="*/ 443 h 558"/>
                <a:gd name="T38" fmla="*/ 175 w 490"/>
                <a:gd name="T39" fmla="*/ 377 h 558"/>
                <a:gd name="T40" fmla="*/ 152 w 490"/>
                <a:gd name="T41" fmla="*/ 253 h 558"/>
                <a:gd name="T42" fmla="*/ 252 w 490"/>
                <a:gd name="T43" fmla="*/ 182 h 558"/>
                <a:gd name="T44" fmla="*/ 283 w 490"/>
                <a:gd name="T45" fmla="*/ 179 h 558"/>
                <a:gd name="T46" fmla="*/ 463 w 490"/>
                <a:gd name="T47" fmla="*/ 285 h 558"/>
                <a:gd name="T48" fmla="*/ 456 w 490"/>
                <a:gd name="T49" fmla="*/ 393 h 558"/>
                <a:gd name="T50" fmla="*/ 417 w 490"/>
                <a:gd name="T51" fmla="*/ 464 h 558"/>
                <a:gd name="T52" fmla="*/ 226 w 490"/>
                <a:gd name="T53" fmla="*/ 160 h 558"/>
                <a:gd name="T54" fmla="*/ 147 w 490"/>
                <a:gd name="T55" fmla="*/ 21 h 558"/>
                <a:gd name="T56" fmla="*/ 226 w 490"/>
                <a:gd name="T57" fmla="*/ 160 h 558"/>
                <a:gd name="T58" fmla="*/ 131 w 490"/>
                <a:gd name="T59" fmla="*/ 2 h 558"/>
                <a:gd name="T60" fmla="*/ 30 w 490"/>
                <a:gd name="T61" fmla="*/ 116 h 558"/>
                <a:gd name="T62" fmla="*/ 57 w 490"/>
                <a:gd name="T63" fmla="*/ 431 h 558"/>
                <a:gd name="T64" fmla="*/ 253 w 490"/>
                <a:gd name="T65" fmla="*/ 555 h 558"/>
                <a:gd name="T66" fmla="*/ 385 w 490"/>
                <a:gd name="T67" fmla="*/ 518 h 558"/>
                <a:gd name="T68" fmla="*/ 464 w 490"/>
                <a:gd name="T69" fmla="*/ 418 h 558"/>
                <a:gd name="T70" fmla="*/ 483 w 490"/>
                <a:gd name="T71" fmla="*/ 285 h 558"/>
                <a:gd name="T72" fmla="*/ 304 w 490"/>
                <a:gd name="T73" fmla="*/ 162 h 558"/>
                <a:gd name="T74" fmla="*/ 277 w 490"/>
                <a:gd name="T75" fmla="*/ 163 h 558"/>
                <a:gd name="T76" fmla="*/ 248 w 490"/>
                <a:gd name="T77" fmla="*/ 100 h 558"/>
                <a:gd name="T78" fmla="*/ 144 w 490"/>
                <a:gd name="T7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0" h="558">
                  <a:moveTo>
                    <a:pt x="282" y="540"/>
                  </a:moveTo>
                  <a:cubicBezTo>
                    <a:pt x="269" y="540"/>
                    <a:pt x="256" y="538"/>
                    <a:pt x="243" y="534"/>
                  </a:cubicBezTo>
                  <a:cubicBezTo>
                    <a:pt x="218" y="526"/>
                    <a:pt x="195" y="514"/>
                    <a:pt x="172" y="502"/>
                  </a:cubicBezTo>
                  <a:cubicBezTo>
                    <a:pt x="139" y="484"/>
                    <a:pt x="112" y="458"/>
                    <a:pt x="86" y="431"/>
                  </a:cubicBezTo>
                  <a:cubicBezTo>
                    <a:pt x="54" y="398"/>
                    <a:pt x="34" y="359"/>
                    <a:pt x="27" y="314"/>
                  </a:cubicBezTo>
                  <a:cubicBezTo>
                    <a:pt x="21" y="276"/>
                    <a:pt x="21" y="237"/>
                    <a:pt x="27" y="198"/>
                  </a:cubicBezTo>
                  <a:cubicBezTo>
                    <a:pt x="32" y="160"/>
                    <a:pt x="44" y="124"/>
                    <a:pt x="63" y="92"/>
                  </a:cubicBezTo>
                  <a:cubicBezTo>
                    <a:pt x="68" y="83"/>
                    <a:pt x="74" y="75"/>
                    <a:pt x="80" y="67"/>
                  </a:cubicBezTo>
                  <a:cubicBezTo>
                    <a:pt x="91" y="52"/>
                    <a:pt x="105" y="41"/>
                    <a:pt x="125" y="34"/>
                  </a:cubicBezTo>
                  <a:cubicBezTo>
                    <a:pt x="125" y="80"/>
                    <a:pt x="150" y="111"/>
                    <a:pt x="178" y="140"/>
                  </a:cubicBezTo>
                  <a:cubicBezTo>
                    <a:pt x="189" y="152"/>
                    <a:pt x="199" y="164"/>
                    <a:pt x="209" y="177"/>
                  </a:cubicBezTo>
                  <a:cubicBezTo>
                    <a:pt x="182" y="191"/>
                    <a:pt x="163" y="208"/>
                    <a:pt x="144" y="231"/>
                  </a:cubicBezTo>
                  <a:cubicBezTo>
                    <a:pt x="142" y="233"/>
                    <a:pt x="140" y="236"/>
                    <a:pt x="139" y="239"/>
                  </a:cubicBezTo>
                  <a:cubicBezTo>
                    <a:pt x="116" y="278"/>
                    <a:pt x="119" y="352"/>
                    <a:pt x="151" y="382"/>
                  </a:cubicBezTo>
                  <a:cubicBezTo>
                    <a:pt x="175" y="404"/>
                    <a:pt x="201" y="425"/>
                    <a:pt x="228" y="443"/>
                  </a:cubicBezTo>
                  <a:cubicBezTo>
                    <a:pt x="248" y="456"/>
                    <a:pt x="268" y="461"/>
                    <a:pt x="287" y="461"/>
                  </a:cubicBezTo>
                  <a:cubicBezTo>
                    <a:pt x="310" y="461"/>
                    <a:pt x="333" y="453"/>
                    <a:pt x="356" y="440"/>
                  </a:cubicBezTo>
                  <a:cubicBezTo>
                    <a:pt x="375" y="429"/>
                    <a:pt x="390" y="414"/>
                    <a:pt x="400" y="396"/>
                  </a:cubicBezTo>
                  <a:cubicBezTo>
                    <a:pt x="407" y="385"/>
                    <a:pt x="412" y="373"/>
                    <a:pt x="416" y="361"/>
                  </a:cubicBezTo>
                  <a:cubicBezTo>
                    <a:pt x="427" y="324"/>
                    <a:pt x="428" y="287"/>
                    <a:pt x="392" y="261"/>
                  </a:cubicBezTo>
                  <a:cubicBezTo>
                    <a:pt x="383" y="254"/>
                    <a:pt x="372" y="249"/>
                    <a:pt x="361" y="249"/>
                  </a:cubicBezTo>
                  <a:cubicBezTo>
                    <a:pt x="354" y="249"/>
                    <a:pt x="347" y="251"/>
                    <a:pt x="340" y="255"/>
                  </a:cubicBezTo>
                  <a:cubicBezTo>
                    <a:pt x="325" y="265"/>
                    <a:pt x="310" y="276"/>
                    <a:pt x="298" y="290"/>
                  </a:cubicBezTo>
                  <a:cubicBezTo>
                    <a:pt x="296" y="292"/>
                    <a:pt x="295" y="294"/>
                    <a:pt x="293" y="297"/>
                  </a:cubicBezTo>
                  <a:cubicBezTo>
                    <a:pt x="278" y="323"/>
                    <a:pt x="294" y="359"/>
                    <a:pt x="325" y="364"/>
                  </a:cubicBezTo>
                  <a:cubicBezTo>
                    <a:pt x="325" y="364"/>
                    <a:pt x="326" y="364"/>
                    <a:pt x="326" y="364"/>
                  </a:cubicBezTo>
                  <a:cubicBezTo>
                    <a:pt x="332" y="364"/>
                    <a:pt x="338" y="359"/>
                    <a:pt x="343" y="357"/>
                  </a:cubicBezTo>
                  <a:cubicBezTo>
                    <a:pt x="342" y="351"/>
                    <a:pt x="342" y="349"/>
                    <a:pt x="341" y="348"/>
                  </a:cubicBezTo>
                  <a:cubicBezTo>
                    <a:pt x="335" y="345"/>
                    <a:pt x="329" y="343"/>
                    <a:pt x="323" y="340"/>
                  </a:cubicBezTo>
                  <a:cubicBezTo>
                    <a:pt x="307" y="333"/>
                    <a:pt x="302" y="317"/>
                    <a:pt x="309" y="304"/>
                  </a:cubicBezTo>
                  <a:cubicBezTo>
                    <a:pt x="311" y="302"/>
                    <a:pt x="312" y="300"/>
                    <a:pt x="314" y="298"/>
                  </a:cubicBezTo>
                  <a:cubicBezTo>
                    <a:pt x="323" y="288"/>
                    <a:pt x="335" y="280"/>
                    <a:pt x="347" y="274"/>
                  </a:cubicBezTo>
                  <a:cubicBezTo>
                    <a:pt x="352" y="272"/>
                    <a:pt x="357" y="271"/>
                    <a:pt x="362" y="271"/>
                  </a:cubicBezTo>
                  <a:cubicBezTo>
                    <a:pt x="372" y="271"/>
                    <a:pt x="381" y="276"/>
                    <a:pt x="389" y="284"/>
                  </a:cubicBezTo>
                  <a:cubicBezTo>
                    <a:pt x="399" y="295"/>
                    <a:pt x="404" y="308"/>
                    <a:pt x="405" y="324"/>
                  </a:cubicBezTo>
                  <a:cubicBezTo>
                    <a:pt x="406" y="347"/>
                    <a:pt x="399" y="366"/>
                    <a:pt x="389" y="385"/>
                  </a:cubicBezTo>
                  <a:cubicBezTo>
                    <a:pt x="385" y="391"/>
                    <a:pt x="381" y="397"/>
                    <a:pt x="377" y="403"/>
                  </a:cubicBezTo>
                  <a:cubicBezTo>
                    <a:pt x="356" y="431"/>
                    <a:pt x="324" y="443"/>
                    <a:pt x="294" y="443"/>
                  </a:cubicBezTo>
                  <a:cubicBezTo>
                    <a:pt x="277" y="443"/>
                    <a:pt x="260" y="439"/>
                    <a:pt x="248" y="431"/>
                  </a:cubicBezTo>
                  <a:cubicBezTo>
                    <a:pt x="222" y="415"/>
                    <a:pt x="197" y="398"/>
                    <a:pt x="175" y="377"/>
                  </a:cubicBezTo>
                  <a:cubicBezTo>
                    <a:pt x="141" y="345"/>
                    <a:pt x="137" y="308"/>
                    <a:pt x="146" y="266"/>
                  </a:cubicBezTo>
                  <a:cubicBezTo>
                    <a:pt x="147" y="261"/>
                    <a:pt x="149" y="257"/>
                    <a:pt x="152" y="253"/>
                  </a:cubicBezTo>
                  <a:cubicBezTo>
                    <a:pt x="156" y="245"/>
                    <a:pt x="162" y="239"/>
                    <a:pt x="169" y="232"/>
                  </a:cubicBezTo>
                  <a:cubicBezTo>
                    <a:pt x="193" y="209"/>
                    <a:pt x="230" y="208"/>
                    <a:pt x="252" y="182"/>
                  </a:cubicBezTo>
                  <a:cubicBezTo>
                    <a:pt x="255" y="179"/>
                    <a:pt x="262" y="180"/>
                    <a:pt x="267" y="179"/>
                  </a:cubicBezTo>
                  <a:cubicBezTo>
                    <a:pt x="273" y="179"/>
                    <a:pt x="278" y="179"/>
                    <a:pt x="283" y="179"/>
                  </a:cubicBezTo>
                  <a:cubicBezTo>
                    <a:pt x="286" y="179"/>
                    <a:pt x="288" y="179"/>
                    <a:pt x="290" y="179"/>
                  </a:cubicBezTo>
                  <a:cubicBezTo>
                    <a:pt x="368" y="181"/>
                    <a:pt x="426" y="217"/>
                    <a:pt x="463" y="285"/>
                  </a:cubicBezTo>
                  <a:cubicBezTo>
                    <a:pt x="469" y="295"/>
                    <a:pt x="471" y="308"/>
                    <a:pt x="471" y="320"/>
                  </a:cubicBezTo>
                  <a:cubicBezTo>
                    <a:pt x="471" y="345"/>
                    <a:pt x="469" y="370"/>
                    <a:pt x="456" y="393"/>
                  </a:cubicBezTo>
                  <a:cubicBezTo>
                    <a:pt x="446" y="413"/>
                    <a:pt x="436" y="432"/>
                    <a:pt x="425" y="451"/>
                  </a:cubicBezTo>
                  <a:cubicBezTo>
                    <a:pt x="423" y="455"/>
                    <a:pt x="420" y="460"/>
                    <a:pt x="417" y="464"/>
                  </a:cubicBezTo>
                  <a:cubicBezTo>
                    <a:pt x="390" y="506"/>
                    <a:pt x="338" y="540"/>
                    <a:pt x="282" y="540"/>
                  </a:cubicBezTo>
                  <a:moveTo>
                    <a:pt x="226" y="160"/>
                  </a:moveTo>
                  <a:cubicBezTo>
                    <a:pt x="195" y="140"/>
                    <a:pt x="174" y="112"/>
                    <a:pt x="156" y="82"/>
                  </a:cubicBezTo>
                  <a:cubicBezTo>
                    <a:pt x="146" y="64"/>
                    <a:pt x="137" y="43"/>
                    <a:pt x="147" y="21"/>
                  </a:cubicBezTo>
                  <a:cubicBezTo>
                    <a:pt x="147" y="21"/>
                    <a:pt x="148" y="21"/>
                    <a:pt x="148" y="21"/>
                  </a:cubicBezTo>
                  <a:cubicBezTo>
                    <a:pt x="211" y="21"/>
                    <a:pt x="246" y="110"/>
                    <a:pt x="226" y="160"/>
                  </a:cubicBezTo>
                  <a:moveTo>
                    <a:pt x="144" y="0"/>
                  </a:moveTo>
                  <a:cubicBezTo>
                    <a:pt x="139" y="0"/>
                    <a:pt x="134" y="0"/>
                    <a:pt x="131" y="2"/>
                  </a:cubicBezTo>
                  <a:cubicBezTo>
                    <a:pt x="95" y="23"/>
                    <a:pt x="66" y="49"/>
                    <a:pt x="45" y="84"/>
                  </a:cubicBezTo>
                  <a:cubicBezTo>
                    <a:pt x="39" y="94"/>
                    <a:pt x="34" y="105"/>
                    <a:pt x="30" y="116"/>
                  </a:cubicBezTo>
                  <a:cubicBezTo>
                    <a:pt x="3" y="184"/>
                    <a:pt x="0" y="253"/>
                    <a:pt x="8" y="323"/>
                  </a:cubicBezTo>
                  <a:cubicBezTo>
                    <a:pt x="12" y="365"/>
                    <a:pt x="32" y="400"/>
                    <a:pt x="57" y="431"/>
                  </a:cubicBezTo>
                  <a:cubicBezTo>
                    <a:pt x="90" y="470"/>
                    <a:pt x="128" y="504"/>
                    <a:pt x="175" y="525"/>
                  </a:cubicBezTo>
                  <a:cubicBezTo>
                    <a:pt x="201" y="537"/>
                    <a:pt x="226" y="549"/>
                    <a:pt x="253" y="555"/>
                  </a:cubicBezTo>
                  <a:cubicBezTo>
                    <a:pt x="262" y="557"/>
                    <a:pt x="271" y="558"/>
                    <a:pt x="280" y="558"/>
                  </a:cubicBezTo>
                  <a:cubicBezTo>
                    <a:pt x="318" y="558"/>
                    <a:pt x="352" y="541"/>
                    <a:pt x="385" y="518"/>
                  </a:cubicBezTo>
                  <a:cubicBezTo>
                    <a:pt x="420" y="494"/>
                    <a:pt x="440" y="457"/>
                    <a:pt x="462" y="421"/>
                  </a:cubicBezTo>
                  <a:cubicBezTo>
                    <a:pt x="463" y="420"/>
                    <a:pt x="463" y="419"/>
                    <a:pt x="464" y="418"/>
                  </a:cubicBezTo>
                  <a:cubicBezTo>
                    <a:pt x="483" y="385"/>
                    <a:pt x="490" y="349"/>
                    <a:pt x="489" y="312"/>
                  </a:cubicBezTo>
                  <a:cubicBezTo>
                    <a:pt x="488" y="303"/>
                    <a:pt x="487" y="293"/>
                    <a:pt x="483" y="285"/>
                  </a:cubicBezTo>
                  <a:cubicBezTo>
                    <a:pt x="466" y="245"/>
                    <a:pt x="439" y="215"/>
                    <a:pt x="403" y="192"/>
                  </a:cubicBezTo>
                  <a:cubicBezTo>
                    <a:pt x="372" y="171"/>
                    <a:pt x="339" y="162"/>
                    <a:pt x="304" y="162"/>
                  </a:cubicBezTo>
                  <a:cubicBezTo>
                    <a:pt x="297" y="162"/>
                    <a:pt x="291" y="162"/>
                    <a:pt x="284" y="163"/>
                  </a:cubicBezTo>
                  <a:cubicBezTo>
                    <a:pt x="282" y="163"/>
                    <a:pt x="280" y="163"/>
                    <a:pt x="277" y="163"/>
                  </a:cubicBezTo>
                  <a:cubicBezTo>
                    <a:pt x="270" y="163"/>
                    <a:pt x="262" y="162"/>
                    <a:pt x="255" y="162"/>
                  </a:cubicBezTo>
                  <a:cubicBezTo>
                    <a:pt x="252" y="141"/>
                    <a:pt x="250" y="120"/>
                    <a:pt x="248" y="100"/>
                  </a:cubicBezTo>
                  <a:cubicBezTo>
                    <a:pt x="241" y="53"/>
                    <a:pt x="208" y="8"/>
                    <a:pt x="153" y="0"/>
                  </a:cubicBezTo>
                  <a:cubicBezTo>
                    <a:pt x="150" y="0"/>
                    <a:pt x="147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0" name="Freeform 224"/>
            <p:cNvSpPr>
              <a:spLocks noEditPoints="1"/>
            </p:cNvSpPr>
            <p:nvPr/>
          </p:nvSpPr>
          <p:spPr bwMode="auto">
            <a:xfrm>
              <a:off x="7261226" y="32083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8 h 642"/>
                <a:gd name="T4" fmla="*/ 49 w 647"/>
                <a:gd name="T5" fmla="*/ 70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3 h 642"/>
                <a:gd name="T12" fmla="*/ 145 w 647"/>
                <a:gd name="T13" fmla="*/ 258 h 642"/>
                <a:gd name="T14" fmla="*/ 61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5 w 647"/>
                <a:gd name="T25" fmla="*/ 328 h 642"/>
                <a:gd name="T26" fmla="*/ 85 w 647"/>
                <a:gd name="T27" fmla="*/ 322 h 642"/>
                <a:gd name="T28" fmla="*/ 231 w 647"/>
                <a:gd name="T29" fmla="*/ 220 h 642"/>
                <a:gd name="T30" fmla="*/ 311 w 647"/>
                <a:gd name="T31" fmla="*/ 66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2 h 642"/>
                <a:gd name="T38" fmla="*/ 560 w 647"/>
                <a:gd name="T39" fmla="*/ 100 h 642"/>
                <a:gd name="T40" fmla="*/ 398 w 647"/>
                <a:gd name="T41" fmla="*/ 216 h 642"/>
                <a:gd name="T42" fmla="*/ 370 w 647"/>
                <a:gd name="T43" fmla="*/ 305 h 642"/>
                <a:gd name="T44" fmla="*/ 442 w 647"/>
                <a:gd name="T45" fmla="*/ 335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9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9 h 642"/>
                <a:gd name="T58" fmla="*/ 312 w 647"/>
                <a:gd name="T59" fmla="*/ 382 h 642"/>
                <a:gd name="T60" fmla="*/ 210 w 647"/>
                <a:gd name="T61" fmla="*/ 486 h 642"/>
                <a:gd name="T62" fmla="*/ 196 w 647"/>
                <a:gd name="T63" fmla="*/ 547 h 642"/>
                <a:gd name="T64" fmla="*/ 415 w 647"/>
                <a:gd name="T65" fmla="*/ 0 h 642"/>
                <a:gd name="T66" fmla="*/ 324 w 647"/>
                <a:gd name="T67" fmla="*/ 10 h 642"/>
                <a:gd name="T68" fmla="*/ 223 w 647"/>
                <a:gd name="T69" fmla="*/ 23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4 w 647"/>
                <a:gd name="T77" fmla="*/ 30 h 642"/>
                <a:gd name="T78" fmla="*/ 12 w 647"/>
                <a:gd name="T79" fmla="*/ 58 h 642"/>
                <a:gd name="T80" fmla="*/ 0 w 647"/>
                <a:gd name="T81" fmla="*/ 140 h 642"/>
                <a:gd name="T82" fmla="*/ 115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1 w 647"/>
                <a:gd name="T89" fmla="*/ 565 h 642"/>
                <a:gd name="T90" fmla="*/ 273 w 647"/>
                <a:gd name="T91" fmla="*/ 430 h 642"/>
                <a:gd name="T92" fmla="*/ 357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6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1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8 h 642"/>
                <a:gd name="T116" fmla="*/ 592 w 647"/>
                <a:gd name="T117" fmla="*/ 127 h 642"/>
                <a:gd name="T118" fmla="*/ 607 w 647"/>
                <a:gd name="T119" fmla="*/ 70 h 642"/>
                <a:gd name="T120" fmla="*/ 602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8" y="226"/>
                    <a:pt x="103" y="222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7" y="151"/>
                    <a:pt x="23" y="120"/>
                    <a:pt x="34" y="91"/>
                  </a:cubicBezTo>
                  <a:cubicBezTo>
                    <a:pt x="37" y="83"/>
                    <a:pt x="41" y="72"/>
                    <a:pt x="49" y="7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1"/>
                    <a:pt x="192" y="50"/>
                    <a:pt x="232" y="50"/>
                  </a:cubicBezTo>
                  <a:cubicBezTo>
                    <a:pt x="247" y="50"/>
                    <a:pt x="263" y="50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98"/>
                    <a:pt x="268" y="139"/>
                    <a:pt x="238" y="173"/>
                  </a:cubicBezTo>
                  <a:cubicBezTo>
                    <a:pt x="209" y="203"/>
                    <a:pt x="176" y="231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19" y="279"/>
                    <a:pt x="93" y="289"/>
                    <a:pt x="61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4" y="212"/>
                    <a:pt x="48" y="212"/>
                  </a:cubicBezTo>
                  <a:cubicBezTo>
                    <a:pt x="56" y="212"/>
                    <a:pt x="63" y="217"/>
                    <a:pt x="70" y="221"/>
                  </a:cubicBezTo>
                  <a:cubicBezTo>
                    <a:pt x="76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2" y="323"/>
                    <a:pt x="85" y="322"/>
                  </a:cubicBezTo>
                  <a:cubicBezTo>
                    <a:pt x="90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1" y="220"/>
                  </a:cubicBezTo>
                  <a:cubicBezTo>
                    <a:pt x="238" y="214"/>
                    <a:pt x="244" y="208"/>
                    <a:pt x="250" y="202"/>
                  </a:cubicBezTo>
                  <a:cubicBezTo>
                    <a:pt x="289" y="166"/>
                    <a:pt x="300" y="117"/>
                    <a:pt x="311" y="66"/>
                  </a:cubicBezTo>
                  <a:cubicBezTo>
                    <a:pt x="312" y="59"/>
                    <a:pt x="315" y="46"/>
                    <a:pt x="315" y="46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3" y="26"/>
                  </a:cubicBezTo>
                  <a:cubicBezTo>
                    <a:pt x="465" y="26"/>
                    <a:pt x="516" y="41"/>
                    <a:pt x="548" y="65"/>
                  </a:cubicBezTo>
                  <a:cubicBezTo>
                    <a:pt x="557" y="72"/>
                    <a:pt x="565" y="80"/>
                    <a:pt x="571" y="89"/>
                  </a:cubicBezTo>
                  <a:cubicBezTo>
                    <a:pt x="573" y="92"/>
                    <a:pt x="573" y="92"/>
                    <a:pt x="573" y="92"/>
                  </a:cubicBezTo>
                  <a:cubicBezTo>
                    <a:pt x="570" y="94"/>
                    <a:pt x="570" y="94"/>
                    <a:pt x="570" y="94"/>
                  </a:cubicBezTo>
                  <a:cubicBezTo>
                    <a:pt x="566" y="96"/>
                    <a:pt x="563" y="98"/>
                    <a:pt x="560" y="100"/>
                  </a:cubicBezTo>
                  <a:cubicBezTo>
                    <a:pt x="552" y="105"/>
                    <a:pt x="545" y="111"/>
                    <a:pt x="536" y="114"/>
                  </a:cubicBezTo>
                  <a:cubicBezTo>
                    <a:pt x="477" y="137"/>
                    <a:pt x="432" y="171"/>
                    <a:pt x="398" y="216"/>
                  </a:cubicBezTo>
                  <a:cubicBezTo>
                    <a:pt x="386" y="233"/>
                    <a:pt x="375" y="250"/>
                    <a:pt x="364" y="270"/>
                  </a:cubicBezTo>
                  <a:cubicBezTo>
                    <a:pt x="357" y="281"/>
                    <a:pt x="360" y="298"/>
                    <a:pt x="370" y="305"/>
                  </a:cubicBezTo>
                  <a:cubicBezTo>
                    <a:pt x="373" y="307"/>
                    <a:pt x="375" y="308"/>
                    <a:pt x="378" y="309"/>
                  </a:cubicBezTo>
                  <a:cubicBezTo>
                    <a:pt x="401" y="314"/>
                    <a:pt x="422" y="324"/>
                    <a:pt x="442" y="335"/>
                  </a:cubicBezTo>
                  <a:cubicBezTo>
                    <a:pt x="464" y="346"/>
                    <a:pt x="487" y="358"/>
                    <a:pt x="512" y="361"/>
                  </a:cubicBezTo>
                  <a:cubicBezTo>
                    <a:pt x="519" y="362"/>
                    <a:pt x="525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2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9"/>
                    <a:pt x="607" y="369"/>
                    <a:pt x="607" y="369"/>
                  </a:cubicBezTo>
                  <a:cubicBezTo>
                    <a:pt x="591" y="426"/>
                    <a:pt x="496" y="547"/>
                    <a:pt x="439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7"/>
                    <a:pt x="431" y="560"/>
                  </a:cubicBezTo>
                  <a:cubicBezTo>
                    <a:pt x="428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5"/>
                    <a:pt x="391" y="425"/>
                    <a:pt x="370" y="409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3"/>
                    <a:pt x="226" y="434"/>
                    <a:pt x="210" y="486"/>
                  </a:cubicBezTo>
                  <a:cubicBezTo>
                    <a:pt x="207" y="499"/>
                    <a:pt x="204" y="513"/>
                    <a:pt x="201" y="527"/>
                  </a:cubicBezTo>
                  <a:cubicBezTo>
                    <a:pt x="199" y="533"/>
                    <a:pt x="198" y="540"/>
                    <a:pt x="196" y="547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3" y="0"/>
                    <a:pt x="392" y="1"/>
                    <a:pt x="380" y="2"/>
                  </a:cubicBezTo>
                  <a:cubicBezTo>
                    <a:pt x="361" y="4"/>
                    <a:pt x="342" y="7"/>
                    <a:pt x="324" y="10"/>
                  </a:cubicBezTo>
                  <a:cubicBezTo>
                    <a:pt x="303" y="14"/>
                    <a:pt x="280" y="18"/>
                    <a:pt x="258" y="19"/>
                  </a:cubicBezTo>
                  <a:cubicBezTo>
                    <a:pt x="246" y="20"/>
                    <a:pt x="235" y="21"/>
                    <a:pt x="223" y="23"/>
                  </a:cubicBezTo>
                  <a:cubicBezTo>
                    <a:pt x="206" y="25"/>
                    <a:pt x="189" y="27"/>
                    <a:pt x="171" y="27"/>
                  </a:cubicBezTo>
                  <a:cubicBezTo>
                    <a:pt x="154" y="27"/>
                    <a:pt x="140" y="25"/>
                    <a:pt x="126" y="21"/>
                  </a:cubicBezTo>
                  <a:cubicBezTo>
                    <a:pt x="112" y="17"/>
                    <a:pt x="97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3"/>
                    <a:pt x="65" y="3"/>
                  </a:cubicBezTo>
                  <a:cubicBezTo>
                    <a:pt x="63" y="8"/>
                    <a:pt x="61" y="14"/>
                    <a:pt x="58" y="2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3" y="34"/>
                    <a:pt x="16" y="39"/>
                    <a:pt x="12" y="58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5" y="93"/>
                    <a:pt x="0" y="117"/>
                    <a:pt x="0" y="140"/>
                  </a:cubicBezTo>
                  <a:cubicBezTo>
                    <a:pt x="3" y="218"/>
                    <a:pt x="31" y="294"/>
                    <a:pt x="54" y="351"/>
                  </a:cubicBezTo>
                  <a:cubicBezTo>
                    <a:pt x="72" y="395"/>
                    <a:pt x="94" y="437"/>
                    <a:pt x="115" y="479"/>
                  </a:cubicBezTo>
                  <a:cubicBezTo>
                    <a:pt x="125" y="498"/>
                    <a:pt x="134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49" y="547"/>
                    <a:pt x="152" y="552"/>
                    <a:pt x="155" y="557"/>
                  </a:cubicBezTo>
                  <a:cubicBezTo>
                    <a:pt x="160" y="566"/>
                    <a:pt x="166" y="574"/>
                    <a:pt x="174" y="579"/>
                  </a:cubicBezTo>
                  <a:cubicBezTo>
                    <a:pt x="185" y="588"/>
                    <a:pt x="198" y="593"/>
                    <a:pt x="215" y="595"/>
                  </a:cubicBezTo>
                  <a:cubicBezTo>
                    <a:pt x="221" y="565"/>
                    <a:pt x="221" y="565"/>
                    <a:pt x="221" y="565"/>
                  </a:cubicBezTo>
                  <a:cubicBezTo>
                    <a:pt x="226" y="541"/>
                    <a:pt x="231" y="519"/>
                    <a:pt x="236" y="497"/>
                  </a:cubicBezTo>
                  <a:cubicBezTo>
                    <a:pt x="242" y="467"/>
                    <a:pt x="255" y="445"/>
                    <a:pt x="273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5" y="420"/>
                    <a:pt x="357" y="429"/>
                  </a:cubicBezTo>
                  <a:cubicBezTo>
                    <a:pt x="368" y="437"/>
                    <a:pt x="376" y="449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2" y="570"/>
                  </a:cubicBezTo>
                  <a:cubicBezTo>
                    <a:pt x="402" y="574"/>
                    <a:pt x="402" y="578"/>
                    <a:pt x="403" y="583"/>
                  </a:cubicBezTo>
                  <a:cubicBezTo>
                    <a:pt x="403" y="592"/>
                    <a:pt x="404" y="601"/>
                    <a:pt x="400" y="608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2"/>
                    <a:pt x="408" y="642"/>
                    <a:pt x="409" y="641"/>
                  </a:cubicBezTo>
                  <a:cubicBezTo>
                    <a:pt x="412" y="641"/>
                    <a:pt x="415" y="641"/>
                    <a:pt x="416" y="639"/>
                  </a:cubicBezTo>
                  <a:cubicBezTo>
                    <a:pt x="485" y="587"/>
                    <a:pt x="539" y="539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1"/>
                    <a:pt x="604" y="435"/>
                    <a:pt x="615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8"/>
                    <a:pt x="628" y="334"/>
                    <a:pt x="621" y="334"/>
                  </a:cubicBezTo>
                  <a:cubicBezTo>
                    <a:pt x="617" y="334"/>
                    <a:pt x="613" y="335"/>
                    <a:pt x="605" y="337"/>
                  </a:cubicBezTo>
                  <a:cubicBezTo>
                    <a:pt x="592" y="341"/>
                    <a:pt x="577" y="343"/>
                    <a:pt x="563" y="343"/>
                  </a:cubicBezTo>
                  <a:cubicBezTo>
                    <a:pt x="526" y="343"/>
                    <a:pt x="490" y="330"/>
                    <a:pt x="460" y="318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1"/>
                    <a:pt x="416" y="265"/>
                  </a:cubicBezTo>
                  <a:cubicBezTo>
                    <a:pt x="414" y="247"/>
                    <a:pt x="420" y="229"/>
                    <a:pt x="434" y="213"/>
                  </a:cubicBezTo>
                  <a:cubicBezTo>
                    <a:pt x="463" y="180"/>
                    <a:pt x="501" y="160"/>
                    <a:pt x="538" y="141"/>
                  </a:cubicBezTo>
                  <a:cubicBezTo>
                    <a:pt x="546" y="138"/>
                    <a:pt x="546" y="138"/>
                    <a:pt x="546" y="138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3" y="109"/>
                  </a:cubicBezTo>
                  <a:cubicBezTo>
                    <a:pt x="627" y="98"/>
                    <a:pt x="620" y="80"/>
                    <a:pt x="607" y="70"/>
                  </a:cubicBezTo>
                  <a:cubicBezTo>
                    <a:pt x="606" y="69"/>
                    <a:pt x="605" y="69"/>
                    <a:pt x="604" y="68"/>
                  </a:cubicBezTo>
                  <a:cubicBezTo>
                    <a:pt x="602" y="67"/>
                    <a:pt x="602" y="67"/>
                    <a:pt x="602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1" name="Freeform 225"/>
            <p:cNvSpPr>
              <a:spLocks noEditPoints="1"/>
            </p:cNvSpPr>
            <p:nvPr/>
          </p:nvSpPr>
          <p:spPr bwMode="auto">
            <a:xfrm>
              <a:off x="8559801" y="-16970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7 h 642"/>
                <a:gd name="T4" fmla="*/ 49 w 647"/>
                <a:gd name="T5" fmla="*/ 69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2 h 642"/>
                <a:gd name="T12" fmla="*/ 145 w 647"/>
                <a:gd name="T13" fmla="*/ 257 h 642"/>
                <a:gd name="T14" fmla="*/ 61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5 w 647"/>
                <a:gd name="T25" fmla="*/ 328 h 642"/>
                <a:gd name="T26" fmla="*/ 85 w 647"/>
                <a:gd name="T27" fmla="*/ 321 h 642"/>
                <a:gd name="T28" fmla="*/ 231 w 647"/>
                <a:gd name="T29" fmla="*/ 220 h 642"/>
                <a:gd name="T30" fmla="*/ 311 w 647"/>
                <a:gd name="T31" fmla="*/ 65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1 h 642"/>
                <a:gd name="T38" fmla="*/ 560 w 647"/>
                <a:gd name="T39" fmla="*/ 100 h 642"/>
                <a:gd name="T40" fmla="*/ 398 w 647"/>
                <a:gd name="T41" fmla="*/ 216 h 642"/>
                <a:gd name="T42" fmla="*/ 370 w 647"/>
                <a:gd name="T43" fmla="*/ 305 h 642"/>
                <a:gd name="T44" fmla="*/ 442 w 647"/>
                <a:gd name="T45" fmla="*/ 334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8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8 h 642"/>
                <a:gd name="T58" fmla="*/ 312 w 647"/>
                <a:gd name="T59" fmla="*/ 382 h 642"/>
                <a:gd name="T60" fmla="*/ 210 w 647"/>
                <a:gd name="T61" fmla="*/ 486 h 642"/>
                <a:gd name="T62" fmla="*/ 196 w 647"/>
                <a:gd name="T63" fmla="*/ 546 h 642"/>
                <a:gd name="T64" fmla="*/ 415 w 647"/>
                <a:gd name="T65" fmla="*/ 0 h 642"/>
                <a:gd name="T66" fmla="*/ 324 w 647"/>
                <a:gd name="T67" fmla="*/ 10 h 642"/>
                <a:gd name="T68" fmla="*/ 223 w 647"/>
                <a:gd name="T69" fmla="*/ 22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4 w 647"/>
                <a:gd name="T77" fmla="*/ 30 h 642"/>
                <a:gd name="T78" fmla="*/ 12 w 647"/>
                <a:gd name="T79" fmla="*/ 58 h 642"/>
                <a:gd name="T80" fmla="*/ 0 w 647"/>
                <a:gd name="T81" fmla="*/ 139 h 642"/>
                <a:gd name="T82" fmla="*/ 115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1 w 647"/>
                <a:gd name="T89" fmla="*/ 564 h 642"/>
                <a:gd name="T90" fmla="*/ 273 w 647"/>
                <a:gd name="T91" fmla="*/ 430 h 642"/>
                <a:gd name="T92" fmla="*/ 357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6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1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7 h 642"/>
                <a:gd name="T116" fmla="*/ 592 w 647"/>
                <a:gd name="T117" fmla="*/ 127 h 642"/>
                <a:gd name="T118" fmla="*/ 607 w 647"/>
                <a:gd name="T119" fmla="*/ 70 h 642"/>
                <a:gd name="T120" fmla="*/ 602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8" y="226"/>
                    <a:pt x="103" y="222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27" y="151"/>
                    <a:pt x="23" y="120"/>
                    <a:pt x="34" y="90"/>
                  </a:cubicBezTo>
                  <a:cubicBezTo>
                    <a:pt x="37" y="83"/>
                    <a:pt x="41" y="72"/>
                    <a:pt x="49" y="6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0"/>
                    <a:pt x="192" y="50"/>
                    <a:pt x="232" y="50"/>
                  </a:cubicBezTo>
                  <a:cubicBezTo>
                    <a:pt x="247" y="50"/>
                    <a:pt x="263" y="49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98"/>
                    <a:pt x="268" y="139"/>
                    <a:pt x="238" y="172"/>
                  </a:cubicBezTo>
                  <a:cubicBezTo>
                    <a:pt x="209" y="203"/>
                    <a:pt x="176" y="231"/>
                    <a:pt x="145" y="257"/>
                  </a:cubicBezTo>
                  <a:cubicBezTo>
                    <a:pt x="143" y="258"/>
                    <a:pt x="143" y="258"/>
                    <a:pt x="143" y="258"/>
                  </a:cubicBezTo>
                  <a:cubicBezTo>
                    <a:pt x="119" y="279"/>
                    <a:pt x="93" y="289"/>
                    <a:pt x="61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4" y="212"/>
                    <a:pt x="48" y="212"/>
                  </a:cubicBezTo>
                  <a:cubicBezTo>
                    <a:pt x="56" y="212"/>
                    <a:pt x="63" y="216"/>
                    <a:pt x="70" y="221"/>
                  </a:cubicBezTo>
                  <a:cubicBezTo>
                    <a:pt x="76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2" y="323"/>
                    <a:pt x="85" y="321"/>
                  </a:cubicBezTo>
                  <a:cubicBezTo>
                    <a:pt x="90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1" y="220"/>
                  </a:cubicBezTo>
                  <a:cubicBezTo>
                    <a:pt x="238" y="214"/>
                    <a:pt x="244" y="208"/>
                    <a:pt x="250" y="202"/>
                  </a:cubicBezTo>
                  <a:cubicBezTo>
                    <a:pt x="289" y="165"/>
                    <a:pt x="300" y="117"/>
                    <a:pt x="311" y="65"/>
                  </a:cubicBezTo>
                  <a:cubicBezTo>
                    <a:pt x="312" y="59"/>
                    <a:pt x="315" y="45"/>
                    <a:pt x="315" y="45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3" y="26"/>
                  </a:cubicBezTo>
                  <a:cubicBezTo>
                    <a:pt x="465" y="26"/>
                    <a:pt x="516" y="40"/>
                    <a:pt x="548" y="65"/>
                  </a:cubicBezTo>
                  <a:cubicBezTo>
                    <a:pt x="557" y="72"/>
                    <a:pt x="565" y="80"/>
                    <a:pt x="571" y="88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0" y="93"/>
                    <a:pt x="570" y="93"/>
                    <a:pt x="570" y="93"/>
                  </a:cubicBezTo>
                  <a:cubicBezTo>
                    <a:pt x="566" y="96"/>
                    <a:pt x="563" y="98"/>
                    <a:pt x="560" y="100"/>
                  </a:cubicBezTo>
                  <a:cubicBezTo>
                    <a:pt x="552" y="105"/>
                    <a:pt x="545" y="110"/>
                    <a:pt x="536" y="114"/>
                  </a:cubicBezTo>
                  <a:cubicBezTo>
                    <a:pt x="477" y="137"/>
                    <a:pt x="432" y="171"/>
                    <a:pt x="398" y="216"/>
                  </a:cubicBezTo>
                  <a:cubicBezTo>
                    <a:pt x="386" y="232"/>
                    <a:pt x="375" y="250"/>
                    <a:pt x="364" y="270"/>
                  </a:cubicBezTo>
                  <a:cubicBezTo>
                    <a:pt x="357" y="281"/>
                    <a:pt x="360" y="297"/>
                    <a:pt x="370" y="305"/>
                  </a:cubicBezTo>
                  <a:cubicBezTo>
                    <a:pt x="373" y="307"/>
                    <a:pt x="375" y="308"/>
                    <a:pt x="378" y="309"/>
                  </a:cubicBezTo>
                  <a:cubicBezTo>
                    <a:pt x="401" y="313"/>
                    <a:pt x="422" y="324"/>
                    <a:pt x="442" y="334"/>
                  </a:cubicBezTo>
                  <a:cubicBezTo>
                    <a:pt x="464" y="346"/>
                    <a:pt x="487" y="357"/>
                    <a:pt x="512" y="361"/>
                  </a:cubicBezTo>
                  <a:cubicBezTo>
                    <a:pt x="519" y="362"/>
                    <a:pt x="525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2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8"/>
                    <a:pt x="607" y="368"/>
                    <a:pt x="607" y="368"/>
                  </a:cubicBezTo>
                  <a:cubicBezTo>
                    <a:pt x="591" y="425"/>
                    <a:pt x="496" y="547"/>
                    <a:pt x="439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6"/>
                    <a:pt x="431" y="560"/>
                  </a:cubicBezTo>
                  <a:cubicBezTo>
                    <a:pt x="428" y="545"/>
                    <a:pt x="426" y="531"/>
                    <a:pt x="423" y="517"/>
                  </a:cubicBezTo>
                  <a:cubicBezTo>
                    <a:pt x="420" y="501"/>
                    <a:pt x="415" y="485"/>
                    <a:pt x="411" y="469"/>
                  </a:cubicBezTo>
                  <a:cubicBezTo>
                    <a:pt x="405" y="444"/>
                    <a:pt x="391" y="425"/>
                    <a:pt x="370" y="408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2"/>
                    <a:pt x="226" y="434"/>
                    <a:pt x="210" y="486"/>
                  </a:cubicBezTo>
                  <a:cubicBezTo>
                    <a:pt x="207" y="499"/>
                    <a:pt x="204" y="512"/>
                    <a:pt x="201" y="527"/>
                  </a:cubicBezTo>
                  <a:cubicBezTo>
                    <a:pt x="199" y="533"/>
                    <a:pt x="198" y="540"/>
                    <a:pt x="196" y="546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3" y="0"/>
                    <a:pt x="392" y="1"/>
                    <a:pt x="380" y="2"/>
                  </a:cubicBezTo>
                  <a:cubicBezTo>
                    <a:pt x="361" y="4"/>
                    <a:pt x="342" y="7"/>
                    <a:pt x="324" y="10"/>
                  </a:cubicBezTo>
                  <a:cubicBezTo>
                    <a:pt x="302" y="14"/>
                    <a:pt x="280" y="17"/>
                    <a:pt x="257" y="19"/>
                  </a:cubicBezTo>
                  <a:cubicBezTo>
                    <a:pt x="246" y="20"/>
                    <a:pt x="234" y="21"/>
                    <a:pt x="223" y="22"/>
                  </a:cubicBezTo>
                  <a:cubicBezTo>
                    <a:pt x="206" y="24"/>
                    <a:pt x="189" y="27"/>
                    <a:pt x="171" y="27"/>
                  </a:cubicBezTo>
                  <a:cubicBezTo>
                    <a:pt x="154" y="27"/>
                    <a:pt x="140" y="25"/>
                    <a:pt x="126" y="21"/>
                  </a:cubicBezTo>
                  <a:cubicBezTo>
                    <a:pt x="111" y="16"/>
                    <a:pt x="97" y="12"/>
                    <a:pt x="84" y="7"/>
                  </a:cubicBezTo>
                  <a:cubicBezTo>
                    <a:pt x="78" y="5"/>
                    <a:pt x="72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2"/>
                    <a:pt x="65" y="3"/>
                  </a:cubicBezTo>
                  <a:cubicBezTo>
                    <a:pt x="62" y="8"/>
                    <a:pt x="61" y="13"/>
                    <a:pt x="58" y="2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3" y="34"/>
                    <a:pt x="16" y="39"/>
                    <a:pt x="12" y="58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5" y="93"/>
                    <a:pt x="0" y="116"/>
                    <a:pt x="0" y="139"/>
                  </a:cubicBezTo>
                  <a:cubicBezTo>
                    <a:pt x="3" y="218"/>
                    <a:pt x="31" y="294"/>
                    <a:pt x="54" y="351"/>
                  </a:cubicBezTo>
                  <a:cubicBezTo>
                    <a:pt x="72" y="394"/>
                    <a:pt x="94" y="437"/>
                    <a:pt x="115" y="479"/>
                  </a:cubicBezTo>
                  <a:cubicBezTo>
                    <a:pt x="125" y="497"/>
                    <a:pt x="134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49" y="547"/>
                    <a:pt x="152" y="552"/>
                    <a:pt x="155" y="557"/>
                  </a:cubicBezTo>
                  <a:cubicBezTo>
                    <a:pt x="160" y="566"/>
                    <a:pt x="166" y="573"/>
                    <a:pt x="174" y="579"/>
                  </a:cubicBezTo>
                  <a:cubicBezTo>
                    <a:pt x="185" y="587"/>
                    <a:pt x="198" y="593"/>
                    <a:pt x="215" y="595"/>
                  </a:cubicBezTo>
                  <a:cubicBezTo>
                    <a:pt x="221" y="564"/>
                    <a:pt x="221" y="564"/>
                    <a:pt x="221" y="564"/>
                  </a:cubicBezTo>
                  <a:cubicBezTo>
                    <a:pt x="226" y="541"/>
                    <a:pt x="231" y="519"/>
                    <a:pt x="236" y="496"/>
                  </a:cubicBezTo>
                  <a:cubicBezTo>
                    <a:pt x="242" y="466"/>
                    <a:pt x="255" y="445"/>
                    <a:pt x="273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5" y="420"/>
                    <a:pt x="357" y="429"/>
                  </a:cubicBezTo>
                  <a:cubicBezTo>
                    <a:pt x="368" y="437"/>
                    <a:pt x="376" y="448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2" y="569"/>
                  </a:cubicBezTo>
                  <a:cubicBezTo>
                    <a:pt x="402" y="573"/>
                    <a:pt x="402" y="578"/>
                    <a:pt x="403" y="583"/>
                  </a:cubicBezTo>
                  <a:cubicBezTo>
                    <a:pt x="403" y="592"/>
                    <a:pt x="404" y="601"/>
                    <a:pt x="400" y="607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1"/>
                    <a:pt x="408" y="641"/>
                    <a:pt x="409" y="641"/>
                  </a:cubicBezTo>
                  <a:cubicBezTo>
                    <a:pt x="412" y="641"/>
                    <a:pt x="415" y="640"/>
                    <a:pt x="416" y="639"/>
                  </a:cubicBezTo>
                  <a:cubicBezTo>
                    <a:pt x="485" y="586"/>
                    <a:pt x="539" y="538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0"/>
                    <a:pt x="604" y="435"/>
                    <a:pt x="615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7"/>
                    <a:pt x="628" y="334"/>
                    <a:pt x="621" y="334"/>
                  </a:cubicBezTo>
                  <a:cubicBezTo>
                    <a:pt x="617" y="334"/>
                    <a:pt x="613" y="335"/>
                    <a:pt x="605" y="337"/>
                  </a:cubicBezTo>
                  <a:cubicBezTo>
                    <a:pt x="592" y="341"/>
                    <a:pt x="577" y="343"/>
                    <a:pt x="563" y="343"/>
                  </a:cubicBezTo>
                  <a:cubicBezTo>
                    <a:pt x="526" y="343"/>
                    <a:pt x="490" y="330"/>
                    <a:pt x="460" y="317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0"/>
                    <a:pt x="416" y="264"/>
                  </a:cubicBezTo>
                  <a:cubicBezTo>
                    <a:pt x="414" y="247"/>
                    <a:pt x="420" y="229"/>
                    <a:pt x="434" y="213"/>
                  </a:cubicBezTo>
                  <a:cubicBezTo>
                    <a:pt x="463" y="179"/>
                    <a:pt x="501" y="160"/>
                    <a:pt x="538" y="141"/>
                  </a:cubicBezTo>
                  <a:cubicBezTo>
                    <a:pt x="546" y="137"/>
                    <a:pt x="546" y="137"/>
                    <a:pt x="546" y="137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3" y="109"/>
                  </a:cubicBezTo>
                  <a:cubicBezTo>
                    <a:pt x="627" y="98"/>
                    <a:pt x="620" y="80"/>
                    <a:pt x="607" y="70"/>
                  </a:cubicBezTo>
                  <a:cubicBezTo>
                    <a:pt x="606" y="69"/>
                    <a:pt x="605" y="68"/>
                    <a:pt x="604" y="68"/>
                  </a:cubicBezTo>
                  <a:cubicBezTo>
                    <a:pt x="602" y="67"/>
                    <a:pt x="602" y="67"/>
                    <a:pt x="602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2" name="Freeform 226"/>
            <p:cNvSpPr>
              <a:spLocks noEditPoints="1"/>
            </p:cNvSpPr>
            <p:nvPr/>
          </p:nvSpPr>
          <p:spPr bwMode="auto">
            <a:xfrm>
              <a:off x="6200776" y="-1903413"/>
              <a:ext cx="463550" cy="434975"/>
            </a:xfrm>
            <a:custGeom>
              <a:avLst/>
              <a:gdLst>
                <a:gd name="T0" fmla="*/ 418 w 652"/>
                <a:gd name="T1" fmla="*/ 413 h 612"/>
                <a:gd name="T2" fmla="*/ 564 w 652"/>
                <a:gd name="T3" fmla="*/ 271 h 612"/>
                <a:gd name="T4" fmla="*/ 599 w 652"/>
                <a:gd name="T5" fmla="*/ 339 h 612"/>
                <a:gd name="T6" fmla="*/ 568 w 652"/>
                <a:gd name="T7" fmla="*/ 339 h 612"/>
                <a:gd name="T8" fmla="*/ 537 w 652"/>
                <a:gd name="T9" fmla="*/ 343 h 612"/>
                <a:gd name="T10" fmla="*/ 625 w 652"/>
                <a:gd name="T11" fmla="*/ 456 h 612"/>
                <a:gd name="T12" fmla="*/ 553 w 652"/>
                <a:gd name="T13" fmla="*/ 506 h 612"/>
                <a:gd name="T14" fmla="*/ 396 w 652"/>
                <a:gd name="T15" fmla="*/ 539 h 612"/>
                <a:gd name="T16" fmla="*/ 388 w 652"/>
                <a:gd name="T17" fmla="*/ 113 h 612"/>
                <a:gd name="T18" fmla="*/ 391 w 652"/>
                <a:gd name="T19" fmla="*/ 46 h 612"/>
                <a:gd name="T20" fmla="*/ 544 w 652"/>
                <a:gd name="T21" fmla="*/ 239 h 612"/>
                <a:gd name="T22" fmla="*/ 521 w 652"/>
                <a:gd name="T23" fmla="*/ 260 h 612"/>
                <a:gd name="T24" fmla="*/ 368 w 652"/>
                <a:gd name="T25" fmla="*/ 528 h 612"/>
                <a:gd name="T26" fmla="*/ 230 w 652"/>
                <a:gd name="T27" fmla="*/ 588 h 612"/>
                <a:gd name="T28" fmla="*/ 118 w 652"/>
                <a:gd name="T29" fmla="*/ 552 h 612"/>
                <a:gd name="T30" fmla="*/ 126 w 652"/>
                <a:gd name="T31" fmla="*/ 538 h 612"/>
                <a:gd name="T32" fmla="*/ 281 w 652"/>
                <a:gd name="T33" fmla="*/ 344 h 612"/>
                <a:gd name="T34" fmla="*/ 260 w 652"/>
                <a:gd name="T35" fmla="*/ 310 h 612"/>
                <a:gd name="T36" fmla="*/ 130 w 652"/>
                <a:gd name="T37" fmla="*/ 284 h 612"/>
                <a:gd name="T38" fmla="*/ 106 w 652"/>
                <a:gd name="T39" fmla="*/ 284 h 612"/>
                <a:gd name="T40" fmla="*/ 33 w 652"/>
                <a:gd name="T41" fmla="*/ 300 h 612"/>
                <a:gd name="T42" fmla="*/ 159 w 652"/>
                <a:gd name="T43" fmla="*/ 58 h 612"/>
                <a:gd name="T44" fmla="*/ 202 w 652"/>
                <a:gd name="T45" fmla="*/ 164 h 612"/>
                <a:gd name="T46" fmla="*/ 302 w 652"/>
                <a:gd name="T47" fmla="*/ 229 h 612"/>
                <a:gd name="T48" fmla="*/ 174 w 652"/>
                <a:gd name="T49" fmla="*/ 1 h 612"/>
                <a:gd name="T50" fmla="*/ 38 w 652"/>
                <a:gd name="T51" fmla="*/ 198 h 612"/>
                <a:gd name="T52" fmla="*/ 3 w 652"/>
                <a:gd name="T53" fmla="*/ 320 h 612"/>
                <a:gd name="T54" fmla="*/ 41 w 652"/>
                <a:gd name="T55" fmla="*/ 322 h 612"/>
                <a:gd name="T56" fmla="*/ 182 w 652"/>
                <a:gd name="T57" fmla="*/ 315 h 612"/>
                <a:gd name="T58" fmla="*/ 225 w 652"/>
                <a:gd name="T59" fmla="*/ 410 h 612"/>
                <a:gd name="T60" fmla="*/ 93 w 652"/>
                <a:gd name="T61" fmla="*/ 519 h 612"/>
                <a:gd name="T62" fmla="*/ 92 w 652"/>
                <a:gd name="T63" fmla="*/ 577 h 612"/>
                <a:gd name="T64" fmla="*/ 228 w 652"/>
                <a:gd name="T65" fmla="*/ 612 h 612"/>
                <a:gd name="T66" fmla="*/ 426 w 652"/>
                <a:gd name="T67" fmla="*/ 562 h 612"/>
                <a:gd name="T68" fmla="*/ 542 w 652"/>
                <a:gd name="T69" fmla="*/ 536 h 612"/>
                <a:gd name="T70" fmla="*/ 609 w 652"/>
                <a:gd name="T71" fmla="*/ 545 h 612"/>
                <a:gd name="T72" fmla="*/ 614 w 652"/>
                <a:gd name="T73" fmla="*/ 526 h 612"/>
                <a:gd name="T74" fmla="*/ 651 w 652"/>
                <a:gd name="T75" fmla="*/ 482 h 612"/>
                <a:gd name="T76" fmla="*/ 559 w 652"/>
                <a:gd name="T77" fmla="*/ 213 h 612"/>
                <a:gd name="T78" fmla="*/ 439 w 652"/>
                <a:gd name="T79" fmla="*/ 49 h 612"/>
                <a:gd name="T80" fmla="*/ 374 w 652"/>
                <a:gd name="T81" fmla="*/ 11 h 612"/>
                <a:gd name="T82" fmla="*/ 365 w 652"/>
                <a:gd name="T83" fmla="*/ 39 h 612"/>
                <a:gd name="T84" fmla="*/ 290 w 652"/>
                <a:gd name="T85" fmla="*/ 200 h 612"/>
                <a:gd name="T86" fmla="*/ 232 w 652"/>
                <a:gd name="T87" fmla="*/ 166 h 612"/>
                <a:gd name="T88" fmla="*/ 190 w 652"/>
                <a:gd name="T89" fmla="*/ 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52" h="612">
                  <a:moveTo>
                    <a:pt x="396" y="539"/>
                  </a:moveTo>
                  <a:cubicBezTo>
                    <a:pt x="396" y="535"/>
                    <a:pt x="396" y="535"/>
                    <a:pt x="396" y="535"/>
                  </a:cubicBezTo>
                  <a:cubicBezTo>
                    <a:pt x="387" y="492"/>
                    <a:pt x="394" y="450"/>
                    <a:pt x="418" y="413"/>
                  </a:cubicBezTo>
                  <a:cubicBezTo>
                    <a:pt x="439" y="379"/>
                    <a:pt x="465" y="348"/>
                    <a:pt x="490" y="317"/>
                  </a:cubicBezTo>
                  <a:cubicBezTo>
                    <a:pt x="491" y="315"/>
                    <a:pt x="491" y="315"/>
                    <a:pt x="491" y="315"/>
                  </a:cubicBezTo>
                  <a:cubicBezTo>
                    <a:pt x="511" y="292"/>
                    <a:pt x="534" y="277"/>
                    <a:pt x="564" y="271"/>
                  </a:cubicBezTo>
                  <a:cubicBezTo>
                    <a:pt x="566" y="270"/>
                    <a:pt x="566" y="270"/>
                    <a:pt x="566" y="270"/>
                  </a:cubicBezTo>
                  <a:cubicBezTo>
                    <a:pt x="602" y="337"/>
                    <a:pt x="602" y="337"/>
                    <a:pt x="602" y="337"/>
                  </a:cubicBezTo>
                  <a:cubicBezTo>
                    <a:pt x="599" y="339"/>
                    <a:pt x="599" y="339"/>
                    <a:pt x="599" y="339"/>
                  </a:cubicBezTo>
                  <a:cubicBezTo>
                    <a:pt x="596" y="342"/>
                    <a:pt x="591" y="343"/>
                    <a:pt x="586" y="343"/>
                  </a:cubicBezTo>
                  <a:cubicBezTo>
                    <a:pt x="586" y="343"/>
                    <a:pt x="586" y="343"/>
                    <a:pt x="586" y="343"/>
                  </a:cubicBezTo>
                  <a:cubicBezTo>
                    <a:pt x="580" y="343"/>
                    <a:pt x="574" y="341"/>
                    <a:pt x="568" y="339"/>
                  </a:cubicBezTo>
                  <a:cubicBezTo>
                    <a:pt x="563" y="337"/>
                    <a:pt x="557" y="335"/>
                    <a:pt x="552" y="335"/>
                  </a:cubicBezTo>
                  <a:cubicBezTo>
                    <a:pt x="552" y="335"/>
                    <a:pt x="552" y="335"/>
                    <a:pt x="552" y="335"/>
                  </a:cubicBezTo>
                  <a:cubicBezTo>
                    <a:pt x="547" y="335"/>
                    <a:pt x="542" y="336"/>
                    <a:pt x="537" y="343"/>
                  </a:cubicBezTo>
                  <a:cubicBezTo>
                    <a:pt x="611" y="371"/>
                    <a:pt x="611" y="371"/>
                    <a:pt x="611" y="371"/>
                  </a:cubicBezTo>
                  <a:cubicBezTo>
                    <a:pt x="612" y="373"/>
                    <a:pt x="612" y="373"/>
                    <a:pt x="612" y="373"/>
                  </a:cubicBezTo>
                  <a:cubicBezTo>
                    <a:pt x="621" y="397"/>
                    <a:pt x="631" y="425"/>
                    <a:pt x="625" y="456"/>
                  </a:cubicBezTo>
                  <a:cubicBezTo>
                    <a:pt x="623" y="463"/>
                    <a:pt x="621" y="474"/>
                    <a:pt x="614" y="478"/>
                  </a:cubicBezTo>
                  <a:cubicBezTo>
                    <a:pt x="611" y="480"/>
                    <a:pt x="611" y="480"/>
                    <a:pt x="611" y="480"/>
                  </a:cubicBezTo>
                  <a:cubicBezTo>
                    <a:pt x="593" y="490"/>
                    <a:pt x="574" y="501"/>
                    <a:pt x="553" y="506"/>
                  </a:cubicBezTo>
                  <a:cubicBezTo>
                    <a:pt x="518" y="515"/>
                    <a:pt x="483" y="522"/>
                    <a:pt x="446" y="529"/>
                  </a:cubicBezTo>
                  <a:cubicBezTo>
                    <a:pt x="430" y="532"/>
                    <a:pt x="415" y="535"/>
                    <a:pt x="400" y="538"/>
                  </a:cubicBezTo>
                  <a:cubicBezTo>
                    <a:pt x="396" y="539"/>
                    <a:pt x="396" y="539"/>
                    <a:pt x="396" y="539"/>
                  </a:cubicBezTo>
                  <a:moveTo>
                    <a:pt x="304" y="229"/>
                  </a:moveTo>
                  <a:cubicBezTo>
                    <a:pt x="312" y="229"/>
                    <a:pt x="320" y="227"/>
                    <a:pt x="328" y="221"/>
                  </a:cubicBezTo>
                  <a:cubicBezTo>
                    <a:pt x="364" y="198"/>
                    <a:pt x="383" y="164"/>
                    <a:pt x="388" y="113"/>
                  </a:cubicBezTo>
                  <a:cubicBezTo>
                    <a:pt x="390" y="100"/>
                    <a:pt x="390" y="86"/>
                    <a:pt x="390" y="72"/>
                  </a:cubicBezTo>
                  <a:cubicBezTo>
                    <a:pt x="391" y="66"/>
                    <a:pt x="391" y="60"/>
                    <a:pt x="391" y="53"/>
                  </a:cubicBezTo>
                  <a:cubicBezTo>
                    <a:pt x="391" y="46"/>
                    <a:pt x="391" y="46"/>
                    <a:pt x="391" y="46"/>
                  </a:cubicBezTo>
                  <a:cubicBezTo>
                    <a:pt x="397" y="50"/>
                    <a:pt x="397" y="50"/>
                    <a:pt x="397" y="50"/>
                  </a:cubicBezTo>
                  <a:cubicBezTo>
                    <a:pt x="422" y="67"/>
                    <a:pt x="523" y="196"/>
                    <a:pt x="543" y="236"/>
                  </a:cubicBezTo>
                  <a:cubicBezTo>
                    <a:pt x="544" y="239"/>
                    <a:pt x="544" y="239"/>
                    <a:pt x="544" y="239"/>
                  </a:cubicBezTo>
                  <a:cubicBezTo>
                    <a:pt x="542" y="240"/>
                    <a:pt x="542" y="240"/>
                    <a:pt x="542" y="240"/>
                  </a:cubicBezTo>
                  <a:cubicBezTo>
                    <a:pt x="540" y="242"/>
                    <a:pt x="539" y="244"/>
                    <a:pt x="537" y="246"/>
                  </a:cubicBezTo>
                  <a:cubicBezTo>
                    <a:pt x="532" y="251"/>
                    <a:pt x="527" y="256"/>
                    <a:pt x="521" y="260"/>
                  </a:cubicBezTo>
                  <a:cubicBezTo>
                    <a:pt x="475" y="286"/>
                    <a:pt x="445" y="328"/>
                    <a:pt x="416" y="368"/>
                  </a:cubicBezTo>
                  <a:cubicBezTo>
                    <a:pt x="411" y="375"/>
                    <a:pt x="406" y="382"/>
                    <a:pt x="401" y="388"/>
                  </a:cubicBezTo>
                  <a:cubicBezTo>
                    <a:pt x="371" y="429"/>
                    <a:pt x="369" y="477"/>
                    <a:pt x="368" y="528"/>
                  </a:cubicBezTo>
                  <a:cubicBezTo>
                    <a:pt x="368" y="534"/>
                    <a:pt x="367" y="547"/>
                    <a:pt x="367" y="547"/>
                  </a:cubicBezTo>
                  <a:cubicBezTo>
                    <a:pt x="366" y="548"/>
                    <a:pt x="366" y="548"/>
                    <a:pt x="366" y="548"/>
                  </a:cubicBezTo>
                  <a:cubicBezTo>
                    <a:pt x="329" y="573"/>
                    <a:pt x="279" y="588"/>
                    <a:pt x="230" y="588"/>
                  </a:cubicBezTo>
                  <a:cubicBezTo>
                    <a:pt x="227" y="588"/>
                    <a:pt x="224" y="588"/>
                    <a:pt x="221" y="588"/>
                  </a:cubicBezTo>
                  <a:cubicBezTo>
                    <a:pt x="192" y="587"/>
                    <a:pt x="165" y="581"/>
                    <a:pt x="144" y="570"/>
                  </a:cubicBezTo>
                  <a:cubicBezTo>
                    <a:pt x="134" y="565"/>
                    <a:pt x="125" y="559"/>
                    <a:pt x="118" y="552"/>
                  </a:cubicBezTo>
                  <a:cubicBezTo>
                    <a:pt x="115" y="549"/>
                    <a:pt x="115" y="549"/>
                    <a:pt x="115" y="549"/>
                  </a:cubicBezTo>
                  <a:cubicBezTo>
                    <a:pt x="118" y="546"/>
                    <a:pt x="118" y="546"/>
                    <a:pt x="118" y="546"/>
                  </a:cubicBezTo>
                  <a:cubicBezTo>
                    <a:pt x="121" y="544"/>
                    <a:pt x="123" y="541"/>
                    <a:pt x="126" y="538"/>
                  </a:cubicBezTo>
                  <a:cubicBezTo>
                    <a:pt x="132" y="532"/>
                    <a:pt x="139" y="526"/>
                    <a:pt x="146" y="521"/>
                  </a:cubicBezTo>
                  <a:cubicBezTo>
                    <a:pt x="197" y="489"/>
                    <a:pt x="234" y="449"/>
                    <a:pt x="258" y="400"/>
                  </a:cubicBezTo>
                  <a:cubicBezTo>
                    <a:pt x="267" y="383"/>
                    <a:pt x="274" y="364"/>
                    <a:pt x="281" y="344"/>
                  </a:cubicBezTo>
                  <a:cubicBezTo>
                    <a:pt x="285" y="332"/>
                    <a:pt x="280" y="317"/>
                    <a:pt x="269" y="312"/>
                  </a:cubicBezTo>
                  <a:cubicBezTo>
                    <a:pt x="267" y="311"/>
                    <a:pt x="264" y="310"/>
                    <a:pt x="261" y="310"/>
                  </a:cubicBezTo>
                  <a:cubicBezTo>
                    <a:pt x="260" y="310"/>
                    <a:pt x="260" y="310"/>
                    <a:pt x="260" y="310"/>
                  </a:cubicBezTo>
                  <a:cubicBezTo>
                    <a:pt x="238" y="309"/>
                    <a:pt x="216" y="303"/>
                    <a:pt x="196" y="297"/>
                  </a:cubicBezTo>
                  <a:cubicBezTo>
                    <a:pt x="176" y="291"/>
                    <a:pt x="155" y="285"/>
                    <a:pt x="134" y="284"/>
                  </a:cubicBezTo>
                  <a:cubicBezTo>
                    <a:pt x="133" y="284"/>
                    <a:pt x="131" y="284"/>
                    <a:pt x="130" y="284"/>
                  </a:cubicBezTo>
                  <a:cubicBezTo>
                    <a:pt x="128" y="284"/>
                    <a:pt x="127" y="284"/>
                    <a:pt x="125" y="284"/>
                  </a:cubicBezTo>
                  <a:cubicBezTo>
                    <a:pt x="121" y="284"/>
                    <a:pt x="118" y="284"/>
                    <a:pt x="114" y="284"/>
                  </a:cubicBezTo>
                  <a:cubicBezTo>
                    <a:pt x="111" y="284"/>
                    <a:pt x="109" y="284"/>
                    <a:pt x="106" y="284"/>
                  </a:cubicBezTo>
                  <a:cubicBezTo>
                    <a:pt x="104" y="284"/>
                    <a:pt x="101" y="284"/>
                    <a:pt x="98" y="284"/>
                  </a:cubicBezTo>
                  <a:cubicBezTo>
                    <a:pt x="79" y="284"/>
                    <a:pt x="59" y="285"/>
                    <a:pt x="39" y="297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39" y="237"/>
                    <a:pt x="108" y="105"/>
                    <a:pt x="155" y="62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66" y="75"/>
                    <a:pt x="168" y="81"/>
                  </a:cubicBezTo>
                  <a:cubicBezTo>
                    <a:pt x="173" y="95"/>
                    <a:pt x="177" y="108"/>
                    <a:pt x="182" y="120"/>
                  </a:cubicBezTo>
                  <a:cubicBezTo>
                    <a:pt x="188" y="135"/>
                    <a:pt x="196" y="150"/>
                    <a:pt x="202" y="164"/>
                  </a:cubicBezTo>
                  <a:cubicBezTo>
                    <a:pt x="213" y="186"/>
                    <a:pt x="229" y="202"/>
                    <a:pt x="252" y="213"/>
                  </a:cubicBezTo>
                  <a:cubicBezTo>
                    <a:pt x="263" y="219"/>
                    <a:pt x="277" y="224"/>
                    <a:pt x="293" y="228"/>
                  </a:cubicBezTo>
                  <a:cubicBezTo>
                    <a:pt x="296" y="229"/>
                    <a:pt x="299" y="229"/>
                    <a:pt x="302" y="229"/>
                  </a:cubicBezTo>
                  <a:cubicBezTo>
                    <a:pt x="303" y="229"/>
                    <a:pt x="303" y="229"/>
                    <a:pt x="304" y="229"/>
                  </a:cubicBezTo>
                  <a:moveTo>
                    <a:pt x="176" y="0"/>
                  </a:moveTo>
                  <a:cubicBezTo>
                    <a:pt x="175" y="0"/>
                    <a:pt x="174" y="1"/>
                    <a:pt x="174" y="1"/>
                  </a:cubicBezTo>
                  <a:cubicBezTo>
                    <a:pt x="171" y="2"/>
                    <a:pt x="169" y="3"/>
                    <a:pt x="167" y="4"/>
                  </a:cubicBezTo>
                  <a:cubicBezTo>
                    <a:pt x="112" y="66"/>
                    <a:pt x="69" y="121"/>
                    <a:pt x="43" y="187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32" y="214"/>
                    <a:pt x="26" y="230"/>
                    <a:pt x="18" y="245"/>
                  </a:cubicBezTo>
                  <a:cubicBezTo>
                    <a:pt x="6" y="266"/>
                    <a:pt x="1" y="289"/>
                    <a:pt x="0" y="319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13" y="325"/>
                    <a:pt x="19" y="328"/>
                    <a:pt x="24" y="328"/>
                  </a:cubicBezTo>
                  <a:cubicBezTo>
                    <a:pt x="24" y="328"/>
                    <a:pt x="24" y="328"/>
                    <a:pt x="24" y="328"/>
                  </a:cubicBezTo>
                  <a:cubicBezTo>
                    <a:pt x="28" y="328"/>
                    <a:pt x="33" y="326"/>
                    <a:pt x="41" y="322"/>
                  </a:cubicBezTo>
                  <a:cubicBezTo>
                    <a:pt x="63" y="311"/>
                    <a:pt x="86" y="306"/>
                    <a:pt x="113" y="306"/>
                  </a:cubicBezTo>
                  <a:cubicBezTo>
                    <a:pt x="115" y="306"/>
                    <a:pt x="117" y="306"/>
                    <a:pt x="120" y="306"/>
                  </a:cubicBezTo>
                  <a:cubicBezTo>
                    <a:pt x="138" y="307"/>
                    <a:pt x="157" y="310"/>
                    <a:pt x="182" y="315"/>
                  </a:cubicBezTo>
                  <a:cubicBezTo>
                    <a:pt x="190" y="317"/>
                    <a:pt x="197" y="319"/>
                    <a:pt x="203" y="323"/>
                  </a:cubicBezTo>
                  <a:cubicBezTo>
                    <a:pt x="219" y="331"/>
                    <a:pt x="230" y="343"/>
                    <a:pt x="234" y="358"/>
                  </a:cubicBezTo>
                  <a:cubicBezTo>
                    <a:pt x="239" y="374"/>
                    <a:pt x="236" y="393"/>
                    <a:pt x="225" y="410"/>
                  </a:cubicBezTo>
                  <a:cubicBezTo>
                    <a:pt x="204" y="447"/>
                    <a:pt x="171" y="472"/>
                    <a:pt x="139" y="496"/>
                  </a:cubicBezTo>
                  <a:cubicBezTo>
                    <a:pt x="133" y="501"/>
                    <a:pt x="133" y="501"/>
                    <a:pt x="133" y="501"/>
                  </a:cubicBezTo>
                  <a:cubicBezTo>
                    <a:pt x="121" y="510"/>
                    <a:pt x="106" y="517"/>
                    <a:pt x="93" y="519"/>
                  </a:cubicBezTo>
                  <a:cubicBezTo>
                    <a:pt x="75" y="522"/>
                    <a:pt x="67" y="528"/>
                    <a:pt x="65" y="541"/>
                  </a:cubicBezTo>
                  <a:cubicBezTo>
                    <a:pt x="63" y="552"/>
                    <a:pt x="73" y="568"/>
                    <a:pt x="87" y="575"/>
                  </a:cubicBezTo>
                  <a:cubicBezTo>
                    <a:pt x="88" y="575"/>
                    <a:pt x="90" y="576"/>
                    <a:pt x="92" y="577"/>
                  </a:cubicBezTo>
                  <a:cubicBezTo>
                    <a:pt x="102" y="581"/>
                    <a:pt x="113" y="585"/>
                    <a:pt x="123" y="589"/>
                  </a:cubicBezTo>
                  <a:cubicBezTo>
                    <a:pt x="154" y="603"/>
                    <a:pt x="186" y="611"/>
                    <a:pt x="219" y="612"/>
                  </a:cubicBezTo>
                  <a:cubicBezTo>
                    <a:pt x="222" y="612"/>
                    <a:pt x="225" y="612"/>
                    <a:pt x="228" y="612"/>
                  </a:cubicBezTo>
                  <a:cubicBezTo>
                    <a:pt x="255" y="612"/>
                    <a:pt x="284" y="608"/>
                    <a:pt x="313" y="599"/>
                  </a:cubicBezTo>
                  <a:cubicBezTo>
                    <a:pt x="331" y="594"/>
                    <a:pt x="348" y="588"/>
                    <a:pt x="364" y="582"/>
                  </a:cubicBezTo>
                  <a:cubicBezTo>
                    <a:pt x="384" y="575"/>
                    <a:pt x="405" y="567"/>
                    <a:pt x="426" y="562"/>
                  </a:cubicBezTo>
                  <a:cubicBezTo>
                    <a:pt x="437" y="559"/>
                    <a:pt x="447" y="556"/>
                    <a:pt x="458" y="552"/>
                  </a:cubicBezTo>
                  <a:cubicBezTo>
                    <a:pt x="483" y="544"/>
                    <a:pt x="509" y="536"/>
                    <a:pt x="537" y="536"/>
                  </a:cubicBezTo>
                  <a:cubicBezTo>
                    <a:pt x="538" y="536"/>
                    <a:pt x="540" y="536"/>
                    <a:pt x="542" y="536"/>
                  </a:cubicBezTo>
                  <a:cubicBezTo>
                    <a:pt x="545" y="536"/>
                    <a:pt x="548" y="537"/>
                    <a:pt x="551" y="537"/>
                  </a:cubicBezTo>
                  <a:cubicBezTo>
                    <a:pt x="565" y="538"/>
                    <a:pt x="579" y="541"/>
                    <a:pt x="592" y="543"/>
                  </a:cubicBezTo>
                  <a:cubicBezTo>
                    <a:pt x="598" y="544"/>
                    <a:pt x="604" y="544"/>
                    <a:pt x="609" y="545"/>
                  </a:cubicBezTo>
                  <a:cubicBezTo>
                    <a:pt x="609" y="545"/>
                    <a:pt x="609" y="545"/>
                    <a:pt x="609" y="545"/>
                  </a:cubicBezTo>
                  <a:cubicBezTo>
                    <a:pt x="610" y="545"/>
                    <a:pt x="611" y="544"/>
                    <a:pt x="611" y="543"/>
                  </a:cubicBezTo>
                  <a:cubicBezTo>
                    <a:pt x="612" y="538"/>
                    <a:pt x="613" y="533"/>
                    <a:pt x="614" y="526"/>
                  </a:cubicBezTo>
                  <a:cubicBezTo>
                    <a:pt x="616" y="515"/>
                    <a:pt x="616" y="515"/>
                    <a:pt x="616" y="515"/>
                  </a:cubicBezTo>
                  <a:cubicBezTo>
                    <a:pt x="618" y="515"/>
                    <a:pt x="618" y="515"/>
                    <a:pt x="618" y="515"/>
                  </a:cubicBezTo>
                  <a:cubicBezTo>
                    <a:pt x="635" y="508"/>
                    <a:pt x="650" y="500"/>
                    <a:pt x="651" y="482"/>
                  </a:cubicBezTo>
                  <a:cubicBezTo>
                    <a:pt x="651" y="470"/>
                    <a:pt x="651" y="470"/>
                    <a:pt x="651" y="470"/>
                  </a:cubicBezTo>
                  <a:cubicBezTo>
                    <a:pt x="652" y="448"/>
                    <a:pt x="652" y="425"/>
                    <a:pt x="648" y="403"/>
                  </a:cubicBezTo>
                  <a:cubicBezTo>
                    <a:pt x="631" y="330"/>
                    <a:pt x="592" y="263"/>
                    <a:pt x="559" y="213"/>
                  </a:cubicBezTo>
                  <a:cubicBezTo>
                    <a:pt x="535" y="175"/>
                    <a:pt x="507" y="138"/>
                    <a:pt x="479" y="103"/>
                  </a:cubicBezTo>
                  <a:cubicBezTo>
                    <a:pt x="467" y="87"/>
                    <a:pt x="455" y="71"/>
                    <a:pt x="443" y="55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35" y="45"/>
                    <a:pt x="432" y="40"/>
                    <a:pt x="428" y="36"/>
                  </a:cubicBezTo>
                  <a:cubicBezTo>
                    <a:pt x="422" y="28"/>
                    <a:pt x="415" y="22"/>
                    <a:pt x="407" y="18"/>
                  </a:cubicBezTo>
                  <a:cubicBezTo>
                    <a:pt x="397" y="13"/>
                    <a:pt x="387" y="11"/>
                    <a:pt x="374" y="11"/>
                  </a:cubicBezTo>
                  <a:cubicBezTo>
                    <a:pt x="373" y="10"/>
                    <a:pt x="372" y="10"/>
                    <a:pt x="371" y="10"/>
                  </a:cubicBezTo>
                  <a:cubicBezTo>
                    <a:pt x="369" y="10"/>
                    <a:pt x="367" y="10"/>
                    <a:pt x="365" y="11"/>
                  </a:cubicBezTo>
                  <a:cubicBezTo>
                    <a:pt x="365" y="39"/>
                    <a:pt x="365" y="39"/>
                    <a:pt x="365" y="39"/>
                  </a:cubicBezTo>
                  <a:cubicBezTo>
                    <a:pt x="364" y="62"/>
                    <a:pt x="364" y="85"/>
                    <a:pt x="363" y="107"/>
                  </a:cubicBezTo>
                  <a:cubicBezTo>
                    <a:pt x="362" y="137"/>
                    <a:pt x="355" y="159"/>
                    <a:pt x="339" y="177"/>
                  </a:cubicBezTo>
                  <a:cubicBezTo>
                    <a:pt x="326" y="192"/>
                    <a:pt x="309" y="200"/>
                    <a:pt x="290" y="200"/>
                  </a:cubicBezTo>
                  <a:cubicBezTo>
                    <a:pt x="289" y="200"/>
                    <a:pt x="288" y="200"/>
                    <a:pt x="288" y="200"/>
                  </a:cubicBezTo>
                  <a:cubicBezTo>
                    <a:pt x="278" y="200"/>
                    <a:pt x="268" y="197"/>
                    <a:pt x="260" y="193"/>
                  </a:cubicBezTo>
                  <a:cubicBezTo>
                    <a:pt x="248" y="187"/>
                    <a:pt x="238" y="177"/>
                    <a:pt x="232" y="166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11" y="130"/>
                    <a:pt x="195" y="101"/>
                    <a:pt x="192" y="67"/>
                  </a:cubicBezTo>
                  <a:cubicBezTo>
                    <a:pt x="192" y="64"/>
                    <a:pt x="191" y="59"/>
                    <a:pt x="190" y="55"/>
                  </a:cubicBezTo>
                  <a:cubicBezTo>
                    <a:pt x="187" y="46"/>
                    <a:pt x="185" y="38"/>
                    <a:pt x="188" y="31"/>
                  </a:cubicBezTo>
                  <a:cubicBezTo>
                    <a:pt x="195" y="16"/>
                    <a:pt x="189" y="10"/>
                    <a:pt x="1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3" name="Freeform 227"/>
            <p:cNvSpPr>
              <a:spLocks noEditPoints="1"/>
            </p:cNvSpPr>
            <p:nvPr/>
          </p:nvSpPr>
          <p:spPr bwMode="auto">
            <a:xfrm>
              <a:off x="7000876" y="4284663"/>
              <a:ext cx="347663" cy="452438"/>
            </a:xfrm>
            <a:custGeom>
              <a:avLst/>
              <a:gdLst>
                <a:gd name="T0" fmla="*/ 121 w 489"/>
                <a:gd name="T1" fmla="*/ 533 h 635"/>
                <a:gd name="T2" fmla="*/ 147 w 489"/>
                <a:gd name="T3" fmla="*/ 521 h 635"/>
                <a:gd name="T4" fmla="*/ 307 w 489"/>
                <a:gd name="T5" fmla="*/ 614 h 635"/>
                <a:gd name="T6" fmla="*/ 304 w 489"/>
                <a:gd name="T7" fmla="*/ 503 h 635"/>
                <a:gd name="T8" fmla="*/ 429 w 489"/>
                <a:gd name="T9" fmla="*/ 477 h 635"/>
                <a:gd name="T10" fmla="*/ 425 w 489"/>
                <a:gd name="T11" fmla="*/ 530 h 635"/>
                <a:gd name="T12" fmla="*/ 322 w 489"/>
                <a:gd name="T13" fmla="*/ 615 h 635"/>
                <a:gd name="T14" fmla="*/ 299 w 489"/>
                <a:gd name="T15" fmla="*/ 588 h 635"/>
                <a:gd name="T16" fmla="*/ 187 w 489"/>
                <a:gd name="T17" fmla="*/ 539 h 635"/>
                <a:gd name="T18" fmla="*/ 424 w 489"/>
                <a:gd name="T19" fmla="*/ 446 h 635"/>
                <a:gd name="T20" fmla="*/ 122 w 489"/>
                <a:gd name="T21" fmla="*/ 424 h 635"/>
                <a:gd name="T22" fmla="*/ 129 w 489"/>
                <a:gd name="T23" fmla="*/ 431 h 635"/>
                <a:gd name="T24" fmla="*/ 460 w 489"/>
                <a:gd name="T25" fmla="*/ 373 h 635"/>
                <a:gd name="T26" fmla="*/ 47 w 489"/>
                <a:gd name="T27" fmla="*/ 329 h 635"/>
                <a:gd name="T28" fmla="*/ 294 w 489"/>
                <a:gd name="T29" fmla="*/ 342 h 635"/>
                <a:gd name="T30" fmla="*/ 394 w 489"/>
                <a:gd name="T31" fmla="*/ 339 h 635"/>
                <a:gd name="T32" fmla="*/ 150 w 489"/>
                <a:gd name="T33" fmla="*/ 489 h 635"/>
                <a:gd name="T34" fmla="*/ 154 w 489"/>
                <a:gd name="T35" fmla="*/ 432 h 635"/>
                <a:gd name="T36" fmla="*/ 203 w 489"/>
                <a:gd name="T37" fmla="*/ 423 h 635"/>
                <a:gd name="T38" fmla="*/ 218 w 489"/>
                <a:gd name="T39" fmla="*/ 418 h 635"/>
                <a:gd name="T40" fmla="*/ 202 w 489"/>
                <a:gd name="T41" fmla="*/ 376 h 635"/>
                <a:gd name="T42" fmla="*/ 275 w 489"/>
                <a:gd name="T43" fmla="*/ 349 h 635"/>
                <a:gd name="T44" fmla="*/ 268 w 489"/>
                <a:gd name="T45" fmla="*/ 403 h 635"/>
                <a:gd name="T46" fmla="*/ 315 w 489"/>
                <a:gd name="T47" fmla="*/ 349 h 635"/>
                <a:gd name="T48" fmla="*/ 375 w 489"/>
                <a:gd name="T49" fmla="*/ 317 h 635"/>
                <a:gd name="T50" fmla="*/ 314 w 489"/>
                <a:gd name="T51" fmla="*/ 332 h 635"/>
                <a:gd name="T52" fmla="*/ 103 w 489"/>
                <a:gd name="T53" fmla="*/ 378 h 635"/>
                <a:gd name="T54" fmla="*/ 133 w 489"/>
                <a:gd name="T55" fmla="*/ 292 h 635"/>
                <a:gd name="T56" fmla="*/ 290 w 489"/>
                <a:gd name="T57" fmla="*/ 215 h 635"/>
                <a:gd name="T58" fmla="*/ 348 w 489"/>
                <a:gd name="T59" fmla="*/ 266 h 635"/>
                <a:gd name="T60" fmla="*/ 112 w 489"/>
                <a:gd name="T61" fmla="*/ 394 h 635"/>
                <a:gd name="T62" fmla="*/ 315 w 489"/>
                <a:gd name="T63" fmla="*/ 191 h 635"/>
                <a:gd name="T64" fmla="*/ 357 w 489"/>
                <a:gd name="T65" fmla="*/ 244 h 635"/>
                <a:gd name="T66" fmla="*/ 166 w 489"/>
                <a:gd name="T67" fmla="*/ 203 h 635"/>
                <a:gd name="T68" fmla="*/ 257 w 489"/>
                <a:gd name="T69" fmla="*/ 181 h 635"/>
                <a:gd name="T70" fmla="*/ 87 w 489"/>
                <a:gd name="T71" fmla="*/ 306 h 635"/>
                <a:gd name="T72" fmla="*/ 183 w 489"/>
                <a:gd name="T73" fmla="*/ 14 h 635"/>
                <a:gd name="T74" fmla="*/ 210 w 489"/>
                <a:gd name="T75" fmla="*/ 56 h 635"/>
                <a:gd name="T76" fmla="*/ 208 w 489"/>
                <a:gd name="T77" fmla="*/ 126 h 635"/>
                <a:gd name="T78" fmla="*/ 79 w 489"/>
                <a:gd name="T79" fmla="*/ 255 h 635"/>
                <a:gd name="T80" fmla="*/ 81 w 489"/>
                <a:gd name="T81" fmla="*/ 166 h 635"/>
                <a:gd name="T82" fmla="*/ 29 w 489"/>
                <a:gd name="T83" fmla="*/ 100 h 635"/>
                <a:gd name="T84" fmla="*/ 40 w 489"/>
                <a:gd name="T85" fmla="*/ 78 h 635"/>
                <a:gd name="T86" fmla="*/ 121 w 489"/>
                <a:gd name="T87" fmla="*/ 12 h 635"/>
                <a:gd name="T88" fmla="*/ 8 w 489"/>
                <a:gd name="T89" fmla="*/ 114 h 635"/>
                <a:gd name="T90" fmla="*/ 61 w 489"/>
                <a:gd name="T91" fmla="*/ 171 h 635"/>
                <a:gd name="T92" fmla="*/ 60 w 489"/>
                <a:gd name="T93" fmla="*/ 244 h 635"/>
                <a:gd name="T94" fmla="*/ 27 w 489"/>
                <a:gd name="T95" fmla="*/ 335 h 635"/>
                <a:gd name="T96" fmla="*/ 86 w 489"/>
                <a:gd name="T97" fmla="*/ 383 h 635"/>
                <a:gd name="T98" fmla="*/ 110 w 489"/>
                <a:gd name="T99" fmla="*/ 443 h 635"/>
                <a:gd name="T100" fmla="*/ 91 w 489"/>
                <a:gd name="T101" fmla="*/ 488 h 635"/>
                <a:gd name="T102" fmla="*/ 130 w 489"/>
                <a:gd name="T103" fmla="*/ 564 h 635"/>
                <a:gd name="T104" fmla="*/ 242 w 489"/>
                <a:gd name="T105" fmla="*/ 614 h 635"/>
                <a:gd name="T106" fmla="*/ 442 w 489"/>
                <a:gd name="T107" fmla="*/ 548 h 635"/>
                <a:gd name="T108" fmla="*/ 464 w 489"/>
                <a:gd name="T109" fmla="*/ 464 h 635"/>
                <a:gd name="T110" fmla="*/ 485 w 489"/>
                <a:gd name="T111" fmla="*/ 382 h 635"/>
                <a:gd name="T112" fmla="*/ 400 w 489"/>
                <a:gd name="T113" fmla="*/ 309 h 635"/>
                <a:gd name="T114" fmla="*/ 365 w 489"/>
                <a:gd name="T115" fmla="*/ 217 h 635"/>
                <a:gd name="T116" fmla="*/ 307 w 489"/>
                <a:gd name="T117" fmla="*/ 172 h 635"/>
                <a:gd name="T118" fmla="*/ 242 w 489"/>
                <a:gd name="T119" fmla="*/ 139 h 635"/>
                <a:gd name="T120" fmla="*/ 235 w 489"/>
                <a:gd name="T121" fmla="*/ 90 h 635"/>
                <a:gd name="T122" fmla="*/ 186 w 489"/>
                <a:gd name="T123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9" h="635">
                  <a:moveTo>
                    <a:pt x="172" y="563"/>
                  </a:moveTo>
                  <a:cubicBezTo>
                    <a:pt x="163" y="563"/>
                    <a:pt x="155" y="561"/>
                    <a:pt x="149" y="555"/>
                  </a:cubicBezTo>
                  <a:cubicBezTo>
                    <a:pt x="140" y="547"/>
                    <a:pt x="129" y="541"/>
                    <a:pt x="121" y="533"/>
                  </a:cubicBezTo>
                  <a:cubicBezTo>
                    <a:pt x="116" y="527"/>
                    <a:pt x="112" y="522"/>
                    <a:pt x="110" y="517"/>
                  </a:cubicBezTo>
                  <a:cubicBezTo>
                    <a:pt x="104" y="504"/>
                    <a:pt x="108" y="490"/>
                    <a:pt x="121" y="473"/>
                  </a:cubicBezTo>
                  <a:cubicBezTo>
                    <a:pt x="129" y="489"/>
                    <a:pt x="137" y="506"/>
                    <a:pt x="147" y="521"/>
                  </a:cubicBezTo>
                  <a:cubicBezTo>
                    <a:pt x="156" y="535"/>
                    <a:pt x="169" y="548"/>
                    <a:pt x="181" y="563"/>
                  </a:cubicBezTo>
                  <a:cubicBezTo>
                    <a:pt x="178" y="563"/>
                    <a:pt x="175" y="563"/>
                    <a:pt x="172" y="563"/>
                  </a:cubicBezTo>
                  <a:moveTo>
                    <a:pt x="307" y="614"/>
                  </a:moveTo>
                  <a:cubicBezTo>
                    <a:pt x="275" y="604"/>
                    <a:pt x="243" y="601"/>
                    <a:pt x="228" y="572"/>
                  </a:cubicBezTo>
                  <a:cubicBezTo>
                    <a:pt x="235" y="563"/>
                    <a:pt x="243" y="556"/>
                    <a:pt x="250" y="547"/>
                  </a:cubicBezTo>
                  <a:cubicBezTo>
                    <a:pt x="265" y="529"/>
                    <a:pt x="284" y="515"/>
                    <a:pt x="304" y="503"/>
                  </a:cubicBezTo>
                  <a:cubicBezTo>
                    <a:pt x="331" y="487"/>
                    <a:pt x="359" y="472"/>
                    <a:pt x="390" y="467"/>
                  </a:cubicBezTo>
                  <a:cubicBezTo>
                    <a:pt x="396" y="466"/>
                    <a:pt x="402" y="466"/>
                    <a:pt x="406" y="466"/>
                  </a:cubicBezTo>
                  <a:cubicBezTo>
                    <a:pt x="419" y="466"/>
                    <a:pt x="426" y="469"/>
                    <a:pt x="429" y="477"/>
                  </a:cubicBezTo>
                  <a:cubicBezTo>
                    <a:pt x="432" y="484"/>
                    <a:pt x="432" y="494"/>
                    <a:pt x="429" y="508"/>
                  </a:cubicBezTo>
                  <a:cubicBezTo>
                    <a:pt x="428" y="509"/>
                    <a:pt x="428" y="512"/>
                    <a:pt x="427" y="513"/>
                  </a:cubicBezTo>
                  <a:cubicBezTo>
                    <a:pt x="425" y="522"/>
                    <a:pt x="423" y="526"/>
                    <a:pt x="425" y="530"/>
                  </a:cubicBezTo>
                  <a:cubicBezTo>
                    <a:pt x="426" y="532"/>
                    <a:pt x="429" y="535"/>
                    <a:pt x="432" y="540"/>
                  </a:cubicBezTo>
                  <a:cubicBezTo>
                    <a:pt x="420" y="582"/>
                    <a:pt x="380" y="616"/>
                    <a:pt x="335" y="616"/>
                  </a:cubicBezTo>
                  <a:cubicBezTo>
                    <a:pt x="331" y="616"/>
                    <a:pt x="327" y="616"/>
                    <a:pt x="322" y="615"/>
                  </a:cubicBezTo>
                  <a:cubicBezTo>
                    <a:pt x="317" y="595"/>
                    <a:pt x="311" y="574"/>
                    <a:pt x="305" y="554"/>
                  </a:cubicBezTo>
                  <a:cubicBezTo>
                    <a:pt x="294" y="556"/>
                    <a:pt x="291" y="560"/>
                    <a:pt x="293" y="567"/>
                  </a:cubicBezTo>
                  <a:cubicBezTo>
                    <a:pt x="294" y="574"/>
                    <a:pt x="297" y="581"/>
                    <a:pt x="299" y="588"/>
                  </a:cubicBezTo>
                  <a:cubicBezTo>
                    <a:pt x="302" y="595"/>
                    <a:pt x="304" y="602"/>
                    <a:pt x="307" y="614"/>
                  </a:cubicBezTo>
                  <a:moveTo>
                    <a:pt x="211" y="561"/>
                  </a:moveTo>
                  <a:cubicBezTo>
                    <a:pt x="199" y="560"/>
                    <a:pt x="196" y="546"/>
                    <a:pt x="187" y="539"/>
                  </a:cubicBezTo>
                  <a:cubicBezTo>
                    <a:pt x="224" y="477"/>
                    <a:pt x="331" y="418"/>
                    <a:pt x="403" y="418"/>
                  </a:cubicBezTo>
                  <a:cubicBezTo>
                    <a:pt x="408" y="418"/>
                    <a:pt x="414" y="418"/>
                    <a:pt x="419" y="419"/>
                  </a:cubicBezTo>
                  <a:cubicBezTo>
                    <a:pt x="421" y="428"/>
                    <a:pt x="422" y="437"/>
                    <a:pt x="424" y="446"/>
                  </a:cubicBezTo>
                  <a:cubicBezTo>
                    <a:pt x="335" y="453"/>
                    <a:pt x="267" y="494"/>
                    <a:pt x="211" y="561"/>
                  </a:cubicBezTo>
                  <a:moveTo>
                    <a:pt x="129" y="431"/>
                  </a:moveTo>
                  <a:cubicBezTo>
                    <a:pt x="125" y="429"/>
                    <a:pt x="123" y="427"/>
                    <a:pt x="122" y="424"/>
                  </a:cubicBezTo>
                  <a:cubicBezTo>
                    <a:pt x="120" y="421"/>
                    <a:pt x="121" y="416"/>
                    <a:pt x="125" y="412"/>
                  </a:cubicBezTo>
                  <a:cubicBezTo>
                    <a:pt x="139" y="394"/>
                    <a:pt x="155" y="381"/>
                    <a:pt x="176" y="371"/>
                  </a:cubicBezTo>
                  <a:cubicBezTo>
                    <a:pt x="178" y="406"/>
                    <a:pt x="152" y="417"/>
                    <a:pt x="129" y="431"/>
                  </a:cubicBezTo>
                  <a:moveTo>
                    <a:pt x="445" y="443"/>
                  </a:moveTo>
                  <a:cubicBezTo>
                    <a:pt x="434" y="406"/>
                    <a:pt x="424" y="369"/>
                    <a:pt x="413" y="330"/>
                  </a:cubicBezTo>
                  <a:cubicBezTo>
                    <a:pt x="434" y="338"/>
                    <a:pt x="452" y="353"/>
                    <a:pt x="460" y="373"/>
                  </a:cubicBezTo>
                  <a:cubicBezTo>
                    <a:pt x="469" y="394"/>
                    <a:pt x="467" y="420"/>
                    <a:pt x="445" y="443"/>
                  </a:cubicBezTo>
                  <a:moveTo>
                    <a:pt x="72" y="348"/>
                  </a:moveTo>
                  <a:cubicBezTo>
                    <a:pt x="58" y="340"/>
                    <a:pt x="50" y="334"/>
                    <a:pt x="47" y="329"/>
                  </a:cubicBezTo>
                  <a:cubicBezTo>
                    <a:pt x="44" y="321"/>
                    <a:pt x="50" y="313"/>
                    <a:pt x="64" y="300"/>
                  </a:cubicBezTo>
                  <a:cubicBezTo>
                    <a:pt x="67" y="316"/>
                    <a:pt x="69" y="331"/>
                    <a:pt x="72" y="348"/>
                  </a:cubicBezTo>
                  <a:moveTo>
                    <a:pt x="294" y="342"/>
                  </a:moveTo>
                  <a:cubicBezTo>
                    <a:pt x="285" y="335"/>
                    <a:pt x="277" y="329"/>
                    <a:pt x="267" y="321"/>
                  </a:cubicBezTo>
                  <a:cubicBezTo>
                    <a:pt x="299" y="304"/>
                    <a:pt x="329" y="289"/>
                    <a:pt x="365" y="287"/>
                  </a:cubicBezTo>
                  <a:cubicBezTo>
                    <a:pt x="376" y="304"/>
                    <a:pt x="386" y="321"/>
                    <a:pt x="394" y="339"/>
                  </a:cubicBezTo>
                  <a:cubicBezTo>
                    <a:pt x="402" y="358"/>
                    <a:pt x="408" y="378"/>
                    <a:pt x="410" y="400"/>
                  </a:cubicBezTo>
                  <a:cubicBezTo>
                    <a:pt x="313" y="406"/>
                    <a:pt x="235" y="448"/>
                    <a:pt x="177" y="523"/>
                  </a:cubicBezTo>
                  <a:cubicBezTo>
                    <a:pt x="161" y="515"/>
                    <a:pt x="158" y="501"/>
                    <a:pt x="150" y="489"/>
                  </a:cubicBezTo>
                  <a:cubicBezTo>
                    <a:pt x="149" y="487"/>
                    <a:pt x="148" y="485"/>
                    <a:pt x="147" y="483"/>
                  </a:cubicBezTo>
                  <a:cubicBezTo>
                    <a:pt x="145" y="478"/>
                    <a:pt x="143" y="472"/>
                    <a:pt x="141" y="467"/>
                  </a:cubicBezTo>
                  <a:cubicBezTo>
                    <a:pt x="133" y="446"/>
                    <a:pt x="133" y="445"/>
                    <a:pt x="154" y="432"/>
                  </a:cubicBezTo>
                  <a:cubicBezTo>
                    <a:pt x="158" y="429"/>
                    <a:pt x="162" y="426"/>
                    <a:pt x="166" y="424"/>
                  </a:cubicBezTo>
                  <a:cubicBezTo>
                    <a:pt x="172" y="420"/>
                    <a:pt x="178" y="418"/>
                    <a:pt x="185" y="418"/>
                  </a:cubicBezTo>
                  <a:cubicBezTo>
                    <a:pt x="191" y="418"/>
                    <a:pt x="197" y="420"/>
                    <a:pt x="203" y="423"/>
                  </a:cubicBezTo>
                  <a:cubicBezTo>
                    <a:pt x="206" y="426"/>
                    <a:pt x="209" y="429"/>
                    <a:pt x="213" y="429"/>
                  </a:cubicBezTo>
                  <a:cubicBezTo>
                    <a:pt x="215" y="429"/>
                    <a:pt x="217" y="428"/>
                    <a:pt x="220" y="427"/>
                  </a:cubicBezTo>
                  <a:cubicBezTo>
                    <a:pt x="220" y="423"/>
                    <a:pt x="219" y="421"/>
                    <a:pt x="218" y="418"/>
                  </a:cubicBezTo>
                  <a:cubicBezTo>
                    <a:pt x="216" y="412"/>
                    <a:pt x="211" y="408"/>
                    <a:pt x="205" y="404"/>
                  </a:cubicBezTo>
                  <a:cubicBezTo>
                    <a:pt x="199" y="401"/>
                    <a:pt x="195" y="397"/>
                    <a:pt x="194" y="394"/>
                  </a:cubicBezTo>
                  <a:cubicBezTo>
                    <a:pt x="192" y="389"/>
                    <a:pt x="194" y="383"/>
                    <a:pt x="202" y="376"/>
                  </a:cubicBezTo>
                  <a:cubicBezTo>
                    <a:pt x="217" y="361"/>
                    <a:pt x="236" y="352"/>
                    <a:pt x="255" y="344"/>
                  </a:cubicBezTo>
                  <a:cubicBezTo>
                    <a:pt x="259" y="343"/>
                    <a:pt x="262" y="342"/>
                    <a:pt x="264" y="342"/>
                  </a:cubicBezTo>
                  <a:cubicBezTo>
                    <a:pt x="269" y="342"/>
                    <a:pt x="272" y="344"/>
                    <a:pt x="275" y="349"/>
                  </a:cubicBezTo>
                  <a:cubicBezTo>
                    <a:pt x="276" y="351"/>
                    <a:pt x="276" y="354"/>
                    <a:pt x="277" y="358"/>
                  </a:cubicBezTo>
                  <a:cubicBezTo>
                    <a:pt x="278" y="368"/>
                    <a:pt x="274" y="377"/>
                    <a:pt x="270" y="387"/>
                  </a:cubicBezTo>
                  <a:cubicBezTo>
                    <a:pt x="267" y="394"/>
                    <a:pt x="266" y="399"/>
                    <a:pt x="268" y="403"/>
                  </a:cubicBezTo>
                  <a:cubicBezTo>
                    <a:pt x="270" y="408"/>
                    <a:pt x="276" y="410"/>
                    <a:pt x="289" y="411"/>
                  </a:cubicBezTo>
                  <a:cubicBezTo>
                    <a:pt x="290" y="402"/>
                    <a:pt x="292" y="392"/>
                    <a:pt x="293" y="382"/>
                  </a:cubicBezTo>
                  <a:cubicBezTo>
                    <a:pt x="294" y="367"/>
                    <a:pt x="301" y="357"/>
                    <a:pt x="315" y="349"/>
                  </a:cubicBezTo>
                  <a:cubicBezTo>
                    <a:pt x="331" y="341"/>
                    <a:pt x="344" y="330"/>
                    <a:pt x="362" y="328"/>
                  </a:cubicBezTo>
                  <a:cubicBezTo>
                    <a:pt x="367" y="327"/>
                    <a:pt x="371" y="323"/>
                    <a:pt x="376" y="320"/>
                  </a:cubicBezTo>
                  <a:cubicBezTo>
                    <a:pt x="375" y="319"/>
                    <a:pt x="375" y="318"/>
                    <a:pt x="375" y="317"/>
                  </a:cubicBezTo>
                  <a:cubicBezTo>
                    <a:pt x="373" y="313"/>
                    <a:pt x="370" y="312"/>
                    <a:pt x="368" y="312"/>
                  </a:cubicBezTo>
                  <a:cubicBezTo>
                    <a:pt x="366" y="312"/>
                    <a:pt x="364" y="313"/>
                    <a:pt x="362" y="313"/>
                  </a:cubicBezTo>
                  <a:cubicBezTo>
                    <a:pt x="346" y="319"/>
                    <a:pt x="330" y="325"/>
                    <a:pt x="314" y="332"/>
                  </a:cubicBezTo>
                  <a:cubicBezTo>
                    <a:pt x="307" y="334"/>
                    <a:pt x="301" y="338"/>
                    <a:pt x="294" y="342"/>
                  </a:cubicBezTo>
                  <a:moveTo>
                    <a:pt x="112" y="394"/>
                  </a:moveTo>
                  <a:cubicBezTo>
                    <a:pt x="109" y="389"/>
                    <a:pt x="106" y="383"/>
                    <a:pt x="103" y="378"/>
                  </a:cubicBezTo>
                  <a:cubicBezTo>
                    <a:pt x="97" y="364"/>
                    <a:pt x="93" y="350"/>
                    <a:pt x="92" y="334"/>
                  </a:cubicBezTo>
                  <a:cubicBezTo>
                    <a:pt x="91" y="330"/>
                    <a:pt x="93" y="325"/>
                    <a:pt x="97" y="322"/>
                  </a:cubicBezTo>
                  <a:cubicBezTo>
                    <a:pt x="108" y="311"/>
                    <a:pt x="120" y="300"/>
                    <a:pt x="133" y="292"/>
                  </a:cubicBezTo>
                  <a:cubicBezTo>
                    <a:pt x="157" y="275"/>
                    <a:pt x="182" y="257"/>
                    <a:pt x="208" y="243"/>
                  </a:cubicBezTo>
                  <a:cubicBezTo>
                    <a:pt x="232" y="231"/>
                    <a:pt x="258" y="224"/>
                    <a:pt x="284" y="216"/>
                  </a:cubicBezTo>
                  <a:cubicBezTo>
                    <a:pt x="286" y="215"/>
                    <a:pt x="288" y="215"/>
                    <a:pt x="290" y="215"/>
                  </a:cubicBezTo>
                  <a:cubicBezTo>
                    <a:pt x="293" y="215"/>
                    <a:pt x="296" y="215"/>
                    <a:pt x="297" y="217"/>
                  </a:cubicBezTo>
                  <a:cubicBezTo>
                    <a:pt x="314" y="232"/>
                    <a:pt x="331" y="249"/>
                    <a:pt x="347" y="265"/>
                  </a:cubicBezTo>
                  <a:cubicBezTo>
                    <a:pt x="348" y="265"/>
                    <a:pt x="348" y="266"/>
                    <a:pt x="348" y="266"/>
                  </a:cubicBezTo>
                  <a:cubicBezTo>
                    <a:pt x="349" y="267"/>
                    <a:pt x="349" y="269"/>
                    <a:pt x="350" y="272"/>
                  </a:cubicBezTo>
                  <a:cubicBezTo>
                    <a:pt x="303" y="278"/>
                    <a:pt x="264" y="301"/>
                    <a:pt x="225" y="323"/>
                  </a:cubicBezTo>
                  <a:cubicBezTo>
                    <a:pt x="187" y="345"/>
                    <a:pt x="147" y="366"/>
                    <a:pt x="112" y="394"/>
                  </a:cubicBezTo>
                  <a:moveTo>
                    <a:pt x="357" y="244"/>
                  </a:moveTo>
                  <a:cubicBezTo>
                    <a:pt x="339" y="228"/>
                    <a:pt x="322" y="211"/>
                    <a:pt x="303" y="193"/>
                  </a:cubicBezTo>
                  <a:cubicBezTo>
                    <a:pt x="307" y="192"/>
                    <a:pt x="311" y="191"/>
                    <a:pt x="315" y="191"/>
                  </a:cubicBezTo>
                  <a:cubicBezTo>
                    <a:pt x="320" y="191"/>
                    <a:pt x="325" y="193"/>
                    <a:pt x="328" y="198"/>
                  </a:cubicBezTo>
                  <a:cubicBezTo>
                    <a:pt x="339" y="212"/>
                    <a:pt x="350" y="227"/>
                    <a:pt x="361" y="241"/>
                  </a:cubicBezTo>
                  <a:cubicBezTo>
                    <a:pt x="360" y="242"/>
                    <a:pt x="358" y="243"/>
                    <a:pt x="357" y="244"/>
                  </a:cubicBezTo>
                  <a:moveTo>
                    <a:pt x="87" y="306"/>
                  </a:moveTo>
                  <a:cubicBezTo>
                    <a:pt x="85" y="296"/>
                    <a:pt x="84" y="289"/>
                    <a:pt x="88" y="279"/>
                  </a:cubicBezTo>
                  <a:cubicBezTo>
                    <a:pt x="102" y="242"/>
                    <a:pt x="134" y="223"/>
                    <a:pt x="166" y="203"/>
                  </a:cubicBezTo>
                  <a:cubicBezTo>
                    <a:pt x="185" y="190"/>
                    <a:pt x="206" y="180"/>
                    <a:pt x="230" y="175"/>
                  </a:cubicBezTo>
                  <a:cubicBezTo>
                    <a:pt x="233" y="174"/>
                    <a:pt x="237" y="173"/>
                    <a:pt x="240" y="173"/>
                  </a:cubicBezTo>
                  <a:cubicBezTo>
                    <a:pt x="246" y="173"/>
                    <a:pt x="252" y="175"/>
                    <a:pt x="257" y="181"/>
                  </a:cubicBezTo>
                  <a:cubicBezTo>
                    <a:pt x="263" y="187"/>
                    <a:pt x="270" y="192"/>
                    <a:pt x="279" y="199"/>
                  </a:cubicBezTo>
                  <a:cubicBezTo>
                    <a:pt x="242" y="213"/>
                    <a:pt x="206" y="223"/>
                    <a:pt x="176" y="244"/>
                  </a:cubicBezTo>
                  <a:cubicBezTo>
                    <a:pt x="147" y="265"/>
                    <a:pt x="118" y="284"/>
                    <a:pt x="87" y="306"/>
                  </a:cubicBezTo>
                  <a:moveTo>
                    <a:pt x="40" y="78"/>
                  </a:moveTo>
                  <a:cubicBezTo>
                    <a:pt x="46" y="70"/>
                    <a:pt x="52" y="63"/>
                    <a:pt x="60" y="57"/>
                  </a:cubicBezTo>
                  <a:cubicBezTo>
                    <a:pt x="97" y="33"/>
                    <a:pt x="139" y="18"/>
                    <a:pt x="183" y="14"/>
                  </a:cubicBezTo>
                  <a:cubicBezTo>
                    <a:pt x="184" y="14"/>
                    <a:pt x="185" y="14"/>
                    <a:pt x="186" y="14"/>
                  </a:cubicBezTo>
                  <a:cubicBezTo>
                    <a:pt x="194" y="14"/>
                    <a:pt x="201" y="16"/>
                    <a:pt x="208" y="16"/>
                  </a:cubicBezTo>
                  <a:cubicBezTo>
                    <a:pt x="209" y="31"/>
                    <a:pt x="210" y="44"/>
                    <a:pt x="210" y="56"/>
                  </a:cubicBezTo>
                  <a:cubicBezTo>
                    <a:pt x="211" y="61"/>
                    <a:pt x="210" y="65"/>
                    <a:pt x="209" y="70"/>
                  </a:cubicBezTo>
                  <a:cubicBezTo>
                    <a:pt x="208" y="86"/>
                    <a:pt x="205" y="101"/>
                    <a:pt x="206" y="117"/>
                  </a:cubicBezTo>
                  <a:cubicBezTo>
                    <a:pt x="206" y="120"/>
                    <a:pt x="206" y="123"/>
                    <a:pt x="208" y="126"/>
                  </a:cubicBezTo>
                  <a:cubicBezTo>
                    <a:pt x="210" y="130"/>
                    <a:pt x="212" y="134"/>
                    <a:pt x="215" y="138"/>
                  </a:cubicBezTo>
                  <a:cubicBezTo>
                    <a:pt x="218" y="145"/>
                    <a:pt x="223" y="150"/>
                    <a:pt x="229" y="159"/>
                  </a:cubicBezTo>
                  <a:cubicBezTo>
                    <a:pt x="171" y="178"/>
                    <a:pt x="125" y="210"/>
                    <a:pt x="79" y="255"/>
                  </a:cubicBezTo>
                  <a:cubicBezTo>
                    <a:pt x="80" y="240"/>
                    <a:pt x="80" y="231"/>
                    <a:pt x="80" y="221"/>
                  </a:cubicBezTo>
                  <a:cubicBezTo>
                    <a:pt x="81" y="207"/>
                    <a:pt x="81" y="192"/>
                    <a:pt x="82" y="177"/>
                  </a:cubicBezTo>
                  <a:cubicBezTo>
                    <a:pt x="83" y="173"/>
                    <a:pt x="82" y="169"/>
                    <a:pt x="81" y="166"/>
                  </a:cubicBezTo>
                  <a:cubicBezTo>
                    <a:pt x="79" y="161"/>
                    <a:pt x="74" y="157"/>
                    <a:pt x="68" y="154"/>
                  </a:cubicBezTo>
                  <a:cubicBezTo>
                    <a:pt x="52" y="146"/>
                    <a:pt x="41" y="133"/>
                    <a:pt x="35" y="118"/>
                  </a:cubicBezTo>
                  <a:cubicBezTo>
                    <a:pt x="32" y="112"/>
                    <a:pt x="31" y="106"/>
                    <a:pt x="29" y="100"/>
                  </a:cubicBezTo>
                  <a:cubicBezTo>
                    <a:pt x="28" y="97"/>
                    <a:pt x="29" y="93"/>
                    <a:pt x="31" y="91"/>
                  </a:cubicBezTo>
                  <a:cubicBezTo>
                    <a:pt x="33" y="88"/>
                    <a:pt x="36" y="85"/>
                    <a:pt x="38" y="81"/>
                  </a:cubicBezTo>
                  <a:cubicBezTo>
                    <a:pt x="38" y="80"/>
                    <a:pt x="39" y="79"/>
                    <a:pt x="40" y="78"/>
                  </a:cubicBezTo>
                  <a:moveTo>
                    <a:pt x="186" y="0"/>
                  </a:moveTo>
                  <a:cubicBezTo>
                    <a:pt x="186" y="0"/>
                    <a:pt x="185" y="0"/>
                    <a:pt x="184" y="0"/>
                  </a:cubicBezTo>
                  <a:cubicBezTo>
                    <a:pt x="163" y="1"/>
                    <a:pt x="142" y="5"/>
                    <a:pt x="121" y="12"/>
                  </a:cubicBezTo>
                  <a:cubicBezTo>
                    <a:pt x="75" y="27"/>
                    <a:pt x="35" y="49"/>
                    <a:pt x="7" y="90"/>
                  </a:cubicBezTo>
                  <a:cubicBezTo>
                    <a:pt x="2" y="97"/>
                    <a:pt x="0" y="102"/>
                    <a:pt x="3" y="107"/>
                  </a:cubicBezTo>
                  <a:cubicBezTo>
                    <a:pt x="4" y="109"/>
                    <a:pt x="5" y="111"/>
                    <a:pt x="8" y="114"/>
                  </a:cubicBezTo>
                  <a:cubicBezTo>
                    <a:pt x="11" y="117"/>
                    <a:pt x="14" y="120"/>
                    <a:pt x="16" y="124"/>
                  </a:cubicBezTo>
                  <a:cubicBezTo>
                    <a:pt x="25" y="134"/>
                    <a:pt x="32" y="145"/>
                    <a:pt x="41" y="154"/>
                  </a:cubicBezTo>
                  <a:cubicBezTo>
                    <a:pt x="46" y="161"/>
                    <a:pt x="54" y="165"/>
                    <a:pt x="61" y="171"/>
                  </a:cubicBezTo>
                  <a:cubicBezTo>
                    <a:pt x="62" y="173"/>
                    <a:pt x="64" y="174"/>
                    <a:pt x="65" y="176"/>
                  </a:cubicBezTo>
                  <a:cubicBezTo>
                    <a:pt x="66" y="179"/>
                    <a:pt x="66" y="183"/>
                    <a:pt x="65" y="187"/>
                  </a:cubicBezTo>
                  <a:cubicBezTo>
                    <a:pt x="62" y="206"/>
                    <a:pt x="60" y="225"/>
                    <a:pt x="60" y="244"/>
                  </a:cubicBezTo>
                  <a:cubicBezTo>
                    <a:pt x="61" y="261"/>
                    <a:pt x="60" y="275"/>
                    <a:pt x="46" y="288"/>
                  </a:cubicBezTo>
                  <a:cubicBezTo>
                    <a:pt x="40" y="293"/>
                    <a:pt x="37" y="301"/>
                    <a:pt x="33" y="309"/>
                  </a:cubicBezTo>
                  <a:cubicBezTo>
                    <a:pt x="26" y="320"/>
                    <a:pt x="24" y="328"/>
                    <a:pt x="27" y="335"/>
                  </a:cubicBezTo>
                  <a:cubicBezTo>
                    <a:pt x="29" y="340"/>
                    <a:pt x="34" y="344"/>
                    <a:pt x="42" y="349"/>
                  </a:cubicBezTo>
                  <a:cubicBezTo>
                    <a:pt x="56" y="357"/>
                    <a:pt x="62" y="375"/>
                    <a:pt x="81" y="377"/>
                  </a:cubicBezTo>
                  <a:cubicBezTo>
                    <a:pt x="83" y="377"/>
                    <a:pt x="85" y="380"/>
                    <a:pt x="86" y="383"/>
                  </a:cubicBezTo>
                  <a:cubicBezTo>
                    <a:pt x="86" y="383"/>
                    <a:pt x="86" y="384"/>
                    <a:pt x="87" y="385"/>
                  </a:cubicBezTo>
                  <a:cubicBezTo>
                    <a:pt x="89" y="397"/>
                    <a:pt x="93" y="409"/>
                    <a:pt x="98" y="421"/>
                  </a:cubicBezTo>
                  <a:cubicBezTo>
                    <a:pt x="102" y="428"/>
                    <a:pt x="106" y="436"/>
                    <a:pt x="110" y="443"/>
                  </a:cubicBezTo>
                  <a:cubicBezTo>
                    <a:pt x="111" y="444"/>
                    <a:pt x="111" y="445"/>
                    <a:pt x="112" y="445"/>
                  </a:cubicBezTo>
                  <a:cubicBezTo>
                    <a:pt x="113" y="449"/>
                    <a:pt x="114" y="452"/>
                    <a:pt x="115" y="456"/>
                  </a:cubicBezTo>
                  <a:cubicBezTo>
                    <a:pt x="100" y="466"/>
                    <a:pt x="100" y="466"/>
                    <a:pt x="91" y="488"/>
                  </a:cubicBezTo>
                  <a:cubicBezTo>
                    <a:pt x="85" y="501"/>
                    <a:pt x="84" y="513"/>
                    <a:pt x="89" y="524"/>
                  </a:cubicBezTo>
                  <a:cubicBezTo>
                    <a:pt x="92" y="530"/>
                    <a:pt x="96" y="536"/>
                    <a:pt x="102" y="542"/>
                  </a:cubicBezTo>
                  <a:cubicBezTo>
                    <a:pt x="111" y="549"/>
                    <a:pt x="121" y="557"/>
                    <a:pt x="130" y="564"/>
                  </a:cubicBezTo>
                  <a:cubicBezTo>
                    <a:pt x="141" y="573"/>
                    <a:pt x="154" y="579"/>
                    <a:pt x="169" y="580"/>
                  </a:cubicBezTo>
                  <a:cubicBezTo>
                    <a:pt x="178" y="581"/>
                    <a:pt x="190" y="583"/>
                    <a:pt x="195" y="589"/>
                  </a:cubicBezTo>
                  <a:cubicBezTo>
                    <a:pt x="208" y="603"/>
                    <a:pt x="225" y="609"/>
                    <a:pt x="242" y="614"/>
                  </a:cubicBezTo>
                  <a:cubicBezTo>
                    <a:pt x="269" y="622"/>
                    <a:pt x="294" y="635"/>
                    <a:pt x="325" y="635"/>
                  </a:cubicBezTo>
                  <a:cubicBezTo>
                    <a:pt x="326" y="635"/>
                    <a:pt x="327" y="635"/>
                    <a:pt x="328" y="635"/>
                  </a:cubicBezTo>
                  <a:cubicBezTo>
                    <a:pt x="385" y="634"/>
                    <a:pt x="430" y="602"/>
                    <a:pt x="442" y="548"/>
                  </a:cubicBezTo>
                  <a:cubicBezTo>
                    <a:pt x="445" y="532"/>
                    <a:pt x="446" y="516"/>
                    <a:pt x="449" y="500"/>
                  </a:cubicBezTo>
                  <a:cubicBezTo>
                    <a:pt x="450" y="496"/>
                    <a:pt x="450" y="490"/>
                    <a:pt x="453" y="487"/>
                  </a:cubicBezTo>
                  <a:cubicBezTo>
                    <a:pt x="461" y="481"/>
                    <a:pt x="461" y="472"/>
                    <a:pt x="464" y="464"/>
                  </a:cubicBezTo>
                  <a:cubicBezTo>
                    <a:pt x="469" y="448"/>
                    <a:pt x="475" y="432"/>
                    <a:pt x="480" y="416"/>
                  </a:cubicBezTo>
                  <a:cubicBezTo>
                    <a:pt x="483" y="405"/>
                    <a:pt x="489" y="391"/>
                    <a:pt x="485" y="382"/>
                  </a:cubicBezTo>
                  <a:cubicBezTo>
                    <a:pt x="485" y="382"/>
                    <a:pt x="485" y="382"/>
                    <a:pt x="485" y="382"/>
                  </a:cubicBezTo>
                  <a:cubicBezTo>
                    <a:pt x="472" y="354"/>
                    <a:pt x="460" y="325"/>
                    <a:pt x="427" y="311"/>
                  </a:cubicBezTo>
                  <a:cubicBezTo>
                    <a:pt x="421" y="309"/>
                    <a:pt x="416" y="306"/>
                    <a:pt x="410" y="306"/>
                  </a:cubicBezTo>
                  <a:cubicBezTo>
                    <a:pt x="406" y="306"/>
                    <a:pt x="403" y="307"/>
                    <a:pt x="400" y="309"/>
                  </a:cubicBezTo>
                  <a:cubicBezTo>
                    <a:pt x="391" y="292"/>
                    <a:pt x="383" y="276"/>
                    <a:pt x="374" y="259"/>
                  </a:cubicBezTo>
                  <a:cubicBezTo>
                    <a:pt x="378" y="247"/>
                    <a:pt x="379" y="241"/>
                    <a:pt x="376" y="233"/>
                  </a:cubicBezTo>
                  <a:cubicBezTo>
                    <a:pt x="374" y="229"/>
                    <a:pt x="370" y="224"/>
                    <a:pt x="365" y="217"/>
                  </a:cubicBezTo>
                  <a:cubicBezTo>
                    <a:pt x="359" y="209"/>
                    <a:pt x="352" y="201"/>
                    <a:pt x="348" y="192"/>
                  </a:cubicBezTo>
                  <a:cubicBezTo>
                    <a:pt x="342" y="178"/>
                    <a:pt x="333" y="171"/>
                    <a:pt x="319" y="171"/>
                  </a:cubicBezTo>
                  <a:cubicBezTo>
                    <a:pt x="315" y="171"/>
                    <a:pt x="311" y="171"/>
                    <a:pt x="307" y="172"/>
                  </a:cubicBezTo>
                  <a:cubicBezTo>
                    <a:pt x="304" y="173"/>
                    <a:pt x="301" y="174"/>
                    <a:pt x="297" y="174"/>
                  </a:cubicBezTo>
                  <a:cubicBezTo>
                    <a:pt x="286" y="174"/>
                    <a:pt x="277" y="169"/>
                    <a:pt x="268" y="161"/>
                  </a:cubicBezTo>
                  <a:cubicBezTo>
                    <a:pt x="260" y="153"/>
                    <a:pt x="251" y="147"/>
                    <a:pt x="242" y="139"/>
                  </a:cubicBezTo>
                  <a:cubicBezTo>
                    <a:pt x="237" y="134"/>
                    <a:pt x="232" y="129"/>
                    <a:pt x="229" y="123"/>
                  </a:cubicBezTo>
                  <a:cubicBezTo>
                    <a:pt x="227" y="118"/>
                    <a:pt x="227" y="111"/>
                    <a:pt x="233" y="103"/>
                  </a:cubicBezTo>
                  <a:cubicBezTo>
                    <a:pt x="235" y="100"/>
                    <a:pt x="236" y="94"/>
                    <a:pt x="235" y="90"/>
                  </a:cubicBezTo>
                  <a:cubicBezTo>
                    <a:pt x="229" y="70"/>
                    <a:pt x="233" y="49"/>
                    <a:pt x="226" y="30"/>
                  </a:cubicBezTo>
                  <a:cubicBezTo>
                    <a:pt x="225" y="28"/>
                    <a:pt x="225" y="26"/>
                    <a:pt x="224" y="24"/>
                  </a:cubicBezTo>
                  <a:cubicBezTo>
                    <a:pt x="217" y="7"/>
                    <a:pt x="206" y="0"/>
                    <a:pt x="1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Freeform 228"/>
            <p:cNvSpPr>
              <a:spLocks/>
            </p:cNvSpPr>
            <p:nvPr/>
          </p:nvSpPr>
          <p:spPr bwMode="auto">
            <a:xfrm>
              <a:off x="7027863" y="4338638"/>
              <a:ext cx="31750" cy="36513"/>
            </a:xfrm>
            <a:custGeom>
              <a:avLst/>
              <a:gdLst>
                <a:gd name="T0" fmla="*/ 8 w 46"/>
                <a:gd name="T1" fmla="*/ 0 h 52"/>
                <a:gd name="T2" fmla="*/ 5 w 46"/>
                <a:gd name="T3" fmla="*/ 1 h 52"/>
                <a:gd name="T4" fmla="*/ 3 w 46"/>
                <a:gd name="T5" fmla="*/ 2 h 52"/>
                <a:gd name="T6" fmla="*/ 1 w 46"/>
                <a:gd name="T7" fmla="*/ 5 h 52"/>
                <a:gd name="T8" fmla="*/ 1 w 46"/>
                <a:gd name="T9" fmla="*/ 11 h 52"/>
                <a:gd name="T10" fmla="*/ 4 w 46"/>
                <a:gd name="T11" fmla="*/ 16 h 52"/>
                <a:gd name="T12" fmla="*/ 32 w 46"/>
                <a:gd name="T13" fmla="*/ 52 h 52"/>
                <a:gd name="T14" fmla="*/ 45 w 46"/>
                <a:gd name="T15" fmla="*/ 36 h 52"/>
                <a:gd name="T16" fmla="*/ 39 w 46"/>
                <a:gd name="T17" fmla="*/ 27 h 52"/>
                <a:gd name="T18" fmla="*/ 19 w 46"/>
                <a:gd name="T19" fmla="*/ 5 h 52"/>
                <a:gd name="T20" fmla="*/ 8 w 46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2">
                  <a:moveTo>
                    <a:pt x="8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1" y="13"/>
                    <a:pt x="2" y="15"/>
                    <a:pt x="4" y="16"/>
                  </a:cubicBezTo>
                  <a:cubicBezTo>
                    <a:pt x="13" y="28"/>
                    <a:pt x="23" y="40"/>
                    <a:pt x="32" y="52"/>
                  </a:cubicBezTo>
                  <a:cubicBezTo>
                    <a:pt x="42" y="43"/>
                    <a:pt x="46" y="40"/>
                    <a:pt x="45" y="36"/>
                  </a:cubicBezTo>
                  <a:cubicBezTo>
                    <a:pt x="44" y="33"/>
                    <a:pt x="42" y="31"/>
                    <a:pt x="39" y="27"/>
                  </a:cubicBezTo>
                  <a:cubicBezTo>
                    <a:pt x="32" y="19"/>
                    <a:pt x="26" y="11"/>
                    <a:pt x="19" y="5"/>
                  </a:cubicBezTo>
                  <a:cubicBezTo>
                    <a:pt x="16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Freeform 229"/>
            <p:cNvSpPr>
              <a:spLocks/>
            </p:cNvSpPr>
            <p:nvPr/>
          </p:nvSpPr>
          <p:spPr bwMode="auto">
            <a:xfrm>
              <a:off x="7070726" y="4322763"/>
              <a:ext cx="20638" cy="38100"/>
            </a:xfrm>
            <a:custGeom>
              <a:avLst/>
              <a:gdLst>
                <a:gd name="T0" fmla="*/ 1 w 27"/>
                <a:gd name="T1" fmla="*/ 0 h 55"/>
                <a:gd name="T2" fmla="*/ 0 w 27"/>
                <a:gd name="T3" fmla="*/ 21 h 55"/>
                <a:gd name="T4" fmla="*/ 3 w 27"/>
                <a:gd name="T5" fmla="*/ 41 h 55"/>
                <a:gd name="T6" fmla="*/ 3 w 27"/>
                <a:gd name="T7" fmla="*/ 49 h 55"/>
                <a:gd name="T8" fmla="*/ 13 w 27"/>
                <a:gd name="T9" fmla="*/ 55 h 55"/>
                <a:gd name="T10" fmla="*/ 13 w 27"/>
                <a:gd name="T11" fmla="*/ 55 h 55"/>
                <a:gd name="T12" fmla="*/ 27 w 27"/>
                <a:gd name="T13" fmla="*/ 40 h 55"/>
                <a:gd name="T14" fmla="*/ 25 w 27"/>
                <a:gd name="T15" fmla="*/ 27 h 55"/>
                <a:gd name="T16" fmla="*/ 1 w 2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5">
                  <a:moveTo>
                    <a:pt x="1" y="0"/>
                  </a:moveTo>
                  <a:cubicBezTo>
                    <a:pt x="1" y="10"/>
                    <a:pt x="0" y="16"/>
                    <a:pt x="0" y="21"/>
                  </a:cubicBezTo>
                  <a:cubicBezTo>
                    <a:pt x="0" y="28"/>
                    <a:pt x="3" y="34"/>
                    <a:pt x="3" y="41"/>
                  </a:cubicBezTo>
                  <a:cubicBezTo>
                    <a:pt x="3" y="44"/>
                    <a:pt x="3" y="46"/>
                    <a:pt x="3" y="49"/>
                  </a:cubicBezTo>
                  <a:cubicBezTo>
                    <a:pt x="4" y="52"/>
                    <a:pt x="7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3" y="55"/>
                    <a:pt x="27" y="48"/>
                    <a:pt x="27" y="40"/>
                  </a:cubicBezTo>
                  <a:cubicBezTo>
                    <a:pt x="27" y="36"/>
                    <a:pt x="26" y="31"/>
                    <a:pt x="25" y="27"/>
                  </a:cubicBezTo>
                  <a:cubicBezTo>
                    <a:pt x="22" y="17"/>
                    <a:pt x="16" y="8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6" name="Freeform 230"/>
            <p:cNvSpPr>
              <a:spLocks/>
            </p:cNvSpPr>
            <p:nvPr/>
          </p:nvSpPr>
          <p:spPr bwMode="auto">
            <a:xfrm>
              <a:off x="7112001" y="4313238"/>
              <a:ext cx="19050" cy="31750"/>
            </a:xfrm>
            <a:custGeom>
              <a:avLst/>
              <a:gdLst>
                <a:gd name="T0" fmla="*/ 11 w 27"/>
                <a:gd name="T1" fmla="*/ 0 h 45"/>
                <a:gd name="T2" fmla="*/ 3 w 27"/>
                <a:gd name="T3" fmla="*/ 2 h 45"/>
                <a:gd name="T4" fmla="*/ 2 w 27"/>
                <a:gd name="T5" fmla="*/ 27 h 45"/>
                <a:gd name="T6" fmla="*/ 15 w 27"/>
                <a:gd name="T7" fmla="*/ 45 h 45"/>
                <a:gd name="T8" fmla="*/ 25 w 27"/>
                <a:gd name="T9" fmla="*/ 24 h 45"/>
                <a:gd name="T10" fmla="*/ 23 w 27"/>
                <a:gd name="T11" fmla="*/ 18 h 45"/>
                <a:gd name="T12" fmla="*/ 21 w 27"/>
                <a:gd name="T13" fmla="*/ 11 h 45"/>
                <a:gd name="T14" fmla="*/ 20 w 27"/>
                <a:gd name="T15" fmla="*/ 8 h 45"/>
                <a:gd name="T16" fmla="*/ 20 w 27"/>
                <a:gd name="T17" fmla="*/ 6 h 45"/>
                <a:gd name="T18" fmla="*/ 11 w 27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5">
                  <a:moveTo>
                    <a:pt x="11" y="0"/>
                  </a:moveTo>
                  <a:cubicBezTo>
                    <a:pt x="8" y="0"/>
                    <a:pt x="6" y="1"/>
                    <a:pt x="3" y="2"/>
                  </a:cubicBezTo>
                  <a:cubicBezTo>
                    <a:pt x="1" y="14"/>
                    <a:pt x="0" y="21"/>
                    <a:pt x="2" y="27"/>
                  </a:cubicBezTo>
                  <a:cubicBezTo>
                    <a:pt x="3" y="33"/>
                    <a:pt x="8" y="38"/>
                    <a:pt x="15" y="45"/>
                  </a:cubicBezTo>
                  <a:cubicBezTo>
                    <a:pt x="26" y="38"/>
                    <a:pt x="27" y="31"/>
                    <a:pt x="25" y="24"/>
                  </a:cubicBezTo>
                  <a:cubicBezTo>
                    <a:pt x="24" y="22"/>
                    <a:pt x="23" y="20"/>
                    <a:pt x="23" y="18"/>
                  </a:cubicBezTo>
                  <a:cubicBezTo>
                    <a:pt x="22" y="15"/>
                    <a:pt x="21" y="13"/>
                    <a:pt x="21" y="11"/>
                  </a:cubicBezTo>
                  <a:cubicBezTo>
                    <a:pt x="20" y="10"/>
                    <a:pt x="20" y="9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19" y="2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7" name="Freeform 231"/>
            <p:cNvSpPr>
              <a:spLocks/>
            </p:cNvSpPr>
            <p:nvPr/>
          </p:nvSpPr>
          <p:spPr bwMode="auto">
            <a:xfrm>
              <a:off x="7254876" y="4637088"/>
              <a:ext cx="36513" cy="31750"/>
            </a:xfrm>
            <a:custGeom>
              <a:avLst/>
              <a:gdLst>
                <a:gd name="T0" fmla="*/ 33 w 52"/>
                <a:gd name="T1" fmla="*/ 0 h 45"/>
                <a:gd name="T2" fmla="*/ 13 w 52"/>
                <a:gd name="T3" fmla="*/ 10 h 45"/>
                <a:gd name="T4" fmla="*/ 5 w 52"/>
                <a:gd name="T5" fmla="*/ 39 h 45"/>
                <a:gd name="T6" fmla="*/ 6 w 52"/>
                <a:gd name="T7" fmla="*/ 40 h 45"/>
                <a:gd name="T8" fmla="*/ 19 w 52"/>
                <a:gd name="T9" fmla="*/ 45 h 45"/>
                <a:gd name="T10" fmla="*/ 41 w 52"/>
                <a:gd name="T11" fmla="*/ 35 h 45"/>
                <a:gd name="T12" fmla="*/ 45 w 52"/>
                <a:gd name="T13" fmla="*/ 6 h 45"/>
                <a:gd name="T14" fmla="*/ 45 w 52"/>
                <a:gd name="T15" fmla="*/ 5 h 45"/>
                <a:gd name="T16" fmla="*/ 33 w 52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5">
                  <a:moveTo>
                    <a:pt x="33" y="0"/>
                  </a:moveTo>
                  <a:cubicBezTo>
                    <a:pt x="27" y="0"/>
                    <a:pt x="20" y="3"/>
                    <a:pt x="13" y="10"/>
                  </a:cubicBezTo>
                  <a:cubicBezTo>
                    <a:pt x="3" y="19"/>
                    <a:pt x="0" y="32"/>
                    <a:pt x="5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3"/>
                    <a:pt x="14" y="45"/>
                    <a:pt x="19" y="45"/>
                  </a:cubicBezTo>
                  <a:cubicBezTo>
                    <a:pt x="26" y="45"/>
                    <a:pt x="34" y="42"/>
                    <a:pt x="41" y="35"/>
                  </a:cubicBezTo>
                  <a:cubicBezTo>
                    <a:pt x="51" y="26"/>
                    <a:pt x="52" y="15"/>
                    <a:pt x="45" y="6"/>
                  </a:cubicBezTo>
                  <a:cubicBezTo>
                    <a:pt x="45" y="6"/>
                    <a:pt x="45" y="5"/>
                    <a:pt x="45" y="5"/>
                  </a:cubicBezTo>
                  <a:cubicBezTo>
                    <a:pt x="42" y="2"/>
                    <a:pt x="38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8" name="Freeform 232"/>
            <p:cNvSpPr>
              <a:spLocks noEditPoints="1"/>
            </p:cNvSpPr>
            <p:nvPr/>
          </p:nvSpPr>
          <p:spPr bwMode="auto">
            <a:xfrm>
              <a:off x="8266113" y="-1084263"/>
              <a:ext cx="609600" cy="444500"/>
            </a:xfrm>
            <a:custGeom>
              <a:avLst/>
              <a:gdLst>
                <a:gd name="T0" fmla="*/ 428 w 856"/>
                <a:gd name="T1" fmla="*/ 579 h 624"/>
                <a:gd name="T2" fmla="*/ 690 w 856"/>
                <a:gd name="T3" fmla="*/ 460 h 624"/>
                <a:gd name="T4" fmla="*/ 683 w 856"/>
                <a:gd name="T5" fmla="*/ 508 h 624"/>
                <a:gd name="T6" fmla="*/ 493 w 856"/>
                <a:gd name="T7" fmla="*/ 411 h 624"/>
                <a:gd name="T8" fmla="*/ 556 w 856"/>
                <a:gd name="T9" fmla="*/ 487 h 624"/>
                <a:gd name="T10" fmla="*/ 216 w 856"/>
                <a:gd name="T11" fmla="*/ 325 h 624"/>
                <a:gd name="T12" fmla="*/ 224 w 856"/>
                <a:gd name="T13" fmla="*/ 521 h 624"/>
                <a:gd name="T14" fmla="*/ 124 w 856"/>
                <a:gd name="T15" fmla="*/ 587 h 624"/>
                <a:gd name="T16" fmla="*/ 95 w 856"/>
                <a:gd name="T17" fmla="*/ 571 h 624"/>
                <a:gd name="T18" fmla="*/ 77 w 856"/>
                <a:gd name="T19" fmla="*/ 344 h 624"/>
                <a:gd name="T20" fmla="*/ 385 w 856"/>
                <a:gd name="T21" fmla="*/ 526 h 624"/>
                <a:gd name="T22" fmla="*/ 246 w 856"/>
                <a:gd name="T23" fmla="*/ 290 h 624"/>
                <a:gd name="T24" fmla="*/ 385 w 856"/>
                <a:gd name="T25" fmla="*/ 526 h 624"/>
                <a:gd name="T26" fmla="*/ 326 w 856"/>
                <a:gd name="T27" fmla="*/ 359 h 624"/>
                <a:gd name="T28" fmla="*/ 365 w 856"/>
                <a:gd name="T29" fmla="*/ 175 h 624"/>
                <a:gd name="T30" fmla="*/ 497 w 856"/>
                <a:gd name="T31" fmla="*/ 508 h 624"/>
                <a:gd name="T32" fmla="*/ 273 w 856"/>
                <a:gd name="T33" fmla="*/ 197 h 624"/>
                <a:gd name="T34" fmla="*/ 433 w 856"/>
                <a:gd name="T35" fmla="*/ 287 h 624"/>
                <a:gd name="T36" fmla="*/ 695 w 856"/>
                <a:gd name="T37" fmla="*/ 420 h 624"/>
                <a:gd name="T38" fmla="*/ 597 w 856"/>
                <a:gd name="T39" fmla="*/ 469 h 624"/>
                <a:gd name="T40" fmla="*/ 570 w 856"/>
                <a:gd name="T41" fmla="*/ 356 h 624"/>
                <a:gd name="T42" fmla="*/ 525 w 856"/>
                <a:gd name="T43" fmla="*/ 389 h 624"/>
                <a:gd name="T44" fmla="*/ 470 w 856"/>
                <a:gd name="T45" fmla="*/ 278 h 624"/>
                <a:gd name="T46" fmla="*/ 537 w 856"/>
                <a:gd name="T47" fmla="*/ 292 h 624"/>
                <a:gd name="T48" fmla="*/ 474 w 856"/>
                <a:gd name="T49" fmla="*/ 224 h 624"/>
                <a:gd name="T50" fmla="*/ 429 w 856"/>
                <a:gd name="T51" fmla="*/ 159 h 624"/>
                <a:gd name="T52" fmla="*/ 717 w 856"/>
                <a:gd name="T53" fmla="*/ 407 h 624"/>
                <a:gd name="T54" fmla="*/ 717 w 856"/>
                <a:gd name="T55" fmla="*/ 407 h 624"/>
                <a:gd name="T56" fmla="*/ 636 w 856"/>
                <a:gd name="T57" fmla="*/ 132 h 624"/>
                <a:gd name="T58" fmla="*/ 699 w 856"/>
                <a:gd name="T59" fmla="*/ 86 h 624"/>
                <a:gd name="T60" fmla="*/ 827 w 856"/>
                <a:gd name="T61" fmla="*/ 232 h 624"/>
                <a:gd name="T62" fmla="*/ 789 w 856"/>
                <a:gd name="T63" fmla="*/ 261 h 624"/>
                <a:gd name="T64" fmla="*/ 514 w 856"/>
                <a:gd name="T65" fmla="*/ 34 h 624"/>
                <a:gd name="T66" fmla="*/ 537 w 856"/>
                <a:gd name="T67" fmla="*/ 0 h 624"/>
                <a:gd name="T68" fmla="*/ 426 w 856"/>
                <a:gd name="T69" fmla="*/ 110 h 624"/>
                <a:gd name="T70" fmla="*/ 301 w 856"/>
                <a:gd name="T71" fmla="*/ 150 h 624"/>
                <a:gd name="T72" fmla="*/ 189 w 856"/>
                <a:gd name="T73" fmla="*/ 307 h 624"/>
                <a:gd name="T74" fmla="*/ 127 w 856"/>
                <a:gd name="T75" fmla="*/ 313 h 624"/>
                <a:gd name="T76" fmla="*/ 1 w 856"/>
                <a:gd name="T77" fmla="*/ 375 h 624"/>
                <a:gd name="T78" fmla="*/ 131 w 856"/>
                <a:gd name="T79" fmla="*/ 623 h 624"/>
                <a:gd name="T80" fmla="*/ 220 w 856"/>
                <a:gd name="T81" fmla="*/ 550 h 624"/>
                <a:gd name="T82" fmla="*/ 317 w 856"/>
                <a:gd name="T83" fmla="*/ 556 h 624"/>
                <a:gd name="T84" fmla="*/ 435 w 856"/>
                <a:gd name="T85" fmla="*/ 606 h 624"/>
                <a:gd name="T86" fmla="*/ 505 w 856"/>
                <a:gd name="T87" fmla="*/ 530 h 624"/>
                <a:gd name="T88" fmla="*/ 601 w 856"/>
                <a:gd name="T89" fmla="*/ 498 h 624"/>
                <a:gd name="T90" fmla="*/ 715 w 856"/>
                <a:gd name="T91" fmla="*/ 520 h 624"/>
                <a:gd name="T92" fmla="*/ 820 w 856"/>
                <a:gd name="T93" fmla="*/ 339 h 624"/>
                <a:gd name="T94" fmla="*/ 666 w 856"/>
                <a:gd name="T95" fmla="*/ 51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6" h="624">
                  <a:moveTo>
                    <a:pt x="423" y="579"/>
                  </a:moveTo>
                  <a:cubicBezTo>
                    <a:pt x="414" y="579"/>
                    <a:pt x="405" y="571"/>
                    <a:pt x="391" y="554"/>
                  </a:cubicBezTo>
                  <a:cubicBezTo>
                    <a:pt x="413" y="552"/>
                    <a:pt x="433" y="549"/>
                    <a:pt x="456" y="547"/>
                  </a:cubicBezTo>
                  <a:cubicBezTo>
                    <a:pt x="444" y="565"/>
                    <a:pt x="436" y="576"/>
                    <a:pt x="428" y="579"/>
                  </a:cubicBezTo>
                  <a:cubicBezTo>
                    <a:pt x="426" y="579"/>
                    <a:pt x="425" y="579"/>
                    <a:pt x="423" y="579"/>
                  </a:cubicBezTo>
                  <a:moveTo>
                    <a:pt x="668" y="511"/>
                  </a:moveTo>
                  <a:cubicBezTo>
                    <a:pt x="655" y="511"/>
                    <a:pt x="641" y="504"/>
                    <a:pt x="625" y="491"/>
                  </a:cubicBezTo>
                  <a:cubicBezTo>
                    <a:pt x="647" y="481"/>
                    <a:pt x="670" y="472"/>
                    <a:pt x="690" y="460"/>
                  </a:cubicBezTo>
                  <a:cubicBezTo>
                    <a:pt x="710" y="448"/>
                    <a:pt x="728" y="432"/>
                    <a:pt x="748" y="417"/>
                  </a:cubicBezTo>
                  <a:cubicBezTo>
                    <a:pt x="750" y="435"/>
                    <a:pt x="746" y="448"/>
                    <a:pt x="735" y="459"/>
                  </a:cubicBezTo>
                  <a:cubicBezTo>
                    <a:pt x="725" y="470"/>
                    <a:pt x="716" y="484"/>
                    <a:pt x="704" y="495"/>
                  </a:cubicBezTo>
                  <a:cubicBezTo>
                    <a:pt x="697" y="501"/>
                    <a:pt x="690" y="506"/>
                    <a:pt x="683" y="508"/>
                  </a:cubicBezTo>
                  <a:cubicBezTo>
                    <a:pt x="678" y="510"/>
                    <a:pt x="673" y="511"/>
                    <a:pt x="668" y="511"/>
                  </a:cubicBezTo>
                  <a:moveTo>
                    <a:pt x="556" y="487"/>
                  </a:moveTo>
                  <a:cubicBezTo>
                    <a:pt x="553" y="487"/>
                    <a:pt x="548" y="485"/>
                    <a:pt x="544" y="481"/>
                  </a:cubicBezTo>
                  <a:cubicBezTo>
                    <a:pt x="521" y="462"/>
                    <a:pt x="504" y="439"/>
                    <a:pt x="493" y="411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39" y="411"/>
                    <a:pt x="553" y="445"/>
                    <a:pt x="569" y="477"/>
                  </a:cubicBezTo>
                  <a:cubicBezTo>
                    <a:pt x="566" y="482"/>
                    <a:pt x="563" y="485"/>
                    <a:pt x="560" y="486"/>
                  </a:cubicBezTo>
                  <a:cubicBezTo>
                    <a:pt x="559" y="487"/>
                    <a:pt x="558" y="487"/>
                    <a:pt x="556" y="487"/>
                  </a:cubicBezTo>
                  <a:moveTo>
                    <a:pt x="159" y="354"/>
                  </a:moveTo>
                  <a:cubicBezTo>
                    <a:pt x="162" y="354"/>
                    <a:pt x="166" y="353"/>
                    <a:pt x="169" y="352"/>
                  </a:cubicBezTo>
                  <a:cubicBezTo>
                    <a:pt x="175" y="350"/>
                    <a:pt x="181" y="346"/>
                    <a:pt x="187" y="344"/>
                  </a:cubicBezTo>
                  <a:cubicBezTo>
                    <a:pt x="195" y="339"/>
                    <a:pt x="203" y="333"/>
                    <a:pt x="216" y="325"/>
                  </a:cubicBezTo>
                  <a:cubicBezTo>
                    <a:pt x="237" y="404"/>
                    <a:pt x="276" y="468"/>
                    <a:pt x="332" y="531"/>
                  </a:cubicBezTo>
                  <a:cubicBezTo>
                    <a:pt x="313" y="530"/>
                    <a:pt x="300" y="529"/>
                    <a:pt x="288" y="527"/>
                  </a:cubicBezTo>
                  <a:cubicBezTo>
                    <a:pt x="268" y="526"/>
                    <a:pt x="249" y="524"/>
                    <a:pt x="230" y="522"/>
                  </a:cubicBezTo>
                  <a:cubicBezTo>
                    <a:pt x="228" y="521"/>
                    <a:pt x="226" y="521"/>
                    <a:pt x="224" y="521"/>
                  </a:cubicBezTo>
                  <a:cubicBezTo>
                    <a:pt x="220" y="521"/>
                    <a:pt x="217" y="522"/>
                    <a:pt x="214" y="523"/>
                  </a:cubicBezTo>
                  <a:cubicBezTo>
                    <a:pt x="207" y="526"/>
                    <a:pt x="202" y="531"/>
                    <a:pt x="197" y="539"/>
                  </a:cubicBezTo>
                  <a:cubicBezTo>
                    <a:pt x="185" y="560"/>
                    <a:pt x="168" y="573"/>
                    <a:pt x="148" y="581"/>
                  </a:cubicBezTo>
                  <a:cubicBezTo>
                    <a:pt x="140" y="584"/>
                    <a:pt x="132" y="586"/>
                    <a:pt x="124" y="587"/>
                  </a:cubicBezTo>
                  <a:cubicBezTo>
                    <a:pt x="123" y="588"/>
                    <a:pt x="122" y="588"/>
                    <a:pt x="121" y="588"/>
                  </a:cubicBezTo>
                  <a:cubicBezTo>
                    <a:pt x="117" y="588"/>
                    <a:pt x="113" y="587"/>
                    <a:pt x="111" y="585"/>
                  </a:cubicBezTo>
                  <a:cubicBezTo>
                    <a:pt x="107" y="581"/>
                    <a:pt x="103" y="578"/>
                    <a:pt x="99" y="574"/>
                  </a:cubicBezTo>
                  <a:cubicBezTo>
                    <a:pt x="98" y="574"/>
                    <a:pt x="96" y="573"/>
                    <a:pt x="95" y="571"/>
                  </a:cubicBezTo>
                  <a:cubicBezTo>
                    <a:pt x="85" y="563"/>
                    <a:pt x="75" y="554"/>
                    <a:pt x="69" y="543"/>
                  </a:cubicBezTo>
                  <a:cubicBezTo>
                    <a:pt x="39" y="492"/>
                    <a:pt x="22" y="437"/>
                    <a:pt x="19" y="377"/>
                  </a:cubicBezTo>
                  <a:cubicBezTo>
                    <a:pt x="19" y="366"/>
                    <a:pt x="23" y="355"/>
                    <a:pt x="24" y="345"/>
                  </a:cubicBezTo>
                  <a:cubicBezTo>
                    <a:pt x="44" y="344"/>
                    <a:pt x="61" y="344"/>
                    <a:pt x="77" y="344"/>
                  </a:cubicBezTo>
                  <a:cubicBezTo>
                    <a:pt x="83" y="344"/>
                    <a:pt x="89" y="345"/>
                    <a:pt x="96" y="346"/>
                  </a:cubicBezTo>
                  <a:cubicBezTo>
                    <a:pt x="116" y="349"/>
                    <a:pt x="137" y="353"/>
                    <a:pt x="158" y="354"/>
                  </a:cubicBezTo>
                  <a:cubicBezTo>
                    <a:pt x="158" y="354"/>
                    <a:pt x="158" y="354"/>
                    <a:pt x="159" y="354"/>
                  </a:cubicBezTo>
                  <a:moveTo>
                    <a:pt x="385" y="526"/>
                  </a:moveTo>
                  <a:cubicBezTo>
                    <a:pt x="379" y="526"/>
                    <a:pt x="373" y="525"/>
                    <a:pt x="365" y="522"/>
                  </a:cubicBezTo>
                  <a:cubicBezTo>
                    <a:pt x="317" y="500"/>
                    <a:pt x="294" y="456"/>
                    <a:pt x="270" y="413"/>
                  </a:cubicBezTo>
                  <a:cubicBezTo>
                    <a:pt x="254" y="386"/>
                    <a:pt x="242" y="357"/>
                    <a:pt x="236" y="326"/>
                  </a:cubicBezTo>
                  <a:cubicBezTo>
                    <a:pt x="233" y="311"/>
                    <a:pt x="235" y="299"/>
                    <a:pt x="246" y="290"/>
                  </a:cubicBezTo>
                  <a:cubicBezTo>
                    <a:pt x="255" y="282"/>
                    <a:pt x="262" y="274"/>
                    <a:pt x="272" y="263"/>
                  </a:cubicBezTo>
                  <a:cubicBezTo>
                    <a:pt x="288" y="313"/>
                    <a:pt x="298" y="360"/>
                    <a:pt x="325" y="402"/>
                  </a:cubicBezTo>
                  <a:cubicBezTo>
                    <a:pt x="350" y="442"/>
                    <a:pt x="374" y="482"/>
                    <a:pt x="400" y="525"/>
                  </a:cubicBezTo>
                  <a:cubicBezTo>
                    <a:pt x="395" y="526"/>
                    <a:pt x="390" y="526"/>
                    <a:pt x="385" y="526"/>
                  </a:cubicBezTo>
                  <a:moveTo>
                    <a:pt x="438" y="520"/>
                  </a:moveTo>
                  <a:cubicBezTo>
                    <a:pt x="433" y="520"/>
                    <a:pt x="426" y="517"/>
                    <a:pt x="422" y="513"/>
                  </a:cubicBezTo>
                  <a:cubicBezTo>
                    <a:pt x="409" y="497"/>
                    <a:pt x="396" y="480"/>
                    <a:pt x="385" y="462"/>
                  </a:cubicBezTo>
                  <a:cubicBezTo>
                    <a:pt x="364" y="429"/>
                    <a:pt x="342" y="395"/>
                    <a:pt x="326" y="359"/>
                  </a:cubicBezTo>
                  <a:cubicBezTo>
                    <a:pt x="311" y="327"/>
                    <a:pt x="304" y="291"/>
                    <a:pt x="294" y="257"/>
                  </a:cubicBezTo>
                  <a:cubicBezTo>
                    <a:pt x="292" y="251"/>
                    <a:pt x="293" y="242"/>
                    <a:pt x="297" y="239"/>
                  </a:cubicBezTo>
                  <a:cubicBezTo>
                    <a:pt x="318" y="217"/>
                    <a:pt x="341" y="197"/>
                    <a:pt x="364" y="176"/>
                  </a:cubicBezTo>
                  <a:cubicBezTo>
                    <a:pt x="364" y="175"/>
                    <a:pt x="365" y="175"/>
                    <a:pt x="365" y="175"/>
                  </a:cubicBezTo>
                  <a:cubicBezTo>
                    <a:pt x="367" y="174"/>
                    <a:pt x="369" y="174"/>
                    <a:pt x="373" y="172"/>
                  </a:cubicBezTo>
                  <a:cubicBezTo>
                    <a:pt x="379" y="236"/>
                    <a:pt x="406" y="289"/>
                    <a:pt x="433" y="342"/>
                  </a:cubicBezTo>
                  <a:cubicBezTo>
                    <a:pt x="459" y="395"/>
                    <a:pt x="484" y="448"/>
                    <a:pt x="520" y="498"/>
                  </a:cubicBezTo>
                  <a:cubicBezTo>
                    <a:pt x="512" y="501"/>
                    <a:pt x="505" y="505"/>
                    <a:pt x="497" y="508"/>
                  </a:cubicBezTo>
                  <a:cubicBezTo>
                    <a:pt x="478" y="515"/>
                    <a:pt x="459" y="519"/>
                    <a:pt x="439" y="520"/>
                  </a:cubicBezTo>
                  <a:cubicBezTo>
                    <a:pt x="439" y="520"/>
                    <a:pt x="439" y="520"/>
                    <a:pt x="438" y="520"/>
                  </a:cubicBezTo>
                  <a:moveTo>
                    <a:pt x="266" y="230"/>
                  </a:moveTo>
                  <a:cubicBezTo>
                    <a:pt x="263" y="214"/>
                    <a:pt x="263" y="204"/>
                    <a:pt x="273" y="197"/>
                  </a:cubicBezTo>
                  <a:cubicBezTo>
                    <a:pt x="293" y="184"/>
                    <a:pt x="313" y="170"/>
                    <a:pt x="333" y="156"/>
                  </a:cubicBezTo>
                  <a:cubicBezTo>
                    <a:pt x="334" y="158"/>
                    <a:pt x="336" y="160"/>
                    <a:pt x="337" y="162"/>
                  </a:cubicBezTo>
                  <a:cubicBezTo>
                    <a:pt x="314" y="184"/>
                    <a:pt x="291" y="206"/>
                    <a:pt x="266" y="230"/>
                  </a:cubicBezTo>
                  <a:moveTo>
                    <a:pt x="433" y="287"/>
                  </a:moveTo>
                  <a:cubicBezTo>
                    <a:pt x="412" y="243"/>
                    <a:pt x="394" y="202"/>
                    <a:pt x="394" y="153"/>
                  </a:cubicBezTo>
                  <a:cubicBezTo>
                    <a:pt x="417" y="141"/>
                    <a:pt x="441" y="129"/>
                    <a:pt x="466" y="119"/>
                  </a:cubicBezTo>
                  <a:cubicBezTo>
                    <a:pt x="491" y="110"/>
                    <a:pt x="518" y="103"/>
                    <a:pt x="548" y="102"/>
                  </a:cubicBezTo>
                  <a:cubicBezTo>
                    <a:pt x="549" y="231"/>
                    <a:pt x="600" y="337"/>
                    <a:pt x="695" y="420"/>
                  </a:cubicBezTo>
                  <a:cubicBezTo>
                    <a:pt x="683" y="440"/>
                    <a:pt x="664" y="444"/>
                    <a:pt x="648" y="453"/>
                  </a:cubicBezTo>
                  <a:cubicBezTo>
                    <a:pt x="646" y="454"/>
                    <a:pt x="642" y="456"/>
                    <a:pt x="639" y="457"/>
                  </a:cubicBezTo>
                  <a:cubicBezTo>
                    <a:pt x="633" y="459"/>
                    <a:pt x="626" y="461"/>
                    <a:pt x="619" y="463"/>
                  </a:cubicBezTo>
                  <a:cubicBezTo>
                    <a:pt x="609" y="467"/>
                    <a:pt x="602" y="469"/>
                    <a:pt x="597" y="469"/>
                  </a:cubicBezTo>
                  <a:cubicBezTo>
                    <a:pt x="587" y="469"/>
                    <a:pt x="583" y="462"/>
                    <a:pt x="572" y="444"/>
                  </a:cubicBezTo>
                  <a:cubicBezTo>
                    <a:pt x="569" y="439"/>
                    <a:pt x="566" y="433"/>
                    <a:pt x="562" y="428"/>
                  </a:cubicBezTo>
                  <a:cubicBezTo>
                    <a:pt x="553" y="410"/>
                    <a:pt x="554" y="394"/>
                    <a:pt x="565" y="379"/>
                  </a:cubicBezTo>
                  <a:cubicBezTo>
                    <a:pt x="569" y="373"/>
                    <a:pt x="577" y="368"/>
                    <a:pt x="570" y="356"/>
                  </a:cubicBezTo>
                  <a:cubicBezTo>
                    <a:pt x="570" y="356"/>
                    <a:pt x="570" y="356"/>
                    <a:pt x="569" y="356"/>
                  </a:cubicBezTo>
                  <a:cubicBezTo>
                    <a:pt x="565" y="356"/>
                    <a:pt x="562" y="356"/>
                    <a:pt x="559" y="358"/>
                  </a:cubicBezTo>
                  <a:cubicBezTo>
                    <a:pt x="550" y="361"/>
                    <a:pt x="545" y="367"/>
                    <a:pt x="539" y="375"/>
                  </a:cubicBezTo>
                  <a:cubicBezTo>
                    <a:pt x="534" y="382"/>
                    <a:pt x="529" y="387"/>
                    <a:pt x="525" y="389"/>
                  </a:cubicBezTo>
                  <a:cubicBezTo>
                    <a:pt x="523" y="389"/>
                    <a:pt x="522" y="389"/>
                    <a:pt x="520" y="389"/>
                  </a:cubicBezTo>
                  <a:cubicBezTo>
                    <a:pt x="515" y="389"/>
                    <a:pt x="509" y="385"/>
                    <a:pt x="501" y="377"/>
                  </a:cubicBezTo>
                  <a:cubicBezTo>
                    <a:pt x="482" y="356"/>
                    <a:pt x="472" y="330"/>
                    <a:pt x="463" y="304"/>
                  </a:cubicBezTo>
                  <a:cubicBezTo>
                    <a:pt x="458" y="290"/>
                    <a:pt x="460" y="282"/>
                    <a:pt x="470" y="278"/>
                  </a:cubicBezTo>
                  <a:cubicBezTo>
                    <a:pt x="474" y="277"/>
                    <a:pt x="478" y="276"/>
                    <a:pt x="483" y="276"/>
                  </a:cubicBezTo>
                  <a:cubicBezTo>
                    <a:pt x="484" y="276"/>
                    <a:pt x="485" y="276"/>
                    <a:pt x="486" y="276"/>
                  </a:cubicBezTo>
                  <a:cubicBezTo>
                    <a:pt x="499" y="276"/>
                    <a:pt x="509" y="281"/>
                    <a:pt x="520" y="286"/>
                  </a:cubicBezTo>
                  <a:cubicBezTo>
                    <a:pt x="527" y="290"/>
                    <a:pt x="533" y="292"/>
                    <a:pt x="537" y="292"/>
                  </a:cubicBezTo>
                  <a:cubicBezTo>
                    <a:pt x="539" y="292"/>
                    <a:pt x="540" y="291"/>
                    <a:pt x="542" y="291"/>
                  </a:cubicBezTo>
                  <a:cubicBezTo>
                    <a:pt x="548" y="288"/>
                    <a:pt x="552" y="280"/>
                    <a:pt x="554" y="263"/>
                  </a:cubicBezTo>
                  <a:cubicBezTo>
                    <a:pt x="542" y="261"/>
                    <a:pt x="529" y="257"/>
                    <a:pt x="516" y="256"/>
                  </a:cubicBezTo>
                  <a:cubicBezTo>
                    <a:pt x="496" y="254"/>
                    <a:pt x="482" y="244"/>
                    <a:pt x="474" y="224"/>
                  </a:cubicBezTo>
                  <a:cubicBezTo>
                    <a:pt x="464" y="203"/>
                    <a:pt x="450" y="184"/>
                    <a:pt x="448" y="160"/>
                  </a:cubicBezTo>
                  <a:cubicBezTo>
                    <a:pt x="448" y="154"/>
                    <a:pt x="442" y="148"/>
                    <a:pt x="439" y="142"/>
                  </a:cubicBezTo>
                  <a:cubicBezTo>
                    <a:pt x="438" y="142"/>
                    <a:pt x="436" y="143"/>
                    <a:pt x="435" y="143"/>
                  </a:cubicBezTo>
                  <a:cubicBezTo>
                    <a:pt x="427" y="146"/>
                    <a:pt x="427" y="153"/>
                    <a:pt x="429" y="159"/>
                  </a:cubicBezTo>
                  <a:cubicBezTo>
                    <a:pt x="435" y="181"/>
                    <a:pt x="442" y="203"/>
                    <a:pt x="450" y="224"/>
                  </a:cubicBezTo>
                  <a:cubicBezTo>
                    <a:pt x="453" y="234"/>
                    <a:pt x="458" y="243"/>
                    <a:pt x="463" y="253"/>
                  </a:cubicBezTo>
                  <a:cubicBezTo>
                    <a:pt x="453" y="264"/>
                    <a:pt x="444" y="274"/>
                    <a:pt x="433" y="287"/>
                  </a:cubicBezTo>
                  <a:moveTo>
                    <a:pt x="717" y="407"/>
                  </a:moveTo>
                  <a:cubicBezTo>
                    <a:pt x="631" y="350"/>
                    <a:pt x="555" y="184"/>
                    <a:pt x="574" y="91"/>
                  </a:cubicBezTo>
                  <a:cubicBezTo>
                    <a:pt x="586" y="90"/>
                    <a:pt x="597" y="88"/>
                    <a:pt x="610" y="86"/>
                  </a:cubicBezTo>
                  <a:cubicBezTo>
                    <a:pt x="613" y="204"/>
                    <a:pt x="663" y="298"/>
                    <a:pt x="748" y="377"/>
                  </a:cubicBezTo>
                  <a:cubicBezTo>
                    <a:pt x="745" y="393"/>
                    <a:pt x="727" y="396"/>
                    <a:pt x="717" y="407"/>
                  </a:cubicBezTo>
                  <a:moveTo>
                    <a:pt x="763" y="356"/>
                  </a:moveTo>
                  <a:cubicBezTo>
                    <a:pt x="753" y="345"/>
                    <a:pt x="743" y="334"/>
                    <a:pt x="732" y="324"/>
                  </a:cubicBezTo>
                  <a:cubicBezTo>
                    <a:pt x="709" y="303"/>
                    <a:pt x="692" y="277"/>
                    <a:pt x="677" y="249"/>
                  </a:cubicBezTo>
                  <a:cubicBezTo>
                    <a:pt x="658" y="212"/>
                    <a:pt x="640" y="175"/>
                    <a:pt x="636" y="132"/>
                  </a:cubicBezTo>
                  <a:cubicBezTo>
                    <a:pt x="632" y="103"/>
                    <a:pt x="637" y="87"/>
                    <a:pt x="651" y="81"/>
                  </a:cubicBezTo>
                  <a:cubicBezTo>
                    <a:pt x="654" y="80"/>
                    <a:pt x="658" y="79"/>
                    <a:pt x="663" y="79"/>
                  </a:cubicBezTo>
                  <a:cubicBezTo>
                    <a:pt x="671" y="79"/>
                    <a:pt x="680" y="81"/>
                    <a:pt x="691" y="84"/>
                  </a:cubicBezTo>
                  <a:cubicBezTo>
                    <a:pt x="694" y="85"/>
                    <a:pt x="697" y="85"/>
                    <a:pt x="699" y="86"/>
                  </a:cubicBezTo>
                  <a:cubicBezTo>
                    <a:pt x="708" y="89"/>
                    <a:pt x="712" y="91"/>
                    <a:pt x="716" y="91"/>
                  </a:cubicBezTo>
                  <a:cubicBezTo>
                    <a:pt x="718" y="91"/>
                    <a:pt x="719" y="91"/>
                    <a:pt x="721" y="90"/>
                  </a:cubicBezTo>
                  <a:cubicBezTo>
                    <a:pt x="724" y="89"/>
                    <a:pt x="728" y="86"/>
                    <a:pt x="734" y="82"/>
                  </a:cubicBezTo>
                  <a:cubicBezTo>
                    <a:pt x="795" y="103"/>
                    <a:pt x="840" y="166"/>
                    <a:pt x="827" y="232"/>
                  </a:cubicBezTo>
                  <a:cubicBezTo>
                    <a:pt x="800" y="239"/>
                    <a:pt x="772" y="246"/>
                    <a:pt x="745" y="252"/>
                  </a:cubicBezTo>
                  <a:cubicBezTo>
                    <a:pt x="746" y="264"/>
                    <a:pt x="751" y="269"/>
                    <a:pt x="758" y="269"/>
                  </a:cubicBezTo>
                  <a:cubicBezTo>
                    <a:pt x="759" y="269"/>
                    <a:pt x="760" y="269"/>
                    <a:pt x="762" y="269"/>
                  </a:cubicBezTo>
                  <a:cubicBezTo>
                    <a:pt x="771" y="267"/>
                    <a:pt x="780" y="264"/>
                    <a:pt x="789" y="261"/>
                  </a:cubicBezTo>
                  <a:cubicBezTo>
                    <a:pt x="799" y="259"/>
                    <a:pt x="809" y="257"/>
                    <a:pt x="824" y="253"/>
                  </a:cubicBezTo>
                  <a:cubicBezTo>
                    <a:pt x="809" y="295"/>
                    <a:pt x="804" y="337"/>
                    <a:pt x="763" y="356"/>
                  </a:cubicBezTo>
                  <a:moveTo>
                    <a:pt x="455" y="94"/>
                  </a:moveTo>
                  <a:cubicBezTo>
                    <a:pt x="466" y="66"/>
                    <a:pt x="488" y="43"/>
                    <a:pt x="514" y="34"/>
                  </a:cubicBezTo>
                  <a:cubicBezTo>
                    <a:pt x="524" y="30"/>
                    <a:pt x="534" y="28"/>
                    <a:pt x="543" y="28"/>
                  </a:cubicBezTo>
                  <a:cubicBezTo>
                    <a:pt x="565" y="28"/>
                    <a:pt x="587" y="37"/>
                    <a:pt x="607" y="58"/>
                  </a:cubicBezTo>
                  <a:cubicBezTo>
                    <a:pt x="557" y="70"/>
                    <a:pt x="507" y="82"/>
                    <a:pt x="455" y="94"/>
                  </a:cubicBezTo>
                  <a:moveTo>
                    <a:pt x="537" y="0"/>
                  </a:moveTo>
                  <a:cubicBezTo>
                    <a:pt x="534" y="0"/>
                    <a:pt x="531" y="0"/>
                    <a:pt x="529" y="1"/>
                  </a:cubicBezTo>
                  <a:cubicBezTo>
                    <a:pt x="528" y="1"/>
                    <a:pt x="528" y="1"/>
                    <a:pt x="528" y="1"/>
                  </a:cubicBezTo>
                  <a:cubicBezTo>
                    <a:pt x="491" y="16"/>
                    <a:pt x="451" y="30"/>
                    <a:pt x="431" y="73"/>
                  </a:cubicBezTo>
                  <a:cubicBezTo>
                    <a:pt x="425" y="85"/>
                    <a:pt x="418" y="95"/>
                    <a:pt x="426" y="110"/>
                  </a:cubicBezTo>
                  <a:cubicBezTo>
                    <a:pt x="403" y="120"/>
                    <a:pt x="381" y="129"/>
                    <a:pt x="357" y="139"/>
                  </a:cubicBezTo>
                  <a:cubicBezTo>
                    <a:pt x="348" y="136"/>
                    <a:pt x="341" y="134"/>
                    <a:pt x="334" y="134"/>
                  </a:cubicBezTo>
                  <a:cubicBezTo>
                    <a:pt x="331" y="134"/>
                    <a:pt x="327" y="134"/>
                    <a:pt x="324" y="136"/>
                  </a:cubicBezTo>
                  <a:cubicBezTo>
                    <a:pt x="318" y="138"/>
                    <a:pt x="311" y="142"/>
                    <a:pt x="301" y="150"/>
                  </a:cubicBezTo>
                  <a:cubicBezTo>
                    <a:pt x="290" y="157"/>
                    <a:pt x="279" y="165"/>
                    <a:pt x="267" y="170"/>
                  </a:cubicBezTo>
                  <a:cubicBezTo>
                    <a:pt x="244" y="180"/>
                    <a:pt x="233" y="195"/>
                    <a:pt x="238" y="223"/>
                  </a:cubicBezTo>
                  <a:cubicBezTo>
                    <a:pt x="242" y="243"/>
                    <a:pt x="234" y="260"/>
                    <a:pt x="220" y="274"/>
                  </a:cubicBezTo>
                  <a:cubicBezTo>
                    <a:pt x="210" y="284"/>
                    <a:pt x="200" y="296"/>
                    <a:pt x="189" y="307"/>
                  </a:cubicBezTo>
                  <a:cubicBezTo>
                    <a:pt x="182" y="313"/>
                    <a:pt x="176" y="320"/>
                    <a:pt x="168" y="323"/>
                  </a:cubicBezTo>
                  <a:cubicBezTo>
                    <a:pt x="165" y="324"/>
                    <a:pt x="162" y="324"/>
                    <a:pt x="159" y="324"/>
                  </a:cubicBezTo>
                  <a:cubicBezTo>
                    <a:pt x="154" y="324"/>
                    <a:pt x="148" y="322"/>
                    <a:pt x="141" y="317"/>
                  </a:cubicBezTo>
                  <a:cubicBezTo>
                    <a:pt x="138" y="315"/>
                    <a:pt x="132" y="313"/>
                    <a:pt x="127" y="313"/>
                  </a:cubicBezTo>
                  <a:cubicBezTo>
                    <a:pt x="126" y="313"/>
                    <a:pt x="125" y="313"/>
                    <a:pt x="123" y="313"/>
                  </a:cubicBezTo>
                  <a:cubicBezTo>
                    <a:pt x="97" y="320"/>
                    <a:pt x="69" y="313"/>
                    <a:pt x="43" y="321"/>
                  </a:cubicBezTo>
                  <a:cubicBezTo>
                    <a:pt x="40" y="322"/>
                    <a:pt x="38" y="323"/>
                    <a:pt x="35" y="324"/>
                  </a:cubicBezTo>
                  <a:cubicBezTo>
                    <a:pt x="12" y="332"/>
                    <a:pt x="2" y="347"/>
                    <a:pt x="1" y="375"/>
                  </a:cubicBezTo>
                  <a:cubicBezTo>
                    <a:pt x="0" y="403"/>
                    <a:pt x="5" y="431"/>
                    <a:pt x="12" y="459"/>
                  </a:cubicBezTo>
                  <a:cubicBezTo>
                    <a:pt x="30" y="521"/>
                    <a:pt x="56" y="576"/>
                    <a:pt x="108" y="616"/>
                  </a:cubicBezTo>
                  <a:cubicBezTo>
                    <a:pt x="115" y="621"/>
                    <a:pt x="120" y="624"/>
                    <a:pt x="125" y="624"/>
                  </a:cubicBezTo>
                  <a:cubicBezTo>
                    <a:pt x="127" y="624"/>
                    <a:pt x="129" y="624"/>
                    <a:pt x="131" y="623"/>
                  </a:cubicBezTo>
                  <a:cubicBezTo>
                    <a:pt x="134" y="622"/>
                    <a:pt x="137" y="620"/>
                    <a:pt x="140" y="617"/>
                  </a:cubicBezTo>
                  <a:cubicBezTo>
                    <a:pt x="144" y="613"/>
                    <a:pt x="149" y="609"/>
                    <a:pt x="154" y="606"/>
                  </a:cubicBezTo>
                  <a:cubicBezTo>
                    <a:pt x="168" y="596"/>
                    <a:pt x="183" y="587"/>
                    <a:pt x="196" y="576"/>
                  </a:cubicBezTo>
                  <a:cubicBezTo>
                    <a:pt x="205" y="569"/>
                    <a:pt x="212" y="559"/>
                    <a:pt x="220" y="550"/>
                  </a:cubicBezTo>
                  <a:cubicBezTo>
                    <a:pt x="222" y="548"/>
                    <a:pt x="224" y="546"/>
                    <a:pt x="227" y="545"/>
                  </a:cubicBezTo>
                  <a:cubicBezTo>
                    <a:pt x="229" y="545"/>
                    <a:pt x="231" y="544"/>
                    <a:pt x="234" y="544"/>
                  </a:cubicBezTo>
                  <a:cubicBezTo>
                    <a:pt x="236" y="544"/>
                    <a:pt x="238" y="545"/>
                    <a:pt x="241" y="545"/>
                  </a:cubicBezTo>
                  <a:cubicBezTo>
                    <a:pt x="266" y="550"/>
                    <a:pt x="292" y="555"/>
                    <a:pt x="317" y="556"/>
                  </a:cubicBezTo>
                  <a:cubicBezTo>
                    <a:pt x="339" y="556"/>
                    <a:pt x="358" y="559"/>
                    <a:pt x="374" y="577"/>
                  </a:cubicBezTo>
                  <a:cubicBezTo>
                    <a:pt x="381" y="586"/>
                    <a:pt x="391" y="591"/>
                    <a:pt x="400" y="597"/>
                  </a:cubicBezTo>
                  <a:cubicBezTo>
                    <a:pt x="412" y="604"/>
                    <a:pt x="420" y="607"/>
                    <a:pt x="428" y="607"/>
                  </a:cubicBezTo>
                  <a:cubicBezTo>
                    <a:pt x="430" y="607"/>
                    <a:pt x="433" y="607"/>
                    <a:pt x="435" y="606"/>
                  </a:cubicBezTo>
                  <a:cubicBezTo>
                    <a:pt x="442" y="604"/>
                    <a:pt x="448" y="597"/>
                    <a:pt x="454" y="587"/>
                  </a:cubicBezTo>
                  <a:cubicBezTo>
                    <a:pt x="466" y="569"/>
                    <a:pt x="491" y="562"/>
                    <a:pt x="495" y="537"/>
                  </a:cubicBezTo>
                  <a:cubicBezTo>
                    <a:pt x="495" y="535"/>
                    <a:pt x="499" y="533"/>
                    <a:pt x="502" y="531"/>
                  </a:cubicBezTo>
                  <a:cubicBezTo>
                    <a:pt x="503" y="531"/>
                    <a:pt x="504" y="530"/>
                    <a:pt x="505" y="530"/>
                  </a:cubicBezTo>
                  <a:cubicBezTo>
                    <a:pt x="522" y="527"/>
                    <a:pt x="538" y="523"/>
                    <a:pt x="554" y="517"/>
                  </a:cubicBezTo>
                  <a:cubicBezTo>
                    <a:pt x="564" y="513"/>
                    <a:pt x="574" y="509"/>
                    <a:pt x="584" y="503"/>
                  </a:cubicBezTo>
                  <a:cubicBezTo>
                    <a:pt x="585" y="502"/>
                    <a:pt x="586" y="502"/>
                    <a:pt x="588" y="501"/>
                  </a:cubicBezTo>
                  <a:cubicBezTo>
                    <a:pt x="592" y="499"/>
                    <a:pt x="597" y="499"/>
                    <a:pt x="601" y="498"/>
                  </a:cubicBezTo>
                  <a:cubicBezTo>
                    <a:pt x="614" y="518"/>
                    <a:pt x="614" y="518"/>
                    <a:pt x="642" y="532"/>
                  </a:cubicBezTo>
                  <a:cubicBezTo>
                    <a:pt x="653" y="537"/>
                    <a:pt x="664" y="540"/>
                    <a:pt x="673" y="540"/>
                  </a:cubicBezTo>
                  <a:cubicBezTo>
                    <a:pt x="679" y="540"/>
                    <a:pt x="685" y="539"/>
                    <a:pt x="691" y="537"/>
                  </a:cubicBezTo>
                  <a:cubicBezTo>
                    <a:pt x="699" y="533"/>
                    <a:pt x="707" y="528"/>
                    <a:pt x="715" y="520"/>
                  </a:cubicBezTo>
                  <a:cubicBezTo>
                    <a:pt x="726" y="509"/>
                    <a:pt x="736" y="497"/>
                    <a:pt x="747" y="485"/>
                  </a:cubicBezTo>
                  <a:cubicBezTo>
                    <a:pt x="759" y="470"/>
                    <a:pt x="767" y="454"/>
                    <a:pt x="771" y="434"/>
                  </a:cubicBezTo>
                  <a:cubicBezTo>
                    <a:pt x="772" y="422"/>
                    <a:pt x="775" y="406"/>
                    <a:pt x="783" y="400"/>
                  </a:cubicBezTo>
                  <a:cubicBezTo>
                    <a:pt x="803" y="384"/>
                    <a:pt x="812" y="362"/>
                    <a:pt x="820" y="339"/>
                  </a:cubicBezTo>
                  <a:cubicBezTo>
                    <a:pt x="833" y="303"/>
                    <a:pt x="853" y="270"/>
                    <a:pt x="854" y="227"/>
                  </a:cubicBezTo>
                  <a:cubicBezTo>
                    <a:pt x="856" y="150"/>
                    <a:pt x="818" y="88"/>
                    <a:pt x="746" y="70"/>
                  </a:cubicBezTo>
                  <a:cubicBezTo>
                    <a:pt x="725" y="64"/>
                    <a:pt x="704" y="61"/>
                    <a:pt x="683" y="57"/>
                  </a:cubicBezTo>
                  <a:cubicBezTo>
                    <a:pt x="677" y="56"/>
                    <a:pt x="669" y="55"/>
                    <a:pt x="666" y="51"/>
                  </a:cubicBezTo>
                  <a:cubicBezTo>
                    <a:pt x="658" y="39"/>
                    <a:pt x="647" y="39"/>
                    <a:pt x="636" y="35"/>
                  </a:cubicBezTo>
                  <a:cubicBezTo>
                    <a:pt x="615" y="27"/>
                    <a:pt x="595" y="17"/>
                    <a:pt x="574" y="10"/>
                  </a:cubicBezTo>
                  <a:cubicBezTo>
                    <a:pt x="562" y="6"/>
                    <a:pt x="548" y="0"/>
                    <a:pt x="5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9" name="Freeform 233"/>
            <p:cNvSpPr>
              <a:spLocks/>
            </p:cNvSpPr>
            <p:nvPr/>
          </p:nvSpPr>
          <p:spPr bwMode="auto">
            <a:xfrm>
              <a:off x="8331201" y="-715963"/>
              <a:ext cx="50800" cy="41275"/>
            </a:xfrm>
            <a:custGeom>
              <a:avLst/>
              <a:gdLst>
                <a:gd name="T0" fmla="*/ 52 w 71"/>
                <a:gd name="T1" fmla="*/ 0 h 57"/>
                <a:gd name="T2" fmla="*/ 51 w 71"/>
                <a:gd name="T3" fmla="*/ 0 h 57"/>
                <a:gd name="T4" fmla="*/ 38 w 71"/>
                <a:gd name="T5" fmla="*/ 8 h 57"/>
                <a:gd name="T6" fmla="*/ 7 w 71"/>
                <a:gd name="T7" fmla="*/ 33 h 57"/>
                <a:gd name="T8" fmla="*/ 2 w 71"/>
                <a:gd name="T9" fmla="*/ 50 h 57"/>
                <a:gd name="T10" fmla="*/ 3 w 71"/>
                <a:gd name="T11" fmla="*/ 53 h 57"/>
                <a:gd name="T12" fmla="*/ 7 w 71"/>
                <a:gd name="T13" fmla="*/ 56 h 57"/>
                <a:gd name="T14" fmla="*/ 12 w 71"/>
                <a:gd name="T15" fmla="*/ 57 h 57"/>
                <a:gd name="T16" fmla="*/ 14 w 71"/>
                <a:gd name="T17" fmla="*/ 57 h 57"/>
                <a:gd name="T18" fmla="*/ 22 w 71"/>
                <a:gd name="T19" fmla="*/ 53 h 57"/>
                <a:gd name="T20" fmla="*/ 71 w 71"/>
                <a:gd name="T21" fmla="*/ 18 h 57"/>
                <a:gd name="T22" fmla="*/ 52 w 71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57"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47" y="1"/>
                    <a:pt x="44" y="4"/>
                    <a:pt x="38" y="8"/>
                  </a:cubicBezTo>
                  <a:cubicBezTo>
                    <a:pt x="27" y="16"/>
                    <a:pt x="17" y="23"/>
                    <a:pt x="7" y="33"/>
                  </a:cubicBezTo>
                  <a:cubicBezTo>
                    <a:pt x="4" y="37"/>
                    <a:pt x="0" y="46"/>
                    <a:pt x="2" y="50"/>
                  </a:cubicBezTo>
                  <a:cubicBezTo>
                    <a:pt x="2" y="51"/>
                    <a:pt x="3" y="52"/>
                    <a:pt x="3" y="53"/>
                  </a:cubicBezTo>
                  <a:cubicBezTo>
                    <a:pt x="4" y="55"/>
                    <a:pt x="6" y="56"/>
                    <a:pt x="7" y="56"/>
                  </a:cubicBezTo>
                  <a:cubicBezTo>
                    <a:pt x="8" y="57"/>
                    <a:pt x="10" y="57"/>
                    <a:pt x="12" y="57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7" y="56"/>
                    <a:pt x="20" y="55"/>
                    <a:pt x="22" y="53"/>
                  </a:cubicBezTo>
                  <a:cubicBezTo>
                    <a:pt x="38" y="42"/>
                    <a:pt x="54" y="30"/>
                    <a:pt x="71" y="18"/>
                  </a:cubicBezTo>
                  <a:cubicBezTo>
                    <a:pt x="61" y="5"/>
                    <a:pt x="57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0" name="Freeform 234"/>
            <p:cNvSpPr>
              <a:spLocks/>
            </p:cNvSpPr>
            <p:nvPr/>
          </p:nvSpPr>
          <p:spPr bwMode="auto">
            <a:xfrm>
              <a:off x="8313738" y="-757238"/>
              <a:ext cx="52388" cy="23813"/>
            </a:xfrm>
            <a:custGeom>
              <a:avLst/>
              <a:gdLst>
                <a:gd name="T0" fmla="*/ 52 w 75"/>
                <a:gd name="T1" fmla="*/ 0 h 34"/>
                <a:gd name="T2" fmla="*/ 37 w 75"/>
                <a:gd name="T3" fmla="*/ 1 h 34"/>
                <a:gd name="T4" fmla="*/ 0 w 75"/>
                <a:gd name="T5" fmla="*/ 31 h 34"/>
                <a:gd name="T6" fmla="*/ 27 w 75"/>
                <a:gd name="T7" fmla="*/ 34 h 34"/>
                <a:gd name="T8" fmla="*/ 28 w 75"/>
                <a:gd name="T9" fmla="*/ 34 h 34"/>
                <a:gd name="T10" fmla="*/ 52 w 75"/>
                <a:gd name="T11" fmla="*/ 32 h 34"/>
                <a:gd name="T12" fmla="*/ 54 w 75"/>
                <a:gd name="T13" fmla="*/ 32 h 34"/>
                <a:gd name="T14" fmla="*/ 59 w 75"/>
                <a:gd name="T15" fmla="*/ 32 h 34"/>
                <a:gd name="T16" fmla="*/ 64 w 75"/>
                <a:gd name="T17" fmla="*/ 31 h 34"/>
                <a:gd name="T18" fmla="*/ 74 w 75"/>
                <a:gd name="T19" fmla="*/ 19 h 34"/>
                <a:gd name="T20" fmla="*/ 55 w 75"/>
                <a:gd name="T21" fmla="*/ 0 h 34"/>
                <a:gd name="T22" fmla="*/ 52 w 7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4">
                  <a:moveTo>
                    <a:pt x="52" y="0"/>
                  </a:moveTo>
                  <a:cubicBezTo>
                    <a:pt x="47" y="0"/>
                    <a:pt x="42" y="0"/>
                    <a:pt x="37" y="1"/>
                  </a:cubicBezTo>
                  <a:cubicBezTo>
                    <a:pt x="24" y="4"/>
                    <a:pt x="11" y="12"/>
                    <a:pt x="0" y="31"/>
                  </a:cubicBezTo>
                  <a:cubicBezTo>
                    <a:pt x="13" y="32"/>
                    <a:pt x="20" y="34"/>
                    <a:pt x="27" y="34"/>
                  </a:cubicBezTo>
                  <a:cubicBezTo>
                    <a:pt x="27" y="34"/>
                    <a:pt x="27" y="34"/>
                    <a:pt x="28" y="34"/>
                  </a:cubicBezTo>
                  <a:cubicBezTo>
                    <a:pt x="36" y="34"/>
                    <a:pt x="44" y="32"/>
                    <a:pt x="52" y="32"/>
                  </a:cubicBezTo>
                  <a:cubicBezTo>
                    <a:pt x="53" y="32"/>
                    <a:pt x="53" y="32"/>
                    <a:pt x="54" y="32"/>
                  </a:cubicBezTo>
                  <a:cubicBezTo>
                    <a:pt x="56" y="32"/>
                    <a:pt x="57" y="32"/>
                    <a:pt x="59" y="32"/>
                  </a:cubicBezTo>
                  <a:cubicBezTo>
                    <a:pt x="61" y="32"/>
                    <a:pt x="63" y="32"/>
                    <a:pt x="64" y="31"/>
                  </a:cubicBezTo>
                  <a:cubicBezTo>
                    <a:pt x="69" y="30"/>
                    <a:pt x="73" y="27"/>
                    <a:pt x="74" y="19"/>
                  </a:cubicBezTo>
                  <a:cubicBezTo>
                    <a:pt x="75" y="6"/>
                    <a:pt x="65" y="0"/>
                    <a:pt x="55" y="0"/>
                  </a:cubicBezTo>
                  <a:cubicBezTo>
                    <a:pt x="54" y="0"/>
                    <a:pt x="53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1" name="Freeform 235"/>
            <p:cNvSpPr>
              <a:spLocks/>
            </p:cNvSpPr>
            <p:nvPr/>
          </p:nvSpPr>
          <p:spPr bwMode="auto">
            <a:xfrm>
              <a:off x="8302626" y="-811213"/>
              <a:ext cx="44450" cy="22225"/>
            </a:xfrm>
            <a:custGeom>
              <a:avLst/>
              <a:gdLst>
                <a:gd name="T0" fmla="*/ 41 w 62"/>
                <a:gd name="T1" fmla="*/ 0 h 32"/>
                <a:gd name="T2" fmla="*/ 35 w 62"/>
                <a:gd name="T3" fmla="*/ 1 h 32"/>
                <a:gd name="T4" fmla="*/ 26 w 62"/>
                <a:gd name="T5" fmla="*/ 3 h 32"/>
                <a:gd name="T6" fmla="*/ 17 w 62"/>
                <a:gd name="T7" fmla="*/ 6 h 32"/>
                <a:gd name="T8" fmla="*/ 13 w 62"/>
                <a:gd name="T9" fmla="*/ 6 h 32"/>
                <a:gd name="T10" fmla="*/ 11 w 62"/>
                <a:gd name="T11" fmla="*/ 6 h 32"/>
                <a:gd name="T12" fmla="*/ 4 w 62"/>
                <a:gd name="T13" fmla="*/ 28 h 32"/>
                <a:gd name="T14" fmla="*/ 30 w 62"/>
                <a:gd name="T15" fmla="*/ 32 h 32"/>
                <a:gd name="T16" fmla="*/ 37 w 62"/>
                <a:gd name="T17" fmla="*/ 32 h 32"/>
                <a:gd name="T18" fmla="*/ 62 w 62"/>
                <a:gd name="T19" fmla="*/ 15 h 32"/>
                <a:gd name="T20" fmla="*/ 41 w 62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2">
                  <a:moveTo>
                    <a:pt x="41" y="0"/>
                  </a:moveTo>
                  <a:cubicBezTo>
                    <a:pt x="39" y="0"/>
                    <a:pt x="37" y="0"/>
                    <a:pt x="35" y="1"/>
                  </a:cubicBezTo>
                  <a:cubicBezTo>
                    <a:pt x="32" y="1"/>
                    <a:pt x="29" y="2"/>
                    <a:pt x="26" y="3"/>
                  </a:cubicBezTo>
                  <a:cubicBezTo>
                    <a:pt x="23" y="4"/>
                    <a:pt x="20" y="5"/>
                    <a:pt x="17" y="6"/>
                  </a:cubicBezTo>
                  <a:cubicBezTo>
                    <a:pt x="16" y="6"/>
                    <a:pt x="14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3" y="8"/>
                    <a:pt x="0" y="18"/>
                    <a:pt x="4" y="28"/>
                  </a:cubicBezTo>
                  <a:cubicBezTo>
                    <a:pt x="15" y="31"/>
                    <a:pt x="23" y="32"/>
                    <a:pt x="30" y="32"/>
                  </a:cubicBezTo>
                  <a:cubicBezTo>
                    <a:pt x="32" y="32"/>
                    <a:pt x="35" y="32"/>
                    <a:pt x="37" y="32"/>
                  </a:cubicBezTo>
                  <a:cubicBezTo>
                    <a:pt x="45" y="30"/>
                    <a:pt x="52" y="25"/>
                    <a:pt x="62" y="15"/>
                  </a:cubicBezTo>
                  <a:cubicBezTo>
                    <a:pt x="56" y="3"/>
                    <a:pt x="49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2" name="Freeform 236"/>
            <p:cNvSpPr>
              <a:spLocks/>
            </p:cNvSpPr>
            <p:nvPr/>
          </p:nvSpPr>
          <p:spPr bwMode="auto">
            <a:xfrm>
              <a:off x="8740776" y="-1003300"/>
              <a:ext cx="47625" cy="46038"/>
            </a:xfrm>
            <a:custGeom>
              <a:avLst/>
              <a:gdLst>
                <a:gd name="T0" fmla="*/ 27 w 67"/>
                <a:gd name="T1" fmla="*/ 0 h 64"/>
                <a:gd name="T2" fmla="*/ 13 w 67"/>
                <a:gd name="T3" fmla="*/ 5 h 64"/>
                <a:gd name="T4" fmla="*/ 12 w 67"/>
                <a:gd name="T5" fmla="*/ 6 h 64"/>
                <a:gd name="T6" fmla="*/ 16 w 67"/>
                <a:gd name="T7" fmla="*/ 49 h 64"/>
                <a:gd name="T8" fmla="*/ 43 w 67"/>
                <a:gd name="T9" fmla="*/ 64 h 64"/>
                <a:gd name="T10" fmla="*/ 54 w 67"/>
                <a:gd name="T11" fmla="*/ 60 h 64"/>
                <a:gd name="T12" fmla="*/ 55 w 67"/>
                <a:gd name="T13" fmla="*/ 60 h 64"/>
                <a:gd name="T14" fmla="*/ 51 w 67"/>
                <a:gd name="T15" fmla="*/ 13 h 64"/>
                <a:gd name="T16" fmla="*/ 27 w 67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4">
                  <a:moveTo>
                    <a:pt x="27" y="0"/>
                  </a:moveTo>
                  <a:cubicBezTo>
                    <a:pt x="22" y="0"/>
                    <a:pt x="17" y="2"/>
                    <a:pt x="13" y="5"/>
                  </a:cubicBezTo>
                  <a:cubicBezTo>
                    <a:pt x="13" y="5"/>
                    <a:pt x="12" y="5"/>
                    <a:pt x="12" y="6"/>
                  </a:cubicBezTo>
                  <a:cubicBezTo>
                    <a:pt x="0" y="15"/>
                    <a:pt x="2" y="31"/>
                    <a:pt x="16" y="49"/>
                  </a:cubicBezTo>
                  <a:cubicBezTo>
                    <a:pt x="24" y="58"/>
                    <a:pt x="34" y="64"/>
                    <a:pt x="43" y="64"/>
                  </a:cubicBezTo>
                  <a:cubicBezTo>
                    <a:pt x="47" y="64"/>
                    <a:pt x="51" y="62"/>
                    <a:pt x="54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67" y="50"/>
                    <a:pt x="65" y="30"/>
                    <a:pt x="51" y="13"/>
                  </a:cubicBezTo>
                  <a:cubicBezTo>
                    <a:pt x="44" y="4"/>
                    <a:pt x="36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3" name="Freeform 237"/>
            <p:cNvSpPr>
              <a:spLocks noEditPoints="1"/>
            </p:cNvSpPr>
            <p:nvPr/>
          </p:nvSpPr>
          <p:spPr bwMode="auto">
            <a:xfrm>
              <a:off x="4987926" y="7994651"/>
              <a:ext cx="792163" cy="750888"/>
            </a:xfrm>
            <a:custGeom>
              <a:avLst/>
              <a:gdLst>
                <a:gd name="T0" fmla="*/ 47 w 1115"/>
                <a:gd name="T1" fmla="*/ 203 h 1055"/>
                <a:gd name="T2" fmla="*/ 109 w 1115"/>
                <a:gd name="T3" fmla="*/ 131 h 1055"/>
                <a:gd name="T4" fmla="*/ 114 w 1115"/>
                <a:gd name="T5" fmla="*/ 77 h 1055"/>
                <a:gd name="T6" fmla="*/ 339 w 1115"/>
                <a:gd name="T7" fmla="*/ 133 h 1055"/>
                <a:gd name="T8" fmla="*/ 604 w 1115"/>
                <a:gd name="T9" fmla="*/ 532 h 1055"/>
                <a:gd name="T10" fmla="*/ 839 w 1115"/>
                <a:gd name="T11" fmla="*/ 679 h 1055"/>
                <a:gd name="T12" fmla="*/ 1004 w 1115"/>
                <a:gd name="T13" fmla="*/ 472 h 1055"/>
                <a:gd name="T14" fmla="*/ 953 w 1115"/>
                <a:gd name="T15" fmla="*/ 322 h 1055"/>
                <a:gd name="T16" fmla="*/ 902 w 1115"/>
                <a:gd name="T17" fmla="*/ 227 h 1055"/>
                <a:gd name="T18" fmla="*/ 1017 w 1115"/>
                <a:gd name="T19" fmla="*/ 352 h 1055"/>
                <a:gd name="T20" fmla="*/ 1055 w 1115"/>
                <a:gd name="T21" fmla="*/ 573 h 1055"/>
                <a:gd name="T22" fmla="*/ 903 w 1115"/>
                <a:gd name="T23" fmla="*/ 822 h 1055"/>
                <a:gd name="T24" fmla="*/ 680 w 1115"/>
                <a:gd name="T25" fmla="*/ 983 h 1055"/>
                <a:gd name="T26" fmla="*/ 504 w 1115"/>
                <a:gd name="T27" fmla="*/ 963 h 1055"/>
                <a:gd name="T28" fmla="*/ 382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6 h 1055"/>
                <a:gd name="T36" fmla="*/ 668 w 1115"/>
                <a:gd name="T37" fmla="*/ 678 h 1055"/>
                <a:gd name="T38" fmla="*/ 232 w 1115"/>
                <a:gd name="T39" fmla="*/ 345 h 1055"/>
                <a:gd name="T40" fmla="*/ 184 w 1115"/>
                <a:gd name="T41" fmla="*/ 341 h 1055"/>
                <a:gd name="T42" fmla="*/ 90 w 1115"/>
                <a:gd name="T43" fmla="*/ 47 h 1055"/>
                <a:gd name="T44" fmla="*/ 169 w 1115"/>
                <a:gd name="T45" fmla="*/ 374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4 h 1055"/>
                <a:gd name="T62" fmla="*/ 479 w 1115"/>
                <a:gd name="T63" fmla="*/ 999 h 1055"/>
                <a:gd name="T64" fmla="*/ 603 w 1115"/>
                <a:gd name="T65" fmla="*/ 1025 h 1055"/>
                <a:gd name="T66" fmla="*/ 656 w 1115"/>
                <a:gd name="T67" fmla="*/ 1036 h 1055"/>
                <a:gd name="T68" fmla="*/ 800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1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7 h 1055"/>
                <a:gd name="T80" fmla="*/ 1057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4 w 1115"/>
                <a:gd name="T87" fmla="*/ 403 h 1055"/>
                <a:gd name="T88" fmla="*/ 884 w 1115"/>
                <a:gd name="T89" fmla="*/ 407 h 1055"/>
                <a:gd name="T90" fmla="*/ 898 w 1115"/>
                <a:gd name="T91" fmla="*/ 401 h 1055"/>
                <a:gd name="T92" fmla="*/ 953 w 1115"/>
                <a:gd name="T93" fmla="*/ 383 h 1055"/>
                <a:gd name="T94" fmla="*/ 933 w 1115"/>
                <a:gd name="T95" fmla="*/ 576 h 1055"/>
                <a:gd name="T96" fmla="*/ 770 w 1115"/>
                <a:gd name="T97" fmla="*/ 605 h 1055"/>
                <a:gd name="T98" fmla="*/ 597 w 1115"/>
                <a:gd name="T99" fmla="*/ 480 h 1055"/>
                <a:gd name="T100" fmla="*/ 353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4" y="341"/>
                  </a:moveTo>
                  <a:cubicBezTo>
                    <a:pt x="117" y="341"/>
                    <a:pt x="50" y="282"/>
                    <a:pt x="46" y="215"/>
                  </a:cubicBezTo>
                  <a:cubicBezTo>
                    <a:pt x="46" y="211"/>
                    <a:pt x="45" y="206"/>
                    <a:pt x="47" y="203"/>
                  </a:cubicBezTo>
                  <a:cubicBezTo>
                    <a:pt x="56" y="190"/>
                    <a:pt x="69" y="178"/>
                    <a:pt x="77" y="163"/>
                  </a:cubicBezTo>
                  <a:cubicBezTo>
                    <a:pt x="82" y="154"/>
                    <a:pt x="84" y="146"/>
                    <a:pt x="91" y="140"/>
                  </a:cubicBezTo>
                  <a:cubicBezTo>
                    <a:pt x="95" y="135"/>
                    <a:pt x="100" y="133"/>
                    <a:pt x="109" y="131"/>
                  </a:cubicBezTo>
                  <a:cubicBezTo>
                    <a:pt x="118" y="130"/>
                    <a:pt x="124" y="128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80"/>
                    <a:pt x="114" y="77"/>
                  </a:cubicBezTo>
                  <a:cubicBezTo>
                    <a:pt x="146" y="50"/>
                    <a:pt x="181" y="36"/>
                    <a:pt x="215" y="36"/>
                  </a:cubicBezTo>
                  <a:cubicBezTo>
                    <a:pt x="242" y="36"/>
                    <a:pt x="269" y="45"/>
                    <a:pt x="291" y="65"/>
                  </a:cubicBezTo>
                  <a:cubicBezTo>
                    <a:pt x="311" y="83"/>
                    <a:pt x="326" y="109"/>
                    <a:pt x="339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5"/>
                  </a:cubicBezTo>
                  <a:cubicBezTo>
                    <a:pt x="483" y="388"/>
                    <a:pt x="533" y="467"/>
                    <a:pt x="604" y="532"/>
                  </a:cubicBezTo>
                  <a:cubicBezTo>
                    <a:pt x="643" y="569"/>
                    <a:pt x="683" y="602"/>
                    <a:pt x="733" y="625"/>
                  </a:cubicBezTo>
                  <a:cubicBezTo>
                    <a:pt x="753" y="634"/>
                    <a:pt x="773" y="647"/>
                    <a:pt x="791" y="661"/>
                  </a:cubicBezTo>
                  <a:cubicBezTo>
                    <a:pt x="807" y="673"/>
                    <a:pt x="823" y="679"/>
                    <a:pt x="839" y="679"/>
                  </a:cubicBezTo>
                  <a:cubicBezTo>
                    <a:pt x="854" y="679"/>
                    <a:pt x="869" y="674"/>
                    <a:pt x="884" y="666"/>
                  </a:cubicBezTo>
                  <a:cubicBezTo>
                    <a:pt x="906" y="654"/>
                    <a:pt x="925" y="641"/>
                    <a:pt x="941" y="625"/>
                  </a:cubicBezTo>
                  <a:cubicBezTo>
                    <a:pt x="982" y="586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6"/>
                  </a:cubicBezTo>
                  <a:cubicBezTo>
                    <a:pt x="984" y="349"/>
                    <a:pt x="979" y="342"/>
                    <a:pt x="974" y="336"/>
                  </a:cubicBezTo>
                  <a:cubicBezTo>
                    <a:pt x="966" y="326"/>
                    <a:pt x="960" y="322"/>
                    <a:pt x="953" y="322"/>
                  </a:cubicBezTo>
                  <a:cubicBezTo>
                    <a:pt x="948" y="322"/>
                    <a:pt x="941" y="325"/>
                    <a:pt x="933" y="332"/>
                  </a:cubicBezTo>
                  <a:cubicBezTo>
                    <a:pt x="922" y="340"/>
                    <a:pt x="912" y="349"/>
                    <a:pt x="895" y="363"/>
                  </a:cubicBezTo>
                  <a:cubicBezTo>
                    <a:pt x="898" y="314"/>
                    <a:pt x="900" y="272"/>
                    <a:pt x="902" y="227"/>
                  </a:cubicBezTo>
                  <a:cubicBezTo>
                    <a:pt x="949" y="232"/>
                    <a:pt x="988" y="252"/>
                    <a:pt x="1025" y="281"/>
                  </a:cubicBezTo>
                  <a:cubicBezTo>
                    <a:pt x="1021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2" y="374"/>
                    <a:pt x="1048" y="395"/>
                    <a:pt x="1035" y="425"/>
                  </a:cubicBezTo>
                  <a:cubicBezTo>
                    <a:pt x="1034" y="429"/>
                    <a:pt x="1038" y="437"/>
                    <a:pt x="1041" y="442"/>
                  </a:cubicBezTo>
                  <a:cubicBezTo>
                    <a:pt x="1068" y="483"/>
                    <a:pt x="1071" y="527"/>
                    <a:pt x="1055" y="573"/>
                  </a:cubicBezTo>
                  <a:cubicBezTo>
                    <a:pt x="1047" y="598"/>
                    <a:pt x="1041" y="625"/>
                    <a:pt x="1031" y="649"/>
                  </a:cubicBezTo>
                  <a:cubicBezTo>
                    <a:pt x="1021" y="671"/>
                    <a:pt x="1008" y="692"/>
                    <a:pt x="994" y="711"/>
                  </a:cubicBezTo>
                  <a:cubicBezTo>
                    <a:pt x="965" y="749"/>
                    <a:pt x="936" y="787"/>
                    <a:pt x="903" y="822"/>
                  </a:cubicBezTo>
                  <a:cubicBezTo>
                    <a:pt x="884" y="843"/>
                    <a:pt x="865" y="863"/>
                    <a:pt x="845" y="882"/>
                  </a:cubicBezTo>
                  <a:cubicBezTo>
                    <a:pt x="824" y="902"/>
                    <a:pt x="802" y="922"/>
                    <a:pt x="781" y="942"/>
                  </a:cubicBezTo>
                  <a:cubicBezTo>
                    <a:pt x="753" y="969"/>
                    <a:pt x="716" y="977"/>
                    <a:pt x="680" y="983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0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7" y="1004"/>
                  </a:cubicBezTo>
                  <a:cubicBezTo>
                    <a:pt x="397" y="992"/>
                    <a:pt x="400" y="958"/>
                    <a:pt x="382" y="937"/>
                  </a:cubicBezTo>
                  <a:cubicBezTo>
                    <a:pt x="365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5" y="837"/>
                  </a:cubicBezTo>
                  <a:cubicBezTo>
                    <a:pt x="455" y="825"/>
                    <a:pt x="486" y="815"/>
                    <a:pt x="517" y="804"/>
                  </a:cubicBezTo>
                  <a:cubicBezTo>
                    <a:pt x="519" y="807"/>
                    <a:pt x="521" y="810"/>
                    <a:pt x="523" y="813"/>
                  </a:cubicBezTo>
                  <a:cubicBezTo>
                    <a:pt x="513" y="825"/>
                    <a:pt x="504" y="837"/>
                    <a:pt x="493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7" y="893"/>
                    <a:pt x="503" y="897"/>
                    <a:pt x="507" y="897"/>
                  </a:cubicBezTo>
                  <a:cubicBezTo>
                    <a:pt x="507" y="897"/>
                    <a:pt x="507" y="897"/>
                    <a:pt x="507" y="897"/>
                  </a:cubicBezTo>
                  <a:cubicBezTo>
                    <a:pt x="537" y="894"/>
                    <a:pt x="567" y="892"/>
                    <a:pt x="597" y="886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19" y="730"/>
                    <a:pt x="695" y="703"/>
                    <a:pt x="668" y="678"/>
                  </a:cubicBezTo>
                  <a:cubicBezTo>
                    <a:pt x="620" y="636"/>
                    <a:pt x="578" y="588"/>
                    <a:pt x="533" y="543"/>
                  </a:cubicBezTo>
                  <a:cubicBezTo>
                    <a:pt x="518" y="528"/>
                    <a:pt x="503" y="512"/>
                    <a:pt x="486" y="498"/>
                  </a:cubicBezTo>
                  <a:cubicBezTo>
                    <a:pt x="409" y="435"/>
                    <a:pt x="324" y="384"/>
                    <a:pt x="232" y="345"/>
                  </a:cubicBezTo>
                  <a:cubicBezTo>
                    <a:pt x="224" y="342"/>
                    <a:pt x="214" y="340"/>
                    <a:pt x="204" y="340"/>
                  </a:cubicBezTo>
                  <a:cubicBezTo>
                    <a:pt x="201" y="340"/>
                    <a:pt x="199" y="340"/>
                    <a:pt x="196" y="340"/>
                  </a:cubicBezTo>
                  <a:cubicBezTo>
                    <a:pt x="192" y="341"/>
                    <a:pt x="188" y="341"/>
                    <a:pt x="184" y="341"/>
                  </a:cubicBezTo>
                  <a:moveTo>
                    <a:pt x="202" y="0"/>
                  </a:moveTo>
                  <a:cubicBezTo>
                    <a:pt x="183" y="0"/>
                    <a:pt x="164" y="3"/>
                    <a:pt x="148" y="10"/>
                  </a:cubicBezTo>
                  <a:cubicBezTo>
                    <a:pt x="125" y="18"/>
                    <a:pt x="106" y="31"/>
                    <a:pt x="90" y="47"/>
                  </a:cubicBezTo>
                  <a:cubicBezTo>
                    <a:pt x="68" y="69"/>
                    <a:pt x="51" y="96"/>
                    <a:pt x="35" y="124"/>
                  </a:cubicBezTo>
                  <a:cubicBezTo>
                    <a:pt x="0" y="185"/>
                    <a:pt x="9" y="247"/>
                    <a:pt x="45" y="303"/>
                  </a:cubicBezTo>
                  <a:cubicBezTo>
                    <a:pt x="73" y="346"/>
                    <a:pt x="123" y="360"/>
                    <a:pt x="169" y="374"/>
                  </a:cubicBezTo>
                  <a:cubicBezTo>
                    <a:pt x="200" y="383"/>
                    <a:pt x="236" y="382"/>
                    <a:pt x="266" y="394"/>
                  </a:cubicBezTo>
                  <a:cubicBezTo>
                    <a:pt x="358" y="433"/>
                    <a:pt x="441" y="488"/>
                    <a:pt x="507" y="564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3"/>
                  </a:cubicBezTo>
                  <a:cubicBezTo>
                    <a:pt x="677" y="788"/>
                    <a:pt x="661" y="813"/>
                    <a:pt x="643" y="835"/>
                  </a:cubicBezTo>
                  <a:cubicBezTo>
                    <a:pt x="641" y="837"/>
                    <a:pt x="640" y="839"/>
                    <a:pt x="638" y="841"/>
                  </a:cubicBezTo>
                  <a:cubicBezTo>
                    <a:pt x="624" y="855"/>
                    <a:pt x="602" y="862"/>
                    <a:pt x="581" y="862"/>
                  </a:cubicBezTo>
                  <a:cubicBezTo>
                    <a:pt x="565" y="862"/>
                    <a:pt x="550" y="858"/>
                    <a:pt x="538" y="849"/>
                  </a:cubicBezTo>
                  <a:cubicBezTo>
                    <a:pt x="549" y="834"/>
                    <a:pt x="562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4"/>
                    <a:pt x="555" y="762"/>
                    <a:pt x="551" y="762"/>
                  </a:cubicBezTo>
                  <a:cubicBezTo>
                    <a:pt x="545" y="762"/>
                    <a:pt x="537" y="766"/>
                    <a:pt x="531" y="768"/>
                  </a:cubicBezTo>
                  <a:cubicBezTo>
                    <a:pt x="483" y="786"/>
                    <a:pt x="436" y="805"/>
                    <a:pt x="388" y="821"/>
                  </a:cubicBezTo>
                  <a:cubicBezTo>
                    <a:pt x="375" y="826"/>
                    <a:pt x="360" y="826"/>
                    <a:pt x="346" y="828"/>
                  </a:cubicBezTo>
                  <a:cubicBezTo>
                    <a:pt x="344" y="828"/>
                    <a:pt x="342" y="828"/>
                    <a:pt x="339" y="828"/>
                  </a:cubicBezTo>
                  <a:cubicBezTo>
                    <a:pt x="338" y="828"/>
                    <a:pt x="338" y="828"/>
                    <a:pt x="337" y="828"/>
                  </a:cubicBezTo>
                  <a:cubicBezTo>
                    <a:pt x="337" y="828"/>
                    <a:pt x="336" y="828"/>
                    <a:pt x="336" y="828"/>
                  </a:cubicBezTo>
                  <a:cubicBezTo>
                    <a:pt x="330" y="828"/>
                    <a:pt x="325" y="828"/>
                    <a:pt x="322" y="831"/>
                  </a:cubicBezTo>
                  <a:cubicBezTo>
                    <a:pt x="311" y="841"/>
                    <a:pt x="303" y="855"/>
                    <a:pt x="296" y="868"/>
                  </a:cubicBezTo>
                  <a:cubicBezTo>
                    <a:pt x="294" y="872"/>
                    <a:pt x="297" y="880"/>
                    <a:pt x="300" y="885"/>
                  </a:cubicBezTo>
                  <a:cubicBezTo>
                    <a:pt x="315" y="907"/>
                    <a:pt x="333" y="927"/>
                    <a:pt x="347" y="949"/>
                  </a:cubicBezTo>
                  <a:cubicBezTo>
                    <a:pt x="364" y="976"/>
                    <a:pt x="379" y="1004"/>
                    <a:pt x="392" y="1032"/>
                  </a:cubicBezTo>
                  <a:cubicBezTo>
                    <a:pt x="400" y="1049"/>
                    <a:pt x="406" y="1055"/>
                    <a:pt x="419" y="1055"/>
                  </a:cubicBezTo>
                  <a:cubicBezTo>
                    <a:pt x="423" y="1055"/>
                    <a:pt x="428" y="1055"/>
                    <a:pt x="434" y="1054"/>
                  </a:cubicBezTo>
                  <a:cubicBezTo>
                    <a:pt x="443" y="1052"/>
                    <a:pt x="450" y="1048"/>
                    <a:pt x="455" y="1043"/>
                  </a:cubicBezTo>
                  <a:cubicBezTo>
                    <a:pt x="462" y="1037"/>
                    <a:pt x="466" y="1028"/>
                    <a:pt x="469" y="1018"/>
                  </a:cubicBezTo>
                  <a:cubicBezTo>
                    <a:pt x="472" y="1008"/>
                    <a:pt x="475" y="1002"/>
                    <a:pt x="479" y="999"/>
                  </a:cubicBezTo>
                  <a:cubicBezTo>
                    <a:pt x="482" y="996"/>
                    <a:pt x="485" y="995"/>
                    <a:pt x="490" y="995"/>
                  </a:cubicBezTo>
                  <a:cubicBezTo>
                    <a:pt x="494" y="995"/>
                    <a:pt x="499" y="995"/>
                    <a:pt x="505" y="997"/>
                  </a:cubicBezTo>
                  <a:cubicBezTo>
                    <a:pt x="536" y="1005"/>
                    <a:pt x="567" y="1015"/>
                    <a:pt x="603" y="1025"/>
                  </a:cubicBezTo>
                  <a:cubicBezTo>
                    <a:pt x="600" y="1027"/>
                    <a:pt x="597" y="1028"/>
                    <a:pt x="593" y="1030"/>
                  </a:cubicBezTo>
                  <a:cubicBezTo>
                    <a:pt x="611" y="1034"/>
                    <a:pt x="628" y="1037"/>
                    <a:pt x="645" y="1037"/>
                  </a:cubicBezTo>
                  <a:cubicBezTo>
                    <a:pt x="648" y="1037"/>
                    <a:pt x="652" y="1036"/>
                    <a:pt x="656" y="1036"/>
                  </a:cubicBezTo>
                  <a:cubicBezTo>
                    <a:pt x="702" y="1022"/>
                    <a:pt x="751" y="995"/>
                    <a:pt x="796" y="967"/>
                  </a:cubicBezTo>
                  <a:cubicBezTo>
                    <a:pt x="797" y="965"/>
                    <a:pt x="799" y="963"/>
                    <a:pt x="800" y="961"/>
                  </a:cubicBezTo>
                  <a:cubicBezTo>
                    <a:pt x="800" y="961"/>
                    <a:pt x="800" y="961"/>
                    <a:pt x="800" y="961"/>
                  </a:cubicBezTo>
                  <a:cubicBezTo>
                    <a:pt x="851" y="912"/>
                    <a:pt x="901" y="864"/>
                    <a:pt x="952" y="815"/>
                  </a:cubicBezTo>
                  <a:cubicBezTo>
                    <a:pt x="955" y="811"/>
                    <a:pt x="959" y="808"/>
                    <a:pt x="962" y="805"/>
                  </a:cubicBezTo>
                  <a:cubicBezTo>
                    <a:pt x="964" y="802"/>
                    <a:pt x="965" y="799"/>
                    <a:pt x="967" y="795"/>
                  </a:cubicBezTo>
                  <a:cubicBezTo>
                    <a:pt x="968" y="793"/>
                    <a:pt x="969" y="791"/>
                    <a:pt x="971" y="789"/>
                  </a:cubicBezTo>
                  <a:cubicBezTo>
                    <a:pt x="972" y="788"/>
                    <a:pt x="973" y="788"/>
                    <a:pt x="974" y="787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79" y="781"/>
                  </a:cubicBezTo>
                  <a:cubicBezTo>
                    <a:pt x="997" y="758"/>
                    <a:pt x="1017" y="737"/>
                    <a:pt x="1032" y="712"/>
                  </a:cubicBezTo>
                  <a:cubicBezTo>
                    <a:pt x="1051" y="679"/>
                    <a:pt x="1068" y="645"/>
                    <a:pt x="1081" y="610"/>
                  </a:cubicBezTo>
                  <a:cubicBezTo>
                    <a:pt x="1096" y="568"/>
                    <a:pt x="1115" y="526"/>
                    <a:pt x="1094" y="480"/>
                  </a:cubicBezTo>
                  <a:cubicBezTo>
                    <a:pt x="1091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7"/>
                  </a:cubicBezTo>
                  <a:cubicBezTo>
                    <a:pt x="1061" y="326"/>
                    <a:pt x="1072" y="318"/>
                    <a:pt x="1082" y="309"/>
                  </a:cubicBezTo>
                  <a:cubicBezTo>
                    <a:pt x="1083" y="308"/>
                    <a:pt x="1084" y="307"/>
                    <a:pt x="1085" y="307"/>
                  </a:cubicBezTo>
                  <a:cubicBezTo>
                    <a:pt x="1102" y="290"/>
                    <a:pt x="1098" y="264"/>
                    <a:pt x="1076" y="253"/>
                  </a:cubicBezTo>
                  <a:cubicBezTo>
                    <a:pt x="1070" y="251"/>
                    <a:pt x="1064" y="249"/>
                    <a:pt x="1059" y="249"/>
                  </a:cubicBezTo>
                  <a:cubicBezTo>
                    <a:pt x="1058" y="249"/>
                    <a:pt x="1058" y="249"/>
                    <a:pt x="1057" y="249"/>
                  </a:cubicBezTo>
                  <a:cubicBezTo>
                    <a:pt x="1055" y="249"/>
                    <a:pt x="1053" y="249"/>
                    <a:pt x="1051" y="249"/>
                  </a:cubicBezTo>
                  <a:cubicBezTo>
                    <a:pt x="1026" y="249"/>
                    <a:pt x="1004" y="239"/>
                    <a:pt x="982" y="225"/>
                  </a:cubicBezTo>
                  <a:cubicBezTo>
                    <a:pt x="964" y="213"/>
                    <a:pt x="944" y="204"/>
                    <a:pt x="926" y="192"/>
                  </a:cubicBezTo>
                  <a:cubicBezTo>
                    <a:pt x="920" y="188"/>
                    <a:pt x="914" y="187"/>
                    <a:pt x="909" y="187"/>
                  </a:cubicBezTo>
                  <a:cubicBezTo>
                    <a:pt x="902" y="187"/>
                    <a:pt x="895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1" y="208"/>
                    <a:pt x="869" y="216"/>
                    <a:pt x="871" y="228"/>
                  </a:cubicBezTo>
                  <a:cubicBezTo>
                    <a:pt x="880" y="279"/>
                    <a:pt x="875" y="327"/>
                    <a:pt x="850" y="373"/>
                  </a:cubicBezTo>
                  <a:cubicBezTo>
                    <a:pt x="846" y="380"/>
                    <a:pt x="848" y="397"/>
                    <a:pt x="854" y="403"/>
                  </a:cubicBezTo>
                  <a:cubicBezTo>
                    <a:pt x="858" y="407"/>
                    <a:pt x="866" y="407"/>
                    <a:pt x="874" y="407"/>
                  </a:cubicBezTo>
                  <a:cubicBezTo>
                    <a:pt x="876" y="407"/>
                    <a:pt x="878" y="407"/>
                    <a:pt x="879" y="407"/>
                  </a:cubicBezTo>
                  <a:cubicBezTo>
                    <a:pt x="881" y="407"/>
                    <a:pt x="882" y="407"/>
                    <a:pt x="884" y="407"/>
                  </a:cubicBezTo>
                  <a:cubicBezTo>
                    <a:pt x="884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9" y="407"/>
                    <a:pt x="894" y="404"/>
                    <a:pt x="898" y="401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8" y="400"/>
                    <a:pt x="898" y="400"/>
                    <a:pt x="899" y="400"/>
                  </a:cubicBezTo>
                  <a:cubicBezTo>
                    <a:pt x="914" y="385"/>
                    <a:pt x="932" y="383"/>
                    <a:pt x="953" y="383"/>
                  </a:cubicBezTo>
                  <a:cubicBezTo>
                    <a:pt x="954" y="383"/>
                    <a:pt x="955" y="383"/>
                    <a:pt x="956" y="383"/>
                  </a:cubicBezTo>
                  <a:cubicBezTo>
                    <a:pt x="960" y="391"/>
                    <a:pt x="966" y="398"/>
                    <a:pt x="968" y="407"/>
                  </a:cubicBezTo>
                  <a:cubicBezTo>
                    <a:pt x="978" y="467"/>
                    <a:pt x="976" y="524"/>
                    <a:pt x="933" y="576"/>
                  </a:cubicBezTo>
                  <a:cubicBezTo>
                    <a:pt x="929" y="581"/>
                    <a:pt x="925" y="586"/>
                    <a:pt x="920" y="591"/>
                  </a:cubicBezTo>
                  <a:cubicBezTo>
                    <a:pt x="895" y="615"/>
                    <a:pt x="867" y="628"/>
                    <a:pt x="837" y="628"/>
                  </a:cubicBezTo>
                  <a:cubicBezTo>
                    <a:pt x="815" y="628"/>
                    <a:pt x="792" y="620"/>
                    <a:pt x="770" y="605"/>
                  </a:cubicBezTo>
                  <a:cubicBezTo>
                    <a:pt x="758" y="598"/>
                    <a:pt x="747" y="588"/>
                    <a:pt x="736" y="580"/>
                  </a:cubicBezTo>
                  <a:cubicBezTo>
                    <a:pt x="711" y="562"/>
                    <a:pt x="687" y="544"/>
                    <a:pt x="662" y="527"/>
                  </a:cubicBezTo>
                  <a:cubicBezTo>
                    <a:pt x="640" y="511"/>
                    <a:pt x="615" y="499"/>
                    <a:pt x="597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0" y="276"/>
                    <a:pt x="414" y="229"/>
                  </a:cubicBezTo>
                  <a:cubicBezTo>
                    <a:pt x="391" y="187"/>
                    <a:pt x="375" y="143"/>
                    <a:pt x="353" y="101"/>
                  </a:cubicBezTo>
                  <a:cubicBezTo>
                    <a:pt x="342" y="80"/>
                    <a:pt x="327" y="60"/>
                    <a:pt x="311" y="43"/>
                  </a:cubicBezTo>
                  <a:cubicBezTo>
                    <a:pt x="286" y="15"/>
                    <a:pt x="243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4" name="Freeform 238"/>
            <p:cNvSpPr>
              <a:spLocks noEditPoints="1"/>
            </p:cNvSpPr>
            <p:nvPr/>
          </p:nvSpPr>
          <p:spPr bwMode="auto">
            <a:xfrm>
              <a:off x="4646613" y="7456488"/>
              <a:ext cx="592138" cy="661988"/>
            </a:xfrm>
            <a:custGeom>
              <a:avLst/>
              <a:gdLst>
                <a:gd name="T0" fmla="*/ 82 w 831"/>
                <a:gd name="T1" fmla="*/ 764 h 930"/>
                <a:gd name="T2" fmla="*/ 112 w 831"/>
                <a:gd name="T3" fmla="*/ 907 h 930"/>
                <a:gd name="T4" fmla="*/ 99 w 831"/>
                <a:gd name="T5" fmla="*/ 733 h 930"/>
                <a:gd name="T6" fmla="*/ 168 w 831"/>
                <a:gd name="T7" fmla="*/ 760 h 930"/>
                <a:gd name="T8" fmla="*/ 133 w 831"/>
                <a:gd name="T9" fmla="*/ 668 h 930"/>
                <a:gd name="T10" fmla="*/ 195 w 831"/>
                <a:gd name="T11" fmla="*/ 724 h 930"/>
                <a:gd name="T12" fmla="*/ 190 w 831"/>
                <a:gd name="T13" fmla="*/ 627 h 930"/>
                <a:gd name="T14" fmla="*/ 234 w 831"/>
                <a:gd name="T15" fmla="*/ 642 h 930"/>
                <a:gd name="T16" fmla="*/ 150 w 831"/>
                <a:gd name="T17" fmla="*/ 617 h 930"/>
                <a:gd name="T18" fmla="*/ 742 w 831"/>
                <a:gd name="T19" fmla="*/ 388 h 930"/>
                <a:gd name="T20" fmla="*/ 753 w 831"/>
                <a:gd name="T21" fmla="*/ 460 h 930"/>
                <a:gd name="T22" fmla="*/ 384 w 831"/>
                <a:gd name="T23" fmla="*/ 316 h 930"/>
                <a:gd name="T24" fmla="*/ 416 w 831"/>
                <a:gd name="T25" fmla="*/ 420 h 930"/>
                <a:gd name="T26" fmla="*/ 206 w 831"/>
                <a:gd name="T27" fmla="*/ 396 h 930"/>
                <a:gd name="T28" fmla="*/ 217 w 831"/>
                <a:gd name="T29" fmla="*/ 291 h 930"/>
                <a:gd name="T30" fmla="*/ 670 w 831"/>
                <a:gd name="T31" fmla="*/ 432 h 930"/>
                <a:gd name="T32" fmla="*/ 399 w 831"/>
                <a:gd name="T33" fmla="*/ 270 h 930"/>
                <a:gd name="T34" fmla="*/ 427 w 831"/>
                <a:gd name="T35" fmla="*/ 252 h 930"/>
                <a:gd name="T36" fmla="*/ 675 w 831"/>
                <a:gd name="T37" fmla="*/ 431 h 930"/>
                <a:gd name="T38" fmla="*/ 300 w 831"/>
                <a:gd name="T39" fmla="*/ 522 h 930"/>
                <a:gd name="T40" fmla="*/ 243 w 831"/>
                <a:gd name="T41" fmla="*/ 229 h 930"/>
                <a:gd name="T42" fmla="*/ 208 w 831"/>
                <a:gd name="T43" fmla="*/ 268 h 930"/>
                <a:gd name="T44" fmla="*/ 340 w 831"/>
                <a:gd name="T45" fmla="*/ 495 h 930"/>
                <a:gd name="T46" fmla="*/ 481 w 831"/>
                <a:gd name="T47" fmla="*/ 356 h 930"/>
                <a:gd name="T48" fmla="*/ 313 w 831"/>
                <a:gd name="T49" fmla="*/ 523 h 930"/>
                <a:gd name="T50" fmla="*/ 434 w 831"/>
                <a:gd name="T51" fmla="*/ 200 h 930"/>
                <a:gd name="T52" fmla="*/ 714 w 831"/>
                <a:gd name="T53" fmla="*/ 371 h 930"/>
                <a:gd name="T54" fmla="*/ 122 w 831"/>
                <a:gd name="T55" fmla="*/ 461 h 930"/>
                <a:gd name="T56" fmla="*/ 273 w 831"/>
                <a:gd name="T57" fmla="*/ 169 h 930"/>
                <a:gd name="T58" fmla="*/ 243 w 831"/>
                <a:gd name="T59" fmla="*/ 201 h 930"/>
                <a:gd name="T60" fmla="*/ 316 w 831"/>
                <a:gd name="T61" fmla="*/ 548 h 930"/>
                <a:gd name="T62" fmla="*/ 539 w 831"/>
                <a:gd name="T63" fmla="*/ 429 h 930"/>
                <a:gd name="T64" fmla="*/ 293 w 831"/>
                <a:gd name="T65" fmla="*/ 461 h 930"/>
                <a:gd name="T66" fmla="*/ 382 w 831"/>
                <a:gd name="T67" fmla="*/ 160 h 930"/>
                <a:gd name="T68" fmla="*/ 480 w 831"/>
                <a:gd name="T69" fmla="*/ 73 h 930"/>
                <a:gd name="T70" fmla="*/ 511 w 831"/>
                <a:gd name="T71" fmla="*/ 170 h 930"/>
                <a:gd name="T72" fmla="*/ 457 w 831"/>
                <a:gd name="T73" fmla="*/ 129 h 930"/>
                <a:gd name="T74" fmla="*/ 298 w 831"/>
                <a:gd name="T75" fmla="*/ 460 h 930"/>
                <a:gd name="T76" fmla="*/ 260 w 831"/>
                <a:gd name="T77" fmla="*/ 273 h 930"/>
                <a:gd name="T78" fmla="*/ 476 w 831"/>
                <a:gd name="T79" fmla="*/ 25 h 930"/>
                <a:gd name="T80" fmla="*/ 574 w 831"/>
                <a:gd name="T81" fmla="*/ 209 h 930"/>
                <a:gd name="T82" fmla="*/ 483 w 831"/>
                <a:gd name="T83" fmla="*/ 49 h 930"/>
                <a:gd name="T84" fmla="*/ 321 w 831"/>
                <a:gd name="T85" fmla="*/ 236 h 930"/>
                <a:gd name="T86" fmla="*/ 231 w 831"/>
                <a:gd name="T87" fmla="*/ 432 h 930"/>
                <a:gd name="T88" fmla="*/ 423 w 831"/>
                <a:gd name="T89" fmla="*/ 14 h 930"/>
                <a:gd name="T90" fmla="*/ 246 w 831"/>
                <a:gd name="T91" fmla="*/ 143 h 930"/>
                <a:gd name="T92" fmla="*/ 131 w 831"/>
                <a:gd name="T93" fmla="*/ 504 h 930"/>
                <a:gd name="T94" fmla="*/ 44 w 831"/>
                <a:gd name="T95" fmla="*/ 846 h 930"/>
                <a:gd name="T96" fmla="*/ 120 w 831"/>
                <a:gd name="T97" fmla="*/ 928 h 930"/>
                <a:gd name="T98" fmla="*/ 291 w 831"/>
                <a:gd name="T99" fmla="*/ 606 h 930"/>
                <a:gd name="T100" fmla="*/ 577 w 831"/>
                <a:gd name="T101" fmla="*/ 401 h 930"/>
                <a:gd name="T102" fmla="*/ 814 w 831"/>
                <a:gd name="T103" fmla="*/ 492 h 930"/>
                <a:gd name="T104" fmla="*/ 662 w 831"/>
                <a:gd name="T105" fmla="*/ 294 h 930"/>
                <a:gd name="T106" fmla="*/ 480 w 831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930">
                  <a:moveTo>
                    <a:pt x="103" y="909"/>
                  </a:moveTo>
                  <a:cubicBezTo>
                    <a:pt x="90" y="909"/>
                    <a:pt x="77" y="899"/>
                    <a:pt x="70" y="880"/>
                  </a:cubicBezTo>
                  <a:cubicBezTo>
                    <a:pt x="56" y="841"/>
                    <a:pt x="69" y="804"/>
                    <a:pt x="82" y="764"/>
                  </a:cubicBezTo>
                  <a:cubicBezTo>
                    <a:pt x="117" y="769"/>
                    <a:pt x="146" y="782"/>
                    <a:pt x="177" y="795"/>
                  </a:cubicBezTo>
                  <a:cubicBezTo>
                    <a:pt x="169" y="832"/>
                    <a:pt x="151" y="862"/>
                    <a:pt x="132" y="891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9"/>
                    <a:pt x="103" y="909"/>
                  </a:cubicBezTo>
                  <a:moveTo>
                    <a:pt x="168" y="760"/>
                  </a:moveTo>
                  <a:cubicBezTo>
                    <a:pt x="148" y="760"/>
                    <a:pt x="126" y="751"/>
                    <a:pt x="99" y="733"/>
                  </a:cubicBezTo>
                  <a:cubicBezTo>
                    <a:pt x="106" y="732"/>
                    <a:pt x="112" y="731"/>
                    <a:pt x="118" y="731"/>
                  </a:cubicBezTo>
                  <a:cubicBezTo>
                    <a:pt x="141" y="731"/>
                    <a:pt x="162" y="739"/>
                    <a:pt x="187" y="756"/>
                  </a:cubicBezTo>
                  <a:cubicBezTo>
                    <a:pt x="181" y="758"/>
                    <a:pt x="174" y="760"/>
                    <a:pt x="168" y="760"/>
                  </a:cubicBezTo>
                  <a:moveTo>
                    <a:pt x="189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3"/>
                    <a:pt x="123" y="671"/>
                    <a:pt x="133" y="668"/>
                  </a:cubicBezTo>
                  <a:cubicBezTo>
                    <a:pt x="135" y="668"/>
                    <a:pt x="137" y="667"/>
                    <a:pt x="139" y="667"/>
                  </a:cubicBezTo>
                  <a:cubicBezTo>
                    <a:pt x="153" y="667"/>
                    <a:pt x="175" y="677"/>
                    <a:pt x="212" y="698"/>
                  </a:cubicBezTo>
                  <a:cubicBezTo>
                    <a:pt x="206" y="713"/>
                    <a:pt x="203" y="722"/>
                    <a:pt x="195" y="724"/>
                  </a:cubicBezTo>
                  <a:cubicBezTo>
                    <a:pt x="193" y="725"/>
                    <a:pt x="191" y="725"/>
                    <a:pt x="189" y="725"/>
                  </a:cubicBezTo>
                  <a:moveTo>
                    <a:pt x="234" y="642"/>
                  </a:moveTo>
                  <a:cubicBezTo>
                    <a:pt x="218" y="642"/>
                    <a:pt x="204" y="634"/>
                    <a:pt x="190" y="627"/>
                  </a:cubicBezTo>
                  <a:cubicBezTo>
                    <a:pt x="189" y="609"/>
                    <a:pt x="198" y="595"/>
                    <a:pt x="208" y="581"/>
                  </a:cubicBezTo>
                  <a:cubicBezTo>
                    <a:pt x="250" y="587"/>
                    <a:pt x="257" y="607"/>
                    <a:pt x="235" y="642"/>
                  </a:cubicBezTo>
                  <a:cubicBezTo>
                    <a:pt x="235" y="642"/>
                    <a:pt x="234" y="642"/>
                    <a:pt x="234" y="642"/>
                  </a:cubicBezTo>
                  <a:moveTo>
                    <a:pt x="150" y="617"/>
                  </a:moveTo>
                  <a:cubicBezTo>
                    <a:pt x="141" y="591"/>
                    <a:pt x="160" y="572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7"/>
                    <a:pt x="722" y="402"/>
                    <a:pt x="742" y="388"/>
                  </a:cubicBezTo>
                  <a:cubicBezTo>
                    <a:pt x="762" y="402"/>
                    <a:pt x="791" y="420"/>
                    <a:pt x="777" y="444"/>
                  </a:cubicBezTo>
                  <a:cubicBezTo>
                    <a:pt x="772" y="452"/>
                    <a:pt x="767" y="457"/>
                    <a:pt x="761" y="459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70"/>
                  </a:moveTo>
                  <a:cubicBezTo>
                    <a:pt x="338" y="470"/>
                    <a:pt x="333" y="469"/>
                    <a:pt x="329" y="468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7" y="340"/>
                    <a:pt x="473" y="362"/>
                    <a:pt x="416" y="420"/>
                  </a:cubicBezTo>
                  <a:cubicBezTo>
                    <a:pt x="400" y="436"/>
                    <a:pt x="385" y="459"/>
                    <a:pt x="361" y="467"/>
                  </a:cubicBezTo>
                  <a:cubicBezTo>
                    <a:pt x="355" y="469"/>
                    <a:pt x="349" y="470"/>
                    <a:pt x="342" y="470"/>
                  </a:cubicBezTo>
                  <a:moveTo>
                    <a:pt x="206" y="396"/>
                  </a:moveTo>
                  <a:cubicBezTo>
                    <a:pt x="175" y="376"/>
                    <a:pt x="175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1"/>
                    <a:pt x="212" y="291"/>
                    <a:pt x="217" y="291"/>
                  </a:cubicBezTo>
                  <a:cubicBezTo>
                    <a:pt x="221" y="291"/>
                    <a:pt x="224" y="291"/>
                    <a:pt x="228" y="291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70" y="432"/>
                  </a:moveTo>
                  <a:cubicBezTo>
                    <a:pt x="664" y="432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70"/>
                  </a:cubicBezTo>
                  <a:cubicBezTo>
                    <a:pt x="402" y="261"/>
                    <a:pt x="406" y="254"/>
                    <a:pt x="413" y="252"/>
                  </a:cubicBezTo>
                  <a:cubicBezTo>
                    <a:pt x="415" y="251"/>
                    <a:pt x="416" y="251"/>
                    <a:pt x="418" y="251"/>
                  </a:cubicBezTo>
                  <a:cubicBezTo>
                    <a:pt x="421" y="251"/>
                    <a:pt x="424" y="251"/>
                    <a:pt x="427" y="252"/>
                  </a:cubicBezTo>
                  <a:cubicBezTo>
                    <a:pt x="441" y="257"/>
                    <a:pt x="455" y="261"/>
                    <a:pt x="468" y="267"/>
                  </a:cubicBezTo>
                  <a:cubicBezTo>
                    <a:pt x="545" y="307"/>
                    <a:pt x="619" y="351"/>
                    <a:pt x="692" y="399"/>
                  </a:cubicBezTo>
                  <a:cubicBezTo>
                    <a:pt x="689" y="418"/>
                    <a:pt x="684" y="428"/>
                    <a:pt x="675" y="431"/>
                  </a:cubicBezTo>
                  <a:cubicBezTo>
                    <a:pt x="673" y="431"/>
                    <a:pt x="672" y="432"/>
                    <a:pt x="670" y="432"/>
                  </a:cubicBezTo>
                  <a:moveTo>
                    <a:pt x="313" y="523"/>
                  </a:moveTo>
                  <a:cubicBezTo>
                    <a:pt x="308" y="523"/>
                    <a:pt x="304" y="523"/>
                    <a:pt x="300" y="522"/>
                  </a:cubicBezTo>
                  <a:cubicBezTo>
                    <a:pt x="230" y="515"/>
                    <a:pt x="164" y="454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7"/>
                    <a:pt x="242" y="258"/>
                    <a:pt x="226" y="263"/>
                  </a:cubicBezTo>
                  <a:cubicBezTo>
                    <a:pt x="224" y="264"/>
                    <a:pt x="222" y="264"/>
                    <a:pt x="219" y="265"/>
                  </a:cubicBezTo>
                  <a:cubicBezTo>
                    <a:pt x="215" y="266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90"/>
                  </a:cubicBezTo>
                  <a:cubicBezTo>
                    <a:pt x="202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4"/>
                    <a:pt x="367" y="491"/>
                  </a:cubicBezTo>
                  <a:cubicBezTo>
                    <a:pt x="400" y="480"/>
                    <a:pt x="422" y="449"/>
                    <a:pt x="444" y="422"/>
                  </a:cubicBezTo>
                  <a:cubicBezTo>
                    <a:pt x="459" y="403"/>
                    <a:pt x="468" y="380"/>
                    <a:pt x="481" y="356"/>
                  </a:cubicBezTo>
                  <a:cubicBezTo>
                    <a:pt x="515" y="366"/>
                    <a:pt x="535" y="377"/>
                    <a:pt x="515" y="414"/>
                  </a:cubicBezTo>
                  <a:cubicBezTo>
                    <a:pt x="493" y="453"/>
                    <a:pt x="436" y="492"/>
                    <a:pt x="379" y="511"/>
                  </a:cubicBezTo>
                  <a:cubicBezTo>
                    <a:pt x="356" y="518"/>
                    <a:pt x="333" y="523"/>
                    <a:pt x="313" y="523"/>
                  </a:cubicBezTo>
                  <a:moveTo>
                    <a:pt x="714" y="371"/>
                  </a:moveTo>
                  <a:cubicBezTo>
                    <a:pt x="613" y="331"/>
                    <a:pt x="529" y="257"/>
                    <a:pt x="424" y="222"/>
                  </a:cubicBezTo>
                  <a:cubicBezTo>
                    <a:pt x="423" y="209"/>
                    <a:pt x="427" y="202"/>
                    <a:pt x="434" y="200"/>
                  </a:cubicBezTo>
                  <a:cubicBezTo>
                    <a:pt x="436" y="200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2"/>
                  </a:cubicBezTo>
                  <a:cubicBezTo>
                    <a:pt x="558" y="231"/>
                    <a:pt x="638" y="299"/>
                    <a:pt x="714" y="371"/>
                  </a:cubicBezTo>
                  <a:moveTo>
                    <a:pt x="321" y="578"/>
                  </a:moveTo>
                  <a:cubicBezTo>
                    <a:pt x="270" y="578"/>
                    <a:pt x="220" y="561"/>
                    <a:pt x="181" y="524"/>
                  </a:cubicBezTo>
                  <a:cubicBezTo>
                    <a:pt x="160" y="505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8"/>
                  </a:cubicBezTo>
                  <a:cubicBezTo>
                    <a:pt x="236" y="172"/>
                    <a:pt x="254" y="169"/>
                    <a:pt x="273" y="169"/>
                  </a:cubicBezTo>
                  <a:cubicBezTo>
                    <a:pt x="273" y="169"/>
                    <a:pt x="273" y="169"/>
                    <a:pt x="273" y="169"/>
                  </a:cubicBezTo>
                  <a:cubicBezTo>
                    <a:pt x="274" y="186"/>
                    <a:pt x="267" y="193"/>
                    <a:pt x="254" y="198"/>
                  </a:cubicBezTo>
                  <a:cubicBezTo>
                    <a:pt x="251" y="199"/>
                    <a:pt x="247" y="200"/>
                    <a:pt x="243" y="201"/>
                  </a:cubicBezTo>
                  <a:cubicBezTo>
                    <a:pt x="235" y="202"/>
                    <a:pt x="227" y="205"/>
                    <a:pt x="220" y="207"/>
                  </a:cubicBezTo>
                  <a:cubicBezTo>
                    <a:pt x="130" y="237"/>
                    <a:pt x="94" y="314"/>
                    <a:pt x="128" y="409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7"/>
                    <a:pt x="444" y="511"/>
                    <a:pt x="472" y="490"/>
                  </a:cubicBezTo>
                  <a:cubicBezTo>
                    <a:pt x="493" y="473"/>
                    <a:pt x="512" y="454"/>
                    <a:pt x="539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1" y="578"/>
                  </a:cubicBezTo>
                  <a:moveTo>
                    <a:pt x="293" y="461"/>
                  </a:moveTo>
                  <a:cubicBezTo>
                    <a:pt x="282" y="461"/>
                    <a:pt x="274" y="455"/>
                    <a:pt x="267" y="448"/>
                  </a:cubicBezTo>
                  <a:cubicBezTo>
                    <a:pt x="267" y="445"/>
                    <a:pt x="265" y="442"/>
                    <a:pt x="266" y="440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7"/>
                    <a:pt x="411" y="114"/>
                    <a:pt x="431" y="95"/>
                  </a:cubicBezTo>
                  <a:cubicBezTo>
                    <a:pt x="441" y="86"/>
                    <a:pt x="451" y="80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8" y="91"/>
                    <a:pt x="538" y="123"/>
                  </a:cubicBezTo>
                  <a:cubicBezTo>
                    <a:pt x="547" y="152"/>
                    <a:pt x="551" y="181"/>
                    <a:pt x="552" y="215"/>
                  </a:cubicBezTo>
                  <a:cubicBezTo>
                    <a:pt x="519" y="211"/>
                    <a:pt x="518" y="188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8"/>
                    <a:pt x="457" y="129"/>
                  </a:cubicBezTo>
                  <a:cubicBezTo>
                    <a:pt x="442" y="134"/>
                    <a:pt x="433" y="149"/>
                    <a:pt x="424" y="163"/>
                  </a:cubicBezTo>
                  <a:cubicBezTo>
                    <a:pt x="377" y="242"/>
                    <a:pt x="354" y="330"/>
                    <a:pt x="318" y="413"/>
                  </a:cubicBezTo>
                  <a:cubicBezTo>
                    <a:pt x="311" y="429"/>
                    <a:pt x="309" y="446"/>
                    <a:pt x="298" y="460"/>
                  </a:cubicBezTo>
                  <a:cubicBezTo>
                    <a:pt x="296" y="461"/>
                    <a:pt x="294" y="461"/>
                    <a:pt x="293" y="461"/>
                  </a:cubicBezTo>
                  <a:moveTo>
                    <a:pt x="231" y="432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100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7"/>
                    <a:pt x="466" y="25"/>
                    <a:pt x="476" y="25"/>
                  </a:cubicBezTo>
                  <a:cubicBezTo>
                    <a:pt x="512" y="25"/>
                    <a:pt x="544" y="48"/>
                    <a:pt x="562" y="92"/>
                  </a:cubicBezTo>
                  <a:cubicBezTo>
                    <a:pt x="590" y="157"/>
                    <a:pt x="598" y="197"/>
                    <a:pt x="592" y="242"/>
                  </a:cubicBezTo>
                  <a:cubicBezTo>
                    <a:pt x="571" y="239"/>
                    <a:pt x="575" y="223"/>
                    <a:pt x="574" y="209"/>
                  </a:cubicBezTo>
                  <a:cubicBezTo>
                    <a:pt x="574" y="179"/>
                    <a:pt x="568" y="149"/>
                    <a:pt x="560" y="120"/>
                  </a:cubicBezTo>
                  <a:cubicBezTo>
                    <a:pt x="551" y="89"/>
                    <a:pt x="541" y="57"/>
                    <a:pt x="503" y="51"/>
                  </a:cubicBezTo>
                  <a:cubicBezTo>
                    <a:pt x="496" y="49"/>
                    <a:pt x="490" y="49"/>
                    <a:pt x="483" y="49"/>
                  </a:cubicBezTo>
                  <a:cubicBezTo>
                    <a:pt x="473" y="49"/>
                    <a:pt x="463" y="50"/>
                    <a:pt x="453" y="53"/>
                  </a:cubicBezTo>
                  <a:cubicBezTo>
                    <a:pt x="436" y="59"/>
                    <a:pt x="421" y="70"/>
                    <a:pt x="407" y="87"/>
                  </a:cubicBezTo>
                  <a:cubicBezTo>
                    <a:pt x="371" y="132"/>
                    <a:pt x="343" y="182"/>
                    <a:pt x="321" y="236"/>
                  </a:cubicBezTo>
                  <a:cubicBezTo>
                    <a:pt x="300" y="289"/>
                    <a:pt x="280" y="344"/>
                    <a:pt x="259" y="397"/>
                  </a:cubicBezTo>
                  <a:cubicBezTo>
                    <a:pt x="255" y="409"/>
                    <a:pt x="253" y="424"/>
                    <a:pt x="234" y="431"/>
                  </a:cubicBezTo>
                  <a:cubicBezTo>
                    <a:pt x="233" y="431"/>
                    <a:pt x="232" y="431"/>
                    <a:pt x="231" y="432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3" y="6"/>
                  </a:cubicBezTo>
                  <a:cubicBezTo>
                    <a:pt x="436" y="8"/>
                    <a:pt x="429" y="11"/>
                    <a:pt x="423" y="14"/>
                  </a:cubicBezTo>
                  <a:cubicBezTo>
                    <a:pt x="383" y="34"/>
                    <a:pt x="348" y="62"/>
                    <a:pt x="326" y="98"/>
                  </a:cubicBezTo>
                  <a:cubicBezTo>
                    <a:pt x="313" y="120"/>
                    <a:pt x="298" y="131"/>
                    <a:pt x="280" y="137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4"/>
                    <a:pt x="223" y="147"/>
                    <a:pt x="212" y="151"/>
                  </a:cubicBezTo>
                  <a:cubicBezTo>
                    <a:pt x="105" y="186"/>
                    <a:pt x="0" y="332"/>
                    <a:pt x="94" y="455"/>
                  </a:cubicBezTo>
                  <a:cubicBezTo>
                    <a:pt x="106" y="472"/>
                    <a:pt x="118" y="488"/>
                    <a:pt x="131" y="504"/>
                  </a:cubicBezTo>
                  <a:cubicBezTo>
                    <a:pt x="140" y="516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29"/>
                  </a:cubicBezTo>
                  <a:cubicBezTo>
                    <a:pt x="54" y="768"/>
                    <a:pt x="45" y="805"/>
                    <a:pt x="44" y="846"/>
                  </a:cubicBezTo>
                  <a:cubicBezTo>
                    <a:pt x="44" y="883"/>
                    <a:pt x="51" y="917"/>
                    <a:pt x="92" y="928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6"/>
                    <a:pt x="264" y="635"/>
                  </a:cubicBezTo>
                  <a:cubicBezTo>
                    <a:pt x="271" y="619"/>
                    <a:pt x="278" y="610"/>
                    <a:pt x="291" y="606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599"/>
                    <a:pt x="377" y="594"/>
                    <a:pt x="407" y="583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7"/>
                    <a:pt x="714" y="478"/>
                    <a:pt x="790" y="489"/>
                  </a:cubicBezTo>
                  <a:cubicBezTo>
                    <a:pt x="797" y="490"/>
                    <a:pt x="803" y="492"/>
                    <a:pt x="809" y="492"/>
                  </a:cubicBezTo>
                  <a:cubicBezTo>
                    <a:pt x="811" y="492"/>
                    <a:pt x="813" y="492"/>
                    <a:pt x="814" y="492"/>
                  </a:cubicBezTo>
                  <a:cubicBezTo>
                    <a:pt x="817" y="491"/>
                    <a:pt x="820" y="489"/>
                    <a:pt x="822" y="486"/>
                  </a:cubicBezTo>
                  <a:cubicBezTo>
                    <a:pt x="831" y="474"/>
                    <a:pt x="819" y="464"/>
                    <a:pt x="814" y="454"/>
                  </a:cubicBezTo>
                  <a:cubicBezTo>
                    <a:pt x="781" y="384"/>
                    <a:pt x="728" y="333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7" y="109"/>
                    <a:pt x="570" y="59"/>
                  </a:cubicBezTo>
                  <a:cubicBezTo>
                    <a:pt x="548" y="20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5" name="Freeform 239"/>
            <p:cNvSpPr>
              <a:spLocks noEditPoints="1"/>
            </p:cNvSpPr>
            <p:nvPr/>
          </p:nvSpPr>
          <p:spPr bwMode="auto">
            <a:xfrm>
              <a:off x="4292601" y="6256338"/>
              <a:ext cx="623888" cy="622300"/>
            </a:xfrm>
            <a:custGeom>
              <a:avLst/>
              <a:gdLst>
                <a:gd name="T0" fmla="*/ 792 w 877"/>
                <a:gd name="T1" fmla="*/ 531 h 873"/>
                <a:gd name="T2" fmla="*/ 383 w 877"/>
                <a:gd name="T3" fmla="*/ 417 h 873"/>
                <a:gd name="T4" fmla="*/ 573 w 877"/>
                <a:gd name="T5" fmla="*/ 604 h 873"/>
                <a:gd name="T6" fmla="*/ 607 w 877"/>
                <a:gd name="T7" fmla="*/ 714 h 873"/>
                <a:gd name="T8" fmla="*/ 424 w 877"/>
                <a:gd name="T9" fmla="*/ 442 h 873"/>
                <a:gd name="T10" fmla="*/ 383 w 877"/>
                <a:gd name="T11" fmla="*/ 417 h 873"/>
                <a:gd name="T12" fmla="*/ 142 w 877"/>
                <a:gd name="T13" fmla="*/ 485 h 873"/>
                <a:gd name="T14" fmla="*/ 277 w 877"/>
                <a:gd name="T15" fmla="*/ 361 h 873"/>
                <a:gd name="T16" fmla="*/ 265 w 877"/>
                <a:gd name="T17" fmla="*/ 481 h 873"/>
                <a:gd name="T18" fmla="*/ 131 w 877"/>
                <a:gd name="T19" fmla="*/ 550 h 873"/>
                <a:gd name="T20" fmla="*/ 648 w 877"/>
                <a:gd name="T21" fmla="*/ 380 h 873"/>
                <a:gd name="T22" fmla="*/ 843 w 877"/>
                <a:gd name="T23" fmla="*/ 628 h 873"/>
                <a:gd name="T24" fmla="*/ 701 w 877"/>
                <a:gd name="T25" fmla="*/ 487 h 873"/>
                <a:gd name="T26" fmla="*/ 563 w 877"/>
                <a:gd name="T27" fmla="*/ 311 h 873"/>
                <a:gd name="T28" fmla="*/ 96 w 877"/>
                <a:gd name="T29" fmla="*/ 315 h 873"/>
                <a:gd name="T30" fmla="*/ 115 w 877"/>
                <a:gd name="T31" fmla="*/ 118 h 873"/>
                <a:gd name="T32" fmla="*/ 426 w 877"/>
                <a:gd name="T33" fmla="*/ 207 h 873"/>
                <a:gd name="T34" fmla="*/ 516 w 877"/>
                <a:gd name="T35" fmla="*/ 171 h 873"/>
                <a:gd name="T36" fmla="*/ 184 w 877"/>
                <a:gd name="T37" fmla="*/ 274 h 873"/>
                <a:gd name="T38" fmla="*/ 312 w 877"/>
                <a:gd name="T39" fmla="*/ 23 h 873"/>
                <a:gd name="T40" fmla="*/ 377 w 877"/>
                <a:gd name="T41" fmla="*/ 108 h 873"/>
                <a:gd name="T42" fmla="*/ 459 w 877"/>
                <a:gd name="T43" fmla="*/ 230 h 873"/>
                <a:gd name="T44" fmla="*/ 463 w 877"/>
                <a:gd name="T45" fmla="*/ 254 h 873"/>
                <a:gd name="T46" fmla="*/ 533 w 877"/>
                <a:gd name="T47" fmla="*/ 212 h 873"/>
                <a:gd name="T48" fmla="*/ 467 w 877"/>
                <a:gd name="T49" fmla="*/ 335 h 873"/>
                <a:gd name="T50" fmla="*/ 287 w 877"/>
                <a:gd name="T51" fmla="*/ 343 h 873"/>
                <a:gd name="T52" fmla="*/ 125 w 877"/>
                <a:gd name="T53" fmla="*/ 473 h 873"/>
                <a:gd name="T54" fmla="*/ 100 w 877"/>
                <a:gd name="T55" fmla="*/ 339 h 873"/>
                <a:gd name="T56" fmla="*/ 107 w 877"/>
                <a:gd name="T57" fmla="*/ 99 h 873"/>
                <a:gd name="T58" fmla="*/ 30 w 877"/>
                <a:gd name="T59" fmla="*/ 432 h 873"/>
                <a:gd name="T60" fmla="*/ 133 w 877"/>
                <a:gd name="T61" fmla="*/ 574 h 873"/>
                <a:gd name="T62" fmla="*/ 314 w 877"/>
                <a:gd name="T63" fmla="*/ 559 h 873"/>
                <a:gd name="T64" fmla="*/ 501 w 877"/>
                <a:gd name="T65" fmla="*/ 845 h 873"/>
                <a:gd name="T66" fmla="*/ 566 w 877"/>
                <a:gd name="T67" fmla="*/ 832 h 873"/>
                <a:gd name="T68" fmla="*/ 407 w 877"/>
                <a:gd name="T69" fmla="*/ 536 h 873"/>
                <a:gd name="T70" fmla="*/ 335 w 877"/>
                <a:gd name="T71" fmla="*/ 485 h 873"/>
                <a:gd name="T72" fmla="*/ 542 w 877"/>
                <a:gd name="T73" fmla="*/ 831 h 873"/>
                <a:gd name="T74" fmla="*/ 463 w 877"/>
                <a:gd name="T75" fmla="*/ 694 h 873"/>
                <a:gd name="T76" fmla="*/ 382 w 877"/>
                <a:gd name="T77" fmla="*/ 418 h 873"/>
                <a:gd name="T78" fmla="*/ 572 w 877"/>
                <a:gd name="T79" fmla="*/ 701 h 873"/>
                <a:gd name="T80" fmla="*/ 646 w 877"/>
                <a:gd name="T81" fmla="*/ 752 h 873"/>
                <a:gd name="T82" fmla="*/ 479 w 877"/>
                <a:gd name="T83" fmla="*/ 428 h 873"/>
                <a:gd name="T84" fmla="*/ 515 w 877"/>
                <a:gd name="T85" fmla="*/ 333 h 873"/>
                <a:gd name="T86" fmla="*/ 716 w 877"/>
                <a:gd name="T87" fmla="*/ 669 h 873"/>
                <a:gd name="T88" fmla="*/ 507 w 877"/>
                <a:gd name="T89" fmla="*/ 354 h 873"/>
                <a:gd name="T90" fmla="*/ 509 w 877"/>
                <a:gd name="T91" fmla="*/ 386 h 873"/>
                <a:gd name="T92" fmla="*/ 718 w 877"/>
                <a:gd name="T93" fmla="*/ 711 h 873"/>
                <a:gd name="T94" fmla="*/ 736 w 877"/>
                <a:gd name="T95" fmla="*/ 654 h 873"/>
                <a:gd name="T96" fmla="*/ 609 w 877"/>
                <a:gd name="T97" fmla="*/ 407 h 873"/>
                <a:gd name="T98" fmla="*/ 804 w 877"/>
                <a:gd name="T99" fmla="*/ 653 h 873"/>
                <a:gd name="T100" fmla="*/ 862 w 877"/>
                <a:gd name="T101" fmla="*/ 610 h 873"/>
                <a:gd name="T102" fmla="*/ 597 w 877"/>
                <a:gd name="T103" fmla="*/ 287 h 873"/>
                <a:gd name="T104" fmla="*/ 539 w 877"/>
                <a:gd name="T105" fmla="*/ 187 h 873"/>
                <a:gd name="T106" fmla="*/ 368 w 877"/>
                <a:gd name="T107" fmla="*/ 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7" h="873">
                  <a:moveTo>
                    <a:pt x="792" y="531"/>
                  </a:moveTo>
                  <a:cubicBezTo>
                    <a:pt x="792" y="531"/>
                    <a:pt x="792" y="531"/>
                    <a:pt x="792" y="531"/>
                  </a:cubicBezTo>
                  <a:cubicBezTo>
                    <a:pt x="792" y="531"/>
                    <a:pt x="792" y="531"/>
                    <a:pt x="792" y="531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792" y="531"/>
                  </a:moveTo>
                  <a:cubicBezTo>
                    <a:pt x="792" y="530"/>
                    <a:pt x="792" y="530"/>
                    <a:pt x="792" y="530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383" y="417"/>
                  </a:moveTo>
                  <a:cubicBezTo>
                    <a:pt x="395" y="407"/>
                    <a:pt x="408" y="398"/>
                    <a:pt x="422" y="387"/>
                  </a:cubicBezTo>
                  <a:cubicBezTo>
                    <a:pt x="435" y="405"/>
                    <a:pt x="448" y="422"/>
                    <a:pt x="460" y="439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4" y="497"/>
                    <a:pt x="548" y="547"/>
                    <a:pt x="573" y="604"/>
                  </a:cubicBezTo>
                  <a:cubicBezTo>
                    <a:pt x="586" y="633"/>
                    <a:pt x="602" y="661"/>
                    <a:pt x="616" y="689"/>
                  </a:cubicBezTo>
                  <a:cubicBezTo>
                    <a:pt x="622" y="701"/>
                    <a:pt x="625" y="714"/>
                    <a:pt x="629" y="726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8" y="725"/>
                    <a:pt x="611" y="721"/>
                    <a:pt x="607" y="714"/>
                  </a:cubicBezTo>
                  <a:cubicBezTo>
                    <a:pt x="592" y="687"/>
                    <a:pt x="577" y="660"/>
                    <a:pt x="565" y="632"/>
                  </a:cubicBezTo>
                  <a:cubicBezTo>
                    <a:pt x="549" y="598"/>
                    <a:pt x="540" y="560"/>
                    <a:pt x="513" y="532"/>
                  </a:cubicBezTo>
                  <a:cubicBezTo>
                    <a:pt x="510" y="530"/>
                    <a:pt x="509" y="527"/>
                    <a:pt x="506" y="524"/>
                  </a:cubicBezTo>
                  <a:cubicBezTo>
                    <a:pt x="479" y="497"/>
                    <a:pt x="452" y="469"/>
                    <a:pt x="424" y="442"/>
                  </a:cubicBezTo>
                  <a:cubicBezTo>
                    <a:pt x="420" y="437"/>
                    <a:pt x="416" y="433"/>
                    <a:pt x="413" y="428"/>
                  </a:cubicBezTo>
                  <a:cubicBezTo>
                    <a:pt x="410" y="421"/>
                    <a:pt x="405" y="416"/>
                    <a:pt x="400" y="415"/>
                  </a:cubicBezTo>
                  <a:cubicBezTo>
                    <a:pt x="398" y="414"/>
                    <a:pt x="396" y="414"/>
                    <a:pt x="395" y="414"/>
                  </a:cubicBezTo>
                  <a:cubicBezTo>
                    <a:pt x="391" y="414"/>
                    <a:pt x="387" y="415"/>
                    <a:pt x="383" y="417"/>
                  </a:cubicBezTo>
                  <a:moveTo>
                    <a:pt x="131" y="550"/>
                  </a:moveTo>
                  <a:cubicBezTo>
                    <a:pt x="128" y="550"/>
                    <a:pt x="124" y="550"/>
                    <a:pt x="120" y="549"/>
                  </a:cubicBezTo>
                  <a:cubicBezTo>
                    <a:pt x="107" y="545"/>
                    <a:pt x="98" y="534"/>
                    <a:pt x="90" y="516"/>
                  </a:cubicBezTo>
                  <a:cubicBezTo>
                    <a:pt x="109" y="505"/>
                    <a:pt x="126" y="496"/>
                    <a:pt x="142" y="485"/>
                  </a:cubicBezTo>
                  <a:cubicBezTo>
                    <a:pt x="146" y="482"/>
                    <a:pt x="148" y="475"/>
                    <a:pt x="149" y="469"/>
                  </a:cubicBezTo>
                  <a:cubicBezTo>
                    <a:pt x="157" y="429"/>
                    <a:pt x="183" y="401"/>
                    <a:pt x="213" y="378"/>
                  </a:cubicBezTo>
                  <a:cubicBezTo>
                    <a:pt x="229" y="365"/>
                    <a:pt x="245" y="359"/>
                    <a:pt x="261" y="359"/>
                  </a:cubicBezTo>
                  <a:cubicBezTo>
                    <a:pt x="267" y="359"/>
                    <a:pt x="272" y="359"/>
                    <a:pt x="277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8"/>
                  </a:cubicBezTo>
                  <a:cubicBezTo>
                    <a:pt x="334" y="425"/>
                    <a:pt x="329" y="432"/>
                    <a:pt x="323" y="437"/>
                  </a:cubicBezTo>
                  <a:cubicBezTo>
                    <a:pt x="304" y="452"/>
                    <a:pt x="284" y="467"/>
                    <a:pt x="265" y="481"/>
                  </a:cubicBezTo>
                  <a:cubicBezTo>
                    <a:pt x="252" y="490"/>
                    <a:pt x="237" y="497"/>
                    <a:pt x="223" y="505"/>
                  </a:cubicBezTo>
                  <a:cubicBezTo>
                    <a:pt x="206" y="515"/>
                    <a:pt x="189" y="525"/>
                    <a:pt x="172" y="535"/>
                  </a:cubicBezTo>
                  <a:cubicBezTo>
                    <a:pt x="165" y="539"/>
                    <a:pt x="159" y="544"/>
                    <a:pt x="152" y="546"/>
                  </a:cubicBezTo>
                  <a:cubicBezTo>
                    <a:pt x="145" y="549"/>
                    <a:pt x="138" y="550"/>
                    <a:pt x="131" y="550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4" y="324"/>
                  </a:cubicBezTo>
                  <a:cubicBezTo>
                    <a:pt x="543" y="313"/>
                    <a:pt x="560" y="303"/>
                    <a:pt x="578" y="292"/>
                  </a:cubicBezTo>
                  <a:cubicBezTo>
                    <a:pt x="591" y="328"/>
                    <a:pt x="624" y="349"/>
                    <a:pt x="648" y="380"/>
                  </a:cubicBezTo>
                  <a:cubicBezTo>
                    <a:pt x="661" y="398"/>
                    <a:pt x="677" y="414"/>
                    <a:pt x="692" y="430"/>
                  </a:cubicBezTo>
                  <a:cubicBezTo>
                    <a:pt x="723" y="466"/>
                    <a:pt x="755" y="502"/>
                    <a:pt x="785" y="538"/>
                  </a:cubicBezTo>
                  <a:cubicBezTo>
                    <a:pt x="803" y="561"/>
                    <a:pt x="819" y="585"/>
                    <a:pt x="836" y="609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6" y="639"/>
                    <a:pt x="840" y="641"/>
                    <a:pt x="828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5"/>
                    <a:pt x="779" y="558"/>
                    <a:pt x="772" y="552"/>
                  </a:cubicBezTo>
                  <a:cubicBezTo>
                    <a:pt x="749" y="530"/>
                    <a:pt x="724" y="509"/>
                    <a:pt x="701" y="487"/>
                  </a:cubicBezTo>
                  <a:cubicBezTo>
                    <a:pt x="687" y="473"/>
                    <a:pt x="676" y="456"/>
                    <a:pt x="663" y="440"/>
                  </a:cubicBezTo>
                  <a:cubicBezTo>
                    <a:pt x="645" y="418"/>
                    <a:pt x="625" y="396"/>
                    <a:pt x="607" y="373"/>
                  </a:cubicBezTo>
                  <a:cubicBezTo>
                    <a:pt x="597" y="360"/>
                    <a:pt x="588" y="345"/>
                    <a:pt x="578" y="330"/>
                  </a:cubicBezTo>
                  <a:cubicBezTo>
                    <a:pt x="573" y="324"/>
                    <a:pt x="573" y="314"/>
                    <a:pt x="563" y="311"/>
                  </a:cubicBezTo>
                  <a:cubicBezTo>
                    <a:pt x="561" y="311"/>
                    <a:pt x="559" y="310"/>
                    <a:pt x="557" y="310"/>
                  </a:cubicBezTo>
                  <a:cubicBezTo>
                    <a:pt x="557" y="310"/>
                    <a:pt x="557" y="310"/>
                    <a:pt x="556" y="310"/>
                  </a:cubicBezTo>
                  <a:cubicBezTo>
                    <a:pt x="547" y="331"/>
                    <a:pt x="567" y="342"/>
                    <a:pt x="569" y="359"/>
                  </a:cubicBezTo>
                  <a:moveTo>
                    <a:pt x="96" y="315"/>
                  </a:moveTo>
                  <a:cubicBezTo>
                    <a:pt x="91" y="315"/>
                    <a:pt x="87" y="315"/>
                    <a:pt x="82" y="314"/>
                  </a:cubicBezTo>
                  <a:cubicBezTo>
                    <a:pt x="74" y="313"/>
                    <a:pt x="65" y="310"/>
                    <a:pt x="56" y="308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8"/>
                  </a:cubicBezTo>
                  <a:cubicBezTo>
                    <a:pt x="142" y="150"/>
                    <a:pt x="159" y="185"/>
                    <a:pt x="167" y="224"/>
                  </a:cubicBezTo>
                  <a:cubicBezTo>
                    <a:pt x="176" y="274"/>
                    <a:pt x="142" y="315"/>
                    <a:pt x="96" y="315"/>
                  </a:cubicBezTo>
                  <a:moveTo>
                    <a:pt x="441" y="209"/>
                  </a:moveTo>
                  <a:cubicBezTo>
                    <a:pt x="435" y="209"/>
                    <a:pt x="430" y="208"/>
                    <a:pt x="426" y="207"/>
                  </a:cubicBezTo>
                  <a:cubicBezTo>
                    <a:pt x="404" y="201"/>
                    <a:pt x="388" y="180"/>
                    <a:pt x="385" y="151"/>
                  </a:cubicBezTo>
                  <a:cubicBezTo>
                    <a:pt x="385" y="147"/>
                    <a:pt x="383" y="142"/>
                    <a:pt x="385" y="141"/>
                  </a:cubicBezTo>
                  <a:cubicBezTo>
                    <a:pt x="404" y="120"/>
                    <a:pt x="399" y="79"/>
                    <a:pt x="441" y="72"/>
                  </a:cubicBezTo>
                  <a:cubicBezTo>
                    <a:pt x="467" y="103"/>
                    <a:pt x="494" y="135"/>
                    <a:pt x="516" y="171"/>
                  </a:cubicBezTo>
                  <a:cubicBezTo>
                    <a:pt x="501" y="181"/>
                    <a:pt x="489" y="190"/>
                    <a:pt x="477" y="198"/>
                  </a:cubicBezTo>
                  <a:cubicBezTo>
                    <a:pt x="465" y="205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6" y="339"/>
                    <a:pt x="173" y="310"/>
                    <a:pt x="184" y="274"/>
                  </a:cubicBezTo>
                  <a:cubicBezTo>
                    <a:pt x="197" y="231"/>
                    <a:pt x="188" y="193"/>
                    <a:pt x="167" y="157"/>
                  </a:cubicBezTo>
                  <a:cubicBezTo>
                    <a:pt x="157" y="140"/>
                    <a:pt x="148" y="122"/>
                    <a:pt x="137" y="101"/>
                  </a:cubicBezTo>
                  <a:cubicBezTo>
                    <a:pt x="145" y="85"/>
                    <a:pt x="164" y="76"/>
                    <a:pt x="180" y="66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2"/>
                    <a:pt x="323" y="22"/>
                    <a:pt x="329" y="22"/>
                  </a:cubicBezTo>
                  <a:cubicBezTo>
                    <a:pt x="341" y="22"/>
                    <a:pt x="353" y="24"/>
                    <a:pt x="365" y="27"/>
                  </a:cubicBezTo>
                  <a:cubicBezTo>
                    <a:pt x="382" y="32"/>
                    <a:pt x="399" y="41"/>
                    <a:pt x="414" y="53"/>
                  </a:cubicBezTo>
                  <a:cubicBezTo>
                    <a:pt x="401" y="72"/>
                    <a:pt x="386" y="89"/>
                    <a:pt x="377" y="108"/>
                  </a:cubicBezTo>
                  <a:cubicBezTo>
                    <a:pt x="364" y="134"/>
                    <a:pt x="361" y="165"/>
                    <a:pt x="376" y="189"/>
                  </a:cubicBezTo>
                  <a:cubicBezTo>
                    <a:pt x="387" y="208"/>
                    <a:pt x="402" y="223"/>
                    <a:pt x="422" y="229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6" y="232"/>
                    <a:pt x="453" y="231"/>
                    <a:pt x="459" y="230"/>
                  </a:cubicBezTo>
                  <a:cubicBezTo>
                    <a:pt x="462" y="229"/>
                    <a:pt x="465" y="228"/>
                    <a:pt x="469" y="227"/>
                  </a:cubicBezTo>
                  <a:cubicBezTo>
                    <a:pt x="464" y="238"/>
                    <a:pt x="462" y="240"/>
                    <a:pt x="449" y="249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4"/>
                    <a:pt x="463" y="254"/>
                  </a:cubicBezTo>
                  <a:cubicBezTo>
                    <a:pt x="463" y="254"/>
                    <a:pt x="464" y="254"/>
                    <a:pt x="464" y="254"/>
                  </a:cubicBezTo>
                  <a:cubicBezTo>
                    <a:pt x="473" y="248"/>
                    <a:pt x="481" y="242"/>
                    <a:pt x="487" y="235"/>
                  </a:cubicBezTo>
                  <a:cubicBezTo>
                    <a:pt x="499" y="222"/>
                    <a:pt x="513" y="216"/>
                    <a:pt x="528" y="212"/>
                  </a:cubicBezTo>
                  <a:cubicBezTo>
                    <a:pt x="530" y="212"/>
                    <a:pt x="531" y="212"/>
                    <a:pt x="533" y="212"/>
                  </a:cubicBezTo>
                  <a:cubicBezTo>
                    <a:pt x="536" y="212"/>
                    <a:pt x="539" y="212"/>
                    <a:pt x="541" y="213"/>
                  </a:cubicBezTo>
                  <a:cubicBezTo>
                    <a:pt x="543" y="214"/>
                    <a:pt x="545" y="214"/>
                    <a:pt x="547" y="215"/>
                  </a:cubicBezTo>
                  <a:cubicBezTo>
                    <a:pt x="576" y="231"/>
                    <a:pt x="577" y="263"/>
                    <a:pt x="549" y="282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3"/>
                    <a:pt x="408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7"/>
                    <a:pt x="304" y="348"/>
                    <a:pt x="287" y="343"/>
                  </a:cubicBezTo>
                  <a:cubicBezTo>
                    <a:pt x="277" y="340"/>
                    <a:pt x="267" y="338"/>
                    <a:pt x="258" y="338"/>
                  </a:cubicBezTo>
                  <a:cubicBezTo>
                    <a:pt x="241" y="338"/>
                    <a:pt x="224" y="343"/>
                    <a:pt x="212" y="355"/>
                  </a:cubicBezTo>
                  <a:cubicBezTo>
                    <a:pt x="192" y="374"/>
                    <a:pt x="166" y="385"/>
                    <a:pt x="152" y="412"/>
                  </a:cubicBezTo>
                  <a:cubicBezTo>
                    <a:pt x="143" y="431"/>
                    <a:pt x="135" y="450"/>
                    <a:pt x="125" y="473"/>
                  </a:cubicBezTo>
                  <a:cubicBezTo>
                    <a:pt x="104" y="463"/>
                    <a:pt x="80" y="457"/>
                    <a:pt x="65" y="439"/>
                  </a:cubicBezTo>
                  <a:cubicBezTo>
                    <a:pt x="40" y="409"/>
                    <a:pt x="24" y="374"/>
                    <a:pt x="34" y="329"/>
                  </a:cubicBezTo>
                  <a:cubicBezTo>
                    <a:pt x="55" y="333"/>
                    <a:pt x="74" y="336"/>
                    <a:pt x="92" y="338"/>
                  </a:cubicBezTo>
                  <a:cubicBezTo>
                    <a:pt x="95" y="338"/>
                    <a:pt x="98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2"/>
                    <a:pt x="215" y="23"/>
                    <a:pt x="160" y="56"/>
                  </a:cubicBezTo>
                  <a:cubicBezTo>
                    <a:pt x="141" y="67"/>
                    <a:pt x="125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5" y="218"/>
                    <a:pt x="0" y="268"/>
                    <a:pt x="10" y="327"/>
                  </a:cubicBezTo>
                  <a:cubicBezTo>
                    <a:pt x="10" y="331"/>
                    <a:pt x="8" y="335"/>
                    <a:pt x="8" y="339"/>
                  </a:cubicBezTo>
                  <a:cubicBezTo>
                    <a:pt x="9" y="372"/>
                    <a:pt x="12" y="403"/>
                    <a:pt x="30" y="432"/>
                  </a:cubicBezTo>
                  <a:cubicBezTo>
                    <a:pt x="43" y="454"/>
                    <a:pt x="59" y="472"/>
                    <a:pt x="79" y="487"/>
                  </a:cubicBezTo>
                  <a:cubicBezTo>
                    <a:pt x="62" y="522"/>
                    <a:pt x="70" y="552"/>
                    <a:pt x="100" y="566"/>
                  </a:cubicBezTo>
                  <a:cubicBezTo>
                    <a:pt x="105" y="568"/>
                    <a:pt x="110" y="570"/>
                    <a:pt x="115" y="571"/>
                  </a:cubicBezTo>
                  <a:cubicBezTo>
                    <a:pt x="121" y="573"/>
                    <a:pt x="127" y="574"/>
                    <a:pt x="133" y="574"/>
                  </a:cubicBezTo>
                  <a:cubicBezTo>
                    <a:pt x="143" y="574"/>
                    <a:pt x="152" y="572"/>
                    <a:pt x="162" y="566"/>
                  </a:cubicBezTo>
                  <a:cubicBezTo>
                    <a:pt x="177" y="556"/>
                    <a:pt x="192" y="548"/>
                    <a:pt x="208" y="539"/>
                  </a:cubicBezTo>
                  <a:cubicBezTo>
                    <a:pt x="230" y="526"/>
                    <a:pt x="252" y="514"/>
                    <a:pt x="272" y="502"/>
                  </a:cubicBezTo>
                  <a:cubicBezTo>
                    <a:pt x="287" y="524"/>
                    <a:pt x="298" y="544"/>
                    <a:pt x="314" y="559"/>
                  </a:cubicBezTo>
                  <a:cubicBezTo>
                    <a:pt x="343" y="588"/>
                    <a:pt x="375" y="613"/>
                    <a:pt x="398" y="648"/>
                  </a:cubicBezTo>
                  <a:cubicBezTo>
                    <a:pt x="403" y="656"/>
                    <a:pt x="409" y="664"/>
                    <a:pt x="417" y="671"/>
                  </a:cubicBezTo>
                  <a:cubicBezTo>
                    <a:pt x="454" y="702"/>
                    <a:pt x="469" y="747"/>
                    <a:pt x="486" y="792"/>
                  </a:cubicBezTo>
                  <a:cubicBezTo>
                    <a:pt x="492" y="809"/>
                    <a:pt x="496" y="828"/>
                    <a:pt x="501" y="845"/>
                  </a:cubicBezTo>
                  <a:cubicBezTo>
                    <a:pt x="506" y="859"/>
                    <a:pt x="515" y="869"/>
                    <a:pt x="525" y="871"/>
                  </a:cubicBezTo>
                  <a:cubicBezTo>
                    <a:pt x="527" y="872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0"/>
                  </a:cubicBezTo>
                  <a:cubicBezTo>
                    <a:pt x="562" y="853"/>
                    <a:pt x="565" y="841"/>
                    <a:pt x="566" y="832"/>
                  </a:cubicBezTo>
                  <a:cubicBezTo>
                    <a:pt x="567" y="815"/>
                    <a:pt x="564" y="798"/>
                    <a:pt x="554" y="783"/>
                  </a:cubicBezTo>
                  <a:cubicBezTo>
                    <a:pt x="547" y="772"/>
                    <a:pt x="540" y="760"/>
                    <a:pt x="536" y="747"/>
                  </a:cubicBezTo>
                  <a:cubicBezTo>
                    <a:pt x="521" y="701"/>
                    <a:pt x="502" y="658"/>
                    <a:pt x="477" y="617"/>
                  </a:cubicBezTo>
                  <a:cubicBezTo>
                    <a:pt x="458" y="585"/>
                    <a:pt x="434" y="559"/>
                    <a:pt x="407" y="536"/>
                  </a:cubicBezTo>
                  <a:cubicBezTo>
                    <a:pt x="383" y="516"/>
                    <a:pt x="362" y="495"/>
                    <a:pt x="345" y="469"/>
                  </a:cubicBezTo>
                  <a:cubicBezTo>
                    <a:pt x="342" y="466"/>
                    <a:pt x="337" y="465"/>
                    <a:pt x="333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2"/>
                    <a:pt x="332" y="479"/>
                    <a:pt x="335" y="485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2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1"/>
                  </a:cubicBezTo>
                  <a:cubicBezTo>
                    <a:pt x="540" y="809"/>
                    <a:pt x="541" y="821"/>
                    <a:pt x="542" y="831"/>
                  </a:cubicBezTo>
                  <a:cubicBezTo>
                    <a:pt x="542" y="835"/>
                    <a:pt x="538" y="840"/>
                    <a:pt x="535" y="847"/>
                  </a:cubicBezTo>
                  <a:cubicBezTo>
                    <a:pt x="530" y="843"/>
                    <a:pt x="527" y="841"/>
                    <a:pt x="526" y="839"/>
                  </a:cubicBezTo>
                  <a:cubicBezTo>
                    <a:pt x="518" y="819"/>
                    <a:pt x="507" y="799"/>
                    <a:pt x="502" y="778"/>
                  </a:cubicBezTo>
                  <a:cubicBezTo>
                    <a:pt x="495" y="747"/>
                    <a:pt x="480" y="719"/>
                    <a:pt x="463" y="694"/>
                  </a:cubicBezTo>
                  <a:cubicBezTo>
                    <a:pt x="442" y="666"/>
                    <a:pt x="418" y="640"/>
                    <a:pt x="398" y="611"/>
                  </a:cubicBezTo>
                  <a:cubicBezTo>
                    <a:pt x="380" y="585"/>
                    <a:pt x="357" y="565"/>
                    <a:pt x="334" y="545"/>
                  </a:cubicBezTo>
                  <a:cubicBezTo>
                    <a:pt x="315" y="529"/>
                    <a:pt x="302" y="510"/>
                    <a:pt x="291" y="486"/>
                  </a:cubicBezTo>
                  <a:cubicBezTo>
                    <a:pt x="322" y="463"/>
                    <a:pt x="352" y="440"/>
                    <a:pt x="382" y="418"/>
                  </a:cubicBezTo>
                  <a:cubicBezTo>
                    <a:pt x="385" y="424"/>
                    <a:pt x="386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6" y="574"/>
                    <a:pt x="529" y="605"/>
                  </a:cubicBezTo>
                  <a:cubicBezTo>
                    <a:pt x="542" y="637"/>
                    <a:pt x="555" y="670"/>
                    <a:pt x="572" y="701"/>
                  </a:cubicBezTo>
                  <a:cubicBezTo>
                    <a:pt x="583" y="722"/>
                    <a:pt x="600" y="741"/>
                    <a:pt x="616" y="759"/>
                  </a:cubicBezTo>
                  <a:cubicBezTo>
                    <a:pt x="618" y="762"/>
                    <a:pt x="621" y="764"/>
                    <a:pt x="624" y="764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5" y="765"/>
                    <a:pt x="642" y="760"/>
                    <a:pt x="646" y="752"/>
                  </a:cubicBezTo>
                  <a:cubicBezTo>
                    <a:pt x="652" y="740"/>
                    <a:pt x="653" y="728"/>
                    <a:pt x="649" y="715"/>
                  </a:cubicBezTo>
                  <a:cubicBezTo>
                    <a:pt x="642" y="692"/>
                    <a:pt x="638" y="669"/>
                    <a:pt x="623" y="649"/>
                  </a:cubicBezTo>
                  <a:cubicBezTo>
                    <a:pt x="613" y="635"/>
                    <a:pt x="606" y="617"/>
                    <a:pt x="598" y="601"/>
                  </a:cubicBezTo>
                  <a:cubicBezTo>
                    <a:pt x="568" y="536"/>
                    <a:pt x="532" y="476"/>
                    <a:pt x="479" y="428"/>
                  </a:cubicBezTo>
                  <a:cubicBezTo>
                    <a:pt x="463" y="413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5"/>
                    <a:pt x="506" y="332"/>
                    <a:pt x="511" y="332"/>
                  </a:cubicBezTo>
                  <a:cubicBezTo>
                    <a:pt x="513" y="332"/>
                    <a:pt x="514" y="332"/>
                    <a:pt x="515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49" y="371"/>
                    <a:pt x="570" y="397"/>
                    <a:pt x="585" y="425"/>
                  </a:cubicBezTo>
                  <a:cubicBezTo>
                    <a:pt x="621" y="492"/>
                    <a:pt x="650" y="562"/>
                    <a:pt x="693" y="624"/>
                  </a:cubicBezTo>
                  <a:cubicBezTo>
                    <a:pt x="703" y="638"/>
                    <a:pt x="708" y="654"/>
                    <a:pt x="716" y="669"/>
                  </a:cubicBezTo>
                  <a:cubicBezTo>
                    <a:pt x="695" y="657"/>
                    <a:pt x="679" y="641"/>
                    <a:pt x="667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9" y="457"/>
                  </a:cubicBezTo>
                  <a:cubicBezTo>
                    <a:pt x="568" y="417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49"/>
                  </a:cubicBezTo>
                  <a:cubicBezTo>
                    <a:pt x="500" y="349"/>
                    <a:pt x="499" y="349"/>
                    <a:pt x="499" y="349"/>
                  </a:cubicBezTo>
                  <a:cubicBezTo>
                    <a:pt x="496" y="349"/>
                    <a:pt x="492" y="351"/>
                    <a:pt x="489" y="356"/>
                  </a:cubicBezTo>
                  <a:cubicBezTo>
                    <a:pt x="495" y="365"/>
                    <a:pt x="501" y="376"/>
                    <a:pt x="509" y="386"/>
                  </a:cubicBezTo>
                  <a:cubicBezTo>
                    <a:pt x="524" y="406"/>
                    <a:pt x="543" y="423"/>
                    <a:pt x="555" y="445"/>
                  </a:cubicBezTo>
                  <a:cubicBezTo>
                    <a:pt x="574" y="481"/>
                    <a:pt x="592" y="518"/>
                    <a:pt x="606" y="556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09" y="705"/>
                    <a:pt x="714" y="709"/>
                    <a:pt x="718" y="711"/>
                  </a:cubicBezTo>
                  <a:cubicBezTo>
                    <a:pt x="719" y="711"/>
                    <a:pt x="721" y="712"/>
                    <a:pt x="722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4" y="693"/>
                  </a:cubicBezTo>
                  <a:cubicBezTo>
                    <a:pt x="744" y="680"/>
                    <a:pt x="741" y="666"/>
                    <a:pt x="736" y="654"/>
                  </a:cubicBezTo>
                  <a:cubicBezTo>
                    <a:pt x="725" y="627"/>
                    <a:pt x="708" y="604"/>
                    <a:pt x="693" y="579"/>
                  </a:cubicBezTo>
                  <a:cubicBezTo>
                    <a:pt x="672" y="545"/>
                    <a:pt x="655" y="510"/>
                    <a:pt x="637" y="475"/>
                  </a:cubicBezTo>
                  <a:cubicBezTo>
                    <a:pt x="626" y="453"/>
                    <a:pt x="616" y="431"/>
                    <a:pt x="605" y="410"/>
                  </a:cubicBezTo>
                  <a:cubicBezTo>
                    <a:pt x="607" y="409"/>
                    <a:pt x="608" y="408"/>
                    <a:pt x="609" y="407"/>
                  </a:cubicBezTo>
                  <a:cubicBezTo>
                    <a:pt x="623" y="426"/>
                    <a:pt x="637" y="444"/>
                    <a:pt x="651" y="463"/>
                  </a:cubicBezTo>
                  <a:cubicBezTo>
                    <a:pt x="669" y="488"/>
                    <a:pt x="690" y="509"/>
                    <a:pt x="715" y="528"/>
                  </a:cubicBezTo>
                  <a:cubicBezTo>
                    <a:pt x="738" y="546"/>
                    <a:pt x="758" y="570"/>
                    <a:pt x="775" y="594"/>
                  </a:cubicBezTo>
                  <a:cubicBezTo>
                    <a:pt x="788" y="611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0"/>
                  </a:cubicBezTo>
                  <a:cubicBezTo>
                    <a:pt x="822" y="671"/>
                    <a:pt x="824" y="671"/>
                    <a:pt x="826" y="671"/>
                  </a:cubicBezTo>
                  <a:cubicBezTo>
                    <a:pt x="831" y="671"/>
                    <a:pt x="836" y="670"/>
                    <a:pt x="842" y="667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8"/>
                    <a:pt x="762" y="479"/>
                    <a:pt x="744" y="459"/>
                  </a:cubicBezTo>
                  <a:cubicBezTo>
                    <a:pt x="705" y="414"/>
                    <a:pt x="666" y="368"/>
                    <a:pt x="627" y="323"/>
                  </a:cubicBezTo>
                  <a:cubicBezTo>
                    <a:pt x="616" y="311"/>
                    <a:pt x="601" y="304"/>
                    <a:pt x="597" y="287"/>
                  </a:cubicBezTo>
                  <a:cubicBezTo>
                    <a:pt x="596" y="283"/>
                    <a:pt x="588" y="282"/>
                    <a:pt x="584" y="279"/>
                  </a:cubicBezTo>
                  <a:cubicBezTo>
                    <a:pt x="590" y="259"/>
                    <a:pt x="601" y="239"/>
                    <a:pt x="587" y="218"/>
                  </a:cubicBezTo>
                  <a:cubicBezTo>
                    <a:pt x="577" y="202"/>
                    <a:pt x="564" y="194"/>
                    <a:pt x="549" y="189"/>
                  </a:cubicBezTo>
                  <a:cubicBezTo>
                    <a:pt x="546" y="188"/>
                    <a:pt x="543" y="188"/>
                    <a:pt x="539" y="187"/>
                  </a:cubicBezTo>
                  <a:cubicBezTo>
                    <a:pt x="538" y="179"/>
                    <a:pt x="539" y="171"/>
                    <a:pt x="536" y="165"/>
                  </a:cubicBezTo>
                  <a:cubicBezTo>
                    <a:pt x="521" y="141"/>
                    <a:pt x="507" y="116"/>
                    <a:pt x="490" y="93"/>
                  </a:cubicBezTo>
                  <a:cubicBezTo>
                    <a:pt x="467" y="60"/>
                    <a:pt x="435" y="35"/>
                    <a:pt x="400" y="17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1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6" name="Freeform 240"/>
            <p:cNvSpPr>
              <a:spLocks/>
            </p:cNvSpPr>
            <p:nvPr/>
          </p:nvSpPr>
          <p:spPr bwMode="auto">
            <a:xfrm>
              <a:off x="4397376" y="6642101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7 w 310"/>
                <a:gd name="T27" fmla="*/ 299 h 411"/>
                <a:gd name="T28" fmla="*/ 146 w 310"/>
                <a:gd name="T29" fmla="*/ 199 h 411"/>
                <a:gd name="T30" fmla="*/ 113 w 310"/>
                <a:gd name="T31" fmla="*/ 162 h 411"/>
                <a:gd name="T32" fmla="*/ 38 w 310"/>
                <a:gd name="T33" fmla="*/ 69 h 411"/>
                <a:gd name="T34" fmla="*/ 23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5 h 411"/>
                <a:gd name="T44" fmla="*/ 53 w 310"/>
                <a:gd name="T45" fmla="*/ 130 h 411"/>
                <a:gd name="T46" fmla="*/ 167 w 310"/>
                <a:gd name="T47" fmla="*/ 262 h 411"/>
                <a:gd name="T48" fmla="*/ 227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0 w 310"/>
                <a:gd name="T59" fmla="*/ 335 h 411"/>
                <a:gd name="T60" fmla="*/ 241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80" y="0"/>
                    <a:pt x="78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7"/>
                    <a:pt x="102" y="60"/>
                    <a:pt x="110" y="83"/>
                  </a:cubicBezTo>
                  <a:cubicBezTo>
                    <a:pt x="114" y="97"/>
                    <a:pt x="117" y="113"/>
                    <a:pt x="124" y="125"/>
                  </a:cubicBezTo>
                  <a:cubicBezTo>
                    <a:pt x="144" y="157"/>
                    <a:pt x="166" y="187"/>
                    <a:pt x="189" y="217"/>
                  </a:cubicBezTo>
                  <a:cubicBezTo>
                    <a:pt x="212" y="248"/>
                    <a:pt x="236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7" y="378"/>
                    <a:pt x="277" y="383"/>
                  </a:cubicBezTo>
                  <a:cubicBezTo>
                    <a:pt x="275" y="384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5" y="356"/>
                    <a:pt x="241" y="346"/>
                  </a:cubicBezTo>
                  <a:cubicBezTo>
                    <a:pt x="233" y="331"/>
                    <a:pt x="227" y="314"/>
                    <a:pt x="217" y="299"/>
                  </a:cubicBezTo>
                  <a:cubicBezTo>
                    <a:pt x="195" y="265"/>
                    <a:pt x="170" y="232"/>
                    <a:pt x="146" y="199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5"/>
                    <a:pt x="38" y="69"/>
                  </a:cubicBezTo>
                  <a:cubicBezTo>
                    <a:pt x="33" y="61"/>
                    <a:pt x="29" y="51"/>
                    <a:pt x="23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7" y="35"/>
                    <a:pt x="5" y="38"/>
                  </a:cubicBezTo>
                  <a:cubicBezTo>
                    <a:pt x="2" y="41"/>
                    <a:pt x="0" y="52"/>
                    <a:pt x="2" y="55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5"/>
                    <a:pt x="214" y="327"/>
                    <a:pt x="227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0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0" y="335"/>
                  </a:cubicBezTo>
                  <a:cubicBezTo>
                    <a:pt x="288" y="300"/>
                    <a:pt x="264" y="273"/>
                    <a:pt x="241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6" y="1"/>
                    <a:pt x="83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7" name="Freeform 241"/>
            <p:cNvSpPr>
              <a:spLocks noEditPoints="1"/>
            </p:cNvSpPr>
            <p:nvPr/>
          </p:nvSpPr>
          <p:spPr bwMode="auto">
            <a:xfrm>
              <a:off x="4856163" y="663416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8" name="Freeform 242"/>
            <p:cNvSpPr>
              <a:spLocks noEditPoints="1"/>
            </p:cNvSpPr>
            <p:nvPr/>
          </p:nvSpPr>
          <p:spPr bwMode="auto">
            <a:xfrm>
              <a:off x="4852988" y="6870701"/>
              <a:ext cx="636588" cy="427038"/>
            </a:xfrm>
            <a:custGeom>
              <a:avLst/>
              <a:gdLst>
                <a:gd name="T0" fmla="*/ 485 w 895"/>
                <a:gd name="T1" fmla="*/ 519 h 600"/>
                <a:gd name="T2" fmla="*/ 543 w 895"/>
                <a:gd name="T3" fmla="*/ 574 h 600"/>
                <a:gd name="T4" fmla="*/ 321 w 895"/>
                <a:gd name="T5" fmla="*/ 450 h 600"/>
                <a:gd name="T6" fmla="*/ 430 w 895"/>
                <a:gd name="T7" fmla="*/ 457 h 600"/>
                <a:gd name="T8" fmla="*/ 699 w 895"/>
                <a:gd name="T9" fmla="*/ 511 h 600"/>
                <a:gd name="T10" fmla="*/ 729 w 895"/>
                <a:gd name="T11" fmla="*/ 256 h 600"/>
                <a:gd name="T12" fmla="*/ 807 w 895"/>
                <a:gd name="T13" fmla="*/ 263 h 600"/>
                <a:gd name="T14" fmla="*/ 733 w 895"/>
                <a:gd name="T15" fmla="*/ 418 h 600"/>
                <a:gd name="T16" fmla="*/ 699 w 895"/>
                <a:gd name="T17" fmla="*/ 511 h 600"/>
                <a:gd name="T18" fmla="*/ 652 w 895"/>
                <a:gd name="T19" fmla="*/ 514 h 600"/>
                <a:gd name="T20" fmla="*/ 609 w 895"/>
                <a:gd name="T21" fmla="*/ 516 h 600"/>
                <a:gd name="T22" fmla="*/ 293 w 895"/>
                <a:gd name="T23" fmla="*/ 396 h 600"/>
                <a:gd name="T24" fmla="*/ 332 w 895"/>
                <a:gd name="T25" fmla="*/ 118 h 600"/>
                <a:gd name="T26" fmla="*/ 533 w 895"/>
                <a:gd name="T27" fmla="*/ 113 h 600"/>
                <a:gd name="T28" fmla="*/ 568 w 895"/>
                <a:gd name="T29" fmla="*/ 514 h 600"/>
                <a:gd name="T30" fmla="*/ 476 w 895"/>
                <a:gd name="T31" fmla="*/ 449 h 600"/>
                <a:gd name="T32" fmla="*/ 523 w 895"/>
                <a:gd name="T33" fmla="*/ 375 h 600"/>
                <a:gd name="T34" fmla="*/ 477 w 895"/>
                <a:gd name="T35" fmla="*/ 375 h 600"/>
                <a:gd name="T36" fmla="*/ 508 w 895"/>
                <a:gd name="T37" fmla="*/ 257 h 600"/>
                <a:gd name="T38" fmla="*/ 558 w 895"/>
                <a:gd name="T39" fmla="*/ 314 h 600"/>
                <a:gd name="T40" fmla="*/ 570 w 895"/>
                <a:gd name="T41" fmla="*/ 153 h 600"/>
                <a:gd name="T42" fmla="*/ 556 w 895"/>
                <a:gd name="T43" fmla="*/ 140 h 600"/>
                <a:gd name="T44" fmla="*/ 401 w 895"/>
                <a:gd name="T45" fmla="*/ 454 h 600"/>
                <a:gd name="T46" fmla="*/ 323 w 895"/>
                <a:gd name="T47" fmla="*/ 339 h 600"/>
                <a:gd name="T48" fmla="*/ 495 w 895"/>
                <a:gd name="T49" fmla="*/ 109 h 600"/>
                <a:gd name="T50" fmla="*/ 438 w 895"/>
                <a:gd name="T51" fmla="*/ 280 h 600"/>
                <a:gd name="T52" fmla="*/ 669 w 895"/>
                <a:gd name="T53" fmla="*/ 95 h 600"/>
                <a:gd name="T54" fmla="*/ 410 w 895"/>
                <a:gd name="T55" fmla="*/ 66 h 600"/>
                <a:gd name="T56" fmla="*/ 386 w 895"/>
                <a:gd name="T57" fmla="*/ 86 h 600"/>
                <a:gd name="T58" fmla="*/ 129 w 895"/>
                <a:gd name="T59" fmla="*/ 13 h 600"/>
                <a:gd name="T60" fmla="*/ 233 w 895"/>
                <a:gd name="T61" fmla="*/ 114 h 600"/>
                <a:gd name="T62" fmla="*/ 207 w 895"/>
                <a:gd name="T63" fmla="*/ 324 h 600"/>
                <a:gd name="T64" fmla="*/ 131 w 895"/>
                <a:gd name="T65" fmla="*/ 273 h 600"/>
                <a:gd name="T66" fmla="*/ 36 w 895"/>
                <a:gd name="T67" fmla="*/ 251 h 600"/>
                <a:gd name="T68" fmla="*/ 92 w 895"/>
                <a:gd name="T69" fmla="*/ 20 h 600"/>
                <a:gd name="T70" fmla="*/ 36 w 895"/>
                <a:gd name="T71" fmla="*/ 294 h 600"/>
                <a:gd name="T72" fmla="*/ 106 w 895"/>
                <a:gd name="T73" fmla="*/ 300 h 600"/>
                <a:gd name="T74" fmla="*/ 149 w 895"/>
                <a:gd name="T75" fmla="*/ 298 h 600"/>
                <a:gd name="T76" fmla="*/ 246 w 895"/>
                <a:gd name="T77" fmla="*/ 450 h 600"/>
                <a:gd name="T78" fmla="*/ 311 w 895"/>
                <a:gd name="T79" fmla="*/ 477 h 600"/>
                <a:gd name="T80" fmla="*/ 360 w 895"/>
                <a:gd name="T81" fmla="*/ 467 h 600"/>
                <a:gd name="T82" fmla="*/ 446 w 895"/>
                <a:gd name="T83" fmla="*/ 501 h 600"/>
                <a:gd name="T84" fmla="*/ 504 w 895"/>
                <a:gd name="T85" fmla="*/ 596 h 600"/>
                <a:gd name="T86" fmla="*/ 632 w 895"/>
                <a:gd name="T87" fmla="*/ 572 h 600"/>
                <a:gd name="T88" fmla="*/ 731 w 895"/>
                <a:gd name="T89" fmla="*/ 533 h 600"/>
                <a:gd name="T90" fmla="*/ 806 w 895"/>
                <a:gd name="T91" fmla="*/ 215 h 600"/>
                <a:gd name="T92" fmla="*/ 735 w 895"/>
                <a:gd name="T93" fmla="*/ 86 h 600"/>
                <a:gd name="T94" fmla="*/ 515 w 895"/>
                <a:gd name="T95" fmla="*/ 78 h 600"/>
                <a:gd name="T96" fmla="*/ 407 w 895"/>
                <a:gd name="T97" fmla="*/ 38 h 600"/>
                <a:gd name="T98" fmla="*/ 268 w 895"/>
                <a:gd name="T99" fmla="*/ 93 h 600"/>
                <a:gd name="T100" fmla="*/ 159 w 895"/>
                <a:gd name="T101" fmla="*/ 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5" h="600">
                  <a:moveTo>
                    <a:pt x="543" y="574"/>
                  </a:moveTo>
                  <a:cubicBezTo>
                    <a:pt x="543" y="574"/>
                    <a:pt x="542" y="574"/>
                    <a:pt x="542" y="574"/>
                  </a:cubicBezTo>
                  <a:cubicBezTo>
                    <a:pt x="532" y="574"/>
                    <a:pt x="524" y="572"/>
                    <a:pt x="517" y="570"/>
                  </a:cubicBezTo>
                  <a:cubicBezTo>
                    <a:pt x="499" y="563"/>
                    <a:pt x="490" y="547"/>
                    <a:pt x="485" y="519"/>
                  </a:cubicBezTo>
                  <a:cubicBezTo>
                    <a:pt x="508" y="525"/>
                    <a:pt x="531" y="534"/>
                    <a:pt x="555" y="538"/>
                  </a:cubicBezTo>
                  <a:cubicBezTo>
                    <a:pt x="577" y="542"/>
                    <a:pt x="601" y="542"/>
                    <a:pt x="626" y="544"/>
                  </a:cubicBezTo>
                  <a:cubicBezTo>
                    <a:pt x="616" y="559"/>
                    <a:pt x="604" y="566"/>
                    <a:pt x="589" y="567"/>
                  </a:cubicBezTo>
                  <a:cubicBezTo>
                    <a:pt x="574" y="568"/>
                    <a:pt x="558" y="574"/>
                    <a:pt x="543" y="574"/>
                  </a:cubicBezTo>
                  <a:moveTo>
                    <a:pt x="287" y="456"/>
                  </a:moveTo>
                  <a:cubicBezTo>
                    <a:pt x="284" y="456"/>
                    <a:pt x="281" y="456"/>
                    <a:pt x="279" y="455"/>
                  </a:cubicBezTo>
                  <a:cubicBezTo>
                    <a:pt x="269" y="451"/>
                    <a:pt x="267" y="438"/>
                    <a:pt x="267" y="412"/>
                  </a:cubicBezTo>
                  <a:cubicBezTo>
                    <a:pt x="285" y="425"/>
                    <a:pt x="302" y="436"/>
                    <a:pt x="321" y="450"/>
                  </a:cubicBezTo>
                  <a:cubicBezTo>
                    <a:pt x="306" y="454"/>
                    <a:pt x="295" y="456"/>
                    <a:pt x="287" y="456"/>
                  </a:cubicBezTo>
                  <a:moveTo>
                    <a:pt x="443" y="473"/>
                  </a:moveTo>
                  <a:cubicBezTo>
                    <a:pt x="442" y="473"/>
                    <a:pt x="440" y="473"/>
                    <a:pt x="439" y="472"/>
                  </a:cubicBezTo>
                  <a:cubicBezTo>
                    <a:pt x="434" y="471"/>
                    <a:pt x="431" y="465"/>
                    <a:pt x="430" y="457"/>
                  </a:cubicBezTo>
                  <a:cubicBezTo>
                    <a:pt x="426" y="428"/>
                    <a:pt x="428" y="400"/>
                    <a:pt x="439" y="372"/>
                  </a:cubicBezTo>
                  <a:cubicBezTo>
                    <a:pt x="473" y="402"/>
                    <a:pt x="460" y="436"/>
                    <a:pt x="452" y="471"/>
                  </a:cubicBezTo>
                  <a:cubicBezTo>
                    <a:pt x="449" y="472"/>
                    <a:pt x="446" y="473"/>
                    <a:pt x="443" y="473"/>
                  </a:cubicBezTo>
                  <a:moveTo>
                    <a:pt x="699" y="511"/>
                  </a:moveTo>
                  <a:cubicBezTo>
                    <a:pt x="692" y="511"/>
                    <a:pt x="685" y="510"/>
                    <a:pt x="678" y="508"/>
                  </a:cubicBezTo>
                  <a:cubicBezTo>
                    <a:pt x="677" y="493"/>
                    <a:pt x="677" y="478"/>
                    <a:pt x="675" y="464"/>
                  </a:cubicBezTo>
                  <a:cubicBezTo>
                    <a:pt x="671" y="432"/>
                    <a:pt x="677" y="401"/>
                    <a:pt x="684" y="371"/>
                  </a:cubicBezTo>
                  <a:cubicBezTo>
                    <a:pt x="693" y="330"/>
                    <a:pt x="704" y="290"/>
                    <a:pt x="729" y="256"/>
                  </a:cubicBezTo>
                  <a:cubicBezTo>
                    <a:pt x="743" y="236"/>
                    <a:pt x="755" y="226"/>
                    <a:pt x="766" y="226"/>
                  </a:cubicBezTo>
                  <a:cubicBezTo>
                    <a:pt x="769" y="226"/>
                    <a:pt x="772" y="226"/>
                    <a:pt x="774" y="227"/>
                  </a:cubicBezTo>
                  <a:cubicBezTo>
                    <a:pt x="783" y="231"/>
                    <a:pt x="792" y="240"/>
                    <a:pt x="802" y="256"/>
                  </a:cubicBezTo>
                  <a:cubicBezTo>
                    <a:pt x="804" y="258"/>
                    <a:pt x="806" y="260"/>
                    <a:pt x="807" y="263"/>
                  </a:cubicBezTo>
                  <a:cubicBezTo>
                    <a:pt x="813" y="274"/>
                    <a:pt x="815" y="278"/>
                    <a:pt x="821" y="280"/>
                  </a:cubicBezTo>
                  <a:cubicBezTo>
                    <a:pt x="824" y="281"/>
                    <a:pt x="829" y="282"/>
                    <a:pt x="836" y="282"/>
                  </a:cubicBezTo>
                  <a:cubicBezTo>
                    <a:pt x="868" y="338"/>
                    <a:pt x="860" y="416"/>
                    <a:pt x="807" y="457"/>
                  </a:cubicBezTo>
                  <a:cubicBezTo>
                    <a:pt x="782" y="444"/>
                    <a:pt x="757" y="431"/>
                    <a:pt x="733" y="418"/>
                  </a:cubicBezTo>
                  <a:cubicBezTo>
                    <a:pt x="724" y="429"/>
                    <a:pt x="726" y="437"/>
                    <a:pt x="734" y="441"/>
                  </a:cubicBezTo>
                  <a:cubicBezTo>
                    <a:pt x="742" y="446"/>
                    <a:pt x="751" y="450"/>
                    <a:pt x="760" y="454"/>
                  </a:cubicBezTo>
                  <a:cubicBezTo>
                    <a:pt x="769" y="458"/>
                    <a:pt x="778" y="463"/>
                    <a:pt x="792" y="471"/>
                  </a:cubicBezTo>
                  <a:cubicBezTo>
                    <a:pt x="759" y="489"/>
                    <a:pt x="732" y="511"/>
                    <a:pt x="699" y="511"/>
                  </a:cubicBezTo>
                  <a:moveTo>
                    <a:pt x="609" y="516"/>
                  </a:moveTo>
                  <a:cubicBezTo>
                    <a:pt x="582" y="417"/>
                    <a:pt x="634" y="241"/>
                    <a:pt x="709" y="184"/>
                  </a:cubicBezTo>
                  <a:cubicBezTo>
                    <a:pt x="719" y="190"/>
                    <a:pt x="729" y="197"/>
                    <a:pt x="740" y="204"/>
                  </a:cubicBezTo>
                  <a:cubicBezTo>
                    <a:pt x="665" y="295"/>
                    <a:pt x="640" y="398"/>
                    <a:pt x="652" y="514"/>
                  </a:cubicBezTo>
                  <a:cubicBezTo>
                    <a:pt x="648" y="518"/>
                    <a:pt x="643" y="519"/>
                    <a:pt x="638" y="519"/>
                  </a:cubicBezTo>
                  <a:cubicBezTo>
                    <a:pt x="634" y="519"/>
                    <a:pt x="630" y="518"/>
                    <a:pt x="626" y="517"/>
                  </a:cubicBezTo>
                  <a:cubicBezTo>
                    <a:pt x="621" y="517"/>
                    <a:pt x="617" y="516"/>
                    <a:pt x="613" y="516"/>
                  </a:cubicBezTo>
                  <a:cubicBezTo>
                    <a:pt x="612" y="516"/>
                    <a:pt x="611" y="516"/>
                    <a:pt x="609" y="516"/>
                  </a:cubicBezTo>
                  <a:moveTo>
                    <a:pt x="333" y="118"/>
                  </a:moveTo>
                  <a:cubicBezTo>
                    <a:pt x="343" y="118"/>
                    <a:pt x="355" y="116"/>
                    <a:pt x="369" y="115"/>
                  </a:cubicBezTo>
                  <a:cubicBezTo>
                    <a:pt x="348" y="163"/>
                    <a:pt x="325" y="205"/>
                    <a:pt x="317" y="254"/>
                  </a:cubicBezTo>
                  <a:cubicBezTo>
                    <a:pt x="310" y="300"/>
                    <a:pt x="302" y="347"/>
                    <a:pt x="293" y="396"/>
                  </a:cubicBezTo>
                  <a:cubicBezTo>
                    <a:pt x="282" y="389"/>
                    <a:pt x="275" y="384"/>
                    <a:pt x="269" y="371"/>
                  </a:cubicBezTo>
                  <a:cubicBezTo>
                    <a:pt x="247" y="323"/>
                    <a:pt x="259" y="274"/>
                    <a:pt x="269" y="226"/>
                  </a:cubicBezTo>
                  <a:cubicBezTo>
                    <a:pt x="275" y="195"/>
                    <a:pt x="284" y="166"/>
                    <a:pt x="300" y="138"/>
                  </a:cubicBezTo>
                  <a:cubicBezTo>
                    <a:pt x="308" y="125"/>
                    <a:pt x="317" y="118"/>
                    <a:pt x="332" y="118"/>
                  </a:cubicBezTo>
                  <a:cubicBezTo>
                    <a:pt x="332" y="118"/>
                    <a:pt x="332" y="118"/>
                    <a:pt x="332" y="118"/>
                  </a:cubicBezTo>
                  <a:cubicBezTo>
                    <a:pt x="332" y="118"/>
                    <a:pt x="332" y="118"/>
                    <a:pt x="333" y="118"/>
                  </a:cubicBezTo>
                  <a:moveTo>
                    <a:pt x="474" y="238"/>
                  </a:moveTo>
                  <a:cubicBezTo>
                    <a:pt x="488" y="192"/>
                    <a:pt x="501" y="149"/>
                    <a:pt x="533" y="113"/>
                  </a:cubicBezTo>
                  <a:cubicBezTo>
                    <a:pt x="559" y="118"/>
                    <a:pt x="585" y="125"/>
                    <a:pt x="610" y="134"/>
                  </a:cubicBezTo>
                  <a:cubicBezTo>
                    <a:pt x="635" y="143"/>
                    <a:pt x="660" y="156"/>
                    <a:pt x="682" y="175"/>
                  </a:cubicBezTo>
                  <a:cubicBezTo>
                    <a:pt x="599" y="273"/>
                    <a:pt x="567" y="386"/>
                    <a:pt x="584" y="511"/>
                  </a:cubicBezTo>
                  <a:cubicBezTo>
                    <a:pt x="579" y="513"/>
                    <a:pt x="573" y="514"/>
                    <a:pt x="568" y="514"/>
                  </a:cubicBezTo>
                  <a:cubicBezTo>
                    <a:pt x="553" y="514"/>
                    <a:pt x="541" y="508"/>
                    <a:pt x="528" y="505"/>
                  </a:cubicBezTo>
                  <a:cubicBezTo>
                    <a:pt x="524" y="505"/>
                    <a:pt x="521" y="504"/>
                    <a:pt x="518" y="502"/>
                  </a:cubicBezTo>
                  <a:cubicBezTo>
                    <a:pt x="511" y="500"/>
                    <a:pt x="505" y="497"/>
                    <a:pt x="498" y="494"/>
                  </a:cubicBezTo>
                  <a:cubicBezTo>
                    <a:pt x="471" y="482"/>
                    <a:pt x="470" y="480"/>
                    <a:pt x="476" y="449"/>
                  </a:cubicBezTo>
                  <a:cubicBezTo>
                    <a:pt x="477" y="442"/>
                    <a:pt x="478" y="436"/>
                    <a:pt x="479" y="430"/>
                  </a:cubicBezTo>
                  <a:cubicBezTo>
                    <a:pt x="484" y="411"/>
                    <a:pt x="495" y="399"/>
                    <a:pt x="513" y="394"/>
                  </a:cubicBezTo>
                  <a:cubicBezTo>
                    <a:pt x="520" y="393"/>
                    <a:pt x="530" y="394"/>
                    <a:pt x="532" y="381"/>
                  </a:cubicBezTo>
                  <a:cubicBezTo>
                    <a:pt x="529" y="378"/>
                    <a:pt x="526" y="376"/>
                    <a:pt x="523" y="375"/>
                  </a:cubicBezTo>
                  <a:cubicBezTo>
                    <a:pt x="519" y="373"/>
                    <a:pt x="515" y="373"/>
                    <a:pt x="512" y="373"/>
                  </a:cubicBezTo>
                  <a:cubicBezTo>
                    <a:pt x="507" y="373"/>
                    <a:pt x="502" y="374"/>
                    <a:pt x="497" y="375"/>
                  </a:cubicBezTo>
                  <a:cubicBezTo>
                    <a:pt x="492" y="376"/>
                    <a:pt x="487" y="376"/>
                    <a:pt x="484" y="376"/>
                  </a:cubicBezTo>
                  <a:cubicBezTo>
                    <a:pt x="481" y="376"/>
                    <a:pt x="479" y="376"/>
                    <a:pt x="477" y="375"/>
                  </a:cubicBezTo>
                  <a:cubicBezTo>
                    <a:pt x="470" y="373"/>
                    <a:pt x="467" y="365"/>
                    <a:pt x="467" y="351"/>
                  </a:cubicBezTo>
                  <a:cubicBezTo>
                    <a:pt x="466" y="323"/>
                    <a:pt x="475" y="297"/>
                    <a:pt x="486" y="271"/>
                  </a:cubicBezTo>
                  <a:cubicBezTo>
                    <a:pt x="490" y="260"/>
                    <a:pt x="495" y="255"/>
                    <a:pt x="502" y="255"/>
                  </a:cubicBezTo>
                  <a:cubicBezTo>
                    <a:pt x="504" y="255"/>
                    <a:pt x="506" y="256"/>
                    <a:pt x="508" y="257"/>
                  </a:cubicBezTo>
                  <a:cubicBezTo>
                    <a:pt x="512" y="258"/>
                    <a:pt x="515" y="260"/>
                    <a:pt x="519" y="263"/>
                  </a:cubicBezTo>
                  <a:cubicBezTo>
                    <a:pt x="531" y="271"/>
                    <a:pt x="535" y="283"/>
                    <a:pt x="541" y="296"/>
                  </a:cubicBezTo>
                  <a:cubicBezTo>
                    <a:pt x="545" y="305"/>
                    <a:pt x="549" y="311"/>
                    <a:pt x="554" y="313"/>
                  </a:cubicBezTo>
                  <a:cubicBezTo>
                    <a:pt x="555" y="313"/>
                    <a:pt x="556" y="314"/>
                    <a:pt x="558" y="314"/>
                  </a:cubicBezTo>
                  <a:cubicBezTo>
                    <a:pt x="564" y="314"/>
                    <a:pt x="571" y="309"/>
                    <a:pt x="581" y="301"/>
                  </a:cubicBezTo>
                  <a:cubicBezTo>
                    <a:pt x="573" y="290"/>
                    <a:pt x="566" y="280"/>
                    <a:pt x="557" y="270"/>
                  </a:cubicBezTo>
                  <a:cubicBezTo>
                    <a:pt x="543" y="255"/>
                    <a:pt x="540" y="238"/>
                    <a:pt x="547" y="218"/>
                  </a:cubicBezTo>
                  <a:cubicBezTo>
                    <a:pt x="553" y="196"/>
                    <a:pt x="555" y="173"/>
                    <a:pt x="570" y="153"/>
                  </a:cubicBezTo>
                  <a:cubicBezTo>
                    <a:pt x="573" y="148"/>
                    <a:pt x="573" y="140"/>
                    <a:pt x="575" y="134"/>
                  </a:cubicBezTo>
                  <a:cubicBezTo>
                    <a:pt x="573" y="133"/>
                    <a:pt x="572" y="132"/>
                    <a:pt x="571" y="132"/>
                  </a:cubicBezTo>
                  <a:cubicBezTo>
                    <a:pt x="569" y="131"/>
                    <a:pt x="568" y="131"/>
                    <a:pt x="566" y="131"/>
                  </a:cubicBezTo>
                  <a:cubicBezTo>
                    <a:pt x="561" y="131"/>
                    <a:pt x="558" y="135"/>
                    <a:pt x="556" y="140"/>
                  </a:cubicBezTo>
                  <a:cubicBezTo>
                    <a:pt x="546" y="160"/>
                    <a:pt x="537" y="181"/>
                    <a:pt x="529" y="203"/>
                  </a:cubicBezTo>
                  <a:cubicBezTo>
                    <a:pt x="525" y="212"/>
                    <a:pt x="523" y="222"/>
                    <a:pt x="520" y="232"/>
                  </a:cubicBezTo>
                  <a:cubicBezTo>
                    <a:pt x="505" y="234"/>
                    <a:pt x="491" y="236"/>
                    <a:pt x="474" y="238"/>
                  </a:cubicBezTo>
                  <a:moveTo>
                    <a:pt x="401" y="454"/>
                  </a:moveTo>
                  <a:cubicBezTo>
                    <a:pt x="393" y="452"/>
                    <a:pt x="385" y="450"/>
                    <a:pt x="378" y="447"/>
                  </a:cubicBezTo>
                  <a:cubicBezTo>
                    <a:pt x="359" y="440"/>
                    <a:pt x="342" y="430"/>
                    <a:pt x="326" y="418"/>
                  </a:cubicBezTo>
                  <a:cubicBezTo>
                    <a:pt x="321" y="415"/>
                    <a:pt x="318" y="407"/>
                    <a:pt x="318" y="402"/>
                  </a:cubicBezTo>
                  <a:cubicBezTo>
                    <a:pt x="318" y="381"/>
                    <a:pt x="319" y="360"/>
                    <a:pt x="323" y="339"/>
                  </a:cubicBezTo>
                  <a:cubicBezTo>
                    <a:pt x="329" y="300"/>
                    <a:pt x="335" y="260"/>
                    <a:pt x="346" y="222"/>
                  </a:cubicBezTo>
                  <a:cubicBezTo>
                    <a:pt x="357" y="189"/>
                    <a:pt x="374" y="157"/>
                    <a:pt x="390" y="124"/>
                  </a:cubicBezTo>
                  <a:cubicBezTo>
                    <a:pt x="392" y="119"/>
                    <a:pt x="399" y="113"/>
                    <a:pt x="403" y="113"/>
                  </a:cubicBezTo>
                  <a:cubicBezTo>
                    <a:pt x="434" y="111"/>
                    <a:pt x="465" y="110"/>
                    <a:pt x="495" y="109"/>
                  </a:cubicBez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7" y="110"/>
                    <a:pt x="497" y="110"/>
                  </a:cubicBezTo>
                  <a:cubicBezTo>
                    <a:pt x="499" y="110"/>
                    <a:pt x="501" y="111"/>
                    <a:pt x="505" y="113"/>
                  </a:cubicBezTo>
                  <a:cubicBezTo>
                    <a:pt x="467" y="164"/>
                    <a:pt x="452" y="222"/>
                    <a:pt x="438" y="280"/>
                  </a:cubicBezTo>
                  <a:cubicBezTo>
                    <a:pt x="423" y="337"/>
                    <a:pt x="407" y="394"/>
                    <a:pt x="401" y="454"/>
                  </a:cubicBezTo>
                  <a:moveTo>
                    <a:pt x="757" y="181"/>
                  </a:moveTo>
                  <a:cubicBezTo>
                    <a:pt x="710" y="157"/>
                    <a:pt x="665" y="132"/>
                    <a:pt x="618" y="108"/>
                  </a:cubicBezTo>
                  <a:cubicBezTo>
                    <a:pt x="634" y="100"/>
                    <a:pt x="652" y="95"/>
                    <a:pt x="669" y="95"/>
                  </a:cubicBezTo>
                  <a:cubicBezTo>
                    <a:pt x="680" y="95"/>
                    <a:pt x="692" y="97"/>
                    <a:pt x="703" y="101"/>
                  </a:cubicBezTo>
                  <a:cubicBezTo>
                    <a:pt x="732" y="112"/>
                    <a:pt x="755" y="139"/>
                    <a:pt x="757" y="181"/>
                  </a:cubicBezTo>
                  <a:moveTo>
                    <a:pt x="386" y="86"/>
                  </a:moveTo>
                  <a:cubicBezTo>
                    <a:pt x="393" y="73"/>
                    <a:pt x="400" y="66"/>
                    <a:pt x="410" y="66"/>
                  </a:cubicBezTo>
                  <a:cubicBezTo>
                    <a:pt x="411" y="66"/>
                    <a:pt x="412" y="66"/>
                    <a:pt x="414" y="66"/>
                  </a:cubicBezTo>
                  <a:cubicBezTo>
                    <a:pt x="437" y="69"/>
                    <a:pt x="461" y="72"/>
                    <a:pt x="485" y="74"/>
                  </a:cubicBezTo>
                  <a:cubicBezTo>
                    <a:pt x="485" y="77"/>
                    <a:pt x="485" y="79"/>
                    <a:pt x="485" y="81"/>
                  </a:cubicBezTo>
                  <a:cubicBezTo>
                    <a:pt x="453" y="83"/>
                    <a:pt x="421" y="84"/>
                    <a:pt x="386" y="86"/>
                  </a:cubicBezTo>
                  <a:moveTo>
                    <a:pt x="33" y="230"/>
                  </a:moveTo>
                  <a:cubicBezTo>
                    <a:pt x="31" y="217"/>
                    <a:pt x="29" y="204"/>
                    <a:pt x="32" y="192"/>
                  </a:cubicBezTo>
                  <a:cubicBezTo>
                    <a:pt x="42" y="134"/>
                    <a:pt x="66" y="81"/>
                    <a:pt x="103" y="34"/>
                  </a:cubicBezTo>
                  <a:cubicBezTo>
                    <a:pt x="110" y="26"/>
                    <a:pt x="121" y="20"/>
                    <a:pt x="129" y="13"/>
                  </a:cubicBezTo>
                  <a:cubicBezTo>
                    <a:pt x="144" y="26"/>
                    <a:pt x="157" y="36"/>
                    <a:pt x="169" y="47"/>
                  </a:cubicBezTo>
                  <a:cubicBezTo>
                    <a:pt x="174" y="51"/>
                    <a:pt x="178" y="56"/>
                    <a:pt x="182" y="61"/>
                  </a:cubicBezTo>
                  <a:cubicBezTo>
                    <a:pt x="195" y="77"/>
                    <a:pt x="208" y="94"/>
                    <a:pt x="223" y="108"/>
                  </a:cubicBezTo>
                  <a:cubicBezTo>
                    <a:pt x="226" y="111"/>
                    <a:pt x="230" y="113"/>
                    <a:pt x="233" y="114"/>
                  </a:cubicBezTo>
                  <a:cubicBezTo>
                    <a:pt x="239" y="116"/>
                    <a:pt x="246" y="118"/>
                    <a:pt x="252" y="119"/>
                  </a:cubicBezTo>
                  <a:cubicBezTo>
                    <a:pt x="261" y="122"/>
                    <a:pt x="271" y="122"/>
                    <a:pt x="286" y="124"/>
                  </a:cubicBezTo>
                  <a:cubicBezTo>
                    <a:pt x="250" y="197"/>
                    <a:pt x="237" y="272"/>
                    <a:pt x="238" y="356"/>
                  </a:cubicBezTo>
                  <a:cubicBezTo>
                    <a:pt x="225" y="342"/>
                    <a:pt x="216" y="333"/>
                    <a:pt x="207" y="324"/>
                  </a:cubicBezTo>
                  <a:cubicBezTo>
                    <a:pt x="194" y="310"/>
                    <a:pt x="180" y="296"/>
                    <a:pt x="167" y="282"/>
                  </a:cubicBezTo>
                  <a:cubicBezTo>
                    <a:pt x="163" y="277"/>
                    <a:pt x="159" y="274"/>
                    <a:pt x="154" y="272"/>
                  </a:cubicBezTo>
                  <a:cubicBezTo>
                    <a:pt x="151" y="271"/>
                    <a:pt x="148" y="271"/>
                    <a:pt x="145" y="271"/>
                  </a:cubicBezTo>
                  <a:cubicBezTo>
                    <a:pt x="141" y="271"/>
                    <a:pt x="136" y="272"/>
                    <a:pt x="131" y="273"/>
                  </a:cubicBezTo>
                  <a:cubicBezTo>
                    <a:pt x="121" y="277"/>
                    <a:pt x="111" y="279"/>
                    <a:pt x="101" y="279"/>
                  </a:cubicBezTo>
                  <a:cubicBezTo>
                    <a:pt x="89" y="279"/>
                    <a:pt x="77" y="276"/>
                    <a:pt x="66" y="272"/>
                  </a:cubicBezTo>
                  <a:cubicBezTo>
                    <a:pt x="59" y="269"/>
                    <a:pt x="51" y="266"/>
                    <a:pt x="44" y="261"/>
                  </a:cubicBezTo>
                  <a:cubicBezTo>
                    <a:pt x="40" y="259"/>
                    <a:pt x="37" y="255"/>
                    <a:pt x="36" y="251"/>
                  </a:cubicBezTo>
                  <a:cubicBezTo>
                    <a:pt x="36" y="246"/>
                    <a:pt x="35" y="241"/>
                    <a:pt x="34" y="235"/>
                  </a:cubicBezTo>
                  <a:cubicBezTo>
                    <a:pt x="33" y="234"/>
                    <a:pt x="33" y="232"/>
                    <a:pt x="33" y="230"/>
                  </a:cubicBezTo>
                  <a:moveTo>
                    <a:pt x="130" y="0"/>
                  </a:moveTo>
                  <a:cubicBezTo>
                    <a:pt x="116" y="0"/>
                    <a:pt x="104" y="7"/>
                    <a:pt x="92" y="20"/>
                  </a:cubicBezTo>
                  <a:cubicBezTo>
                    <a:pt x="72" y="41"/>
                    <a:pt x="57" y="65"/>
                    <a:pt x="45" y="91"/>
                  </a:cubicBezTo>
                  <a:cubicBezTo>
                    <a:pt x="17" y="150"/>
                    <a:pt x="0" y="208"/>
                    <a:pt x="13" y="273"/>
                  </a:cubicBezTo>
                  <a:cubicBezTo>
                    <a:pt x="16" y="284"/>
                    <a:pt x="19" y="290"/>
                    <a:pt x="26" y="293"/>
                  </a:cubicBezTo>
                  <a:cubicBezTo>
                    <a:pt x="28" y="294"/>
                    <a:pt x="32" y="294"/>
                    <a:pt x="36" y="294"/>
                  </a:cubicBezTo>
                  <a:cubicBezTo>
                    <a:pt x="36" y="294"/>
                    <a:pt x="36" y="294"/>
                    <a:pt x="37" y="294"/>
                  </a:cubicBezTo>
                  <a:cubicBezTo>
                    <a:pt x="38" y="294"/>
                    <a:pt x="39" y="294"/>
                    <a:pt x="39" y="294"/>
                  </a:cubicBezTo>
                  <a:cubicBezTo>
                    <a:pt x="44" y="294"/>
                    <a:pt x="50" y="294"/>
                    <a:pt x="55" y="295"/>
                  </a:cubicBezTo>
                  <a:cubicBezTo>
                    <a:pt x="72" y="297"/>
                    <a:pt x="89" y="300"/>
                    <a:pt x="106" y="300"/>
                  </a:cubicBezTo>
                  <a:cubicBezTo>
                    <a:pt x="107" y="300"/>
                    <a:pt x="108" y="300"/>
                    <a:pt x="109" y="300"/>
                  </a:cubicBezTo>
                  <a:cubicBezTo>
                    <a:pt x="119" y="300"/>
                    <a:pt x="130" y="298"/>
                    <a:pt x="141" y="297"/>
                  </a:cubicBezTo>
                  <a:cubicBezTo>
                    <a:pt x="141" y="296"/>
                    <a:pt x="142" y="296"/>
                    <a:pt x="143" y="296"/>
                  </a:cubicBezTo>
                  <a:cubicBezTo>
                    <a:pt x="145" y="296"/>
                    <a:pt x="147" y="297"/>
                    <a:pt x="149" y="298"/>
                  </a:cubicBezTo>
                  <a:cubicBezTo>
                    <a:pt x="153" y="299"/>
                    <a:pt x="157" y="302"/>
                    <a:pt x="160" y="307"/>
                  </a:cubicBezTo>
                  <a:cubicBezTo>
                    <a:pt x="176" y="327"/>
                    <a:pt x="192" y="348"/>
                    <a:pt x="210" y="365"/>
                  </a:cubicBezTo>
                  <a:cubicBezTo>
                    <a:pt x="227" y="380"/>
                    <a:pt x="240" y="394"/>
                    <a:pt x="239" y="419"/>
                  </a:cubicBezTo>
                  <a:cubicBezTo>
                    <a:pt x="239" y="429"/>
                    <a:pt x="243" y="440"/>
                    <a:pt x="246" y="450"/>
                  </a:cubicBezTo>
                  <a:cubicBezTo>
                    <a:pt x="251" y="467"/>
                    <a:pt x="257" y="477"/>
                    <a:pt x="266" y="480"/>
                  </a:cubicBezTo>
                  <a:cubicBezTo>
                    <a:pt x="269" y="481"/>
                    <a:pt x="272" y="482"/>
                    <a:pt x="275" y="482"/>
                  </a:cubicBezTo>
                  <a:cubicBezTo>
                    <a:pt x="280" y="482"/>
                    <a:pt x="286" y="481"/>
                    <a:pt x="293" y="479"/>
                  </a:cubicBezTo>
                  <a:cubicBezTo>
                    <a:pt x="299" y="477"/>
                    <a:pt x="305" y="477"/>
                    <a:pt x="311" y="477"/>
                  </a:cubicBezTo>
                  <a:cubicBezTo>
                    <a:pt x="313" y="477"/>
                    <a:pt x="315" y="477"/>
                    <a:pt x="318" y="477"/>
                  </a:cubicBezTo>
                  <a:cubicBezTo>
                    <a:pt x="320" y="477"/>
                    <a:pt x="323" y="477"/>
                    <a:pt x="325" y="477"/>
                  </a:cubicBezTo>
                  <a:cubicBezTo>
                    <a:pt x="336" y="477"/>
                    <a:pt x="347" y="476"/>
                    <a:pt x="356" y="468"/>
                  </a:cubicBezTo>
                  <a:cubicBezTo>
                    <a:pt x="357" y="467"/>
                    <a:pt x="358" y="467"/>
                    <a:pt x="360" y="467"/>
                  </a:cubicBezTo>
                  <a:cubicBezTo>
                    <a:pt x="362" y="467"/>
                    <a:pt x="364" y="467"/>
                    <a:pt x="366" y="468"/>
                  </a:cubicBezTo>
                  <a:cubicBezTo>
                    <a:pt x="367" y="469"/>
                    <a:pt x="368" y="469"/>
                    <a:pt x="369" y="470"/>
                  </a:cubicBezTo>
                  <a:cubicBezTo>
                    <a:pt x="383" y="478"/>
                    <a:pt x="398" y="486"/>
                    <a:pt x="414" y="491"/>
                  </a:cubicBezTo>
                  <a:cubicBezTo>
                    <a:pt x="424" y="495"/>
                    <a:pt x="435" y="498"/>
                    <a:pt x="446" y="501"/>
                  </a:cubicBezTo>
                  <a:cubicBezTo>
                    <a:pt x="448" y="501"/>
                    <a:pt x="449" y="501"/>
                    <a:pt x="450" y="502"/>
                  </a:cubicBezTo>
                  <a:cubicBezTo>
                    <a:pt x="454" y="503"/>
                    <a:pt x="459" y="506"/>
                    <a:pt x="463" y="508"/>
                  </a:cubicBezTo>
                  <a:cubicBezTo>
                    <a:pt x="459" y="532"/>
                    <a:pt x="459" y="532"/>
                    <a:pt x="471" y="561"/>
                  </a:cubicBezTo>
                  <a:cubicBezTo>
                    <a:pt x="479" y="579"/>
                    <a:pt x="490" y="591"/>
                    <a:pt x="504" y="596"/>
                  </a:cubicBezTo>
                  <a:cubicBezTo>
                    <a:pt x="511" y="599"/>
                    <a:pt x="518" y="600"/>
                    <a:pt x="526" y="600"/>
                  </a:cubicBezTo>
                  <a:cubicBezTo>
                    <a:pt x="528" y="600"/>
                    <a:pt x="531" y="600"/>
                    <a:pt x="533" y="599"/>
                  </a:cubicBezTo>
                  <a:cubicBezTo>
                    <a:pt x="549" y="598"/>
                    <a:pt x="565" y="596"/>
                    <a:pt x="581" y="594"/>
                  </a:cubicBezTo>
                  <a:cubicBezTo>
                    <a:pt x="600" y="592"/>
                    <a:pt x="616" y="585"/>
                    <a:pt x="632" y="572"/>
                  </a:cubicBezTo>
                  <a:cubicBezTo>
                    <a:pt x="641" y="564"/>
                    <a:pt x="653" y="554"/>
                    <a:pt x="663" y="554"/>
                  </a:cubicBezTo>
                  <a:cubicBezTo>
                    <a:pt x="663" y="554"/>
                    <a:pt x="664" y="554"/>
                    <a:pt x="664" y="554"/>
                  </a:cubicBezTo>
                  <a:cubicBezTo>
                    <a:pt x="665" y="554"/>
                    <a:pt x="667" y="554"/>
                    <a:pt x="668" y="554"/>
                  </a:cubicBezTo>
                  <a:cubicBezTo>
                    <a:pt x="692" y="554"/>
                    <a:pt x="711" y="544"/>
                    <a:pt x="731" y="533"/>
                  </a:cubicBezTo>
                  <a:cubicBezTo>
                    <a:pt x="765" y="514"/>
                    <a:pt x="802" y="502"/>
                    <a:pt x="831" y="470"/>
                  </a:cubicBezTo>
                  <a:cubicBezTo>
                    <a:pt x="883" y="414"/>
                    <a:pt x="895" y="342"/>
                    <a:pt x="853" y="281"/>
                  </a:cubicBezTo>
                  <a:cubicBezTo>
                    <a:pt x="841" y="263"/>
                    <a:pt x="827" y="247"/>
                    <a:pt x="814" y="230"/>
                  </a:cubicBezTo>
                  <a:cubicBezTo>
                    <a:pt x="811" y="225"/>
                    <a:pt x="805" y="219"/>
                    <a:pt x="806" y="215"/>
                  </a:cubicBezTo>
                  <a:cubicBezTo>
                    <a:pt x="807" y="201"/>
                    <a:pt x="799" y="193"/>
                    <a:pt x="793" y="182"/>
                  </a:cubicBezTo>
                  <a:cubicBezTo>
                    <a:pt x="783" y="163"/>
                    <a:pt x="774" y="142"/>
                    <a:pt x="763" y="123"/>
                  </a:cubicBezTo>
                  <a:cubicBezTo>
                    <a:pt x="755" y="109"/>
                    <a:pt x="747" y="91"/>
                    <a:pt x="735" y="86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09" y="77"/>
                    <a:pt x="683" y="67"/>
                    <a:pt x="656" y="67"/>
                  </a:cubicBezTo>
                  <a:cubicBezTo>
                    <a:pt x="642" y="67"/>
                    <a:pt x="629" y="70"/>
                    <a:pt x="614" y="76"/>
                  </a:cubicBezTo>
                  <a:cubicBezTo>
                    <a:pt x="601" y="82"/>
                    <a:pt x="589" y="84"/>
                    <a:pt x="586" y="100"/>
                  </a:cubicBezTo>
                  <a:cubicBezTo>
                    <a:pt x="562" y="93"/>
                    <a:pt x="540" y="86"/>
                    <a:pt x="515" y="78"/>
                  </a:cubicBezTo>
                  <a:cubicBezTo>
                    <a:pt x="507" y="63"/>
                    <a:pt x="502" y="57"/>
                    <a:pt x="492" y="53"/>
                  </a:cubicBezTo>
                  <a:cubicBezTo>
                    <a:pt x="486" y="50"/>
                    <a:pt x="478" y="49"/>
                    <a:pt x="466" y="48"/>
                  </a:cubicBezTo>
                  <a:cubicBezTo>
                    <a:pt x="452" y="47"/>
                    <a:pt x="439" y="45"/>
                    <a:pt x="427" y="41"/>
                  </a:cubicBezTo>
                  <a:cubicBezTo>
                    <a:pt x="420" y="39"/>
                    <a:pt x="413" y="38"/>
                    <a:pt x="407" y="38"/>
                  </a:cubicBezTo>
                  <a:cubicBezTo>
                    <a:pt x="392" y="38"/>
                    <a:pt x="380" y="45"/>
                    <a:pt x="370" y="62"/>
                  </a:cubicBezTo>
                  <a:cubicBezTo>
                    <a:pt x="360" y="80"/>
                    <a:pt x="343" y="88"/>
                    <a:pt x="323" y="89"/>
                  </a:cubicBezTo>
                  <a:cubicBezTo>
                    <a:pt x="308" y="90"/>
                    <a:pt x="293" y="93"/>
                    <a:pt x="278" y="93"/>
                  </a:cubicBezTo>
                  <a:cubicBezTo>
                    <a:pt x="275" y="93"/>
                    <a:pt x="271" y="93"/>
                    <a:pt x="268" y="93"/>
                  </a:cubicBezTo>
                  <a:cubicBezTo>
                    <a:pt x="262" y="93"/>
                    <a:pt x="256" y="93"/>
                    <a:pt x="251" y="91"/>
                  </a:cubicBezTo>
                  <a:cubicBezTo>
                    <a:pt x="244" y="88"/>
                    <a:pt x="238" y="82"/>
                    <a:pt x="235" y="69"/>
                  </a:cubicBezTo>
                  <a:cubicBezTo>
                    <a:pt x="234" y="64"/>
                    <a:pt x="229" y="57"/>
                    <a:pt x="224" y="55"/>
                  </a:cubicBezTo>
                  <a:cubicBezTo>
                    <a:pt x="200" y="42"/>
                    <a:pt x="183" y="19"/>
                    <a:pt x="159" y="8"/>
                  </a:cubicBezTo>
                  <a:cubicBezTo>
                    <a:pt x="156" y="7"/>
                    <a:pt x="153" y="6"/>
                    <a:pt x="151" y="5"/>
                  </a:cubicBezTo>
                  <a:cubicBezTo>
                    <a:pt x="143" y="2"/>
                    <a:pt x="136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9" name="Freeform 243"/>
            <p:cNvSpPr>
              <a:spLocks/>
            </p:cNvSpPr>
            <p:nvPr/>
          </p:nvSpPr>
          <p:spPr bwMode="auto">
            <a:xfrm>
              <a:off x="4876801" y="7024688"/>
              <a:ext cx="53975" cy="22225"/>
            </a:xfrm>
            <a:custGeom>
              <a:avLst/>
              <a:gdLst>
                <a:gd name="T0" fmla="*/ 26 w 76"/>
                <a:gd name="T1" fmla="*/ 0 h 31"/>
                <a:gd name="T2" fmla="*/ 17 w 76"/>
                <a:gd name="T3" fmla="*/ 1 h 31"/>
                <a:gd name="T4" fmla="*/ 1 w 76"/>
                <a:gd name="T5" fmla="*/ 10 h 31"/>
                <a:gd name="T6" fmla="*/ 0 w 76"/>
                <a:gd name="T7" fmla="*/ 13 h 31"/>
                <a:gd name="T8" fmla="*/ 1 w 76"/>
                <a:gd name="T9" fmla="*/ 18 h 31"/>
                <a:gd name="T10" fmla="*/ 6 w 76"/>
                <a:gd name="T11" fmla="*/ 23 h 31"/>
                <a:gd name="T12" fmla="*/ 14 w 76"/>
                <a:gd name="T13" fmla="*/ 26 h 31"/>
                <a:gd name="T14" fmla="*/ 74 w 76"/>
                <a:gd name="T15" fmla="*/ 31 h 31"/>
                <a:gd name="T16" fmla="*/ 71 w 76"/>
                <a:gd name="T17" fmla="*/ 5 h 31"/>
                <a:gd name="T18" fmla="*/ 56 w 76"/>
                <a:gd name="T19" fmla="*/ 2 h 31"/>
                <a:gd name="T20" fmla="*/ 26 w 76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31">
                  <a:moveTo>
                    <a:pt x="26" y="0"/>
                  </a:moveTo>
                  <a:cubicBezTo>
                    <a:pt x="23" y="0"/>
                    <a:pt x="20" y="1"/>
                    <a:pt x="17" y="1"/>
                  </a:cubicBezTo>
                  <a:cubicBezTo>
                    <a:pt x="11" y="1"/>
                    <a:pt x="2" y="6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20"/>
                    <a:pt x="4" y="22"/>
                    <a:pt x="6" y="23"/>
                  </a:cubicBezTo>
                  <a:cubicBezTo>
                    <a:pt x="8" y="25"/>
                    <a:pt x="11" y="26"/>
                    <a:pt x="14" y="26"/>
                  </a:cubicBezTo>
                  <a:cubicBezTo>
                    <a:pt x="34" y="28"/>
                    <a:pt x="54" y="30"/>
                    <a:pt x="74" y="31"/>
                  </a:cubicBezTo>
                  <a:cubicBezTo>
                    <a:pt x="75" y="14"/>
                    <a:pt x="76" y="7"/>
                    <a:pt x="71" y="5"/>
                  </a:cubicBezTo>
                  <a:cubicBezTo>
                    <a:pt x="68" y="3"/>
                    <a:pt x="63" y="3"/>
                    <a:pt x="56" y="2"/>
                  </a:cubicBezTo>
                  <a:cubicBezTo>
                    <a:pt x="46" y="1"/>
                    <a:pt x="3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0" name="Freeform 244"/>
            <p:cNvSpPr>
              <a:spLocks/>
            </p:cNvSpPr>
            <p:nvPr/>
          </p:nvSpPr>
          <p:spPr bwMode="auto">
            <a:xfrm>
              <a:off x="4899026" y="6975476"/>
              <a:ext cx="52388" cy="33338"/>
            </a:xfrm>
            <a:custGeom>
              <a:avLst/>
              <a:gdLst>
                <a:gd name="T0" fmla="*/ 23 w 72"/>
                <a:gd name="T1" fmla="*/ 0 h 48"/>
                <a:gd name="T2" fmla="*/ 0 w 72"/>
                <a:gd name="T3" fmla="*/ 4 h 48"/>
                <a:gd name="T4" fmla="*/ 18 w 72"/>
                <a:gd name="T5" fmla="*/ 24 h 48"/>
                <a:gd name="T6" fmla="*/ 40 w 72"/>
                <a:gd name="T7" fmla="*/ 40 h 48"/>
                <a:gd name="T8" fmla="*/ 48 w 72"/>
                <a:gd name="T9" fmla="*/ 47 h 48"/>
                <a:gd name="T10" fmla="*/ 54 w 72"/>
                <a:gd name="T11" fmla="*/ 48 h 48"/>
                <a:gd name="T12" fmla="*/ 63 w 72"/>
                <a:gd name="T13" fmla="*/ 44 h 48"/>
                <a:gd name="T14" fmla="*/ 61 w 72"/>
                <a:gd name="T15" fmla="*/ 16 h 48"/>
                <a:gd name="T16" fmla="*/ 47 w 72"/>
                <a:gd name="T17" fmla="*/ 6 h 48"/>
                <a:gd name="T18" fmla="*/ 23 w 72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48">
                  <a:moveTo>
                    <a:pt x="23" y="0"/>
                  </a:moveTo>
                  <a:cubicBezTo>
                    <a:pt x="16" y="0"/>
                    <a:pt x="9" y="1"/>
                    <a:pt x="0" y="4"/>
                  </a:cubicBezTo>
                  <a:cubicBezTo>
                    <a:pt x="9" y="13"/>
                    <a:pt x="13" y="20"/>
                    <a:pt x="18" y="24"/>
                  </a:cubicBezTo>
                  <a:cubicBezTo>
                    <a:pt x="25" y="30"/>
                    <a:pt x="34" y="34"/>
                    <a:pt x="40" y="40"/>
                  </a:cubicBezTo>
                  <a:cubicBezTo>
                    <a:pt x="43" y="43"/>
                    <a:pt x="45" y="45"/>
                    <a:pt x="48" y="47"/>
                  </a:cubicBezTo>
                  <a:cubicBezTo>
                    <a:pt x="50" y="48"/>
                    <a:pt x="52" y="48"/>
                    <a:pt x="54" y="48"/>
                  </a:cubicBezTo>
                  <a:cubicBezTo>
                    <a:pt x="56" y="48"/>
                    <a:pt x="59" y="47"/>
                    <a:pt x="63" y="44"/>
                  </a:cubicBezTo>
                  <a:cubicBezTo>
                    <a:pt x="72" y="34"/>
                    <a:pt x="69" y="24"/>
                    <a:pt x="61" y="16"/>
                  </a:cubicBezTo>
                  <a:cubicBezTo>
                    <a:pt x="57" y="12"/>
                    <a:pt x="52" y="9"/>
                    <a:pt x="47" y="6"/>
                  </a:cubicBezTo>
                  <a:cubicBezTo>
                    <a:pt x="40" y="2"/>
                    <a:pt x="3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1" name="Freeform 245"/>
            <p:cNvSpPr>
              <a:spLocks/>
            </p:cNvSpPr>
            <p:nvPr/>
          </p:nvSpPr>
          <p:spPr bwMode="auto">
            <a:xfrm>
              <a:off x="4929188" y="6921501"/>
              <a:ext cx="41275" cy="30163"/>
            </a:xfrm>
            <a:custGeom>
              <a:avLst/>
              <a:gdLst>
                <a:gd name="T0" fmla="*/ 15 w 57"/>
                <a:gd name="T1" fmla="*/ 0 h 42"/>
                <a:gd name="T2" fmla="*/ 0 w 57"/>
                <a:gd name="T3" fmla="*/ 13 h 42"/>
                <a:gd name="T4" fmla="*/ 23 w 57"/>
                <a:gd name="T5" fmla="*/ 37 h 42"/>
                <a:gd name="T6" fmla="*/ 43 w 57"/>
                <a:gd name="T7" fmla="*/ 42 h 42"/>
                <a:gd name="T8" fmla="*/ 53 w 57"/>
                <a:gd name="T9" fmla="*/ 41 h 42"/>
                <a:gd name="T10" fmla="*/ 42 w 57"/>
                <a:gd name="T11" fmla="*/ 13 h 42"/>
                <a:gd name="T12" fmla="*/ 33 w 57"/>
                <a:gd name="T13" fmla="*/ 9 h 42"/>
                <a:gd name="T14" fmla="*/ 26 w 57"/>
                <a:gd name="T15" fmla="*/ 5 h 42"/>
                <a:gd name="T16" fmla="*/ 22 w 57"/>
                <a:gd name="T17" fmla="*/ 2 h 42"/>
                <a:gd name="T18" fmla="*/ 20 w 57"/>
                <a:gd name="T19" fmla="*/ 1 h 42"/>
                <a:gd name="T20" fmla="*/ 15 w 57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2">
                  <a:moveTo>
                    <a:pt x="15" y="0"/>
                  </a:moveTo>
                  <a:cubicBezTo>
                    <a:pt x="9" y="0"/>
                    <a:pt x="3" y="5"/>
                    <a:pt x="0" y="13"/>
                  </a:cubicBezTo>
                  <a:cubicBezTo>
                    <a:pt x="10" y="26"/>
                    <a:pt x="16" y="33"/>
                    <a:pt x="23" y="37"/>
                  </a:cubicBezTo>
                  <a:cubicBezTo>
                    <a:pt x="29" y="41"/>
                    <a:pt x="35" y="42"/>
                    <a:pt x="43" y="42"/>
                  </a:cubicBezTo>
                  <a:cubicBezTo>
                    <a:pt x="46" y="42"/>
                    <a:pt x="49" y="41"/>
                    <a:pt x="53" y="41"/>
                  </a:cubicBezTo>
                  <a:cubicBezTo>
                    <a:pt x="57" y="25"/>
                    <a:pt x="50" y="18"/>
                    <a:pt x="42" y="13"/>
                  </a:cubicBezTo>
                  <a:cubicBezTo>
                    <a:pt x="39" y="11"/>
                    <a:pt x="36" y="10"/>
                    <a:pt x="33" y="9"/>
                  </a:cubicBezTo>
                  <a:cubicBezTo>
                    <a:pt x="31" y="8"/>
                    <a:pt x="28" y="6"/>
                    <a:pt x="26" y="5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1" y="2"/>
                    <a:pt x="21" y="2"/>
                    <a:pt x="20" y="1"/>
                  </a:cubicBezTo>
                  <a:cubicBezTo>
                    <a:pt x="18" y="0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2" name="Freeform 246"/>
            <p:cNvSpPr>
              <a:spLocks/>
            </p:cNvSpPr>
            <p:nvPr/>
          </p:nvSpPr>
          <p:spPr bwMode="auto">
            <a:xfrm>
              <a:off x="5383213" y="7067551"/>
              <a:ext cx="36513" cy="49213"/>
            </a:xfrm>
            <a:custGeom>
              <a:avLst/>
              <a:gdLst>
                <a:gd name="T0" fmla="*/ 25 w 51"/>
                <a:gd name="T1" fmla="*/ 0 h 69"/>
                <a:gd name="T2" fmla="*/ 1 w 51"/>
                <a:gd name="T3" fmla="*/ 35 h 69"/>
                <a:gd name="T4" fmla="*/ 22 w 51"/>
                <a:gd name="T5" fmla="*/ 69 h 69"/>
                <a:gd name="T6" fmla="*/ 23 w 51"/>
                <a:gd name="T7" fmla="*/ 69 h 69"/>
                <a:gd name="T8" fmla="*/ 24 w 51"/>
                <a:gd name="T9" fmla="*/ 69 h 69"/>
                <a:gd name="T10" fmla="*/ 51 w 51"/>
                <a:gd name="T11" fmla="*/ 31 h 69"/>
                <a:gd name="T12" fmla="*/ 27 w 51"/>
                <a:gd name="T13" fmla="*/ 0 h 69"/>
                <a:gd name="T14" fmla="*/ 26 w 51"/>
                <a:gd name="T15" fmla="*/ 0 h 69"/>
                <a:gd name="T16" fmla="*/ 25 w 51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9">
                  <a:moveTo>
                    <a:pt x="25" y="0"/>
                  </a:moveTo>
                  <a:cubicBezTo>
                    <a:pt x="11" y="0"/>
                    <a:pt x="1" y="13"/>
                    <a:pt x="1" y="35"/>
                  </a:cubicBezTo>
                  <a:cubicBezTo>
                    <a:pt x="0" y="53"/>
                    <a:pt x="9" y="68"/>
                    <a:pt x="22" y="69"/>
                  </a:cubicBezTo>
                  <a:cubicBezTo>
                    <a:pt x="22" y="69"/>
                    <a:pt x="23" y="69"/>
                    <a:pt x="23" y="69"/>
                  </a:cubicBezTo>
                  <a:cubicBezTo>
                    <a:pt x="23" y="69"/>
                    <a:pt x="23" y="69"/>
                    <a:pt x="24" y="69"/>
                  </a:cubicBezTo>
                  <a:cubicBezTo>
                    <a:pt x="38" y="69"/>
                    <a:pt x="50" y="53"/>
                    <a:pt x="51" y="31"/>
                  </a:cubicBezTo>
                  <a:cubicBezTo>
                    <a:pt x="51" y="14"/>
                    <a:pt x="42" y="1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3" name="Freeform 247"/>
            <p:cNvSpPr>
              <a:spLocks/>
            </p:cNvSpPr>
            <p:nvPr/>
          </p:nvSpPr>
          <p:spPr bwMode="auto">
            <a:xfrm>
              <a:off x="10587038" y="-209550"/>
              <a:ext cx="461963" cy="165100"/>
            </a:xfrm>
            <a:custGeom>
              <a:avLst/>
              <a:gdLst>
                <a:gd name="T0" fmla="*/ 100 w 649"/>
                <a:gd name="T1" fmla="*/ 0 h 232"/>
                <a:gd name="T2" fmla="*/ 23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2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7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5 w 649"/>
                <a:gd name="T27" fmla="*/ 224 h 232"/>
                <a:gd name="T28" fmla="*/ 626 w 649"/>
                <a:gd name="T29" fmla="*/ 232 h 232"/>
                <a:gd name="T30" fmla="*/ 633 w 649"/>
                <a:gd name="T31" fmla="*/ 231 h 232"/>
                <a:gd name="T32" fmla="*/ 649 w 649"/>
                <a:gd name="T33" fmla="*/ 207 h 232"/>
                <a:gd name="T34" fmla="*/ 614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7 w 649"/>
                <a:gd name="T41" fmla="*/ 91 h 232"/>
                <a:gd name="T42" fmla="*/ 404 w 649"/>
                <a:gd name="T43" fmla="*/ 60 h 232"/>
                <a:gd name="T44" fmla="*/ 303 w 649"/>
                <a:gd name="T45" fmla="*/ 29 h 232"/>
                <a:gd name="T46" fmla="*/ 208 w 649"/>
                <a:gd name="T47" fmla="*/ 8 h 232"/>
                <a:gd name="T48" fmla="*/ 114 w 649"/>
                <a:gd name="T49" fmla="*/ 0 h 232"/>
                <a:gd name="T50" fmla="*/ 100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0" y="0"/>
                  </a:moveTo>
                  <a:cubicBezTo>
                    <a:pt x="74" y="0"/>
                    <a:pt x="48" y="3"/>
                    <a:pt x="23" y="12"/>
                  </a:cubicBezTo>
                  <a:cubicBezTo>
                    <a:pt x="17" y="14"/>
                    <a:pt x="11" y="17"/>
                    <a:pt x="6" y="21"/>
                  </a:cubicBezTo>
                  <a:cubicBezTo>
                    <a:pt x="0" y="26"/>
                    <a:pt x="3" y="40"/>
                    <a:pt x="11" y="40"/>
                  </a:cubicBezTo>
                  <a:cubicBezTo>
                    <a:pt x="15" y="41"/>
                    <a:pt x="18" y="41"/>
                    <a:pt x="22" y="41"/>
                  </a:cubicBezTo>
                  <a:cubicBezTo>
                    <a:pt x="26" y="41"/>
                    <a:pt x="30" y="41"/>
                    <a:pt x="34" y="40"/>
                  </a:cubicBezTo>
                  <a:cubicBezTo>
                    <a:pt x="53" y="33"/>
                    <a:pt x="73" y="31"/>
                    <a:pt x="93" y="31"/>
                  </a:cubicBezTo>
                  <a:cubicBezTo>
                    <a:pt x="101" y="31"/>
                    <a:pt x="109" y="31"/>
                    <a:pt x="118" y="32"/>
                  </a:cubicBezTo>
                  <a:cubicBezTo>
                    <a:pt x="159" y="35"/>
                    <a:pt x="201" y="35"/>
                    <a:pt x="242" y="47"/>
                  </a:cubicBezTo>
                  <a:cubicBezTo>
                    <a:pt x="269" y="54"/>
                    <a:pt x="296" y="63"/>
                    <a:pt x="323" y="70"/>
                  </a:cubicBezTo>
                  <a:cubicBezTo>
                    <a:pt x="372" y="83"/>
                    <a:pt x="419" y="102"/>
                    <a:pt x="463" y="128"/>
                  </a:cubicBezTo>
                  <a:cubicBezTo>
                    <a:pt x="472" y="134"/>
                    <a:pt x="483" y="139"/>
                    <a:pt x="493" y="144"/>
                  </a:cubicBezTo>
                  <a:cubicBezTo>
                    <a:pt x="520" y="156"/>
                    <a:pt x="545" y="172"/>
                    <a:pt x="568" y="190"/>
                  </a:cubicBezTo>
                  <a:cubicBezTo>
                    <a:pt x="581" y="200"/>
                    <a:pt x="593" y="212"/>
                    <a:pt x="605" y="224"/>
                  </a:cubicBezTo>
                  <a:cubicBezTo>
                    <a:pt x="611" y="229"/>
                    <a:pt x="618" y="232"/>
                    <a:pt x="626" y="232"/>
                  </a:cubicBezTo>
                  <a:cubicBezTo>
                    <a:pt x="628" y="232"/>
                    <a:pt x="631" y="232"/>
                    <a:pt x="633" y="231"/>
                  </a:cubicBezTo>
                  <a:cubicBezTo>
                    <a:pt x="644" y="229"/>
                    <a:pt x="647" y="222"/>
                    <a:pt x="649" y="207"/>
                  </a:cubicBezTo>
                  <a:cubicBezTo>
                    <a:pt x="637" y="198"/>
                    <a:pt x="626" y="189"/>
                    <a:pt x="614" y="180"/>
                  </a:cubicBezTo>
                  <a:cubicBezTo>
                    <a:pt x="606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7" y="107"/>
                    <a:pt x="467" y="91"/>
                  </a:cubicBezTo>
                  <a:cubicBezTo>
                    <a:pt x="446" y="80"/>
                    <a:pt x="426" y="68"/>
                    <a:pt x="404" y="60"/>
                  </a:cubicBezTo>
                  <a:cubicBezTo>
                    <a:pt x="371" y="48"/>
                    <a:pt x="337" y="38"/>
                    <a:pt x="303" y="29"/>
                  </a:cubicBezTo>
                  <a:cubicBezTo>
                    <a:pt x="272" y="21"/>
                    <a:pt x="240" y="13"/>
                    <a:pt x="208" y="8"/>
                  </a:cubicBezTo>
                  <a:cubicBezTo>
                    <a:pt x="177" y="3"/>
                    <a:pt x="145" y="1"/>
                    <a:pt x="114" y="0"/>
                  </a:cubicBezTo>
                  <a:cubicBezTo>
                    <a:pt x="109" y="0"/>
                    <a:pt x="105" y="0"/>
                    <a:pt x="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4" name="Freeform 248"/>
            <p:cNvSpPr>
              <a:spLocks/>
            </p:cNvSpPr>
            <p:nvPr/>
          </p:nvSpPr>
          <p:spPr bwMode="auto">
            <a:xfrm>
              <a:off x="10598151" y="-111125"/>
              <a:ext cx="400050" cy="158750"/>
            </a:xfrm>
            <a:custGeom>
              <a:avLst/>
              <a:gdLst>
                <a:gd name="T0" fmla="*/ 144 w 561"/>
                <a:gd name="T1" fmla="*/ 0 h 222"/>
                <a:gd name="T2" fmla="*/ 96 w 561"/>
                <a:gd name="T3" fmla="*/ 4 h 222"/>
                <a:gd name="T4" fmla="*/ 26 w 561"/>
                <a:gd name="T5" fmla="*/ 27 h 222"/>
                <a:gd name="T6" fmla="*/ 6 w 561"/>
                <a:gd name="T7" fmla="*/ 45 h 222"/>
                <a:gd name="T8" fmla="*/ 16 w 561"/>
                <a:gd name="T9" fmla="*/ 66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1 w 561"/>
                <a:gd name="T17" fmla="*/ 35 h 222"/>
                <a:gd name="T18" fmla="*/ 150 w 561"/>
                <a:gd name="T19" fmla="*/ 32 h 222"/>
                <a:gd name="T20" fmla="*/ 205 w 561"/>
                <a:gd name="T21" fmla="*/ 40 h 222"/>
                <a:gd name="T22" fmla="*/ 235 w 561"/>
                <a:gd name="T23" fmla="*/ 47 h 222"/>
                <a:gd name="T24" fmla="*/ 289 w 561"/>
                <a:gd name="T25" fmla="*/ 66 h 222"/>
                <a:gd name="T26" fmla="*/ 304 w 561"/>
                <a:gd name="T27" fmla="*/ 74 h 222"/>
                <a:gd name="T28" fmla="*/ 464 w 561"/>
                <a:gd name="T29" fmla="*/ 163 h 222"/>
                <a:gd name="T30" fmla="*/ 517 w 561"/>
                <a:gd name="T31" fmla="*/ 209 h 222"/>
                <a:gd name="T32" fmla="*/ 531 w 561"/>
                <a:gd name="T33" fmla="*/ 219 h 222"/>
                <a:gd name="T34" fmla="*/ 541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7 w 561"/>
                <a:gd name="T41" fmla="*/ 179 h 222"/>
                <a:gd name="T42" fmla="*/ 422 w 561"/>
                <a:gd name="T43" fmla="*/ 95 h 222"/>
                <a:gd name="T44" fmla="*/ 327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4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4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1" y="8"/>
                    <a:pt x="48" y="15"/>
                    <a:pt x="26" y="27"/>
                  </a:cubicBezTo>
                  <a:cubicBezTo>
                    <a:pt x="18" y="31"/>
                    <a:pt x="11" y="38"/>
                    <a:pt x="6" y="45"/>
                  </a:cubicBezTo>
                  <a:cubicBezTo>
                    <a:pt x="0" y="52"/>
                    <a:pt x="7" y="64"/>
                    <a:pt x="16" y="66"/>
                  </a:cubicBezTo>
                  <a:cubicBezTo>
                    <a:pt x="18" y="66"/>
                    <a:pt x="20" y="66"/>
                    <a:pt x="21" y="66"/>
                  </a:cubicBezTo>
                  <a:cubicBezTo>
                    <a:pt x="30" y="66"/>
                    <a:pt x="37" y="63"/>
                    <a:pt x="44" y="57"/>
                  </a:cubicBezTo>
                  <a:cubicBezTo>
                    <a:pt x="59" y="45"/>
                    <a:pt x="75" y="39"/>
                    <a:pt x="94" y="39"/>
                  </a:cubicBezTo>
                  <a:cubicBezTo>
                    <a:pt x="103" y="39"/>
                    <a:pt x="112" y="36"/>
                    <a:pt x="121" y="35"/>
                  </a:cubicBezTo>
                  <a:cubicBezTo>
                    <a:pt x="131" y="33"/>
                    <a:pt x="140" y="32"/>
                    <a:pt x="150" y="32"/>
                  </a:cubicBezTo>
                  <a:cubicBezTo>
                    <a:pt x="168" y="32"/>
                    <a:pt x="187" y="35"/>
                    <a:pt x="205" y="40"/>
                  </a:cubicBezTo>
                  <a:cubicBezTo>
                    <a:pt x="215" y="43"/>
                    <a:pt x="225" y="46"/>
                    <a:pt x="235" y="47"/>
                  </a:cubicBezTo>
                  <a:cubicBezTo>
                    <a:pt x="254" y="50"/>
                    <a:pt x="272" y="57"/>
                    <a:pt x="289" y="66"/>
                  </a:cubicBezTo>
                  <a:cubicBezTo>
                    <a:pt x="294" y="69"/>
                    <a:pt x="299" y="72"/>
                    <a:pt x="304" y="74"/>
                  </a:cubicBezTo>
                  <a:cubicBezTo>
                    <a:pt x="362" y="95"/>
                    <a:pt x="413" y="129"/>
                    <a:pt x="464" y="163"/>
                  </a:cubicBezTo>
                  <a:cubicBezTo>
                    <a:pt x="483" y="176"/>
                    <a:pt x="503" y="190"/>
                    <a:pt x="517" y="209"/>
                  </a:cubicBezTo>
                  <a:cubicBezTo>
                    <a:pt x="521" y="213"/>
                    <a:pt x="526" y="216"/>
                    <a:pt x="531" y="219"/>
                  </a:cubicBezTo>
                  <a:cubicBezTo>
                    <a:pt x="534" y="221"/>
                    <a:pt x="537" y="222"/>
                    <a:pt x="541" y="222"/>
                  </a:cubicBezTo>
                  <a:cubicBezTo>
                    <a:pt x="546" y="222"/>
                    <a:pt x="551" y="219"/>
                    <a:pt x="554" y="213"/>
                  </a:cubicBezTo>
                  <a:cubicBezTo>
                    <a:pt x="557" y="209"/>
                    <a:pt x="559" y="203"/>
                    <a:pt x="561" y="197"/>
                  </a:cubicBezTo>
                  <a:cubicBezTo>
                    <a:pt x="552" y="190"/>
                    <a:pt x="543" y="186"/>
                    <a:pt x="537" y="179"/>
                  </a:cubicBezTo>
                  <a:cubicBezTo>
                    <a:pt x="505" y="142"/>
                    <a:pt x="460" y="122"/>
                    <a:pt x="422" y="95"/>
                  </a:cubicBezTo>
                  <a:cubicBezTo>
                    <a:pt x="392" y="74"/>
                    <a:pt x="357" y="63"/>
                    <a:pt x="327" y="43"/>
                  </a:cubicBezTo>
                  <a:cubicBezTo>
                    <a:pt x="318" y="37"/>
                    <a:pt x="306" y="34"/>
                    <a:pt x="295" y="30"/>
                  </a:cubicBezTo>
                  <a:cubicBezTo>
                    <a:pt x="286" y="27"/>
                    <a:pt x="276" y="24"/>
                    <a:pt x="266" y="21"/>
                  </a:cubicBezTo>
                  <a:cubicBezTo>
                    <a:pt x="226" y="8"/>
                    <a:pt x="185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5" name="Freeform 249"/>
            <p:cNvSpPr>
              <a:spLocks/>
            </p:cNvSpPr>
            <p:nvPr/>
          </p:nvSpPr>
          <p:spPr bwMode="auto">
            <a:xfrm>
              <a:off x="10625138" y="333375"/>
              <a:ext cx="127000" cy="103188"/>
            </a:xfrm>
            <a:custGeom>
              <a:avLst/>
              <a:gdLst>
                <a:gd name="T0" fmla="*/ 123 w 179"/>
                <a:gd name="T1" fmla="*/ 0 h 144"/>
                <a:gd name="T2" fmla="*/ 112 w 179"/>
                <a:gd name="T3" fmla="*/ 1 h 144"/>
                <a:gd name="T4" fmla="*/ 45 w 179"/>
                <a:gd name="T5" fmla="*/ 10 h 144"/>
                <a:gd name="T6" fmla="*/ 33 w 179"/>
                <a:gd name="T7" fmla="*/ 26 h 144"/>
                <a:gd name="T8" fmla="*/ 79 w 179"/>
                <a:gd name="T9" fmla="*/ 142 h 144"/>
                <a:gd name="T10" fmla="*/ 95 w 179"/>
                <a:gd name="T11" fmla="*/ 144 h 144"/>
                <a:gd name="T12" fmla="*/ 115 w 179"/>
                <a:gd name="T13" fmla="*/ 141 h 144"/>
                <a:gd name="T14" fmla="*/ 174 w 179"/>
                <a:gd name="T15" fmla="*/ 66 h 144"/>
                <a:gd name="T16" fmla="*/ 123 w 179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44">
                  <a:moveTo>
                    <a:pt x="123" y="0"/>
                  </a:moveTo>
                  <a:cubicBezTo>
                    <a:pt x="120" y="0"/>
                    <a:pt x="116" y="1"/>
                    <a:pt x="112" y="1"/>
                  </a:cubicBezTo>
                  <a:cubicBezTo>
                    <a:pt x="91" y="6"/>
                    <a:pt x="69" y="8"/>
                    <a:pt x="45" y="10"/>
                  </a:cubicBezTo>
                  <a:cubicBezTo>
                    <a:pt x="40" y="17"/>
                    <a:pt x="36" y="21"/>
                    <a:pt x="33" y="26"/>
                  </a:cubicBezTo>
                  <a:cubicBezTo>
                    <a:pt x="0" y="81"/>
                    <a:pt x="34" y="122"/>
                    <a:pt x="79" y="142"/>
                  </a:cubicBezTo>
                  <a:cubicBezTo>
                    <a:pt x="84" y="144"/>
                    <a:pt x="89" y="144"/>
                    <a:pt x="95" y="144"/>
                  </a:cubicBezTo>
                  <a:cubicBezTo>
                    <a:pt x="102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6"/>
                  </a:cubicBezTo>
                  <a:cubicBezTo>
                    <a:pt x="179" y="35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Freeform 250"/>
            <p:cNvSpPr>
              <a:spLocks/>
            </p:cNvSpPr>
            <p:nvPr/>
          </p:nvSpPr>
          <p:spPr bwMode="auto">
            <a:xfrm>
              <a:off x="10601326" y="-1588"/>
              <a:ext cx="331788" cy="125413"/>
            </a:xfrm>
            <a:custGeom>
              <a:avLst/>
              <a:gdLst>
                <a:gd name="T0" fmla="*/ 114 w 466"/>
                <a:gd name="T1" fmla="*/ 0 h 176"/>
                <a:gd name="T2" fmla="*/ 80 w 466"/>
                <a:gd name="T3" fmla="*/ 1 h 176"/>
                <a:gd name="T4" fmla="*/ 17 w 466"/>
                <a:gd name="T5" fmla="*/ 24 h 176"/>
                <a:gd name="T6" fmla="*/ 9 w 466"/>
                <a:gd name="T7" fmla="*/ 30 h 176"/>
                <a:gd name="T8" fmla="*/ 4 w 466"/>
                <a:gd name="T9" fmla="*/ 48 h 176"/>
                <a:gd name="T10" fmla="*/ 21 w 466"/>
                <a:gd name="T11" fmla="*/ 57 h 176"/>
                <a:gd name="T12" fmla="*/ 24 w 466"/>
                <a:gd name="T13" fmla="*/ 56 h 176"/>
                <a:gd name="T14" fmla="*/ 33 w 466"/>
                <a:gd name="T15" fmla="*/ 52 h 176"/>
                <a:gd name="T16" fmla="*/ 117 w 466"/>
                <a:gd name="T17" fmla="*/ 30 h 176"/>
                <a:gd name="T18" fmla="*/ 117 w 466"/>
                <a:gd name="T19" fmla="*/ 30 h 176"/>
                <a:gd name="T20" fmla="*/ 214 w 466"/>
                <a:gd name="T21" fmla="*/ 47 h 176"/>
                <a:gd name="T22" fmla="*/ 288 w 466"/>
                <a:gd name="T23" fmla="*/ 73 h 176"/>
                <a:gd name="T24" fmla="*/ 425 w 466"/>
                <a:gd name="T25" fmla="*/ 163 h 176"/>
                <a:gd name="T26" fmla="*/ 433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4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4" y="0"/>
                  </a:moveTo>
                  <a:cubicBezTo>
                    <a:pt x="103" y="0"/>
                    <a:pt x="92" y="0"/>
                    <a:pt x="80" y="1"/>
                  </a:cubicBezTo>
                  <a:cubicBezTo>
                    <a:pt x="58" y="2"/>
                    <a:pt x="36" y="10"/>
                    <a:pt x="17" y="24"/>
                  </a:cubicBezTo>
                  <a:cubicBezTo>
                    <a:pt x="15" y="26"/>
                    <a:pt x="12" y="28"/>
                    <a:pt x="9" y="30"/>
                  </a:cubicBezTo>
                  <a:cubicBezTo>
                    <a:pt x="4" y="35"/>
                    <a:pt x="0" y="40"/>
                    <a:pt x="4" y="48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3" y="57"/>
                    <a:pt x="24" y="56"/>
                  </a:cubicBezTo>
                  <a:cubicBezTo>
                    <a:pt x="28" y="55"/>
                    <a:pt x="31" y="54"/>
                    <a:pt x="33" y="52"/>
                  </a:cubicBezTo>
                  <a:cubicBezTo>
                    <a:pt x="59" y="35"/>
                    <a:pt x="8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51" y="31"/>
                    <a:pt x="183" y="37"/>
                    <a:pt x="214" y="47"/>
                  </a:cubicBezTo>
                  <a:cubicBezTo>
                    <a:pt x="239" y="55"/>
                    <a:pt x="263" y="65"/>
                    <a:pt x="288" y="73"/>
                  </a:cubicBezTo>
                  <a:cubicBezTo>
                    <a:pt x="342" y="90"/>
                    <a:pt x="388" y="119"/>
                    <a:pt x="425" y="163"/>
                  </a:cubicBezTo>
                  <a:cubicBezTo>
                    <a:pt x="427" y="166"/>
                    <a:pt x="430" y="170"/>
                    <a:pt x="433" y="173"/>
                  </a:cubicBezTo>
                  <a:cubicBezTo>
                    <a:pt x="436" y="175"/>
                    <a:pt x="439" y="176"/>
                    <a:pt x="443" y="176"/>
                  </a:cubicBezTo>
                  <a:cubicBezTo>
                    <a:pt x="448" y="176"/>
                    <a:pt x="454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6" y="142"/>
                    <a:pt x="451" y="137"/>
                    <a:pt x="445" y="131"/>
                  </a:cubicBezTo>
                  <a:cubicBezTo>
                    <a:pt x="434" y="123"/>
                    <a:pt x="423" y="115"/>
                    <a:pt x="413" y="106"/>
                  </a:cubicBezTo>
                  <a:cubicBezTo>
                    <a:pt x="388" y="81"/>
                    <a:pt x="357" y="68"/>
                    <a:pt x="327" y="53"/>
                  </a:cubicBezTo>
                  <a:cubicBezTo>
                    <a:pt x="308" y="44"/>
                    <a:pt x="289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Freeform 251"/>
            <p:cNvSpPr>
              <a:spLocks/>
            </p:cNvSpPr>
            <p:nvPr/>
          </p:nvSpPr>
          <p:spPr bwMode="auto">
            <a:xfrm>
              <a:off x="10610851" y="93662"/>
              <a:ext cx="261938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6 h 127"/>
                <a:gd name="T4" fmla="*/ 7 w 368"/>
                <a:gd name="T5" fmla="*/ 21 h 127"/>
                <a:gd name="T6" fmla="*/ 1 w 368"/>
                <a:gd name="T7" fmla="*/ 32 h 127"/>
                <a:gd name="T8" fmla="*/ 8 w 368"/>
                <a:gd name="T9" fmla="*/ 42 h 127"/>
                <a:gd name="T10" fmla="*/ 20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30 h 127"/>
                <a:gd name="T18" fmla="*/ 167 w 368"/>
                <a:gd name="T19" fmla="*/ 35 h 127"/>
                <a:gd name="T20" fmla="*/ 230 w 368"/>
                <a:gd name="T21" fmla="*/ 60 h 127"/>
                <a:gd name="T22" fmla="*/ 328 w 368"/>
                <a:gd name="T23" fmla="*/ 118 h 127"/>
                <a:gd name="T24" fmla="*/ 345 w 368"/>
                <a:gd name="T25" fmla="*/ 127 h 127"/>
                <a:gd name="T26" fmla="*/ 349 w 368"/>
                <a:gd name="T27" fmla="*/ 126 h 127"/>
                <a:gd name="T28" fmla="*/ 366 w 368"/>
                <a:gd name="T29" fmla="*/ 117 h 127"/>
                <a:gd name="T30" fmla="*/ 365 w 368"/>
                <a:gd name="T31" fmla="*/ 99 h 127"/>
                <a:gd name="T32" fmla="*/ 354 w 368"/>
                <a:gd name="T33" fmla="*/ 89 h 127"/>
                <a:gd name="T34" fmla="*/ 236 w 368"/>
                <a:gd name="T35" fmla="*/ 29 h 127"/>
                <a:gd name="T36" fmla="*/ 192 w 368"/>
                <a:gd name="T37" fmla="*/ 11 h 127"/>
                <a:gd name="T38" fmla="*/ 163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70" y="2"/>
                    <a:pt x="51" y="6"/>
                  </a:cubicBezTo>
                  <a:cubicBezTo>
                    <a:pt x="36" y="9"/>
                    <a:pt x="21" y="15"/>
                    <a:pt x="7" y="21"/>
                  </a:cubicBezTo>
                  <a:cubicBezTo>
                    <a:pt x="3" y="22"/>
                    <a:pt x="0" y="28"/>
                    <a:pt x="1" y="32"/>
                  </a:cubicBezTo>
                  <a:cubicBezTo>
                    <a:pt x="1" y="35"/>
                    <a:pt x="4" y="39"/>
                    <a:pt x="8" y="42"/>
                  </a:cubicBezTo>
                  <a:cubicBezTo>
                    <a:pt x="11" y="45"/>
                    <a:pt x="15" y="46"/>
                    <a:pt x="20" y="46"/>
                  </a:cubicBezTo>
                  <a:cubicBezTo>
                    <a:pt x="23" y="46"/>
                    <a:pt x="27" y="46"/>
                    <a:pt x="30" y="44"/>
                  </a:cubicBezTo>
                  <a:cubicBezTo>
                    <a:pt x="62" y="31"/>
                    <a:pt x="97" y="34"/>
                    <a:pt x="130" y="30"/>
                  </a:cubicBezTo>
                  <a:cubicBezTo>
                    <a:pt x="132" y="30"/>
                    <a:pt x="134" y="30"/>
                    <a:pt x="136" y="30"/>
                  </a:cubicBezTo>
                  <a:cubicBezTo>
                    <a:pt x="146" y="30"/>
                    <a:pt x="157" y="32"/>
                    <a:pt x="167" y="35"/>
                  </a:cubicBezTo>
                  <a:cubicBezTo>
                    <a:pt x="188" y="43"/>
                    <a:pt x="209" y="51"/>
                    <a:pt x="230" y="60"/>
                  </a:cubicBezTo>
                  <a:cubicBezTo>
                    <a:pt x="265" y="75"/>
                    <a:pt x="301" y="89"/>
                    <a:pt x="328" y="118"/>
                  </a:cubicBezTo>
                  <a:cubicBezTo>
                    <a:pt x="333" y="123"/>
                    <a:pt x="338" y="127"/>
                    <a:pt x="345" y="127"/>
                  </a:cubicBezTo>
                  <a:cubicBezTo>
                    <a:pt x="346" y="127"/>
                    <a:pt x="348" y="127"/>
                    <a:pt x="349" y="126"/>
                  </a:cubicBezTo>
                  <a:cubicBezTo>
                    <a:pt x="355" y="125"/>
                    <a:pt x="363" y="122"/>
                    <a:pt x="366" y="117"/>
                  </a:cubicBezTo>
                  <a:cubicBezTo>
                    <a:pt x="368" y="112"/>
                    <a:pt x="366" y="104"/>
                    <a:pt x="365" y="99"/>
                  </a:cubicBezTo>
                  <a:cubicBezTo>
                    <a:pt x="360" y="95"/>
                    <a:pt x="357" y="91"/>
                    <a:pt x="354" y="89"/>
                  </a:cubicBezTo>
                  <a:cubicBezTo>
                    <a:pt x="314" y="69"/>
                    <a:pt x="279" y="41"/>
                    <a:pt x="236" y="29"/>
                  </a:cubicBezTo>
                  <a:cubicBezTo>
                    <a:pt x="221" y="25"/>
                    <a:pt x="207" y="17"/>
                    <a:pt x="192" y="11"/>
                  </a:cubicBezTo>
                  <a:cubicBezTo>
                    <a:pt x="183" y="8"/>
                    <a:pt x="173" y="4"/>
                    <a:pt x="163" y="3"/>
                  </a:cubicBezTo>
                  <a:cubicBezTo>
                    <a:pt x="144" y="2"/>
                    <a:pt x="126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Freeform 252"/>
            <p:cNvSpPr>
              <a:spLocks/>
            </p:cNvSpPr>
            <p:nvPr/>
          </p:nvSpPr>
          <p:spPr bwMode="auto">
            <a:xfrm>
              <a:off x="10623551" y="185737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69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4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0 w 276"/>
                <a:gd name="T17" fmla="*/ 87 h 102"/>
                <a:gd name="T18" fmla="*/ 249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8" y="1"/>
                    <a:pt x="69" y="2"/>
                  </a:cubicBezTo>
                  <a:cubicBezTo>
                    <a:pt x="48" y="5"/>
                    <a:pt x="27" y="9"/>
                    <a:pt x="9" y="21"/>
                  </a:cubicBezTo>
                  <a:cubicBezTo>
                    <a:pt x="0" y="27"/>
                    <a:pt x="0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47" y="39"/>
                    <a:pt x="61" y="34"/>
                    <a:pt x="76" y="33"/>
                  </a:cubicBezTo>
                  <a:cubicBezTo>
                    <a:pt x="82" y="32"/>
                    <a:pt x="88" y="32"/>
                    <a:pt x="95" y="32"/>
                  </a:cubicBezTo>
                  <a:cubicBezTo>
                    <a:pt x="146" y="32"/>
                    <a:pt x="191" y="50"/>
                    <a:pt x="230" y="87"/>
                  </a:cubicBezTo>
                  <a:cubicBezTo>
                    <a:pt x="236" y="93"/>
                    <a:pt x="242" y="97"/>
                    <a:pt x="249" y="101"/>
                  </a:cubicBezTo>
                  <a:cubicBezTo>
                    <a:pt x="252" y="102"/>
                    <a:pt x="254" y="102"/>
                    <a:pt x="257" y="102"/>
                  </a:cubicBezTo>
                  <a:cubicBezTo>
                    <a:pt x="262" y="102"/>
                    <a:pt x="267" y="100"/>
                    <a:pt x="271" y="96"/>
                  </a:cubicBezTo>
                  <a:cubicBezTo>
                    <a:pt x="276" y="90"/>
                    <a:pt x="275" y="82"/>
                    <a:pt x="265" y="68"/>
                  </a:cubicBezTo>
                  <a:cubicBezTo>
                    <a:pt x="253" y="60"/>
                    <a:pt x="238" y="45"/>
                    <a:pt x="219" y="35"/>
                  </a:cubicBezTo>
                  <a:cubicBezTo>
                    <a:pt x="180" y="15"/>
                    <a:pt x="139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9" name="Freeform 253"/>
            <p:cNvSpPr>
              <a:spLocks/>
            </p:cNvSpPr>
            <p:nvPr/>
          </p:nvSpPr>
          <p:spPr bwMode="auto">
            <a:xfrm>
              <a:off x="10655301" y="260350"/>
              <a:ext cx="119063" cy="42863"/>
            </a:xfrm>
            <a:custGeom>
              <a:avLst/>
              <a:gdLst>
                <a:gd name="T0" fmla="*/ 67 w 167"/>
                <a:gd name="T1" fmla="*/ 0 h 60"/>
                <a:gd name="T2" fmla="*/ 4 w 167"/>
                <a:gd name="T3" fmla="*/ 21 h 60"/>
                <a:gd name="T4" fmla="*/ 1 w 167"/>
                <a:gd name="T5" fmla="*/ 31 h 60"/>
                <a:gd name="T6" fmla="*/ 11 w 167"/>
                <a:gd name="T7" fmla="*/ 43 h 60"/>
                <a:gd name="T8" fmla="*/ 21 w 167"/>
                <a:gd name="T9" fmla="*/ 44 h 60"/>
                <a:gd name="T10" fmla="*/ 34 w 167"/>
                <a:gd name="T11" fmla="*/ 41 h 60"/>
                <a:gd name="T12" fmla="*/ 63 w 167"/>
                <a:gd name="T13" fmla="*/ 31 h 60"/>
                <a:gd name="T14" fmla="*/ 85 w 167"/>
                <a:gd name="T15" fmla="*/ 33 h 60"/>
                <a:gd name="T16" fmla="*/ 127 w 167"/>
                <a:gd name="T17" fmla="*/ 54 h 60"/>
                <a:gd name="T18" fmla="*/ 142 w 167"/>
                <a:gd name="T19" fmla="*/ 60 h 60"/>
                <a:gd name="T20" fmla="*/ 157 w 167"/>
                <a:gd name="T21" fmla="*/ 55 h 60"/>
                <a:gd name="T22" fmla="*/ 159 w 167"/>
                <a:gd name="T23" fmla="*/ 31 h 60"/>
                <a:gd name="T24" fmla="*/ 133 w 167"/>
                <a:gd name="T25" fmla="*/ 16 h 60"/>
                <a:gd name="T26" fmla="*/ 111 w 167"/>
                <a:gd name="T27" fmla="*/ 8 h 60"/>
                <a:gd name="T28" fmla="*/ 67 w 167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0">
                  <a:moveTo>
                    <a:pt x="67" y="0"/>
                  </a:moveTo>
                  <a:cubicBezTo>
                    <a:pt x="46" y="0"/>
                    <a:pt x="26" y="6"/>
                    <a:pt x="4" y="21"/>
                  </a:cubicBezTo>
                  <a:cubicBezTo>
                    <a:pt x="4" y="22"/>
                    <a:pt x="0" y="27"/>
                    <a:pt x="1" y="31"/>
                  </a:cubicBezTo>
                  <a:cubicBezTo>
                    <a:pt x="2" y="36"/>
                    <a:pt x="7" y="42"/>
                    <a:pt x="11" y="43"/>
                  </a:cubicBezTo>
                  <a:cubicBezTo>
                    <a:pt x="14" y="44"/>
                    <a:pt x="17" y="44"/>
                    <a:pt x="21" y="44"/>
                  </a:cubicBezTo>
                  <a:cubicBezTo>
                    <a:pt x="26" y="44"/>
                    <a:pt x="30" y="43"/>
                    <a:pt x="34" y="41"/>
                  </a:cubicBezTo>
                  <a:cubicBezTo>
                    <a:pt x="43" y="33"/>
                    <a:pt x="53" y="31"/>
                    <a:pt x="63" y="31"/>
                  </a:cubicBezTo>
                  <a:cubicBezTo>
                    <a:pt x="70" y="31"/>
                    <a:pt x="77" y="32"/>
                    <a:pt x="85" y="33"/>
                  </a:cubicBezTo>
                  <a:cubicBezTo>
                    <a:pt x="102" y="36"/>
                    <a:pt x="114" y="43"/>
                    <a:pt x="127" y="54"/>
                  </a:cubicBezTo>
                  <a:cubicBezTo>
                    <a:pt x="132" y="58"/>
                    <a:pt x="137" y="60"/>
                    <a:pt x="142" y="60"/>
                  </a:cubicBezTo>
                  <a:cubicBezTo>
                    <a:pt x="147" y="60"/>
                    <a:pt x="152" y="58"/>
                    <a:pt x="157" y="55"/>
                  </a:cubicBezTo>
                  <a:cubicBezTo>
                    <a:pt x="165" y="49"/>
                    <a:pt x="167" y="37"/>
                    <a:pt x="159" y="31"/>
                  </a:cubicBezTo>
                  <a:cubicBezTo>
                    <a:pt x="151" y="25"/>
                    <a:pt x="142" y="20"/>
                    <a:pt x="133" y="16"/>
                  </a:cubicBezTo>
                  <a:cubicBezTo>
                    <a:pt x="126" y="13"/>
                    <a:pt x="118" y="11"/>
                    <a:pt x="111" y="8"/>
                  </a:cubicBezTo>
                  <a:cubicBezTo>
                    <a:pt x="96" y="3"/>
                    <a:pt x="82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0" name="Freeform 254"/>
            <p:cNvSpPr>
              <a:spLocks/>
            </p:cNvSpPr>
            <p:nvPr/>
          </p:nvSpPr>
          <p:spPr bwMode="auto">
            <a:xfrm>
              <a:off x="4259263" y="26987"/>
              <a:ext cx="447675" cy="192088"/>
            </a:xfrm>
            <a:custGeom>
              <a:avLst/>
              <a:gdLst>
                <a:gd name="T0" fmla="*/ 76 w 628"/>
                <a:gd name="T1" fmla="*/ 0 h 272"/>
                <a:gd name="T2" fmla="*/ 23 w 628"/>
                <a:gd name="T3" fmla="*/ 7 h 272"/>
                <a:gd name="T4" fmla="*/ 6 w 628"/>
                <a:gd name="T5" fmla="*/ 15 h 272"/>
                <a:gd name="T6" fmla="*/ 10 w 628"/>
                <a:gd name="T7" fmla="*/ 34 h 272"/>
                <a:gd name="T8" fmla="*/ 25 w 628"/>
                <a:gd name="T9" fmla="*/ 36 h 272"/>
                <a:gd name="T10" fmla="*/ 33 w 628"/>
                <a:gd name="T11" fmla="*/ 35 h 272"/>
                <a:gd name="T12" fmla="*/ 73 w 628"/>
                <a:gd name="T13" fmla="*/ 30 h 272"/>
                <a:gd name="T14" fmla="*/ 115 w 628"/>
                <a:gd name="T15" fmla="*/ 34 h 272"/>
                <a:gd name="T16" fmla="*/ 236 w 628"/>
                <a:gd name="T17" fmla="*/ 58 h 272"/>
                <a:gd name="T18" fmla="*/ 314 w 628"/>
                <a:gd name="T19" fmla="*/ 87 h 272"/>
                <a:gd name="T20" fmla="*/ 449 w 628"/>
                <a:gd name="T21" fmla="*/ 156 h 272"/>
                <a:gd name="T22" fmla="*/ 478 w 628"/>
                <a:gd name="T23" fmla="*/ 174 h 272"/>
                <a:gd name="T24" fmla="*/ 549 w 628"/>
                <a:gd name="T25" fmla="*/ 226 h 272"/>
                <a:gd name="T26" fmla="*/ 585 w 628"/>
                <a:gd name="T27" fmla="*/ 262 h 272"/>
                <a:gd name="T28" fmla="*/ 607 w 628"/>
                <a:gd name="T29" fmla="*/ 272 h 272"/>
                <a:gd name="T30" fmla="*/ 612 w 628"/>
                <a:gd name="T31" fmla="*/ 272 h 272"/>
                <a:gd name="T32" fmla="*/ 628 w 628"/>
                <a:gd name="T33" fmla="*/ 249 h 272"/>
                <a:gd name="T34" fmla="*/ 595 w 628"/>
                <a:gd name="T35" fmla="*/ 219 h 272"/>
                <a:gd name="T36" fmla="*/ 572 w 628"/>
                <a:gd name="T37" fmla="*/ 200 h 272"/>
                <a:gd name="T38" fmla="*/ 541 w 628"/>
                <a:gd name="T39" fmla="*/ 174 h 272"/>
                <a:gd name="T40" fmla="*/ 455 w 628"/>
                <a:gd name="T41" fmla="*/ 120 h 272"/>
                <a:gd name="T42" fmla="*/ 394 w 628"/>
                <a:gd name="T43" fmla="*/ 84 h 272"/>
                <a:gd name="T44" fmla="*/ 297 w 628"/>
                <a:gd name="T45" fmla="*/ 46 h 272"/>
                <a:gd name="T46" fmla="*/ 205 w 628"/>
                <a:gd name="T47" fmla="*/ 17 h 272"/>
                <a:gd name="T48" fmla="*/ 112 w 628"/>
                <a:gd name="T49" fmla="*/ 2 h 272"/>
                <a:gd name="T50" fmla="*/ 76 w 628"/>
                <a:gd name="T5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8" h="272">
                  <a:moveTo>
                    <a:pt x="76" y="0"/>
                  </a:moveTo>
                  <a:cubicBezTo>
                    <a:pt x="58" y="0"/>
                    <a:pt x="41" y="2"/>
                    <a:pt x="23" y="7"/>
                  </a:cubicBezTo>
                  <a:cubicBezTo>
                    <a:pt x="17" y="8"/>
                    <a:pt x="11" y="11"/>
                    <a:pt x="6" y="15"/>
                  </a:cubicBezTo>
                  <a:cubicBezTo>
                    <a:pt x="0" y="19"/>
                    <a:pt x="3" y="33"/>
                    <a:pt x="10" y="34"/>
                  </a:cubicBezTo>
                  <a:cubicBezTo>
                    <a:pt x="15" y="35"/>
                    <a:pt x="20" y="36"/>
                    <a:pt x="25" y="36"/>
                  </a:cubicBezTo>
                  <a:cubicBezTo>
                    <a:pt x="28" y="36"/>
                    <a:pt x="30" y="36"/>
                    <a:pt x="33" y="35"/>
                  </a:cubicBezTo>
                  <a:cubicBezTo>
                    <a:pt x="46" y="32"/>
                    <a:pt x="60" y="30"/>
                    <a:pt x="73" y="30"/>
                  </a:cubicBezTo>
                  <a:cubicBezTo>
                    <a:pt x="87" y="30"/>
                    <a:pt x="101" y="32"/>
                    <a:pt x="115" y="34"/>
                  </a:cubicBezTo>
                  <a:cubicBezTo>
                    <a:pt x="156" y="40"/>
                    <a:pt x="197" y="44"/>
                    <a:pt x="236" y="58"/>
                  </a:cubicBezTo>
                  <a:cubicBezTo>
                    <a:pt x="262" y="68"/>
                    <a:pt x="288" y="78"/>
                    <a:pt x="314" y="87"/>
                  </a:cubicBezTo>
                  <a:cubicBezTo>
                    <a:pt x="362" y="104"/>
                    <a:pt x="407" y="126"/>
                    <a:pt x="449" y="156"/>
                  </a:cubicBezTo>
                  <a:cubicBezTo>
                    <a:pt x="458" y="163"/>
                    <a:pt x="468" y="168"/>
                    <a:pt x="478" y="174"/>
                  </a:cubicBezTo>
                  <a:cubicBezTo>
                    <a:pt x="504" y="189"/>
                    <a:pt x="527" y="206"/>
                    <a:pt x="549" y="226"/>
                  </a:cubicBezTo>
                  <a:cubicBezTo>
                    <a:pt x="562" y="237"/>
                    <a:pt x="573" y="250"/>
                    <a:pt x="585" y="262"/>
                  </a:cubicBezTo>
                  <a:cubicBezTo>
                    <a:pt x="591" y="269"/>
                    <a:pt x="599" y="272"/>
                    <a:pt x="607" y="272"/>
                  </a:cubicBezTo>
                  <a:cubicBezTo>
                    <a:pt x="609" y="272"/>
                    <a:pt x="610" y="272"/>
                    <a:pt x="612" y="272"/>
                  </a:cubicBezTo>
                  <a:cubicBezTo>
                    <a:pt x="623" y="270"/>
                    <a:pt x="626" y="263"/>
                    <a:pt x="628" y="249"/>
                  </a:cubicBezTo>
                  <a:cubicBezTo>
                    <a:pt x="617" y="239"/>
                    <a:pt x="606" y="229"/>
                    <a:pt x="595" y="219"/>
                  </a:cubicBezTo>
                  <a:cubicBezTo>
                    <a:pt x="588" y="213"/>
                    <a:pt x="578" y="208"/>
                    <a:pt x="572" y="200"/>
                  </a:cubicBezTo>
                  <a:cubicBezTo>
                    <a:pt x="564" y="188"/>
                    <a:pt x="552" y="182"/>
                    <a:pt x="541" y="174"/>
                  </a:cubicBezTo>
                  <a:cubicBezTo>
                    <a:pt x="512" y="157"/>
                    <a:pt x="484" y="138"/>
                    <a:pt x="455" y="120"/>
                  </a:cubicBezTo>
                  <a:cubicBezTo>
                    <a:pt x="435" y="107"/>
                    <a:pt x="415" y="94"/>
                    <a:pt x="394" y="84"/>
                  </a:cubicBezTo>
                  <a:cubicBezTo>
                    <a:pt x="362" y="70"/>
                    <a:pt x="330" y="57"/>
                    <a:pt x="297" y="46"/>
                  </a:cubicBezTo>
                  <a:cubicBezTo>
                    <a:pt x="266" y="35"/>
                    <a:pt x="236" y="25"/>
                    <a:pt x="205" y="17"/>
                  </a:cubicBezTo>
                  <a:cubicBezTo>
                    <a:pt x="174" y="10"/>
                    <a:pt x="143" y="5"/>
                    <a:pt x="112" y="2"/>
                  </a:cubicBezTo>
                  <a:cubicBezTo>
                    <a:pt x="100" y="1"/>
                    <a:pt x="88" y="0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1" name="Freeform 255"/>
            <p:cNvSpPr>
              <a:spLocks/>
            </p:cNvSpPr>
            <p:nvPr/>
          </p:nvSpPr>
          <p:spPr bwMode="auto">
            <a:xfrm>
              <a:off x="4267201" y="128587"/>
              <a:ext cx="385763" cy="179388"/>
            </a:xfrm>
            <a:custGeom>
              <a:avLst/>
              <a:gdLst>
                <a:gd name="T0" fmla="*/ 120 w 544"/>
                <a:gd name="T1" fmla="*/ 0 h 252"/>
                <a:gd name="T2" fmla="*/ 96 w 544"/>
                <a:gd name="T3" fmla="*/ 1 h 252"/>
                <a:gd name="T4" fmla="*/ 26 w 544"/>
                <a:gd name="T5" fmla="*/ 19 h 252"/>
                <a:gd name="T6" fmla="*/ 6 w 544"/>
                <a:gd name="T7" fmla="*/ 35 h 252"/>
                <a:gd name="T8" fmla="*/ 15 w 544"/>
                <a:gd name="T9" fmla="*/ 56 h 252"/>
                <a:gd name="T10" fmla="*/ 23 w 544"/>
                <a:gd name="T11" fmla="*/ 57 h 252"/>
                <a:gd name="T12" fmla="*/ 43 w 544"/>
                <a:gd name="T13" fmla="*/ 50 h 252"/>
                <a:gd name="T14" fmla="*/ 87 w 544"/>
                <a:gd name="T15" fmla="*/ 36 h 252"/>
                <a:gd name="T16" fmla="*/ 93 w 544"/>
                <a:gd name="T17" fmla="*/ 36 h 252"/>
                <a:gd name="T18" fmla="*/ 97 w 544"/>
                <a:gd name="T19" fmla="*/ 36 h 252"/>
                <a:gd name="T20" fmla="*/ 119 w 544"/>
                <a:gd name="T21" fmla="*/ 34 h 252"/>
                <a:gd name="T22" fmla="*/ 133 w 544"/>
                <a:gd name="T23" fmla="*/ 34 h 252"/>
                <a:gd name="T24" fmla="*/ 201 w 544"/>
                <a:gd name="T25" fmla="*/ 46 h 252"/>
                <a:gd name="T26" fmla="*/ 230 w 544"/>
                <a:gd name="T27" fmla="*/ 55 h 252"/>
                <a:gd name="T28" fmla="*/ 282 w 544"/>
                <a:gd name="T29" fmla="*/ 78 h 252"/>
                <a:gd name="T30" fmla="*/ 297 w 544"/>
                <a:gd name="T31" fmla="*/ 87 h 252"/>
                <a:gd name="T32" fmla="*/ 449 w 544"/>
                <a:gd name="T33" fmla="*/ 188 h 252"/>
                <a:gd name="T34" fmla="*/ 500 w 544"/>
                <a:gd name="T35" fmla="*/ 238 h 252"/>
                <a:gd name="T36" fmla="*/ 513 w 544"/>
                <a:gd name="T37" fmla="*/ 249 h 252"/>
                <a:gd name="T38" fmla="*/ 524 w 544"/>
                <a:gd name="T39" fmla="*/ 252 h 252"/>
                <a:gd name="T40" fmla="*/ 536 w 544"/>
                <a:gd name="T41" fmla="*/ 245 h 252"/>
                <a:gd name="T42" fmla="*/ 544 w 544"/>
                <a:gd name="T43" fmla="*/ 229 h 252"/>
                <a:gd name="T44" fmla="*/ 520 w 544"/>
                <a:gd name="T45" fmla="*/ 209 h 252"/>
                <a:gd name="T46" fmla="*/ 411 w 544"/>
                <a:gd name="T47" fmla="*/ 117 h 252"/>
                <a:gd name="T48" fmla="*/ 320 w 544"/>
                <a:gd name="T49" fmla="*/ 58 h 252"/>
                <a:gd name="T50" fmla="*/ 290 w 544"/>
                <a:gd name="T51" fmla="*/ 43 h 252"/>
                <a:gd name="T52" fmla="*/ 262 w 544"/>
                <a:gd name="T53" fmla="*/ 32 h 252"/>
                <a:gd name="T54" fmla="*/ 120 w 544"/>
                <a:gd name="T5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252">
                  <a:moveTo>
                    <a:pt x="120" y="0"/>
                  </a:moveTo>
                  <a:cubicBezTo>
                    <a:pt x="112" y="0"/>
                    <a:pt x="104" y="1"/>
                    <a:pt x="96" y="1"/>
                  </a:cubicBezTo>
                  <a:cubicBezTo>
                    <a:pt x="72" y="4"/>
                    <a:pt x="48" y="9"/>
                    <a:pt x="26" y="19"/>
                  </a:cubicBezTo>
                  <a:cubicBezTo>
                    <a:pt x="18" y="23"/>
                    <a:pt x="11" y="29"/>
                    <a:pt x="6" y="35"/>
                  </a:cubicBezTo>
                  <a:cubicBezTo>
                    <a:pt x="0" y="42"/>
                    <a:pt x="6" y="54"/>
                    <a:pt x="15" y="56"/>
                  </a:cubicBezTo>
                  <a:cubicBezTo>
                    <a:pt x="18" y="57"/>
                    <a:pt x="20" y="57"/>
                    <a:pt x="23" y="57"/>
                  </a:cubicBezTo>
                  <a:cubicBezTo>
                    <a:pt x="30" y="57"/>
                    <a:pt x="37" y="55"/>
                    <a:pt x="43" y="50"/>
                  </a:cubicBezTo>
                  <a:cubicBezTo>
                    <a:pt x="56" y="41"/>
                    <a:pt x="71" y="36"/>
                    <a:pt x="87" y="36"/>
                  </a:cubicBezTo>
                  <a:cubicBezTo>
                    <a:pt x="89" y="36"/>
                    <a:pt x="91" y="36"/>
                    <a:pt x="93" y="36"/>
                  </a:cubicBezTo>
                  <a:cubicBezTo>
                    <a:pt x="94" y="36"/>
                    <a:pt x="95" y="36"/>
                    <a:pt x="97" y="36"/>
                  </a:cubicBezTo>
                  <a:cubicBezTo>
                    <a:pt x="104" y="36"/>
                    <a:pt x="112" y="35"/>
                    <a:pt x="119" y="34"/>
                  </a:cubicBezTo>
                  <a:cubicBezTo>
                    <a:pt x="124" y="34"/>
                    <a:pt x="129" y="34"/>
                    <a:pt x="133" y="34"/>
                  </a:cubicBezTo>
                  <a:cubicBezTo>
                    <a:pt x="156" y="34"/>
                    <a:pt x="179" y="38"/>
                    <a:pt x="201" y="46"/>
                  </a:cubicBezTo>
                  <a:cubicBezTo>
                    <a:pt x="211" y="49"/>
                    <a:pt x="220" y="53"/>
                    <a:pt x="230" y="55"/>
                  </a:cubicBezTo>
                  <a:cubicBezTo>
                    <a:pt x="249" y="60"/>
                    <a:pt x="266" y="68"/>
                    <a:pt x="282" y="78"/>
                  </a:cubicBezTo>
                  <a:cubicBezTo>
                    <a:pt x="287" y="81"/>
                    <a:pt x="292" y="85"/>
                    <a:pt x="297" y="87"/>
                  </a:cubicBezTo>
                  <a:cubicBezTo>
                    <a:pt x="352" y="113"/>
                    <a:pt x="401" y="150"/>
                    <a:pt x="449" y="188"/>
                  </a:cubicBezTo>
                  <a:cubicBezTo>
                    <a:pt x="468" y="203"/>
                    <a:pt x="487" y="218"/>
                    <a:pt x="500" y="238"/>
                  </a:cubicBezTo>
                  <a:cubicBezTo>
                    <a:pt x="503" y="242"/>
                    <a:pt x="508" y="246"/>
                    <a:pt x="513" y="249"/>
                  </a:cubicBezTo>
                  <a:cubicBezTo>
                    <a:pt x="517" y="251"/>
                    <a:pt x="520" y="252"/>
                    <a:pt x="524" y="252"/>
                  </a:cubicBezTo>
                  <a:cubicBezTo>
                    <a:pt x="528" y="252"/>
                    <a:pt x="533" y="250"/>
                    <a:pt x="536" y="245"/>
                  </a:cubicBezTo>
                  <a:cubicBezTo>
                    <a:pt x="539" y="241"/>
                    <a:pt x="541" y="235"/>
                    <a:pt x="544" y="229"/>
                  </a:cubicBezTo>
                  <a:cubicBezTo>
                    <a:pt x="535" y="222"/>
                    <a:pt x="526" y="217"/>
                    <a:pt x="520" y="209"/>
                  </a:cubicBezTo>
                  <a:cubicBezTo>
                    <a:pt x="490" y="170"/>
                    <a:pt x="448" y="147"/>
                    <a:pt x="411" y="117"/>
                  </a:cubicBezTo>
                  <a:cubicBezTo>
                    <a:pt x="383" y="94"/>
                    <a:pt x="349" y="81"/>
                    <a:pt x="320" y="58"/>
                  </a:cubicBezTo>
                  <a:cubicBezTo>
                    <a:pt x="312" y="51"/>
                    <a:pt x="300" y="48"/>
                    <a:pt x="290" y="43"/>
                  </a:cubicBezTo>
                  <a:cubicBezTo>
                    <a:pt x="281" y="39"/>
                    <a:pt x="272" y="36"/>
                    <a:pt x="262" y="32"/>
                  </a:cubicBezTo>
                  <a:cubicBezTo>
                    <a:pt x="216" y="13"/>
                    <a:pt x="169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2" name="Freeform 256"/>
            <p:cNvSpPr>
              <a:spLocks/>
            </p:cNvSpPr>
            <p:nvPr/>
          </p:nvSpPr>
          <p:spPr bwMode="auto">
            <a:xfrm>
              <a:off x="4273551" y="569912"/>
              <a:ext cx="127000" cy="100013"/>
            </a:xfrm>
            <a:custGeom>
              <a:avLst/>
              <a:gdLst>
                <a:gd name="T0" fmla="*/ 119 w 177"/>
                <a:gd name="T1" fmla="*/ 0 h 140"/>
                <a:gd name="T2" fmla="*/ 113 w 177"/>
                <a:gd name="T3" fmla="*/ 0 h 140"/>
                <a:gd name="T4" fmla="*/ 55 w 177"/>
                <a:gd name="T5" fmla="*/ 3 h 140"/>
                <a:gd name="T6" fmla="*/ 47 w 177"/>
                <a:gd name="T7" fmla="*/ 3 h 140"/>
                <a:gd name="T8" fmla="*/ 35 w 177"/>
                <a:gd name="T9" fmla="*/ 18 h 140"/>
                <a:gd name="T10" fmla="*/ 75 w 177"/>
                <a:gd name="T11" fmla="*/ 136 h 140"/>
                <a:gd name="T12" fmla="*/ 95 w 177"/>
                <a:gd name="T13" fmla="*/ 140 h 140"/>
                <a:gd name="T14" fmla="*/ 111 w 177"/>
                <a:gd name="T15" fmla="*/ 138 h 140"/>
                <a:gd name="T16" fmla="*/ 171 w 177"/>
                <a:gd name="T17" fmla="*/ 68 h 140"/>
                <a:gd name="T18" fmla="*/ 119 w 177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40">
                  <a:moveTo>
                    <a:pt x="119" y="0"/>
                  </a:moveTo>
                  <a:cubicBezTo>
                    <a:pt x="117" y="0"/>
                    <a:pt x="115" y="0"/>
                    <a:pt x="113" y="0"/>
                  </a:cubicBezTo>
                  <a:cubicBezTo>
                    <a:pt x="94" y="2"/>
                    <a:pt x="75" y="3"/>
                    <a:pt x="55" y="3"/>
                  </a:cubicBezTo>
                  <a:cubicBezTo>
                    <a:pt x="53" y="3"/>
                    <a:pt x="50" y="3"/>
                    <a:pt x="47" y="3"/>
                  </a:cubicBezTo>
                  <a:cubicBezTo>
                    <a:pt x="42" y="10"/>
                    <a:pt x="38" y="14"/>
                    <a:pt x="35" y="18"/>
                  </a:cubicBezTo>
                  <a:cubicBezTo>
                    <a:pt x="0" y="70"/>
                    <a:pt x="31" y="114"/>
                    <a:pt x="75" y="136"/>
                  </a:cubicBezTo>
                  <a:cubicBezTo>
                    <a:pt x="81" y="139"/>
                    <a:pt x="88" y="140"/>
                    <a:pt x="95" y="140"/>
                  </a:cubicBezTo>
                  <a:cubicBezTo>
                    <a:pt x="100" y="140"/>
                    <a:pt x="106" y="140"/>
                    <a:pt x="111" y="138"/>
                  </a:cubicBezTo>
                  <a:cubicBezTo>
                    <a:pt x="144" y="128"/>
                    <a:pt x="165" y="105"/>
                    <a:pt x="171" y="68"/>
                  </a:cubicBezTo>
                  <a:cubicBezTo>
                    <a:pt x="177" y="37"/>
                    <a:pt x="156" y="0"/>
                    <a:pt x="1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3" name="Freeform 257"/>
            <p:cNvSpPr>
              <a:spLocks/>
            </p:cNvSpPr>
            <p:nvPr/>
          </p:nvSpPr>
          <p:spPr bwMode="auto">
            <a:xfrm>
              <a:off x="4265613" y="234950"/>
              <a:ext cx="322263" cy="142875"/>
            </a:xfrm>
            <a:custGeom>
              <a:avLst/>
              <a:gdLst>
                <a:gd name="T0" fmla="*/ 78 w 452"/>
                <a:gd name="T1" fmla="*/ 0 h 202"/>
                <a:gd name="T2" fmla="*/ 18 w 452"/>
                <a:gd name="T3" fmla="*/ 18 h 202"/>
                <a:gd name="T4" fmla="*/ 10 w 452"/>
                <a:gd name="T5" fmla="*/ 24 h 202"/>
                <a:gd name="T6" fmla="*/ 4 w 452"/>
                <a:gd name="T7" fmla="*/ 41 h 202"/>
                <a:gd name="T8" fmla="*/ 21 w 452"/>
                <a:gd name="T9" fmla="*/ 51 h 202"/>
                <a:gd name="T10" fmla="*/ 23 w 452"/>
                <a:gd name="T11" fmla="*/ 51 h 202"/>
                <a:gd name="T12" fmla="*/ 32 w 452"/>
                <a:gd name="T13" fmla="*/ 47 h 202"/>
                <a:gd name="T14" fmla="*/ 96 w 452"/>
                <a:gd name="T15" fmla="*/ 32 h 202"/>
                <a:gd name="T16" fmla="*/ 116 w 452"/>
                <a:gd name="T17" fmla="*/ 33 h 202"/>
                <a:gd name="T18" fmla="*/ 210 w 452"/>
                <a:gd name="T19" fmla="*/ 56 h 202"/>
                <a:gd name="T20" fmla="*/ 281 w 452"/>
                <a:gd name="T21" fmla="*/ 88 h 202"/>
                <a:gd name="T22" fmla="*/ 411 w 452"/>
                <a:gd name="T23" fmla="*/ 187 h 202"/>
                <a:gd name="T24" fmla="*/ 419 w 452"/>
                <a:gd name="T25" fmla="*/ 198 h 202"/>
                <a:gd name="T26" fmla="*/ 430 w 452"/>
                <a:gd name="T27" fmla="*/ 202 h 202"/>
                <a:gd name="T28" fmla="*/ 443 w 452"/>
                <a:gd name="T29" fmla="*/ 197 h 202"/>
                <a:gd name="T30" fmla="*/ 447 w 452"/>
                <a:gd name="T31" fmla="*/ 176 h 202"/>
                <a:gd name="T32" fmla="*/ 432 w 452"/>
                <a:gd name="T33" fmla="*/ 158 h 202"/>
                <a:gd name="T34" fmla="*/ 402 w 452"/>
                <a:gd name="T35" fmla="*/ 130 h 202"/>
                <a:gd name="T36" fmla="*/ 319 w 452"/>
                <a:gd name="T37" fmla="*/ 71 h 202"/>
                <a:gd name="T38" fmla="*/ 265 w 452"/>
                <a:gd name="T39" fmla="*/ 45 h 202"/>
                <a:gd name="T40" fmla="*/ 188 w 452"/>
                <a:gd name="T41" fmla="*/ 19 h 202"/>
                <a:gd name="T42" fmla="*/ 80 w 452"/>
                <a:gd name="T43" fmla="*/ 0 h 202"/>
                <a:gd name="T44" fmla="*/ 78 w 452"/>
                <a:gd name="T4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2" h="202">
                  <a:moveTo>
                    <a:pt x="78" y="0"/>
                  </a:moveTo>
                  <a:cubicBezTo>
                    <a:pt x="57" y="0"/>
                    <a:pt x="36" y="7"/>
                    <a:pt x="18" y="18"/>
                  </a:cubicBezTo>
                  <a:cubicBezTo>
                    <a:pt x="15" y="20"/>
                    <a:pt x="12" y="22"/>
                    <a:pt x="10" y="24"/>
                  </a:cubicBezTo>
                  <a:cubicBezTo>
                    <a:pt x="4" y="28"/>
                    <a:pt x="0" y="33"/>
                    <a:pt x="4" y="41"/>
                  </a:cubicBezTo>
                  <a:cubicBezTo>
                    <a:pt x="6" y="47"/>
                    <a:pt x="15" y="51"/>
                    <a:pt x="21" y="51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7" y="50"/>
                    <a:pt x="30" y="49"/>
                    <a:pt x="32" y="47"/>
                  </a:cubicBezTo>
                  <a:cubicBezTo>
                    <a:pt x="52" y="36"/>
                    <a:pt x="74" y="32"/>
                    <a:pt x="96" y="32"/>
                  </a:cubicBezTo>
                  <a:cubicBezTo>
                    <a:pt x="103" y="32"/>
                    <a:pt x="109" y="32"/>
                    <a:pt x="116" y="33"/>
                  </a:cubicBezTo>
                  <a:cubicBezTo>
                    <a:pt x="148" y="35"/>
                    <a:pt x="179" y="44"/>
                    <a:pt x="210" y="56"/>
                  </a:cubicBezTo>
                  <a:cubicBezTo>
                    <a:pt x="233" y="66"/>
                    <a:pt x="257" y="78"/>
                    <a:pt x="281" y="88"/>
                  </a:cubicBezTo>
                  <a:cubicBezTo>
                    <a:pt x="333" y="109"/>
                    <a:pt x="377" y="141"/>
                    <a:pt x="411" y="187"/>
                  </a:cubicBezTo>
                  <a:cubicBezTo>
                    <a:pt x="414" y="191"/>
                    <a:pt x="416" y="195"/>
                    <a:pt x="419" y="198"/>
                  </a:cubicBezTo>
                  <a:cubicBezTo>
                    <a:pt x="422" y="201"/>
                    <a:pt x="426" y="202"/>
                    <a:pt x="430" y="202"/>
                  </a:cubicBezTo>
                  <a:cubicBezTo>
                    <a:pt x="435" y="202"/>
                    <a:pt x="440" y="201"/>
                    <a:pt x="443" y="197"/>
                  </a:cubicBezTo>
                  <a:cubicBezTo>
                    <a:pt x="450" y="192"/>
                    <a:pt x="452" y="183"/>
                    <a:pt x="447" y="176"/>
                  </a:cubicBezTo>
                  <a:cubicBezTo>
                    <a:pt x="443" y="170"/>
                    <a:pt x="437" y="164"/>
                    <a:pt x="432" y="158"/>
                  </a:cubicBezTo>
                  <a:cubicBezTo>
                    <a:pt x="422" y="149"/>
                    <a:pt x="411" y="141"/>
                    <a:pt x="402" y="130"/>
                  </a:cubicBezTo>
                  <a:cubicBezTo>
                    <a:pt x="379" y="104"/>
                    <a:pt x="349" y="88"/>
                    <a:pt x="319" y="71"/>
                  </a:cubicBezTo>
                  <a:cubicBezTo>
                    <a:pt x="302" y="61"/>
                    <a:pt x="283" y="53"/>
                    <a:pt x="265" y="45"/>
                  </a:cubicBezTo>
                  <a:cubicBezTo>
                    <a:pt x="240" y="36"/>
                    <a:pt x="213" y="30"/>
                    <a:pt x="188" y="19"/>
                  </a:cubicBezTo>
                  <a:cubicBezTo>
                    <a:pt x="153" y="4"/>
                    <a:pt x="117" y="1"/>
                    <a:pt x="80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4" name="Freeform 258"/>
            <p:cNvSpPr>
              <a:spLocks/>
            </p:cNvSpPr>
            <p:nvPr/>
          </p:nvSpPr>
          <p:spPr bwMode="auto">
            <a:xfrm>
              <a:off x="4270376" y="330200"/>
              <a:ext cx="254000" cy="103188"/>
            </a:xfrm>
            <a:custGeom>
              <a:avLst/>
              <a:gdLst>
                <a:gd name="T0" fmla="*/ 81 w 357"/>
                <a:gd name="T1" fmla="*/ 0 h 145"/>
                <a:gd name="T2" fmla="*/ 51 w 357"/>
                <a:gd name="T3" fmla="*/ 1 h 145"/>
                <a:gd name="T4" fmla="*/ 7 w 357"/>
                <a:gd name="T5" fmla="*/ 13 h 145"/>
                <a:gd name="T6" fmla="*/ 0 w 357"/>
                <a:gd name="T7" fmla="*/ 23 h 145"/>
                <a:gd name="T8" fmla="*/ 7 w 357"/>
                <a:gd name="T9" fmla="*/ 34 h 145"/>
                <a:gd name="T10" fmla="*/ 20 w 357"/>
                <a:gd name="T11" fmla="*/ 40 h 145"/>
                <a:gd name="T12" fmla="*/ 29 w 357"/>
                <a:gd name="T13" fmla="*/ 38 h 145"/>
                <a:gd name="T14" fmla="*/ 82 w 357"/>
                <a:gd name="T15" fmla="*/ 32 h 145"/>
                <a:gd name="T16" fmla="*/ 99 w 357"/>
                <a:gd name="T17" fmla="*/ 32 h 145"/>
                <a:gd name="T18" fmla="*/ 116 w 357"/>
                <a:gd name="T19" fmla="*/ 32 h 145"/>
                <a:gd name="T20" fmla="*/ 128 w 357"/>
                <a:gd name="T21" fmla="*/ 32 h 145"/>
                <a:gd name="T22" fmla="*/ 129 w 357"/>
                <a:gd name="T23" fmla="*/ 32 h 145"/>
                <a:gd name="T24" fmla="*/ 163 w 357"/>
                <a:gd name="T25" fmla="*/ 40 h 145"/>
                <a:gd name="T26" fmla="*/ 224 w 357"/>
                <a:gd name="T27" fmla="*/ 70 h 145"/>
                <a:gd name="T28" fmla="*/ 318 w 357"/>
                <a:gd name="T29" fmla="*/ 135 h 145"/>
                <a:gd name="T30" fmla="*/ 335 w 357"/>
                <a:gd name="T31" fmla="*/ 145 h 145"/>
                <a:gd name="T32" fmla="*/ 338 w 357"/>
                <a:gd name="T33" fmla="*/ 144 h 145"/>
                <a:gd name="T34" fmla="*/ 355 w 357"/>
                <a:gd name="T35" fmla="*/ 136 h 145"/>
                <a:gd name="T36" fmla="*/ 355 w 357"/>
                <a:gd name="T37" fmla="*/ 119 h 145"/>
                <a:gd name="T38" fmla="*/ 344 w 357"/>
                <a:gd name="T39" fmla="*/ 108 h 145"/>
                <a:gd name="T40" fmla="*/ 231 w 357"/>
                <a:gd name="T41" fmla="*/ 39 h 145"/>
                <a:gd name="T42" fmla="*/ 189 w 357"/>
                <a:gd name="T43" fmla="*/ 18 h 145"/>
                <a:gd name="T44" fmla="*/ 161 w 357"/>
                <a:gd name="T45" fmla="*/ 8 h 145"/>
                <a:gd name="T46" fmla="*/ 81 w 357"/>
                <a:gd name="T4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7" h="145">
                  <a:moveTo>
                    <a:pt x="81" y="0"/>
                  </a:moveTo>
                  <a:cubicBezTo>
                    <a:pt x="71" y="0"/>
                    <a:pt x="61" y="0"/>
                    <a:pt x="51" y="1"/>
                  </a:cubicBezTo>
                  <a:cubicBezTo>
                    <a:pt x="36" y="4"/>
                    <a:pt x="21" y="8"/>
                    <a:pt x="7" y="13"/>
                  </a:cubicBezTo>
                  <a:cubicBezTo>
                    <a:pt x="4" y="14"/>
                    <a:pt x="0" y="20"/>
                    <a:pt x="0" y="23"/>
                  </a:cubicBezTo>
                  <a:cubicBezTo>
                    <a:pt x="0" y="27"/>
                    <a:pt x="4" y="31"/>
                    <a:pt x="7" y="34"/>
                  </a:cubicBezTo>
                  <a:cubicBezTo>
                    <a:pt x="11" y="38"/>
                    <a:pt x="15" y="40"/>
                    <a:pt x="20" y="40"/>
                  </a:cubicBezTo>
                  <a:cubicBezTo>
                    <a:pt x="23" y="40"/>
                    <a:pt x="26" y="39"/>
                    <a:pt x="29" y="38"/>
                  </a:cubicBezTo>
                  <a:cubicBezTo>
                    <a:pt x="46" y="33"/>
                    <a:pt x="64" y="32"/>
                    <a:pt x="82" y="32"/>
                  </a:cubicBezTo>
                  <a:cubicBezTo>
                    <a:pt x="88" y="32"/>
                    <a:pt x="94" y="32"/>
                    <a:pt x="99" y="32"/>
                  </a:cubicBezTo>
                  <a:cubicBezTo>
                    <a:pt x="105" y="32"/>
                    <a:pt x="110" y="32"/>
                    <a:pt x="116" y="32"/>
                  </a:cubicBezTo>
                  <a:cubicBezTo>
                    <a:pt x="120" y="32"/>
                    <a:pt x="124" y="32"/>
                    <a:pt x="128" y="32"/>
                  </a:cubicBezTo>
                  <a:cubicBezTo>
                    <a:pt x="128" y="32"/>
                    <a:pt x="129" y="32"/>
                    <a:pt x="129" y="32"/>
                  </a:cubicBezTo>
                  <a:cubicBezTo>
                    <a:pt x="140" y="32"/>
                    <a:pt x="152" y="36"/>
                    <a:pt x="163" y="40"/>
                  </a:cubicBezTo>
                  <a:cubicBezTo>
                    <a:pt x="184" y="49"/>
                    <a:pt x="204" y="59"/>
                    <a:pt x="224" y="70"/>
                  </a:cubicBezTo>
                  <a:cubicBezTo>
                    <a:pt x="258" y="87"/>
                    <a:pt x="292" y="104"/>
                    <a:pt x="318" y="135"/>
                  </a:cubicBezTo>
                  <a:cubicBezTo>
                    <a:pt x="322" y="141"/>
                    <a:pt x="328" y="145"/>
                    <a:pt x="335" y="145"/>
                  </a:cubicBezTo>
                  <a:cubicBezTo>
                    <a:pt x="336" y="145"/>
                    <a:pt x="337" y="144"/>
                    <a:pt x="338" y="144"/>
                  </a:cubicBezTo>
                  <a:cubicBezTo>
                    <a:pt x="344" y="143"/>
                    <a:pt x="352" y="141"/>
                    <a:pt x="355" y="136"/>
                  </a:cubicBezTo>
                  <a:cubicBezTo>
                    <a:pt x="357" y="132"/>
                    <a:pt x="355" y="124"/>
                    <a:pt x="355" y="119"/>
                  </a:cubicBezTo>
                  <a:cubicBezTo>
                    <a:pt x="350" y="114"/>
                    <a:pt x="347" y="110"/>
                    <a:pt x="344" y="108"/>
                  </a:cubicBezTo>
                  <a:cubicBezTo>
                    <a:pt x="306" y="85"/>
                    <a:pt x="273" y="54"/>
                    <a:pt x="231" y="39"/>
                  </a:cubicBezTo>
                  <a:cubicBezTo>
                    <a:pt x="216" y="34"/>
                    <a:pt x="203" y="25"/>
                    <a:pt x="189" y="18"/>
                  </a:cubicBezTo>
                  <a:cubicBezTo>
                    <a:pt x="180" y="14"/>
                    <a:pt x="170" y="9"/>
                    <a:pt x="161" y="8"/>
                  </a:cubicBezTo>
                  <a:cubicBezTo>
                    <a:pt x="134" y="4"/>
                    <a:pt x="107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5" name="Freeform 259"/>
            <p:cNvSpPr>
              <a:spLocks/>
            </p:cNvSpPr>
            <p:nvPr/>
          </p:nvSpPr>
          <p:spPr bwMode="auto">
            <a:xfrm>
              <a:off x="4279901" y="422275"/>
              <a:ext cx="190500" cy="80963"/>
            </a:xfrm>
            <a:custGeom>
              <a:avLst/>
              <a:gdLst>
                <a:gd name="T0" fmla="*/ 80 w 268"/>
                <a:gd name="T1" fmla="*/ 0 h 114"/>
                <a:gd name="T2" fmla="*/ 70 w 268"/>
                <a:gd name="T3" fmla="*/ 0 h 114"/>
                <a:gd name="T4" fmla="*/ 9 w 268"/>
                <a:gd name="T5" fmla="*/ 14 h 114"/>
                <a:gd name="T6" fmla="*/ 9 w 268"/>
                <a:gd name="T7" fmla="*/ 36 h 114"/>
                <a:gd name="T8" fmla="*/ 24 w 268"/>
                <a:gd name="T9" fmla="*/ 43 h 114"/>
                <a:gd name="T10" fmla="*/ 33 w 268"/>
                <a:gd name="T11" fmla="*/ 41 h 114"/>
                <a:gd name="T12" fmla="*/ 74 w 268"/>
                <a:gd name="T13" fmla="*/ 31 h 114"/>
                <a:gd name="T14" fmla="*/ 75 w 268"/>
                <a:gd name="T15" fmla="*/ 31 h 114"/>
                <a:gd name="T16" fmla="*/ 223 w 268"/>
                <a:gd name="T17" fmla="*/ 97 h 114"/>
                <a:gd name="T18" fmla="*/ 242 w 268"/>
                <a:gd name="T19" fmla="*/ 112 h 114"/>
                <a:gd name="T20" fmla="*/ 250 w 268"/>
                <a:gd name="T21" fmla="*/ 114 h 114"/>
                <a:gd name="T22" fmla="*/ 263 w 268"/>
                <a:gd name="T23" fmla="*/ 109 h 114"/>
                <a:gd name="T24" fmla="*/ 258 w 268"/>
                <a:gd name="T25" fmla="*/ 81 h 114"/>
                <a:gd name="T26" fmla="*/ 215 w 268"/>
                <a:gd name="T27" fmla="*/ 44 h 114"/>
                <a:gd name="T28" fmla="*/ 80 w 268"/>
                <a:gd name="T2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8" h="114">
                  <a:moveTo>
                    <a:pt x="80" y="0"/>
                  </a:moveTo>
                  <a:cubicBezTo>
                    <a:pt x="77" y="0"/>
                    <a:pt x="73" y="0"/>
                    <a:pt x="70" y="0"/>
                  </a:cubicBezTo>
                  <a:cubicBezTo>
                    <a:pt x="49" y="1"/>
                    <a:pt x="28" y="3"/>
                    <a:pt x="9" y="14"/>
                  </a:cubicBezTo>
                  <a:cubicBezTo>
                    <a:pt x="0" y="20"/>
                    <a:pt x="0" y="29"/>
                    <a:pt x="9" y="36"/>
                  </a:cubicBezTo>
                  <a:cubicBezTo>
                    <a:pt x="14" y="41"/>
                    <a:pt x="19" y="43"/>
                    <a:pt x="24" y="43"/>
                  </a:cubicBezTo>
                  <a:cubicBezTo>
                    <a:pt x="27" y="43"/>
                    <a:pt x="30" y="42"/>
                    <a:pt x="33" y="41"/>
                  </a:cubicBezTo>
                  <a:cubicBezTo>
                    <a:pt x="46" y="35"/>
                    <a:pt x="60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133" y="31"/>
                    <a:pt x="183" y="52"/>
                    <a:pt x="223" y="97"/>
                  </a:cubicBezTo>
                  <a:cubicBezTo>
                    <a:pt x="229" y="103"/>
                    <a:pt x="235" y="108"/>
                    <a:pt x="242" y="112"/>
                  </a:cubicBezTo>
                  <a:cubicBezTo>
                    <a:pt x="244" y="113"/>
                    <a:pt x="247" y="114"/>
                    <a:pt x="250" y="114"/>
                  </a:cubicBezTo>
                  <a:cubicBezTo>
                    <a:pt x="255" y="114"/>
                    <a:pt x="260" y="112"/>
                    <a:pt x="263" y="109"/>
                  </a:cubicBezTo>
                  <a:cubicBezTo>
                    <a:pt x="268" y="103"/>
                    <a:pt x="268" y="95"/>
                    <a:pt x="258" y="81"/>
                  </a:cubicBezTo>
                  <a:cubicBezTo>
                    <a:pt x="247" y="72"/>
                    <a:pt x="233" y="55"/>
                    <a:pt x="215" y="44"/>
                  </a:cubicBezTo>
                  <a:cubicBezTo>
                    <a:pt x="173" y="18"/>
                    <a:pt x="129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6" name="Freeform 260"/>
            <p:cNvSpPr>
              <a:spLocks/>
            </p:cNvSpPr>
            <p:nvPr/>
          </p:nvSpPr>
          <p:spPr bwMode="auto">
            <a:xfrm>
              <a:off x="4308476" y="495300"/>
              <a:ext cx="115888" cy="47625"/>
            </a:xfrm>
            <a:custGeom>
              <a:avLst/>
              <a:gdLst>
                <a:gd name="T0" fmla="*/ 60 w 163"/>
                <a:gd name="T1" fmla="*/ 0 h 67"/>
                <a:gd name="T2" fmla="*/ 5 w 163"/>
                <a:gd name="T3" fmla="*/ 17 h 67"/>
                <a:gd name="T4" fmla="*/ 1 w 163"/>
                <a:gd name="T5" fmla="*/ 27 h 67"/>
                <a:gd name="T6" fmla="*/ 11 w 163"/>
                <a:gd name="T7" fmla="*/ 40 h 67"/>
                <a:gd name="T8" fmla="*/ 23 w 163"/>
                <a:gd name="T9" fmla="*/ 41 h 67"/>
                <a:gd name="T10" fmla="*/ 33 w 163"/>
                <a:gd name="T11" fmla="*/ 39 h 67"/>
                <a:gd name="T12" fmla="*/ 58 w 163"/>
                <a:gd name="T13" fmla="*/ 31 h 67"/>
                <a:gd name="T14" fmla="*/ 83 w 163"/>
                <a:gd name="T15" fmla="*/ 36 h 67"/>
                <a:gd name="T16" fmla="*/ 123 w 163"/>
                <a:gd name="T17" fmla="*/ 59 h 67"/>
                <a:gd name="T18" fmla="*/ 140 w 163"/>
                <a:gd name="T19" fmla="*/ 67 h 67"/>
                <a:gd name="T20" fmla="*/ 153 w 163"/>
                <a:gd name="T21" fmla="*/ 62 h 67"/>
                <a:gd name="T22" fmla="*/ 156 w 163"/>
                <a:gd name="T23" fmla="*/ 39 h 67"/>
                <a:gd name="T24" fmla="*/ 131 w 163"/>
                <a:gd name="T25" fmla="*/ 22 h 67"/>
                <a:gd name="T26" fmla="*/ 110 w 163"/>
                <a:gd name="T27" fmla="*/ 13 h 67"/>
                <a:gd name="T28" fmla="*/ 60 w 163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3" h="67">
                  <a:moveTo>
                    <a:pt x="60" y="0"/>
                  </a:moveTo>
                  <a:cubicBezTo>
                    <a:pt x="42" y="0"/>
                    <a:pt x="24" y="5"/>
                    <a:pt x="5" y="17"/>
                  </a:cubicBezTo>
                  <a:cubicBezTo>
                    <a:pt x="4" y="18"/>
                    <a:pt x="0" y="23"/>
                    <a:pt x="1" y="27"/>
                  </a:cubicBezTo>
                  <a:cubicBezTo>
                    <a:pt x="2" y="32"/>
                    <a:pt x="7" y="38"/>
                    <a:pt x="11" y="40"/>
                  </a:cubicBezTo>
                  <a:cubicBezTo>
                    <a:pt x="14" y="41"/>
                    <a:pt x="19" y="41"/>
                    <a:pt x="23" y="41"/>
                  </a:cubicBezTo>
                  <a:cubicBezTo>
                    <a:pt x="27" y="41"/>
                    <a:pt x="30" y="41"/>
                    <a:pt x="33" y="39"/>
                  </a:cubicBezTo>
                  <a:cubicBezTo>
                    <a:pt x="41" y="33"/>
                    <a:pt x="49" y="31"/>
                    <a:pt x="58" y="31"/>
                  </a:cubicBezTo>
                  <a:cubicBezTo>
                    <a:pt x="66" y="31"/>
                    <a:pt x="74" y="33"/>
                    <a:pt x="83" y="36"/>
                  </a:cubicBezTo>
                  <a:cubicBezTo>
                    <a:pt x="99" y="40"/>
                    <a:pt x="112" y="48"/>
                    <a:pt x="123" y="59"/>
                  </a:cubicBezTo>
                  <a:cubicBezTo>
                    <a:pt x="129" y="64"/>
                    <a:pt x="134" y="67"/>
                    <a:pt x="140" y="67"/>
                  </a:cubicBezTo>
                  <a:cubicBezTo>
                    <a:pt x="144" y="67"/>
                    <a:pt x="149" y="65"/>
                    <a:pt x="153" y="62"/>
                  </a:cubicBezTo>
                  <a:cubicBezTo>
                    <a:pt x="161" y="57"/>
                    <a:pt x="163" y="46"/>
                    <a:pt x="156" y="39"/>
                  </a:cubicBezTo>
                  <a:cubicBezTo>
                    <a:pt x="149" y="33"/>
                    <a:pt x="140" y="27"/>
                    <a:pt x="131" y="22"/>
                  </a:cubicBezTo>
                  <a:cubicBezTo>
                    <a:pt x="125" y="18"/>
                    <a:pt x="117" y="16"/>
                    <a:pt x="110" y="13"/>
                  </a:cubicBezTo>
                  <a:cubicBezTo>
                    <a:pt x="93" y="5"/>
                    <a:pt x="76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7" name="Freeform 261"/>
            <p:cNvSpPr>
              <a:spLocks/>
            </p:cNvSpPr>
            <p:nvPr/>
          </p:nvSpPr>
          <p:spPr bwMode="auto">
            <a:xfrm>
              <a:off x="7242176" y="-333375"/>
              <a:ext cx="454025" cy="165100"/>
            </a:xfrm>
            <a:custGeom>
              <a:avLst/>
              <a:gdLst>
                <a:gd name="T0" fmla="*/ 540 w 640"/>
                <a:gd name="T1" fmla="*/ 0 h 233"/>
                <a:gd name="T2" fmla="*/ 516 w 640"/>
                <a:gd name="T3" fmla="*/ 3 h 233"/>
                <a:gd name="T4" fmla="*/ 415 w 640"/>
                <a:gd name="T5" fmla="*/ 15 h 233"/>
                <a:gd name="T6" fmla="*/ 345 w 640"/>
                <a:gd name="T7" fmla="*/ 27 h 233"/>
                <a:gd name="T8" fmla="*/ 246 w 640"/>
                <a:gd name="T9" fmla="*/ 59 h 233"/>
                <a:gd name="T10" fmla="*/ 156 w 640"/>
                <a:gd name="T11" fmla="*/ 96 h 233"/>
                <a:gd name="T12" fmla="*/ 75 w 640"/>
                <a:gd name="T13" fmla="*/ 142 h 233"/>
                <a:gd name="T14" fmla="*/ 10 w 640"/>
                <a:gd name="T15" fmla="*/ 202 h 233"/>
                <a:gd name="T16" fmla="*/ 2 w 640"/>
                <a:gd name="T17" fmla="*/ 220 h 233"/>
                <a:gd name="T18" fmla="*/ 14 w 640"/>
                <a:gd name="T19" fmla="*/ 233 h 233"/>
                <a:gd name="T20" fmla="*/ 17 w 640"/>
                <a:gd name="T21" fmla="*/ 232 h 233"/>
                <a:gd name="T22" fmla="*/ 35 w 640"/>
                <a:gd name="T23" fmla="*/ 219 h 233"/>
                <a:gd name="T24" fmla="*/ 98 w 640"/>
                <a:gd name="T25" fmla="*/ 165 h 233"/>
                <a:gd name="T26" fmla="*/ 206 w 640"/>
                <a:gd name="T27" fmla="*/ 107 h 233"/>
                <a:gd name="T28" fmla="*/ 286 w 640"/>
                <a:gd name="T29" fmla="*/ 80 h 233"/>
                <a:gd name="T30" fmla="*/ 433 w 640"/>
                <a:gd name="T31" fmla="*/ 47 h 233"/>
                <a:gd name="T32" fmla="*/ 467 w 640"/>
                <a:gd name="T33" fmla="*/ 42 h 233"/>
                <a:gd name="T34" fmla="*/ 535 w 640"/>
                <a:gd name="T35" fmla="*/ 36 h 233"/>
                <a:gd name="T36" fmla="*/ 555 w 640"/>
                <a:gd name="T37" fmla="*/ 37 h 233"/>
                <a:gd name="T38" fmla="*/ 605 w 640"/>
                <a:gd name="T39" fmla="*/ 42 h 233"/>
                <a:gd name="T40" fmla="*/ 610 w 640"/>
                <a:gd name="T41" fmla="*/ 43 h 233"/>
                <a:gd name="T42" fmla="*/ 632 w 640"/>
                <a:gd name="T43" fmla="*/ 33 h 233"/>
                <a:gd name="T44" fmla="*/ 631 w 640"/>
                <a:gd name="T45" fmla="*/ 5 h 233"/>
                <a:gd name="T46" fmla="*/ 586 w 640"/>
                <a:gd name="T47" fmla="*/ 3 h 233"/>
                <a:gd name="T48" fmla="*/ 584 w 640"/>
                <a:gd name="T49" fmla="*/ 3 h 233"/>
                <a:gd name="T50" fmla="*/ 575 w 640"/>
                <a:gd name="T51" fmla="*/ 3 h 233"/>
                <a:gd name="T52" fmla="*/ 566 w 640"/>
                <a:gd name="T53" fmla="*/ 3 h 233"/>
                <a:gd name="T54" fmla="*/ 556 w 640"/>
                <a:gd name="T55" fmla="*/ 2 h 233"/>
                <a:gd name="T56" fmla="*/ 540 w 640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233">
                  <a:moveTo>
                    <a:pt x="540" y="0"/>
                  </a:moveTo>
                  <a:cubicBezTo>
                    <a:pt x="532" y="0"/>
                    <a:pt x="524" y="2"/>
                    <a:pt x="516" y="3"/>
                  </a:cubicBezTo>
                  <a:cubicBezTo>
                    <a:pt x="482" y="7"/>
                    <a:pt x="449" y="11"/>
                    <a:pt x="415" y="15"/>
                  </a:cubicBezTo>
                  <a:cubicBezTo>
                    <a:pt x="391" y="18"/>
                    <a:pt x="368" y="21"/>
                    <a:pt x="345" y="27"/>
                  </a:cubicBezTo>
                  <a:cubicBezTo>
                    <a:pt x="311" y="36"/>
                    <a:pt x="278" y="47"/>
                    <a:pt x="246" y="59"/>
                  </a:cubicBezTo>
                  <a:cubicBezTo>
                    <a:pt x="215" y="70"/>
                    <a:pt x="185" y="82"/>
                    <a:pt x="156" y="96"/>
                  </a:cubicBezTo>
                  <a:cubicBezTo>
                    <a:pt x="128" y="109"/>
                    <a:pt x="102" y="125"/>
                    <a:pt x="75" y="142"/>
                  </a:cubicBezTo>
                  <a:cubicBezTo>
                    <a:pt x="50" y="159"/>
                    <a:pt x="27" y="178"/>
                    <a:pt x="10" y="202"/>
                  </a:cubicBezTo>
                  <a:cubicBezTo>
                    <a:pt x="6" y="208"/>
                    <a:pt x="3" y="214"/>
                    <a:pt x="2" y="220"/>
                  </a:cubicBezTo>
                  <a:cubicBezTo>
                    <a:pt x="0" y="226"/>
                    <a:pt x="7" y="233"/>
                    <a:pt x="14" y="233"/>
                  </a:cubicBezTo>
                  <a:cubicBezTo>
                    <a:pt x="15" y="233"/>
                    <a:pt x="16" y="233"/>
                    <a:pt x="17" y="232"/>
                  </a:cubicBezTo>
                  <a:cubicBezTo>
                    <a:pt x="24" y="229"/>
                    <a:pt x="31" y="224"/>
                    <a:pt x="35" y="219"/>
                  </a:cubicBezTo>
                  <a:cubicBezTo>
                    <a:pt x="52" y="196"/>
                    <a:pt x="74" y="180"/>
                    <a:pt x="98" y="165"/>
                  </a:cubicBezTo>
                  <a:cubicBezTo>
                    <a:pt x="133" y="144"/>
                    <a:pt x="167" y="121"/>
                    <a:pt x="206" y="107"/>
                  </a:cubicBezTo>
                  <a:cubicBezTo>
                    <a:pt x="233" y="98"/>
                    <a:pt x="260" y="89"/>
                    <a:pt x="286" y="80"/>
                  </a:cubicBezTo>
                  <a:cubicBezTo>
                    <a:pt x="333" y="62"/>
                    <a:pt x="382" y="51"/>
                    <a:pt x="433" y="47"/>
                  </a:cubicBezTo>
                  <a:cubicBezTo>
                    <a:pt x="445" y="46"/>
                    <a:pt x="456" y="44"/>
                    <a:pt x="467" y="42"/>
                  </a:cubicBezTo>
                  <a:cubicBezTo>
                    <a:pt x="490" y="38"/>
                    <a:pt x="512" y="36"/>
                    <a:pt x="535" y="36"/>
                  </a:cubicBezTo>
                  <a:cubicBezTo>
                    <a:pt x="542" y="36"/>
                    <a:pt x="548" y="37"/>
                    <a:pt x="555" y="37"/>
                  </a:cubicBezTo>
                  <a:cubicBezTo>
                    <a:pt x="572" y="38"/>
                    <a:pt x="588" y="40"/>
                    <a:pt x="605" y="42"/>
                  </a:cubicBezTo>
                  <a:cubicBezTo>
                    <a:pt x="607" y="42"/>
                    <a:pt x="608" y="43"/>
                    <a:pt x="610" y="43"/>
                  </a:cubicBezTo>
                  <a:cubicBezTo>
                    <a:pt x="619" y="43"/>
                    <a:pt x="626" y="39"/>
                    <a:pt x="632" y="33"/>
                  </a:cubicBezTo>
                  <a:cubicBezTo>
                    <a:pt x="640" y="25"/>
                    <a:pt x="638" y="17"/>
                    <a:pt x="631" y="5"/>
                  </a:cubicBezTo>
                  <a:cubicBezTo>
                    <a:pt x="616" y="4"/>
                    <a:pt x="601" y="3"/>
                    <a:pt x="586" y="3"/>
                  </a:cubicBezTo>
                  <a:cubicBezTo>
                    <a:pt x="586" y="3"/>
                    <a:pt x="585" y="3"/>
                    <a:pt x="584" y="3"/>
                  </a:cubicBezTo>
                  <a:cubicBezTo>
                    <a:pt x="581" y="3"/>
                    <a:pt x="578" y="3"/>
                    <a:pt x="575" y="3"/>
                  </a:cubicBezTo>
                  <a:cubicBezTo>
                    <a:pt x="572" y="3"/>
                    <a:pt x="569" y="3"/>
                    <a:pt x="566" y="3"/>
                  </a:cubicBezTo>
                  <a:cubicBezTo>
                    <a:pt x="563" y="3"/>
                    <a:pt x="559" y="3"/>
                    <a:pt x="556" y="2"/>
                  </a:cubicBezTo>
                  <a:cubicBezTo>
                    <a:pt x="551" y="1"/>
                    <a:pt x="545" y="0"/>
                    <a:pt x="5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8" name="Freeform 262"/>
            <p:cNvSpPr>
              <a:spLocks/>
            </p:cNvSpPr>
            <p:nvPr/>
          </p:nvSpPr>
          <p:spPr bwMode="auto">
            <a:xfrm>
              <a:off x="7321551" y="-233363"/>
              <a:ext cx="387350" cy="149225"/>
            </a:xfrm>
            <a:custGeom>
              <a:avLst/>
              <a:gdLst>
                <a:gd name="T0" fmla="*/ 455 w 543"/>
                <a:gd name="T1" fmla="*/ 0 h 211"/>
                <a:gd name="T2" fmla="*/ 410 w 543"/>
                <a:gd name="T3" fmla="*/ 2 h 211"/>
                <a:gd name="T4" fmla="*/ 365 w 543"/>
                <a:gd name="T5" fmla="*/ 4 h 211"/>
                <a:gd name="T6" fmla="*/ 365 w 543"/>
                <a:gd name="T7" fmla="*/ 4 h 211"/>
                <a:gd name="T8" fmla="*/ 365 w 543"/>
                <a:gd name="T9" fmla="*/ 4 h 211"/>
                <a:gd name="T10" fmla="*/ 258 w 543"/>
                <a:gd name="T11" fmla="*/ 16 h 211"/>
                <a:gd name="T12" fmla="*/ 225 w 543"/>
                <a:gd name="T13" fmla="*/ 24 h 211"/>
                <a:gd name="T14" fmla="*/ 196 w 543"/>
                <a:gd name="T15" fmla="*/ 33 h 211"/>
                <a:gd name="T16" fmla="*/ 48 w 543"/>
                <a:gd name="T17" fmla="*/ 115 h 211"/>
                <a:gd name="T18" fmla="*/ 6 w 543"/>
                <a:gd name="T19" fmla="*/ 173 h 211"/>
                <a:gd name="T20" fmla="*/ 0 w 543"/>
                <a:gd name="T21" fmla="*/ 199 h 211"/>
                <a:gd name="T22" fmla="*/ 15 w 543"/>
                <a:gd name="T23" fmla="*/ 211 h 211"/>
                <a:gd name="T24" fmla="*/ 21 w 543"/>
                <a:gd name="T25" fmla="*/ 209 h 211"/>
                <a:gd name="T26" fmla="*/ 39 w 543"/>
                <a:gd name="T27" fmla="*/ 187 h 211"/>
                <a:gd name="T28" fmla="*/ 68 w 543"/>
                <a:gd name="T29" fmla="*/ 144 h 211"/>
                <a:gd name="T30" fmla="*/ 87 w 543"/>
                <a:gd name="T31" fmla="*/ 126 h 211"/>
                <a:gd name="T32" fmla="*/ 158 w 543"/>
                <a:gd name="T33" fmla="*/ 83 h 211"/>
                <a:gd name="T34" fmla="*/ 186 w 543"/>
                <a:gd name="T35" fmla="*/ 72 h 211"/>
                <a:gd name="T36" fmla="*/ 241 w 543"/>
                <a:gd name="T37" fmla="*/ 56 h 211"/>
                <a:gd name="T38" fmla="*/ 258 w 543"/>
                <a:gd name="T39" fmla="*/ 54 h 211"/>
                <a:gd name="T40" fmla="*/ 440 w 543"/>
                <a:gd name="T41" fmla="*/ 34 h 211"/>
                <a:gd name="T42" fmla="*/ 457 w 543"/>
                <a:gd name="T43" fmla="*/ 34 h 211"/>
                <a:gd name="T44" fmla="*/ 511 w 543"/>
                <a:gd name="T45" fmla="*/ 40 h 211"/>
                <a:gd name="T46" fmla="*/ 518 w 543"/>
                <a:gd name="T47" fmla="*/ 41 h 211"/>
                <a:gd name="T48" fmla="*/ 527 w 543"/>
                <a:gd name="T49" fmla="*/ 41 h 211"/>
                <a:gd name="T50" fmla="*/ 543 w 543"/>
                <a:gd name="T51" fmla="*/ 23 h 211"/>
                <a:gd name="T52" fmla="*/ 539 w 543"/>
                <a:gd name="T53" fmla="*/ 6 h 211"/>
                <a:gd name="T54" fmla="*/ 538 w 543"/>
                <a:gd name="T55" fmla="*/ 6 h 211"/>
                <a:gd name="T56" fmla="*/ 528 w 543"/>
                <a:gd name="T57" fmla="*/ 6 h 211"/>
                <a:gd name="T58" fmla="*/ 519 w 543"/>
                <a:gd name="T59" fmla="*/ 7 h 211"/>
                <a:gd name="T60" fmla="*/ 508 w 543"/>
                <a:gd name="T61" fmla="*/ 5 h 211"/>
                <a:gd name="T62" fmla="*/ 455 w 543"/>
                <a:gd name="T6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3" h="211">
                  <a:moveTo>
                    <a:pt x="455" y="0"/>
                  </a:moveTo>
                  <a:cubicBezTo>
                    <a:pt x="440" y="0"/>
                    <a:pt x="425" y="1"/>
                    <a:pt x="410" y="2"/>
                  </a:cubicBezTo>
                  <a:cubicBezTo>
                    <a:pt x="395" y="3"/>
                    <a:pt x="380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29" y="4"/>
                    <a:pt x="294" y="16"/>
                    <a:pt x="258" y="16"/>
                  </a:cubicBezTo>
                  <a:cubicBezTo>
                    <a:pt x="246" y="17"/>
                    <a:pt x="236" y="21"/>
                    <a:pt x="225" y="24"/>
                  </a:cubicBezTo>
                  <a:cubicBezTo>
                    <a:pt x="215" y="27"/>
                    <a:pt x="205" y="30"/>
                    <a:pt x="196" y="33"/>
                  </a:cubicBezTo>
                  <a:cubicBezTo>
                    <a:pt x="141" y="51"/>
                    <a:pt x="90" y="75"/>
                    <a:pt x="48" y="115"/>
                  </a:cubicBezTo>
                  <a:cubicBezTo>
                    <a:pt x="31" y="132"/>
                    <a:pt x="16" y="152"/>
                    <a:pt x="6" y="173"/>
                  </a:cubicBezTo>
                  <a:cubicBezTo>
                    <a:pt x="2" y="181"/>
                    <a:pt x="0" y="190"/>
                    <a:pt x="0" y="199"/>
                  </a:cubicBezTo>
                  <a:cubicBezTo>
                    <a:pt x="0" y="205"/>
                    <a:pt x="8" y="211"/>
                    <a:pt x="15" y="211"/>
                  </a:cubicBezTo>
                  <a:cubicBezTo>
                    <a:pt x="17" y="211"/>
                    <a:pt x="19" y="210"/>
                    <a:pt x="21" y="209"/>
                  </a:cubicBezTo>
                  <a:cubicBezTo>
                    <a:pt x="30" y="204"/>
                    <a:pt x="36" y="197"/>
                    <a:pt x="39" y="187"/>
                  </a:cubicBezTo>
                  <a:cubicBezTo>
                    <a:pt x="43" y="169"/>
                    <a:pt x="52" y="155"/>
                    <a:pt x="68" y="144"/>
                  </a:cubicBezTo>
                  <a:cubicBezTo>
                    <a:pt x="75" y="139"/>
                    <a:pt x="81" y="132"/>
                    <a:pt x="87" y="126"/>
                  </a:cubicBezTo>
                  <a:cubicBezTo>
                    <a:pt x="107" y="106"/>
                    <a:pt x="131" y="93"/>
                    <a:pt x="158" y="83"/>
                  </a:cubicBezTo>
                  <a:cubicBezTo>
                    <a:pt x="167" y="79"/>
                    <a:pt x="177" y="76"/>
                    <a:pt x="186" y="72"/>
                  </a:cubicBezTo>
                  <a:cubicBezTo>
                    <a:pt x="203" y="63"/>
                    <a:pt x="222" y="59"/>
                    <a:pt x="241" y="56"/>
                  </a:cubicBezTo>
                  <a:cubicBezTo>
                    <a:pt x="246" y="56"/>
                    <a:pt x="252" y="55"/>
                    <a:pt x="258" y="54"/>
                  </a:cubicBezTo>
                  <a:cubicBezTo>
                    <a:pt x="317" y="38"/>
                    <a:pt x="378" y="36"/>
                    <a:pt x="440" y="34"/>
                  </a:cubicBezTo>
                  <a:cubicBezTo>
                    <a:pt x="445" y="34"/>
                    <a:pt x="451" y="34"/>
                    <a:pt x="457" y="34"/>
                  </a:cubicBezTo>
                  <a:cubicBezTo>
                    <a:pt x="475" y="34"/>
                    <a:pt x="493" y="35"/>
                    <a:pt x="511" y="40"/>
                  </a:cubicBezTo>
                  <a:cubicBezTo>
                    <a:pt x="513" y="41"/>
                    <a:pt x="516" y="41"/>
                    <a:pt x="518" y="41"/>
                  </a:cubicBezTo>
                  <a:cubicBezTo>
                    <a:pt x="521" y="41"/>
                    <a:pt x="524" y="41"/>
                    <a:pt x="527" y="41"/>
                  </a:cubicBezTo>
                  <a:cubicBezTo>
                    <a:pt x="538" y="39"/>
                    <a:pt x="543" y="33"/>
                    <a:pt x="543" y="23"/>
                  </a:cubicBezTo>
                  <a:cubicBezTo>
                    <a:pt x="543" y="18"/>
                    <a:pt x="540" y="12"/>
                    <a:pt x="539" y="6"/>
                  </a:cubicBezTo>
                  <a:cubicBezTo>
                    <a:pt x="538" y="6"/>
                    <a:pt x="538" y="6"/>
                    <a:pt x="538" y="6"/>
                  </a:cubicBezTo>
                  <a:cubicBezTo>
                    <a:pt x="534" y="6"/>
                    <a:pt x="531" y="6"/>
                    <a:pt x="528" y="6"/>
                  </a:cubicBezTo>
                  <a:cubicBezTo>
                    <a:pt x="525" y="6"/>
                    <a:pt x="522" y="7"/>
                    <a:pt x="519" y="7"/>
                  </a:cubicBezTo>
                  <a:cubicBezTo>
                    <a:pt x="515" y="7"/>
                    <a:pt x="511" y="6"/>
                    <a:pt x="508" y="5"/>
                  </a:cubicBezTo>
                  <a:cubicBezTo>
                    <a:pt x="490" y="1"/>
                    <a:pt x="473" y="0"/>
                    <a:pt x="4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9" name="Freeform 263"/>
            <p:cNvSpPr>
              <a:spLocks/>
            </p:cNvSpPr>
            <p:nvPr/>
          </p:nvSpPr>
          <p:spPr bwMode="auto">
            <a:xfrm>
              <a:off x="7618413" y="165100"/>
              <a:ext cx="111125" cy="106363"/>
            </a:xfrm>
            <a:custGeom>
              <a:avLst/>
              <a:gdLst>
                <a:gd name="T0" fmla="*/ 85 w 156"/>
                <a:gd name="T1" fmla="*/ 0 h 149"/>
                <a:gd name="T2" fmla="*/ 49 w 156"/>
                <a:gd name="T3" fmla="*/ 16 h 149"/>
                <a:gd name="T4" fmla="*/ 0 w 156"/>
                <a:gd name="T5" fmla="*/ 60 h 149"/>
                <a:gd name="T6" fmla="*/ 0 w 156"/>
                <a:gd name="T7" fmla="*/ 80 h 149"/>
                <a:gd name="T8" fmla="*/ 78 w 156"/>
                <a:gd name="T9" fmla="*/ 149 h 149"/>
                <a:gd name="T10" fmla="*/ 106 w 156"/>
                <a:gd name="T11" fmla="*/ 145 h 149"/>
                <a:gd name="T12" fmla="*/ 135 w 156"/>
                <a:gd name="T13" fmla="*/ 124 h 149"/>
                <a:gd name="T14" fmla="*/ 137 w 156"/>
                <a:gd name="T15" fmla="*/ 32 h 149"/>
                <a:gd name="T16" fmla="*/ 85 w 156"/>
                <a:gd name="T1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49">
                  <a:moveTo>
                    <a:pt x="85" y="0"/>
                  </a:moveTo>
                  <a:cubicBezTo>
                    <a:pt x="72" y="0"/>
                    <a:pt x="60" y="5"/>
                    <a:pt x="49" y="16"/>
                  </a:cubicBezTo>
                  <a:cubicBezTo>
                    <a:pt x="34" y="32"/>
                    <a:pt x="18" y="46"/>
                    <a:pt x="0" y="60"/>
                  </a:cubicBezTo>
                  <a:cubicBezTo>
                    <a:pt x="0" y="69"/>
                    <a:pt x="0" y="74"/>
                    <a:pt x="0" y="80"/>
                  </a:cubicBezTo>
                  <a:cubicBezTo>
                    <a:pt x="5" y="130"/>
                    <a:pt x="40" y="149"/>
                    <a:pt x="78" y="149"/>
                  </a:cubicBezTo>
                  <a:cubicBezTo>
                    <a:pt x="87" y="149"/>
                    <a:pt x="97" y="147"/>
                    <a:pt x="106" y="145"/>
                  </a:cubicBezTo>
                  <a:cubicBezTo>
                    <a:pt x="117" y="143"/>
                    <a:pt x="129" y="134"/>
                    <a:pt x="135" y="124"/>
                  </a:cubicBezTo>
                  <a:cubicBezTo>
                    <a:pt x="154" y="95"/>
                    <a:pt x="156" y="64"/>
                    <a:pt x="137" y="32"/>
                  </a:cubicBezTo>
                  <a:cubicBezTo>
                    <a:pt x="127" y="14"/>
                    <a:pt x="106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0" name="Freeform 264"/>
            <p:cNvSpPr>
              <a:spLocks/>
            </p:cNvSpPr>
            <p:nvPr/>
          </p:nvSpPr>
          <p:spPr bwMode="auto">
            <a:xfrm>
              <a:off x="7385051" y="-138113"/>
              <a:ext cx="319088" cy="133350"/>
            </a:xfrm>
            <a:custGeom>
              <a:avLst/>
              <a:gdLst>
                <a:gd name="T0" fmla="*/ 346 w 448"/>
                <a:gd name="T1" fmla="*/ 0 h 188"/>
                <a:gd name="T2" fmla="*/ 271 w 448"/>
                <a:gd name="T3" fmla="*/ 9 h 188"/>
                <a:gd name="T4" fmla="*/ 212 w 448"/>
                <a:gd name="T5" fmla="*/ 24 h 188"/>
                <a:gd name="T6" fmla="*/ 137 w 448"/>
                <a:gd name="T7" fmla="*/ 53 h 188"/>
                <a:gd name="T8" fmla="*/ 41 w 448"/>
                <a:gd name="T9" fmla="*/ 107 h 188"/>
                <a:gd name="T10" fmla="*/ 4 w 448"/>
                <a:gd name="T11" fmla="*/ 160 h 188"/>
                <a:gd name="T12" fmla="*/ 1 w 448"/>
                <a:gd name="T13" fmla="*/ 170 h 188"/>
                <a:gd name="T14" fmla="*/ 8 w 448"/>
                <a:gd name="T15" fmla="*/ 187 h 188"/>
                <a:gd name="T16" fmla="*/ 14 w 448"/>
                <a:gd name="T17" fmla="*/ 188 h 188"/>
                <a:gd name="T18" fmla="*/ 29 w 448"/>
                <a:gd name="T19" fmla="*/ 182 h 188"/>
                <a:gd name="T20" fmla="*/ 34 w 448"/>
                <a:gd name="T21" fmla="*/ 174 h 188"/>
                <a:gd name="T22" fmla="*/ 89 w 448"/>
                <a:gd name="T23" fmla="*/ 109 h 188"/>
                <a:gd name="T24" fmla="*/ 177 w 448"/>
                <a:gd name="T25" fmla="*/ 68 h 188"/>
                <a:gd name="T26" fmla="*/ 251 w 448"/>
                <a:gd name="T27" fmla="*/ 47 h 188"/>
                <a:gd name="T28" fmla="*/ 345 w 448"/>
                <a:gd name="T29" fmla="*/ 32 h 188"/>
                <a:gd name="T30" fmla="*/ 415 w 448"/>
                <a:gd name="T31" fmla="*/ 41 h 188"/>
                <a:gd name="T32" fmla="*/ 429 w 448"/>
                <a:gd name="T33" fmla="*/ 44 h 188"/>
                <a:gd name="T34" fmla="*/ 429 w 448"/>
                <a:gd name="T35" fmla="*/ 44 h 188"/>
                <a:gd name="T36" fmla="*/ 447 w 448"/>
                <a:gd name="T37" fmla="*/ 28 h 188"/>
                <a:gd name="T38" fmla="*/ 436 w 448"/>
                <a:gd name="T39" fmla="*/ 9 h 188"/>
                <a:gd name="T40" fmla="*/ 413 w 448"/>
                <a:gd name="T41" fmla="*/ 5 h 188"/>
                <a:gd name="T42" fmla="*/ 372 w 448"/>
                <a:gd name="T43" fmla="*/ 2 h 188"/>
                <a:gd name="T44" fmla="*/ 346 w 448"/>
                <a:gd name="T4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" h="188">
                  <a:moveTo>
                    <a:pt x="346" y="0"/>
                  </a:moveTo>
                  <a:cubicBezTo>
                    <a:pt x="320" y="0"/>
                    <a:pt x="296" y="5"/>
                    <a:pt x="271" y="9"/>
                  </a:cubicBezTo>
                  <a:cubicBezTo>
                    <a:pt x="251" y="13"/>
                    <a:pt x="231" y="18"/>
                    <a:pt x="212" y="24"/>
                  </a:cubicBezTo>
                  <a:cubicBezTo>
                    <a:pt x="186" y="33"/>
                    <a:pt x="162" y="45"/>
                    <a:pt x="137" y="53"/>
                  </a:cubicBezTo>
                  <a:cubicBezTo>
                    <a:pt x="100" y="63"/>
                    <a:pt x="70" y="84"/>
                    <a:pt x="41" y="107"/>
                  </a:cubicBezTo>
                  <a:cubicBezTo>
                    <a:pt x="24" y="121"/>
                    <a:pt x="11" y="139"/>
                    <a:pt x="4" y="160"/>
                  </a:cubicBezTo>
                  <a:cubicBezTo>
                    <a:pt x="3" y="163"/>
                    <a:pt x="2" y="167"/>
                    <a:pt x="1" y="170"/>
                  </a:cubicBezTo>
                  <a:cubicBezTo>
                    <a:pt x="0" y="176"/>
                    <a:pt x="0" y="183"/>
                    <a:pt x="8" y="187"/>
                  </a:cubicBezTo>
                  <a:cubicBezTo>
                    <a:pt x="10" y="188"/>
                    <a:pt x="12" y="188"/>
                    <a:pt x="14" y="188"/>
                  </a:cubicBezTo>
                  <a:cubicBezTo>
                    <a:pt x="20" y="188"/>
                    <a:pt x="27" y="186"/>
                    <a:pt x="29" y="182"/>
                  </a:cubicBezTo>
                  <a:cubicBezTo>
                    <a:pt x="31" y="179"/>
                    <a:pt x="33" y="177"/>
                    <a:pt x="34" y="174"/>
                  </a:cubicBezTo>
                  <a:cubicBezTo>
                    <a:pt x="44" y="145"/>
                    <a:pt x="65" y="126"/>
                    <a:pt x="89" y="109"/>
                  </a:cubicBezTo>
                  <a:cubicBezTo>
                    <a:pt x="116" y="91"/>
                    <a:pt x="145" y="77"/>
                    <a:pt x="177" y="68"/>
                  </a:cubicBezTo>
                  <a:cubicBezTo>
                    <a:pt x="201" y="60"/>
                    <a:pt x="227" y="54"/>
                    <a:pt x="251" y="47"/>
                  </a:cubicBezTo>
                  <a:cubicBezTo>
                    <a:pt x="282" y="37"/>
                    <a:pt x="313" y="32"/>
                    <a:pt x="345" y="32"/>
                  </a:cubicBezTo>
                  <a:cubicBezTo>
                    <a:pt x="368" y="32"/>
                    <a:pt x="392" y="35"/>
                    <a:pt x="415" y="41"/>
                  </a:cubicBezTo>
                  <a:cubicBezTo>
                    <a:pt x="420" y="42"/>
                    <a:pt x="424" y="44"/>
                    <a:pt x="429" y="44"/>
                  </a:cubicBezTo>
                  <a:cubicBezTo>
                    <a:pt x="429" y="44"/>
                    <a:pt x="429" y="44"/>
                    <a:pt x="429" y="44"/>
                  </a:cubicBezTo>
                  <a:cubicBezTo>
                    <a:pt x="437" y="44"/>
                    <a:pt x="446" y="36"/>
                    <a:pt x="447" y="28"/>
                  </a:cubicBezTo>
                  <a:cubicBezTo>
                    <a:pt x="448" y="19"/>
                    <a:pt x="444" y="11"/>
                    <a:pt x="436" y="9"/>
                  </a:cubicBezTo>
                  <a:cubicBezTo>
                    <a:pt x="429" y="7"/>
                    <a:pt x="421" y="5"/>
                    <a:pt x="413" y="5"/>
                  </a:cubicBezTo>
                  <a:cubicBezTo>
                    <a:pt x="399" y="4"/>
                    <a:pt x="385" y="5"/>
                    <a:pt x="372" y="2"/>
                  </a:cubicBezTo>
                  <a:cubicBezTo>
                    <a:pt x="363" y="1"/>
                    <a:pt x="354" y="0"/>
                    <a:pt x="3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1" name="Freeform 265"/>
            <p:cNvSpPr>
              <a:spLocks/>
            </p:cNvSpPr>
            <p:nvPr/>
          </p:nvSpPr>
          <p:spPr bwMode="auto">
            <a:xfrm>
              <a:off x="7443788" y="-52388"/>
              <a:ext cx="247650" cy="112713"/>
            </a:xfrm>
            <a:custGeom>
              <a:avLst/>
              <a:gdLst>
                <a:gd name="T0" fmla="*/ 324 w 349"/>
                <a:gd name="T1" fmla="*/ 0 h 158"/>
                <a:gd name="T2" fmla="*/ 321 w 349"/>
                <a:gd name="T3" fmla="*/ 0 h 158"/>
                <a:gd name="T4" fmla="*/ 191 w 349"/>
                <a:gd name="T5" fmla="*/ 19 h 158"/>
                <a:gd name="T6" fmla="*/ 145 w 349"/>
                <a:gd name="T7" fmla="*/ 30 h 158"/>
                <a:gd name="T8" fmla="*/ 116 w 349"/>
                <a:gd name="T9" fmla="*/ 39 h 158"/>
                <a:gd name="T10" fmla="*/ 28 w 349"/>
                <a:gd name="T11" fmla="*/ 104 h 158"/>
                <a:gd name="T12" fmla="*/ 1 w 349"/>
                <a:gd name="T13" fmla="*/ 141 h 158"/>
                <a:gd name="T14" fmla="*/ 3 w 349"/>
                <a:gd name="T15" fmla="*/ 153 h 158"/>
                <a:gd name="T16" fmla="*/ 15 w 349"/>
                <a:gd name="T17" fmla="*/ 158 h 158"/>
                <a:gd name="T18" fmla="*/ 16 w 349"/>
                <a:gd name="T19" fmla="*/ 158 h 158"/>
                <a:gd name="T20" fmla="*/ 34 w 349"/>
                <a:gd name="T21" fmla="*/ 147 h 158"/>
                <a:gd name="T22" fmla="*/ 106 w 349"/>
                <a:gd name="T23" fmla="*/ 79 h 158"/>
                <a:gd name="T24" fmla="*/ 139 w 349"/>
                <a:gd name="T25" fmla="*/ 63 h 158"/>
                <a:gd name="T26" fmla="*/ 205 w 349"/>
                <a:gd name="T27" fmla="*/ 47 h 158"/>
                <a:gd name="T28" fmla="*/ 287 w 349"/>
                <a:gd name="T29" fmla="*/ 34 h 158"/>
                <a:gd name="T30" fmla="*/ 318 w 349"/>
                <a:gd name="T31" fmla="*/ 38 h 158"/>
                <a:gd name="T32" fmla="*/ 325 w 349"/>
                <a:gd name="T33" fmla="*/ 38 h 158"/>
                <a:gd name="T34" fmla="*/ 340 w 349"/>
                <a:gd name="T35" fmla="*/ 32 h 158"/>
                <a:gd name="T36" fmla="*/ 348 w 349"/>
                <a:gd name="T37" fmla="*/ 15 h 158"/>
                <a:gd name="T38" fmla="*/ 337 w 349"/>
                <a:gd name="T39" fmla="*/ 1 h 158"/>
                <a:gd name="T40" fmla="*/ 324 w 349"/>
                <a:gd name="T4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9" h="158">
                  <a:moveTo>
                    <a:pt x="324" y="0"/>
                  </a:moveTo>
                  <a:cubicBezTo>
                    <a:pt x="323" y="0"/>
                    <a:pt x="322" y="0"/>
                    <a:pt x="321" y="0"/>
                  </a:cubicBezTo>
                  <a:cubicBezTo>
                    <a:pt x="278" y="6"/>
                    <a:pt x="233" y="4"/>
                    <a:pt x="191" y="19"/>
                  </a:cubicBezTo>
                  <a:cubicBezTo>
                    <a:pt x="176" y="24"/>
                    <a:pt x="160" y="26"/>
                    <a:pt x="145" y="30"/>
                  </a:cubicBezTo>
                  <a:cubicBezTo>
                    <a:pt x="135" y="32"/>
                    <a:pt x="125" y="34"/>
                    <a:pt x="116" y="39"/>
                  </a:cubicBezTo>
                  <a:cubicBezTo>
                    <a:pt x="85" y="58"/>
                    <a:pt x="53" y="77"/>
                    <a:pt x="28" y="104"/>
                  </a:cubicBezTo>
                  <a:cubicBezTo>
                    <a:pt x="18" y="115"/>
                    <a:pt x="10" y="128"/>
                    <a:pt x="1" y="141"/>
                  </a:cubicBezTo>
                  <a:cubicBezTo>
                    <a:pt x="0" y="144"/>
                    <a:pt x="1" y="151"/>
                    <a:pt x="3" y="153"/>
                  </a:cubicBezTo>
                  <a:cubicBezTo>
                    <a:pt x="5" y="156"/>
                    <a:pt x="11" y="157"/>
                    <a:pt x="15" y="158"/>
                  </a:cubicBezTo>
                  <a:cubicBezTo>
                    <a:pt x="15" y="158"/>
                    <a:pt x="16" y="158"/>
                    <a:pt x="16" y="158"/>
                  </a:cubicBezTo>
                  <a:cubicBezTo>
                    <a:pt x="25" y="158"/>
                    <a:pt x="30" y="153"/>
                    <a:pt x="34" y="147"/>
                  </a:cubicBezTo>
                  <a:cubicBezTo>
                    <a:pt x="53" y="118"/>
                    <a:pt x="82" y="101"/>
                    <a:pt x="106" y="79"/>
                  </a:cubicBezTo>
                  <a:cubicBezTo>
                    <a:pt x="115" y="71"/>
                    <a:pt x="127" y="66"/>
                    <a:pt x="139" y="63"/>
                  </a:cubicBezTo>
                  <a:cubicBezTo>
                    <a:pt x="161" y="56"/>
                    <a:pt x="183" y="51"/>
                    <a:pt x="205" y="47"/>
                  </a:cubicBezTo>
                  <a:cubicBezTo>
                    <a:pt x="232" y="41"/>
                    <a:pt x="259" y="34"/>
                    <a:pt x="287" y="34"/>
                  </a:cubicBezTo>
                  <a:cubicBezTo>
                    <a:pt x="297" y="34"/>
                    <a:pt x="308" y="35"/>
                    <a:pt x="318" y="38"/>
                  </a:cubicBezTo>
                  <a:cubicBezTo>
                    <a:pt x="321" y="38"/>
                    <a:pt x="323" y="38"/>
                    <a:pt x="325" y="38"/>
                  </a:cubicBezTo>
                  <a:cubicBezTo>
                    <a:pt x="331" y="38"/>
                    <a:pt x="336" y="36"/>
                    <a:pt x="340" y="32"/>
                  </a:cubicBezTo>
                  <a:cubicBezTo>
                    <a:pt x="344" y="27"/>
                    <a:pt x="349" y="20"/>
                    <a:pt x="348" y="15"/>
                  </a:cubicBezTo>
                  <a:cubicBezTo>
                    <a:pt x="347" y="10"/>
                    <a:pt x="340" y="5"/>
                    <a:pt x="337" y="1"/>
                  </a:cubicBezTo>
                  <a:cubicBezTo>
                    <a:pt x="332" y="1"/>
                    <a:pt x="327" y="0"/>
                    <a:pt x="3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2" name="Freeform 266"/>
            <p:cNvSpPr>
              <a:spLocks/>
            </p:cNvSpPr>
            <p:nvPr/>
          </p:nvSpPr>
          <p:spPr bwMode="auto">
            <a:xfrm>
              <a:off x="7510463" y="34925"/>
              <a:ext cx="184150" cy="90488"/>
            </a:xfrm>
            <a:custGeom>
              <a:avLst/>
              <a:gdLst>
                <a:gd name="T0" fmla="*/ 199 w 259"/>
                <a:gd name="T1" fmla="*/ 0 h 126"/>
                <a:gd name="T2" fmla="*/ 180 w 259"/>
                <a:gd name="T3" fmla="*/ 1 h 126"/>
                <a:gd name="T4" fmla="*/ 40 w 259"/>
                <a:gd name="T5" fmla="*/ 59 h 126"/>
                <a:gd name="T6" fmla="*/ 3 w 259"/>
                <a:gd name="T7" fmla="*/ 109 h 126"/>
                <a:gd name="T8" fmla="*/ 17 w 259"/>
                <a:gd name="T9" fmla="*/ 126 h 126"/>
                <a:gd name="T10" fmla="*/ 18 w 259"/>
                <a:gd name="T11" fmla="*/ 126 h 126"/>
                <a:gd name="T12" fmla="*/ 39 w 259"/>
                <a:gd name="T13" fmla="*/ 114 h 126"/>
                <a:gd name="T14" fmla="*/ 64 w 259"/>
                <a:gd name="T15" fmla="*/ 80 h 126"/>
                <a:gd name="T16" fmla="*/ 189 w 259"/>
                <a:gd name="T17" fmla="*/ 34 h 126"/>
                <a:gd name="T18" fmla="*/ 221 w 259"/>
                <a:gd name="T19" fmla="*/ 36 h 126"/>
                <a:gd name="T20" fmla="*/ 231 w 259"/>
                <a:gd name="T21" fmla="*/ 37 h 126"/>
                <a:gd name="T22" fmla="*/ 244 w 259"/>
                <a:gd name="T23" fmla="*/ 36 h 126"/>
                <a:gd name="T24" fmla="*/ 259 w 259"/>
                <a:gd name="T25" fmla="*/ 20 h 126"/>
                <a:gd name="T26" fmla="*/ 237 w 259"/>
                <a:gd name="T27" fmla="*/ 2 h 126"/>
                <a:gd name="T28" fmla="*/ 199 w 259"/>
                <a:gd name="T2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126">
                  <a:moveTo>
                    <a:pt x="199" y="0"/>
                  </a:moveTo>
                  <a:cubicBezTo>
                    <a:pt x="193" y="0"/>
                    <a:pt x="187" y="0"/>
                    <a:pt x="180" y="1"/>
                  </a:cubicBezTo>
                  <a:cubicBezTo>
                    <a:pt x="128" y="8"/>
                    <a:pt x="79" y="23"/>
                    <a:pt x="40" y="59"/>
                  </a:cubicBezTo>
                  <a:cubicBezTo>
                    <a:pt x="25" y="74"/>
                    <a:pt x="10" y="89"/>
                    <a:pt x="3" y="109"/>
                  </a:cubicBezTo>
                  <a:cubicBezTo>
                    <a:pt x="0" y="119"/>
                    <a:pt x="5" y="126"/>
                    <a:pt x="17" y="126"/>
                  </a:cubicBezTo>
                  <a:cubicBezTo>
                    <a:pt x="17" y="126"/>
                    <a:pt x="18" y="126"/>
                    <a:pt x="18" y="126"/>
                  </a:cubicBezTo>
                  <a:cubicBezTo>
                    <a:pt x="27" y="126"/>
                    <a:pt x="35" y="123"/>
                    <a:pt x="39" y="114"/>
                  </a:cubicBezTo>
                  <a:cubicBezTo>
                    <a:pt x="45" y="101"/>
                    <a:pt x="52" y="90"/>
                    <a:pt x="64" y="80"/>
                  </a:cubicBezTo>
                  <a:cubicBezTo>
                    <a:pt x="101" y="50"/>
                    <a:pt x="142" y="34"/>
                    <a:pt x="189" y="34"/>
                  </a:cubicBezTo>
                  <a:cubicBezTo>
                    <a:pt x="199" y="34"/>
                    <a:pt x="210" y="35"/>
                    <a:pt x="221" y="36"/>
                  </a:cubicBezTo>
                  <a:cubicBezTo>
                    <a:pt x="224" y="37"/>
                    <a:pt x="228" y="37"/>
                    <a:pt x="231" y="37"/>
                  </a:cubicBezTo>
                  <a:cubicBezTo>
                    <a:pt x="236" y="37"/>
                    <a:pt x="240" y="37"/>
                    <a:pt x="244" y="36"/>
                  </a:cubicBezTo>
                  <a:cubicBezTo>
                    <a:pt x="253" y="35"/>
                    <a:pt x="258" y="28"/>
                    <a:pt x="259" y="20"/>
                  </a:cubicBezTo>
                  <a:cubicBezTo>
                    <a:pt x="259" y="13"/>
                    <a:pt x="254" y="7"/>
                    <a:pt x="237" y="2"/>
                  </a:cubicBezTo>
                  <a:cubicBezTo>
                    <a:pt x="227" y="2"/>
                    <a:pt x="214" y="0"/>
                    <a:pt x="1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3" name="Freeform 267"/>
            <p:cNvSpPr>
              <a:spLocks/>
            </p:cNvSpPr>
            <p:nvPr/>
          </p:nvSpPr>
          <p:spPr bwMode="auto">
            <a:xfrm>
              <a:off x="7578726" y="100012"/>
              <a:ext cx="104775" cy="65088"/>
            </a:xfrm>
            <a:custGeom>
              <a:avLst/>
              <a:gdLst>
                <a:gd name="T0" fmla="*/ 127 w 146"/>
                <a:gd name="T1" fmla="*/ 0 h 93"/>
                <a:gd name="T2" fmla="*/ 100 w 146"/>
                <a:gd name="T3" fmla="*/ 3 h 93"/>
                <a:gd name="T4" fmla="*/ 78 w 146"/>
                <a:gd name="T5" fmla="*/ 9 h 93"/>
                <a:gd name="T6" fmla="*/ 0 w 146"/>
                <a:gd name="T7" fmla="*/ 79 h 93"/>
                <a:gd name="T8" fmla="*/ 3 w 146"/>
                <a:gd name="T9" fmla="*/ 89 h 93"/>
                <a:gd name="T10" fmla="*/ 15 w 146"/>
                <a:gd name="T11" fmla="*/ 93 h 93"/>
                <a:gd name="T12" fmla="*/ 19 w 146"/>
                <a:gd name="T13" fmla="*/ 93 h 93"/>
                <a:gd name="T14" fmla="*/ 35 w 146"/>
                <a:gd name="T15" fmla="*/ 78 h 93"/>
                <a:gd name="T16" fmla="*/ 72 w 146"/>
                <a:gd name="T17" fmla="*/ 44 h 93"/>
                <a:gd name="T18" fmla="*/ 108 w 146"/>
                <a:gd name="T19" fmla="*/ 36 h 93"/>
                <a:gd name="T20" fmla="*/ 118 w 146"/>
                <a:gd name="T21" fmla="*/ 36 h 93"/>
                <a:gd name="T22" fmla="*/ 121 w 146"/>
                <a:gd name="T23" fmla="*/ 36 h 93"/>
                <a:gd name="T24" fmla="*/ 143 w 146"/>
                <a:gd name="T25" fmla="*/ 20 h 93"/>
                <a:gd name="T26" fmla="*/ 131 w 146"/>
                <a:gd name="T27" fmla="*/ 0 h 93"/>
                <a:gd name="T28" fmla="*/ 127 w 146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93">
                  <a:moveTo>
                    <a:pt x="127" y="0"/>
                  </a:moveTo>
                  <a:cubicBezTo>
                    <a:pt x="118" y="0"/>
                    <a:pt x="109" y="1"/>
                    <a:pt x="100" y="3"/>
                  </a:cubicBezTo>
                  <a:cubicBezTo>
                    <a:pt x="93" y="4"/>
                    <a:pt x="86" y="7"/>
                    <a:pt x="78" y="9"/>
                  </a:cubicBezTo>
                  <a:cubicBezTo>
                    <a:pt x="41" y="19"/>
                    <a:pt x="14" y="39"/>
                    <a:pt x="0" y="79"/>
                  </a:cubicBezTo>
                  <a:cubicBezTo>
                    <a:pt x="0" y="80"/>
                    <a:pt x="0" y="87"/>
                    <a:pt x="3" y="89"/>
                  </a:cubicBezTo>
                  <a:cubicBezTo>
                    <a:pt x="6" y="92"/>
                    <a:pt x="11" y="93"/>
                    <a:pt x="15" y="93"/>
                  </a:cubicBezTo>
                  <a:cubicBezTo>
                    <a:pt x="16" y="93"/>
                    <a:pt x="18" y="93"/>
                    <a:pt x="19" y="93"/>
                  </a:cubicBezTo>
                  <a:cubicBezTo>
                    <a:pt x="25" y="90"/>
                    <a:pt x="33" y="84"/>
                    <a:pt x="35" y="78"/>
                  </a:cubicBezTo>
                  <a:cubicBezTo>
                    <a:pt x="41" y="59"/>
                    <a:pt x="55" y="52"/>
                    <a:pt x="72" y="44"/>
                  </a:cubicBezTo>
                  <a:cubicBezTo>
                    <a:pt x="84" y="38"/>
                    <a:pt x="96" y="36"/>
                    <a:pt x="108" y="36"/>
                  </a:cubicBezTo>
                  <a:cubicBezTo>
                    <a:pt x="111" y="36"/>
                    <a:pt x="115" y="36"/>
                    <a:pt x="118" y="36"/>
                  </a:cubicBezTo>
                  <a:cubicBezTo>
                    <a:pt x="119" y="36"/>
                    <a:pt x="120" y="36"/>
                    <a:pt x="121" y="36"/>
                  </a:cubicBezTo>
                  <a:cubicBezTo>
                    <a:pt x="132" y="36"/>
                    <a:pt x="140" y="30"/>
                    <a:pt x="143" y="20"/>
                  </a:cubicBezTo>
                  <a:cubicBezTo>
                    <a:pt x="146" y="11"/>
                    <a:pt x="140" y="0"/>
                    <a:pt x="131" y="0"/>
                  </a:cubicBezTo>
                  <a:cubicBezTo>
                    <a:pt x="129" y="0"/>
                    <a:pt x="128" y="0"/>
                    <a:pt x="1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4" name="Freeform 268"/>
            <p:cNvSpPr>
              <a:spLocks noEditPoints="1"/>
            </p:cNvSpPr>
            <p:nvPr/>
          </p:nvSpPr>
          <p:spPr bwMode="auto">
            <a:xfrm>
              <a:off x="8759826" y="-514350"/>
              <a:ext cx="1200150" cy="957263"/>
            </a:xfrm>
            <a:custGeom>
              <a:avLst/>
              <a:gdLst>
                <a:gd name="T0" fmla="*/ 753 w 1686"/>
                <a:gd name="T1" fmla="*/ 534 h 1345"/>
                <a:gd name="T2" fmla="*/ 769 w 1686"/>
                <a:gd name="T3" fmla="*/ 476 h 1345"/>
                <a:gd name="T4" fmla="*/ 761 w 1686"/>
                <a:gd name="T5" fmla="*/ 535 h 1345"/>
                <a:gd name="T6" fmla="*/ 447 w 1686"/>
                <a:gd name="T7" fmla="*/ 396 h 1345"/>
                <a:gd name="T8" fmla="*/ 614 w 1686"/>
                <a:gd name="T9" fmla="*/ 395 h 1345"/>
                <a:gd name="T10" fmla="*/ 633 w 1686"/>
                <a:gd name="T11" fmla="*/ 342 h 1345"/>
                <a:gd name="T12" fmla="*/ 391 w 1686"/>
                <a:gd name="T13" fmla="*/ 304 h 1345"/>
                <a:gd name="T14" fmla="*/ 346 w 1686"/>
                <a:gd name="T15" fmla="*/ 347 h 1345"/>
                <a:gd name="T16" fmla="*/ 655 w 1686"/>
                <a:gd name="T17" fmla="*/ 342 h 1345"/>
                <a:gd name="T18" fmla="*/ 721 w 1686"/>
                <a:gd name="T19" fmla="*/ 271 h 1345"/>
                <a:gd name="T20" fmla="*/ 640 w 1686"/>
                <a:gd name="T21" fmla="*/ 343 h 1345"/>
                <a:gd name="T22" fmla="*/ 611 w 1686"/>
                <a:gd name="T23" fmla="*/ 308 h 1345"/>
                <a:gd name="T24" fmla="*/ 608 w 1686"/>
                <a:gd name="T25" fmla="*/ 201 h 1345"/>
                <a:gd name="T26" fmla="*/ 591 w 1686"/>
                <a:gd name="T27" fmla="*/ 219 h 1345"/>
                <a:gd name="T28" fmla="*/ 524 w 1686"/>
                <a:gd name="T29" fmla="*/ 246 h 1345"/>
                <a:gd name="T30" fmla="*/ 710 w 1686"/>
                <a:gd name="T31" fmla="*/ 235 h 1345"/>
                <a:gd name="T32" fmla="*/ 605 w 1686"/>
                <a:gd name="T33" fmla="*/ 184 h 1345"/>
                <a:gd name="T34" fmla="*/ 1372 w 1686"/>
                <a:gd name="T35" fmla="*/ 329 h 1345"/>
                <a:gd name="T36" fmla="*/ 1454 w 1686"/>
                <a:gd name="T37" fmla="*/ 0 h 1345"/>
                <a:gd name="T38" fmla="*/ 1159 w 1686"/>
                <a:gd name="T39" fmla="*/ 443 h 1345"/>
                <a:gd name="T40" fmla="*/ 732 w 1686"/>
                <a:gd name="T41" fmla="*/ 229 h 1345"/>
                <a:gd name="T42" fmla="*/ 527 w 1686"/>
                <a:gd name="T43" fmla="*/ 169 h 1345"/>
                <a:gd name="T44" fmla="*/ 467 w 1686"/>
                <a:gd name="T45" fmla="*/ 332 h 1345"/>
                <a:gd name="T46" fmla="*/ 393 w 1686"/>
                <a:gd name="T47" fmla="*/ 287 h 1345"/>
                <a:gd name="T48" fmla="*/ 357 w 1686"/>
                <a:gd name="T49" fmla="*/ 377 h 1345"/>
                <a:gd name="T50" fmla="*/ 426 w 1686"/>
                <a:gd name="T51" fmla="*/ 408 h 1345"/>
                <a:gd name="T52" fmla="*/ 575 w 1686"/>
                <a:gd name="T53" fmla="*/ 471 h 1345"/>
                <a:gd name="T54" fmla="*/ 378 w 1686"/>
                <a:gd name="T55" fmla="*/ 1019 h 1345"/>
                <a:gd name="T56" fmla="*/ 524 w 1686"/>
                <a:gd name="T57" fmla="*/ 1224 h 1345"/>
                <a:gd name="T58" fmla="*/ 531 w 1686"/>
                <a:gd name="T59" fmla="*/ 1180 h 1345"/>
                <a:gd name="T60" fmla="*/ 397 w 1686"/>
                <a:gd name="T61" fmla="*/ 1292 h 1345"/>
                <a:gd name="T62" fmla="*/ 242 w 1686"/>
                <a:gd name="T63" fmla="*/ 1254 h 1345"/>
                <a:gd name="T64" fmla="*/ 66 w 1686"/>
                <a:gd name="T65" fmla="*/ 1093 h 1345"/>
                <a:gd name="T66" fmla="*/ 115 w 1686"/>
                <a:gd name="T67" fmla="*/ 1038 h 1345"/>
                <a:gd name="T68" fmla="*/ 244 w 1686"/>
                <a:gd name="T69" fmla="*/ 1130 h 1345"/>
                <a:gd name="T70" fmla="*/ 494 w 1686"/>
                <a:gd name="T71" fmla="*/ 514 h 1345"/>
                <a:gd name="T72" fmla="*/ 261 w 1686"/>
                <a:gd name="T73" fmla="*/ 1087 h 1345"/>
                <a:gd name="T74" fmla="*/ 142 w 1686"/>
                <a:gd name="T75" fmla="*/ 1052 h 1345"/>
                <a:gd name="T76" fmla="*/ 123 w 1686"/>
                <a:gd name="T77" fmla="*/ 988 h 1345"/>
                <a:gd name="T78" fmla="*/ 54 w 1686"/>
                <a:gd name="T79" fmla="*/ 908 h 1345"/>
                <a:gd name="T80" fmla="*/ 19 w 1686"/>
                <a:gd name="T81" fmla="*/ 1079 h 1345"/>
                <a:gd name="T82" fmla="*/ 108 w 1686"/>
                <a:gd name="T83" fmla="*/ 1189 h 1345"/>
                <a:gd name="T84" fmla="*/ 241 w 1686"/>
                <a:gd name="T85" fmla="*/ 1320 h 1345"/>
                <a:gd name="T86" fmla="*/ 387 w 1686"/>
                <a:gd name="T87" fmla="*/ 1313 h 1345"/>
                <a:gd name="T88" fmla="*/ 540 w 1686"/>
                <a:gd name="T89" fmla="*/ 1332 h 1345"/>
                <a:gd name="T90" fmla="*/ 638 w 1686"/>
                <a:gd name="T91" fmla="*/ 1247 h 1345"/>
                <a:gd name="T92" fmla="*/ 539 w 1686"/>
                <a:gd name="T93" fmla="*/ 1157 h 1345"/>
                <a:gd name="T94" fmla="*/ 397 w 1686"/>
                <a:gd name="T95" fmla="*/ 1184 h 1345"/>
                <a:gd name="T96" fmla="*/ 401 w 1686"/>
                <a:gd name="T97" fmla="*/ 1001 h 1345"/>
                <a:gd name="T98" fmla="*/ 588 w 1686"/>
                <a:gd name="T99" fmla="*/ 500 h 1345"/>
                <a:gd name="T100" fmla="*/ 690 w 1686"/>
                <a:gd name="T101" fmla="*/ 487 h 1345"/>
                <a:gd name="T102" fmla="*/ 736 w 1686"/>
                <a:gd name="T103" fmla="*/ 548 h 1345"/>
                <a:gd name="T104" fmla="*/ 779 w 1686"/>
                <a:gd name="T105" fmla="*/ 462 h 1345"/>
                <a:gd name="T106" fmla="*/ 729 w 1686"/>
                <a:gd name="T107" fmla="*/ 479 h 1345"/>
                <a:gd name="T108" fmla="*/ 638 w 1686"/>
                <a:gd name="T109" fmla="*/ 404 h 1345"/>
                <a:gd name="T110" fmla="*/ 741 w 1686"/>
                <a:gd name="T111" fmla="*/ 292 h 1345"/>
                <a:gd name="T112" fmla="*/ 1168 w 1686"/>
                <a:gd name="T113" fmla="*/ 466 h 1345"/>
                <a:gd name="T114" fmla="*/ 1454 w 1686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6" h="1345">
                  <a:moveTo>
                    <a:pt x="369" y="310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10"/>
                  </a:cubicBezTo>
                  <a:moveTo>
                    <a:pt x="761" y="535"/>
                  </a:moveTo>
                  <a:cubicBezTo>
                    <a:pt x="758" y="535"/>
                    <a:pt x="755" y="534"/>
                    <a:pt x="753" y="534"/>
                  </a:cubicBezTo>
                  <a:cubicBezTo>
                    <a:pt x="751" y="533"/>
                    <a:pt x="749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4" y="502"/>
                    <a:pt x="746" y="497"/>
                    <a:pt x="748" y="491"/>
                  </a:cubicBezTo>
                  <a:cubicBezTo>
                    <a:pt x="752" y="482"/>
                    <a:pt x="757" y="476"/>
                    <a:pt x="766" y="476"/>
                  </a:cubicBezTo>
                  <a:cubicBezTo>
                    <a:pt x="767" y="476"/>
                    <a:pt x="768" y="476"/>
                    <a:pt x="769" y="476"/>
                  </a:cubicBezTo>
                  <a:cubicBezTo>
                    <a:pt x="774" y="477"/>
                    <a:pt x="779" y="479"/>
                    <a:pt x="783" y="482"/>
                  </a:cubicBezTo>
                  <a:cubicBezTo>
                    <a:pt x="786" y="485"/>
                    <a:pt x="788" y="489"/>
                    <a:pt x="788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7"/>
                    <a:pt x="787" y="526"/>
                    <a:pt x="778" y="531"/>
                  </a:cubicBezTo>
                  <a:cubicBezTo>
                    <a:pt x="773" y="533"/>
                    <a:pt x="766" y="535"/>
                    <a:pt x="761" y="535"/>
                  </a:cubicBezTo>
                  <a:moveTo>
                    <a:pt x="669" y="476"/>
                  </a:moveTo>
                  <a:cubicBezTo>
                    <a:pt x="648" y="471"/>
                    <a:pt x="628" y="467"/>
                    <a:pt x="608" y="460"/>
                  </a:cubicBezTo>
                  <a:cubicBezTo>
                    <a:pt x="584" y="453"/>
                    <a:pt x="560" y="445"/>
                    <a:pt x="540" y="433"/>
                  </a:cubicBezTo>
                  <a:cubicBezTo>
                    <a:pt x="516" y="419"/>
                    <a:pt x="488" y="418"/>
                    <a:pt x="467" y="401"/>
                  </a:cubicBezTo>
                  <a:cubicBezTo>
                    <a:pt x="462" y="397"/>
                    <a:pt x="453" y="398"/>
                    <a:pt x="447" y="396"/>
                  </a:cubicBezTo>
                  <a:cubicBezTo>
                    <a:pt x="440" y="394"/>
                    <a:pt x="433" y="392"/>
                    <a:pt x="423" y="389"/>
                  </a:cubicBezTo>
                  <a:cubicBezTo>
                    <a:pt x="432" y="373"/>
                    <a:pt x="439" y="360"/>
                    <a:pt x="447" y="346"/>
                  </a:cubicBezTo>
                  <a:cubicBezTo>
                    <a:pt x="527" y="379"/>
                    <a:pt x="606" y="411"/>
                    <a:pt x="687" y="444"/>
                  </a:cubicBezTo>
                  <a:cubicBezTo>
                    <a:pt x="680" y="456"/>
                    <a:pt x="675" y="465"/>
                    <a:pt x="669" y="476"/>
                  </a:cubicBezTo>
                  <a:moveTo>
                    <a:pt x="614" y="395"/>
                  </a:moveTo>
                  <a:cubicBezTo>
                    <a:pt x="592" y="385"/>
                    <a:pt x="571" y="376"/>
                    <a:pt x="548" y="366"/>
                  </a:cubicBezTo>
                  <a:cubicBezTo>
                    <a:pt x="554" y="352"/>
                    <a:pt x="558" y="339"/>
                    <a:pt x="565" y="327"/>
                  </a:cubicBezTo>
                  <a:cubicBezTo>
                    <a:pt x="568" y="322"/>
                    <a:pt x="579" y="318"/>
                    <a:pt x="589" y="318"/>
                  </a:cubicBezTo>
                  <a:cubicBezTo>
                    <a:pt x="593" y="318"/>
                    <a:pt x="597" y="319"/>
                    <a:pt x="599" y="320"/>
                  </a:cubicBezTo>
                  <a:cubicBezTo>
                    <a:pt x="611" y="327"/>
                    <a:pt x="621" y="334"/>
                    <a:pt x="633" y="342"/>
                  </a:cubicBezTo>
                  <a:cubicBezTo>
                    <a:pt x="627" y="360"/>
                    <a:pt x="621" y="376"/>
                    <a:pt x="614" y="395"/>
                  </a:cubicBezTo>
                  <a:moveTo>
                    <a:pt x="369" y="310"/>
                  </a:moveTo>
                  <a:cubicBezTo>
                    <a:pt x="367" y="306"/>
                    <a:pt x="366" y="303"/>
                    <a:pt x="364" y="300"/>
                  </a:cubicBezTo>
                  <a:cubicBezTo>
                    <a:pt x="368" y="299"/>
                    <a:pt x="372" y="299"/>
                    <a:pt x="375" y="299"/>
                  </a:cubicBezTo>
                  <a:cubicBezTo>
                    <a:pt x="381" y="299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0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7" y="356"/>
                    <a:pt x="371" y="356"/>
                    <a:pt x="364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39" y="337"/>
                    <a:pt x="340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5" y="306"/>
                    <a:pt x="367" y="307"/>
                    <a:pt x="368" y="308"/>
                  </a:cubicBezTo>
                  <a:cubicBezTo>
                    <a:pt x="368" y="308"/>
                    <a:pt x="369" y="309"/>
                    <a:pt x="369" y="310"/>
                  </a:cubicBezTo>
                  <a:moveTo>
                    <a:pt x="655" y="342"/>
                  </a:moveTo>
                  <a:cubicBezTo>
                    <a:pt x="680" y="342"/>
                    <a:pt x="697" y="326"/>
                    <a:pt x="696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3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19" y="261"/>
                    <a:pt x="720" y="266"/>
                    <a:pt x="721" y="271"/>
                  </a:cubicBezTo>
                  <a:cubicBezTo>
                    <a:pt x="725" y="303"/>
                    <a:pt x="708" y="330"/>
                    <a:pt x="687" y="353"/>
                  </a:cubicBezTo>
                  <a:cubicBezTo>
                    <a:pt x="683" y="358"/>
                    <a:pt x="675" y="360"/>
                    <a:pt x="666" y="360"/>
                  </a:cubicBezTo>
                  <a:cubicBezTo>
                    <a:pt x="657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8"/>
                    <a:pt x="640" y="343"/>
                  </a:cubicBezTo>
                  <a:cubicBezTo>
                    <a:pt x="644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0" y="341"/>
                  </a:cubicBezTo>
                  <a:cubicBezTo>
                    <a:pt x="652" y="342"/>
                    <a:pt x="654" y="342"/>
                    <a:pt x="655" y="342"/>
                  </a:cubicBezTo>
                  <a:moveTo>
                    <a:pt x="662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600" y="305"/>
                    <a:pt x="591" y="298"/>
                    <a:pt x="583" y="291"/>
                  </a:cubicBezTo>
                  <a:cubicBezTo>
                    <a:pt x="578" y="287"/>
                    <a:pt x="574" y="282"/>
                    <a:pt x="570" y="278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5" y="216"/>
                    <a:pt x="582" y="203"/>
                    <a:pt x="599" y="201"/>
                  </a:cubicBezTo>
                  <a:cubicBezTo>
                    <a:pt x="602" y="201"/>
                    <a:pt x="605" y="201"/>
                    <a:pt x="608" y="201"/>
                  </a:cubicBezTo>
                  <a:cubicBezTo>
                    <a:pt x="625" y="201"/>
                    <a:pt x="643" y="206"/>
                    <a:pt x="655" y="217"/>
                  </a:cubicBezTo>
                  <a:cubicBezTo>
                    <a:pt x="662" y="223"/>
                    <a:pt x="666" y="231"/>
                    <a:pt x="669" y="241"/>
                  </a:cubicBezTo>
                  <a:cubicBezTo>
                    <a:pt x="646" y="241"/>
                    <a:pt x="626" y="233"/>
                    <a:pt x="611" y="208"/>
                  </a:cubicBezTo>
                  <a:cubicBezTo>
                    <a:pt x="609" y="205"/>
                    <a:pt x="605" y="203"/>
                    <a:pt x="601" y="203"/>
                  </a:cubicBezTo>
                  <a:cubicBezTo>
                    <a:pt x="594" y="203"/>
                    <a:pt x="586" y="211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3" y="290"/>
                    <a:pt x="673" y="303"/>
                  </a:cubicBezTo>
                  <a:cubicBezTo>
                    <a:pt x="672" y="312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6"/>
                  </a:cubicBezTo>
                  <a:cubicBezTo>
                    <a:pt x="525" y="222"/>
                    <a:pt x="533" y="200"/>
                    <a:pt x="547" y="182"/>
                  </a:cubicBezTo>
                  <a:cubicBezTo>
                    <a:pt x="560" y="163"/>
                    <a:pt x="580" y="156"/>
                    <a:pt x="601" y="156"/>
                  </a:cubicBezTo>
                  <a:cubicBezTo>
                    <a:pt x="605" y="156"/>
                    <a:pt x="608" y="156"/>
                    <a:pt x="612" y="156"/>
                  </a:cubicBezTo>
                  <a:cubicBezTo>
                    <a:pt x="639" y="160"/>
                    <a:pt x="661" y="172"/>
                    <a:pt x="678" y="187"/>
                  </a:cubicBezTo>
                  <a:cubicBezTo>
                    <a:pt x="692" y="201"/>
                    <a:pt x="703" y="218"/>
                    <a:pt x="710" y="235"/>
                  </a:cubicBezTo>
                  <a:cubicBezTo>
                    <a:pt x="703" y="236"/>
                    <a:pt x="695" y="238"/>
                    <a:pt x="688" y="239"/>
                  </a:cubicBezTo>
                  <a:cubicBezTo>
                    <a:pt x="687" y="235"/>
                    <a:pt x="686" y="231"/>
                    <a:pt x="684" y="227"/>
                  </a:cubicBezTo>
                  <a:cubicBezTo>
                    <a:pt x="682" y="219"/>
                    <a:pt x="676" y="212"/>
                    <a:pt x="670" y="206"/>
                  </a:cubicBezTo>
                  <a:cubicBezTo>
                    <a:pt x="663" y="200"/>
                    <a:pt x="656" y="195"/>
                    <a:pt x="650" y="192"/>
                  </a:cubicBezTo>
                  <a:cubicBezTo>
                    <a:pt x="636" y="186"/>
                    <a:pt x="620" y="184"/>
                    <a:pt x="605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2" y="279"/>
                  </a:cubicBezTo>
                  <a:cubicBezTo>
                    <a:pt x="544" y="287"/>
                    <a:pt x="543" y="295"/>
                    <a:pt x="544" y="308"/>
                  </a:cubicBezTo>
                  <a:moveTo>
                    <a:pt x="1372" y="329"/>
                  </a:moveTo>
                  <a:cubicBezTo>
                    <a:pt x="1396" y="266"/>
                    <a:pt x="1393" y="191"/>
                    <a:pt x="1391" y="116"/>
                  </a:cubicBezTo>
                  <a:cubicBezTo>
                    <a:pt x="1390" y="53"/>
                    <a:pt x="1425" y="27"/>
                    <a:pt x="1469" y="27"/>
                  </a:cubicBezTo>
                  <a:cubicBezTo>
                    <a:pt x="1539" y="27"/>
                    <a:pt x="1630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2" y="0"/>
                    <a:pt x="1392" y="10"/>
                    <a:pt x="1377" y="39"/>
                  </a:cubicBezTo>
                  <a:cubicBezTo>
                    <a:pt x="1341" y="111"/>
                    <a:pt x="1387" y="212"/>
                    <a:pt x="1365" y="290"/>
                  </a:cubicBezTo>
                  <a:cubicBezTo>
                    <a:pt x="1361" y="304"/>
                    <a:pt x="1355" y="318"/>
                    <a:pt x="1349" y="330"/>
                  </a:cubicBezTo>
                  <a:cubicBezTo>
                    <a:pt x="1341" y="331"/>
                    <a:pt x="1338" y="339"/>
                    <a:pt x="1340" y="345"/>
                  </a:cubicBezTo>
                  <a:cubicBezTo>
                    <a:pt x="1301" y="406"/>
                    <a:pt x="1232" y="443"/>
                    <a:pt x="1159" y="443"/>
                  </a:cubicBezTo>
                  <a:cubicBezTo>
                    <a:pt x="1136" y="443"/>
                    <a:pt x="1111" y="439"/>
                    <a:pt x="1088" y="431"/>
                  </a:cubicBezTo>
                  <a:cubicBezTo>
                    <a:pt x="994" y="397"/>
                    <a:pt x="950" y="297"/>
                    <a:pt x="869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8" y="218"/>
                    <a:pt x="787" y="218"/>
                    <a:pt x="785" y="218"/>
                  </a:cubicBezTo>
                  <a:cubicBezTo>
                    <a:pt x="769" y="219"/>
                    <a:pt x="751" y="224"/>
                    <a:pt x="732" y="229"/>
                  </a:cubicBezTo>
                  <a:cubicBezTo>
                    <a:pt x="723" y="209"/>
                    <a:pt x="710" y="193"/>
                    <a:pt x="695" y="178"/>
                  </a:cubicBezTo>
                  <a:cubicBezTo>
                    <a:pt x="689" y="173"/>
                    <a:pt x="682" y="167"/>
                    <a:pt x="676" y="162"/>
                  </a:cubicBezTo>
                  <a:cubicBezTo>
                    <a:pt x="654" y="145"/>
                    <a:pt x="629" y="137"/>
                    <a:pt x="604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4" y="158"/>
                    <a:pt x="529" y="164"/>
                    <a:pt x="527" y="169"/>
                  </a:cubicBezTo>
                  <a:cubicBezTo>
                    <a:pt x="519" y="187"/>
                    <a:pt x="511" y="204"/>
                    <a:pt x="506" y="223"/>
                  </a:cubicBezTo>
                  <a:cubicBezTo>
                    <a:pt x="496" y="256"/>
                    <a:pt x="501" y="288"/>
                    <a:pt x="523" y="315"/>
                  </a:cubicBezTo>
                  <a:cubicBezTo>
                    <a:pt x="529" y="322"/>
                    <a:pt x="534" y="330"/>
                    <a:pt x="540" y="338"/>
                  </a:cubicBezTo>
                  <a:cubicBezTo>
                    <a:pt x="538" y="345"/>
                    <a:pt x="536" y="352"/>
                    <a:pt x="533" y="360"/>
                  </a:cubicBezTo>
                  <a:cubicBezTo>
                    <a:pt x="508" y="356"/>
                    <a:pt x="488" y="343"/>
                    <a:pt x="467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7" y="323"/>
                    <a:pt x="434" y="330"/>
                    <a:pt x="426" y="346"/>
                  </a:cubicBezTo>
                  <a:cubicBezTo>
                    <a:pt x="418" y="337"/>
                    <a:pt x="421" y="326"/>
                    <a:pt x="419" y="316"/>
                  </a:cubicBezTo>
                  <a:cubicBezTo>
                    <a:pt x="417" y="305"/>
                    <a:pt x="415" y="298"/>
                    <a:pt x="411" y="294"/>
                  </a:cubicBezTo>
                  <a:cubicBezTo>
                    <a:pt x="407" y="291"/>
                    <a:pt x="401" y="289"/>
                    <a:pt x="393" y="287"/>
                  </a:cubicBezTo>
                  <a:cubicBezTo>
                    <a:pt x="386" y="285"/>
                    <a:pt x="379" y="284"/>
                    <a:pt x="372" y="284"/>
                  </a:cubicBezTo>
                  <a:cubicBezTo>
                    <a:pt x="371" y="284"/>
                    <a:pt x="371" y="284"/>
                    <a:pt x="370" y="284"/>
                  </a:cubicBezTo>
                  <a:cubicBezTo>
                    <a:pt x="346" y="284"/>
                    <a:pt x="322" y="305"/>
                    <a:pt x="319" y="328"/>
                  </a:cubicBezTo>
                  <a:cubicBezTo>
                    <a:pt x="317" y="343"/>
                    <a:pt x="321" y="356"/>
                    <a:pt x="331" y="365"/>
                  </a:cubicBezTo>
                  <a:cubicBezTo>
                    <a:pt x="338" y="371"/>
                    <a:pt x="346" y="375"/>
                    <a:pt x="357" y="377"/>
                  </a:cubicBezTo>
                  <a:cubicBezTo>
                    <a:pt x="361" y="378"/>
                    <a:pt x="366" y="378"/>
                    <a:pt x="371" y="378"/>
                  </a:cubicBezTo>
                  <a:cubicBezTo>
                    <a:pt x="384" y="378"/>
                    <a:pt x="397" y="376"/>
                    <a:pt x="410" y="375"/>
                  </a:cubicBezTo>
                  <a:cubicBezTo>
                    <a:pt x="410" y="376"/>
                    <a:pt x="411" y="378"/>
                    <a:pt x="410" y="380"/>
                  </a:cubicBezTo>
                  <a:cubicBezTo>
                    <a:pt x="408" y="392"/>
                    <a:pt x="407" y="398"/>
                    <a:pt x="411" y="401"/>
                  </a:cubicBezTo>
                  <a:cubicBezTo>
                    <a:pt x="414" y="404"/>
                    <a:pt x="419" y="406"/>
                    <a:pt x="426" y="408"/>
                  </a:cubicBezTo>
                  <a:cubicBezTo>
                    <a:pt x="441" y="414"/>
                    <a:pt x="456" y="419"/>
                    <a:pt x="472" y="424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6" y="438"/>
                    <a:pt x="497" y="445"/>
                    <a:pt x="498" y="460"/>
                  </a:cubicBezTo>
                  <a:cubicBezTo>
                    <a:pt x="501" y="456"/>
                    <a:pt x="505" y="453"/>
                    <a:pt x="510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4" y="488"/>
                    <a:pt x="572" y="494"/>
                  </a:cubicBezTo>
                  <a:cubicBezTo>
                    <a:pt x="558" y="535"/>
                    <a:pt x="543" y="577"/>
                    <a:pt x="528" y="617"/>
                  </a:cubicBezTo>
                  <a:cubicBezTo>
                    <a:pt x="508" y="670"/>
                    <a:pt x="488" y="723"/>
                    <a:pt x="468" y="776"/>
                  </a:cubicBezTo>
                  <a:cubicBezTo>
                    <a:pt x="446" y="832"/>
                    <a:pt x="423" y="888"/>
                    <a:pt x="402" y="945"/>
                  </a:cubicBezTo>
                  <a:cubicBezTo>
                    <a:pt x="393" y="969"/>
                    <a:pt x="387" y="995"/>
                    <a:pt x="378" y="1019"/>
                  </a:cubicBezTo>
                  <a:cubicBezTo>
                    <a:pt x="371" y="1040"/>
                    <a:pt x="359" y="1059"/>
                    <a:pt x="354" y="1080"/>
                  </a:cubicBezTo>
                  <a:cubicBezTo>
                    <a:pt x="343" y="1123"/>
                    <a:pt x="343" y="1165"/>
                    <a:pt x="373" y="1193"/>
                  </a:cubicBezTo>
                  <a:cubicBezTo>
                    <a:pt x="383" y="1202"/>
                    <a:pt x="396" y="1210"/>
                    <a:pt x="413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6"/>
                    <a:pt x="524" y="1224"/>
                  </a:cubicBezTo>
                  <a:cubicBezTo>
                    <a:pt x="526" y="1224"/>
                    <a:pt x="529" y="1223"/>
                    <a:pt x="531" y="1223"/>
                  </a:cubicBezTo>
                  <a:cubicBezTo>
                    <a:pt x="538" y="1221"/>
                    <a:pt x="548" y="1221"/>
                    <a:pt x="547" y="1211"/>
                  </a:cubicBezTo>
                  <a:cubicBezTo>
                    <a:pt x="547" y="1210"/>
                    <a:pt x="546" y="1208"/>
                    <a:pt x="545" y="1207"/>
                  </a:cubicBezTo>
                  <a:cubicBezTo>
                    <a:pt x="542" y="1204"/>
                    <a:pt x="536" y="1201"/>
                    <a:pt x="531" y="1198"/>
                  </a:cubicBezTo>
                  <a:cubicBezTo>
                    <a:pt x="531" y="1193"/>
                    <a:pt x="531" y="1186"/>
                    <a:pt x="531" y="1180"/>
                  </a:cubicBezTo>
                  <a:cubicBezTo>
                    <a:pt x="564" y="1192"/>
                    <a:pt x="595" y="1204"/>
                    <a:pt x="627" y="1217"/>
                  </a:cubicBezTo>
                  <a:cubicBezTo>
                    <a:pt x="623" y="1229"/>
                    <a:pt x="572" y="1304"/>
                    <a:pt x="558" y="1313"/>
                  </a:cubicBezTo>
                  <a:cubicBezTo>
                    <a:pt x="557" y="1300"/>
                    <a:pt x="556" y="1288"/>
                    <a:pt x="554" y="1273"/>
                  </a:cubicBezTo>
                  <a:cubicBezTo>
                    <a:pt x="517" y="1278"/>
                    <a:pt x="482" y="1280"/>
                    <a:pt x="448" y="1287"/>
                  </a:cubicBezTo>
                  <a:cubicBezTo>
                    <a:pt x="431" y="1290"/>
                    <a:pt x="414" y="1292"/>
                    <a:pt x="397" y="1292"/>
                  </a:cubicBezTo>
                  <a:cubicBezTo>
                    <a:pt x="382" y="1292"/>
                    <a:pt x="366" y="1290"/>
                    <a:pt x="351" y="1286"/>
                  </a:cubicBezTo>
                  <a:cubicBezTo>
                    <a:pt x="336" y="1282"/>
                    <a:pt x="322" y="1279"/>
                    <a:pt x="307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8" y="1283"/>
                    <a:pt x="249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6" y="1237"/>
                    <a:pt x="198" y="1225"/>
                    <a:pt x="178" y="1214"/>
                  </a:cubicBezTo>
                  <a:cubicBezTo>
                    <a:pt x="156" y="1203"/>
                    <a:pt x="137" y="1188"/>
                    <a:pt x="119" y="1172"/>
                  </a:cubicBezTo>
                  <a:cubicBezTo>
                    <a:pt x="106" y="1160"/>
                    <a:pt x="94" y="1147"/>
                    <a:pt x="83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7" y="1068"/>
                    <a:pt x="53" y="1054"/>
                  </a:cubicBezTo>
                  <a:cubicBezTo>
                    <a:pt x="43" y="1055"/>
                    <a:pt x="35" y="1056"/>
                    <a:pt x="23" y="1058"/>
                  </a:cubicBezTo>
                  <a:cubicBezTo>
                    <a:pt x="24" y="1014"/>
                    <a:pt x="39" y="976"/>
                    <a:pt x="52" y="934"/>
                  </a:cubicBezTo>
                  <a:cubicBezTo>
                    <a:pt x="75" y="961"/>
                    <a:pt x="99" y="979"/>
                    <a:pt x="122" y="1007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7" y="1073"/>
                    <a:pt x="148" y="1090"/>
                  </a:cubicBezTo>
                  <a:cubicBezTo>
                    <a:pt x="150" y="1092"/>
                    <a:pt x="151" y="1095"/>
                    <a:pt x="153" y="1096"/>
                  </a:cubicBezTo>
                  <a:cubicBezTo>
                    <a:pt x="153" y="1097"/>
                    <a:pt x="154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1" y="1130"/>
                    <a:pt x="243" y="1130"/>
                    <a:pt x="244" y="1130"/>
                  </a:cubicBezTo>
                  <a:cubicBezTo>
                    <a:pt x="254" y="1130"/>
                    <a:pt x="262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8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1" y="496"/>
                    <a:pt x="507" y="473"/>
                    <a:pt x="495" y="458"/>
                  </a:cubicBezTo>
                  <a:cubicBezTo>
                    <a:pt x="462" y="538"/>
                    <a:pt x="432" y="619"/>
                    <a:pt x="405" y="701"/>
                  </a:cubicBezTo>
                  <a:cubicBezTo>
                    <a:pt x="378" y="782"/>
                    <a:pt x="348" y="860"/>
                    <a:pt x="316" y="939"/>
                  </a:cubicBezTo>
                  <a:cubicBezTo>
                    <a:pt x="302" y="974"/>
                    <a:pt x="298" y="1016"/>
                    <a:pt x="279" y="1050"/>
                  </a:cubicBezTo>
                  <a:cubicBezTo>
                    <a:pt x="273" y="1062"/>
                    <a:pt x="268" y="1075"/>
                    <a:pt x="261" y="1087"/>
                  </a:cubicBezTo>
                  <a:cubicBezTo>
                    <a:pt x="253" y="1103"/>
                    <a:pt x="246" y="1108"/>
                    <a:pt x="234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4" y="1103"/>
                    <a:pt x="187" y="1103"/>
                    <a:pt x="177" y="1093"/>
                  </a:cubicBezTo>
                  <a:cubicBezTo>
                    <a:pt x="176" y="1093"/>
                    <a:pt x="176" y="1093"/>
                    <a:pt x="176" y="1092"/>
                  </a:cubicBezTo>
                  <a:cubicBezTo>
                    <a:pt x="164" y="1080"/>
                    <a:pt x="152" y="1067"/>
                    <a:pt x="142" y="1052"/>
                  </a:cubicBezTo>
                  <a:cubicBezTo>
                    <a:pt x="137" y="1046"/>
                    <a:pt x="124" y="1032"/>
                    <a:pt x="127" y="1024"/>
                  </a:cubicBezTo>
                  <a:cubicBezTo>
                    <a:pt x="128" y="1018"/>
                    <a:pt x="143" y="1015"/>
                    <a:pt x="142" y="1010"/>
                  </a:cubicBezTo>
                  <a:cubicBezTo>
                    <a:pt x="140" y="1004"/>
                    <a:pt x="136" y="999"/>
                    <a:pt x="131" y="995"/>
                  </a:cubicBezTo>
                  <a:cubicBezTo>
                    <a:pt x="130" y="994"/>
                    <a:pt x="128" y="993"/>
                    <a:pt x="127" y="991"/>
                  </a:cubicBezTo>
                  <a:cubicBezTo>
                    <a:pt x="126" y="990"/>
                    <a:pt x="124" y="989"/>
                    <a:pt x="123" y="988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5" y="969"/>
                    <a:pt x="98" y="960"/>
                  </a:cubicBezTo>
                  <a:cubicBezTo>
                    <a:pt x="90" y="951"/>
                    <a:pt x="83" y="942"/>
                    <a:pt x="76" y="934"/>
                  </a:cubicBezTo>
                  <a:cubicBezTo>
                    <a:pt x="73" y="929"/>
                    <a:pt x="69" y="925"/>
                    <a:pt x="65" y="920"/>
                  </a:cubicBezTo>
                  <a:cubicBezTo>
                    <a:pt x="63" y="918"/>
                    <a:pt x="54" y="911"/>
                    <a:pt x="54" y="908"/>
                  </a:cubicBezTo>
                  <a:cubicBezTo>
                    <a:pt x="54" y="906"/>
                    <a:pt x="54" y="904"/>
                    <a:pt x="52" y="903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1"/>
                    <a:pt x="16" y="1003"/>
                  </a:cubicBezTo>
                  <a:cubicBezTo>
                    <a:pt x="15" y="1017"/>
                    <a:pt x="0" y="1065"/>
                    <a:pt x="12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1" y="1075"/>
                    <a:pt x="37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6" y="1118"/>
                    <a:pt x="59" y="1134"/>
                    <a:pt x="68" y="1145"/>
                  </a:cubicBezTo>
                  <a:cubicBezTo>
                    <a:pt x="80" y="1161"/>
                    <a:pt x="94" y="1175"/>
                    <a:pt x="108" y="1189"/>
                  </a:cubicBezTo>
                  <a:cubicBezTo>
                    <a:pt x="130" y="1209"/>
                    <a:pt x="154" y="1227"/>
                    <a:pt x="182" y="1240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5"/>
                    <a:pt x="231" y="1305"/>
                  </a:cubicBezTo>
                  <a:cubicBezTo>
                    <a:pt x="232" y="1312"/>
                    <a:pt x="233" y="1316"/>
                    <a:pt x="235" y="1318"/>
                  </a:cubicBezTo>
                  <a:cubicBezTo>
                    <a:pt x="236" y="1319"/>
                    <a:pt x="238" y="1320"/>
                    <a:pt x="241" y="1320"/>
                  </a:cubicBezTo>
                  <a:cubicBezTo>
                    <a:pt x="244" y="1320"/>
                    <a:pt x="248" y="1319"/>
                    <a:pt x="253" y="1317"/>
                  </a:cubicBezTo>
                  <a:cubicBezTo>
                    <a:pt x="262" y="1313"/>
                    <a:pt x="272" y="1309"/>
                    <a:pt x="280" y="1304"/>
                  </a:cubicBezTo>
                  <a:cubicBezTo>
                    <a:pt x="288" y="1300"/>
                    <a:pt x="297" y="1298"/>
                    <a:pt x="305" y="1298"/>
                  </a:cubicBezTo>
                  <a:cubicBezTo>
                    <a:pt x="311" y="1298"/>
                    <a:pt x="318" y="1299"/>
                    <a:pt x="325" y="1302"/>
                  </a:cubicBezTo>
                  <a:cubicBezTo>
                    <a:pt x="345" y="1310"/>
                    <a:pt x="366" y="1313"/>
                    <a:pt x="387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5" y="1307"/>
                    <a:pt x="488" y="1302"/>
                    <a:pt x="512" y="1299"/>
                  </a:cubicBezTo>
                  <a:cubicBezTo>
                    <a:pt x="513" y="1299"/>
                    <a:pt x="515" y="1299"/>
                    <a:pt x="517" y="1299"/>
                  </a:cubicBezTo>
                  <a:cubicBezTo>
                    <a:pt x="523" y="1299"/>
                    <a:pt x="530" y="1300"/>
                    <a:pt x="537" y="1300"/>
                  </a:cubicBezTo>
                  <a:cubicBezTo>
                    <a:pt x="538" y="1312"/>
                    <a:pt x="540" y="1322"/>
                    <a:pt x="540" y="1332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0" y="1345"/>
                  </a:cubicBezTo>
                  <a:cubicBezTo>
                    <a:pt x="551" y="1345"/>
                    <a:pt x="552" y="1345"/>
                    <a:pt x="553" y="1345"/>
                  </a:cubicBezTo>
                  <a:cubicBezTo>
                    <a:pt x="566" y="1341"/>
                    <a:pt x="581" y="1339"/>
                    <a:pt x="586" y="1322"/>
                  </a:cubicBezTo>
                  <a:cubicBezTo>
                    <a:pt x="595" y="1291"/>
                    <a:pt x="616" y="1268"/>
                    <a:pt x="638" y="1247"/>
                  </a:cubicBezTo>
                  <a:cubicBezTo>
                    <a:pt x="649" y="1237"/>
                    <a:pt x="651" y="1227"/>
                    <a:pt x="653" y="1214"/>
                  </a:cubicBezTo>
                  <a:cubicBezTo>
                    <a:pt x="654" y="1208"/>
                    <a:pt x="653" y="1203"/>
                    <a:pt x="649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1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39" y="1157"/>
                  </a:cubicBezTo>
                  <a:cubicBezTo>
                    <a:pt x="532" y="1151"/>
                    <a:pt x="525" y="1148"/>
                    <a:pt x="517" y="1148"/>
                  </a:cubicBezTo>
                  <a:cubicBezTo>
                    <a:pt x="512" y="1148"/>
                    <a:pt x="507" y="1149"/>
                    <a:pt x="502" y="1152"/>
                  </a:cubicBezTo>
                  <a:cubicBezTo>
                    <a:pt x="496" y="1170"/>
                    <a:pt x="522" y="1184"/>
                    <a:pt x="504" y="1203"/>
                  </a:cubicBezTo>
                  <a:cubicBezTo>
                    <a:pt x="496" y="1204"/>
                    <a:pt x="488" y="1204"/>
                    <a:pt x="480" y="1204"/>
                  </a:cubicBezTo>
                  <a:cubicBezTo>
                    <a:pt x="452" y="1204"/>
                    <a:pt x="424" y="1200"/>
                    <a:pt x="397" y="1184"/>
                  </a:cubicBezTo>
                  <a:cubicBezTo>
                    <a:pt x="393" y="1182"/>
                    <a:pt x="390" y="1179"/>
                    <a:pt x="387" y="1177"/>
                  </a:cubicBezTo>
                  <a:cubicBezTo>
                    <a:pt x="379" y="1170"/>
                    <a:pt x="375" y="1161"/>
                    <a:pt x="373" y="1152"/>
                  </a:cubicBezTo>
                  <a:cubicBezTo>
                    <a:pt x="369" y="1130"/>
                    <a:pt x="369" y="1107"/>
                    <a:pt x="378" y="1085"/>
                  </a:cubicBezTo>
                  <a:cubicBezTo>
                    <a:pt x="386" y="1065"/>
                    <a:pt x="391" y="1044"/>
                    <a:pt x="397" y="1024"/>
                  </a:cubicBezTo>
                  <a:cubicBezTo>
                    <a:pt x="399" y="1016"/>
                    <a:pt x="399" y="1008"/>
                    <a:pt x="401" y="1001"/>
                  </a:cubicBezTo>
                  <a:cubicBezTo>
                    <a:pt x="419" y="952"/>
                    <a:pt x="436" y="903"/>
                    <a:pt x="455" y="855"/>
                  </a:cubicBezTo>
                  <a:cubicBezTo>
                    <a:pt x="476" y="799"/>
                    <a:pt x="497" y="744"/>
                    <a:pt x="520" y="688"/>
                  </a:cubicBezTo>
                  <a:cubicBezTo>
                    <a:pt x="534" y="653"/>
                    <a:pt x="549" y="619"/>
                    <a:pt x="564" y="585"/>
                  </a:cubicBezTo>
                  <a:cubicBezTo>
                    <a:pt x="566" y="580"/>
                    <a:pt x="568" y="575"/>
                    <a:pt x="569" y="570"/>
                  </a:cubicBezTo>
                  <a:cubicBezTo>
                    <a:pt x="576" y="547"/>
                    <a:pt x="582" y="523"/>
                    <a:pt x="588" y="500"/>
                  </a:cubicBezTo>
                  <a:cubicBezTo>
                    <a:pt x="590" y="494"/>
                    <a:pt x="594" y="490"/>
                    <a:pt x="599" y="483"/>
                  </a:cubicBezTo>
                  <a:cubicBezTo>
                    <a:pt x="618" y="494"/>
                    <a:pt x="636" y="503"/>
                    <a:pt x="653" y="514"/>
                  </a:cubicBezTo>
                  <a:cubicBezTo>
                    <a:pt x="660" y="518"/>
                    <a:pt x="663" y="520"/>
                    <a:pt x="666" y="520"/>
                  </a:cubicBezTo>
                  <a:cubicBezTo>
                    <a:pt x="670" y="520"/>
                    <a:pt x="672" y="516"/>
                    <a:pt x="677" y="507"/>
                  </a:cubicBezTo>
                  <a:cubicBezTo>
                    <a:pt x="681" y="500"/>
                    <a:pt x="686" y="493"/>
                    <a:pt x="690" y="487"/>
                  </a:cubicBezTo>
                  <a:cubicBezTo>
                    <a:pt x="695" y="488"/>
                    <a:pt x="697" y="490"/>
                    <a:pt x="700" y="491"/>
                  </a:cubicBezTo>
                  <a:cubicBezTo>
                    <a:pt x="709" y="493"/>
                    <a:pt x="713" y="495"/>
                    <a:pt x="716" y="498"/>
                  </a:cubicBezTo>
                  <a:cubicBezTo>
                    <a:pt x="720" y="501"/>
                    <a:pt x="720" y="506"/>
                    <a:pt x="722" y="518"/>
                  </a:cubicBezTo>
                  <a:cubicBezTo>
                    <a:pt x="723" y="528"/>
                    <a:pt x="728" y="540"/>
                    <a:pt x="735" y="547"/>
                  </a:cubicBezTo>
                  <a:cubicBezTo>
                    <a:pt x="735" y="547"/>
                    <a:pt x="736" y="547"/>
                    <a:pt x="736" y="548"/>
                  </a:cubicBezTo>
                  <a:cubicBezTo>
                    <a:pt x="743" y="553"/>
                    <a:pt x="752" y="556"/>
                    <a:pt x="761" y="556"/>
                  </a:cubicBezTo>
                  <a:cubicBezTo>
                    <a:pt x="780" y="556"/>
                    <a:pt x="801" y="545"/>
                    <a:pt x="808" y="528"/>
                  </a:cubicBezTo>
                  <a:cubicBezTo>
                    <a:pt x="816" y="510"/>
                    <a:pt x="814" y="491"/>
                    <a:pt x="804" y="475"/>
                  </a:cubicBezTo>
                  <a:cubicBezTo>
                    <a:pt x="803" y="472"/>
                    <a:pt x="801" y="470"/>
                    <a:pt x="800" y="469"/>
                  </a:cubicBezTo>
                  <a:cubicBezTo>
                    <a:pt x="794" y="463"/>
                    <a:pt x="787" y="462"/>
                    <a:pt x="779" y="462"/>
                  </a:cubicBezTo>
                  <a:cubicBezTo>
                    <a:pt x="775" y="462"/>
                    <a:pt x="771" y="463"/>
                    <a:pt x="768" y="463"/>
                  </a:cubicBezTo>
                  <a:cubicBezTo>
                    <a:pt x="761" y="463"/>
                    <a:pt x="755" y="464"/>
                    <a:pt x="748" y="464"/>
                  </a:cubicBezTo>
                  <a:cubicBezTo>
                    <a:pt x="748" y="464"/>
                    <a:pt x="747" y="464"/>
                    <a:pt x="747" y="464"/>
                  </a:cubicBezTo>
                  <a:cubicBezTo>
                    <a:pt x="747" y="463"/>
                    <a:pt x="746" y="463"/>
                    <a:pt x="746" y="463"/>
                  </a:cubicBezTo>
                  <a:cubicBezTo>
                    <a:pt x="736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699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8" y="433"/>
                    <a:pt x="697" y="432"/>
                    <a:pt x="697" y="432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8" y="404"/>
                  </a:cubicBezTo>
                  <a:cubicBezTo>
                    <a:pt x="638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1" y="376"/>
                  </a:cubicBezTo>
                  <a:cubicBezTo>
                    <a:pt x="664" y="377"/>
                    <a:pt x="667" y="377"/>
                    <a:pt x="670" y="377"/>
                  </a:cubicBezTo>
                  <a:cubicBezTo>
                    <a:pt x="688" y="377"/>
                    <a:pt x="712" y="368"/>
                    <a:pt x="720" y="350"/>
                  </a:cubicBezTo>
                  <a:cubicBezTo>
                    <a:pt x="728" y="331"/>
                    <a:pt x="734" y="311"/>
                    <a:pt x="741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5" y="289"/>
                    <a:pt x="924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4" y="466"/>
                    <a:pt x="1240" y="457"/>
                    <a:pt x="1276" y="437"/>
                  </a:cubicBezTo>
                  <a:cubicBezTo>
                    <a:pt x="1317" y="413"/>
                    <a:pt x="1344" y="385"/>
                    <a:pt x="1361" y="352"/>
                  </a:cubicBezTo>
                  <a:cubicBezTo>
                    <a:pt x="1484" y="346"/>
                    <a:pt x="1686" y="305"/>
                    <a:pt x="1645" y="137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5" name="Freeform 269"/>
            <p:cNvSpPr>
              <a:spLocks noEditPoints="1"/>
            </p:cNvSpPr>
            <p:nvPr/>
          </p:nvSpPr>
          <p:spPr bwMode="auto">
            <a:xfrm>
              <a:off x="7118351" y="6743701"/>
              <a:ext cx="373063" cy="739775"/>
            </a:xfrm>
            <a:custGeom>
              <a:avLst/>
              <a:gdLst>
                <a:gd name="T0" fmla="*/ 254 w 524"/>
                <a:gd name="T1" fmla="*/ 950 h 1039"/>
                <a:gd name="T2" fmla="*/ 263 w 524"/>
                <a:gd name="T3" fmla="*/ 870 h 1039"/>
                <a:gd name="T4" fmla="*/ 242 w 524"/>
                <a:gd name="T5" fmla="*/ 866 h 1039"/>
                <a:gd name="T6" fmla="*/ 221 w 524"/>
                <a:gd name="T7" fmla="*/ 846 h 1039"/>
                <a:gd name="T8" fmla="*/ 247 w 524"/>
                <a:gd name="T9" fmla="*/ 808 h 1039"/>
                <a:gd name="T10" fmla="*/ 233 w 524"/>
                <a:gd name="T11" fmla="*/ 806 h 1039"/>
                <a:gd name="T12" fmla="*/ 194 w 524"/>
                <a:gd name="T13" fmla="*/ 758 h 1039"/>
                <a:gd name="T14" fmla="*/ 221 w 524"/>
                <a:gd name="T15" fmla="*/ 724 h 1039"/>
                <a:gd name="T16" fmla="*/ 213 w 524"/>
                <a:gd name="T17" fmla="*/ 722 h 1039"/>
                <a:gd name="T18" fmla="*/ 168 w 524"/>
                <a:gd name="T19" fmla="*/ 654 h 1039"/>
                <a:gd name="T20" fmla="*/ 152 w 524"/>
                <a:gd name="T21" fmla="*/ 602 h 1039"/>
                <a:gd name="T22" fmla="*/ 156 w 524"/>
                <a:gd name="T23" fmla="*/ 510 h 1039"/>
                <a:gd name="T24" fmla="*/ 145 w 524"/>
                <a:gd name="T25" fmla="*/ 508 h 1039"/>
                <a:gd name="T26" fmla="*/ 95 w 524"/>
                <a:gd name="T27" fmla="*/ 429 h 1039"/>
                <a:gd name="T28" fmla="*/ 104 w 524"/>
                <a:gd name="T29" fmla="*/ 400 h 1039"/>
                <a:gd name="T30" fmla="*/ 54 w 524"/>
                <a:gd name="T31" fmla="*/ 267 h 1039"/>
                <a:gd name="T32" fmla="*/ 73 w 524"/>
                <a:gd name="T33" fmla="*/ 223 h 1039"/>
                <a:gd name="T34" fmla="*/ 61 w 524"/>
                <a:gd name="T35" fmla="*/ 149 h 1039"/>
                <a:gd name="T36" fmla="*/ 55 w 524"/>
                <a:gd name="T37" fmla="*/ 77 h 1039"/>
                <a:gd name="T38" fmla="*/ 53 w 524"/>
                <a:gd name="T39" fmla="*/ 76 h 1039"/>
                <a:gd name="T40" fmla="*/ 27 w 524"/>
                <a:gd name="T41" fmla="*/ 41 h 1039"/>
                <a:gd name="T42" fmla="*/ 32 w 524"/>
                <a:gd name="T43" fmla="*/ 40 h 1039"/>
                <a:gd name="T44" fmla="*/ 36 w 524"/>
                <a:gd name="T45" fmla="*/ 40 h 1039"/>
                <a:gd name="T46" fmla="*/ 47 w 524"/>
                <a:gd name="T47" fmla="*/ 45 h 1039"/>
                <a:gd name="T48" fmla="*/ 432 w 524"/>
                <a:gd name="T49" fmla="*/ 195 h 1039"/>
                <a:gd name="T50" fmla="*/ 479 w 524"/>
                <a:gd name="T51" fmla="*/ 283 h 1039"/>
                <a:gd name="T52" fmla="*/ 306 w 524"/>
                <a:gd name="T53" fmla="*/ 820 h 1039"/>
                <a:gd name="T54" fmla="*/ 254 w 524"/>
                <a:gd name="T55" fmla="*/ 950 h 1039"/>
                <a:gd name="T56" fmla="*/ 0 w 524"/>
                <a:gd name="T57" fmla="*/ 0 h 1039"/>
                <a:gd name="T58" fmla="*/ 241 w 524"/>
                <a:gd name="T59" fmla="*/ 1039 h 1039"/>
                <a:gd name="T60" fmla="*/ 264 w 524"/>
                <a:gd name="T61" fmla="*/ 1014 h 1039"/>
                <a:gd name="T62" fmla="*/ 504 w 524"/>
                <a:gd name="T63" fmla="*/ 291 h 1039"/>
                <a:gd name="T64" fmla="*/ 444 w 524"/>
                <a:gd name="T65" fmla="*/ 179 h 1039"/>
                <a:gd name="T66" fmla="*/ 74 w 524"/>
                <a:gd name="T67" fmla="*/ 38 h 1039"/>
                <a:gd name="T68" fmla="*/ 0 w 524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1039">
                  <a:moveTo>
                    <a:pt x="254" y="950"/>
                  </a:moveTo>
                  <a:cubicBezTo>
                    <a:pt x="241" y="921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6"/>
                  </a:cubicBezTo>
                  <a:cubicBezTo>
                    <a:pt x="231" y="863"/>
                    <a:pt x="224" y="858"/>
                    <a:pt x="221" y="846"/>
                  </a:cubicBezTo>
                  <a:cubicBezTo>
                    <a:pt x="215" y="822"/>
                    <a:pt x="239" y="824"/>
                    <a:pt x="247" y="808"/>
                  </a:cubicBezTo>
                  <a:cubicBezTo>
                    <a:pt x="242" y="808"/>
                    <a:pt x="237" y="807"/>
                    <a:pt x="233" y="806"/>
                  </a:cubicBezTo>
                  <a:cubicBezTo>
                    <a:pt x="210" y="800"/>
                    <a:pt x="199" y="784"/>
                    <a:pt x="194" y="758"/>
                  </a:cubicBezTo>
                  <a:cubicBezTo>
                    <a:pt x="189" y="735"/>
                    <a:pt x="209" y="739"/>
                    <a:pt x="221" y="724"/>
                  </a:cubicBezTo>
                  <a:cubicBezTo>
                    <a:pt x="218" y="724"/>
                    <a:pt x="215" y="723"/>
                    <a:pt x="213" y="722"/>
                  </a:cubicBezTo>
                  <a:cubicBezTo>
                    <a:pt x="175" y="712"/>
                    <a:pt x="163" y="681"/>
                    <a:pt x="168" y="654"/>
                  </a:cubicBezTo>
                  <a:cubicBezTo>
                    <a:pt x="172" y="628"/>
                    <a:pt x="158" y="619"/>
                    <a:pt x="152" y="602"/>
                  </a:cubicBezTo>
                  <a:cubicBezTo>
                    <a:pt x="142" y="574"/>
                    <a:pt x="102" y="542"/>
                    <a:pt x="156" y="510"/>
                  </a:cubicBezTo>
                  <a:cubicBezTo>
                    <a:pt x="152" y="510"/>
                    <a:pt x="149" y="509"/>
                    <a:pt x="145" y="508"/>
                  </a:cubicBezTo>
                  <a:cubicBezTo>
                    <a:pt x="104" y="497"/>
                    <a:pt x="105" y="460"/>
                    <a:pt x="95" y="429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7"/>
                  </a:cubicBezTo>
                  <a:cubicBezTo>
                    <a:pt x="46" y="249"/>
                    <a:pt x="49" y="231"/>
                    <a:pt x="73" y="223"/>
                  </a:cubicBezTo>
                  <a:cubicBezTo>
                    <a:pt x="35" y="197"/>
                    <a:pt x="32" y="173"/>
                    <a:pt x="61" y="149"/>
                  </a:cubicBezTo>
                  <a:cubicBezTo>
                    <a:pt x="25" y="122"/>
                    <a:pt x="22" y="105"/>
                    <a:pt x="55" y="77"/>
                  </a:cubicBezTo>
                  <a:cubicBezTo>
                    <a:pt x="54" y="77"/>
                    <a:pt x="53" y="76"/>
                    <a:pt x="53" y="76"/>
                  </a:cubicBezTo>
                  <a:cubicBezTo>
                    <a:pt x="34" y="71"/>
                    <a:pt x="15" y="65"/>
                    <a:pt x="27" y="41"/>
                  </a:cubicBezTo>
                  <a:cubicBezTo>
                    <a:pt x="29" y="40"/>
                    <a:pt x="31" y="40"/>
                    <a:pt x="32" y="40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40" y="41"/>
                    <a:pt x="44" y="43"/>
                    <a:pt x="47" y="45"/>
                  </a:cubicBezTo>
                  <a:cubicBezTo>
                    <a:pt x="177" y="92"/>
                    <a:pt x="301" y="153"/>
                    <a:pt x="432" y="195"/>
                  </a:cubicBezTo>
                  <a:cubicBezTo>
                    <a:pt x="485" y="212"/>
                    <a:pt x="495" y="229"/>
                    <a:pt x="479" y="283"/>
                  </a:cubicBezTo>
                  <a:cubicBezTo>
                    <a:pt x="426" y="464"/>
                    <a:pt x="371" y="643"/>
                    <a:pt x="306" y="820"/>
                  </a:cubicBezTo>
                  <a:cubicBezTo>
                    <a:pt x="291" y="863"/>
                    <a:pt x="281" y="909"/>
                    <a:pt x="254" y="950"/>
                  </a:cubicBezTo>
                  <a:moveTo>
                    <a:pt x="0" y="0"/>
                  </a:moveTo>
                  <a:cubicBezTo>
                    <a:pt x="14" y="367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8" y="775"/>
                    <a:pt x="432" y="535"/>
                    <a:pt x="504" y="291"/>
                  </a:cubicBezTo>
                  <a:cubicBezTo>
                    <a:pt x="524" y="222"/>
                    <a:pt x="515" y="200"/>
                    <a:pt x="444" y="179"/>
                  </a:cubicBezTo>
                  <a:cubicBezTo>
                    <a:pt x="317" y="141"/>
                    <a:pt x="199" y="80"/>
                    <a:pt x="74" y="38"/>
                  </a:cubicBezTo>
                  <a:cubicBezTo>
                    <a:pt x="50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6" name="Freeform 270"/>
            <p:cNvSpPr>
              <a:spLocks noEditPoints="1"/>
            </p:cNvSpPr>
            <p:nvPr/>
          </p:nvSpPr>
          <p:spPr bwMode="auto">
            <a:xfrm>
              <a:off x="7194551" y="6837363"/>
              <a:ext cx="227013" cy="431800"/>
            </a:xfrm>
            <a:custGeom>
              <a:avLst/>
              <a:gdLst>
                <a:gd name="T0" fmla="*/ 164 w 319"/>
                <a:gd name="T1" fmla="*/ 513 h 606"/>
                <a:gd name="T2" fmla="*/ 25 w 319"/>
                <a:gd name="T3" fmla="*/ 34 h 606"/>
                <a:gd name="T4" fmla="*/ 247 w 319"/>
                <a:gd name="T5" fmla="*/ 111 h 606"/>
                <a:gd name="T6" fmla="*/ 275 w 319"/>
                <a:gd name="T7" fmla="*/ 172 h 606"/>
                <a:gd name="T8" fmla="*/ 240 w 319"/>
                <a:gd name="T9" fmla="*/ 264 h 606"/>
                <a:gd name="T10" fmla="*/ 164 w 319"/>
                <a:gd name="T11" fmla="*/ 513 h 606"/>
                <a:gd name="T12" fmla="*/ 10 w 319"/>
                <a:gd name="T13" fmla="*/ 0 h 606"/>
                <a:gd name="T14" fmla="*/ 20 w 319"/>
                <a:gd name="T15" fmla="*/ 99 h 606"/>
                <a:gd name="T16" fmla="*/ 124 w 319"/>
                <a:gd name="T17" fmla="*/ 497 h 606"/>
                <a:gd name="T18" fmla="*/ 144 w 319"/>
                <a:gd name="T19" fmla="*/ 588 h 606"/>
                <a:gd name="T20" fmla="*/ 153 w 319"/>
                <a:gd name="T21" fmla="*/ 605 h 606"/>
                <a:gd name="T22" fmla="*/ 157 w 319"/>
                <a:gd name="T23" fmla="*/ 606 h 606"/>
                <a:gd name="T24" fmla="*/ 158 w 319"/>
                <a:gd name="T25" fmla="*/ 605 h 606"/>
                <a:gd name="T26" fmla="*/ 179 w 319"/>
                <a:gd name="T27" fmla="*/ 587 h 606"/>
                <a:gd name="T28" fmla="*/ 308 w 319"/>
                <a:gd name="T29" fmla="*/ 158 h 606"/>
                <a:gd name="T30" fmla="*/ 278 w 319"/>
                <a:gd name="T31" fmla="*/ 105 h 606"/>
                <a:gd name="T32" fmla="*/ 117 w 319"/>
                <a:gd name="T33" fmla="*/ 47 h 606"/>
                <a:gd name="T34" fmla="*/ 10 w 319"/>
                <a:gd name="T35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6">
                  <a:moveTo>
                    <a:pt x="164" y="513"/>
                  </a:moveTo>
                  <a:cubicBezTo>
                    <a:pt x="123" y="355"/>
                    <a:pt x="79" y="198"/>
                    <a:pt x="25" y="34"/>
                  </a:cubicBezTo>
                  <a:cubicBezTo>
                    <a:pt x="109" y="63"/>
                    <a:pt x="177" y="88"/>
                    <a:pt x="247" y="111"/>
                  </a:cubicBezTo>
                  <a:cubicBezTo>
                    <a:pt x="279" y="122"/>
                    <a:pt x="290" y="139"/>
                    <a:pt x="275" y="172"/>
                  </a:cubicBezTo>
                  <a:cubicBezTo>
                    <a:pt x="262" y="202"/>
                    <a:pt x="250" y="233"/>
                    <a:pt x="240" y="264"/>
                  </a:cubicBezTo>
                  <a:cubicBezTo>
                    <a:pt x="214" y="347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40"/>
                    <a:pt x="10" y="71"/>
                    <a:pt x="20" y="99"/>
                  </a:cubicBezTo>
                  <a:cubicBezTo>
                    <a:pt x="64" y="230"/>
                    <a:pt x="95" y="363"/>
                    <a:pt x="124" y="497"/>
                  </a:cubicBezTo>
                  <a:cubicBezTo>
                    <a:pt x="131" y="528"/>
                    <a:pt x="151" y="555"/>
                    <a:pt x="144" y="588"/>
                  </a:cubicBezTo>
                  <a:cubicBezTo>
                    <a:pt x="143" y="596"/>
                    <a:pt x="146" y="603"/>
                    <a:pt x="153" y="605"/>
                  </a:cubicBezTo>
                  <a:cubicBezTo>
                    <a:pt x="154" y="605"/>
                    <a:pt x="155" y="606"/>
                    <a:pt x="157" y="606"/>
                  </a:cubicBezTo>
                  <a:cubicBezTo>
                    <a:pt x="157" y="606"/>
                    <a:pt x="158" y="606"/>
                    <a:pt x="158" y="605"/>
                  </a:cubicBezTo>
                  <a:cubicBezTo>
                    <a:pt x="169" y="605"/>
                    <a:pt x="176" y="599"/>
                    <a:pt x="179" y="587"/>
                  </a:cubicBezTo>
                  <a:cubicBezTo>
                    <a:pt x="211" y="441"/>
                    <a:pt x="255" y="298"/>
                    <a:pt x="308" y="158"/>
                  </a:cubicBezTo>
                  <a:cubicBezTo>
                    <a:pt x="319" y="129"/>
                    <a:pt x="302" y="114"/>
                    <a:pt x="278" y="105"/>
                  </a:cubicBezTo>
                  <a:cubicBezTo>
                    <a:pt x="225" y="85"/>
                    <a:pt x="171" y="66"/>
                    <a:pt x="117" y="47"/>
                  </a:cubicBezTo>
                  <a:cubicBezTo>
                    <a:pt x="82" y="35"/>
                    <a:pt x="47" y="2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7" name="Freeform 271"/>
            <p:cNvSpPr>
              <a:spLocks noEditPoints="1"/>
            </p:cNvSpPr>
            <p:nvPr/>
          </p:nvSpPr>
          <p:spPr bwMode="auto">
            <a:xfrm>
              <a:off x="7037388" y="7615238"/>
              <a:ext cx="601663" cy="644525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1 h 904"/>
                <a:gd name="T6" fmla="*/ 378 w 846"/>
                <a:gd name="T7" fmla="*/ 748 h 904"/>
                <a:gd name="T8" fmla="*/ 273 w 846"/>
                <a:gd name="T9" fmla="*/ 628 h 904"/>
                <a:gd name="T10" fmla="*/ 156 w 846"/>
                <a:gd name="T11" fmla="*/ 493 h 904"/>
                <a:gd name="T12" fmla="*/ 58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1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9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6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1 w 846"/>
                <a:gd name="T41" fmla="*/ 751 h 904"/>
                <a:gd name="T42" fmla="*/ 705 w 846"/>
                <a:gd name="T43" fmla="*/ 802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10 w 846"/>
                <a:gd name="T55" fmla="*/ 155 h 904"/>
                <a:gd name="T56" fmla="*/ 90 w 846"/>
                <a:gd name="T57" fmla="*/ 175 h 904"/>
                <a:gd name="T58" fmla="*/ 78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59 h 904"/>
                <a:gd name="T66" fmla="*/ 246 w 846"/>
                <a:gd name="T67" fmla="*/ 627 h 904"/>
                <a:gd name="T68" fmla="*/ 374 w 846"/>
                <a:gd name="T69" fmla="*/ 777 h 904"/>
                <a:gd name="T70" fmla="*/ 531 w 846"/>
                <a:gd name="T71" fmla="*/ 904 h 904"/>
                <a:gd name="T72" fmla="*/ 542 w 846"/>
                <a:gd name="T73" fmla="*/ 904 h 904"/>
                <a:gd name="T74" fmla="*/ 709 w 846"/>
                <a:gd name="T75" fmla="*/ 824 h 904"/>
                <a:gd name="T76" fmla="*/ 711 w 846"/>
                <a:gd name="T77" fmla="*/ 823 h 904"/>
                <a:gd name="T78" fmla="*/ 713 w 846"/>
                <a:gd name="T79" fmla="*/ 821 h 904"/>
                <a:gd name="T80" fmla="*/ 781 w 846"/>
                <a:gd name="T81" fmla="*/ 764 h 904"/>
                <a:gd name="T82" fmla="*/ 777 w 846"/>
                <a:gd name="T83" fmla="*/ 522 h 904"/>
                <a:gd name="T84" fmla="*/ 463 w 846"/>
                <a:gd name="T85" fmla="*/ 100 h 904"/>
                <a:gd name="T86" fmla="*/ 441 w 846"/>
                <a:gd name="T87" fmla="*/ 79 h 904"/>
                <a:gd name="T88" fmla="*/ 393 w 846"/>
                <a:gd name="T89" fmla="*/ 30 h 904"/>
                <a:gd name="T90" fmla="*/ 343 w 846"/>
                <a:gd name="T91" fmla="*/ 1 h 904"/>
                <a:gd name="T92" fmla="*/ 337 w 846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8" y="888"/>
                    <a:pt x="526" y="888"/>
                    <a:pt x="523" y="888"/>
                  </a:cubicBezTo>
                  <a:cubicBezTo>
                    <a:pt x="485" y="884"/>
                    <a:pt x="461" y="853"/>
                    <a:pt x="421" y="801"/>
                  </a:cubicBezTo>
                  <a:cubicBezTo>
                    <a:pt x="409" y="786"/>
                    <a:pt x="395" y="767"/>
                    <a:pt x="378" y="748"/>
                  </a:cubicBezTo>
                  <a:cubicBezTo>
                    <a:pt x="344" y="707"/>
                    <a:pt x="308" y="666"/>
                    <a:pt x="273" y="628"/>
                  </a:cubicBezTo>
                  <a:cubicBezTo>
                    <a:pt x="234" y="584"/>
                    <a:pt x="193" y="539"/>
                    <a:pt x="156" y="493"/>
                  </a:cubicBezTo>
                  <a:cubicBezTo>
                    <a:pt x="113" y="441"/>
                    <a:pt x="81" y="391"/>
                    <a:pt x="58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1" y="209"/>
                    <a:pt x="88" y="203"/>
                    <a:pt x="96" y="197"/>
                  </a:cubicBezTo>
                  <a:cubicBezTo>
                    <a:pt x="110" y="187"/>
                    <a:pt x="121" y="177"/>
                    <a:pt x="131" y="167"/>
                  </a:cubicBezTo>
                  <a:cubicBezTo>
                    <a:pt x="142" y="155"/>
                    <a:pt x="152" y="144"/>
                    <a:pt x="159" y="131"/>
                  </a:cubicBezTo>
                  <a:cubicBezTo>
                    <a:pt x="167" y="120"/>
                    <a:pt x="175" y="109"/>
                    <a:pt x="185" y="99"/>
                  </a:cubicBezTo>
                  <a:cubicBezTo>
                    <a:pt x="216" y="67"/>
                    <a:pt x="257" y="48"/>
                    <a:pt x="296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2" y="22"/>
                    <a:pt x="333" y="22"/>
                  </a:cubicBezTo>
                  <a:cubicBezTo>
                    <a:pt x="348" y="24"/>
                    <a:pt x="362" y="31"/>
                    <a:pt x="376" y="46"/>
                  </a:cubicBezTo>
                  <a:cubicBezTo>
                    <a:pt x="393" y="64"/>
                    <a:pt x="412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8"/>
                    <a:pt x="772" y="563"/>
                  </a:cubicBezTo>
                  <a:cubicBezTo>
                    <a:pt x="813" y="651"/>
                    <a:pt x="823" y="699"/>
                    <a:pt x="771" y="751"/>
                  </a:cubicBezTo>
                  <a:cubicBezTo>
                    <a:pt x="756" y="766"/>
                    <a:pt x="735" y="782"/>
                    <a:pt x="705" y="802"/>
                  </a:cubicBezTo>
                  <a:cubicBezTo>
                    <a:pt x="614" y="864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7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6" y="149"/>
                    <a:pt x="110" y="155"/>
                  </a:cubicBezTo>
                  <a:cubicBezTo>
                    <a:pt x="103" y="162"/>
                    <a:pt x="96" y="168"/>
                    <a:pt x="90" y="175"/>
                  </a:cubicBezTo>
                  <a:cubicBezTo>
                    <a:pt x="86" y="179"/>
                    <a:pt x="82" y="183"/>
                    <a:pt x="78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2" y="425"/>
                    <a:pt x="91" y="439"/>
                  </a:cubicBezTo>
                  <a:cubicBezTo>
                    <a:pt x="97" y="446"/>
                    <a:pt x="102" y="452"/>
                    <a:pt x="107" y="459"/>
                  </a:cubicBezTo>
                  <a:cubicBezTo>
                    <a:pt x="149" y="519"/>
                    <a:pt x="199" y="573"/>
                    <a:pt x="246" y="627"/>
                  </a:cubicBezTo>
                  <a:cubicBezTo>
                    <a:pt x="290" y="675"/>
                    <a:pt x="334" y="724"/>
                    <a:pt x="374" y="777"/>
                  </a:cubicBezTo>
                  <a:cubicBezTo>
                    <a:pt x="438" y="864"/>
                    <a:pt x="483" y="899"/>
                    <a:pt x="531" y="904"/>
                  </a:cubicBezTo>
                  <a:cubicBezTo>
                    <a:pt x="535" y="904"/>
                    <a:pt x="538" y="904"/>
                    <a:pt x="542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2" y="822"/>
                    <a:pt x="713" y="821"/>
                    <a:pt x="713" y="821"/>
                  </a:cubicBezTo>
                  <a:cubicBezTo>
                    <a:pt x="743" y="799"/>
                    <a:pt x="765" y="781"/>
                    <a:pt x="781" y="764"/>
                  </a:cubicBezTo>
                  <a:cubicBezTo>
                    <a:pt x="846" y="699"/>
                    <a:pt x="845" y="647"/>
                    <a:pt x="777" y="522"/>
                  </a:cubicBezTo>
                  <a:cubicBezTo>
                    <a:pt x="695" y="373"/>
                    <a:pt x="592" y="235"/>
                    <a:pt x="463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5" y="63"/>
                    <a:pt x="408" y="47"/>
                    <a:pt x="393" y="30"/>
                  </a:cubicBezTo>
                  <a:cubicBezTo>
                    <a:pt x="377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8" name="Freeform 272"/>
            <p:cNvSpPr>
              <a:spLocks noEditPoints="1"/>
            </p:cNvSpPr>
            <p:nvPr/>
          </p:nvSpPr>
          <p:spPr bwMode="auto">
            <a:xfrm>
              <a:off x="7123113" y="7713663"/>
              <a:ext cx="427038" cy="458788"/>
            </a:xfrm>
            <a:custGeom>
              <a:avLst/>
              <a:gdLst>
                <a:gd name="T0" fmla="*/ 378 w 601"/>
                <a:gd name="T1" fmla="*/ 614 h 644"/>
                <a:gd name="T2" fmla="*/ 375 w 601"/>
                <a:gd name="T3" fmla="*/ 614 h 644"/>
                <a:gd name="T4" fmla="*/ 332 w 601"/>
                <a:gd name="T5" fmla="*/ 586 h 644"/>
                <a:gd name="T6" fmla="*/ 239 w 601"/>
                <a:gd name="T7" fmla="*/ 481 h 644"/>
                <a:gd name="T8" fmla="*/ 53 w 601"/>
                <a:gd name="T9" fmla="*/ 251 h 644"/>
                <a:gd name="T10" fmla="*/ 49 w 601"/>
                <a:gd name="T11" fmla="*/ 190 h 644"/>
                <a:gd name="T12" fmla="*/ 59 w 601"/>
                <a:gd name="T13" fmla="*/ 181 h 644"/>
                <a:gd name="T14" fmla="*/ 134 w 601"/>
                <a:gd name="T15" fmla="*/ 124 h 644"/>
                <a:gd name="T16" fmla="*/ 255 w 601"/>
                <a:gd name="T17" fmla="*/ 34 h 644"/>
                <a:gd name="T18" fmla="*/ 282 w 601"/>
                <a:gd name="T19" fmla="*/ 24 h 644"/>
                <a:gd name="T20" fmla="*/ 285 w 601"/>
                <a:gd name="T21" fmla="*/ 24 h 644"/>
                <a:gd name="T22" fmla="*/ 323 w 601"/>
                <a:gd name="T23" fmla="*/ 51 h 644"/>
                <a:gd name="T24" fmla="*/ 352 w 601"/>
                <a:gd name="T25" fmla="*/ 76 h 644"/>
                <a:gd name="T26" fmla="*/ 353 w 601"/>
                <a:gd name="T27" fmla="*/ 77 h 644"/>
                <a:gd name="T28" fmla="*/ 353 w 601"/>
                <a:gd name="T29" fmla="*/ 77 h 644"/>
                <a:gd name="T30" fmla="*/ 559 w 601"/>
                <a:gd name="T31" fmla="*/ 404 h 644"/>
                <a:gd name="T32" fmla="*/ 552 w 601"/>
                <a:gd name="T33" fmla="*/ 471 h 644"/>
                <a:gd name="T34" fmla="*/ 536 w 601"/>
                <a:gd name="T35" fmla="*/ 485 h 644"/>
                <a:gd name="T36" fmla="*/ 471 w 601"/>
                <a:gd name="T37" fmla="*/ 541 h 644"/>
                <a:gd name="T38" fmla="*/ 454 w 601"/>
                <a:gd name="T39" fmla="*/ 558 h 644"/>
                <a:gd name="T40" fmla="*/ 452 w 601"/>
                <a:gd name="T41" fmla="*/ 560 h 644"/>
                <a:gd name="T42" fmla="*/ 435 w 601"/>
                <a:gd name="T43" fmla="*/ 578 h 644"/>
                <a:gd name="T44" fmla="*/ 425 w 601"/>
                <a:gd name="T45" fmla="*/ 588 h 644"/>
                <a:gd name="T46" fmla="*/ 378 w 601"/>
                <a:gd name="T47" fmla="*/ 614 h 644"/>
                <a:gd name="T48" fmla="*/ 281 w 601"/>
                <a:gd name="T49" fmla="*/ 0 h 644"/>
                <a:gd name="T50" fmla="*/ 214 w 601"/>
                <a:gd name="T51" fmla="*/ 40 h 644"/>
                <a:gd name="T52" fmla="*/ 166 w 601"/>
                <a:gd name="T53" fmla="*/ 81 h 644"/>
                <a:gd name="T54" fmla="*/ 0 w 601"/>
                <a:gd name="T55" fmla="*/ 194 h 644"/>
                <a:gd name="T56" fmla="*/ 4 w 601"/>
                <a:gd name="T57" fmla="*/ 203 h 644"/>
                <a:gd name="T58" fmla="*/ 11 w 601"/>
                <a:gd name="T59" fmla="*/ 219 h 644"/>
                <a:gd name="T60" fmla="*/ 275 w 601"/>
                <a:gd name="T61" fmla="*/ 553 h 644"/>
                <a:gd name="T62" fmla="*/ 340 w 601"/>
                <a:gd name="T63" fmla="*/ 627 h 644"/>
                <a:gd name="T64" fmla="*/ 368 w 601"/>
                <a:gd name="T65" fmla="*/ 644 h 644"/>
                <a:gd name="T66" fmla="*/ 370 w 601"/>
                <a:gd name="T67" fmla="*/ 644 h 644"/>
                <a:gd name="T68" fmla="*/ 405 w 601"/>
                <a:gd name="T69" fmla="*/ 626 h 644"/>
                <a:gd name="T70" fmla="*/ 431 w 601"/>
                <a:gd name="T71" fmla="*/ 603 h 644"/>
                <a:gd name="T72" fmla="*/ 538 w 601"/>
                <a:gd name="T73" fmla="*/ 506 h 644"/>
                <a:gd name="T74" fmla="*/ 557 w 601"/>
                <a:gd name="T75" fmla="*/ 489 h 644"/>
                <a:gd name="T76" fmla="*/ 558 w 601"/>
                <a:gd name="T77" fmla="*/ 351 h 644"/>
                <a:gd name="T78" fmla="*/ 530 w 601"/>
                <a:gd name="T79" fmla="*/ 311 h 644"/>
                <a:gd name="T80" fmla="*/ 462 w 601"/>
                <a:gd name="T81" fmla="*/ 205 h 644"/>
                <a:gd name="T82" fmla="*/ 345 w 601"/>
                <a:gd name="T83" fmla="*/ 43 h 644"/>
                <a:gd name="T84" fmla="*/ 284 w 601"/>
                <a:gd name="T85" fmla="*/ 0 h 644"/>
                <a:gd name="T86" fmla="*/ 281 w 601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4">
                  <a:moveTo>
                    <a:pt x="378" y="614"/>
                  </a:moveTo>
                  <a:cubicBezTo>
                    <a:pt x="377" y="614"/>
                    <a:pt x="376" y="614"/>
                    <a:pt x="375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4" y="410"/>
                    <a:pt x="106" y="335"/>
                    <a:pt x="53" y="251"/>
                  </a:cubicBezTo>
                  <a:cubicBezTo>
                    <a:pt x="38" y="228"/>
                    <a:pt x="29" y="209"/>
                    <a:pt x="49" y="190"/>
                  </a:cubicBezTo>
                  <a:cubicBezTo>
                    <a:pt x="51" y="187"/>
                    <a:pt x="55" y="184"/>
                    <a:pt x="59" y="181"/>
                  </a:cubicBezTo>
                  <a:cubicBezTo>
                    <a:pt x="84" y="162"/>
                    <a:pt x="110" y="143"/>
                    <a:pt x="134" y="124"/>
                  </a:cubicBezTo>
                  <a:cubicBezTo>
                    <a:pt x="173" y="94"/>
                    <a:pt x="214" y="63"/>
                    <a:pt x="255" y="34"/>
                  </a:cubicBezTo>
                  <a:cubicBezTo>
                    <a:pt x="265" y="27"/>
                    <a:pt x="274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1" y="25"/>
                    <a:pt x="312" y="38"/>
                    <a:pt x="323" y="51"/>
                  </a:cubicBezTo>
                  <a:cubicBezTo>
                    <a:pt x="332" y="60"/>
                    <a:pt x="341" y="71"/>
                    <a:pt x="352" y="76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2" y="452"/>
                    <a:pt x="552" y="471"/>
                  </a:cubicBezTo>
                  <a:cubicBezTo>
                    <a:pt x="548" y="476"/>
                    <a:pt x="542" y="480"/>
                    <a:pt x="536" y="485"/>
                  </a:cubicBezTo>
                  <a:cubicBezTo>
                    <a:pt x="512" y="501"/>
                    <a:pt x="490" y="522"/>
                    <a:pt x="471" y="541"/>
                  </a:cubicBezTo>
                  <a:cubicBezTo>
                    <a:pt x="466" y="547"/>
                    <a:pt x="460" y="552"/>
                    <a:pt x="454" y="558"/>
                  </a:cubicBezTo>
                  <a:cubicBezTo>
                    <a:pt x="452" y="560"/>
                    <a:pt x="452" y="560"/>
                    <a:pt x="452" y="560"/>
                  </a:cubicBezTo>
                  <a:cubicBezTo>
                    <a:pt x="446" y="566"/>
                    <a:pt x="441" y="572"/>
                    <a:pt x="435" y="578"/>
                  </a:cubicBezTo>
                  <a:cubicBezTo>
                    <a:pt x="432" y="581"/>
                    <a:pt x="428" y="585"/>
                    <a:pt x="425" y="588"/>
                  </a:cubicBezTo>
                  <a:cubicBezTo>
                    <a:pt x="411" y="601"/>
                    <a:pt x="395" y="614"/>
                    <a:pt x="378" y="614"/>
                  </a:cubicBezTo>
                  <a:moveTo>
                    <a:pt x="281" y="0"/>
                  </a:moveTo>
                  <a:cubicBezTo>
                    <a:pt x="265" y="0"/>
                    <a:pt x="247" y="13"/>
                    <a:pt x="214" y="40"/>
                  </a:cubicBezTo>
                  <a:cubicBezTo>
                    <a:pt x="198" y="53"/>
                    <a:pt x="182" y="67"/>
                    <a:pt x="166" y="81"/>
                  </a:cubicBezTo>
                  <a:cubicBezTo>
                    <a:pt x="117" y="123"/>
                    <a:pt x="67" y="167"/>
                    <a:pt x="0" y="194"/>
                  </a:cubicBezTo>
                  <a:cubicBezTo>
                    <a:pt x="2" y="197"/>
                    <a:pt x="3" y="200"/>
                    <a:pt x="4" y="203"/>
                  </a:cubicBezTo>
                  <a:cubicBezTo>
                    <a:pt x="6" y="209"/>
                    <a:pt x="8" y="214"/>
                    <a:pt x="11" y="219"/>
                  </a:cubicBezTo>
                  <a:cubicBezTo>
                    <a:pt x="88" y="339"/>
                    <a:pt x="183" y="448"/>
                    <a:pt x="275" y="553"/>
                  </a:cubicBezTo>
                  <a:cubicBezTo>
                    <a:pt x="296" y="577"/>
                    <a:pt x="318" y="602"/>
                    <a:pt x="340" y="627"/>
                  </a:cubicBezTo>
                  <a:cubicBezTo>
                    <a:pt x="349" y="638"/>
                    <a:pt x="358" y="644"/>
                    <a:pt x="368" y="644"/>
                  </a:cubicBezTo>
                  <a:cubicBezTo>
                    <a:pt x="368" y="644"/>
                    <a:pt x="369" y="644"/>
                    <a:pt x="370" y="644"/>
                  </a:cubicBezTo>
                  <a:cubicBezTo>
                    <a:pt x="380" y="644"/>
                    <a:pt x="391" y="639"/>
                    <a:pt x="405" y="626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6"/>
                  </a:cubicBezTo>
                  <a:cubicBezTo>
                    <a:pt x="545" y="500"/>
                    <a:pt x="552" y="494"/>
                    <a:pt x="557" y="489"/>
                  </a:cubicBezTo>
                  <a:cubicBezTo>
                    <a:pt x="601" y="445"/>
                    <a:pt x="601" y="417"/>
                    <a:pt x="558" y="351"/>
                  </a:cubicBezTo>
                  <a:cubicBezTo>
                    <a:pt x="550" y="338"/>
                    <a:pt x="540" y="325"/>
                    <a:pt x="530" y="311"/>
                  </a:cubicBezTo>
                  <a:cubicBezTo>
                    <a:pt x="505" y="277"/>
                    <a:pt x="483" y="240"/>
                    <a:pt x="462" y="205"/>
                  </a:cubicBezTo>
                  <a:cubicBezTo>
                    <a:pt x="429" y="148"/>
                    <a:pt x="394" y="90"/>
                    <a:pt x="345" y="43"/>
                  </a:cubicBezTo>
                  <a:cubicBezTo>
                    <a:pt x="315" y="14"/>
                    <a:pt x="299" y="1"/>
                    <a:pt x="284" y="0"/>
                  </a:cubicBezTo>
                  <a:cubicBezTo>
                    <a:pt x="283" y="0"/>
                    <a:pt x="282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9" name="Freeform 273"/>
            <p:cNvSpPr>
              <a:spLocks noEditPoints="1"/>
            </p:cNvSpPr>
            <p:nvPr/>
          </p:nvSpPr>
          <p:spPr bwMode="auto">
            <a:xfrm>
              <a:off x="7462838" y="8094663"/>
              <a:ext cx="103188" cy="95250"/>
            </a:xfrm>
            <a:custGeom>
              <a:avLst/>
              <a:gdLst>
                <a:gd name="T0" fmla="*/ 63 w 146"/>
                <a:gd name="T1" fmla="*/ 50 h 135"/>
                <a:gd name="T2" fmla="*/ 121 w 146"/>
                <a:gd name="T3" fmla="*/ 24 h 135"/>
                <a:gd name="T4" fmla="*/ 133 w 146"/>
                <a:gd name="T5" fmla="*/ 15 h 135"/>
                <a:gd name="T6" fmla="*/ 100 w 146"/>
                <a:gd name="T7" fmla="*/ 62 h 135"/>
                <a:gd name="T8" fmla="*/ 22 w 146"/>
                <a:gd name="T9" fmla="*/ 118 h 135"/>
                <a:gd name="T10" fmla="*/ 15 w 146"/>
                <a:gd name="T11" fmla="*/ 122 h 135"/>
                <a:gd name="T12" fmla="*/ 31 w 146"/>
                <a:gd name="T13" fmla="*/ 67 h 135"/>
                <a:gd name="T14" fmla="*/ 37 w 146"/>
                <a:gd name="T15" fmla="*/ 52 h 135"/>
                <a:gd name="T16" fmla="*/ 44 w 146"/>
                <a:gd name="T17" fmla="*/ 48 h 135"/>
                <a:gd name="T18" fmla="*/ 45 w 146"/>
                <a:gd name="T19" fmla="*/ 48 h 135"/>
                <a:gd name="T20" fmla="*/ 45 w 146"/>
                <a:gd name="T21" fmla="*/ 48 h 135"/>
                <a:gd name="T22" fmla="*/ 57 w 146"/>
                <a:gd name="T23" fmla="*/ 50 h 135"/>
                <a:gd name="T24" fmla="*/ 63 w 146"/>
                <a:gd name="T25" fmla="*/ 50 h 135"/>
                <a:gd name="T26" fmla="*/ 146 w 146"/>
                <a:gd name="T27" fmla="*/ 0 h 135"/>
                <a:gd name="T28" fmla="*/ 138 w 146"/>
                <a:gd name="T29" fmla="*/ 5 h 135"/>
                <a:gd name="T30" fmla="*/ 118 w 146"/>
                <a:gd name="T31" fmla="*/ 19 h 135"/>
                <a:gd name="T32" fmla="*/ 63 w 146"/>
                <a:gd name="T33" fmla="*/ 44 h 135"/>
                <a:gd name="T34" fmla="*/ 58 w 146"/>
                <a:gd name="T35" fmla="*/ 44 h 135"/>
                <a:gd name="T36" fmla="*/ 47 w 146"/>
                <a:gd name="T37" fmla="*/ 42 h 135"/>
                <a:gd name="T38" fmla="*/ 45 w 146"/>
                <a:gd name="T39" fmla="*/ 42 h 135"/>
                <a:gd name="T40" fmla="*/ 44 w 146"/>
                <a:gd name="T41" fmla="*/ 42 h 135"/>
                <a:gd name="T42" fmla="*/ 32 w 146"/>
                <a:gd name="T43" fmla="*/ 48 h 135"/>
                <a:gd name="T44" fmla="*/ 25 w 146"/>
                <a:gd name="T45" fmla="*/ 69 h 135"/>
                <a:gd name="T46" fmla="*/ 2 w 146"/>
                <a:gd name="T47" fmla="*/ 129 h 135"/>
                <a:gd name="T48" fmla="*/ 0 w 146"/>
                <a:gd name="T49" fmla="*/ 131 h 135"/>
                <a:gd name="T50" fmla="*/ 4 w 146"/>
                <a:gd name="T51" fmla="*/ 135 h 135"/>
                <a:gd name="T52" fmla="*/ 25 w 146"/>
                <a:gd name="T53" fmla="*/ 123 h 135"/>
                <a:gd name="T54" fmla="*/ 105 w 146"/>
                <a:gd name="T55" fmla="*/ 67 h 135"/>
                <a:gd name="T56" fmla="*/ 142 w 146"/>
                <a:gd name="T57" fmla="*/ 8 h 135"/>
                <a:gd name="T58" fmla="*/ 146 w 146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35">
                  <a:moveTo>
                    <a:pt x="63" y="50"/>
                  </a:moveTo>
                  <a:cubicBezTo>
                    <a:pt x="87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5" y="48"/>
                    <a:pt x="100" y="62"/>
                  </a:cubicBezTo>
                  <a:cubicBezTo>
                    <a:pt x="78" y="85"/>
                    <a:pt x="51" y="101"/>
                    <a:pt x="22" y="118"/>
                  </a:cubicBezTo>
                  <a:cubicBezTo>
                    <a:pt x="20" y="119"/>
                    <a:pt x="18" y="120"/>
                    <a:pt x="15" y="122"/>
                  </a:cubicBezTo>
                  <a:cubicBezTo>
                    <a:pt x="27" y="106"/>
                    <a:pt x="36" y="90"/>
                    <a:pt x="31" y="67"/>
                  </a:cubicBezTo>
                  <a:cubicBezTo>
                    <a:pt x="30" y="63"/>
                    <a:pt x="32" y="56"/>
                    <a:pt x="37" y="52"/>
                  </a:cubicBezTo>
                  <a:cubicBezTo>
                    <a:pt x="39" y="49"/>
                    <a:pt x="42" y="48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6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8" y="19"/>
                  </a:cubicBezTo>
                  <a:cubicBezTo>
                    <a:pt x="101" y="32"/>
                    <a:pt x="85" y="44"/>
                    <a:pt x="63" y="44"/>
                  </a:cubicBezTo>
                  <a:cubicBezTo>
                    <a:pt x="61" y="44"/>
                    <a:pt x="60" y="44"/>
                    <a:pt x="58" y="44"/>
                  </a:cubicBezTo>
                  <a:cubicBezTo>
                    <a:pt x="54" y="44"/>
                    <a:pt x="51" y="43"/>
                    <a:pt x="47" y="42"/>
                  </a:cubicBezTo>
                  <a:cubicBezTo>
                    <a:pt x="46" y="42"/>
                    <a:pt x="46" y="42"/>
                    <a:pt x="45" y="42"/>
                  </a:cubicBezTo>
                  <a:cubicBezTo>
                    <a:pt x="45" y="42"/>
                    <a:pt x="45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8" y="52"/>
                    <a:pt x="23" y="61"/>
                    <a:pt x="25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3" y="107"/>
                    <a:pt x="82" y="90"/>
                    <a:pt x="105" y="67"/>
                  </a:cubicBezTo>
                  <a:cubicBezTo>
                    <a:pt x="122" y="49"/>
                    <a:pt x="134" y="30"/>
                    <a:pt x="142" y="8"/>
                  </a:cubicBezTo>
                  <a:cubicBezTo>
                    <a:pt x="146" y="0"/>
                    <a:pt x="146" y="0"/>
                    <a:pt x="1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0" name="Freeform 274"/>
            <p:cNvSpPr>
              <a:spLocks noEditPoints="1"/>
            </p:cNvSpPr>
            <p:nvPr/>
          </p:nvSpPr>
          <p:spPr bwMode="auto">
            <a:xfrm>
              <a:off x="7204076" y="7859713"/>
              <a:ext cx="227013" cy="131763"/>
            </a:xfrm>
            <a:custGeom>
              <a:avLst/>
              <a:gdLst>
                <a:gd name="T0" fmla="*/ 144 w 319"/>
                <a:gd name="T1" fmla="*/ 167 h 187"/>
                <a:gd name="T2" fmla="*/ 136 w 319"/>
                <a:gd name="T3" fmla="*/ 167 h 187"/>
                <a:gd name="T4" fmla="*/ 93 w 319"/>
                <a:gd name="T5" fmla="*/ 152 h 187"/>
                <a:gd name="T6" fmla="*/ 28 w 319"/>
                <a:gd name="T7" fmla="*/ 32 h 187"/>
                <a:gd name="T8" fmla="*/ 29 w 319"/>
                <a:gd name="T9" fmla="*/ 30 h 187"/>
                <a:gd name="T10" fmla="*/ 31 w 319"/>
                <a:gd name="T11" fmla="*/ 29 h 187"/>
                <a:gd name="T12" fmla="*/ 48 w 319"/>
                <a:gd name="T13" fmla="*/ 28 h 187"/>
                <a:gd name="T14" fmla="*/ 54 w 319"/>
                <a:gd name="T15" fmla="*/ 28 h 187"/>
                <a:gd name="T16" fmla="*/ 82 w 319"/>
                <a:gd name="T17" fmla="*/ 60 h 187"/>
                <a:gd name="T18" fmla="*/ 127 w 319"/>
                <a:gd name="T19" fmla="*/ 128 h 187"/>
                <a:gd name="T20" fmla="*/ 146 w 319"/>
                <a:gd name="T21" fmla="*/ 132 h 187"/>
                <a:gd name="T22" fmla="*/ 154 w 319"/>
                <a:gd name="T23" fmla="*/ 132 h 187"/>
                <a:gd name="T24" fmla="*/ 224 w 319"/>
                <a:gd name="T25" fmla="*/ 103 h 187"/>
                <a:gd name="T26" fmla="*/ 238 w 319"/>
                <a:gd name="T27" fmla="*/ 89 h 187"/>
                <a:gd name="T28" fmla="*/ 249 w 319"/>
                <a:gd name="T29" fmla="*/ 77 h 187"/>
                <a:gd name="T30" fmla="*/ 266 w 319"/>
                <a:gd name="T31" fmla="*/ 60 h 187"/>
                <a:gd name="T32" fmla="*/ 269 w 319"/>
                <a:gd name="T33" fmla="*/ 57 h 187"/>
                <a:gd name="T34" fmla="*/ 271 w 319"/>
                <a:gd name="T35" fmla="*/ 61 h 187"/>
                <a:gd name="T36" fmla="*/ 269 w 319"/>
                <a:gd name="T37" fmla="*/ 116 h 187"/>
                <a:gd name="T38" fmla="*/ 248 w 319"/>
                <a:gd name="T39" fmla="*/ 129 h 187"/>
                <a:gd name="T40" fmla="*/ 225 w 319"/>
                <a:gd name="T41" fmla="*/ 140 h 187"/>
                <a:gd name="T42" fmla="*/ 144 w 319"/>
                <a:gd name="T43" fmla="*/ 167 h 187"/>
                <a:gd name="T44" fmla="*/ 46 w 319"/>
                <a:gd name="T45" fmla="*/ 0 h 187"/>
                <a:gd name="T46" fmla="*/ 24 w 319"/>
                <a:gd name="T47" fmla="*/ 7 h 187"/>
                <a:gd name="T48" fmla="*/ 15 w 319"/>
                <a:gd name="T49" fmla="*/ 14 h 187"/>
                <a:gd name="T50" fmla="*/ 13 w 319"/>
                <a:gd name="T51" fmla="*/ 83 h 187"/>
                <a:gd name="T52" fmla="*/ 131 w 319"/>
                <a:gd name="T53" fmla="*/ 186 h 187"/>
                <a:gd name="T54" fmla="*/ 131 w 319"/>
                <a:gd name="T55" fmla="*/ 186 h 187"/>
                <a:gd name="T56" fmla="*/ 142 w 319"/>
                <a:gd name="T57" fmla="*/ 187 h 187"/>
                <a:gd name="T58" fmla="*/ 291 w 319"/>
                <a:gd name="T59" fmla="*/ 121 h 187"/>
                <a:gd name="T60" fmla="*/ 318 w 319"/>
                <a:gd name="T61" fmla="*/ 78 h 187"/>
                <a:gd name="T62" fmla="*/ 287 w 319"/>
                <a:gd name="T63" fmla="*/ 49 h 187"/>
                <a:gd name="T64" fmla="*/ 260 w 319"/>
                <a:gd name="T65" fmla="*/ 40 h 187"/>
                <a:gd name="T66" fmla="*/ 256 w 319"/>
                <a:gd name="T67" fmla="*/ 39 h 187"/>
                <a:gd name="T68" fmla="*/ 233 w 319"/>
                <a:gd name="T69" fmla="*/ 50 h 187"/>
                <a:gd name="T70" fmla="*/ 218 w 319"/>
                <a:gd name="T71" fmla="*/ 73 h 187"/>
                <a:gd name="T72" fmla="*/ 206 w 319"/>
                <a:gd name="T73" fmla="*/ 90 h 187"/>
                <a:gd name="T74" fmla="*/ 159 w 319"/>
                <a:gd name="T75" fmla="*/ 109 h 187"/>
                <a:gd name="T76" fmla="*/ 151 w 319"/>
                <a:gd name="T77" fmla="*/ 108 h 187"/>
                <a:gd name="T78" fmla="*/ 140 w 319"/>
                <a:gd name="T79" fmla="*/ 107 h 187"/>
                <a:gd name="T80" fmla="*/ 115 w 319"/>
                <a:gd name="T81" fmla="*/ 92 h 187"/>
                <a:gd name="T82" fmla="*/ 116 w 319"/>
                <a:gd name="T83" fmla="*/ 47 h 187"/>
                <a:gd name="T84" fmla="*/ 106 w 319"/>
                <a:gd name="T85" fmla="*/ 23 h 187"/>
                <a:gd name="T86" fmla="*/ 89 w 319"/>
                <a:gd name="T87" fmla="*/ 15 h 187"/>
                <a:gd name="T88" fmla="*/ 50 w 319"/>
                <a:gd name="T89" fmla="*/ 0 h 187"/>
                <a:gd name="T90" fmla="*/ 46 w 319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187">
                  <a:moveTo>
                    <a:pt x="144" y="167"/>
                  </a:moveTo>
                  <a:cubicBezTo>
                    <a:pt x="141" y="167"/>
                    <a:pt x="138" y="167"/>
                    <a:pt x="136" y="167"/>
                  </a:cubicBezTo>
                  <a:cubicBezTo>
                    <a:pt x="121" y="166"/>
                    <a:pt x="107" y="161"/>
                    <a:pt x="93" y="152"/>
                  </a:cubicBezTo>
                  <a:cubicBezTo>
                    <a:pt x="58" y="129"/>
                    <a:pt x="19" y="96"/>
                    <a:pt x="28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7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8"/>
                  </a:cubicBezTo>
                  <a:cubicBezTo>
                    <a:pt x="73" y="30"/>
                    <a:pt x="82" y="41"/>
                    <a:pt x="82" y="60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3" y="130"/>
                    <a:pt x="140" y="131"/>
                    <a:pt x="146" y="132"/>
                  </a:cubicBezTo>
                  <a:cubicBezTo>
                    <a:pt x="149" y="132"/>
                    <a:pt x="151" y="132"/>
                    <a:pt x="154" y="132"/>
                  </a:cubicBezTo>
                  <a:cubicBezTo>
                    <a:pt x="178" y="132"/>
                    <a:pt x="202" y="122"/>
                    <a:pt x="224" y="103"/>
                  </a:cubicBezTo>
                  <a:cubicBezTo>
                    <a:pt x="229" y="98"/>
                    <a:pt x="233" y="94"/>
                    <a:pt x="238" y="89"/>
                  </a:cubicBezTo>
                  <a:cubicBezTo>
                    <a:pt x="242" y="85"/>
                    <a:pt x="245" y="81"/>
                    <a:pt x="249" y="77"/>
                  </a:cubicBezTo>
                  <a:cubicBezTo>
                    <a:pt x="255" y="72"/>
                    <a:pt x="260" y="66"/>
                    <a:pt x="266" y="60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1" y="61"/>
                    <a:pt x="271" y="61"/>
                    <a:pt x="271" y="61"/>
                  </a:cubicBezTo>
                  <a:cubicBezTo>
                    <a:pt x="282" y="85"/>
                    <a:pt x="282" y="103"/>
                    <a:pt x="269" y="116"/>
                  </a:cubicBezTo>
                  <a:cubicBezTo>
                    <a:pt x="264" y="121"/>
                    <a:pt x="257" y="125"/>
                    <a:pt x="248" y="129"/>
                  </a:cubicBezTo>
                  <a:cubicBezTo>
                    <a:pt x="240" y="133"/>
                    <a:pt x="233" y="136"/>
                    <a:pt x="225" y="140"/>
                  </a:cubicBezTo>
                  <a:cubicBezTo>
                    <a:pt x="199" y="154"/>
                    <a:pt x="172" y="167"/>
                    <a:pt x="144" y="167"/>
                  </a:cubicBezTo>
                  <a:moveTo>
                    <a:pt x="46" y="0"/>
                  </a:moveTo>
                  <a:cubicBezTo>
                    <a:pt x="38" y="0"/>
                    <a:pt x="31" y="3"/>
                    <a:pt x="24" y="7"/>
                  </a:cubicBezTo>
                  <a:cubicBezTo>
                    <a:pt x="20" y="9"/>
                    <a:pt x="18" y="12"/>
                    <a:pt x="15" y="14"/>
                  </a:cubicBezTo>
                  <a:cubicBezTo>
                    <a:pt x="0" y="29"/>
                    <a:pt x="0" y="52"/>
                    <a:pt x="13" y="83"/>
                  </a:cubicBezTo>
                  <a:cubicBezTo>
                    <a:pt x="42" y="147"/>
                    <a:pt x="82" y="182"/>
                    <a:pt x="131" y="186"/>
                  </a:cubicBezTo>
                  <a:cubicBezTo>
                    <a:pt x="131" y="186"/>
                    <a:pt x="131" y="186"/>
                    <a:pt x="131" y="186"/>
                  </a:cubicBezTo>
                  <a:cubicBezTo>
                    <a:pt x="135" y="187"/>
                    <a:pt x="139" y="187"/>
                    <a:pt x="142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1" y="101"/>
                    <a:pt x="319" y="88"/>
                    <a:pt x="318" y="78"/>
                  </a:cubicBezTo>
                  <a:cubicBezTo>
                    <a:pt x="316" y="69"/>
                    <a:pt x="307" y="61"/>
                    <a:pt x="287" y="49"/>
                  </a:cubicBezTo>
                  <a:cubicBezTo>
                    <a:pt x="276" y="43"/>
                    <a:pt x="267" y="40"/>
                    <a:pt x="260" y="40"/>
                  </a:cubicBezTo>
                  <a:cubicBezTo>
                    <a:pt x="258" y="40"/>
                    <a:pt x="257" y="39"/>
                    <a:pt x="256" y="39"/>
                  </a:cubicBezTo>
                  <a:cubicBezTo>
                    <a:pt x="248" y="39"/>
                    <a:pt x="240" y="43"/>
                    <a:pt x="233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0" y="85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6" y="109"/>
                    <a:pt x="154" y="108"/>
                    <a:pt x="151" y="108"/>
                  </a:cubicBezTo>
                  <a:cubicBezTo>
                    <a:pt x="147" y="108"/>
                    <a:pt x="144" y="107"/>
                    <a:pt x="140" y="107"/>
                  </a:cubicBezTo>
                  <a:cubicBezTo>
                    <a:pt x="128" y="104"/>
                    <a:pt x="120" y="99"/>
                    <a:pt x="115" y="92"/>
                  </a:cubicBezTo>
                  <a:cubicBezTo>
                    <a:pt x="108" y="80"/>
                    <a:pt x="112" y="64"/>
                    <a:pt x="116" y="47"/>
                  </a:cubicBezTo>
                  <a:cubicBezTo>
                    <a:pt x="120" y="37"/>
                    <a:pt x="115" y="28"/>
                    <a:pt x="106" y="23"/>
                  </a:cubicBezTo>
                  <a:cubicBezTo>
                    <a:pt x="100" y="21"/>
                    <a:pt x="95" y="18"/>
                    <a:pt x="89" y="15"/>
                  </a:cubicBezTo>
                  <a:cubicBezTo>
                    <a:pt x="76" y="8"/>
                    <a:pt x="63" y="2"/>
                    <a:pt x="50" y="0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1" name="Freeform 275"/>
            <p:cNvSpPr>
              <a:spLocks noEditPoints="1"/>
            </p:cNvSpPr>
            <p:nvPr/>
          </p:nvSpPr>
          <p:spPr bwMode="auto">
            <a:xfrm>
              <a:off x="7385051" y="8037513"/>
              <a:ext cx="101600" cy="77788"/>
            </a:xfrm>
            <a:custGeom>
              <a:avLst/>
              <a:gdLst>
                <a:gd name="T0" fmla="*/ 15 w 142"/>
                <a:gd name="T1" fmla="*/ 101 h 109"/>
                <a:gd name="T2" fmla="*/ 11 w 142"/>
                <a:gd name="T3" fmla="*/ 96 h 109"/>
                <a:gd name="T4" fmla="*/ 8 w 142"/>
                <a:gd name="T5" fmla="*/ 91 h 109"/>
                <a:gd name="T6" fmla="*/ 23 w 142"/>
                <a:gd name="T7" fmla="*/ 75 h 109"/>
                <a:gd name="T8" fmla="*/ 127 w 142"/>
                <a:gd name="T9" fmla="*/ 7 h 109"/>
                <a:gd name="T10" fmla="*/ 134 w 142"/>
                <a:gd name="T11" fmla="*/ 18 h 109"/>
                <a:gd name="T12" fmla="*/ 44 w 142"/>
                <a:gd name="T13" fmla="*/ 81 h 109"/>
                <a:gd name="T14" fmla="*/ 15 w 142"/>
                <a:gd name="T15" fmla="*/ 101 h 109"/>
                <a:gd name="T16" fmla="*/ 130 w 142"/>
                <a:gd name="T17" fmla="*/ 0 h 109"/>
                <a:gd name="T18" fmla="*/ 127 w 142"/>
                <a:gd name="T19" fmla="*/ 0 h 109"/>
                <a:gd name="T20" fmla="*/ 19 w 142"/>
                <a:gd name="T21" fmla="*/ 71 h 109"/>
                <a:gd name="T22" fmla="*/ 2 w 142"/>
                <a:gd name="T23" fmla="*/ 88 h 109"/>
                <a:gd name="T24" fmla="*/ 0 w 142"/>
                <a:gd name="T25" fmla="*/ 90 h 109"/>
                <a:gd name="T26" fmla="*/ 1 w 142"/>
                <a:gd name="T27" fmla="*/ 92 h 109"/>
                <a:gd name="T28" fmla="*/ 6 w 142"/>
                <a:gd name="T29" fmla="*/ 100 h 109"/>
                <a:gd name="T30" fmla="*/ 11 w 142"/>
                <a:gd name="T31" fmla="*/ 107 h 109"/>
                <a:gd name="T32" fmla="*/ 13 w 142"/>
                <a:gd name="T33" fmla="*/ 109 h 109"/>
                <a:gd name="T34" fmla="*/ 16 w 142"/>
                <a:gd name="T35" fmla="*/ 108 h 109"/>
                <a:gd name="T36" fmla="*/ 47 w 142"/>
                <a:gd name="T37" fmla="*/ 86 h 109"/>
                <a:gd name="T38" fmla="*/ 140 w 142"/>
                <a:gd name="T39" fmla="*/ 21 h 109"/>
                <a:gd name="T40" fmla="*/ 142 w 142"/>
                <a:gd name="T41" fmla="*/ 19 h 109"/>
                <a:gd name="T42" fmla="*/ 141 w 142"/>
                <a:gd name="T43" fmla="*/ 17 h 109"/>
                <a:gd name="T44" fmla="*/ 131 w 142"/>
                <a:gd name="T45" fmla="*/ 1 h 109"/>
                <a:gd name="T46" fmla="*/ 130 w 142"/>
                <a:gd name="T4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109">
                  <a:moveTo>
                    <a:pt x="15" y="101"/>
                  </a:moveTo>
                  <a:cubicBezTo>
                    <a:pt x="11" y="96"/>
                    <a:pt x="11" y="96"/>
                    <a:pt x="11" y="9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5"/>
                    <a:pt x="18" y="80"/>
                    <a:pt x="23" y="75"/>
                  </a:cubicBezTo>
                  <a:cubicBezTo>
                    <a:pt x="52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82" y="11"/>
                    <a:pt x="48" y="41"/>
                    <a:pt x="19" y="71"/>
                  </a:cubicBezTo>
                  <a:cubicBezTo>
                    <a:pt x="13" y="76"/>
                    <a:pt x="7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2" name="Freeform 276"/>
            <p:cNvSpPr>
              <a:spLocks noEditPoints="1"/>
            </p:cNvSpPr>
            <p:nvPr/>
          </p:nvSpPr>
          <p:spPr bwMode="auto">
            <a:xfrm>
              <a:off x="7364413" y="8008938"/>
              <a:ext cx="101600" cy="77788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8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0 h 109"/>
                <a:gd name="T22" fmla="*/ 143 w 143"/>
                <a:gd name="T23" fmla="*/ 5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7" y="87"/>
                    <a:pt x="35" y="77"/>
                    <a:pt x="44" y="68"/>
                  </a:cubicBezTo>
                  <a:cubicBezTo>
                    <a:pt x="71" y="41"/>
                    <a:pt x="98" y="23"/>
                    <a:pt x="127" y="11"/>
                  </a:cubicBezTo>
                  <a:cubicBezTo>
                    <a:pt x="118" y="19"/>
                    <a:pt x="109" y="28"/>
                    <a:pt x="101" y="36"/>
                  </a:cubicBezTo>
                  <a:cubicBezTo>
                    <a:pt x="75" y="62"/>
                    <a:pt x="51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8" y="68"/>
                    <a:pt x="105" y="40"/>
                  </a:cubicBezTo>
                  <a:cubicBezTo>
                    <a:pt x="117" y="28"/>
                    <a:pt x="130" y="16"/>
                    <a:pt x="143" y="5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3" name="Freeform 277"/>
            <p:cNvSpPr>
              <a:spLocks noEditPoints="1"/>
            </p:cNvSpPr>
            <p:nvPr/>
          </p:nvSpPr>
          <p:spPr bwMode="auto">
            <a:xfrm>
              <a:off x="7332663" y="7980363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2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1 w 149"/>
                <a:gd name="T13" fmla="*/ 2 h 107"/>
                <a:gd name="T14" fmla="*/ 60 w 149"/>
                <a:gd name="T15" fmla="*/ 59 h 107"/>
                <a:gd name="T16" fmla="*/ 8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7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0" y="76"/>
                    <a:pt x="64" y="63"/>
                  </a:cubicBezTo>
                  <a:cubicBezTo>
                    <a:pt x="85" y="43"/>
                    <a:pt x="106" y="22"/>
                    <a:pt x="135" y="11"/>
                  </a:cubicBezTo>
                  <a:cubicBezTo>
                    <a:pt x="126" y="25"/>
                    <a:pt x="114" y="39"/>
                    <a:pt x="102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07" y="13"/>
                    <a:pt x="83" y="36"/>
                    <a:pt x="60" y="59"/>
                  </a:cubicBezTo>
                  <a:cubicBezTo>
                    <a:pt x="44" y="74"/>
                    <a:pt x="27" y="90"/>
                    <a:pt x="8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1" y="107"/>
                    <a:pt x="12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1" y="41"/>
                    <a:pt x="134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4" name="Freeform 278"/>
            <p:cNvSpPr>
              <a:spLocks noEditPoints="1"/>
            </p:cNvSpPr>
            <p:nvPr/>
          </p:nvSpPr>
          <p:spPr bwMode="auto">
            <a:xfrm>
              <a:off x="7794626" y="8497888"/>
              <a:ext cx="361950" cy="261938"/>
            </a:xfrm>
            <a:custGeom>
              <a:avLst/>
              <a:gdLst>
                <a:gd name="T0" fmla="*/ 29 w 507"/>
                <a:gd name="T1" fmla="*/ 257 h 369"/>
                <a:gd name="T2" fmla="*/ 319 w 507"/>
                <a:gd name="T3" fmla="*/ 273 h 369"/>
                <a:gd name="T4" fmla="*/ 446 w 507"/>
                <a:gd name="T5" fmla="*/ 216 h 369"/>
                <a:gd name="T6" fmla="*/ 391 w 507"/>
                <a:gd name="T7" fmla="*/ 253 h 369"/>
                <a:gd name="T8" fmla="*/ 329 w 507"/>
                <a:gd name="T9" fmla="*/ 274 h 369"/>
                <a:gd name="T10" fmla="*/ 386 w 507"/>
                <a:gd name="T11" fmla="*/ 49 h 369"/>
                <a:gd name="T12" fmla="*/ 438 w 507"/>
                <a:gd name="T13" fmla="*/ 67 h 369"/>
                <a:gd name="T14" fmla="*/ 467 w 507"/>
                <a:gd name="T15" fmla="*/ 110 h 369"/>
                <a:gd name="T16" fmla="*/ 491 w 507"/>
                <a:gd name="T17" fmla="*/ 121 h 369"/>
                <a:gd name="T18" fmla="*/ 479 w 507"/>
                <a:gd name="T19" fmla="*/ 148 h 369"/>
                <a:gd name="T20" fmla="*/ 392 w 507"/>
                <a:gd name="T21" fmla="*/ 117 h 369"/>
                <a:gd name="T22" fmla="*/ 358 w 507"/>
                <a:gd name="T23" fmla="*/ 59 h 369"/>
                <a:gd name="T24" fmla="*/ 442 w 507"/>
                <a:gd name="T25" fmla="*/ 159 h 369"/>
                <a:gd name="T26" fmla="*/ 449 w 507"/>
                <a:gd name="T27" fmla="*/ 174 h 369"/>
                <a:gd name="T28" fmla="*/ 426 w 507"/>
                <a:gd name="T29" fmla="*/ 204 h 369"/>
                <a:gd name="T30" fmla="*/ 231 w 507"/>
                <a:gd name="T31" fmla="*/ 275 h 369"/>
                <a:gd name="T32" fmla="*/ 228 w 507"/>
                <a:gd name="T33" fmla="*/ 275 h 369"/>
                <a:gd name="T34" fmla="*/ 120 w 507"/>
                <a:gd name="T35" fmla="*/ 309 h 369"/>
                <a:gd name="T36" fmla="*/ 88 w 507"/>
                <a:gd name="T37" fmla="*/ 343 h 369"/>
                <a:gd name="T38" fmla="*/ 62 w 507"/>
                <a:gd name="T39" fmla="*/ 239 h 369"/>
                <a:gd name="T40" fmla="*/ 101 w 507"/>
                <a:gd name="T41" fmla="*/ 238 h 369"/>
                <a:gd name="T42" fmla="*/ 121 w 507"/>
                <a:gd name="T43" fmla="*/ 235 h 369"/>
                <a:gd name="T44" fmla="*/ 191 w 507"/>
                <a:gd name="T45" fmla="*/ 167 h 369"/>
                <a:gd name="T46" fmla="*/ 196 w 507"/>
                <a:gd name="T47" fmla="*/ 167 h 369"/>
                <a:gd name="T48" fmla="*/ 269 w 507"/>
                <a:gd name="T49" fmla="*/ 81 h 369"/>
                <a:gd name="T50" fmla="*/ 370 w 507"/>
                <a:gd name="T51" fmla="*/ 50 h 369"/>
                <a:gd name="T52" fmla="*/ 197 w 507"/>
                <a:gd name="T53" fmla="*/ 137 h 369"/>
                <a:gd name="T54" fmla="*/ 293 w 507"/>
                <a:gd name="T55" fmla="*/ 25 h 369"/>
                <a:gd name="T56" fmla="*/ 379 w 507"/>
                <a:gd name="T57" fmla="*/ 19 h 369"/>
                <a:gd name="T58" fmla="*/ 388 w 507"/>
                <a:gd name="T59" fmla="*/ 32 h 369"/>
                <a:gd name="T60" fmla="*/ 356 w 507"/>
                <a:gd name="T61" fmla="*/ 35 h 369"/>
                <a:gd name="T62" fmla="*/ 219 w 507"/>
                <a:gd name="T63" fmla="*/ 114 h 369"/>
                <a:gd name="T64" fmla="*/ 270 w 507"/>
                <a:gd name="T65" fmla="*/ 20 h 369"/>
                <a:gd name="T66" fmla="*/ 171 w 507"/>
                <a:gd name="T67" fmla="*/ 158 h 369"/>
                <a:gd name="T68" fmla="*/ 123 w 507"/>
                <a:gd name="T69" fmla="*/ 213 h 369"/>
                <a:gd name="T70" fmla="*/ 72 w 507"/>
                <a:gd name="T71" fmla="*/ 226 h 369"/>
                <a:gd name="T72" fmla="*/ 24 w 507"/>
                <a:gd name="T73" fmla="*/ 231 h 369"/>
                <a:gd name="T74" fmla="*/ 11 w 507"/>
                <a:gd name="T75" fmla="*/ 265 h 369"/>
                <a:gd name="T76" fmla="*/ 63 w 507"/>
                <a:gd name="T77" fmla="*/ 368 h 369"/>
                <a:gd name="T78" fmla="*/ 89 w 507"/>
                <a:gd name="T79" fmla="*/ 362 h 369"/>
                <a:gd name="T80" fmla="*/ 166 w 507"/>
                <a:gd name="T81" fmla="*/ 298 h 369"/>
                <a:gd name="T82" fmla="*/ 185 w 507"/>
                <a:gd name="T83" fmla="*/ 291 h 369"/>
                <a:gd name="T84" fmla="*/ 273 w 507"/>
                <a:gd name="T85" fmla="*/ 291 h 369"/>
                <a:gd name="T86" fmla="*/ 400 w 507"/>
                <a:gd name="T87" fmla="*/ 266 h 369"/>
                <a:gd name="T88" fmla="*/ 499 w 507"/>
                <a:gd name="T89" fmla="*/ 142 h 369"/>
                <a:gd name="T90" fmla="*/ 440 w 507"/>
                <a:gd name="T91" fmla="*/ 46 h 369"/>
                <a:gd name="T92" fmla="*/ 344 w 507"/>
                <a:gd name="T9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369">
                  <a:moveTo>
                    <a:pt x="77" y="327"/>
                  </a:moveTo>
                  <a:cubicBezTo>
                    <a:pt x="73" y="311"/>
                    <a:pt x="70" y="298"/>
                    <a:pt x="59" y="287"/>
                  </a:cubicBezTo>
                  <a:cubicBezTo>
                    <a:pt x="49" y="277"/>
                    <a:pt x="40" y="267"/>
                    <a:pt x="29" y="257"/>
                  </a:cubicBezTo>
                  <a:cubicBezTo>
                    <a:pt x="63" y="258"/>
                    <a:pt x="88" y="294"/>
                    <a:pt x="77" y="327"/>
                  </a:cubicBezTo>
                  <a:moveTo>
                    <a:pt x="328" y="274"/>
                  </a:moveTo>
                  <a:cubicBezTo>
                    <a:pt x="326" y="274"/>
                    <a:pt x="324" y="274"/>
                    <a:pt x="319" y="273"/>
                  </a:cubicBezTo>
                  <a:cubicBezTo>
                    <a:pt x="356" y="259"/>
                    <a:pt x="391" y="245"/>
                    <a:pt x="422" y="222"/>
                  </a:cubicBezTo>
                  <a:cubicBezTo>
                    <a:pt x="435" y="213"/>
                    <a:pt x="447" y="202"/>
                    <a:pt x="458" y="190"/>
                  </a:cubicBezTo>
                  <a:cubicBezTo>
                    <a:pt x="457" y="202"/>
                    <a:pt x="453" y="209"/>
                    <a:pt x="446" y="216"/>
                  </a:cubicBezTo>
                  <a:cubicBezTo>
                    <a:pt x="439" y="222"/>
                    <a:pt x="432" y="228"/>
                    <a:pt x="424" y="234"/>
                  </a:cubicBezTo>
                  <a:cubicBezTo>
                    <a:pt x="416" y="240"/>
                    <a:pt x="407" y="245"/>
                    <a:pt x="398" y="249"/>
                  </a:cubicBezTo>
                  <a:cubicBezTo>
                    <a:pt x="395" y="250"/>
                    <a:pt x="393" y="251"/>
                    <a:pt x="391" y="253"/>
                  </a:cubicBezTo>
                  <a:cubicBezTo>
                    <a:pt x="390" y="253"/>
                    <a:pt x="390" y="253"/>
                    <a:pt x="390" y="253"/>
                  </a:cubicBezTo>
                  <a:cubicBezTo>
                    <a:pt x="388" y="255"/>
                    <a:pt x="387" y="256"/>
                    <a:pt x="385" y="257"/>
                  </a:cubicBezTo>
                  <a:cubicBezTo>
                    <a:pt x="369" y="269"/>
                    <a:pt x="349" y="272"/>
                    <a:pt x="329" y="274"/>
                  </a:cubicBezTo>
                  <a:cubicBezTo>
                    <a:pt x="329" y="274"/>
                    <a:pt x="328" y="274"/>
                    <a:pt x="328" y="274"/>
                  </a:cubicBezTo>
                  <a:moveTo>
                    <a:pt x="370" y="50"/>
                  </a:moveTo>
                  <a:cubicBezTo>
                    <a:pt x="375" y="50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1" y="48"/>
                    <a:pt x="410" y="52"/>
                    <a:pt x="419" y="55"/>
                  </a:cubicBezTo>
                  <a:cubicBezTo>
                    <a:pt x="421" y="66"/>
                    <a:pt x="430" y="65"/>
                    <a:pt x="438" y="67"/>
                  </a:cubicBezTo>
                  <a:cubicBezTo>
                    <a:pt x="452" y="69"/>
                    <a:pt x="464" y="76"/>
                    <a:pt x="475" y="85"/>
                  </a:cubicBezTo>
                  <a:cubicBezTo>
                    <a:pt x="482" y="90"/>
                    <a:pt x="486" y="97"/>
                    <a:pt x="488" y="107"/>
                  </a:cubicBezTo>
                  <a:cubicBezTo>
                    <a:pt x="480" y="108"/>
                    <a:pt x="474" y="109"/>
                    <a:pt x="467" y="110"/>
                  </a:cubicBezTo>
                  <a:cubicBezTo>
                    <a:pt x="464" y="110"/>
                    <a:pt x="462" y="111"/>
                    <a:pt x="461" y="112"/>
                  </a:cubicBezTo>
                  <a:cubicBezTo>
                    <a:pt x="458" y="114"/>
                    <a:pt x="458" y="117"/>
                    <a:pt x="458" y="123"/>
                  </a:cubicBezTo>
                  <a:cubicBezTo>
                    <a:pt x="469" y="123"/>
                    <a:pt x="480" y="122"/>
                    <a:pt x="491" y="121"/>
                  </a:cubicBezTo>
                  <a:cubicBezTo>
                    <a:pt x="492" y="123"/>
                    <a:pt x="493" y="124"/>
                    <a:pt x="492" y="125"/>
                  </a:cubicBezTo>
                  <a:cubicBezTo>
                    <a:pt x="491" y="128"/>
                    <a:pt x="490" y="131"/>
                    <a:pt x="489" y="133"/>
                  </a:cubicBezTo>
                  <a:cubicBezTo>
                    <a:pt x="485" y="141"/>
                    <a:pt x="482" y="145"/>
                    <a:pt x="479" y="148"/>
                  </a:cubicBezTo>
                  <a:cubicBezTo>
                    <a:pt x="476" y="150"/>
                    <a:pt x="474" y="150"/>
                    <a:pt x="470" y="150"/>
                  </a:cubicBezTo>
                  <a:cubicBezTo>
                    <a:pt x="467" y="150"/>
                    <a:pt x="463" y="150"/>
                    <a:pt x="457" y="149"/>
                  </a:cubicBezTo>
                  <a:cubicBezTo>
                    <a:pt x="434" y="144"/>
                    <a:pt x="412" y="132"/>
                    <a:pt x="392" y="117"/>
                  </a:cubicBezTo>
                  <a:cubicBezTo>
                    <a:pt x="383" y="99"/>
                    <a:pt x="375" y="79"/>
                    <a:pt x="366" y="60"/>
                  </a:cubicBezTo>
                  <a:cubicBezTo>
                    <a:pt x="365" y="59"/>
                    <a:pt x="364" y="57"/>
                    <a:pt x="363" y="56"/>
                  </a:cubicBezTo>
                  <a:cubicBezTo>
                    <a:pt x="361" y="57"/>
                    <a:pt x="359" y="58"/>
                    <a:pt x="358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2"/>
                    <a:pt x="374" y="113"/>
                    <a:pt x="386" y="131"/>
                  </a:cubicBezTo>
                  <a:cubicBezTo>
                    <a:pt x="403" y="143"/>
                    <a:pt x="423" y="151"/>
                    <a:pt x="442" y="159"/>
                  </a:cubicBezTo>
                  <a:cubicBezTo>
                    <a:pt x="447" y="162"/>
                    <a:pt x="452" y="163"/>
                    <a:pt x="459" y="165"/>
                  </a:cubicBezTo>
                  <a:cubicBezTo>
                    <a:pt x="455" y="168"/>
                    <a:pt x="453" y="171"/>
                    <a:pt x="450" y="173"/>
                  </a:cubicBezTo>
                  <a:cubicBezTo>
                    <a:pt x="450" y="174"/>
                    <a:pt x="450" y="174"/>
                    <a:pt x="449" y="174"/>
                  </a:cubicBezTo>
                  <a:cubicBezTo>
                    <a:pt x="448" y="175"/>
                    <a:pt x="447" y="175"/>
                    <a:pt x="447" y="176"/>
                  </a:cubicBezTo>
                  <a:cubicBezTo>
                    <a:pt x="441" y="180"/>
                    <a:pt x="438" y="185"/>
                    <a:pt x="436" y="192"/>
                  </a:cubicBezTo>
                  <a:cubicBezTo>
                    <a:pt x="434" y="197"/>
                    <a:pt x="430" y="201"/>
                    <a:pt x="426" y="204"/>
                  </a:cubicBezTo>
                  <a:cubicBezTo>
                    <a:pt x="425" y="205"/>
                    <a:pt x="425" y="205"/>
                    <a:pt x="424" y="205"/>
                  </a:cubicBezTo>
                  <a:cubicBezTo>
                    <a:pt x="413" y="213"/>
                    <a:pt x="401" y="219"/>
                    <a:pt x="390" y="226"/>
                  </a:cubicBezTo>
                  <a:cubicBezTo>
                    <a:pt x="342" y="258"/>
                    <a:pt x="286" y="266"/>
                    <a:pt x="231" y="275"/>
                  </a:cubicBezTo>
                  <a:cubicBezTo>
                    <a:pt x="230" y="275"/>
                    <a:pt x="230" y="275"/>
                    <a:pt x="229" y="275"/>
                  </a:cubicBezTo>
                  <a:cubicBezTo>
                    <a:pt x="229" y="275"/>
                    <a:pt x="229" y="275"/>
                    <a:pt x="229" y="275"/>
                  </a:cubicBezTo>
                  <a:cubicBezTo>
                    <a:pt x="229" y="275"/>
                    <a:pt x="228" y="275"/>
                    <a:pt x="228" y="275"/>
                  </a:cubicBezTo>
                  <a:cubicBezTo>
                    <a:pt x="206" y="277"/>
                    <a:pt x="183" y="279"/>
                    <a:pt x="161" y="282"/>
                  </a:cubicBezTo>
                  <a:cubicBezTo>
                    <a:pt x="151" y="283"/>
                    <a:pt x="142" y="286"/>
                    <a:pt x="134" y="292"/>
                  </a:cubicBezTo>
                  <a:cubicBezTo>
                    <a:pt x="129" y="296"/>
                    <a:pt x="124" y="302"/>
                    <a:pt x="120" y="309"/>
                  </a:cubicBezTo>
                  <a:cubicBezTo>
                    <a:pt x="116" y="318"/>
                    <a:pt x="109" y="325"/>
                    <a:pt x="102" y="333"/>
                  </a:cubicBezTo>
                  <a:cubicBezTo>
                    <a:pt x="99" y="337"/>
                    <a:pt x="95" y="340"/>
                    <a:pt x="91" y="344"/>
                  </a:cubicBezTo>
                  <a:cubicBezTo>
                    <a:pt x="90" y="344"/>
                    <a:pt x="89" y="343"/>
                    <a:pt x="88" y="343"/>
                  </a:cubicBezTo>
                  <a:cubicBezTo>
                    <a:pt x="97" y="322"/>
                    <a:pt x="96" y="303"/>
                    <a:pt x="87" y="283"/>
                  </a:cubicBezTo>
                  <a:cubicBezTo>
                    <a:pt x="78" y="261"/>
                    <a:pt x="62" y="249"/>
                    <a:pt x="40" y="242"/>
                  </a:cubicBezTo>
                  <a:cubicBezTo>
                    <a:pt x="48" y="240"/>
                    <a:pt x="55" y="239"/>
                    <a:pt x="62" y="239"/>
                  </a:cubicBezTo>
                  <a:cubicBezTo>
                    <a:pt x="72" y="238"/>
                    <a:pt x="82" y="238"/>
                    <a:pt x="91" y="237"/>
                  </a:cubicBezTo>
                  <a:cubicBezTo>
                    <a:pt x="93" y="237"/>
                    <a:pt x="95" y="237"/>
                    <a:pt x="97" y="237"/>
                  </a:cubicBezTo>
                  <a:cubicBezTo>
                    <a:pt x="99" y="237"/>
                    <a:pt x="100" y="237"/>
                    <a:pt x="101" y="238"/>
                  </a:cubicBezTo>
                  <a:cubicBezTo>
                    <a:pt x="104" y="240"/>
                    <a:pt x="107" y="241"/>
                    <a:pt x="109" y="241"/>
                  </a:cubicBezTo>
                  <a:cubicBezTo>
                    <a:pt x="112" y="241"/>
                    <a:pt x="115" y="239"/>
                    <a:pt x="118" y="237"/>
                  </a:cubicBezTo>
                  <a:cubicBezTo>
                    <a:pt x="119" y="237"/>
                    <a:pt x="120" y="236"/>
                    <a:pt x="121" y="235"/>
                  </a:cubicBezTo>
                  <a:cubicBezTo>
                    <a:pt x="140" y="216"/>
                    <a:pt x="158" y="197"/>
                    <a:pt x="177" y="179"/>
                  </a:cubicBezTo>
                  <a:cubicBezTo>
                    <a:pt x="180" y="176"/>
                    <a:pt x="182" y="172"/>
                    <a:pt x="185" y="169"/>
                  </a:cubicBezTo>
                  <a:cubicBezTo>
                    <a:pt x="187" y="168"/>
                    <a:pt x="188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5" y="168"/>
                    <a:pt x="195" y="167"/>
                    <a:pt x="196" y="167"/>
                  </a:cubicBezTo>
                  <a:cubicBezTo>
                    <a:pt x="197" y="166"/>
                    <a:pt x="198" y="165"/>
                    <a:pt x="198" y="164"/>
                  </a:cubicBezTo>
                  <a:cubicBezTo>
                    <a:pt x="208" y="152"/>
                    <a:pt x="219" y="141"/>
                    <a:pt x="227" y="128"/>
                  </a:cubicBezTo>
                  <a:cubicBezTo>
                    <a:pt x="238" y="109"/>
                    <a:pt x="252" y="94"/>
                    <a:pt x="269" y="81"/>
                  </a:cubicBezTo>
                  <a:cubicBezTo>
                    <a:pt x="273" y="79"/>
                    <a:pt x="276" y="77"/>
                    <a:pt x="279" y="74"/>
                  </a:cubicBezTo>
                  <a:cubicBezTo>
                    <a:pt x="306" y="57"/>
                    <a:pt x="336" y="50"/>
                    <a:pt x="368" y="50"/>
                  </a:cubicBezTo>
                  <a:cubicBezTo>
                    <a:pt x="368" y="50"/>
                    <a:pt x="369" y="50"/>
                    <a:pt x="370" y="50"/>
                  </a:cubicBezTo>
                  <a:cubicBezTo>
                    <a:pt x="370" y="50"/>
                    <a:pt x="370" y="50"/>
                    <a:pt x="370" y="50"/>
                  </a:cubicBezTo>
                  <a:moveTo>
                    <a:pt x="200" y="139"/>
                  </a:moveTo>
                  <a:cubicBezTo>
                    <a:pt x="199" y="139"/>
                    <a:pt x="198" y="138"/>
                    <a:pt x="197" y="137"/>
                  </a:cubicBezTo>
                  <a:cubicBezTo>
                    <a:pt x="204" y="123"/>
                    <a:pt x="211" y="108"/>
                    <a:pt x="217" y="93"/>
                  </a:cubicBezTo>
                  <a:cubicBezTo>
                    <a:pt x="227" y="73"/>
                    <a:pt x="241" y="57"/>
                    <a:pt x="257" y="45"/>
                  </a:cubicBezTo>
                  <a:cubicBezTo>
                    <a:pt x="268" y="37"/>
                    <a:pt x="280" y="31"/>
                    <a:pt x="293" y="25"/>
                  </a:cubicBezTo>
                  <a:cubicBezTo>
                    <a:pt x="302" y="21"/>
                    <a:pt x="312" y="20"/>
                    <a:pt x="321" y="18"/>
                  </a:cubicBezTo>
                  <a:cubicBezTo>
                    <a:pt x="330" y="16"/>
                    <a:pt x="338" y="15"/>
                    <a:pt x="346" y="15"/>
                  </a:cubicBezTo>
                  <a:cubicBezTo>
                    <a:pt x="357" y="15"/>
                    <a:pt x="368" y="16"/>
                    <a:pt x="379" y="19"/>
                  </a:cubicBezTo>
                  <a:cubicBezTo>
                    <a:pt x="387" y="21"/>
                    <a:pt x="394" y="27"/>
                    <a:pt x="402" y="31"/>
                  </a:cubicBezTo>
                  <a:cubicBezTo>
                    <a:pt x="401" y="32"/>
                    <a:pt x="401" y="33"/>
                    <a:pt x="400" y="35"/>
                  </a:cubicBezTo>
                  <a:cubicBezTo>
                    <a:pt x="396" y="34"/>
                    <a:pt x="391" y="34"/>
                    <a:pt x="388" y="32"/>
                  </a:cubicBezTo>
                  <a:cubicBezTo>
                    <a:pt x="385" y="31"/>
                    <a:pt x="382" y="30"/>
                    <a:pt x="380" y="30"/>
                  </a:cubicBezTo>
                  <a:cubicBezTo>
                    <a:pt x="377" y="30"/>
                    <a:pt x="375" y="31"/>
                    <a:pt x="372" y="32"/>
                  </a:cubicBezTo>
                  <a:cubicBezTo>
                    <a:pt x="367" y="34"/>
                    <a:pt x="361" y="34"/>
                    <a:pt x="356" y="35"/>
                  </a:cubicBezTo>
                  <a:cubicBezTo>
                    <a:pt x="328" y="39"/>
                    <a:pt x="300" y="41"/>
                    <a:pt x="276" y="59"/>
                  </a:cubicBezTo>
                  <a:cubicBezTo>
                    <a:pt x="275" y="59"/>
                    <a:pt x="274" y="60"/>
                    <a:pt x="273" y="61"/>
                  </a:cubicBezTo>
                  <a:cubicBezTo>
                    <a:pt x="253" y="77"/>
                    <a:pt x="232" y="91"/>
                    <a:pt x="219" y="114"/>
                  </a:cubicBezTo>
                  <a:cubicBezTo>
                    <a:pt x="214" y="124"/>
                    <a:pt x="206" y="131"/>
                    <a:pt x="200" y="139"/>
                  </a:cubicBezTo>
                  <a:moveTo>
                    <a:pt x="344" y="0"/>
                  </a:moveTo>
                  <a:cubicBezTo>
                    <a:pt x="317" y="0"/>
                    <a:pt x="292" y="6"/>
                    <a:pt x="270" y="20"/>
                  </a:cubicBezTo>
                  <a:cubicBezTo>
                    <a:pt x="263" y="23"/>
                    <a:pt x="257" y="27"/>
                    <a:pt x="251" y="32"/>
                  </a:cubicBezTo>
                  <a:cubicBezTo>
                    <a:pt x="231" y="46"/>
                    <a:pt x="214" y="65"/>
                    <a:pt x="204" y="89"/>
                  </a:cubicBezTo>
                  <a:cubicBezTo>
                    <a:pt x="194" y="112"/>
                    <a:pt x="183" y="135"/>
                    <a:pt x="171" y="158"/>
                  </a:cubicBezTo>
                  <a:cubicBezTo>
                    <a:pt x="167" y="166"/>
                    <a:pt x="161" y="173"/>
                    <a:pt x="155" y="180"/>
                  </a:cubicBezTo>
                  <a:cubicBezTo>
                    <a:pt x="147" y="189"/>
                    <a:pt x="138" y="197"/>
                    <a:pt x="130" y="206"/>
                  </a:cubicBezTo>
                  <a:cubicBezTo>
                    <a:pt x="127" y="209"/>
                    <a:pt x="125" y="211"/>
                    <a:pt x="123" y="213"/>
                  </a:cubicBezTo>
                  <a:cubicBezTo>
                    <a:pt x="118" y="216"/>
                    <a:pt x="113" y="218"/>
                    <a:pt x="107" y="218"/>
                  </a:cubicBezTo>
                  <a:cubicBezTo>
                    <a:pt x="98" y="218"/>
                    <a:pt x="89" y="223"/>
                    <a:pt x="80" y="225"/>
                  </a:cubicBezTo>
                  <a:cubicBezTo>
                    <a:pt x="77" y="226"/>
                    <a:pt x="75" y="226"/>
                    <a:pt x="72" y="226"/>
                  </a:cubicBezTo>
                  <a:cubicBezTo>
                    <a:pt x="71" y="226"/>
                    <a:pt x="70" y="226"/>
                    <a:pt x="69" y="226"/>
                  </a:cubicBezTo>
                  <a:cubicBezTo>
                    <a:pt x="66" y="225"/>
                    <a:pt x="62" y="225"/>
                    <a:pt x="59" y="225"/>
                  </a:cubicBezTo>
                  <a:cubicBezTo>
                    <a:pt x="47" y="225"/>
                    <a:pt x="36" y="229"/>
                    <a:pt x="24" y="231"/>
                  </a:cubicBezTo>
                  <a:cubicBezTo>
                    <a:pt x="19" y="232"/>
                    <a:pt x="15" y="234"/>
                    <a:pt x="12" y="237"/>
                  </a:cubicBezTo>
                  <a:cubicBezTo>
                    <a:pt x="8" y="239"/>
                    <a:pt x="5" y="242"/>
                    <a:pt x="4" y="247"/>
                  </a:cubicBezTo>
                  <a:cubicBezTo>
                    <a:pt x="0" y="257"/>
                    <a:pt x="0" y="261"/>
                    <a:pt x="11" y="265"/>
                  </a:cubicBezTo>
                  <a:cubicBezTo>
                    <a:pt x="23" y="270"/>
                    <a:pt x="31" y="279"/>
                    <a:pt x="40" y="287"/>
                  </a:cubicBezTo>
                  <a:cubicBezTo>
                    <a:pt x="59" y="304"/>
                    <a:pt x="63" y="325"/>
                    <a:pt x="63" y="348"/>
                  </a:cubicBezTo>
                  <a:cubicBezTo>
                    <a:pt x="64" y="355"/>
                    <a:pt x="63" y="361"/>
                    <a:pt x="63" y="368"/>
                  </a:cubicBezTo>
                  <a:cubicBezTo>
                    <a:pt x="66" y="369"/>
                    <a:pt x="69" y="369"/>
                    <a:pt x="71" y="369"/>
                  </a:cubicBezTo>
                  <a:cubicBezTo>
                    <a:pt x="78" y="369"/>
                    <a:pt x="83" y="367"/>
                    <a:pt x="89" y="362"/>
                  </a:cubicBezTo>
                  <a:cubicBezTo>
                    <a:pt x="89" y="362"/>
                    <a:pt x="89" y="362"/>
                    <a:pt x="89" y="362"/>
                  </a:cubicBezTo>
                  <a:cubicBezTo>
                    <a:pt x="108" y="349"/>
                    <a:pt x="120" y="330"/>
                    <a:pt x="133" y="313"/>
                  </a:cubicBezTo>
                  <a:cubicBezTo>
                    <a:pt x="136" y="310"/>
                    <a:pt x="138" y="307"/>
                    <a:pt x="141" y="305"/>
                  </a:cubicBezTo>
                  <a:cubicBezTo>
                    <a:pt x="148" y="300"/>
                    <a:pt x="156" y="298"/>
                    <a:pt x="166" y="298"/>
                  </a:cubicBezTo>
                  <a:cubicBezTo>
                    <a:pt x="171" y="297"/>
                    <a:pt x="177" y="298"/>
                    <a:pt x="182" y="294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5" y="291"/>
                    <a:pt x="185" y="291"/>
                  </a:cubicBezTo>
                  <a:cubicBezTo>
                    <a:pt x="187" y="290"/>
                    <a:pt x="189" y="290"/>
                    <a:pt x="192" y="290"/>
                  </a:cubicBezTo>
                  <a:cubicBezTo>
                    <a:pt x="207" y="289"/>
                    <a:pt x="222" y="287"/>
                    <a:pt x="237" y="287"/>
                  </a:cubicBezTo>
                  <a:cubicBezTo>
                    <a:pt x="249" y="287"/>
                    <a:pt x="261" y="288"/>
                    <a:pt x="273" y="291"/>
                  </a:cubicBezTo>
                  <a:cubicBezTo>
                    <a:pt x="276" y="292"/>
                    <a:pt x="280" y="292"/>
                    <a:pt x="283" y="292"/>
                  </a:cubicBezTo>
                  <a:cubicBezTo>
                    <a:pt x="287" y="292"/>
                    <a:pt x="291" y="292"/>
                    <a:pt x="295" y="292"/>
                  </a:cubicBezTo>
                  <a:cubicBezTo>
                    <a:pt x="332" y="290"/>
                    <a:pt x="368" y="287"/>
                    <a:pt x="400" y="266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59" y="222"/>
                    <a:pt x="473" y="204"/>
                  </a:cubicBezTo>
                  <a:cubicBezTo>
                    <a:pt x="472" y="177"/>
                    <a:pt x="485" y="159"/>
                    <a:pt x="499" y="142"/>
                  </a:cubicBezTo>
                  <a:cubicBezTo>
                    <a:pt x="505" y="134"/>
                    <a:pt x="507" y="125"/>
                    <a:pt x="505" y="116"/>
                  </a:cubicBezTo>
                  <a:cubicBezTo>
                    <a:pt x="502" y="100"/>
                    <a:pt x="497" y="84"/>
                    <a:pt x="483" y="72"/>
                  </a:cubicBezTo>
                  <a:cubicBezTo>
                    <a:pt x="470" y="62"/>
                    <a:pt x="456" y="52"/>
                    <a:pt x="440" y="46"/>
                  </a:cubicBezTo>
                  <a:cubicBezTo>
                    <a:pt x="432" y="43"/>
                    <a:pt x="425" y="36"/>
                    <a:pt x="420" y="30"/>
                  </a:cubicBezTo>
                  <a:cubicBezTo>
                    <a:pt x="405" y="13"/>
                    <a:pt x="387" y="4"/>
                    <a:pt x="364" y="1"/>
                  </a:cubicBezTo>
                  <a:cubicBezTo>
                    <a:pt x="357" y="1"/>
                    <a:pt x="350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5" name="Freeform 279"/>
            <p:cNvSpPr>
              <a:spLocks noEditPoints="1"/>
            </p:cNvSpPr>
            <p:nvPr/>
          </p:nvSpPr>
          <p:spPr bwMode="auto">
            <a:xfrm>
              <a:off x="7669213" y="6740526"/>
              <a:ext cx="592138" cy="687388"/>
            </a:xfrm>
            <a:custGeom>
              <a:avLst/>
              <a:gdLst>
                <a:gd name="T0" fmla="*/ 169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1 h 966"/>
                <a:gd name="T8" fmla="*/ 579 w 833"/>
                <a:gd name="T9" fmla="*/ 761 h 966"/>
                <a:gd name="T10" fmla="*/ 713 w 833"/>
                <a:gd name="T11" fmla="*/ 558 h 966"/>
                <a:gd name="T12" fmla="*/ 643 w 833"/>
                <a:gd name="T13" fmla="*/ 548 h 966"/>
                <a:gd name="T14" fmla="*/ 756 w 833"/>
                <a:gd name="T15" fmla="*/ 548 h 966"/>
                <a:gd name="T16" fmla="*/ 723 w 833"/>
                <a:gd name="T17" fmla="*/ 662 h 966"/>
                <a:gd name="T18" fmla="*/ 586 w 833"/>
                <a:gd name="T19" fmla="*/ 846 h 966"/>
                <a:gd name="T20" fmla="*/ 339 w 833"/>
                <a:gd name="T21" fmla="*/ 938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3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4 w 833"/>
                <a:gd name="T35" fmla="*/ 546 h 966"/>
                <a:gd name="T36" fmla="*/ 129 w 833"/>
                <a:gd name="T37" fmla="*/ 266 h 966"/>
                <a:gd name="T38" fmla="*/ 107 w 833"/>
                <a:gd name="T39" fmla="*/ 88 h 966"/>
                <a:gd name="T40" fmla="*/ 143 w 833"/>
                <a:gd name="T41" fmla="*/ 77 h 966"/>
                <a:gd name="T42" fmla="*/ 161 w 833"/>
                <a:gd name="T43" fmla="*/ 7 h 966"/>
                <a:gd name="T44" fmla="*/ 96 w 833"/>
                <a:gd name="T45" fmla="*/ 281 h 966"/>
                <a:gd name="T46" fmla="*/ 320 w 833"/>
                <a:gd name="T47" fmla="*/ 688 h 966"/>
                <a:gd name="T48" fmla="*/ 270 w 833"/>
                <a:gd name="T49" fmla="*/ 808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79 h 966"/>
                <a:gd name="T58" fmla="*/ 47 w 833"/>
                <a:gd name="T59" fmla="*/ 892 h 966"/>
                <a:gd name="T60" fmla="*/ 91 w 833"/>
                <a:gd name="T61" fmla="*/ 866 h 966"/>
                <a:gd name="T62" fmla="*/ 174 w 833"/>
                <a:gd name="T63" fmla="*/ 933 h 966"/>
                <a:gd name="T64" fmla="*/ 209 w 833"/>
                <a:gd name="T65" fmla="*/ 961 h 966"/>
                <a:gd name="T66" fmla="*/ 346 w 833"/>
                <a:gd name="T67" fmla="*/ 960 h 966"/>
                <a:gd name="T68" fmla="*/ 526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6 h 966"/>
                <a:gd name="T76" fmla="*/ 804 w 833"/>
                <a:gd name="T77" fmla="*/ 578 h 966"/>
                <a:gd name="T78" fmla="*/ 808 w 833"/>
                <a:gd name="T79" fmla="*/ 524 h 966"/>
                <a:gd name="T80" fmla="*/ 707 w 833"/>
                <a:gd name="T81" fmla="*/ 418 h 966"/>
                <a:gd name="T82" fmla="*/ 677 w 833"/>
                <a:gd name="T83" fmla="*/ 438 h 966"/>
                <a:gd name="T84" fmla="*/ 619 w 833"/>
                <a:gd name="T85" fmla="*/ 577 h 966"/>
                <a:gd name="T86" fmla="*/ 631 w 833"/>
                <a:gd name="T87" fmla="*/ 577 h 966"/>
                <a:gd name="T88" fmla="*/ 682 w 833"/>
                <a:gd name="T89" fmla="*/ 586 h 966"/>
                <a:gd name="T90" fmla="*/ 576 w 833"/>
                <a:gd name="T91" fmla="*/ 728 h 966"/>
                <a:gd name="T92" fmla="*/ 442 w 833"/>
                <a:gd name="T93" fmla="*/ 650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79"/>
                  </a:moveTo>
                  <a:cubicBezTo>
                    <a:pt x="156" y="79"/>
                    <a:pt x="158" y="79"/>
                    <a:pt x="160" y="79"/>
                  </a:cubicBezTo>
                  <a:cubicBezTo>
                    <a:pt x="170" y="75"/>
                    <a:pt x="174" y="64"/>
                    <a:pt x="169" y="47"/>
                  </a:cubicBezTo>
                  <a:cubicBezTo>
                    <a:pt x="169" y="44"/>
                    <a:pt x="168" y="41"/>
                    <a:pt x="168" y="38"/>
                  </a:cubicBezTo>
                  <a:cubicBezTo>
                    <a:pt x="181" y="35"/>
                    <a:pt x="193" y="34"/>
                    <a:pt x="205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2"/>
                    <a:pt x="315" y="165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89"/>
                    <a:pt x="361" y="564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1"/>
                  </a:cubicBezTo>
                  <a:cubicBezTo>
                    <a:pt x="466" y="760"/>
                    <a:pt x="490" y="771"/>
                    <a:pt x="518" y="771"/>
                  </a:cubicBezTo>
                  <a:cubicBezTo>
                    <a:pt x="519" y="771"/>
                    <a:pt x="520" y="771"/>
                    <a:pt x="520" y="771"/>
                  </a:cubicBezTo>
                  <a:cubicBezTo>
                    <a:pt x="541" y="770"/>
                    <a:pt x="561" y="767"/>
                    <a:pt x="579" y="761"/>
                  </a:cubicBezTo>
                  <a:cubicBezTo>
                    <a:pt x="624" y="747"/>
                    <a:pt x="659" y="717"/>
                    <a:pt x="684" y="671"/>
                  </a:cubicBezTo>
                  <a:cubicBezTo>
                    <a:pt x="699" y="642"/>
                    <a:pt x="705" y="608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09" y="543"/>
                    <a:pt x="705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2" y="541"/>
                    <a:pt x="661" y="544"/>
                    <a:pt x="643" y="548"/>
                  </a:cubicBezTo>
                  <a:cubicBezTo>
                    <a:pt x="664" y="512"/>
                    <a:pt x="682" y="481"/>
                    <a:pt x="700" y="449"/>
                  </a:cubicBezTo>
                  <a:cubicBezTo>
                    <a:pt x="733" y="470"/>
                    <a:pt x="755" y="500"/>
                    <a:pt x="772" y="536"/>
                  </a:cubicBezTo>
                  <a:cubicBezTo>
                    <a:pt x="765" y="541"/>
                    <a:pt x="761" y="546"/>
                    <a:pt x="756" y="548"/>
                  </a:cubicBezTo>
                  <a:cubicBezTo>
                    <a:pt x="740" y="556"/>
                    <a:pt x="736" y="570"/>
                    <a:pt x="739" y="586"/>
                  </a:cubicBezTo>
                  <a:cubicBezTo>
                    <a:pt x="742" y="608"/>
                    <a:pt x="745" y="630"/>
                    <a:pt x="725" y="647"/>
                  </a:cubicBezTo>
                  <a:cubicBezTo>
                    <a:pt x="722" y="650"/>
                    <a:pt x="722" y="657"/>
                    <a:pt x="723" y="662"/>
                  </a:cubicBezTo>
                  <a:cubicBezTo>
                    <a:pt x="728" y="704"/>
                    <a:pt x="713" y="737"/>
                    <a:pt x="684" y="766"/>
                  </a:cubicBezTo>
                  <a:cubicBezTo>
                    <a:pt x="668" y="781"/>
                    <a:pt x="654" y="799"/>
                    <a:pt x="637" y="813"/>
                  </a:cubicBezTo>
                  <a:cubicBezTo>
                    <a:pt x="621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1" y="910"/>
                    <a:pt x="409" y="917"/>
                  </a:cubicBezTo>
                  <a:cubicBezTo>
                    <a:pt x="386" y="925"/>
                    <a:pt x="362" y="932"/>
                    <a:pt x="339" y="938"/>
                  </a:cubicBezTo>
                  <a:cubicBezTo>
                    <a:pt x="329" y="941"/>
                    <a:pt x="320" y="942"/>
                    <a:pt x="310" y="942"/>
                  </a:cubicBezTo>
                  <a:cubicBezTo>
                    <a:pt x="289" y="942"/>
                    <a:pt x="268" y="937"/>
                    <a:pt x="248" y="930"/>
                  </a:cubicBezTo>
                  <a:cubicBezTo>
                    <a:pt x="206" y="916"/>
                    <a:pt x="169" y="892"/>
                    <a:pt x="136" y="863"/>
                  </a:cubicBezTo>
                  <a:cubicBezTo>
                    <a:pt x="131" y="859"/>
                    <a:pt x="125" y="854"/>
                    <a:pt x="123" y="849"/>
                  </a:cubicBezTo>
                  <a:cubicBezTo>
                    <a:pt x="117" y="829"/>
                    <a:pt x="99" y="821"/>
                    <a:pt x="80" y="809"/>
                  </a:cubicBezTo>
                  <a:cubicBezTo>
                    <a:pt x="75" y="842"/>
                    <a:pt x="75" y="842"/>
                    <a:pt x="51" y="851"/>
                  </a:cubicBezTo>
                  <a:cubicBezTo>
                    <a:pt x="32" y="831"/>
                    <a:pt x="48" y="806"/>
                    <a:pt x="42" y="784"/>
                  </a:cubicBezTo>
                  <a:cubicBezTo>
                    <a:pt x="37" y="762"/>
                    <a:pt x="35" y="740"/>
                    <a:pt x="31" y="715"/>
                  </a:cubicBezTo>
                  <a:cubicBezTo>
                    <a:pt x="37" y="714"/>
                    <a:pt x="42" y="713"/>
                    <a:pt x="47" y="713"/>
                  </a:cubicBezTo>
                  <a:cubicBezTo>
                    <a:pt x="70" y="713"/>
                    <a:pt x="91" y="724"/>
                    <a:pt x="112" y="725"/>
                  </a:cubicBezTo>
                  <a:cubicBezTo>
                    <a:pt x="139" y="727"/>
                    <a:pt x="166" y="732"/>
                    <a:pt x="194" y="735"/>
                  </a:cubicBezTo>
                  <a:cubicBezTo>
                    <a:pt x="194" y="738"/>
                    <a:pt x="194" y="741"/>
                    <a:pt x="195" y="744"/>
                  </a:cubicBezTo>
                  <a:cubicBezTo>
                    <a:pt x="183" y="749"/>
                    <a:pt x="171" y="755"/>
                    <a:pt x="159" y="759"/>
                  </a:cubicBezTo>
                  <a:cubicBezTo>
                    <a:pt x="143" y="765"/>
                    <a:pt x="142" y="777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0"/>
                    <a:pt x="255" y="833"/>
                    <a:pt x="270" y="833"/>
                  </a:cubicBezTo>
                  <a:cubicBezTo>
                    <a:pt x="285" y="833"/>
                    <a:pt x="300" y="830"/>
                    <a:pt x="314" y="826"/>
                  </a:cubicBezTo>
                  <a:cubicBezTo>
                    <a:pt x="336" y="819"/>
                    <a:pt x="357" y="807"/>
                    <a:pt x="376" y="787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4" y="648"/>
                    <a:pt x="321" y="596"/>
                    <a:pt x="304" y="546"/>
                  </a:cubicBezTo>
                  <a:cubicBezTo>
                    <a:pt x="299" y="528"/>
                    <a:pt x="294" y="511"/>
                    <a:pt x="286" y="495"/>
                  </a:cubicBezTo>
                  <a:cubicBezTo>
                    <a:pt x="253" y="418"/>
                    <a:pt x="208" y="348"/>
                    <a:pt x="154" y="284"/>
                  </a:cubicBezTo>
                  <a:cubicBezTo>
                    <a:pt x="148" y="276"/>
                    <a:pt x="138" y="270"/>
                    <a:pt x="129" y="266"/>
                  </a:cubicBezTo>
                  <a:cubicBezTo>
                    <a:pt x="73" y="245"/>
                    <a:pt x="41" y="171"/>
                    <a:pt x="64" y="116"/>
                  </a:cubicBezTo>
                  <a:cubicBezTo>
                    <a:pt x="66" y="113"/>
                    <a:pt x="66" y="109"/>
                    <a:pt x="69" y="107"/>
                  </a:cubicBezTo>
                  <a:cubicBezTo>
                    <a:pt x="81" y="101"/>
                    <a:pt x="96" y="97"/>
                    <a:pt x="107" y="88"/>
                  </a:cubicBezTo>
                  <a:cubicBezTo>
                    <a:pt x="114" y="84"/>
                    <a:pt x="119" y="78"/>
                    <a:pt x="126" y="76"/>
                  </a:cubicBezTo>
                  <a:cubicBezTo>
                    <a:pt x="128" y="76"/>
                    <a:pt x="130" y="75"/>
                    <a:pt x="133" y="75"/>
                  </a:cubicBezTo>
                  <a:cubicBezTo>
                    <a:pt x="136" y="75"/>
                    <a:pt x="139" y="76"/>
                    <a:pt x="143" y="77"/>
                  </a:cubicBezTo>
                  <a:cubicBezTo>
                    <a:pt x="147" y="79"/>
                    <a:pt x="151" y="79"/>
                    <a:pt x="154" y="79"/>
                  </a:cubicBezTo>
                  <a:moveTo>
                    <a:pt x="204" y="0"/>
                  </a:moveTo>
                  <a:cubicBezTo>
                    <a:pt x="189" y="0"/>
                    <a:pt x="174" y="3"/>
                    <a:pt x="161" y="7"/>
                  </a:cubicBezTo>
                  <a:cubicBezTo>
                    <a:pt x="136" y="15"/>
                    <a:pt x="113" y="29"/>
                    <a:pt x="90" y="43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2"/>
                    <a:pt x="160" y="333"/>
                  </a:cubicBezTo>
                  <a:cubicBezTo>
                    <a:pt x="215" y="397"/>
                    <a:pt x="257" y="469"/>
                    <a:pt x="277" y="551"/>
                  </a:cubicBezTo>
                  <a:cubicBezTo>
                    <a:pt x="289" y="598"/>
                    <a:pt x="305" y="643"/>
                    <a:pt x="320" y="688"/>
                  </a:cubicBezTo>
                  <a:cubicBezTo>
                    <a:pt x="330" y="716"/>
                    <a:pt x="345" y="742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8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69"/>
                    <a:pt x="221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3"/>
                    <a:pt x="227" y="714"/>
                    <a:pt x="217" y="713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7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8" y="681"/>
                    <a:pt x="38" y="681"/>
                    <a:pt x="37" y="681"/>
                  </a:cubicBezTo>
                  <a:cubicBezTo>
                    <a:pt x="25" y="685"/>
                    <a:pt x="14" y="692"/>
                    <a:pt x="4" y="699"/>
                  </a:cubicBezTo>
                  <a:cubicBezTo>
                    <a:pt x="1" y="701"/>
                    <a:pt x="0" y="709"/>
                    <a:pt x="1" y="713"/>
                  </a:cubicBezTo>
                  <a:cubicBezTo>
                    <a:pt x="4" y="735"/>
                    <a:pt x="9" y="757"/>
                    <a:pt x="11" y="779"/>
                  </a:cubicBezTo>
                  <a:cubicBezTo>
                    <a:pt x="14" y="806"/>
                    <a:pt x="14" y="832"/>
                    <a:pt x="14" y="859"/>
                  </a:cubicBezTo>
                  <a:cubicBezTo>
                    <a:pt x="13" y="879"/>
                    <a:pt x="17" y="885"/>
                    <a:pt x="37" y="890"/>
                  </a:cubicBezTo>
                  <a:cubicBezTo>
                    <a:pt x="41" y="891"/>
                    <a:pt x="44" y="892"/>
                    <a:pt x="47" y="892"/>
                  </a:cubicBezTo>
                  <a:cubicBezTo>
                    <a:pt x="51" y="892"/>
                    <a:pt x="54" y="891"/>
                    <a:pt x="57" y="890"/>
                  </a:cubicBezTo>
                  <a:cubicBezTo>
                    <a:pt x="64" y="888"/>
                    <a:pt x="70" y="883"/>
                    <a:pt x="77" y="877"/>
                  </a:cubicBezTo>
                  <a:cubicBezTo>
                    <a:pt x="83" y="871"/>
                    <a:pt x="87" y="867"/>
                    <a:pt x="91" y="866"/>
                  </a:cubicBezTo>
                  <a:cubicBezTo>
                    <a:pt x="92" y="866"/>
                    <a:pt x="94" y="865"/>
                    <a:pt x="95" y="865"/>
                  </a:cubicBezTo>
                  <a:cubicBezTo>
                    <a:pt x="99" y="865"/>
                    <a:pt x="104" y="869"/>
                    <a:pt x="111" y="875"/>
                  </a:cubicBezTo>
                  <a:cubicBezTo>
                    <a:pt x="132" y="893"/>
                    <a:pt x="151" y="911"/>
                    <a:pt x="174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4"/>
                    <a:pt x="209" y="961"/>
                  </a:cubicBezTo>
                  <a:cubicBezTo>
                    <a:pt x="229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2"/>
                  </a:cubicBezTo>
                  <a:cubicBezTo>
                    <a:pt x="342" y="961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2" y="942"/>
                    <a:pt x="459" y="925"/>
                    <a:pt x="515" y="908"/>
                  </a:cubicBezTo>
                  <a:cubicBezTo>
                    <a:pt x="519" y="906"/>
                    <a:pt x="523" y="905"/>
                    <a:pt x="526" y="904"/>
                  </a:cubicBezTo>
                  <a:cubicBezTo>
                    <a:pt x="529" y="902"/>
                    <a:pt x="531" y="901"/>
                    <a:pt x="533" y="899"/>
                  </a:cubicBezTo>
                  <a:cubicBezTo>
                    <a:pt x="535" y="897"/>
                    <a:pt x="537" y="896"/>
                    <a:pt x="539" y="896"/>
                  </a:cubicBezTo>
                  <a:cubicBezTo>
                    <a:pt x="540" y="895"/>
                    <a:pt x="541" y="895"/>
                    <a:pt x="542" y="895"/>
                  </a:cubicBezTo>
                  <a:cubicBezTo>
                    <a:pt x="543" y="895"/>
                    <a:pt x="544" y="894"/>
                    <a:pt x="545" y="894"/>
                  </a:cubicBezTo>
                  <a:cubicBezTo>
                    <a:pt x="546" y="894"/>
                    <a:pt x="547" y="893"/>
                    <a:pt x="548" y="893"/>
                  </a:cubicBezTo>
                  <a:cubicBezTo>
                    <a:pt x="570" y="883"/>
                    <a:pt x="593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6"/>
                  </a:cubicBezTo>
                  <a:cubicBezTo>
                    <a:pt x="773" y="679"/>
                    <a:pt x="768" y="656"/>
                    <a:pt x="767" y="634"/>
                  </a:cubicBezTo>
                  <a:cubicBezTo>
                    <a:pt x="766" y="618"/>
                    <a:pt x="767" y="603"/>
                    <a:pt x="767" y="586"/>
                  </a:cubicBezTo>
                  <a:cubicBezTo>
                    <a:pt x="781" y="583"/>
                    <a:pt x="793" y="581"/>
                    <a:pt x="804" y="578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1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7"/>
                    <a:pt x="761" y="477"/>
                  </a:cubicBezTo>
                  <a:cubicBezTo>
                    <a:pt x="752" y="462"/>
                    <a:pt x="740" y="448"/>
                    <a:pt x="731" y="432"/>
                  </a:cubicBezTo>
                  <a:cubicBezTo>
                    <a:pt x="725" y="422"/>
                    <a:pt x="718" y="418"/>
                    <a:pt x="707" y="418"/>
                  </a:cubicBezTo>
                  <a:cubicBezTo>
                    <a:pt x="705" y="418"/>
                    <a:pt x="704" y="419"/>
                    <a:pt x="702" y="419"/>
                  </a:cubicBezTo>
                  <a:cubicBezTo>
                    <a:pt x="698" y="419"/>
                    <a:pt x="695" y="420"/>
                    <a:pt x="692" y="420"/>
                  </a:cubicBezTo>
                  <a:cubicBezTo>
                    <a:pt x="685" y="423"/>
                    <a:pt x="680" y="428"/>
                    <a:pt x="677" y="438"/>
                  </a:cubicBezTo>
                  <a:cubicBezTo>
                    <a:pt x="664" y="479"/>
                    <a:pt x="642" y="513"/>
                    <a:pt x="606" y="538"/>
                  </a:cubicBezTo>
                  <a:cubicBezTo>
                    <a:pt x="600" y="542"/>
                    <a:pt x="596" y="556"/>
                    <a:pt x="598" y="562"/>
                  </a:cubicBezTo>
                  <a:cubicBezTo>
                    <a:pt x="600" y="569"/>
                    <a:pt x="611" y="573"/>
                    <a:pt x="619" y="577"/>
                  </a:cubicBezTo>
                  <a:cubicBezTo>
                    <a:pt x="620" y="578"/>
                    <a:pt x="622" y="578"/>
                    <a:pt x="624" y="578"/>
                  </a:cubicBezTo>
                  <a:cubicBezTo>
                    <a:pt x="626" y="578"/>
                    <a:pt x="629" y="578"/>
                    <a:pt x="631" y="577"/>
                  </a:cubicBezTo>
                  <a:cubicBezTo>
                    <a:pt x="631" y="577"/>
                    <a:pt x="631" y="577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5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6"/>
                  </a:cubicBezTo>
                  <a:cubicBezTo>
                    <a:pt x="682" y="594"/>
                    <a:pt x="683" y="601"/>
                    <a:pt x="681" y="608"/>
                  </a:cubicBezTo>
                  <a:cubicBezTo>
                    <a:pt x="666" y="657"/>
                    <a:pt x="643" y="699"/>
                    <a:pt x="592" y="722"/>
                  </a:cubicBezTo>
                  <a:cubicBezTo>
                    <a:pt x="586" y="724"/>
                    <a:pt x="581" y="726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0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2"/>
                    <a:pt x="383" y="544"/>
                    <a:pt x="376" y="523"/>
                  </a:cubicBezTo>
                  <a:cubicBezTo>
                    <a:pt x="363" y="483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5"/>
                  </a:cubicBezTo>
                  <a:cubicBezTo>
                    <a:pt x="333" y="226"/>
                    <a:pt x="337" y="186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2"/>
                    <a:pt x="264" y="6"/>
                    <a:pt x="218" y="1"/>
                  </a:cubicBezTo>
                  <a:cubicBezTo>
                    <a:pt x="213" y="0"/>
                    <a:pt x="208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6" name="Freeform 280"/>
            <p:cNvSpPr>
              <a:spLocks noEditPoints="1"/>
            </p:cNvSpPr>
            <p:nvPr/>
          </p:nvSpPr>
          <p:spPr bwMode="auto">
            <a:xfrm>
              <a:off x="6688138" y="8053388"/>
              <a:ext cx="334963" cy="306388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40 w 471"/>
                <a:gd name="T5" fmla="*/ 329 h 430"/>
                <a:gd name="T6" fmla="*/ 195 w 471"/>
                <a:gd name="T7" fmla="*/ 403 h 430"/>
                <a:gd name="T8" fmla="*/ 46 w 471"/>
                <a:gd name="T9" fmla="*/ 260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4 w 471"/>
                <a:gd name="T19" fmla="*/ 220 h 430"/>
                <a:gd name="T20" fmla="*/ 257 w 471"/>
                <a:gd name="T21" fmla="*/ 301 h 430"/>
                <a:gd name="T22" fmla="*/ 227 w 471"/>
                <a:gd name="T23" fmla="*/ 305 h 430"/>
                <a:gd name="T24" fmla="*/ 111 w 471"/>
                <a:gd name="T25" fmla="*/ 200 h 430"/>
                <a:gd name="T26" fmla="*/ 160 w 471"/>
                <a:gd name="T27" fmla="*/ 83 h 430"/>
                <a:gd name="T28" fmla="*/ 213 w 471"/>
                <a:gd name="T29" fmla="*/ 74 h 430"/>
                <a:gd name="T30" fmla="*/ 252 w 471"/>
                <a:gd name="T31" fmla="*/ 129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6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5 h 430"/>
                <a:gd name="T56" fmla="*/ 387 w 471"/>
                <a:gd name="T57" fmla="*/ 393 h 430"/>
                <a:gd name="T58" fmla="*/ 283 w 471"/>
                <a:gd name="T59" fmla="*/ 414 h 430"/>
                <a:gd name="T60" fmla="*/ 138 w 471"/>
                <a:gd name="T61" fmla="*/ 14 h 430"/>
                <a:gd name="T62" fmla="*/ 47 w 471"/>
                <a:gd name="T63" fmla="*/ 73 h 430"/>
                <a:gd name="T64" fmla="*/ 26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1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40" y="329"/>
                  </a:moveTo>
                  <a:cubicBezTo>
                    <a:pt x="425" y="329"/>
                    <a:pt x="413" y="321"/>
                    <a:pt x="402" y="313"/>
                  </a:cubicBezTo>
                  <a:cubicBezTo>
                    <a:pt x="378" y="295"/>
                    <a:pt x="355" y="274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8" y="328"/>
                    <a:pt x="444" y="329"/>
                    <a:pt x="440" y="329"/>
                  </a:cubicBezTo>
                  <a:moveTo>
                    <a:pt x="283" y="414"/>
                  </a:moveTo>
                  <a:cubicBezTo>
                    <a:pt x="253" y="414"/>
                    <a:pt x="224" y="411"/>
                    <a:pt x="195" y="403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6"/>
                    <a:pt x="59" y="290"/>
                    <a:pt x="46" y="260"/>
                  </a:cubicBezTo>
                  <a:cubicBezTo>
                    <a:pt x="37" y="238"/>
                    <a:pt x="29" y="217"/>
                    <a:pt x="23" y="195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6" y="44"/>
                  </a:cubicBezTo>
                  <a:cubicBezTo>
                    <a:pt x="123" y="37"/>
                    <a:pt x="141" y="30"/>
                    <a:pt x="158" y="23"/>
                  </a:cubicBezTo>
                  <a:cubicBezTo>
                    <a:pt x="171" y="17"/>
                    <a:pt x="185" y="16"/>
                    <a:pt x="198" y="16"/>
                  </a:cubicBezTo>
                  <a:cubicBezTo>
                    <a:pt x="206" y="16"/>
                    <a:pt x="214" y="16"/>
                    <a:pt x="221" y="17"/>
                  </a:cubicBezTo>
                  <a:cubicBezTo>
                    <a:pt x="231" y="18"/>
                    <a:pt x="242" y="21"/>
                    <a:pt x="250" y="27"/>
                  </a:cubicBezTo>
                  <a:cubicBezTo>
                    <a:pt x="305" y="66"/>
                    <a:pt x="332" y="120"/>
                    <a:pt x="329" y="187"/>
                  </a:cubicBezTo>
                  <a:cubicBezTo>
                    <a:pt x="328" y="194"/>
                    <a:pt x="328" y="201"/>
                    <a:pt x="327" y="207"/>
                  </a:cubicBezTo>
                  <a:cubicBezTo>
                    <a:pt x="326" y="212"/>
                    <a:pt x="326" y="218"/>
                    <a:pt x="324" y="220"/>
                  </a:cubicBezTo>
                  <a:cubicBezTo>
                    <a:pt x="300" y="237"/>
                    <a:pt x="296" y="269"/>
                    <a:pt x="275" y="288"/>
                  </a:cubicBezTo>
                  <a:cubicBezTo>
                    <a:pt x="269" y="293"/>
                    <a:pt x="263" y="298"/>
                    <a:pt x="257" y="301"/>
                  </a:cubicBezTo>
                  <a:cubicBezTo>
                    <a:pt x="253" y="302"/>
                    <a:pt x="249" y="304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9"/>
                  </a:cubicBezTo>
                  <a:cubicBezTo>
                    <a:pt x="136" y="247"/>
                    <a:pt x="123" y="225"/>
                    <a:pt x="111" y="200"/>
                  </a:cubicBezTo>
                  <a:cubicBezTo>
                    <a:pt x="96" y="168"/>
                    <a:pt x="104" y="115"/>
                    <a:pt x="144" y="91"/>
                  </a:cubicBezTo>
                  <a:cubicBezTo>
                    <a:pt x="150" y="88"/>
                    <a:pt x="155" y="85"/>
                    <a:pt x="160" y="83"/>
                  </a:cubicBezTo>
                  <a:cubicBezTo>
                    <a:pt x="173" y="77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7" y="76"/>
                    <a:pt x="237" y="82"/>
                    <a:pt x="246" y="92"/>
                  </a:cubicBezTo>
                  <a:cubicBezTo>
                    <a:pt x="256" y="103"/>
                    <a:pt x="259" y="116"/>
                    <a:pt x="252" y="129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7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5"/>
                    <a:pt x="194" y="144"/>
                  </a:cubicBezTo>
                  <a:cubicBezTo>
                    <a:pt x="192" y="139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5"/>
                    <a:pt x="174" y="140"/>
                  </a:cubicBezTo>
                  <a:cubicBezTo>
                    <a:pt x="175" y="162"/>
                    <a:pt x="194" y="177"/>
                    <a:pt x="213" y="177"/>
                  </a:cubicBezTo>
                  <a:cubicBezTo>
                    <a:pt x="219" y="177"/>
                    <a:pt x="224" y="176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7"/>
                    <a:pt x="231" y="59"/>
                    <a:pt x="208" y="59"/>
                  </a:cubicBezTo>
                  <a:cubicBezTo>
                    <a:pt x="200" y="59"/>
                    <a:pt x="191" y="60"/>
                    <a:pt x="183" y="61"/>
                  </a:cubicBezTo>
                  <a:cubicBezTo>
                    <a:pt x="172" y="63"/>
                    <a:pt x="162" y="67"/>
                    <a:pt x="152" y="71"/>
                  </a:cubicBezTo>
                  <a:cubicBezTo>
                    <a:pt x="136" y="79"/>
                    <a:pt x="122" y="90"/>
                    <a:pt x="111" y="106"/>
                  </a:cubicBezTo>
                  <a:cubicBezTo>
                    <a:pt x="87" y="140"/>
                    <a:pt x="79" y="176"/>
                    <a:pt x="100" y="216"/>
                  </a:cubicBezTo>
                  <a:cubicBezTo>
                    <a:pt x="114" y="242"/>
                    <a:pt x="129" y="266"/>
                    <a:pt x="147" y="289"/>
                  </a:cubicBezTo>
                  <a:cubicBezTo>
                    <a:pt x="162" y="310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1"/>
                    <a:pt x="274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9"/>
                  </a:cubicBezTo>
                  <a:cubicBezTo>
                    <a:pt x="377" y="315"/>
                    <a:pt x="401" y="340"/>
                    <a:pt x="441" y="345"/>
                  </a:cubicBezTo>
                  <a:cubicBezTo>
                    <a:pt x="433" y="361"/>
                    <a:pt x="423" y="372"/>
                    <a:pt x="410" y="381"/>
                  </a:cubicBezTo>
                  <a:cubicBezTo>
                    <a:pt x="402" y="385"/>
                    <a:pt x="395" y="389"/>
                    <a:pt x="387" y="393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4"/>
                  </a:cubicBezTo>
                  <a:cubicBezTo>
                    <a:pt x="137" y="14"/>
                    <a:pt x="135" y="15"/>
                    <a:pt x="134" y="15"/>
                  </a:cubicBezTo>
                  <a:cubicBezTo>
                    <a:pt x="103" y="31"/>
                    <a:pt x="70" y="45"/>
                    <a:pt x="47" y="73"/>
                  </a:cubicBezTo>
                  <a:cubicBezTo>
                    <a:pt x="20" y="106"/>
                    <a:pt x="0" y="141"/>
                    <a:pt x="6" y="184"/>
                  </a:cubicBezTo>
                  <a:cubicBezTo>
                    <a:pt x="10" y="208"/>
                    <a:pt x="18" y="231"/>
                    <a:pt x="26" y="254"/>
                  </a:cubicBezTo>
                  <a:cubicBezTo>
                    <a:pt x="42" y="297"/>
                    <a:pt x="67" y="334"/>
                    <a:pt x="99" y="366"/>
                  </a:cubicBezTo>
                  <a:cubicBezTo>
                    <a:pt x="123" y="391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6" y="427"/>
                    <a:pt x="364" y="419"/>
                  </a:cubicBezTo>
                  <a:cubicBezTo>
                    <a:pt x="374" y="417"/>
                    <a:pt x="384" y="413"/>
                    <a:pt x="393" y="409"/>
                  </a:cubicBezTo>
                  <a:cubicBezTo>
                    <a:pt x="424" y="394"/>
                    <a:pt x="448" y="372"/>
                    <a:pt x="468" y="342"/>
                  </a:cubicBezTo>
                  <a:cubicBezTo>
                    <a:pt x="471" y="338"/>
                    <a:pt x="471" y="330"/>
                    <a:pt x="471" y="324"/>
                  </a:cubicBezTo>
                  <a:cubicBezTo>
                    <a:pt x="468" y="275"/>
                    <a:pt x="432" y="242"/>
                    <a:pt x="393" y="232"/>
                  </a:cubicBezTo>
                  <a:cubicBezTo>
                    <a:pt x="376" y="228"/>
                    <a:pt x="359" y="224"/>
                    <a:pt x="340" y="220"/>
                  </a:cubicBezTo>
                  <a:cubicBezTo>
                    <a:pt x="341" y="211"/>
                    <a:pt x="340" y="202"/>
                    <a:pt x="342" y="194"/>
                  </a:cubicBezTo>
                  <a:cubicBezTo>
                    <a:pt x="348" y="157"/>
                    <a:pt x="343" y="123"/>
                    <a:pt x="326" y="88"/>
                  </a:cubicBezTo>
                  <a:cubicBezTo>
                    <a:pt x="308" y="55"/>
                    <a:pt x="284" y="29"/>
                    <a:pt x="252" y="10"/>
                  </a:cubicBezTo>
                  <a:cubicBezTo>
                    <a:pt x="245" y="6"/>
                    <a:pt x="237" y="4"/>
                    <a:pt x="229" y="3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7" name="Freeform 281"/>
            <p:cNvSpPr>
              <a:spLocks/>
            </p:cNvSpPr>
            <p:nvPr/>
          </p:nvSpPr>
          <p:spPr bwMode="auto">
            <a:xfrm>
              <a:off x="7794626" y="7662863"/>
              <a:ext cx="461963" cy="165100"/>
            </a:xfrm>
            <a:custGeom>
              <a:avLst/>
              <a:gdLst>
                <a:gd name="T0" fmla="*/ 101 w 649"/>
                <a:gd name="T1" fmla="*/ 0 h 232"/>
                <a:gd name="T2" fmla="*/ 24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3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6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6 w 649"/>
                <a:gd name="T27" fmla="*/ 223 h 232"/>
                <a:gd name="T28" fmla="*/ 626 w 649"/>
                <a:gd name="T29" fmla="*/ 232 h 232"/>
                <a:gd name="T30" fmla="*/ 634 w 649"/>
                <a:gd name="T31" fmla="*/ 231 h 232"/>
                <a:gd name="T32" fmla="*/ 649 w 649"/>
                <a:gd name="T33" fmla="*/ 207 h 232"/>
                <a:gd name="T34" fmla="*/ 615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8 w 649"/>
                <a:gd name="T41" fmla="*/ 91 h 232"/>
                <a:gd name="T42" fmla="*/ 404 w 649"/>
                <a:gd name="T43" fmla="*/ 60 h 232"/>
                <a:gd name="T44" fmla="*/ 304 w 649"/>
                <a:gd name="T45" fmla="*/ 29 h 232"/>
                <a:gd name="T46" fmla="*/ 209 w 649"/>
                <a:gd name="T47" fmla="*/ 8 h 232"/>
                <a:gd name="T48" fmla="*/ 114 w 649"/>
                <a:gd name="T49" fmla="*/ 0 h 232"/>
                <a:gd name="T50" fmla="*/ 101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1" y="0"/>
                  </a:moveTo>
                  <a:cubicBezTo>
                    <a:pt x="75" y="0"/>
                    <a:pt x="49" y="2"/>
                    <a:pt x="24" y="12"/>
                  </a:cubicBezTo>
                  <a:cubicBezTo>
                    <a:pt x="18" y="14"/>
                    <a:pt x="12" y="17"/>
                    <a:pt x="6" y="21"/>
                  </a:cubicBezTo>
                  <a:cubicBezTo>
                    <a:pt x="0" y="26"/>
                    <a:pt x="4" y="39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4" y="40"/>
                  </a:cubicBezTo>
                  <a:cubicBezTo>
                    <a:pt x="54" y="33"/>
                    <a:pt x="74" y="31"/>
                    <a:pt x="93" y="31"/>
                  </a:cubicBezTo>
                  <a:cubicBezTo>
                    <a:pt x="102" y="31"/>
                    <a:pt x="110" y="31"/>
                    <a:pt x="118" y="32"/>
                  </a:cubicBezTo>
                  <a:cubicBezTo>
                    <a:pt x="160" y="35"/>
                    <a:pt x="202" y="35"/>
                    <a:pt x="242" y="46"/>
                  </a:cubicBezTo>
                  <a:cubicBezTo>
                    <a:pt x="269" y="54"/>
                    <a:pt x="296" y="62"/>
                    <a:pt x="323" y="70"/>
                  </a:cubicBezTo>
                  <a:cubicBezTo>
                    <a:pt x="373" y="83"/>
                    <a:pt x="420" y="101"/>
                    <a:pt x="463" y="128"/>
                  </a:cubicBezTo>
                  <a:cubicBezTo>
                    <a:pt x="473" y="134"/>
                    <a:pt x="483" y="139"/>
                    <a:pt x="493" y="144"/>
                  </a:cubicBezTo>
                  <a:cubicBezTo>
                    <a:pt x="520" y="156"/>
                    <a:pt x="545" y="171"/>
                    <a:pt x="568" y="190"/>
                  </a:cubicBezTo>
                  <a:cubicBezTo>
                    <a:pt x="581" y="200"/>
                    <a:pt x="593" y="212"/>
                    <a:pt x="606" y="223"/>
                  </a:cubicBezTo>
                  <a:cubicBezTo>
                    <a:pt x="612" y="229"/>
                    <a:pt x="619" y="232"/>
                    <a:pt x="626" y="232"/>
                  </a:cubicBezTo>
                  <a:cubicBezTo>
                    <a:pt x="629" y="232"/>
                    <a:pt x="631" y="232"/>
                    <a:pt x="634" y="231"/>
                  </a:cubicBezTo>
                  <a:cubicBezTo>
                    <a:pt x="645" y="229"/>
                    <a:pt x="648" y="221"/>
                    <a:pt x="649" y="207"/>
                  </a:cubicBezTo>
                  <a:cubicBezTo>
                    <a:pt x="638" y="198"/>
                    <a:pt x="626" y="189"/>
                    <a:pt x="615" y="180"/>
                  </a:cubicBezTo>
                  <a:cubicBezTo>
                    <a:pt x="607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8" y="38"/>
                    <a:pt x="304" y="29"/>
                  </a:cubicBezTo>
                  <a:cubicBezTo>
                    <a:pt x="272" y="21"/>
                    <a:pt x="241" y="13"/>
                    <a:pt x="209" y="8"/>
                  </a:cubicBezTo>
                  <a:cubicBezTo>
                    <a:pt x="177" y="3"/>
                    <a:pt x="146" y="1"/>
                    <a:pt x="114" y="0"/>
                  </a:cubicBezTo>
                  <a:cubicBezTo>
                    <a:pt x="110" y="0"/>
                    <a:pt x="105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8" name="Freeform 282"/>
            <p:cNvSpPr>
              <a:spLocks/>
            </p:cNvSpPr>
            <p:nvPr/>
          </p:nvSpPr>
          <p:spPr bwMode="auto">
            <a:xfrm>
              <a:off x="7807326" y="7762876"/>
              <a:ext cx="398463" cy="157163"/>
            </a:xfrm>
            <a:custGeom>
              <a:avLst/>
              <a:gdLst>
                <a:gd name="T0" fmla="*/ 143 w 561"/>
                <a:gd name="T1" fmla="*/ 0 h 222"/>
                <a:gd name="T2" fmla="*/ 96 w 561"/>
                <a:gd name="T3" fmla="*/ 4 h 222"/>
                <a:gd name="T4" fmla="*/ 25 w 561"/>
                <a:gd name="T5" fmla="*/ 27 h 222"/>
                <a:gd name="T6" fmla="*/ 5 w 561"/>
                <a:gd name="T7" fmla="*/ 45 h 222"/>
                <a:gd name="T8" fmla="*/ 15 w 561"/>
                <a:gd name="T9" fmla="*/ 65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0 w 561"/>
                <a:gd name="T17" fmla="*/ 35 h 222"/>
                <a:gd name="T18" fmla="*/ 149 w 561"/>
                <a:gd name="T19" fmla="*/ 32 h 222"/>
                <a:gd name="T20" fmla="*/ 204 w 561"/>
                <a:gd name="T21" fmla="*/ 40 h 222"/>
                <a:gd name="T22" fmla="*/ 234 w 561"/>
                <a:gd name="T23" fmla="*/ 47 h 222"/>
                <a:gd name="T24" fmla="*/ 288 w 561"/>
                <a:gd name="T25" fmla="*/ 66 h 222"/>
                <a:gd name="T26" fmla="*/ 303 w 561"/>
                <a:gd name="T27" fmla="*/ 74 h 222"/>
                <a:gd name="T28" fmla="*/ 463 w 561"/>
                <a:gd name="T29" fmla="*/ 163 h 222"/>
                <a:gd name="T30" fmla="*/ 517 w 561"/>
                <a:gd name="T31" fmla="*/ 209 h 222"/>
                <a:gd name="T32" fmla="*/ 530 w 561"/>
                <a:gd name="T33" fmla="*/ 219 h 222"/>
                <a:gd name="T34" fmla="*/ 540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6 w 561"/>
                <a:gd name="T41" fmla="*/ 178 h 222"/>
                <a:gd name="T42" fmla="*/ 421 w 561"/>
                <a:gd name="T43" fmla="*/ 95 h 222"/>
                <a:gd name="T44" fmla="*/ 326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3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3" y="0"/>
                  </a:moveTo>
                  <a:cubicBezTo>
                    <a:pt x="127" y="0"/>
                    <a:pt x="112" y="1"/>
                    <a:pt x="96" y="4"/>
                  </a:cubicBezTo>
                  <a:cubicBezTo>
                    <a:pt x="71" y="8"/>
                    <a:pt x="47" y="15"/>
                    <a:pt x="25" y="27"/>
                  </a:cubicBezTo>
                  <a:cubicBezTo>
                    <a:pt x="17" y="31"/>
                    <a:pt x="11" y="38"/>
                    <a:pt x="5" y="45"/>
                  </a:cubicBezTo>
                  <a:cubicBezTo>
                    <a:pt x="0" y="52"/>
                    <a:pt x="6" y="64"/>
                    <a:pt x="15" y="65"/>
                  </a:cubicBezTo>
                  <a:cubicBezTo>
                    <a:pt x="17" y="66"/>
                    <a:pt x="19" y="66"/>
                    <a:pt x="21" y="66"/>
                  </a:cubicBezTo>
                  <a:cubicBezTo>
                    <a:pt x="29" y="66"/>
                    <a:pt x="37" y="63"/>
                    <a:pt x="44" y="57"/>
                  </a:cubicBezTo>
                  <a:cubicBezTo>
                    <a:pt x="58" y="45"/>
                    <a:pt x="74" y="39"/>
                    <a:pt x="94" y="39"/>
                  </a:cubicBezTo>
                  <a:cubicBezTo>
                    <a:pt x="103" y="38"/>
                    <a:pt x="111" y="36"/>
                    <a:pt x="120" y="35"/>
                  </a:cubicBezTo>
                  <a:cubicBezTo>
                    <a:pt x="130" y="33"/>
                    <a:pt x="140" y="32"/>
                    <a:pt x="149" y="32"/>
                  </a:cubicBezTo>
                  <a:cubicBezTo>
                    <a:pt x="168" y="32"/>
                    <a:pt x="186" y="35"/>
                    <a:pt x="204" y="40"/>
                  </a:cubicBezTo>
                  <a:cubicBezTo>
                    <a:pt x="214" y="42"/>
                    <a:pt x="224" y="46"/>
                    <a:pt x="234" y="47"/>
                  </a:cubicBezTo>
                  <a:cubicBezTo>
                    <a:pt x="254" y="50"/>
                    <a:pt x="271" y="57"/>
                    <a:pt x="288" y="66"/>
                  </a:cubicBezTo>
                  <a:cubicBezTo>
                    <a:pt x="293" y="69"/>
                    <a:pt x="298" y="72"/>
                    <a:pt x="303" y="74"/>
                  </a:cubicBezTo>
                  <a:cubicBezTo>
                    <a:pt x="361" y="95"/>
                    <a:pt x="412" y="129"/>
                    <a:pt x="463" y="163"/>
                  </a:cubicBezTo>
                  <a:cubicBezTo>
                    <a:pt x="483" y="176"/>
                    <a:pt x="502" y="190"/>
                    <a:pt x="517" y="209"/>
                  </a:cubicBezTo>
                  <a:cubicBezTo>
                    <a:pt x="520" y="213"/>
                    <a:pt x="525" y="216"/>
                    <a:pt x="530" y="219"/>
                  </a:cubicBezTo>
                  <a:cubicBezTo>
                    <a:pt x="534" y="221"/>
                    <a:pt x="537" y="222"/>
                    <a:pt x="540" y="222"/>
                  </a:cubicBezTo>
                  <a:cubicBezTo>
                    <a:pt x="545" y="222"/>
                    <a:pt x="550" y="219"/>
                    <a:pt x="554" y="213"/>
                  </a:cubicBezTo>
                  <a:cubicBezTo>
                    <a:pt x="557" y="209"/>
                    <a:pt x="558" y="203"/>
                    <a:pt x="561" y="197"/>
                  </a:cubicBezTo>
                  <a:cubicBezTo>
                    <a:pt x="552" y="190"/>
                    <a:pt x="542" y="186"/>
                    <a:pt x="536" y="178"/>
                  </a:cubicBezTo>
                  <a:cubicBezTo>
                    <a:pt x="504" y="142"/>
                    <a:pt x="460" y="122"/>
                    <a:pt x="421" y="95"/>
                  </a:cubicBezTo>
                  <a:cubicBezTo>
                    <a:pt x="392" y="74"/>
                    <a:pt x="356" y="63"/>
                    <a:pt x="326" y="43"/>
                  </a:cubicBezTo>
                  <a:cubicBezTo>
                    <a:pt x="317" y="37"/>
                    <a:pt x="306" y="34"/>
                    <a:pt x="295" y="30"/>
                  </a:cubicBezTo>
                  <a:cubicBezTo>
                    <a:pt x="285" y="27"/>
                    <a:pt x="276" y="24"/>
                    <a:pt x="266" y="21"/>
                  </a:cubicBezTo>
                  <a:cubicBezTo>
                    <a:pt x="225" y="8"/>
                    <a:pt x="185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9" name="Freeform 283"/>
            <p:cNvSpPr>
              <a:spLocks/>
            </p:cNvSpPr>
            <p:nvPr/>
          </p:nvSpPr>
          <p:spPr bwMode="auto">
            <a:xfrm>
              <a:off x="7834313" y="8205788"/>
              <a:ext cx="127000" cy="103188"/>
            </a:xfrm>
            <a:custGeom>
              <a:avLst/>
              <a:gdLst>
                <a:gd name="T0" fmla="*/ 122 w 178"/>
                <a:gd name="T1" fmla="*/ 0 h 144"/>
                <a:gd name="T2" fmla="*/ 112 w 178"/>
                <a:gd name="T3" fmla="*/ 1 h 144"/>
                <a:gd name="T4" fmla="*/ 45 w 178"/>
                <a:gd name="T5" fmla="*/ 10 h 144"/>
                <a:gd name="T6" fmla="*/ 33 w 178"/>
                <a:gd name="T7" fmla="*/ 26 h 144"/>
                <a:gd name="T8" fmla="*/ 79 w 178"/>
                <a:gd name="T9" fmla="*/ 141 h 144"/>
                <a:gd name="T10" fmla="*/ 94 w 178"/>
                <a:gd name="T11" fmla="*/ 144 h 144"/>
                <a:gd name="T12" fmla="*/ 115 w 178"/>
                <a:gd name="T13" fmla="*/ 141 h 144"/>
                <a:gd name="T14" fmla="*/ 174 w 178"/>
                <a:gd name="T15" fmla="*/ 65 h 144"/>
                <a:gd name="T16" fmla="*/ 122 w 17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44">
                  <a:moveTo>
                    <a:pt x="122" y="0"/>
                  </a:moveTo>
                  <a:cubicBezTo>
                    <a:pt x="119" y="0"/>
                    <a:pt x="115" y="1"/>
                    <a:pt x="112" y="1"/>
                  </a:cubicBezTo>
                  <a:cubicBezTo>
                    <a:pt x="90" y="5"/>
                    <a:pt x="68" y="8"/>
                    <a:pt x="45" y="10"/>
                  </a:cubicBezTo>
                  <a:cubicBezTo>
                    <a:pt x="39" y="17"/>
                    <a:pt x="36" y="21"/>
                    <a:pt x="33" y="26"/>
                  </a:cubicBezTo>
                  <a:cubicBezTo>
                    <a:pt x="0" y="80"/>
                    <a:pt x="33" y="122"/>
                    <a:pt x="79" y="141"/>
                  </a:cubicBezTo>
                  <a:cubicBezTo>
                    <a:pt x="83" y="143"/>
                    <a:pt x="89" y="144"/>
                    <a:pt x="94" y="144"/>
                  </a:cubicBezTo>
                  <a:cubicBezTo>
                    <a:pt x="101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5"/>
                  </a:cubicBezTo>
                  <a:cubicBezTo>
                    <a:pt x="178" y="35"/>
                    <a:pt x="157" y="0"/>
                    <a:pt x="1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0" name="Freeform 284"/>
            <p:cNvSpPr>
              <a:spLocks/>
            </p:cNvSpPr>
            <p:nvPr/>
          </p:nvSpPr>
          <p:spPr bwMode="auto">
            <a:xfrm>
              <a:off x="7810501" y="7872413"/>
              <a:ext cx="331788" cy="125413"/>
            </a:xfrm>
            <a:custGeom>
              <a:avLst/>
              <a:gdLst>
                <a:gd name="T0" fmla="*/ 115 w 466"/>
                <a:gd name="T1" fmla="*/ 0 h 176"/>
                <a:gd name="T2" fmla="*/ 81 w 466"/>
                <a:gd name="T3" fmla="*/ 1 h 176"/>
                <a:gd name="T4" fmla="*/ 18 w 466"/>
                <a:gd name="T5" fmla="*/ 23 h 176"/>
                <a:gd name="T6" fmla="*/ 10 w 466"/>
                <a:gd name="T7" fmla="*/ 30 h 176"/>
                <a:gd name="T8" fmla="*/ 4 w 466"/>
                <a:gd name="T9" fmla="*/ 47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4 w 466"/>
                <a:gd name="T21" fmla="*/ 47 h 176"/>
                <a:gd name="T22" fmla="*/ 288 w 466"/>
                <a:gd name="T23" fmla="*/ 72 h 176"/>
                <a:gd name="T24" fmla="*/ 425 w 466"/>
                <a:gd name="T25" fmla="*/ 162 h 176"/>
                <a:gd name="T26" fmla="*/ 434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5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5" y="0"/>
                  </a:moveTo>
                  <a:cubicBezTo>
                    <a:pt x="103" y="0"/>
                    <a:pt x="92" y="0"/>
                    <a:pt x="81" y="1"/>
                  </a:cubicBezTo>
                  <a:cubicBezTo>
                    <a:pt x="58" y="2"/>
                    <a:pt x="37" y="10"/>
                    <a:pt x="18" y="23"/>
                  </a:cubicBezTo>
                  <a:cubicBezTo>
                    <a:pt x="15" y="26"/>
                    <a:pt x="12" y="27"/>
                    <a:pt x="10" y="30"/>
                  </a:cubicBezTo>
                  <a:cubicBezTo>
                    <a:pt x="4" y="35"/>
                    <a:pt x="0" y="40"/>
                    <a:pt x="4" y="47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4" y="56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8" y="30"/>
                    <a:pt x="117" y="30"/>
                  </a:cubicBezTo>
                  <a:cubicBezTo>
                    <a:pt x="117" y="30"/>
                    <a:pt x="118" y="30"/>
                    <a:pt x="118" y="30"/>
                  </a:cubicBezTo>
                  <a:cubicBezTo>
                    <a:pt x="151" y="30"/>
                    <a:pt x="183" y="36"/>
                    <a:pt x="214" y="47"/>
                  </a:cubicBezTo>
                  <a:cubicBezTo>
                    <a:pt x="239" y="55"/>
                    <a:pt x="263" y="64"/>
                    <a:pt x="288" y="72"/>
                  </a:cubicBezTo>
                  <a:cubicBezTo>
                    <a:pt x="342" y="90"/>
                    <a:pt x="388" y="119"/>
                    <a:pt x="425" y="162"/>
                  </a:cubicBezTo>
                  <a:cubicBezTo>
                    <a:pt x="428" y="166"/>
                    <a:pt x="430" y="170"/>
                    <a:pt x="434" y="173"/>
                  </a:cubicBezTo>
                  <a:cubicBezTo>
                    <a:pt x="436" y="175"/>
                    <a:pt x="440" y="176"/>
                    <a:pt x="443" y="176"/>
                  </a:cubicBezTo>
                  <a:cubicBezTo>
                    <a:pt x="449" y="176"/>
                    <a:pt x="455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7" y="142"/>
                    <a:pt x="451" y="136"/>
                    <a:pt x="445" y="131"/>
                  </a:cubicBezTo>
                  <a:cubicBezTo>
                    <a:pt x="435" y="123"/>
                    <a:pt x="423" y="115"/>
                    <a:pt x="413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90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1" name="Freeform 285"/>
            <p:cNvSpPr>
              <a:spLocks/>
            </p:cNvSpPr>
            <p:nvPr/>
          </p:nvSpPr>
          <p:spPr bwMode="auto">
            <a:xfrm>
              <a:off x="7820026" y="7966076"/>
              <a:ext cx="260350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5 h 127"/>
                <a:gd name="T4" fmla="*/ 6 w 368"/>
                <a:gd name="T5" fmla="*/ 21 h 127"/>
                <a:gd name="T6" fmla="*/ 0 w 368"/>
                <a:gd name="T7" fmla="*/ 31 h 127"/>
                <a:gd name="T8" fmla="*/ 7 w 368"/>
                <a:gd name="T9" fmla="*/ 42 h 127"/>
                <a:gd name="T10" fmla="*/ 19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29 h 127"/>
                <a:gd name="T18" fmla="*/ 166 w 368"/>
                <a:gd name="T19" fmla="*/ 35 h 127"/>
                <a:gd name="T20" fmla="*/ 229 w 368"/>
                <a:gd name="T21" fmla="*/ 60 h 127"/>
                <a:gd name="T22" fmla="*/ 327 w 368"/>
                <a:gd name="T23" fmla="*/ 118 h 127"/>
                <a:gd name="T24" fmla="*/ 344 w 368"/>
                <a:gd name="T25" fmla="*/ 127 h 127"/>
                <a:gd name="T26" fmla="*/ 349 w 368"/>
                <a:gd name="T27" fmla="*/ 126 h 127"/>
                <a:gd name="T28" fmla="*/ 365 w 368"/>
                <a:gd name="T29" fmla="*/ 117 h 127"/>
                <a:gd name="T30" fmla="*/ 365 w 368"/>
                <a:gd name="T31" fmla="*/ 99 h 127"/>
                <a:gd name="T32" fmla="*/ 353 w 368"/>
                <a:gd name="T33" fmla="*/ 89 h 127"/>
                <a:gd name="T34" fmla="*/ 235 w 368"/>
                <a:gd name="T35" fmla="*/ 29 h 127"/>
                <a:gd name="T36" fmla="*/ 191 w 368"/>
                <a:gd name="T37" fmla="*/ 11 h 127"/>
                <a:gd name="T38" fmla="*/ 162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69" y="1"/>
                    <a:pt x="51" y="5"/>
                  </a:cubicBezTo>
                  <a:cubicBezTo>
                    <a:pt x="35" y="9"/>
                    <a:pt x="21" y="15"/>
                    <a:pt x="6" y="21"/>
                  </a:cubicBezTo>
                  <a:cubicBezTo>
                    <a:pt x="3" y="22"/>
                    <a:pt x="0" y="28"/>
                    <a:pt x="0" y="31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1" y="45"/>
                    <a:pt x="15" y="46"/>
                    <a:pt x="19" y="46"/>
                  </a:cubicBezTo>
                  <a:cubicBezTo>
                    <a:pt x="23" y="46"/>
                    <a:pt x="26" y="45"/>
                    <a:pt x="30" y="44"/>
                  </a:cubicBezTo>
                  <a:cubicBezTo>
                    <a:pt x="62" y="31"/>
                    <a:pt x="96" y="33"/>
                    <a:pt x="130" y="30"/>
                  </a:cubicBezTo>
                  <a:cubicBezTo>
                    <a:pt x="132" y="29"/>
                    <a:pt x="134" y="29"/>
                    <a:pt x="136" y="29"/>
                  </a:cubicBezTo>
                  <a:cubicBezTo>
                    <a:pt x="146" y="29"/>
                    <a:pt x="157" y="32"/>
                    <a:pt x="166" y="35"/>
                  </a:cubicBezTo>
                  <a:cubicBezTo>
                    <a:pt x="188" y="42"/>
                    <a:pt x="209" y="51"/>
                    <a:pt x="229" y="60"/>
                  </a:cubicBezTo>
                  <a:cubicBezTo>
                    <a:pt x="265" y="75"/>
                    <a:pt x="300" y="89"/>
                    <a:pt x="327" y="118"/>
                  </a:cubicBezTo>
                  <a:cubicBezTo>
                    <a:pt x="332" y="123"/>
                    <a:pt x="338" y="127"/>
                    <a:pt x="344" y="127"/>
                  </a:cubicBezTo>
                  <a:cubicBezTo>
                    <a:pt x="346" y="127"/>
                    <a:pt x="347" y="126"/>
                    <a:pt x="349" y="126"/>
                  </a:cubicBezTo>
                  <a:cubicBezTo>
                    <a:pt x="355" y="125"/>
                    <a:pt x="362" y="121"/>
                    <a:pt x="365" y="117"/>
                  </a:cubicBezTo>
                  <a:cubicBezTo>
                    <a:pt x="368" y="112"/>
                    <a:pt x="365" y="104"/>
                    <a:pt x="365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4" y="69"/>
                    <a:pt x="279" y="41"/>
                    <a:pt x="235" y="29"/>
                  </a:cubicBezTo>
                  <a:cubicBezTo>
                    <a:pt x="220" y="25"/>
                    <a:pt x="206" y="17"/>
                    <a:pt x="191" y="11"/>
                  </a:cubicBezTo>
                  <a:cubicBezTo>
                    <a:pt x="182" y="8"/>
                    <a:pt x="172" y="3"/>
                    <a:pt x="162" y="3"/>
                  </a:cubicBezTo>
                  <a:cubicBezTo>
                    <a:pt x="144" y="1"/>
                    <a:pt x="125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2" name="Freeform 286"/>
            <p:cNvSpPr>
              <a:spLocks/>
            </p:cNvSpPr>
            <p:nvPr/>
          </p:nvSpPr>
          <p:spPr bwMode="auto">
            <a:xfrm>
              <a:off x="7832726" y="8058151"/>
              <a:ext cx="195263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5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1 w 276"/>
                <a:gd name="T17" fmla="*/ 87 h 102"/>
                <a:gd name="T18" fmla="*/ 250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9" y="1"/>
                    <a:pt x="70" y="2"/>
                  </a:cubicBezTo>
                  <a:cubicBezTo>
                    <a:pt x="49" y="5"/>
                    <a:pt x="27" y="9"/>
                    <a:pt x="9" y="21"/>
                  </a:cubicBezTo>
                  <a:cubicBezTo>
                    <a:pt x="0" y="27"/>
                    <a:pt x="1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8" y="49"/>
                    <a:pt x="31" y="48"/>
                    <a:pt x="35" y="46"/>
                  </a:cubicBezTo>
                  <a:cubicBezTo>
                    <a:pt x="48" y="39"/>
                    <a:pt x="61" y="34"/>
                    <a:pt x="76" y="33"/>
                  </a:cubicBezTo>
                  <a:cubicBezTo>
                    <a:pt x="82" y="32"/>
                    <a:pt x="89" y="32"/>
                    <a:pt x="95" y="32"/>
                  </a:cubicBezTo>
                  <a:cubicBezTo>
                    <a:pt x="147" y="32"/>
                    <a:pt x="192" y="50"/>
                    <a:pt x="231" y="87"/>
                  </a:cubicBezTo>
                  <a:cubicBezTo>
                    <a:pt x="236" y="93"/>
                    <a:pt x="243" y="97"/>
                    <a:pt x="250" y="101"/>
                  </a:cubicBezTo>
                  <a:cubicBezTo>
                    <a:pt x="252" y="102"/>
                    <a:pt x="255" y="102"/>
                    <a:pt x="257" y="102"/>
                  </a:cubicBezTo>
                  <a:cubicBezTo>
                    <a:pt x="263" y="102"/>
                    <a:pt x="268" y="100"/>
                    <a:pt x="271" y="96"/>
                  </a:cubicBezTo>
                  <a:cubicBezTo>
                    <a:pt x="276" y="90"/>
                    <a:pt x="276" y="82"/>
                    <a:pt x="265" y="68"/>
                  </a:cubicBezTo>
                  <a:cubicBezTo>
                    <a:pt x="254" y="60"/>
                    <a:pt x="238" y="44"/>
                    <a:pt x="219" y="35"/>
                  </a:cubicBezTo>
                  <a:cubicBezTo>
                    <a:pt x="180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3" name="Freeform 287"/>
            <p:cNvSpPr>
              <a:spLocks/>
            </p:cNvSpPr>
            <p:nvPr/>
          </p:nvSpPr>
          <p:spPr bwMode="auto">
            <a:xfrm>
              <a:off x="7862888" y="8132763"/>
              <a:ext cx="119063" cy="42863"/>
            </a:xfrm>
            <a:custGeom>
              <a:avLst/>
              <a:gdLst>
                <a:gd name="T0" fmla="*/ 68 w 167"/>
                <a:gd name="T1" fmla="*/ 0 h 61"/>
                <a:gd name="T2" fmla="*/ 5 w 167"/>
                <a:gd name="T3" fmla="*/ 22 h 61"/>
                <a:gd name="T4" fmla="*/ 1 w 167"/>
                <a:gd name="T5" fmla="*/ 32 h 61"/>
                <a:gd name="T6" fmla="*/ 12 w 167"/>
                <a:gd name="T7" fmla="*/ 44 h 61"/>
                <a:gd name="T8" fmla="*/ 21 w 167"/>
                <a:gd name="T9" fmla="*/ 45 h 61"/>
                <a:gd name="T10" fmla="*/ 34 w 167"/>
                <a:gd name="T11" fmla="*/ 42 h 61"/>
                <a:gd name="T12" fmla="*/ 64 w 167"/>
                <a:gd name="T13" fmla="*/ 32 h 61"/>
                <a:gd name="T14" fmla="*/ 85 w 167"/>
                <a:gd name="T15" fmla="*/ 34 h 61"/>
                <a:gd name="T16" fmla="*/ 127 w 167"/>
                <a:gd name="T17" fmla="*/ 55 h 61"/>
                <a:gd name="T18" fmla="*/ 143 w 167"/>
                <a:gd name="T19" fmla="*/ 61 h 61"/>
                <a:gd name="T20" fmla="*/ 158 w 167"/>
                <a:gd name="T21" fmla="*/ 56 h 61"/>
                <a:gd name="T22" fmla="*/ 160 w 167"/>
                <a:gd name="T23" fmla="*/ 32 h 61"/>
                <a:gd name="T24" fmla="*/ 134 w 167"/>
                <a:gd name="T25" fmla="*/ 17 h 61"/>
                <a:gd name="T26" fmla="*/ 111 w 167"/>
                <a:gd name="T27" fmla="*/ 9 h 61"/>
                <a:gd name="T28" fmla="*/ 68 w 167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1">
                  <a:moveTo>
                    <a:pt x="68" y="0"/>
                  </a:moveTo>
                  <a:cubicBezTo>
                    <a:pt x="47" y="0"/>
                    <a:pt x="26" y="7"/>
                    <a:pt x="5" y="22"/>
                  </a:cubicBezTo>
                  <a:cubicBezTo>
                    <a:pt x="4" y="23"/>
                    <a:pt x="0" y="28"/>
                    <a:pt x="1" y="32"/>
                  </a:cubicBezTo>
                  <a:cubicBezTo>
                    <a:pt x="2" y="37"/>
                    <a:pt x="7" y="43"/>
                    <a:pt x="12" y="44"/>
                  </a:cubicBezTo>
                  <a:cubicBezTo>
                    <a:pt x="14" y="45"/>
                    <a:pt x="18" y="45"/>
                    <a:pt x="21" y="45"/>
                  </a:cubicBezTo>
                  <a:cubicBezTo>
                    <a:pt x="26" y="45"/>
                    <a:pt x="31" y="44"/>
                    <a:pt x="34" y="42"/>
                  </a:cubicBezTo>
                  <a:cubicBezTo>
                    <a:pt x="44" y="34"/>
                    <a:pt x="53" y="32"/>
                    <a:pt x="64" y="32"/>
                  </a:cubicBezTo>
                  <a:cubicBezTo>
                    <a:pt x="71" y="32"/>
                    <a:pt x="78" y="33"/>
                    <a:pt x="85" y="34"/>
                  </a:cubicBezTo>
                  <a:cubicBezTo>
                    <a:pt x="102" y="37"/>
                    <a:pt x="115" y="44"/>
                    <a:pt x="127" y="55"/>
                  </a:cubicBezTo>
                  <a:cubicBezTo>
                    <a:pt x="132" y="59"/>
                    <a:pt x="137" y="61"/>
                    <a:pt x="143" y="61"/>
                  </a:cubicBezTo>
                  <a:cubicBezTo>
                    <a:pt x="148" y="61"/>
                    <a:pt x="153" y="59"/>
                    <a:pt x="158" y="56"/>
                  </a:cubicBezTo>
                  <a:cubicBezTo>
                    <a:pt x="166" y="50"/>
                    <a:pt x="167" y="38"/>
                    <a:pt x="160" y="32"/>
                  </a:cubicBezTo>
                  <a:cubicBezTo>
                    <a:pt x="152" y="26"/>
                    <a:pt x="143" y="21"/>
                    <a:pt x="134" y="17"/>
                  </a:cubicBezTo>
                  <a:cubicBezTo>
                    <a:pt x="127" y="13"/>
                    <a:pt x="119" y="12"/>
                    <a:pt x="111" y="9"/>
                  </a:cubicBezTo>
                  <a:cubicBezTo>
                    <a:pt x="97" y="4"/>
                    <a:pt x="82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4" name="Freeform 288"/>
            <p:cNvSpPr>
              <a:spLocks noEditPoints="1"/>
            </p:cNvSpPr>
            <p:nvPr/>
          </p:nvSpPr>
          <p:spPr bwMode="auto">
            <a:xfrm>
              <a:off x="5969001" y="7358063"/>
              <a:ext cx="1198563" cy="957263"/>
            </a:xfrm>
            <a:custGeom>
              <a:avLst/>
              <a:gdLst>
                <a:gd name="T0" fmla="*/ 749 w 1686"/>
                <a:gd name="T1" fmla="*/ 491 h 1345"/>
                <a:gd name="T2" fmla="*/ 790 w 1686"/>
                <a:gd name="T3" fmla="*/ 502 h 1345"/>
                <a:gd name="T4" fmla="*/ 540 w 1686"/>
                <a:gd name="T5" fmla="*/ 433 h 1345"/>
                <a:gd name="T6" fmla="*/ 687 w 1686"/>
                <a:gd name="T7" fmla="*/ 444 h 1345"/>
                <a:gd name="T8" fmla="*/ 590 w 1686"/>
                <a:gd name="T9" fmla="*/ 318 h 1345"/>
                <a:gd name="T10" fmla="*/ 365 w 1686"/>
                <a:gd name="T11" fmla="*/ 300 h 1345"/>
                <a:gd name="T12" fmla="*/ 379 w 1686"/>
                <a:gd name="T13" fmla="*/ 356 h 1345"/>
                <a:gd name="T14" fmla="*/ 368 w 1686"/>
                <a:gd name="T15" fmla="*/ 308 h 1345"/>
                <a:gd name="T16" fmla="*/ 709 w 1686"/>
                <a:gd name="T17" fmla="*/ 258 h 1345"/>
                <a:gd name="T18" fmla="*/ 644 w 1686"/>
                <a:gd name="T19" fmla="*/ 354 h 1345"/>
                <a:gd name="T20" fmla="*/ 656 w 1686"/>
                <a:gd name="T21" fmla="*/ 342 h 1345"/>
                <a:gd name="T22" fmla="*/ 570 w 1686"/>
                <a:gd name="T23" fmla="*/ 230 h 1345"/>
                <a:gd name="T24" fmla="*/ 612 w 1686"/>
                <a:gd name="T25" fmla="*/ 208 h 1345"/>
                <a:gd name="T26" fmla="*/ 662 w 1686"/>
                <a:gd name="T27" fmla="*/ 328 h 1345"/>
                <a:gd name="T28" fmla="*/ 613 w 1686"/>
                <a:gd name="T29" fmla="*/ 156 h 1345"/>
                <a:gd name="T30" fmla="*/ 670 w 1686"/>
                <a:gd name="T31" fmla="*/ 206 h 1345"/>
                <a:gd name="T32" fmla="*/ 543 w 1686"/>
                <a:gd name="T33" fmla="*/ 279 h 1345"/>
                <a:gd name="T34" fmla="*/ 1627 w 1686"/>
                <a:gd name="T35" fmla="*/ 176 h 1345"/>
                <a:gd name="T36" fmla="*/ 1349 w 1686"/>
                <a:gd name="T37" fmla="*/ 330 h 1345"/>
                <a:gd name="T38" fmla="*/ 790 w 1686"/>
                <a:gd name="T39" fmla="*/ 218 h 1345"/>
                <a:gd name="T40" fmla="*/ 605 w 1686"/>
                <a:gd name="T41" fmla="*/ 137 h 1345"/>
                <a:gd name="T42" fmla="*/ 541 w 1686"/>
                <a:gd name="T43" fmla="*/ 338 h 1345"/>
                <a:gd name="T44" fmla="*/ 419 w 1686"/>
                <a:gd name="T45" fmla="*/ 315 h 1345"/>
                <a:gd name="T46" fmla="*/ 319 w 1686"/>
                <a:gd name="T47" fmla="*/ 328 h 1345"/>
                <a:gd name="T48" fmla="*/ 411 w 1686"/>
                <a:gd name="T49" fmla="*/ 380 h 1345"/>
                <a:gd name="T50" fmla="*/ 498 w 1686"/>
                <a:gd name="T51" fmla="*/ 460 h 1345"/>
                <a:gd name="T52" fmla="*/ 468 w 1686"/>
                <a:gd name="T53" fmla="*/ 776 h 1345"/>
                <a:gd name="T54" fmla="*/ 414 w 1686"/>
                <a:gd name="T55" fmla="*/ 1215 h 1345"/>
                <a:gd name="T56" fmla="*/ 545 w 1686"/>
                <a:gd name="T57" fmla="*/ 1207 h 1345"/>
                <a:gd name="T58" fmla="*/ 555 w 1686"/>
                <a:gd name="T59" fmla="*/ 1273 h 1345"/>
                <a:gd name="T60" fmla="*/ 252 w 1686"/>
                <a:gd name="T61" fmla="*/ 1293 h 1345"/>
                <a:gd name="T62" fmla="*/ 119 w 1686"/>
                <a:gd name="T63" fmla="*/ 1171 h 1345"/>
                <a:gd name="T64" fmla="*/ 53 w 1686"/>
                <a:gd name="T65" fmla="*/ 934 h 1345"/>
                <a:gd name="T66" fmla="*/ 155 w 1686"/>
                <a:gd name="T67" fmla="*/ 1097 h 1345"/>
                <a:gd name="T68" fmla="*/ 313 w 1686"/>
                <a:gd name="T69" fmla="*/ 1008 h 1345"/>
                <a:gd name="T70" fmla="*/ 317 w 1686"/>
                <a:gd name="T71" fmla="*/ 938 h 1345"/>
                <a:gd name="T72" fmla="*/ 177 w 1686"/>
                <a:gd name="T73" fmla="*/ 1093 h 1345"/>
                <a:gd name="T74" fmla="*/ 132 w 1686"/>
                <a:gd name="T75" fmla="*/ 995 h 1345"/>
                <a:gd name="T76" fmla="*/ 77 w 1686"/>
                <a:gd name="T77" fmla="*/ 934 h 1345"/>
                <a:gd name="T78" fmla="*/ 16 w 1686"/>
                <a:gd name="T79" fmla="*/ 1003 h 1345"/>
                <a:gd name="T80" fmla="*/ 52 w 1686"/>
                <a:gd name="T81" fmla="*/ 1103 h 1345"/>
                <a:gd name="T82" fmla="*/ 232 w 1686"/>
                <a:gd name="T83" fmla="*/ 1305 h 1345"/>
                <a:gd name="T84" fmla="*/ 305 w 1686"/>
                <a:gd name="T85" fmla="*/ 1298 h 1345"/>
                <a:gd name="T86" fmla="*/ 517 w 1686"/>
                <a:gd name="T87" fmla="*/ 1298 h 1345"/>
                <a:gd name="T88" fmla="*/ 553 w 1686"/>
                <a:gd name="T89" fmla="*/ 1344 h 1345"/>
                <a:gd name="T90" fmla="*/ 643 w 1686"/>
                <a:gd name="T91" fmla="*/ 1196 h 1345"/>
                <a:gd name="T92" fmla="*/ 505 w 1686"/>
                <a:gd name="T93" fmla="*/ 1203 h 1345"/>
                <a:gd name="T94" fmla="*/ 378 w 1686"/>
                <a:gd name="T95" fmla="*/ 1084 h 1345"/>
                <a:gd name="T96" fmla="*/ 564 w 1686"/>
                <a:gd name="T97" fmla="*/ 585 h 1345"/>
                <a:gd name="T98" fmla="*/ 667 w 1686"/>
                <a:gd name="T99" fmla="*/ 520 h 1345"/>
                <a:gd name="T100" fmla="*/ 722 w 1686"/>
                <a:gd name="T101" fmla="*/ 518 h 1345"/>
                <a:gd name="T102" fmla="*/ 805 w 1686"/>
                <a:gd name="T103" fmla="*/ 475 h 1345"/>
                <a:gd name="T104" fmla="*/ 747 w 1686"/>
                <a:gd name="T105" fmla="*/ 463 h 1345"/>
                <a:gd name="T106" fmla="*/ 697 w 1686"/>
                <a:gd name="T107" fmla="*/ 431 h 1345"/>
                <a:gd name="T108" fmla="*/ 671 w 1686"/>
                <a:gd name="T109" fmla="*/ 377 h 1345"/>
                <a:gd name="T110" fmla="*/ 858 w 1686"/>
                <a:gd name="T111" fmla="*/ 264 h 1345"/>
                <a:gd name="T112" fmla="*/ 1646 w 1686"/>
                <a:gd name="T113" fmla="*/ 136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86" h="1345">
                  <a:moveTo>
                    <a:pt x="761" y="535"/>
                  </a:moveTo>
                  <a:cubicBezTo>
                    <a:pt x="758" y="535"/>
                    <a:pt x="755" y="534"/>
                    <a:pt x="753" y="533"/>
                  </a:cubicBezTo>
                  <a:cubicBezTo>
                    <a:pt x="751" y="533"/>
                    <a:pt x="750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5" y="502"/>
                    <a:pt x="747" y="497"/>
                    <a:pt x="749" y="491"/>
                  </a:cubicBezTo>
                  <a:cubicBezTo>
                    <a:pt x="752" y="482"/>
                    <a:pt x="758" y="476"/>
                    <a:pt x="767" y="476"/>
                  </a:cubicBezTo>
                  <a:cubicBezTo>
                    <a:pt x="768" y="476"/>
                    <a:pt x="768" y="476"/>
                    <a:pt x="769" y="476"/>
                  </a:cubicBezTo>
                  <a:cubicBezTo>
                    <a:pt x="775" y="477"/>
                    <a:pt x="780" y="478"/>
                    <a:pt x="783" y="482"/>
                  </a:cubicBezTo>
                  <a:cubicBezTo>
                    <a:pt x="786" y="485"/>
                    <a:pt x="788" y="489"/>
                    <a:pt x="789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6"/>
                    <a:pt x="788" y="526"/>
                    <a:pt x="779" y="530"/>
                  </a:cubicBezTo>
                  <a:cubicBezTo>
                    <a:pt x="774" y="533"/>
                    <a:pt x="767" y="535"/>
                    <a:pt x="761" y="535"/>
                  </a:cubicBezTo>
                  <a:moveTo>
                    <a:pt x="670" y="476"/>
                  </a:moveTo>
                  <a:cubicBezTo>
                    <a:pt x="649" y="471"/>
                    <a:pt x="628" y="467"/>
                    <a:pt x="608" y="460"/>
                  </a:cubicBezTo>
                  <a:cubicBezTo>
                    <a:pt x="585" y="452"/>
                    <a:pt x="561" y="445"/>
                    <a:pt x="540" y="433"/>
                  </a:cubicBezTo>
                  <a:cubicBezTo>
                    <a:pt x="517" y="419"/>
                    <a:pt x="488" y="418"/>
                    <a:pt x="467" y="400"/>
                  </a:cubicBezTo>
                  <a:cubicBezTo>
                    <a:pt x="462" y="397"/>
                    <a:pt x="454" y="397"/>
                    <a:pt x="447" y="396"/>
                  </a:cubicBezTo>
                  <a:cubicBezTo>
                    <a:pt x="440" y="394"/>
                    <a:pt x="434" y="392"/>
                    <a:pt x="423" y="389"/>
                  </a:cubicBezTo>
                  <a:cubicBezTo>
                    <a:pt x="432" y="373"/>
                    <a:pt x="439" y="360"/>
                    <a:pt x="447" y="345"/>
                  </a:cubicBezTo>
                  <a:cubicBezTo>
                    <a:pt x="527" y="378"/>
                    <a:pt x="606" y="411"/>
                    <a:pt x="687" y="444"/>
                  </a:cubicBezTo>
                  <a:cubicBezTo>
                    <a:pt x="681" y="456"/>
                    <a:pt x="676" y="465"/>
                    <a:pt x="670" y="476"/>
                  </a:cubicBezTo>
                  <a:moveTo>
                    <a:pt x="615" y="395"/>
                  </a:moveTo>
                  <a:cubicBezTo>
                    <a:pt x="592" y="385"/>
                    <a:pt x="572" y="376"/>
                    <a:pt x="548" y="366"/>
                  </a:cubicBezTo>
                  <a:cubicBezTo>
                    <a:pt x="554" y="352"/>
                    <a:pt x="559" y="339"/>
                    <a:pt x="565" y="327"/>
                  </a:cubicBezTo>
                  <a:cubicBezTo>
                    <a:pt x="568" y="322"/>
                    <a:pt x="580" y="318"/>
                    <a:pt x="590" y="318"/>
                  </a:cubicBezTo>
                  <a:cubicBezTo>
                    <a:pt x="594" y="318"/>
                    <a:pt x="597" y="319"/>
                    <a:pt x="600" y="320"/>
                  </a:cubicBezTo>
                  <a:cubicBezTo>
                    <a:pt x="611" y="326"/>
                    <a:pt x="621" y="334"/>
                    <a:pt x="634" y="342"/>
                  </a:cubicBezTo>
                  <a:cubicBezTo>
                    <a:pt x="627" y="360"/>
                    <a:pt x="621" y="376"/>
                    <a:pt x="615" y="395"/>
                  </a:cubicBezTo>
                  <a:moveTo>
                    <a:pt x="370" y="310"/>
                  </a:moveTo>
                  <a:cubicBezTo>
                    <a:pt x="368" y="306"/>
                    <a:pt x="366" y="303"/>
                    <a:pt x="365" y="300"/>
                  </a:cubicBezTo>
                  <a:cubicBezTo>
                    <a:pt x="368" y="299"/>
                    <a:pt x="372" y="298"/>
                    <a:pt x="376" y="298"/>
                  </a:cubicBezTo>
                  <a:cubicBezTo>
                    <a:pt x="381" y="298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1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8" y="356"/>
                    <a:pt x="371" y="356"/>
                    <a:pt x="365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40" y="336"/>
                    <a:pt x="341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6" y="306"/>
                    <a:pt x="367" y="307"/>
                    <a:pt x="368" y="308"/>
                  </a:cubicBezTo>
                  <a:cubicBezTo>
                    <a:pt x="369" y="308"/>
                    <a:pt x="369" y="309"/>
                    <a:pt x="370" y="310"/>
                  </a:cubicBezTo>
                  <a:moveTo>
                    <a:pt x="656" y="342"/>
                  </a:moveTo>
                  <a:cubicBezTo>
                    <a:pt x="680" y="342"/>
                    <a:pt x="698" y="326"/>
                    <a:pt x="697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4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20" y="261"/>
                    <a:pt x="721" y="266"/>
                    <a:pt x="721" y="271"/>
                  </a:cubicBezTo>
                  <a:cubicBezTo>
                    <a:pt x="725" y="303"/>
                    <a:pt x="708" y="330"/>
                    <a:pt x="688" y="353"/>
                  </a:cubicBezTo>
                  <a:cubicBezTo>
                    <a:pt x="684" y="358"/>
                    <a:pt x="675" y="360"/>
                    <a:pt x="666" y="360"/>
                  </a:cubicBezTo>
                  <a:cubicBezTo>
                    <a:pt x="658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7"/>
                    <a:pt x="641" y="343"/>
                  </a:cubicBezTo>
                  <a:cubicBezTo>
                    <a:pt x="645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1" y="341"/>
                  </a:cubicBezTo>
                  <a:cubicBezTo>
                    <a:pt x="652" y="341"/>
                    <a:pt x="654" y="342"/>
                    <a:pt x="656" y="342"/>
                  </a:cubicBezTo>
                  <a:moveTo>
                    <a:pt x="662" y="328"/>
                  </a:moveTo>
                  <a:cubicBezTo>
                    <a:pt x="643" y="320"/>
                    <a:pt x="628" y="312"/>
                    <a:pt x="612" y="308"/>
                  </a:cubicBezTo>
                  <a:cubicBezTo>
                    <a:pt x="600" y="304"/>
                    <a:pt x="591" y="298"/>
                    <a:pt x="583" y="291"/>
                  </a:cubicBezTo>
                  <a:cubicBezTo>
                    <a:pt x="579" y="287"/>
                    <a:pt x="575" y="282"/>
                    <a:pt x="571" y="277"/>
                  </a:cubicBezTo>
                  <a:cubicBezTo>
                    <a:pt x="558" y="262"/>
                    <a:pt x="566" y="245"/>
                    <a:pt x="570" y="230"/>
                  </a:cubicBezTo>
                  <a:cubicBezTo>
                    <a:pt x="575" y="216"/>
                    <a:pt x="583" y="203"/>
                    <a:pt x="600" y="201"/>
                  </a:cubicBezTo>
                  <a:cubicBezTo>
                    <a:pt x="603" y="201"/>
                    <a:pt x="606" y="200"/>
                    <a:pt x="608" y="200"/>
                  </a:cubicBezTo>
                  <a:cubicBezTo>
                    <a:pt x="626" y="200"/>
                    <a:pt x="643" y="206"/>
                    <a:pt x="656" y="217"/>
                  </a:cubicBezTo>
                  <a:cubicBezTo>
                    <a:pt x="662" y="223"/>
                    <a:pt x="667" y="231"/>
                    <a:pt x="669" y="241"/>
                  </a:cubicBezTo>
                  <a:cubicBezTo>
                    <a:pt x="647" y="240"/>
                    <a:pt x="626" y="233"/>
                    <a:pt x="612" y="208"/>
                  </a:cubicBezTo>
                  <a:cubicBezTo>
                    <a:pt x="609" y="204"/>
                    <a:pt x="605" y="203"/>
                    <a:pt x="602" y="203"/>
                  </a:cubicBezTo>
                  <a:cubicBezTo>
                    <a:pt x="594" y="203"/>
                    <a:pt x="586" y="210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4" y="290"/>
                    <a:pt x="673" y="303"/>
                  </a:cubicBezTo>
                  <a:cubicBezTo>
                    <a:pt x="673" y="311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5"/>
                  </a:cubicBezTo>
                  <a:cubicBezTo>
                    <a:pt x="525" y="222"/>
                    <a:pt x="534" y="200"/>
                    <a:pt x="547" y="182"/>
                  </a:cubicBezTo>
                  <a:cubicBezTo>
                    <a:pt x="561" y="163"/>
                    <a:pt x="581" y="156"/>
                    <a:pt x="601" y="156"/>
                  </a:cubicBezTo>
                  <a:cubicBezTo>
                    <a:pt x="605" y="156"/>
                    <a:pt x="609" y="156"/>
                    <a:pt x="613" y="156"/>
                  </a:cubicBezTo>
                  <a:cubicBezTo>
                    <a:pt x="640" y="160"/>
                    <a:pt x="662" y="171"/>
                    <a:pt x="678" y="187"/>
                  </a:cubicBezTo>
                  <a:cubicBezTo>
                    <a:pt x="693" y="201"/>
                    <a:pt x="704" y="218"/>
                    <a:pt x="711" y="234"/>
                  </a:cubicBezTo>
                  <a:cubicBezTo>
                    <a:pt x="703" y="236"/>
                    <a:pt x="696" y="238"/>
                    <a:pt x="688" y="239"/>
                  </a:cubicBezTo>
                  <a:cubicBezTo>
                    <a:pt x="687" y="235"/>
                    <a:pt x="686" y="231"/>
                    <a:pt x="685" y="227"/>
                  </a:cubicBezTo>
                  <a:cubicBezTo>
                    <a:pt x="682" y="219"/>
                    <a:pt x="677" y="212"/>
                    <a:pt x="670" y="206"/>
                  </a:cubicBezTo>
                  <a:cubicBezTo>
                    <a:pt x="664" y="200"/>
                    <a:pt x="657" y="195"/>
                    <a:pt x="650" y="192"/>
                  </a:cubicBezTo>
                  <a:cubicBezTo>
                    <a:pt x="637" y="186"/>
                    <a:pt x="621" y="184"/>
                    <a:pt x="605" y="184"/>
                  </a:cubicBezTo>
                  <a:cubicBezTo>
                    <a:pt x="602" y="184"/>
                    <a:pt x="599" y="184"/>
                    <a:pt x="597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3" y="279"/>
                  </a:cubicBezTo>
                  <a:cubicBezTo>
                    <a:pt x="544" y="287"/>
                    <a:pt x="544" y="295"/>
                    <a:pt x="544" y="308"/>
                  </a:cubicBezTo>
                  <a:moveTo>
                    <a:pt x="1372" y="329"/>
                  </a:moveTo>
                  <a:cubicBezTo>
                    <a:pt x="1397" y="266"/>
                    <a:pt x="1393" y="191"/>
                    <a:pt x="1392" y="116"/>
                  </a:cubicBezTo>
                  <a:cubicBezTo>
                    <a:pt x="1391" y="53"/>
                    <a:pt x="1426" y="27"/>
                    <a:pt x="1469" y="27"/>
                  </a:cubicBezTo>
                  <a:cubicBezTo>
                    <a:pt x="1539" y="27"/>
                    <a:pt x="1631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3" y="0"/>
                    <a:pt x="1392" y="10"/>
                    <a:pt x="1377" y="39"/>
                  </a:cubicBezTo>
                  <a:cubicBezTo>
                    <a:pt x="1341" y="111"/>
                    <a:pt x="1388" y="212"/>
                    <a:pt x="1365" y="290"/>
                  </a:cubicBezTo>
                  <a:cubicBezTo>
                    <a:pt x="1361" y="304"/>
                    <a:pt x="1356" y="317"/>
                    <a:pt x="1349" y="330"/>
                  </a:cubicBezTo>
                  <a:cubicBezTo>
                    <a:pt x="1342" y="331"/>
                    <a:pt x="1339" y="339"/>
                    <a:pt x="1340" y="345"/>
                  </a:cubicBezTo>
                  <a:cubicBezTo>
                    <a:pt x="1301" y="406"/>
                    <a:pt x="1232" y="443"/>
                    <a:pt x="1160" y="443"/>
                  </a:cubicBezTo>
                  <a:cubicBezTo>
                    <a:pt x="1136" y="443"/>
                    <a:pt x="1112" y="439"/>
                    <a:pt x="1088" y="430"/>
                  </a:cubicBezTo>
                  <a:cubicBezTo>
                    <a:pt x="994" y="397"/>
                    <a:pt x="951" y="297"/>
                    <a:pt x="870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9" y="218"/>
                    <a:pt x="787" y="218"/>
                    <a:pt x="785" y="218"/>
                  </a:cubicBezTo>
                  <a:cubicBezTo>
                    <a:pt x="769" y="218"/>
                    <a:pt x="751" y="223"/>
                    <a:pt x="733" y="229"/>
                  </a:cubicBezTo>
                  <a:cubicBezTo>
                    <a:pt x="724" y="209"/>
                    <a:pt x="711" y="193"/>
                    <a:pt x="695" y="178"/>
                  </a:cubicBezTo>
                  <a:cubicBezTo>
                    <a:pt x="689" y="173"/>
                    <a:pt x="683" y="167"/>
                    <a:pt x="676" y="162"/>
                  </a:cubicBezTo>
                  <a:cubicBezTo>
                    <a:pt x="654" y="145"/>
                    <a:pt x="630" y="137"/>
                    <a:pt x="605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5" y="157"/>
                    <a:pt x="530" y="163"/>
                    <a:pt x="527" y="169"/>
                  </a:cubicBezTo>
                  <a:cubicBezTo>
                    <a:pt x="519" y="187"/>
                    <a:pt x="511" y="204"/>
                    <a:pt x="506" y="222"/>
                  </a:cubicBezTo>
                  <a:cubicBezTo>
                    <a:pt x="497" y="256"/>
                    <a:pt x="501" y="287"/>
                    <a:pt x="524" y="315"/>
                  </a:cubicBezTo>
                  <a:cubicBezTo>
                    <a:pt x="529" y="322"/>
                    <a:pt x="535" y="330"/>
                    <a:pt x="541" y="338"/>
                  </a:cubicBezTo>
                  <a:cubicBezTo>
                    <a:pt x="538" y="345"/>
                    <a:pt x="536" y="352"/>
                    <a:pt x="533" y="359"/>
                  </a:cubicBezTo>
                  <a:cubicBezTo>
                    <a:pt x="509" y="355"/>
                    <a:pt x="488" y="343"/>
                    <a:pt x="468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8" y="323"/>
                    <a:pt x="435" y="329"/>
                    <a:pt x="427" y="346"/>
                  </a:cubicBezTo>
                  <a:cubicBezTo>
                    <a:pt x="419" y="337"/>
                    <a:pt x="421" y="325"/>
                    <a:pt x="419" y="315"/>
                  </a:cubicBezTo>
                  <a:cubicBezTo>
                    <a:pt x="418" y="305"/>
                    <a:pt x="416" y="298"/>
                    <a:pt x="411" y="294"/>
                  </a:cubicBezTo>
                  <a:cubicBezTo>
                    <a:pt x="407" y="290"/>
                    <a:pt x="402" y="288"/>
                    <a:pt x="393" y="287"/>
                  </a:cubicBezTo>
                  <a:cubicBezTo>
                    <a:pt x="386" y="285"/>
                    <a:pt x="379" y="284"/>
                    <a:pt x="373" y="284"/>
                  </a:cubicBezTo>
                  <a:cubicBezTo>
                    <a:pt x="372" y="284"/>
                    <a:pt x="371" y="284"/>
                    <a:pt x="370" y="284"/>
                  </a:cubicBezTo>
                  <a:cubicBezTo>
                    <a:pt x="347" y="284"/>
                    <a:pt x="322" y="305"/>
                    <a:pt x="319" y="328"/>
                  </a:cubicBezTo>
                  <a:cubicBezTo>
                    <a:pt x="317" y="343"/>
                    <a:pt x="322" y="356"/>
                    <a:pt x="332" y="365"/>
                  </a:cubicBezTo>
                  <a:cubicBezTo>
                    <a:pt x="338" y="371"/>
                    <a:pt x="347" y="375"/>
                    <a:pt x="357" y="377"/>
                  </a:cubicBezTo>
                  <a:cubicBezTo>
                    <a:pt x="362" y="377"/>
                    <a:pt x="367" y="378"/>
                    <a:pt x="371" y="378"/>
                  </a:cubicBezTo>
                  <a:cubicBezTo>
                    <a:pt x="384" y="378"/>
                    <a:pt x="398" y="376"/>
                    <a:pt x="411" y="375"/>
                  </a:cubicBezTo>
                  <a:cubicBezTo>
                    <a:pt x="411" y="375"/>
                    <a:pt x="411" y="378"/>
                    <a:pt x="411" y="380"/>
                  </a:cubicBezTo>
                  <a:cubicBezTo>
                    <a:pt x="409" y="392"/>
                    <a:pt x="408" y="398"/>
                    <a:pt x="412" y="401"/>
                  </a:cubicBezTo>
                  <a:cubicBezTo>
                    <a:pt x="414" y="404"/>
                    <a:pt x="419" y="405"/>
                    <a:pt x="426" y="408"/>
                  </a:cubicBezTo>
                  <a:cubicBezTo>
                    <a:pt x="441" y="414"/>
                    <a:pt x="457" y="419"/>
                    <a:pt x="472" y="423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7" y="438"/>
                    <a:pt x="498" y="445"/>
                    <a:pt x="498" y="460"/>
                  </a:cubicBezTo>
                  <a:cubicBezTo>
                    <a:pt x="502" y="456"/>
                    <a:pt x="505" y="453"/>
                    <a:pt x="511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5" y="487"/>
                    <a:pt x="572" y="494"/>
                  </a:cubicBezTo>
                  <a:cubicBezTo>
                    <a:pt x="558" y="535"/>
                    <a:pt x="544" y="576"/>
                    <a:pt x="529" y="617"/>
                  </a:cubicBezTo>
                  <a:cubicBezTo>
                    <a:pt x="509" y="670"/>
                    <a:pt x="489" y="723"/>
                    <a:pt x="468" y="776"/>
                  </a:cubicBezTo>
                  <a:cubicBezTo>
                    <a:pt x="446" y="832"/>
                    <a:pt x="424" y="888"/>
                    <a:pt x="402" y="945"/>
                  </a:cubicBezTo>
                  <a:cubicBezTo>
                    <a:pt x="393" y="969"/>
                    <a:pt x="387" y="995"/>
                    <a:pt x="379" y="1019"/>
                  </a:cubicBezTo>
                  <a:cubicBezTo>
                    <a:pt x="371" y="1040"/>
                    <a:pt x="360" y="1059"/>
                    <a:pt x="354" y="1080"/>
                  </a:cubicBezTo>
                  <a:cubicBezTo>
                    <a:pt x="343" y="1123"/>
                    <a:pt x="344" y="1165"/>
                    <a:pt x="373" y="1192"/>
                  </a:cubicBezTo>
                  <a:cubicBezTo>
                    <a:pt x="383" y="1202"/>
                    <a:pt x="396" y="1209"/>
                    <a:pt x="414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5"/>
                    <a:pt x="525" y="1224"/>
                  </a:cubicBezTo>
                  <a:cubicBezTo>
                    <a:pt x="527" y="1224"/>
                    <a:pt x="529" y="1223"/>
                    <a:pt x="531" y="1222"/>
                  </a:cubicBezTo>
                  <a:cubicBezTo>
                    <a:pt x="539" y="1221"/>
                    <a:pt x="549" y="1221"/>
                    <a:pt x="548" y="1211"/>
                  </a:cubicBezTo>
                  <a:cubicBezTo>
                    <a:pt x="547" y="1209"/>
                    <a:pt x="547" y="1208"/>
                    <a:pt x="545" y="1207"/>
                  </a:cubicBezTo>
                  <a:cubicBezTo>
                    <a:pt x="542" y="1204"/>
                    <a:pt x="536" y="1201"/>
                    <a:pt x="531" y="1197"/>
                  </a:cubicBezTo>
                  <a:cubicBezTo>
                    <a:pt x="532" y="1193"/>
                    <a:pt x="532" y="1186"/>
                    <a:pt x="532" y="1179"/>
                  </a:cubicBezTo>
                  <a:cubicBezTo>
                    <a:pt x="564" y="1192"/>
                    <a:pt x="596" y="1204"/>
                    <a:pt x="627" y="1217"/>
                  </a:cubicBezTo>
                  <a:cubicBezTo>
                    <a:pt x="624" y="1229"/>
                    <a:pt x="572" y="1303"/>
                    <a:pt x="559" y="1313"/>
                  </a:cubicBezTo>
                  <a:cubicBezTo>
                    <a:pt x="557" y="1300"/>
                    <a:pt x="556" y="1288"/>
                    <a:pt x="555" y="1273"/>
                  </a:cubicBezTo>
                  <a:cubicBezTo>
                    <a:pt x="518" y="1278"/>
                    <a:pt x="483" y="1280"/>
                    <a:pt x="449" y="1287"/>
                  </a:cubicBezTo>
                  <a:cubicBezTo>
                    <a:pt x="432" y="1290"/>
                    <a:pt x="415" y="1292"/>
                    <a:pt x="398" y="1292"/>
                  </a:cubicBezTo>
                  <a:cubicBezTo>
                    <a:pt x="382" y="1292"/>
                    <a:pt x="367" y="1290"/>
                    <a:pt x="351" y="1286"/>
                  </a:cubicBezTo>
                  <a:cubicBezTo>
                    <a:pt x="336" y="1281"/>
                    <a:pt x="322" y="1279"/>
                    <a:pt x="308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9" y="1283"/>
                    <a:pt x="250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7" y="1237"/>
                    <a:pt x="198" y="1224"/>
                    <a:pt x="179" y="1214"/>
                  </a:cubicBezTo>
                  <a:cubicBezTo>
                    <a:pt x="157" y="1202"/>
                    <a:pt x="137" y="1188"/>
                    <a:pt x="119" y="1171"/>
                  </a:cubicBezTo>
                  <a:cubicBezTo>
                    <a:pt x="107" y="1159"/>
                    <a:pt x="95" y="1146"/>
                    <a:pt x="84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8" y="1067"/>
                    <a:pt x="54" y="1054"/>
                  </a:cubicBezTo>
                  <a:cubicBezTo>
                    <a:pt x="44" y="1055"/>
                    <a:pt x="35" y="1056"/>
                    <a:pt x="24" y="1058"/>
                  </a:cubicBezTo>
                  <a:cubicBezTo>
                    <a:pt x="24" y="1014"/>
                    <a:pt x="39" y="976"/>
                    <a:pt x="53" y="934"/>
                  </a:cubicBezTo>
                  <a:cubicBezTo>
                    <a:pt x="75" y="961"/>
                    <a:pt x="100" y="979"/>
                    <a:pt x="122" y="1006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8" y="1073"/>
                    <a:pt x="149" y="1090"/>
                  </a:cubicBezTo>
                  <a:cubicBezTo>
                    <a:pt x="150" y="1092"/>
                    <a:pt x="151" y="1094"/>
                    <a:pt x="153" y="1096"/>
                  </a:cubicBezTo>
                  <a:cubicBezTo>
                    <a:pt x="153" y="1096"/>
                    <a:pt x="154" y="1097"/>
                    <a:pt x="155" y="1097"/>
                  </a:cubicBezTo>
                  <a:cubicBezTo>
                    <a:pt x="182" y="1112"/>
                    <a:pt x="209" y="1128"/>
                    <a:pt x="241" y="1130"/>
                  </a:cubicBezTo>
                  <a:cubicBezTo>
                    <a:pt x="242" y="1130"/>
                    <a:pt x="243" y="1130"/>
                    <a:pt x="244" y="1130"/>
                  </a:cubicBezTo>
                  <a:cubicBezTo>
                    <a:pt x="255" y="1130"/>
                    <a:pt x="263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9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5" y="514"/>
                  </a:cubicBezTo>
                  <a:cubicBezTo>
                    <a:pt x="501" y="495"/>
                    <a:pt x="508" y="473"/>
                    <a:pt x="496" y="457"/>
                  </a:cubicBezTo>
                  <a:cubicBezTo>
                    <a:pt x="463" y="538"/>
                    <a:pt x="433" y="619"/>
                    <a:pt x="405" y="701"/>
                  </a:cubicBezTo>
                  <a:cubicBezTo>
                    <a:pt x="378" y="781"/>
                    <a:pt x="349" y="860"/>
                    <a:pt x="317" y="938"/>
                  </a:cubicBezTo>
                  <a:cubicBezTo>
                    <a:pt x="302" y="974"/>
                    <a:pt x="299" y="1016"/>
                    <a:pt x="280" y="1050"/>
                  </a:cubicBezTo>
                  <a:cubicBezTo>
                    <a:pt x="273" y="1062"/>
                    <a:pt x="268" y="1075"/>
                    <a:pt x="262" y="1087"/>
                  </a:cubicBezTo>
                  <a:cubicBezTo>
                    <a:pt x="253" y="1102"/>
                    <a:pt x="247" y="1108"/>
                    <a:pt x="234" y="1108"/>
                  </a:cubicBezTo>
                  <a:cubicBezTo>
                    <a:pt x="230" y="1108"/>
                    <a:pt x="225" y="1107"/>
                    <a:pt x="218" y="1106"/>
                  </a:cubicBezTo>
                  <a:cubicBezTo>
                    <a:pt x="205" y="1103"/>
                    <a:pt x="188" y="1103"/>
                    <a:pt x="177" y="1093"/>
                  </a:cubicBezTo>
                  <a:cubicBezTo>
                    <a:pt x="177" y="1093"/>
                    <a:pt x="177" y="1092"/>
                    <a:pt x="176" y="1092"/>
                  </a:cubicBezTo>
                  <a:cubicBezTo>
                    <a:pt x="164" y="1080"/>
                    <a:pt x="153" y="1066"/>
                    <a:pt x="142" y="1052"/>
                  </a:cubicBezTo>
                  <a:cubicBezTo>
                    <a:pt x="138" y="1046"/>
                    <a:pt x="124" y="1032"/>
                    <a:pt x="127" y="1023"/>
                  </a:cubicBezTo>
                  <a:cubicBezTo>
                    <a:pt x="129" y="1018"/>
                    <a:pt x="143" y="1014"/>
                    <a:pt x="143" y="1009"/>
                  </a:cubicBezTo>
                  <a:cubicBezTo>
                    <a:pt x="140" y="1004"/>
                    <a:pt x="136" y="999"/>
                    <a:pt x="132" y="995"/>
                  </a:cubicBezTo>
                  <a:cubicBezTo>
                    <a:pt x="130" y="994"/>
                    <a:pt x="129" y="992"/>
                    <a:pt x="127" y="991"/>
                  </a:cubicBezTo>
                  <a:cubicBezTo>
                    <a:pt x="126" y="990"/>
                    <a:pt x="125" y="989"/>
                    <a:pt x="123" y="987"/>
                  </a:cubicBezTo>
                  <a:cubicBezTo>
                    <a:pt x="122" y="987"/>
                    <a:pt x="121" y="986"/>
                    <a:pt x="121" y="985"/>
                  </a:cubicBezTo>
                  <a:cubicBezTo>
                    <a:pt x="113" y="977"/>
                    <a:pt x="105" y="968"/>
                    <a:pt x="98" y="960"/>
                  </a:cubicBezTo>
                  <a:cubicBezTo>
                    <a:pt x="91" y="951"/>
                    <a:pt x="84" y="942"/>
                    <a:pt x="77" y="934"/>
                  </a:cubicBezTo>
                  <a:cubicBezTo>
                    <a:pt x="73" y="929"/>
                    <a:pt x="69" y="924"/>
                    <a:pt x="65" y="920"/>
                  </a:cubicBezTo>
                  <a:cubicBezTo>
                    <a:pt x="63" y="918"/>
                    <a:pt x="54" y="910"/>
                    <a:pt x="54" y="908"/>
                  </a:cubicBezTo>
                  <a:cubicBezTo>
                    <a:pt x="54" y="906"/>
                    <a:pt x="54" y="904"/>
                    <a:pt x="52" y="902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0"/>
                    <a:pt x="16" y="1003"/>
                  </a:cubicBezTo>
                  <a:cubicBezTo>
                    <a:pt x="15" y="1017"/>
                    <a:pt x="0" y="1065"/>
                    <a:pt x="13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2" y="1075"/>
                    <a:pt x="38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7" y="1117"/>
                    <a:pt x="60" y="1134"/>
                    <a:pt x="69" y="1145"/>
                  </a:cubicBezTo>
                  <a:cubicBezTo>
                    <a:pt x="81" y="1161"/>
                    <a:pt x="94" y="1175"/>
                    <a:pt x="108" y="1188"/>
                  </a:cubicBezTo>
                  <a:cubicBezTo>
                    <a:pt x="130" y="1209"/>
                    <a:pt x="155" y="1226"/>
                    <a:pt x="182" y="1239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4"/>
                    <a:pt x="232" y="1305"/>
                  </a:cubicBezTo>
                  <a:cubicBezTo>
                    <a:pt x="232" y="1312"/>
                    <a:pt x="233" y="1316"/>
                    <a:pt x="236" y="1318"/>
                  </a:cubicBezTo>
                  <a:cubicBezTo>
                    <a:pt x="237" y="1319"/>
                    <a:pt x="239" y="1320"/>
                    <a:pt x="241" y="1320"/>
                  </a:cubicBezTo>
                  <a:cubicBezTo>
                    <a:pt x="244" y="1320"/>
                    <a:pt x="248" y="1319"/>
                    <a:pt x="253" y="1316"/>
                  </a:cubicBezTo>
                  <a:cubicBezTo>
                    <a:pt x="263" y="1312"/>
                    <a:pt x="272" y="1309"/>
                    <a:pt x="281" y="1304"/>
                  </a:cubicBezTo>
                  <a:cubicBezTo>
                    <a:pt x="289" y="1300"/>
                    <a:pt x="297" y="1298"/>
                    <a:pt x="305" y="1298"/>
                  </a:cubicBezTo>
                  <a:cubicBezTo>
                    <a:pt x="312" y="1298"/>
                    <a:pt x="319" y="1299"/>
                    <a:pt x="325" y="1302"/>
                  </a:cubicBezTo>
                  <a:cubicBezTo>
                    <a:pt x="346" y="1310"/>
                    <a:pt x="367" y="1313"/>
                    <a:pt x="388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6" y="1307"/>
                    <a:pt x="489" y="1302"/>
                    <a:pt x="512" y="1299"/>
                  </a:cubicBezTo>
                  <a:cubicBezTo>
                    <a:pt x="514" y="1299"/>
                    <a:pt x="515" y="1298"/>
                    <a:pt x="517" y="1298"/>
                  </a:cubicBezTo>
                  <a:cubicBezTo>
                    <a:pt x="524" y="1298"/>
                    <a:pt x="530" y="1300"/>
                    <a:pt x="538" y="1300"/>
                  </a:cubicBezTo>
                  <a:cubicBezTo>
                    <a:pt x="539" y="1312"/>
                    <a:pt x="540" y="1322"/>
                    <a:pt x="541" y="1331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1" y="1345"/>
                  </a:cubicBezTo>
                  <a:cubicBezTo>
                    <a:pt x="551" y="1345"/>
                    <a:pt x="552" y="1345"/>
                    <a:pt x="553" y="1344"/>
                  </a:cubicBezTo>
                  <a:cubicBezTo>
                    <a:pt x="567" y="1341"/>
                    <a:pt x="582" y="1339"/>
                    <a:pt x="587" y="1322"/>
                  </a:cubicBezTo>
                  <a:cubicBezTo>
                    <a:pt x="596" y="1291"/>
                    <a:pt x="616" y="1268"/>
                    <a:pt x="639" y="1247"/>
                  </a:cubicBezTo>
                  <a:cubicBezTo>
                    <a:pt x="650" y="1237"/>
                    <a:pt x="652" y="1227"/>
                    <a:pt x="653" y="1214"/>
                  </a:cubicBezTo>
                  <a:cubicBezTo>
                    <a:pt x="654" y="1207"/>
                    <a:pt x="653" y="1203"/>
                    <a:pt x="650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2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40" y="1157"/>
                  </a:cubicBezTo>
                  <a:cubicBezTo>
                    <a:pt x="532" y="1151"/>
                    <a:pt x="525" y="1147"/>
                    <a:pt x="518" y="1147"/>
                  </a:cubicBezTo>
                  <a:cubicBezTo>
                    <a:pt x="513" y="1147"/>
                    <a:pt x="508" y="1149"/>
                    <a:pt x="502" y="1151"/>
                  </a:cubicBezTo>
                  <a:cubicBezTo>
                    <a:pt x="496" y="1169"/>
                    <a:pt x="523" y="1184"/>
                    <a:pt x="505" y="1203"/>
                  </a:cubicBezTo>
                  <a:cubicBezTo>
                    <a:pt x="497" y="1204"/>
                    <a:pt x="489" y="1204"/>
                    <a:pt x="481" y="1204"/>
                  </a:cubicBezTo>
                  <a:cubicBezTo>
                    <a:pt x="452" y="1204"/>
                    <a:pt x="424" y="1199"/>
                    <a:pt x="397" y="1184"/>
                  </a:cubicBezTo>
                  <a:cubicBezTo>
                    <a:pt x="394" y="1182"/>
                    <a:pt x="390" y="1179"/>
                    <a:pt x="387" y="1176"/>
                  </a:cubicBezTo>
                  <a:cubicBezTo>
                    <a:pt x="380" y="1170"/>
                    <a:pt x="375" y="1161"/>
                    <a:pt x="374" y="1152"/>
                  </a:cubicBezTo>
                  <a:cubicBezTo>
                    <a:pt x="370" y="1130"/>
                    <a:pt x="369" y="1107"/>
                    <a:pt x="378" y="1084"/>
                  </a:cubicBezTo>
                  <a:cubicBezTo>
                    <a:pt x="386" y="1065"/>
                    <a:pt x="391" y="1044"/>
                    <a:pt x="397" y="1023"/>
                  </a:cubicBezTo>
                  <a:cubicBezTo>
                    <a:pt x="399" y="1016"/>
                    <a:pt x="399" y="1008"/>
                    <a:pt x="402" y="1001"/>
                  </a:cubicBezTo>
                  <a:cubicBezTo>
                    <a:pt x="419" y="952"/>
                    <a:pt x="437" y="903"/>
                    <a:pt x="455" y="855"/>
                  </a:cubicBezTo>
                  <a:cubicBezTo>
                    <a:pt x="476" y="799"/>
                    <a:pt x="498" y="743"/>
                    <a:pt x="520" y="688"/>
                  </a:cubicBezTo>
                  <a:cubicBezTo>
                    <a:pt x="534" y="653"/>
                    <a:pt x="550" y="619"/>
                    <a:pt x="564" y="585"/>
                  </a:cubicBezTo>
                  <a:cubicBezTo>
                    <a:pt x="566" y="580"/>
                    <a:pt x="568" y="575"/>
                    <a:pt x="570" y="570"/>
                  </a:cubicBezTo>
                  <a:cubicBezTo>
                    <a:pt x="576" y="546"/>
                    <a:pt x="582" y="523"/>
                    <a:pt x="589" y="499"/>
                  </a:cubicBezTo>
                  <a:cubicBezTo>
                    <a:pt x="590" y="494"/>
                    <a:pt x="595" y="489"/>
                    <a:pt x="599" y="483"/>
                  </a:cubicBezTo>
                  <a:cubicBezTo>
                    <a:pt x="618" y="494"/>
                    <a:pt x="636" y="503"/>
                    <a:pt x="654" y="514"/>
                  </a:cubicBezTo>
                  <a:cubicBezTo>
                    <a:pt x="660" y="517"/>
                    <a:pt x="664" y="520"/>
                    <a:pt x="667" y="520"/>
                  </a:cubicBezTo>
                  <a:cubicBezTo>
                    <a:pt x="670" y="520"/>
                    <a:pt x="673" y="516"/>
                    <a:pt x="678" y="507"/>
                  </a:cubicBezTo>
                  <a:cubicBezTo>
                    <a:pt x="682" y="500"/>
                    <a:pt x="686" y="493"/>
                    <a:pt x="691" y="486"/>
                  </a:cubicBezTo>
                  <a:cubicBezTo>
                    <a:pt x="695" y="488"/>
                    <a:pt x="698" y="489"/>
                    <a:pt x="701" y="490"/>
                  </a:cubicBezTo>
                  <a:cubicBezTo>
                    <a:pt x="709" y="493"/>
                    <a:pt x="714" y="495"/>
                    <a:pt x="717" y="498"/>
                  </a:cubicBezTo>
                  <a:cubicBezTo>
                    <a:pt x="720" y="501"/>
                    <a:pt x="721" y="506"/>
                    <a:pt x="722" y="518"/>
                  </a:cubicBezTo>
                  <a:cubicBezTo>
                    <a:pt x="724" y="528"/>
                    <a:pt x="728" y="540"/>
                    <a:pt x="735" y="547"/>
                  </a:cubicBezTo>
                  <a:cubicBezTo>
                    <a:pt x="736" y="547"/>
                    <a:pt x="736" y="547"/>
                    <a:pt x="736" y="548"/>
                  </a:cubicBezTo>
                  <a:cubicBezTo>
                    <a:pt x="743" y="553"/>
                    <a:pt x="752" y="555"/>
                    <a:pt x="761" y="555"/>
                  </a:cubicBezTo>
                  <a:cubicBezTo>
                    <a:pt x="781" y="555"/>
                    <a:pt x="802" y="544"/>
                    <a:pt x="809" y="528"/>
                  </a:cubicBezTo>
                  <a:cubicBezTo>
                    <a:pt x="817" y="510"/>
                    <a:pt x="814" y="491"/>
                    <a:pt x="805" y="475"/>
                  </a:cubicBezTo>
                  <a:cubicBezTo>
                    <a:pt x="803" y="472"/>
                    <a:pt x="802" y="470"/>
                    <a:pt x="800" y="469"/>
                  </a:cubicBezTo>
                  <a:cubicBezTo>
                    <a:pt x="795" y="463"/>
                    <a:pt x="787" y="462"/>
                    <a:pt x="779" y="462"/>
                  </a:cubicBezTo>
                  <a:cubicBezTo>
                    <a:pt x="776" y="462"/>
                    <a:pt x="772" y="462"/>
                    <a:pt x="768" y="463"/>
                  </a:cubicBezTo>
                  <a:cubicBezTo>
                    <a:pt x="761" y="463"/>
                    <a:pt x="755" y="463"/>
                    <a:pt x="748" y="463"/>
                  </a:cubicBezTo>
                  <a:cubicBezTo>
                    <a:pt x="748" y="463"/>
                    <a:pt x="748" y="463"/>
                    <a:pt x="747" y="463"/>
                  </a:cubicBezTo>
                  <a:cubicBezTo>
                    <a:pt x="747" y="463"/>
                    <a:pt x="747" y="463"/>
                    <a:pt x="746" y="463"/>
                  </a:cubicBezTo>
                  <a:cubicBezTo>
                    <a:pt x="737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700" y="467"/>
                  </a:cubicBezTo>
                  <a:cubicBezTo>
                    <a:pt x="712" y="448"/>
                    <a:pt x="713" y="447"/>
                    <a:pt x="699" y="433"/>
                  </a:cubicBezTo>
                  <a:cubicBezTo>
                    <a:pt x="698" y="432"/>
                    <a:pt x="698" y="432"/>
                    <a:pt x="697" y="431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9" y="404"/>
                  </a:cubicBezTo>
                  <a:cubicBezTo>
                    <a:pt x="639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2" y="376"/>
                  </a:cubicBezTo>
                  <a:cubicBezTo>
                    <a:pt x="664" y="377"/>
                    <a:pt x="667" y="377"/>
                    <a:pt x="671" y="377"/>
                  </a:cubicBezTo>
                  <a:cubicBezTo>
                    <a:pt x="689" y="377"/>
                    <a:pt x="712" y="368"/>
                    <a:pt x="720" y="350"/>
                  </a:cubicBezTo>
                  <a:cubicBezTo>
                    <a:pt x="728" y="331"/>
                    <a:pt x="735" y="311"/>
                    <a:pt x="742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5" y="249"/>
                    <a:pt x="858" y="264"/>
                  </a:cubicBezTo>
                  <a:cubicBezTo>
                    <a:pt x="895" y="288"/>
                    <a:pt x="924" y="325"/>
                    <a:pt x="955" y="357"/>
                  </a:cubicBezTo>
                  <a:cubicBezTo>
                    <a:pt x="1013" y="420"/>
                    <a:pt x="1088" y="466"/>
                    <a:pt x="1169" y="466"/>
                  </a:cubicBezTo>
                  <a:cubicBezTo>
                    <a:pt x="1204" y="466"/>
                    <a:pt x="1240" y="457"/>
                    <a:pt x="1277" y="437"/>
                  </a:cubicBezTo>
                  <a:cubicBezTo>
                    <a:pt x="1318" y="413"/>
                    <a:pt x="1345" y="384"/>
                    <a:pt x="1362" y="352"/>
                  </a:cubicBezTo>
                  <a:cubicBezTo>
                    <a:pt x="1485" y="346"/>
                    <a:pt x="1686" y="304"/>
                    <a:pt x="1646" y="136"/>
                  </a:cubicBezTo>
                  <a:cubicBezTo>
                    <a:pt x="1631" y="72"/>
                    <a:pt x="1577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5" name="Freeform 289"/>
            <p:cNvSpPr>
              <a:spLocks noEditPoints="1"/>
            </p:cNvSpPr>
            <p:nvPr/>
          </p:nvSpPr>
          <p:spPr bwMode="auto">
            <a:xfrm>
              <a:off x="-2168525" y="6467476"/>
              <a:ext cx="519113" cy="344488"/>
            </a:xfrm>
            <a:custGeom>
              <a:avLst/>
              <a:gdLst>
                <a:gd name="T0" fmla="*/ 585 w 729"/>
                <a:gd name="T1" fmla="*/ 296 h 485"/>
                <a:gd name="T2" fmla="*/ 590 w 729"/>
                <a:gd name="T3" fmla="*/ 336 h 485"/>
                <a:gd name="T4" fmla="*/ 289 w 729"/>
                <a:gd name="T5" fmla="*/ 327 h 485"/>
                <a:gd name="T6" fmla="*/ 25 w 729"/>
                <a:gd name="T7" fmla="*/ 325 h 485"/>
                <a:gd name="T8" fmla="*/ 32 w 729"/>
                <a:gd name="T9" fmla="*/ 216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5 w 729"/>
                <a:gd name="T17" fmla="*/ 441 h 485"/>
                <a:gd name="T18" fmla="*/ 130 w 729"/>
                <a:gd name="T19" fmla="*/ 462 h 485"/>
                <a:gd name="T20" fmla="*/ 143 w 729"/>
                <a:gd name="T21" fmla="*/ 385 h 485"/>
                <a:gd name="T22" fmla="*/ 81 w 729"/>
                <a:gd name="T23" fmla="*/ 364 h 485"/>
                <a:gd name="T24" fmla="*/ 34 w 729"/>
                <a:gd name="T25" fmla="*/ 326 h 485"/>
                <a:gd name="T26" fmla="*/ 323 w 729"/>
                <a:gd name="T27" fmla="*/ 240 h 485"/>
                <a:gd name="T28" fmla="*/ 208 w 729"/>
                <a:gd name="T29" fmla="*/ 191 h 485"/>
                <a:gd name="T30" fmla="*/ 672 w 729"/>
                <a:gd name="T31" fmla="*/ 236 h 485"/>
                <a:gd name="T32" fmla="*/ 671 w 729"/>
                <a:gd name="T33" fmla="*/ 273 h 485"/>
                <a:gd name="T34" fmla="*/ 614 w 729"/>
                <a:gd name="T35" fmla="*/ 208 h 485"/>
                <a:gd name="T36" fmla="*/ 500 w 729"/>
                <a:gd name="T37" fmla="*/ 207 h 485"/>
                <a:gd name="T38" fmla="*/ 534 w 729"/>
                <a:gd name="T39" fmla="*/ 204 h 485"/>
                <a:gd name="T40" fmla="*/ 612 w 729"/>
                <a:gd name="T41" fmla="*/ 252 h 485"/>
                <a:gd name="T42" fmla="*/ 552 w 729"/>
                <a:gd name="T43" fmla="*/ 255 h 485"/>
                <a:gd name="T44" fmla="*/ 435 w 729"/>
                <a:gd name="T45" fmla="*/ 376 h 485"/>
                <a:gd name="T46" fmla="*/ 464 w 729"/>
                <a:gd name="T47" fmla="*/ 298 h 485"/>
                <a:gd name="T48" fmla="*/ 452 w 729"/>
                <a:gd name="T49" fmla="*/ 178 h 485"/>
                <a:gd name="T50" fmla="*/ 337 w 729"/>
                <a:gd name="T51" fmla="*/ 121 h 485"/>
                <a:gd name="T52" fmla="*/ 415 w 729"/>
                <a:gd name="T53" fmla="*/ 120 h 485"/>
                <a:gd name="T54" fmla="*/ 416 w 729"/>
                <a:gd name="T55" fmla="*/ 138 h 485"/>
                <a:gd name="T56" fmla="*/ 380 w 729"/>
                <a:gd name="T57" fmla="*/ 169 h 485"/>
                <a:gd name="T58" fmla="*/ 329 w 729"/>
                <a:gd name="T59" fmla="*/ 352 h 485"/>
                <a:gd name="T60" fmla="*/ 409 w 729"/>
                <a:gd name="T61" fmla="*/ 383 h 485"/>
                <a:gd name="T62" fmla="*/ 344 w 729"/>
                <a:gd name="T63" fmla="*/ 409 h 485"/>
                <a:gd name="T64" fmla="*/ 239 w 729"/>
                <a:gd name="T65" fmla="*/ 345 h 485"/>
                <a:gd name="T66" fmla="*/ 301 w 729"/>
                <a:gd name="T67" fmla="*/ 343 h 485"/>
                <a:gd name="T68" fmla="*/ 296 w 729"/>
                <a:gd name="T69" fmla="*/ 274 h 485"/>
                <a:gd name="T70" fmla="*/ 257 w 729"/>
                <a:gd name="T71" fmla="*/ 166 h 485"/>
                <a:gd name="T72" fmla="*/ 107 w 729"/>
                <a:gd name="T73" fmla="*/ 188 h 485"/>
                <a:gd name="T74" fmla="*/ 140 w 729"/>
                <a:gd name="T75" fmla="*/ 110 h 485"/>
                <a:gd name="T76" fmla="*/ 153 w 729"/>
                <a:gd name="T77" fmla="*/ 59 h 485"/>
                <a:gd name="T78" fmla="*/ 205 w 729"/>
                <a:gd name="T79" fmla="*/ 89 h 485"/>
                <a:gd name="T80" fmla="*/ 166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6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3 w 729"/>
                <a:gd name="T93" fmla="*/ 485 h 485"/>
                <a:gd name="T94" fmla="*/ 190 w 729"/>
                <a:gd name="T95" fmla="*/ 456 h 485"/>
                <a:gd name="T96" fmla="*/ 575 w 729"/>
                <a:gd name="T97" fmla="*/ 358 h 485"/>
                <a:gd name="T98" fmla="*/ 696 w 729"/>
                <a:gd name="T99" fmla="*/ 286 h 485"/>
                <a:gd name="T100" fmla="*/ 684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4 w 729"/>
                <a:gd name="T107" fmla="*/ 133 h 485"/>
                <a:gd name="T108" fmla="*/ 379 w 729"/>
                <a:gd name="T109" fmla="*/ 106 h 485"/>
                <a:gd name="T110" fmla="*/ 314 w 729"/>
                <a:gd name="T111" fmla="*/ 101 h 485"/>
                <a:gd name="T112" fmla="*/ 214 w 729"/>
                <a:gd name="T113" fmla="*/ 147 h 485"/>
                <a:gd name="T114" fmla="*/ 129 w 729"/>
                <a:gd name="T115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8" y="328"/>
                  </a:cubicBezTo>
                  <a:cubicBezTo>
                    <a:pt x="559" y="328"/>
                    <a:pt x="560" y="328"/>
                    <a:pt x="561" y="327"/>
                  </a:cubicBezTo>
                  <a:cubicBezTo>
                    <a:pt x="567" y="326"/>
                    <a:pt x="574" y="324"/>
                    <a:pt x="580" y="322"/>
                  </a:cubicBezTo>
                  <a:cubicBezTo>
                    <a:pt x="585" y="319"/>
                    <a:pt x="593" y="316"/>
                    <a:pt x="593" y="312"/>
                  </a:cubicBezTo>
                  <a:cubicBezTo>
                    <a:pt x="593" y="307"/>
                    <a:pt x="589" y="301"/>
                    <a:pt x="585" y="296"/>
                  </a:cubicBezTo>
                  <a:cubicBezTo>
                    <a:pt x="582" y="293"/>
                    <a:pt x="576" y="292"/>
                    <a:pt x="572" y="289"/>
                  </a:cubicBezTo>
                  <a:cubicBezTo>
                    <a:pt x="567" y="286"/>
                    <a:pt x="562" y="282"/>
                    <a:pt x="558" y="279"/>
                  </a:cubicBezTo>
                  <a:cubicBezTo>
                    <a:pt x="559" y="277"/>
                    <a:pt x="560" y="275"/>
                    <a:pt x="561" y="273"/>
                  </a:cubicBezTo>
                  <a:cubicBezTo>
                    <a:pt x="577" y="275"/>
                    <a:pt x="594" y="276"/>
                    <a:pt x="612" y="277"/>
                  </a:cubicBezTo>
                  <a:cubicBezTo>
                    <a:pt x="610" y="288"/>
                    <a:pt x="608" y="298"/>
                    <a:pt x="604" y="308"/>
                  </a:cubicBezTo>
                  <a:cubicBezTo>
                    <a:pt x="601" y="317"/>
                    <a:pt x="595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3"/>
                    <a:pt x="165" y="259"/>
                    <a:pt x="169" y="257"/>
                  </a:cubicBezTo>
                  <a:cubicBezTo>
                    <a:pt x="186" y="247"/>
                    <a:pt x="199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0" y="320"/>
                    <a:pt x="289" y="323"/>
                    <a:pt x="289" y="327"/>
                  </a:cubicBezTo>
                  <a:cubicBezTo>
                    <a:pt x="286" y="328"/>
                    <a:pt x="283" y="328"/>
                    <a:pt x="279" y="328"/>
                  </a:cubicBezTo>
                  <a:cubicBezTo>
                    <a:pt x="254" y="328"/>
                    <a:pt x="236" y="313"/>
                    <a:pt x="216" y="302"/>
                  </a:cubicBezTo>
                  <a:cubicBezTo>
                    <a:pt x="216" y="273"/>
                    <a:pt x="210" y="267"/>
                    <a:pt x="172" y="267"/>
                  </a:cubicBezTo>
                  <a:cubicBezTo>
                    <a:pt x="167" y="267"/>
                    <a:pt x="162" y="267"/>
                    <a:pt x="157" y="267"/>
                  </a:cubicBezTo>
                  <a:moveTo>
                    <a:pt x="34" y="326"/>
                  </a:moveTo>
                  <a:cubicBezTo>
                    <a:pt x="31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6" y="299"/>
                    <a:pt x="57" y="291"/>
                  </a:cubicBezTo>
                  <a:cubicBezTo>
                    <a:pt x="62" y="288"/>
                    <a:pt x="68" y="286"/>
                    <a:pt x="73" y="283"/>
                  </a:cubicBezTo>
                  <a:cubicBezTo>
                    <a:pt x="86" y="273"/>
                    <a:pt x="85" y="262"/>
                    <a:pt x="70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29" y="232"/>
                    <a:pt x="32" y="216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3" y="195"/>
                    <a:pt x="46" y="195"/>
                  </a:cubicBezTo>
                  <a:cubicBezTo>
                    <a:pt x="58" y="195"/>
                    <a:pt x="65" y="204"/>
                    <a:pt x="74" y="210"/>
                  </a:cubicBezTo>
                  <a:cubicBezTo>
                    <a:pt x="76" y="212"/>
                    <a:pt x="76" y="214"/>
                    <a:pt x="78" y="216"/>
                  </a:cubicBezTo>
                  <a:cubicBezTo>
                    <a:pt x="88" y="230"/>
                    <a:pt x="96" y="237"/>
                    <a:pt x="105" y="237"/>
                  </a:cubicBezTo>
                  <a:cubicBezTo>
                    <a:pt x="108" y="237"/>
                    <a:pt x="112" y="236"/>
                    <a:pt x="117" y="234"/>
                  </a:cubicBezTo>
                  <a:cubicBezTo>
                    <a:pt x="121" y="232"/>
                    <a:pt x="126" y="229"/>
                    <a:pt x="133" y="225"/>
                  </a:cubicBezTo>
                  <a:cubicBezTo>
                    <a:pt x="135" y="223"/>
                    <a:pt x="138" y="221"/>
                    <a:pt x="140" y="220"/>
                  </a:cubicBezTo>
                  <a:cubicBezTo>
                    <a:pt x="142" y="219"/>
                    <a:pt x="145" y="219"/>
                    <a:pt x="147" y="219"/>
                  </a:cubicBezTo>
                  <a:cubicBezTo>
                    <a:pt x="149" y="219"/>
                    <a:pt x="152" y="219"/>
                    <a:pt x="154" y="221"/>
                  </a:cubicBezTo>
                  <a:cubicBezTo>
                    <a:pt x="166" y="228"/>
                    <a:pt x="167" y="239"/>
                    <a:pt x="154" y="249"/>
                  </a:cubicBezTo>
                  <a:cubicBezTo>
                    <a:pt x="145" y="255"/>
                    <a:pt x="138" y="261"/>
                    <a:pt x="137" y="272"/>
                  </a:cubicBezTo>
                  <a:cubicBezTo>
                    <a:pt x="134" y="285"/>
                    <a:pt x="139" y="291"/>
                    <a:pt x="150" y="291"/>
                  </a:cubicBezTo>
                  <a:cubicBezTo>
                    <a:pt x="152" y="291"/>
                    <a:pt x="155" y="291"/>
                    <a:pt x="157" y="291"/>
                  </a:cubicBezTo>
                  <a:cubicBezTo>
                    <a:pt x="164" y="289"/>
                    <a:pt x="171" y="287"/>
                    <a:pt x="178" y="287"/>
                  </a:cubicBezTo>
                  <a:cubicBezTo>
                    <a:pt x="183" y="287"/>
                    <a:pt x="189" y="289"/>
                    <a:pt x="194" y="293"/>
                  </a:cubicBezTo>
                  <a:cubicBezTo>
                    <a:pt x="193" y="299"/>
                    <a:pt x="193" y="306"/>
                    <a:pt x="191" y="315"/>
                  </a:cubicBezTo>
                  <a:cubicBezTo>
                    <a:pt x="201" y="319"/>
                    <a:pt x="211" y="324"/>
                    <a:pt x="223" y="329"/>
                  </a:cubicBezTo>
                  <a:cubicBezTo>
                    <a:pt x="220" y="333"/>
                    <a:pt x="218" y="336"/>
                    <a:pt x="216" y="340"/>
                  </a:cubicBezTo>
                  <a:cubicBezTo>
                    <a:pt x="209" y="353"/>
                    <a:pt x="212" y="364"/>
                    <a:pt x="222" y="374"/>
                  </a:cubicBezTo>
                  <a:cubicBezTo>
                    <a:pt x="236" y="388"/>
                    <a:pt x="254" y="395"/>
                    <a:pt x="273" y="403"/>
                  </a:cubicBezTo>
                  <a:cubicBezTo>
                    <a:pt x="282" y="407"/>
                    <a:pt x="292" y="411"/>
                    <a:pt x="305" y="416"/>
                  </a:cubicBezTo>
                  <a:cubicBezTo>
                    <a:pt x="301" y="418"/>
                    <a:pt x="296" y="421"/>
                    <a:pt x="292" y="423"/>
                  </a:cubicBezTo>
                  <a:cubicBezTo>
                    <a:pt x="266" y="434"/>
                    <a:pt x="241" y="441"/>
                    <a:pt x="215" y="441"/>
                  </a:cubicBezTo>
                  <a:cubicBezTo>
                    <a:pt x="214" y="441"/>
                    <a:pt x="212" y="441"/>
                    <a:pt x="211" y="441"/>
                  </a:cubicBezTo>
                  <a:cubicBezTo>
                    <a:pt x="204" y="441"/>
                    <a:pt x="196" y="439"/>
                    <a:pt x="191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6" y="430"/>
                    <a:pt x="174" y="431"/>
                    <a:pt x="172" y="432"/>
                  </a:cubicBezTo>
                  <a:cubicBezTo>
                    <a:pt x="170" y="433"/>
                    <a:pt x="167" y="434"/>
                    <a:pt x="165" y="436"/>
                  </a:cubicBezTo>
                  <a:cubicBezTo>
                    <a:pt x="154" y="444"/>
                    <a:pt x="141" y="452"/>
                    <a:pt x="130" y="462"/>
                  </a:cubicBezTo>
                  <a:cubicBezTo>
                    <a:pt x="128" y="463"/>
                    <a:pt x="127" y="464"/>
                    <a:pt x="125" y="465"/>
                  </a:cubicBezTo>
                  <a:cubicBezTo>
                    <a:pt x="123" y="466"/>
                    <a:pt x="122" y="466"/>
                    <a:pt x="120" y="466"/>
                  </a:cubicBezTo>
                  <a:cubicBezTo>
                    <a:pt x="116" y="466"/>
                    <a:pt x="112" y="463"/>
                    <a:pt x="107" y="457"/>
                  </a:cubicBezTo>
                  <a:cubicBezTo>
                    <a:pt x="113" y="453"/>
                    <a:pt x="118" y="449"/>
                    <a:pt x="122" y="445"/>
                  </a:cubicBezTo>
                  <a:cubicBezTo>
                    <a:pt x="130" y="438"/>
                    <a:pt x="138" y="432"/>
                    <a:pt x="144" y="424"/>
                  </a:cubicBezTo>
                  <a:cubicBezTo>
                    <a:pt x="154" y="412"/>
                    <a:pt x="153" y="398"/>
                    <a:pt x="143" y="385"/>
                  </a:cubicBezTo>
                  <a:cubicBezTo>
                    <a:pt x="138" y="380"/>
                    <a:pt x="135" y="377"/>
                    <a:pt x="130" y="377"/>
                  </a:cubicBezTo>
                  <a:cubicBezTo>
                    <a:pt x="126" y="377"/>
                    <a:pt x="121" y="379"/>
                    <a:pt x="112" y="382"/>
                  </a:cubicBezTo>
                  <a:cubicBezTo>
                    <a:pt x="100" y="386"/>
                    <a:pt x="87" y="391"/>
                    <a:pt x="75" y="395"/>
                  </a:cubicBezTo>
                  <a:cubicBezTo>
                    <a:pt x="73" y="396"/>
                    <a:pt x="71" y="396"/>
                    <a:pt x="69" y="396"/>
                  </a:cubicBezTo>
                  <a:cubicBezTo>
                    <a:pt x="66" y="396"/>
                    <a:pt x="63" y="395"/>
                    <a:pt x="59" y="395"/>
                  </a:cubicBezTo>
                  <a:cubicBezTo>
                    <a:pt x="63" y="381"/>
                    <a:pt x="69" y="370"/>
                    <a:pt x="81" y="364"/>
                  </a:cubicBezTo>
                  <a:cubicBezTo>
                    <a:pt x="83" y="363"/>
                    <a:pt x="84" y="362"/>
                    <a:pt x="85" y="361"/>
                  </a:cubicBezTo>
                  <a:cubicBezTo>
                    <a:pt x="101" y="351"/>
                    <a:pt x="106" y="341"/>
                    <a:pt x="101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0" y="321"/>
                    <a:pt x="67" y="321"/>
                    <a:pt x="64" y="322"/>
                  </a:cubicBezTo>
                  <a:cubicBezTo>
                    <a:pt x="55" y="324"/>
                    <a:pt x="45" y="325"/>
                    <a:pt x="36" y="326"/>
                  </a:cubicBezTo>
                  <a:cubicBezTo>
                    <a:pt x="35" y="326"/>
                    <a:pt x="35" y="326"/>
                    <a:pt x="34" y="326"/>
                  </a:cubicBezTo>
                  <a:moveTo>
                    <a:pt x="208" y="191"/>
                  </a:moveTo>
                  <a:cubicBezTo>
                    <a:pt x="214" y="191"/>
                    <a:pt x="219" y="191"/>
                    <a:pt x="224" y="190"/>
                  </a:cubicBezTo>
                  <a:cubicBezTo>
                    <a:pt x="229" y="189"/>
                    <a:pt x="234" y="188"/>
                    <a:pt x="238" y="188"/>
                  </a:cubicBezTo>
                  <a:cubicBezTo>
                    <a:pt x="247" y="188"/>
                    <a:pt x="254" y="191"/>
                    <a:pt x="261" y="200"/>
                  </a:cubicBezTo>
                  <a:cubicBezTo>
                    <a:pt x="265" y="205"/>
                    <a:pt x="276" y="206"/>
                    <a:pt x="284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5" y="245"/>
                    <a:pt x="324" y="251"/>
                    <a:pt x="325" y="259"/>
                  </a:cubicBezTo>
                  <a:cubicBezTo>
                    <a:pt x="304" y="258"/>
                    <a:pt x="287" y="246"/>
                    <a:pt x="268" y="246"/>
                  </a:cubicBezTo>
                  <a:cubicBezTo>
                    <a:pt x="263" y="246"/>
                    <a:pt x="258" y="247"/>
                    <a:pt x="252" y="249"/>
                  </a:cubicBezTo>
                  <a:cubicBezTo>
                    <a:pt x="252" y="249"/>
                    <a:pt x="252" y="249"/>
                    <a:pt x="252" y="249"/>
                  </a:cubicBezTo>
                  <a:cubicBezTo>
                    <a:pt x="237" y="231"/>
                    <a:pt x="222" y="213"/>
                    <a:pt x="204" y="191"/>
                  </a:cubicBezTo>
                  <a:cubicBezTo>
                    <a:pt x="205" y="191"/>
                    <a:pt x="207" y="191"/>
                    <a:pt x="208" y="191"/>
                  </a:cubicBezTo>
                  <a:moveTo>
                    <a:pt x="632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2" y="198"/>
                    <a:pt x="642" y="198"/>
                    <a:pt x="643" y="197"/>
                  </a:cubicBezTo>
                  <a:cubicBezTo>
                    <a:pt x="645" y="192"/>
                    <a:pt x="647" y="186"/>
                    <a:pt x="650" y="179"/>
                  </a:cubicBezTo>
                  <a:cubicBezTo>
                    <a:pt x="665" y="189"/>
                    <a:pt x="665" y="191"/>
                    <a:pt x="659" y="230"/>
                  </a:cubicBezTo>
                  <a:cubicBezTo>
                    <a:pt x="663" y="235"/>
                    <a:pt x="667" y="236"/>
                    <a:pt x="672" y="236"/>
                  </a:cubicBezTo>
                  <a:cubicBezTo>
                    <a:pt x="676" y="236"/>
                    <a:pt x="681" y="235"/>
                    <a:pt x="686" y="234"/>
                  </a:cubicBezTo>
                  <a:cubicBezTo>
                    <a:pt x="688" y="234"/>
                    <a:pt x="689" y="234"/>
                    <a:pt x="691" y="234"/>
                  </a:cubicBezTo>
                  <a:cubicBezTo>
                    <a:pt x="702" y="234"/>
                    <a:pt x="708" y="240"/>
                    <a:pt x="708" y="253"/>
                  </a:cubicBezTo>
                  <a:cubicBezTo>
                    <a:pt x="708" y="259"/>
                    <a:pt x="706" y="264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6" y="268"/>
                    <a:pt x="678" y="270"/>
                    <a:pt x="671" y="273"/>
                  </a:cubicBezTo>
                  <a:cubicBezTo>
                    <a:pt x="660" y="278"/>
                    <a:pt x="651" y="286"/>
                    <a:pt x="643" y="295"/>
                  </a:cubicBezTo>
                  <a:cubicBezTo>
                    <a:pt x="637" y="301"/>
                    <a:pt x="636" y="310"/>
                    <a:pt x="632" y="322"/>
                  </a:cubicBezTo>
                  <a:cubicBezTo>
                    <a:pt x="631" y="323"/>
                    <a:pt x="625" y="325"/>
                    <a:pt x="617" y="328"/>
                  </a:cubicBezTo>
                  <a:cubicBezTo>
                    <a:pt x="625" y="304"/>
                    <a:pt x="624" y="283"/>
                    <a:pt x="639" y="266"/>
                  </a:cubicBezTo>
                  <a:cubicBezTo>
                    <a:pt x="638" y="251"/>
                    <a:pt x="640" y="234"/>
                    <a:pt x="627" y="221"/>
                  </a:cubicBezTo>
                  <a:cubicBezTo>
                    <a:pt x="623" y="217"/>
                    <a:pt x="618" y="212"/>
                    <a:pt x="614" y="208"/>
                  </a:cubicBezTo>
                  <a:cubicBezTo>
                    <a:pt x="616" y="204"/>
                    <a:pt x="618" y="202"/>
                    <a:pt x="620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30" y="200"/>
                    <a:pt x="630" y="200"/>
                    <a:pt x="631" y="200"/>
                  </a:cubicBezTo>
                  <a:cubicBezTo>
                    <a:pt x="631" y="200"/>
                    <a:pt x="631" y="200"/>
                    <a:pt x="632" y="200"/>
                  </a:cubicBezTo>
                  <a:moveTo>
                    <a:pt x="489" y="208"/>
                  </a:moveTo>
                  <a:cubicBezTo>
                    <a:pt x="493" y="208"/>
                    <a:pt x="496" y="208"/>
                    <a:pt x="500" y="207"/>
                  </a:cubicBezTo>
                  <a:cubicBezTo>
                    <a:pt x="501" y="207"/>
                    <a:pt x="502" y="206"/>
                    <a:pt x="503" y="206"/>
                  </a:cubicBezTo>
                  <a:cubicBezTo>
                    <a:pt x="511" y="203"/>
                    <a:pt x="511" y="194"/>
                    <a:pt x="511" y="186"/>
                  </a:cubicBezTo>
                  <a:cubicBezTo>
                    <a:pt x="512" y="167"/>
                    <a:pt x="519" y="151"/>
                    <a:pt x="539" y="142"/>
                  </a:cubicBezTo>
                  <a:cubicBezTo>
                    <a:pt x="548" y="146"/>
                    <a:pt x="549" y="153"/>
                    <a:pt x="547" y="160"/>
                  </a:cubicBezTo>
                  <a:cubicBezTo>
                    <a:pt x="545" y="169"/>
                    <a:pt x="541" y="179"/>
                    <a:pt x="538" y="188"/>
                  </a:cubicBezTo>
                  <a:cubicBezTo>
                    <a:pt x="536" y="193"/>
                    <a:pt x="534" y="199"/>
                    <a:pt x="534" y="204"/>
                  </a:cubicBezTo>
                  <a:cubicBezTo>
                    <a:pt x="532" y="220"/>
                    <a:pt x="534" y="225"/>
                    <a:pt x="546" y="225"/>
                  </a:cubicBezTo>
                  <a:cubicBezTo>
                    <a:pt x="549" y="225"/>
                    <a:pt x="552" y="225"/>
                    <a:pt x="556" y="225"/>
                  </a:cubicBezTo>
                  <a:cubicBezTo>
                    <a:pt x="563" y="224"/>
                    <a:pt x="571" y="224"/>
                    <a:pt x="578" y="223"/>
                  </a:cubicBezTo>
                  <a:cubicBezTo>
                    <a:pt x="580" y="222"/>
                    <a:pt x="582" y="222"/>
                    <a:pt x="584" y="222"/>
                  </a:cubicBezTo>
                  <a:cubicBezTo>
                    <a:pt x="596" y="222"/>
                    <a:pt x="604" y="229"/>
                    <a:pt x="611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3"/>
                    <a:pt x="609" y="254"/>
                    <a:pt x="607" y="255"/>
                  </a:cubicBezTo>
                  <a:cubicBezTo>
                    <a:pt x="605" y="257"/>
                    <a:pt x="602" y="257"/>
                    <a:pt x="599" y="257"/>
                  </a:cubicBezTo>
                  <a:cubicBezTo>
                    <a:pt x="599" y="257"/>
                    <a:pt x="599" y="257"/>
                    <a:pt x="599" y="257"/>
                  </a:cubicBezTo>
                  <a:cubicBezTo>
                    <a:pt x="590" y="257"/>
                    <a:pt x="580" y="256"/>
                    <a:pt x="571" y="253"/>
                  </a:cubicBezTo>
                  <a:cubicBezTo>
                    <a:pt x="568" y="253"/>
                    <a:pt x="565" y="252"/>
                    <a:pt x="563" y="252"/>
                  </a:cubicBezTo>
                  <a:cubicBezTo>
                    <a:pt x="559" y="252"/>
                    <a:pt x="555" y="253"/>
                    <a:pt x="552" y="255"/>
                  </a:cubicBezTo>
                  <a:cubicBezTo>
                    <a:pt x="542" y="259"/>
                    <a:pt x="537" y="269"/>
                    <a:pt x="540" y="283"/>
                  </a:cubicBezTo>
                  <a:cubicBezTo>
                    <a:pt x="542" y="292"/>
                    <a:pt x="549" y="301"/>
                    <a:pt x="552" y="308"/>
                  </a:cubicBezTo>
                  <a:cubicBezTo>
                    <a:pt x="544" y="322"/>
                    <a:pt x="537" y="335"/>
                    <a:pt x="529" y="348"/>
                  </a:cubicBezTo>
                  <a:cubicBezTo>
                    <a:pt x="527" y="351"/>
                    <a:pt x="524" y="354"/>
                    <a:pt x="521" y="356"/>
                  </a:cubicBezTo>
                  <a:cubicBezTo>
                    <a:pt x="520" y="356"/>
                    <a:pt x="520" y="356"/>
                    <a:pt x="520" y="356"/>
                  </a:cubicBezTo>
                  <a:cubicBezTo>
                    <a:pt x="492" y="363"/>
                    <a:pt x="464" y="370"/>
                    <a:pt x="435" y="376"/>
                  </a:cubicBezTo>
                  <a:cubicBezTo>
                    <a:pt x="433" y="365"/>
                    <a:pt x="431" y="355"/>
                    <a:pt x="429" y="345"/>
                  </a:cubicBezTo>
                  <a:cubicBezTo>
                    <a:pt x="427" y="333"/>
                    <a:pt x="419" y="328"/>
                    <a:pt x="407" y="325"/>
                  </a:cubicBezTo>
                  <a:cubicBezTo>
                    <a:pt x="378" y="320"/>
                    <a:pt x="374" y="310"/>
                    <a:pt x="389" y="283"/>
                  </a:cubicBezTo>
                  <a:cubicBezTo>
                    <a:pt x="405" y="288"/>
                    <a:pt x="422" y="292"/>
                    <a:pt x="438" y="297"/>
                  </a:cubicBezTo>
                  <a:cubicBezTo>
                    <a:pt x="444" y="299"/>
                    <a:pt x="450" y="300"/>
                    <a:pt x="454" y="300"/>
                  </a:cubicBezTo>
                  <a:cubicBezTo>
                    <a:pt x="458" y="300"/>
                    <a:pt x="461" y="299"/>
                    <a:pt x="464" y="298"/>
                  </a:cubicBezTo>
                  <a:cubicBezTo>
                    <a:pt x="468" y="297"/>
                    <a:pt x="470" y="294"/>
                    <a:pt x="473" y="291"/>
                  </a:cubicBezTo>
                  <a:cubicBezTo>
                    <a:pt x="482" y="279"/>
                    <a:pt x="484" y="267"/>
                    <a:pt x="475" y="255"/>
                  </a:cubicBezTo>
                  <a:cubicBezTo>
                    <a:pt x="469" y="246"/>
                    <a:pt x="460" y="238"/>
                    <a:pt x="452" y="231"/>
                  </a:cubicBezTo>
                  <a:cubicBezTo>
                    <a:pt x="445" y="224"/>
                    <a:pt x="436" y="218"/>
                    <a:pt x="429" y="211"/>
                  </a:cubicBezTo>
                  <a:cubicBezTo>
                    <a:pt x="410" y="194"/>
                    <a:pt x="409" y="179"/>
                    <a:pt x="427" y="153"/>
                  </a:cubicBezTo>
                  <a:cubicBezTo>
                    <a:pt x="437" y="162"/>
                    <a:pt x="445" y="170"/>
                    <a:pt x="452" y="178"/>
                  </a:cubicBezTo>
                  <a:cubicBezTo>
                    <a:pt x="459" y="184"/>
                    <a:pt x="465" y="191"/>
                    <a:pt x="470" y="199"/>
                  </a:cubicBezTo>
                  <a:cubicBezTo>
                    <a:pt x="475" y="206"/>
                    <a:pt x="482" y="208"/>
                    <a:pt x="489" y="208"/>
                  </a:cubicBezTo>
                  <a:moveTo>
                    <a:pt x="296" y="157"/>
                  </a:moveTo>
                  <a:cubicBezTo>
                    <a:pt x="297" y="157"/>
                    <a:pt x="297" y="157"/>
                    <a:pt x="298" y="157"/>
                  </a:cubicBezTo>
                  <a:cubicBezTo>
                    <a:pt x="306" y="157"/>
                    <a:pt x="313" y="156"/>
                    <a:pt x="319" y="154"/>
                  </a:cubicBezTo>
                  <a:cubicBezTo>
                    <a:pt x="331" y="148"/>
                    <a:pt x="337" y="138"/>
                    <a:pt x="337" y="121"/>
                  </a:cubicBezTo>
                  <a:cubicBezTo>
                    <a:pt x="338" y="108"/>
                    <a:pt x="337" y="95"/>
                    <a:pt x="336" y="79"/>
                  </a:cubicBezTo>
                  <a:cubicBezTo>
                    <a:pt x="350" y="83"/>
                    <a:pt x="356" y="89"/>
                    <a:pt x="357" y="100"/>
                  </a:cubicBezTo>
                  <a:cubicBezTo>
                    <a:pt x="357" y="105"/>
                    <a:pt x="358" y="110"/>
                    <a:pt x="359" y="115"/>
                  </a:cubicBezTo>
                  <a:cubicBezTo>
                    <a:pt x="362" y="127"/>
                    <a:pt x="364" y="132"/>
                    <a:pt x="372" y="132"/>
                  </a:cubicBezTo>
                  <a:cubicBezTo>
                    <a:pt x="376" y="132"/>
                    <a:pt x="380" y="131"/>
                    <a:pt x="386" y="130"/>
                  </a:cubicBezTo>
                  <a:cubicBezTo>
                    <a:pt x="396" y="127"/>
                    <a:pt x="406" y="123"/>
                    <a:pt x="415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4" y="117"/>
                    <a:pt x="437" y="121"/>
                    <a:pt x="443" y="134"/>
                  </a:cubicBezTo>
                  <a:cubicBezTo>
                    <a:pt x="440" y="135"/>
                    <a:pt x="438" y="136"/>
                    <a:pt x="435" y="136"/>
                  </a:cubicBezTo>
                  <a:cubicBezTo>
                    <a:pt x="435" y="136"/>
                    <a:pt x="435" y="136"/>
                    <a:pt x="435" y="136"/>
                  </a:cubicBezTo>
                  <a:cubicBezTo>
                    <a:pt x="432" y="136"/>
                    <a:pt x="430" y="136"/>
                    <a:pt x="428" y="136"/>
                  </a:cubicBezTo>
                  <a:cubicBezTo>
                    <a:pt x="423" y="136"/>
                    <a:pt x="419" y="137"/>
                    <a:pt x="416" y="138"/>
                  </a:cubicBezTo>
                  <a:cubicBezTo>
                    <a:pt x="408" y="142"/>
                    <a:pt x="403" y="149"/>
                    <a:pt x="399" y="158"/>
                  </a:cubicBezTo>
                  <a:cubicBezTo>
                    <a:pt x="386" y="188"/>
                    <a:pt x="392" y="208"/>
                    <a:pt x="416" y="230"/>
                  </a:cubicBezTo>
                  <a:cubicBezTo>
                    <a:pt x="426" y="238"/>
                    <a:pt x="436" y="246"/>
                    <a:pt x="446" y="254"/>
                  </a:cubicBezTo>
                  <a:cubicBezTo>
                    <a:pt x="454" y="259"/>
                    <a:pt x="458" y="266"/>
                    <a:pt x="453" y="277"/>
                  </a:cubicBezTo>
                  <a:cubicBezTo>
                    <a:pt x="429" y="271"/>
                    <a:pt x="404" y="266"/>
                    <a:pt x="378" y="260"/>
                  </a:cubicBezTo>
                  <a:cubicBezTo>
                    <a:pt x="393" y="231"/>
                    <a:pt x="391" y="200"/>
                    <a:pt x="380" y="169"/>
                  </a:cubicBezTo>
                  <a:cubicBezTo>
                    <a:pt x="378" y="164"/>
                    <a:pt x="373" y="160"/>
                    <a:pt x="369" y="155"/>
                  </a:cubicBezTo>
                  <a:cubicBezTo>
                    <a:pt x="368" y="156"/>
                    <a:pt x="366" y="156"/>
                    <a:pt x="364" y="156"/>
                  </a:cubicBezTo>
                  <a:cubicBezTo>
                    <a:pt x="363" y="161"/>
                    <a:pt x="361" y="166"/>
                    <a:pt x="361" y="170"/>
                  </a:cubicBezTo>
                  <a:cubicBezTo>
                    <a:pt x="362" y="179"/>
                    <a:pt x="365" y="188"/>
                    <a:pt x="367" y="197"/>
                  </a:cubicBezTo>
                  <a:cubicBezTo>
                    <a:pt x="372" y="221"/>
                    <a:pt x="366" y="243"/>
                    <a:pt x="352" y="264"/>
                  </a:cubicBezTo>
                  <a:cubicBezTo>
                    <a:pt x="334" y="291"/>
                    <a:pt x="329" y="321"/>
                    <a:pt x="329" y="352"/>
                  </a:cubicBezTo>
                  <a:cubicBezTo>
                    <a:pt x="328" y="368"/>
                    <a:pt x="336" y="381"/>
                    <a:pt x="348" y="390"/>
                  </a:cubicBezTo>
                  <a:cubicBezTo>
                    <a:pt x="351" y="390"/>
                    <a:pt x="353" y="390"/>
                    <a:pt x="354" y="389"/>
                  </a:cubicBezTo>
                  <a:cubicBezTo>
                    <a:pt x="361" y="386"/>
                    <a:pt x="360" y="379"/>
                    <a:pt x="358" y="372"/>
                  </a:cubicBezTo>
                  <a:cubicBezTo>
                    <a:pt x="352" y="356"/>
                    <a:pt x="348" y="340"/>
                    <a:pt x="354" y="320"/>
                  </a:cubicBezTo>
                  <a:cubicBezTo>
                    <a:pt x="364" y="333"/>
                    <a:pt x="375" y="342"/>
                    <a:pt x="393" y="345"/>
                  </a:cubicBezTo>
                  <a:cubicBezTo>
                    <a:pt x="407" y="347"/>
                    <a:pt x="414" y="369"/>
                    <a:pt x="409" y="383"/>
                  </a:cubicBezTo>
                  <a:cubicBezTo>
                    <a:pt x="407" y="387"/>
                    <a:pt x="404" y="390"/>
                    <a:pt x="400" y="391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1" y="397"/>
                    <a:pt x="372" y="400"/>
                  </a:cubicBezTo>
                  <a:cubicBezTo>
                    <a:pt x="365" y="403"/>
                    <a:pt x="357" y="402"/>
                    <a:pt x="350" y="405"/>
                  </a:cubicBezTo>
                  <a:cubicBezTo>
                    <a:pt x="349" y="406"/>
                    <a:pt x="347" y="407"/>
                    <a:pt x="346" y="407"/>
                  </a:cubicBezTo>
                  <a:cubicBezTo>
                    <a:pt x="345" y="408"/>
                    <a:pt x="344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29" y="408"/>
                    <a:pt x="324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3"/>
                    <a:pt x="248" y="367"/>
                    <a:pt x="238" y="360"/>
                  </a:cubicBezTo>
                  <a:cubicBezTo>
                    <a:pt x="235" y="358"/>
                    <a:pt x="235" y="351"/>
                    <a:pt x="236" y="347"/>
                  </a:cubicBezTo>
                  <a:cubicBezTo>
                    <a:pt x="236" y="346"/>
                    <a:pt x="237" y="345"/>
                    <a:pt x="239" y="345"/>
                  </a:cubicBezTo>
                  <a:cubicBezTo>
                    <a:pt x="241" y="344"/>
                    <a:pt x="244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8" y="346"/>
                    <a:pt x="264" y="346"/>
                  </a:cubicBezTo>
                  <a:cubicBezTo>
                    <a:pt x="268" y="347"/>
                    <a:pt x="273" y="347"/>
                    <a:pt x="277" y="347"/>
                  </a:cubicBezTo>
                  <a:cubicBezTo>
                    <a:pt x="284" y="347"/>
                    <a:pt x="292" y="346"/>
                    <a:pt x="298" y="344"/>
                  </a:cubicBezTo>
                  <a:cubicBezTo>
                    <a:pt x="299" y="344"/>
                    <a:pt x="300" y="343"/>
                    <a:pt x="301" y="343"/>
                  </a:cubicBezTo>
                  <a:cubicBezTo>
                    <a:pt x="316" y="336"/>
                    <a:pt x="320" y="321"/>
                    <a:pt x="310" y="308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0" y="278"/>
                    <a:pt x="275" y="275"/>
                    <a:pt x="270" y="270"/>
                  </a:cubicBezTo>
                  <a:cubicBezTo>
                    <a:pt x="270" y="270"/>
                    <a:pt x="271" y="269"/>
                    <a:pt x="272" y="269"/>
                  </a:cubicBezTo>
                  <a:cubicBezTo>
                    <a:pt x="275" y="268"/>
                    <a:pt x="277" y="267"/>
                    <a:pt x="279" y="267"/>
                  </a:cubicBezTo>
                  <a:cubicBezTo>
                    <a:pt x="286" y="267"/>
                    <a:pt x="290" y="271"/>
                    <a:pt x="296" y="274"/>
                  </a:cubicBezTo>
                  <a:cubicBezTo>
                    <a:pt x="301" y="276"/>
                    <a:pt x="307" y="278"/>
                    <a:pt x="313" y="278"/>
                  </a:cubicBezTo>
                  <a:cubicBezTo>
                    <a:pt x="319" y="278"/>
                    <a:pt x="324" y="277"/>
                    <a:pt x="329" y="274"/>
                  </a:cubicBezTo>
                  <a:cubicBezTo>
                    <a:pt x="330" y="274"/>
                    <a:pt x="331" y="273"/>
                    <a:pt x="332" y="273"/>
                  </a:cubicBezTo>
                  <a:cubicBezTo>
                    <a:pt x="350" y="264"/>
                    <a:pt x="355" y="245"/>
                    <a:pt x="345" y="229"/>
                  </a:cubicBezTo>
                  <a:cubicBezTo>
                    <a:pt x="332" y="209"/>
                    <a:pt x="316" y="195"/>
                    <a:pt x="292" y="187"/>
                  </a:cubicBezTo>
                  <a:cubicBezTo>
                    <a:pt x="279" y="183"/>
                    <a:pt x="269" y="173"/>
                    <a:pt x="257" y="166"/>
                  </a:cubicBezTo>
                  <a:cubicBezTo>
                    <a:pt x="257" y="164"/>
                    <a:pt x="257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7"/>
                    <a:pt x="282" y="157"/>
                    <a:pt x="285" y="157"/>
                  </a:cubicBezTo>
                  <a:cubicBezTo>
                    <a:pt x="287" y="157"/>
                    <a:pt x="289" y="157"/>
                    <a:pt x="291" y="157"/>
                  </a:cubicBezTo>
                  <a:cubicBezTo>
                    <a:pt x="293" y="157"/>
                    <a:pt x="295" y="157"/>
                    <a:pt x="296" y="157"/>
                  </a:cubicBezTo>
                  <a:moveTo>
                    <a:pt x="107" y="188"/>
                  </a:moveTo>
                  <a:cubicBezTo>
                    <a:pt x="102" y="188"/>
                    <a:pt x="99" y="186"/>
                    <a:pt x="96" y="182"/>
                  </a:cubicBezTo>
                  <a:cubicBezTo>
                    <a:pt x="93" y="175"/>
                    <a:pt x="91" y="166"/>
                    <a:pt x="100" y="161"/>
                  </a:cubicBezTo>
                  <a:cubicBezTo>
                    <a:pt x="104" y="158"/>
                    <a:pt x="109" y="156"/>
                    <a:pt x="114" y="154"/>
                  </a:cubicBezTo>
                  <a:cubicBezTo>
                    <a:pt x="119" y="152"/>
                    <a:pt x="123" y="150"/>
                    <a:pt x="128" y="148"/>
                  </a:cubicBezTo>
                  <a:cubicBezTo>
                    <a:pt x="129" y="148"/>
                    <a:pt x="131" y="147"/>
                    <a:pt x="132" y="146"/>
                  </a:cubicBezTo>
                  <a:cubicBezTo>
                    <a:pt x="150" y="138"/>
                    <a:pt x="151" y="128"/>
                    <a:pt x="140" y="110"/>
                  </a:cubicBezTo>
                  <a:cubicBezTo>
                    <a:pt x="129" y="92"/>
                    <a:pt x="117" y="73"/>
                    <a:pt x="116" y="51"/>
                  </a:cubicBezTo>
                  <a:cubicBezTo>
                    <a:pt x="115" y="45"/>
                    <a:pt x="116" y="38"/>
                    <a:pt x="120" y="33"/>
                  </a:cubicBezTo>
                  <a:cubicBezTo>
                    <a:pt x="122" y="30"/>
                    <a:pt x="124" y="28"/>
                    <a:pt x="127" y="26"/>
                  </a:cubicBezTo>
                  <a:cubicBezTo>
                    <a:pt x="128" y="26"/>
                    <a:pt x="130" y="25"/>
                    <a:pt x="131" y="25"/>
                  </a:cubicBezTo>
                  <a:cubicBezTo>
                    <a:pt x="135" y="25"/>
                    <a:pt x="139" y="28"/>
                    <a:pt x="142" y="33"/>
                  </a:cubicBezTo>
                  <a:cubicBezTo>
                    <a:pt x="147" y="41"/>
                    <a:pt x="150" y="50"/>
                    <a:pt x="153" y="59"/>
                  </a:cubicBezTo>
                  <a:cubicBezTo>
                    <a:pt x="156" y="69"/>
                    <a:pt x="156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7" y="104"/>
                    <a:pt x="181" y="103"/>
                    <a:pt x="185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3" y="96"/>
                  </a:cubicBezTo>
                  <a:cubicBezTo>
                    <a:pt x="198" y="93"/>
                    <a:pt x="202" y="90"/>
                    <a:pt x="205" y="89"/>
                  </a:cubicBezTo>
                  <a:cubicBezTo>
                    <a:pt x="207" y="88"/>
                    <a:pt x="209" y="87"/>
                    <a:pt x="211" y="87"/>
                  </a:cubicBezTo>
                  <a:cubicBezTo>
                    <a:pt x="217" y="87"/>
                    <a:pt x="222" y="92"/>
                    <a:pt x="232" y="102"/>
                  </a:cubicBezTo>
                  <a:cubicBezTo>
                    <a:pt x="224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1" y="158"/>
                  </a:cubicBezTo>
                  <a:cubicBezTo>
                    <a:pt x="177" y="150"/>
                    <a:pt x="172" y="140"/>
                    <a:pt x="167" y="131"/>
                  </a:cubicBezTo>
                  <a:cubicBezTo>
                    <a:pt x="167" y="131"/>
                    <a:pt x="166" y="131"/>
                    <a:pt x="166" y="131"/>
                  </a:cubicBezTo>
                  <a:cubicBezTo>
                    <a:pt x="163" y="131"/>
                    <a:pt x="161" y="131"/>
                    <a:pt x="159" y="132"/>
                  </a:cubicBezTo>
                  <a:cubicBezTo>
                    <a:pt x="155" y="134"/>
                    <a:pt x="155" y="139"/>
                    <a:pt x="158" y="145"/>
                  </a:cubicBezTo>
                  <a:cubicBezTo>
                    <a:pt x="166" y="164"/>
                    <a:pt x="174" y="182"/>
                    <a:pt x="182" y="201"/>
                  </a:cubicBezTo>
                  <a:cubicBezTo>
                    <a:pt x="181" y="202"/>
                    <a:pt x="180" y="202"/>
                    <a:pt x="179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7" y="173"/>
                    <a:pt x="148" y="173"/>
                  </a:cubicBezTo>
                  <a:cubicBezTo>
                    <a:pt x="144" y="173"/>
                    <a:pt x="139" y="174"/>
                    <a:pt x="134" y="176"/>
                  </a:cubicBezTo>
                  <a:cubicBezTo>
                    <a:pt x="132" y="177"/>
                    <a:pt x="131" y="178"/>
                    <a:pt x="129" y="179"/>
                  </a:cubicBezTo>
                  <a:cubicBezTo>
                    <a:pt x="125" y="181"/>
                    <a:pt x="121" y="184"/>
                    <a:pt x="117" y="186"/>
                  </a:cubicBezTo>
                  <a:cubicBezTo>
                    <a:pt x="117" y="186"/>
                    <a:pt x="116" y="186"/>
                    <a:pt x="116" y="186"/>
                  </a:cubicBezTo>
                  <a:cubicBezTo>
                    <a:pt x="113" y="187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7" y="0"/>
                    <a:pt x="125" y="1"/>
                    <a:pt x="124" y="2"/>
                  </a:cubicBezTo>
                  <a:cubicBezTo>
                    <a:pt x="95" y="15"/>
                    <a:pt x="91" y="44"/>
                    <a:pt x="101" y="73"/>
                  </a:cubicBezTo>
                  <a:cubicBezTo>
                    <a:pt x="107" y="91"/>
                    <a:pt x="115" y="108"/>
                    <a:pt x="122" y="126"/>
                  </a:cubicBezTo>
                  <a:cubicBezTo>
                    <a:pt x="99" y="140"/>
                    <a:pt x="70" y="146"/>
                    <a:pt x="69" y="178"/>
                  </a:cubicBezTo>
                  <a:cubicBezTo>
                    <a:pt x="60" y="176"/>
                    <a:pt x="52" y="174"/>
                    <a:pt x="47" y="174"/>
                  </a:cubicBezTo>
                  <a:cubicBezTo>
                    <a:pt x="43" y="174"/>
                    <a:pt x="39" y="175"/>
                    <a:pt x="36" y="176"/>
                  </a:cubicBezTo>
                  <a:cubicBezTo>
                    <a:pt x="29" y="180"/>
                    <a:pt x="24" y="188"/>
                    <a:pt x="18" y="203"/>
                  </a:cubicBezTo>
                  <a:cubicBezTo>
                    <a:pt x="16" y="210"/>
                    <a:pt x="13" y="217"/>
                    <a:pt x="12" y="224"/>
                  </a:cubicBezTo>
                  <a:cubicBezTo>
                    <a:pt x="9" y="241"/>
                    <a:pt x="14" y="251"/>
                    <a:pt x="31" y="260"/>
                  </a:cubicBezTo>
                  <a:cubicBezTo>
                    <a:pt x="38" y="263"/>
                    <a:pt x="45" y="267"/>
                    <a:pt x="54" y="272"/>
                  </a:cubicBezTo>
                  <a:cubicBezTo>
                    <a:pt x="39" y="284"/>
                    <a:pt x="25" y="295"/>
                    <a:pt x="12" y="305"/>
                  </a:cubicBezTo>
                  <a:cubicBezTo>
                    <a:pt x="0" y="316"/>
                    <a:pt x="0" y="325"/>
                    <a:pt x="13" y="335"/>
                  </a:cubicBezTo>
                  <a:cubicBezTo>
                    <a:pt x="21" y="342"/>
                    <a:pt x="30" y="345"/>
                    <a:pt x="39" y="345"/>
                  </a:cubicBezTo>
                  <a:cubicBezTo>
                    <a:pt x="44" y="345"/>
                    <a:pt x="49" y="344"/>
                    <a:pt x="54" y="343"/>
                  </a:cubicBezTo>
                  <a:cubicBezTo>
                    <a:pt x="60" y="341"/>
                    <a:pt x="67" y="340"/>
                    <a:pt x="73" y="339"/>
                  </a:cubicBezTo>
                  <a:cubicBezTo>
                    <a:pt x="62" y="354"/>
                    <a:pt x="50" y="368"/>
                    <a:pt x="41" y="383"/>
                  </a:cubicBezTo>
                  <a:cubicBezTo>
                    <a:pt x="31" y="399"/>
                    <a:pt x="37" y="410"/>
                    <a:pt x="56" y="413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8" y="414"/>
                    <a:pt x="75" y="412"/>
                    <a:pt x="81" y="410"/>
                  </a:cubicBezTo>
                  <a:cubicBezTo>
                    <a:pt x="95" y="407"/>
                    <a:pt x="109" y="401"/>
                    <a:pt x="125" y="396"/>
                  </a:cubicBezTo>
                  <a:cubicBezTo>
                    <a:pt x="130" y="409"/>
                    <a:pt x="127" y="417"/>
                    <a:pt x="119" y="424"/>
                  </a:cubicBezTo>
                  <a:cubicBezTo>
                    <a:pt x="111" y="430"/>
                    <a:pt x="104" y="438"/>
                    <a:pt x="96" y="445"/>
                  </a:cubicBezTo>
                  <a:cubicBezTo>
                    <a:pt x="87" y="452"/>
                    <a:pt x="85" y="461"/>
                    <a:pt x="90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5" y="485"/>
                    <a:pt x="118" y="485"/>
                    <a:pt x="120" y="484"/>
                  </a:cubicBezTo>
                  <a:cubicBezTo>
                    <a:pt x="122" y="483"/>
                    <a:pt x="124" y="482"/>
                    <a:pt x="125" y="482"/>
                  </a:cubicBezTo>
                  <a:cubicBezTo>
                    <a:pt x="134" y="478"/>
                    <a:pt x="141" y="473"/>
                    <a:pt x="147" y="467"/>
                  </a:cubicBezTo>
                  <a:cubicBezTo>
                    <a:pt x="153" y="461"/>
                    <a:pt x="159" y="456"/>
                    <a:pt x="164" y="454"/>
                  </a:cubicBezTo>
                  <a:cubicBezTo>
                    <a:pt x="167" y="452"/>
                    <a:pt x="170" y="452"/>
                    <a:pt x="174" y="452"/>
                  </a:cubicBezTo>
                  <a:cubicBezTo>
                    <a:pt x="179" y="452"/>
                    <a:pt x="184" y="453"/>
                    <a:pt x="190" y="456"/>
                  </a:cubicBezTo>
                  <a:cubicBezTo>
                    <a:pt x="197" y="459"/>
                    <a:pt x="203" y="461"/>
                    <a:pt x="209" y="461"/>
                  </a:cubicBezTo>
                  <a:cubicBezTo>
                    <a:pt x="216" y="461"/>
                    <a:pt x="222" y="459"/>
                    <a:pt x="228" y="458"/>
                  </a:cubicBezTo>
                  <a:cubicBezTo>
                    <a:pt x="258" y="449"/>
                    <a:pt x="288" y="441"/>
                    <a:pt x="318" y="432"/>
                  </a:cubicBezTo>
                  <a:cubicBezTo>
                    <a:pt x="361" y="418"/>
                    <a:pt x="404" y="405"/>
                    <a:pt x="447" y="392"/>
                  </a:cubicBezTo>
                  <a:cubicBezTo>
                    <a:pt x="450" y="391"/>
                    <a:pt x="453" y="389"/>
                    <a:pt x="455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6" y="345"/>
                    <a:pt x="652" y="338"/>
                  </a:cubicBezTo>
                  <a:cubicBezTo>
                    <a:pt x="655" y="337"/>
                    <a:pt x="657" y="337"/>
                    <a:pt x="659" y="336"/>
                  </a:cubicBezTo>
                  <a:cubicBezTo>
                    <a:pt x="672" y="330"/>
                    <a:pt x="677" y="319"/>
                    <a:pt x="672" y="304"/>
                  </a:cubicBezTo>
                  <a:cubicBezTo>
                    <a:pt x="669" y="296"/>
                    <a:pt x="672" y="292"/>
                    <a:pt x="677" y="289"/>
                  </a:cubicBezTo>
                  <a:cubicBezTo>
                    <a:pt x="678" y="289"/>
                    <a:pt x="678" y="289"/>
                    <a:pt x="679" y="289"/>
                  </a:cubicBezTo>
                  <a:cubicBezTo>
                    <a:pt x="684" y="287"/>
                    <a:pt x="691" y="286"/>
                    <a:pt x="696" y="286"/>
                  </a:cubicBezTo>
                  <a:cubicBezTo>
                    <a:pt x="702" y="286"/>
                    <a:pt x="708" y="285"/>
                    <a:pt x="712" y="283"/>
                  </a:cubicBezTo>
                  <a:cubicBezTo>
                    <a:pt x="722" y="278"/>
                    <a:pt x="728" y="269"/>
                    <a:pt x="728" y="256"/>
                  </a:cubicBezTo>
                  <a:cubicBezTo>
                    <a:pt x="729" y="249"/>
                    <a:pt x="727" y="242"/>
                    <a:pt x="726" y="235"/>
                  </a:cubicBezTo>
                  <a:cubicBezTo>
                    <a:pt x="721" y="219"/>
                    <a:pt x="718" y="217"/>
                    <a:pt x="699" y="216"/>
                  </a:cubicBezTo>
                  <a:cubicBezTo>
                    <a:pt x="694" y="216"/>
                    <a:pt x="690" y="215"/>
                    <a:pt x="684" y="215"/>
                  </a:cubicBezTo>
                  <a:cubicBezTo>
                    <a:pt x="684" y="210"/>
                    <a:pt x="683" y="206"/>
                    <a:pt x="684" y="203"/>
                  </a:cubicBezTo>
                  <a:cubicBezTo>
                    <a:pt x="690" y="191"/>
                    <a:pt x="682" y="181"/>
                    <a:pt x="676" y="172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3" y="162"/>
                    <a:pt x="650" y="163"/>
                    <a:pt x="646" y="164"/>
                  </a:cubicBezTo>
                  <a:cubicBezTo>
                    <a:pt x="642" y="166"/>
                    <a:pt x="638" y="169"/>
                    <a:pt x="634" y="173"/>
                  </a:cubicBezTo>
                  <a:cubicBezTo>
                    <a:pt x="630" y="178"/>
                    <a:pt x="625" y="182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6" y="197"/>
                    <a:pt x="595" y="198"/>
                    <a:pt x="593" y="199"/>
                  </a:cubicBezTo>
                  <a:cubicBezTo>
                    <a:pt x="586" y="202"/>
                    <a:pt x="579" y="203"/>
                    <a:pt x="572" y="203"/>
                  </a:cubicBezTo>
                  <a:cubicBezTo>
                    <a:pt x="566" y="203"/>
                    <a:pt x="559" y="202"/>
                    <a:pt x="552" y="200"/>
                  </a:cubicBezTo>
                  <a:cubicBezTo>
                    <a:pt x="555" y="193"/>
                    <a:pt x="557" y="186"/>
                    <a:pt x="560" y="180"/>
                  </a:cubicBezTo>
                  <a:cubicBezTo>
                    <a:pt x="568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4" y="119"/>
                    <a:pt x="530" y="120"/>
                  </a:cubicBezTo>
                  <a:cubicBezTo>
                    <a:pt x="526" y="122"/>
                    <a:pt x="522" y="125"/>
                    <a:pt x="518" y="129"/>
                  </a:cubicBezTo>
                  <a:cubicBezTo>
                    <a:pt x="508" y="139"/>
                    <a:pt x="501" y="151"/>
                    <a:pt x="493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7" y="162"/>
                    <a:pt x="461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5" y="109"/>
                    <a:pt x="452" y="94"/>
                    <a:pt x="433" y="94"/>
                  </a:cubicBezTo>
                  <a:cubicBezTo>
                    <a:pt x="426" y="94"/>
                    <a:pt x="419" y="96"/>
                    <a:pt x="411" y="100"/>
                  </a:cubicBezTo>
                  <a:cubicBezTo>
                    <a:pt x="410" y="100"/>
                    <a:pt x="409" y="100"/>
                    <a:pt x="409" y="101"/>
                  </a:cubicBezTo>
                  <a:cubicBezTo>
                    <a:pt x="406" y="102"/>
                    <a:pt x="404" y="103"/>
                    <a:pt x="402" y="104"/>
                  </a:cubicBezTo>
                  <a:cubicBezTo>
                    <a:pt x="397" y="106"/>
                    <a:pt x="392" y="108"/>
                    <a:pt x="387" y="108"/>
                  </a:cubicBezTo>
                  <a:cubicBezTo>
                    <a:pt x="385" y="108"/>
                    <a:pt x="382" y="107"/>
                    <a:pt x="379" y="106"/>
                  </a:cubicBezTo>
                  <a:cubicBezTo>
                    <a:pt x="378" y="97"/>
                    <a:pt x="377" y="89"/>
                    <a:pt x="375" y="81"/>
                  </a:cubicBezTo>
                  <a:cubicBezTo>
                    <a:pt x="372" y="65"/>
                    <a:pt x="361" y="56"/>
                    <a:pt x="344" y="56"/>
                  </a:cubicBezTo>
                  <a:cubicBezTo>
                    <a:pt x="341" y="56"/>
                    <a:pt x="337" y="57"/>
                    <a:pt x="334" y="57"/>
                  </a:cubicBezTo>
                  <a:cubicBezTo>
                    <a:pt x="331" y="58"/>
                    <a:pt x="328" y="59"/>
                    <a:pt x="325" y="60"/>
                  </a:cubicBezTo>
                  <a:cubicBezTo>
                    <a:pt x="315" y="64"/>
                    <a:pt x="311" y="74"/>
                    <a:pt x="313" y="91"/>
                  </a:cubicBezTo>
                  <a:cubicBezTo>
                    <a:pt x="313" y="94"/>
                    <a:pt x="314" y="98"/>
                    <a:pt x="314" y="101"/>
                  </a:cubicBezTo>
                  <a:cubicBezTo>
                    <a:pt x="315" y="123"/>
                    <a:pt x="316" y="132"/>
                    <a:pt x="307" y="136"/>
                  </a:cubicBezTo>
                  <a:cubicBezTo>
                    <a:pt x="302" y="138"/>
                    <a:pt x="293" y="139"/>
                    <a:pt x="278" y="139"/>
                  </a:cubicBezTo>
                  <a:cubicBezTo>
                    <a:pt x="270" y="139"/>
                    <a:pt x="262" y="140"/>
                    <a:pt x="256" y="143"/>
                  </a:cubicBezTo>
                  <a:cubicBezTo>
                    <a:pt x="247" y="147"/>
                    <a:pt x="240" y="153"/>
                    <a:pt x="234" y="162"/>
                  </a:cubicBezTo>
                  <a:cubicBezTo>
                    <a:pt x="231" y="165"/>
                    <a:pt x="229" y="169"/>
                    <a:pt x="227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7"/>
                    <a:pt x="233" y="130"/>
                    <a:pt x="242" y="121"/>
                  </a:cubicBezTo>
                  <a:cubicBezTo>
                    <a:pt x="257" y="107"/>
                    <a:pt x="256" y="92"/>
                    <a:pt x="242" y="79"/>
                  </a:cubicBezTo>
                  <a:cubicBezTo>
                    <a:pt x="234" y="72"/>
                    <a:pt x="226" y="68"/>
                    <a:pt x="217" y="68"/>
                  </a:cubicBezTo>
                  <a:cubicBezTo>
                    <a:pt x="214" y="68"/>
                    <a:pt x="212" y="68"/>
                    <a:pt x="210" y="68"/>
                  </a:cubicBezTo>
                  <a:cubicBezTo>
                    <a:pt x="199" y="71"/>
                    <a:pt x="188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6" name="Freeform 290"/>
            <p:cNvSpPr>
              <a:spLocks noEditPoints="1"/>
            </p:cNvSpPr>
            <p:nvPr/>
          </p:nvSpPr>
          <p:spPr bwMode="auto">
            <a:xfrm>
              <a:off x="336550" y="5684838"/>
              <a:ext cx="300038" cy="358775"/>
            </a:xfrm>
            <a:custGeom>
              <a:avLst/>
              <a:gdLst>
                <a:gd name="T0" fmla="*/ 201 w 422"/>
                <a:gd name="T1" fmla="*/ 435 h 506"/>
                <a:gd name="T2" fmla="*/ 295 w 422"/>
                <a:gd name="T3" fmla="*/ 297 h 506"/>
                <a:gd name="T4" fmla="*/ 348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4 h 506"/>
                <a:gd name="T12" fmla="*/ 125 w 422"/>
                <a:gd name="T13" fmla="*/ 324 h 506"/>
                <a:gd name="T14" fmla="*/ 69 w 422"/>
                <a:gd name="T15" fmla="*/ 254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2 h 506"/>
                <a:gd name="T32" fmla="*/ 382 w 422"/>
                <a:gd name="T33" fmla="*/ 103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2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4 h 506"/>
                <a:gd name="T68" fmla="*/ 42 w 422"/>
                <a:gd name="T69" fmla="*/ 269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1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4 h 506"/>
                <a:gd name="T102" fmla="*/ 247 w 422"/>
                <a:gd name="T103" fmla="*/ 29 h 506"/>
                <a:gd name="T104" fmla="*/ 224 w 422"/>
                <a:gd name="T105" fmla="*/ 4 h 506"/>
                <a:gd name="T106" fmla="*/ 206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6"/>
                    <a:pt x="201" y="435"/>
                  </a:cubicBezTo>
                  <a:cubicBezTo>
                    <a:pt x="217" y="400"/>
                    <a:pt x="235" y="364"/>
                    <a:pt x="259" y="333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8" y="350"/>
                    <a:pt x="293" y="363"/>
                  </a:cubicBezTo>
                  <a:cubicBezTo>
                    <a:pt x="268" y="382"/>
                    <a:pt x="241" y="398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7" y="404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3" y="363"/>
                    <a:pt x="130" y="343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4"/>
                  </a:cubicBezTo>
                  <a:cubicBezTo>
                    <a:pt x="60" y="252"/>
                    <a:pt x="52" y="250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6"/>
                    <a:pt x="26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4"/>
                    <a:pt x="76" y="204"/>
                  </a:cubicBezTo>
                  <a:cubicBezTo>
                    <a:pt x="80" y="204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4"/>
                    <a:pt x="145" y="420"/>
                  </a:cubicBezTo>
                  <a:cubicBezTo>
                    <a:pt x="143" y="420"/>
                    <a:pt x="141" y="420"/>
                    <a:pt x="139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8" y="261"/>
                    <a:pt x="259" y="230"/>
                  </a:cubicBezTo>
                  <a:cubicBezTo>
                    <a:pt x="266" y="221"/>
                    <a:pt x="273" y="212"/>
                    <a:pt x="279" y="202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8"/>
                    <a:pt x="372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8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0"/>
                  </a:cubicBezTo>
                  <a:cubicBezTo>
                    <a:pt x="284" y="273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0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89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6"/>
                    <a:pt x="178" y="334"/>
                    <a:pt x="178" y="332"/>
                  </a:cubicBezTo>
                  <a:cubicBezTo>
                    <a:pt x="181" y="294"/>
                    <a:pt x="185" y="255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49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7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6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8"/>
                    <a:pt x="175" y="103"/>
                  </a:cubicBezTo>
                  <a:cubicBezTo>
                    <a:pt x="174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1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09"/>
                    <a:pt x="124" y="203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4"/>
                    <a:pt x="69" y="184"/>
                  </a:cubicBezTo>
                  <a:cubicBezTo>
                    <a:pt x="42" y="184"/>
                    <a:pt x="10" y="204"/>
                    <a:pt x="2" y="229"/>
                  </a:cubicBezTo>
                  <a:cubicBezTo>
                    <a:pt x="0" y="233"/>
                    <a:pt x="0" y="237"/>
                    <a:pt x="1" y="241"/>
                  </a:cubicBezTo>
                  <a:cubicBezTo>
                    <a:pt x="3" y="251"/>
                    <a:pt x="10" y="259"/>
                    <a:pt x="19" y="264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69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6"/>
                  </a:cubicBezTo>
                  <a:cubicBezTo>
                    <a:pt x="87" y="281"/>
                    <a:pt x="95" y="291"/>
                    <a:pt x="101" y="306"/>
                  </a:cubicBezTo>
                  <a:cubicBezTo>
                    <a:pt x="111" y="333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1"/>
                    <a:pt x="91" y="441"/>
                  </a:cubicBezTo>
                  <a:cubicBezTo>
                    <a:pt x="74" y="441"/>
                    <a:pt x="75" y="445"/>
                    <a:pt x="75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7" y="475"/>
                    <a:pt x="125" y="480"/>
                    <a:pt x="133" y="484"/>
                  </a:cubicBezTo>
                  <a:cubicBezTo>
                    <a:pt x="133" y="484"/>
                    <a:pt x="134" y="485"/>
                    <a:pt x="134" y="485"/>
                  </a:cubicBezTo>
                  <a:cubicBezTo>
                    <a:pt x="151" y="495"/>
                    <a:pt x="172" y="499"/>
                    <a:pt x="191" y="506"/>
                  </a:cubicBezTo>
                  <a:cubicBezTo>
                    <a:pt x="191" y="506"/>
                    <a:pt x="191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49"/>
                    <a:pt x="226" y="444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6"/>
                    <a:pt x="348" y="340"/>
                  </a:cubicBezTo>
                  <a:cubicBezTo>
                    <a:pt x="359" y="325"/>
                    <a:pt x="364" y="304"/>
                    <a:pt x="369" y="286"/>
                  </a:cubicBezTo>
                  <a:cubicBezTo>
                    <a:pt x="370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59"/>
                    <a:pt x="330" y="256"/>
                    <a:pt x="333" y="253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8"/>
                  </a:cubicBezTo>
                  <a:cubicBezTo>
                    <a:pt x="294" y="155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4"/>
                  </a:cubicBezTo>
                  <a:cubicBezTo>
                    <a:pt x="275" y="146"/>
                    <a:pt x="269" y="107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5" y="1"/>
                    <a:pt x="211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7" name="Freeform 291"/>
            <p:cNvSpPr>
              <a:spLocks noEditPoints="1"/>
            </p:cNvSpPr>
            <p:nvPr/>
          </p:nvSpPr>
          <p:spPr bwMode="auto">
            <a:xfrm>
              <a:off x="3238500" y="6724651"/>
              <a:ext cx="519113" cy="488950"/>
            </a:xfrm>
            <a:custGeom>
              <a:avLst/>
              <a:gdLst>
                <a:gd name="T0" fmla="*/ 346 w 728"/>
                <a:gd name="T1" fmla="*/ 659 h 687"/>
                <a:gd name="T2" fmla="*/ 282 w 728"/>
                <a:gd name="T3" fmla="*/ 647 h 687"/>
                <a:gd name="T4" fmla="*/ 118 w 728"/>
                <a:gd name="T5" fmla="*/ 534 h 687"/>
                <a:gd name="T6" fmla="*/ 42 w 728"/>
                <a:gd name="T7" fmla="*/ 401 h 687"/>
                <a:gd name="T8" fmla="*/ 45 w 728"/>
                <a:gd name="T9" fmla="*/ 231 h 687"/>
                <a:gd name="T10" fmla="*/ 89 w 728"/>
                <a:gd name="T11" fmla="*/ 149 h 687"/>
                <a:gd name="T12" fmla="*/ 143 w 728"/>
                <a:gd name="T13" fmla="*/ 88 h 687"/>
                <a:gd name="T14" fmla="*/ 189 w 728"/>
                <a:gd name="T15" fmla="*/ 73 h 687"/>
                <a:gd name="T16" fmla="*/ 271 w 728"/>
                <a:gd name="T17" fmla="*/ 47 h 687"/>
                <a:gd name="T18" fmla="*/ 312 w 728"/>
                <a:gd name="T19" fmla="*/ 39 h 687"/>
                <a:gd name="T20" fmla="*/ 390 w 728"/>
                <a:gd name="T21" fmla="*/ 26 h 687"/>
                <a:gd name="T22" fmla="*/ 412 w 728"/>
                <a:gd name="T23" fmla="*/ 26 h 687"/>
                <a:gd name="T24" fmla="*/ 489 w 728"/>
                <a:gd name="T25" fmla="*/ 33 h 687"/>
                <a:gd name="T26" fmla="*/ 516 w 728"/>
                <a:gd name="T27" fmla="*/ 44 h 687"/>
                <a:gd name="T28" fmla="*/ 638 w 728"/>
                <a:gd name="T29" fmla="*/ 147 h 687"/>
                <a:gd name="T30" fmla="*/ 694 w 728"/>
                <a:gd name="T31" fmla="*/ 288 h 687"/>
                <a:gd name="T32" fmla="*/ 665 w 728"/>
                <a:gd name="T33" fmla="*/ 451 h 687"/>
                <a:gd name="T34" fmla="*/ 602 w 728"/>
                <a:gd name="T35" fmla="*/ 556 h 687"/>
                <a:gd name="T36" fmla="*/ 431 w 728"/>
                <a:gd name="T37" fmla="*/ 652 h 687"/>
                <a:gd name="T38" fmla="*/ 373 w 728"/>
                <a:gd name="T39" fmla="*/ 657 h 687"/>
                <a:gd name="T40" fmla="*/ 346 w 728"/>
                <a:gd name="T41" fmla="*/ 659 h 687"/>
                <a:gd name="T42" fmla="*/ 418 w 728"/>
                <a:gd name="T43" fmla="*/ 0 h 687"/>
                <a:gd name="T44" fmla="*/ 402 w 728"/>
                <a:gd name="T45" fmla="*/ 1 h 687"/>
                <a:gd name="T46" fmla="*/ 236 w 728"/>
                <a:gd name="T47" fmla="*/ 29 h 687"/>
                <a:gd name="T48" fmla="*/ 191 w 728"/>
                <a:gd name="T49" fmla="*/ 38 h 687"/>
                <a:gd name="T50" fmla="*/ 107 w 728"/>
                <a:gd name="T51" fmla="*/ 81 h 687"/>
                <a:gd name="T52" fmla="*/ 15 w 728"/>
                <a:gd name="T53" fmla="*/ 229 h 687"/>
                <a:gd name="T54" fmla="*/ 1 w 728"/>
                <a:gd name="T55" fmla="*/ 313 h 687"/>
                <a:gd name="T56" fmla="*/ 18 w 728"/>
                <a:gd name="T57" fmla="*/ 422 h 687"/>
                <a:gd name="T58" fmla="*/ 142 w 728"/>
                <a:gd name="T59" fmla="*/ 603 h 687"/>
                <a:gd name="T60" fmla="*/ 165 w 728"/>
                <a:gd name="T61" fmla="*/ 622 h 687"/>
                <a:gd name="T62" fmla="*/ 182 w 728"/>
                <a:gd name="T63" fmla="*/ 639 h 687"/>
                <a:gd name="T64" fmla="*/ 208 w 728"/>
                <a:gd name="T65" fmla="*/ 652 h 687"/>
                <a:gd name="T66" fmla="*/ 339 w 728"/>
                <a:gd name="T67" fmla="*/ 687 h 687"/>
                <a:gd name="T68" fmla="*/ 340 w 728"/>
                <a:gd name="T69" fmla="*/ 687 h 687"/>
                <a:gd name="T70" fmla="*/ 479 w 728"/>
                <a:gd name="T71" fmla="*/ 675 h 687"/>
                <a:gd name="T72" fmla="*/ 641 w 728"/>
                <a:gd name="T73" fmla="*/ 556 h 687"/>
                <a:gd name="T74" fmla="*/ 674 w 728"/>
                <a:gd name="T75" fmla="*/ 497 h 687"/>
                <a:gd name="T76" fmla="*/ 727 w 728"/>
                <a:gd name="T77" fmla="*/ 331 h 687"/>
                <a:gd name="T78" fmla="*/ 726 w 728"/>
                <a:gd name="T79" fmla="*/ 301 h 687"/>
                <a:gd name="T80" fmla="*/ 694 w 728"/>
                <a:gd name="T81" fmla="*/ 181 h 687"/>
                <a:gd name="T82" fmla="*/ 644 w 728"/>
                <a:gd name="T83" fmla="*/ 102 h 687"/>
                <a:gd name="T84" fmla="*/ 530 w 728"/>
                <a:gd name="T85" fmla="*/ 15 h 687"/>
                <a:gd name="T86" fmla="*/ 507 w 728"/>
                <a:gd name="T87" fmla="*/ 6 h 687"/>
                <a:gd name="T88" fmla="*/ 418 w 72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8" h="687">
                  <a:moveTo>
                    <a:pt x="346" y="659"/>
                  </a:moveTo>
                  <a:cubicBezTo>
                    <a:pt x="324" y="659"/>
                    <a:pt x="302" y="655"/>
                    <a:pt x="282" y="647"/>
                  </a:cubicBezTo>
                  <a:cubicBezTo>
                    <a:pt x="218" y="623"/>
                    <a:pt x="159" y="591"/>
                    <a:pt x="118" y="534"/>
                  </a:cubicBezTo>
                  <a:cubicBezTo>
                    <a:pt x="88" y="492"/>
                    <a:pt x="57" y="452"/>
                    <a:pt x="42" y="401"/>
                  </a:cubicBezTo>
                  <a:cubicBezTo>
                    <a:pt x="26" y="345"/>
                    <a:pt x="28" y="286"/>
                    <a:pt x="45" y="231"/>
                  </a:cubicBezTo>
                  <a:cubicBezTo>
                    <a:pt x="55" y="201"/>
                    <a:pt x="71" y="174"/>
                    <a:pt x="89" y="149"/>
                  </a:cubicBezTo>
                  <a:cubicBezTo>
                    <a:pt x="105" y="128"/>
                    <a:pt x="119" y="100"/>
                    <a:pt x="143" y="88"/>
                  </a:cubicBezTo>
                  <a:cubicBezTo>
                    <a:pt x="157" y="80"/>
                    <a:pt x="173" y="77"/>
                    <a:pt x="189" y="73"/>
                  </a:cubicBezTo>
                  <a:cubicBezTo>
                    <a:pt x="217" y="67"/>
                    <a:pt x="243" y="53"/>
                    <a:pt x="271" y="47"/>
                  </a:cubicBezTo>
                  <a:cubicBezTo>
                    <a:pt x="284" y="44"/>
                    <a:pt x="298" y="41"/>
                    <a:pt x="312" y="39"/>
                  </a:cubicBezTo>
                  <a:cubicBezTo>
                    <a:pt x="338" y="35"/>
                    <a:pt x="364" y="27"/>
                    <a:pt x="390" y="26"/>
                  </a:cubicBezTo>
                  <a:cubicBezTo>
                    <a:pt x="397" y="26"/>
                    <a:pt x="404" y="26"/>
                    <a:pt x="412" y="26"/>
                  </a:cubicBezTo>
                  <a:cubicBezTo>
                    <a:pt x="438" y="26"/>
                    <a:pt x="464" y="27"/>
                    <a:pt x="489" y="33"/>
                  </a:cubicBezTo>
                  <a:cubicBezTo>
                    <a:pt x="498" y="35"/>
                    <a:pt x="508" y="39"/>
                    <a:pt x="516" y="44"/>
                  </a:cubicBezTo>
                  <a:cubicBezTo>
                    <a:pt x="563" y="70"/>
                    <a:pt x="605" y="103"/>
                    <a:pt x="638" y="147"/>
                  </a:cubicBezTo>
                  <a:cubicBezTo>
                    <a:pt x="669" y="189"/>
                    <a:pt x="686" y="236"/>
                    <a:pt x="694" y="288"/>
                  </a:cubicBezTo>
                  <a:cubicBezTo>
                    <a:pt x="702" y="346"/>
                    <a:pt x="688" y="400"/>
                    <a:pt x="665" y="451"/>
                  </a:cubicBezTo>
                  <a:cubicBezTo>
                    <a:pt x="648" y="488"/>
                    <a:pt x="625" y="523"/>
                    <a:pt x="602" y="556"/>
                  </a:cubicBezTo>
                  <a:cubicBezTo>
                    <a:pt x="561" y="617"/>
                    <a:pt x="502" y="646"/>
                    <a:pt x="431" y="652"/>
                  </a:cubicBezTo>
                  <a:cubicBezTo>
                    <a:pt x="412" y="654"/>
                    <a:pt x="392" y="654"/>
                    <a:pt x="373" y="657"/>
                  </a:cubicBezTo>
                  <a:cubicBezTo>
                    <a:pt x="364" y="658"/>
                    <a:pt x="355" y="659"/>
                    <a:pt x="346" y="659"/>
                  </a:cubicBezTo>
                  <a:moveTo>
                    <a:pt x="418" y="0"/>
                  </a:moveTo>
                  <a:cubicBezTo>
                    <a:pt x="413" y="0"/>
                    <a:pt x="407" y="0"/>
                    <a:pt x="402" y="1"/>
                  </a:cubicBezTo>
                  <a:cubicBezTo>
                    <a:pt x="346" y="4"/>
                    <a:pt x="290" y="13"/>
                    <a:pt x="236" y="29"/>
                  </a:cubicBezTo>
                  <a:cubicBezTo>
                    <a:pt x="221" y="33"/>
                    <a:pt x="206" y="38"/>
                    <a:pt x="191" y="38"/>
                  </a:cubicBezTo>
                  <a:cubicBezTo>
                    <a:pt x="156" y="40"/>
                    <a:pt x="130" y="57"/>
                    <a:pt x="107" y="81"/>
                  </a:cubicBezTo>
                  <a:cubicBezTo>
                    <a:pt x="65" y="124"/>
                    <a:pt x="38" y="175"/>
                    <a:pt x="15" y="229"/>
                  </a:cubicBezTo>
                  <a:cubicBezTo>
                    <a:pt x="4" y="255"/>
                    <a:pt x="1" y="285"/>
                    <a:pt x="1" y="313"/>
                  </a:cubicBezTo>
                  <a:cubicBezTo>
                    <a:pt x="0" y="350"/>
                    <a:pt x="7" y="387"/>
                    <a:pt x="18" y="422"/>
                  </a:cubicBezTo>
                  <a:cubicBezTo>
                    <a:pt x="42" y="495"/>
                    <a:pt x="89" y="551"/>
                    <a:pt x="142" y="603"/>
                  </a:cubicBezTo>
                  <a:cubicBezTo>
                    <a:pt x="149" y="610"/>
                    <a:pt x="158" y="615"/>
                    <a:pt x="165" y="622"/>
                  </a:cubicBezTo>
                  <a:cubicBezTo>
                    <a:pt x="171" y="627"/>
                    <a:pt x="176" y="633"/>
                    <a:pt x="182" y="639"/>
                  </a:cubicBezTo>
                  <a:cubicBezTo>
                    <a:pt x="208" y="652"/>
                    <a:pt x="208" y="652"/>
                    <a:pt x="208" y="652"/>
                  </a:cubicBezTo>
                  <a:cubicBezTo>
                    <a:pt x="252" y="671"/>
                    <a:pt x="293" y="687"/>
                    <a:pt x="339" y="687"/>
                  </a:cubicBezTo>
                  <a:cubicBezTo>
                    <a:pt x="339" y="687"/>
                    <a:pt x="340" y="687"/>
                    <a:pt x="340" y="687"/>
                  </a:cubicBezTo>
                  <a:cubicBezTo>
                    <a:pt x="387" y="687"/>
                    <a:pt x="433" y="687"/>
                    <a:pt x="479" y="675"/>
                  </a:cubicBezTo>
                  <a:cubicBezTo>
                    <a:pt x="547" y="656"/>
                    <a:pt x="607" y="625"/>
                    <a:pt x="641" y="556"/>
                  </a:cubicBezTo>
                  <a:cubicBezTo>
                    <a:pt x="651" y="536"/>
                    <a:pt x="662" y="516"/>
                    <a:pt x="674" y="497"/>
                  </a:cubicBezTo>
                  <a:cubicBezTo>
                    <a:pt x="706" y="446"/>
                    <a:pt x="719" y="389"/>
                    <a:pt x="727" y="331"/>
                  </a:cubicBezTo>
                  <a:cubicBezTo>
                    <a:pt x="728" y="321"/>
                    <a:pt x="727" y="311"/>
                    <a:pt x="726" y="301"/>
                  </a:cubicBezTo>
                  <a:cubicBezTo>
                    <a:pt x="719" y="260"/>
                    <a:pt x="711" y="219"/>
                    <a:pt x="694" y="181"/>
                  </a:cubicBezTo>
                  <a:cubicBezTo>
                    <a:pt x="681" y="153"/>
                    <a:pt x="667" y="124"/>
                    <a:pt x="644" y="102"/>
                  </a:cubicBezTo>
                  <a:cubicBezTo>
                    <a:pt x="610" y="68"/>
                    <a:pt x="574" y="37"/>
                    <a:pt x="530" y="15"/>
                  </a:cubicBezTo>
                  <a:cubicBezTo>
                    <a:pt x="523" y="11"/>
                    <a:pt x="515" y="7"/>
                    <a:pt x="507" y="6"/>
                  </a:cubicBezTo>
                  <a:cubicBezTo>
                    <a:pt x="477" y="4"/>
                    <a:pt x="448" y="0"/>
                    <a:pt x="4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8" name="Freeform 292"/>
            <p:cNvSpPr>
              <a:spLocks/>
            </p:cNvSpPr>
            <p:nvPr/>
          </p:nvSpPr>
          <p:spPr bwMode="auto">
            <a:xfrm>
              <a:off x="3729038" y="6732588"/>
              <a:ext cx="69850" cy="80963"/>
            </a:xfrm>
            <a:custGeom>
              <a:avLst/>
              <a:gdLst>
                <a:gd name="T0" fmla="*/ 89 w 99"/>
                <a:gd name="T1" fmla="*/ 0 h 114"/>
                <a:gd name="T2" fmla="*/ 86 w 99"/>
                <a:gd name="T3" fmla="*/ 0 h 114"/>
                <a:gd name="T4" fmla="*/ 74 w 99"/>
                <a:gd name="T5" fmla="*/ 11 h 114"/>
                <a:gd name="T6" fmla="*/ 7 w 99"/>
                <a:gd name="T7" fmla="*/ 82 h 114"/>
                <a:gd name="T8" fmla="*/ 2 w 99"/>
                <a:gd name="T9" fmla="*/ 101 h 114"/>
                <a:gd name="T10" fmla="*/ 16 w 99"/>
                <a:gd name="T11" fmla="*/ 114 h 114"/>
                <a:gd name="T12" fmla="*/ 18 w 99"/>
                <a:gd name="T13" fmla="*/ 114 h 114"/>
                <a:gd name="T14" fmla="*/ 30 w 99"/>
                <a:gd name="T15" fmla="*/ 108 h 114"/>
                <a:gd name="T16" fmla="*/ 81 w 99"/>
                <a:gd name="T17" fmla="*/ 41 h 114"/>
                <a:gd name="T18" fmla="*/ 95 w 99"/>
                <a:gd name="T19" fmla="*/ 20 h 114"/>
                <a:gd name="T20" fmla="*/ 99 w 99"/>
                <a:gd name="T21" fmla="*/ 9 h 114"/>
                <a:gd name="T22" fmla="*/ 94 w 99"/>
                <a:gd name="T23" fmla="*/ 1 h 114"/>
                <a:gd name="T24" fmla="*/ 89 w 99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4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2" y="3"/>
                    <a:pt x="78" y="7"/>
                    <a:pt x="74" y="11"/>
                  </a:cubicBezTo>
                  <a:cubicBezTo>
                    <a:pt x="52" y="34"/>
                    <a:pt x="29" y="58"/>
                    <a:pt x="7" y="82"/>
                  </a:cubicBezTo>
                  <a:cubicBezTo>
                    <a:pt x="3" y="87"/>
                    <a:pt x="0" y="96"/>
                    <a:pt x="2" y="101"/>
                  </a:cubicBezTo>
                  <a:cubicBezTo>
                    <a:pt x="3" y="106"/>
                    <a:pt x="10" y="112"/>
                    <a:pt x="16" y="114"/>
                  </a:cubicBezTo>
                  <a:cubicBezTo>
                    <a:pt x="17" y="114"/>
                    <a:pt x="18" y="114"/>
                    <a:pt x="18" y="114"/>
                  </a:cubicBezTo>
                  <a:cubicBezTo>
                    <a:pt x="23" y="114"/>
                    <a:pt x="29" y="111"/>
                    <a:pt x="30" y="108"/>
                  </a:cubicBezTo>
                  <a:cubicBezTo>
                    <a:pt x="42" y="82"/>
                    <a:pt x="61" y="61"/>
                    <a:pt x="81" y="41"/>
                  </a:cubicBezTo>
                  <a:cubicBezTo>
                    <a:pt x="87" y="36"/>
                    <a:pt x="91" y="28"/>
                    <a:pt x="95" y="20"/>
                  </a:cubicBezTo>
                  <a:cubicBezTo>
                    <a:pt x="97" y="17"/>
                    <a:pt x="98" y="12"/>
                    <a:pt x="99" y="9"/>
                  </a:cubicBezTo>
                  <a:cubicBezTo>
                    <a:pt x="97" y="6"/>
                    <a:pt x="96" y="2"/>
                    <a:pt x="94" y="1"/>
                  </a:cubicBezTo>
                  <a:cubicBezTo>
                    <a:pt x="93" y="0"/>
                    <a:pt x="91" y="0"/>
                    <a:pt x="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9" name="Freeform 293"/>
            <p:cNvSpPr>
              <a:spLocks/>
            </p:cNvSpPr>
            <p:nvPr/>
          </p:nvSpPr>
          <p:spPr bwMode="auto">
            <a:xfrm>
              <a:off x="3779838" y="6889751"/>
              <a:ext cx="96838" cy="25400"/>
            </a:xfrm>
            <a:custGeom>
              <a:avLst/>
              <a:gdLst>
                <a:gd name="T0" fmla="*/ 128 w 137"/>
                <a:gd name="T1" fmla="*/ 0 h 37"/>
                <a:gd name="T2" fmla="*/ 128 w 137"/>
                <a:gd name="T3" fmla="*/ 0 h 37"/>
                <a:gd name="T4" fmla="*/ 21 w 137"/>
                <a:gd name="T5" fmla="*/ 12 h 37"/>
                <a:gd name="T6" fmla="*/ 0 w 137"/>
                <a:gd name="T7" fmla="*/ 34 h 37"/>
                <a:gd name="T8" fmla="*/ 15 w 137"/>
                <a:gd name="T9" fmla="*/ 37 h 37"/>
                <a:gd name="T10" fmla="*/ 17 w 137"/>
                <a:gd name="T11" fmla="*/ 37 h 37"/>
                <a:gd name="T12" fmla="*/ 124 w 137"/>
                <a:gd name="T13" fmla="*/ 25 h 37"/>
                <a:gd name="T14" fmla="*/ 131 w 137"/>
                <a:gd name="T15" fmla="*/ 21 h 37"/>
                <a:gd name="T16" fmla="*/ 137 w 137"/>
                <a:gd name="T17" fmla="*/ 7 h 37"/>
                <a:gd name="T18" fmla="*/ 128 w 137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7"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92" y="4"/>
                    <a:pt x="56" y="7"/>
                    <a:pt x="21" y="12"/>
                  </a:cubicBezTo>
                  <a:cubicBezTo>
                    <a:pt x="12" y="13"/>
                    <a:pt x="1" y="16"/>
                    <a:pt x="0" y="34"/>
                  </a:cubicBezTo>
                  <a:cubicBezTo>
                    <a:pt x="5" y="35"/>
                    <a:pt x="10" y="37"/>
                    <a:pt x="15" y="37"/>
                  </a:cubicBezTo>
                  <a:cubicBezTo>
                    <a:pt x="16" y="37"/>
                    <a:pt x="16" y="37"/>
                    <a:pt x="17" y="37"/>
                  </a:cubicBezTo>
                  <a:cubicBezTo>
                    <a:pt x="53" y="33"/>
                    <a:pt x="88" y="29"/>
                    <a:pt x="124" y="25"/>
                  </a:cubicBezTo>
                  <a:cubicBezTo>
                    <a:pt x="127" y="24"/>
                    <a:pt x="130" y="23"/>
                    <a:pt x="131" y="21"/>
                  </a:cubicBezTo>
                  <a:cubicBezTo>
                    <a:pt x="134" y="17"/>
                    <a:pt x="136" y="11"/>
                    <a:pt x="137" y="7"/>
                  </a:cubicBezTo>
                  <a:cubicBezTo>
                    <a:pt x="137" y="4"/>
                    <a:pt x="131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0" name="Freeform 294"/>
            <p:cNvSpPr>
              <a:spLocks/>
            </p:cNvSpPr>
            <p:nvPr/>
          </p:nvSpPr>
          <p:spPr bwMode="auto">
            <a:xfrm>
              <a:off x="3597275" y="6588126"/>
              <a:ext cx="52388" cy="112713"/>
            </a:xfrm>
            <a:custGeom>
              <a:avLst/>
              <a:gdLst>
                <a:gd name="T0" fmla="*/ 73 w 73"/>
                <a:gd name="T1" fmla="*/ 0 h 158"/>
                <a:gd name="T2" fmla="*/ 60 w 73"/>
                <a:gd name="T3" fmla="*/ 4 h 158"/>
                <a:gd name="T4" fmla="*/ 15 w 73"/>
                <a:gd name="T5" fmla="*/ 104 h 158"/>
                <a:gd name="T6" fmla="*/ 0 w 73"/>
                <a:gd name="T7" fmla="*/ 156 h 158"/>
                <a:gd name="T8" fmla="*/ 6 w 73"/>
                <a:gd name="T9" fmla="*/ 158 h 158"/>
                <a:gd name="T10" fmla="*/ 13 w 73"/>
                <a:gd name="T11" fmla="*/ 154 h 158"/>
                <a:gd name="T12" fmla="*/ 42 w 73"/>
                <a:gd name="T13" fmla="*/ 103 h 158"/>
                <a:gd name="T14" fmla="*/ 51 w 73"/>
                <a:gd name="T15" fmla="*/ 79 h 158"/>
                <a:gd name="T16" fmla="*/ 69 w 73"/>
                <a:gd name="T17" fmla="*/ 18 h 158"/>
                <a:gd name="T18" fmla="*/ 73 w 73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58">
                  <a:moveTo>
                    <a:pt x="73" y="0"/>
                  </a:moveTo>
                  <a:cubicBezTo>
                    <a:pt x="66" y="2"/>
                    <a:pt x="61" y="2"/>
                    <a:pt x="60" y="4"/>
                  </a:cubicBezTo>
                  <a:cubicBezTo>
                    <a:pt x="41" y="36"/>
                    <a:pt x="25" y="69"/>
                    <a:pt x="15" y="104"/>
                  </a:cubicBezTo>
                  <a:cubicBezTo>
                    <a:pt x="11" y="121"/>
                    <a:pt x="5" y="138"/>
                    <a:pt x="0" y="156"/>
                  </a:cubicBezTo>
                  <a:cubicBezTo>
                    <a:pt x="2" y="158"/>
                    <a:pt x="4" y="158"/>
                    <a:pt x="6" y="158"/>
                  </a:cubicBezTo>
                  <a:cubicBezTo>
                    <a:pt x="9" y="158"/>
                    <a:pt x="12" y="157"/>
                    <a:pt x="13" y="154"/>
                  </a:cubicBezTo>
                  <a:cubicBezTo>
                    <a:pt x="23" y="137"/>
                    <a:pt x="33" y="120"/>
                    <a:pt x="42" y="103"/>
                  </a:cubicBezTo>
                  <a:cubicBezTo>
                    <a:pt x="46" y="95"/>
                    <a:pt x="49" y="87"/>
                    <a:pt x="51" y="79"/>
                  </a:cubicBezTo>
                  <a:cubicBezTo>
                    <a:pt x="58" y="59"/>
                    <a:pt x="64" y="38"/>
                    <a:pt x="69" y="18"/>
                  </a:cubicBezTo>
                  <a:cubicBezTo>
                    <a:pt x="71" y="13"/>
                    <a:pt x="72" y="8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1" name="Freeform 295"/>
            <p:cNvSpPr>
              <a:spLocks/>
            </p:cNvSpPr>
            <p:nvPr/>
          </p:nvSpPr>
          <p:spPr bwMode="auto">
            <a:xfrm>
              <a:off x="3143250" y="6762751"/>
              <a:ext cx="76200" cy="53975"/>
            </a:xfrm>
            <a:custGeom>
              <a:avLst/>
              <a:gdLst>
                <a:gd name="T0" fmla="*/ 16 w 107"/>
                <a:gd name="T1" fmla="*/ 0 h 78"/>
                <a:gd name="T2" fmla="*/ 12 w 107"/>
                <a:gd name="T3" fmla="*/ 0 h 78"/>
                <a:gd name="T4" fmla="*/ 2 w 107"/>
                <a:gd name="T5" fmla="*/ 12 h 78"/>
                <a:gd name="T6" fmla="*/ 88 w 107"/>
                <a:gd name="T7" fmla="*/ 78 h 78"/>
                <a:gd name="T8" fmla="*/ 105 w 107"/>
                <a:gd name="T9" fmla="*/ 61 h 78"/>
                <a:gd name="T10" fmla="*/ 97 w 107"/>
                <a:gd name="T11" fmla="*/ 43 h 78"/>
                <a:gd name="T12" fmla="*/ 55 w 107"/>
                <a:gd name="T13" fmla="*/ 14 h 78"/>
                <a:gd name="T14" fmla="*/ 16 w 107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8">
                  <a:moveTo>
                    <a:pt x="16" y="0"/>
                  </a:moveTo>
                  <a:cubicBezTo>
                    <a:pt x="15" y="0"/>
                    <a:pt x="14" y="0"/>
                    <a:pt x="12" y="0"/>
                  </a:cubicBezTo>
                  <a:cubicBezTo>
                    <a:pt x="7" y="0"/>
                    <a:pt x="0" y="0"/>
                    <a:pt x="2" y="12"/>
                  </a:cubicBezTo>
                  <a:cubicBezTo>
                    <a:pt x="35" y="24"/>
                    <a:pt x="61" y="50"/>
                    <a:pt x="88" y="78"/>
                  </a:cubicBezTo>
                  <a:cubicBezTo>
                    <a:pt x="95" y="71"/>
                    <a:pt x="103" y="67"/>
                    <a:pt x="105" y="61"/>
                  </a:cubicBezTo>
                  <a:cubicBezTo>
                    <a:pt x="107" y="56"/>
                    <a:pt x="102" y="47"/>
                    <a:pt x="97" y="43"/>
                  </a:cubicBezTo>
                  <a:cubicBezTo>
                    <a:pt x="84" y="32"/>
                    <a:pt x="70" y="22"/>
                    <a:pt x="55" y="14"/>
                  </a:cubicBezTo>
                  <a:cubicBezTo>
                    <a:pt x="43" y="7"/>
                    <a:pt x="3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2" name="Freeform 296"/>
            <p:cNvSpPr>
              <a:spLocks/>
            </p:cNvSpPr>
            <p:nvPr/>
          </p:nvSpPr>
          <p:spPr bwMode="auto">
            <a:xfrm>
              <a:off x="3114675" y="6967538"/>
              <a:ext cx="65088" cy="33338"/>
            </a:xfrm>
            <a:custGeom>
              <a:avLst/>
              <a:gdLst>
                <a:gd name="T0" fmla="*/ 67 w 92"/>
                <a:gd name="T1" fmla="*/ 0 h 46"/>
                <a:gd name="T2" fmla="*/ 48 w 92"/>
                <a:gd name="T3" fmla="*/ 2 h 46"/>
                <a:gd name="T4" fmla="*/ 4 w 92"/>
                <a:gd name="T5" fmla="*/ 23 h 46"/>
                <a:gd name="T6" fmla="*/ 1 w 92"/>
                <a:gd name="T7" fmla="*/ 34 h 46"/>
                <a:gd name="T8" fmla="*/ 12 w 92"/>
                <a:gd name="T9" fmla="*/ 45 h 46"/>
                <a:gd name="T10" fmla="*/ 15 w 92"/>
                <a:gd name="T11" fmla="*/ 46 h 46"/>
                <a:gd name="T12" fmla="*/ 20 w 92"/>
                <a:gd name="T13" fmla="*/ 45 h 46"/>
                <a:gd name="T14" fmla="*/ 80 w 92"/>
                <a:gd name="T15" fmla="*/ 27 h 46"/>
                <a:gd name="T16" fmla="*/ 92 w 92"/>
                <a:gd name="T17" fmla="*/ 13 h 46"/>
                <a:gd name="T18" fmla="*/ 88 w 92"/>
                <a:gd name="T19" fmla="*/ 7 h 46"/>
                <a:gd name="T20" fmla="*/ 67 w 92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6">
                  <a:moveTo>
                    <a:pt x="67" y="0"/>
                  </a:moveTo>
                  <a:cubicBezTo>
                    <a:pt x="61" y="0"/>
                    <a:pt x="54" y="1"/>
                    <a:pt x="48" y="2"/>
                  </a:cubicBezTo>
                  <a:cubicBezTo>
                    <a:pt x="32" y="6"/>
                    <a:pt x="15" y="10"/>
                    <a:pt x="4" y="23"/>
                  </a:cubicBezTo>
                  <a:cubicBezTo>
                    <a:pt x="1" y="25"/>
                    <a:pt x="0" y="31"/>
                    <a:pt x="1" y="34"/>
                  </a:cubicBezTo>
                  <a:cubicBezTo>
                    <a:pt x="3" y="38"/>
                    <a:pt x="8" y="42"/>
                    <a:pt x="12" y="45"/>
                  </a:cubicBezTo>
                  <a:cubicBezTo>
                    <a:pt x="13" y="45"/>
                    <a:pt x="14" y="46"/>
                    <a:pt x="15" y="46"/>
                  </a:cubicBezTo>
                  <a:cubicBezTo>
                    <a:pt x="17" y="46"/>
                    <a:pt x="19" y="45"/>
                    <a:pt x="20" y="45"/>
                  </a:cubicBezTo>
                  <a:cubicBezTo>
                    <a:pt x="40" y="39"/>
                    <a:pt x="60" y="34"/>
                    <a:pt x="80" y="27"/>
                  </a:cubicBezTo>
                  <a:cubicBezTo>
                    <a:pt x="85" y="25"/>
                    <a:pt x="88" y="17"/>
                    <a:pt x="92" y="13"/>
                  </a:cubicBezTo>
                  <a:cubicBezTo>
                    <a:pt x="89" y="9"/>
                    <a:pt x="89" y="8"/>
                    <a:pt x="88" y="7"/>
                  </a:cubicBezTo>
                  <a:cubicBezTo>
                    <a:pt x="81" y="1"/>
                    <a:pt x="74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3" name="Freeform 297"/>
            <p:cNvSpPr>
              <a:spLocks/>
            </p:cNvSpPr>
            <p:nvPr/>
          </p:nvSpPr>
          <p:spPr bwMode="auto">
            <a:xfrm>
              <a:off x="3779838" y="7067551"/>
              <a:ext cx="61913" cy="46038"/>
            </a:xfrm>
            <a:custGeom>
              <a:avLst/>
              <a:gdLst>
                <a:gd name="T0" fmla="*/ 20 w 88"/>
                <a:gd name="T1" fmla="*/ 0 h 64"/>
                <a:gd name="T2" fmla="*/ 0 w 88"/>
                <a:gd name="T3" fmla="*/ 5 h 64"/>
                <a:gd name="T4" fmla="*/ 76 w 88"/>
                <a:gd name="T5" fmla="*/ 64 h 64"/>
                <a:gd name="T6" fmla="*/ 77 w 88"/>
                <a:gd name="T7" fmla="*/ 64 h 64"/>
                <a:gd name="T8" fmla="*/ 87 w 88"/>
                <a:gd name="T9" fmla="*/ 59 h 64"/>
                <a:gd name="T10" fmla="*/ 86 w 88"/>
                <a:gd name="T11" fmla="*/ 47 h 64"/>
                <a:gd name="T12" fmla="*/ 23 w 88"/>
                <a:gd name="T13" fmla="*/ 0 h 64"/>
                <a:gd name="T14" fmla="*/ 20 w 8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4">
                  <a:moveTo>
                    <a:pt x="20" y="0"/>
                  </a:moveTo>
                  <a:cubicBezTo>
                    <a:pt x="15" y="0"/>
                    <a:pt x="8" y="3"/>
                    <a:pt x="0" y="5"/>
                  </a:cubicBezTo>
                  <a:cubicBezTo>
                    <a:pt x="20" y="37"/>
                    <a:pt x="46" y="53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5" y="61"/>
                    <a:pt x="87" y="59"/>
                  </a:cubicBezTo>
                  <a:cubicBezTo>
                    <a:pt x="88" y="56"/>
                    <a:pt x="88" y="49"/>
                    <a:pt x="86" y="47"/>
                  </a:cubicBezTo>
                  <a:cubicBezTo>
                    <a:pt x="66" y="31"/>
                    <a:pt x="45" y="15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4" name="Freeform 298"/>
            <p:cNvSpPr>
              <a:spLocks/>
            </p:cNvSpPr>
            <p:nvPr/>
          </p:nvSpPr>
          <p:spPr bwMode="auto">
            <a:xfrm>
              <a:off x="3432175" y="6556376"/>
              <a:ext cx="31750" cy="87313"/>
            </a:xfrm>
            <a:custGeom>
              <a:avLst/>
              <a:gdLst>
                <a:gd name="T0" fmla="*/ 21 w 45"/>
                <a:gd name="T1" fmla="*/ 0 h 124"/>
                <a:gd name="T2" fmla="*/ 21 w 45"/>
                <a:gd name="T3" fmla="*/ 124 h 124"/>
                <a:gd name="T4" fmla="*/ 41 w 45"/>
                <a:gd name="T5" fmla="*/ 6 h 124"/>
                <a:gd name="T6" fmla="*/ 21 w 45"/>
                <a:gd name="T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24">
                  <a:moveTo>
                    <a:pt x="21" y="0"/>
                  </a:moveTo>
                  <a:cubicBezTo>
                    <a:pt x="0" y="41"/>
                    <a:pt x="14" y="80"/>
                    <a:pt x="21" y="124"/>
                  </a:cubicBezTo>
                  <a:cubicBezTo>
                    <a:pt x="31" y="81"/>
                    <a:pt x="45" y="46"/>
                    <a:pt x="41" y="6"/>
                  </a:cubicBezTo>
                  <a:cubicBezTo>
                    <a:pt x="33" y="4"/>
                    <a:pt x="27" y="2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5" name="Freeform 299"/>
            <p:cNvSpPr>
              <a:spLocks/>
            </p:cNvSpPr>
            <p:nvPr/>
          </p:nvSpPr>
          <p:spPr bwMode="auto">
            <a:xfrm>
              <a:off x="3673475" y="7202488"/>
              <a:ext cx="47625" cy="63500"/>
            </a:xfrm>
            <a:custGeom>
              <a:avLst/>
              <a:gdLst>
                <a:gd name="T0" fmla="*/ 16 w 68"/>
                <a:gd name="T1" fmla="*/ 0 h 90"/>
                <a:gd name="T2" fmla="*/ 16 w 68"/>
                <a:gd name="T3" fmla="*/ 0 h 90"/>
                <a:gd name="T4" fmla="*/ 2 w 68"/>
                <a:gd name="T5" fmla="*/ 5 h 90"/>
                <a:gd name="T6" fmla="*/ 3 w 68"/>
                <a:gd name="T7" fmla="*/ 17 h 90"/>
                <a:gd name="T8" fmla="*/ 66 w 68"/>
                <a:gd name="T9" fmla="*/ 90 h 90"/>
                <a:gd name="T10" fmla="*/ 27 w 68"/>
                <a:gd name="T11" fmla="*/ 5 h 90"/>
                <a:gd name="T12" fmla="*/ 16 w 68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7"/>
                    <a:pt x="1" y="15"/>
                    <a:pt x="3" y="17"/>
                  </a:cubicBezTo>
                  <a:cubicBezTo>
                    <a:pt x="22" y="40"/>
                    <a:pt x="43" y="63"/>
                    <a:pt x="66" y="90"/>
                  </a:cubicBezTo>
                  <a:cubicBezTo>
                    <a:pt x="68" y="51"/>
                    <a:pt x="50" y="27"/>
                    <a:pt x="27" y="5"/>
                  </a:cubicBezTo>
                  <a:cubicBezTo>
                    <a:pt x="25" y="3"/>
                    <a:pt x="20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6" name="Freeform 300"/>
            <p:cNvSpPr>
              <a:spLocks/>
            </p:cNvSpPr>
            <p:nvPr/>
          </p:nvSpPr>
          <p:spPr bwMode="auto">
            <a:xfrm>
              <a:off x="3181350" y="7135813"/>
              <a:ext cx="69850" cy="41275"/>
            </a:xfrm>
            <a:custGeom>
              <a:avLst/>
              <a:gdLst>
                <a:gd name="T0" fmla="*/ 79 w 97"/>
                <a:gd name="T1" fmla="*/ 0 h 59"/>
                <a:gd name="T2" fmla="*/ 68 w 97"/>
                <a:gd name="T3" fmla="*/ 3 h 59"/>
                <a:gd name="T4" fmla="*/ 44 w 97"/>
                <a:gd name="T5" fmla="*/ 20 h 59"/>
                <a:gd name="T6" fmla="*/ 1 w 97"/>
                <a:gd name="T7" fmla="*/ 50 h 59"/>
                <a:gd name="T8" fmla="*/ 1 w 97"/>
                <a:gd name="T9" fmla="*/ 59 h 59"/>
                <a:gd name="T10" fmla="*/ 97 w 97"/>
                <a:gd name="T11" fmla="*/ 13 h 59"/>
                <a:gd name="T12" fmla="*/ 79 w 9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9">
                  <a:moveTo>
                    <a:pt x="79" y="0"/>
                  </a:moveTo>
                  <a:cubicBezTo>
                    <a:pt x="76" y="0"/>
                    <a:pt x="72" y="1"/>
                    <a:pt x="68" y="3"/>
                  </a:cubicBezTo>
                  <a:cubicBezTo>
                    <a:pt x="60" y="8"/>
                    <a:pt x="51" y="13"/>
                    <a:pt x="44" y="20"/>
                  </a:cubicBezTo>
                  <a:cubicBezTo>
                    <a:pt x="31" y="32"/>
                    <a:pt x="17" y="43"/>
                    <a:pt x="1" y="50"/>
                  </a:cubicBezTo>
                  <a:cubicBezTo>
                    <a:pt x="0" y="50"/>
                    <a:pt x="1" y="54"/>
                    <a:pt x="1" y="59"/>
                  </a:cubicBezTo>
                  <a:cubicBezTo>
                    <a:pt x="37" y="51"/>
                    <a:pt x="71" y="40"/>
                    <a:pt x="97" y="13"/>
                  </a:cubicBezTo>
                  <a:cubicBezTo>
                    <a:pt x="92" y="5"/>
                    <a:pt x="86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" name="Freeform 301"/>
            <p:cNvSpPr>
              <a:spLocks/>
            </p:cNvSpPr>
            <p:nvPr/>
          </p:nvSpPr>
          <p:spPr bwMode="auto">
            <a:xfrm>
              <a:off x="3467100" y="7275513"/>
              <a:ext cx="28575" cy="58738"/>
            </a:xfrm>
            <a:custGeom>
              <a:avLst/>
              <a:gdLst>
                <a:gd name="T0" fmla="*/ 15 w 41"/>
                <a:gd name="T1" fmla="*/ 0 h 83"/>
                <a:gd name="T2" fmla="*/ 15 w 41"/>
                <a:gd name="T3" fmla="*/ 0 h 83"/>
                <a:gd name="T4" fmla="*/ 5 w 41"/>
                <a:gd name="T5" fmla="*/ 5 h 83"/>
                <a:gd name="T6" fmla="*/ 11 w 41"/>
                <a:gd name="T7" fmla="*/ 75 h 83"/>
                <a:gd name="T8" fmla="*/ 22 w 41"/>
                <a:gd name="T9" fmla="*/ 83 h 83"/>
                <a:gd name="T10" fmla="*/ 35 w 41"/>
                <a:gd name="T11" fmla="*/ 77 h 83"/>
                <a:gd name="T12" fmla="*/ 21 w 41"/>
                <a:gd name="T13" fmla="*/ 5 h 83"/>
                <a:gd name="T14" fmla="*/ 15 w 41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3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1"/>
                    <a:pt x="6" y="3"/>
                    <a:pt x="5" y="5"/>
                  </a:cubicBezTo>
                  <a:cubicBezTo>
                    <a:pt x="0" y="29"/>
                    <a:pt x="0" y="52"/>
                    <a:pt x="11" y="75"/>
                  </a:cubicBezTo>
                  <a:cubicBezTo>
                    <a:pt x="14" y="81"/>
                    <a:pt x="18" y="83"/>
                    <a:pt x="22" y="83"/>
                  </a:cubicBezTo>
                  <a:cubicBezTo>
                    <a:pt x="26" y="83"/>
                    <a:pt x="31" y="81"/>
                    <a:pt x="35" y="77"/>
                  </a:cubicBezTo>
                  <a:cubicBezTo>
                    <a:pt x="41" y="51"/>
                    <a:pt x="19" y="30"/>
                    <a:pt x="21" y="5"/>
                  </a:cubicBezTo>
                  <a:cubicBezTo>
                    <a:pt x="21" y="3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" name="Freeform 302"/>
            <p:cNvSpPr>
              <a:spLocks/>
            </p:cNvSpPr>
            <p:nvPr/>
          </p:nvSpPr>
          <p:spPr bwMode="auto">
            <a:xfrm>
              <a:off x="3262313" y="6634163"/>
              <a:ext cx="55563" cy="82550"/>
            </a:xfrm>
            <a:custGeom>
              <a:avLst/>
              <a:gdLst>
                <a:gd name="T0" fmla="*/ 7 w 77"/>
                <a:gd name="T1" fmla="*/ 0 h 116"/>
                <a:gd name="T2" fmla="*/ 9 w 77"/>
                <a:gd name="T3" fmla="*/ 16 h 116"/>
                <a:gd name="T4" fmla="*/ 57 w 77"/>
                <a:gd name="T5" fmla="*/ 106 h 116"/>
                <a:gd name="T6" fmla="*/ 68 w 77"/>
                <a:gd name="T7" fmla="*/ 116 h 116"/>
                <a:gd name="T8" fmla="*/ 77 w 77"/>
                <a:gd name="T9" fmla="*/ 109 h 116"/>
                <a:gd name="T10" fmla="*/ 57 w 77"/>
                <a:gd name="T11" fmla="*/ 83 h 116"/>
                <a:gd name="T12" fmla="*/ 42 w 77"/>
                <a:gd name="T13" fmla="*/ 47 h 116"/>
                <a:gd name="T14" fmla="*/ 7 w 77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16">
                  <a:moveTo>
                    <a:pt x="7" y="0"/>
                  </a:moveTo>
                  <a:cubicBezTo>
                    <a:pt x="0" y="8"/>
                    <a:pt x="6" y="12"/>
                    <a:pt x="9" y="16"/>
                  </a:cubicBezTo>
                  <a:cubicBezTo>
                    <a:pt x="25" y="46"/>
                    <a:pt x="40" y="77"/>
                    <a:pt x="57" y="106"/>
                  </a:cubicBezTo>
                  <a:cubicBezTo>
                    <a:pt x="59" y="109"/>
                    <a:pt x="63" y="116"/>
                    <a:pt x="68" y="116"/>
                  </a:cubicBezTo>
                  <a:cubicBezTo>
                    <a:pt x="70" y="116"/>
                    <a:pt x="73" y="114"/>
                    <a:pt x="77" y="109"/>
                  </a:cubicBezTo>
                  <a:cubicBezTo>
                    <a:pt x="70" y="101"/>
                    <a:pt x="62" y="92"/>
                    <a:pt x="57" y="83"/>
                  </a:cubicBezTo>
                  <a:cubicBezTo>
                    <a:pt x="50" y="72"/>
                    <a:pt x="46" y="60"/>
                    <a:pt x="42" y="47"/>
                  </a:cubicBezTo>
                  <a:cubicBezTo>
                    <a:pt x="35" y="28"/>
                    <a:pt x="23" y="1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" name="Freeform 303"/>
            <p:cNvSpPr>
              <a:spLocks/>
            </p:cNvSpPr>
            <p:nvPr/>
          </p:nvSpPr>
          <p:spPr bwMode="auto">
            <a:xfrm>
              <a:off x="3305175" y="7215188"/>
              <a:ext cx="44450" cy="80963"/>
            </a:xfrm>
            <a:custGeom>
              <a:avLst/>
              <a:gdLst>
                <a:gd name="T0" fmla="*/ 48 w 64"/>
                <a:gd name="T1" fmla="*/ 0 h 115"/>
                <a:gd name="T2" fmla="*/ 0 w 64"/>
                <a:gd name="T3" fmla="*/ 115 h 115"/>
                <a:gd name="T4" fmla="*/ 64 w 64"/>
                <a:gd name="T5" fmla="*/ 14 h 115"/>
                <a:gd name="T6" fmla="*/ 48 w 64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5">
                  <a:moveTo>
                    <a:pt x="48" y="0"/>
                  </a:moveTo>
                  <a:cubicBezTo>
                    <a:pt x="13" y="30"/>
                    <a:pt x="10" y="71"/>
                    <a:pt x="0" y="115"/>
                  </a:cubicBezTo>
                  <a:cubicBezTo>
                    <a:pt x="26" y="79"/>
                    <a:pt x="52" y="52"/>
                    <a:pt x="64" y="14"/>
                  </a:cubicBezTo>
                  <a:cubicBezTo>
                    <a:pt x="58" y="9"/>
                    <a:pt x="53" y="5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" name="Freeform 304"/>
            <p:cNvSpPr>
              <a:spLocks noEditPoints="1"/>
            </p:cNvSpPr>
            <p:nvPr/>
          </p:nvSpPr>
          <p:spPr bwMode="auto">
            <a:xfrm>
              <a:off x="1739900" y="7135813"/>
              <a:ext cx="1281113" cy="1292225"/>
            </a:xfrm>
            <a:custGeom>
              <a:avLst/>
              <a:gdLst>
                <a:gd name="T0" fmla="*/ 747 w 1800"/>
                <a:gd name="T1" fmla="*/ 734 h 1816"/>
                <a:gd name="T2" fmla="*/ 798 w 1800"/>
                <a:gd name="T3" fmla="*/ 738 h 1816"/>
                <a:gd name="T4" fmla="*/ 344 w 1800"/>
                <a:gd name="T5" fmla="*/ 688 h 1816"/>
                <a:gd name="T6" fmla="*/ 490 w 1800"/>
                <a:gd name="T7" fmla="*/ 713 h 1816"/>
                <a:gd name="T8" fmla="*/ 263 w 1800"/>
                <a:gd name="T9" fmla="*/ 607 h 1816"/>
                <a:gd name="T10" fmla="*/ 304 w 1800"/>
                <a:gd name="T11" fmla="*/ 622 h 1816"/>
                <a:gd name="T12" fmla="*/ 234 w 1800"/>
                <a:gd name="T13" fmla="*/ 635 h 1816"/>
                <a:gd name="T14" fmla="*/ 485 w 1800"/>
                <a:gd name="T15" fmla="*/ 632 h 1816"/>
                <a:gd name="T16" fmla="*/ 569 w 1800"/>
                <a:gd name="T17" fmla="*/ 651 h 1816"/>
                <a:gd name="T18" fmla="*/ 599 w 1800"/>
                <a:gd name="T19" fmla="*/ 581 h 1816"/>
                <a:gd name="T20" fmla="*/ 666 w 1800"/>
                <a:gd name="T21" fmla="*/ 483 h 1816"/>
                <a:gd name="T22" fmla="*/ 509 w 1800"/>
                <a:gd name="T23" fmla="*/ 537 h 1816"/>
                <a:gd name="T24" fmla="*/ 577 w 1800"/>
                <a:gd name="T25" fmla="*/ 435 h 1816"/>
                <a:gd name="T26" fmla="*/ 502 w 1800"/>
                <a:gd name="T27" fmla="*/ 451 h 1816"/>
                <a:gd name="T28" fmla="*/ 467 w 1800"/>
                <a:gd name="T29" fmla="*/ 566 h 1816"/>
                <a:gd name="T30" fmla="*/ 597 w 1800"/>
                <a:gd name="T31" fmla="*/ 395 h 1816"/>
                <a:gd name="T32" fmla="*/ 565 w 1800"/>
                <a:gd name="T33" fmla="*/ 407 h 1816"/>
                <a:gd name="T34" fmla="*/ 467 w 1800"/>
                <a:gd name="T35" fmla="*/ 566 h 1816"/>
                <a:gd name="T36" fmla="*/ 1439 w 1800"/>
                <a:gd name="T37" fmla="*/ 406 h 1816"/>
                <a:gd name="T38" fmla="*/ 1405 w 1800"/>
                <a:gd name="T39" fmla="*/ 432 h 1816"/>
                <a:gd name="T40" fmla="*/ 729 w 1800"/>
                <a:gd name="T41" fmla="*/ 407 h 1816"/>
                <a:gd name="T42" fmla="*/ 428 w 1800"/>
                <a:gd name="T43" fmla="*/ 387 h 1816"/>
                <a:gd name="T44" fmla="*/ 466 w 1800"/>
                <a:gd name="T45" fmla="*/ 628 h 1816"/>
                <a:gd name="T46" fmla="*/ 323 w 1800"/>
                <a:gd name="T47" fmla="*/ 602 h 1816"/>
                <a:gd name="T48" fmla="*/ 209 w 1800"/>
                <a:gd name="T49" fmla="*/ 640 h 1816"/>
                <a:gd name="T50" fmla="*/ 327 w 1800"/>
                <a:gd name="T51" fmla="*/ 679 h 1816"/>
                <a:gd name="T52" fmla="*/ 447 w 1800"/>
                <a:gd name="T53" fmla="*/ 753 h 1816"/>
                <a:gd name="T54" fmla="*/ 483 w 1800"/>
                <a:gd name="T55" fmla="*/ 1130 h 1816"/>
                <a:gd name="T56" fmla="*/ 517 w 1800"/>
                <a:gd name="T57" fmla="*/ 1654 h 1816"/>
                <a:gd name="T58" fmla="*/ 669 w 1800"/>
                <a:gd name="T59" fmla="*/ 1616 h 1816"/>
                <a:gd name="T60" fmla="*/ 695 w 1800"/>
                <a:gd name="T61" fmla="*/ 1691 h 1816"/>
                <a:gd name="T62" fmla="*/ 346 w 1800"/>
                <a:gd name="T63" fmla="*/ 1782 h 1816"/>
                <a:gd name="T64" fmla="*/ 163 w 1800"/>
                <a:gd name="T65" fmla="*/ 1669 h 1816"/>
                <a:gd name="T66" fmla="*/ 32 w 1800"/>
                <a:gd name="T67" fmla="*/ 1406 h 1816"/>
                <a:gd name="T68" fmla="*/ 188 w 1800"/>
                <a:gd name="T69" fmla="*/ 1575 h 1816"/>
                <a:gd name="T70" fmla="*/ 354 w 1800"/>
                <a:gd name="T71" fmla="*/ 1435 h 1816"/>
                <a:gd name="T72" fmla="*/ 342 w 1800"/>
                <a:gd name="T73" fmla="*/ 1353 h 1816"/>
                <a:gd name="T74" fmla="*/ 263 w 1800"/>
                <a:gd name="T75" fmla="*/ 1571 h 1816"/>
                <a:gd name="T76" fmla="*/ 163 w 1800"/>
                <a:gd name="T77" fmla="*/ 1525 h 1816"/>
                <a:gd name="T78" fmla="*/ 127 w 1800"/>
                <a:gd name="T79" fmla="*/ 1453 h 1816"/>
                <a:gd name="T80" fmla="*/ 28 w 1800"/>
                <a:gd name="T81" fmla="*/ 1376 h 1816"/>
                <a:gd name="T82" fmla="*/ 23 w 1800"/>
                <a:gd name="T83" fmla="*/ 1583 h 1816"/>
                <a:gd name="T84" fmla="*/ 154 w 1800"/>
                <a:gd name="T85" fmla="*/ 1692 h 1816"/>
                <a:gd name="T86" fmla="*/ 336 w 1800"/>
                <a:gd name="T87" fmla="*/ 1816 h 1816"/>
                <a:gd name="T88" fmla="*/ 465 w 1800"/>
                <a:gd name="T89" fmla="*/ 1779 h 1816"/>
                <a:gd name="T90" fmla="*/ 699 w 1800"/>
                <a:gd name="T91" fmla="*/ 1774 h 1816"/>
                <a:gd name="T92" fmla="*/ 797 w 1800"/>
                <a:gd name="T93" fmla="*/ 1600 h 1816"/>
                <a:gd name="T94" fmla="*/ 629 w 1800"/>
                <a:gd name="T95" fmla="*/ 1552 h 1816"/>
                <a:gd name="T96" fmla="*/ 477 w 1800"/>
                <a:gd name="T97" fmla="*/ 1615 h 1816"/>
                <a:gd name="T98" fmla="*/ 485 w 1800"/>
                <a:gd name="T99" fmla="*/ 1224 h 1816"/>
                <a:gd name="T100" fmla="*/ 570 w 1800"/>
                <a:gd name="T101" fmla="*/ 758 h 1816"/>
                <a:gd name="T102" fmla="*/ 691 w 1800"/>
                <a:gd name="T103" fmla="*/ 744 h 1816"/>
                <a:gd name="T104" fmla="*/ 765 w 1800"/>
                <a:gd name="T105" fmla="*/ 808 h 1816"/>
                <a:gd name="T106" fmla="*/ 763 w 1800"/>
                <a:gd name="T107" fmla="*/ 697 h 1816"/>
                <a:gd name="T108" fmla="*/ 673 w 1800"/>
                <a:gd name="T109" fmla="*/ 676 h 1816"/>
                <a:gd name="T110" fmla="*/ 619 w 1800"/>
                <a:gd name="T111" fmla="*/ 619 h 1816"/>
                <a:gd name="T112" fmla="*/ 769 w 1800"/>
                <a:gd name="T113" fmla="*/ 433 h 1816"/>
                <a:gd name="T114" fmla="*/ 1432 w 1800"/>
                <a:gd name="T115" fmla="*/ 435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0" h="1816">
                  <a:moveTo>
                    <a:pt x="765" y="783"/>
                  </a:moveTo>
                  <a:cubicBezTo>
                    <a:pt x="764" y="783"/>
                    <a:pt x="763" y="783"/>
                    <a:pt x="761" y="783"/>
                  </a:cubicBezTo>
                  <a:cubicBezTo>
                    <a:pt x="759" y="782"/>
                    <a:pt x="757" y="781"/>
                    <a:pt x="755" y="780"/>
                  </a:cubicBezTo>
                  <a:cubicBezTo>
                    <a:pt x="748" y="775"/>
                    <a:pt x="744" y="766"/>
                    <a:pt x="744" y="755"/>
                  </a:cubicBezTo>
                  <a:cubicBezTo>
                    <a:pt x="745" y="748"/>
                    <a:pt x="746" y="741"/>
                    <a:pt x="747" y="734"/>
                  </a:cubicBezTo>
                  <a:cubicBezTo>
                    <a:pt x="749" y="722"/>
                    <a:pt x="755" y="713"/>
                    <a:pt x="767" y="712"/>
                  </a:cubicBezTo>
                  <a:cubicBezTo>
                    <a:pt x="768" y="712"/>
                    <a:pt x="770" y="712"/>
                    <a:pt x="771" y="712"/>
                  </a:cubicBezTo>
                  <a:cubicBezTo>
                    <a:pt x="776" y="712"/>
                    <a:pt x="781" y="713"/>
                    <a:pt x="785" y="716"/>
                  </a:cubicBezTo>
                  <a:cubicBezTo>
                    <a:pt x="789" y="718"/>
                    <a:pt x="792" y="723"/>
                    <a:pt x="794" y="729"/>
                  </a:cubicBezTo>
                  <a:cubicBezTo>
                    <a:pt x="796" y="733"/>
                    <a:pt x="798" y="737"/>
                    <a:pt x="798" y="738"/>
                  </a:cubicBezTo>
                  <a:cubicBezTo>
                    <a:pt x="803" y="754"/>
                    <a:pt x="800" y="766"/>
                    <a:pt x="790" y="773"/>
                  </a:cubicBezTo>
                  <a:cubicBezTo>
                    <a:pt x="784" y="779"/>
                    <a:pt x="774" y="783"/>
                    <a:pt x="765" y="783"/>
                  </a:cubicBezTo>
                  <a:moveTo>
                    <a:pt x="375" y="690"/>
                  </a:moveTo>
                  <a:cubicBezTo>
                    <a:pt x="374" y="690"/>
                    <a:pt x="374" y="690"/>
                    <a:pt x="373" y="690"/>
                  </a:cubicBezTo>
                  <a:cubicBezTo>
                    <a:pt x="365" y="690"/>
                    <a:pt x="357" y="689"/>
                    <a:pt x="344" y="688"/>
                  </a:cubicBezTo>
                  <a:cubicBezTo>
                    <a:pt x="350" y="667"/>
                    <a:pt x="356" y="650"/>
                    <a:pt x="362" y="631"/>
                  </a:cubicBezTo>
                  <a:cubicBezTo>
                    <a:pt x="463" y="652"/>
                    <a:pt x="562" y="672"/>
                    <a:pt x="664" y="693"/>
                  </a:cubicBezTo>
                  <a:cubicBezTo>
                    <a:pt x="660" y="708"/>
                    <a:pt x="656" y="720"/>
                    <a:pt x="651" y="734"/>
                  </a:cubicBezTo>
                  <a:cubicBezTo>
                    <a:pt x="625" y="733"/>
                    <a:pt x="600" y="733"/>
                    <a:pt x="575" y="729"/>
                  </a:cubicBezTo>
                  <a:cubicBezTo>
                    <a:pt x="547" y="725"/>
                    <a:pt x="517" y="723"/>
                    <a:pt x="490" y="713"/>
                  </a:cubicBezTo>
                  <a:cubicBezTo>
                    <a:pt x="460" y="701"/>
                    <a:pt x="426" y="707"/>
                    <a:pt x="397" y="691"/>
                  </a:cubicBezTo>
                  <a:cubicBezTo>
                    <a:pt x="395" y="690"/>
                    <a:pt x="392" y="689"/>
                    <a:pt x="389" y="689"/>
                  </a:cubicBezTo>
                  <a:cubicBezTo>
                    <a:pt x="387" y="689"/>
                    <a:pt x="384" y="690"/>
                    <a:pt x="382" y="690"/>
                  </a:cubicBezTo>
                  <a:cubicBezTo>
                    <a:pt x="380" y="690"/>
                    <a:pt x="377" y="690"/>
                    <a:pt x="375" y="690"/>
                  </a:cubicBezTo>
                  <a:moveTo>
                    <a:pt x="263" y="607"/>
                  </a:moveTo>
                  <a:cubicBezTo>
                    <a:pt x="261" y="603"/>
                    <a:pt x="258" y="600"/>
                    <a:pt x="255" y="597"/>
                  </a:cubicBezTo>
                  <a:cubicBezTo>
                    <a:pt x="261" y="594"/>
                    <a:pt x="268" y="592"/>
                    <a:pt x="275" y="592"/>
                  </a:cubicBezTo>
                  <a:cubicBezTo>
                    <a:pt x="279" y="592"/>
                    <a:pt x="283" y="593"/>
                    <a:pt x="287" y="595"/>
                  </a:cubicBezTo>
                  <a:cubicBezTo>
                    <a:pt x="287" y="595"/>
                    <a:pt x="287" y="595"/>
                    <a:pt x="287" y="595"/>
                  </a:cubicBezTo>
                  <a:cubicBezTo>
                    <a:pt x="292" y="598"/>
                    <a:pt x="306" y="617"/>
                    <a:pt x="304" y="622"/>
                  </a:cubicBezTo>
                  <a:cubicBezTo>
                    <a:pt x="298" y="633"/>
                    <a:pt x="293" y="643"/>
                    <a:pt x="285" y="659"/>
                  </a:cubicBezTo>
                  <a:cubicBezTo>
                    <a:pt x="283" y="659"/>
                    <a:pt x="275" y="660"/>
                    <a:pt x="268" y="660"/>
                  </a:cubicBezTo>
                  <a:cubicBezTo>
                    <a:pt x="267" y="660"/>
                    <a:pt x="267" y="660"/>
                    <a:pt x="266" y="660"/>
                  </a:cubicBezTo>
                  <a:cubicBezTo>
                    <a:pt x="257" y="660"/>
                    <a:pt x="250" y="659"/>
                    <a:pt x="244" y="656"/>
                  </a:cubicBezTo>
                  <a:cubicBezTo>
                    <a:pt x="238" y="652"/>
                    <a:pt x="235" y="645"/>
                    <a:pt x="234" y="635"/>
                  </a:cubicBezTo>
                  <a:cubicBezTo>
                    <a:pt x="233" y="627"/>
                    <a:pt x="247" y="604"/>
                    <a:pt x="258" y="604"/>
                  </a:cubicBezTo>
                  <a:cubicBezTo>
                    <a:pt x="259" y="604"/>
                    <a:pt x="260" y="604"/>
                    <a:pt x="261" y="605"/>
                  </a:cubicBezTo>
                  <a:cubicBezTo>
                    <a:pt x="262" y="605"/>
                    <a:pt x="263" y="606"/>
                    <a:pt x="263" y="607"/>
                  </a:cubicBezTo>
                  <a:moveTo>
                    <a:pt x="569" y="651"/>
                  </a:moveTo>
                  <a:cubicBezTo>
                    <a:pt x="540" y="645"/>
                    <a:pt x="514" y="639"/>
                    <a:pt x="485" y="632"/>
                  </a:cubicBezTo>
                  <a:cubicBezTo>
                    <a:pt x="489" y="615"/>
                    <a:pt x="491" y="599"/>
                    <a:pt x="496" y="584"/>
                  </a:cubicBezTo>
                  <a:cubicBezTo>
                    <a:pt x="498" y="575"/>
                    <a:pt x="517" y="567"/>
                    <a:pt x="529" y="567"/>
                  </a:cubicBezTo>
                  <a:cubicBezTo>
                    <a:pt x="531" y="567"/>
                    <a:pt x="533" y="567"/>
                    <a:pt x="535" y="568"/>
                  </a:cubicBezTo>
                  <a:cubicBezTo>
                    <a:pt x="549" y="572"/>
                    <a:pt x="563" y="579"/>
                    <a:pt x="579" y="585"/>
                  </a:cubicBezTo>
                  <a:cubicBezTo>
                    <a:pt x="576" y="608"/>
                    <a:pt x="572" y="628"/>
                    <a:pt x="569" y="651"/>
                  </a:cubicBezTo>
                  <a:moveTo>
                    <a:pt x="609" y="600"/>
                  </a:moveTo>
                  <a:cubicBezTo>
                    <a:pt x="603" y="600"/>
                    <a:pt x="598" y="599"/>
                    <a:pt x="594" y="597"/>
                  </a:cubicBezTo>
                  <a:cubicBezTo>
                    <a:pt x="594" y="597"/>
                    <a:pt x="594" y="597"/>
                    <a:pt x="594" y="597"/>
                  </a:cubicBezTo>
                  <a:cubicBezTo>
                    <a:pt x="591" y="595"/>
                    <a:pt x="590" y="590"/>
                    <a:pt x="587" y="585"/>
                  </a:cubicBezTo>
                  <a:cubicBezTo>
                    <a:pt x="593" y="583"/>
                    <a:pt x="596" y="581"/>
                    <a:pt x="599" y="581"/>
                  </a:cubicBezTo>
                  <a:cubicBezTo>
                    <a:pt x="631" y="578"/>
                    <a:pt x="651" y="555"/>
                    <a:pt x="643" y="524"/>
                  </a:cubicBezTo>
                  <a:cubicBezTo>
                    <a:pt x="640" y="508"/>
                    <a:pt x="636" y="493"/>
                    <a:pt x="630" y="478"/>
                  </a:cubicBezTo>
                  <a:cubicBezTo>
                    <a:pt x="636" y="476"/>
                    <a:pt x="642" y="473"/>
                    <a:pt x="648" y="471"/>
                  </a:cubicBezTo>
                  <a:cubicBezTo>
                    <a:pt x="652" y="469"/>
                    <a:pt x="655" y="468"/>
                    <a:pt x="659" y="466"/>
                  </a:cubicBezTo>
                  <a:cubicBezTo>
                    <a:pt x="661" y="472"/>
                    <a:pt x="664" y="478"/>
                    <a:pt x="666" y="483"/>
                  </a:cubicBezTo>
                  <a:cubicBezTo>
                    <a:pt x="678" y="520"/>
                    <a:pt x="663" y="555"/>
                    <a:pt x="645" y="587"/>
                  </a:cubicBezTo>
                  <a:cubicBezTo>
                    <a:pt x="640" y="595"/>
                    <a:pt x="623" y="600"/>
                    <a:pt x="609" y="600"/>
                  </a:cubicBezTo>
                  <a:moveTo>
                    <a:pt x="609" y="563"/>
                  </a:moveTo>
                  <a:cubicBezTo>
                    <a:pt x="585" y="558"/>
                    <a:pt x="565" y="552"/>
                    <a:pt x="546" y="550"/>
                  </a:cubicBezTo>
                  <a:cubicBezTo>
                    <a:pt x="532" y="549"/>
                    <a:pt x="520" y="544"/>
                    <a:pt x="509" y="537"/>
                  </a:cubicBezTo>
                  <a:cubicBezTo>
                    <a:pt x="503" y="533"/>
                    <a:pt x="497" y="529"/>
                    <a:pt x="491" y="524"/>
                  </a:cubicBezTo>
                  <a:cubicBezTo>
                    <a:pt x="473" y="509"/>
                    <a:pt x="478" y="488"/>
                    <a:pt x="480" y="469"/>
                  </a:cubicBezTo>
                  <a:cubicBezTo>
                    <a:pt x="482" y="451"/>
                    <a:pt x="489" y="434"/>
                    <a:pt x="508" y="428"/>
                  </a:cubicBezTo>
                  <a:cubicBezTo>
                    <a:pt x="517" y="426"/>
                    <a:pt x="527" y="424"/>
                    <a:pt x="537" y="424"/>
                  </a:cubicBezTo>
                  <a:cubicBezTo>
                    <a:pt x="551" y="424"/>
                    <a:pt x="565" y="427"/>
                    <a:pt x="577" y="435"/>
                  </a:cubicBezTo>
                  <a:cubicBezTo>
                    <a:pt x="586" y="440"/>
                    <a:pt x="593" y="448"/>
                    <a:pt x="598" y="459"/>
                  </a:cubicBezTo>
                  <a:cubicBezTo>
                    <a:pt x="592" y="460"/>
                    <a:pt x="586" y="461"/>
                    <a:pt x="580" y="461"/>
                  </a:cubicBezTo>
                  <a:cubicBezTo>
                    <a:pt x="560" y="461"/>
                    <a:pt x="541" y="454"/>
                    <a:pt x="523" y="434"/>
                  </a:cubicBezTo>
                  <a:cubicBezTo>
                    <a:pt x="521" y="431"/>
                    <a:pt x="517" y="430"/>
                    <a:pt x="513" y="430"/>
                  </a:cubicBezTo>
                  <a:cubicBezTo>
                    <a:pt x="503" y="430"/>
                    <a:pt x="494" y="442"/>
                    <a:pt x="502" y="451"/>
                  </a:cubicBezTo>
                  <a:cubicBezTo>
                    <a:pt x="525" y="476"/>
                    <a:pt x="552" y="486"/>
                    <a:pt x="580" y="486"/>
                  </a:cubicBezTo>
                  <a:cubicBezTo>
                    <a:pt x="588" y="486"/>
                    <a:pt x="597" y="485"/>
                    <a:pt x="605" y="484"/>
                  </a:cubicBezTo>
                  <a:cubicBezTo>
                    <a:pt x="609" y="500"/>
                    <a:pt x="614" y="516"/>
                    <a:pt x="616" y="532"/>
                  </a:cubicBezTo>
                  <a:cubicBezTo>
                    <a:pt x="618" y="541"/>
                    <a:pt x="612" y="552"/>
                    <a:pt x="609" y="563"/>
                  </a:cubicBezTo>
                  <a:moveTo>
                    <a:pt x="467" y="566"/>
                  </a:moveTo>
                  <a:cubicBezTo>
                    <a:pt x="439" y="547"/>
                    <a:pt x="434" y="521"/>
                    <a:pt x="430" y="497"/>
                  </a:cubicBezTo>
                  <a:cubicBezTo>
                    <a:pt x="425" y="470"/>
                    <a:pt x="431" y="442"/>
                    <a:pt x="443" y="417"/>
                  </a:cubicBezTo>
                  <a:cubicBezTo>
                    <a:pt x="456" y="388"/>
                    <a:pt x="484" y="375"/>
                    <a:pt x="513" y="373"/>
                  </a:cubicBezTo>
                  <a:cubicBezTo>
                    <a:pt x="516" y="373"/>
                    <a:pt x="519" y="373"/>
                    <a:pt x="522" y="373"/>
                  </a:cubicBezTo>
                  <a:cubicBezTo>
                    <a:pt x="551" y="373"/>
                    <a:pt x="576" y="382"/>
                    <a:pt x="597" y="395"/>
                  </a:cubicBezTo>
                  <a:cubicBezTo>
                    <a:pt x="617" y="408"/>
                    <a:pt x="633" y="425"/>
                    <a:pt x="645" y="443"/>
                  </a:cubicBezTo>
                  <a:cubicBezTo>
                    <a:pt x="637" y="447"/>
                    <a:pt x="628" y="450"/>
                    <a:pt x="620" y="453"/>
                  </a:cubicBezTo>
                  <a:cubicBezTo>
                    <a:pt x="618" y="448"/>
                    <a:pt x="616" y="444"/>
                    <a:pt x="613" y="439"/>
                  </a:cubicBezTo>
                  <a:cubicBezTo>
                    <a:pt x="608" y="431"/>
                    <a:pt x="600" y="424"/>
                    <a:pt x="591" y="418"/>
                  </a:cubicBezTo>
                  <a:cubicBezTo>
                    <a:pt x="583" y="413"/>
                    <a:pt x="573" y="409"/>
                    <a:pt x="565" y="407"/>
                  </a:cubicBezTo>
                  <a:cubicBezTo>
                    <a:pt x="557" y="405"/>
                    <a:pt x="549" y="404"/>
                    <a:pt x="541" y="404"/>
                  </a:cubicBezTo>
                  <a:cubicBezTo>
                    <a:pt x="527" y="404"/>
                    <a:pt x="513" y="406"/>
                    <a:pt x="501" y="409"/>
                  </a:cubicBezTo>
                  <a:cubicBezTo>
                    <a:pt x="480" y="414"/>
                    <a:pt x="462" y="426"/>
                    <a:pt x="457" y="452"/>
                  </a:cubicBezTo>
                  <a:cubicBezTo>
                    <a:pt x="452" y="480"/>
                    <a:pt x="448" y="506"/>
                    <a:pt x="459" y="532"/>
                  </a:cubicBezTo>
                  <a:cubicBezTo>
                    <a:pt x="462" y="541"/>
                    <a:pt x="463" y="551"/>
                    <a:pt x="467" y="566"/>
                  </a:cubicBezTo>
                  <a:moveTo>
                    <a:pt x="1439" y="406"/>
                  </a:moveTo>
                  <a:cubicBezTo>
                    <a:pt x="1454" y="326"/>
                    <a:pt x="1433" y="240"/>
                    <a:pt x="1414" y="152"/>
                  </a:cubicBezTo>
                  <a:cubicBezTo>
                    <a:pt x="1396" y="66"/>
                    <a:pt x="1448" y="29"/>
                    <a:pt x="1513" y="29"/>
                  </a:cubicBezTo>
                  <a:cubicBezTo>
                    <a:pt x="1592" y="29"/>
                    <a:pt x="1690" y="84"/>
                    <a:pt x="1703" y="170"/>
                  </a:cubicBezTo>
                  <a:cubicBezTo>
                    <a:pt x="1725" y="319"/>
                    <a:pt x="1557" y="377"/>
                    <a:pt x="1439" y="406"/>
                  </a:cubicBezTo>
                  <a:moveTo>
                    <a:pt x="1507" y="0"/>
                  </a:moveTo>
                  <a:cubicBezTo>
                    <a:pt x="1456" y="0"/>
                    <a:pt x="1395" y="13"/>
                    <a:pt x="1380" y="66"/>
                  </a:cubicBezTo>
                  <a:cubicBezTo>
                    <a:pt x="1354" y="159"/>
                    <a:pt x="1431" y="266"/>
                    <a:pt x="1422" y="362"/>
                  </a:cubicBezTo>
                  <a:cubicBezTo>
                    <a:pt x="1421" y="379"/>
                    <a:pt x="1417" y="396"/>
                    <a:pt x="1412" y="412"/>
                  </a:cubicBezTo>
                  <a:cubicBezTo>
                    <a:pt x="1404" y="415"/>
                    <a:pt x="1402" y="425"/>
                    <a:pt x="1405" y="432"/>
                  </a:cubicBezTo>
                  <a:cubicBezTo>
                    <a:pt x="1367" y="527"/>
                    <a:pt x="1273" y="591"/>
                    <a:pt x="1169" y="591"/>
                  </a:cubicBezTo>
                  <a:cubicBezTo>
                    <a:pt x="1156" y="591"/>
                    <a:pt x="1143" y="590"/>
                    <a:pt x="1130" y="588"/>
                  </a:cubicBezTo>
                  <a:cubicBezTo>
                    <a:pt x="1012" y="569"/>
                    <a:pt x="939" y="463"/>
                    <a:pt x="833" y="419"/>
                  </a:cubicBezTo>
                  <a:cubicBezTo>
                    <a:pt x="809" y="409"/>
                    <a:pt x="785" y="403"/>
                    <a:pt x="761" y="403"/>
                  </a:cubicBezTo>
                  <a:cubicBezTo>
                    <a:pt x="750" y="403"/>
                    <a:pt x="740" y="404"/>
                    <a:pt x="729" y="407"/>
                  </a:cubicBezTo>
                  <a:cubicBezTo>
                    <a:pt x="710" y="411"/>
                    <a:pt x="690" y="421"/>
                    <a:pt x="670" y="431"/>
                  </a:cubicBezTo>
                  <a:cubicBezTo>
                    <a:pt x="655" y="410"/>
                    <a:pt x="636" y="394"/>
                    <a:pt x="615" y="381"/>
                  </a:cubicBezTo>
                  <a:cubicBezTo>
                    <a:pt x="606" y="375"/>
                    <a:pt x="597" y="370"/>
                    <a:pt x="588" y="366"/>
                  </a:cubicBezTo>
                  <a:cubicBezTo>
                    <a:pt x="567" y="355"/>
                    <a:pt x="546" y="350"/>
                    <a:pt x="525" y="350"/>
                  </a:cubicBezTo>
                  <a:cubicBezTo>
                    <a:pt x="491" y="350"/>
                    <a:pt x="457" y="363"/>
                    <a:pt x="428" y="387"/>
                  </a:cubicBezTo>
                  <a:cubicBezTo>
                    <a:pt x="423" y="392"/>
                    <a:pt x="418" y="400"/>
                    <a:pt x="416" y="408"/>
                  </a:cubicBezTo>
                  <a:cubicBezTo>
                    <a:pt x="411" y="430"/>
                    <a:pt x="405" y="452"/>
                    <a:pt x="403" y="474"/>
                  </a:cubicBezTo>
                  <a:cubicBezTo>
                    <a:pt x="400" y="515"/>
                    <a:pt x="412" y="552"/>
                    <a:pt x="444" y="579"/>
                  </a:cubicBezTo>
                  <a:cubicBezTo>
                    <a:pt x="453" y="586"/>
                    <a:pt x="461" y="593"/>
                    <a:pt x="469" y="601"/>
                  </a:cubicBezTo>
                  <a:cubicBezTo>
                    <a:pt x="468" y="610"/>
                    <a:pt x="467" y="619"/>
                    <a:pt x="466" y="628"/>
                  </a:cubicBezTo>
                  <a:cubicBezTo>
                    <a:pt x="465" y="628"/>
                    <a:pt x="463" y="628"/>
                    <a:pt x="462" y="628"/>
                  </a:cubicBezTo>
                  <a:cubicBezTo>
                    <a:pt x="434" y="628"/>
                    <a:pt x="408" y="619"/>
                    <a:pt x="383" y="611"/>
                  </a:cubicBezTo>
                  <a:cubicBezTo>
                    <a:pt x="370" y="607"/>
                    <a:pt x="362" y="605"/>
                    <a:pt x="357" y="605"/>
                  </a:cubicBezTo>
                  <a:cubicBezTo>
                    <a:pt x="346" y="605"/>
                    <a:pt x="344" y="613"/>
                    <a:pt x="338" y="637"/>
                  </a:cubicBezTo>
                  <a:cubicBezTo>
                    <a:pt x="327" y="627"/>
                    <a:pt x="327" y="614"/>
                    <a:pt x="323" y="602"/>
                  </a:cubicBezTo>
                  <a:cubicBezTo>
                    <a:pt x="318" y="590"/>
                    <a:pt x="315" y="583"/>
                    <a:pt x="308" y="579"/>
                  </a:cubicBezTo>
                  <a:cubicBezTo>
                    <a:pt x="303" y="576"/>
                    <a:pt x="296" y="575"/>
                    <a:pt x="286" y="575"/>
                  </a:cubicBezTo>
                  <a:cubicBezTo>
                    <a:pt x="285" y="575"/>
                    <a:pt x="284" y="575"/>
                    <a:pt x="283" y="575"/>
                  </a:cubicBezTo>
                  <a:cubicBezTo>
                    <a:pt x="275" y="575"/>
                    <a:pt x="268" y="575"/>
                    <a:pt x="261" y="576"/>
                  </a:cubicBezTo>
                  <a:cubicBezTo>
                    <a:pt x="233" y="580"/>
                    <a:pt x="207" y="611"/>
                    <a:pt x="209" y="640"/>
                  </a:cubicBezTo>
                  <a:cubicBezTo>
                    <a:pt x="210" y="657"/>
                    <a:pt x="218" y="671"/>
                    <a:pt x="231" y="680"/>
                  </a:cubicBezTo>
                  <a:cubicBezTo>
                    <a:pt x="240" y="685"/>
                    <a:pt x="250" y="688"/>
                    <a:pt x="262" y="688"/>
                  </a:cubicBezTo>
                  <a:cubicBezTo>
                    <a:pt x="263" y="688"/>
                    <a:pt x="263" y="688"/>
                    <a:pt x="264" y="688"/>
                  </a:cubicBezTo>
                  <a:cubicBezTo>
                    <a:pt x="285" y="687"/>
                    <a:pt x="305" y="679"/>
                    <a:pt x="326" y="674"/>
                  </a:cubicBezTo>
                  <a:cubicBezTo>
                    <a:pt x="326" y="674"/>
                    <a:pt x="327" y="677"/>
                    <a:pt x="327" y="679"/>
                  </a:cubicBezTo>
                  <a:cubicBezTo>
                    <a:pt x="327" y="695"/>
                    <a:pt x="328" y="701"/>
                    <a:pt x="333" y="704"/>
                  </a:cubicBezTo>
                  <a:cubicBezTo>
                    <a:pt x="337" y="707"/>
                    <a:pt x="342" y="708"/>
                    <a:pt x="352" y="709"/>
                  </a:cubicBezTo>
                  <a:cubicBezTo>
                    <a:pt x="371" y="712"/>
                    <a:pt x="390" y="715"/>
                    <a:pt x="409" y="717"/>
                  </a:cubicBezTo>
                  <a:cubicBezTo>
                    <a:pt x="420" y="718"/>
                    <a:pt x="428" y="720"/>
                    <a:pt x="433" y="723"/>
                  </a:cubicBezTo>
                  <a:cubicBezTo>
                    <a:pt x="441" y="728"/>
                    <a:pt x="443" y="736"/>
                    <a:pt x="447" y="753"/>
                  </a:cubicBezTo>
                  <a:cubicBezTo>
                    <a:pt x="450" y="748"/>
                    <a:pt x="454" y="743"/>
                    <a:pt x="459" y="736"/>
                  </a:cubicBezTo>
                  <a:cubicBezTo>
                    <a:pt x="484" y="740"/>
                    <a:pt x="511" y="745"/>
                    <a:pt x="539" y="750"/>
                  </a:cubicBezTo>
                  <a:cubicBezTo>
                    <a:pt x="540" y="760"/>
                    <a:pt x="543" y="769"/>
                    <a:pt x="541" y="777"/>
                  </a:cubicBezTo>
                  <a:cubicBezTo>
                    <a:pt x="534" y="828"/>
                    <a:pt x="526" y="880"/>
                    <a:pt x="518" y="931"/>
                  </a:cubicBezTo>
                  <a:cubicBezTo>
                    <a:pt x="507" y="997"/>
                    <a:pt x="495" y="1063"/>
                    <a:pt x="483" y="1130"/>
                  </a:cubicBezTo>
                  <a:cubicBezTo>
                    <a:pt x="470" y="1200"/>
                    <a:pt x="456" y="1271"/>
                    <a:pt x="443" y="1341"/>
                  </a:cubicBezTo>
                  <a:cubicBezTo>
                    <a:pt x="438" y="1372"/>
                    <a:pt x="437" y="1403"/>
                    <a:pt x="432" y="1433"/>
                  </a:cubicBezTo>
                  <a:cubicBezTo>
                    <a:pt x="428" y="1459"/>
                    <a:pt x="419" y="1484"/>
                    <a:pt x="417" y="1510"/>
                  </a:cubicBezTo>
                  <a:cubicBezTo>
                    <a:pt x="414" y="1562"/>
                    <a:pt x="424" y="1611"/>
                    <a:pt x="464" y="1637"/>
                  </a:cubicBezTo>
                  <a:cubicBezTo>
                    <a:pt x="478" y="1646"/>
                    <a:pt x="495" y="1652"/>
                    <a:pt x="517" y="1654"/>
                  </a:cubicBezTo>
                  <a:cubicBezTo>
                    <a:pt x="528" y="1656"/>
                    <a:pt x="539" y="1657"/>
                    <a:pt x="550" y="1657"/>
                  </a:cubicBezTo>
                  <a:cubicBezTo>
                    <a:pt x="583" y="1657"/>
                    <a:pt x="616" y="1651"/>
                    <a:pt x="648" y="1640"/>
                  </a:cubicBezTo>
                  <a:cubicBezTo>
                    <a:pt x="651" y="1639"/>
                    <a:pt x="653" y="1638"/>
                    <a:pt x="656" y="1637"/>
                  </a:cubicBezTo>
                  <a:cubicBezTo>
                    <a:pt x="664" y="1633"/>
                    <a:pt x="676" y="1631"/>
                    <a:pt x="672" y="1620"/>
                  </a:cubicBezTo>
                  <a:cubicBezTo>
                    <a:pt x="672" y="1618"/>
                    <a:pt x="670" y="1617"/>
                    <a:pt x="669" y="1616"/>
                  </a:cubicBezTo>
                  <a:cubicBezTo>
                    <a:pt x="664" y="1613"/>
                    <a:pt x="657" y="1611"/>
                    <a:pt x="650" y="1608"/>
                  </a:cubicBezTo>
                  <a:cubicBezTo>
                    <a:pt x="650" y="1603"/>
                    <a:pt x="648" y="1594"/>
                    <a:pt x="647" y="1587"/>
                  </a:cubicBezTo>
                  <a:cubicBezTo>
                    <a:pt x="687" y="1594"/>
                    <a:pt x="727" y="1602"/>
                    <a:pt x="766" y="1609"/>
                  </a:cubicBezTo>
                  <a:cubicBezTo>
                    <a:pt x="765" y="1624"/>
                    <a:pt x="721" y="1723"/>
                    <a:pt x="708" y="1737"/>
                  </a:cubicBezTo>
                  <a:cubicBezTo>
                    <a:pt x="704" y="1722"/>
                    <a:pt x="699" y="1708"/>
                    <a:pt x="695" y="1691"/>
                  </a:cubicBezTo>
                  <a:cubicBezTo>
                    <a:pt x="652" y="1704"/>
                    <a:pt x="612" y="1715"/>
                    <a:pt x="573" y="1730"/>
                  </a:cubicBezTo>
                  <a:cubicBezTo>
                    <a:pt x="542" y="1743"/>
                    <a:pt x="509" y="1752"/>
                    <a:pt x="476" y="1752"/>
                  </a:cubicBezTo>
                  <a:cubicBezTo>
                    <a:pt x="470" y="1752"/>
                    <a:pt x="465" y="1751"/>
                    <a:pt x="459" y="1751"/>
                  </a:cubicBezTo>
                  <a:cubicBezTo>
                    <a:pt x="452" y="1750"/>
                    <a:pt x="445" y="1750"/>
                    <a:pt x="438" y="1750"/>
                  </a:cubicBezTo>
                  <a:cubicBezTo>
                    <a:pt x="405" y="1750"/>
                    <a:pt x="374" y="1758"/>
                    <a:pt x="346" y="1782"/>
                  </a:cubicBezTo>
                  <a:cubicBezTo>
                    <a:pt x="343" y="1775"/>
                    <a:pt x="339" y="1770"/>
                    <a:pt x="339" y="1766"/>
                  </a:cubicBezTo>
                  <a:cubicBezTo>
                    <a:pt x="340" y="1752"/>
                    <a:pt x="334" y="1744"/>
                    <a:pt x="325" y="1738"/>
                  </a:cubicBezTo>
                  <a:cubicBezTo>
                    <a:pt x="322" y="1736"/>
                    <a:pt x="319" y="1735"/>
                    <a:pt x="316" y="1733"/>
                  </a:cubicBezTo>
                  <a:cubicBezTo>
                    <a:pt x="291" y="1724"/>
                    <a:pt x="267" y="1714"/>
                    <a:pt x="242" y="1706"/>
                  </a:cubicBezTo>
                  <a:cubicBezTo>
                    <a:pt x="214" y="1697"/>
                    <a:pt x="187" y="1685"/>
                    <a:pt x="163" y="1669"/>
                  </a:cubicBezTo>
                  <a:cubicBezTo>
                    <a:pt x="145" y="1658"/>
                    <a:pt x="129" y="1646"/>
                    <a:pt x="113" y="1632"/>
                  </a:cubicBezTo>
                  <a:cubicBezTo>
                    <a:pt x="100" y="1621"/>
                    <a:pt x="92" y="1604"/>
                    <a:pt x="83" y="1590"/>
                  </a:cubicBezTo>
                  <a:cubicBezTo>
                    <a:pt x="75" y="1576"/>
                    <a:pt x="68" y="1561"/>
                    <a:pt x="60" y="1546"/>
                  </a:cubicBezTo>
                  <a:cubicBezTo>
                    <a:pt x="49" y="1550"/>
                    <a:pt x="39" y="1553"/>
                    <a:pt x="26" y="1558"/>
                  </a:cubicBezTo>
                  <a:cubicBezTo>
                    <a:pt x="17" y="1507"/>
                    <a:pt x="26" y="1459"/>
                    <a:pt x="32" y="1406"/>
                  </a:cubicBezTo>
                  <a:cubicBezTo>
                    <a:pt x="65" y="1434"/>
                    <a:pt x="98" y="1449"/>
                    <a:pt x="129" y="1476"/>
                  </a:cubicBezTo>
                  <a:cubicBezTo>
                    <a:pt x="121" y="1486"/>
                    <a:pt x="117" y="1504"/>
                    <a:pt x="128" y="1515"/>
                  </a:cubicBezTo>
                  <a:cubicBezTo>
                    <a:pt x="147" y="1531"/>
                    <a:pt x="162" y="1550"/>
                    <a:pt x="179" y="1568"/>
                  </a:cubicBezTo>
                  <a:cubicBezTo>
                    <a:pt x="181" y="1570"/>
                    <a:pt x="183" y="1572"/>
                    <a:pt x="186" y="1574"/>
                  </a:cubicBezTo>
                  <a:cubicBezTo>
                    <a:pt x="186" y="1574"/>
                    <a:pt x="187" y="1574"/>
                    <a:pt x="188" y="1575"/>
                  </a:cubicBezTo>
                  <a:cubicBezTo>
                    <a:pt x="217" y="1584"/>
                    <a:pt x="247" y="1595"/>
                    <a:pt x="279" y="1595"/>
                  </a:cubicBezTo>
                  <a:cubicBezTo>
                    <a:pt x="284" y="1595"/>
                    <a:pt x="290" y="1595"/>
                    <a:pt x="296" y="1594"/>
                  </a:cubicBezTo>
                  <a:cubicBezTo>
                    <a:pt x="310" y="1592"/>
                    <a:pt x="320" y="1587"/>
                    <a:pt x="327" y="1569"/>
                  </a:cubicBezTo>
                  <a:cubicBezTo>
                    <a:pt x="336" y="1546"/>
                    <a:pt x="342" y="1522"/>
                    <a:pt x="347" y="1498"/>
                  </a:cubicBezTo>
                  <a:cubicBezTo>
                    <a:pt x="352" y="1477"/>
                    <a:pt x="350" y="1456"/>
                    <a:pt x="354" y="1435"/>
                  </a:cubicBezTo>
                  <a:cubicBezTo>
                    <a:pt x="362" y="1383"/>
                    <a:pt x="371" y="1331"/>
                    <a:pt x="379" y="1279"/>
                  </a:cubicBezTo>
                  <a:cubicBezTo>
                    <a:pt x="404" y="1125"/>
                    <a:pt x="430" y="971"/>
                    <a:pt x="455" y="818"/>
                  </a:cubicBezTo>
                  <a:cubicBezTo>
                    <a:pt x="459" y="794"/>
                    <a:pt x="461" y="767"/>
                    <a:pt x="444" y="751"/>
                  </a:cubicBezTo>
                  <a:cubicBezTo>
                    <a:pt x="423" y="852"/>
                    <a:pt x="406" y="954"/>
                    <a:pt x="392" y="1056"/>
                  </a:cubicBezTo>
                  <a:cubicBezTo>
                    <a:pt x="378" y="1156"/>
                    <a:pt x="361" y="1254"/>
                    <a:pt x="342" y="1353"/>
                  </a:cubicBezTo>
                  <a:cubicBezTo>
                    <a:pt x="333" y="1398"/>
                    <a:pt x="338" y="1448"/>
                    <a:pt x="323" y="1492"/>
                  </a:cubicBezTo>
                  <a:cubicBezTo>
                    <a:pt x="318" y="1507"/>
                    <a:pt x="315" y="1523"/>
                    <a:pt x="311" y="1539"/>
                  </a:cubicBezTo>
                  <a:cubicBezTo>
                    <a:pt x="302" y="1565"/>
                    <a:pt x="293" y="1571"/>
                    <a:pt x="266" y="1571"/>
                  </a:cubicBezTo>
                  <a:cubicBezTo>
                    <a:pt x="266" y="1571"/>
                    <a:pt x="265" y="1571"/>
                    <a:pt x="264" y="1571"/>
                  </a:cubicBezTo>
                  <a:cubicBezTo>
                    <a:pt x="264" y="1571"/>
                    <a:pt x="263" y="1571"/>
                    <a:pt x="263" y="1571"/>
                  </a:cubicBezTo>
                  <a:cubicBezTo>
                    <a:pt x="260" y="1571"/>
                    <a:pt x="257" y="1571"/>
                    <a:pt x="253" y="1571"/>
                  </a:cubicBezTo>
                  <a:cubicBezTo>
                    <a:pt x="250" y="1571"/>
                    <a:pt x="247" y="1571"/>
                    <a:pt x="244" y="1571"/>
                  </a:cubicBezTo>
                  <a:cubicBezTo>
                    <a:pt x="233" y="1571"/>
                    <a:pt x="222" y="1570"/>
                    <a:pt x="213" y="1565"/>
                  </a:cubicBezTo>
                  <a:cubicBezTo>
                    <a:pt x="213" y="1564"/>
                    <a:pt x="213" y="1564"/>
                    <a:pt x="212" y="1564"/>
                  </a:cubicBezTo>
                  <a:cubicBezTo>
                    <a:pt x="195" y="1552"/>
                    <a:pt x="179" y="1539"/>
                    <a:pt x="163" y="1525"/>
                  </a:cubicBezTo>
                  <a:cubicBezTo>
                    <a:pt x="157" y="1519"/>
                    <a:pt x="137" y="1505"/>
                    <a:pt x="139" y="1495"/>
                  </a:cubicBezTo>
                  <a:cubicBezTo>
                    <a:pt x="140" y="1488"/>
                    <a:pt x="156" y="1480"/>
                    <a:pt x="154" y="1475"/>
                  </a:cubicBezTo>
                  <a:cubicBezTo>
                    <a:pt x="150" y="1469"/>
                    <a:pt x="144" y="1464"/>
                    <a:pt x="138" y="1460"/>
                  </a:cubicBezTo>
                  <a:cubicBezTo>
                    <a:pt x="136" y="1459"/>
                    <a:pt x="134" y="1458"/>
                    <a:pt x="132" y="1457"/>
                  </a:cubicBezTo>
                  <a:cubicBezTo>
                    <a:pt x="130" y="1456"/>
                    <a:pt x="129" y="1455"/>
                    <a:pt x="127" y="1453"/>
                  </a:cubicBezTo>
                  <a:cubicBezTo>
                    <a:pt x="125" y="1453"/>
                    <a:pt x="124" y="1452"/>
                    <a:pt x="123" y="1451"/>
                  </a:cubicBezTo>
                  <a:cubicBezTo>
                    <a:pt x="112" y="1443"/>
                    <a:pt x="101" y="1435"/>
                    <a:pt x="91" y="1427"/>
                  </a:cubicBezTo>
                  <a:cubicBezTo>
                    <a:pt x="81" y="1418"/>
                    <a:pt x="71" y="1409"/>
                    <a:pt x="60" y="1401"/>
                  </a:cubicBezTo>
                  <a:cubicBezTo>
                    <a:pt x="55" y="1396"/>
                    <a:pt x="49" y="1392"/>
                    <a:pt x="44" y="1388"/>
                  </a:cubicBezTo>
                  <a:cubicBezTo>
                    <a:pt x="41" y="1385"/>
                    <a:pt x="29" y="1379"/>
                    <a:pt x="28" y="1376"/>
                  </a:cubicBezTo>
                  <a:cubicBezTo>
                    <a:pt x="28" y="1373"/>
                    <a:pt x="27" y="1371"/>
                    <a:pt x="25" y="1370"/>
                  </a:cubicBezTo>
                  <a:cubicBezTo>
                    <a:pt x="25" y="1370"/>
                    <a:pt x="25" y="1370"/>
                    <a:pt x="25" y="1370"/>
                  </a:cubicBezTo>
                  <a:cubicBezTo>
                    <a:pt x="7" y="1428"/>
                    <a:pt x="1" y="1457"/>
                    <a:pt x="5" y="1496"/>
                  </a:cubicBezTo>
                  <a:cubicBezTo>
                    <a:pt x="7" y="1512"/>
                    <a:pt x="0" y="1571"/>
                    <a:pt x="17" y="1582"/>
                  </a:cubicBezTo>
                  <a:cubicBezTo>
                    <a:pt x="19" y="1583"/>
                    <a:pt x="21" y="1583"/>
                    <a:pt x="23" y="1583"/>
                  </a:cubicBezTo>
                  <a:cubicBezTo>
                    <a:pt x="26" y="1583"/>
                    <a:pt x="29" y="1582"/>
                    <a:pt x="32" y="1580"/>
                  </a:cubicBezTo>
                  <a:cubicBezTo>
                    <a:pt x="39" y="1576"/>
                    <a:pt x="46" y="1572"/>
                    <a:pt x="55" y="1567"/>
                  </a:cubicBezTo>
                  <a:cubicBezTo>
                    <a:pt x="60" y="1581"/>
                    <a:pt x="63" y="1593"/>
                    <a:pt x="69" y="1604"/>
                  </a:cubicBezTo>
                  <a:cubicBezTo>
                    <a:pt x="78" y="1620"/>
                    <a:pt x="85" y="1638"/>
                    <a:pt x="98" y="1650"/>
                  </a:cubicBezTo>
                  <a:cubicBezTo>
                    <a:pt x="116" y="1665"/>
                    <a:pt x="134" y="1679"/>
                    <a:pt x="154" y="1692"/>
                  </a:cubicBezTo>
                  <a:cubicBezTo>
                    <a:pt x="184" y="1711"/>
                    <a:pt x="217" y="1726"/>
                    <a:pt x="251" y="1735"/>
                  </a:cubicBezTo>
                  <a:cubicBezTo>
                    <a:pt x="266" y="1738"/>
                    <a:pt x="278" y="1743"/>
                    <a:pt x="289" y="1750"/>
                  </a:cubicBezTo>
                  <a:cubicBezTo>
                    <a:pt x="306" y="1761"/>
                    <a:pt x="318" y="1777"/>
                    <a:pt x="324" y="1801"/>
                  </a:cubicBezTo>
                  <a:cubicBezTo>
                    <a:pt x="326" y="1808"/>
                    <a:pt x="328" y="1812"/>
                    <a:pt x="331" y="1815"/>
                  </a:cubicBezTo>
                  <a:cubicBezTo>
                    <a:pt x="333" y="1815"/>
                    <a:pt x="334" y="1816"/>
                    <a:pt x="336" y="1816"/>
                  </a:cubicBezTo>
                  <a:cubicBezTo>
                    <a:pt x="340" y="1816"/>
                    <a:pt x="345" y="1813"/>
                    <a:pt x="352" y="1809"/>
                  </a:cubicBezTo>
                  <a:cubicBezTo>
                    <a:pt x="362" y="1802"/>
                    <a:pt x="372" y="1796"/>
                    <a:pt x="381" y="1788"/>
                  </a:cubicBezTo>
                  <a:cubicBezTo>
                    <a:pt x="393" y="1779"/>
                    <a:pt x="406" y="1775"/>
                    <a:pt x="420" y="1775"/>
                  </a:cubicBezTo>
                  <a:cubicBezTo>
                    <a:pt x="424" y="1775"/>
                    <a:pt x="428" y="1775"/>
                    <a:pt x="432" y="1776"/>
                  </a:cubicBezTo>
                  <a:cubicBezTo>
                    <a:pt x="443" y="1778"/>
                    <a:pt x="454" y="1779"/>
                    <a:pt x="465" y="1779"/>
                  </a:cubicBezTo>
                  <a:cubicBezTo>
                    <a:pt x="501" y="1779"/>
                    <a:pt x="536" y="1768"/>
                    <a:pt x="571" y="1758"/>
                  </a:cubicBezTo>
                  <a:cubicBezTo>
                    <a:pt x="598" y="1750"/>
                    <a:pt x="624" y="1739"/>
                    <a:pt x="650" y="1730"/>
                  </a:cubicBezTo>
                  <a:cubicBezTo>
                    <a:pt x="659" y="1728"/>
                    <a:pt x="669" y="1728"/>
                    <a:pt x="680" y="1726"/>
                  </a:cubicBezTo>
                  <a:cubicBezTo>
                    <a:pt x="684" y="1740"/>
                    <a:pt x="688" y="1751"/>
                    <a:pt x="691" y="1762"/>
                  </a:cubicBezTo>
                  <a:cubicBezTo>
                    <a:pt x="693" y="1767"/>
                    <a:pt x="695" y="1772"/>
                    <a:pt x="699" y="1774"/>
                  </a:cubicBezTo>
                  <a:cubicBezTo>
                    <a:pt x="700" y="1775"/>
                    <a:pt x="702" y="1776"/>
                    <a:pt x="703" y="1776"/>
                  </a:cubicBezTo>
                  <a:cubicBezTo>
                    <a:pt x="705" y="1776"/>
                    <a:pt x="707" y="1775"/>
                    <a:pt x="708" y="1775"/>
                  </a:cubicBezTo>
                  <a:cubicBezTo>
                    <a:pt x="724" y="1768"/>
                    <a:pt x="740" y="1762"/>
                    <a:pt x="743" y="1741"/>
                  </a:cubicBezTo>
                  <a:cubicBezTo>
                    <a:pt x="746" y="1703"/>
                    <a:pt x="765" y="1671"/>
                    <a:pt x="786" y="1642"/>
                  </a:cubicBezTo>
                  <a:cubicBezTo>
                    <a:pt x="797" y="1628"/>
                    <a:pt x="797" y="1615"/>
                    <a:pt x="797" y="1600"/>
                  </a:cubicBezTo>
                  <a:cubicBezTo>
                    <a:pt x="796" y="1592"/>
                    <a:pt x="794" y="1587"/>
                    <a:pt x="789" y="1584"/>
                  </a:cubicBezTo>
                  <a:cubicBezTo>
                    <a:pt x="787" y="1583"/>
                    <a:pt x="784" y="1582"/>
                    <a:pt x="781" y="1581"/>
                  </a:cubicBezTo>
                  <a:cubicBezTo>
                    <a:pt x="766" y="1580"/>
                    <a:pt x="752" y="1579"/>
                    <a:pt x="737" y="1578"/>
                  </a:cubicBezTo>
                  <a:cubicBezTo>
                    <a:pt x="707" y="1577"/>
                    <a:pt x="677" y="1573"/>
                    <a:pt x="651" y="1558"/>
                  </a:cubicBezTo>
                  <a:cubicBezTo>
                    <a:pt x="643" y="1554"/>
                    <a:pt x="636" y="1552"/>
                    <a:pt x="629" y="1552"/>
                  </a:cubicBezTo>
                  <a:cubicBezTo>
                    <a:pt x="621" y="1552"/>
                    <a:pt x="614" y="1555"/>
                    <a:pt x="606" y="1560"/>
                  </a:cubicBezTo>
                  <a:cubicBezTo>
                    <a:pt x="603" y="1583"/>
                    <a:pt x="637" y="1594"/>
                    <a:pt x="620" y="1620"/>
                  </a:cubicBezTo>
                  <a:cubicBezTo>
                    <a:pt x="596" y="1627"/>
                    <a:pt x="572" y="1631"/>
                    <a:pt x="547" y="1631"/>
                  </a:cubicBezTo>
                  <a:cubicBezTo>
                    <a:pt x="529" y="1631"/>
                    <a:pt x="510" y="1629"/>
                    <a:pt x="491" y="1622"/>
                  </a:cubicBezTo>
                  <a:cubicBezTo>
                    <a:pt x="486" y="1620"/>
                    <a:pt x="481" y="1618"/>
                    <a:pt x="477" y="1615"/>
                  </a:cubicBezTo>
                  <a:cubicBezTo>
                    <a:pt x="467" y="1609"/>
                    <a:pt x="460" y="1600"/>
                    <a:pt x="456" y="1590"/>
                  </a:cubicBezTo>
                  <a:cubicBezTo>
                    <a:pt x="446" y="1565"/>
                    <a:pt x="440" y="1538"/>
                    <a:pt x="446" y="1510"/>
                  </a:cubicBezTo>
                  <a:cubicBezTo>
                    <a:pt x="451" y="1485"/>
                    <a:pt x="452" y="1460"/>
                    <a:pt x="455" y="1434"/>
                  </a:cubicBezTo>
                  <a:cubicBezTo>
                    <a:pt x="455" y="1425"/>
                    <a:pt x="453" y="1416"/>
                    <a:pt x="455" y="1407"/>
                  </a:cubicBezTo>
                  <a:cubicBezTo>
                    <a:pt x="464" y="1346"/>
                    <a:pt x="474" y="1285"/>
                    <a:pt x="485" y="1224"/>
                  </a:cubicBezTo>
                  <a:cubicBezTo>
                    <a:pt x="497" y="1155"/>
                    <a:pt x="510" y="1085"/>
                    <a:pt x="524" y="1015"/>
                  </a:cubicBezTo>
                  <a:cubicBezTo>
                    <a:pt x="532" y="972"/>
                    <a:pt x="543" y="928"/>
                    <a:pt x="552" y="885"/>
                  </a:cubicBezTo>
                  <a:cubicBezTo>
                    <a:pt x="554" y="879"/>
                    <a:pt x="555" y="872"/>
                    <a:pt x="555" y="866"/>
                  </a:cubicBezTo>
                  <a:cubicBezTo>
                    <a:pt x="558" y="837"/>
                    <a:pt x="559" y="808"/>
                    <a:pt x="562" y="780"/>
                  </a:cubicBezTo>
                  <a:cubicBezTo>
                    <a:pt x="562" y="773"/>
                    <a:pt x="567" y="767"/>
                    <a:pt x="570" y="758"/>
                  </a:cubicBezTo>
                  <a:cubicBezTo>
                    <a:pt x="595" y="766"/>
                    <a:pt x="618" y="774"/>
                    <a:pt x="641" y="782"/>
                  </a:cubicBezTo>
                  <a:cubicBezTo>
                    <a:pt x="648" y="784"/>
                    <a:pt x="653" y="786"/>
                    <a:pt x="656" y="786"/>
                  </a:cubicBezTo>
                  <a:cubicBezTo>
                    <a:pt x="661" y="786"/>
                    <a:pt x="663" y="781"/>
                    <a:pt x="667" y="769"/>
                  </a:cubicBezTo>
                  <a:cubicBezTo>
                    <a:pt x="671" y="760"/>
                    <a:pt x="674" y="751"/>
                    <a:pt x="678" y="742"/>
                  </a:cubicBezTo>
                  <a:cubicBezTo>
                    <a:pt x="684" y="743"/>
                    <a:pt x="687" y="744"/>
                    <a:pt x="691" y="744"/>
                  </a:cubicBezTo>
                  <a:cubicBezTo>
                    <a:pt x="701" y="746"/>
                    <a:pt x="707" y="747"/>
                    <a:pt x="711" y="749"/>
                  </a:cubicBezTo>
                  <a:cubicBezTo>
                    <a:pt x="716" y="752"/>
                    <a:pt x="717" y="758"/>
                    <a:pt x="722" y="772"/>
                  </a:cubicBezTo>
                  <a:cubicBezTo>
                    <a:pt x="726" y="783"/>
                    <a:pt x="734" y="796"/>
                    <a:pt x="743" y="802"/>
                  </a:cubicBezTo>
                  <a:cubicBezTo>
                    <a:pt x="744" y="802"/>
                    <a:pt x="744" y="803"/>
                    <a:pt x="745" y="803"/>
                  </a:cubicBezTo>
                  <a:cubicBezTo>
                    <a:pt x="751" y="806"/>
                    <a:pt x="758" y="808"/>
                    <a:pt x="765" y="808"/>
                  </a:cubicBezTo>
                  <a:cubicBezTo>
                    <a:pt x="791" y="808"/>
                    <a:pt x="820" y="788"/>
                    <a:pt x="825" y="763"/>
                  </a:cubicBezTo>
                  <a:cubicBezTo>
                    <a:pt x="830" y="741"/>
                    <a:pt x="823" y="720"/>
                    <a:pt x="809" y="702"/>
                  </a:cubicBezTo>
                  <a:cubicBezTo>
                    <a:pt x="806" y="700"/>
                    <a:pt x="804" y="698"/>
                    <a:pt x="802" y="696"/>
                  </a:cubicBezTo>
                  <a:cubicBezTo>
                    <a:pt x="797" y="693"/>
                    <a:pt x="792" y="692"/>
                    <a:pt x="787" y="692"/>
                  </a:cubicBezTo>
                  <a:cubicBezTo>
                    <a:pt x="779" y="692"/>
                    <a:pt x="771" y="695"/>
                    <a:pt x="763" y="697"/>
                  </a:cubicBezTo>
                  <a:cubicBezTo>
                    <a:pt x="755" y="698"/>
                    <a:pt x="747" y="701"/>
                    <a:pt x="739" y="702"/>
                  </a:cubicBezTo>
                  <a:cubicBezTo>
                    <a:pt x="727" y="704"/>
                    <a:pt x="718" y="708"/>
                    <a:pt x="722" y="725"/>
                  </a:cubicBezTo>
                  <a:cubicBezTo>
                    <a:pt x="707" y="722"/>
                    <a:pt x="696" y="719"/>
                    <a:pt x="684" y="717"/>
                  </a:cubicBezTo>
                  <a:cubicBezTo>
                    <a:pt x="695" y="691"/>
                    <a:pt x="695" y="691"/>
                    <a:pt x="675" y="677"/>
                  </a:cubicBezTo>
                  <a:cubicBezTo>
                    <a:pt x="675" y="677"/>
                    <a:pt x="674" y="677"/>
                    <a:pt x="673" y="676"/>
                  </a:cubicBezTo>
                  <a:cubicBezTo>
                    <a:pt x="666" y="672"/>
                    <a:pt x="659" y="669"/>
                    <a:pt x="651" y="667"/>
                  </a:cubicBezTo>
                  <a:cubicBezTo>
                    <a:pt x="634" y="663"/>
                    <a:pt x="617" y="660"/>
                    <a:pt x="599" y="657"/>
                  </a:cubicBezTo>
                  <a:cubicBezTo>
                    <a:pt x="597" y="645"/>
                    <a:pt x="595" y="634"/>
                    <a:pt x="592" y="619"/>
                  </a:cubicBezTo>
                  <a:cubicBezTo>
                    <a:pt x="601" y="619"/>
                    <a:pt x="608" y="619"/>
                    <a:pt x="615" y="619"/>
                  </a:cubicBezTo>
                  <a:cubicBezTo>
                    <a:pt x="616" y="619"/>
                    <a:pt x="618" y="619"/>
                    <a:pt x="619" y="619"/>
                  </a:cubicBezTo>
                  <a:cubicBezTo>
                    <a:pt x="619" y="619"/>
                    <a:pt x="620" y="619"/>
                    <a:pt x="620" y="619"/>
                  </a:cubicBezTo>
                  <a:cubicBezTo>
                    <a:pt x="642" y="619"/>
                    <a:pt x="676" y="603"/>
                    <a:pt x="682" y="575"/>
                  </a:cubicBezTo>
                  <a:cubicBezTo>
                    <a:pt x="687" y="551"/>
                    <a:pt x="690" y="527"/>
                    <a:pt x="694" y="503"/>
                  </a:cubicBezTo>
                  <a:cubicBezTo>
                    <a:pt x="696" y="486"/>
                    <a:pt x="691" y="471"/>
                    <a:pt x="684" y="455"/>
                  </a:cubicBezTo>
                  <a:cubicBezTo>
                    <a:pt x="712" y="443"/>
                    <a:pt x="739" y="433"/>
                    <a:pt x="769" y="433"/>
                  </a:cubicBezTo>
                  <a:cubicBezTo>
                    <a:pt x="786" y="433"/>
                    <a:pt x="804" y="436"/>
                    <a:pt x="823" y="444"/>
                  </a:cubicBezTo>
                  <a:cubicBezTo>
                    <a:pt x="873" y="465"/>
                    <a:pt x="915" y="501"/>
                    <a:pt x="957" y="532"/>
                  </a:cubicBezTo>
                  <a:cubicBezTo>
                    <a:pt x="1026" y="582"/>
                    <a:pt x="1105" y="616"/>
                    <a:pt x="1184" y="616"/>
                  </a:cubicBezTo>
                  <a:cubicBezTo>
                    <a:pt x="1241" y="616"/>
                    <a:pt x="1299" y="597"/>
                    <a:pt x="1352" y="553"/>
                  </a:cubicBezTo>
                  <a:cubicBezTo>
                    <a:pt x="1394" y="517"/>
                    <a:pt x="1419" y="477"/>
                    <a:pt x="1432" y="435"/>
                  </a:cubicBezTo>
                  <a:cubicBezTo>
                    <a:pt x="1574" y="401"/>
                    <a:pt x="1800" y="307"/>
                    <a:pt x="1716" y="120"/>
                  </a:cubicBezTo>
                  <a:cubicBezTo>
                    <a:pt x="1684" y="48"/>
                    <a:pt x="1610" y="7"/>
                    <a:pt x="1534" y="1"/>
                  </a:cubicBezTo>
                  <a:cubicBezTo>
                    <a:pt x="1525" y="0"/>
                    <a:pt x="1517" y="0"/>
                    <a:pt x="15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" name="Freeform 305"/>
            <p:cNvSpPr>
              <a:spLocks noEditPoints="1"/>
            </p:cNvSpPr>
            <p:nvPr/>
          </p:nvSpPr>
          <p:spPr bwMode="auto">
            <a:xfrm>
              <a:off x="1343025" y="6961188"/>
              <a:ext cx="487363" cy="455613"/>
            </a:xfrm>
            <a:custGeom>
              <a:avLst/>
              <a:gdLst>
                <a:gd name="T0" fmla="*/ 438 w 684"/>
                <a:gd name="T1" fmla="*/ 433 h 641"/>
                <a:gd name="T2" fmla="*/ 591 w 684"/>
                <a:gd name="T3" fmla="*/ 284 h 641"/>
                <a:gd name="T4" fmla="*/ 628 w 684"/>
                <a:gd name="T5" fmla="*/ 355 h 641"/>
                <a:gd name="T6" fmla="*/ 595 w 684"/>
                <a:gd name="T7" fmla="*/ 355 h 641"/>
                <a:gd name="T8" fmla="*/ 563 w 684"/>
                <a:gd name="T9" fmla="*/ 359 h 641"/>
                <a:gd name="T10" fmla="*/ 655 w 684"/>
                <a:gd name="T11" fmla="*/ 477 h 641"/>
                <a:gd name="T12" fmla="*/ 580 w 684"/>
                <a:gd name="T13" fmla="*/ 530 h 641"/>
                <a:gd name="T14" fmla="*/ 415 w 684"/>
                <a:gd name="T15" fmla="*/ 564 h 641"/>
                <a:gd name="T16" fmla="*/ 407 w 684"/>
                <a:gd name="T17" fmla="*/ 118 h 641"/>
                <a:gd name="T18" fmla="*/ 410 w 684"/>
                <a:gd name="T19" fmla="*/ 48 h 641"/>
                <a:gd name="T20" fmla="*/ 571 w 684"/>
                <a:gd name="T21" fmla="*/ 249 h 641"/>
                <a:gd name="T22" fmla="*/ 546 w 684"/>
                <a:gd name="T23" fmla="*/ 272 h 641"/>
                <a:gd name="T24" fmla="*/ 386 w 684"/>
                <a:gd name="T25" fmla="*/ 552 h 641"/>
                <a:gd name="T26" fmla="*/ 241 w 684"/>
                <a:gd name="T27" fmla="*/ 616 h 641"/>
                <a:gd name="T28" fmla="*/ 123 w 684"/>
                <a:gd name="T29" fmla="*/ 578 h 641"/>
                <a:gd name="T30" fmla="*/ 132 w 684"/>
                <a:gd name="T31" fmla="*/ 564 h 641"/>
                <a:gd name="T32" fmla="*/ 295 w 684"/>
                <a:gd name="T33" fmla="*/ 360 h 641"/>
                <a:gd name="T34" fmla="*/ 272 w 684"/>
                <a:gd name="T35" fmla="*/ 324 h 641"/>
                <a:gd name="T36" fmla="*/ 136 w 684"/>
                <a:gd name="T37" fmla="*/ 297 h 641"/>
                <a:gd name="T38" fmla="*/ 111 w 684"/>
                <a:gd name="T39" fmla="*/ 297 h 641"/>
                <a:gd name="T40" fmla="*/ 35 w 684"/>
                <a:gd name="T41" fmla="*/ 314 h 641"/>
                <a:gd name="T42" fmla="*/ 167 w 684"/>
                <a:gd name="T43" fmla="*/ 60 h 641"/>
                <a:gd name="T44" fmla="*/ 212 w 684"/>
                <a:gd name="T45" fmla="*/ 171 h 641"/>
                <a:gd name="T46" fmla="*/ 317 w 684"/>
                <a:gd name="T47" fmla="*/ 240 h 641"/>
                <a:gd name="T48" fmla="*/ 182 w 684"/>
                <a:gd name="T49" fmla="*/ 1 h 641"/>
                <a:gd name="T50" fmla="*/ 40 w 684"/>
                <a:gd name="T51" fmla="*/ 207 h 641"/>
                <a:gd name="T52" fmla="*/ 3 w 684"/>
                <a:gd name="T53" fmla="*/ 335 h 641"/>
                <a:gd name="T54" fmla="*/ 43 w 684"/>
                <a:gd name="T55" fmla="*/ 337 h 641"/>
                <a:gd name="T56" fmla="*/ 191 w 684"/>
                <a:gd name="T57" fmla="*/ 330 h 641"/>
                <a:gd name="T58" fmla="*/ 236 w 684"/>
                <a:gd name="T59" fmla="*/ 430 h 641"/>
                <a:gd name="T60" fmla="*/ 97 w 684"/>
                <a:gd name="T61" fmla="*/ 543 h 641"/>
                <a:gd name="T62" fmla="*/ 96 w 684"/>
                <a:gd name="T63" fmla="*/ 604 h 641"/>
                <a:gd name="T64" fmla="*/ 230 w 684"/>
                <a:gd name="T65" fmla="*/ 641 h 641"/>
                <a:gd name="T66" fmla="*/ 382 w 684"/>
                <a:gd name="T67" fmla="*/ 609 h 641"/>
                <a:gd name="T68" fmla="*/ 563 w 684"/>
                <a:gd name="T69" fmla="*/ 562 h 641"/>
                <a:gd name="T70" fmla="*/ 621 w 684"/>
                <a:gd name="T71" fmla="*/ 568 h 641"/>
                <a:gd name="T72" fmla="*/ 640 w 684"/>
                <a:gd name="T73" fmla="*/ 569 h 641"/>
                <a:gd name="T74" fmla="*/ 647 w 684"/>
                <a:gd name="T75" fmla="*/ 539 h 641"/>
                <a:gd name="T76" fmla="*/ 679 w 684"/>
                <a:gd name="T77" fmla="*/ 422 h 641"/>
                <a:gd name="T78" fmla="*/ 464 w 684"/>
                <a:gd name="T79" fmla="*/ 57 h 641"/>
                <a:gd name="T80" fmla="*/ 426 w 684"/>
                <a:gd name="T81" fmla="*/ 19 h 641"/>
                <a:gd name="T82" fmla="*/ 383 w 684"/>
                <a:gd name="T83" fmla="*/ 10 h 641"/>
                <a:gd name="T84" fmla="*/ 356 w 684"/>
                <a:gd name="T85" fmla="*/ 185 h 641"/>
                <a:gd name="T86" fmla="*/ 272 w 684"/>
                <a:gd name="T87" fmla="*/ 201 h 641"/>
                <a:gd name="T88" fmla="*/ 201 w 684"/>
                <a:gd name="T89" fmla="*/ 70 h 641"/>
                <a:gd name="T90" fmla="*/ 185 w 684"/>
                <a:gd name="T91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4" h="641">
                  <a:moveTo>
                    <a:pt x="415" y="564"/>
                  </a:moveTo>
                  <a:cubicBezTo>
                    <a:pt x="415" y="560"/>
                    <a:pt x="415" y="560"/>
                    <a:pt x="415" y="560"/>
                  </a:cubicBezTo>
                  <a:cubicBezTo>
                    <a:pt x="405" y="515"/>
                    <a:pt x="413" y="471"/>
                    <a:pt x="438" y="433"/>
                  </a:cubicBezTo>
                  <a:cubicBezTo>
                    <a:pt x="460" y="397"/>
                    <a:pt x="488" y="364"/>
                    <a:pt x="514" y="332"/>
                  </a:cubicBezTo>
                  <a:cubicBezTo>
                    <a:pt x="515" y="330"/>
                    <a:pt x="515" y="330"/>
                    <a:pt x="515" y="330"/>
                  </a:cubicBezTo>
                  <a:cubicBezTo>
                    <a:pt x="536" y="305"/>
                    <a:pt x="560" y="290"/>
                    <a:pt x="591" y="284"/>
                  </a:cubicBezTo>
                  <a:cubicBezTo>
                    <a:pt x="594" y="283"/>
                    <a:pt x="594" y="283"/>
                    <a:pt x="594" y="283"/>
                  </a:cubicBezTo>
                  <a:cubicBezTo>
                    <a:pt x="631" y="353"/>
                    <a:pt x="631" y="353"/>
                    <a:pt x="631" y="353"/>
                  </a:cubicBezTo>
                  <a:cubicBezTo>
                    <a:pt x="628" y="355"/>
                    <a:pt x="628" y="355"/>
                    <a:pt x="628" y="355"/>
                  </a:cubicBezTo>
                  <a:cubicBezTo>
                    <a:pt x="624" y="358"/>
                    <a:pt x="620" y="359"/>
                    <a:pt x="615" y="359"/>
                  </a:cubicBezTo>
                  <a:cubicBezTo>
                    <a:pt x="614" y="359"/>
                    <a:pt x="614" y="359"/>
                    <a:pt x="614" y="359"/>
                  </a:cubicBezTo>
                  <a:cubicBezTo>
                    <a:pt x="608" y="359"/>
                    <a:pt x="601" y="357"/>
                    <a:pt x="595" y="355"/>
                  </a:cubicBezTo>
                  <a:cubicBezTo>
                    <a:pt x="590" y="352"/>
                    <a:pt x="584" y="350"/>
                    <a:pt x="579" y="350"/>
                  </a:cubicBezTo>
                  <a:cubicBezTo>
                    <a:pt x="579" y="350"/>
                    <a:pt x="578" y="350"/>
                    <a:pt x="578" y="350"/>
                  </a:cubicBezTo>
                  <a:cubicBezTo>
                    <a:pt x="574" y="350"/>
                    <a:pt x="568" y="351"/>
                    <a:pt x="563" y="359"/>
                  </a:cubicBezTo>
                  <a:cubicBezTo>
                    <a:pt x="641" y="388"/>
                    <a:pt x="641" y="388"/>
                    <a:pt x="641" y="388"/>
                  </a:cubicBezTo>
                  <a:cubicBezTo>
                    <a:pt x="641" y="390"/>
                    <a:pt x="641" y="390"/>
                    <a:pt x="641" y="390"/>
                  </a:cubicBezTo>
                  <a:cubicBezTo>
                    <a:pt x="651" y="415"/>
                    <a:pt x="661" y="445"/>
                    <a:pt x="655" y="477"/>
                  </a:cubicBezTo>
                  <a:cubicBezTo>
                    <a:pt x="654" y="485"/>
                    <a:pt x="651" y="497"/>
                    <a:pt x="644" y="501"/>
                  </a:cubicBezTo>
                  <a:cubicBezTo>
                    <a:pt x="640" y="503"/>
                    <a:pt x="640" y="503"/>
                    <a:pt x="640" y="503"/>
                  </a:cubicBezTo>
                  <a:cubicBezTo>
                    <a:pt x="621" y="513"/>
                    <a:pt x="601" y="524"/>
                    <a:pt x="580" y="530"/>
                  </a:cubicBezTo>
                  <a:cubicBezTo>
                    <a:pt x="543" y="539"/>
                    <a:pt x="506" y="546"/>
                    <a:pt x="467" y="554"/>
                  </a:cubicBezTo>
                  <a:cubicBezTo>
                    <a:pt x="451" y="557"/>
                    <a:pt x="435" y="560"/>
                    <a:pt x="419" y="563"/>
                  </a:cubicBezTo>
                  <a:cubicBezTo>
                    <a:pt x="415" y="564"/>
                    <a:pt x="415" y="564"/>
                    <a:pt x="415" y="564"/>
                  </a:cubicBezTo>
                  <a:moveTo>
                    <a:pt x="318" y="240"/>
                  </a:moveTo>
                  <a:cubicBezTo>
                    <a:pt x="327" y="240"/>
                    <a:pt x="335" y="237"/>
                    <a:pt x="344" y="231"/>
                  </a:cubicBezTo>
                  <a:cubicBezTo>
                    <a:pt x="381" y="207"/>
                    <a:pt x="401" y="171"/>
                    <a:pt x="407" y="118"/>
                  </a:cubicBezTo>
                  <a:cubicBezTo>
                    <a:pt x="408" y="104"/>
                    <a:pt x="409" y="90"/>
                    <a:pt x="409" y="75"/>
                  </a:cubicBezTo>
                  <a:cubicBezTo>
                    <a:pt x="409" y="69"/>
                    <a:pt x="410" y="62"/>
                    <a:pt x="410" y="55"/>
                  </a:cubicBezTo>
                  <a:cubicBezTo>
                    <a:pt x="410" y="48"/>
                    <a:pt x="410" y="48"/>
                    <a:pt x="410" y="48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42" y="70"/>
                    <a:pt x="549" y="205"/>
                    <a:pt x="569" y="247"/>
                  </a:cubicBezTo>
                  <a:cubicBezTo>
                    <a:pt x="571" y="249"/>
                    <a:pt x="571" y="249"/>
                    <a:pt x="571" y="249"/>
                  </a:cubicBezTo>
                  <a:cubicBezTo>
                    <a:pt x="569" y="251"/>
                    <a:pt x="569" y="251"/>
                    <a:pt x="569" y="251"/>
                  </a:cubicBezTo>
                  <a:cubicBezTo>
                    <a:pt x="567" y="253"/>
                    <a:pt x="565" y="255"/>
                    <a:pt x="563" y="258"/>
                  </a:cubicBezTo>
                  <a:cubicBezTo>
                    <a:pt x="558" y="263"/>
                    <a:pt x="553" y="268"/>
                    <a:pt x="546" y="272"/>
                  </a:cubicBezTo>
                  <a:cubicBezTo>
                    <a:pt x="498" y="299"/>
                    <a:pt x="466" y="343"/>
                    <a:pt x="436" y="385"/>
                  </a:cubicBezTo>
                  <a:cubicBezTo>
                    <a:pt x="431" y="392"/>
                    <a:pt x="426" y="399"/>
                    <a:pt x="420" y="407"/>
                  </a:cubicBezTo>
                  <a:cubicBezTo>
                    <a:pt x="389" y="450"/>
                    <a:pt x="387" y="500"/>
                    <a:pt x="386" y="552"/>
                  </a:cubicBezTo>
                  <a:cubicBezTo>
                    <a:pt x="385" y="559"/>
                    <a:pt x="385" y="573"/>
                    <a:pt x="385" y="573"/>
                  </a:cubicBezTo>
                  <a:cubicBezTo>
                    <a:pt x="383" y="574"/>
                    <a:pt x="383" y="574"/>
                    <a:pt x="383" y="574"/>
                  </a:cubicBezTo>
                  <a:cubicBezTo>
                    <a:pt x="345" y="601"/>
                    <a:pt x="293" y="616"/>
                    <a:pt x="241" y="616"/>
                  </a:cubicBezTo>
                  <a:cubicBezTo>
                    <a:pt x="238" y="616"/>
                    <a:pt x="235" y="616"/>
                    <a:pt x="232" y="616"/>
                  </a:cubicBezTo>
                  <a:cubicBezTo>
                    <a:pt x="201" y="615"/>
                    <a:pt x="173" y="608"/>
                    <a:pt x="150" y="597"/>
                  </a:cubicBezTo>
                  <a:cubicBezTo>
                    <a:pt x="140" y="591"/>
                    <a:pt x="131" y="585"/>
                    <a:pt x="123" y="578"/>
                  </a:cubicBezTo>
                  <a:cubicBezTo>
                    <a:pt x="120" y="575"/>
                    <a:pt x="120" y="575"/>
                    <a:pt x="120" y="575"/>
                  </a:cubicBezTo>
                  <a:cubicBezTo>
                    <a:pt x="123" y="572"/>
                    <a:pt x="123" y="572"/>
                    <a:pt x="123" y="572"/>
                  </a:cubicBezTo>
                  <a:cubicBezTo>
                    <a:pt x="126" y="569"/>
                    <a:pt x="129" y="566"/>
                    <a:pt x="132" y="564"/>
                  </a:cubicBezTo>
                  <a:cubicBezTo>
                    <a:pt x="138" y="557"/>
                    <a:pt x="145" y="550"/>
                    <a:pt x="153" y="546"/>
                  </a:cubicBezTo>
                  <a:cubicBezTo>
                    <a:pt x="207" y="512"/>
                    <a:pt x="245" y="470"/>
                    <a:pt x="271" y="419"/>
                  </a:cubicBezTo>
                  <a:cubicBezTo>
                    <a:pt x="279" y="401"/>
                    <a:pt x="288" y="381"/>
                    <a:pt x="295" y="360"/>
                  </a:cubicBezTo>
                  <a:cubicBezTo>
                    <a:pt x="299" y="348"/>
                    <a:pt x="293" y="332"/>
                    <a:pt x="282" y="326"/>
                  </a:cubicBezTo>
                  <a:cubicBezTo>
                    <a:pt x="279" y="325"/>
                    <a:pt x="277" y="324"/>
                    <a:pt x="274" y="324"/>
                  </a:cubicBezTo>
                  <a:cubicBezTo>
                    <a:pt x="272" y="324"/>
                    <a:pt x="272" y="324"/>
                    <a:pt x="272" y="324"/>
                  </a:cubicBezTo>
                  <a:cubicBezTo>
                    <a:pt x="249" y="323"/>
                    <a:pt x="227" y="317"/>
                    <a:pt x="205" y="310"/>
                  </a:cubicBezTo>
                  <a:cubicBezTo>
                    <a:pt x="184" y="304"/>
                    <a:pt x="163" y="298"/>
                    <a:pt x="140" y="297"/>
                  </a:cubicBezTo>
                  <a:cubicBezTo>
                    <a:pt x="139" y="297"/>
                    <a:pt x="138" y="297"/>
                    <a:pt x="136" y="297"/>
                  </a:cubicBezTo>
                  <a:cubicBezTo>
                    <a:pt x="134" y="297"/>
                    <a:pt x="133" y="297"/>
                    <a:pt x="131" y="297"/>
                  </a:cubicBezTo>
                  <a:cubicBezTo>
                    <a:pt x="127" y="297"/>
                    <a:pt x="123" y="297"/>
                    <a:pt x="119" y="297"/>
                  </a:cubicBezTo>
                  <a:cubicBezTo>
                    <a:pt x="117" y="297"/>
                    <a:pt x="114" y="297"/>
                    <a:pt x="111" y="297"/>
                  </a:cubicBezTo>
                  <a:cubicBezTo>
                    <a:pt x="109" y="297"/>
                    <a:pt x="106" y="297"/>
                    <a:pt x="103" y="297"/>
                  </a:cubicBezTo>
                  <a:cubicBezTo>
                    <a:pt x="83" y="297"/>
                    <a:pt x="62" y="298"/>
                    <a:pt x="41" y="310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07"/>
                    <a:pt x="36" y="307"/>
                    <a:pt x="36" y="307"/>
                  </a:cubicBezTo>
                  <a:cubicBezTo>
                    <a:pt x="41" y="247"/>
                    <a:pt x="113" y="109"/>
                    <a:pt x="163" y="64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0"/>
                    <a:pt x="174" y="78"/>
                    <a:pt x="176" y="85"/>
                  </a:cubicBezTo>
                  <a:cubicBezTo>
                    <a:pt x="181" y="99"/>
                    <a:pt x="186" y="112"/>
                    <a:pt x="191" y="126"/>
                  </a:cubicBezTo>
                  <a:cubicBezTo>
                    <a:pt x="198" y="141"/>
                    <a:pt x="205" y="157"/>
                    <a:pt x="212" y="171"/>
                  </a:cubicBezTo>
                  <a:cubicBezTo>
                    <a:pt x="223" y="194"/>
                    <a:pt x="240" y="211"/>
                    <a:pt x="264" y="223"/>
                  </a:cubicBezTo>
                  <a:cubicBezTo>
                    <a:pt x="276" y="229"/>
                    <a:pt x="290" y="234"/>
                    <a:pt x="307" y="238"/>
                  </a:cubicBezTo>
                  <a:cubicBezTo>
                    <a:pt x="310" y="239"/>
                    <a:pt x="314" y="239"/>
                    <a:pt x="317" y="240"/>
                  </a:cubicBezTo>
                  <a:cubicBezTo>
                    <a:pt x="317" y="240"/>
                    <a:pt x="318" y="240"/>
                    <a:pt x="318" y="240"/>
                  </a:cubicBezTo>
                  <a:moveTo>
                    <a:pt x="185" y="0"/>
                  </a:moveTo>
                  <a:cubicBezTo>
                    <a:pt x="184" y="0"/>
                    <a:pt x="183" y="0"/>
                    <a:pt x="182" y="1"/>
                  </a:cubicBezTo>
                  <a:cubicBezTo>
                    <a:pt x="179" y="1"/>
                    <a:pt x="177" y="2"/>
                    <a:pt x="175" y="4"/>
                  </a:cubicBezTo>
                  <a:cubicBezTo>
                    <a:pt x="117" y="69"/>
                    <a:pt x="72" y="126"/>
                    <a:pt x="45" y="195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33" y="223"/>
                    <a:pt x="27" y="240"/>
                    <a:pt x="18" y="256"/>
                  </a:cubicBezTo>
                  <a:cubicBezTo>
                    <a:pt x="7" y="278"/>
                    <a:pt x="1" y="303"/>
                    <a:pt x="0" y="334"/>
                  </a:cubicBezTo>
                  <a:cubicBezTo>
                    <a:pt x="3" y="335"/>
                    <a:pt x="3" y="335"/>
                    <a:pt x="3" y="335"/>
                  </a:cubicBezTo>
                  <a:cubicBezTo>
                    <a:pt x="14" y="340"/>
                    <a:pt x="20" y="343"/>
                    <a:pt x="25" y="343"/>
                  </a:cubicBezTo>
                  <a:cubicBezTo>
                    <a:pt x="25" y="343"/>
                    <a:pt x="25" y="343"/>
                    <a:pt x="25" y="343"/>
                  </a:cubicBezTo>
                  <a:cubicBezTo>
                    <a:pt x="30" y="343"/>
                    <a:pt x="35" y="341"/>
                    <a:pt x="43" y="337"/>
                  </a:cubicBezTo>
                  <a:cubicBezTo>
                    <a:pt x="66" y="326"/>
                    <a:pt x="90" y="320"/>
                    <a:pt x="118" y="320"/>
                  </a:cubicBezTo>
                  <a:cubicBezTo>
                    <a:pt x="121" y="320"/>
                    <a:pt x="123" y="320"/>
                    <a:pt x="126" y="321"/>
                  </a:cubicBezTo>
                  <a:cubicBezTo>
                    <a:pt x="144" y="321"/>
                    <a:pt x="165" y="324"/>
                    <a:pt x="191" y="330"/>
                  </a:cubicBezTo>
                  <a:cubicBezTo>
                    <a:pt x="199" y="332"/>
                    <a:pt x="207" y="334"/>
                    <a:pt x="213" y="338"/>
                  </a:cubicBezTo>
                  <a:cubicBezTo>
                    <a:pt x="230" y="346"/>
                    <a:pt x="241" y="359"/>
                    <a:pt x="245" y="374"/>
                  </a:cubicBezTo>
                  <a:cubicBezTo>
                    <a:pt x="250" y="392"/>
                    <a:pt x="247" y="411"/>
                    <a:pt x="236" y="430"/>
                  </a:cubicBezTo>
                  <a:cubicBezTo>
                    <a:pt x="214" y="468"/>
                    <a:pt x="180" y="494"/>
                    <a:pt x="146" y="519"/>
                  </a:cubicBezTo>
                  <a:cubicBezTo>
                    <a:pt x="139" y="525"/>
                    <a:pt x="139" y="525"/>
                    <a:pt x="139" y="525"/>
                  </a:cubicBezTo>
                  <a:cubicBezTo>
                    <a:pt x="127" y="534"/>
                    <a:pt x="112" y="541"/>
                    <a:pt x="97" y="543"/>
                  </a:cubicBezTo>
                  <a:cubicBezTo>
                    <a:pt x="79" y="546"/>
                    <a:pt x="71" y="553"/>
                    <a:pt x="68" y="567"/>
                  </a:cubicBezTo>
                  <a:cubicBezTo>
                    <a:pt x="66" y="578"/>
                    <a:pt x="77" y="595"/>
                    <a:pt x="91" y="602"/>
                  </a:cubicBezTo>
                  <a:cubicBezTo>
                    <a:pt x="93" y="603"/>
                    <a:pt x="94" y="603"/>
                    <a:pt x="96" y="604"/>
                  </a:cubicBezTo>
                  <a:cubicBezTo>
                    <a:pt x="107" y="608"/>
                    <a:pt x="118" y="612"/>
                    <a:pt x="129" y="617"/>
                  </a:cubicBezTo>
                  <a:cubicBezTo>
                    <a:pt x="161" y="632"/>
                    <a:pt x="195" y="640"/>
                    <a:pt x="229" y="641"/>
                  </a:cubicBezTo>
                  <a:cubicBezTo>
                    <a:pt x="230" y="641"/>
                    <a:pt x="230" y="641"/>
                    <a:pt x="230" y="641"/>
                  </a:cubicBezTo>
                  <a:cubicBezTo>
                    <a:pt x="233" y="641"/>
                    <a:pt x="236" y="641"/>
                    <a:pt x="239" y="641"/>
                  </a:cubicBezTo>
                  <a:cubicBezTo>
                    <a:pt x="267" y="641"/>
                    <a:pt x="297" y="636"/>
                    <a:pt x="329" y="628"/>
                  </a:cubicBezTo>
                  <a:cubicBezTo>
                    <a:pt x="347" y="622"/>
                    <a:pt x="365" y="616"/>
                    <a:pt x="382" y="609"/>
                  </a:cubicBezTo>
                  <a:cubicBezTo>
                    <a:pt x="403" y="602"/>
                    <a:pt x="425" y="594"/>
                    <a:pt x="447" y="588"/>
                  </a:cubicBezTo>
                  <a:cubicBezTo>
                    <a:pt x="458" y="585"/>
                    <a:pt x="469" y="582"/>
                    <a:pt x="480" y="579"/>
                  </a:cubicBezTo>
                  <a:cubicBezTo>
                    <a:pt x="506" y="570"/>
                    <a:pt x="534" y="562"/>
                    <a:pt x="563" y="562"/>
                  </a:cubicBezTo>
                  <a:cubicBezTo>
                    <a:pt x="564" y="562"/>
                    <a:pt x="566" y="562"/>
                    <a:pt x="568" y="562"/>
                  </a:cubicBezTo>
                  <a:cubicBezTo>
                    <a:pt x="571" y="562"/>
                    <a:pt x="574" y="562"/>
                    <a:pt x="577" y="562"/>
                  </a:cubicBezTo>
                  <a:cubicBezTo>
                    <a:pt x="592" y="564"/>
                    <a:pt x="607" y="566"/>
                    <a:pt x="621" y="568"/>
                  </a:cubicBezTo>
                  <a:cubicBezTo>
                    <a:pt x="627" y="569"/>
                    <a:pt x="633" y="570"/>
                    <a:pt x="639" y="571"/>
                  </a:cubicBezTo>
                  <a:cubicBezTo>
                    <a:pt x="639" y="571"/>
                    <a:pt x="639" y="571"/>
                    <a:pt x="639" y="571"/>
                  </a:cubicBezTo>
                  <a:cubicBezTo>
                    <a:pt x="639" y="570"/>
                    <a:pt x="640" y="569"/>
                    <a:pt x="640" y="569"/>
                  </a:cubicBezTo>
                  <a:cubicBezTo>
                    <a:pt x="641" y="564"/>
                    <a:pt x="642" y="558"/>
                    <a:pt x="643" y="551"/>
                  </a:cubicBezTo>
                  <a:cubicBezTo>
                    <a:pt x="645" y="540"/>
                    <a:pt x="645" y="540"/>
                    <a:pt x="645" y="540"/>
                  </a:cubicBezTo>
                  <a:cubicBezTo>
                    <a:pt x="647" y="539"/>
                    <a:pt x="647" y="539"/>
                    <a:pt x="647" y="539"/>
                  </a:cubicBezTo>
                  <a:cubicBezTo>
                    <a:pt x="666" y="532"/>
                    <a:pt x="682" y="524"/>
                    <a:pt x="682" y="505"/>
                  </a:cubicBezTo>
                  <a:cubicBezTo>
                    <a:pt x="683" y="492"/>
                    <a:pt x="683" y="492"/>
                    <a:pt x="683" y="492"/>
                  </a:cubicBezTo>
                  <a:cubicBezTo>
                    <a:pt x="683" y="469"/>
                    <a:pt x="684" y="445"/>
                    <a:pt x="679" y="422"/>
                  </a:cubicBezTo>
                  <a:cubicBezTo>
                    <a:pt x="662" y="345"/>
                    <a:pt x="621" y="275"/>
                    <a:pt x="586" y="222"/>
                  </a:cubicBezTo>
                  <a:cubicBezTo>
                    <a:pt x="561" y="183"/>
                    <a:pt x="531" y="144"/>
                    <a:pt x="502" y="107"/>
                  </a:cubicBezTo>
                  <a:cubicBezTo>
                    <a:pt x="490" y="90"/>
                    <a:pt x="477" y="74"/>
                    <a:pt x="464" y="57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56" y="46"/>
                    <a:pt x="453" y="41"/>
                    <a:pt x="449" y="37"/>
                  </a:cubicBezTo>
                  <a:cubicBezTo>
                    <a:pt x="442" y="29"/>
                    <a:pt x="435" y="23"/>
                    <a:pt x="426" y="19"/>
                  </a:cubicBezTo>
                  <a:cubicBezTo>
                    <a:pt x="416" y="14"/>
                    <a:pt x="405" y="11"/>
                    <a:pt x="392" y="10"/>
                  </a:cubicBezTo>
                  <a:cubicBezTo>
                    <a:pt x="391" y="10"/>
                    <a:pt x="390" y="10"/>
                    <a:pt x="388" y="10"/>
                  </a:cubicBezTo>
                  <a:cubicBezTo>
                    <a:pt x="387" y="10"/>
                    <a:pt x="385" y="10"/>
                    <a:pt x="383" y="10"/>
                  </a:cubicBezTo>
                  <a:cubicBezTo>
                    <a:pt x="382" y="40"/>
                    <a:pt x="382" y="40"/>
                    <a:pt x="382" y="40"/>
                  </a:cubicBezTo>
                  <a:cubicBezTo>
                    <a:pt x="382" y="65"/>
                    <a:pt x="382" y="88"/>
                    <a:pt x="381" y="111"/>
                  </a:cubicBezTo>
                  <a:cubicBezTo>
                    <a:pt x="380" y="143"/>
                    <a:pt x="372" y="166"/>
                    <a:pt x="356" y="185"/>
                  </a:cubicBezTo>
                  <a:cubicBezTo>
                    <a:pt x="342" y="200"/>
                    <a:pt x="323" y="209"/>
                    <a:pt x="304" y="209"/>
                  </a:cubicBezTo>
                  <a:cubicBezTo>
                    <a:pt x="303" y="209"/>
                    <a:pt x="302" y="209"/>
                    <a:pt x="302" y="209"/>
                  </a:cubicBezTo>
                  <a:cubicBezTo>
                    <a:pt x="291" y="209"/>
                    <a:pt x="281" y="206"/>
                    <a:pt x="272" y="201"/>
                  </a:cubicBezTo>
                  <a:cubicBezTo>
                    <a:pt x="260" y="195"/>
                    <a:pt x="250" y="185"/>
                    <a:pt x="243" y="173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22" y="135"/>
                    <a:pt x="204" y="105"/>
                    <a:pt x="201" y="70"/>
                  </a:cubicBezTo>
                  <a:cubicBezTo>
                    <a:pt x="201" y="66"/>
                    <a:pt x="200" y="61"/>
                    <a:pt x="199" y="57"/>
                  </a:cubicBezTo>
                  <a:cubicBezTo>
                    <a:pt x="196" y="48"/>
                    <a:pt x="194" y="39"/>
                    <a:pt x="197" y="32"/>
                  </a:cubicBezTo>
                  <a:cubicBezTo>
                    <a:pt x="204" y="16"/>
                    <a:pt x="198" y="1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" name="Freeform 306"/>
            <p:cNvSpPr>
              <a:spLocks noEditPoints="1"/>
            </p:cNvSpPr>
            <p:nvPr/>
          </p:nvSpPr>
          <p:spPr bwMode="auto">
            <a:xfrm>
              <a:off x="1041400" y="7462838"/>
              <a:ext cx="517525" cy="514350"/>
            </a:xfrm>
            <a:custGeom>
              <a:avLst/>
              <a:gdLst>
                <a:gd name="T0" fmla="*/ 658 w 728"/>
                <a:gd name="T1" fmla="*/ 441 h 724"/>
                <a:gd name="T2" fmla="*/ 657 w 728"/>
                <a:gd name="T3" fmla="*/ 440 h 724"/>
                <a:gd name="T4" fmla="*/ 382 w 728"/>
                <a:gd name="T5" fmla="*/ 364 h 724"/>
                <a:gd name="T6" fmla="*/ 522 w 728"/>
                <a:gd name="T7" fmla="*/ 603 h 724"/>
                <a:gd name="T8" fmla="*/ 425 w 728"/>
                <a:gd name="T9" fmla="*/ 442 h 724"/>
                <a:gd name="T10" fmla="*/ 332 w 728"/>
                <a:gd name="T11" fmla="*/ 344 h 724"/>
                <a:gd name="T12" fmla="*/ 100 w 728"/>
                <a:gd name="T13" fmla="*/ 455 h 724"/>
                <a:gd name="T14" fmla="*/ 177 w 728"/>
                <a:gd name="T15" fmla="*/ 313 h 724"/>
                <a:gd name="T16" fmla="*/ 283 w 728"/>
                <a:gd name="T17" fmla="*/ 347 h 724"/>
                <a:gd name="T18" fmla="*/ 142 w 728"/>
                <a:gd name="T19" fmla="*/ 444 h 724"/>
                <a:gd name="T20" fmla="*/ 435 w 728"/>
                <a:gd name="T21" fmla="*/ 268 h 724"/>
                <a:gd name="T22" fmla="*/ 651 w 728"/>
                <a:gd name="T23" fmla="*/ 447 h 724"/>
                <a:gd name="T24" fmla="*/ 655 w 728"/>
                <a:gd name="T25" fmla="*/ 475 h 724"/>
                <a:gd name="T26" fmla="*/ 504 w 728"/>
                <a:gd name="T27" fmla="*/ 310 h 724"/>
                <a:gd name="T28" fmla="*/ 462 w 728"/>
                <a:gd name="T29" fmla="*/ 257 h 724"/>
                <a:gd name="T30" fmla="*/ 47 w 728"/>
                <a:gd name="T31" fmla="*/ 256 h 724"/>
                <a:gd name="T32" fmla="*/ 79 w 728"/>
                <a:gd name="T33" fmla="*/ 262 h 724"/>
                <a:gd name="T34" fmla="*/ 319 w 728"/>
                <a:gd name="T35" fmla="*/ 117 h 724"/>
                <a:gd name="T36" fmla="*/ 366 w 728"/>
                <a:gd name="T37" fmla="*/ 173 h 724"/>
                <a:gd name="T38" fmla="*/ 113 w 728"/>
                <a:gd name="T39" fmla="*/ 84 h 724"/>
                <a:gd name="T40" fmla="*/ 303 w 728"/>
                <a:gd name="T41" fmla="*/ 22 h 724"/>
                <a:gd name="T42" fmla="*/ 350 w 728"/>
                <a:gd name="T43" fmla="*/ 190 h 724"/>
                <a:gd name="T44" fmla="*/ 372 w 728"/>
                <a:gd name="T45" fmla="*/ 207 h 724"/>
                <a:gd name="T46" fmla="*/ 405 w 728"/>
                <a:gd name="T47" fmla="*/ 195 h 724"/>
                <a:gd name="T48" fmla="*/ 454 w 728"/>
                <a:gd name="T49" fmla="*/ 178 h 724"/>
                <a:gd name="T50" fmla="*/ 300 w 728"/>
                <a:gd name="T51" fmla="*/ 333 h 724"/>
                <a:gd name="T52" fmla="*/ 176 w 728"/>
                <a:gd name="T53" fmla="*/ 294 h 724"/>
                <a:gd name="T54" fmla="*/ 28 w 728"/>
                <a:gd name="T55" fmla="*/ 273 h 724"/>
                <a:gd name="T56" fmla="*/ 281 w 728"/>
                <a:gd name="T57" fmla="*/ 0 h 724"/>
                <a:gd name="T58" fmla="*/ 8 w 728"/>
                <a:gd name="T59" fmla="*/ 271 h 724"/>
                <a:gd name="T60" fmla="*/ 83 w 728"/>
                <a:gd name="T61" fmla="*/ 469 h 724"/>
                <a:gd name="T62" fmla="*/ 172 w 728"/>
                <a:gd name="T63" fmla="*/ 447 h 724"/>
                <a:gd name="T64" fmla="*/ 346 w 728"/>
                <a:gd name="T65" fmla="*/ 557 h 724"/>
                <a:gd name="T66" fmla="*/ 442 w 728"/>
                <a:gd name="T67" fmla="*/ 724 h 724"/>
                <a:gd name="T68" fmla="*/ 445 w 728"/>
                <a:gd name="T69" fmla="*/ 620 h 724"/>
                <a:gd name="T70" fmla="*/ 277 w 728"/>
                <a:gd name="T71" fmla="*/ 384 h 724"/>
                <a:gd name="T72" fmla="*/ 412 w 728"/>
                <a:gd name="T73" fmla="*/ 585 h 724"/>
                <a:gd name="T74" fmla="*/ 437 w 728"/>
                <a:gd name="T75" fmla="*/ 696 h 724"/>
                <a:gd name="T76" fmla="*/ 277 w 728"/>
                <a:gd name="T77" fmla="*/ 452 h 724"/>
                <a:gd name="T78" fmla="*/ 394 w 728"/>
                <a:gd name="T79" fmla="*/ 438 h 724"/>
                <a:gd name="T80" fmla="*/ 518 w 728"/>
                <a:gd name="T81" fmla="*/ 634 h 724"/>
                <a:gd name="T82" fmla="*/ 517 w 728"/>
                <a:gd name="T83" fmla="*/ 539 h 724"/>
                <a:gd name="T84" fmla="*/ 408 w 728"/>
                <a:gd name="T85" fmla="*/ 283 h 724"/>
                <a:gd name="T86" fmla="*/ 486 w 728"/>
                <a:gd name="T87" fmla="*/ 353 h 724"/>
                <a:gd name="T88" fmla="*/ 506 w 728"/>
                <a:gd name="T89" fmla="*/ 417 h 724"/>
                <a:gd name="T90" fmla="*/ 414 w 728"/>
                <a:gd name="T91" fmla="*/ 289 h 724"/>
                <a:gd name="T92" fmla="*/ 503 w 728"/>
                <a:gd name="T93" fmla="*/ 462 h 724"/>
                <a:gd name="T94" fmla="*/ 604 w 728"/>
                <a:gd name="T95" fmla="*/ 592 h 724"/>
                <a:gd name="T96" fmla="*/ 529 w 728"/>
                <a:gd name="T97" fmla="*/ 394 h 724"/>
                <a:gd name="T98" fmla="*/ 593 w 728"/>
                <a:gd name="T99" fmla="*/ 439 h 724"/>
                <a:gd name="T100" fmla="*/ 686 w 728"/>
                <a:gd name="T101" fmla="*/ 557 h 724"/>
                <a:gd name="T102" fmla="*/ 617 w 728"/>
                <a:gd name="T103" fmla="*/ 381 h 724"/>
                <a:gd name="T104" fmla="*/ 487 w 728"/>
                <a:gd name="T105" fmla="*/ 181 h 724"/>
                <a:gd name="T106" fmla="*/ 407 w 728"/>
                <a:gd name="T107" fmla="*/ 7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8" h="724">
                  <a:moveTo>
                    <a:pt x="657" y="441"/>
                  </a:move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0"/>
                  </a:cubicBezTo>
                  <a:cubicBezTo>
                    <a:pt x="658" y="441"/>
                    <a:pt x="658" y="441"/>
                    <a:pt x="658" y="441"/>
                  </a:cubicBezTo>
                  <a:cubicBezTo>
                    <a:pt x="657" y="441"/>
                    <a:pt x="657" y="441"/>
                    <a:pt x="657" y="441"/>
                  </a:cubicBezTo>
                  <a:moveTo>
                    <a:pt x="657" y="440"/>
                  </a:moveTo>
                  <a:cubicBezTo>
                    <a:pt x="657" y="440"/>
                    <a:pt x="657" y="440"/>
                    <a:pt x="657" y="440"/>
                  </a:cubicBezTo>
                  <a:cubicBezTo>
                    <a:pt x="657" y="440"/>
                    <a:pt x="657" y="440"/>
                    <a:pt x="657" y="440"/>
                  </a:cubicBezTo>
                  <a:moveTo>
                    <a:pt x="317" y="346"/>
                  </a:moveTo>
                  <a:cubicBezTo>
                    <a:pt x="317" y="346"/>
                    <a:pt x="317" y="346"/>
                    <a:pt x="317" y="346"/>
                  </a:cubicBezTo>
                  <a:cubicBezTo>
                    <a:pt x="328" y="338"/>
                    <a:pt x="338" y="330"/>
                    <a:pt x="350" y="321"/>
                  </a:cubicBezTo>
                  <a:cubicBezTo>
                    <a:pt x="361" y="336"/>
                    <a:pt x="372" y="350"/>
                    <a:pt x="382" y="364"/>
                  </a:cubicBezTo>
                  <a:cubicBezTo>
                    <a:pt x="385" y="368"/>
                    <a:pt x="388" y="372"/>
                    <a:pt x="391" y="376"/>
                  </a:cubicBezTo>
                  <a:cubicBezTo>
                    <a:pt x="427" y="412"/>
                    <a:pt x="455" y="454"/>
                    <a:pt x="476" y="501"/>
                  </a:cubicBezTo>
                  <a:cubicBezTo>
                    <a:pt x="487" y="525"/>
                    <a:pt x="500" y="548"/>
                    <a:pt x="511" y="572"/>
                  </a:cubicBezTo>
                  <a:cubicBezTo>
                    <a:pt x="516" y="582"/>
                    <a:pt x="518" y="593"/>
                    <a:pt x="522" y="603"/>
                  </a:cubicBezTo>
                  <a:cubicBezTo>
                    <a:pt x="520" y="604"/>
                    <a:pt x="519" y="605"/>
                    <a:pt x="517" y="606"/>
                  </a:cubicBezTo>
                  <a:cubicBezTo>
                    <a:pt x="513" y="602"/>
                    <a:pt x="507" y="598"/>
                    <a:pt x="504" y="593"/>
                  </a:cubicBezTo>
                  <a:cubicBezTo>
                    <a:pt x="491" y="570"/>
                    <a:pt x="479" y="548"/>
                    <a:pt x="468" y="524"/>
                  </a:cubicBezTo>
                  <a:cubicBezTo>
                    <a:pt x="456" y="496"/>
                    <a:pt x="448" y="465"/>
                    <a:pt x="425" y="442"/>
                  </a:cubicBezTo>
                  <a:cubicBezTo>
                    <a:pt x="424" y="440"/>
                    <a:pt x="422" y="437"/>
                    <a:pt x="420" y="435"/>
                  </a:cubicBezTo>
                  <a:cubicBezTo>
                    <a:pt x="398" y="412"/>
                    <a:pt x="375" y="389"/>
                    <a:pt x="352" y="366"/>
                  </a:cubicBezTo>
                  <a:cubicBezTo>
                    <a:pt x="349" y="363"/>
                    <a:pt x="345" y="359"/>
                    <a:pt x="343" y="355"/>
                  </a:cubicBezTo>
                  <a:cubicBezTo>
                    <a:pt x="340" y="349"/>
                    <a:pt x="336" y="345"/>
                    <a:pt x="332" y="344"/>
                  </a:cubicBezTo>
                  <a:cubicBezTo>
                    <a:pt x="330" y="344"/>
                    <a:pt x="329" y="344"/>
                    <a:pt x="327" y="344"/>
                  </a:cubicBezTo>
                  <a:cubicBezTo>
                    <a:pt x="324" y="344"/>
                    <a:pt x="321" y="344"/>
                    <a:pt x="317" y="346"/>
                  </a:cubicBezTo>
                  <a:moveTo>
                    <a:pt x="109" y="456"/>
                  </a:moveTo>
                  <a:cubicBezTo>
                    <a:pt x="106" y="456"/>
                    <a:pt x="103" y="456"/>
                    <a:pt x="100" y="455"/>
                  </a:cubicBezTo>
                  <a:cubicBezTo>
                    <a:pt x="89" y="452"/>
                    <a:pt x="81" y="443"/>
                    <a:pt x="75" y="428"/>
                  </a:cubicBezTo>
                  <a:cubicBezTo>
                    <a:pt x="90" y="419"/>
                    <a:pt x="105" y="411"/>
                    <a:pt x="118" y="402"/>
                  </a:cubicBezTo>
                  <a:cubicBezTo>
                    <a:pt x="121" y="400"/>
                    <a:pt x="123" y="394"/>
                    <a:pt x="124" y="389"/>
                  </a:cubicBezTo>
                  <a:cubicBezTo>
                    <a:pt x="131" y="356"/>
                    <a:pt x="152" y="333"/>
                    <a:pt x="177" y="313"/>
                  </a:cubicBezTo>
                  <a:cubicBezTo>
                    <a:pt x="190" y="303"/>
                    <a:pt x="204" y="298"/>
                    <a:pt x="217" y="298"/>
                  </a:cubicBezTo>
                  <a:cubicBezTo>
                    <a:pt x="221" y="298"/>
                    <a:pt x="226" y="298"/>
                    <a:pt x="230" y="299"/>
                  </a:cubicBezTo>
                  <a:cubicBezTo>
                    <a:pt x="239" y="302"/>
                    <a:pt x="247" y="307"/>
                    <a:pt x="255" y="314"/>
                  </a:cubicBezTo>
                  <a:cubicBezTo>
                    <a:pt x="265" y="323"/>
                    <a:pt x="273" y="335"/>
                    <a:pt x="283" y="347"/>
                  </a:cubicBezTo>
                  <a:cubicBezTo>
                    <a:pt x="277" y="353"/>
                    <a:pt x="273" y="358"/>
                    <a:pt x="268" y="362"/>
                  </a:cubicBezTo>
                  <a:cubicBezTo>
                    <a:pt x="252" y="375"/>
                    <a:pt x="236" y="387"/>
                    <a:pt x="219" y="399"/>
                  </a:cubicBezTo>
                  <a:cubicBezTo>
                    <a:pt x="209" y="406"/>
                    <a:pt x="197" y="412"/>
                    <a:pt x="185" y="419"/>
                  </a:cubicBezTo>
                  <a:cubicBezTo>
                    <a:pt x="171" y="427"/>
                    <a:pt x="157" y="436"/>
                    <a:pt x="142" y="444"/>
                  </a:cubicBezTo>
                  <a:cubicBezTo>
                    <a:pt x="137" y="447"/>
                    <a:pt x="132" y="451"/>
                    <a:pt x="126" y="453"/>
                  </a:cubicBezTo>
                  <a:cubicBezTo>
                    <a:pt x="120" y="455"/>
                    <a:pt x="114" y="456"/>
                    <a:pt x="109" y="456"/>
                  </a:cubicBezTo>
                  <a:moveTo>
                    <a:pt x="472" y="298"/>
                  </a:moveTo>
                  <a:cubicBezTo>
                    <a:pt x="460" y="288"/>
                    <a:pt x="449" y="279"/>
                    <a:pt x="435" y="268"/>
                  </a:cubicBezTo>
                  <a:cubicBezTo>
                    <a:pt x="451" y="259"/>
                    <a:pt x="465" y="251"/>
                    <a:pt x="479" y="243"/>
                  </a:cubicBezTo>
                  <a:cubicBezTo>
                    <a:pt x="490" y="272"/>
                    <a:pt x="518" y="290"/>
                    <a:pt x="537" y="315"/>
                  </a:cubicBezTo>
                  <a:cubicBezTo>
                    <a:pt x="549" y="330"/>
                    <a:pt x="562" y="343"/>
                    <a:pt x="574" y="357"/>
                  </a:cubicBezTo>
                  <a:cubicBezTo>
                    <a:pt x="600" y="387"/>
                    <a:pt x="626" y="416"/>
                    <a:pt x="651" y="447"/>
                  </a:cubicBezTo>
                  <a:cubicBezTo>
                    <a:pt x="666" y="465"/>
                    <a:pt x="680" y="486"/>
                    <a:pt x="694" y="506"/>
                  </a:cubicBezTo>
                  <a:cubicBezTo>
                    <a:pt x="697" y="510"/>
                    <a:pt x="698" y="516"/>
                    <a:pt x="700" y="521"/>
                  </a:cubicBezTo>
                  <a:cubicBezTo>
                    <a:pt x="702" y="530"/>
                    <a:pt x="697" y="532"/>
                    <a:pt x="688" y="535"/>
                  </a:cubicBezTo>
                  <a:cubicBezTo>
                    <a:pt x="677" y="515"/>
                    <a:pt x="667" y="495"/>
                    <a:pt x="655" y="475"/>
                  </a:cubicBezTo>
                  <a:cubicBezTo>
                    <a:pt x="652" y="469"/>
                    <a:pt x="646" y="463"/>
                    <a:pt x="641" y="458"/>
                  </a:cubicBezTo>
                  <a:cubicBezTo>
                    <a:pt x="621" y="440"/>
                    <a:pt x="601" y="423"/>
                    <a:pt x="582" y="404"/>
                  </a:cubicBezTo>
                  <a:cubicBezTo>
                    <a:pt x="570" y="392"/>
                    <a:pt x="561" y="378"/>
                    <a:pt x="550" y="365"/>
                  </a:cubicBezTo>
                  <a:cubicBezTo>
                    <a:pt x="535" y="347"/>
                    <a:pt x="519" y="329"/>
                    <a:pt x="504" y="310"/>
                  </a:cubicBezTo>
                  <a:cubicBezTo>
                    <a:pt x="495" y="298"/>
                    <a:pt x="488" y="286"/>
                    <a:pt x="479" y="274"/>
                  </a:cubicBezTo>
                  <a:cubicBezTo>
                    <a:pt x="476" y="269"/>
                    <a:pt x="475" y="260"/>
                    <a:pt x="467" y="258"/>
                  </a:cubicBezTo>
                  <a:cubicBezTo>
                    <a:pt x="466" y="258"/>
                    <a:pt x="464" y="257"/>
                    <a:pt x="462" y="257"/>
                  </a:cubicBezTo>
                  <a:cubicBezTo>
                    <a:pt x="462" y="257"/>
                    <a:pt x="462" y="257"/>
                    <a:pt x="462" y="257"/>
                  </a:cubicBezTo>
                  <a:cubicBezTo>
                    <a:pt x="454" y="275"/>
                    <a:pt x="470" y="283"/>
                    <a:pt x="472" y="298"/>
                  </a:cubicBezTo>
                  <a:moveTo>
                    <a:pt x="79" y="262"/>
                  </a:moveTo>
                  <a:cubicBezTo>
                    <a:pt x="76" y="262"/>
                    <a:pt x="72" y="261"/>
                    <a:pt x="68" y="261"/>
                  </a:cubicBezTo>
                  <a:cubicBezTo>
                    <a:pt x="61" y="259"/>
                    <a:pt x="54" y="257"/>
                    <a:pt x="47" y="256"/>
                  </a:cubicBezTo>
                  <a:cubicBezTo>
                    <a:pt x="40" y="254"/>
                    <a:pt x="34" y="253"/>
                    <a:pt x="25" y="251"/>
                  </a:cubicBezTo>
                  <a:cubicBezTo>
                    <a:pt x="32" y="193"/>
                    <a:pt x="52" y="141"/>
                    <a:pt x="95" y="98"/>
                  </a:cubicBezTo>
                  <a:cubicBezTo>
                    <a:pt x="118" y="124"/>
                    <a:pt x="132" y="153"/>
                    <a:pt x="138" y="186"/>
                  </a:cubicBezTo>
                  <a:cubicBezTo>
                    <a:pt x="146" y="227"/>
                    <a:pt x="118" y="262"/>
                    <a:pt x="79" y="262"/>
                  </a:cubicBezTo>
                  <a:moveTo>
                    <a:pt x="366" y="173"/>
                  </a:moveTo>
                  <a:cubicBezTo>
                    <a:pt x="361" y="173"/>
                    <a:pt x="357" y="173"/>
                    <a:pt x="353" y="172"/>
                  </a:cubicBezTo>
                  <a:cubicBezTo>
                    <a:pt x="335" y="166"/>
                    <a:pt x="322" y="150"/>
                    <a:pt x="319" y="125"/>
                  </a:cubicBezTo>
                  <a:cubicBezTo>
                    <a:pt x="319" y="122"/>
                    <a:pt x="318" y="118"/>
                    <a:pt x="319" y="117"/>
                  </a:cubicBezTo>
                  <a:cubicBezTo>
                    <a:pt x="335" y="99"/>
                    <a:pt x="331" y="66"/>
                    <a:pt x="366" y="60"/>
                  </a:cubicBezTo>
                  <a:cubicBezTo>
                    <a:pt x="388" y="85"/>
                    <a:pt x="410" y="112"/>
                    <a:pt x="428" y="142"/>
                  </a:cubicBezTo>
                  <a:cubicBezTo>
                    <a:pt x="416" y="150"/>
                    <a:pt x="406" y="157"/>
                    <a:pt x="396" y="164"/>
                  </a:cubicBezTo>
                  <a:cubicBezTo>
                    <a:pt x="386" y="170"/>
                    <a:pt x="375" y="173"/>
                    <a:pt x="366" y="173"/>
                  </a:cubicBezTo>
                  <a:moveTo>
                    <a:pt x="83" y="281"/>
                  </a:moveTo>
                  <a:cubicBezTo>
                    <a:pt x="113" y="281"/>
                    <a:pt x="143" y="257"/>
                    <a:pt x="153" y="227"/>
                  </a:cubicBezTo>
                  <a:cubicBezTo>
                    <a:pt x="164" y="192"/>
                    <a:pt x="156" y="160"/>
                    <a:pt x="138" y="130"/>
                  </a:cubicBezTo>
                  <a:cubicBezTo>
                    <a:pt x="130" y="116"/>
                    <a:pt x="123" y="101"/>
                    <a:pt x="113" y="84"/>
                  </a:cubicBezTo>
                  <a:cubicBezTo>
                    <a:pt x="120" y="70"/>
                    <a:pt x="136" y="63"/>
                    <a:pt x="150" y="55"/>
                  </a:cubicBezTo>
                  <a:cubicBezTo>
                    <a:pt x="183" y="35"/>
                    <a:pt x="221" y="24"/>
                    <a:pt x="259" y="19"/>
                  </a:cubicBezTo>
                  <a:cubicBezTo>
                    <a:pt x="264" y="18"/>
                    <a:pt x="268" y="18"/>
                    <a:pt x="273" y="18"/>
                  </a:cubicBezTo>
                  <a:cubicBezTo>
                    <a:pt x="283" y="18"/>
                    <a:pt x="293" y="19"/>
                    <a:pt x="303" y="22"/>
                  </a:cubicBezTo>
                  <a:cubicBezTo>
                    <a:pt x="317" y="26"/>
                    <a:pt x="331" y="34"/>
                    <a:pt x="344" y="44"/>
                  </a:cubicBezTo>
                  <a:cubicBezTo>
                    <a:pt x="333" y="60"/>
                    <a:pt x="321" y="74"/>
                    <a:pt x="313" y="89"/>
                  </a:cubicBezTo>
                  <a:cubicBezTo>
                    <a:pt x="302" y="111"/>
                    <a:pt x="300" y="137"/>
                    <a:pt x="312" y="157"/>
                  </a:cubicBezTo>
                  <a:cubicBezTo>
                    <a:pt x="321" y="172"/>
                    <a:pt x="334" y="185"/>
                    <a:pt x="350" y="190"/>
                  </a:cubicBezTo>
                  <a:cubicBezTo>
                    <a:pt x="355" y="192"/>
                    <a:pt x="360" y="192"/>
                    <a:pt x="366" y="192"/>
                  </a:cubicBezTo>
                  <a:cubicBezTo>
                    <a:pt x="371" y="192"/>
                    <a:pt x="375" y="192"/>
                    <a:pt x="381" y="191"/>
                  </a:cubicBezTo>
                  <a:cubicBezTo>
                    <a:pt x="383" y="190"/>
                    <a:pt x="386" y="189"/>
                    <a:pt x="389" y="189"/>
                  </a:cubicBezTo>
                  <a:cubicBezTo>
                    <a:pt x="385" y="197"/>
                    <a:pt x="383" y="199"/>
                    <a:pt x="372" y="207"/>
                  </a:cubicBezTo>
                  <a:cubicBezTo>
                    <a:pt x="376" y="208"/>
                    <a:pt x="379" y="210"/>
                    <a:pt x="382" y="210"/>
                  </a:cubicBezTo>
                  <a:cubicBezTo>
                    <a:pt x="383" y="211"/>
                    <a:pt x="383" y="211"/>
                    <a:pt x="384" y="211"/>
                  </a:cubicBezTo>
                  <a:cubicBezTo>
                    <a:pt x="384" y="211"/>
                    <a:pt x="385" y="211"/>
                    <a:pt x="385" y="210"/>
                  </a:cubicBezTo>
                  <a:cubicBezTo>
                    <a:pt x="392" y="206"/>
                    <a:pt x="399" y="201"/>
                    <a:pt x="405" y="195"/>
                  </a:cubicBezTo>
                  <a:cubicBezTo>
                    <a:pt x="414" y="184"/>
                    <a:pt x="426" y="179"/>
                    <a:pt x="438" y="176"/>
                  </a:cubicBezTo>
                  <a:cubicBezTo>
                    <a:pt x="440" y="176"/>
                    <a:pt x="441" y="176"/>
                    <a:pt x="442" y="176"/>
                  </a:cubicBezTo>
                  <a:cubicBezTo>
                    <a:pt x="445" y="176"/>
                    <a:pt x="447" y="176"/>
                    <a:pt x="449" y="177"/>
                  </a:cubicBezTo>
                  <a:cubicBezTo>
                    <a:pt x="451" y="177"/>
                    <a:pt x="452" y="178"/>
                    <a:pt x="454" y="178"/>
                  </a:cubicBezTo>
                  <a:cubicBezTo>
                    <a:pt x="478" y="192"/>
                    <a:pt x="479" y="218"/>
                    <a:pt x="456" y="234"/>
                  </a:cubicBezTo>
                  <a:cubicBezTo>
                    <a:pt x="434" y="250"/>
                    <a:pt x="410" y="263"/>
                    <a:pt x="387" y="277"/>
                  </a:cubicBezTo>
                  <a:cubicBezTo>
                    <a:pt x="363" y="293"/>
                    <a:pt x="338" y="309"/>
                    <a:pt x="314" y="325"/>
                  </a:cubicBezTo>
                  <a:cubicBezTo>
                    <a:pt x="310" y="328"/>
                    <a:pt x="305" y="330"/>
                    <a:pt x="300" y="333"/>
                  </a:cubicBezTo>
                  <a:cubicBezTo>
                    <a:pt x="291" y="324"/>
                    <a:pt x="282" y="315"/>
                    <a:pt x="273" y="305"/>
                  </a:cubicBezTo>
                  <a:cubicBezTo>
                    <a:pt x="265" y="296"/>
                    <a:pt x="252" y="289"/>
                    <a:pt x="238" y="284"/>
                  </a:cubicBezTo>
                  <a:cubicBezTo>
                    <a:pt x="230" y="282"/>
                    <a:pt x="222" y="281"/>
                    <a:pt x="214" y="281"/>
                  </a:cubicBezTo>
                  <a:cubicBezTo>
                    <a:pt x="200" y="281"/>
                    <a:pt x="186" y="285"/>
                    <a:pt x="176" y="294"/>
                  </a:cubicBezTo>
                  <a:cubicBezTo>
                    <a:pt x="160" y="310"/>
                    <a:pt x="137" y="320"/>
                    <a:pt x="126" y="342"/>
                  </a:cubicBezTo>
                  <a:cubicBezTo>
                    <a:pt x="118" y="357"/>
                    <a:pt x="112" y="374"/>
                    <a:pt x="103" y="393"/>
                  </a:cubicBezTo>
                  <a:cubicBezTo>
                    <a:pt x="86" y="385"/>
                    <a:pt x="66" y="379"/>
                    <a:pt x="54" y="364"/>
                  </a:cubicBezTo>
                  <a:cubicBezTo>
                    <a:pt x="33" y="339"/>
                    <a:pt x="20" y="310"/>
                    <a:pt x="28" y="273"/>
                  </a:cubicBezTo>
                  <a:cubicBezTo>
                    <a:pt x="46" y="276"/>
                    <a:pt x="61" y="279"/>
                    <a:pt x="77" y="280"/>
                  </a:cubicBezTo>
                  <a:cubicBezTo>
                    <a:pt x="79" y="281"/>
                    <a:pt x="81" y="281"/>
                    <a:pt x="83" y="281"/>
                  </a:cubicBezTo>
                  <a:moveTo>
                    <a:pt x="284" y="0"/>
                  </a:moveTo>
                  <a:cubicBezTo>
                    <a:pt x="283" y="0"/>
                    <a:pt x="282" y="0"/>
                    <a:pt x="281" y="0"/>
                  </a:cubicBezTo>
                  <a:cubicBezTo>
                    <a:pt x="228" y="2"/>
                    <a:pt x="179" y="19"/>
                    <a:pt x="133" y="46"/>
                  </a:cubicBezTo>
                  <a:cubicBezTo>
                    <a:pt x="117" y="56"/>
                    <a:pt x="104" y="71"/>
                    <a:pt x="89" y="82"/>
                  </a:cubicBezTo>
                  <a:cubicBezTo>
                    <a:pt x="68" y="97"/>
                    <a:pt x="53" y="117"/>
                    <a:pt x="41" y="140"/>
                  </a:cubicBezTo>
                  <a:cubicBezTo>
                    <a:pt x="20" y="181"/>
                    <a:pt x="0" y="222"/>
                    <a:pt x="8" y="271"/>
                  </a:cubicBezTo>
                  <a:cubicBezTo>
                    <a:pt x="8" y="274"/>
                    <a:pt x="7" y="278"/>
                    <a:pt x="7" y="281"/>
                  </a:cubicBezTo>
                  <a:cubicBezTo>
                    <a:pt x="8" y="308"/>
                    <a:pt x="10" y="334"/>
                    <a:pt x="25" y="358"/>
                  </a:cubicBezTo>
                  <a:cubicBezTo>
                    <a:pt x="36" y="377"/>
                    <a:pt x="49" y="392"/>
                    <a:pt x="66" y="404"/>
                  </a:cubicBezTo>
                  <a:cubicBezTo>
                    <a:pt x="51" y="433"/>
                    <a:pt x="58" y="458"/>
                    <a:pt x="83" y="469"/>
                  </a:cubicBezTo>
                  <a:cubicBezTo>
                    <a:pt x="87" y="471"/>
                    <a:pt x="91" y="473"/>
                    <a:pt x="95" y="474"/>
                  </a:cubicBezTo>
                  <a:cubicBezTo>
                    <a:pt x="100" y="475"/>
                    <a:pt x="105" y="476"/>
                    <a:pt x="111" y="476"/>
                  </a:cubicBezTo>
                  <a:cubicBezTo>
                    <a:pt x="118" y="476"/>
                    <a:pt x="126" y="474"/>
                    <a:pt x="134" y="469"/>
                  </a:cubicBezTo>
                  <a:cubicBezTo>
                    <a:pt x="147" y="462"/>
                    <a:pt x="159" y="455"/>
                    <a:pt x="172" y="447"/>
                  </a:cubicBezTo>
                  <a:cubicBezTo>
                    <a:pt x="191" y="437"/>
                    <a:pt x="209" y="426"/>
                    <a:pt x="226" y="417"/>
                  </a:cubicBezTo>
                  <a:cubicBezTo>
                    <a:pt x="238" y="435"/>
                    <a:pt x="247" y="452"/>
                    <a:pt x="260" y="464"/>
                  </a:cubicBezTo>
                  <a:cubicBezTo>
                    <a:pt x="285" y="488"/>
                    <a:pt x="311" y="509"/>
                    <a:pt x="330" y="537"/>
                  </a:cubicBezTo>
                  <a:cubicBezTo>
                    <a:pt x="335" y="544"/>
                    <a:pt x="340" y="551"/>
                    <a:pt x="346" y="557"/>
                  </a:cubicBezTo>
                  <a:cubicBezTo>
                    <a:pt x="377" y="583"/>
                    <a:pt x="389" y="620"/>
                    <a:pt x="403" y="657"/>
                  </a:cubicBezTo>
                  <a:cubicBezTo>
                    <a:pt x="408" y="671"/>
                    <a:pt x="411" y="687"/>
                    <a:pt x="416" y="702"/>
                  </a:cubicBezTo>
                  <a:cubicBezTo>
                    <a:pt x="420" y="713"/>
                    <a:pt x="427" y="721"/>
                    <a:pt x="436" y="723"/>
                  </a:cubicBezTo>
                  <a:cubicBezTo>
                    <a:pt x="438" y="724"/>
                    <a:pt x="440" y="724"/>
                    <a:pt x="442" y="724"/>
                  </a:cubicBezTo>
                  <a:cubicBezTo>
                    <a:pt x="449" y="724"/>
                    <a:pt x="456" y="721"/>
                    <a:pt x="461" y="714"/>
                  </a:cubicBezTo>
                  <a:cubicBezTo>
                    <a:pt x="466" y="708"/>
                    <a:pt x="469" y="698"/>
                    <a:pt x="469" y="690"/>
                  </a:cubicBezTo>
                  <a:cubicBezTo>
                    <a:pt x="470" y="676"/>
                    <a:pt x="468" y="662"/>
                    <a:pt x="460" y="650"/>
                  </a:cubicBezTo>
                  <a:cubicBezTo>
                    <a:pt x="454" y="640"/>
                    <a:pt x="448" y="630"/>
                    <a:pt x="445" y="620"/>
                  </a:cubicBezTo>
                  <a:cubicBezTo>
                    <a:pt x="432" y="582"/>
                    <a:pt x="417" y="546"/>
                    <a:pt x="396" y="512"/>
                  </a:cubicBezTo>
                  <a:cubicBezTo>
                    <a:pt x="380" y="486"/>
                    <a:pt x="360" y="464"/>
                    <a:pt x="338" y="445"/>
                  </a:cubicBezTo>
                  <a:cubicBezTo>
                    <a:pt x="318" y="429"/>
                    <a:pt x="301" y="410"/>
                    <a:pt x="286" y="389"/>
                  </a:cubicBezTo>
                  <a:cubicBezTo>
                    <a:pt x="284" y="387"/>
                    <a:pt x="280" y="386"/>
                    <a:pt x="277" y="384"/>
                  </a:cubicBezTo>
                  <a:cubicBezTo>
                    <a:pt x="275" y="385"/>
                    <a:pt x="274" y="385"/>
                    <a:pt x="273" y="386"/>
                  </a:cubicBezTo>
                  <a:cubicBezTo>
                    <a:pt x="275" y="392"/>
                    <a:pt x="275" y="398"/>
                    <a:pt x="278" y="403"/>
                  </a:cubicBezTo>
                  <a:cubicBezTo>
                    <a:pt x="289" y="424"/>
                    <a:pt x="304" y="442"/>
                    <a:pt x="322" y="457"/>
                  </a:cubicBezTo>
                  <a:cubicBezTo>
                    <a:pt x="363" y="491"/>
                    <a:pt x="393" y="534"/>
                    <a:pt x="412" y="585"/>
                  </a:cubicBezTo>
                  <a:cubicBezTo>
                    <a:pt x="422" y="612"/>
                    <a:pt x="429" y="640"/>
                    <a:pt x="444" y="665"/>
                  </a:cubicBezTo>
                  <a:cubicBezTo>
                    <a:pt x="448" y="672"/>
                    <a:pt x="449" y="681"/>
                    <a:pt x="450" y="689"/>
                  </a:cubicBezTo>
                  <a:cubicBezTo>
                    <a:pt x="450" y="693"/>
                    <a:pt x="447" y="697"/>
                    <a:pt x="444" y="703"/>
                  </a:cubicBezTo>
                  <a:cubicBezTo>
                    <a:pt x="440" y="700"/>
                    <a:pt x="437" y="698"/>
                    <a:pt x="437" y="696"/>
                  </a:cubicBezTo>
                  <a:cubicBezTo>
                    <a:pt x="430" y="679"/>
                    <a:pt x="421" y="663"/>
                    <a:pt x="417" y="646"/>
                  </a:cubicBezTo>
                  <a:cubicBezTo>
                    <a:pt x="411" y="619"/>
                    <a:pt x="399" y="597"/>
                    <a:pt x="384" y="576"/>
                  </a:cubicBezTo>
                  <a:cubicBezTo>
                    <a:pt x="367" y="552"/>
                    <a:pt x="347" y="531"/>
                    <a:pt x="331" y="507"/>
                  </a:cubicBezTo>
                  <a:cubicBezTo>
                    <a:pt x="316" y="485"/>
                    <a:pt x="297" y="469"/>
                    <a:pt x="277" y="452"/>
                  </a:cubicBezTo>
                  <a:cubicBezTo>
                    <a:pt x="261" y="439"/>
                    <a:pt x="251" y="423"/>
                    <a:pt x="241" y="403"/>
                  </a:cubicBezTo>
                  <a:cubicBezTo>
                    <a:pt x="267" y="384"/>
                    <a:pt x="292" y="365"/>
                    <a:pt x="317" y="346"/>
                  </a:cubicBezTo>
                  <a:cubicBezTo>
                    <a:pt x="319" y="351"/>
                    <a:pt x="321" y="357"/>
                    <a:pt x="324" y="361"/>
                  </a:cubicBezTo>
                  <a:cubicBezTo>
                    <a:pt x="347" y="387"/>
                    <a:pt x="368" y="415"/>
                    <a:pt x="394" y="438"/>
                  </a:cubicBezTo>
                  <a:cubicBezTo>
                    <a:pt x="413" y="456"/>
                    <a:pt x="429" y="476"/>
                    <a:pt x="439" y="502"/>
                  </a:cubicBezTo>
                  <a:cubicBezTo>
                    <a:pt x="450" y="529"/>
                    <a:pt x="461" y="556"/>
                    <a:pt x="474" y="582"/>
                  </a:cubicBezTo>
                  <a:cubicBezTo>
                    <a:pt x="484" y="599"/>
                    <a:pt x="498" y="615"/>
                    <a:pt x="511" y="630"/>
                  </a:cubicBezTo>
                  <a:cubicBezTo>
                    <a:pt x="513" y="632"/>
                    <a:pt x="516" y="634"/>
                    <a:pt x="518" y="634"/>
                  </a:cubicBezTo>
                  <a:cubicBezTo>
                    <a:pt x="519" y="635"/>
                    <a:pt x="521" y="635"/>
                    <a:pt x="522" y="635"/>
                  </a:cubicBezTo>
                  <a:cubicBezTo>
                    <a:pt x="527" y="635"/>
                    <a:pt x="533" y="631"/>
                    <a:pt x="536" y="624"/>
                  </a:cubicBezTo>
                  <a:cubicBezTo>
                    <a:pt x="541" y="614"/>
                    <a:pt x="542" y="604"/>
                    <a:pt x="539" y="593"/>
                  </a:cubicBezTo>
                  <a:cubicBezTo>
                    <a:pt x="533" y="575"/>
                    <a:pt x="529" y="555"/>
                    <a:pt x="517" y="539"/>
                  </a:cubicBezTo>
                  <a:cubicBezTo>
                    <a:pt x="509" y="527"/>
                    <a:pt x="503" y="512"/>
                    <a:pt x="496" y="498"/>
                  </a:cubicBezTo>
                  <a:cubicBezTo>
                    <a:pt x="471" y="445"/>
                    <a:pt x="442" y="395"/>
                    <a:pt x="398" y="355"/>
                  </a:cubicBezTo>
                  <a:cubicBezTo>
                    <a:pt x="384" y="343"/>
                    <a:pt x="373" y="328"/>
                    <a:pt x="365" y="311"/>
                  </a:cubicBezTo>
                  <a:cubicBezTo>
                    <a:pt x="380" y="301"/>
                    <a:pt x="394" y="292"/>
                    <a:pt x="408" y="283"/>
                  </a:cubicBezTo>
                  <a:cubicBezTo>
                    <a:pt x="415" y="278"/>
                    <a:pt x="420" y="275"/>
                    <a:pt x="424" y="275"/>
                  </a:cubicBezTo>
                  <a:cubicBezTo>
                    <a:pt x="425" y="275"/>
                    <a:pt x="427" y="276"/>
                    <a:pt x="428" y="276"/>
                  </a:cubicBezTo>
                  <a:cubicBezTo>
                    <a:pt x="432" y="277"/>
                    <a:pt x="435" y="280"/>
                    <a:pt x="440" y="286"/>
                  </a:cubicBezTo>
                  <a:cubicBezTo>
                    <a:pt x="456" y="308"/>
                    <a:pt x="473" y="329"/>
                    <a:pt x="486" y="353"/>
                  </a:cubicBezTo>
                  <a:cubicBezTo>
                    <a:pt x="515" y="408"/>
                    <a:pt x="540" y="466"/>
                    <a:pt x="575" y="518"/>
                  </a:cubicBezTo>
                  <a:cubicBezTo>
                    <a:pt x="583" y="529"/>
                    <a:pt x="588" y="543"/>
                    <a:pt x="594" y="556"/>
                  </a:cubicBezTo>
                  <a:cubicBezTo>
                    <a:pt x="576" y="545"/>
                    <a:pt x="563" y="532"/>
                    <a:pt x="553" y="515"/>
                  </a:cubicBezTo>
                  <a:cubicBezTo>
                    <a:pt x="535" y="484"/>
                    <a:pt x="517" y="452"/>
                    <a:pt x="506" y="417"/>
                  </a:cubicBezTo>
                  <a:cubicBezTo>
                    <a:pt x="501" y="404"/>
                    <a:pt x="495" y="392"/>
                    <a:pt x="488" y="380"/>
                  </a:cubicBezTo>
                  <a:cubicBezTo>
                    <a:pt x="471" y="346"/>
                    <a:pt x="444" y="322"/>
                    <a:pt x="421" y="293"/>
                  </a:cubicBezTo>
                  <a:cubicBezTo>
                    <a:pt x="419" y="292"/>
                    <a:pt x="417" y="290"/>
                    <a:pt x="416" y="290"/>
                  </a:cubicBezTo>
                  <a:cubicBezTo>
                    <a:pt x="415" y="290"/>
                    <a:pt x="414" y="289"/>
                    <a:pt x="414" y="289"/>
                  </a:cubicBezTo>
                  <a:cubicBezTo>
                    <a:pt x="411" y="289"/>
                    <a:pt x="409" y="291"/>
                    <a:pt x="405" y="295"/>
                  </a:cubicBezTo>
                  <a:cubicBezTo>
                    <a:pt x="411" y="303"/>
                    <a:pt x="416" y="312"/>
                    <a:pt x="422" y="320"/>
                  </a:cubicBezTo>
                  <a:cubicBezTo>
                    <a:pt x="435" y="337"/>
                    <a:pt x="450" y="351"/>
                    <a:pt x="460" y="369"/>
                  </a:cubicBezTo>
                  <a:cubicBezTo>
                    <a:pt x="477" y="399"/>
                    <a:pt x="491" y="430"/>
                    <a:pt x="503" y="462"/>
                  </a:cubicBezTo>
                  <a:cubicBezTo>
                    <a:pt x="521" y="509"/>
                    <a:pt x="551" y="547"/>
                    <a:pt x="586" y="583"/>
                  </a:cubicBezTo>
                  <a:cubicBezTo>
                    <a:pt x="589" y="585"/>
                    <a:pt x="592" y="588"/>
                    <a:pt x="596" y="590"/>
                  </a:cubicBezTo>
                  <a:cubicBezTo>
                    <a:pt x="597" y="590"/>
                    <a:pt x="598" y="591"/>
                    <a:pt x="599" y="591"/>
                  </a:cubicBezTo>
                  <a:cubicBezTo>
                    <a:pt x="601" y="591"/>
                    <a:pt x="603" y="592"/>
                    <a:pt x="604" y="592"/>
                  </a:cubicBezTo>
                  <a:cubicBezTo>
                    <a:pt x="612" y="592"/>
                    <a:pt x="618" y="585"/>
                    <a:pt x="618" y="575"/>
                  </a:cubicBezTo>
                  <a:cubicBezTo>
                    <a:pt x="617" y="564"/>
                    <a:pt x="615" y="553"/>
                    <a:pt x="611" y="543"/>
                  </a:cubicBezTo>
                  <a:cubicBezTo>
                    <a:pt x="602" y="520"/>
                    <a:pt x="587" y="501"/>
                    <a:pt x="575" y="480"/>
                  </a:cubicBezTo>
                  <a:cubicBezTo>
                    <a:pt x="558" y="452"/>
                    <a:pt x="544" y="423"/>
                    <a:pt x="529" y="394"/>
                  </a:cubicBezTo>
                  <a:cubicBezTo>
                    <a:pt x="520" y="376"/>
                    <a:pt x="511" y="358"/>
                    <a:pt x="502" y="340"/>
                  </a:cubicBezTo>
                  <a:cubicBezTo>
                    <a:pt x="503" y="339"/>
                    <a:pt x="505" y="338"/>
                    <a:pt x="506" y="338"/>
                  </a:cubicBezTo>
                  <a:cubicBezTo>
                    <a:pt x="517" y="353"/>
                    <a:pt x="529" y="369"/>
                    <a:pt x="540" y="384"/>
                  </a:cubicBezTo>
                  <a:cubicBezTo>
                    <a:pt x="555" y="405"/>
                    <a:pt x="573" y="423"/>
                    <a:pt x="593" y="439"/>
                  </a:cubicBezTo>
                  <a:cubicBezTo>
                    <a:pt x="613" y="453"/>
                    <a:pt x="629" y="473"/>
                    <a:pt x="643" y="493"/>
                  </a:cubicBezTo>
                  <a:cubicBezTo>
                    <a:pt x="654" y="507"/>
                    <a:pt x="660" y="525"/>
                    <a:pt x="667" y="542"/>
                  </a:cubicBezTo>
                  <a:cubicBezTo>
                    <a:pt x="671" y="550"/>
                    <a:pt x="676" y="555"/>
                    <a:pt x="681" y="556"/>
                  </a:cubicBezTo>
                  <a:cubicBezTo>
                    <a:pt x="683" y="557"/>
                    <a:pt x="684" y="557"/>
                    <a:pt x="686" y="557"/>
                  </a:cubicBezTo>
                  <a:cubicBezTo>
                    <a:pt x="689" y="557"/>
                    <a:pt x="694" y="556"/>
                    <a:pt x="699" y="554"/>
                  </a:cubicBezTo>
                  <a:cubicBezTo>
                    <a:pt x="721" y="544"/>
                    <a:pt x="728" y="527"/>
                    <a:pt x="716" y="506"/>
                  </a:cubicBezTo>
                  <a:cubicBezTo>
                    <a:pt x="700" y="480"/>
                    <a:pt x="682" y="455"/>
                    <a:pt x="663" y="431"/>
                  </a:cubicBezTo>
                  <a:cubicBezTo>
                    <a:pt x="649" y="414"/>
                    <a:pt x="632" y="398"/>
                    <a:pt x="617" y="381"/>
                  </a:cubicBezTo>
                  <a:cubicBezTo>
                    <a:pt x="585" y="343"/>
                    <a:pt x="552" y="305"/>
                    <a:pt x="520" y="268"/>
                  </a:cubicBezTo>
                  <a:cubicBezTo>
                    <a:pt x="512" y="258"/>
                    <a:pt x="499" y="253"/>
                    <a:pt x="495" y="238"/>
                  </a:cubicBezTo>
                  <a:cubicBezTo>
                    <a:pt x="495" y="235"/>
                    <a:pt x="488" y="234"/>
                    <a:pt x="484" y="232"/>
                  </a:cubicBezTo>
                  <a:cubicBezTo>
                    <a:pt x="490" y="214"/>
                    <a:pt x="499" y="199"/>
                    <a:pt x="487" y="181"/>
                  </a:cubicBezTo>
                  <a:cubicBezTo>
                    <a:pt x="479" y="168"/>
                    <a:pt x="468" y="161"/>
                    <a:pt x="456" y="157"/>
                  </a:cubicBezTo>
                  <a:cubicBezTo>
                    <a:pt x="453" y="156"/>
                    <a:pt x="450" y="156"/>
                    <a:pt x="448" y="155"/>
                  </a:cubicBezTo>
                  <a:cubicBezTo>
                    <a:pt x="447" y="148"/>
                    <a:pt x="447" y="142"/>
                    <a:pt x="445" y="137"/>
                  </a:cubicBezTo>
                  <a:cubicBezTo>
                    <a:pt x="433" y="117"/>
                    <a:pt x="420" y="96"/>
                    <a:pt x="407" y="77"/>
                  </a:cubicBezTo>
                  <a:cubicBezTo>
                    <a:pt x="388" y="49"/>
                    <a:pt x="361" y="29"/>
                    <a:pt x="332" y="14"/>
                  </a:cubicBezTo>
                  <a:cubicBezTo>
                    <a:pt x="323" y="10"/>
                    <a:pt x="314" y="5"/>
                    <a:pt x="305" y="3"/>
                  </a:cubicBezTo>
                  <a:cubicBezTo>
                    <a:pt x="298" y="1"/>
                    <a:pt x="291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" name="Freeform 307"/>
            <p:cNvSpPr>
              <a:spLocks/>
            </p:cNvSpPr>
            <p:nvPr/>
          </p:nvSpPr>
          <p:spPr bwMode="auto">
            <a:xfrm>
              <a:off x="1128713" y="7781926"/>
              <a:ext cx="182563" cy="242888"/>
            </a:xfrm>
            <a:custGeom>
              <a:avLst/>
              <a:gdLst>
                <a:gd name="T0" fmla="*/ 67 w 257"/>
                <a:gd name="T1" fmla="*/ 0 h 341"/>
                <a:gd name="T2" fmla="*/ 62 w 257"/>
                <a:gd name="T3" fmla="*/ 2 h 341"/>
                <a:gd name="T4" fmla="*/ 63 w 257"/>
                <a:gd name="T5" fmla="*/ 18 h 341"/>
                <a:gd name="T6" fmla="*/ 91 w 257"/>
                <a:gd name="T7" fmla="*/ 68 h 341"/>
                <a:gd name="T8" fmla="*/ 103 w 257"/>
                <a:gd name="T9" fmla="*/ 104 h 341"/>
                <a:gd name="T10" fmla="*/ 156 w 257"/>
                <a:gd name="T11" fmla="*/ 180 h 341"/>
                <a:gd name="T12" fmla="*/ 214 w 257"/>
                <a:gd name="T13" fmla="*/ 256 h 341"/>
                <a:gd name="T14" fmla="*/ 234 w 257"/>
                <a:gd name="T15" fmla="*/ 297 h 341"/>
                <a:gd name="T16" fmla="*/ 230 w 257"/>
                <a:gd name="T17" fmla="*/ 318 h 341"/>
                <a:gd name="T18" fmla="*/ 225 w 257"/>
                <a:gd name="T19" fmla="*/ 319 h 341"/>
                <a:gd name="T20" fmla="*/ 222 w 257"/>
                <a:gd name="T21" fmla="*/ 319 h 341"/>
                <a:gd name="T22" fmla="*/ 212 w 257"/>
                <a:gd name="T23" fmla="*/ 311 h 341"/>
                <a:gd name="T24" fmla="*/ 199 w 257"/>
                <a:gd name="T25" fmla="*/ 287 h 341"/>
                <a:gd name="T26" fmla="*/ 180 w 257"/>
                <a:gd name="T27" fmla="*/ 248 h 341"/>
                <a:gd name="T28" fmla="*/ 121 w 257"/>
                <a:gd name="T29" fmla="*/ 165 h 341"/>
                <a:gd name="T30" fmla="*/ 93 w 257"/>
                <a:gd name="T31" fmla="*/ 135 h 341"/>
                <a:gd name="T32" fmla="*/ 31 w 257"/>
                <a:gd name="T33" fmla="*/ 57 h 341"/>
                <a:gd name="T34" fmla="*/ 19 w 257"/>
                <a:gd name="T35" fmla="*/ 35 h 341"/>
                <a:gd name="T36" fmla="*/ 12 w 257"/>
                <a:gd name="T37" fmla="*/ 29 h 341"/>
                <a:gd name="T38" fmla="*/ 10 w 257"/>
                <a:gd name="T39" fmla="*/ 28 h 341"/>
                <a:gd name="T40" fmla="*/ 4 w 257"/>
                <a:gd name="T41" fmla="*/ 31 h 341"/>
                <a:gd name="T42" fmla="*/ 2 w 257"/>
                <a:gd name="T43" fmla="*/ 46 h 341"/>
                <a:gd name="T44" fmla="*/ 44 w 257"/>
                <a:gd name="T45" fmla="*/ 107 h 341"/>
                <a:gd name="T46" fmla="*/ 138 w 257"/>
                <a:gd name="T47" fmla="*/ 217 h 341"/>
                <a:gd name="T48" fmla="*/ 188 w 257"/>
                <a:gd name="T49" fmla="*/ 304 h 341"/>
                <a:gd name="T50" fmla="*/ 208 w 257"/>
                <a:gd name="T51" fmla="*/ 333 h 341"/>
                <a:gd name="T52" fmla="*/ 220 w 257"/>
                <a:gd name="T53" fmla="*/ 340 h 341"/>
                <a:gd name="T54" fmla="*/ 227 w 257"/>
                <a:gd name="T55" fmla="*/ 341 h 341"/>
                <a:gd name="T56" fmla="*/ 254 w 257"/>
                <a:gd name="T57" fmla="*/ 315 h 341"/>
                <a:gd name="T58" fmla="*/ 249 w 257"/>
                <a:gd name="T59" fmla="*/ 278 h 341"/>
                <a:gd name="T60" fmla="*/ 200 w 257"/>
                <a:gd name="T61" fmla="*/ 204 h 341"/>
                <a:gd name="T62" fmla="*/ 141 w 257"/>
                <a:gd name="T63" fmla="*/ 129 h 341"/>
                <a:gd name="T64" fmla="*/ 114 w 257"/>
                <a:gd name="T65" fmla="*/ 74 h 341"/>
                <a:gd name="T66" fmla="*/ 76 w 257"/>
                <a:gd name="T67" fmla="*/ 6 h 341"/>
                <a:gd name="T68" fmla="*/ 69 w 257"/>
                <a:gd name="T69" fmla="*/ 0 h 341"/>
                <a:gd name="T70" fmla="*/ 67 w 257"/>
                <a:gd name="T7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" h="341">
                  <a:moveTo>
                    <a:pt x="67" y="0"/>
                  </a:moveTo>
                  <a:cubicBezTo>
                    <a:pt x="66" y="0"/>
                    <a:pt x="64" y="0"/>
                    <a:pt x="62" y="2"/>
                  </a:cubicBezTo>
                  <a:cubicBezTo>
                    <a:pt x="56" y="7"/>
                    <a:pt x="57" y="13"/>
                    <a:pt x="63" y="18"/>
                  </a:cubicBezTo>
                  <a:cubicBezTo>
                    <a:pt x="79" y="31"/>
                    <a:pt x="85" y="50"/>
                    <a:pt x="91" y="68"/>
                  </a:cubicBezTo>
                  <a:cubicBezTo>
                    <a:pt x="95" y="80"/>
                    <a:pt x="96" y="93"/>
                    <a:pt x="103" y="104"/>
                  </a:cubicBezTo>
                  <a:cubicBezTo>
                    <a:pt x="120" y="130"/>
                    <a:pt x="138" y="155"/>
                    <a:pt x="156" y="180"/>
                  </a:cubicBezTo>
                  <a:cubicBezTo>
                    <a:pt x="175" y="205"/>
                    <a:pt x="196" y="230"/>
                    <a:pt x="214" y="256"/>
                  </a:cubicBezTo>
                  <a:cubicBezTo>
                    <a:pt x="223" y="268"/>
                    <a:pt x="229" y="283"/>
                    <a:pt x="234" y="297"/>
                  </a:cubicBezTo>
                  <a:cubicBezTo>
                    <a:pt x="237" y="304"/>
                    <a:pt x="238" y="313"/>
                    <a:pt x="230" y="318"/>
                  </a:cubicBezTo>
                  <a:cubicBezTo>
                    <a:pt x="228" y="319"/>
                    <a:pt x="226" y="319"/>
                    <a:pt x="225" y="319"/>
                  </a:cubicBezTo>
                  <a:cubicBezTo>
                    <a:pt x="224" y="319"/>
                    <a:pt x="223" y="319"/>
                    <a:pt x="222" y="319"/>
                  </a:cubicBezTo>
                  <a:cubicBezTo>
                    <a:pt x="218" y="318"/>
                    <a:pt x="215" y="314"/>
                    <a:pt x="212" y="311"/>
                  </a:cubicBezTo>
                  <a:cubicBezTo>
                    <a:pt x="207" y="304"/>
                    <a:pt x="203" y="295"/>
                    <a:pt x="199" y="287"/>
                  </a:cubicBezTo>
                  <a:cubicBezTo>
                    <a:pt x="193" y="274"/>
                    <a:pt x="188" y="260"/>
                    <a:pt x="180" y="248"/>
                  </a:cubicBezTo>
                  <a:cubicBezTo>
                    <a:pt x="161" y="220"/>
                    <a:pt x="141" y="192"/>
                    <a:pt x="121" y="165"/>
                  </a:cubicBezTo>
                  <a:cubicBezTo>
                    <a:pt x="112" y="154"/>
                    <a:pt x="103" y="145"/>
                    <a:pt x="93" y="135"/>
                  </a:cubicBezTo>
                  <a:cubicBezTo>
                    <a:pt x="70" y="111"/>
                    <a:pt x="47" y="87"/>
                    <a:pt x="31" y="57"/>
                  </a:cubicBezTo>
                  <a:cubicBezTo>
                    <a:pt x="27" y="50"/>
                    <a:pt x="24" y="42"/>
                    <a:pt x="19" y="35"/>
                  </a:cubicBezTo>
                  <a:cubicBezTo>
                    <a:pt x="17" y="32"/>
                    <a:pt x="15" y="30"/>
                    <a:pt x="12" y="29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8" y="28"/>
                    <a:pt x="6" y="29"/>
                    <a:pt x="4" y="31"/>
                  </a:cubicBezTo>
                  <a:cubicBezTo>
                    <a:pt x="1" y="34"/>
                    <a:pt x="0" y="43"/>
                    <a:pt x="2" y="46"/>
                  </a:cubicBezTo>
                  <a:cubicBezTo>
                    <a:pt x="15" y="67"/>
                    <a:pt x="28" y="89"/>
                    <a:pt x="44" y="107"/>
                  </a:cubicBezTo>
                  <a:cubicBezTo>
                    <a:pt x="75" y="144"/>
                    <a:pt x="111" y="177"/>
                    <a:pt x="138" y="217"/>
                  </a:cubicBezTo>
                  <a:cubicBezTo>
                    <a:pt x="156" y="245"/>
                    <a:pt x="178" y="271"/>
                    <a:pt x="188" y="304"/>
                  </a:cubicBezTo>
                  <a:cubicBezTo>
                    <a:pt x="192" y="314"/>
                    <a:pt x="199" y="325"/>
                    <a:pt x="208" y="333"/>
                  </a:cubicBezTo>
                  <a:cubicBezTo>
                    <a:pt x="211" y="336"/>
                    <a:pt x="216" y="339"/>
                    <a:pt x="220" y="340"/>
                  </a:cubicBezTo>
                  <a:cubicBezTo>
                    <a:pt x="222" y="340"/>
                    <a:pt x="224" y="341"/>
                    <a:pt x="227" y="341"/>
                  </a:cubicBezTo>
                  <a:cubicBezTo>
                    <a:pt x="239" y="341"/>
                    <a:pt x="251" y="331"/>
                    <a:pt x="254" y="315"/>
                  </a:cubicBezTo>
                  <a:cubicBezTo>
                    <a:pt x="257" y="302"/>
                    <a:pt x="253" y="290"/>
                    <a:pt x="249" y="278"/>
                  </a:cubicBezTo>
                  <a:cubicBezTo>
                    <a:pt x="239" y="249"/>
                    <a:pt x="219" y="227"/>
                    <a:pt x="200" y="204"/>
                  </a:cubicBezTo>
                  <a:cubicBezTo>
                    <a:pt x="180" y="179"/>
                    <a:pt x="159" y="155"/>
                    <a:pt x="141" y="129"/>
                  </a:cubicBezTo>
                  <a:cubicBezTo>
                    <a:pt x="129" y="113"/>
                    <a:pt x="118" y="94"/>
                    <a:pt x="114" y="74"/>
                  </a:cubicBezTo>
                  <a:cubicBezTo>
                    <a:pt x="108" y="46"/>
                    <a:pt x="92" y="26"/>
                    <a:pt x="76" y="6"/>
                  </a:cubicBezTo>
                  <a:cubicBezTo>
                    <a:pt x="74" y="3"/>
                    <a:pt x="71" y="1"/>
                    <a:pt x="69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" name="Freeform 308"/>
            <p:cNvSpPr>
              <a:spLocks noEditPoints="1"/>
            </p:cNvSpPr>
            <p:nvPr/>
          </p:nvSpPr>
          <p:spPr bwMode="auto">
            <a:xfrm>
              <a:off x="1508125" y="7775576"/>
              <a:ext cx="1588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" name="Freeform 309"/>
            <p:cNvSpPr>
              <a:spLocks noEditPoints="1"/>
            </p:cNvSpPr>
            <p:nvPr/>
          </p:nvSpPr>
          <p:spPr bwMode="auto">
            <a:xfrm>
              <a:off x="1401763" y="6578601"/>
              <a:ext cx="385763" cy="255588"/>
            </a:xfrm>
            <a:custGeom>
              <a:avLst/>
              <a:gdLst>
                <a:gd name="T0" fmla="*/ 434 w 540"/>
                <a:gd name="T1" fmla="*/ 220 h 360"/>
                <a:gd name="T2" fmla="*/ 437 w 540"/>
                <a:gd name="T3" fmla="*/ 250 h 360"/>
                <a:gd name="T4" fmla="*/ 214 w 540"/>
                <a:gd name="T5" fmla="*/ 243 h 360"/>
                <a:gd name="T6" fmla="*/ 18 w 540"/>
                <a:gd name="T7" fmla="*/ 241 h 360"/>
                <a:gd name="T8" fmla="*/ 24 w 540"/>
                <a:gd name="T9" fmla="*/ 161 h 360"/>
                <a:gd name="T10" fmla="*/ 86 w 540"/>
                <a:gd name="T11" fmla="*/ 174 h 360"/>
                <a:gd name="T12" fmla="*/ 101 w 540"/>
                <a:gd name="T13" fmla="*/ 202 h 360"/>
                <a:gd name="T14" fmla="*/ 165 w 540"/>
                <a:gd name="T15" fmla="*/ 244 h 360"/>
                <a:gd name="T16" fmla="*/ 159 w 540"/>
                <a:gd name="T17" fmla="*/ 328 h 360"/>
                <a:gd name="T18" fmla="*/ 97 w 540"/>
                <a:gd name="T19" fmla="*/ 343 h 360"/>
                <a:gd name="T20" fmla="*/ 106 w 540"/>
                <a:gd name="T21" fmla="*/ 286 h 360"/>
                <a:gd name="T22" fmla="*/ 60 w 540"/>
                <a:gd name="T23" fmla="*/ 270 h 360"/>
                <a:gd name="T24" fmla="*/ 25 w 540"/>
                <a:gd name="T25" fmla="*/ 242 h 360"/>
                <a:gd name="T26" fmla="*/ 239 w 540"/>
                <a:gd name="T27" fmla="*/ 178 h 360"/>
                <a:gd name="T28" fmla="*/ 154 w 540"/>
                <a:gd name="T29" fmla="*/ 143 h 360"/>
                <a:gd name="T30" fmla="*/ 498 w 540"/>
                <a:gd name="T31" fmla="*/ 176 h 360"/>
                <a:gd name="T32" fmla="*/ 497 w 540"/>
                <a:gd name="T33" fmla="*/ 203 h 360"/>
                <a:gd name="T34" fmla="*/ 455 w 540"/>
                <a:gd name="T35" fmla="*/ 155 h 360"/>
                <a:gd name="T36" fmla="*/ 370 w 540"/>
                <a:gd name="T37" fmla="*/ 154 h 360"/>
                <a:gd name="T38" fmla="*/ 395 w 540"/>
                <a:gd name="T39" fmla="*/ 152 h 360"/>
                <a:gd name="T40" fmla="*/ 454 w 540"/>
                <a:gd name="T41" fmla="*/ 187 h 360"/>
                <a:gd name="T42" fmla="*/ 409 w 540"/>
                <a:gd name="T43" fmla="*/ 189 h 360"/>
                <a:gd name="T44" fmla="*/ 323 w 540"/>
                <a:gd name="T45" fmla="*/ 280 h 360"/>
                <a:gd name="T46" fmla="*/ 344 w 540"/>
                <a:gd name="T47" fmla="*/ 222 h 360"/>
                <a:gd name="T48" fmla="*/ 335 w 540"/>
                <a:gd name="T49" fmla="*/ 132 h 360"/>
                <a:gd name="T50" fmla="*/ 250 w 540"/>
                <a:gd name="T51" fmla="*/ 91 h 360"/>
                <a:gd name="T52" fmla="*/ 308 w 540"/>
                <a:gd name="T53" fmla="*/ 89 h 360"/>
                <a:gd name="T54" fmla="*/ 308 w 540"/>
                <a:gd name="T55" fmla="*/ 103 h 360"/>
                <a:gd name="T56" fmla="*/ 282 w 540"/>
                <a:gd name="T57" fmla="*/ 126 h 360"/>
                <a:gd name="T58" fmla="*/ 243 w 540"/>
                <a:gd name="T59" fmla="*/ 262 h 360"/>
                <a:gd name="T60" fmla="*/ 303 w 540"/>
                <a:gd name="T61" fmla="*/ 285 h 360"/>
                <a:gd name="T62" fmla="*/ 255 w 540"/>
                <a:gd name="T63" fmla="*/ 304 h 360"/>
                <a:gd name="T64" fmla="*/ 177 w 540"/>
                <a:gd name="T65" fmla="*/ 256 h 360"/>
                <a:gd name="T66" fmla="*/ 223 w 540"/>
                <a:gd name="T67" fmla="*/ 255 h 360"/>
                <a:gd name="T68" fmla="*/ 219 w 540"/>
                <a:gd name="T69" fmla="*/ 203 h 360"/>
                <a:gd name="T70" fmla="*/ 191 w 540"/>
                <a:gd name="T71" fmla="*/ 124 h 360"/>
                <a:gd name="T72" fmla="*/ 79 w 540"/>
                <a:gd name="T73" fmla="*/ 140 h 360"/>
                <a:gd name="T74" fmla="*/ 104 w 540"/>
                <a:gd name="T75" fmla="*/ 82 h 360"/>
                <a:gd name="T76" fmla="*/ 113 w 540"/>
                <a:gd name="T77" fmla="*/ 45 h 360"/>
                <a:gd name="T78" fmla="*/ 152 w 540"/>
                <a:gd name="T79" fmla="*/ 67 h 360"/>
                <a:gd name="T80" fmla="*/ 123 w 540"/>
                <a:gd name="T81" fmla="*/ 98 h 360"/>
                <a:gd name="T82" fmla="*/ 110 w 540"/>
                <a:gd name="T83" fmla="*/ 129 h 360"/>
                <a:gd name="T84" fmla="*/ 95 w 540"/>
                <a:gd name="T85" fmla="*/ 0 h 360"/>
                <a:gd name="T86" fmla="*/ 27 w 540"/>
                <a:gd name="T87" fmla="*/ 131 h 360"/>
                <a:gd name="T88" fmla="*/ 9 w 540"/>
                <a:gd name="T89" fmla="*/ 249 h 360"/>
                <a:gd name="T90" fmla="*/ 46 w 540"/>
                <a:gd name="T91" fmla="*/ 307 h 360"/>
                <a:gd name="T92" fmla="*/ 84 w 540"/>
                <a:gd name="T93" fmla="*/ 360 h 360"/>
                <a:gd name="T94" fmla="*/ 141 w 540"/>
                <a:gd name="T95" fmla="*/ 339 h 360"/>
                <a:gd name="T96" fmla="*/ 426 w 540"/>
                <a:gd name="T97" fmla="*/ 266 h 360"/>
                <a:gd name="T98" fmla="*/ 516 w 540"/>
                <a:gd name="T99" fmla="*/ 213 h 360"/>
                <a:gd name="T100" fmla="*/ 507 w 540"/>
                <a:gd name="T101" fmla="*/ 151 h 360"/>
                <a:gd name="T102" fmla="*/ 443 w 540"/>
                <a:gd name="T103" fmla="*/ 146 h 360"/>
                <a:gd name="T104" fmla="*/ 401 w 540"/>
                <a:gd name="T105" fmla="*/ 88 h 360"/>
                <a:gd name="T106" fmla="*/ 344 w 540"/>
                <a:gd name="T107" fmla="*/ 99 h 360"/>
                <a:gd name="T108" fmla="*/ 281 w 540"/>
                <a:gd name="T109" fmla="*/ 79 h 360"/>
                <a:gd name="T110" fmla="*/ 233 w 540"/>
                <a:gd name="T111" fmla="*/ 76 h 360"/>
                <a:gd name="T112" fmla="*/ 168 w 540"/>
                <a:gd name="T113" fmla="*/ 128 h 360"/>
                <a:gd name="T114" fmla="*/ 130 w 540"/>
                <a:gd name="T115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360">
                  <a:moveTo>
                    <a:pt x="407" y="257"/>
                  </a:moveTo>
                  <a:cubicBezTo>
                    <a:pt x="407" y="250"/>
                    <a:pt x="409" y="246"/>
                    <a:pt x="414" y="244"/>
                  </a:cubicBezTo>
                  <a:cubicBezTo>
                    <a:pt x="414" y="244"/>
                    <a:pt x="415" y="244"/>
                    <a:pt x="416" y="243"/>
                  </a:cubicBezTo>
                  <a:cubicBezTo>
                    <a:pt x="420" y="242"/>
                    <a:pt x="425" y="241"/>
                    <a:pt x="430" y="239"/>
                  </a:cubicBezTo>
                  <a:cubicBezTo>
                    <a:pt x="433" y="237"/>
                    <a:pt x="439" y="235"/>
                    <a:pt x="439" y="232"/>
                  </a:cubicBezTo>
                  <a:cubicBezTo>
                    <a:pt x="439" y="228"/>
                    <a:pt x="436" y="224"/>
                    <a:pt x="434" y="220"/>
                  </a:cubicBezTo>
                  <a:cubicBezTo>
                    <a:pt x="431" y="218"/>
                    <a:pt x="427" y="217"/>
                    <a:pt x="424" y="215"/>
                  </a:cubicBezTo>
                  <a:cubicBezTo>
                    <a:pt x="420" y="213"/>
                    <a:pt x="417" y="210"/>
                    <a:pt x="413" y="207"/>
                  </a:cubicBezTo>
                  <a:cubicBezTo>
                    <a:pt x="414" y="206"/>
                    <a:pt x="415" y="205"/>
                    <a:pt x="416" y="203"/>
                  </a:cubicBezTo>
                  <a:cubicBezTo>
                    <a:pt x="428" y="204"/>
                    <a:pt x="440" y="205"/>
                    <a:pt x="454" y="206"/>
                  </a:cubicBezTo>
                  <a:cubicBezTo>
                    <a:pt x="452" y="214"/>
                    <a:pt x="450" y="222"/>
                    <a:pt x="448" y="229"/>
                  </a:cubicBezTo>
                  <a:cubicBezTo>
                    <a:pt x="445" y="235"/>
                    <a:pt x="441" y="242"/>
                    <a:pt x="437" y="250"/>
                  </a:cubicBezTo>
                  <a:cubicBezTo>
                    <a:pt x="429" y="252"/>
                    <a:pt x="418" y="254"/>
                    <a:pt x="407" y="257"/>
                  </a:cubicBezTo>
                  <a:moveTo>
                    <a:pt x="116" y="199"/>
                  </a:moveTo>
                  <a:cubicBezTo>
                    <a:pt x="119" y="196"/>
                    <a:pt x="122" y="193"/>
                    <a:pt x="125" y="191"/>
                  </a:cubicBezTo>
                  <a:cubicBezTo>
                    <a:pt x="138" y="183"/>
                    <a:pt x="147" y="175"/>
                    <a:pt x="143" y="159"/>
                  </a:cubicBezTo>
                  <a:cubicBezTo>
                    <a:pt x="166" y="185"/>
                    <a:pt x="190" y="210"/>
                    <a:pt x="214" y="236"/>
                  </a:cubicBezTo>
                  <a:cubicBezTo>
                    <a:pt x="215" y="238"/>
                    <a:pt x="214" y="240"/>
                    <a:pt x="214" y="243"/>
                  </a:cubicBezTo>
                  <a:cubicBezTo>
                    <a:pt x="212" y="243"/>
                    <a:pt x="209" y="244"/>
                    <a:pt x="207" y="244"/>
                  </a:cubicBezTo>
                  <a:cubicBezTo>
                    <a:pt x="188" y="244"/>
                    <a:pt x="175" y="233"/>
                    <a:pt x="160" y="224"/>
                  </a:cubicBezTo>
                  <a:cubicBezTo>
                    <a:pt x="160" y="203"/>
                    <a:pt x="155" y="198"/>
                    <a:pt x="127" y="198"/>
                  </a:cubicBezTo>
                  <a:cubicBezTo>
                    <a:pt x="124" y="198"/>
                    <a:pt x="120" y="198"/>
                    <a:pt x="116" y="199"/>
                  </a:cubicBezTo>
                  <a:moveTo>
                    <a:pt x="25" y="242"/>
                  </a:moveTo>
                  <a:cubicBezTo>
                    <a:pt x="23" y="242"/>
                    <a:pt x="21" y="242"/>
                    <a:pt x="18" y="241"/>
                  </a:cubicBezTo>
                  <a:cubicBezTo>
                    <a:pt x="18" y="239"/>
                    <a:pt x="18" y="237"/>
                    <a:pt x="18" y="235"/>
                  </a:cubicBezTo>
                  <a:cubicBezTo>
                    <a:pt x="26" y="229"/>
                    <a:pt x="34" y="222"/>
                    <a:pt x="43" y="217"/>
                  </a:cubicBezTo>
                  <a:cubicBezTo>
                    <a:pt x="46" y="214"/>
                    <a:pt x="50" y="213"/>
                    <a:pt x="54" y="210"/>
                  </a:cubicBezTo>
                  <a:cubicBezTo>
                    <a:pt x="64" y="203"/>
                    <a:pt x="63" y="195"/>
                    <a:pt x="52" y="190"/>
                  </a:cubicBezTo>
                  <a:cubicBezTo>
                    <a:pt x="46" y="188"/>
                    <a:pt x="39" y="185"/>
                    <a:pt x="33" y="182"/>
                  </a:cubicBezTo>
                  <a:cubicBezTo>
                    <a:pt x="23" y="176"/>
                    <a:pt x="22" y="172"/>
                    <a:pt x="24" y="161"/>
                  </a:cubicBezTo>
                  <a:cubicBezTo>
                    <a:pt x="25" y="156"/>
                    <a:pt x="27" y="151"/>
                    <a:pt x="28" y="146"/>
                  </a:cubicBezTo>
                  <a:cubicBezTo>
                    <a:pt x="30" y="145"/>
                    <a:pt x="32" y="145"/>
                    <a:pt x="34" y="145"/>
                  </a:cubicBezTo>
                  <a:cubicBezTo>
                    <a:pt x="43" y="145"/>
                    <a:pt x="48" y="152"/>
                    <a:pt x="55" y="157"/>
                  </a:cubicBezTo>
                  <a:cubicBezTo>
                    <a:pt x="56" y="157"/>
                    <a:pt x="57" y="159"/>
                    <a:pt x="58" y="161"/>
                  </a:cubicBezTo>
                  <a:cubicBezTo>
                    <a:pt x="66" y="171"/>
                    <a:pt x="71" y="176"/>
                    <a:pt x="78" y="176"/>
                  </a:cubicBezTo>
                  <a:cubicBezTo>
                    <a:pt x="80" y="176"/>
                    <a:pt x="83" y="176"/>
                    <a:pt x="86" y="174"/>
                  </a:cubicBezTo>
                  <a:cubicBezTo>
                    <a:pt x="90" y="173"/>
                    <a:pt x="94" y="170"/>
                    <a:pt x="98" y="167"/>
                  </a:cubicBezTo>
                  <a:cubicBezTo>
                    <a:pt x="100" y="166"/>
                    <a:pt x="102" y="165"/>
                    <a:pt x="104" y="164"/>
                  </a:cubicBezTo>
                  <a:cubicBezTo>
                    <a:pt x="106" y="163"/>
                    <a:pt x="107" y="163"/>
                    <a:pt x="109" y="163"/>
                  </a:cubicBezTo>
                  <a:cubicBezTo>
                    <a:pt x="111" y="163"/>
                    <a:pt x="112" y="163"/>
                    <a:pt x="114" y="165"/>
                  </a:cubicBezTo>
                  <a:cubicBezTo>
                    <a:pt x="123" y="170"/>
                    <a:pt x="123" y="178"/>
                    <a:pt x="114" y="185"/>
                  </a:cubicBezTo>
                  <a:cubicBezTo>
                    <a:pt x="108" y="190"/>
                    <a:pt x="102" y="194"/>
                    <a:pt x="101" y="202"/>
                  </a:cubicBezTo>
                  <a:cubicBezTo>
                    <a:pt x="100" y="212"/>
                    <a:pt x="103" y="216"/>
                    <a:pt x="111" y="216"/>
                  </a:cubicBezTo>
                  <a:cubicBezTo>
                    <a:pt x="113" y="216"/>
                    <a:pt x="115" y="216"/>
                    <a:pt x="117" y="216"/>
                  </a:cubicBezTo>
                  <a:cubicBezTo>
                    <a:pt x="122" y="215"/>
                    <a:pt x="127" y="214"/>
                    <a:pt x="132" y="214"/>
                  </a:cubicBezTo>
                  <a:cubicBezTo>
                    <a:pt x="136" y="214"/>
                    <a:pt x="140" y="215"/>
                    <a:pt x="144" y="217"/>
                  </a:cubicBezTo>
                  <a:cubicBezTo>
                    <a:pt x="143" y="222"/>
                    <a:pt x="143" y="227"/>
                    <a:pt x="142" y="234"/>
                  </a:cubicBezTo>
                  <a:cubicBezTo>
                    <a:pt x="149" y="237"/>
                    <a:pt x="157" y="241"/>
                    <a:pt x="165" y="244"/>
                  </a:cubicBezTo>
                  <a:cubicBezTo>
                    <a:pt x="163" y="247"/>
                    <a:pt x="161" y="250"/>
                    <a:pt x="160" y="252"/>
                  </a:cubicBezTo>
                  <a:cubicBezTo>
                    <a:pt x="155" y="262"/>
                    <a:pt x="157" y="270"/>
                    <a:pt x="165" y="278"/>
                  </a:cubicBezTo>
                  <a:cubicBezTo>
                    <a:pt x="175" y="288"/>
                    <a:pt x="189" y="293"/>
                    <a:pt x="202" y="299"/>
                  </a:cubicBezTo>
                  <a:cubicBezTo>
                    <a:pt x="209" y="302"/>
                    <a:pt x="216" y="305"/>
                    <a:pt x="226" y="309"/>
                  </a:cubicBezTo>
                  <a:cubicBezTo>
                    <a:pt x="223" y="311"/>
                    <a:pt x="219" y="312"/>
                    <a:pt x="216" y="314"/>
                  </a:cubicBezTo>
                  <a:cubicBezTo>
                    <a:pt x="197" y="322"/>
                    <a:pt x="179" y="328"/>
                    <a:pt x="159" y="328"/>
                  </a:cubicBezTo>
                  <a:cubicBezTo>
                    <a:pt x="158" y="328"/>
                    <a:pt x="157" y="328"/>
                    <a:pt x="156" y="327"/>
                  </a:cubicBezTo>
                  <a:cubicBezTo>
                    <a:pt x="151" y="327"/>
                    <a:pt x="145" y="326"/>
                    <a:pt x="142" y="323"/>
                  </a:cubicBezTo>
                  <a:cubicBezTo>
                    <a:pt x="138" y="320"/>
                    <a:pt x="135" y="319"/>
                    <a:pt x="132" y="319"/>
                  </a:cubicBezTo>
                  <a:cubicBezTo>
                    <a:pt x="131" y="319"/>
                    <a:pt x="129" y="320"/>
                    <a:pt x="127" y="321"/>
                  </a:cubicBezTo>
                  <a:cubicBezTo>
                    <a:pt x="126" y="321"/>
                    <a:pt x="124" y="322"/>
                    <a:pt x="122" y="323"/>
                  </a:cubicBezTo>
                  <a:cubicBezTo>
                    <a:pt x="114" y="330"/>
                    <a:pt x="105" y="336"/>
                    <a:pt x="97" y="343"/>
                  </a:cubicBezTo>
                  <a:cubicBezTo>
                    <a:pt x="95" y="344"/>
                    <a:pt x="94" y="345"/>
                    <a:pt x="92" y="345"/>
                  </a:cubicBezTo>
                  <a:cubicBezTo>
                    <a:pt x="91" y="346"/>
                    <a:pt x="90" y="346"/>
                    <a:pt x="89" y="346"/>
                  </a:cubicBezTo>
                  <a:cubicBezTo>
                    <a:pt x="86" y="346"/>
                    <a:pt x="83" y="344"/>
                    <a:pt x="80" y="339"/>
                  </a:cubicBezTo>
                  <a:cubicBezTo>
                    <a:pt x="84" y="336"/>
                    <a:pt x="87" y="333"/>
                    <a:pt x="91" y="330"/>
                  </a:cubicBezTo>
                  <a:cubicBezTo>
                    <a:pt x="96" y="325"/>
                    <a:pt x="102" y="321"/>
                    <a:pt x="107" y="315"/>
                  </a:cubicBezTo>
                  <a:cubicBezTo>
                    <a:pt x="114" y="306"/>
                    <a:pt x="114" y="295"/>
                    <a:pt x="106" y="286"/>
                  </a:cubicBezTo>
                  <a:cubicBezTo>
                    <a:pt x="103" y="282"/>
                    <a:pt x="100" y="280"/>
                    <a:pt x="96" y="280"/>
                  </a:cubicBezTo>
                  <a:cubicBezTo>
                    <a:pt x="93" y="280"/>
                    <a:pt x="89" y="281"/>
                    <a:pt x="83" y="284"/>
                  </a:cubicBezTo>
                  <a:cubicBezTo>
                    <a:pt x="74" y="287"/>
                    <a:pt x="65" y="291"/>
                    <a:pt x="55" y="293"/>
                  </a:cubicBezTo>
                  <a:cubicBezTo>
                    <a:pt x="54" y="294"/>
                    <a:pt x="53" y="294"/>
                    <a:pt x="51" y="294"/>
                  </a:cubicBezTo>
                  <a:cubicBezTo>
                    <a:pt x="49" y="294"/>
                    <a:pt x="46" y="294"/>
                    <a:pt x="43" y="294"/>
                  </a:cubicBezTo>
                  <a:cubicBezTo>
                    <a:pt x="47" y="283"/>
                    <a:pt x="51" y="275"/>
                    <a:pt x="60" y="270"/>
                  </a:cubicBezTo>
                  <a:cubicBezTo>
                    <a:pt x="61" y="270"/>
                    <a:pt x="62" y="269"/>
                    <a:pt x="63" y="268"/>
                  </a:cubicBezTo>
                  <a:cubicBezTo>
                    <a:pt x="74" y="261"/>
                    <a:pt x="78" y="254"/>
                    <a:pt x="75" y="247"/>
                  </a:cubicBezTo>
                  <a:cubicBezTo>
                    <a:pt x="73" y="242"/>
                    <a:pt x="63" y="238"/>
                    <a:pt x="54" y="238"/>
                  </a:cubicBezTo>
                  <a:cubicBezTo>
                    <a:pt x="52" y="238"/>
                    <a:pt x="50" y="239"/>
                    <a:pt x="47" y="239"/>
                  </a:cubicBezTo>
                  <a:cubicBezTo>
                    <a:pt x="40" y="241"/>
                    <a:pt x="33" y="242"/>
                    <a:pt x="27" y="242"/>
                  </a:cubicBezTo>
                  <a:cubicBezTo>
                    <a:pt x="26" y="242"/>
                    <a:pt x="26" y="242"/>
                    <a:pt x="25" y="242"/>
                  </a:cubicBezTo>
                  <a:moveTo>
                    <a:pt x="154" y="143"/>
                  </a:moveTo>
                  <a:cubicBezTo>
                    <a:pt x="158" y="143"/>
                    <a:pt x="162" y="142"/>
                    <a:pt x="166" y="141"/>
                  </a:cubicBezTo>
                  <a:cubicBezTo>
                    <a:pt x="170" y="141"/>
                    <a:pt x="173" y="140"/>
                    <a:pt x="177" y="140"/>
                  </a:cubicBezTo>
                  <a:cubicBezTo>
                    <a:pt x="183" y="140"/>
                    <a:pt x="188" y="142"/>
                    <a:pt x="194" y="149"/>
                  </a:cubicBezTo>
                  <a:cubicBezTo>
                    <a:pt x="197" y="152"/>
                    <a:pt x="204" y="153"/>
                    <a:pt x="210" y="154"/>
                  </a:cubicBezTo>
                  <a:cubicBezTo>
                    <a:pt x="225" y="157"/>
                    <a:pt x="233" y="166"/>
                    <a:pt x="239" y="178"/>
                  </a:cubicBezTo>
                  <a:cubicBezTo>
                    <a:pt x="241" y="182"/>
                    <a:pt x="240" y="187"/>
                    <a:pt x="241" y="192"/>
                  </a:cubicBezTo>
                  <a:cubicBezTo>
                    <a:pt x="225" y="192"/>
                    <a:pt x="213" y="183"/>
                    <a:pt x="199" y="183"/>
                  </a:cubicBezTo>
                  <a:cubicBezTo>
                    <a:pt x="195" y="183"/>
                    <a:pt x="191" y="183"/>
                    <a:pt x="187" y="185"/>
                  </a:cubicBezTo>
                  <a:cubicBezTo>
                    <a:pt x="187" y="185"/>
                    <a:pt x="187" y="185"/>
                    <a:pt x="187" y="185"/>
                  </a:cubicBezTo>
                  <a:cubicBezTo>
                    <a:pt x="175" y="172"/>
                    <a:pt x="164" y="159"/>
                    <a:pt x="151" y="142"/>
                  </a:cubicBezTo>
                  <a:cubicBezTo>
                    <a:pt x="152" y="143"/>
                    <a:pt x="153" y="143"/>
                    <a:pt x="154" y="143"/>
                  </a:cubicBezTo>
                  <a:moveTo>
                    <a:pt x="468" y="149"/>
                  </a:moveTo>
                  <a:cubicBezTo>
                    <a:pt x="471" y="149"/>
                    <a:pt x="473" y="149"/>
                    <a:pt x="475" y="148"/>
                  </a:cubicBezTo>
                  <a:cubicBezTo>
                    <a:pt x="475" y="147"/>
                    <a:pt x="476" y="147"/>
                    <a:pt x="476" y="147"/>
                  </a:cubicBezTo>
                  <a:cubicBezTo>
                    <a:pt x="478" y="143"/>
                    <a:pt x="480" y="138"/>
                    <a:pt x="481" y="133"/>
                  </a:cubicBezTo>
                  <a:cubicBezTo>
                    <a:pt x="493" y="141"/>
                    <a:pt x="493" y="142"/>
                    <a:pt x="489" y="171"/>
                  </a:cubicBezTo>
                  <a:cubicBezTo>
                    <a:pt x="491" y="175"/>
                    <a:pt x="495" y="176"/>
                    <a:pt x="498" y="176"/>
                  </a:cubicBezTo>
                  <a:cubicBezTo>
                    <a:pt x="501" y="176"/>
                    <a:pt x="505" y="175"/>
                    <a:pt x="508" y="174"/>
                  </a:cubicBezTo>
                  <a:cubicBezTo>
                    <a:pt x="509" y="174"/>
                    <a:pt x="511" y="174"/>
                    <a:pt x="512" y="174"/>
                  </a:cubicBezTo>
                  <a:cubicBezTo>
                    <a:pt x="520" y="174"/>
                    <a:pt x="524" y="179"/>
                    <a:pt x="524" y="188"/>
                  </a:cubicBezTo>
                  <a:cubicBezTo>
                    <a:pt x="524" y="193"/>
                    <a:pt x="523" y="197"/>
                    <a:pt x="519" y="198"/>
                  </a:cubicBezTo>
                  <a:cubicBezTo>
                    <a:pt x="518" y="199"/>
                    <a:pt x="516" y="199"/>
                    <a:pt x="514" y="199"/>
                  </a:cubicBezTo>
                  <a:cubicBezTo>
                    <a:pt x="508" y="199"/>
                    <a:pt x="502" y="201"/>
                    <a:pt x="497" y="203"/>
                  </a:cubicBezTo>
                  <a:cubicBezTo>
                    <a:pt x="489" y="207"/>
                    <a:pt x="482" y="213"/>
                    <a:pt x="476" y="219"/>
                  </a:cubicBezTo>
                  <a:cubicBezTo>
                    <a:pt x="472" y="223"/>
                    <a:pt x="471" y="231"/>
                    <a:pt x="468" y="239"/>
                  </a:cubicBezTo>
                  <a:cubicBezTo>
                    <a:pt x="467" y="240"/>
                    <a:pt x="463" y="241"/>
                    <a:pt x="457" y="244"/>
                  </a:cubicBezTo>
                  <a:cubicBezTo>
                    <a:pt x="463" y="226"/>
                    <a:pt x="462" y="210"/>
                    <a:pt x="473" y="198"/>
                  </a:cubicBezTo>
                  <a:cubicBezTo>
                    <a:pt x="472" y="186"/>
                    <a:pt x="474" y="174"/>
                    <a:pt x="465" y="164"/>
                  </a:cubicBezTo>
                  <a:cubicBezTo>
                    <a:pt x="461" y="161"/>
                    <a:pt x="458" y="158"/>
                    <a:pt x="455" y="155"/>
                  </a:cubicBezTo>
                  <a:cubicBezTo>
                    <a:pt x="456" y="152"/>
                    <a:pt x="458" y="150"/>
                    <a:pt x="460" y="150"/>
                  </a:cubicBezTo>
                  <a:cubicBezTo>
                    <a:pt x="462" y="149"/>
                    <a:pt x="464" y="149"/>
                    <a:pt x="466" y="149"/>
                  </a:cubicBezTo>
                  <a:cubicBezTo>
                    <a:pt x="467" y="149"/>
                    <a:pt x="467" y="149"/>
                    <a:pt x="467" y="149"/>
                  </a:cubicBezTo>
                  <a:cubicBezTo>
                    <a:pt x="468" y="149"/>
                    <a:pt x="468" y="149"/>
                    <a:pt x="468" y="149"/>
                  </a:cubicBezTo>
                  <a:moveTo>
                    <a:pt x="362" y="155"/>
                  </a:moveTo>
                  <a:cubicBezTo>
                    <a:pt x="365" y="155"/>
                    <a:pt x="368" y="155"/>
                    <a:pt x="370" y="154"/>
                  </a:cubicBezTo>
                  <a:cubicBezTo>
                    <a:pt x="371" y="154"/>
                    <a:pt x="372" y="154"/>
                    <a:pt x="373" y="153"/>
                  </a:cubicBezTo>
                  <a:cubicBezTo>
                    <a:pt x="378" y="151"/>
                    <a:pt x="378" y="144"/>
                    <a:pt x="379" y="139"/>
                  </a:cubicBezTo>
                  <a:cubicBezTo>
                    <a:pt x="379" y="124"/>
                    <a:pt x="385" y="113"/>
                    <a:pt x="399" y="106"/>
                  </a:cubicBezTo>
                  <a:cubicBezTo>
                    <a:pt x="406" y="109"/>
                    <a:pt x="407" y="114"/>
                    <a:pt x="406" y="119"/>
                  </a:cubicBezTo>
                  <a:cubicBezTo>
                    <a:pt x="404" y="126"/>
                    <a:pt x="401" y="133"/>
                    <a:pt x="399" y="140"/>
                  </a:cubicBezTo>
                  <a:cubicBezTo>
                    <a:pt x="397" y="144"/>
                    <a:pt x="396" y="148"/>
                    <a:pt x="395" y="152"/>
                  </a:cubicBezTo>
                  <a:cubicBezTo>
                    <a:pt x="394" y="164"/>
                    <a:pt x="395" y="168"/>
                    <a:pt x="405" y="168"/>
                  </a:cubicBezTo>
                  <a:cubicBezTo>
                    <a:pt x="407" y="168"/>
                    <a:pt x="409" y="168"/>
                    <a:pt x="412" y="167"/>
                  </a:cubicBezTo>
                  <a:cubicBezTo>
                    <a:pt x="417" y="167"/>
                    <a:pt x="423" y="167"/>
                    <a:pt x="428" y="166"/>
                  </a:cubicBezTo>
                  <a:cubicBezTo>
                    <a:pt x="430" y="166"/>
                    <a:pt x="431" y="165"/>
                    <a:pt x="433" y="165"/>
                  </a:cubicBezTo>
                  <a:cubicBezTo>
                    <a:pt x="442" y="165"/>
                    <a:pt x="448" y="171"/>
                    <a:pt x="452" y="178"/>
                  </a:cubicBezTo>
                  <a:cubicBezTo>
                    <a:pt x="454" y="180"/>
                    <a:pt x="455" y="185"/>
                    <a:pt x="454" y="187"/>
                  </a:cubicBezTo>
                  <a:cubicBezTo>
                    <a:pt x="453" y="188"/>
                    <a:pt x="452" y="189"/>
                    <a:pt x="450" y="190"/>
                  </a:cubicBezTo>
                  <a:cubicBezTo>
                    <a:pt x="448" y="191"/>
                    <a:pt x="446" y="191"/>
                    <a:pt x="444" y="191"/>
                  </a:cubicBezTo>
                  <a:cubicBezTo>
                    <a:pt x="444" y="191"/>
                    <a:pt x="444" y="191"/>
                    <a:pt x="444" y="191"/>
                  </a:cubicBezTo>
                  <a:cubicBezTo>
                    <a:pt x="437" y="191"/>
                    <a:pt x="430" y="190"/>
                    <a:pt x="423" y="188"/>
                  </a:cubicBezTo>
                  <a:cubicBezTo>
                    <a:pt x="421" y="188"/>
                    <a:pt x="419" y="188"/>
                    <a:pt x="417" y="188"/>
                  </a:cubicBezTo>
                  <a:cubicBezTo>
                    <a:pt x="414" y="188"/>
                    <a:pt x="411" y="188"/>
                    <a:pt x="409" y="189"/>
                  </a:cubicBezTo>
                  <a:cubicBezTo>
                    <a:pt x="401" y="193"/>
                    <a:pt x="398" y="200"/>
                    <a:pt x="400" y="210"/>
                  </a:cubicBezTo>
                  <a:cubicBezTo>
                    <a:pt x="402" y="217"/>
                    <a:pt x="406" y="224"/>
                    <a:pt x="409" y="229"/>
                  </a:cubicBezTo>
                  <a:cubicBezTo>
                    <a:pt x="403" y="239"/>
                    <a:pt x="398" y="249"/>
                    <a:pt x="392" y="259"/>
                  </a:cubicBezTo>
                  <a:cubicBezTo>
                    <a:pt x="390" y="261"/>
                    <a:pt x="388" y="263"/>
                    <a:pt x="386" y="264"/>
                  </a:cubicBezTo>
                  <a:cubicBezTo>
                    <a:pt x="386" y="264"/>
                    <a:pt x="385" y="265"/>
                    <a:pt x="385" y="265"/>
                  </a:cubicBezTo>
                  <a:cubicBezTo>
                    <a:pt x="364" y="270"/>
                    <a:pt x="344" y="275"/>
                    <a:pt x="323" y="280"/>
                  </a:cubicBezTo>
                  <a:cubicBezTo>
                    <a:pt x="321" y="271"/>
                    <a:pt x="320" y="264"/>
                    <a:pt x="318" y="256"/>
                  </a:cubicBezTo>
                  <a:cubicBezTo>
                    <a:pt x="316" y="248"/>
                    <a:pt x="310" y="243"/>
                    <a:pt x="301" y="242"/>
                  </a:cubicBezTo>
                  <a:cubicBezTo>
                    <a:pt x="280" y="238"/>
                    <a:pt x="277" y="230"/>
                    <a:pt x="288" y="211"/>
                  </a:cubicBezTo>
                  <a:cubicBezTo>
                    <a:pt x="300" y="214"/>
                    <a:pt x="313" y="217"/>
                    <a:pt x="325" y="221"/>
                  </a:cubicBezTo>
                  <a:cubicBezTo>
                    <a:pt x="329" y="222"/>
                    <a:pt x="333" y="223"/>
                    <a:pt x="336" y="223"/>
                  </a:cubicBezTo>
                  <a:cubicBezTo>
                    <a:pt x="339" y="223"/>
                    <a:pt x="342" y="223"/>
                    <a:pt x="344" y="222"/>
                  </a:cubicBezTo>
                  <a:cubicBezTo>
                    <a:pt x="346" y="220"/>
                    <a:pt x="348" y="219"/>
                    <a:pt x="350" y="217"/>
                  </a:cubicBezTo>
                  <a:cubicBezTo>
                    <a:pt x="357" y="208"/>
                    <a:pt x="359" y="199"/>
                    <a:pt x="352" y="190"/>
                  </a:cubicBezTo>
                  <a:cubicBezTo>
                    <a:pt x="347" y="183"/>
                    <a:pt x="341" y="177"/>
                    <a:pt x="335" y="172"/>
                  </a:cubicBezTo>
                  <a:cubicBezTo>
                    <a:pt x="330" y="166"/>
                    <a:pt x="323" y="162"/>
                    <a:pt x="318" y="157"/>
                  </a:cubicBezTo>
                  <a:cubicBezTo>
                    <a:pt x="304" y="145"/>
                    <a:pt x="303" y="133"/>
                    <a:pt x="317" y="114"/>
                  </a:cubicBezTo>
                  <a:cubicBezTo>
                    <a:pt x="324" y="121"/>
                    <a:pt x="329" y="126"/>
                    <a:pt x="335" y="132"/>
                  </a:cubicBezTo>
                  <a:cubicBezTo>
                    <a:pt x="340" y="137"/>
                    <a:pt x="345" y="142"/>
                    <a:pt x="348" y="148"/>
                  </a:cubicBezTo>
                  <a:cubicBezTo>
                    <a:pt x="352" y="153"/>
                    <a:pt x="357" y="155"/>
                    <a:pt x="362" y="155"/>
                  </a:cubicBezTo>
                  <a:moveTo>
                    <a:pt x="220" y="117"/>
                  </a:moveTo>
                  <a:cubicBezTo>
                    <a:pt x="220" y="117"/>
                    <a:pt x="220" y="117"/>
                    <a:pt x="221" y="117"/>
                  </a:cubicBezTo>
                  <a:cubicBezTo>
                    <a:pt x="227" y="117"/>
                    <a:pt x="232" y="116"/>
                    <a:pt x="236" y="114"/>
                  </a:cubicBezTo>
                  <a:cubicBezTo>
                    <a:pt x="245" y="111"/>
                    <a:pt x="249" y="103"/>
                    <a:pt x="250" y="91"/>
                  </a:cubicBezTo>
                  <a:cubicBezTo>
                    <a:pt x="250" y="81"/>
                    <a:pt x="249" y="71"/>
                    <a:pt x="249" y="60"/>
                  </a:cubicBezTo>
                  <a:cubicBezTo>
                    <a:pt x="259" y="63"/>
                    <a:pt x="264" y="67"/>
                    <a:pt x="265" y="75"/>
                  </a:cubicBezTo>
                  <a:cubicBezTo>
                    <a:pt x="265" y="79"/>
                    <a:pt x="265" y="82"/>
                    <a:pt x="266" y="86"/>
                  </a:cubicBezTo>
                  <a:cubicBezTo>
                    <a:pt x="268" y="95"/>
                    <a:pt x="270" y="99"/>
                    <a:pt x="276" y="99"/>
                  </a:cubicBezTo>
                  <a:cubicBezTo>
                    <a:pt x="278" y="99"/>
                    <a:pt x="282" y="98"/>
                    <a:pt x="286" y="97"/>
                  </a:cubicBezTo>
                  <a:cubicBezTo>
                    <a:pt x="293" y="95"/>
                    <a:pt x="301" y="92"/>
                    <a:pt x="308" y="89"/>
                  </a:cubicBezTo>
                  <a:cubicBezTo>
                    <a:pt x="312" y="88"/>
                    <a:pt x="315" y="87"/>
                    <a:pt x="317" y="87"/>
                  </a:cubicBezTo>
                  <a:cubicBezTo>
                    <a:pt x="322" y="87"/>
                    <a:pt x="324" y="91"/>
                    <a:pt x="328" y="100"/>
                  </a:cubicBezTo>
                  <a:cubicBezTo>
                    <a:pt x="326" y="101"/>
                    <a:pt x="324" y="102"/>
                    <a:pt x="323" y="102"/>
                  </a:cubicBezTo>
                  <a:cubicBezTo>
                    <a:pt x="322" y="102"/>
                    <a:pt x="322" y="102"/>
                    <a:pt x="322" y="102"/>
                  </a:cubicBezTo>
                  <a:cubicBezTo>
                    <a:pt x="320" y="101"/>
                    <a:pt x="319" y="101"/>
                    <a:pt x="317" y="101"/>
                  </a:cubicBezTo>
                  <a:cubicBezTo>
                    <a:pt x="314" y="101"/>
                    <a:pt x="311" y="102"/>
                    <a:pt x="308" y="103"/>
                  </a:cubicBezTo>
                  <a:cubicBezTo>
                    <a:pt x="302" y="106"/>
                    <a:pt x="298" y="111"/>
                    <a:pt x="295" y="118"/>
                  </a:cubicBezTo>
                  <a:cubicBezTo>
                    <a:pt x="286" y="140"/>
                    <a:pt x="291" y="155"/>
                    <a:pt x="308" y="171"/>
                  </a:cubicBezTo>
                  <a:cubicBezTo>
                    <a:pt x="315" y="177"/>
                    <a:pt x="323" y="183"/>
                    <a:pt x="331" y="189"/>
                  </a:cubicBezTo>
                  <a:cubicBezTo>
                    <a:pt x="336" y="193"/>
                    <a:pt x="340" y="198"/>
                    <a:pt x="336" y="206"/>
                  </a:cubicBezTo>
                  <a:cubicBezTo>
                    <a:pt x="318" y="202"/>
                    <a:pt x="299" y="198"/>
                    <a:pt x="280" y="194"/>
                  </a:cubicBezTo>
                  <a:cubicBezTo>
                    <a:pt x="291" y="172"/>
                    <a:pt x="290" y="149"/>
                    <a:pt x="282" y="126"/>
                  </a:cubicBezTo>
                  <a:cubicBezTo>
                    <a:pt x="280" y="122"/>
                    <a:pt x="276" y="119"/>
                    <a:pt x="274" y="116"/>
                  </a:cubicBezTo>
                  <a:cubicBezTo>
                    <a:pt x="272" y="116"/>
                    <a:pt x="271" y="116"/>
                    <a:pt x="270" y="116"/>
                  </a:cubicBezTo>
                  <a:cubicBezTo>
                    <a:pt x="269" y="120"/>
                    <a:pt x="267" y="124"/>
                    <a:pt x="268" y="127"/>
                  </a:cubicBezTo>
                  <a:cubicBezTo>
                    <a:pt x="269" y="134"/>
                    <a:pt x="271" y="140"/>
                    <a:pt x="272" y="147"/>
                  </a:cubicBezTo>
                  <a:cubicBezTo>
                    <a:pt x="276" y="164"/>
                    <a:pt x="271" y="181"/>
                    <a:pt x="261" y="196"/>
                  </a:cubicBezTo>
                  <a:cubicBezTo>
                    <a:pt x="247" y="216"/>
                    <a:pt x="244" y="239"/>
                    <a:pt x="243" y="262"/>
                  </a:cubicBezTo>
                  <a:cubicBezTo>
                    <a:pt x="243" y="273"/>
                    <a:pt x="249" y="283"/>
                    <a:pt x="258" y="290"/>
                  </a:cubicBezTo>
                  <a:cubicBezTo>
                    <a:pt x="260" y="290"/>
                    <a:pt x="261" y="289"/>
                    <a:pt x="262" y="289"/>
                  </a:cubicBezTo>
                  <a:cubicBezTo>
                    <a:pt x="268" y="286"/>
                    <a:pt x="267" y="282"/>
                    <a:pt x="265" y="276"/>
                  </a:cubicBezTo>
                  <a:cubicBezTo>
                    <a:pt x="261" y="264"/>
                    <a:pt x="258" y="252"/>
                    <a:pt x="262" y="238"/>
                  </a:cubicBezTo>
                  <a:cubicBezTo>
                    <a:pt x="270" y="248"/>
                    <a:pt x="278" y="254"/>
                    <a:pt x="291" y="256"/>
                  </a:cubicBezTo>
                  <a:cubicBezTo>
                    <a:pt x="302" y="258"/>
                    <a:pt x="307" y="274"/>
                    <a:pt x="303" y="285"/>
                  </a:cubicBezTo>
                  <a:cubicBezTo>
                    <a:pt x="302" y="287"/>
                    <a:pt x="299" y="290"/>
                    <a:pt x="297" y="291"/>
                  </a:cubicBezTo>
                  <a:cubicBezTo>
                    <a:pt x="296" y="291"/>
                    <a:pt x="296" y="291"/>
                    <a:pt x="296" y="291"/>
                  </a:cubicBezTo>
                  <a:cubicBezTo>
                    <a:pt x="290" y="294"/>
                    <a:pt x="283" y="295"/>
                    <a:pt x="276" y="297"/>
                  </a:cubicBezTo>
                  <a:cubicBezTo>
                    <a:pt x="270" y="299"/>
                    <a:pt x="265" y="299"/>
                    <a:pt x="259" y="301"/>
                  </a:cubicBezTo>
                  <a:cubicBezTo>
                    <a:pt x="258" y="301"/>
                    <a:pt x="257" y="302"/>
                    <a:pt x="256" y="303"/>
                  </a:cubicBezTo>
                  <a:cubicBezTo>
                    <a:pt x="256" y="303"/>
                    <a:pt x="255" y="303"/>
                    <a:pt x="255" y="304"/>
                  </a:cubicBezTo>
                  <a:cubicBezTo>
                    <a:pt x="253" y="304"/>
                    <a:pt x="252" y="305"/>
                    <a:pt x="250" y="305"/>
                  </a:cubicBezTo>
                  <a:cubicBezTo>
                    <a:pt x="247" y="305"/>
                    <a:pt x="244" y="303"/>
                    <a:pt x="240" y="301"/>
                  </a:cubicBezTo>
                  <a:cubicBezTo>
                    <a:pt x="227" y="293"/>
                    <a:pt x="213" y="288"/>
                    <a:pt x="200" y="281"/>
                  </a:cubicBezTo>
                  <a:cubicBezTo>
                    <a:pt x="192" y="277"/>
                    <a:pt x="184" y="273"/>
                    <a:pt x="176" y="267"/>
                  </a:cubicBezTo>
                  <a:cubicBezTo>
                    <a:pt x="174" y="266"/>
                    <a:pt x="174" y="261"/>
                    <a:pt x="175" y="258"/>
                  </a:cubicBezTo>
                  <a:cubicBezTo>
                    <a:pt x="175" y="257"/>
                    <a:pt x="176" y="257"/>
                    <a:pt x="177" y="256"/>
                  </a:cubicBezTo>
                  <a:cubicBezTo>
                    <a:pt x="179" y="255"/>
                    <a:pt x="181" y="255"/>
                    <a:pt x="183" y="255"/>
                  </a:cubicBezTo>
                  <a:cubicBezTo>
                    <a:pt x="183" y="255"/>
                    <a:pt x="183" y="255"/>
                    <a:pt x="183" y="255"/>
                  </a:cubicBezTo>
                  <a:cubicBezTo>
                    <a:pt x="187" y="255"/>
                    <a:pt x="191" y="257"/>
                    <a:pt x="195" y="257"/>
                  </a:cubicBezTo>
                  <a:cubicBezTo>
                    <a:pt x="199" y="257"/>
                    <a:pt x="202" y="258"/>
                    <a:pt x="205" y="258"/>
                  </a:cubicBezTo>
                  <a:cubicBezTo>
                    <a:pt x="211" y="258"/>
                    <a:pt x="216" y="257"/>
                    <a:pt x="221" y="256"/>
                  </a:cubicBezTo>
                  <a:cubicBezTo>
                    <a:pt x="222" y="255"/>
                    <a:pt x="223" y="255"/>
                    <a:pt x="223" y="255"/>
                  </a:cubicBezTo>
                  <a:cubicBezTo>
                    <a:pt x="234" y="250"/>
                    <a:pt x="237" y="239"/>
                    <a:pt x="230" y="229"/>
                  </a:cubicBezTo>
                  <a:cubicBezTo>
                    <a:pt x="224" y="222"/>
                    <a:pt x="217" y="216"/>
                    <a:pt x="211" y="210"/>
                  </a:cubicBezTo>
                  <a:cubicBezTo>
                    <a:pt x="208" y="207"/>
                    <a:pt x="204" y="204"/>
                    <a:pt x="200" y="201"/>
                  </a:cubicBezTo>
                  <a:cubicBezTo>
                    <a:pt x="200" y="200"/>
                    <a:pt x="201" y="200"/>
                    <a:pt x="202" y="200"/>
                  </a:cubicBezTo>
                  <a:cubicBezTo>
                    <a:pt x="203" y="199"/>
                    <a:pt x="205" y="199"/>
                    <a:pt x="207" y="199"/>
                  </a:cubicBezTo>
                  <a:cubicBezTo>
                    <a:pt x="212" y="199"/>
                    <a:pt x="215" y="202"/>
                    <a:pt x="219" y="203"/>
                  </a:cubicBezTo>
                  <a:cubicBezTo>
                    <a:pt x="223" y="205"/>
                    <a:pt x="228" y="206"/>
                    <a:pt x="232" y="206"/>
                  </a:cubicBezTo>
                  <a:cubicBezTo>
                    <a:pt x="236" y="206"/>
                    <a:pt x="240" y="206"/>
                    <a:pt x="244" y="204"/>
                  </a:cubicBezTo>
                  <a:cubicBezTo>
                    <a:pt x="245" y="204"/>
                    <a:pt x="245" y="203"/>
                    <a:pt x="246" y="203"/>
                  </a:cubicBezTo>
                  <a:cubicBezTo>
                    <a:pt x="259" y="196"/>
                    <a:pt x="263" y="182"/>
                    <a:pt x="255" y="170"/>
                  </a:cubicBezTo>
                  <a:cubicBezTo>
                    <a:pt x="246" y="156"/>
                    <a:pt x="234" y="145"/>
                    <a:pt x="216" y="139"/>
                  </a:cubicBezTo>
                  <a:cubicBezTo>
                    <a:pt x="207" y="136"/>
                    <a:pt x="199" y="129"/>
                    <a:pt x="191" y="124"/>
                  </a:cubicBezTo>
                  <a:cubicBezTo>
                    <a:pt x="191" y="123"/>
                    <a:pt x="191" y="121"/>
                    <a:pt x="191" y="120"/>
                  </a:cubicBezTo>
                  <a:cubicBezTo>
                    <a:pt x="195" y="119"/>
                    <a:pt x="200" y="118"/>
                    <a:pt x="204" y="118"/>
                  </a:cubicBezTo>
                  <a:cubicBezTo>
                    <a:pt x="207" y="117"/>
                    <a:pt x="209" y="117"/>
                    <a:pt x="211" y="117"/>
                  </a:cubicBezTo>
                  <a:cubicBezTo>
                    <a:pt x="213" y="117"/>
                    <a:pt x="214" y="117"/>
                    <a:pt x="216" y="117"/>
                  </a:cubicBezTo>
                  <a:cubicBezTo>
                    <a:pt x="217" y="117"/>
                    <a:pt x="218" y="117"/>
                    <a:pt x="220" y="117"/>
                  </a:cubicBezTo>
                  <a:moveTo>
                    <a:pt x="79" y="140"/>
                  </a:moveTo>
                  <a:cubicBezTo>
                    <a:pt x="76" y="140"/>
                    <a:pt x="73" y="139"/>
                    <a:pt x="71" y="135"/>
                  </a:cubicBezTo>
                  <a:cubicBezTo>
                    <a:pt x="69" y="130"/>
                    <a:pt x="67" y="124"/>
                    <a:pt x="74" y="120"/>
                  </a:cubicBezTo>
                  <a:cubicBezTo>
                    <a:pt x="77" y="118"/>
                    <a:pt x="81" y="116"/>
                    <a:pt x="85" y="115"/>
                  </a:cubicBezTo>
                  <a:cubicBezTo>
                    <a:pt x="88" y="113"/>
                    <a:pt x="91" y="112"/>
                    <a:pt x="94" y="111"/>
                  </a:cubicBezTo>
                  <a:cubicBezTo>
                    <a:pt x="96" y="110"/>
                    <a:pt x="97" y="110"/>
                    <a:pt x="98" y="109"/>
                  </a:cubicBezTo>
                  <a:cubicBezTo>
                    <a:pt x="111" y="103"/>
                    <a:pt x="112" y="96"/>
                    <a:pt x="104" y="82"/>
                  </a:cubicBezTo>
                  <a:cubicBezTo>
                    <a:pt x="96" y="69"/>
                    <a:pt x="87" y="55"/>
                    <a:pt x="86" y="38"/>
                  </a:cubicBezTo>
                  <a:cubicBezTo>
                    <a:pt x="85" y="34"/>
                    <a:pt x="86" y="29"/>
                    <a:pt x="89" y="25"/>
                  </a:cubicBezTo>
                  <a:cubicBezTo>
                    <a:pt x="90" y="23"/>
                    <a:pt x="92" y="21"/>
                    <a:pt x="94" y="20"/>
                  </a:cubicBezTo>
                  <a:cubicBezTo>
                    <a:pt x="95" y="20"/>
                    <a:pt x="96" y="20"/>
                    <a:pt x="97" y="20"/>
                  </a:cubicBezTo>
                  <a:cubicBezTo>
                    <a:pt x="100" y="20"/>
                    <a:pt x="103" y="21"/>
                    <a:pt x="105" y="25"/>
                  </a:cubicBezTo>
                  <a:cubicBezTo>
                    <a:pt x="109" y="31"/>
                    <a:pt x="111" y="38"/>
                    <a:pt x="113" y="45"/>
                  </a:cubicBezTo>
                  <a:cubicBezTo>
                    <a:pt x="115" y="52"/>
                    <a:pt x="116" y="60"/>
                    <a:pt x="118" y="68"/>
                  </a:cubicBezTo>
                  <a:cubicBezTo>
                    <a:pt x="120" y="74"/>
                    <a:pt x="124" y="78"/>
                    <a:pt x="129" y="78"/>
                  </a:cubicBezTo>
                  <a:cubicBezTo>
                    <a:pt x="131" y="78"/>
                    <a:pt x="134" y="77"/>
                    <a:pt x="137" y="76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40" y="75"/>
                    <a:pt x="141" y="73"/>
                    <a:pt x="143" y="72"/>
                  </a:cubicBezTo>
                  <a:cubicBezTo>
                    <a:pt x="147" y="69"/>
                    <a:pt x="149" y="68"/>
                    <a:pt x="152" y="67"/>
                  </a:cubicBezTo>
                  <a:cubicBezTo>
                    <a:pt x="154" y="66"/>
                    <a:pt x="155" y="65"/>
                    <a:pt x="157" y="65"/>
                  </a:cubicBezTo>
                  <a:cubicBezTo>
                    <a:pt x="161" y="65"/>
                    <a:pt x="165" y="69"/>
                    <a:pt x="172" y="76"/>
                  </a:cubicBezTo>
                  <a:cubicBezTo>
                    <a:pt x="166" y="83"/>
                    <a:pt x="161" y="89"/>
                    <a:pt x="153" y="95"/>
                  </a:cubicBezTo>
                  <a:cubicBezTo>
                    <a:pt x="146" y="100"/>
                    <a:pt x="141" y="109"/>
                    <a:pt x="134" y="118"/>
                  </a:cubicBezTo>
                  <a:cubicBezTo>
                    <a:pt x="131" y="112"/>
                    <a:pt x="128" y="105"/>
                    <a:pt x="124" y="98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1" y="98"/>
                    <a:pt x="119" y="98"/>
                    <a:pt x="118" y="98"/>
                  </a:cubicBezTo>
                  <a:cubicBezTo>
                    <a:pt x="115" y="100"/>
                    <a:pt x="115" y="104"/>
                    <a:pt x="117" y="108"/>
                  </a:cubicBezTo>
                  <a:cubicBezTo>
                    <a:pt x="123" y="122"/>
                    <a:pt x="129" y="136"/>
                    <a:pt x="135" y="150"/>
                  </a:cubicBezTo>
                  <a:cubicBezTo>
                    <a:pt x="134" y="150"/>
                    <a:pt x="133" y="150"/>
                    <a:pt x="133" y="151"/>
                  </a:cubicBezTo>
                  <a:cubicBezTo>
                    <a:pt x="131" y="148"/>
                    <a:pt x="129" y="145"/>
                    <a:pt x="127" y="142"/>
                  </a:cubicBezTo>
                  <a:cubicBezTo>
                    <a:pt x="122" y="133"/>
                    <a:pt x="117" y="129"/>
                    <a:pt x="110" y="129"/>
                  </a:cubicBezTo>
                  <a:cubicBezTo>
                    <a:pt x="106" y="129"/>
                    <a:pt x="103" y="130"/>
                    <a:pt x="99" y="131"/>
                  </a:cubicBezTo>
                  <a:cubicBezTo>
                    <a:pt x="98" y="132"/>
                    <a:pt x="97" y="133"/>
                    <a:pt x="96" y="133"/>
                  </a:cubicBezTo>
                  <a:cubicBezTo>
                    <a:pt x="93" y="135"/>
                    <a:pt x="90" y="137"/>
                    <a:pt x="87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4" y="140"/>
                    <a:pt x="81" y="140"/>
                    <a:pt x="79" y="140"/>
                  </a:cubicBezTo>
                  <a:moveTo>
                    <a:pt x="95" y="0"/>
                  </a:moveTo>
                  <a:cubicBezTo>
                    <a:pt x="94" y="1"/>
                    <a:pt x="93" y="1"/>
                    <a:pt x="92" y="2"/>
                  </a:cubicBezTo>
                  <a:cubicBezTo>
                    <a:pt x="70" y="12"/>
                    <a:pt x="68" y="33"/>
                    <a:pt x="75" y="55"/>
                  </a:cubicBezTo>
                  <a:cubicBezTo>
                    <a:pt x="79" y="68"/>
                    <a:pt x="85" y="81"/>
                    <a:pt x="90" y="94"/>
                  </a:cubicBezTo>
                  <a:cubicBezTo>
                    <a:pt x="73" y="104"/>
                    <a:pt x="52" y="109"/>
                    <a:pt x="51" y="133"/>
                  </a:cubicBezTo>
                  <a:cubicBezTo>
                    <a:pt x="44" y="131"/>
                    <a:pt x="39" y="130"/>
                    <a:pt x="34" y="130"/>
                  </a:cubicBezTo>
                  <a:cubicBezTo>
                    <a:pt x="32" y="130"/>
                    <a:pt x="29" y="130"/>
                    <a:pt x="27" y="131"/>
                  </a:cubicBezTo>
                  <a:cubicBezTo>
                    <a:pt x="21" y="134"/>
                    <a:pt x="18" y="140"/>
                    <a:pt x="14" y="151"/>
                  </a:cubicBezTo>
                  <a:cubicBezTo>
                    <a:pt x="12" y="156"/>
                    <a:pt x="10" y="161"/>
                    <a:pt x="9" y="166"/>
                  </a:cubicBezTo>
                  <a:cubicBezTo>
                    <a:pt x="6" y="179"/>
                    <a:pt x="11" y="187"/>
                    <a:pt x="23" y="193"/>
                  </a:cubicBezTo>
                  <a:cubicBezTo>
                    <a:pt x="28" y="196"/>
                    <a:pt x="34" y="199"/>
                    <a:pt x="40" y="202"/>
                  </a:cubicBezTo>
                  <a:cubicBezTo>
                    <a:pt x="29" y="211"/>
                    <a:pt x="19" y="219"/>
                    <a:pt x="9" y="227"/>
                  </a:cubicBezTo>
                  <a:cubicBezTo>
                    <a:pt x="0" y="235"/>
                    <a:pt x="0" y="241"/>
                    <a:pt x="9" y="249"/>
                  </a:cubicBezTo>
                  <a:cubicBezTo>
                    <a:pt x="15" y="254"/>
                    <a:pt x="22" y="256"/>
                    <a:pt x="29" y="256"/>
                  </a:cubicBezTo>
                  <a:cubicBezTo>
                    <a:pt x="33" y="256"/>
                    <a:pt x="36" y="256"/>
                    <a:pt x="40" y="255"/>
                  </a:cubicBezTo>
                  <a:cubicBezTo>
                    <a:pt x="45" y="254"/>
                    <a:pt x="50" y="253"/>
                    <a:pt x="54" y="252"/>
                  </a:cubicBezTo>
                  <a:cubicBezTo>
                    <a:pt x="46" y="263"/>
                    <a:pt x="37" y="273"/>
                    <a:pt x="30" y="284"/>
                  </a:cubicBezTo>
                  <a:cubicBezTo>
                    <a:pt x="23" y="297"/>
                    <a:pt x="27" y="304"/>
                    <a:pt x="41" y="307"/>
                  </a:cubicBezTo>
                  <a:cubicBezTo>
                    <a:pt x="43" y="307"/>
                    <a:pt x="44" y="307"/>
                    <a:pt x="46" y="307"/>
                  </a:cubicBezTo>
                  <a:cubicBezTo>
                    <a:pt x="51" y="307"/>
                    <a:pt x="56" y="306"/>
                    <a:pt x="60" y="305"/>
                  </a:cubicBezTo>
                  <a:cubicBezTo>
                    <a:pt x="71" y="302"/>
                    <a:pt x="81" y="298"/>
                    <a:pt x="92" y="294"/>
                  </a:cubicBezTo>
                  <a:cubicBezTo>
                    <a:pt x="96" y="304"/>
                    <a:pt x="94" y="310"/>
                    <a:pt x="88" y="315"/>
                  </a:cubicBezTo>
                  <a:cubicBezTo>
                    <a:pt x="82" y="319"/>
                    <a:pt x="77" y="325"/>
                    <a:pt x="71" y="330"/>
                  </a:cubicBezTo>
                  <a:cubicBezTo>
                    <a:pt x="65" y="336"/>
                    <a:pt x="63" y="342"/>
                    <a:pt x="67" y="350"/>
                  </a:cubicBezTo>
                  <a:cubicBezTo>
                    <a:pt x="70" y="356"/>
                    <a:pt x="77" y="360"/>
                    <a:pt x="84" y="360"/>
                  </a:cubicBezTo>
                  <a:cubicBezTo>
                    <a:pt x="86" y="360"/>
                    <a:pt x="87" y="360"/>
                    <a:pt x="89" y="359"/>
                  </a:cubicBezTo>
                  <a:cubicBezTo>
                    <a:pt x="90" y="359"/>
                    <a:pt x="92" y="358"/>
                    <a:pt x="93" y="357"/>
                  </a:cubicBezTo>
                  <a:cubicBezTo>
                    <a:pt x="99" y="355"/>
                    <a:pt x="105" y="351"/>
                    <a:pt x="109" y="347"/>
                  </a:cubicBezTo>
                  <a:cubicBezTo>
                    <a:pt x="114" y="342"/>
                    <a:pt x="117" y="339"/>
                    <a:pt x="121" y="337"/>
                  </a:cubicBezTo>
                  <a:cubicBezTo>
                    <a:pt x="124" y="336"/>
                    <a:pt x="126" y="335"/>
                    <a:pt x="129" y="335"/>
                  </a:cubicBezTo>
                  <a:cubicBezTo>
                    <a:pt x="132" y="335"/>
                    <a:pt x="136" y="337"/>
                    <a:pt x="141" y="339"/>
                  </a:cubicBezTo>
                  <a:cubicBezTo>
                    <a:pt x="146" y="341"/>
                    <a:pt x="150" y="342"/>
                    <a:pt x="155" y="342"/>
                  </a:cubicBezTo>
                  <a:cubicBezTo>
                    <a:pt x="160" y="342"/>
                    <a:pt x="164" y="341"/>
                    <a:pt x="169" y="340"/>
                  </a:cubicBezTo>
                  <a:cubicBezTo>
                    <a:pt x="191" y="334"/>
                    <a:pt x="214" y="327"/>
                    <a:pt x="236" y="320"/>
                  </a:cubicBezTo>
                  <a:cubicBezTo>
                    <a:pt x="268" y="311"/>
                    <a:pt x="299" y="301"/>
                    <a:pt x="331" y="291"/>
                  </a:cubicBezTo>
                  <a:cubicBezTo>
                    <a:pt x="333" y="290"/>
                    <a:pt x="335" y="289"/>
                    <a:pt x="337" y="289"/>
                  </a:cubicBezTo>
                  <a:cubicBezTo>
                    <a:pt x="368" y="284"/>
                    <a:pt x="397" y="277"/>
                    <a:pt x="426" y="266"/>
                  </a:cubicBezTo>
                  <a:cubicBezTo>
                    <a:pt x="444" y="259"/>
                    <a:pt x="464" y="256"/>
                    <a:pt x="483" y="251"/>
                  </a:cubicBezTo>
                  <a:cubicBezTo>
                    <a:pt x="485" y="251"/>
                    <a:pt x="487" y="250"/>
                    <a:pt x="489" y="249"/>
                  </a:cubicBezTo>
                  <a:cubicBezTo>
                    <a:pt x="498" y="245"/>
                    <a:pt x="502" y="237"/>
                    <a:pt x="498" y="226"/>
                  </a:cubicBezTo>
                  <a:cubicBezTo>
                    <a:pt x="496" y="220"/>
                    <a:pt x="498" y="217"/>
                    <a:pt x="502" y="215"/>
                  </a:cubicBezTo>
                  <a:cubicBezTo>
                    <a:pt x="502" y="215"/>
                    <a:pt x="503" y="215"/>
                    <a:pt x="503" y="215"/>
                  </a:cubicBezTo>
                  <a:cubicBezTo>
                    <a:pt x="507" y="213"/>
                    <a:pt x="512" y="213"/>
                    <a:pt x="516" y="213"/>
                  </a:cubicBezTo>
                  <a:cubicBezTo>
                    <a:pt x="520" y="213"/>
                    <a:pt x="524" y="212"/>
                    <a:pt x="528" y="210"/>
                  </a:cubicBezTo>
                  <a:cubicBezTo>
                    <a:pt x="535" y="207"/>
                    <a:pt x="540" y="200"/>
                    <a:pt x="540" y="191"/>
                  </a:cubicBezTo>
                  <a:cubicBezTo>
                    <a:pt x="540" y="185"/>
                    <a:pt x="539" y="180"/>
                    <a:pt x="538" y="175"/>
                  </a:cubicBezTo>
                  <a:cubicBezTo>
                    <a:pt x="534" y="163"/>
                    <a:pt x="532" y="162"/>
                    <a:pt x="518" y="161"/>
                  </a:cubicBezTo>
                  <a:cubicBezTo>
                    <a:pt x="515" y="161"/>
                    <a:pt x="511" y="160"/>
                    <a:pt x="507" y="160"/>
                  </a:cubicBezTo>
                  <a:cubicBezTo>
                    <a:pt x="507" y="156"/>
                    <a:pt x="506" y="153"/>
                    <a:pt x="507" y="151"/>
                  </a:cubicBezTo>
                  <a:cubicBezTo>
                    <a:pt x="511" y="142"/>
                    <a:pt x="505" y="135"/>
                    <a:pt x="501" y="128"/>
                  </a:cubicBezTo>
                  <a:cubicBezTo>
                    <a:pt x="497" y="123"/>
                    <a:pt x="492" y="121"/>
                    <a:pt x="487" y="121"/>
                  </a:cubicBezTo>
                  <a:cubicBezTo>
                    <a:pt x="484" y="121"/>
                    <a:pt x="481" y="121"/>
                    <a:pt x="479" y="122"/>
                  </a:cubicBezTo>
                  <a:cubicBezTo>
                    <a:pt x="476" y="124"/>
                    <a:pt x="472" y="126"/>
                    <a:pt x="470" y="129"/>
                  </a:cubicBezTo>
                  <a:cubicBezTo>
                    <a:pt x="467" y="133"/>
                    <a:pt x="463" y="136"/>
                    <a:pt x="459" y="138"/>
                  </a:cubicBezTo>
                  <a:cubicBezTo>
                    <a:pt x="454" y="141"/>
                    <a:pt x="448" y="143"/>
                    <a:pt x="443" y="146"/>
                  </a:cubicBezTo>
                  <a:cubicBezTo>
                    <a:pt x="442" y="147"/>
                    <a:pt x="441" y="148"/>
                    <a:pt x="439" y="148"/>
                  </a:cubicBezTo>
                  <a:cubicBezTo>
                    <a:pt x="434" y="150"/>
                    <a:pt x="429" y="151"/>
                    <a:pt x="424" y="151"/>
                  </a:cubicBezTo>
                  <a:cubicBezTo>
                    <a:pt x="419" y="151"/>
                    <a:pt x="414" y="151"/>
                    <a:pt x="409" y="149"/>
                  </a:cubicBezTo>
                  <a:cubicBezTo>
                    <a:pt x="411" y="144"/>
                    <a:pt x="412" y="139"/>
                    <a:pt x="415" y="134"/>
                  </a:cubicBezTo>
                  <a:cubicBezTo>
                    <a:pt x="421" y="124"/>
                    <a:pt x="423" y="114"/>
                    <a:pt x="419" y="103"/>
                  </a:cubicBezTo>
                  <a:cubicBezTo>
                    <a:pt x="415" y="93"/>
                    <a:pt x="408" y="88"/>
                    <a:pt x="401" y="88"/>
                  </a:cubicBezTo>
                  <a:cubicBezTo>
                    <a:pt x="398" y="88"/>
                    <a:pt x="396" y="89"/>
                    <a:pt x="393" y="90"/>
                  </a:cubicBezTo>
                  <a:cubicBezTo>
                    <a:pt x="390" y="91"/>
                    <a:pt x="387" y="93"/>
                    <a:pt x="384" y="96"/>
                  </a:cubicBezTo>
                  <a:cubicBezTo>
                    <a:pt x="377" y="104"/>
                    <a:pt x="371" y="113"/>
                    <a:pt x="365" y="122"/>
                  </a:cubicBezTo>
                  <a:cubicBezTo>
                    <a:pt x="363" y="124"/>
                    <a:pt x="362" y="127"/>
                    <a:pt x="359" y="132"/>
                  </a:cubicBezTo>
                  <a:cubicBezTo>
                    <a:pt x="352" y="126"/>
                    <a:pt x="346" y="120"/>
                    <a:pt x="341" y="116"/>
                  </a:cubicBezTo>
                  <a:cubicBezTo>
                    <a:pt x="342" y="109"/>
                    <a:pt x="344" y="104"/>
                    <a:pt x="344" y="99"/>
                  </a:cubicBezTo>
                  <a:cubicBezTo>
                    <a:pt x="344" y="81"/>
                    <a:pt x="335" y="71"/>
                    <a:pt x="321" y="71"/>
                  </a:cubicBezTo>
                  <a:cubicBezTo>
                    <a:pt x="316" y="71"/>
                    <a:pt x="310" y="72"/>
                    <a:pt x="305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1" y="76"/>
                    <a:pt x="299" y="77"/>
                    <a:pt x="298" y="78"/>
                  </a:cubicBezTo>
                  <a:cubicBezTo>
                    <a:pt x="294" y="79"/>
                    <a:pt x="291" y="81"/>
                    <a:pt x="287" y="81"/>
                  </a:cubicBezTo>
                  <a:cubicBezTo>
                    <a:pt x="285" y="81"/>
                    <a:pt x="283" y="80"/>
                    <a:pt x="281" y="79"/>
                  </a:cubicBezTo>
                  <a:cubicBezTo>
                    <a:pt x="280" y="73"/>
                    <a:pt x="279" y="67"/>
                    <a:pt x="278" y="61"/>
                  </a:cubicBezTo>
                  <a:cubicBezTo>
                    <a:pt x="276" y="49"/>
                    <a:pt x="267" y="42"/>
                    <a:pt x="255" y="42"/>
                  </a:cubicBezTo>
                  <a:cubicBezTo>
                    <a:pt x="252" y="42"/>
                    <a:pt x="250" y="43"/>
                    <a:pt x="247" y="43"/>
                  </a:cubicBezTo>
                  <a:cubicBezTo>
                    <a:pt x="245" y="43"/>
                    <a:pt x="243" y="44"/>
                    <a:pt x="241" y="45"/>
                  </a:cubicBezTo>
                  <a:cubicBezTo>
                    <a:pt x="233" y="48"/>
                    <a:pt x="231" y="56"/>
                    <a:pt x="232" y="68"/>
                  </a:cubicBezTo>
                  <a:cubicBezTo>
                    <a:pt x="232" y="71"/>
                    <a:pt x="232" y="73"/>
                    <a:pt x="233" y="76"/>
                  </a:cubicBezTo>
                  <a:cubicBezTo>
                    <a:pt x="234" y="92"/>
                    <a:pt x="234" y="99"/>
                    <a:pt x="228" y="101"/>
                  </a:cubicBezTo>
                  <a:cubicBezTo>
                    <a:pt x="224" y="103"/>
                    <a:pt x="218" y="103"/>
                    <a:pt x="208" y="103"/>
                  </a:cubicBezTo>
                  <a:cubicBezTo>
                    <a:pt x="207" y="103"/>
                    <a:pt x="207" y="103"/>
                    <a:pt x="206" y="103"/>
                  </a:cubicBezTo>
                  <a:cubicBezTo>
                    <a:pt x="200" y="103"/>
                    <a:pt x="194" y="104"/>
                    <a:pt x="190" y="107"/>
                  </a:cubicBezTo>
                  <a:cubicBezTo>
                    <a:pt x="183" y="110"/>
                    <a:pt x="178" y="114"/>
                    <a:pt x="173" y="121"/>
                  </a:cubicBezTo>
                  <a:cubicBezTo>
                    <a:pt x="171" y="123"/>
                    <a:pt x="169" y="126"/>
                    <a:pt x="168" y="128"/>
                  </a:cubicBezTo>
                  <a:cubicBezTo>
                    <a:pt x="152" y="125"/>
                    <a:pt x="150" y="120"/>
                    <a:pt x="158" y="110"/>
                  </a:cubicBezTo>
                  <a:cubicBezTo>
                    <a:pt x="165" y="103"/>
                    <a:pt x="173" y="97"/>
                    <a:pt x="180" y="90"/>
                  </a:cubicBezTo>
                  <a:cubicBezTo>
                    <a:pt x="190" y="80"/>
                    <a:pt x="190" y="69"/>
                    <a:pt x="179" y="59"/>
                  </a:cubicBezTo>
                  <a:cubicBezTo>
                    <a:pt x="174" y="54"/>
                    <a:pt x="168" y="51"/>
                    <a:pt x="160" y="51"/>
                  </a:cubicBezTo>
                  <a:cubicBezTo>
                    <a:pt x="159" y="51"/>
                    <a:pt x="157" y="51"/>
                    <a:pt x="155" y="51"/>
                  </a:cubicBezTo>
                  <a:cubicBezTo>
                    <a:pt x="147" y="53"/>
                    <a:pt x="139" y="56"/>
                    <a:pt x="130" y="59"/>
                  </a:cubicBezTo>
                  <a:cubicBezTo>
                    <a:pt x="130" y="33"/>
                    <a:pt x="123" y="11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310"/>
            <p:cNvSpPr>
              <a:spLocks noEditPoints="1"/>
            </p:cNvSpPr>
            <p:nvPr/>
          </p:nvSpPr>
          <p:spPr bwMode="auto">
            <a:xfrm>
              <a:off x="633413" y="8062913"/>
              <a:ext cx="669925" cy="646113"/>
            </a:xfrm>
            <a:custGeom>
              <a:avLst/>
              <a:gdLst>
                <a:gd name="T0" fmla="*/ 133 w 942"/>
                <a:gd name="T1" fmla="*/ 743 h 908"/>
                <a:gd name="T2" fmla="*/ 242 w 942"/>
                <a:gd name="T3" fmla="*/ 669 h 908"/>
                <a:gd name="T4" fmla="*/ 444 w 942"/>
                <a:gd name="T5" fmla="*/ 733 h 908"/>
                <a:gd name="T6" fmla="*/ 441 w 942"/>
                <a:gd name="T7" fmla="*/ 868 h 908"/>
                <a:gd name="T8" fmla="*/ 673 w 942"/>
                <a:gd name="T9" fmla="*/ 672 h 908"/>
                <a:gd name="T10" fmla="*/ 780 w 942"/>
                <a:gd name="T11" fmla="*/ 440 h 908"/>
                <a:gd name="T12" fmla="*/ 742 w 942"/>
                <a:gd name="T13" fmla="*/ 788 h 908"/>
                <a:gd name="T14" fmla="*/ 274 w 942"/>
                <a:gd name="T15" fmla="*/ 628 h 908"/>
                <a:gd name="T16" fmla="*/ 230 w 942"/>
                <a:gd name="T17" fmla="*/ 264 h 908"/>
                <a:gd name="T18" fmla="*/ 298 w 942"/>
                <a:gd name="T19" fmla="*/ 197 h 908"/>
                <a:gd name="T20" fmla="*/ 426 w 942"/>
                <a:gd name="T21" fmla="*/ 182 h 908"/>
                <a:gd name="T22" fmla="*/ 704 w 942"/>
                <a:gd name="T23" fmla="*/ 305 h 908"/>
                <a:gd name="T24" fmla="*/ 735 w 942"/>
                <a:gd name="T25" fmla="*/ 483 h 908"/>
                <a:gd name="T26" fmla="*/ 590 w 942"/>
                <a:gd name="T27" fmla="*/ 657 h 908"/>
                <a:gd name="T28" fmla="*/ 426 w 942"/>
                <a:gd name="T29" fmla="*/ 690 h 908"/>
                <a:gd name="T30" fmla="*/ 60 w 942"/>
                <a:gd name="T31" fmla="*/ 294 h 908"/>
                <a:gd name="T32" fmla="*/ 231 w 942"/>
                <a:gd name="T33" fmla="*/ 183 h 908"/>
                <a:gd name="T34" fmla="*/ 205 w 942"/>
                <a:gd name="T35" fmla="*/ 238 h 908"/>
                <a:gd name="T36" fmla="*/ 144 w 942"/>
                <a:gd name="T37" fmla="*/ 438 h 908"/>
                <a:gd name="T38" fmla="*/ 36 w 942"/>
                <a:gd name="T39" fmla="*/ 505 h 908"/>
                <a:gd name="T40" fmla="*/ 437 w 942"/>
                <a:gd name="T41" fmla="*/ 149 h 908"/>
                <a:gd name="T42" fmla="*/ 428 w 942"/>
                <a:gd name="T43" fmla="*/ 25 h 908"/>
                <a:gd name="T44" fmla="*/ 692 w 942"/>
                <a:gd name="T45" fmla="*/ 234 h 908"/>
                <a:gd name="T46" fmla="*/ 201 w 942"/>
                <a:gd name="T47" fmla="*/ 55 h 908"/>
                <a:gd name="T48" fmla="*/ 8 w 942"/>
                <a:gd name="T49" fmla="*/ 449 h 908"/>
                <a:gd name="T50" fmla="*/ 87 w 942"/>
                <a:gd name="T51" fmla="*/ 740 h 908"/>
                <a:gd name="T52" fmla="*/ 94 w 942"/>
                <a:gd name="T53" fmla="*/ 790 h 908"/>
                <a:gd name="T54" fmla="*/ 118 w 942"/>
                <a:gd name="T55" fmla="*/ 782 h 908"/>
                <a:gd name="T56" fmla="*/ 207 w 942"/>
                <a:gd name="T57" fmla="*/ 845 h 908"/>
                <a:gd name="T58" fmla="*/ 441 w 942"/>
                <a:gd name="T59" fmla="*/ 908 h 908"/>
                <a:gd name="T60" fmla="*/ 671 w 942"/>
                <a:gd name="T61" fmla="*/ 862 h 908"/>
                <a:gd name="T62" fmla="*/ 853 w 942"/>
                <a:gd name="T63" fmla="*/ 697 h 908"/>
                <a:gd name="T64" fmla="*/ 924 w 942"/>
                <a:gd name="T65" fmla="*/ 345 h 908"/>
                <a:gd name="T66" fmla="*/ 826 w 942"/>
                <a:gd name="T67" fmla="*/ 136 h 908"/>
                <a:gd name="T68" fmla="*/ 650 w 942"/>
                <a:gd name="T69" fmla="*/ 44 h 908"/>
                <a:gd name="T70" fmla="*/ 395 w 942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2" h="908">
                  <a:moveTo>
                    <a:pt x="441" y="868"/>
                  </a:moveTo>
                  <a:cubicBezTo>
                    <a:pt x="325" y="868"/>
                    <a:pt x="223" y="831"/>
                    <a:pt x="133" y="743"/>
                  </a:cubicBezTo>
                  <a:cubicBezTo>
                    <a:pt x="158" y="720"/>
                    <a:pt x="178" y="698"/>
                    <a:pt x="202" y="682"/>
                  </a:cubicBezTo>
                  <a:cubicBezTo>
                    <a:pt x="214" y="674"/>
                    <a:pt x="228" y="669"/>
                    <a:pt x="242" y="669"/>
                  </a:cubicBezTo>
                  <a:cubicBezTo>
                    <a:pt x="255" y="669"/>
                    <a:pt x="267" y="673"/>
                    <a:pt x="280" y="682"/>
                  </a:cubicBezTo>
                  <a:cubicBezTo>
                    <a:pt x="329" y="717"/>
                    <a:pt x="386" y="728"/>
                    <a:pt x="444" y="733"/>
                  </a:cubicBezTo>
                  <a:cubicBezTo>
                    <a:pt x="461" y="771"/>
                    <a:pt x="471" y="825"/>
                    <a:pt x="468" y="868"/>
                  </a:cubicBezTo>
                  <a:cubicBezTo>
                    <a:pt x="459" y="868"/>
                    <a:pt x="450" y="868"/>
                    <a:pt x="441" y="868"/>
                  </a:cubicBezTo>
                  <a:moveTo>
                    <a:pt x="742" y="788"/>
                  </a:moveTo>
                  <a:cubicBezTo>
                    <a:pt x="704" y="754"/>
                    <a:pt x="687" y="714"/>
                    <a:pt x="673" y="672"/>
                  </a:cubicBezTo>
                  <a:cubicBezTo>
                    <a:pt x="667" y="652"/>
                    <a:pt x="673" y="637"/>
                    <a:pt x="689" y="621"/>
                  </a:cubicBezTo>
                  <a:cubicBezTo>
                    <a:pt x="735" y="576"/>
                    <a:pt x="769" y="508"/>
                    <a:pt x="780" y="440"/>
                  </a:cubicBezTo>
                  <a:cubicBezTo>
                    <a:pt x="816" y="431"/>
                    <a:pt x="855" y="420"/>
                    <a:pt x="901" y="408"/>
                  </a:cubicBezTo>
                  <a:cubicBezTo>
                    <a:pt x="886" y="556"/>
                    <a:pt x="851" y="686"/>
                    <a:pt x="742" y="788"/>
                  </a:cubicBezTo>
                  <a:moveTo>
                    <a:pt x="426" y="690"/>
                  </a:moveTo>
                  <a:cubicBezTo>
                    <a:pt x="371" y="687"/>
                    <a:pt x="318" y="669"/>
                    <a:pt x="274" y="628"/>
                  </a:cubicBezTo>
                  <a:cubicBezTo>
                    <a:pt x="255" y="611"/>
                    <a:pt x="235" y="594"/>
                    <a:pt x="220" y="573"/>
                  </a:cubicBezTo>
                  <a:cubicBezTo>
                    <a:pt x="160" y="490"/>
                    <a:pt x="164" y="349"/>
                    <a:pt x="230" y="264"/>
                  </a:cubicBezTo>
                  <a:cubicBezTo>
                    <a:pt x="245" y="244"/>
                    <a:pt x="264" y="226"/>
                    <a:pt x="282" y="208"/>
                  </a:cubicBezTo>
                  <a:cubicBezTo>
                    <a:pt x="287" y="203"/>
                    <a:pt x="293" y="198"/>
                    <a:pt x="298" y="197"/>
                  </a:cubicBezTo>
                  <a:cubicBezTo>
                    <a:pt x="341" y="191"/>
                    <a:pt x="383" y="182"/>
                    <a:pt x="425" y="182"/>
                  </a:cubicBezTo>
                  <a:cubicBezTo>
                    <a:pt x="426" y="182"/>
                    <a:pt x="426" y="182"/>
                    <a:pt x="426" y="182"/>
                  </a:cubicBezTo>
                  <a:cubicBezTo>
                    <a:pt x="493" y="182"/>
                    <a:pt x="554" y="212"/>
                    <a:pt x="613" y="242"/>
                  </a:cubicBezTo>
                  <a:cubicBezTo>
                    <a:pt x="646" y="258"/>
                    <a:pt x="681" y="273"/>
                    <a:pt x="704" y="305"/>
                  </a:cubicBezTo>
                  <a:cubicBezTo>
                    <a:pt x="711" y="315"/>
                    <a:pt x="718" y="325"/>
                    <a:pt x="722" y="336"/>
                  </a:cubicBezTo>
                  <a:cubicBezTo>
                    <a:pt x="740" y="384"/>
                    <a:pt x="739" y="435"/>
                    <a:pt x="735" y="483"/>
                  </a:cubicBezTo>
                  <a:cubicBezTo>
                    <a:pt x="731" y="524"/>
                    <a:pt x="702" y="556"/>
                    <a:pt x="675" y="584"/>
                  </a:cubicBezTo>
                  <a:cubicBezTo>
                    <a:pt x="649" y="611"/>
                    <a:pt x="620" y="635"/>
                    <a:pt x="590" y="657"/>
                  </a:cubicBezTo>
                  <a:cubicBezTo>
                    <a:pt x="577" y="668"/>
                    <a:pt x="560" y="675"/>
                    <a:pt x="543" y="678"/>
                  </a:cubicBezTo>
                  <a:cubicBezTo>
                    <a:pt x="506" y="684"/>
                    <a:pt x="468" y="686"/>
                    <a:pt x="426" y="690"/>
                  </a:cubicBezTo>
                  <a:moveTo>
                    <a:pt x="36" y="505"/>
                  </a:moveTo>
                  <a:cubicBezTo>
                    <a:pt x="30" y="430"/>
                    <a:pt x="43" y="361"/>
                    <a:pt x="60" y="294"/>
                  </a:cubicBezTo>
                  <a:cubicBezTo>
                    <a:pt x="79" y="219"/>
                    <a:pt x="119" y="156"/>
                    <a:pt x="187" y="106"/>
                  </a:cubicBezTo>
                  <a:cubicBezTo>
                    <a:pt x="203" y="133"/>
                    <a:pt x="218" y="157"/>
                    <a:pt x="231" y="183"/>
                  </a:cubicBezTo>
                  <a:cubicBezTo>
                    <a:pt x="234" y="189"/>
                    <a:pt x="231" y="202"/>
                    <a:pt x="227" y="209"/>
                  </a:cubicBezTo>
                  <a:cubicBezTo>
                    <a:pt x="222" y="220"/>
                    <a:pt x="212" y="228"/>
                    <a:pt x="205" y="238"/>
                  </a:cubicBezTo>
                  <a:cubicBezTo>
                    <a:pt x="174" y="274"/>
                    <a:pt x="155" y="315"/>
                    <a:pt x="150" y="364"/>
                  </a:cubicBezTo>
                  <a:cubicBezTo>
                    <a:pt x="148" y="388"/>
                    <a:pt x="143" y="413"/>
                    <a:pt x="144" y="438"/>
                  </a:cubicBezTo>
                  <a:cubicBezTo>
                    <a:pt x="145" y="465"/>
                    <a:pt x="131" y="479"/>
                    <a:pt x="110" y="486"/>
                  </a:cubicBezTo>
                  <a:cubicBezTo>
                    <a:pt x="87" y="493"/>
                    <a:pt x="64" y="498"/>
                    <a:pt x="36" y="505"/>
                  </a:cubicBezTo>
                  <a:moveTo>
                    <a:pt x="692" y="234"/>
                  </a:moveTo>
                  <a:cubicBezTo>
                    <a:pt x="610" y="190"/>
                    <a:pt x="528" y="154"/>
                    <a:pt x="437" y="149"/>
                  </a:cubicBezTo>
                  <a:cubicBezTo>
                    <a:pt x="428" y="107"/>
                    <a:pt x="420" y="69"/>
                    <a:pt x="411" y="25"/>
                  </a:cubicBezTo>
                  <a:cubicBezTo>
                    <a:pt x="417" y="25"/>
                    <a:pt x="422" y="25"/>
                    <a:pt x="428" y="25"/>
                  </a:cubicBezTo>
                  <a:cubicBezTo>
                    <a:pt x="559" y="25"/>
                    <a:pt x="671" y="73"/>
                    <a:pt x="783" y="152"/>
                  </a:cubicBezTo>
                  <a:cubicBezTo>
                    <a:pt x="749" y="182"/>
                    <a:pt x="720" y="208"/>
                    <a:pt x="692" y="234"/>
                  </a:cubicBezTo>
                  <a:moveTo>
                    <a:pt x="395" y="0"/>
                  </a:moveTo>
                  <a:cubicBezTo>
                    <a:pt x="325" y="0"/>
                    <a:pt x="259" y="13"/>
                    <a:pt x="201" y="55"/>
                  </a:cubicBezTo>
                  <a:cubicBezTo>
                    <a:pt x="112" y="119"/>
                    <a:pt x="51" y="206"/>
                    <a:pt x="29" y="318"/>
                  </a:cubicBezTo>
                  <a:cubicBezTo>
                    <a:pt x="20" y="362"/>
                    <a:pt x="14" y="405"/>
                    <a:pt x="8" y="449"/>
                  </a:cubicBezTo>
                  <a:cubicBezTo>
                    <a:pt x="0" y="516"/>
                    <a:pt x="9" y="581"/>
                    <a:pt x="40" y="642"/>
                  </a:cubicBezTo>
                  <a:cubicBezTo>
                    <a:pt x="57" y="674"/>
                    <a:pt x="72" y="708"/>
                    <a:pt x="87" y="740"/>
                  </a:cubicBezTo>
                  <a:cubicBezTo>
                    <a:pt x="85" y="754"/>
                    <a:pt x="77" y="770"/>
                    <a:pt x="82" y="781"/>
                  </a:cubicBezTo>
                  <a:cubicBezTo>
                    <a:pt x="85" y="788"/>
                    <a:pt x="89" y="790"/>
                    <a:pt x="94" y="790"/>
                  </a:cubicBezTo>
                  <a:cubicBezTo>
                    <a:pt x="98" y="790"/>
                    <a:pt x="102" y="788"/>
                    <a:pt x="107" y="786"/>
                  </a:cubicBezTo>
                  <a:cubicBezTo>
                    <a:pt x="111" y="784"/>
                    <a:pt x="115" y="782"/>
                    <a:pt x="118" y="782"/>
                  </a:cubicBezTo>
                  <a:cubicBezTo>
                    <a:pt x="118" y="782"/>
                    <a:pt x="119" y="782"/>
                    <a:pt x="119" y="782"/>
                  </a:cubicBezTo>
                  <a:cubicBezTo>
                    <a:pt x="151" y="806"/>
                    <a:pt x="177" y="829"/>
                    <a:pt x="207" y="845"/>
                  </a:cubicBezTo>
                  <a:cubicBezTo>
                    <a:pt x="241" y="863"/>
                    <a:pt x="277" y="877"/>
                    <a:pt x="314" y="887"/>
                  </a:cubicBezTo>
                  <a:cubicBezTo>
                    <a:pt x="356" y="899"/>
                    <a:pt x="398" y="908"/>
                    <a:pt x="441" y="908"/>
                  </a:cubicBezTo>
                  <a:cubicBezTo>
                    <a:pt x="472" y="908"/>
                    <a:pt x="504" y="903"/>
                    <a:pt x="536" y="892"/>
                  </a:cubicBezTo>
                  <a:cubicBezTo>
                    <a:pt x="579" y="876"/>
                    <a:pt x="624" y="866"/>
                    <a:pt x="671" y="862"/>
                  </a:cubicBezTo>
                  <a:cubicBezTo>
                    <a:pt x="688" y="861"/>
                    <a:pt x="708" y="855"/>
                    <a:pt x="723" y="845"/>
                  </a:cubicBezTo>
                  <a:cubicBezTo>
                    <a:pt x="778" y="808"/>
                    <a:pt x="820" y="756"/>
                    <a:pt x="853" y="697"/>
                  </a:cubicBezTo>
                  <a:cubicBezTo>
                    <a:pt x="888" y="635"/>
                    <a:pt x="909" y="567"/>
                    <a:pt x="921" y="496"/>
                  </a:cubicBezTo>
                  <a:cubicBezTo>
                    <a:pt x="930" y="446"/>
                    <a:pt x="942" y="396"/>
                    <a:pt x="924" y="345"/>
                  </a:cubicBezTo>
                  <a:cubicBezTo>
                    <a:pt x="909" y="301"/>
                    <a:pt x="898" y="255"/>
                    <a:pt x="888" y="210"/>
                  </a:cubicBezTo>
                  <a:cubicBezTo>
                    <a:pt x="879" y="172"/>
                    <a:pt x="854" y="153"/>
                    <a:pt x="826" y="136"/>
                  </a:cubicBezTo>
                  <a:cubicBezTo>
                    <a:pt x="793" y="116"/>
                    <a:pt x="759" y="98"/>
                    <a:pt x="725" y="80"/>
                  </a:cubicBezTo>
                  <a:cubicBezTo>
                    <a:pt x="700" y="67"/>
                    <a:pt x="676" y="54"/>
                    <a:pt x="650" y="44"/>
                  </a:cubicBezTo>
                  <a:cubicBezTo>
                    <a:pt x="571" y="15"/>
                    <a:pt x="490" y="2"/>
                    <a:pt x="406" y="0"/>
                  </a:cubicBezTo>
                  <a:cubicBezTo>
                    <a:pt x="403" y="0"/>
                    <a:pt x="399" y="0"/>
                    <a:pt x="3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311"/>
            <p:cNvSpPr>
              <a:spLocks noEditPoints="1"/>
            </p:cNvSpPr>
            <p:nvPr/>
          </p:nvSpPr>
          <p:spPr bwMode="auto">
            <a:xfrm>
              <a:off x="571500" y="7358063"/>
              <a:ext cx="255588" cy="193675"/>
            </a:xfrm>
            <a:custGeom>
              <a:avLst/>
              <a:gdLst>
                <a:gd name="T0" fmla="*/ 168 w 359"/>
                <a:gd name="T1" fmla="*/ 257 h 271"/>
                <a:gd name="T2" fmla="*/ 67 w 359"/>
                <a:gd name="T3" fmla="*/ 203 h 271"/>
                <a:gd name="T4" fmla="*/ 54 w 359"/>
                <a:gd name="T5" fmla="*/ 193 h 271"/>
                <a:gd name="T6" fmla="*/ 175 w 359"/>
                <a:gd name="T7" fmla="*/ 222 h 271"/>
                <a:gd name="T8" fmla="*/ 180 w 359"/>
                <a:gd name="T9" fmla="*/ 259 h 271"/>
                <a:gd name="T10" fmla="*/ 211 w 359"/>
                <a:gd name="T11" fmla="*/ 220 h 271"/>
                <a:gd name="T12" fmla="*/ 110 w 359"/>
                <a:gd name="T13" fmla="*/ 182 h 271"/>
                <a:gd name="T14" fmla="*/ 53 w 359"/>
                <a:gd name="T15" fmla="*/ 173 h 271"/>
                <a:gd name="T16" fmla="*/ 84 w 359"/>
                <a:gd name="T17" fmla="*/ 164 h 271"/>
                <a:gd name="T18" fmla="*/ 128 w 359"/>
                <a:gd name="T19" fmla="*/ 166 h 271"/>
                <a:gd name="T20" fmla="*/ 133 w 359"/>
                <a:gd name="T21" fmla="*/ 166 h 271"/>
                <a:gd name="T22" fmla="*/ 236 w 359"/>
                <a:gd name="T23" fmla="*/ 186 h 271"/>
                <a:gd name="T24" fmla="*/ 333 w 359"/>
                <a:gd name="T25" fmla="*/ 237 h 271"/>
                <a:gd name="T26" fmla="*/ 303 w 359"/>
                <a:gd name="T27" fmla="*/ 248 h 271"/>
                <a:gd name="T28" fmla="*/ 115 w 359"/>
                <a:gd name="T29" fmla="*/ 153 h 271"/>
                <a:gd name="T30" fmla="*/ 202 w 359"/>
                <a:gd name="T31" fmla="*/ 126 h 271"/>
                <a:gd name="T32" fmla="*/ 340 w 359"/>
                <a:gd name="T33" fmla="*/ 85 h 271"/>
                <a:gd name="T34" fmla="*/ 342 w 359"/>
                <a:gd name="T35" fmla="*/ 89 h 271"/>
                <a:gd name="T36" fmla="*/ 341 w 359"/>
                <a:gd name="T37" fmla="*/ 92 h 271"/>
                <a:gd name="T38" fmla="*/ 301 w 359"/>
                <a:gd name="T39" fmla="*/ 138 h 271"/>
                <a:gd name="T40" fmla="*/ 233 w 359"/>
                <a:gd name="T41" fmla="*/ 157 h 271"/>
                <a:gd name="T42" fmla="*/ 199 w 359"/>
                <a:gd name="T43" fmla="*/ 154 h 271"/>
                <a:gd name="T44" fmla="*/ 50 w 359"/>
                <a:gd name="T45" fmla="*/ 150 h 271"/>
                <a:gd name="T46" fmla="*/ 59 w 359"/>
                <a:gd name="T47" fmla="*/ 140 h 271"/>
                <a:gd name="T48" fmla="*/ 111 w 359"/>
                <a:gd name="T49" fmla="*/ 111 h 271"/>
                <a:gd name="T50" fmla="*/ 144 w 359"/>
                <a:gd name="T51" fmla="*/ 53 h 271"/>
                <a:gd name="T52" fmla="*/ 139 w 359"/>
                <a:gd name="T53" fmla="*/ 25 h 271"/>
                <a:gd name="T54" fmla="*/ 152 w 359"/>
                <a:gd name="T55" fmla="*/ 18 h 271"/>
                <a:gd name="T56" fmla="*/ 183 w 359"/>
                <a:gd name="T57" fmla="*/ 52 h 271"/>
                <a:gd name="T58" fmla="*/ 128 w 359"/>
                <a:gd name="T59" fmla="*/ 132 h 271"/>
                <a:gd name="T60" fmla="*/ 145 w 359"/>
                <a:gd name="T61" fmla="*/ 0 h 271"/>
                <a:gd name="T62" fmla="*/ 136 w 359"/>
                <a:gd name="T63" fmla="*/ 3 h 271"/>
                <a:gd name="T64" fmla="*/ 127 w 359"/>
                <a:gd name="T65" fmla="*/ 39 h 271"/>
                <a:gd name="T66" fmla="*/ 117 w 359"/>
                <a:gd name="T67" fmla="*/ 89 h 271"/>
                <a:gd name="T68" fmla="*/ 31 w 359"/>
                <a:gd name="T69" fmla="*/ 132 h 271"/>
                <a:gd name="T70" fmla="*/ 13 w 359"/>
                <a:gd name="T71" fmla="*/ 109 h 271"/>
                <a:gd name="T72" fmla="*/ 5 w 359"/>
                <a:gd name="T73" fmla="*/ 139 h 271"/>
                <a:gd name="T74" fmla="*/ 2 w 359"/>
                <a:gd name="T75" fmla="*/ 159 h 271"/>
                <a:gd name="T76" fmla="*/ 9 w 359"/>
                <a:gd name="T77" fmla="*/ 212 h 271"/>
                <a:gd name="T78" fmla="*/ 44 w 359"/>
                <a:gd name="T79" fmla="*/ 208 h 271"/>
                <a:gd name="T80" fmla="*/ 117 w 359"/>
                <a:gd name="T81" fmla="*/ 246 h 271"/>
                <a:gd name="T82" fmla="*/ 176 w 359"/>
                <a:gd name="T83" fmla="*/ 271 h 271"/>
                <a:gd name="T84" fmla="*/ 211 w 359"/>
                <a:gd name="T85" fmla="*/ 257 h 271"/>
                <a:gd name="T86" fmla="*/ 203 w 359"/>
                <a:gd name="T87" fmla="*/ 232 h 271"/>
                <a:gd name="T88" fmla="*/ 303 w 359"/>
                <a:gd name="T89" fmla="*/ 263 h 271"/>
                <a:gd name="T90" fmla="*/ 328 w 359"/>
                <a:gd name="T91" fmla="*/ 261 h 271"/>
                <a:gd name="T92" fmla="*/ 348 w 359"/>
                <a:gd name="T93" fmla="*/ 239 h 271"/>
                <a:gd name="T94" fmla="*/ 288 w 359"/>
                <a:gd name="T95" fmla="*/ 189 h 271"/>
                <a:gd name="T96" fmla="*/ 244 w 359"/>
                <a:gd name="T97" fmla="*/ 170 h 271"/>
                <a:gd name="T98" fmla="*/ 348 w 359"/>
                <a:gd name="T99" fmla="*/ 118 h 271"/>
                <a:gd name="T100" fmla="*/ 359 w 359"/>
                <a:gd name="T101" fmla="*/ 95 h 271"/>
                <a:gd name="T102" fmla="*/ 336 w 359"/>
                <a:gd name="T103" fmla="*/ 69 h 271"/>
                <a:gd name="T104" fmla="*/ 278 w 359"/>
                <a:gd name="T105" fmla="*/ 87 h 271"/>
                <a:gd name="T106" fmla="*/ 184 w 359"/>
                <a:gd name="T107" fmla="*/ 119 h 271"/>
                <a:gd name="T108" fmla="*/ 186 w 359"/>
                <a:gd name="T109" fmla="*/ 105 h 271"/>
                <a:gd name="T110" fmla="*/ 195 w 359"/>
                <a:gd name="T111" fmla="*/ 4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271">
                  <a:moveTo>
                    <a:pt x="180" y="259"/>
                  </a:moveTo>
                  <a:cubicBezTo>
                    <a:pt x="176" y="259"/>
                    <a:pt x="172" y="259"/>
                    <a:pt x="168" y="257"/>
                  </a:cubicBezTo>
                  <a:cubicBezTo>
                    <a:pt x="155" y="251"/>
                    <a:pt x="141" y="245"/>
                    <a:pt x="128" y="237"/>
                  </a:cubicBezTo>
                  <a:cubicBezTo>
                    <a:pt x="108" y="225"/>
                    <a:pt x="90" y="210"/>
                    <a:pt x="67" y="203"/>
                  </a:cubicBezTo>
                  <a:cubicBezTo>
                    <a:pt x="62" y="201"/>
                    <a:pt x="58" y="198"/>
                    <a:pt x="53" y="196"/>
                  </a:cubicBezTo>
                  <a:cubicBezTo>
                    <a:pt x="53" y="195"/>
                    <a:pt x="54" y="194"/>
                    <a:pt x="54" y="193"/>
                  </a:cubicBezTo>
                  <a:cubicBezTo>
                    <a:pt x="83" y="194"/>
                    <a:pt x="112" y="197"/>
                    <a:pt x="140" y="206"/>
                  </a:cubicBezTo>
                  <a:cubicBezTo>
                    <a:pt x="152" y="209"/>
                    <a:pt x="163" y="215"/>
                    <a:pt x="175" y="222"/>
                  </a:cubicBezTo>
                  <a:cubicBezTo>
                    <a:pt x="187" y="229"/>
                    <a:pt x="193" y="241"/>
                    <a:pt x="197" y="255"/>
                  </a:cubicBezTo>
                  <a:cubicBezTo>
                    <a:pt x="191" y="258"/>
                    <a:pt x="185" y="259"/>
                    <a:pt x="180" y="259"/>
                  </a:cubicBezTo>
                  <a:moveTo>
                    <a:pt x="303" y="248"/>
                  </a:moveTo>
                  <a:cubicBezTo>
                    <a:pt x="269" y="248"/>
                    <a:pt x="240" y="234"/>
                    <a:pt x="211" y="220"/>
                  </a:cubicBezTo>
                  <a:cubicBezTo>
                    <a:pt x="188" y="208"/>
                    <a:pt x="165" y="198"/>
                    <a:pt x="140" y="191"/>
                  </a:cubicBezTo>
                  <a:cubicBezTo>
                    <a:pt x="130" y="188"/>
                    <a:pt x="120" y="185"/>
                    <a:pt x="110" y="182"/>
                  </a:cubicBezTo>
                  <a:cubicBezTo>
                    <a:pt x="106" y="181"/>
                    <a:pt x="103" y="180"/>
                    <a:pt x="100" y="180"/>
                  </a:cubicBezTo>
                  <a:cubicBezTo>
                    <a:pt x="85" y="178"/>
                    <a:pt x="69" y="176"/>
                    <a:pt x="53" y="173"/>
                  </a:cubicBezTo>
                  <a:cubicBezTo>
                    <a:pt x="53" y="173"/>
                    <a:pt x="53" y="171"/>
                    <a:pt x="52" y="170"/>
                  </a:cubicBezTo>
                  <a:cubicBezTo>
                    <a:pt x="63" y="166"/>
                    <a:pt x="73" y="164"/>
                    <a:pt x="84" y="164"/>
                  </a:cubicBezTo>
                  <a:cubicBezTo>
                    <a:pt x="87" y="164"/>
                    <a:pt x="89" y="164"/>
                    <a:pt x="91" y="164"/>
                  </a:cubicBezTo>
                  <a:cubicBezTo>
                    <a:pt x="103" y="165"/>
                    <a:pt x="116" y="166"/>
                    <a:pt x="128" y="166"/>
                  </a:cubicBezTo>
                  <a:cubicBezTo>
                    <a:pt x="129" y="166"/>
                    <a:pt x="130" y="166"/>
                    <a:pt x="131" y="166"/>
                  </a:cubicBezTo>
                  <a:cubicBezTo>
                    <a:pt x="132" y="166"/>
                    <a:pt x="132" y="166"/>
                    <a:pt x="133" y="166"/>
                  </a:cubicBezTo>
                  <a:cubicBezTo>
                    <a:pt x="160" y="166"/>
                    <a:pt x="185" y="173"/>
                    <a:pt x="211" y="179"/>
                  </a:cubicBezTo>
                  <a:cubicBezTo>
                    <a:pt x="219" y="181"/>
                    <a:pt x="228" y="183"/>
                    <a:pt x="236" y="186"/>
                  </a:cubicBezTo>
                  <a:cubicBezTo>
                    <a:pt x="264" y="193"/>
                    <a:pt x="292" y="203"/>
                    <a:pt x="318" y="217"/>
                  </a:cubicBezTo>
                  <a:cubicBezTo>
                    <a:pt x="325" y="221"/>
                    <a:pt x="332" y="226"/>
                    <a:pt x="333" y="237"/>
                  </a:cubicBezTo>
                  <a:cubicBezTo>
                    <a:pt x="325" y="244"/>
                    <a:pt x="316" y="247"/>
                    <a:pt x="306" y="248"/>
                  </a:cubicBezTo>
                  <a:cubicBezTo>
                    <a:pt x="305" y="248"/>
                    <a:pt x="304" y="248"/>
                    <a:pt x="303" y="248"/>
                  </a:cubicBezTo>
                  <a:moveTo>
                    <a:pt x="187" y="160"/>
                  </a:moveTo>
                  <a:cubicBezTo>
                    <a:pt x="163" y="158"/>
                    <a:pt x="139" y="155"/>
                    <a:pt x="115" y="153"/>
                  </a:cubicBezTo>
                  <a:cubicBezTo>
                    <a:pt x="117" y="152"/>
                    <a:pt x="118" y="150"/>
                    <a:pt x="119" y="150"/>
                  </a:cubicBezTo>
                  <a:cubicBezTo>
                    <a:pt x="147" y="142"/>
                    <a:pt x="175" y="134"/>
                    <a:pt x="202" y="126"/>
                  </a:cubicBezTo>
                  <a:cubicBezTo>
                    <a:pt x="232" y="116"/>
                    <a:pt x="262" y="105"/>
                    <a:pt x="292" y="95"/>
                  </a:cubicBezTo>
                  <a:cubicBezTo>
                    <a:pt x="307" y="91"/>
                    <a:pt x="322" y="85"/>
                    <a:pt x="340" y="85"/>
                  </a:cubicBezTo>
                  <a:cubicBezTo>
                    <a:pt x="341" y="85"/>
                    <a:pt x="341" y="85"/>
                    <a:pt x="342" y="85"/>
                  </a:cubicBezTo>
                  <a:cubicBezTo>
                    <a:pt x="342" y="86"/>
                    <a:pt x="342" y="87"/>
                    <a:pt x="342" y="89"/>
                  </a:cubicBezTo>
                  <a:cubicBezTo>
                    <a:pt x="341" y="89"/>
                    <a:pt x="341" y="90"/>
                    <a:pt x="341" y="91"/>
                  </a:cubicBezTo>
                  <a:cubicBezTo>
                    <a:pt x="341" y="91"/>
                    <a:pt x="341" y="92"/>
                    <a:pt x="341" y="92"/>
                  </a:cubicBezTo>
                  <a:cubicBezTo>
                    <a:pt x="341" y="95"/>
                    <a:pt x="340" y="98"/>
                    <a:pt x="339" y="101"/>
                  </a:cubicBezTo>
                  <a:cubicBezTo>
                    <a:pt x="331" y="118"/>
                    <a:pt x="318" y="130"/>
                    <a:pt x="301" y="138"/>
                  </a:cubicBezTo>
                  <a:cubicBezTo>
                    <a:pt x="294" y="141"/>
                    <a:pt x="286" y="142"/>
                    <a:pt x="279" y="146"/>
                  </a:cubicBezTo>
                  <a:cubicBezTo>
                    <a:pt x="264" y="154"/>
                    <a:pt x="249" y="157"/>
                    <a:pt x="233" y="157"/>
                  </a:cubicBezTo>
                  <a:cubicBezTo>
                    <a:pt x="223" y="157"/>
                    <a:pt x="214" y="156"/>
                    <a:pt x="204" y="154"/>
                  </a:cubicBezTo>
                  <a:cubicBezTo>
                    <a:pt x="202" y="154"/>
                    <a:pt x="201" y="154"/>
                    <a:pt x="199" y="154"/>
                  </a:cubicBezTo>
                  <a:cubicBezTo>
                    <a:pt x="193" y="154"/>
                    <a:pt x="190" y="156"/>
                    <a:pt x="187" y="160"/>
                  </a:cubicBezTo>
                  <a:moveTo>
                    <a:pt x="50" y="150"/>
                  </a:moveTo>
                  <a:cubicBezTo>
                    <a:pt x="49" y="148"/>
                    <a:pt x="48" y="147"/>
                    <a:pt x="48" y="145"/>
                  </a:cubicBezTo>
                  <a:cubicBezTo>
                    <a:pt x="51" y="144"/>
                    <a:pt x="55" y="142"/>
                    <a:pt x="59" y="140"/>
                  </a:cubicBezTo>
                  <a:cubicBezTo>
                    <a:pt x="63" y="138"/>
                    <a:pt x="69" y="137"/>
                    <a:pt x="73" y="134"/>
                  </a:cubicBezTo>
                  <a:cubicBezTo>
                    <a:pt x="86" y="127"/>
                    <a:pt x="99" y="119"/>
                    <a:pt x="111" y="111"/>
                  </a:cubicBezTo>
                  <a:cubicBezTo>
                    <a:pt x="127" y="99"/>
                    <a:pt x="141" y="85"/>
                    <a:pt x="144" y="66"/>
                  </a:cubicBezTo>
                  <a:cubicBezTo>
                    <a:pt x="145" y="62"/>
                    <a:pt x="145" y="58"/>
                    <a:pt x="144" y="53"/>
                  </a:cubicBezTo>
                  <a:cubicBezTo>
                    <a:pt x="144" y="47"/>
                    <a:pt x="143" y="41"/>
                    <a:pt x="141" y="35"/>
                  </a:cubicBezTo>
                  <a:cubicBezTo>
                    <a:pt x="140" y="31"/>
                    <a:pt x="139" y="28"/>
                    <a:pt x="139" y="25"/>
                  </a:cubicBezTo>
                  <a:cubicBezTo>
                    <a:pt x="139" y="23"/>
                    <a:pt x="140" y="21"/>
                    <a:pt x="142" y="20"/>
                  </a:cubicBezTo>
                  <a:cubicBezTo>
                    <a:pt x="145" y="19"/>
                    <a:pt x="148" y="18"/>
                    <a:pt x="152" y="18"/>
                  </a:cubicBezTo>
                  <a:cubicBezTo>
                    <a:pt x="154" y="18"/>
                    <a:pt x="156" y="18"/>
                    <a:pt x="157" y="18"/>
                  </a:cubicBezTo>
                  <a:cubicBezTo>
                    <a:pt x="167" y="21"/>
                    <a:pt x="182" y="41"/>
                    <a:pt x="183" y="52"/>
                  </a:cubicBezTo>
                  <a:cubicBezTo>
                    <a:pt x="183" y="59"/>
                    <a:pt x="183" y="66"/>
                    <a:pt x="182" y="73"/>
                  </a:cubicBezTo>
                  <a:cubicBezTo>
                    <a:pt x="177" y="102"/>
                    <a:pt x="161" y="122"/>
                    <a:pt x="128" y="132"/>
                  </a:cubicBezTo>
                  <a:cubicBezTo>
                    <a:pt x="103" y="140"/>
                    <a:pt x="76" y="144"/>
                    <a:pt x="50" y="15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2" y="0"/>
                    <a:pt x="138" y="1"/>
                    <a:pt x="136" y="3"/>
                  </a:cubicBezTo>
                  <a:cubicBezTo>
                    <a:pt x="129" y="7"/>
                    <a:pt x="126" y="14"/>
                    <a:pt x="125" y="22"/>
                  </a:cubicBezTo>
                  <a:cubicBezTo>
                    <a:pt x="124" y="27"/>
                    <a:pt x="125" y="33"/>
                    <a:pt x="127" y="39"/>
                  </a:cubicBezTo>
                  <a:cubicBezTo>
                    <a:pt x="131" y="48"/>
                    <a:pt x="133" y="56"/>
                    <a:pt x="132" y="64"/>
                  </a:cubicBezTo>
                  <a:cubicBezTo>
                    <a:pt x="131" y="73"/>
                    <a:pt x="126" y="81"/>
                    <a:pt x="117" y="89"/>
                  </a:cubicBezTo>
                  <a:cubicBezTo>
                    <a:pt x="101" y="104"/>
                    <a:pt x="84" y="117"/>
                    <a:pt x="62" y="124"/>
                  </a:cubicBezTo>
                  <a:cubicBezTo>
                    <a:pt x="52" y="127"/>
                    <a:pt x="42" y="132"/>
                    <a:pt x="31" y="132"/>
                  </a:cubicBezTo>
                  <a:cubicBezTo>
                    <a:pt x="29" y="132"/>
                    <a:pt x="27" y="132"/>
                    <a:pt x="25" y="131"/>
                  </a:cubicBezTo>
                  <a:cubicBezTo>
                    <a:pt x="20" y="114"/>
                    <a:pt x="18" y="109"/>
                    <a:pt x="13" y="109"/>
                  </a:cubicBezTo>
                  <a:cubicBezTo>
                    <a:pt x="11" y="109"/>
                    <a:pt x="9" y="110"/>
                    <a:pt x="5" y="112"/>
                  </a:cubicBezTo>
                  <a:cubicBezTo>
                    <a:pt x="7" y="121"/>
                    <a:pt x="7" y="130"/>
                    <a:pt x="5" y="139"/>
                  </a:cubicBezTo>
                  <a:cubicBezTo>
                    <a:pt x="5" y="145"/>
                    <a:pt x="3" y="152"/>
                    <a:pt x="2" y="158"/>
                  </a:cubicBezTo>
                  <a:cubicBezTo>
                    <a:pt x="2" y="158"/>
                    <a:pt x="2" y="159"/>
                    <a:pt x="2" y="159"/>
                  </a:cubicBezTo>
                  <a:cubicBezTo>
                    <a:pt x="0" y="174"/>
                    <a:pt x="2" y="189"/>
                    <a:pt x="3" y="204"/>
                  </a:cubicBezTo>
                  <a:cubicBezTo>
                    <a:pt x="3" y="206"/>
                    <a:pt x="6" y="208"/>
                    <a:pt x="9" y="212"/>
                  </a:cubicBezTo>
                  <a:cubicBezTo>
                    <a:pt x="15" y="205"/>
                    <a:pt x="21" y="203"/>
                    <a:pt x="26" y="203"/>
                  </a:cubicBezTo>
                  <a:cubicBezTo>
                    <a:pt x="32" y="203"/>
                    <a:pt x="38" y="205"/>
                    <a:pt x="44" y="208"/>
                  </a:cubicBezTo>
                  <a:cubicBezTo>
                    <a:pt x="49" y="210"/>
                    <a:pt x="54" y="212"/>
                    <a:pt x="59" y="214"/>
                  </a:cubicBezTo>
                  <a:cubicBezTo>
                    <a:pt x="81" y="220"/>
                    <a:pt x="99" y="234"/>
                    <a:pt x="117" y="246"/>
                  </a:cubicBezTo>
                  <a:cubicBezTo>
                    <a:pt x="130" y="255"/>
                    <a:pt x="144" y="265"/>
                    <a:pt x="159" y="269"/>
                  </a:cubicBezTo>
                  <a:cubicBezTo>
                    <a:pt x="164" y="271"/>
                    <a:pt x="170" y="271"/>
                    <a:pt x="176" y="271"/>
                  </a:cubicBezTo>
                  <a:cubicBezTo>
                    <a:pt x="184" y="271"/>
                    <a:pt x="193" y="270"/>
                    <a:pt x="202" y="269"/>
                  </a:cubicBezTo>
                  <a:cubicBezTo>
                    <a:pt x="207" y="269"/>
                    <a:pt x="211" y="263"/>
                    <a:pt x="211" y="257"/>
                  </a:cubicBezTo>
                  <a:cubicBezTo>
                    <a:pt x="212" y="253"/>
                    <a:pt x="212" y="250"/>
                    <a:pt x="211" y="247"/>
                  </a:cubicBezTo>
                  <a:cubicBezTo>
                    <a:pt x="209" y="243"/>
                    <a:pt x="207" y="239"/>
                    <a:pt x="203" y="232"/>
                  </a:cubicBezTo>
                  <a:cubicBezTo>
                    <a:pt x="209" y="234"/>
                    <a:pt x="212" y="235"/>
                    <a:pt x="215" y="236"/>
                  </a:cubicBezTo>
                  <a:cubicBezTo>
                    <a:pt x="243" y="250"/>
                    <a:pt x="272" y="260"/>
                    <a:pt x="303" y="263"/>
                  </a:cubicBezTo>
                  <a:cubicBezTo>
                    <a:pt x="304" y="263"/>
                    <a:pt x="305" y="263"/>
                    <a:pt x="307" y="263"/>
                  </a:cubicBezTo>
                  <a:cubicBezTo>
                    <a:pt x="314" y="263"/>
                    <a:pt x="321" y="262"/>
                    <a:pt x="328" y="261"/>
                  </a:cubicBezTo>
                  <a:cubicBezTo>
                    <a:pt x="340" y="259"/>
                    <a:pt x="346" y="251"/>
                    <a:pt x="348" y="240"/>
                  </a:cubicBezTo>
                  <a:cubicBezTo>
                    <a:pt x="348" y="240"/>
                    <a:pt x="348" y="239"/>
                    <a:pt x="348" y="239"/>
                  </a:cubicBezTo>
                  <a:cubicBezTo>
                    <a:pt x="349" y="227"/>
                    <a:pt x="347" y="217"/>
                    <a:pt x="336" y="211"/>
                  </a:cubicBezTo>
                  <a:cubicBezTo>
                    <a:pt x="320" y="204"/>
                    <a:pt x="304" y="196"/>
                    <a:pt x="288" y="189"/>
                  </a:cubicBezTo>
                  <a:cubicBezTo>
                    <a:pt x="272" y="183"/>
                    <a:pt x="256" y="179"/>
                    <a:pt x="237" y="174"/>
                  </a:cubicBezTo>
                  <a:cubicBezTo>
                    <a:pt x="240" y="172"/>
                    <a:pt x="242" y="170"/>
                    <a:pt x="244" y="170"/>
                  </a:cubicBezTo>
                  <a:cubicBezTo>
                    <a:pt x="274" y="168"/>
                    <a:pt x="299" y="153"/>
                    <a:pt x="325" y="141"/>
                  </a:cubicBezTo>
                  <a:cubicBezTo>
                    <a:pt x="334" y="137"/>
                    <a:pt x="343" y="129"/>
                    <a:pt x="348" y="118"/>
                  </a:cubicBezTo>
                  <a:cubicBezTo>
                    <a:pt x="350" y="113"/>
                    <a:pt x="353" y="110"/>
                    <a:pt x="355" y="105"/>
                  </a:cubicBezTo>
                  <a:cubicBezTo>
                    <a:pt x="357" y="102"/>
                    <a:pt x="358" y="99"/>
                    <a:pt x="359" y="95"/>
                  </a:cubicBezTo>
                  <a:cubicBezTo>
                    <a:pt x="359" y="94"/>
                    <a:pt x="359" y="93"/>
                    <a:pt x="359" y="92"/>
                  </a:cubicBezTo>
                  <a:cubicBezTo>
                    <a:pt x="358" y="77"/>
                    <a:pt x="350" y="69"/>
                    <a:pt x="336" y="69"/>
                  </a:cubicBezTo>
                  <a:cubicBezTo>
                    <a:pt x="334" y="69"/>
                    <a:pt x="331" y="69"/>
                    <a:pt x="329" y="69"/>
                  </a:cubicBezTo>
                  <a:cubicBezTo>
                    <a:pt x="311" y="72"/>
                    <a:pt x="295" y="81"/>
                    <a:pt x="278" y="87"/>
                  </a:cubicBezTo>
                  <a:cubicBezTo>
                    <a:pt x="247" y="98"/>
                    <a:pt x="215" y="108"/>
                    <a:pt x="184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3" y="119"/>
                    <a:pt x="182" y="118"/>
                    <a:pt x="179" y="118"/>
                  </a:cubicBezTo>
                  <a:cubicBezTo>
                    <a:pt x="182" y="113"/>
                    <a:pt x="184" y="109"/>
                    <a:pt x="186" y="105"/>
                  </a:cubicBezTo>
                  <a:cubicBezTo>
                    <a:pt x="191" y="96"/>
                    <a:pt x="193" y="87"/>
                    <a:pt x="194" y="78"/>
                  </a:cubicBezTo>
                  <a:cubicBezTo>
                    <a:pt x="196" y="68"/>
                    <a:pt x="196" y="57"/>
                    <a:pt x="195" y="47"/>
                  </a:cubicBezTo>
                  <a:cubicBezTo>
                    <a:pt x="195" y="24"/>
                    <a:pt x="169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312"/>
            <p:cNvSpPr>
              <a:spLocks noEditPoints="1"/>
            </p:cNvSpPr>
            <p:nvPr/>
          </p:nvSpPr>
          <p:spPr bwMode="auto">
            <a:xfrm>
              <a:off x="-12700" y="3776663"/>
              <a:ext cx="331788" cy="314325"/>
            </a:xfrm>
            <a:custGeom>
              <a:avLst/>
              <a:gdLst>
                <a:gd name="T0" fmla="*/ 327 w 466"/>
                <a:gd name="T1" fmla="*/ 415 h 442"/>
                <a:gd name="T2" fmla="*/ 197 w 466"/>
                <a:gd name="T3" fmla="*/ 378 h 442"/>
                <a:gd name="T4" fmla="*/ 113 w 466"/>
                <a:gd name="T5" fmla="*/ 344 h 442"/>
                <a:gd name="T6" fmla="*/ 219 w 466"/>
                <a:gd name="T7" fmla="*/ 347 h 442"/>
                <a:gd name="T8" fmla="*/ 63 w 466"/>
                <a:gd name="T9" fmla="*/ 273 h 442"/>
                <a:gd name="T10" fmla="*/ 231 w 466"/>
                <a:gd name="T11" fmla="*/ 347 h 442"/>
                <a:gd name="T12" fmla="*/ 371 w 466"/>
                <a:gd name="T13" fmla="*/ 333 h 442"/>
                <a:gd name="T14" fmla="*/ 406 w 466"/>
                <a:gd name="T15" fmla="*/ 266 h 442"/>
                <a:gd name="T16" fmla="*/ 398 w 466"/>
                <a:gd name="T17" fmla="*/ 324 h 442"/>
                <a:gd name="T18" fmla="*/ 21 w 466"/>
                <a:gd name="T19" fmla="*/ 143 h 442"/>
                <a:gd name="T20" fmla="*/ 294 w 466"/>
                <a:gd name="T21" fmla="*/ 298 h 442"/>
                <a:gd name="T22" fmla="*/ 39 w 466"/>
                <a:gd name="T23" fmla="*/ 84 h 442"/>
                <a:gd name="T24" fmla="*/ 252 w 466"/>
                <a:gd name="T25" fmla="*/ 238 h 442"/>
                <a:gd name="T26" fmla="*/ 292 w 466"/>
                <a:gd name="T27" fmla="*/ 267 h 442"/>
                <a:gd name="T28" fmla="*/ 192 w 466"/>
                <a:gd name="T29" fmla="*/ 228 h 442"/>
                <a:gd name="T30" fmla="*/ 18 w 466"/>
                <a:gd name="T31" fmla="*/ 105 h 442"/>
                <a:gd name="T32" fmla="*/ 342 w 466"/>
                <a:gd name="T33" fmla="*/ 271 h 442"/>
                <a:gd name="T34" fmla="*/ 91 w 466"/>
                <a:gd name="T35" fmla="*/ 120 h 442"/>
                <a:gd name="T36" fmla="*/ 53 w 466"/>
                <a:gd name="T37" fmla="*/ 53 h 442"/>
                <a:gd name="T38" fmla="*/ 112 w 466"/>
                <a:gd name="T39" fmla="*/ 69 h 442"/>
                <a:gd name="T40" fmla="*/ 342 w 466"/>
                <a:gd name="T41" fmla="*/ 271 h 442"/>
                <a:gd name="T42" fmla="*/ 286 w 466"/>
                <a:gd name="T43" fmla="*/ 43 h 442"/>
                <a:gd name="T44" fmla="*/ 369 w 466"/>
                <a:gd name="T45" fmla="*/ 111 h 442"/>
                <a:gd name="T46" fmla="*/ 107 w 466"/>
                <a:gd name="T47" fmla="*/ 34 h 442"/>
                <a:gd name="T48" fmla="*/ 247 w 466"/>
                <a:gd name="T49" fmla="*/ 134 h 442"/>
                <a:gd name="T50" fmla="*/ 228 w 466"/>
                <a:gd name="T51" fmla="*/ 141 h 442"/>
                <a:gd name="T52" fmla="*/ 101 w 466"/>
                <a:gd name="T53" fmla="*/ 34 h 442"/>
                <a:gd name="T54" fmla="*/ 330 w 466"/>
                <a:gd name="T55" fmla="*/ 328 h 442"/>
                <a:gd name="T56" fmla="*/ 320 w 466"/>
                <a:gd name="T57" fmla="*/ 300 h 442"/>
                <a:gd name="T58" fmla="*/ 355 w 466"/>
                <a:gd name="T59" fmla="*/ 267 h 442"/>
                <a:gd name="T60" fmla="*/ 226 w 466"/>
                <a:gd name="T61" fmla="*/ 94 h 442"/>
                <a:gd name="T62" fmla="*/ 154 w 466"/>
                <a:gd name="T63" fmla="*/ 23 h 442"/>
                <a:gd name="T64" fmla="*/ 254 w 466"/>
                <a:gd name="T65" fmla="*/ 90 h 442"/>
                <a:gd name="T66" fmla="*/ 365 w 466"/>
                <a:gd name="T67" fmla="*/ 224 h 442"/>
                <a:gd name="T68" fmla="*/ 382 w 466"/>
                <a:gd name="T69" fmla="*/ 240 h 442"/>
                <a:gd name="T70" fmla="*/ 388 w 466"/>
                <a:gd name="T71" fmla="*/ 215 h 442"/>
                <a:gd name="T72" fmla="*/ 398 w 466"/>
                <a:gd name="T73" fmla="*/ 196 h 442"/>
                <a:gd name="T74" fmla="*/ 383 w 466"/>
                <a:gd name="T75" fmla="*/ 269 h 442"/>
                <a:gd name="T76" fmla="*/ 339 w 466"/>
                <a:gd name="T77" fmla="*/ 352 h 442"/>
                <a:gd name="T78" fmla="*/ 298 w 466"/>
                <a:gd name="T79" fmla="*/ 364 h 442"/>
                <a:gd name="T80" fmla="*/ 164 w 466"/>
                <a:gd name="T81" fmla="*/ 294 h 442"/>
                <a:gd name="T82" fmla="*/ 35 w 466"/>
                <a:gd name="T83" fmla="*/ 188 h 442"/>
                <a:gd name="T84" fmla="*/ 258 w 466"/>
                <a:gd name="T85" fmla="*/ 310 h 442"/>
                <a:gd name="T86" fmla="*/ 373 w 466"/>
                <a:gd name="T87" fmla="*/ 210 h 442"/>
                <a:gd name="T88" fmla="*/ 231 w 466"/>
                <a:gd name="T89" fmla="*/ 52 h 442"/>
                <a:gd name="T90" fmla="*/ 222 w 466"/>
                <a:gd name="T91" fmla="*/ 15 h 442"/>
                <a:gd name="T92" fmla="*/ 363 w 466"/>
                <a:gd name="T93" fmla="*/ 171 h 442"/>
                <a:gd name="T94" fmla="*/ 373 w 466"/>
                <a:gd name="T95" fmla="*/ 210 h 442"/>
                <a:gd name="T96" fmla="*/ 192 w 466"/>
                <a:gd name="T97" fmla="*/ 10 h 442"/>
                <a:gd name="T98" fmla="*/ 146 w 466"/>
                <a:gd name="T99" fmla="*/ 12 h 442"/>
                <a:gd name="T100" fmla="*/ 59 w 466"/>
                <a:gd name="T101" fmla="*/ 34 h 442"/>
                <a:gd name="T102" fmla="*/ 17 w 466"/>
                <a:gd name="T103" fmla="*/ 189 h 442"/>
                <a:gd name="T104" fmla="*/ 123 w 466"/>
                <a:gd name="T105" fmla="*/ 365 h 442"/>
                <a:gd name="T106" fmla="*/ 249 w 466"/>
                <a:gd name="T107" fmla="*/ 394 h 442"/>
                <a:gd name="T108" fmla="*/ 308 w 466"/>
                <a:gd name="T109" fmla="*/ 441 h 442"/>
                <a:gd name="T110" fmla="*/ 341 w 466"/>
                <a:gd name="T111" fmla="*/ 419 h 442"/>
                <a:gd name="T112" fmla="*/ 350 w 466"/>
                <a:gd name="T113" fmla="*/ 375 h 442"/>
                <a:gd name="T114" fmla="*/ 422 w 466"/>
                <a:gd name="T115" fmla="*/ 324 h 442"/>
                <a:gd name="T116" fmla="*/ 427 w 466"/>
                <a:gd name="T117" fmla="*/ 246 h 442"/>
                <a:gd name="T118" fmla="*/ 462 w 466"/>
                <a:gd name="T119" fmla="*/ 213 h 442"/>
                <a:gd name="T120" fmla="*/ 412 w 466"/>
                <a:gd name="T121" fmla="*/ 180 h 442"/>
                <a:gd name="T122" fmla="*/ 407 w 466"/>
                <a:gd name="T123" fmla="*/ 141 h 442"/>
                <a:gd name="T124" fmla="*/ 244 w 466"/>
                <a:gd name="T125" fmla="*/ 1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6" h="442">
                  <a:moveTo>
                    <a:pt x="317" y="418"/>
                  </a:moveTo>
                  <a:cubicBezTo>
                    <a:pt x="303" y="389"/>
                    <a:pt x="303" y="389"/>
                    <a:pt x="303" y="389"/>
                  </a:cubicBezTo>
                  <a:cubicBezTo>
                    <a:pt x="326" y="384"/>
                    <a:pt x="326" y="384"/>
                    <a:pt x="326" y="384"/>
                  </a:cubicBezTo>
                  <a:cubicBezTo>
                    <a:pt x="327" y="415"/>
                    <a:pt x="327" y="415"/>
                    <a:pt x="327" y="415"/>
                  </a:cubicBezTo>
                  <a:cubicBezTo>
                    <a:pt x="317" y="418"/>
                    <a:pt x="317" y="418"/>
                    <a:pt x="317" y="418"/>
                  </a:cubicBezTo>
                  <a:moveTo>
                    <a:pt x="225" y="379"/>
                  </a:moveTo>
                  <a:cubicBezTo>
                    <a:pt x="218" y="379"/>
                    <a:pt x="211" y="379"/>
                    <a:pt x="204" y="378"/>
                  </a:cubicBezTo>
                  <a:cubicBezTo>
                    <a:pt x="197" y="378"/>
                    <a:pt x="197" y="378"/>
                    <a:pt x="197" y="378"/>
                  </a:cubicBezTo>
                  <a:cubicBezTo>
                    <a:pt x="191" y="378"/>
                    <a:pt x="185" y="377"/>
                    <a:pt x="179" y="377"/>
                  </a:cubicBezTo>
                  <a:cubicBezTo>
                    <a:pt x="172" y="376"/>
                    <a:pt x="166" y="375"/>
                    <a:pt x="159" y="375"/>
                  </a:cubicBezTo>
                  <a:cubicBezTo>
                    <a:pt x="140" y="374"/>
                    <a:pt x="129" y="363"/>
                    <a:pt x="118" y="349"/>
                  </a:cubicBezTo>
                  <a:cubicBezTo>
                    <a:pt x="113" y="344"/>
                    <a:pt x="113" y="344"/>
                    <a:pt x="113" y="344"/>
                  </a:cubicBezTo>
                  <a:cubicBezTo>
                    <a:pt x="276" y="368"/>
                    <a:pt x="276" y="368"/>
                    <a:pt x="276" y="368"/>
                  </a:cubicBezTo>
                  <a:cubicBezTo>
                    <a:pt x="267" y="372"/>
                    <a:pt x="267" y="372"/>
                    <a:pt x="267" y="372"/>
                  </a:cubicBezTo>
                  <a:cubicBezTo>
                    <a:pt x="253" y="378"/>
                    <a:pt x="239" y="379"/>
                    <a:pt x="225" y="379"/>
                  </a:cubicBezTo>
                  <a:moveTo>
                    <a:pt x="219" y="347"/>
                  </a:moveTo>
                  <a:cubicBezTo>
                    <a:pt x="216" y="347"/>
                    <a:pt x="213" y="347"/>
                    <a:pt x="210" y="347"/>
                  </a:cubicBezTo>
                  <a:cubicBezTo>
                    <a:pt x="197" y="345"/>
                    <a:pt x="183" y="342"/>
                    <a:pt x="170" y="340"/>
                  </a:cubicBezTo>
                  <a:cubicBezTo>
                    <a:pt x="161" y="338"/>
                    <a:pt x="153" y="337"/>
                    <a:pt x="144" y="335"/>
                  </a:cubicBezTo>
                  <a:cubicBezTo>
                    <a:pt x="111" y="330"/>
                    <a:pt x="86" y="311"/>
                    <a:pt x="63" y="273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235" y="339"/>
                    <a:pt x="235" y="339"/>
                    <a:pt x="235" y="339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29" y="347"/>
                    <a:pt x="227" y="347"/>
                    <a:pt x="225" y="347"/>
                  </a:cubicBezTo>
                  <a:cubicBezTo>
                    <a:pt x="223" y="347"/>
                    <a:pt x="221" y="347"/>
                    <a:pt x="219" y="347"/>
                  </a:cubicBezTo>
                  <a:moveTo>
                    <a:pt x="371" y="333"/>
                  </a:moveTo>
                  <a:cubicBezTo>
                    <a:pt x="371" y="329"/>
                    <a:pt x="371" y="329"/>
                    <a:pt x="371" y="329"/>
                  </a:cubicBezTo>
                  <a:cubicBezTo>
                    <a:pt x="371" y="319"/>
                    <a:pt x="373" y="309"/>
                    <a:pt x="379" y="300"/>
                  </a:cubicBezTo>
                  <a:cubicBezTo>
                    <a:pt x="383" y="292"/>
                    <a:pt x="390" y="286"/>
                    <a:pt x="396" y="279"/>
                  </a:cubicBezTo>
                  <a:cubicBezTo>
                    <a:pt x="399" y="275"/>
                    <a:pt x="403" y="271"/>
                    <a:pt x="406" y="266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1" y="267"/>
                    <a:pt x="411" y="267"/>
                    <a:pt x="411" y="267"/>
                  </a:cubicBezTo>
                  <a:cubicBezTo>
                    <a:pt x="416" y="290"/>
                    <a:pt x="416" y="303"/>
                    <a:pt x="410" y="312"/>
                  </a:cubicBezTo>
                  <a:cubicBezTo>
                    <a:pt x="408" y="317"/>
                    <a:pt x="404" y="320"/>
                    <a:pt x="398" y="324"/>
                  </a:cubicBezTo>
                  <a:cubicBezTo>
                    <a:pt x="392" y="327"/>
                    <a:pt x="385" y="329"/>
                    <a:pt x="374" y="332"/>
                  </a:cubicBezTo>
                  <a:cubicBezTo>
                    <a:pt x="371" y="333"/>
                    <a:pt x="371" y="333"/>
                    <a:pt x="371" y="333"/>
                  </a:cubicBezTo>
                  <a:moveTo>
                    <a:pt x="284" y="299"/>
                  </a:moveTo>
                  <a:cubicBezTo>
                    <a:pt x="204" y="299"/>
                    <a:pt x="48" y="208"/>
                    <a:pt x="21" y="143"/>
                  </a:cubicBezTo>
                  <a:cubicBezTo>
                    <a:pt x="26" y="139"/>
                    <a:pt x="26" y="139"/>
                    <a:pt x="26" y="139"/>
                  </a:cubicBezTo>
                  <a:cubicBezTo>
                    <a:pt x="107" y="206"/>
                    <a:pt x="196" y="249"/>
                    <a:pt x="295" y="293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294" y="298"/>
                    <a:pt x="294" y="298"/>
                    <a:pt x="294" y="298"/>
                  </a:cubicBezTo>
                  <a:cubicBezTo>
                    <a:pt x="291" y="299"/>
                    <a:pt x="288" y="299"/>
                    <a:pt x="284" y="299"/>
                  </a:cubicBezTo>
                  <a:moveTo>
                    <a:pt x="34" y="100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0" y="84"/>
                    <a:pt x="40" y="84"/>
                    <a:pt x="41" y="84"/>
                  </a:cubicBezTo>
                  <a:cubicBezTo>
                    <a:pt x="42" y="84"/>
                    <a:pt x="44" y="85"/>
                    <a:pt x="45" y="86"/>
                  </a:cubicBezTo>
                  <a:cubicBezTo>
                    <a:pt x="69" y="115"/>
                    <a:pt x="93" y="136"/>
                    <a:pt x="118" y="152"/>
                  </a:cubicBezTo>
                  <a:cubicBezTo>
                    <a:pt x="163" y="181"/>
                    <a:pt x="208" y="209"/>
                    <a:pt x="252" y="238"/>
                  </a:cubicBezTo>
                  <a:cubicBezTo>
                    <a:pt x="271" y="250"/>
                    <a:pt x="271" y="250"/>
                    <a:pt x="271" y="250"/>
                  </a:cubicBezTo>
                  <a:cubicBezTo>
                    <a:pt x="274" y="252"/>
                    <a:pt x="277" y="255"/>
                    <a:pt x="280" y="257"/>
                  </a:cubicBezTo>
                  <a:cubicBezTo>
                    <a:pt x="282" y="259"/>
                    <a:pt x="283" y="260"/>
                    <a:pt x="285" y="261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83" y="266"/>
                    <a:pt x="283" y="266"/>
                    <a:pt x="283" y="266"/>
                  </a:cubicBezTo>
                  <a:cubicBezTo>
                    <a:pt x="257" y="263"/>
                    <a:pt x="235" y="252"/>
                    <a:pt x="214" y="240"/>
                  </a:cubicBezTo>
                  <a:cubicBezTo>
                    <a:pt x="210" y="238"/>
                    <a:pt x="207" y="237"/>
                    <a:pt x="203" y="235"/>
                  </a:cubicBezTo>
                  <a:cubicBezTo>
                    <a:pt x="199" y="233"/>
                    <a:pt x="196" y="230"/>
                    <a:pt x="192" y="228"/>
                  </a:cubicBezTo>
                  <a:cubicBezTo>
                    <a:pt x="186" y="225"/>
                    <a:pt x="180" y="222"/>
                    <a:pt x="174" y="219"/>
                  </a:cubicBezTo>
                  <a:cubicBezTo>
                    <a:pt x="114" y="191"/>
                    <a:pt x="70" y="162"/>
                    <a:pt x="35" y="127"/>
                  </a:cubicBezTo>
                  <a:cubicBezTo>
                    <a:pt x="31" y="123"/>
                    <a:pt x="27" y="117"/>
                    <a:pt x="23" y="112"/>
                  </a:cubicBezTo>
                  <a:cubicBezTo>
                    <a:pt x="22" y="110"/>
                    <a:pt x="20" y="108"/>
                    <a:pt x="18" y="105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4" y="100"/>
                    <a:pt x="34" y="100"/>
                    <a:pt x="34" y="100"/>
                  </a:cubicBezTo>
                  <a:moveTo>
                    <a:pt x="342" y="271"/>
                  </a:moveTo>
                  <a:cubicBezTo>
                    <a:pt x="336" y="269"/>
                    <a:pt x="330" y="266"/>
                    <a:pt x="325" y="264"/>
                  </a:cubicBezTo>
                  <a:cubicBezTo>
                    <a:pt x="312" y="258"/>
                    <a:pt x="299" y="253"/>
                    <a:pt x="287" y="246"/>
                  </a:cubicBezTo>
                  <a:cubicBezTo>
                    <a:pt x="270" y="235"/>
                    <a:pt x="251" y="224"/>
                    <a:pt x="234" y="214"/>
                  </a:cubicBezTo>
                  <a:cubicBezTo>
                    <a:pt x="185" y="185"/>
                    <a:pt x="135" y="156"/>
                    <a:pt x="91" y="120"/>
                  </a:cubicBezTo>
                  <a:cubicBezTo>
                    <a:pt x="72" y="104"/>
                    <a:pt x="55" y="89"/>
                    <a:pt x="40" y="6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4" y="60"/>
                    <a:pt x="48" y="56"/>
                    <a:pt x="53" y="53"/>
                  </a:cubicBezTo>
                  <a:cubicBezTo>
                    <a:pt x="56" y="51"/>
                    <a:pt x="60" y="50"/>
                    <a:pt x="63" y="50"/>
                  </a:cubicBezTo>
                  <a:cubicBezTo>
                    <a:pt x="66" y="50"/>
                    <a:pt x="69" y="51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87" y="57"/>
                    <a:pt x="101" y="62"/>
                    <a:pt x="112" y="69"/>
                  </a:cubicBezTo>
                  <a:cubicBezTo>
                    <a:pt x="149" y="92"/>
                    <a:pt x="186" y="120"/>
                    <a:pt x="227" y="158"/>
                  </a:cubicBezTo>
                  <a:cubicBezTo>
                    <a:pt x="242" y="173"/>
                    <a:pt x="258" y="187"/>
                    <a:pt x="274" y="201"/>
                  </a:cubicBezTo>
                  <a:cubicBezTo>
                    <a:pt x="298" y="222"/>
                    <a:pt x="322" y="244"/>
                    <a:pt x="345" y="267"/>
                  </a:cubicBezTo>
                  <a:cubicBezTo>
                    <a:pt x="342" y="271"/>
                    <a:pt x="342" y="271"/>
                    <a:pt x="342" y="271"/>
                  </a:cubicBezTo>
                  <a:moveTo>
                    <a:pt x="397" y="189"/>
                  </a:moveTo>
                  <a:cubicBezTo>
                    <a:pt x="281" y="48"/>
                    <a:pt x="281" y="48"/>
                    <a:pt x="281" y="48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88" y="44"/>
                    <a:pt x="290" y="45"/>
                    <a:pt x="292" y="46"/>
                  </a:cubicBezTo>
                  <a:cubicBezTo>
                    <a:pt x="295" y="48"/>
                    <a:pt x="299" y="50"/>
                    <a:pt x="303" y="53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33" y="79"/>
                    <a:pt x="352" y="95"/>
                    <a:pt x="369" y="111"/>
                  </a:cubicBezTo>
                  <a:cubicBezTo>
                    <a:pt x="389" y="131"/>
                    <a:pt x="399" y="155"/>
                    <a:pt x="398" y="182"/>
                  </a:cubicBezTo>
                  <a:cubicBezTo>
                    <a:pt x="397" y="189"/>
                    <a:pt x="397" y="189"/>
                    <a:pt x="397" y="189"/>
                  </a:cubicBezTo>
                  <a:moveTo>
                    <a:pt x="102" y="34"/>
                  </a:moveTo>
                  <a:cubicBezTo>
                    <a:pt x="103" y="34"/>
                    <a:pt x="105" y="34"/>
                    <a:pt x="107" y="34"/>
                  </a:cubicBezTo>
                  <a:cubicBezTo>
                    <a:pt x="108" y="34"/>
                    <a:pt x="110" y="34"/>
                    <a:pt x="111" y="34"/>
                  </a:cubicBezTo>
                  <a:cubicBezTo>
                    <a:pt x="114" y="34"/>
                    <a:pt x="117" y="34"/>
                    <a:pt x="119" y="35"/>
                  </a:cubicBezTo>
                  <a:cubicBezTo>
                    <a:pt x="138" y="44"/>
                    <a:pt x="153" y="53"/>
                    <a:pt x="167" y="61"/>
                  </a:cubicBezTo>
                  <a:cubicBezTo>
                    <a:pt x="198" y="81"/>
                    <a:pt x="223" y="108"/>
                    <a:pt x="247" y="134"/>
                  </a:cubicBezTo>
                  <a:cubicBezTo>
                    <a:pt x="256" y="143"/>
                    <a:pt x="266" y="153"/>
                    <a:pt x="275" y="163"/>
                  </a:cubicBezTo>
                  <a:cubicBezTo>
                    <a:pt x="288" y="176"/>
                    <a:pt x="301" y="189"/>
                    <a:pt x="311" y="203"/>
                  </a:cubicBezTo>
                  <a:cubicBezTo>
                    <a:pt x="308" y="206"/>
                    <a:pt x="308" y="206"/>
                    <a:pt x="308" y="206"/>
                  </a:cubicBezTo>
                  <a:cubicBezTo>
                    <a:pt x="280" y="186"/>
                    <a:pt x="253" y="163"/>
                    <a:pt x="228" y="141"/>
                  </a:cubicBezTo>
                  <a:cubicBezTo>
                    <a:pt x="188" y="107"/>
                    <a:pt x="146" y="71"/>
                    <a:pt x="99" y="45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2" y="34"/>
                    <a:pt x="102" y="34"/>
                  </a:cubicBezTo>
                  <a:moveTo>
                    <a:pt x="324" y="329"/>
                  </a:moveTo>
                  <a:cubicBezTo>
                    <a:pt x="325" y="329"/>
                    <a:pt x="327" y="328"/>
                    <a:pt x="328" y="328"/>
                  </a:cubicBezTo>
                  <a:cubicBezTo>
                    <a:pt x="329" y="328"/>
                    <a:pt x="329" y="328"/>
                    <a:pt x="330" y="328"/>
                  </a:cubicBezTo>
                  <a:cubicBezTo>
                    <a:pt x="331" y="326"/>
                    <a:pt x="331" y="326"/>
                    <a:pt x="331" y="326"/>
                  </a:cubicBezTo>
                  <a:cubicBezTo>
                    <a:pt x="306" y="303"/>
                    <a:pt x="306" y="303"/>
                    <a:pt x="306" y="303"/>
                  </a:cubicBezTo>
                  <a:cubicBezTo>
                    <a:pt x="311" y="302"/>
                    <a:pt x="311" y="302"/>
                    <a:pt x="311" y="302"/>
                  </a:cubicBezTo>
                  <a:cubicBezTo>
                    <a:pt x="314" y="301"/>
                    <a:pt x="317" y="301"/>
                    <a:pt x="320" y="300"/>
                  </a:cubicBezTo>
                  <a:cubicBezTo>
                    <a:pt x="326" y="299"/>
                    <a:pt x="333" y="297"/>
                    <a:pt x="338" y="295"/>
                  </a:cubicBezTo>
                  <a:cubicBezTo>
                    <a:pt x="340" y="295"/>
                    <a:pt x="341" y="294"/>
                    <a:pt x="343" y="293"/>
                  </a:cubicBezTo>
                  <a:cubicBezTo>
                    <a:pt x="347" y="291"/>
                    <a:pt x="350" y="289"/>
                    <a:pt x="351" y="287"/>
                  </a:cubicBezTo>
                  <a:cubicBezTo>
                    <a:pt x="349" y="280"/>
                    <a:pt x="352" y="273"/>
                    <a:pt x="355" y="267"/>
                  </a:cubicBezTo>
                  <a:cubicBezTo>
                    <a:pt x="358" y="261"/>
                    <a:pt x="360" y="255"/>
                    <a:pt x="359" y="247"/>
                  </a:cubicBezTo>
                  <a:cubicBezTo>
                    <a:pt x="354" y="227"/>
                    <a:pt x="344" y="214"/>
                    <a:pt x="329" y="200"/>
                  </a:cubicBezTo>
                  <a:cubicBezTo>
                    <a:pt x="315" y="185"/>
                    <a:pt x="300" y="170"/>
                    <a:pt x="286" y="155"/>
                  </a:cubicBezTo>
                  <a:cubicBezTo>
                    <a:pt x="267" y="135"/>
                    <a:pt x="247" y="114"/>
                    <a:pt x="226" y="94"/>
                  </a:cubicBezTo>
                  <a:cubicBezTo>
                    <a:pt x="213" y="81"/>
                    <a:pt x="199" y="70"/>
                    <a:pt x="185" y="58"/>
                  </a:cubicBezTo>
                  <a:cubicBezTo>
                    <a:pt x="178" y="53"/>
                    <a:pt x="171" y="48"/>
                    <a:pt x="165" y="42"/>
                  </a:cubicBezTo>
                  <a:cubicBezTo>
                    <a:pt x="161" y="39"/>
                    <a:pt x="157" y="35"/>
                    <a:pt x="155" y="28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5"/>
                    <a:pt x="160" y="25"/>
                    <a:pt x="162" y="25"/>
                  </a:cubicBezTo>
                  <a:cubicBezTo>
                    <a:pt x="164" y="26"/>
                    <a:pt x="166" y="27"/>
                    <a:pt x="169" y="28"/>
                  </a:cubicBezTo>
                  <a:cubicBezTo>
                    <a:pt x="205" y="47"/>
                    <a:pt x="233" y="66"/>
                    <a:pt x="254" y="90"/>
                  </a:cubicBezTo>
                  <a:cubicBezTo>
                    <a:pt x="261" y="97"/>
                    <a:pt x="268" y="104"/>
                    <a:pt x="275" y="111"/>
                  </a:cubicBezTo>
                  <a:cubicBezTo>
                    <a:pt x="285" y="120"/>
                    <a:pt x="295" y="130"/>
                    <a:pt x="304" y="141"/>
                  </a:cubicBezTo>
                  <a:cubicBezTo>
                    <a:pt x="319" y="160"/>
                    <a:pt x="333" y="180"/>
                    <a:pt x="347" y="200"/>
                  </a:cubicBezTo>
                  <a:cubicBezTo>
                    <a:pt x="353" y="208"/>
                    <a:pt x="359" y="216"/>
                    <a:pt x="365" y="224"/>
                  </a:cubicBezTo>
                  <a:cubicBezTo>
                    <a:pt x="366" y="226"/>
                    <a:pt x="367" y="227"/>
                    <a:pt x="368" y="229"/>
                  </a:cubicBezTo>
                  <a:cubicBezTo>
                    <a:pt x="370" y="232"/>
                    <a:pt x="372" y="235"/>
                    <a:pt x="374" y="237"/>
                  </a:cubicBezTo>
                  <a:cubicBezTo>
                    <a:pt x="376" y="239"/>
                    <a:pt x="378" y="240"/>
                    <a:pt x="380" y="240"/>
                  </a:cubicBezTo>
                  <a:cubicBezTo>
                    <a:pt x="381" y="240"/>
                    <a:pt x="381" y="240"/>
                    <a:pt x="382" y="240"/>
                  </a:cubicBezTo>
                  <a:cubicBezTo>
                    <a:pt x="383" y="239"/>
                    <a:pt x="384" y="237"/>
                    <a:pt x="385" y="236"/>
                  </a:cubicBezTo>
                  <a:cubicBezTo>
                    <a:pt x="386" y="235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2" y="226"/>
                    <a:pt x="385" y="220"/>
                    <a:pt x="388" y="215"/>
                  </a:cubicBezTo>
                  <a:cubicBezTo>
                    <a:pt x="389" y="213"/>
                    <a:pt x="390" y="212"/>
                    <a:pt x="391" y="210"/>
                  </a:cubicBezTo>
                  <a:cubicBezTo>
                    <a:pt x="392" y="208"/>
                    <a:pt x="393" y="207"/>
                    <a:pt x="394" y="205"/>
                  </a:cubicBezTo>
                  <a:cubicBezTo>
                    <a:pt x="395" y="204"/>
                    <a:pt x="395" y="203"/>
                    <a:pt x="396" y="202"/>
                  </a:cubicBezTo>
                  <a:cubicBezTo>
                    <a:pt x="398" y="196"/>
                    <a:pt x="398" y="196"/>
                    <a:pt x="398" y="196"/>
                  </a:cubicBezTo>
                  <a:cubicBezTo>
                    <a:pt x="401" y="202"/>
                    <a:pt x="401" y="202"/>
                    <a:pt x="401" y="202"/>
                  </a:cubicBezTo>
                  <a:cubicBezTo>
                    <a:pt x="408" y="218"/>
                    <a:pt x="408" y="230"/>
                    <a:pt x="401" y="243"/>
                  </a:cubicBezTo>
                  <a:cubicBezTo>
                    <a:pt x="400" y="245"/>
                    <a:pt x="398" y="247"/>
                    <a:pt x="396" y="250"/>
                  </a:cubicBezTo>
                  <a:cubicBezTo>
                    <a:pt x="392" y="255"/>
                    <a:pt x="387" y="262"/>
                    <a:pt x="383" y="269"/>
                  </a:cubicBezTo>
                  <a:cubicBezTo>
                    <a:pt x="378" y="277"/>
                    <a:pt x="373" y="286"/>
                    <a:pt x="369" y="295"/>
                  </a:cubicBezTo>
                  <a:cubicBezTo>
                    <a:pt x="366" y="300"/>
                    <a:pt x="363" y="306"/>
                    <a:pt x="360" y="312"/>
                  </a:cubicBezTo>
                  <a:cubicBezTo>
                    <a:pt x="356" y="319"/>
                    <a:pt x="353" y="326"/>
                    <a:pt x="349" y="333"/>
                  </a:cubicBezTo>
                  <a:cubicBezTo>
                    <a:pt x="346" y="339"/>
                    <a:pt x="342" y="346"/>
                    <a:pt x="339" y="352"/>
                  </a:cubicBezTo>
                  <a:cubicBezTo>
                    <a:pt x="338" y="354"/>
                    <a:pt x="338" y="355"/>
                    <a:pt x="337" y="356"/>
                  </a:cubicBezTo>
                  <a:cubicBezTo>
                    <a:pt x="333" y="362"/>
                    <a:pt x="330" y="366"/>
                    <a:pt x="326" y="368"/>
                  </a:cubicBezTo>
                  <a:cubicBezTo>
                    <a:pt x="323" y="369"/>
                    <a:pt x="321" y="370"/>
                    <a:pt x="318" y="370"/>
                  </a:cubicBezTo>
                  <a:cubicBezTo>
                    <a:pt x="312" y="370"/>
                    <a:pt x="306" y="368"/>
                    <a:pt x="298" y="364"/>
                  </a:cubicBezTo>
                  <a:cubicBezTo>
                    <a:pt x="295" y="363"/>
                    <a:pt x="295" y="363"/>
                    <a:pt x="295" y="363"/>
                  </a:cubicBezTo>
                  <a:cubicBezTo>
                    <a:pt x="306" y="335"/>
                    <a:pt x="306" y="335"/>
                    <a:pt x="306" y="335"/>
                  </a:cubicBezTo>
                  <a:cubicBezTo>
                    <a:pt x="270" y="332"/>
                    <a:pt x="235" y="323"/>
                    <a:pt x="193" y="306"/>
                  </a:cubicBezTo>
                  <a:cubicBezTo>
                    <a:pt x="183" y="302"/>
                    <a:pt x="173" y="298"/>
                    <a:pt x="164" y="294"/>
                  </a:cubicBezTo>
                  <a:cubicBezTo>
                    <a:pt x="136" y="283"/>
                    <a:pt x="108" y="271"/>
                    <a:pt x="81" y="259"/>
                  </a:cubicBezTo>
                  <a:cubicBezTo>
                    <a:pt x="66" y="252"/>
                    <a:pt x="52" y="242"/>
                    <a:pt x="39" y="231"/>
                  </a:cubicBezTo>
                  <a:cubicBezTo>
                    <a:pt x="30" y="224"/>
                    <a:pt x="22" y="212"/>
                    <a:pt x="34" y="191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43" y="194"/>
                    <a:pt x="48" y="198"/>
                    <a:pt x="53" y="202"/>
                  </a:cubicBezTo>
                  <a:cubicBezTo>
                    <a:pt x="64" y="210"/>
                    <a:pt x="75" y="219"/>
                    <a:pt x="85" y="227"/>
                  </a:cubicBezTo>
                  <a:cubicBezTo>
                    <a:pt x="132" y="268"/>
                    <a:pt x="188" y="295"/>
                    <a:pt x="258" y="310"/>
                  </a:cubicBezTo>
                  <a:cubicBezTo>
                    <a:pt x="272" y="313"/>
                    <a:pt x="286" y="317"/>
                    <a:pt x="299" y="321"/>
                  </a:cubicBezTo>
                  <a:cubicBezTo>
                    <a:pt x="306" y="324"/>
                    <a:pt x="314" y="326"/>
                    <a:pt x="322" y="328"/>
                  </a:cubicBezTo>
                  <a:cubicBezTo>
                    <a:pt x="323" y="329"/>
                    <a:pt x="323" y="329"/>
                    <a:pt x="324" y="329"/>
                  </a:cubicBezTo>
                  <a:moveTo>
                    <a:pt x="373" y="210"/>
                  </a:moveTo>
                  <a:cubicBezTo>
                    <a:pt x="372" y="208"/>
                    <a:pt x="372" y="208"/>
                    <a:pt x="372" y="208"/>
                  </a:cubicBezTo>
                  <a:cubicBezTo>
                    <a:pt x="363" y="198"/>
                    <a:pt x="356" y="188"/>
                    <a:pt x="348" y="178"/>
                  </a:cubicBezTo>
                  <a:cubicBezTo>
                    <a:pt x="330" y="156"/>
                    <a:pt x="312" y="133"/>
                    <a:pt x="292" y="112"/>
                  </a:cubicBezTo>
                  <a:cubicBezTo>
                    <a:pt x="273" y="91"/>
                    <a:pt x="253" y="72"/>
                    <a:pt x="231" y="52"/>
                  </a:cubicBezTo>
                  <a:cubicBezTo>
                    <a:pt x="222" y="43"/>
                    <a:pt x="212" y="34"/>
                    <a:pt x="203" y="25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4" y="21"/>
                    <a:pt x="204" y="21"/>
                    <a:pt x="204" y="21"/>
                  </a:cubicBezTo>
                  <a:cubicBezTo>
                    <a:pt x="211" y="17"/>
                    <a:pt x="217" y="15"/>
                    <a:pt x="222" y="15"/>
                  </a:cubicBezTo>
                  <a:cubicBezTo>
                    <a:pt x="229" y="15"/>
                    <a:pt x="234" y="18"/>
                    <a:pt x="240" y="25"/>
                  </a:cubicBezTo>
                  <a:cubicBezTo>
                    <a:pt x="247" y="32"/>
                    <a:pt x="253" y="39"/>
                    <a:pt x="260" y="46"/>
                  </a:cubicBezTo>
                  <a:cubicBezTo>
                    <a:pt x="273" y="61"/>
                    <a:pt x="287" y="76"/>
                    <a:pt x="301" y="92"/>
                  </a:cubicBezTo>
                  <a:cubicBezTo>
                    <a:pt x="322" y="118"/>
                    <a:pt x="343" y="145"/>
                    <a:pt x="363" y="171"/>
                  </a:cubicBezTo>
                  <a:cubicBezTo>
                    <a:pt x="375" y="187"/>
                    <a:pt x="375" y="187"/>
                    <a:pt x="375" y="187"/>
                  </a:cubicBezTo>
                  <a:cubicBezTo>
                    <a:pt x="379" y="191"/>
                    <a:pt x="383" y="197"/>
                    <a:pt x="379" y="204"/>
                  </a:cubicBezTo>
                  <a:cubicBezTo>
                    <a:pt x="378" y="206"/>
                    <a:pt x="377" y="207"/>
                    <a:pt x="375" y="209"/>
                  </a:cubicBezTo>
                  <a:cubicBezTo>
                    <a:pt x="373" y="210"/>
                    <a:pt x="373" y="210"/>
                    <a:pt x="373" y="210"/>
                  </a:cubicBezTo>
                  <a:moveTo>
                    <a:pt x="218" y="0"/>
                  </a:moveTo>
                  <a:cubicBezTo>
                    <a:pt x="212" y="0"/>
                    <a:pt x="206" y="2"/>
                    <a:pt x="200" y="5"/>
                  </a:cubicBezTo>
                  <a:cubicBezTo>
                    <a:pt x="198" y="6"/>
                    <a:pt x="196" y="8"/>
                    <a:pt x="194" y="9"/>
                  </a:cubicBezTo>
                  <a:cubicBezTo>
                    <a:pt x="193" y="9"/>
                    <a:pt x="192" y="10"/>
                    <a:pt x="192" y="10"/>
                  </a:cubicBezTo>
                  <a:cubicBezTo>
                    <a:pt x="188" y="12"/>
                    <a:pt x="183" y="14"/>
                    <a:pt x="179" y="14"/>
                  </a:cubicBezTo>
                  <a:cubicBezTo>
                    <a:pt x="177" y="14"/>
                    <a:pt x="175" y="13"/>
                    <a:pt x="174" y="12"/>
                  </a:cubicBezTo>
                  <a:cubicBezTo>
                    <a:pt x="169" y="10"/>
                    <a:pt x="165" y="10"/>
                    <a:pt x="161" y="10"/>
                  </a:cubicBezTo>
                  <a:cubicBezTo>
                    <a:pt x="156" y="10"/>
                    <a:pt x="151" y="11"/>
                    <a:pt x="146" y="12"/>
                  </a:cubicBezTo>
                  <a:cubicBezTo>
                    <a:pt x="142" y="13"/>
                    <a:pt x="139" y="13"/>
                    <a:pt x="135" y="14"/>
                  </a:cubicBezTo>
                  <a:cubicBezTo>
                    <a:pt x="133" y="14"/>
                    <a:pt x="130" y="15"/>
                    <a:pt x="128" y="16"/>
                  </a:cubicBezTo>
                  <a:cubicBezTo>
                    <a:pt x="124" y="16"/>
                    <a:pt x="120" y="17"/>
                    <a:pt x="117" y="18"/>
                  </a:cubicBezTo>
                  <a:cubicBezTo>
                    <a:pt x="99" y="18"/>
                    <a:pt x="77" y="24"/>
                    <a:pt x="59" y="34"/>
                  </a:cubicBezTo>
                  <a:cubicBezTo>
                    <a:pt x="42" y="44"/>
                    <a:pt x="28" y="56"/>
                    <a:pt x="20" y="70"/>
                  </a:cubicBezTo>
                  <a:cubicBezTo>
                    <a:pt x="17" y="75"/>
                    <a:pt x="14" y="81"/>
                    <a:pt x="13" y="87"/>
                  </a:cubicBezTo>
                  <a:cubicBezTo>
                    <a:pt x="5" y="116"/>
                    <a:pt x="0" y="140"/>
                    <a:pt x="14" y="164"/>
                  </a:cubicBezTo>
                  <a:cubicBezTo>
                    <a:pt x="19" y="173"/>
                    <a:pt x="19" y="180"/>
                    <a:pt x="17" y="189"/>
                  </a:cubicBezTo>
                  <a:cubicBezTo>
                    <a:pt x="14" y="203"/>
                    <a:pt x="13" y="219"/>
                    <a:pt x="23" y="233"/>
                  </a:cubicBezTo>
                  <a:cubicBezTo>
                    <a:pt x="33" y="247"/>
                    <a:pt x="43" y="260"/>
                    <a:pt x="50" y="276"/>
                  </a:cubicBezTo>
                  <a:cubicBezTo>
                    <a:pt x="57" y="292"/>
                    <a:pt x="71" y="309"/>
                    <a:pt x="91" y="326"/>
                  </a:cubicBezTo>
                  <a:cubicBezTo>
                    <a:pt x="104" y="337"/>
                    <a:pt x="113" y="350"/>
                    <a:pt x="123" y="365"/>
                  </a:cubicBezTo>
                  <a:cubicBezTo>
                    <a:pt x="123" y="366"/>
                    <a:pt x="124" y="367"/>
                    <a:pt x="125" y="369"/>
                  </a:cubicBezTo>
                  <a:cubicBezTo>
                    <a:pt x="127" y="372"/>
                    <a:pt x="129" y="376"/>
                    <a:pt x="132" y="378"/>
                  </a:cubicBezTo>
                  <a:cubicBezTo>
                    <a:pt x="138" y="382"/>
                    <a:pt x="146" y="387"/>
                    <a:pt x="153" y="388"/>
                  </a:cubicBezTo>
                  <a:cubicBezTo>
                    <a:pt x="185" y="390"/>
                    <a:pt x="218" y="392"/>
                    <a:pt x="249" y="394"/>
                  </a:cubicBezTo>
                  <a:cubicBezTo>
                    <a:pt x="281" y="395"/>
                    <a:pt x="281" y="395"/>
                    <a:pt x="281" y="395"/>
                  </a:cubicBezTo>
                  <a:cubicBezTo>
                    <a:pt x="288" y="408"/>
                    <a:pt x="288" y="408"/>
                    <a:pt x="288" y="408"/>
                  </a:cubicBezTo>
                  <a:cubicBezTo>
                    <a:pt x="292" y="416"/>
                    <a:pt x="295" y="423"/>
                    <a:pt x="298" y="430"/>
                  </a:cubicBezTo>
                  <a:cubicBezTo>
                    <a:pt x="302" y="436"/>
                    <a:pt x="305" y="440"/>
                    <a:pt x="308" y="441"/>
                  </a:cubicBezTo>
                  <a:cubicBezTo>
                    <a:pt x="309" y="442"/>
                    <a:pt x="310" y="442"/>
                    <a:pt x="311" y="442"/>
                  </a:cubicBezTo>
                  <a:cubicBezTo>
                    <a:pt x="313" y="442"/>
                    <a:pt x="316" y="441"/>
                    <a:pt x="318" y="439"/>
                  </a:cubicBezTo>
                  <a:cubicBezTo>
                    <a:pt x="320" y="439"/>
                    <a:pt x="321" y="438"/>
                    <a:pt x="322" y="437"/>
                  </a:cubicBezTo>
                  <a:cubicBezTo>
                    <a:pt x="330" y="432"/>
                    <a:pt x="337" y="426"/>
                    <a:pt x="341" y="419"/>
                  </a:cubicBezTo>
                  <a:cubicBezTo>
                    <a:pt x="342" y="418"/>
                    <a:pt x="342" y="417"/>
                    <a:pt x="343" y="416"/>
                  </a:cubicBezTo>
                  <a:cubicBezTo>
                    <a:pt x="346" y="409"/>
                    <a:pt x="347" y="400"/>
                    <a:pt x="348" y="390"/>
                  </a:cubicBezTo>
                  <a:cubicBezTo>
                    <a:pt x="349" y="386"/>
                    <a:pt x="349" y="381"/>
                    <a:pt x="350" y="377"/>
                  </a:cubicBezTo>
                  <a:cubicBezTo>
                    <a:pt x="350" y="375"/>
                    <a:pt x="350" y="375"/>
                    <a:pt x="350" y="375"/>
                  </a:cubicBezTo>
                  <a:cubicBezTo>
                    <a:pt x="366" y="366"/>
                    <a:pt x="366" y="366"/>
                    <a:pt x="366" y="366"/>
                  </a:cubicBezTo>
                  <a:cubicBezTo>
                    <a:pt x="381" y="356"/>
                    <a:pt x="399" y="345"/>
                    <a:pt x="415" y="334"/>
                  </a:cubicBezTo>
                  <a:cubicBezTo>
                    <a:pt x="417" y="333"/>
                    <a:pt x="419" y="331"/>
                    <a:pt x="420" y="329"/>
                  </a:cubicBezTo>
                  <a:cubicBezTo>
                    <a:pt x="421" y="327"/>
                    <a:pt x="422" y="325"/>
                    <a:pt x="422" y="324"/>
                  </a:cubicBezTo>
                  <a:cubicBezTo>
                    <a:pt x="424" y="312"/>
                    <a:pt x="427" y="297"/>
                    <a:pt x="428" y="281"/>
                  </a:cubicBezTo>
                  <a:cubicBezTo>
                    <a:pt x="428" y="272"/>
                    <a:pt x="428" y="264"/>
                    <a:pt x="427" y="256"/>
                  </a:cubicBezTo>
                  <a:cubicBezTo>
                    <a:pt x="427" y="253"/>
                    <a:pt x="427" y="250"/>
                    <a:pt x="427" y="247"/>
                  </a:cubicBezTo>
                  <a:cubicBezTo>
                    <a:pt x="427" y="246"/>
                    <a:pt x="427" y="246"/>
                    <a:pt x="427" y="246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32" y="242"/>
                    <a:pt x="436" y="239"/>
                    <a:pt x="439" y="236"/>
                  </a:cubicBezTo>
                  <a:cubicBezTo>
                    <a:pt x="446" y="230"/>
                    <a:pt x="452" y="225"/>
                    <a:pt x="458" y="219"/>
                  </a:cubicBezTo>
                  <a:cubicBezTo>
                    <a:pt x="459" y="217"/>
                    <a:pt x="461" y="215"/>
                    <a:pt x="462" y="213"/>
                  </a:cubicBezTo>
                  <a:cubicBezTo>
                    <a:pt x="466" y="207"/>
                    <a:pt x="466" y="202"/>
                    <a:pt x="464" y="197"/>
                  </a:cubicBezTo>
                  <a:cubicBezTo>
                    <a:pt x="462" y="191"/>
                    <a:pt x="457" y="187"/>
                    <a:pt x="449" y="185"/>
                  </a:cubicBezTo>
                  <a:cubicBezTo>
                    <a:pt x="442" y="183"/>
                    <a:pt x="434" y="182"/>
                    <a:pt x="425" y="181"/>
                  </a:cubicBezTo>
                  <a:cubicBezTo>
                    <a:pt x="421" y="181"/>
                    <a:pt x="417" y="180"/>
                    <a:pt x="412" y="180"/>
                  </a:cubicBezTo>
                  <a:cubicBezTo>
                    <a:pt x="410" y="179"/>
                    <a:pt x="410" y="179"/>
                    <a:pt x="410" y="179"/>
                  </a:cubicBezTo>
                  <a:cubicBezTo>
                    <a:pt x="410" y="179"/>
                    <a:pt x="409" y="171"/>
                    <a:pt x="409" y="168"/>
                  </a:cubicBezTo>
                  <a:cubicBezTo>
                    <a:pt x="409" y="161"/>
                    <a:pt x="408" y="153"/>
                    <a:pt x="408" y="145"/>
                  </a:cubicBezTo>
                  <a:cubicBezTo>
                    <a:pt x="408" y="144"/>
                    <a:pt x="407" y="143"/>
                    <a:pt x="407" y="141"/>
                  </a:cubicBezTo>
                  <a:cubicBezTo>
                    <a:pt x="407" y="136"/>
                    <a:pt x="406" y="129"/>
                    <a:pt x="404" y="127"/>
                  </a:cubicBezTo>
                  <a:cubicBezTo>
                    <a:pt x="375" y="100"/>
                    <a:pt x="343" y="72"/>
                    <a:pt x="304" y="39"/>
                  </a:cubicBezTo>
                  <a:cubicBezTo>
                    <a:pt x="291" y="27"/>
                    <a:pt x="277" y="21"/>
                    <a:pt x="261" y="19"/>
                  </a:cubicBezTo>
                  <a:cubicBezTo>
                    <a:pt x="255" y="18"/>
                    <a:pt x="249" y="15"/>
                    <a:pt x="244" y="12"/>
                  </a:cubicBezTo>
                  <a:cubicBezTo>
                    <a:pt x="236" y="4"/>
                    <a:pt x="227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313"/>
            <p:cNvSpPr>
              <a:spLocks noEditPoints="1"/>
            </p:cNvSpPr>
            <p:nvPr/>
          </p:nvSpPr>
          <p:spPr bwMode="auto">
            <a:xfrm>
              <a:off x="-2038350" y="4960938"/>
              <a:ext cx="519113" cy="346075"/>
            </a:xfrm>
            <a:custGeom>
              <a:avLst/>
              <a:gdLst>
                <a:gd name="T0" fmla="*/ 586 w 729"/>
                <a:gd name="T1" fmla="*/ 297 h 485"/>
                <a:gd name="T2" fmla="*/ 590 w 729"/>
                <a:gd name="T3" fmla="*/ 336 h 485"/>
                <a:gd name="T4" fmla="*/ 290 w 729"/>
                <a:gd name="T5" fmla="*/ 327 h 485"/>
                <a:gd name="T6" fmla="*/ 25 w 729"/>
                <a:gd name="T7" fmla="*/ 325 h 485"/>
                <a:gd name="T8" fmla="*/ 33 w 729"/>
                <a:gd name="T9" fmla="*/ 217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6 w 729"/>
                <a:gd name="T17" fmla="*/ 441 h 485"/>
                <a:gd name="T18" fmla="*/ 131 w 729"/>
                <a:gd name="T19" fmla="*/ 462 h 485"/>
                <a:gd name="T20" fmla="*/ 144 w 729"/>
                <a:gd name="T21" fmla="*/ 386 h 485"/>
                <a:gd name="T22" fmla="*/ 82 w 729"/>
                <a:gd name="T23" fmla="*/ 364 h 485"/>
                <a:gd name="T24" fmla="*/ 35 w 729"/>
                <a:gd name="T25" fmla="*/ 326 h 485"/>
                <a:gd name="T26" fmla="*/ 324 w 729"/>
                <a:gd name="T27" fmla="*/ 240 h 485"/>
                <a:gd name="T28" fmla="*/ 209 w 729"/>
                <a:gd name="T29" fmla="*/ 192 h 485"/>
                <a:gd name="T30" fmla="*/ 672 w 729"/>
                <a:gd name="T31" fmla="*/ 236 h 485"/>
                <a:gd name="T32" fmla="*/ 672 w 729"/>
                <a:gd name="T33" fmla="*/ 273 h 485"/>
                <a:gd name="T34" fmla="*/ 615 w 729"/>
                <a:gd name="T35" fmla="*/ 209 h 485"/>
                <a:gd name="T36" fmla="*/ 500 w 729"/>
                <a:gd name="T37" fmla="*/ 207 h 485"/>
                <a:gd name="T38" fmla="*/ 534 w 729"/>
                <a:gd name="T39" fmla="*/ 204 h 485"/>
                <a:gd name="T40" fmla="*/ 613 w 729"/>
                <a:gd name="T41" fmla="*/ 252 h 485"/>
                <a:gd name="T42" fmla="*/ 552 w 729"/>
                <a:gd name="T43" fmla="*/ 255 h 485"/>
                <a:gd name="T44" fmla="*/ 436 w 729"/>
                <a:gd name="T45" fmla="*/ 377 h 485"/>
                <a:gd name="T46" fmla="*/ 465 w 729"/>
                <a:gd name="T47" fmla="*/ 298 h 485"/>
                <a:gd name="T48" fmla="*/ 453 w 729"/>
                <a:gd name="T49" fmla="*/ 178 h 485"/>
                <a:gd name="T50" fmla="*/ 338 w 729"/>
                <a:gd name="T51" fmla="*/ 122 h 485"/>
                <a:gd name="T52" fmla="*/ 416 w 729"/>
                <a:gd name="T53" fmla="*/ 120 h 485"/>
                <a:gd name="T54" fmla="*/ 416 w 729"/>
                <a:gd name="T55" fmla="*/ 138 h 485"/>
                <a:gd name="T56" fmla="*/ 381 w 729"/>
                <a:gd name="T57" fmla="*/ 170 h 485"/>
                <a:gd name="T58" fmla="*/ 329 w 729"/>
                <a:gd name="T59" fmla="*/ 353 h 485"/>
                <a:gd name="T60" fmla="*/ 409 w 729"/>
                <a:gd name="T61" fmla="*/ 384 h 485"/>
                <a:gd name="T62" fmla="*/ 344 w 729"/>
                <a:gd name="T63" fmla="*/ 409 h 485"/>
                <a:gd name="T64" fmla="*/ 240 w 729"/>
                <a:gd name="T65" fmla="*/ 345 h 485"/>
                <a:gd name="T66" fmla="*/ 302 w 729"/>
                <a:gd name="T67" fmla="*/ 343 h 485"/>
                <a:gd name="T68" fmla="*/ 296 w 729"/>
                <a:gd name="T69" fmla="*/ 274 h 485"/>
                <a:gd name="T70" fmla="*/ 258 w 729"/>
                <a:gd name="T71" fmla="*/ 166 h 485"/>
                <a:gd name="T72" fmla="*/ 107 w 729"/>
                <a:gd name="T73" fmla="*/ 188 h 485"/>
                <a:gd name="T74" fmla="*/ 141 w 729"/>
                <a:gd name="T75" fmla="*/ 110 h 485"/>
                <a:gd name="T76" fmla="*/ 154 w 729"/>
                <a:gd name="T77" fmla="*/ 60 h 485"/>
                <a:gd name="T78" fmla="*/ 205 w 729"/>
                <a:gd name="T79" fmla="*/ 89 h 485"/>
                <a:gd name="T80" fmla="*/ 167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7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4 w 729"/>
                <a:gd name="T93" fmla="*/ 485 h 485"/>
                <a:gd name="T94" fmla="*/ 191 w 729"/>
                <a:gd name="T95" fmla="*/ 456 h 485"/>
                <a:gd name="T96" fmla="*/ 575 w 729"/>
                <a:gd name="T97" fmla="*/ 358 h 485"/>
                <a:gd name="T98" fmla="*/ 697 w 729"/>
                <a:gd name="T99" fmla="*/ 286 h 485"/>
                <a:gd name="T100" fmla="*/ 685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5 w 729"/>
                <a:gd name="T107" fmla="*/ 133 h 485"/>
                <a:gd name="T108" fmla="*/ 380 w 729"/>
                <a:gd name="T109" fmla="*/ 107 h 485"/>
                <a:gd name="T110" fmla="*/ 315 w 729"/>
                <a:gd name="T111" fmla="*/ 102 h 485"/>
                <a:gd name="T112" fmla="*/ 227 w 729"/>
                <a:gd name="T113" fmla="*/ 172 h 485"/>
                <a:gd name="T114" fmla="*/ 175 w 729"/>
                <a:gd name="T115" fmla="*/ 79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9" y="329"/>
                  </a:cubicBezTo>
                  <a:cubicBezTo>
                    <a:pt x="560" y="328"/>
                    <a:pt x="560" y="328"/>
                    <a:pt x="561" y="328"/>
                  </a:cubicBezTo>
                  <a:cubicBezTo>
                    <a:pt x="568" y="326"/>
                    <a:pt x="575" y="325"/>
                    <a:pt x="581" y="322"/>
                  </a:cubicBezTo>
                  <a:cubicBezTo>
                    <a:pt x="586" y="320"/>
                    <a:pt x="593" y="316"/>
                    <a:pt x="593" y="313"/>
                  </a:cubicBezTo>
                  <a:cubicBezTo>
                    <a:pt x="594" y="307"/>
                    <a:pt x="590" y="301"/>
                    <a:pt x="586" y="297"/>
                  </a:cubicBezTo>
                  <a:cubicBezTo>
                    <a:pt x="583" y="293"/>
                    <a:pt x="577" y="292"/>
                    <a:pt x="573" y="289"/>
                  </a:cubicBezTo>
                  <a:cubicBezTo>
                    <a:pt x="568" y="286"/>
                    <a:pt x="563" y="282"/>
                    <a:pt x="558" y="279"/>
                  </a:cubicBezTo>
                  <a:cubicBezTo>
                    <a:pt x="559" y="277"/>
                    <a:pt x="560" y="275"/>
                    <a:pt x="561" y="274"/>
                  </a:cubicBezTo>
                  <a:cubicBezTo>
                    <a:pt x="578" y="275"/>
                    <a:pt x="595" y="276"/>
                    <a:pt x="613" y="277"/>
                  </a:cubicBezTo>
                  <a:cubicBezTo>
                    <a:pt x="610" y="288"/>
                    <a:pt x="608" y="298"/>
                    <a:pt x="605" y="308"/>
                  </a:cubicBezTo>
                  <a:cubicBezTo>
                    <a:pt x="601" y="317"/>
                    <a:pt x="596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4"/>
                    <a:pt x="165" y="260"/>
                    <a:pt x="170" y="257"/>
                  </a:cubicBezTo>
                  <a:cubicBezTo>
                    <a:pt x="187" y="247"/>
                    <a:pt x="200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1" y="320"/>
                    <a:pt x="290" y="323"/>
                    <a:pt x="290" y="327"/>
                  </a:cubicBezTo>
                  <a:cubicBezTo>
                    <a:pt x="286" y="328"/>
                    <a:pt x="283" y="328"/>
                    <a:pt x="280" y="328"/>
                  </a:cubicBezTo>
                  <a:cubicBezTo>
                    <a:pt x="255" y="328"/>
                    <a:pt x="236" y="314"/>
                    <a:pt x="217" y="302"/>
                  </a:cubicBezTo>
                  <a:cubicBezTo>
                    <a:pt x="217" y="274"/>
                    <a:pt x="210" y="267"/>
                    <a:pt x="172" y="267"/>
                  </a:cubicBezTo>
                  <a:cubicBezTo>
                    <a:pt x="168" y="267"/>
                    <a:pt x="163" y="267"/>
                    <a:pt x="157" y="267"/>
                  </a:cubicBezTo>
                  <a:moveTo>
                    <a:pt x="35" y="326"/>
                  </a:moveTo>
                  <a:cubicBezTo>
                    <a:pt x="32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7" y="300"/>
                    <a:pt x="58" y="292"/>
                  </a:cubicBezTo>
                  <a:cubicBezTo>
                    <a:pt x="63" y="288"/>
                    <a:pt x="69" y="286"/>
                    <a:pt x="73" y="283"/>
                  </a:cubicBezTo>
                  <a:cubicBezTo>
                    <a:pt x="86" y="273"/>
                    <a:pt x="85" y="263"/>
                    <a:pt x="71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30" y="232"/>
                    <a:pt x="33" y="217"/>
                  </a:cubicBezTo>
                  <a:cubicBezTo>
                    <a:pt x="35" y="210"/>
                    <a:pt x="37" y="203"/>
                    <a:pt x="39" y="196"/>
                  </a:cubicBezTo>
                  <a:cubicBezTo>
                    <a:pt x="41" y="195"/>
                    <a:pt x="44" y="195"/>
                    <a:pt x="46" y="195"/>
                  </a:cubicBezTo>
                  <a:cubicBezTo>
                    <a:pt x="59" y="195"/>
                    <a:pt x="66" y="205"/>
                    <a:pt x="75" y="211"/>
                  </a:cubicBezTo>
                  <a:cubicBezTo>
                    <a:pt x="76" y="212"/>
                    <a:pt x="77" y="214"/>
                    <a:pt x="78" y="216"/>
                  </a:cubicBezTo>
                  <a:cubicBezTo>
                    <a:pt x="89" y="230"/>
                    <a:pt x="96" y="237"/>
                    <a:pt x="105" y="237"/>
                  </a:cubicBezTo>
                  <a:cubicBezTo>
                    <a:pt x="109" y="237"/>
                    <a:pt x="113" y="236"/>
                    <a:pt x="117" y="234"/>
                  </a:cubicBezTo>
                  <a:cubicBezTo>
                    <a:pt x="122" y="232"/>
                    <a:pt x="127" y="229"/>
                    <a:pt x="133" y="225"/>
                  </a:cubicBezTo>
                  <a:cubicBezTo>
                    <a:pt x="136" y="223"/>
                    <a:pt x="138" y="222"/>
                    <a:pt x="141" y="221"/>
                  </a:cubicBezTo>
                  <a:cubicBezTo>
                    <a:pt x="143" y="220"/>
                    <a:pt x="145" y="219"/>
                    <a:pt x="147" y="219"/>
                  </a:cubicBezTo>
                  <a:cubicBezTo>
                    <a:pt x="150" y="219"/>
                    <a:pt x="152" y="220"/>
                    <a:pt x="155" y="221"/>
                  </a:cubicBezTo>
                  <a:cubicBezTo>
                    <a:pt x="167" y="228"/>
                    <a:pt x="167" y="240"/>
                    <a:pt x="155" y="249"/>
                  </a:cubicBezTo>
                  <a:cubicBezTo>
                    <a:pt x="146" y="255"/>
                    <a:pt x="139" y="261"/>
                    <a:pt x="137" y="272"/>
                  </a:cubicBezTo>
                  <a:cubicBezTo>
                    <a:pt x="135" y="285"/>
                    <a:pt x="139" y="291"/>
                    <a:pt x="151" y="291"/>
                  </a:cubicBezTo>
                  <a:cubicBezTo>
                    <a:pt x="153" y="291"/>
                    <a:pt x="155" y="291"/>
                    <a:pt x="158" y="291"/>
                  </a:cubicBezTo>
                  <a:cubicBezTo>
                    <a:pt x="165" y="290"/>
                    <a:pt x="172" y="288"/>
                    <a:pt x="178" y="288"/>
                  </a:cubicBezTo>
                  <a:cubicBezTo>
                    <a:pt x="184" y="288"/>
                    <a:pt x="189" y="289"/>
                    <a:pt x="195" y="293"/>
                  </a:cubicBezTo>
                  <a:cubicBezTo>
                    <a:pt x="194" y="299"/>
                    <a:pt x="193" y="306"/>
                    <a:pt x="192" y="316"/>
                  </a:cubicBezTo>
                  <a:cubicBezTo>
                    <a:pt x="202" y="320"/>
                    <a:pt x="212" y="324"/>
                    <a:pt x="223" y="329"/>
                  </a:cubicBezTo>
                  <a:cubicBezTo>
                    <a:pt x="221" y="333"/>
                    <a:pt x="218" y="336"/>
                    <a:pt x="217" y="340"/>
                  </a:cubicBezTo>
                  <a:cubicBezTo>
                    <a:pt x="210" y="353"/>
                    <a:pt x="212" y="364"/>
                    <a:pt x="223" y="374"/>
                  </a:cubicBezTo>
                  <a:cubicBezTo>
                    <a:pt x="237" y="388"/>
                    <a:pt x="255" y="395"/>
                    <a:pt x="273" y="403"/>
                  </a:cubicBezTo>
                  <a:cubicBezTo>
                    <a:pt x="283" y="407"/>
                    <a:pt x="293" y="411"/>
                    <a:pt x="306" y="416"/>
                  </a:cubicBezTo>
                  <a:cubicBezTo>
                    <a:pt x="301" y="419"/>
                    <a:pt x="297" y="421"/>
                    <a:pt x="292" y="423"/>
                  </a:cubicBezTo>
                  <a:cubicBezTo>
                    <a:pt x="266" y="435"/>
                    <a:pt x="242" y="441"/>
                    <a:pt x="216" y="441"/>
                  </a:cubicBezTo>
                  <a:cubicBezTo>
                    <a:pt x="214" y="441"/>
                    <a:pt x="213" y="441"/>
                    <a:pt x="212" y="441"/>
                  </a:cubicBezTo>
                  <a:cubicBezTo>
                    <a:pt x="205" y="441"/>
                    <a:pt x="197" y="439"/>
                    <a:pt x="192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7" y="430"/>
                    <a:pt x="175" y="431"/>
                    <a:pt x="172" y="432"/>
                  </a:cubicBezTo>
                  <a:cubicBezTo>
                    <a:pt x="170" y="433"/>
                    <a:pt x="168" y="434"/>
                    <a:pt x="166" y="436"/>
                  </a:cubicBezTo>
                  <a:cubicBezTo>
                    <a:pt x="154" y="445"/>
                    <a:pt x="142" y="453"/>
                    <a:pt x="131" y="462"/>
                  </a:cubicBezTo>
                  <a:cubicBezTo>
                    <a:pt x="129" y="463"/>
                    <a:pt x="127" y="465"/>
                    <a:pt x="125" y="465"/>
                  </a:cubicBezTo>
                  <a:cubicBezTo>
                    <a:pt x="124" y="466"/>
                    <a:pt x="122" y="466"/>
                    <a:pt x="121" y="466"/>
                  </a:cubicBezTo>
                  <a:cubicBezTo>
                    <a:pt x="116" y="466"/>
                    <a:pt x="112" y="463"/>
                    <a:pt x="108" y="457"/>
                  </a:cubicBezTo>
                  <a:cubicBezTo>
                    <a:pt x="113" y="453"/>
                    <a:pt x="118" y="449"/>
                    <a:pt x="123" y="445"/>
                  </a:cubicBezTo>
                  <a:cubicBezTo>
                    <a:pt x="131" y="438"/>
                    <a:pt x="138" y="432"/>
                    <a:pt x="145" y="424"/>
                  </a:cubicBezTo>
                  <a:cubicBezTo>
                    <a:pt x="155" y="412"/>
                    <a:pt x="154" y="398"/>
                    <a:pt x="144" y="386"/>
                  </a:cubicBezTo>
                  <a:cubicBezTo>
                    <a:pt x="139" y="380"/>
                    <a:pt x="136" y="377"/>
                    <a:pt x="131" y="377"/>
                  </a:cubicBezTo>
                  <a:cubicBezTo>
                    <a:pt x="126" y="377"/>
                    <a:pt x="121" y="379"/>
                    <a:pt x="113" y="382"/>
                  </a:cubicBezTo>
                  <a:cubicBezTo>
                    <a:pt x="100" y="387"/>
                    <a:pt x="88" y="391"/>
                    <a:pt x="75" y="395"/>
                  </a:cubicBezTo>
                  <a:cubicBezTo>
                    <a:pt x="74" y="396"/>
                    <a:pt x="72" y="396"/>
                    <a:pt x="70" y="396"/>
                  </a:cubicBezTo>
                  <a:cubicBezTo>
                    <a:pt x="67" y="396"/>
                    <a:pt x="63" y="396"/>
                    <a:pt x="59" y="395"/>
                  </a:cubicBezTo>
                  <a:cubicBezTo>
                    <a:pt x="63" y="381"/>
                    <a:pt x="69" y="370"/>
                    <a:pt x="82" y="364"/>
                  </a:cubicBezTo>
                  <a:cubicBezTo>
                    <a:pt x="83" y="363"/>
                    <a:pt x="84" y="362"/>
                    <a:pt x="86" y="361"/>
                  </a:cubicBezTo>
                  <a:cubicBezTo>
                    <a:pt x="101" y="351"/>
                    <a:pt x="106" y="342"/>
                    <a:pt x="102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1" y="321"/>
                    <a:pt x="67" y="321"/>
                    <a:pt x="64" y="322"/>
                  </a:cubicBezTo>
                  <a:cubicBezTo>
                    <a:pt x="55" y="324"/>
                    <a:pt x="46" y="325"/>
                    <a:pt x="36" y="326"/>
                  </a:cubicBezTo>
                  <a:cubicBezTo>
                    <a:pt x="36" y="326"/>
                    <a:pt x="35" y="326"/>
                    <a:pt x="35" y="326"/>
                  </a:cubicBezTo>
                  <a:moveTo>
                    <a:pt x="209" y="192"/>
                  </a:moveTo>
                  <a:cubicBezTo>
                    <a:pt x="214" y="192"/>
                    <a:pt x="219" y="191"/>
                    <a:pt x="224" y="190"/>
                  </a:cubicBezTo>
                  <a:cubicBezTo>
                    <a:pt x="229" y="189"/>
                    <a:pt x="234" y="189"/>
                    <a:pt x="239" y="189"/>
                  </a:cubicBezTo>
                  <a:cubicBezTo>
                    <a:pt x="247" y="189"/>
                    <a:pt x="255" y="191"/>
                    <a:pt x="262" y="200"/>
                  </a:cubicBezTo>
                  <a:cubicBezTo>
                    <a:pt x="266" y="205"/>
                    <a:pt x="276" y="206"/>
                    <a:pt x="284" y="207"/>
                  </a:cubicBezTo>
                  <a:cubicBezTo>
                    <a:pt x="304" y="211"/>
                    <a:pt x="316" y="224"/>
                    <a:pt x="324" y="240"/>
                  </a:cubicBezTo>
                  <a:cubicBezTo>
                    <a:pt x="326" y="245"/>
                    <a:pt x="325" y="252"/>
                    <a:pt x="325" y="259"/>
                  </a:cubicBezTo>
                  <a:cubicBezTo>
                    <a:pt x="304" y="259"/>
                    <a:pt x="288" y="246"/>
                    <a:pt x="269" y="246"/>
                  </a:cubicBezTo>
                  <a:cubicBezTo>
                    <a:pt x="264" y="246"/>
                    <a:pt x="258" y="247"/>
                    <a:pt x="252" y="250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37" y="231"/>
                    <a:pt x="222" y="213"/>
                    <a:pt x="204" y="192"/>
                  </a:cubicBezTo>
                  <a:cubicBezTo>
                    <a:pt x="206" y="192"/>
                    <a:pt x="207" y="192"/>
                    <a:pt x="209" y="192"/>
                  </a:cubicBezTo>
                  <a:moveTo>
                    <a:pt x="632" y="200"/>
                  </a:moveTo>
                  <a:cubicBezTo>
                    <a:pt x="635" y="200"/>
                    <a:pt x="639" y="200"/>
                    <a:pt x="642" y="198"/>
                  </a:cubicBezTo>
                  <a:cubicBezTo>
                    <a:pt x="642" y="198"/>
                    <a:pt x="643" y="198"/>
                    <a:pt x="643" y="198"/>
                  </a:cubicBezTo>
                  <a:cubicBezTo>
                    <a:pt x="645" y="192"/>
                    <a:pt x="648" y="186"/>
                    <a:pt x="650" y="179"/>
                  </a:cubicBezTo>
                  <a:cubicBezTo>
                    <a:pt x="666" y="190"/>
                    <a:pt x="666" y="191"/>
                    <a:pt x="660" y="231"/>
                  </a:cubicBezTo>
                  <a:cubicBezTo>
                    <a:pt x="664" y="235"/>
                    <a:pt x="668" y="236"/>
                    <a:pt x="672" y="236"/>
                  </a:cubicBezTo>
                  <a:cubicBezTo>
                    <a:pt x="677" y="236"/>
                    <a:pt x="682" y="235"/>
                    <a:pt x="686" y="234"/>
                  </a:cubicBezTo>
                  <a:cubicBezTo>
                    <a:pt x="688" y="234"/>
                    <a:pt x="690" y="234"/>
                    <a:pt x="692" y="234"/>
                  </a:cubicBezTo>
                  <a:cubicBezTo>
                    <a:pt x="703" y="234"/>
                    <a:pt x="708" y="240"/>
                    <a:pt x="708" y="253"/>
                  </a:cubicBezTo>
                  <a:cubicBezTo>
                    <a:pt x="708" y="260"/>
                    <a:pt x="707" y="265"/>
                    <a:pt x="701" y="267"/>
                  </a:cubicBezTo>
                  <a:cubicBezTo>
                    <a:pt x="700" y="268"/>
                    <a:pt x="697" y="268"/>
                    <a:pt x="694" y="268"/>
                  </a:cubicBezTo>
                  <a:cubicBezTo>
                    <a:pt x="686" y="268"/>
                    <a:pt x="679" y="270"/>
                    <a:pt x="672" y="273"/>
                  </a:cubicBezTo>
                  <a:cubicBezTo>
                    <a:pt x="661" y="278"/>
                    <a:pt x="652" y="286"/>
                    <a:pt x="643" y="295"/>
                  </a:cubicBezTo>
                  <a:cubicBezTo>
                    <a:pt x="638" y="301"/>
                    <a:pt x="637" y="311"/>
                    <a:pt x="632" y="322"/>
                  </a:cubicBezTo>
                  <a:cubicBezTo>
                    <a:pt x="631" y="323"/>
                    <a:pt x="626" y="325"/>
                    <a:pt x="618" y="328"/>
                  </a:cubicBezTo>
                  <a:cubicBezTo>
                    <a:pt x="625" y="305"/>
                    <a:pt x="624" y="283"/>
                    <a:pt x="639" y="267"/>
                  </a:cubicBezTo>
                  <a:cubicBezTo>
                    <a:pt x="638" y="251"/>
                    <a:pt x="640" y="234"/>
                    <a:pt x="628" y="221"/>
                  </a:cubicBezTo>
                  <a:cubicBezTo>
                    <a:pt x="623" y="217"/>
                    <a:pt x="619" y="213"/>
                    <a:pt x="615" y="209"/>
                  </a:cubicBezTo>
                  <a:cubicBezTo>
                    <a:pt x="616" y="205"/>
                    <a:pt x="618" y="202"/>
                    <a:pt x="621" y="201"/>
                  </a:cubicBezTo>
                  <a:cubicBezTo>
                    <a:pt x="624" y="200"/>
                    <a:pt x="627" y="200"/>
                    <a:pt x="630" y="200"/>
                  </a:cubicBezTo>
                  <a:cubicBezTo>
                    <a:pt x="630" y="200"/>
                    <a:pt x="631" y="200"/>
                    <a:pt x="631" y="200"/>
                  </a:cubicBezTo>
                  <a:cubicBezTo>
                    <a:pt x="631" y="200"/>
                    <a:pt x="632" y="200"/>
                    <a:pt x="632" y="200"/>
                  </a:cubicBezTo>
                  <a:moveTo>
                    <a:pt x="490" y="209"/>
                  </a:moveTo>
                  <a:cubicBezTo>
                    <a:pt x="493" y="209"/>
                    <a:pt x="497" y="208"/>
                    <a:pt x="500" y="207"/>
                  </a:cubicBezTo>
                  <a:cubicBezTo>
                    <a:pt x="501" y="207"/>
                    <a:pt x="503" y="207"/>
                    <a:pt x="504" y="206"/>
                  </a:cubicBezTo>
                  <a:cubicBezTo>
                    <a:pt x="511" y="203"/>
                    <a:pt x="511" y="194"/>
                    <a:pt x="512" y="187"/>
                  </a:cubicBezTo>
                  <a:cubicBezTo>
                    <a:pt x="512" y="167"/>
                    <a:pt x="520" y="152"/>
                    <a:pt x="539" y="143"/>
                  </a:cubicBezTo>
                  <a:cubicBezTo>
                    <a:pt x="549" y="146"/>
                    <a:pt x="550" y="153"/>
                    <a:pt x="548" y="160"/>
                  </a:cubicBezTo>
                  <a:cubicBezTo>
                    <a:pt x="545" y="170"/>
                    <a:pt x="542" y="179"/>
                    <a:pt x="539" y="188"/>
                  </a:cubicBezTo>
                  <a:cubicBezTo>
                    <a:pt x="537" y="194"/>
                    <a:pt x="535" y="199"/>
                    <a:pt x="534" y="204"/>
                  </a:cubicBezTo>
                  <a:cubicBezTo>
                    <a:pt x="532" y="221"/>
                    <a:pt x="534" y="226"/>
                    <a:pt x="547" y="226"/>
                  </a:cubicBezTo>
                  <a:cubicBezTo>
                    <a:pt x="550" y="226"/>
                    <a:pt x="553" y="225"/>
                    <a:pt x="557" y="225"/>
                  </a:cubicBezTo>
                  <a:cubicBezTo>
                    <a:pt x="564" y="224"/>
                    <a:pt x="571" y="224"/>
                    <a:pt x="579" y="223"/>
                  </a:cubicBezTo>
                  <a:cubicBezTo>
                    <a:pt x="581" y="223"/>
                    <a:pt x="583" y="223"/>
                    <a:pt x="585" y="223"/>
                  </a:cubicBezTo>
                  <a:cubicBezTo>
                    <a:pt x="597" y="223"/>
                    <a:pt x="605" y="230"/>
                    <a:pt x="611" y="239"/>
                  </a:cubicBezTo>
                  <a:cubicBezTo>
                    <a:pt x="613" y="243"/>
                    <a:pt x="615" y="249"/>
                    <a:pt x="613" y="252"/>
                  </a:cubicBezTo>
                  <a:cubicBezTo>
                    <a:pt x="612" y="254"/>
                    <a:pt x="610" y="255"/>
                    <a:pt x="608" y="256"/>
                  </a:cubicBezTo>
                  <a:cubicBezTo>
                    <a:pt x="605" y="257"/>
                    <a:pt x="602" y="257"/>
                    <a:pt x="600" y="257"/>
                  </a:cubicBezTo>
                  <a:cubicBezTo>
                    <a:pt x="600" y="257"/>
                    <a:pt x="600" y="257"/>
                    <a:pt x="600" y="257"/>
                  </a:cubicBezTo>
                  <a:cubicBezTo>
                    <a:pt x="590" y="257"/>
                    <a:pt x="581" y="256"/>
                    <a:pt x="571" y="254"/>
                  </a:cubicBezTo>
                  <a:cubicBezTo>
                    <a:pt x="569" y="253"/>
                    <a:pt x="566" y="253"/>
                    <a:pt x="563" y="253"/>
                  </a:cubicBezTo>
                  <a:cubicBezTo>
                    <a:pt x="559" y="253"/>
                    <a:pt x="555" y="253"/>
                    <a:pt x="552" y="255"/>
                  </a:cubicBezTo>
                  <a:cubicBezTo>
                    <a:pt x="542" y="259"/>
                    <a:pt x="537" y="270"/>
                    <a:pt x="540" y="283"/>
                  </a:cubicBezTo>
                  <a:cubicBezTo>
                    <a:pt x="543" y="293"/>
                    <a:pt x="549" y="301"/>
                    <a:pt x="552" y="308"/>
                  </a:cubicBezTo>
                  <a:cubicBezTo>
                    <a:pt x="545" y="322"/>
                    <a:pt x="537" y="335"/>
                    <a:pt x="529" y="349"/>
                  </a:cubicBezTo>
                  <a:cubicBezTo>
                    <a:pt x="528" y="351"/>
                    <a:pt x="525" y="355"/>
                    <a:pt x="521" y="356"/>
                  </a:cubicBezTo>
                  <a:cubicBezTo>
                    <a:pt x="521" y="356"/>
                    <a:pt x="521" y="356"/>
                    <a:pt x="520" y="356"/>
                  </a:cubicBezTo>
                  <a:cubicBezTo>
                    <a:pt x="492" y="363"/>
                    <a:pt x="464" y="370"/>
                    <a:pt x="436" y="377"/>
                  </a:cubicBezTo>
                  <a:cubicBezTo>
                    <a:pt x="434" y="366"/>
                    <a:pt x="432" y="355"/>
                    <a:pt x="430" y="345"/>
                  </a:cubicBezTo>
                  <a:cubicBezTo>
                    <a:pt x="427" y="333"/>
                    <a:pt x="419" y="328"/>
                    <a:pt x="407" y="326"/>
                  </a:cubicBezTo>
                  <a:cubicBezTo>
                    <a:pt x="379" y="320"/>
                    <a:pt x="374" y="310"/>
                    <a:pt x="390" y="283"/>
                  </a:cubicBezTo>
                  <a:cubicBezTo>
                    <a:pt x="406" y="288"/>
                    <a:pt x="422" y="293"/>
                    <a:pt x="439" y="298"/>
                  </a:cubicBezTo>
                  <a:cubicBezTo>
                    <a:pt x="445" y="299"/>
                    <a:pt x="450" y="300"/>
                    <a:pt x="455" y="300"/>
                  </a:cubicBezTo>
                  <a:cubicBezTo>
                    <a:pt x="459" y="300"/>
                    <a:pt x="462" y="300"/>
                    <a:pt x="465" y="298"/>
                  </a:cubicBezTo>
                  <a:cubicBezTo>
                    <a:pt x="468" y="297"/>
                    <a:pt x="471" y="295"/>
                    <a:pt x="473" y="292"/>
                  </a:cubicBezTo>
                  <a:cubicBezTo>
                    <a:pt x="483" y="280"/>
                    <a:pt x="485" y="267"/>
                    <a:pt x="476" y="255"/>
                  </a:cubicBezTo>
                  <a:cubicBezTo>
                    <a:pt x="469" y="246"/>
                    <a:pt x="461" y="238"/>
                    <a:pt x="453" y="231"/>
                  </a:cubicBezTo>
                  <a:cubicBezTo>
                    <a:pt x="445" y="224"/>
                    <a:pt x="437" y="218"/>
                    <a:pt x="430" y="212"/>
                  </a:cubicBezTo>
                  <a:cubicBezTo>
                    <a:pt x="410" y="194"/>
                    <a:pt x="409" y="179"/>
                    <a:pt x="428" y="153"/>
                  </a:cubicBezTo>
                  <a:cubicBezTo>
                    <a:pt x="437" y="162"/>
                    <a:pt x="445" y="170"/>
                    <a:pt x="453" y="178"/>
                  </a:cubicBezTo>
                  <a:cubicBezTo>
                    <a:pt x="459" y="185"/>
                    <a:pt x="466" y="191"/>
                    <a:pt x="471" y="199"/>
                  </a:cubicBezTo>
                  <a:cubicBezTo>
                    <a:pt x="476" y="206"/>
                    <a:pt x="482" y="209"/>
                    <a:pt x="490" y="209"/>
                  </a:cubicBezTo>
                  <a:moveTo>
                    <a:pt x="297" y="158"/>
                  </a:moveTo>
                  <a:cubicBezTo>
                    <a:pt x="297" y="158"/>
                    <a:pt x="298" y="158"/>
                    <a:pt x="298" y="158"/>
                  </a:cubicBezTo>
                  <a:cubicBezTo>
                    <a:pt x="307" y="158"/>
                    <a:pt x="314" y="156"/>
                    <a:pt x="320" y="154"/>
                  </a:cubicBezTo>
                  <a:cubicBezTo>
                    <a:pt x="331" y="149"/>
                    <a:pt x="337" y="138"/>
                    <a:pt x="338" y="122"/>
                  </a:cubicBezTo>
                  <a:cubicBezTo>
                    <a:pt x="338" y="108"/>
                    <a:pt x="337" y="95"/>
                    <a:pt x="337" y="80"/>
                  </a:cubicBezTo>
                  <a:cubicBezTo>
                    <a:pt x="351" y="84"/>
                    <a:pt x="357" y="90"/>
                    <a:pt x="358" y="101"/>
                  </a:cubicBezTo>
                  <a:cubicBezTo>
                    <a:pt x="358" y="105"/>
                    <a:pt x="358" y="110"/>
                    <a:pt x="359" y="115"/>
                  </a:cubicBezTo>
                  <a:cubicBezTo>
                    <a:pt x="362" y="128"/>
                    <a:pt x="365" y="133"/>
                    <a:pt x="373" y="133"/>
                  </a:cubicBezTo>
                  <a:cubicBezTo>
                    <a:pt x="376" y="133"/>
                    <a:pt x="381" y="132"/>
                    <a:pt x="387" y="130"/>
                  </a:cubicBezTo>
                  <a:cubicBezTo>
                    <a:pt x="397" y="127"/>
                    <a:pt x="406" y="123"/>
                    <a:pt x="416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5" y="117"/>
                    <a:pt x="438" y="122"/>
                    <a:pt x="443" y="134"/>
                  </a:cubicBezTo>
                  <a:cubicBezTo>
                    <a:pt x="441" y="135"/>
                    <a:pt x="438" y="137"/>
                    <a:pt x="436" y="137"/>
                  </a:cubicBezTo>
                  <a:cubicBezTo>
                    <a:pt x="436" y="137"/>
                    <a:pt x="436" y="137"/>
                    <a:pt x="435" y="137"/>
                  </a:cubicBezTo>
                  <a:cubicBezTo>
                    <a:pt x="433" y="136"/>
                    <a:pt x="431" y="136"/>
                    <a:pt x="428" y="136"/>
                  </a:cubicBezTo>
                  <a:cubicBezTo>
                    <a:pt x="424" y="136"/>
                    <a:pt x="420" y="137"/>
                    <a:pt x="416" y="138"/>
                  </a:cubicBezTo>
                  <a:cubicBezTo>
                    <a:pt x="409" y="142"/>
                    <a:pt x="403" y="149"/>
                    <a:pt x="399" y="158"/>
                  </a:cubicBezTo>
                  <a:cubicBezTo>
                    <a:pt x="387" y="189"/>
                    <a:pt x="393" y="209"/>
                    <a:pt x="417" y="230"/>
                  </a:cubicBezTo>
                  <a:cubicBezTo>
                    <a:pt x="426" y="238"/>
                    <a:pt x="437" y="246"/>
                    <a:pt x="447" y="254"/>
                  </a:cubicBezTo>
                  <a:cubicBezTo>
                    <a:pt x="454" y="260"/>
                    <a:pt x="459" y="266"/>
                    <a:pt x="453" y="277"/>
                  </a:cubicBezTo>
                  <a:cubicBezTo>
                    <a:pt x="429" y="272"/>
                    <a:pt x="405" y="266"/>
                    <a:pt x="378" y="261"/>
                  </a:cubicBezTo>
                  <a:cubicBezTo>
                    <a:pt x="394" y="232"/>
                    <a:pt x="392" y="200"/>
                    <a:pt x="381" y="170"/>
                  </a:cubicBezTo>
                  <a:cubicBezTo>
                    <a:pt x="379" y="164"/>
                    <a:pt x="374" y="160"/>
                    <a:pt x="370" y="155"/>
                  </a:cubicBezTo>
                  <a:cubicBezTo>
                    <a:pt x="368" y="156"/>
                    <a:pt x="366" y="156"/>
                    <a:pt x="365" y="156"/>
                  </a:cubicBezTo>
                  <a:cubicBezTo>
                    <a:pt x="364" y="161"/>
                    <a:pt x="361" y="166"/>
                    <a:pt x="362" y="171"/>
                  </a:cubicBezTo>
                  <a:cubicBezTo>
                    <a:pt x="363" y="180"/>
                    <a:pt x="366" y="188"/>
                    <a:pt x="368" y="197"/>
                  </a:cubicBezTo>
                  <a:cubicBezTo>
                    <a:pt x="373" y="221"/>
                    <a:pt x="367" y="243"/>
                    <a:pt x="353" y="264"/>
                  </a:cubicBezTo>
                  <a:cubicBezTo>
                    <a:pt x="334" y="291"/>
                    <a:pt x="330" y="322"/>
                    <a:pt x="329" y="353"/>
                  </a:cubicBezTo>
                  <a:cubicBezTo>
                    <a:pt x="329" y="368"/>
                    <a:pt x="336" y="381"/>
                    <a:pt x="349" y="391"/>
                  </a:cubicBezTo>
                  <a:cubicBezTo>
                    <a:pt x="351" y="390"/>
                    <a:pt x="353" y="390"/>
                    <a:pt x="355" y="389"/>
                  </a:cubicBezTo>
                  <a:cubicBezTo>
                    <a:pt x="362" y="386"/>
                    <a:pt x="361" y="379"/>
                    <a:pt x="358" y="372"/>
                  </a:cubicBezTo>
                  <a:cubicBezTo>
                    <a:pt x="352" y="356"/>
                    <a:pt x="348" y="340"/>
                    <a:pt x="355" y="320"/>
                  </a:cubicBezTo>
                  <a:cubicBezTo>
                    <a:pt x="365" y="334"/>
                    <a:pt x="376" y="342"/>
                    <a:pt x="393" y="345"/>
                  </a:cubicBezTo>
                  <a:cubicBezTo>
                    <a:pt x="408" y="347"/>
                    <a:pt x="415" y="369"/>
                    <a:pt x="409" y="384"/>
                  </a:cubicBezTo>
                  <a:cubicBezTo>
                    <a:pt x="408" y="387"/>
                    <a:pt x="404" y="390"/>
                    <a:pt x="401" y="392"/>
                  </a:cubicBezTo>
                  <a:cubicBezTo>
                    <a:pt x="401" y="392"/>
                    <a:pt x="400" y="392"/>
                    <a:pt x="400" y="392"/>
                  </a:cubicBezTo>
                  <a:cubicBezTo>
                    <a:pt x="391" y="395"/>
                    <a:pt x="382" y="398"/>
                    <a:pt x="373" y="401"/>
                  </a:cubicBezTo>
                  <a:cubicBezTo>
                    <a:pt x="366" y="403"/>
                    <a:pt x="358" y="402"/>
                    <a:pt x="350" y="405"/>
                  </a:cubicBezTo>
                  <a:cubicBezTo>
                    <a:pt x="349" y="406"/>
                    <a:pt x="348" y="407"/>
                    <a:pt x="347" y="408"/>
                  </a:cubicBezTo>
                  <a:cubicBezTo>
                    <a:pt x="346" y="408"/>
                    <a:pt x="345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30" y="408"/>
                    <a:pt x="325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4"/>
                    <a:pt x="248" y="367"/>
                    <a:pt x="239" y="360"/>
                  </a:cubicBezTo>
                  <a:cubicBezTo>
                    <a:pt x="236" y="358"/>
                    <a:pt x="235" y="351"/>
                    <a:pt x="236" y="347"/>
                  </a:cubicBezTo>
                  <a:cubicBezTo>
                    <a:pt x="237" y="346"/>
                    <a:pt x="238" y="346"/>
                    <a:pt x="240" y="345"/>
                  </a:cubicBezTo>
                  <a:cubicBezTo>
                    <a:pt x="242" y="344"/>
                    <a:pt x="245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9" y="347"/>
                    <a:pt x="264" y="347"/>
                  </a:cubicBezTo>
                  <a:cubicBezTo>
                    <a:pt x="269" y="347"/>
                    <a:pt x="273" y="347"/>
                    <a:pt x="278" y="347"/>
                  </a:cubicBezTo>
                  <a:cubicBezTo>
                    <a:pt x="285" y="347"/>
                    <a:pt x="292" y="346"/>
                    <a:pt x="299" y="344"/>
                  </a:cubicBezTo>
                  <a:cubicBezTo>
                    <a:pt x="300" y="344"/>
                    <a:pt x="301" y="344"/>
                    <a:pt x="302" y="343"/>
                  </a:cubicBezTo>
                  <a:cubicBezTo>
                    <a:pt x="316" y="337"/>
                    <a:pt x="320" y="321"/>
                    <a:pt x="311" y="309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1" y="279"/>
                    <a:pt x="276" y="275"/>
                    <a:pt x="270" y="270"/>
                  </a:cubicBezTo>
                  <a:cubicBezTo>
                    <a:pt x="271" y="270"/>
                    <a:pt x="272" y="269"/>
                    <a:pt x="273" y="269"/>
                  </a:cubicBezTo>
                  <a:cubicBezTo>
                    <a:pt x="275" y="268"/>
                    <a:pt x="277" y="268"/>
                    <a:pt x="280" y="268"/>
                  </a:cubicBezTo>
                  <a:cubicBezTo>
                    <a:pt x="286" y="268"/>
                    <a:pt x="291" y="272"/>
                    <a:pt x="296" y="274"/>
                  </a:cubicBezTo>
                  <a:cubicBezTo>
                    <a:pt x="302" y="277"/>
                    <a:pt x="308" y="278"/>
                    <a:pt x="314" y="278"/>
                  </a:cubicBezTo>
                  <a:cubicBezTo>
                    <a:pt x="319" y="278"/>
                    <a:pt x="325" y="277"/>
                    <a:pt x="330" y="274"/>
                  </a:cubicBezTo>
                  <a:cubicBezTo>
                    <a:pt x="331" y="274"/>
                    <a:pt x="331" y="274"/>
                    <a:pt x="332" y="273"/>
                  </a:cubicBezTo>
                  <a:cubicBezTo>
                    <a:pt x="350" y="264"/>
                    <a:pt x="356" y="245"/>
                    <a:pt x="345" y="229"/>
                  </a:cubicBezTo>
                  <a:cubicBezTo>
                    <a:pt x="332" y="210"/>
                    <a:pt x="316" y="195"/>
                    <a:pt x="292" y="187"/>
                  </a:cubicBezTo>
                  <a:cubicBezTo>
                    <a:pt x="280" y="183"/>
                    <a:pt x="269" y="174"/>
                    <a:pt x="258" y="166"/>
                  </a:cubicBezTo>
                  <a:cubicBezTo>
                    <a:pt x="258" y="165"/>
                    <a:pt x="258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8"/>
                    <a:pt x="282" y="158"/>
                    <a:pt x="286" y="158"/>
                  </a:cubicBezTo>
                  <a:cubicBezTo>
                    <a:pt x="287" y="158"/>
                    <a:pt x="289" y="158"/>
                    <a:pt x="291" y="158"/>
                  </a:cubicBezTo>
                  <a:cubicBezTo>
                    <a:pt x="293" y="158"/>
                    <a:pt x="295" y="158"/>
                    <a:pt x="297" y="158"/>
                  </a:cubicBezTo>
                  <a:moveTo>
                    <a:pt x="107" y="188"/>
                  </a:moveTo>
                  <a:cubicBezTo>
                    <a:pt x="103" y="188"/>
                    <a:pt x="99" y="187"/>
                    <a:pt x="97" y="182"/>
                  </a:cubicBezTo>
                  <a:cubicBezTo>
                    <a:pt x="94" y="175"/>
                    <a:pt x="91" y="166"/>
                    <a:pt x="100" y="161"/>
                  </a:cubicBezTo>
                  <a:cubicBezTo>
                    <a:pt x="105" y="159"/>
                    <a:pt x="110" y="156"/>
                    <a:pt x="115" y="154"/>
                  </a:cubicBezTo>
                  <a:cubicBezTo>
                    <a:pt x="119" y="152"/>
                    <a:pt x="124" y="150"/>
                    <a:pt x="128" y="149"/>
                  </a:cubicBezTo>
                  <a:cubicBezTo>
                    <a:pt x="130" y="148"/>
                    <a:pt x="131" y="147"/>
                    <a:pt x="133" y="147"/>
                  </a:cubicBezTo>
                  <a:cubicBezTo>
                    <a:pt x="150" y="139"/>
                    <a:pt x="152" y="129"/>
                    <a:pt x="141" y="110"/>
                  </a:cubicBezTo>
                  <a:cubicBezTo>
                    <a:pt x="130" y="92"/>
                    <a:pt x="118" y="73"/>
                    <a:pt x="116" y="51"/>
                  </a:cubicBezTo>
                  <a:cubicBezTo>
                    <a:pt x="116" y="45"/>
                    <a:pt x="117" y="38"/>
                    <a:pt x="120" y="33"/>
                  </a:cubicBezTo>
                  <a:cubicBezTo>
                    <a:pt x="122" y="30"/>
                    <a:pt x="125" y="28"/>
                    <a:pt x="127" y="27"/>
                  </a:cubicBezTo>
                  <a:cubicBezTo>
                    <a:pt x="129" y="26"/>
                    <a:pt x="130" y="26"/>
                    <a:pt x="132" y="26"/>
                  </a:cubicBezTo>
                  <a:cubicBezTo>
                    <a:pt x="136" y="26"/>
                    <a:pt x="140" y="28"/>
                    <a:pt x="143" y="33"/>
                  </a:cubicBezTo>
                  <a:cubicBezTo>
                    <a:pt x="148" y="41"/>
                    <a:pt x="151" y="50"/>
                    <a:pt x="154" y="60"/>
                  </a:cubicBezTo>
                  <a:cubicBezTo>
                    <a:pt x="156" y="70"/>
                    <a:pt x="157" y="80"/>
                    <a:pt x="160" y="90"/>
                  </a:cubicBezTo>
                  <a:cubicBezTo>
                    <a:pt x="162" y="100"/>
                    <a:pt x="167" y="104"/>
                    <a:pt x="175" y="104"/>
                  </a:cubicBezTo>
                  <a:cubicBezTo>
                    <a:pt x="178" y="104"/>
                    <a:pt x="182" y="103"/>
                    <a:pt x="186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4" y="96"/>
                  </a:cubicBezTo>
                  <a:cubicBezTo>
                    <a:pt x="199" y="93"/>
                    <a:pt x="202" y="91"/>
                    <a:pt x="205" y="89"/>
                  </a:cubicBezTo>
                  <a:cubicBezTo>
                    <a:pt x="208" y="88"/>
                    <a:pt x="210" y="88"/>
                    <a:pt x="212" y="88"/>
                  </a:cubicBezTo>
                  <a:cubicBezTo>
                    <a:pt x="218" y="88"/>
                    <a:pt x="223" y="92"/>
                    <a:pt x="233" y="102"/>
                  </a:cubicBezTo>
                  <a:cubicBezTo>
                    <a:pt x="225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2" y="158"/>
                  </a:cubicBezTo>
                  <a:cubicBezTo>
                    <a:pt x="178" y="150"/>
                    <a:pt x="173" y="141"/>
                    <a:pt x="167" y="131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4" y="131"/>
                    <a:pt x="162" y="131"/>
                    <a:pt x="160" y="132"/>
                  </a:cubicBezTo>
                  <a:cubicBezTo>
                    <a:pt x="155" y="134"/>
                    <a:pt x="155" y="139"/>
                    <a:pt x="158" y="146"/>
                  </a:cubicBezTo>
                  <a:cubicBezTo>
                    <a:pt x="166" y="164"/>
                    <a:pt x="175" y="183"/>
                    <a:pt x="183" y="201"/>
                  </a:cubicBezTo>
                  <a:cubicBezTo>
                    <a:pt x="182" y="202"/>
                    <a:pt x="181" y="202"/>
                    <a:pt x="180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8" y="173"/>
                    <a:pt x="148" y="173"/>
                  </a:cubicBezTo>
                  <a:cubicBezTo>
                    <a:pt x="144" y="173"/>
                    <a:pt x="139" y="174"/>
                    <a:pt x="134" y="177"/>
                  </a:cubicBezTo>
                  <a:cubicBezTo>
                    <a:pt x="133" y="177"/>
                    <a:pt x="131" y="178"/>
                    <a:pt x="129" y="179"/>
                  </a:cubicBezTo>
                  <a:cubicBezTo>
                    <a:pt x="125" y="181"/>
                    <a:pt x="122" y="184"/>
                    <a:pt x="118" y="186"/>
                  </a:cubicBezTo>
                  <a:cubicBezTo>
                    <a:pt x="117" y="186"/>
                    <a:pt x="117" y="186"/>
                    <a:pt x="116" y="187"/>
                  </a:cubicBezTo>
                  <a:cubicBezTo>
                    <a:pt x="113" y="188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8" y="1"/>
                    <a:pt x="126" y="1"/>
                    <a:pt x="124" y="2"/>
                  </a:cubicBezTo>
                  <a:cubicBezTo>
                    <a:pt x="95" y="15"/>
                    <a:pt x="92" y="44"/>
                    <a:pt x="102" y="73"/>
                  </a:cubicBezTo>
                  <a:cubicBezTo>
                    <a:pt x="108" y="91"/>
                    <a:pt x="115" y="108"/>
                    <a:pt x="122" y="126"/>
                  </a:cubicBezTo>
                  <a:cubicBezTo>
                    <a:pt x="99" y="140"/>
                    <a:pt x="70" y="147"/>
                    <a:pt x="70" y="178"/>
                  </a:cubicBezTo>
                  <a:cubicBezTo>
                    <a:pt x="60" y="176"/>
                    <a:pt x="53" y="175"/>
                    <a:pt x="47" y="175"/>
                  </a:cubicBezTo>
                  <a:cubicBezTo>
                    <a:pt x="43" y="175"/>
                    <a:pt x="40" y="175"/>
                    <a:pt x="37" y="176"/>
                  </a:cubicBezTo>
                  <a:cubicBezTo>
                    <a:pt x="29" y="180"/>
                    <a:pt x="24" y="188"/>
                    <a:pt x="19" y="204"/>
                  </a:cubicBezTo>
                  <a:cubicBezTo>
                    <a:pt x="16" y="210"/>
                    <a:pt x="14" y="217"/>
                    <a:pt x="13" y="224"/>
                  </a:cubicBezTo>
                  <a:cubicBezTo>
                    <a:pt x="9" y="241"/>
                    <a:pt x="15" y="252"/>
                    <a:pt x="31" y="260"/>
                  </a:cubicBezTo>
                  <a:cubicBezTo>
                    <a:pt x="39" y="264"/>
                    <a:pt x="46" y="267"/>
                    <a:pt x="55" y="272"/>
                  </a:cubicBezTo>
                  <a:cubicBezTo>
                    <a:pt x="39" y="285"/>
                    <a:pt x="26" y="295"/>
                    <a:pt x="13" y="306"/>
                  </a:cubicBezTo>
                  <a:cubicBezTo>
                    <a:pt x="0" y="316"/>
                    <a:pt x="1" y="325"/>
                    <a:pt x="13" y="335"/>
                  </a:cubicBezTo>
                  <a:cubicBezTo>
                    <a:pt x="21" y="342"/>
                    <a:pt x="30" y="345"/>
                    <a:pt x="40" y="345"/>
                  </a:cubicBezTo>
                  <a:cubicBezTo>
                    <a:pt x="45" y="345"/>
                    <a:pt x="49" y="345"/>
                    <a:pt x="54" y="343"/>
                  </a:cubicBezTo>
                  <a:cubicBezTo>
                    <a:pt x="61" y="342"/>
                    <a:pt x="68" y="341"/>
                    <a:pt x="74" y="339"/>
                  </a:cubicBezTo>
                  <a:cubicBezTo>
                    <a:pt x="62" y="355"/>
                    <a:pt x="50" y="368"/>
                    <a:pt x="42" y="383"/>
                  </a:cubicBezTo>
                  <a:cubicBezTo>
                    <a:pt x="32" y="400"/>
                    <a:pt x="37" y="410"/>
                    <a:pt x="57" y="414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9" y="414"/>
                    <a:pt x="76" y="412"/>
                    <a:pt x="82" y="411"/>
                  </a:cubicBezTo>
                  <a:cubicBezTo>
                    <a:pt x="96" y="407"/>
                    <a:pt x="109" y="401"/>
                    <a:pt x="125" y="396"/>
                  </a:cubicBezTo>
                  <a:cubicBezTo>
                    <a:pt x="130" y="410"/>
                    <a:pt x="128" y="417"/>
                    <a:pt x="119" y="424"/>
                  </a:cubicBezTo>
                  <a:cubicBezTo>
                    <a:pt x="111" y="430"/>
                    <a:pt x="105" y="438"/>
                    <a:pt x="97" y="445"/>
                  </a:cubicBezTo>
                  <a:cubicBezTo>
                    <a:pt x="88" y="453"/>
                    <a:pt x="86" y="461"/>
                    <a:pt x="91" y="471"/>
                  </a:cubicBezTo>
                  <a:cubicBezTo>
                    <a:pt x="95" y="479"/>
                    <a:pt x="104" y="485"/>
                    <a:pt x="114" y="485"/>
                  </a:cubicBezTo>
                  <a:cubicBezTo>
                    <a:pt x="116" y="485"/>
                    <a:pt x="118" y="485"/>
                    <a:pt x="121" y="484"/>
                  </a:cubicBezTo>
                  <a:cubicBezTo>
                    <a:pt x="123" y="483"/>
                    <a:pt x="124" y="483"/>
                    <a:pt x="126" y="482"/>
                  </a:cubicBezTo>
                  <a:cubicBezTo>
                    <a:pt x="134" y="478"/>
                    <a:pt x="142" y="473"/>
                    <a:pt x="148" y="467"/>
                  </a:cubicBezTo>
                  <a:cubicBezTo>
                    <a:pt x="154" y="461"/>
                    <a:pt x="159" y="457"/>
                    <a:pt x="165" y="454"/>
                  </a:cubicBezTo>
                  <a:cubicBezTo>
                    <a:pt x="168" y="453"/>
                    <a:pt x="171" y="452"/>
                    <a:pt x="174" y="452"/>
                  </a:cubicBezTo>
                  <a:cubicBezTo>
                    <a:pt x="179" y="452"/>
                    <a:pt x="184" y="453"/>
                    <a:pt x="191" y="456"/>
                  </a:cubicBezTo>
                  <a:cubicBezTo>
                    <a:pt x="197" y="460"/>
                    <a:pt x="204" y="461"/>
                    <a:pt x="210" y="461"/>
                  </a:cubicBezTo>
                  <a:cubicBezTo>
                    <a:pt x="216" y="461"/>
                    <a:pt x="222" y="460"/>
                    <a:pt x="229" y="458"/>
                  </a:cubicBezTo>
                  <a:cubicBezTo>
                    <a:pt x="259" y="449"/>
                    <a:pt x="289" y="441"/>
                    <a:pt x="318" y="432"/>
                  </a:cubicBezTo>
                  <a:cubicBezTo>
                    <a:pt x="362" y="419"/>
                    <a:pt x="405" y="405"/>
                    <a:pt x="448" y="392"/>
                  </a:cubicBezTo>
                  <a:cubicBezTo>
                    <a:pt x="450" y="391"/>
                    <a:pt x="453" y="389"/>
                    <a:pt x="456" y="389"/>
                  </a:cubicBezTo>
                  <a:cubicBezTo>
                    <a:pt x="497" y="382"/>
                    <a:pt x="536" y="372"/>
                    <a:pt x="575" y="358"/>
                  </a:cubicBezTo>
                  <a:cubicBezTo>
                    <a:pt x="600" y="349"/>
                    <a:pt x="627" y="345"/>
                    <a:pt x="653" y="338"/>
                  </a:cubicBezTo>
                  <a:cubicBezTo>
                    <a:pt x="655" y="338"/>
                    <a:pt x="658" y="337"/>
                    <a:pt x="660" y="336"/>
                  </a:cubicBezTo>
                  <a:cubicBezTo>
                    <a:pt x="673" y="330"/>
                    <a:pt x="678" y="319"/>
                    <a:pt x="672" y="304"/>
                  </a:cubicBezTo>
                  <a:cubicBezTo>
                    <a:pt x="670" y="297"/>
                    <a:pt x="672" y="292"/>
                    <a:pt x="678" y="290"/>
                  </a:cubicBezTo>
                  <a:cubicBezTo>
                    <a:pt x="678" y="289"/>
                    <a:pt x="679" y="289"/>
                    <a:pt x="680" y="289"/>
                  </a:cubicBezTo>
                  <a:cubicBezTo>
                    <a:pt x="685" y="287"/>
                    <a:pt x="691" y="287"/>
                    <a:pt x="697" y="286"/>
                  </a:cubicBezTo>
                  <a:cubicBezTo>
                    <a:pt x="703" y="286"/>
                    <a:pt x="708" y="285"/>
                    <a:pt x="713" y="283"/>
                  </a:cubicBezTo>
                  <a:cubicBezTo>
                    <a:pt x="723" y="278"/>
                    <a:pt x="729" y="269"/>
                    <a:pt x="729" y="256"/>
                  </a:cubicBezTo>
                  <a:cubicBezTo>
                    <a:pt x="729" y="250"/>
                    <a:pt x="728" y="242"/>
                    <a:pt x="726" y="236"/>
                  </a:cubicBezTo>
                  <a:cubicBezTo>
                    <a:pt x="721" y="219"/>
                    <a:pt x="719" y="218"/>
                    <a:pt x="700" y="217"/>
                  </a:cubicBezTo>
                  <a:cubicBezTo>
                    <a:pt x="695" y="216"/>
                    <a:pt x="690" y="216"/>
                    <a:pt x="685" y="215"/>
                  </a:cubicBezTo>
                  <a:cubicBezTo>
                    <a:pt x="685" y="210"/>
                    <a:pt x="683" y="206"/>
                    <a:pt x="685" y="203"/>
                  </a:cubicBezTo>
                  <a:cubicBezTo>
                    <a:pt x="690" y="191"/>
                    <a:pt x="682" y="181"/>
                    <a:pt x="676" y="173"/>
                  </a:cubicBezTo>
                  <a:cubicBezTo>
                    <a:pt x="672" y="165"/>
                    <a:pt x="665" y="162"/>
                    <a:pt x="657" y="162"/>
                  </a:cubicBezTo>
                  <a:cubicBezTo>
                    <a:pt x="654" y="162"/>
                    <a:pt x="650" y="163"/>
                    <a:pt x="647" y="164"/>
                  </a:cubicBezTo>
                  <a:cubicBezTo>
                    <a:pt x="642" y="166"/>
                    <a:pt x="638" y="169"/>
                    <a:pt x="635" y="174"/>
                  </a:cubicBezTo>
                  <a:cubicBezTo>
                    <a:pt x="631" y="179"/>
                    <a:pt x="626" y="183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7" y="198"/>
                    <a:pt x="595" y="198"/>
                    <a:pt x="594" y="199"/>
                  </a:cubicBezTo>
                  <a:cubicBezTo>
                    <a:pt x="587" y="202"/>
                    <a:pt x="580" y="204"/>
                    <a:pt x="573" y="204"/>
                  </a:cubicBezTo>
                  <a:cubicBezTo>
                    <a:pt x="566" y="204"/>
                    <a:pt x="560" y="203"/>
                    <a:pt x="552" y="200"/>
                  </a:cubicBezTo>
                  <a:cubicBezTo>
                    <a:pt x="555" y="193"/>
                    <a:pt x="557" y="186"/>
                    <a:pt x="561" y="181"/>
                  </a:cubicBezTo>
                  <a:cubicBezTo>
                    <a:pt x="569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5" y="119"/>
                    <a:pt x="531" y="121"/>
                  </a:cubicBezTo>
                  <a:cubicBezTo>
                    <a:pt x="527" y="122"/>
                    <a:pt x="523" y="125"/>
                    <a:pt x="519" y="129"/>
                  </a:cubicBezTo>
                  <a:cubicBezTo>
                    <a:pt x="509" y="139"/>
                    <a:pt x="502" y="152"/>
                    <a:pt x="493" y="163"/>
                  </a:cubicBezTo>
                  <a:cubicBezTo>
                    <a:pt x="491" y="167"/>
                    <a:pt x="489" y="171"/>
                    <a:pt x="485" y="178"/>
                  </a:cubicBezTo>
                  <a:cubicBezTo>
                    <a:pt x="475" y="169"/>
                    <a:pt x="468" y="162"/>
                    <a:pt x="461" y="155"/>
                  </a:cubicBezTo>
                  <a:cubicBezTo>
                    <a:pt x="462" y="147"/>
                    <a:pt x="465" y="140"/>
                    <a:pt x="465" y="133"/>
                  </a:cubicBezTo>
                  <a:cubicBezTo>
                    <a:pt x="465" y="109"/>
                    <a:pt x="452" y="95"/>
                    <a:pt x="433" y="95"/>
                  </a:cubicBezTo>
                  <a:cubicBezTo>
                    <a:pt x="427" y="95"/>
                    <a:pt x="419" y="96"/>
                    <a:pt x="412" y="100"/>
                  </a:cubicBezTo>
                  <a:cubicBezTo>
                    <a:pt x="411" y="100"/>
                    <a:pt x="410" y="101"/>
                    <a:pt x="409" y="101"/>
                  </a:cubicBezTo>
                  <a:cubicBezTo>
                    <a:pt x="407" y="102"/>
                    <a:pt x="404" y="103"/>
                    <a:pt x="402" y="104"/>
                  </a:cubicBezTo>
                  <a:cubicBezTo>
                    <a:pt x="398" y="106"/>
                    <a:pt x="393" y="108"/>
                    <a:pt x="388" y="108"/>
                  </a:cubicBezTo>
                  <a:cubicBezTo>
                    <a:pt x="385" y="108"/>
                    <a:pt x="383" y="108"/>
                    <a:pt x="380" y="107"/>
                  </a:cubicBezTo>
                  <a:cubicBezTo>
                    <a:pt x="378" y="98"/>
                    <a:pt x="378" y="89"/>
                    <a:pt x="376" y="81"/>
                  </a:cubicBezTo>
                  <a:cubicBezTo>
                    <a:pt x="373" y="65"/>
                    <a:pt x="361" y="57"/>
                    <a:pt x="344" y="57"/>
                  </a:cubicBezTo>
                  <a:cubicBezTo>
                    <a:pt x="341" y="57"/>
                    <a:pt x="338" y="57"/>
                    <a:pt x="334" y="57"/>
                  </a:cubicBezTo>
                  <a:cubicBezTo>
                    <a:pt x="331" y="58"/>
                    <a:pt x="328" y="59"/>
                    <a:pt x="326" y="60"/>
                  </a:cubicBezTo>
                  <a:cubicBezTo>
                    <a:pt x="316" y="65"/>
                    <a:pt x="312" y="74"/>
                    <a:pt x="314" y="91"/>
                  </a:cubicBezTo>
                  <a:cubicBezTo>
                    <a:pt x="314" y="95"/>
                    <a:pt x="314" y="98"/>
                    <a:pt x="315" y="102"/>
                  </a:cubicBezTo>
                  <a:cubicBezTo>
                    <a:pt x="316" y="123"/>
                    <a:pt x="316" y="132"/>
                    <a:pt x="308" y="136"/>
                  </a:cubicBezTo>
                  <a:cubicBezTo>
                    <a:pt x="303" y="139"/>
                    <a:pt x="294" y="139"/>
                    <a:pt x="280" y="139"/>
                  </a:cubicBezTo>
                  <a:cubicBezTo>
                    <a:pt x="280" y="139"/>
                    <a:pt x="279" y="139"/>
                    <a:pt x="279" y="139"/>
                  </a:cubicBezTo>
                  <a:cubicBezTo>
                    <a:pt x="270" y="139"/>
                    <a:pt x="263" y="140"/>
                    <a:pt x="257" y="143"/>
                  </a:cubicBezTo>
                  <a:cubicBezTo>
                    <a:pt x="248" y="147"/>
                    <a:pt x="241" y="154"/>
                    <a:pt x="234" y="162"/>
                  </a:cubicBezTo>
                  <a:cubicBezTo>
                    <a:pt x="232" y="166"/>
                    <a:pt x="229" y="169"/>
                    <a:pt x="227" y="172"/>
                  </a:cubicBezTo>
                  <a:cubicBezTo>
                    <a:pt x="206" y="168"/>
                    <a:pt x="203" y="161"/>
                    <a:pt x="214" y="147"/>
                  </a:cubicBezTo>
                  <a:cubicBezTo>
                    <a:pt x="223" y="138"/>
                    <a:pt x="234" y="130"/>
                    <a:pt x="243" y="121"/>
                  </a:cubicBezTo>
                  <a:cubicBezTo>
                    <a:pt x="257" y="107"/>
                    <a:pt x="257" y="92"/>
                    <a:pt x="242" y="79"/>
                  </a:cubicBezTo>
                  <a:cubicBezTo>
                    <a:pt x="235" y="72"/>
                    <a:pt x="227" y="68"/>
                    <a:pt x="217" y="68"/>
                  </a:cubicBezTo>
                  <a:cubicBezTo>
                    <a:pt x="215" y="68"/>
                    <a:pt x="213" y="68"/>
                    <a:pt x="210" y="69"/>
                  </a:cubicBezTo>
                  <a:cubicBezTo>
                    <a:pt x="199" y="71"/>
                    <a:pt x="189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14"/>
            <p:cNvSpPr>
              <a:spLocks noEditPoints="1"/>
            </p:cNvSpPr>
            <p:nvPr/>
          </p:nvSpPr>
          <p:spPr bwMode="auto">
            <a:xfrm>
              <a:off x="-1263650" y="5340351"/>
              <a:ext cx="628650" cy="1150938"/>
            </a:xfrm>
            <a:custGeom>
              <a:avLst/>
              <a:gdLst>
                <a:gd name="T0" fmla="*/ 803 w 883"/>
                <a:gd name="T1" fmla="*/ 464 h 1618"/>
                <a:gd name="T2" fmla="*/ 782 w 883"/>
                <a:gd name="T3" fmla="*/ 411 h 1618"/>
                <a:gd name="T4" fmla="*/ 833 w 883"/>
                <a:gd name="T5" fmla="*/ 403 h 1618"/>
                <a:gd name="T6" fmla="*/ 369 w 883"/>
                <a:gd name="T7" fmla="*/ 381 h 1618"/>
                <a:gd name="T8" fmla="*/ 689 w 883"/>
                <a:gd name="T9" fmla="*/ 370 h 1618"/>
                <a:gd name="T10" fmla="*/ 396 w 883"/>
                <a:gd name="T11" fmla="*/ 381 h 1618"/>
                <a:gd name="T12" fmla="*/ 244 w 883"/>
                <a:gd name="T13" fmla="*/ 295 h 1618"/>
                <a:gd name="T14" fmla="*/ 270 w 883"/>
                <a:gd name="T15" fmla="*/ 281 h 1618"/>
                <a:gd name="T16" fmla="*/ 246 w 883"/>
                <a:gd name="T17" fmla="*/ 354 h 1618"/>
                <a:gd name="T18" fmla="*/ 242 w 883"/>
                <a:gd name="T19" fmla="*/ 293 h 1618"/>
                <a:gd name="T20" fmla="*/ 498 w 883"/>
                <a:gd name="T21" fmla="*/ 258 h 1618"/>
                <a:gd name="T22" fmla="*/ 582 w 883"/>
                <a:gd name="T23" fmla="*/ 329 h 1618"/>
                <a:gd name="T24" fmla="*/ 490 w 883"/>
                <a:gd name="T25" fmla="*/ 194 h 1618"/>
                <a:gd name="T26" fmla="*/ 579 w 883"/>
                <a:gd name="T27" fmla="*/ 91 h 1618"/>
                <a:gd name="T28" fmla="*/ 465 w 883"/>
                <a:gd name="T29" fmla="*/ 241 h 1618"/>
                <a:gd name="T30" fmla="*/ 524 w 883"/>
                <a:gd name="T31" fmla="*/ 26 h 1618"/>
                <a:gd name="T32" fmla="*/ 621 w 883"/>
                <a:gd name="T33" fmla="*/ 271 h 1618"/>
                <a:gd name="T34" fmla="*/ 611 w 883"/>
                <a:gd name="T35" fmla="*/ 250 h 1618"/>
                <a:gd name="T36" fmla="*/ 565 w 883"/>
                <a:gd name="T37" fmla="*/ 61 h 1618"/>
                <a:gd name="T38" fmla="*/ 455 w 883"/>
                <a:gd name="T39" fmla="*/ 204 h 1618"/>
                <a:gd name="T40" fmla="*/ 402 w 883"/>
                <a:gd name="T41" fmla="*/ 69 h 1618"/>
                <a:gd name="T42" fmla="*/ 468 w 883"/>
                <a:gd name="T43" fmla="*/ 309 h 1618"/>
                <a:gd name="T44" fmla="*/ 328 w 883"/>
                <a:gd name="T45" fmla="*/ 324 h 1618"/>
                <a:gd name="T46" fmla="*/ 267 w 883"/>
                <a:gd name="T47" fmla="*/ 259 h 1618"/>
                <a:gd name="T48" fmla="*/ 243 w 883"/>
                <a:gd name="T49" fmla="*/ 384 h 1618"/>
                <a:gd name="T50" fmla="*/ 326 w 883"/>
                <a:gd name="T51" fmla="*/ 399 h 1618"/>
                <a:gd name="T52" fmla="*/ 453 w 883"/>
                <a:gd name="T53" fmla="*/ 447 h 1618"/>
                <a:gd name="T54" fmla="*/ 540 w 883"/>
                <a:gd name="T55" fmla="*/ 638 h 1618"/>
                <a:gd name="T56" fmla="*/ 460 w 883"/>
                <a:gd name="T57" fmla="*/ 1279 h 1618"/>
                <a:gd name="T58" fmla="*/ 720 w 883"/>
                <a:gd name="T59" fmla="*/ 1410 h 1618"/>
                <a:gd name="T60" fmla="*/ 720 w 883"/>
                <a:gd name="T61" fmla="*/ 1374 h 1618"/>
                <a:gd name="T62" fmla="*/ 773 w 883"/>
                <a:gd name="T63" fmla="*/ 1463 h 1618"/>
                <a:gd name="T64" fmla="*/ 506 w 883"/>
                <a:gd name="T65" fmla="*/ 1541 h 1618"/>
                <a:gd name="T66" fmla="*/ 360 w 883"/>
                <a:gd name="T67" fmla="*/ 1529 h 1618"/>
                <a:gd name="T68" fmla="*/ 97 w 883"/>
                <a:gd name="T69" fmla="*/ 1383 h 1618"/>
                <a:gd name="T70" fmla="*/ 142 w 883"/>
                <a:gd name="T71" fmla="*/ 1255 h 1618"/>
                <a:gd name="T72" fmla="*/ 211 w 883"/>
                <a:gd name="T73" fmla="*/ 1361 h 1618"/>
                <a:gd name="T74" fmla="*/ 382 w 883"/>
                <a:gd name="T75" fmla="*/ 1268 h 1618"/>
                <a:gd name="T76" fmla="*/ 450 w 883"/>
                <a:gd name="T77" fmla="*/ 445 h 1618"/>
                <a:gd name="T78" fmla="*/ 344 w 883"/>
                <a:gd name="T79" fmla="*/ 1316 h 1618"/>
                <a:gd name="T80" fmla="*/ 237 w 883"/>
                <a:gd name="T81" fmla="*/ 1348 h 1618"/>
                <a:gd name="T82" fmla="*/ 150 w 883"/>
                <a:gd name="T83" fmla="*/ 1238 h 1618"/>
                <a:gd name="T84" fmla="*/ 97 w 883"/>
                <a:gd name="T85" fmla="*/ 1203 h 1618"/>
                <a:gd name="T86" fmla="*/ 21 w 883"/>
                <a:gd name="T87" fmla="*/ 1144 h 1618"/>
                <a:gd name="T88" fmla="*/ 30 w 883"/>
                <a:gd name="T89" fmla="*/ 1378 h 1618"/>
                <a:gd name="T90" fmla="*/ 116 w 883"/>
                <a:gd name="T91" fmla="*/ 1448 h 1618"/>
                <a:gd name="T92" fmla="*/ 372 w 883"/>
                <a:gd name="T93" fmla="*/ 1602 h 1618"/>
                <a:gd name="T94" fmla="*/ 434 w 883"/>
                <a:gd name="T95" fmla="*/ 1586 h 1618"/>
                <a:gd name="T96" fmla="*/ 641 w 883"/>
                <a:gd name="T97" fmla="*/ 1543 h 1618"/>
                <a:gd name="T98" fmla="*/ 782 w 883"/>
                <a:gd name="T99" fmla="*/ 1555 h 1618"/>
                <a:gd name="T100" fmla="*/ 872 w 883"/>
                <a:gd name="T101" fmla="*/ 1405 h 1618"/>
                <a:gd name="T102" fmla="*/ 814 w 883"/>
                <a:gd name="T103" fmla="*/ 1338 h 1618"/>
                <a:gd name="T104" fmla="*/ 688 w 883"/>
                <a:gd name="T105" fmla="*/ 1390 h 1618"/>
                <a:gd name="T106" fmla="*/ 506 w 883"/>
                <a:gd name="T107" fmla="*/ 1364 h 1618"/>
                <a:gd name="T108" fmla="*/ 519 w 883"/>
                <a:gd name="T109" fmla="*/ 962 h 1618"/>
                <a:gd name="T110" fmla="*/ 581 w 883"/>
                <a:gd name="T111" fmla="*/ 470 h 1618"/>
                <a:gd name="T112" fmla="*/ 696 w 883"/>
                <a:gd name="T113" fmla="*/ 453 h 1618"/>
                <a:gd name="T114" fmla="*/ 756 w 883"/>
                <a:gd name="T115" fmla="*/ 453 h 1618"/>
                <a:gd name="T116" fmla="*/ 869 w 883"/>
                <a:gd name="T117" fmla="*/ 439 h 1618"/>
                <a:gd name="T118" fmla="*/ 797 w 883"/>
                <a:gd name="T119" fmla="*/ 369 h 1618"/>
                <a:gd name="T120" fmla="*/ 700 w 883"/>
                <a:gd name="T121" fmla="*/ 352 h 1618"/>
                <a:gd name="T122" fmla="*/ 606 w 883"/>
                <a:gd name="T123" fmla="*/ 293 h 1618"/>
                <a:gd name="T124" fmla="*/ 695 w 883"/>
                <a:gd name="T125" fmla="*/ 103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3" h="1618">
                  <a:moveTo>
                    <a:pt x="244" y="295"/>
                  </a:moveTo>
                  <a:cubicBezTo>
                    <a:pt x="244" y="295"/>
                    <a:pt x="244" y="295"/>
                    <a:pt x="244" y="295"/>
                  </a:cubicBezTo>
                  <a:cubicBezTo>
                    <a:pt x="244" y="295"/>
                    <a:pt x="244" y="295"/>
                    <a:pt x="244" y="295"/>
                  </a:cubicBezTo>
                  <a:moveTo>
                    <a:pt x="803" y="464"/>
                  </a:moveTo>
                  <a:cubicBezTo>
                    <a:pt x="802" y="464"/>
                    <a:pt x="801" y="464"/>
                    <a:pt x="800" y="464"/>
                  </a:cubicBezTo>
                  <a:cubicBezTo>
                    <a:pt x="797" y="463"/>
                    <a:pt x="795" y="462"/>
                    <a:pt x="793" y="461"/>
                  </a:cubicBezTo>
                  <a:cubicBezTo>
                    <a:pt x="785" y="456"/>
                    <a:pt x="780" y="446"/>
                    <a:pt x="780" y="435"/>
                  </a:cubicBezTo>
                  <a:cubicBezTo>
                    <a:pt x="780" y="427"/>
                    <a:pt x="781" y="419"/>
                    <a:pt x="782" y="411"/>
                  </a:cubicBezTo>
                  <a:cubicBezTo>
                    <a:pt x="783" y="398"/>
                    <a:pt x="789" y="388"/>
                    <a:pt x="803" y="386"/>
                  </a:cubicBezTo>
                  <a:cubicBezTo>
                    <a:pt x="805" y="386"/>
                    <a:pt x="807" y="386"/>
                    <a:pt x="809" y="386"/>
                  </a:cubicBezTo>
                  <a:cubicBezTo>
                    <a:pt x="814" y="386"/>
                    <a:pt x="818" y="387"/>
                    <a:pt x="822" y="389"/>
                  </a:cubicBezTo>
                  <a:cubicBezTo>
                    <a:pt x="827" y="392"/>
                    <a:pt x="831" y="396"/>
                    <a:pt x="833" y="403"/>
                  </a:cubicBezTo>
                  <a:cubicBezTo>
                    <a:pt x="835" y="408"/>
                    <a:pt x="837" y="412"/>
                    <a:pt x="838" y="413"/>
                  </a:cubicBezTo>
                  <a:cubicBezTo>
                    <a:pt x="844" y="430"/>
                    <a:pt x="841" y="444"/>
                    <a:pt x="831" y="452"/>
                  </a:cubicBezTo>
                  <a:cubicBezTo>
                    <a:pt x="824" y="458"/>
                    <a:pt x="813" y="464"/>
                    <a:pt x="803" y="464"/>
                  </a:cubicBezTo>
                  <a:moveTo>
                    <a:pt x="369" y="381"/>
                  </a:moveTo>
                  <a:cubicBezTo>
                    <a:pt x="369" y="381"/>
                    <a:pt x="369" y="381"/>
                    <a:pt x="369" y="381"/>
                  </a:cubicBezTo>
                  <a:cubicBezTo>
                    <a:pt x="360" y="381"/>
                    <a:pt x="351" y="381"/>
                    <a:pt x="336" y="380"/>
                  </a:cubicBezTo>
                  <a:cubicBezTo>
                    <a:pt x="343" y="357"/>
                    <a:pt x="348" y="338"/>
                    <a:pt x="354" y="317"/>
                  </a:cubicBezTo>
                  <a:cubicBezTo>
                    <a:pt x="466" y="335"/>
                    <a:pt x="576" y="352"/>
                    <a:pt x="689" y="370"/>
                  </a:cubicBezTo>
                  <a:cubicBezTo>
                    <a:pt x="684" y="387"/>
                    <a:pt x="681" y="400"/>
                    <a:pt x="676" y="416"/>
                  </a:cubicBezTo>
                  <a:cubicBezTo>
                    <a:pt x="648" y="416"/>
                    <a:pt x="620" y="417"/>
                    <a:pt x="593" y="414"/>
                  </a:cubicBezTo>
                  <a:cubicBezTo>
                    <a:pt x="561" y="412"/>
                    <a:pt x="528" y="410"/>
                    <a:pt x="498" y="400"/>
                  </a:cubicBezTo>
                  <a:cubicBezTo>
                    <a:pt x="465" y="389"/>
                    <a:pt x="428" y="397"/>
                    <a:pt x="396" y="381"/>
                  </a:cubicBezTo>
                  <a:cubicBezTo>
                    <a:pt x="393" y="380"/>
                    <a:pt x="391" y="380"/>
                    <a:pt x="388" y="380"/>
                  </a:cubicBezTo>
                  <a:cubicBezTo>
                    <a:pt x="385" y="380"/>
                    <a:pt x="382" y="380"/>
                    <a:pt x="379" y="380"/>
                  </a:cubicBezTo>
                  <a:cubicBezTo>
                    <a:pt x="376" y="381"/>
                    <a:pt x="372" y="381"/>
                    <a:pt x="369" y="381"/>
                  </a:cubicBezTo>
                  <a:moveTo>
                    <a:pt x="244" y="295"/>
                  </a:moveTo>
                  <a:cubicBezTo>
                    <a:pt x="241" y="292"/>
                    <a:pt x="238" y="288"/>
                    <a:pt x="235" y="285"/>
                  </a:cubicBezTo>
                  <a:cubicBezTo>
                    <a:pt x="242" y="281"/>
                    <a:pt x="250" y="278"/>
                    <a:pt x="257" y="278"/>
                  </a:cubicBezTo>
                  <a:cubicBezTo>
                    <a:pt x="262" y="278"/>
                    <a:pt x="266" y="279"/>
                    <a:pt x="270" y="281"/>
                  </a:cubicBezTo>
                  <a:cubicBezTo>
                    <a:pt x="270" y="281"/>
                    <a:pt x="270" y="281"/>
                    <a:pt x="270" y="281"/>
                  </a:cubicBezTo>
                  <a:cubicBezTo>
                    <a:pt x="275" y="284"/>
                    <a:pt x="292" y="305"/>
                    <a:pt x="290" y="310"/>
                  </a:cubicBezTo>
                  <a:cubicBezTo>
                    <a:pt x="284" y="322"/>
                    <a:pt x="278" y="334"/>
                    <a:pt x="271" y="351"/>
                  </a:cubicBezTo>
                  <a:cubicBezTo>
                    <a:pt x="269" y="351"/>
                    <a:pt x="260" y="353"/>
                    <a:pt x="252" y="354"/>
                  </a:cubicBezTo>
                  <a:cubicBezTo>
                    <a:pt x="250" y="354"/>
                    <a:pt x="248" y="354"/>
                    <a:pt x="246" y="354"/>
                  </a:cubicBezTo>
                  <a:cubicBezTo>
                    <a:pt x="237" y="354"/>
                    <a:pt x="231" y="353"/>
                    <a:pt x="226" y="350"/>
                  </a:cubicBezTo>
                  <a:cubicBezTo>
                    <a:pt x="218" y="346"/>
                    <a:pt x="214" y="338"/>
                    <a:pt x="213" y="327"/>
                  </a:cubicBezTo>
                  <a:cubicBezTo>
                    <a:pt x="212" y="319"/>
                    <a:pt x="226" y="292"/>
                    <a:pt x="238" y="292"/>
                  </a:cubicBezTo>
                  <a:cubicBezTo>
                    <a:pt x="239" y="292"/>
                    <a:pt x="241" y="292"/>
                    <a:pt x="242" y="293"/>
                  </a:cubicBezTo>
                  <a:cubicBezTo>
                    <a:pt x="243" y="294"/>
                    <a:pt x="243" y="294"/>
                    <a:pt x="244" y="295"/>
                  </a:cubicBezTo>
                  <a:moveTo>
                    <a:pt x="582" y="329"/>
                  </a:moveTo>
                  <a:cubicBezTo>
                    <a:pt x="550" y="323"/>
                    <a:pt x="521" y="318"/>
                    <a:pt x="488" y="312"/>
                  </a:cubicBezTo>
                  <a:cubicBezTo>
                    <a:pt x="492" y="293"/>
                    <a:pt x="494" y="275"/>
                    <a:pt x="498" y="258"/>
                  </a:cubicBezTo>
                  <a:cubicBezTo>
                    <a:pt x="501" y="249"/>
                    <a:pt x="521" y="238"/>
                    <a:pt x="535" y="238"/>
                  </a:cubicBezTo>
                  <a:cubicBezTo>
                    <a:pt x="537" y="238"/>
                    <a:pt x="539" y="238"/>
                    <a:pt x="540" y="239"/>
                  </a:cubicBezTo>
                  <a:cubicBezTo>
                    <a:pt x="556" y="244"/>
                    <a:pt x="572" y="250"/>
                    <a:pt x="590" y="256"/>
                  </a:cubicBezTo>
                  <a:cubicBezTo>
                    <a:pt x="587" y="281"/>
                    <a:pt x="585" y="304"/>
                    <a:pt x="582" y="329"/>
                  </a:cubicBezTo>
                  <a:moveTo>
                    <a:pt x="622" y="230"/>
                  </a:moveTo>
                  <a:cubicBezTo>
                    <a:pt x="594" y="226"/>
                    <a:pt x="573" y="220"/>
                    <a:pt x="551" y="219"/>
                  </a:cubicBezTo>
                  <a:cubicBezTo>
                    <a:pt x="536" y="219"/>
                    <a:pt x="522" y="214"/>
                    <a:pt x="510" y="207"/>
                  </a:cubicBezTo>
                  <a:cubicBezTo>
                    <a:pt x="503" y="203"/>
                    <a:pt x="497" y="198"/>
                    <a:pt x="490" y="194"/>
                  </a:cubicBezTo>
                  <a:cubicBezTo>
                    <a:pt x="469" y="178"/>
                    <a:pt x="474" y="154"/>
                    <a:pt x="475" y="133"/>
                  </a:cubicBezTo>
                  <a:cubicBezTo>
                    <a:pt x="477" y="114"/>
                    <a:pt x="483" y="95"/>
                    <a:pt x="504" y="87"/>
                  </a:cubicBezTo>
                  <a:cubicBezTo>
                    <a:pt x="515" y="83"/>
                    <a:pt x="527" y="81"/>
                    <a:pt x="540" y="81"/>
                  </a:cubicBezTo>
                  <a:cubicBezTo>
                    <a:pt x="554" y="81"/>
                    <a:pt x="568" y="84"/>
                    <a:pt x="579" y="91"/>
                  </a:cubicBezTo>
                  <a:cubicBezTo>
                    <a:pt x="593" y="99"/>
                    <a:pt x="604" y="111"/>
                    <a:pt x="609" y="130"/>
                  </a:cubicBezTo>
                  <a:cubicBezTo>
                    <a:pt x="615" y="152"/>
                    <a:pt x="624" y="173"/>
                    <a:pt x="628" y="195"/>
                  </a:cubicBezTo>
                  <a:cubicBezTo>
                    <a:pt x="630" y="206"/>
                    <a:pt x="624" y="218"/>
                    <a:pt x="622" y="230"/>
                  </a:cubicBezTo>
                  <a:moveTo>
                    <a:pt x="465" y="241"/>
                  </a:moveTo>
                  <a:cubicBezTo>
                    <a:pt x="434" y="221"/>
                    <a:pt x="427" y="193"/>
                    <a:pt x="421" y="167"/>
                  </a:cubicBezTo>
                  <a:cubicBezTo>
                    <a:pt x="415" y="137"/>
                    <a:pt x="419" y="107"/>
                    <a:pt x="431" y="79"/>
                  </a:cubicBezTo>
                  <a:cubicBezTo>
                    <a:pt x="445" y="46"/>
                    <a:pt x="474" y="30"/>
                    <a:pt x="507" y="27"/>
                  </a:cubicBezTo>
                  <a:cubicBezTo>
                    <a:pt x="512" y="26"/>
                    <a:pt x="518" y="26"/>
                    <a:pt x="524" y="26"/>
                  </a:cubicBezTo>
                  <a:cubicBezTo>
                    <a:pt x="552" y="26"/>
                    <a:pt x="578" y="34"/>
                    <a:pt x="599" y="46"/>
                  </a:cubicBezTo>
                  <a:cubicBezTo>
                    <a:pt x="639" y="69"/>
                    <a:pt x="667" y="107"/>
                    <a:pt x="679" y="140"/>
                  </a:cubicBezTo>
                  <a:cubicBezTo>
                    <a:pt x="694" y="179"/>
                    <a:pt x="681" y="218"/>
                    <a:pt x="662" y="254"/>
                  </a:cubicBezTo>
                  <a:cubicBezTo>
                    <a:pt x="656" y="264"/>
                    <a:pt x="637" y="271"/>
                    <a:pt x="621" y="271"/>
                  </a:cubicBezTo>
                  <a:cubicBezTo>
                    <a:pt x="616" y="271"/>
                    <a:pt x="611" y="270"/>
                    <a:pt x="607" y="268"/>
                  </a:cubicBezTo>
                  <a:cubicBezTo>
                    <a:pt x="607" y="268"/>
                    <a:pt x="607" y="268"/>
                    <a:pt x="607" y="268"/>
                  </a:cubicBezTo>
                  <a:cubicBezTo>
                    <a:pt x="603" y="267"/>
                    <a:pt x="602" y="261"/>
                    <a:pt x="599" y="256"/>
                  </a:cubicBezTo>
                  <a:cubicBezTo>
                    <a:pt x="604" y="253"/>
                    <a:pt x="608" y="251"/>
                    <a:pt x="611" y="250"/>
                  </a:cubicBezTo>
                  <a:cubicBezTo>
                    <a:pt x="646" y="245"/>
                    <a:pt x="667" y="219"/>
                    <a:pt x="657" y="185"/>
                  </a:cubicBezTo>
                  <a:cubicBezTo>
                    <a:pt x="648" y="154"/>
                    <a:pt x="637" y="121"/>
                    <a:pt x="620" y="94"/>
                  </a:cubicBezTo>
                  <a:cubicBezTo>
                    <a:pt x="614" y="86"/>
                    <a:pt x="605" y="78"/>
                    <a:pt x="594" y="72"/>
                  </a:cubicBezTo>
                  <a:cubicBezTo>
                    <a:pt x="585" y="67"/>
                    <a:pt x="575" y="63"/>
                    <a:pt x="565" y="61"/>
                  </a:cubicBezTo>
                  <a:cubicBezTo>
                    <a:pt x="558" y="60"/>
                    <a:pt x="551" y="59"/>
                    <a:pt x="544" y="59"/>
                  </a:cubicBezTo>
                  <a:cubicBezTo>
                    <a:pt x="527" y="59"/>
                    <a:pt x="510" y="62"/>
                    <a:pt x="495" y="67"/>
                  </a:cubicBezTo>
                  <a:cubicBezTo>
                    <a:pt x="472" y="73"/>
                    <a:pt x="453" y="87"/>
                    <a:pt x="449" y="116"/>
                  </a:cubicBezTo>
                  <a:cubicBezTo>
                    <a:pt x="445" y="147"/>
                    <a:pt x="442" y="175"/>
                    <a:pt x="455" y="204"/>
                  </a:cubicBezTo>
                  <a:cubicBezTo>
                    <a:pt x="459" y="214"/>
                    <a:pt x="461" y="224"/>
                    <a:pt x="465" y="241"/>
                  </a:cubicBezTo>
                  <a:moveTo>
                    <a:pt x="524" y="0"/>
                  </a:moveTo>
                  <a:cubicBezTo>
                    <a:pt x="485" y="0"/>
                    <a:pt x="446" y="17"/>
                    <a:pt x="414" y="46"/>
                  </a:cubicBezTo>
                  <a:cubicBezTo>
                    <a:pt x="408" y="52"/>
                    <a:pt x="403" y="61"/>
                    <a:pt x="402" y="69"/>
                  </a:cubicBezTo>
                  <a:cubicBezTo>
                    <a:pt x="397" y="94"/>
                    <a:pt x="392" y="118"/>
                    <a:pt x="391" y="143"/>
                  </a:cubicBezTo>
                  <a:cubicBezTo>
                    <a:pt x="389" y="188"/>
                    <a:pt x="404" y="227"/>
                    <a:pt x="442" y="256"/>
                  </a:cubicBezTo>
                  <a:cubicBezTo>
                    <a:pt x="451" y="263"/>
                    <a:pt x="460" y="271"/>
                    <a:pt x="470" y="279"/>
                  </a:cubicBezTo>
                  <a:cubicBezTo>
                    <a:pt x="469" y="289"/>
                    <a:pt x="468" y="298"/>
                    <a:pt x="468" y="309"/>
                  </a:cubicBezTo>
                  <a:cubicBezTo>
                    <a:pt x="464" y="309"/>
                    <a:pt x="460" y="309"/>
                    <a:pt x="457" y="309"/>
                  </a:cubicBezTo>
                  <a:cubicBezTo>
                    <a:pt x="428" y="309"/>
                    <a:pt x="402" y="301"/>
                    <a:pt x="376" y="294"/>
                  </a:cubicBezTo>
                  <a:cubicBezTo>
                    <a:pt x="362" y="291"/>
                    <a:pt x="354" y="289"/>
                    <a:pt x="347" y="289"/>
                  </a:cubicBezTo>
                  <a:cubicBezTo>
                    <a:pt x="335" y="289"/>
                    <a:pt x="333" y="298"/>
                    <a:pt x="328" y="324"/>
                  </a:cubicBezTo>
                  <a:cubicBezTo>
                    <a:pt x="315" y="315"/>
                    <a:pt x="314" y="300"/>
                    <a:pt x="309" y="288"/>
                  </a:cubicBezTo>
                  <a:cubicBezTo>
                    <a:pt x="304" y="274"/>
                    <a:pt x="299" y="267"/>
                    <a:pt x="292" y="263"/>
                  </a:cubicBezTo>
                  <a:cubicBezTo>
                    <a:pt x="287" y="260"/>
                    <a:pt x="281" y="259"/>
                    <a:pt x="272" y="259"/>
                  </a:cubicBezTo>
                  <a:cubicBezTo>
                    <a:pt x="270" y="259"/>
                    <a:pt x="269" y="259"/>
                    <a:pt x="267" y="259"/>
                  </a:cubicBezTo>
                  <a:cubicBezTo>
                    <a:pt x="258" y="259"/>
                    <a:pt x="249" y="260"/>
                    <a:pt x="240" y="261"/>
                  </a:cubicBezTo>
                  <a:cubicBezTo>
                    <a:pt x="209" y="267"/>
                    <a:pt x="183" y="303"/>
                    <a:pt x="186" y="334"/>
                  </a:cubicBezTo>
                  <a:cubicBezTo>
                    <a:pt x="188" y="353"/>
                    <a:pt x="198" y="368"/>
                    <a:pt x="213" y="377"/>
                  </a:cubicBezTo>
                  <a:cubicBezTo>
                    <a:pt x="221" y="382"/>
                    <a:pt x="231" y="384"/>
                    <a:pt x="243" y="384"/>
                  </a:cubicBezTo>
                  <a:cubicBezTo>
                    <a:pt x="245" y="384"/>
                    <a:pt x="247" y="384"/>
                    <a:pt x="249" y="384"/>
                  </a:cubicBezTo>
                  <a:cubicBezTo>
                    <a:pt x="272" y="382"/>
                    <a:pt x="294" y="372"/>
                    <a:pt x="317" y="366"/>
                  </a:cubicBezTo>
                  <a:cubicBezTo>
                    <a:pt x="317" y="366"/>
                    <a:pt x="318" y="369"/>
                    <a:pt x="318" y="372"/>
                  </a:cubicBezTo>
                  <a:cubicBezTo>
                    <a:pt x="319" y="388"/>
                    <a:pt x="319" y="395"/>
                    <a:pt x="326" y="399"/>
                  </a:cubicBezTo>
                  <a:cubicBezTo>
                    <a:pt x="330" y="401"/>
                    <a:pt x="336" y="402"/>
                    <a:pt x="346" y="403"/>
                  </a:cubicBezTo>
                  <a:cubicBezTo>
                    <a:pt x="367" y="406"/>
                    <a:pt x="388" y="407"/>
                    <a:pt x="409" y="409"/>
                  </a:cubicBezTo>
                  <a:cubicBezTo>
                    <a:pt x="422" y="410"/>
                    <a:pt x="430" y="411"/>
                    <a:pt x="436" y="415"/>
                  </a:cubicBezTo>
                  <a:cubicBezTo>
                    <a:pt x="445" y="419"/>
                    <a:pt x="449" y="428"/>
                    <a:pt x="453" y="447"/>
                  </a:cubicBezTo>
                  <a:cubicBezTo>
                    <a:pt x="457" y="441"/>
                    <a:pt x="460" y="436"/>
                    <a:pt x="466" y="427"/>
                  </a:cubicBezTo>
                  <a:cubicBezTo>
                    <a:pt x="494" y="431"/>
                    <a:pt x="523" y="434"/>
                    <a:pt x="555" y="438"/>
                  </a:cubicBezTo>
                  <a:cubicBezTo>
                    <a:pt x="556" y="449"/>
                    <a:pt x="559" y="459"/>
                    <a:pt x="558" y="468"/>
                  </a:cubicBezTo>
                  <a:cubicBezTo>
                    <a:pt x="553" y="525"/>
                    <a:pt x="547" y="582"/>
                    <a:pt x="540" y="638"/>
                  </a:cubicBezTo>
                  <a:cubicBezTo>
                    <a:pt x="531" y="711"/>
                    <a:pt x="522" y="785"/>
                    <a:pt x="512" y="858"/>
                  </a:cubicBezTo>
                  <a:cubicBezTo>
                    <a:pt x="501" y="936"/>
                    <a:pt x="489" y="1014"/>
                    <a:pt x="480" y="1092"/>
                  </a:cubicBezTo>
                  <a:cubicBezTo>
                    <a:pt x="475" y="1126"/>
                    <a:pt x="475" y="1160"/>
                    <a:pt x="472" y="1194"/>
                  </a:cubicBezTo>
                  <a:cubicBezTo>
                    <a:pt x="469" y="1222"/>
                    <a:pt x="460" y="1250"/>
                    <a:pt x="460" y="1279"/>
                  </a:cubicBezTo>
                  <a:cubicBezTo>
                    <a:pt x="459" y="1336"/>
                    <a:pt x="472" y="1390"/>
                    <a:pt x="518" y="1416"/>
                  </a:cubicBezTo>
                  <a:cubicBezTo>
                    <a:pt x="533" y="1425"/>
                    <a:pt x="552" y="1430"/>
                    <a:pt x="576" y="1432"/>
                  </a:cubicBezTo>
                  <a:cubicBezTo>
                    <a:pt x="584" y="1433"/>
                    <a:pt x="591" y="1433"/>
                    <a:pt x="599" y="1433"/>
                  </a:cubicBezTo>
                  <a:cubicBezTo>
                    <a:pt x="640" y="1433"/>
                    <a:pt x="681" y="1425"/>
                    <a:pt x="720" y="1410"/>
                  </a:cubicBezTo>
                  <a:cubicBezTo>
                    <a:pt x="722" y="1409"/>
                    <a:pt x="725" y="1407"/>
                    <a:pt x="728" y="1406"/>
                  </a:cubicBezTo>
                  <a:cubicBezTo>
                    <a:pt x="737" y="1402"/>
                    <a:pt x="749" y="1399"/>
                    <a:pt x="745" y="1386"/>
                  </a:cubicBezTo>
                  <a:cubicBezTo>
                    <a:pt x="744" y="1385"/>
                    <a:pt x="743" y="1383"/>
                    <a:pt x="741" y="1382"/>
                  </a:cubicBezTo>
                  <a:cubicBezTo>
                    <a:pt x="736" y="1380"/>
                    <a:pt x="728" y="1378"/>
                    <a:pt x="720" y="1374"/>
                  </a:cubicBezTo>
                  <a:cubicBezTo>
                    <a:pt x="719" y="1369"/>
                    <a:pt x="717" y="1360"/>
                    <a:pt x="715" y="1351"/>
                  </a:cubicBezTo>
                  <a:cubicBezTo>
                    <a:pt x="760" y="1358"/>
                    <a:pt x="804" y="1364"/>
                    <a:pt x="848" y="1370"/>
                  </a:cubicBezTo>
                  <a:cubicBezTo>
                    <a:pt x="847" y="1387"/>
                    <a:pt x="804" y="1497"/>
                    <a:pt x="790" y="1513"/>
                  </a:cubicBezTo>
                  <a:cubicBezTo>
                    <a:pt x="785" y="1497"/>
                    <a:pt x="779" y="1482"/>
                    <a:pt x="773" y="1463"/>
                  </a:cubicBezTo>
                  <a:cubicBezTo>
                    <a:pt x="727" y="1480"/>
                    <a:pt x="684" y="1494"/>
                    <a:pt x="642" y="1513"/>
                  </a:cubicBezTo>
                  <a:cubicBezTo>
                    <a:pt x="605" y="1529"/>
                    <a:pt x="567" y="1541"/>
                    <a:pt x="527" y="1541"/>
                  </a:cubicBezTo>
                  <a:cubicBezTo>
                    <a:pt x="524" y="1541"/>
                    <a:pt x="521" y="1541"/>
                    <a:pt x="518" y="1541"/>
                  </a:cubicBezTo>
                  <a:cubicBezTo>
                    <a:pt x="514" y="1541"/>
                    <a:pt x="510" y="1541"/>
                    <a:pt x="506" y="1541"/>
                  </a:cubicBezTo>
                  <a:cubicBezTo>
                    <a:pt x="465" y="1541"/>
                    <a:pt x="428" y="1550"/>
                    <a:pt x="395" y="1580"/>
                  </a:cubicBezTo>
                  <a:cubicBezTo>
                    <a:pt x="391" y="1573"/>
                    <a:pt x="387" y="1568"/>
                    <a:pt x="387" y="1563"/>
                  </a:cubicBezTo>
                  <a:cubicBezTo>
                    <a:pt x="387" y="1548"/>
                    <a:pt x="381" y="1539"/>
                    <a:pt x="370" y="1533"/>
                  </a:cubicBezTo>
                  <a:cubicBezTo>
                    <a:pt x="367" y="1531"/>
                    <a:pt x="363" y="1530"/>
                    <a:pt x="360" y="1529"/>
                  </a:cubicBezTo>
                  <a:cubicBezTo>
                    <a:pt x="332" y="1519"/>
                    <a:pt x="305" y="1509"/>
                    <a:pt x="277" y="1502"/>
                  </a:cubicBezTo>
                  <a:cubicBezTo>
                    <a:pt x="245" y="1494"/>
                    <a:pt x="216" y="1482"/>
                    <a:pt x="188" y="1466"/>
                  </a:cubicBezTo>
                  <a:cubicBezTo>
                    <a:pt x="169" y="1455"/>
                    <a:pt x="150" y="1442"/>
                    <a:pt x="131" y="1427"/>
                  </a:cubicBezTo>
                  <a:cubicBezTo>
                    <a:pt x="117" y="1416"/>
                    <a:pt x="107" y="1398"/>
                    <a:pt x="97" y="1383"/>
                  </a:cubicBezTo>
                  <a:cubicBezTo>
                    <a:pt x="87" y="1368"/>
                    <a:pt x="78" y="1352"/>
                    <a:pt x="69" y="1336"/>
                  </a:cubicBezTo>
                  <a:cubicBezTo>
                    <a:pt x="57" y="1341"/>
                    <a:pt x="46" y="1345"/>
                    <a:pt x="32" y="1350"/>
                  </a:cubicBezTo>
                  <a:cubicBezTo>
                    <a:pt x="19" y="1295"/>
                    <a:pt x="27" y="1242"/>
                    <a:pt x="31" y="1184"/>
                  </a:cubicBezTo>
                  <a:cubicBezTo>
                    <a:pt x="68" y="1212"/>
                    <a:pt x="105" y="1227"/>
                    <a:pt x="142" y="1255"/>
                  </a:cubicBezTo>
                  <a:cubicBezTo>
                    <a:pt x="133" y="1266"/>
                    <a:pt x="130" y="1287"/>
                    <a:pt x="143" y="1298"/>
                  </a:cubicBezTo>
                  <a:cubicBezTo>
                    <a:pt x="163" y="1315"/>
                    <a:pt x="182" y="1335"/>
                    <a:pt x="201" y="1354"/>
                  </a:cubicBezTo>
                  <a:cubicBezTo>
                    <a:pt x="203" y="1356"/>
                    <a:pt x="206" y="1358"/>
                    <a:pt x="208" y="1360"/>
                  </a:cubicBezTo>
                  <a:cubicBezTo>
                    <a:pt x="209" y="1360"/>
                    <a:pt x="210" y="1361"/>
                    <a:pt x="211" y="1361"/>
                  </a:cubicBezTo>
                  <a:cubicBezTo>
                    <a:pt x="242" y="1369"/>
                    <a:pt x="272" y="1379"/>
                    <a:pt x="305" y="1379"/>
                  </a:cubicBezTo>
                  <a:cubicBezTo>
                    <a:pt x="313" y="1379"/>
                    <a:pt x="322" y="1378"/>
                    <a:pt x="330" y="1377"/>
                  </a:cubicBezTo>
                  <a:cubicBezTo>
                    <a:pt x="346" y="1374"/>
                    <a:pt x="357" y="1368"/>
                    <a:pt x="363" y="1348"/>
                  </a:cubicBezTo>
                  <a:cubicBezTo>
                    <a:pt x="372" y="1322"/>
                    <a:pt x="378" y="1295"/>
                    <a:pt x="382" y="1268"/>
                  </a:cubicBezTo>
                  <a:cubicBezTo>
                    <a:pt x="386" y="1245"/>
                    <a:pt x="383" y="1223"/>
                    <a:pt x="386" y="1200"/>
                  </a:cubicBezTo>
                  <a:cubicBezTo>
                    <a:pt x="392" y="1142"/>
                    <a:pt x="399" y="1084"/>
                    <a:pt x="406" y="1027"/>
                  </a:cubicBezTo>
                  <a:cubicBezTo>
                    <a:pt x="426" y="857"/>
                    <a:pt x="445" y="687"/>
                    <a:pt x="465" y="517"/>
                  </a:cubicBezTo>
                  <a:cubicBezTo>
                    <a:pt x="468" y="492"/>
                    <a:pt x="469" y="461"/>
                    <a:pt x="450" y="445"/>
                  </a:cubicBezTo>
                  <a:cubicBezTo>
                    <a:pt x="432" y="557"/>
                    <a:pt x="418" y="669"/>
                    <a:pt x="408" y="782"/>
                  </a:cubicBezTo>
                  <a:cubicBezTo>
                    <a:pt x="399" y="892"/>
                    <a:pt x="385" y="1000"/>
                    <a:pt x="368" y="1110"/>
                  </a:cubicBezTo>
                  <a:cubicBezTo>
                    <a:pt x="361" y="1160"/>
                    <a:pt x="369" y="1215"/>
                    <a:pt x="355" y="1263"/>
                  </a:cubicBezTo>
                  <a:cubicBezTo>
                    <a:pt x="350" y="1280"/>
                    <a:pt x="348" y="1298"/>
                    <a:pt x="344" y="1316"/>
                  </a:cubicBezTo>
                  <a:cubicBezTo>
                    <a:pt x="336" y="1346"/>
                    <a:pt x="326" y="1352"/>
                    <a:pt x="295" y="1353"/>
                  </a:cubicBezTo>
                  <a:cubicBezTo>
                    <a:pt x="285" y="1353"/>
                    <a:pt x="275" y="1354"/>
                    <a:pt x="266" y="1354"/>
                  </a:cubicBezTo>
                  <a:cubicBezTo>
                    <a:pt x="256" y="1354"/>
                    <a:pt x="246" y="1353"/>
                    <a:pt x="238" y="1349"/>
                  </a:cubicBezTo>
                  <a:cubicBezTo>
                    <a:pt x="238" y="1348"/>
                    <a:pt x="237" y="1348"/>
                    <a:pt x="237" y="1348"/>
                  </a:cubicBezTo>
                  <a:cubicBezTo>
                    <a:pt x="217" y="1336"/>
                    <a:pt x="199" y="1322"/>
                    <a:pt x="181" y="1307"/>
                  </a:cubicBezTo>
                  <a:cubicBezTo>
                    <a:pt x="174" y="1301"/>
                    <a:pt x="152" y="1287"/>
                    <a:pt x="153" y="1276"/>
                  </a:cubicBezTo>
                  <a:cubicBezTo>
                    <a:pt x="154" y="1268"/>
                    <a:pt x="171" y="1259"/>
                    <a:pt x="169" y="1253"/>
                  </a:cubicBezTo>
                  <a:cubicBezTo>
                    <a:pt x="164" y="1246"/>
                    <a:pt x="157" y="1242"/>
                    <a:pt x="150" y="1238"/>
                  </a:cubicBezTo>
                  <a:cubicBezTo>
                    <a:pt x="148" y="1237"/>
                    <a:pt x="146" y="1236"/>
                    <a:pt x="144" y="1234"/>
                  </a:cubicBezTo>
                  <a:cubicBezTo>
                    <a:pt x="142" y="1233"/>
                    <a:pt x="140" y="1232"/>
                    <a:pt x="137" y="1231"/>
                  </a:cubicBezTo>
                  <a:cubicBezTo>
                    <a:pt x="136" y="1230"/>
                    <a:pt x="135" y="1229"/>
                    <a:pt x="133" y="1228"/>
                  </a:cubicBezTo>
                  <a:cubicBezTo>
                    <a:pt x="121" y="1221"/>
                    <a:pt x="109" y="1212"/>
                    <a:pt x="97" y="1203"/>
                  </a:cubicBezTo>
                  <a:cubicBezTo>
                    <a:pt x="85" y="1195"/>
                    <a:pt x="74" y="1185"/>
                    <a:pt x="62" y="1177"/>
                  </a:cubicBezTo>
                  <a:cubicBezTo>
                    <a:pt x="56" y="1172"/>
                    <a:pt x="49" y="1167"/>
                    <a:pt x="43" y="1163"/>
                  </a:cubicBezTo>
                  <a:cubicBezTo>
                    <a:pt x="40" y="1160"/>
                    <a:pt x="27" y="1154"/>
                    <a:pt x="26" y="1150"/>
                  </a:cubicBezTo>
                  <a:cubicBezTo>
                    <a:pt x="25" y="1148"/>
                    <a:pt x="24" y="1146"/>
                    <a:pt x="21" y="1144"/>
                  </a:cubicBezTo>
                  <a:cubicBezTo>
                    <a:pt x="21" y="1144"/>
                    <a:pt x="21" y="1144"/>
                    <a:pt x="21" y="1144"/>
                  </a:cubicBezTo>
                  <a:cubicBezTo>
                    <a:pt x="5" y="1209"/>
                    <a:pt x="0" y="1241"/>
                    <a:pt x="6" y="1283"/>
                  </a:cubicBezTo>
                  <a:cubicBezTo>
                    <a:pt x="9" y="1301"/>
                    <a:pt x="5" y="1366"/>
                    <a:pt x="24" y="1377"/>
                  </a:cubicBezTo>
                  <a:cubicBezTo>
                    <a:pt x="25" y="1378"/>
                    <a:pt x="27" y="1378"/>
                    <a:pt x="30" y="1378"/>
                  </a:cubicBezTo>
                  <a:cubicBezTo>
                    <a:pt x="33" y="1378"/>
                    <a:pt x="36" y="1377"/>
                    <a:pt x="41" y="1375"/>
                  </a:cubicBezTo>
                  <a:cubicBezTo>
                    <a:pt x="48" y="1370"/>
                    <a:pt x="55" y="1365"/>
                    <a:pt x="64" y="1359"/>
                  </a:cubicBezTo>
                  <a:cubicBezTo>
                    <a:pt x="71" y="1374"/>
                    <a:pt x="75" y="1388"/>
                    <a:pt x="82" y="1399"/>
                  </a:cubicBezTo>
                  <a:cubicBezTo>
                    <a:pt x="92" y="1416"/>
                    <a:pt x="101" y="1436"/>
                    <a:pt x="116" y="1448"/>
                  </a:cubicBezTo>
                  <a:cubicBezTo>
                    <a:pt x="136" y="1464"/>
                    <a:pt x="157" y="1478"/>
                    <a:pt x="179" y="1491"/>
                  </a:cubicBezTo>
                  <a:cubicBezTo>
                    <a:pt x="214" y="1510"/>
                    <a:pt x="250" y="1525"/>
                    <a:pt x="289" y="1533"/>
                  </a:cubicBezTo>
                  <a:cubicBezTo>
                    <a:pt x="305" y="1537"/>
                    <a:pt x="319" y="1541"/>
                    <a:pt x="331" y="1548"/>
                  </a:cubicBezTo>
                  <a:cubicBezTo>
                    <a:pt x="350" y="1559"/>
                    <a:pt x="364" y="1576"/>
                    <a:pt x="372" y="1602"/>
                  </a:cubicBezTo>
                  <a:cubicBezTo>
                    <a:pt x="374" y="1610"/>
                    <a:pt x="377" y="1615"/>
                    <a:pt x="381" y="1617"/>
                  </a:cubicBezTo>
                  <a:cubicBezTo>
                    <a:pt x="382" y="1618"/>
                    <a:pt x="384" y="1618"/>
                    <a:pt x="385" y="1618"/>
                  </a:cubicBezTo>
                  <a:cubicBezTo>
                    <a:pt x="390" y="1618"/>
                    <a:pt x="396" y="1615"/>
                    <a:pt x="403" y="1610"/>
                  </a:cubicBezTo>
                  <a:cubicBezTo>
                    <a:pt x="414" y="1602"/>
                    <a:pt x="424" y="1594"/>
                    <a:pt x="434" y="1586"/>
                  </a:cubicBezTo>
                  <a:cubicBezTo>
                    <a:pt x="447" y="1574"/>
                    <a:pt x="463" y="1569"/>
                    <a:pt x="479" y="1569"/>
                  </a:cubicBezTo>
                  <a:cubicBezTo>
                    <a:pt x="482" y="1569"/>
                    <a:pt x="486" y="1569"/>
                    <a:pt x="490" y="1569"/>
                  </a:cubicBezTo>
                  <a:cubicBezTo>
                    <a:pt x="499" y="1571"/>
                    <a:pt x="508" y="1571"/>
                    <a:pt x="516" y="1571"/>
                  </a:cubicBezTo>
                  <a:cubicBezTo>
                    <a:pt x="560" y="1571"/>
                    <a:pt x="600" y="1557"/>
                    <a:pt x="641" y="1543"/>
                  </a:cubicBezTo>
                  <a:cubicBezTo>
                    <a:pt x="670" y="1533"/>
                    <a:pt x="698" y="1520"/>
                    <a:pt x="727" y="1509"/>
                  </a:cubicBezTo>
                  <a:cubicBezTo>
                    <a:pt x="736" y="1505"/>
                    <a:pt x="747" y="1505"/>
                    <a:pt x="759" y="1503"/>
                  </a:cubicBezTo>
                  <a:cubicBezTo>
                    <a:pt x="765" y="1518"/>
                    <a:pt x="769" y="1530"/>
                    <a:pt x="773" y="1542"/>
                  </a:cubicBezTo>
                  <a:cubicBezTo>
                    <a:pt x="775" y="1547"/>
                    <a:pt x="778" y="1552"/>
                    <a:pt x="782" y="1555"/>
                  </a:cubicBezTo>
                  <a:cubicBezTo>
                    <a:pt x="783" y="1556"/>
                    <a:pt x="785" y="1556"/>
                    <a:pt x="787" y="1556"/>
                  </a:cubicBezTo>
                  <a:cubicBezTo>
                    <a:pt x="789" y="1556"/>
                    <a:pt x="791" y="1556"/>
                    <a:pt x="793" y="1555"/>
                  </a:cubicBezTo>
                  <a:cubicBezTo>
                    <a:pt x="809" y="1546"/>
                    <a:pt x="827" y="1539"/>
                    <a:pt x="828" y="1516"/>
                  </a:cubicBezTo>
                  <a:cubicBezTo>
                    <a:pt x="831" y="1474"/>
                    <a:pt x="849" y="1438"/>
                    <a:pt x="872" y="1405"/>
                  </a:cubicBezTo>
                  <a:cubicBezTo>
                    <a:pt x="883" y="1389"/>
                    <a:pt x="882" y="1375"/>
                    <a:pt x="880" y="1358"/>
                  </a:cubicBezTo>
                  <a:cubicBezTo>
                    <a:pt x="880" y="1350"/>
                    <a:pt x="877" y="1344"/>
                    <a:pt x="872" y="1342"/>
                  </a:cubicBezTo>
                  <a:cubicBezTo>
                    <a:pt x="869" y="1340"/>
                    <a:pt x="866" y="1339"/>
                    <a:pt x="862" y="1339"/>
                  </a:cubicBezTo>
                  <a:cubicBezTo>
                    <a:pt x="846" y="1338"/>
                    <a:pt x="830" y="1338"/>
                    <a:pt x="814" y="1338"/>
                  </a:cubicBezTo>
                  <a:cubicBezTo>
                    <a:pt x="781" y="1337"/>
                    <a:pt x="748" y="1335"/>
                    <a:pt x="718" y="1320"/>
                  </a:cubicBezTo>
                  <a:cubicBezTo>
                    <a:pt x="710" y="1316"/>
                    <a:pt x="703" y="1314"/>
                    <a:pt x="696" y="1314"/>
                  </a:cubicBezTo>
                  <a:cubicBezTo>
                    <a:pt x="687" y="1314"/>
                    <a:pt x="678" y="1318"/>
                    <a:pt x="669" y="1325"/>
                  </a:cubicBezTo>
                  <a:cubicBezTo>
                    <a:pt x="667" y="1349"/>
                    <a:pt x="705" y="1360"/>
                    <a:pt x="688" y="1390"/>
                  </a:cubicBezTo>
                  <a:cubicBezTo>
                    <a:pt x="659" y="1399"/>
                    <a:pt x="630" y="1405"/>
                    <a:pt x="599" y="1405"/>
                  </a:cubicBezTo>
                  <a:cubicBezTo>
                    <a:pt x="582" y="1405"/>
                    <a:pt x="564" y="1403"/>
                    <a:pt x="546" y="1398"/>
                  </a:cubicBezTo>
                  <a:cubicBezTo>
                    <a:pt x="540" y="1396"/>
                    <a:pt x="535" y="1394"/>
                    <a:pt x="530" y="1391"/>
                  </a:cubicBezTo>
                  <a:cubicBezTo>
                    <a:pt x="519" y="1385"/>
                    <a:pt x="511" y="1376"/>
                    <a:pt x="506" y="1364"/>
                  </a:cubicBezTo>
                  <a:cubicBezTo>
                    <a:pt x="494" y="1337"/>
                    <a:pt x="486" y="1308"/>
                    <a:pt x="491" y="1277"/>
                  </a:cubicBezTo>
                  <a:cubicBezTo>
                    <a:pt x="495" y="1250"/>
                    <a:pt x="495" y="1222"/>
                    <a:pt x="497" y="1194"/>
                  </a:cubicBezTo>
                  <a:cubicBezTo>
                    <a:pt x="497" y="1184"/>
                    <a:pt x="494" y="1174"/>
                    <a:pt x="495" y="1164"/>
                  </a:cubicBezTo>
                  <a:cubicBezTo>
                    <a:pt x="503" y="1097"/>
                    <a:pt x="510" y="1029"/>
                    <a:pt x="519" y="962"/>
                  </a:cubicBezTo>
                  <a:cubicBezTo>
                    <a:pt x="529" y="885"/>
                    <a:pt x="539" y="808"/>
                    <a:pt x="551" y="731"/>
                  </a:cubicBezTo>
                  <a:cubicBezTo>
                    <a:pt x="558" y="682"/>
                    <a:pt x="567" y="634"/>
                    <a:pt x="575" y="586"/>
                  </a:cubicBezTo>
                  <a:cubicBezTo>
                    <a:pt x="577" y="579"/>
                    <a:pt x="578" y="572"/>
                    <a:pt x="578" y="565"/>
                  </a:cubicBezTo>
                  <a:cubicBezTo>
                    <a:pt x="579" y="534"/>
                    <a:pt x="579" y="502"/>
                    <a:pt x="581" y="470"/>
                  </a:cubicBezTo>
                  <a:cubicBezTo>
                    <a:pt x="581" y="463"/>
                    <a:pt x="585" y="456"/>
                    <a:pt x="589" y="446"/>
                  </a:cubicBezTo>
                  <a:cubicBezTo>
                    <a:pt x="616" y="454"/>
                    <a:pt x="642" y="461"/>
                    <a:pt x="668" y="469"/>
                  </a:cubicBezTo>
                  <a:cubicBezTo>
                    <a:pt x="675" y="471"/>
                    <a:pt x="680" y="472"/>
                    <a:pt x="684" y="472"/>
                  </a:cubicBezTo>
                  <a:cubicBezTo>
                    <a:pt x="690" y="472"/>
                    <a:pt x="692" y="467"/>
                    <a:pt x="696" y="453"/>
                  </a:cubicBezTo>
                  <a:cubicBezTo>
                    <a:pt x="699" y="443"/>
                    <a:pt x="703" y="433"/>
                    <a:pt x="706" y="423"/>
                  </a:cubicBezTo>
                  <a:cubicBezTo>
                    <a:pt x="712" y="424"/>
                    <a:pt x="716" y="424"/>
                    <a:pt x="720" y="425"/>
                  </a:cubicBezTo>
                  <a:cubicBezTo>
                    <a:pt x="732" y="426"/>
                    <a:pt x="738" y="427"/>
                    <a:pt x="743" y="429"/>
                  </a:cubicBezTo>
                  <a:cubicBezTo>
                    <a:pt x="748" y="432"/>
                    <a:pt x="750" y="439"/>
                    <a:pt x="756" y="453"/>
                  </a:cubicBezTo>
                  <a:cubicBezTo>
                    <a:pt x="761" y="466"/>
                    <a:pt x="770" y="480"/>
                    <a:pt x="781" y="486"/>
                  </a:cubicBezTo>
                  <a:cubicBezTo>
                    <a:pt x="782" y="486"/>
                    <a:pt x="782" y="486"/>
                    <a:pt x="783" y="487"/>
                  </a:cubicBezTo>
                  <a:cubicBezTo>
                    <a:pt x="789" y="490"/>
                    <a:pt x="796" y="491"/>
                    <a:pt x="803" y="491"/>
                  </a:cubicBezTo>
                  <a:cubicBezTo>
                    <a:pt x="832" y="491"/>
                    <a:pt x="864" y="467"/>
                    <a:pt x="869" y="439"/>
                  </a:cubicBezTo>
                  <a:cubicBezTo>
                    <a:pt x="873" y="414"/>
                    <a:pt x="865" y="392"/>
                    <a:pt x="848" y="373"/>
                  </a:cubicBezTo>
                  <a:cubicBezTo>
                    <a:pt x="845" y="371"/>
                    <a:pt x="843" y="368"/>
                    <a:pt x="840" y="367"/>
                  </a:cubicBezTo>
                  <a:cubicBezTo>
                    <a:pt x="835" y="364"/>
                    <a:pt x="830" y="363"/>
                    <a:pt x="825" y="363"/>
                  </a:cubicBezTo>
                  <a:cubicBezTo>
                    <a:pt x="816" y="363"/>
                    <a:pt x="807" y="367"/>
                    <a:pt x="797" y="369"/>
                  </a:cubicBezTo>
                  <a:cubicBezTo>
                    <a:pt x="789" y="371"/>
                    <a:pt x="780" y="374"/>
                    <a:pt x="771" y="376"/>
                  </a:cubicBezTo>
                  <a:cubicBezTo>
                    <a:pt x="759" y="379"/>
                    <a:pt x="748" y="383"/>
                    <a:pt x="753" y="402"/>
                  </a:cubicBezTo>
                  <a:cubicBezTo>
                    <a:pt x="737" y="399"/>
                    <a:pt x="725" y="397"/>
                    <a:pt x="712" y="395"/>
                  </a:cubicBezTo>
                  <a:cubicBezTo>
                    <a:pt x="722" y="367"/>
                    <a:pt x="722" y="366"/>
                    <a:pt x="700" y="352"/>
                  </a:cubicBezTo>
                  <a:cubicBezTo>
                    <a:pt x="699" y="352"/>
                    <a:pt x="698" y="352"/>
                    <a:pt x="698" y="351"/>
                  </a:cubicBezTo>
                  <a:cubicBezTo>
                    <a:pt x="690" y="347"/>
                    <a:pt x="681" y="344"/>
                    <a:pt x="673" y="342"/>
                  </a:cubicBezTo>
                  <a:cubicBezTo>
                    <a:pt x="654" y="338"/>
                    <a:pt x="635" y="336"/>
                    <a:pt x="615" y="333"/>
                  </a:cubicBezTo>
                  <a:cubicBezTo>
                    <a:pt x="612" y="321"/>
                    <a:pt x="609" y="308"/>
                    <a:pt x="606" y="293"/>
                  </a:cubicBezTo>
                  <a:cubicBezTo>
                    <a:pt x="618" y="292"/>
                    <a:pt x="627" y="292"/>
                    <a:pt x="636" y="291"/>
                  </a:cubicBezTo>
                  <a:cubicBezTo>
                    <a:pt x="660" y="291"/>
                    <a:pt x="697" y="271"/>
                    <a:pt x="702" y="240"/>
                  </a:cubicBezTo>
                  <a:cubicBezTo>
                    <a:pt x="707" y="214"/>
                    <a:pt x="709" y="187"/>
                    <a:pt x="712" y="160"/>
                  </a:cubicBezTo>
                  <a:cubicBezTo>
                    <a:pt x="714" y="139"/>
                    <a:pt x="705" y="121"/>
                    <a:pt x="695" y="103"/>
                  </a:cubicBezTo>
                  <a:cubicBezTo>
                    <a:pt x="676" y="70"/>
                    <a:pt x="649" y="48"/>
                    <a:pt x="618" y="30"/>
                  </a:cubicBezTo>
                  <a:cubicBezTo>
                    <a:pt x="609" y="24"/>
                    <a:pt x="599" y="19"/>
                    <a:pt x="589" y="15"/>
                  </a:cubicBezTo>
                  <a:cubicBezTo>
                    <a:pt x="567" y="5"/>
                    <a:pt x="546" y="0"/>
                    <a:pt x="5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15"/>
            <p:cNvSpPr>
              <a:spLocks noEditPoints="1"/>
            </p:cNvSpPr>
            <p:nvPr/>
          </p:nvSpPr>
          <p:spPr bwMode="auto">
            <a:xfrm>
              <a:off x="-2149475" y="5418138"/>
              <a:ext cx="703263" cy="534988"/>
            </a:xfrm>
            <a:custGeom>
              <a:avLst/>
              <a:gdLst>
                <a:gd name="T0" fmla="*/ 75 w 989"/>
                <a:gd name="T1" fmla="*/ 684 h 753"/>
                <a:gd name="T2" fmla="*/ 142 w 989"/>
                <a:gd name="T3" fmla="*/ 558 h 753"/>
                <a:gd name="T4" fmla="*/ 450 w 989"/>
                <a:gd name="T5" fmla="*/ 67 h 753"/>
                <a:gd name="T6" fmla="*/ 502 w 989"/>
                <a:gd name="T7" fmla="*/ 26 h 753"/>
                <a:gd name="T8" fmla="*/ 551 w 989"/>
                <a:gd name="T9" fmla="*/ 46 h 753"/>
                <a:gd name="T10" fmla="*/ 922 w 989"/>
                <a:gd name="T11" fmla="*/ 249 h 753"/>
                <a:gd name="T12" fmla="*/ 933 w 989"/>
                <a:gd name="T13" fmla="*/ 255 h 753"/>
                <a:gd name="T14" fmla="*/ 939 w 989"/>
                <a:gd name="T15" fmla="*/ 263 h 753"/>
                <a:gd name="T16" fmla="*/ 921 w 989"/>
                <a:gd name="T17" fmla="*/ 278 h 753"/>
                <a:gd name="T18" fmla="*/ 894 w 989"/>
                <a:gd name="T19" fmla="*/ 266 h 753"/>
                <a:gd name="T20" fmla="*/ 893 w 989"/>
                <a:gd name="T21" fmla="*/ 264 h 753"/>
                <a:gd name="T22" fmla="*/ 859 w 989"/>
                <a:gd name="T23" fmla="*/ 311 h 753"/>
                <a:gd name="T24" fmla="*/ 831 w 989"/>
                <a:gd name="T25" fmla="*/ 307 h 753"/>
                <a:gd name="T26" fmla="*/ 795 w 989"/>
                <a:gd name="T27" fmla="*/ 351 h 753"/>
                <a:gd name="T28" fmla="*/ 765 w 989"/>
                <a:gd name="T29" fmla="*/ 346 h 753"/>
                <a:gd name="T30" fmla="*/ 744 w 989"/>
                <a:gd name="T31" fmla="*/ 391 h 753"/>
                <a:gd name="T32" fmla="*/ 625 w 989"/>
                <a:gd name="T33" fmla="*/ 441 h 753"/>
                <a:gd name="T34" fmla="*/ 606 w 989"/>
                <a:gd name="T35" fmla="*/ 439 h 753"/>
                <a:gd name="T36" fmla="*/ 603 w 989"/>
                <a:gd name="T37" fmla="*/ 439 h 753"/>
                <a:gd name="T38" fmla="*/ 589 w 989"/>
                <a:gd name="T39" fmla="*/ 465 h 753"/>
                <a:gd name="T40" fmla="*/ 526 w 989"/>
                <a:gd name="T41" fmla="*/ 489 h 753"/>
                <a:gd name="T42" fmla="*/ 494 w 989"/>
                <a:gd name="T43" fmla="*/ 478 h 753"/>
                <a:gd name="T44" fmla="*/ 485 w 989"/>
                <a:gd name="T45" fmla="*/ 471 h 753"/>
                <a:gd name="T46" fmla="*/ 416 w 989"/>
                <a:gd name="T47" fmla="*/ 535 h 753"/>
                <a:gd name="T48" fmla="*/ 365 w 989"/>
                <a:gd name="T49" fmla="*/ 557 h 753"/>
                <a:gd name="T50" fmla="*/ 318 w 989"/>
                <a:gd name="T51" fmla="*/ 579 h 753"/>
                <a:gd name="T52" fmla="*/ 281 w 989"/>
                <a:gd name="T53" fmla="*/ 566 h 753"/>
                <a:gd name="T54" fmla="*/ 275 w 989"/>
                <a:gd name="T55" fmla="*/ 561 h 753"/>
                <a:gd name="T56" fmla="*/ 265 w 989"/>
                <a:gd name="T57" fmla="*/ 605 h 753"/>
                <a:gd name="T58" fmla="*/ 231 w 989"/>
                <a:gd name="T59" fmla="*/ 615 h 753"/>
                <a:gd name="T60" fmla="*/ 202 w 989"/>
                <a:gd name="T61" fmla="*/ 606 h 753"/>
                <a:gd name="T62" fmla="*/ 191 w 989"/>
                <a:gd name="T63" fmla="*/ 596 h 753"/>
                <a:gd name="T64" fmla="*/ 179 w 989"/>
                <a:gd name="T65" fmla="*/ 641 h 753"/>
                <a:gd name="T66" fmla="*/ 166 w 989"/>
                <a:gd name="T67" fmla="*/ 645 h 753"/>
                <a:gd name="T68" fmla="*/ 149 w 989"/>
                <a:gd name="T69" fmla="*/ 639 h 753"/>
                <a:gd name="T70" fmla="*/ 132 w 989"/>
                <a:gd name="T71" fmla="*/ 625 h 753"/>
                <a:gd name="T72" fmla="*/ 75 w 989"/>
                <a:gd name="T73" fmla="*/ 684 h 753"/>
                <a:gd name="T74" fmla="*/ 493 w 989"/>
                <a:gd name="T75" fmla="*/ 0 h 753"/>
                <a:gd name="T76" fmla="*/ 427 w 989"/>
                <a:gd name="T77" fmla="*/ 53 h 753"/>
                <a:gd name="T78" fmla="*/ 18 w 989"/>
                <a:gd name="T79" fmla="*/ 719 h 753"/>
                <a:gd name="T80" fmla="*/ 14 w 989"/>
                <a:gd name="T81" fmla="*/ 753 h 753"/>
                <a:gd name="T82" fmla="*/ 989 w 989"/>
                <a:gd name="T83" fmla="*/ 256 h 753"/>
                <a:gd name="T84" fmla="*/ 910 w 989"/>
                <a:gd name="T85" fmla="*/ 223 h 753"/>
                <a:gd name="T86" fmla="*/ 556 w 989"/>
                <a:gd name="T87" fmla="*/ 26 h 753"/>
                <a:gd name="T88" fmla="*/ 493 w 989"/>
                <a:gd name="T89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9" h="753">
                  <a:moveTo>
                    <a:pt x="75" y="684"/>
                  </a:moveTo>
                  <a:cubicBezTo>
                    <a:pt x="89" y="636"/>
                    <a:pt x="119" y="598"/>
                    <a:pt x="142" y="558"/>
                  </a:cubicBezTo>
                  <a:cubicBezTo>
                    <a:pt x="239" y="390"/>
                    <a:pt x="343" y="228"/>
                    <a:pt x="450" y="67"/>
                  </a:cubicBezTo>
                  <a:cubicBezTo>
                    <a:pt x="469" y="39"/>
                    <a:pt x="483" y="26"/>
                    <a:pt x="502" y="26"/>
                  </a:cubicBezTo>
                  <a:cubicBezTo>
                    <a:pt x="515" y="26"/>
                    <a:pt x="530" y="33"/>
                    <a:pt x="551" y="46"/>
                  </a:cubicBezTo>
                  <a:cubicBezTo>
                    <a:pt x="670" y="121"/>
                    <a:pt x="800" y="178"/>
                    <a:pt x="922" y="249"/>
                  </a:cubicBezTo>
                  <a:cubicBezTo>
                    <a:pt x="926" y="251"/>
                    <a:pt x="930" y="252"/>
                    <a:pt x="933" y="255"/>
                  </a:cubicBezTo>
                  <a:cubicBezTo>
                    <a:pt x="936" y="256"/>
                    <a:pt x="938" y="259"/>
                    <a:pt x="939" y="263"/>
                  </a:cubicBezTo>
                  <a:cubicBezTo>
                    <a:pt x="934" y="274"/>
                    <a:pt x="928" y="278"/>
                    <a:pt x="921" y="278"/>
                  </a:cubicBezTo>
                  <a:cubicBezTo>
                    <a:pt x="913" y="278"/>
                    <a:pt x="903" y="272"/>
                    <a:pt x="894" y="266"/>
                  </a:cubicBezTo>
                  <a:cubicBezTo>
                    <a:pt x="894" y="265"/>
                    <a:pt x="893" y="265"/>
                    <a:pt x="893" y="264"/>
                  </a:cubicBezTo>
                  <a:cubicBezTo>
                    <a:pt x="892" y="298"/>
                    <a:pt x="883" y="311"/>
                    <a:pt x="859" y="311"/>
                  </a:cubicBezTo>
                  <a:cubicBezTo>
                    <a:pt x="852" y="311"/>
                    <a:pt x="842" y="310"/>
                    <a:pt x="831" y="307"/>
                  </a:cubicBezTo>
                  <a:cubicBezTo>
                    <a:pt x="832" y="336"/>
                    <a:pt x="820" y="351"/>
                    <a:pt x="795" y="351"/>
                  </a:cubicBezTo>
                  <a:cubicBezTo>
                    <a:pt x="786" y="351"/>
                    <a:pt x="776" y="350"/>
                    <a:pt x="765" y="346"/>
                  </a:cubicBezTo>
                  <a:cubicBezTo>
                    <a:pt x="775" y="371"/>
                    <a:pt x="763" y="384"/>
                    <a:pt x="744" y="391"/>
                  </a:cubicBezTo>
                  <a:cubicBezTo>
                    <a:pt x="703" y="404"/>
                    <a:pt x="671" y="441"/>
                    <a:pt x="625" y="441"/>
                  </a:cubicBezTo>
                  <a:cubicBezTo>
                    <a:pt x="619" y="441"/>
                    <a:pt x="613" y="440"/>
                    <a:pt x="606" y="439"/>
                  </a:cubicBezTo>
                  <a:cubicBezTo>
                    <a:pt x="605" y="439"/>
                    <a:pt x="604" y="439"/>
                    <a:pt x="603" y="439"/>
                  </a:cubicBezTo>
                  <a:cubicBezTo>
                    <a:pt x="592" y="439"/>
                    <a:pt x="600" y="460"/>
                    <a:pt x="589" y="465"/>
                  </a:cubicBezTo>
                  <a:cubicBezTo>
                    <a:pt x="568" y="474"/>
                    <a:pt x="548" y="489"/>
                    <a:pt x="526" y="489"/>
                  </a:cubicBezTo>
                  <a:cubicBezTo>
                    <a:pt x="516" y="489"/>
                    <a:pt x="505" y="486"/>
                    <a:pt x="494" y="478"/>
                  </a:cubicBezTo>
                  <a:cubicBezTo>
                    <a:pt x="491" y="476"/>
                    <a:pt x="488" y="474"/>
                    <a:pt x="485" y="471"/>
                  </a:cubicBezTo>
                  <a:cubicBezTo>
                    <a:pt x="496" y="534"/>
                    <a:pt x="444" y="524"/>
                    <a:pt x="416" y="535"/>
                  </a:cubicBezTo>
                  <a:cubicBezTo>
                    <a:pt x="399" y="541"/>
                    <a:pt x="382" y="537"/>
                    <a:pt x="365" y="557"/>
                  </a:cubicBezTo>
                  <a:cubicBezTo>
                    <a:pt x="353" y="570"/>
                    <a:pt x="337" y="579"/>
                    <a:pt x="318" y="579"/>
                  </a:cubicBezTo>
                  <a:cubicBezTo>
                    <a:pt x="307" y="579"/>
                    <a:pt x="294" y="575"/>
                    <a:pt x="281" y="566"/>
                  </a:cubicBezTo>
                  <a:cubicBezTo>
                    <a:pt x="279" y="565"/>
                    <a:pt x="277" y="563"/>
                    <a:pt x="275" y="561"/>
                  </a:cubicBezTo>
                  <a:cubicBezTo>
                    <a:pt x="270" y="580"/>
                    <a:pt x="286" y="594"/>
                    <a:pt x="265" y="605"/>
                  </a:cubicBezTo>
                  <a:cubicBezTo>
                    <a:pt x="253" y="612"/>
                    <a:pt x="242" y="615"/>
                    <a:pt x="231" y="615"/>
                  </a:cubicBezTo>
                  <a:cubicBezTo>
                    <a:pt x="221" y="615"/>
                    <a:pt x="212" y="612"/>
                    <a:pt x="202" y="606"/>
                  </a:cubicBezTo>
                  <a:cubicBezTo>
                    <a:pt x="198" y="603"/>
                    <a:pt x="195" y="600"/>
                    <a:pt x="191" y="596"/>
                  </a:cubicBezTo>
                  <a:cubicBezTo>
                    <a:pt x="184" y="613"/>
                    <a:pt x="201" y="631"/>
                    <a:pt x="179" y="641"/>
                  </a:cubicBezTo>
                  <a:cubicBezTo>
                    <a:pt x="174" y="644"/>
                    <a:pt x="170" y="645"/>
                    <a:pt x="166" y="645"/>
                  </a:cubicBezTo>
                  <a:cubicBezTo>
                    <a:pt x="160" y="645"/>
                    <a:pt x="154" y="643"/>
                    <a:pt x="149" y="639"/>
                  </a:cubicBezTo>
                  <a:cubicBezTo>
                    <a:pt x="144" y="635"/>
                    <a:pt x="138" y="630"/>
                    <a:pt x="132" y="625"/>
                  </a:cubicBezTo>
                  <a:cubicBezTo>
                    <a:pt x="135" y="669"/>
                    <a:pt x="106" y="676"/>
                    <a:pt x="75" y="684"/>
                  </a:cubicBezTo>
                  <a:moveTo>
                    <a:pt x="493" y="0"/>
                  </a:moveTo>
                  <a:cubicBezTo>
                    <a:pt x="469" y="0"/>
                    <a:pt x="451" y="17"/>
                    <a:pt x="427" y="53"/>
                  </a:cubicBezTo>
                  <a:cubicBezTo>
                    <a:pt x="284" y="271"/>
                    <a:pt x="150" y="494"/>
                    <a:pt x="18" y="719"/>
                  </a:cubicBezTo>
                  <a:cubicBezTo>
                    <a:pt x="13" y="728"/>
                    <a:pt x="0" y="737"/>
                    <a:pt x="14" y="753"/>
                  </a:cubicBezTo>
                  <a:cubicBezTo>
                    <a:pt x="330" y="578"/>
                    <a:pt x="692" y="488"/>
                    <a:pt x="989" y="256"/>
                  </a:cubicBezTo>
                  <a:cubicBezTo>
                    <a:pt x="958" y="244"/>
                    <a:pt x="932" y="237"/>
                    <a:pt x="910" y="223"/>
                  </a:cubicBezTo>
                  <a:cubicBezTo>
                    <a:pt x="794" y="153"/>
                    <a:pt x="669" y="101"/>
                    <a:pt x="556" y="26"/>
                  </a:cubicBezTo>
                  <a:cubicBezTo>
                    <a:pt x="529" y="9"/>
                    <a:pt x="510" y="0"/>
                    <a:pt x="4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16"/>
            <p:cNvSpPr>
              <a:spLocks noEditPoints="1"/>
            </p:cNvSpPr>
            <p:nvPr/>
          </p:nvSpPr>
          <p:spPr bwMode="auto">
            <a:xfrm>
              <a:off x="-1987550" y="5489576"/>
              <a:ext cx="412750" cy="312738"/>
            </a:xfrm>
            <a:custGeom>
              <a:avLst/>
              <a:gdLst>
                <a:gd name="T0" fmla="*/ 76 w 580"/>
                <a:gd name="T1" fmla="*/ 369 h 441"/>
                <a:gd name="T2" fmla="*/ 221 w 580"/>
                <a:gd name="T3" fmla="*/ 145 h 441"/>
                <a:gd name="T4" fmla="*/ 270 w 580"/>
                <a:gd name="T5" fmla="*/ 56 h 441"/>
                <a:gd name="T6" fmla="*/ 305 w 580"/>
                <a:gd name="T7" fmla="*/ 28 h 441"/>
                <a:gd name="T8" fmla="*/ 337 w 580"/>
                <a:gd name="T9" fmla="*/ 39 h 441"/>
                <a:gd name="T10" fmla="*/ 544 w 580"/>
                <a:gd name="T11" fmla="*/ 162 h 441"/>
                <a:gd name="T12" fmla="*/ 76 w 580"/>
                <a:gd name="T13" fmla="*/ 369 h 441"/>
                <a:gd name="T14" fmla="*/ 291 w 580"/>
                <a:gd name="T15" fmla="*/ 0 h 441"/>
                <a:gd name="T16" fmla="*/ 260 w 580"/>
                <a:gd name="T17" fmla="*/ 21 h 441"/>
                <a:gd name="T18" fmla="*/ 8 w 580"/>
                <a:gd name="T19" fmla="*/ 406 h 441"/>
                <a:gd name="T20" fmla="*/ 7 w 580"/>
                <a:gd name="T21" fmla="*/ 434 h 441"/>
                <a:gd name="T22" fmla="*/ 11 w 580"/>
                <a:gd name="T23" fmla="*/ 438 h 441"/>
                <a:gd name="T24" fmla="*/ 18 w 580"/>
                <a:gd name="T25" fmla="*/ 441 h 441"/>
                <a:gd name="T26" fmla="*/ 29 w 580"/>
                <a:gd name="T27" fmla="*/ 434 h 441"/>
                <a:gd name="T28" fmla="*/ 114 w 580"/>
                <a:gd name="T29" fmla="*/ 390 h 441"/>
                <a:gd name="T30" fmla="*/ 496 w 580"/>
                <a:gd name="T31" fmla="*/ 209 h 441"/>
                <a:gd name="T32" fmla="*/ 580 w 580"/>
                <a:gd name="T33" fmla="*/ 152 h 441"/>
                <a:gd name="T34" fmla="*/ 473 w 580"/>
                <a:gd name="T35" fmla="*/ 98 h 441"/>
                <a:gd name="T36" fmla="*/ 321 w 580"/>
                <a:gd name="T37" fmla="*/ 10 h 441"/>
                <a:gd name="T38" fmla="*/ 291 w 580"/>
                <a:gd name="T3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0" h="441">
                  <a:moveTo>
                    <a:pt x="76" y="369"/>
                  </a:moveTo>
                  <a:cubicBezTo>
                    <a:pt x="124" y="295"/>
                    <a:pt x="173" y="220"/>
                    <a:pt x="221" y="145"/>
                  </a:cubicBezTo>
                  <a:cubicBezTo>
                    <a:pt x="239" y="117"/>
                    <a:pt x="255" y="87"/>
                    <a:pt x="270" y="56"/>
                  </a:cubicBezTo>
                  <a:cubicBezTo>
                    <a:pt x="279" y="36"/>
                    <a:pt x="291" y="28"/>
                    <a:pt x="305" y="28"/>
                  </a:cubicBezTo>
                  <a:cubicBezTo>
                    <a:pt x="314" y="28"/>
                    <a:pt x="325" y="32"/>
                    <a:pt x="337" y="39"/>
                  </a:cubicBezTo>
                  <a:cubicBezTo>
                    <a:pt x="401" y="78"/>
                    <a:pt x="466" y="115"/>
                    <a:pt x="544" y="162"/>
                  </a:cubicBezTo>
                  <a:cubicBezTo>
                    <a:pt x="379" y="228"/>
                    <a:pt x="227" y="296"/>
                    <a:pt x="76" y="369"/>
                  </a:cubicBezTo>
                  <a:moveTo>
                    <a:pt x="291" y="0"/>
                  </a:moveTo>
                  <a:cubicBezTo>
                    <a:pt x="279" y="0"/>
                    <a:pt x="268" y="6"/>
                    <a:pt x="260" y="21"/>
                  </a:cubicBezTo>
                  <a:cubicBezTo>
                    <a:pt x="185" y="155"/>
                    <a:pt x="102" y="284"/>
                    <a:pt x="8" y="406"/>
                  </a:cubicBezTo>
                  <a:cubicBezTo>
                    <a:pt x="1" y="416"/>
                    <a:pt x="0" y="426"/>
                    <a:pt x="7" y="434"/>
                  </a:cubicBezTo>
                  <a:cubicBezTo>
                    <a:pt x="8" y="436"/>
                    <a:pt x="9" y="437"/>
                    <a:pt x="11" y="438"/>
                  </a:cubicBezTo>
                  <a:cubicBezTo>
                    <a:pt x="13" y="440"/>
                    <a:pt x="15" y="441"/>
                    <a:pt x="18" y="441"/>
                  </a:cubicBezTo>
                  <a:cubicBezTo>
                    <a:pt x="22" y="441"/>
                    <a:pt x="26" y="438"/>
                    <a:pt x="29" y="434"/>
                  </a:cubicBezTo>
                  <a:cubicBezTo>
                    <a:pt x="51" y="407"/>
                    <a:pt x="86" y="405"/>
                    <a:pt x="114" y="390"/>
                  </a:cubicBezTo>
                  <a:cubicBezTo>
                    <a:pt x="239" y="325"/>
                    <a:pt x="364" y="260"/>
                    <a:pt x="496" y="209"/>
                  </a:cubicBezTo>
                  <a:cubicBezTo>
                    <a:pt x="525" y="197"/>
                    <a:pt x="556" y="185"/>
                    <a:pt x="580" y="152"/>
                  </a:cubicBezTo>
                  <a:cubicBezTo>
                    <a:pt x="538" y="137"/>
                    <a:pt x="506" y="118"/>
                    <a:pt x="473" y="98"/>
                  </a:cubicBezTo>
                  <a:cubicBezTo>
                    <a:pt x="422" y="68"/>
                    <a:pt x="372" y="38"/>
                    <a:pt x="321" y="10"/>
                  </a:cubicBezTo>
                  <a:cubicBezTo>
                    <a:pt x="311" y="4"/>
                    <a:pt x="300" y="0"/>
                    <a:pt x="2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17"/>
            <p:cNvSpPr>
              <a:spLocks/>
            </p:cNvSpPr>
            <p:nvPr/>
          </p:nvSpPr>
          <p:spPr bwMode="auto">
            <a:xfrm>
              <a:off x="-1282700" y="4899025"/>
              <a:ext cx="309563" cy="552450"/>
            </a:xfrm>
            <a:custGeom>
              <a:avLst/>
              <a:gdLst>
                <a:gd name="T0" fmla="*/ 225 w 436"/>
                <a:gd name="T1" fmla="*/ 1 h 775"/>
                <a:gd name="T2" fmla="*/ 20 w 436"/>
                <a:gd name="T3" fmla="*/ 135 h 775"/>
                <a:gd name="T4" fmla="*/ 18 w 436"/>
                <a:gd name="T5" fmla="*/ 168 h 775"/>
                <a:gd name="T6" fmla="*/ 42 w 436"/>
                <a:gd name="T7" fmla="*/ 158 h 775"/>
                <a:gd name="T8" fmla="*/ 171 w 436"/>
                <a:gd name="T9" fmla="*/ 74 h 775"/>
                <a:gd name="T10" fmla="*/ 211 w 436"/>
                <a:gd name="T11" fmla="*/ 51 h 775"/>
                <a:gd name="T12" fmla="*/ 219 w 436"/>
                <a:gd name="T13" fmla="*/ 236 h 775"/>
                <a:gd name="T14" fmla="*/ 243 w 436"/>
                <a:gd name="T15" fmla="*/ 256 h 775"/>
                <a:gd name="T16" fmla="*/ 370 w 436"/>
                <a:gd name="T17" fmla="*/ 237 h 775"/>
                <a:gd name="T18" fmla="*/ 386 w 436"/>
                <a:gd name="T19" fmla="*/ 253 h 775"/>
                <a:gd name="T20" fmla="*/ 350 w 436"/>
                <a:gd name="T21" fmla="*/ 328 h 775"/>
                <a:gd name="T22" fmla="*/ 218 w 436"/>
                <a:gd name="T23" fmla="*/ 592 h 775"/>
                <a:gd name="T24" fmla="*/ 179 w 436"/>
                <a:gd name="T25" fmla="*/ 645 h 775"/>
                <a:gd name="T26" fmla="*/ 236 w 436"/>
                <a:gd name="T27" fmla="*/ 398 h 775"/>
                <a:gd name="T28" fmla="*/ 210 w 436"/>
                <a:gd name="T29" fmla="*/ 376 h 775"/>
                <a:gd name="T30" fmla="*/ 80 w 436"/>
                <a:gd name="T31" fmla="*/ 404 h 775"/>
                <a:gd name="T32" fmla="*/ 51 w 436"/>
                <a:gd name="T33" fmla="*/ 383 h 775"/>
                <a:gd name="T34" fmla="*/ 23 w 436"/>
                <a:gd name="T35" fmla="*/ 180 h 775"/>
                <a:gd name="T36" fmla="*/ 7 w 436"/>
                <a:gd name="T37" fmla="*/ 181 h 775"/>
                <a:gd name="T38" fmla="*/ 14 w 436"/>
                <a:gd name="T39" fmla="*/ 265 h 775"/>
                <a:gd name="T40" fmla="*/ 29 w 436"/>
                <a:gd name="T41" fmla="*/ 428 h 775"/>
                <a:gd name="T42" fmla="*/ 46 w 436"/>
                <a:gd name="T43" fmla="*/ 443 h 775"/>
                <a:gd name="T44" fmla="*/ 195 w 436"/>
                <a:gd name="T45" fmla="*/ 409 h 775"/>
                <a:gd name="T46" fmla="*/ 211 w 436"/>
                <a:gd name="T47" fmla="*/ 411 h 775"/>
                <a:gd name="T48" fmla="*/ 195 w 436"/>
                <a:gd name="T49" fmla="*/ 505 h 775"/>
                <a:gd name="T50" fmla="*/ 132 w 436"/>
                <a:gd name="T51" fmla="*/ 746 h 775"/>
                <a:gd name="T52" fmla="*/ 153 w 436"/>
                <a:gd name="T53" fmla="*/ 775 h 775"/>
                <a:gd name="T54" fmla="*/ 172 w 436"/>
                <a:gd name="T55" fmla="*/ 748 h 775"/>
                <a:gd name="T56" fmla="*/ 251 w 436"/>
                <a:gd name="T57" fmla="*/ 564 h 775"/>
                <a:gd name="T58" fmla="*/ 420 w 436"/>
                <a:gd name="T59" fmla="*/ 264 h 775"/>
                <a:gd name="T60" fmla="*/ 401 w 436"/>
                <a:gd name="T61" fmla="*/ 209 h 775"/>
                <a:gd name="T62" fmla="*/ 321 w 436"/>
                <a:gd name="T63" fmla="*/ 219 h 775"/>
                <a:gd name="T64" fmla="*/ 282 w 436"/>
                <a:gd name="T65" fmla="*/ 216 h 775"/>
                <a:gd name="T66" fmla="*/ 256 w 436"/>
                <a:gd name="T67" fmla="*/ 218 h 775"/>
                <a:gd name="T68" fmla="*/ 241 w 436"/>
                <a:gd name="T69" fmla="*/ 172 h 775"/>
                <a:gd name="T70" fmla="*/ 254 w 436"/>
                <a:gd name="T71" fmla="*/ 31 h 775"/>
                <a:gd name="T72" fmla="*/ 234 w 436"/>
                <a:gd name="T7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6" h="775">
                  <a:moveTo>
                    <a:pt x="234" y="0"/>
                  </a:moveTo>
                  <a:cubicBezTo>
                    <a:pt x="231" y="0"/>
                    <a:pt x="228" y="0"/>
                    <a:pt x="225" y="1"/>
                  </a:cubicBezTo>
                  <a:cubicBezTo>
                    <a:pt x="215" y="5"/>
                    <a:pt x="207" y="13"/>
                    <a:pt x="199" y="20"/>
                  </a:cubicBezTo>
                  <a:cubicBezTo>
                    <a:pt x="147" y="69"/>
                    <a:pt x="86" y="108"/>
                    <a:pt x="20" y="135"/>
                  </a:cubicBezTo>
                  <a:cubicBezTo>
                    <a:pt x="11" y="138"/>
                    <a:pt x="1" y="143"/>
                    <a:pt x="0" y="152"/>
                  </a:cubicBezTo>
                  <a:cubicBezTo>
                    <a:pt x="0" y="161"/>
                    <a:pt x="9" y="168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27" y="167"/>
                    <a:pt x="35" y="162"/>
                    <a:pt x="42" y="158"/>
                  </a:cubicBezTo>
                  <a:cubicBezTo>
                    <a:pt x="71" y="139"/>
                    <a:pt x="99" y="121"/>
                    <a:pt x="128" y="103"/>
                  </a:cubicBezTo>
                  <a:cubicBezTo>
                    <a:pt x="142" y="93"/>
                    <a:pt x="157" y="84"/>
                    <a:pt x="171" y="74"/>
                  </a:cubicBezTo>
                  <a:cubicBezTo>
                    <a:pt x="181" y="68"/>
                    <a:pt x="200" y="51"/>
                    <a:pt x="211" y="51"/>
                  </a:cubicBezTo>
                  <a:cubicBezTo>
                    <a:pt x="211" y="51"/>
                    <a:pt x="211" y="51"/>
                    <a:pt x="211" y="51"/>
                  </a:cubicBezTo>
                  <a:cubicBezTo>
                    <a:pt x="231" y="51"/>
                    <a:pt x="221" y="120"/>
                    <a:pt x="221" y="134"/>
                  </a:cubicBezTo>
                  <a:cubicBezTo>
                    <a:pt x="220" y="168"/>
                    <a:pt x="219" y="202"/>
                    <a:pt x="219" y="236"/>
                  </a:cubicBezTo>
                  <a:cubicBezTo>
                    <a:pt x="219" y="249"/>
                    <a:pt x="225" y="257"/>
                    <a:pt x="236" y="257"/>
                  </a:cubicBezTo>
                  <a:cubicBezTo>
                    <a:pt x="238" y="257"/>
                    <a:pt x="240" y="257"/>
                    <a:pt x="243" y="256"/>
                  </a:cubicBezTo>
                  <a:cubicBezTo>
                    <a:pt x="283" y="242"/>
                    <a:pt x="325" y="240"/>
                    <a:pt x="367" y="237"/>
                  </a:cubicBezTo>
                  <a:cubicBezTo>
                    <a:pt x="368" y="237"/>
                    <a:pt x="369" y="237"/>
                    <a:pt x="370" y="237"/>
                  </a:cubicBezTo>
                  <a:cubicBezTo>
                    <a:pt x="376" y="237"/>
                    <a:pt x="382" y="238"/>
                    <a:pt x="389" y="238"/>
                  </a:cubicBezTo>
                  <a:cubicBezTo>
                    <a:pt x="388" y="244"/>
                    <a:pt x="388" y="250"/>
                    <a:pt x="386" y="253"/>
                  </a:cubicBezTo>
                  <a:cubicBezTo>
                    <a:pt x="376" y="268"/>
                    <a:pt x="371" y="284"/>
                    <a:pt x="365" y="300"/>
                  </a:cubicBezTo>
                  <a:cubicBezTo>
                    <a:pt x="361" y="310"/>
                    <a:pt x="355" y="319"/>
                    <a:pt x="350" y="328"/>
                  </a:cubicBezTo>
                  <a:cubicBezTo>
                    <a:pt x="325" y="374"/>
                    <a:pt x="300" y="419"/>
                    <a:pt x="277" y="465"/>
                  </a:cubicBezTo>
                  <a:cubicBezTo>
                    <a:pt x="256" y="506"/>
                    <a:pt x="237" y="550"/>
                    <a:pt x="218" y="592"/>
                  </a:cubicBezTo>
                  <a:cubicBezTo>
                    <a:pt x="207" y="614"/>
                    <a:pt x="197" y="636"/>
                    <a:pt x="179" y="655"/>
                  </a:cubicBezTo>
                  <a:cubicBezTo>
                    <a:pt x="179" y="652"/>
                    <a:pt x="179" y="648"/>
                    <a:pt x="179" y="645"/>
                  </a:cubicBezTo>
                  <a:cubicBezTo>
                    <a:pt x="189" y="604"/>
                    <a:pt x="200" y="563"/>
                    <a:pt x="209" y="522"/>
                  </a:cubicBezTo>
                  <a:cubicBezTo>
                    <a:pt x="219" y="481"/>
                    <a:pt x="230" y="440"/>
                    <a:pt x="236" y="398"/>
                  </a:cubicBezTo>
                  <a:cubicBezTo>
                    <a:pt x="237" y="384"/>
                    <a:pt x="230" y="375"/>
                    <a:pt x="217" y="375"/>
                  </a:cubicBezTo>
                  <a:cubicBezTo>
                    <a:pt x="215" y="375"/>
                    <a:pt x="213" y="375"/>
                    <a:pt x="210" y="376"/>
                  </a:cubicBezTo>
                  <a:cubicBezTo>
                    <a:pt x="209" y="376"/>
                    <a:pt x="208" y="376"/>
                    <a:pt x="207" y="376"/>
                  </a:cubicBezTo>
                  <a:cubicBezTo>
                    <a:pt x="167" y="394"/>
                    <a:pt x="123" y="397"/>
                    <a:pt x="80" y="404"/>
                  </a:cubicBezTo>
                  <a:cubicBezTo>
                    <a:pt x="77" y="405"/>
                    <a:pt x="75" y="405"/>
                    <a:pt x="72" y="405"/>
                  </a:cubicBezTo>
                  <a:cubicBezTo>
                    <a:pt x="59" y="405"/>
                    <a:pt x="53" y="398"/>
                    <a:pt x="51" y="383"/>
                  </a:cubicBezTo>
                  <a:cubicBezTo>
                    <a:pt x="42" y="320"/>
                    <a:pt x="28" y="256"/>
                    <a:pt x="29" y="192"/>
                  </a:cubicBezTo>
                  <a:cubicBezTo>
                    <a:pt x="29" y="188"/>
                    <a:pt x="26" y="182"/>
                    <a:pt x="23" y="180"/>
                  </a:cubicBezTo>
                  <a:cubicBezTo>
                    <a:pt x="21" y="179"/>
                    <a:pt x="18" y="179"/>
                    <a:pt x="15" y="179"/>
                  </a:cubicBezTo>
                  <a:cubicBezTo>
                    <a:pt x="12" y="179"/>
                    <a:pt x="9" y="179"/>
                    <a:pt x="7" y="181"/>
                  </a:cubicBezTo>
                  <a:cubicBezTo>
                    <a:pt x="4" y="182"/>
                    <a:pt x="1" y="188"/>
                    <a:pt x="2" y="192"/>
                  </a:cubicBezTo>
                  <a:cubicBezTo>
                    <a:pt x="5" y="216"/>
                    <a:pt x="11" y="240"/>
                    <a:pt x="14" y="265"/>
                  </a:cubicBezTo>
                  <a:cubicBezTo>
                    <a:pt x="20" y="301"/>
                    <a:pt x="24" y="337"/>
                    <a:pt x="29" y="373"/>
                  </a:cubicBezTo>
                  <a:cubicBezTo>
                    <a:pt x="31" y="391"/>
                    <a:pt x="35" y="409"/>
                    <a:pt x="29" y="428"/>
                  </a:cubicBezTo>
                  <a:cubicBezTo>
                    <a:pt x="26" y="438"/>
                    <a:pt x="32" y="444"/>
                    <a:pt x="41" y="444"/>
                  </a:cubicBezTo>
                  <a:cubicBezTo>
                    <a:pt x="42" y="444"/>
                    <a:pt x="44" y="444"/>
                    <a:pt x="46" y="443"/>
                  </a:cubicBezTo>
                  <a:cubicBezTo>
                    <a:pt x="56" y="441"/>
                    <a:pt x="65" y="435"/>
                    <a:pt x="75" y="433"/>
                  </a:cubicBezTo>
                  <a:cubicBezTo>
                    <a:pt x="115" y="425"/>
                    <a:pt x="155" y="417"/>
                    <a:pt x="195" y="409"/>
                  </a:cubicBezTo>
                  <a:cubicBezTo>
                    <a:pt x="196" y="409"/>
                    <a:pt x="197" y="409"/>
                    <a:pt x="198" y="409"/>
                  </a:cubicBezTo>
                  <a:cubicBezTo>
                    <a:pt x="203" y="409"/>
                    <a:pt x="207" y="410"/>
                    <a:pt x="211" y="411"/>
                  </a:cubicBezTo>
                  <a:cubicBezTo>
                    <a:pt x="212" y="413"/>
                    <a:pt x="213" y="415"/>
                    <a:pt x="213" y="416"/>
                  </a:cubicBezTo>
                  <a:cubicBezTo>
                    <a:pt x="207" y="445"/>
                    <a:pt x="202" y="475"/>
                    <a:pt x="195" y="505"/>
                  </a:cubicBezTo>
                  <a:cubicBezTo>
                    <a:pt x="182" y="563"/>
                    <a:pt x="167" y="621"/>
                    <a:pt x="153" y="680"/>
                  </a:cubicBezTo>
                  <a:cubicBezTo>
                    <a:pt x="148" y="702"/>
                    <a:pt x="146" y="726"/>
                    <a:pt x="132" y="746"/>
                  </a:cubicBezTo>
                  <a:cubicBezTo>
                    <a:pt x="123" y="758"/>
                    <a:pt x="135" y="773"/>
                    <a:pt x="151" y="775"/>
                  </a:cubicBezTo>
                  <a:cubicBezTo>
                    <a:pt x="152" y="775"/>
                    <a:pt x="152" y="775"/>
                    <a:pt x="153" y="775"/>
                  </a:cubicBezTo>
                  <a:cubicBezTo>
                    <a:pt x="156" y="775"/>
                    <a:pt x="159" y="774"/>
                    <a:pt x="164" y="773"/>
                  </a:cubicBezTo>
                  <a:cubicBezTo>
                    <a:pt x="166" y="765"/>
                    <a:pt x="171" y="757"/>
                    <a:pt x="172" y="748"/>
                  </a:cubicBezTo>
                  <a:cubicBezTo>
                    <a:pt x="177" y="717"/>
                    <a:pt x="193" y="691"/>
                    <a:pt x="204" y="663"/>
                  </a:cubicBezTo>
                  <a:cubicBezTo>
                    <a:pt x="218" y="629"/>
                    <a:pt x="237" y="598"/>
                    <a:pt x="251" y="564"/>
                  </a:cubicBezTo>
                  <a:cubicBezTo>
                    <a:pt x="283" y="489"/>
                    <a:pt x="319" y="411"/>
                    <a:pt x="365" y="343"/>
                  </a:cubicBezTo>
                  <a:cubicBezTo>
                    <a:pt x="382" y="316"/>
                    <a:pt x="406" y="293"/>
                    <a:pt x="420" y="264"/>
                  </a:cubicBezTo>
                  <a:cubicBezTo>
                    <a:pt x="427" y="246"/>
                    <a:pt x="436" y="207"/>
                    <a:pt x="412" y="207"/>
                  </a:cubicBezTo>
                  <a:cubicBezTo>
                    <a:pt x="409" y="207"/>
                    <a:pt x="405" y="208"/>
                    <a:pt x="401" y="209"/>
                  </a:cubicBezTo>
                  <a:cubicBezTo>
                    <a:pt x="378" y="217"/>
                    <a:pt x="353" y="220"/>
                    <a:pt x="330" y="220"/>
                  </a:cubicBezTo>
                  <a:cubicBezTo>
                    <a:pt x="327" y="220"/>
                    <a:pt x="324" y="219"/>
                    <a:pt x="321" y="219"/>
                  </a:cubicBezTo>
                  <a:cubicBezTo>
                    <a:pt x="308" y="219"/>
                    <a:pt x="295" y="217"/>
                    <a:pt x="283" y="216"/>
                  </a:cubicBezTo>
                  <a:cubicBezTo>
                    <a:pt x="283" y="216"/>
                    <a:pt x="282" y="216"/>
                    <a:pt x="282" y="216"/>
                  </a:cubicBezTo>
                  <a:cubicBezTo>
                    <a:pt x="280" y="216"/>
                    <a:pt x="275" y="216"/>
                    <a:pt x="270" y="217"/>
                  </a:cubicBezTo>
                  <a:cubicBezTo>
                    <a:pt x="265" y="217"/>
                    <a:pt x="260" y="218"/>
                    <a:pt x="256" y="218"/>
                  </a:cubicBezTo>
                  <a:cubicBezTo>
                    <a:pt x="254" y="218"/>
                    <a:pt x="253" y="217"/>
                    <a:pt x="252" y="217"/>
                  </a:cubicBezTo>
                  <a:cubicBezTo>
                    <a:pt x="242" y="202"/>
                    <a:pt x="240" y="187"/>
                    <a:pt x="241" y="172"/>
                  </a:cubicBezTo>
                  <a:cubicBezTo>
                    <a:pt x="241" y="149"/>
                    <a:pt x="241" y="125"/>
                    <a:pt x="241" y="102"/>
                  </a:cubicBezTo>
                  <a:cubicBezTo>
                    <a:pt x="242" y="79"/>
                    <a:pt x="249" y="54"/>
                    <a:pt x="254" y="31"/>
                  </a:cubicBezTo>
                  <a:cubicBezTo>
                    <a:pt x="255" y="24"/>
                    <a:pt x="256" y="17"/>
                    <a:pt x="253" y="10"/>
                  </a:cubicBezTo>
                  <a:cubicBezTo>
                    <a:pt x="250" y="3"/>
                    <a:pt x="242" y="0"/>
                    <a:pt x="2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18"/>
            <p:cNvSpPr>
              <a:spLocks noEditPoints="1"/>
            </p:cNvSpPr>
            <p:nvPr/>
          </p:nvSpPr>
          <p:spPr bwMode="auto">
            <a:xfrm>
              <a:off x="-1779587" y="5900738"/>
              <a:ext cx="409575" cy="546100"/>
            </a:xfrm>
            <a:custGeom>
              <a:avLst/>
              <a:gdLst>
                <a:gd name="T0" fmla="*/ 257 w 577"/>
                <a:gd name="T1" fmla="*/ 667 h 767"/>
                <a:gd name="T2" fmla="*/ 342 w 577"/>
                <a:gd name="T3" fmla="*/ 741 h 767"/>
                <a:gd name="T4" fmla="*/ 318 w 577"/>
                <a:gd name="T5" fmla="*/ 613 h 767"/>
                <a:gd name="T6" fmla="*/ 243 w 577"/>
                <a:gd name="T7" fmla="*/ 585 h 767"/>
                <a:gd name="T8" fmla="*/ 247 w 577"/>
                <a:gd name="T9" fmla="*/ 614 h 767"/>
                <a:gd name="T10" fmla="*/ 230 w 577"/>
                <a:gd name="T11" fmla="*/ 546 h 767"/>
                <a:gd name="T12" fmla="*/ 271 w 577"/>
                <a:gd name="T13" fmla="*/ 488 h 767"/>
                <a:gd name="T14" fmla="*/ 154 w 577"/>
                <a:gd name="T15" fmla="*/ 385 h 767"/>
                <a:gd name="T16" fmla="*/ 124 w 577"/>
                <a:gd name="T17" fmla="*/ 311 h 767"/>
                <a:gd name="T18" fmla="*/ 269 w 577"/>
                <a:gd name="T19" fmla="*/ 371 h 767"/>
                <a:gd name="T20" fmla="*/ 275 w 577"/>
                <a:gd name="T21" fmla="*/ 239 h 767"/>
                <a:gd name="T22" fmla="*/ 269 w 577"/>
                <a:gd name="T23" fmla="*/ 371 h 767"/>
                <a:gd name="T24" fmla="*/ 303 w 577"/>
                <a:gd name="T25" fmla="*/ 367 h 767"/>
                <a:gd name="T26" fmla="*/ 334 w 577"/>
                <a:gd name="T27" fmla="*/ 225 h 767"/>
                <a:gd name="T28" fmla="*/ 276 w 577"/>
                <a:gd name="T29" fmla="*/ 418 h 767"/>
                <a:gd name="T30" fmla="*/ 87 w 577"/>
                <a:gd name="T31" fmla="*/ 284 h 767"/>
                <a:gd name="T32" fmla="*/ 106 w 577"/>
                <a:gd name="T33" fmla="*/ 299 h 767"/>
                <a:gd name="T34" fmla="*/ 196 w 577"/>
                <a:gd name="T35" fmla="*/ 413 h 767"/>
                <a:gd name="T36" fmla="*/ 139 w 577"/>
                <a:gd name="T37" fmla="*/ 464 h 767"/>
                <a:gd name="T38" fmla="*/ 94 w 577"/>
                <a:gd name="T39" fmla="*/ 215 h 767"/>
                <a:gd name="T40" fmla="*/ 80 w 577"/>
                <a:gd name="T41" fmla="*/ 263 h 767"/>
                <a:gd name="T42" fmla="*/ 336 w 577"/>
                <a:gd name="T43" fmla="*/ 385 h 767"/>
                <a:gd name="T44" fmla="*/ 355 w 577"/>
                <a:gd name="T45" fmla="*/ 400 h 767"/>
                <a:gd name="T46" fmla="*/ 218 w 577"/>
                <a:gd name="T47" fmla="*/ 217 h 767"/>
                <a:gd name="T48" fmla="*/ 259 w 577"/>
                <a:gd name="T49" fmla="*/ 183 h 767"/>
                <a:gd name="T50" fmla="*/ 442 w 577"/>
                <a:gd name="T51" fmla="*/ 195 h 767"/>
                <a:gd name="T52" fmla="*/ 486 w 577"/>
                <a:gd name="T53" fmla="*/ 179 h 767"/>
                <a:gd name="T54" fmla="*/ 530 w 577"/>
                <a:gd name="T55" fmla="*/ 146 h 767"/>
                <a:gd name="T56" fmla="*/ 211 w 577"/>
                <a:gd name="T57" fmla="*/ 176 h 767"/>
                <a:gd name="T58" fmla="*/ 363 w 577"/>
                <a:gd name="T59" fmla="*/ 125 h 767"/>
                <a:gd name="T60" fmla="*/ 227 w 577"/>
                <a:gd name="T61" fmla="*/ 388 h 767"/>
                <a:gd name="T62" fmla="*/ 156 w 577"/>
                <a:gd name="T63" fmla="*/ 159 h 767"/>
                <a:gd name="T64" fmla="*/ 200 w 577"/>
                <a:gd name="T65" fmla="*/ 51 h 767"/>
                <a:gd name="T66" fmla="*/ 269 w 577"/>
                <a:gd name="T67" fmla="*/ 118 h 767"/>
                <a:gd name="T68" fmla="*/ 196 w 577"/>
                <a:gd name="T69" fmla="*/ 96 h 767"/>
                <a:gd name="T70" fmla="*/ 236 w 577"/>
                <a:gd name="T71" fmla="*/ 343 h 767"/>
                <a:gd name="T72" fmla="*/ 192 w 577"/>
                <a:gd name="T73" fmla="*/ 395 h 767"/>
                <a:gd name="T74" fmla="*/ 134 w 577"/>
                <a:gd name="T75" fmla="*/ 49 h 767"/>
                <a:gd name="T76" fmla="*/ 323 w 577"/>
                <a:gd name="T77" fmla="*/ 110 h 767"/>
                <a:gd name="T78" fmla="*/ 246 w 577"/>
                <a:gd name="T79" fmla="*/ 50 h 767"/>
                <a:gd name="T80" fmla="*/ 150 w 577"/>
                <a:gd name="T81" fmla="*/ 60 h 767"/>
                <a:gd name="T82" fmla="*/ 193 w 577"/>
                <a:gd name="T83" fmla="*/ 360 h 767"/>
                <a:gd name="T84" fmla="*/ 185 w 577"/>
                <a:gd name="T85" fmla="*/ 0 h 767"/>
                <a:gd name="T86" fmla="*/ 93 w 577"/>
                <a:gd name="T87" fmla="*/ 147 h 767"/>
                <a:gd name="T88" fmla="*/ 48 w 577"/>
                <a:gd name="T89" fmla="*/ 233 h 767"/>
                <a:gd name="T90" fmla="*/ 188 w 577"/>
                <a:gd name="T91" fmla="*/ 506 h 767"/>
                <a:gd name="T92" fmla="*/ 320 w 577"/>
                <a:gd name="T93" fmla="*/ 767 h 767"/>
                <a:gd name="T94" fmla="*/ 360 w 577"/>
                <a:gd name="T95" fmla="*/ 699 h 767"/>
                <a:gd name="T96" fmla="*/ 320 w 577"/>
                <a:gd name="T97" fmla="*/ 462 h 767"/>
                <a:gd name="T98" fmla="*/ 403 w 577"/>
                <a:gd name="T99" fmla="*/ 214 h 767"/>
                <a:gd name="T100" fmla="*/ 577 w 577"/>
                <a:gd name="T101" fmla="*/ 150 h 767"/>
                <a:gd name="T102" fmla="*/ 390 w 577"/>
                <a:gd name="T103" fmla="*/ 109 h 767"/>
                <a:gd name="T104" fmla="*/ 223 w 577"/>
                <a:gd name="T105" fmla="*/ 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7" h="767">
                  <a:moveTo>
                    <a:pt x="324" y="750"/>
                  </a:moveTo>
                  <a:cubicBezTo>
                    <a:pt x="318" y="750"/>
                    <a:pt x="311" y="748"/>
                    <a:pt x="304" y="743"/>
                  </a:cubicBezTo>
                  <a:cubicBezTo>
                    <a:pt x="277" y="726"/>
                    <a:pt x="268" y="697"/>
                    <a:pt x="257" y="667"/>
                  </a:cubicBezTo>
                  <a:cubicBezTo>
                    <a:pt x="281" y="654"/>
                    <a:pt x="305" y="648"/>
                    <a:pt x="330" y="641"/>
                  </a:cubicBezTo>
                  <a:cubicBezTo>
                    <a:pt x="342" y="668"/>
                    <a:pt x="345" y="695"/>
                    <a:pt x="347" y="721"/>
                  </a:cubicBezTo>
                  <a:cubicBezTo>
                    <a:pt x="347" y="729"/>
                    <a:pt x="346" y="736"/>
                    <a:pt x="342" y="741"/>
                  </a:cubicBezTo>
                  <a:cubicBezTo>
                    <a:pt x="338" y="747"/>
                    <a:pt x="332" y="750"/>
                    <a:pt x="324" y="750"/>
                  </a:cubicBezTo>
                  <a:moveTo>
                    <a:pt x="253" y="640"/>
                  </a:moveTo>
                  <a:cubicBezTo>
                    <a:pt x="269" y="623"/>
                    <a:pt x="288" y="615"/>
                    <a:pt x="318" y="613"/>
                  </a:cubicBezTo>
                  <a:cubicBezTo>
                    <a:pt x="306" y="630"/>
                    <a:pt x="287" y="638"/>
                    <a:pt x="253" y="640"/>
                  </a:cubicBezTo>
                  <a:moveTo>
                    <a:pt x="247" y="614"/>
                  </a:moveTo>
                  <a:cubicBezTo>
                    <a:pt x="241" y="600"/>
                    <a:pt x="239" y="591"/>
                    <a:pt x="243" y="585"/>
                  </a:cubicBezTo>
                  <a:cubicBezTo>
                    <a:pt x="249" y="576"/>
                    <a:pt x="267" y="572"/>
                    <a:pt x="305" y="566"/>
                  </a:cubicBezTo>
                  <a:cubicBezTo>
                    <a:pt x="309" y="578"/>
                    <a:pt x="311" y="585"/>
                    <a:pt x="307" y="590"/>
                  </a:cubicBezTo>
                  <a:cubicBezTo>
                    <a:pt x="302" y="598"/>
                    <a:pt x="286" y="603"/>
                    <a:pt x="247" y="614"/>
                  </a:cubicBezTo>
                  <a:moveTo>
                    <a:pt x="230" y="546"/>
                  </a:moveTo>
                  <a:cubicBezTo>
                    <a:pt x="211" y="534"/>
                    <a:pt x="214" y="513"/>
                    <a:pt x="203" y="495"/>
                  </a:cubicBezTo>
                  <a:cubicBezTo>
                    <a:pt x="233" y="496"/>
                    <a:pt x="239" y="510"/>
                    <a:pt x="230" y="546"/>
                  </a:cubicBezTo>
                  <a:moveTo>
                    <a:pt x="259" y="533"/>
                  </a:moveTo>
                  <a:cubicBezTo>
                    <a:pt x="249" y="522"/>
                    <a:pt x="248" y="510"/>
                    <a:pt x="248" y="496"/>
                  </a:cubicBezTo>
                  <a:cubicBezTo>
                    <a:pt x="257" y="491"/>
                    <a:pt x="265" y="488"/>
                    <a:pt x="271" y="488"/>
                  </a:cubicBezTo>
                  <a:cubicBezTo>
                    <a:pt x="284" y="488"/>
                    <a:pt x="291" y="500"/>
                    <a:pt x="293" y="521"/>
                  </a:cubicBezTo>
                  <a:cubicBezTo>
                    <a:pt x="283" y="529"/>
                    <a:pt x="271" y="530"/>
                    <a:pt x="259" y="533"/>
                  </a:cubicBezTo>
                  <a:moveTo>
                    <a:pt x="154" y="385"/>
                  </a:moveTo>
                  <a:cubicBezTo>
                    <a:pt x="130" y="385"/>
                    <a:pt x="118" y="370"/>
                    <a:pt x="109" y="353"/>
                  </a:cubicBezTo>
                  <a:cubicBezTo>
                    <a:pt x="104" y="343"/>
                    <a:pt x="103" y="333"/>
                    <a:pt x="109" y="324"/>
                  </a:cubicBezTo>
                  <a:cubicBezTo>
                    <a:pt x="112" y="319"/>
                    <a:pt x="117" y="315"/>
                    <a:pt x="124" y="311"/>
                  </a:cubicBezTo>
                  <a:cubicBezTo>
                    <a:pt x="138" y="335"/>
                    <a:pt x="152" y="357"/>
                    <a:pt x="160" y="385"/>
                  </a:cubicBezTo>
                  <a:cubicBezTo>
                    <a:pt x="158" y="385"/>
                    <a:pt x="156" y="385"/>
                    <a:pt x="154" y="385"/>
                  </a:cubicBezTo>
                  <a:moveTo>
                    <a:pt x="269" y="371"/>
                  </a:moveTo>
                  <a:cubicBezTo>
                    <a:pt x="244" y="333"/>
                    <a:pt x="238" y="293"/>
                    <a:pt x="231" y="252"/>
                  </a:cubicBezTo>
                  <a:cubicBezTo>
                    <a:pt x="232" y="251"/>
                    <a:pt x="234" y="249"/>
                    <a:pt x="235" y="248"/>
                  </a:cubicBezTo>
                  <a:cubicBezTo>
                    <a:pt x="252" y="242"/>
                    <a:pt x="265" y="239"/>
                    <a:pt x="275" y="239"/>
                  </a:cubicBezTo>
                  <a:cubicBezTo>
                    <a:pt x="299" y="239"/>
                    <a:pt x="304" y="257"/>
                    <a:pt x="299" y="300"/>
                  </a:cubicBezTo>
                  <a:cubicBezTo>
                    <a:pt x="297" y="318"/>
                    <a:pt x="298" y="339"/>
                    <a:pt x="287" y="355"/>
                  </a:cubicBezTo>
                  <a:cubicBezTo>
                    <a:pt x="283" y="361"/>
                    <a:pt x="277" y="367"/>
                    <a:pt x="269" y="371"/>
                  </a:cubicBezTo>
                  <a:moveTo>
                    <a:pt x="196" y="413"/>
                  </a:moveTo>
                  <a:cubicBezTo>
                    <a:pt x="227" y="413"/>
                    <a:pt x="256" y="404"/>
                    <a:pt x="285" y="385"/>
                  </a:cubicBezTo>
                  <a:cubicBezTo>
                    <a:pt x="292" y="380"/>
                    <a:pt x="298" y="374"/>
                    <a:pt x="303" y="367"/>
                  </a:cubicBezTo>
                  <a:cubicBezTo>
                    <a:pt x="318" y="345"/>
                    <a:pt x="317" y="316"/>
                    <a:pt x="317" y="289"/>
                  </a:cubicBezTo>
                  <a:cubicBezTo>
                    <a:pt x="318" y="270"/>
                    <a:pt x="312" y="252"/>
                    <a:pt x="308" y="231"/>
                  </a:cubicBezTo>
                  <a:cubicBezTo>
                    <a:pt x="318" y="227"/>
                    <a:pt x="327" y="225"/>
                    <a:pt x="334" y="225"/>
                  </a:cubicBezTo>
                  <a:cubicBezTo>
                    <a:pt x="346" y="225"/>
                    <a:pt x="353" y="231"/>
                    <a:pt x="356" y="251"/>
                  </a:cubicBezTo>
                  <a:cubicBezTo>
                    <a:pt x="362" y="285"/>
                    <a:pt x="345" y="335"/>
                    <a:pt x="319" y="374"/>
                  </a:cubicBezTo>
                  <a:cubicBezTo>
                    <a:pt x="306" y="392"/>
                    <a:pt x="292" y="408"/>
                    <a:pt x="276" y="418"/>
                  </a:cubicBezTo>
                  <a:cubicBezTo>
                    <a:pt x="257" y="430"/>
                    <a:pt x="233" y="436"/>
                    <a:pt x="208" y="436"/>
                  </a:cubicBezTo>
                  <a:cubicBezTo>
                    <a:pt x="175" y="436"/>
                    <a:pt x="141" y="425"/>
                    <a:pt x="113" y="406"/>
                  </a:cubicBezTo>
                  <a:cubicBezTo>
                    <a:pt x="76" y="381"/>
                    <a:pt x="60" y="324"/>
                    <a:pt x="87" y="284"/>
                  </a:cubicBezTo>
                  <a:cubicBezTo>
                    <a:pt x="92" y="277"/>
                    <a:pt x="97" y="271"/>
                    <a:pt x="104" y="265"/>
                  </a:cubicBezTo>
                  <a:cubicBezTo>
                    <a:pt x="116" y="275"/>
                    <a:pt x="117" y="283"/>
                    <a:pt x="109" y="295"/>
                  </a:cubicBezTo>
                  <a:cubicBezTo>
                    <a:pt x="109" y="296"/>
                    <a:pt x="108" y="297"/>
                    <a:pt x="106" y="299"/>
                  </a:cubicBezTo>
                  <a:cubicBezTo>
                    <a:pt x="105" y="301"/>
                    <a:pt x="103" y="303"/>
                    <a:pt x="101" y="306"/>
                  </a:cubicBezTo>
                  <a:cubicBezTo>
                    <a:pt x="77" y="342"/>
                    <a:pt x="88" y="381"/>
                    <a:pt x="132" y="400"/>
                  </a:cubicBezTo>
                  <a:cubicBezTo>
                    <a:pt x="154" y="409"/>
                    <a:pt x="175" y="413"/>
                    <a:pt x="196" y="413"/>
                  </a:cubicBezTo>
                  <a:moveTo>
                    <a:pt x="220" y="476"/>
                  </a:moveTo>
                  <a:cubicBezTo>
                    <a:pt x="215" y="476"/>
                    <a:pt x="210" y="475"/>
                    <a:pt x="205" y="475"/>
                  </a:cubicBezTo>
                  <a:cubicBezTo>
                    <a:pt x="183" y="473"/>
                    <a:pt x="161" y="467"/>
                    <a:pt x="139" y="464"/>
                  </a:cubicBezTo>
                  <a:cubicBezTo>
                    <a:pt x="83" y="454"/>
                    <a:pt x="53" y="418"/>
                    <a:pt x="41" y="364"/>
                  </a:cubicBezTo>
                  <a:cubicBezTo>
                    <a:pt x="33" y="324"/>
                    <a:pt x="42" y="280"/>
                    <a:pt x="65" y="246"/>
                  </a:cubicBezTo>
                  <a:cubicBezTo>
                    <a:pt x="73" y="234"/>
                    <a:pt x="83" y="223"/>
                    <a:pt x="94" y="215"/>
                  </a:cubicBezTo>
                  <a:cubicBezTo>
                    <a:pt x="103" y="225"/>
                    <a:pt x="102" y="233"/>
                    <a:pt x="96" y="242"/>
                  </a:cubicBezTo>
                  <a:cubicBezTo>
                    <a:pt x="95" y="244"/>
                    <a:pt x="93" y="246"/>
                    <a:pt x="91" y="248"/>
                  </a:cubicBezTo>
                  <a:cubicBezTo>
                    <a:pt x="87" y="253"/>
                    <a:pt x="83" y="258"/>
                    <a:pt x="80" y="263"/>
                  </a:cubicBezTo>
                  <a:cubicBezTo>
                    <a:pt x="39" y="324"/>
                    <a:pt x="53" y="388"/>
                    <a:pt x="118" y="429"/>
                  </a:cubicBezTo>
                  <a:cubicBezTo>
                    <a:pt x="148" y="448"/>
                    <a:pt x="179" y="457"/>
                    <a:pt x="208" y="457"/>
                  </a:cubicBezTo>
                  <a:cubicBezTo>
                    <a:pt x="259" y="457"/>
                    <a:pt x="305" y="431"/>
                    <a:pt x="336" y="385"/>
                  </a:cubicBezTo>
                  <a:cubicBezTo>
                    <a:pt x="349" y="366"/>
                    <a:pt x="359" y="343"/>
                    <a:pt x="366" y="317"/>
                  </a:cubicBezTo>
                  <a:cubicBezTo>
                    <a:pt x="371" y="297"/>
                    <a:pt x="373" y="276"/>
                    <a:pt x="378" y="249"/>
                  </a:cubicBezTo>
                  <a:cubicBezTo>
                    <a:pt x="395" y="303"/>
                    <a:pt x="383" y="358"/>
                    <a:pt x="355" y="400"/>
                  </a:cubicBezTo>
                  <a:cubicBezTo>
                    <a:pt x="324" y="445"/>
                    <a:pt x="275" y="476"/>
                    <a:pt x="220" y="476"/>
                  </a:cubicBezTo>
                  <a:moveTo>
                    <a:pt x="231" y="229"/>
                  </a:moveTo>
                  <a:cubicBezTo>
                    <a:pt x="225" y="229"/>
                    <a:pt x="221" y="225"/>
                    <a:pt x="218" y="217"/>
                  </a:cubicBezTo>
                  <a:cubicBezTo>
                    <a:pt x="216" y="210"/>
                    <a:pt x="215" y="204"/>
                    <a:pt x="218" y="200"/>
                  </a:cubicBezTo>
                  <a:cubicBezTo>
                    <a:pt x="220" y="197"/>
                    <a:pt x="223" y="195"/>
                    <a:pt x="227" y="193"/>
                  </a:cubicBezTo>
                  <a:cubicBezTo>
                    <a:pt x="238" y="190"/>
                    <a:pt x="248" y="185"/>
                    <a:pt x="259" y="183"/>
                  </a:cubicBezTo>
                  <a:cubicBezTo>
                    <a:pt x="324" y="172"/>
                    <a:pt x="390" y="164"/>
                    <a:pt x="458" y="159"/>
                  </a:cubicBezTo>
                  <a:cubicBezTo>
                    <a:pt x="464" y="171"/>
                    <a:pt x="466" y="180"/>
                    <a:pt x="462" y="186"/>
                  </a:cubicBezTo>
                  <a:cubicBezTo>
                    <a:pt x="459" y="190"/>
                    <a:pt x="452" y="193"/>
                    <a:pt x="442" y="195"/>
                  </a:cubicBezTo>
                  <a:cubicBezTo>
                    <a:pt x="374" y="205"/>
                    <a:pt x="305" y="209"/>
                    <a:pt x="238" y="228"/>
                  </a:cubicBezTo>
                  <a:cubicBezTo>
                    <a:pt x="236" y="228"/>
                    <a:pt x="233" y="229"/>
                    <a:pt x="231" y="229"/>
                  </a:cubicBezTo>
                  <a:moveTo>
                    <a:pt x="486" y="179"/>
                  </a:moveTo>
                  <a:cubicBezTo>
                    <a:pt x="475" y="162"/>
                    <a:pt x="477" y="146"/>
                    <a:pt x="483" y="128"/>
                  </a:cubicBezTo>
                  <a:cubicBezTo>
                    <a:pt x="487" y="128"/>
                    <a:pt x="492" y="128"/>
                    <a:pt x="497" y="128"/>
                  </a:cubicBezTo>
                  <a:cubicBezTo>
                    <a:pt x="512" y="128"/>
                    <a:pt x="528" y="130"/>
                    <a:pt x="530" y="146"/>
                  </a:cubicBezTo>
                  <a:cubicBezTo>
                    <a:pt x="531" y="153"/>
                    <a:pt x="530" y="159"/>
                    <a:pt x="527" y="162"/>
                  </a:cubicBezTo>
                  <a:cubicBezTo>
                    <a:pt x="520" y="174"/>
                    <a:pt x="500" y="174"/>
                    <a:pt x="486" y="179"/>
                  </a:cubicBezTo>
                  <a:moveTo>
                    <a:pt x="211" y="176"/>
                  </a:moveTo>
                  <a:cubicBezTo>
                    <a:pt x="204" y="168"/>
                    <a:pt x="204" y="163"/>
                    <a:pt x="207" y="159"/>
                  </a:cubicBezTo>
                  <a:cubicBezTo>
                    <a:pt x="209" y="155"/>
                    <a:pt x="214" y="152"/>
                    <a:pt x="220" y="150"/>
                  </a:cubicBezTo>
                  <a:cubicBezTo>
                    <a:pt x="267" y="131"/>
                    <a:pt x="314" y="125"/>
                    <a:pt x="363" y="125"/>
                  </a:cubicBezTo>
                  <a:cubicBezTo>
                    <a:pt x="394" y="125"/>
                    <a:pt x="426" y="128"/>
                    <a:pt x="458" y="131"/>
                  </a:cubicBezTo>
                  <a:cubicBezTo>
                    <a:pt x="377" y="154"/>
                    <a:pt x="292" y="148"/>
                    <a:pt x="211" y="176"/>
                  </a:cubicBezTo>
                  <a:moveTo>
                    <a:pt x="227" y="388"/>
                  </a:moveTo>
                  <a:cubicBezTo>
                    <a:pt x="225" y="388"/>
                    <a:pt x="223" y="388"/>
                    <a:pt x="221" y="388"/>
                  </a:cubicBezTo>
                  <a:cubicBezTo>
                    <a:pt x="220" y="386"/>
                    <a:pt x="217" y="385"/>
                    <a:pt x="217" y="383"/>
                  </a:cubicBezTo>
                  <a:cubicBezTo>
                    <a:pt x="196" y="309"/>
                    <a:pt x="166" y="237"/>
                    <a:pt x="156" y="159"/>
                  </a:cubicBezTo>
                  <a:cubicBezTo>
                    <a:pt x="154" y="138"/>
                    <a:pt x="152" y="117"/>
                    <a:pt x="156" y="96"/>
                  </a:cubicBezTo>
                  <a:cubicBezTo>
                    <a:pt x="157" y="86"/>
                    <a:pt x="161" y="77"/>
                    <a:pt x="165" y="70"/>
                  </a:cubicBezTo>
                  <a:cubicBezTo>
                    <a:pt x="174" y="58"/>
                    <a:pt x="186" y="51"/>
                    <a:pt x="200" y="51"/>
                  </a:cubicBezTo>
                  <a:cubicBezTo>
                    <a:pt x="211" y="51"/>
                    <a:pt x="222" y="55"/>
                    <a:pt x="234" y="63"/>
                  </a:cubicBezTo>
                  <a:cubicBezTo>
                    <a:pt x="253" y="76"/>
                    <a:pt x="270" y="92"/>
                    <a:pt x="286" y="112"/>
                  </a:cubicBezTo>
                  <a:cubicBezTo>
                    <a:pt x="279" y="116"/>
                    <a:pt x="274" y="118"/>
                    <a:pt x="269" y="118"/>
                  </a:cubicBezTo>
                  <a:cubicBezTo>
                    <a:pt x="257" y="118"/>
                    <a:pt x="249" y="109"/>
                    <a:pt x="240" y="104"/>
                  </a:cubicBezTo>
                  <a:cubicBezTo>
                    <a:pt x="230" y="98"/>
                    <a:pt x="220" y="92"/>
                    <a:pt x="210" y="92"/>
                  </a:cubicBezTo>
                  <a:cubicBezTo>
                    <a:pt x="206" y="92"/>
                    <a:pt x="201" y="93"/>
                    <a:pt x="196" y="96"/>
                  </a:cubicBezTo>
                  <a:cubicBezTo>
                    <a:pt x="192" y="98"/>
                    <a:pt x="189" y="101"/>
                    <a:pt x="187" y="104"/>
                  </a:cubicBezTo>
                  <a:cubicBezTo>
                    <a:pt x="180" y="115"/>
                    <a:pt x="182" y="128"/>
                    <a:pt x="184" y="141"/>
                  </a:cubicBezTo>
                  <a:cubicBezTo>
                    <a:pt x="192" y="210"/>
                    <a:pt x="219" y="275"/>
                    <a:pt x="236" y="343"/>
                  </a:cubicBezTo>
                  <a:cubicBezTo>
                    <a:pt x="239" y="355"/>
                    <a:pt x="246" y="367"/>
                    <a:pt x="246" y="381"/>
                  </a:cubicBezTo>
                  <a:cubicBezTo>
                    <a:pt x="241" y="387"/>
                    <a:pt x="234" y="388"/>
                    <a:pt x="227" y="388"/>
                  </a:cubicBezTo>
                  <a:moveTo>
                    <a:pt x="192" y="395"/>
                  </a:moveTo>
                  <a:cubicBezTo>
                    <a:pt x="169" y="359"/>
                    <a:pt x="148" y="323"/>
                    <a:pt x="135" y="284"/>
                  </a:cubicBezTo>
                  <a:cubicBezTo>
                    <a:pt x="113" y="215"/>
                    <a:pt x="98" y="145"/>
                    <a:pt x="123" y="73"/>
                  </a:cubicBezTo>
                  <a:cubicBezTo>
                    <a:pt x="126" y="64"/>
                    <a:pt x="130" y="56"/>
                    <a:pt x="134" y="49"/>
                  </a:cubicBezTo>
                  <a:cubicBezTo>
                    <a:pt x="148" y="29"/>
                    <a:pt x="167" y="19"/>
                    <a:pt x="189" y="19"/>
                  </a:cubicBezTo>
                  <a:cubicBezTo>
                    <a:pt x="203" y="19"/>
                    <a:pt x="218" y="23"/>
                    <a:pt x="234" y="32"/>
                  </a:cubicBezTo>
                  <a:cubicBezTo>
                    <a:pt x="282" y="59"/>
                    <a:pt x="305" y="80"/>
                    <a:pt x="323" y="110"/>
                  </a:cubicBezTo>
                  <a:cubicBezTo>
                    <a:pt x="319" y="112"/>
                    <a:pt x="316" y="112"/>
                    <a:pt x="314" y="112"/>
                  </a:cubicBezTo>
                  <a:cubicBezTo>
                    <a:pt x="306" y="112"/>
                    <a:pt x="301" y="104"/>
                    <a:pt x="297" y="98"/>
                  </a:cubicBezTo>
                  <a:cubicBezTo>
                    <a:pt x="282" y="80"/>
                    <a:pt x="265" y="64"/>
                    <a:pt x="246" y="50"/>
                  </a:cubicBezTo>
                  <a:cubicBezTo>
                    <a:pt x="232" y="40"/>
                    <a:pt x="217" y="29"/>
                    <a:pt x="200" y="29"/>
                  </a:cubicBezTo>
                  <a:cubicBezTo>
                    <a:pt x="193" y="29"/>
                    <a:pt x="186" y="31"/>
                    <a:pt x="179" y="35"/>
                  </a:cubicBezTo>
                  <a:cubicBezTo>
                    <a:pt x="167" y="41"/>
                    <a:pt x="157" y="50"/>
                    <a:pt x="150" y="60"/>
                  </a:cubicBezTo>
                  <a:cubicBezTo>
                    <a:pt x="142" y="72"/>
                    <a:pt x="138" y="86"/>
                    <a:pt x="137" y="102"/>
                  </a:cubicBezTo>
                  <a:cubicBezTo>
                    <a:pt x="136" y="146"/>
                    <a:pt x="143" y="190"/>
                    <a:pt x="155" y="233"/>
                  </a:cubicBezTo>
                  <a:cubicBezTo>
                    <a:pt x="167" y="276"/>
                    <a:pt x="181" y="318"/>
                    <a:pt x="193" y="360"/>
                  </a:cubicBezTo>
                  <a:cubicBezTo>
                    <a:pt x="196" y="370"/>
                    <a:pt x="202" y="380"/>
                    <a:pt x="193" y="393"/>
                  </a:cubicBezTo>
                  <a:cubicBezTo>
                    <a:pt x="193" y="394"/>
                    <a:pt x="192" y="394"/>
                    <a:pt x="192" y="395"/>
                  </a:cubicBezTo>
                  <a:moveTo>
                    <a:pt x="185" y="0"/>
                  </a:moveTo>
                  <a:cubicBezTo>
                    <a:pt x="159" y="0"/>
                    <a:pt x="137" y="13"/>
                    <a:pt x="121" y="36"/>
                  </a:cubicBezTo>
                  <a:cubicBezTo>
                    <a:pt x="118" y="41"/>
                    <a:pt x="115" y="45"/>
                    <a:pt x="113" y="51"/>
                  </a:cubicBezTo>
                  <a:cubicBezTo>
                    <a:pt x="98" y="81"/>
                    <a:pt x="90" y="115"/>
                    <a:pt x="93" y="147"/>
                  </a:cubicBezTo>
                  <a:cubicBezTo>
                    <a:pt x="95" y="166"/>
                    <a:pt x="91" y="180"/>
                    <a:pt x="83" y="192"/>
                  </a:cubicBezTo>
                  <a:cubicBezTo>
                    <a:pt x="78" y="199"/>
                    <a:pt x="72" y="206"/>
                    <a:pt x="65" y="212"/>
                  </a:cubicBezTo>
                  <a:cubicBezTo>
                    <a:pt x="59" y="218"/>
                    <a:pt x="54" y="225"/>
                    <a:pt x="48" y="233"/>
                  </a:cubicBezTo>
                  <a:cubicBezTo>
                    <a:pt x="0" y="304"/>
                    <a:pt x="4" y="442"/>
                    <a:pt x="120" y="474"/>
                  </a:cubicBezTo>
                  <a:cubicBezTo>
                    <a:pt x="135" y="478"/>
                    <a:pt x="149" y="482"/>
                    <a:pt x="164" y="486"/>
                  </a:cubicBezTo>
                  <a:cubicBezTo>
                    <a:pt x="176" y="489"/>
                    <a:pt x="184" y="493"/>
                    <a:pt x="188" y="506"/>
                  </a:cubicBezTo>
                  <a:cubicBezTo>
                    <a:pt x="203" y="555"/>
                    <a:pt x="222" y="602"/>
                    <a:pt x="234" y="652"/>
                  </a:cubicBezTo>
                  <a:cubicBezTo>
                    <a:pt x="241" y="683"/>
                    <a:pt x="254" y="710"/>
                    <a:pt x="273" y="735"/>
                  </a:cubicBezTo>
                  <a:cubicBezTo>
                    <a:pt x="286" y="752"/>
                    <a:pt x="300" y="767"/>
                    <a:pt x="320" y="767"/>
                  </a:cubicBezTo>
                  <a:cubicBezTo>
                    <a:pt x="326" y="767"/>
                    <a:pt x="333" y="765"/>
                    <a:pt x="340" y="762"/>
                  </a:cubicBezTo>
                  <a:cubicBezTo>
                    <a:pt x="348" y="759"/>
                    <a:pt x="353" y="755"/>
                    <a:pt x="357" y="749"/>
                  </a:cubicBezTo>
                  <a:cubicBezTo>
                    <a:pt x="366" y="736"/>
                    <a:pt x="361" y="716"/>
                    <a:pt x="360" y="699"/>
                  </a:cubicBezTo>
                  <a:cubicBezTo>
                    <a:pt x="355" y="630"/>
                    <a:pt x="324" y="569"/>
                    <a:pt x="307" y="503"/>
                  </a:cubicBezTo>
                  <a:cubicBezTo>
                    <a:pt x="304" y="490"/>
                    <a:pt x="304" y="482"/>
                    <a:pt x="310" y="473"/>
                  </a:cubicBezTo>
                  <a:cubicBezTo>
                    <a:pt x="312" y="469"/>
                    <a:pt x="316" y="466"/>
                    <a:pt x="320" y="462"/>
                  </a:cubicBezTo>
                  <a:cubicBezTo>
                    <a:pt x="340" y="444"/>
                    <a:pt x="357" y="425"/>
                    <a:pt x="370" y="405"/>
                  </a:cubicBezTo>
                  <a:cubicBezTo>
                    <a:pt x="406" y="352"/>
                    <a:pt x="418" y="290"/>
                    <a:pt x="389" y="214"/>
                  </a:cubicBezTo>
                  <a:cubicBezTo>
                    <a:pt x="393" y="214"/>
                    <a:pt x="398" y="214"/>
                    <a:pt x="403" y="214"/>
                  </a:cubicBezTo>
                  <a:cubicBezTo>
                    <a:pt x="462" y="214"/>
                    <a:pt x="512" y="194"/>
                    <a:pt x="560" y="167"/>
                  </a:cubicBezTo>
                  <a:cubicBezTo>
                    <a:pt x="565" y="164"/>
                    <a:pt x="572" y="162"/>
                    <a:pt x="575" y="158"/>
                  </a:cubicBezTo>
                  <a:cubicBezTo>
                    <a:pt x="577" y="156"/>
                    <a:pt x="577" y="153"/>
                    <a:pt x="577" y="150"/>
                  </a:cubicBezTo>
                  <a:cubicBezTo>
                    <a:pt x="577" y="139"/>
                    <a:pt x="565" y="139"/>
                    <a:pt x="558" y="135"/>
                  </a:cubicBezTo>
                  <a:cubicBezTo>
                    <a:pt x="519" y="115"/>
                    <a:pt x="478" y="106"/>
                    <a:pt x="435" y="106"/>
                  </a:cubicBezTo>
                  <a:cubicBezTo>
                    <a:pt x="420" y="106"/>
                    <a:pt x="405" y="107"/>
                    <a:pt x="390" y="109"/>
                  </a:cubicBezTo>
                  <a:cubicBezTo>
                    <a:pt x="384" y="110"/>
                    <a:pt x="379" y="110"/>
                    <a:pt x="374" y="110"/>
                  </a:cubicBezTo>
                  <a:cubicBezTo>
                    <a:pt x="356" y="110"/>
                    <a:pt x="340" y="105"/>
                    <a:pt x="327" y="85"/>
                  </a:cubicBezTo>
                  <a:cubicBezTo>
                    <a:pt x="301" y="50"/>
                    <a:pt x="263" y="27"/>
                    <a:pt x="223" y="9"/>
                  </a:cubicBezTo>
                  <a:cubicBezTo>
                    <a:pt x="210" y="3"/>
                    <a:pt x="197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19"/>
            <p:cNvSpPr>
              <a:spLocks noEditPoints="1"/>
            </p:cNvSpPr>
            <p:nvPr/>
          </p:nvSpPr>
          <p:spPr bwMode="auto">
            <a:xfrm>
              <a:off x="1042988" y="3216275"/>
              <a:ext cx="885825" cy="803275"/>
            </a:xfrm>
            <a:custGeom>
              <a:avLst/>
              <a:gdLst>
                <a:gd name="T0" fmla="*/ 945 w 1245"/>
                <a:gd name="T1" fmla="*/ 913 h 1130"/>
                <a:gd name="T2" fmla="*/ 937 w 1245"/>
                <a:gd name="T3" fmla="*/ 891 h 1130"/>
                <a:gd name="T4" fmla="*/ 910 w 1245"/>
                <a:gd name="T5" fmla="*/ 855 h 1130"/>
                <a:gd name="T6" fmla="*/ 963 w 1245"/>
                <a:gd name="T7" fmla="*/ 827 h 1130"/>
                <a:gd name="T8" fmla="*/ 1100 w 1245"/>
                <a:gd name="T9" fmla="*/ 758 h 1130"/>
                <a:gd name="T10" fmla="*/ 1130 w 1245"/>
                <a:gd name="T11" fmla="*/ 764 h 1130"/>
                <a:gd name="T12" fmla="*/ 1079 w 1245"/>
                <a:gd name="T13" fmla="*/ 892 h 1130"/>
                <a:gd name="T14" fmla="*/ 701 w 1245"/>
                <a:gd name="T15" fmla="*/ 1067 h 1130"/>
                <a:gd name="T16" fmla="*/ 628 w 1245"/>
                <a:gd name="T17" fmla="*/ 1094 h 1130"/>
                <a:gd name="T18" fmla="*/ 501 w 1245"/>
                <a:gd name="T19" fmla="*/ 1107 h 1130"/>
                <a:gd name="T20" fmla="*/ 447 w 1245"/>
                <a:gd name="T21" fmla="*/ 1076 h 1130"/>
                <a:gd name="T22" fmla="*/ 486 w 1245"/>
                <a:gd name="T23" fmla="*/ 1036 h 1130"/>
                <a:gd name="T24" fmla="*/ 646 w 1245"/>
                <a:gd name="T25" fmla="*/ 973 h 1130"/>
                <a:gd name="T26" fmla="*/ 656 w 1245"/>
                <a:gd name="T27" fmla="*/ 1014 h 1130"/>
                <a:gd name="T28" fmla="*/ 654 w 1245"/>
                <a:gd name="T29" fmla="*/ 1031 h 1130"/>
                <a:gd name="T30" fmla="*/ 715 w 1245"/>
                <a:gd name="T31" fmla="*/ 940 h 1130"/>
                <a:gd name="T32" fmla="*/ 804 w 1245"/>
                <a:gd name="T33" fmla="*/ 903 h 1130"/>
                <a:gd name="T34" fmla="*/ 852 w 1245"/>
                <a:gd name="T35" fmla="*/ 880 h 1130"/>
                <a:gd name="T36" fmla="*/ 925 w 1245"/>
                <a:gd name="T37" fmla="*/ 908 h 1130"/>
                <a:gd name="T38" fmla="*/ 341 w 1245"/>
                <a:gd name="T39" fmla="*/ 1057 h 1130"/>
                <a:gd name="T40" fmla="*/ 49 w 1245"/>
                <a:gd name="T41" fmla="*/ 590 h 1130"/>
                <a:gd name="T42" fmla="*/ 724 w 1245"/>
                <a:gd name="T43" fmla="*/ 144 h 1130"/>
                <a:gd name="T44" fmla="*/ 898 w 1245"/>
                <a:gd name="T45" fmla="*/ 62 h 1130"/>
                <a:gd name="T46" fmla="*/ 951 w 1245"/>
                <a:gd name="T47" fmla="*/ 52 h 1130"/>
                <a:gd name="T48" fmla="*/ 1133 w 1245"/>
                <a:gd name="T49" fmla="*/ 366 h 1130"/>
                <a:gd name="T50" fmla="*/ 1169 w 1245"/>
                <a:gd name="T51" fmla="*/ 455 h 1130"/>
                <a:gd name="T52" fmla="*/ 1160 w 1245"/>
                <a:gd name="T53" fmla="*/ 698 h 1130"/>
                <a:gd name="T54" fmla="*/ 859 w 1245"/>
                <a:gd name="T55" fmla="*/ 858 h 1130"/>
                <a:gd name="T56" fmla="*/ 341 w 1245"/>
                <a:gd name="T57" fmla="*/ 1057 h 1130"/>
                <a:gd name="T58" fmla="*/ 841 w 1245"/>
                <a:gd name="T59" fmla="*/ 1 h 1130"/>
                <a:gd name="T60" fmla="*/ 734 w 1245"/>
                <a:gd name="T61" fmla="*/ 116 h 1130"/>
                <a:gd name="T62" fmla="*/ 658 w 1245"/>
                <a:gd name="T63" fmla="*/ 150 h 1130"/>
                <a:gd name="T64" fmla="*/ 34 w 1245"/>
                <a:gd name="T65" fmla="*/ 604 h 1130"/>
                <a:gd name="T66" fmla="*/ 340 w 1245"/>
                <a:gd name="T67" fmla="*/ 1082 h 1130"/>
                <a:gd name="T68" fmla="*/ 381 w 1245"/>
                <a:gd name="T69" fmla="*/ 1075 h 1130"/>
                <a:gd name="T70" fmla="*/ 401 w 1245"/>
                <a:gd name="T71" fmla="*/ 1067 h 1130"/>
                <a:gd name="T72" fmla="*/ 423 w 1245"/>
                <a:gd name="T73" fmla="*/ 1068 h 1130"/>
                <a:gd name="T74" fmla="*/ 428 w 1245"/>
                <a:gd name="T75" fmla="*/ 1078 h 1130"/>
                <a:gd name="T76" fmla="*/ 543 w 1245"/>
                <a:gd name="T77" fmla="*/ 1130 h 1130"/>
                <a:gd name="T78" fmla="*/ 691 w 1245"/>
                <a:gd name="T79" fmla="*/ 1092 h 1130"/>
                <a:gd name="T80" fmla="*/ 1147 w 1245"/>
                <a:gd name="T81" fmla="*/ 766 h 1130"/>
                <a:gd name="T82" fmla="*/ 1216 w 1245"/>
                <a:gd name="T83" fmla="*/ 545 h 1130"/>
                <a:gd name="T84" fmla="*/ 1048 w 1245"/>
                <a:gd name="T85" fmla="*/ 127 h 1130"/>
                <a:gd name="T86" fmla="*/ 899 w 1245"/>
                <a:gd name="T87" fmla="*/ 37 h 1130"/>
                <a:gd name="T88" fmla="*/ 846 w 1245"/>
                <a:gd name="T89" fmla="*/ 57 h 1130"/>
                <a:gd name="T90" fmla="*/ 837 w 1245"/>
                <a:gd name="T91" fmla="*/ 54 h 1130"/>
                <a:gd name="T92" fmla="*/ 833 w 1245"/>
                <a:gd name="T93" fmla="*/ 49 h 1130"/>
                <a:gd name="T94" fmla="*/ 846 w 1245"/>
                <a:gd name="T95" fmla="*/ 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5" h="1130">
                  <a:moveTo>
                    <a:pt x="939" y="914"/>
                  </a:moveTo>
                  <a:cubicBezTo>
                    <a:pt x="941" y="914"/>
                    <a:pt x="943" y="914"/>
                    <a:pt x="945" y="913"/>
                  </a:cubicBezTo>
                  <a:cubicBezTo>
                    <a:pt x="948" y="912"/>
                    <a:pt x="951" y="910"/>
                    <a:pt x="954" y="907"/>
                  </a:cubicBezTo>
                  <a:cubicBezTo>
                    <a:pt x="952" y="900"/>
                    <a:pt x="946" y="896"/>
                    <a:pt x="937" y="891"/>
                  </a:cubicBezTo>
                  <a:cubicBezTo>
                    <a:pt x="926" y="886"/>
                    <a:pt x="912" y="879"/>
                    <a:pt x="911" y="858"/>
                  </a:cubicBezTo>
                  <a:cubicBezTo>
                    <a:pt x="910" y="855"/>
                    <a:pt x="910" y="855"/>
                    <a:pt x="910" y="855"/>
                  </a:cubicBezTo>
                  <a:cubicBezTo>
                    <a:pt x="914" y="853"/>
                    <a:pt x="914" y="853"/>
                    <a:pt x="914" y="853"/>
                  </a:cubicBezTo>
                  <a:cubicBezTo>
                    <a:pt x="930" y="844"/>
                    <a:pt x="947" y="836"/>
                    <a:pt x="963" y="827"/>
                  </a:cubicBezTo>
                  <a:cubicBezTo>
                    <a:pt x="1006" y="804"/>
                    <a:pt x="1050" y="781"/>
                    <a:pt x="1095" y="760"/>
                  </a:cubicBezTo>
                  <a:cubicBezTo>
                    <a:pt x="1097" y="759"/>
                    <a:pt x="1098" y="758"/>
                    <a:pt x="1100" y="758"/>
                  </a:cubicBezTo>
                  <a:cubicBezTo>
                    <a:pt x="1103" y="757"/>
                    <a:pt x="1107" y="756"/>
                    <a:pt x="1110" y="756"/>
                  </a:cubicBezTo>
                  <a:cubicBezTo>
                    <a:pt x="1117" y="756"/>
                    <a:pt x="1124" y="759"/>
                    <a:pt x="1130" y="764"/>
                  </a:cubicBezTo>
                  <a:cubicBezTo>
                    <a:pt x="1142" y="775"/>
                    <a:pt x="1146" y="793"/>
                    <a:pt x="1143" y="811"/>
                  </a:cubicBezTo>
                  <a:cubicBezTo>
                    <a:pt x="1135" y="849"/>
                    <a:pt x="1108" y="871"/>
                    <a:pt x="1079" y="892"/>
                  </a:cubicBezTo>
                  <a:cubicBezTo>
                    <a:pt x="978" y="966"/>
                    <a:pt x="861" y="1008"/>
                    <a:pt x="748" y="1050"/>
                  </a:cubicBezTo>
                  <a:cubicBezTo>
                    <a:pt x="732" y="1056"/>
                    <a:pt x="716" y="1061"/>
                    <a:pt x="701" y="1067"/>
                  </a:cubicBezTo>
                  <a:cubicBezTo>
                    <a:pt x="695" y="1070"/>
                    <a:pt x="689" y="1072"/>
                    <a:pt x="683" y="1074"/>
                  </a:cubicBezTo>
                  <a:cubicBezTo>
                    <a:pt x="665" y="1081"/>
                    <a:pt x="647" y="1088"/>
                    <a:pt x="628" y="1094"/>
                  </a:cubicBezTo>
                  <a:cubicBezTo>
                    <a:pt x="603" y="1102"/>
                    <a:pt x="572" y="1110"/>
                    <a:pt x="537" y="1110"/>
                  </a:cubicBezTo>
                  <a:cubicBezTo>
                    <a:pt x="525" y="1110"/>
                    <a:pt x="513" y="1109"/>
                    <a:pt x="501" y="1107"/>
                  </a:cubicBezTo>
                  <a:cubicBezTo>
                    <a:pt x="497" y="1106"/>
                    <a:pt x="493" y="1106"/>
                    <a:pt x="489" y="1105"/>
                  </a:cubicBezTo>
                  <a:cubicBezTo>
                    <a:pt x="473" y="1104"/>
                    <a:pt x="450" y="1102"/>
                    <a:pt x="447" y="1076"/>
                  </a:cubicBezTo>
                  <a:cubicBezTo>
                    <a:pt x="443" y="1050"/>
                    <a:pt x="464" y="1043"/>
                    <a:pt x="475" y="1040"/>
                  </a:cubicBezTo>
                  <a:cubicBezTo>
                    <a:pt x="477" y="1039"/>
                    <a:pt x="485" y="1037"/>
                    <a:pt x="486" y="1036"/>
                  </a:cubicBezTo>
                  <a:cubicBezTo>
                    <a:pt x="488" y="1036"/>
                    <a:pt x="490" y="1035"/>
                    <a:pt x="492" y="1034"/>
                  </a:cubicBezTo>
                  <a:cubicBezTo>
                    <a:pt x="646" y="973"/>
                    <a:pt x="646" y="973"/>
                    <a:pt x="646" y="973"/>
                  </a:cubicBezTo>
                  <a:cubicBezTo>
                    <a:pt x="649" y="976"/>
                    <a:pt x="649" y="976"/>
                    <a:pt x="649" y="976"/>
                  </a:cubicBezTo>
                  <a:cubicBezTo>
                    <a:pt x="662" y="990"/>
                    <a:pt x="659" y="1003"/>
                    <a:pt x="656" y="1014"/>
                  </a:cubicBezTo>
                  <a:cubicBezTo>
                    <a:pt x="655" y="1020"/>
                    <a:pt x="653" y="1025"/>
                    <a:pt x="654" y="1031"/>
                  </a:cubicBezTo>
                  <a:cubicBezTo>
                    <a:pt x="654" y="1031"/>
                    <a:pt x="654" y="1031"/>
                    <a:pt x="654" y="1031"/>
                  </a:cubicBezTo>
                  <a:cubicBezTo>
                    <a:pt x="675" y="1025"/>
                    <a:pt x="674" y="1005"/>
                    <a:pt x="673" y="996"/>
                  </a:cubicBezTo>
                  <a:cubicBezTo>
                    <a:pt x="668" y="959"/>
                    <a:pt x="694" y="948"/>
                    <a:pt x="715" y="940"/>
                  </a:cubicBezTo>
                  <a:cubicBezTo>
                    <a:pt x="719" y="939"/>
                    <a:pt x="719" y="939"/>
                    <a:pt x="719" y="939"/>
                  </a:cubicBezTo>
                  <a:cubicBezTo>
                    <a:pt x="747" y="928"/>
                    <a:pt x="776" y="916"/>
                    <a:pt x="804" y="903"/>
                  </a:cubicBezTo>
                  <a:cubicBezTo>
                    <a:pt x="809" y="901"/>
                    <a:pt x="813" y="898"/>
                    <a:pt x="818" y="895"/>
                  </a:cubicBezTo>
                  <a:cubicBezTo>
                    <a:pt x="829" y="890"/>
                    <a:pt x="841" y="884"/>
                    <a:pt x="852" y="880"/>
                  </a:cubicBezTo>
                  <a:cubicBezTo>
                    <a:pt x="860" y="878"/>
                    <a:pt x="867" y="876"/>
                    <a:pt x="873" y="876"/>
                  </a:cubicBezTo>
                  <a:cubicBezTo>
                    <a:pt x="893" y="876"/>
                    <a:pt x="910" y="887"/>
                    <a:pt x="925" y="908"/>
                  </a:cubicBezTo>
                  <a:cubicBezTo>
                    <a:pt x="928" y="911"/>
                    <a:pt x="933" y="914"/>
                    <a:pt x="939" y="914"/>
                  </a:cubicBezTo>
                  <a:moveTo>
                    <a:pt x="341" y="1057"/>
                  </a:moveTo>
                  <a:cubicBezTo>
                    <a:pt x="301" y="1057"/>
                    <a:pt x="284" y="1031"/>
                    <a:pt x="246" y="969"/>
                  </a:cubicBezTo>
                  <a:cubicBezTo>
                    <a:pt x="178" y="859"/>
                    <a:pt x="101" y="729"/>
                    <a:pt x="49" y="590"/>
                  </a:cubicBezTo>
                  <a:cubicBezTo>
                    <a:pt x="24" y="525"/>
                    <a:pt x="34" y="497"/>
                    <a:pt x="92" y="460"/>
                  </a:cubicBezTo>
                  <a:cubicBezTo>
                    <a:pt x="272" y="347"/>
                    <a:pt x="473" y="247"/>
                    <a:pt x="724" y="144"/>
                  </a:cubicBezTo>
                  <a:cubicBezTo>
                    <a:pt x="749" y="134"/>
                    <a:pt x="774" y="121"/>
                    <a:pt x="798" y="108"/>
                  </a:cubicBezTo>
                  <a:cubicBezTo>
                    <a:pt x="830" y="91"/>
                    <a:pt x="863" y="73"/>
                    <a:pt x="898" y="62"/>
                  </a:cubicBezTo>
                  <a:cubicBezTo>
                    <a:pt x="903" y="60"/>
                    <a:pt x="903" y="60"/>
                    <a:pt x="903" y="60"/>
                  </a:cubicBezTo>
                  <a:cubicBezTo>
                    <a:pt x="922" y="55"/>
                    <a:pt x="937" y="52"/>
                    <a:pt x="951" y="52"/>
                  </a:cubicBezTo>
                  <a:cubicBezTo>
                    <a:pt x="984" y="52"/>
                    <a:pt x="1004" y="70"/>
                    <a:pt x="1025" y="111"/>
                  </a:cubicBezTo>
                  <a:cubicBezTo>
                    <a:pt x="1067" y="194"/>
                    <a:pt x="1101" y="281"/>
                    <a:pt x="1133" y="366"/>
                  </a:cubicBezTo>
                  <a:cubicBezTo>
                    <a:pt x="1140" y="384"/>
                    <a:pt x="1147" y="402"/>
                    <a:pt x="1155" y="420"/>
                  </a:cubicBezTo>
                  <a:cubicBezTo>
                    <a:pt x="1159" y="432"/>
                    <a:pt x="1164" y="444"/>
                    <a:pt x="1169" y="455"/>
                  </a:cubicBezTo>
                  <a:cubicBezTo>
                    <a:pt x="1183" y="490"/>
                    <a:pt x="1198" y="526"/>
                    <a:pt x="1207" y="564"/>
                  </a:cubicBezTo>
                  <a:cubicBezTo>
                    <a:pt x="1222" y="623"/>
                    <a:pt x="1207" y="666"/>
                    <a:pt x="1160" y="698"/>
                  </a:cubicBezTo>
                  <a:cubicBezTo>
                    <a:pt x="1080" y="752"/>
                    <a:pt x="993" y="794"/>
                    <a:pt x="908" y="834"/>
                  </a:cubicBezTo>
                  <a:cubicBezTo>
                    <a:pt x="892" y="842"/>
                    <a:pt x="875" y="850"/>
                    <a:pt x="859" y="858"/>
                  </a:cubicBezTo>
                  <a:cubicBezTo>
                    <a:pt x="705" y="933"/>
                    <a:pt x="568" y="992"/>
                    <a:pt x="473" y="1025"/>
                  </a:cubicBezTo>
                  <a:cubicBezTo>
                    <a:pt x="408" y="1045"/>
                    <a:pt x="369" y="1057"/>
                    <a:pt x="341" y="1057"/>
                  </a:cubicBezTo>
                  <a:moveTo>
                    <a:pt x="846" y="0"/>
                  </a:moveTo>
                  <a:cubicBezTo>
                    <a:pt x="844" y="0"/>
                    <a:pt x="842" y="0"/>
                    <a:pt x="841" y="1"/>
                  </a:cubicBezTo>
                  <a:cubicBezTo>
                    <a:pt x="826" y="6"/>
                    <a:pt x="819" y="17"/>
                    <a:pt x="818" y="27"/>
                  </a:cubicBezTo>
                  <a:cubicBezTo>
                    <a:pt x="812" y="83"/>
                    <a:pt x="773" y="100"/>
                    <a:pt x="734" y="116"/>
                  </a:cubicBezTo>
                  <a:cubicBezTo>
                    <a:pt x="728" y="118"/>
                    <a:pt x="722" y="121"/>
                    <a:pt x="716" y="124"/>
                  </a:cubicBezTo>
                  <a:cubicBezTo>
                    <a:pt x="658" y="150"/>
                    <a:pt x="658" y="150"/>
                    <a:pt x="658" y="150"/>
                  </a:cubicBezTo>
                  <a:cubicBezTo>
                    <a:pt x="471" y="235"/>
                    <a:pt x="278" y="323"/>
                    <a:pt x="100" y="433"/>
                  </a:cubicBezTo>
                  <a:cubicBezTo>
                    <a:pt x="15" y="486"/>
                    <a:pt x="0" y="526"/>
                    <a:pt x="34" y="604"/>
                  </a:cubicBezTo>
                  <a:cubicBezTo>
                    <a:pt x="99" y="751"/>
                    <a:pt x="177" y="895"/>
                    <a:pt x="266" y="1031"/>
                  </a:cubicBezTo>
                  <a:cubicBezTo>
                    <a:pt x="289" y="1067"/>
                    <a:pt x="309" y="1082"/>
                    <a:pt x="340" y="1082"/>
                  </a:cubicBezTo>
                  <a:cubicBezTo>
                    <a:pt x="352" y="1082"/>
                    <a:pt x="365" y="1080"/>
                    <a:pt x="380" y="1076"/>
                  </a:cubicBezTo>
                  <a:cubicBezTo>
                    <a:pt x="381" y="1075"/>
                    <a:pt x="381" y="1075"/>
                    <a:pt x="381" y="1075"/>
                  </a:cubicBezTo>
                  <a:cubicBezTo>
                    <a:pt x="384" y="1074"/>
                    <a:pt x="387" y="1073"/>
                    <a:pt x="390" y="1071"/>
                  </a:cubicBezTo>
                  <a:cubicBezTo>
                    <a:pt x="394" y="1070"/>
                    <a:pt x="397" y="1068"/>
                    <a:pt x="401" y="1067"/>
                  </a:cubicBezTo>
                  <a:cubicBezTo>
                    <a:pt x="404" y="1066"/>
                    <a:pt x="407" y="1065"/>
                    <a:pt x="410" y="1065"/>
                  </a:cubicBezTo>
                  <a:cubicBezTo>
                    <a:pt x="415" y="1065"/>
                    <a:pt x="419" y="1066"/>
                    <a:pt x="423" y="1068"/>
                  </a:cubicBezTo>
                  <a:cubicBezTo>
                    <a:pt x="425" y="1069"/>
                    <a:pt x="425" y="1069"/>
                    <a:pt x="425" y="1069"/>
                  </a:cubicBezTo>
                  <a:cubicBezTo>
                    <a:pt x="428" y="1078"/>
                    <a:pt x="428" y="1078"/>
                    <a:pt x="428" y="1078"/>
                  </a:cubicBezTo>
                  <a:cubicBezTo>
                    <a:pt x="435" y="1097"/>
                    <a:pt x="441" y="1114"/>
                    <a:pt x="464" y="1119"/>
                  </a:cubicBezTo>
                  <a:cubicBezTo>
                    <a:pt x="489" y="1124"/>
                    <a:pt x="516" y="1130"/>
                    <a:pt x="543" y="1130"/>
                  </a:cubicBezTo>
                  <a:cubicBezTo>
                    <a:pt x="558" y="1130"/>
                    <a:pt x="572" y="1128"/>
                    <a:pt x="587" y="1124"/>
                  </a:cubicBezTo>
                  <a:cubicBezTo>
                    <a:pt x="629" y="1111"/>
                    <a:pt x="661" y="1102"/>
                    <a:pt x="691" y="1092"/>
                  </a:cubicBezTo>
                  <a:cubicBezTo>
                    <a:pt x="821" y="1051"/>
                    <a:pt x="973" y="994"/>
                    <a:pt x="1106" y="892"/>
                  </a:cubicBezTo>
                  <a:cubicBezTo>
                    <a:pt x="1152" y="856"/>
                    <a:pt x="1166" y="814"/>
                    <a:pt x="1147" y="766"/>
                  </a:cubicBezTo>
                  <a:cubicBezTo>
                    <a:pt x="1136" y="740"/>
                    <a:pt x="1145" y="728"/>
                    <a:pt x="1162" y="718"/>
                  </a:cubicBezTo>
                  <a:cubicBezTo>
                    <a:pt x="1227" y="682"/>
                    <a:pt x="1245" y="625"/>
                    <a:pt x="1216" y="545"/>
                  </a:cubicBezTo>
                  <a:cubicBezTo>
                    <a:pt x="1208" y="525"/>
                    <a:pt x="1208" y="525"/>
                    <a:pt x="1208" y="525"/>
                  </a:cubicBezTo>
                  <a:cubicBezTo>
                    <a:pt x="1160" y="393"/>
                    <a:pt x="1111" y="256"/>
                    <a:pt x="1048" y="127"/>
                  </a:cubicBezTo>
                  <a:cubicBezTo>
                    <a:pt x="1013" y="57"/>
                    <a:pt x="986" y="29"/>
                    <a:pt x="944" y="29"/>
                  </a:cubicBezTo>
                  <a:cubicBezTo>
                    <a:pt x="931" y="29"/>
                    <a:pt x="916" y="32"/>
                    <a:pt x="899" y="37"/>
                  </a:cubicBezTo>
                  <a:cubicBezTo>
                    <a:pt x="885" y="42"/>
                    <a:pt x="869" y="48"/>
                    <a:pt x="849" y="57"/>
                  </a:cubicBezTo>
                  <a:cubicBezTo>
                    <a:pt x="848" y="57"/>
                    <a:pt x="847" y="57"/>
                    <a:pt x="846" y="57"/>
                  </a:cubicBezTo>
                  <a:cubicBezTo>
                    <a:pt x="844" y="57"/>
                    <a:pt x="841" y="56"/>
                    <a:pt x="839" y="55"/>
                  </a:cubicBezTo>
                  <a:cubicBezTo>
                    <a:pt x="839" y="55"/>
                    <a:pt x="838" y="55"/>
                    <a:pt x="837" y="54"/>
                  </a:cubicBezTo>
                  <a:cubicBezTo>
                    <a:pt x="833" y="53"/>
                    <a:pt x="833" y="53"/>
                    <a:pt x="833" y="53"/>
                  </a:cubicBezTo>
                  <a:cubicBezTo>
                    <a:pt x="833" y="49"/>
                    <a:pt x="833" y="49"/>
                    <a:pt x="833" y="49"/>
                  </a:cubicBezTo>
                  <a:cubicBezTo>
                    <a:pt x="833" y="40"/>
                    <a:pt x="836" y="32"/>
                    <a:pt x="840" y="25"/>
                  </a:cubicBezTo>
                  <a:cubicBezTo>
                    <a:pt x="843" y="17"/>
                    <a:pt x="847" y="9"/>
                    <a:pt x="8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20"/>
            <p:cNvSpPr>
              <a:spLocks noEditPoints="1"/>
            </p:cNvSpPr>
            <p:nvPr/>
          </p:nvSpPr>
          <p:spPr bwMode="auto">
            <a:xfrm>
              <a:off x="1120775" y="3317875"/>
              <a:ext cx="738188" cy="584200"/>
            </a:xfrm>
            <a:custGeom>
              <a:avLst/>
              <a:gdLst>
                <a:gd name="T0" fmla="*/ 264 w 1037"/>
                <a:gd name="T1" fmla="*/ 799 h 821"/>
                <a:gd name="T2" fmla="*/ 178 w 1037"/>
                <a:gd name="T3" fmla="*/ 731 h 821"/>
                <a:gd name="T4" fmla="*/ 131 w 1037"/>
                <a:gd name="T5" fmla="*/ 647 h 821"/>
                <a:gd name="T6" fmla="*/ 29 w 1037"/>
                <a:gd name="T7" fmla="*/ 471 h 821"/>
                <a:gd name="T8" fmla="*/ 20 w 1037"/>
                <a:gd name="T9" fmla="*/ 433 h 821"/>
                <a:gd name="T10" fmla="*/ 47 w 1037"/>
                <a:gd name="T11" fmla="*/ 408 h 821"/>
                <a:gd name="T12" fmla="*/ 495 w 1037"/>
                <a:gd name="T13" fmla="*/ 176 h 821"/>
                <a:gd name="T14" fmla="*/ 739 w 1037"/>
                <a:gd name="T15" fmla="*/ 45 h 821"/>
                <a:gd name="T16" fmla="*/ 785 w 1037"/>
                <a:gd name="T17" fmla="*/ 25 h 821"/>
                <a:gd name="T18" fmla="*/ 814 w 1037"/>
                <a:gd name="T19" fmla="*/ 20 h 821"/>
                <a:gd name="T20" fmla="*/ 894 w 1037"/>
                <a:gd name="T21" fmla="*/ 94 h 821"/>
                <a:gd name="T22" fmla="*/ 915 w 1037"/>
                <a:gd name="T23" fmla="*/ 134 h 821"/>
                <a:gd name="T24" fmla="*/ 989 w 1037"/>
                <a:gd name="T25" fmla="*/ 303 h 821"/>
                <a:gd name="T26" fmla="*/ 919 w 1037"/>
                <a:gd name="T27" fmla="*/ 469 h 821"/>
                <a:gd name="T28" fmla="*/ 905 w 1037"/>
                <a:gd name="T29" fmla="*/ 476 h 821"/>
                <a:gd name="T30" fmla="*/ 762 w 1037"/>
                <a:gd name="T31" fmla="*/ 543 h 821"/>
                <a:gd name="T32" fmla="*/ 759 w 1037"/>
                <a:gd name="T33" fmla="*/ 544 h 821"/>
                <a:gd name="T34" fmla="*/ 683 w 1037"/>
                <a:gd name="T35" fmla="*/ 582 h 821"/>
                <a:gd name="T36" fmla="*/ 564 w 1037"/>
                <a:gd name="T37" fmla="*/ 643 h 821"/>
                <a:gd name="T38" fmla="*/ 548 w 1037"/>
                <a:gd name="T39" fmla="*/ 663 h 821"/>
                <a:gd name="T40" fmla="*/ 545 w 1037"/>
                <a:gd name="T41" fmla="*/ 665 h 821"/>
                <a:gd name="T42" fmla="*/ 544 w 1037"/>
                <a:gd name="T43" fmla="*/ 666 h 821"/>
                <a:gd name="T44" fmla="*/ 543 w 1037"/>
                <a:gd name="T45" fmla="*/ 666 h 821"/>
                <a:gd name="T46" fmla="*/ 542 w 1037"/>
                <a:gd name="T47" fmla="*/ 661 h 821"/>
                <a:gd name="T48" fmla="*/ 542 w 1037"/>
                <a:gd name="T49" fmla="*/ 666 h 821"/>
                <a:gd name="T50" fmla="*/ 533 w 1037"/>
                <a:gd name="T51" fmla="*/ 667 h 821"/>
                <a:gd name="T52" fmla="*/ 522 w 1037"/>
                <a:gd name="T53" fmla="*/ 664 h 821"/>
                <a:gd name="T54" fmla="*/ 497 w 1037"/>
                <a:gd name="T55" fmla="*/ 678 h 821"/>
                <a:gd name="T56" fmla="*/ 414 w 1037"/>
                <a:gd name="T57" fmla="*/ 728 h 821"/>
                <a:gd name="T58" fmla="*/ 336 w 1037"/>
                <a:gd name="T59" fmla="*/ 775 h 821"/>
                <a:gd name="T60" fmla="*/ 295 w 1037"/>
                <a:gd name="T61" fmla="*/ 794 h 821"/>
                <a:gd name="T62" fmla="*/ 264 w 1037"/>
                <a:gd name="T63" fmla="*/ 799 h 821"/>
                <a:gd name="T64" fmla="*/ 828 w 1037"/>
                <a:gd name="T65" fmla="*/ 0 h 821"/>
                <a:gd name="T66" fmla="*/ 824 w 1037"/>
                <a:gd name="T67" fmla="*/ 0 h 821"/>
                <a:gd name="T68" fmla="*/ 763 w 1037"/>
                <a:gd name="T69" fmla="*/ 10 h 821"/>
                <a:gd name="T70" fmla="*/ 742 w 1037"/>
                <a:gd name="T71" fmla="*/ 18 h 821"/>
                <a:gd name="T72" fmla="*/ 512 w 1037"/>
                <a:gd name="T73" fmla="*/ 140 h 821"/>
                <a:gd name="T74" fmla="*/ 359 w 1037"/>
                <a:gd name="T75" fmla="*/ 225 h 821"/>
                <a:gd name="T76" fmla="*/ 158 w 1037"/>
                <a:gd name="T77" fmla="*/ 330 h 821"/>
                <a:gd name="T78" fmla="*/ 31 w 1037"/>
                <a:gd name="T79" fmla="*/ 397 h 821"/>
                <a:gd name="T80" fmla="*/ 2 w 1037"/>
                <a:gd name="T81" fmla="*/ 424 h 821"/>
                <a:gd name="T82" fmla="*/ 12 w 1037"/>
                <a:gd name="T83" fmla="*/ 462 h 821"/>
                <a:gd name="T84" fmla="*/ 124 w 1037"/>
                <a:gd name="T85" fmla="*/ 661 h 821"/>
                <a:gd name="T86" fmla="*/ 170 w 1037"/>
                <a:gd name="T87" fmla="*/ 746 h 821"/>
                <a:gd name="T88" fmla="*/ 259 w 1037"/>
                <a:gd name="T89" fmla="*/ 821 h 821"/>
                <a:gd name="T90" fmla="*/ 302 w 1037"/>
                <a:gd name="T91" fmla="*/ 813 h 821"/>
                <a:gd name="T92" fmla="*/ 333 w 1037"/>
                <a:gd name="T93" fmla="*/ 801 h 821"/>
                <a:gd name="T94" fmla="*/ 420 w 1037"/>
                <a:gd name="T95" fmla="*/ 750 h 821"/>
                <a:gd name="T96" fmla="*/ 493 w 1037"/>
                <a:gd name="T97" fmla="*/ 704 h 821"/>
                <a:gd name="T98" fmla="*/ 682 w 1037"/>
                <a:gd name="T99" fmla="*/ 612 h 821"/>
                <a:gd name="T100" fmla="*/ 908 w 1037"/>
                <a:gd name="T101" fmla="*/ 500 h 821"/>
                <a:gd name="T102" fmla="*/ 998 w 1037"/>
                <a:gd name="T103" fmla="*/ 281 h 821"/>
                <a:gd name="T104" fmla="*/ 931 w 1037"/>
                <a:gd name="T105" fmla="*/ 129 h 821"/>
                <a:gd name="T106" fmla="*/ 882 w 1037"/>
                <a:gd name="T107" fmla="*/ 28 h 821"/>
                <a:gd name="T108" fmla="*/ 828 w 1037"/>
                <a:gd name="T10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7" h="821">
                  <a:moveTo>
                    <a:pt x="264" y="799"/>
                  </a:moveTo>
                  <a:cubicBezTo>
                    <a:pt x="231" y="799"/>
                    <a:pt x="205" y="778"/>
                    <a:pt x="178" y="731"/>
                  </a:cubicBezTo>
                  <a:cubicBezTo>
                    <a:pt x="162" y="703"/>
                    <a:pt x="146" y="675"/>
                    <a:pt x="131" y="647"/>
                  </a:cubicBezTo>
                  <a:cubicBezTo>
                    <a:pt x="98" y="589"/>
                    <a:pt x="64" y="529"/>
                    <a:pt x="29" y="471"/>
                  </a:cubicBezTo>
                  <a:cubicBezTo>
                    <a:pt x="20" y="455"/>
                    <a:pt x="17" y="443"/>
                    <a:pt x="20" y="433"/>
                  </a:cubicBezTo>
                  <a:cubicBezTo>
                    <a:pt x="23" y="424"/>
                    <a:pt x="31" y="416"/>
                    <a:pt x="47" y="408"/>
                  </a:cubicBezTo>
                  <a:cubicBezTo>
                    <a:pt x="199" y="337"/>
                    <a:pt x="350" y="255"/>
                    <a:pt x="495" y="176"/>
                  </a:cubicBezTo>
                  <a:cubicBezTo>
                    <a:pt x="575" y="133"/>
                    <a:pt x="657" y="88"/>
                    <a:pt x="739" y="45"/>
                  </a:cubicBezTo>
                  <a:cubicBezTo>
                    <a:pt x="757" y="36"/>
                    <a:pt x="772" y="29"/>
                    <a:pt x="785" y="25"/>
                  </a:cubicBezTo>
                  <a:cubicBezTo>
                    <a:pt x="796" y="22"/>
                    <a:pt x="805" y="20"/>
                    <a:pt x="814" y="20"/>
                  </a:cubicBezTo>
                  <a:cubicBezTo>
                    <a:pt x="849" y="20"/>
                    <a:pt x="870" y="46"/>
                    <a:pt x="894" y="94"/>
                  </a:cubicBezTo>
                  <a:cubicBezTo>
                    <a:pt x="901" y="107"/>
                    <a:pt x="908" y="120"/>
                    <a:pt x="915" y="134"/>
                  </a:cubicBezTo>
                  <a:cubicBezTo>
                    <a:pt x="943" y="187"/>
                    <a:pt x="972" y="243"/>
                    <a:pt x="989" y="303"/>
                  </a:cubicBezTo>
                  <a:cubicBezTo>
                    <a:pt x="1012" y="384"/>
                    <a:pt x="993" y="429"/>
                    <a:pt x="919" y="469"/>
                  </a:cubicBezTo>
                  <a:cubicBezTo>
                    <a:pt x="905" y="476"/>
                    <a:pt x="905" y="476"/>
                    <a:pt x="905" y="476"/>
                  </a:cubicBezTo>
                  <a:cubicBezTo>
                    <a:pt x="859" y="501"/>
                    <a:pt x="812" y="526"/>
                    <a:pt x="762" y="543"/>
                  </a:cubicBezTo>
                  <a:cubicBezTo>
                    <a:pt x="759" y="544"/>
                    <a:pt x="759" y="544"/>
                    <a:pt x="759" y="544"/>
                  </a:cubicBezTo>
                  <a:cubicBezTo>
                    <a:pt x="734" y="557"/>
                    <a:pt x="709" y="569"/>
                    <a:pt x="683" y="582"/>
                  </a:cubicBezTo>
                  <a:cubicBezTo>
                    <a:pt x="644" y="602"/>
                    <a:pt x="604" y="622"/>
                    <a:pt x="564" y="643"/>
                  </a:cubicBezTo>
                  <a:cubicBezTo>
                    <a:pt x="564" y="653"/>
                    <a:pt x="555" y="659"/>
                    <a:pt x="548" y="663"/>
                  </a:cubicBezTo>
                  <a:cubicBezTo>
                    <a:pt x="547" y="664"/>
                    <a:pt x="546" y="665"/>
                    <a:pt x="545" y="665"/>
                  </a:cubicBezTo>
                  <a:cubicBezTo>
                    <a:pt x="544" y="666"/>
                    <a:pt x="544" y="666"/>
                    <a:pt x="544" y="666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2" y="661"/>
                    <a:pt x="542" y="661"/>
                    <a:pt x="542" y="661"/>
                  </a:cubicBezTo>
                  <a:cubicBezTo>
                    <a:pt x="542" y="666"/>
                    <a:pt x="542" y="666"/>
                    <a:pt x="542" y="666"/>
                  </a:cubicBezTo>
                  <a:cubicBezTo>
                    <a:pt x="540" y="667"/>
                    <a:pt x="536" y="667"/>
                    <a:pt x="533" y="667"/>
                  </a:cubicBezTo>
                  <a:cubicBezTo>
                    <a:pt x="529" y="667"/>
                    <a:pt x="525" y="667"/>
                    <a:pt x="522" y="664"/>
                  </a:cubicBezTo>
                  <a:cubicBezTo>
                    <a:pt x="514" y="669"/>
                    <a:pt x="505" y="673"/>
                    <a:pt x="497" y="678"/>
                  </a:cubicBezTo>
                  <a:cubicBezTo>
                    <a:pt x="469" y="693"/>
                    <a:pt x="441" y="711"/>
                    <a:pt x="414" y="728"/>
                  </a:cubicBezTo>
                  <a:cubicBezTo>
                    <a:pt x="389" y="744"/>
                    <a:pt x="363" y="760"/>
                    <a:pt x="336" y="775"/>
                  </a:cubicBezTo>
                  <a:cubicBezTo>
                    <a:pt x="321" y="784"/>
                    <a:pt x="307" y="790"/>
                    <a:pt x="295" y="794"/>
                  </a:cubicBezTo>
                  <a:cubicBezTo>
                    <a:pt x="284" y="797"/>
                    <a:pt x="273" y="799"/>
                    <a:pt x="264" y="799"/>
                  </a:cubicBezTo>
                  <a:moveTo>
                    <a:pt x="828" y="0"/>
                  </a:moveTo>
                  <a:cubicBezTo>
                    <a:pt x="827" y="0"/>
                    <a:pt x="825" y="0"/>
                    <a:pt x="824" y="0"/>
                  </a:cubicBezTo>
                  <a:cubicBezTo>
                    <a:pt x="802" y="0"/>
                    <a:pt x="782" y="4"/>
                    <a:pt x="763" y="10"/>
                  </a:cubicBezTo>
                  <a:cubicBezTo>
                    <a:pt x="756" y="12"/>
                    <a:pt x="749" y="15"/>
                    <a:pt x="742" y="18"/>
                  </a:cubicBezTo>
                  <a:cubicBezTo>
                    <a:pt x="663" y="54"/>
                    <a:pt x="586" y="98"/>
                    <a:pt x="512" y="140"/>
                  </a:cubicBezTo>
                  <a:cubicBezTo>
                    <a:pt x="462" y="169"/>
                    <a:pt x="411" y="198"/>
                    <a:pt x="359" y="225"/>
                  </a:cubicBezTo>
                  <a:cubicBezTo>
                    <a:pt x="291" y="260"/>
                    <a:pt x="223" y="296"/>
                    <a:pt x="158" y="330"/>
                  </a:cubicBezTo>
                  <a:cubicBezTo>
                    <a:pt x="115" y="353"/>
                    <a:pt x="73" y="375"/>
                    <a:pt x="31" y="397"/>
                  </a:cubicBezTo>
                  <a:cubicBezTo>
                    <a:pt x="14" y="406"/>
                    <a:pt x="5" y="414"/>
                    <a:pt x="2" y="424"/>
                  </a:cubicBezTo>
                  <a:cubicBezTo>
                    <a:pt x="0" y="434"/>
                    <a:pt x="3" y="446"/>
                    <a:pt x="12" y="462"/>
                  </a:cubicBezTo>
                  <a:cubicBezTo>
                    <a:pt x="51" y="527"/>
                    <a:pt x="88" y="595"/>
                    <a:pt x="124" y="661"/>
                  </a:cubicBezTo>
                  <a:cubicBezTo>
                    <a:pt x="139" y="689"/>
                    <a:pt x="154" y="718"/>
                    <a:pt x="170" y="746"/>
                  </a:cubicBezTo>
                  <a:cubicBezTo>
                    <a:pt x="199" y="798"/>
                    <a:pt x="223" y="821"/>
                    <a:pt x="259" y="821"/>
                  </a:cubicBezTo>
                  <a:cubicBezTo>
                    <a:pt x="272" y="821"/>
                    <a:pt x="286" y="818"/>
                    <a:pt x="302" y="813"/>
                  </a:cubicBezTo>
                  <a:cubicBezTo>
                    <a:pt x="311" y="810"/>
                    <a:pt x="321" y="806"/>
                    <a:pt x="333" y="801"/>
                  </a:cubicBezTo>
                  <a:cubicBezTo>
                    <a:pt x="364" y="788"/>
                    <a:pt x="393" y="768"/>
                    <a:pt x="420" y="750"/>
                  </a:cubicBezTo>
                  <a:cubicBezTo>
                    <a:pt x="444" y="734"/>
                    <a:pt x="468" y="717"/>
                    <a:pt x="493" y="704"/>
                  </a:cubicBezTo>
                  <a:cubicBezTo>
                    <a:pt x="556" y="673"/>
                    <a:pt x="620" y="642"/>
                    <a:pt x="682" y="612"/>
                  </a:cubicBezTo>
                  <a:cubicBezTo>
                    <a:pt x="756" y="575"/>
                    <a:pt x="833" y="538"/>
                    <a:pt x="908" y="500"/>
                  </a:cubicBezTo>
                  <a:cubicBezTo>
                    <a:pt x="1018" y="445"/>
                    <a:pt x="1037" y="400"/>
                    <a:pt x="998" y="281"/>
                  </a:cubicBezTo>
                  <a:cubicBezTo>
                    <a:pt x="981" y="228"/>
                    <a:pt x="956" y="178"/>
                    <a:pt x="931" y="129"/>
                  </a:cubicBezTo>
                  <a:cubicBezTo>
                    <a:pt x="914" y="97"/>
                    <a:pt x="897" y="63"/>
                    <a:pt x="882" y="28"/>
                  </a:cubicBezTo>
                  <a:cubicBezTo>
                    <a:pt x="874" y="9"/>
                    <a:pt x="856" y="0"/>
                    <a:pt x="8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21"/>
            <p:cNvSpPr>
              <a:spLocks noEditPoints="1"/>
            </p:cNvSpPr>
            <p:nvPr/>
          </p:nvSpPr>
          <p:spPr bwMode="auto">
            <a:xfrm>
              <a:off x="1484313" y="3762375"/>
              <a:ext cx="38100" cy="30163"/>
            </a:xfrm>
            <a:custGeom>
              <a:avLst/>
              <a:gdLst>
                <a:gd name="T0" fmla="*/ 22 w 53"/>
                <a:gd name="T1" fmla="*/ 31 h 42"/>
                <a:gd name="T2" fmla="*/ 17 w 53"/>
                <a:gd name="T3" fmla="*/ 28 h 42"/>
                <a:gd name="T4" fmla="*/ 30 w 53"/>
                <a:gd name="T5" fmla="*/ 12 h 42"/>
                <a:gd name="T6" fmla="*/ 31 w 53"/>
                <a:gd name="T7" fmla="*/ 12 h 42"/>
                <a:gd name="T8" fmla="*/ 36 w 53"/>
                <a:gd name="T9" fmla="*/ 11 h 42"/>
                <a:gd name="T10" fmla="*/ 39 w 53"/>
                <a:gd name="T11" fmla="*/ 12 h 42"/>
                <a:gd name="T12" fmla="*/ 41 w 53"/>
                <a:gd name="T13" fmla="*/ 14 h 42"/>
                <a:gd name="T14" fmla="*/ 31 w 53"/>
                <a:gd name="T15" fmla="*/ 29 h 42"/>
                <a:gd name="T16" fmla="*/ 29 w 53"/>
                <a:gd name="T17" fmla="*/ 30 h 42"/>
                <a:gd name="T18" fmla="*/ 22 w 53"/>
                <a:gd name="T19" fmla="*/ 31 h 42"/>
                <a:gd name="T20" fmla="*/ 36 w 53"/>
                <a:gd name="T21" fmla="*/ 0 h 42"/>
                <a:gd name="T22" fmla="*/ 28 w 53"/>
                <a:gd name="T23" fmla="*/ 1 h 42"/>
                <a:gd name="T24" fmla="*/ 25 w 53"/>
                <a:gd name="T25" fmla="*/ 2 h 42"/>
                <a:gd name="T26" fmla="*/ 6 w 53"/>
                <a:gd name="T27" fmla="*/ 31 h 42"/>
                <a:gd name="T28" fmla="*/ 11 w 53"/>
                <a:gd name="T29" fmla="*/ 39 h 42"/>
                <a:gd name="T30" fmla="*/ 22 w 53"/>
                <a:gd name="T31" fmla="*/ 42 h 42"/>
                <a:gd name="T32" fmla="*/ 31 w 53"/>
                <a:gd name="T33" fmla="*/ 41 h 42"/>
                <a:gd name="T34" fmla="*/ 31 w 53"/>
                <a:gd name="T35" fmla="*/ 36 h 42"/>
                <a:gd name="T36" fmla="*/ 32 w 53"/>
                <a:gd name="T37" fmla="*/ 41 h 42"/>
                <a:gd name="T38" fmla="*/ 33 w 53"/>
                <a:gd name="T39" fmla="*/ 41 h 42"/>
                <a:gd name="T40" fmla="*/ 34 w 53"/>
                <a:gd name="T41" fmla="*/ 40 h 42"/>
                <a:gd name="T42" fmla="*/ 37 w 53"/>
                <a:gd name="T43" fmla="*/ 38 h 42"/>
                <a:gd name="T44" fmla="*/ 53 w 53"/>
                <a:gd name="T45" fmla="*/ 18 h 42"/>
                <a:gd name="T46" fmla="*/ 52 w 53"/>
                <a:gd name="T47" fmla="*/ 11 h 42"/>
                <a:gd name="T48" fmla="*/ 45 w 53"/>
                <a:gd name="T49" fmla="*/ 2 h 42"/>
                <a:gd name="T50" fmla="*/ 36 w 53"/>
                <a:gd name="T5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42">
                  <a:moveTo>
                    <a:pt x="22" y="31"/>
                  </a:moveTo>
                  <a:cubicBezTo>
                    <a:pt x="18" y="31"/>
                    <a:pt x="17" y="30"/>
                    <a:pt x="17" y="28"/>
                  </a:cubicBezTo>
                  <a:cubicBezTo>
                    <a:pt x="15" y="21"/>
                    <a:pt x="18" y="17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3" y="11"/>
                    <a:pt x="34" y="11"/>
                    <a:pt x="36" y="11"/>
                  </a:cubicBezTo>
                  <a:cubicBezTo>
                    <a:pt x="37" y="11"/>
                    <a:pt x="38" y="11"/>
                    <a:pt x="39" y="12"/>
                  </a:cubicBezTo>
                  <a:cubicBezTo>
                    <a:pt x="40" y="12"/>
                    <a:pt x="41" y="13"/>
                    <a:pt x="41" y="14"/>
                  </a:cubicBezTo>
                  <a:cubicBezTo>
                    <a:pt x="43" y="20"/>
                    <a:pt x="40" y="23"/>
                    <a:pt x="31" y="29"/>
                  </a:cubicBezTo>
                  <a:cubicBezTo>
                    <a:pt x="30" y="29"/>
                    <a:pt x="29" y="30"/>
                    <a:pt x="29" y="30"/>
                  </a:cubicBezTo>
                  <a:cubicBezTo>
                    <a:pt x="25" y="31"/>
                    <a:pt x="23" y="31"/>
                    <a:pt x="22" y="31"/>
                  </a:cubicBezTo>
                  <a:moveTo>
                    <a:pt x="36" y="0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27" y="1"/>
                    <a:pt x="26" y="1"/>
                    <a:pt x="25" y="2"/>
                  </a:cubicBezTo>
                  <a:cubicBezTo>
                    <a:pt x="18" y="5"/>
                    <a:pt x="0" y="12"/>
                    <a:pt x="6" y="31"/>
                  </a:cubicBezTo>
                  <a:cubicBezTo>
                    <a:pt x="7" y="35"/>
                    <a:pt x="9" y="38"/>
                    <a:pt x="11" y="39"/>
                  </a:cubicBezTo>
                  <a:cubicBezTo>
                    <a:pt x="14" y="42"/>
                    <a:pt x="18" y="42"/>
                    <a:pt x="22" y="42"/>
                  </a:cubicBezTo>
                  <a:cubicBezTo>
                    <a:pt x="25" y="42"/>
                    <a:pt x="29" y="42"/>
                    <a:pt x="31" y="41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6" y="39"/>
                    <a:pt x="37" y="38"/>
                  </a:cubicBezTo>
                  <a:cubicBezTo>
                    <a:pt x="44" y="34"/>
                    <a:pt x="53" y="28"/>
                    <a:pt x="53" y="18"/>
                  </a:cubicBezTo>
                  <a:cubicBezTo>
                    <a:pt x="53" y="16"/>
                    <a:pt x="53" y="13"/>
                    <a:pt x="52" y="11"/>
                  </a:cubicBezTo>
                  <a:cubicBezTo>
                    <a:pt x="51" y="7"/>
                    <a:pt x="48" y="4"/>
                    <a:pt x="45" y="2"/>
                  </a:cubicBezTo>
                  <a:cubicBezTo>
                    <a:pt x="42" y="0"/>
                    <a:pt x="39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22"/>
            <p:cNvSpPr>
              <a:spLocks noEditPoints="1"/>
            </p:cNvSpPr>
            <p:nvPr/>
          </p:nvSpPr>
          <p:spPr bwMode="auto">
            <a:xfrm>
              <a:off x="1181100" y="3505200"/>
              <a:ext cx="315913" cy="282575"/>
            </a:xfrm>
            <a:custGeom>
              <a:avLst/>
              <a:gdLst>
                <a:gd name="T0" fmla="*/ 247 w 445"/>
                <a:gd name="T1" fmla="*/ 63 h 397"/>
                <a:gd name="T2" fmla="*/ 323 w 445"/>
                <a:gd name="T3" fmla="*/ 22 h 397"/>
                <a:gd name="T4" fmla="*/ 326 w 445"/>
                <a:gd name="T5" fmla="*/ 26 h 397"/>
                <a:gd name="T6" fmla="*/ 387 w 445"/>
                <a:gd name="T7" fmla="*/ 150 h 397"/>
                <a:gd name="T8" fmla="*/ 415 w 445"/>
                <a:gd name="T9" fmla="*/ 216 h 397"/>
                <a:gd name="T10" fmla="*/ 417 w 445"/>
                <a:gd name="T11" fmla="*/ 241 h 397"/>
                <a:gd name="T12" fmla="*/ 393 w 445"/>
                <a:gd name="T13" fmla="*/ 263 h 397"/>
                <a:gd name="T14" fmla="*/ 377 w 445"/>
                <a:gd name="T15" fmla="*/ 270 h 397"/>
                <a:gd name="T16" fmla="*/ 185 w 445"/>
                <a:gd name="T17" fmla="*/ 368 h 397"/>
                <a:gd name="T18" fmla="*/ 171 w 445"/>
                <a:gd name="T19" fmla="*/ 375 h 397"/>
                <a:gd name="T20" fmla="*/ 157 w 445"/>
                <a:gd name="T21" fmla="*/ 377 h 397"/>
                <a:gd name="T22" fmla="*/ 117 w 445"/>
                <a:gd name="T23" fmla="*/ 352 h 397"/>
                <a:gd name="T24" fmla="*/ 91 w 445"/>
                <a:gd name="T25" fmla="*/ 309 h 397"/>
                <a:gd name="T26" fmla="*/ 30 w 445"/>
                <a:gd name="T27" fmla="*/ 216 h 397"/>
                <a:gd name="T28" fmla="*/ 21 w 445"/>
                <a:gd name="T29" fmla="*/ 192 h 397"/>
                <a:gd name="T30" fmla="*/ 49 w 445"/>
                <a:gd name="T31" fmla="*/ 165 h 397"/>
                <a:gd name="T32" fmla="*/ 193 w 445"/>
                <a:gd name="T33" fmla="*/ 90 h 397"/>
                <a:gd name="T34" fmla="*/ 247 w 445"/>
                <a:gd name="T35" fmla="*/ 63 h 397"/>
                <a:gd name="T36" fmla="*/ 247 w 445"/>
                <a:gd name="T37" fmla="*/ 63 h 397"/>
                <a:gd name="T38" fmla="*/ 318 w 445"/>
                <a:gd name="T39" fmla="*/ 0 h 397"/>
                <a:gd name="T40" fmla="*/ 311 w 445"/>
                <a:gd name="T41" fmla="*/ 1 h 397"/>
                <a:gd name="T42" fmla="*/ 305 w 445"/>
                <a:gd name="T43" fmla="*/ 3 h 397"/>
                <a:gd name="T44" fmla="*/ 132 w 445"/>
                <a:gd name="T45" fmla="*/ 100 h 397"/>
                <a:gd name="T46" fmla="*/ 17 w 445"/>
                <a:gd name="T47" fmla="*/ 164 h 397"/>
                <a:gd name="T48" fmla="*/ 2 w 445"/>
                <a:gd name="T49" fmla="*/ 179 h 397"/>
                <a:gd name="T50" fmla="*/ 11 w 445"/>
                <a:gd name="T51" fmla="*/ 204 h 397"/>
                <a:gd name="T52" fmla="*/ 78 w 445"/>
                <a:gd name="T53" fmla="*/ 313 h 397"/>
                <a:gd name="T54" fmla="*/ 78 w 445"/>
                <a:gd name="T55" fmla="*/ 314 h 397"/>
                <a:gd name="T56" fmla="*/ 149 w 445"/>
                <a:gd name="T57" fmla="*/ 397 h 397"/>
                <a:gd name="T58" fmla="*/ 172 w 445"/>
                <a:gd name="T59" fmla="*/ 392 h 397"/>
                <a:gd name="T60" fmla="*/ 237 w 445"/>
                <a:gd name="T61" fmla="*/ 366 h 397"/>
                <a:gd name="T62" fmla="*/ 350 w 445"/>
                <a:gd name="T63" fmla="*/ 306 h 397"/>
                <a:gd name="T64" fmla="*/ 404 w 445"/>
                <a:gd name="T65" fmla="*/ 283 h 397"/>
                <a:gd name="T66" fmla="*/ 437 w 445"/>
                <a:gd name="T67" fmla="*/ 238 h 397"/>
                <a:gd name="T68" fmla="*/ 341 w 445"/>
                <a:gd name="T69" fmla="*/ 16 h 397"/>
                <a:gd name="T70" fmla="*/ 318 w 445"/>
                <a:gd name="T7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5" h="397">
                  <a:moveTo>
                    <a:pt x="247" y="63"/>
                  </a:moveTo>
                  <a:cubicBezTo>
                    <a:pt x="270" y="51"/>
                    <a:pt x="323" y="22"/>
                    <a:pt x="323" y="22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54" y="65"/>
                    <a:pt x="371" y="108"/>
                    <a:pt x="387" y="150"/>
                  </a:cubicBezTo>
                  <a:cubicBezTo>
                    <a:pt x="396" y="172"/>
                    <a:pt x="404" y="195"/>
                    <a:pt x="415" y="216"/>
                  </a:cubicBezTo>
                  <a:cubicBezTo>
                    <a:pt x="419" y="225"/>
                    <a:pt x="420" y="233"/>
                    <a:pt x="417" y="241"/>
                  </a:cubicBezTo>
                  <a:cubicBezTo>
                    <a:pt x="414" y="250"/>
                    <a:pt x="406" y="257"/>
                    <a:pt x="393" y="263"/>
                  </a:cubicBezTo>
                  <a:cubicBezTo>
                    <a:pt x="377" y="270"/>
                    <a:pt x="377" y="270"/>
                    <a:pt x="377" y="270"/>
                  </a:cubicBezTo>
                  <a:cubicBezTo>
                    <a:pt x="313" y="300"/>
                    <a:pt x="247" y="330"/>
                    <a:pt x="185" y="368"/>
                  </a:cubicBezTo>
                  <a:cubicBezTo>
                    <a:pt x="180" y="371"/>
                    <a:pt x="175" y="373"/>
                    <a:pt x="171" y="375"/>
                  </a:cubicBezTo>
                  <a:cubicBezTo>
                    <a:pt x="166" y="376"/>
                    <a:pt x="162" y="377"/>
                    <a:pt x="157" y="377"/>
                  </a:cubicBezTo>
                  <a:cubicBezTo>
                    <a:pt x="144" y="377"/>
                    <a:pt x="130" y="371"/>
                    <a:pt x="117" y="352"/>
                  </a:cubicBezTo>
                  <a:cubicBezTo>
                    <a:pt x="108" y="337"/>
                    <a:pt x="100" y="323"/>
                    <a:pt x="91" y="309"/>
                  </a:cubicBezTo>
                  <a:cubicBezTo>
                    <a:pt x="73" y="277"/>
                    <a:pt x="54" y="245"/>
                    <a:pt x="30" y="216"/>
                  </a:cubicBezTo>
                  <a:cubicBezTo>
                    <a:pt x="22" y="208"/>
                    <a:pt x="19" y="200"/>
                    <a:pt x="21" y="192"/>
                  </a:cubicBezTo>
                  <a:cubicBezTo>
                    <a:pt x="23" y="178"/>
                    <a:pt x="39" y="170"/>
                    <a:pt x="49" y="165"/>
                  </a:cubicBezTo>
                  <a:cubicBezTo>
                    <a:pt x="97" y="139"/>
                    <a:pt x="146" y="114"/>
                    <a:pt x="193" y="90"/>
                  </a:cubicBezTo>
                  <a:cubicBezTo>
                    <a:pt x="211" y="81"/>
                    <a:pt x="229" y="72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moveTo>
                    <a:pt x="318" y="0"/>
                  </a:moveTo>
                  <a:cubicBezTo>
                    <a:pt x="315" y="0"/>
                    <a:pt x="312" y="0"/>
                    <a:pt x="311" y="1"/>
                  </a:cubicBezTo>
                  <a:cubicBezTo>
                    <a:pt x="309" y="1"/>
                    <a:pt x="307" y="2"/>
                    <a:pt x="305" y="3"/>
                  </a:cubicBezTo>
                  <a:cubicBezTo>
                    <a:pt x="248" y="35"/>
                    <a:pt x="190" y="68"/>
                    <a:pt x="132" y="100"/>
                  </a:cubicBezTo>
                  <a:cubicBezTo>
                    <a:pt x="94" y="121"/>
                    <a:pt x="56" y="142"/>
                    <a:pt x="17" y="164"/>
                  </a:cubicBezTo>
                  <a:cubicBezTo>
                    <a:pt x="8" y="169"/>
                    <a:pt x="3" y="174"/>
                    <a:pt x="2" y="179"/>
                  </a:cubicBezTo>
                  <a:cubicBezTo>
                    <a:pt x="0" y="185"/>
                    <a:pt x="3" y="193"/>
                    <a:pt x="11" y="204"/>
                  </a:cubicBezTo>
                  <a:cubicBezTo>
                    <a:pt x="37" y="240"/>
                    <a:pt x="58" y="278"/>
                    <a:pt x="78" y="313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112" y="376"/>
                    <a:pt x="125" y="397"/>
                    <a:pt x="149" y="397"/>
                  </a:cubicBezTo>
                  <a:cubicBezTo>
                    <a:pt x="156" y="397"/>
                    <a:pt x="163" y="395"/>
                    <a:pt x="172" y="392"/>
                  </a:cubicBezTo>
                  <a:cubicBezTo>
                    <a:pt x="189" y="387"/>
                    <a:pt x="209" y="378"/>
                    <a:pt x="237" y="366"/>
                  </a:cubicBezTo>
                  <a:cubicBezTo>
                    <a:pt x="271" y="338"/>
                    <a:pt x="311" y="322"/>
                    <a:pt x="350" y="306"/>
                  </a:cubicBezTo>
                  <a:cubicBezTo>
                    <a:pt x="368" y="299"/>
                    <a:pt x="386" y="291"/>
                    <a:pt x="404" y="283"/>
                  </a:cubicBezTo>
                  <a:cubicBezTo>
                    <a:pt x="430" y="270"/>
                    <a:pt x="445" y="261"/>
                    <a:pt x="437" y="238"/>
                  </a:cubicBezTo>
                  <a:cubicBezTo>
                    <a:pt x="410" y="156"/>
                    <a:pt x="384" y="83"/>
                    <a:pt x="341" y="16"/>
                  </a:cubicBezTo>
                  <a:cubicBezTo>
                    <a:pt x="332" y="3"/>
                    <a:pt x="324" y="0"/>
                    <a:pt x="3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23"/>
            <p:cNvSpPr>
              <a:spLocks noEditPoints="1"/>
            </p:cNvSpPr>
            <p:nvPr/>
          </p:nvSpPr>
          <p:spPr bwMode="auto">
            <a:xfrm>
              <a:off x="1471613" y="3397250"/>
              <a:ext cx="280988" cy="234950"/>
            </a:xfrm>
            <a:custGeom>
              <a:avLst/>
              <a:gdLst>
                <a:gd name="T0" fmla="*/ 130 w 395"/>
                <a:gd name="T1" fmla="*/ 309 h 330"/>
                <a:gd name="T2" fmla="*/ 79 w 395"/>
                <a:gd name="T3" fmla="*/ 267 h 330"/>
                <a:gd name="T4" fmla="*/ 45 w 395"/>
                <a:gd name="T5" fmla="*/ 198 h 330"/>
                <a:gd name="T6" fmla="*/ 26 w 395"/>
                <a:gd name="T7" fmla="*/ 159 h 330"/>
                <a:gd name="T8" fmla="*/ 23 w 395"/>
                <a:gd name="T9" fmla="*/ 154 h 330"/>
                <a:gd name="T10" fmla="*/ 29 w 395"/>
                <a:gd name="T11" fmla="*/ 152 h 330"/>
                <a:gd name="T12" fmla="*/ 284 w 395"/>
                <a:gd name="T13" fmla="*/ 33 h 330"/>
                <a:gd name="T14" fmla="*/ 289 w 395"/>
                <a:gd name="T15" fmla="*/ 31 h 330"/>
                <a:gd name="T16" fmla="*/ 296 w 395"/>
                <a:gd name="T17" fmla="*/ 30 h 330"/>
                <a:gd name="T18" fmla="*/ 321 w 395"/>
                <a:gd name="T19" fmla="*/ 46 h 330"/>
                <a:gd name="T20" fmla="*/ 327 w 395"/>
                <a:gd name="T21" fmla="*/ 58 h 330"/>
                <a:gd name="T22" fmla="*/ 330 w 395"/>
                <a:gd name="T23" fmla="*/ 65 h 330"/>
                <a:gd name="T24" fmla="*/ 271 w 395"/>
                <a:gd name="T25" fmla="*/ 244 h 330"/>
                <a:gd name="T26" fmla="*/ 242 w 395"/>
                <a:gd name="T27" fmla="*/ 259 h 330"/>
                <a:gd name="T28" fmla="*/ 168 w 395"/>
                <a:gd name="T29" fmla="*/ 297 h 330"/>
                <a:gd name="T30" fmla="*/ 149 w 395"/>
                <a:gd name="T31" fmla="*/ 306 h 330"/>
                <a:gd name="T32" fmla="*/ 149 w 395"/>
                <a:gd name="T33" fmla="*/ 306 h 330"/>
                <a:gd name="T34" fmla="*/ 130 w 395"/>
                <a:gd name="T35" fmla="*/ 309 h 330"/>
                <a:gd name="T36" fmla="*/ 301 w 395"/>
                <a:gd name="T37" fmla="*/ 0 h 330"/>
                <a:gd name="T38" fmla="*/ 293 w 395"/>
                <a:gd name="T39" fmla="*/ 1 h 330"/>
                <a:gd name="T40" fmla="*/ 280 w 395"/>
                <a:gd name="T41" fmla="*/ 7 h 330"/>
                <a:gd name="T42" fmla="*/ 18 w 395"/>
                <a:gd name="T43" fmla="*/ 133 h 330"/>
                <a:gd name="T44" fmla="*/ 2 w 395"/>
                <a:gd name="T45" fmla="*/ 145 h 330"/>
                <a:gd name="T46" fmla="*/ 9 w 395"/>
                <a:gd name="T47" fmla="*/ 166 h 330"/>
                <a:gd name="T48" fmla="*/ 19 w 395"/>
                <a:gd name="T49" fmla="*/ 184 h 330"/>
                <a:gd name="T50" fmla="*/ 79 w 395"/>
                <a:gd name="T51" fmla="*/ 291 h 330"/>
                <a:gd name="T52" fmla="*/ 122 w 395"/>
                <a:gd name="T53" fmla="*/ 330 h 330"/>
                <a:gd name="T54" fmla="*/ 142 w 395"/>
                <a:gd name="T55" fmla="*/ 327 h 330"/>
                <a:gd name="T56" fmla="*/ 159 w 395"/>
                <a:gd name="T57" fmla="*/ 320 h 330"/>
                <a:gd name="T58" fmla="*/ 249 w 395"/>
                <a:gd name="T59" fmla="*/ 277 h 330"/>
                <a:gd name="T60" fmla="*/ 347 w 395"/>
                <a:gd name="T61" fmla="*/ 231 h 330"/>
                <a:gd name="T62" fmla="*/ 390 w 395"/>
                <a:gd name="T63" fmla="*/ 193 h 330"/>
                <a:gd name="T64" fmla="*/ 384 w 395"/>
                <a:gd name="T65" fmla="*/ 144 h 330"/>
                <a:gd name="T66" fmla="*/ 365 w 395"/>
                <a:gd name="T67" fmla="*/ 107 h 330"/>
                <a:gd name="T68" fmla="*/ 321 w 395"/>
                <a:gd name="T69" fmla="*/ 17 h 330"/>
                <a:gd name="T70" fmla="*/ 301 w 395"/>
                <a:gd name="T7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5" h="330">
                  <a:moveTo>
                    <a:pt x="130" y="309"/>
                  </a:moveTo>
                  <a:cubicBezTo>
                    <a:pt x="109" y="309"/>
                    <a:pt x="92" y="295"/>
                    <a:pt x="79" y="267"/>
                  </a:cubicBezTo>
                  <a:cubicBezTo>
                    <a:pt x="69" y="245"/>
                    <a:pt x="58" y="223"/>
                    <a:pt x="45" y="198"/>
                  </a:cubicBezTo>
                  <a:cubicBezTo>
                    <a:pt x="39" y="186"/>
                    <a:pt x="33" y="173"/>
                    <a:pt x="26" y="159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1" y="115"/>
                    <a:pt x="204" y="76"/>
                    <a:pt x="284" y="33"/>
                  </a:cubicBezTo>
                  <a:cubicBezTo>
                    <a:pt x="286" y="32"/>
                    <a:pt x="287" y="32"/>
                    <a:pt x="289" y="31"/>
                  </a:cubicBezTo>
                  <a:cubicBezTo>
                    <a:pt x="291" y="30"/>
                    <a:pt x="294" y="30"/>
                    <a:pt x="296" y="30"/>
                  </a:cubicBezTo>
                  <a:cubicBezTo>
                    <a:pt x="304" y="30"/>
                    <a:pt x="313" y="33"/>
                    <a:pt x="321" y="46"/>
                  </a:cubicBezTo>
                  <a:cubicBezTo>
                    <a:pt x="324" y="50"/>
                    <a:pt x="325" y="54"/>
                    <a:pt x="327" y="58"/>
                  </a:cubicBezTo>
                  <a:cubicBezTo>
                    <a:pt x="328" y="61"/>
                    <a:pt x="329" y="63"/>
                    <a:pt x="330" y="65"/>
                  </a:cubicBezTo>
                  <a:cubicBezTo>
                    <a:pt x="388" y="182"/>
                    <a:pt x="387" y="186"/>
                    <a:pt x="271" y="244"/>
                  </a:cubicBezTo>
                  <a:cubicBezTo>
                    <a:pt x="261" y="249"/>
                    <a:pt x="251" y="254"/>
                    <a:pt x="242" y="259"/>
                  </a:cubicBezTo>
                  <a:cubicBezTo>
                    <a:pt x="217" y="271"/>
                    <a:pt x="192" y="284"/>
                    <a:pt x="168" y="297"/>
                  </a:cubicBezTo>
                  <a:cubicBezTo>
                    <a:pt x="161" y="301"/>
                    <a:pt x="155" y="304"/>
                    <a:pt x="149" y="306"/>
                  </a:cubicBezTo>
                  <a:cubicBezTo>
                    <a:pt x="149" y="306"/>
                    <a:pt x="149" y="306"/>
                    <a:pt x="149" y="306"/>
                  </a:cubicBezTo>
                  <a:cubicBezTo>
                    <a:pt x="142" y="308"/>
                    <a:pt x="136" y="309"/>
                    <a:pt x="130" y="309"/>
                  </a:cubicBezTo>
                  <a:moveTo>
                    <a:pt x="301" y="0"/>
                  </a:moveTo>
                  <a:cubicBezTo>
                    <a:pt x="298" y="0"/>
                    <a:pt x="296" y="0"/>
                    <a:pt x="293" y="1"/>
                  </a:cubicBezTo>
                  <a:cubicBezTo>
                    <a:pt x="289" y="2"/>
                    <a:pt x="285" y="4"/>
                    <a:pt x="280" y="7"/>
                  </a:cubicBezTo>
                  <a:cubicBezTo>
                    <a:pt x="206" y="49"/>
                    <a:pt x="116" y="96"/>
                    <a:pt x="18" y="133"/>
                  </a:cubicBezTo>
                  <a:cubicBezTo>
                    <a:pt x="9" y="136"/>
                    <a:pt x="3" y="140"/>
                    <a:pt x="2" y="145"/>
                  </a:cubicBezTo>
                  <a:cubicBezTo>
                    <a:pt x="0" y="149"/>
                    <a:pt x="2" y="157"/>
                    <a:pt x="9" y="166"/>
                  </a:cubicBezTo>
                  <a:cubicBezTo>
                    <a:pt x="12" y="172"/>
                    <a:pt x="16" y="178"/>
                    <a:pt x="19" y="184"/>
                  </a:cubicBezTo>
                  <a:cubicBezTo>
                    <a:pt x="41" y="218"/>
                    <a:pt x="64" y="253"/>
                    <a:pt x="79" y="291"/>
                  </a:cubicBezTo>
                  <a:cubicBezTo>
                    <a:pt x="89" y="318"/>
                    <a:pt x="102" y="330"/>
                    <a:pt x="122" y="330"/>
                  </a:cubicBezTo>
                  <a:cubicBezTo>
                    <a:pt x="128" y="330"/>
                    <a:pt x="135" y="329"/>
                    <a:pt x="142" y="327"/>
                  </a:cubicBezTo>
                  <a:cubicBezTo>
                    <a:pt x="148" y="325"/>
                    <a:pt x="153" y="323"/>
                    <a:pt x="159" y="320"/>
                  </a:cubicBezTo>
                  <a:cubicBezTo>
                    <a:pt x="189" y="306"/>
                    <a:pt x="219" y="292"/>
                    <a:pt x="249" y="277"/>
                  </a:cubicBezTo>
                  <a:cubicBezTo>
                    <a:pt x="281" y="262"/>
                    <a:pt x="314" y="246"/>
                    <a:pt x="347" y="231"/>
                  </a:cubicBezTo>
                  <a:cubicBezTo>
                    <a:pt x="371" y="220"/>
                    <a:pt x="385" y="207"/>
                    <a:pt x="390" y="193"/>
                  </a:cubicBezTo>
                  <a:cubicBezTo>
                    <a:pt x="395" y="180"/>
                    <a:pt x="393" y="164"/>
                    <a:pt x="384" y="144"/>
                  </a:cubicBezTo>
                  <a:cubicBezTo>
                    <a:pt x="378" y="132"/>
                    <a:pt x="372" y="120"/>
                    <a:pt x="365" y="107"/>
                  </a:cubicBezTo>
                  <a:cubicBezTo>
                    <a:pt x="350" y="78"/>
                    <a:pt x="335" y="48"/>
                    <a:pt x="321" y="17"/>
                  </a:cubicBezTo>
                  <a:cubicBezTo>
                    <a:pt x="314" y="4"/>
                    <a:pt x="30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24"/>
            <p:cNvSpPr>
              <a:spLocks noEditPoints="1"/>
            </p:cNvSpPr>
            <p:nvPr/>
          </p:nvSpPr>
          <p:spPr bwMode="auto">
            <a:xfrm>
              <a:off x="1574800" y="3627438"/>
              <a:ext cx="104775" cy="87313"/>
            </a:xfrm>
            <a:custGeom>
              <a:avLst/>
              <a:gdLst>
                <a:gd name="T0" fmla="*/ 57 w 149"/>
                <a:gd name="T1" fmla="*/ 103 h 123"/>
                <a:gd name="T2" fmla="*/ 44 w 149"/>
                <a:gd name="T3" fmla="*/ 99 h 123"/>
                <a:gd name="T4" fmla="*/ 28 w 149"/>
                <a:gd name="T5" fmla="*/ 79 h 123"/>
                <a:gd name="T6" fmla="*/ 56 w 149"/>
                <a:gd name="T7" fmla="*/ 32 h 123"/>
                <a:gd name="T8" fmla="*/ 68 w 149"/>
                <a:gd name="T9" fmla="*/ 27 h 123"/>
                <a:gd name="T10" fmla="*/ 75 w 149"/>
                <a:gd name="T11" fmla="*/ 24 h 123"/>
                <a:gd name="T12" fmla="*/ 83 w 149"/>
                <a:gd name="T13" fmla="*/ 22 h 123"/>
                <a:gd name="T14" fmla="*/ 110 w 149"/>
                <a:gd name="T15" fmla="*/ 49 h 123"/>
                <a:gd name="T16" fmla="*/ 91 w 149"/>
                <a:gd name="T17" fmla="*/ 92 h 123"/>
                <a:gd name="T18" fmla="*/ 84 w 149"/>
                <a:gd name="T19" fmla="*/ 95 h 123"/>
                <a:gd name="T20" fmla="*/ 84 w 149"/>
                <a:gd name="T21" fmla="*/ 95 h 123"/>
                <a:gd name="T22" fmla="*/ 83 w 149"/>
                <a:gd name="T23" fmla="*/ 96 h 123"/>
                <a:gd name="T24" fmla="*/ 73 w 149"/>
                <a:gd name="T25" fmla="*/ 100 h 123"/>
                <a:gd name="T26" fmla="*/ 57 w 149"/>
                <a:gd name="T27" fmla="*/ 103 h 123"/>
                <a:gd name="T28" fmla="*/ 82 w 149"/>
                <a:gd name="T29" fmla="*/ 0 h 123"/>
                <a:gd name="T30" fmla="*/ 74 w 149"/>
                <a:gd name="T31" fmla="*/ 1 h 123"/>
                <a:gd name="T32" fmla="*/ 48 w 149"/>
                <a:gd name="T33" fmla="*/ 16 h 123"/>
                <a:gd name="T34" fmla="*/ 33 w 149"/>
                <a:gd name="T35" fmla="*/ 26 h 123"/>
                <a:gd name="T36" fmla="*/ 2 w 149"/>
                <a:gd name="T37" fmla="*/ 55 h 123"/>
                <a:gd name="T38" fmla="*/ 9 w 149"/>
                <a:gd name="T39" fmla="*/ 82 h 123"/>
                <a:gd name="T40" fmla="*/ 10 w 149"/>
                <a:gd name="T41" fmla="*/ 85 h 123"/>
                <a:gd name="T42" fmla="*/ 52 w 149"/>
                <a:gd name="T43" fmla="*/ 123 h 123"/>
                <a:gd name="T44" fmla="*/ 64 w 149"/>
                <a:gd name="T45" fmla="*/ 121 h 123"/>
                <a:gd name="T46" fmla="*/ 75 w 149"/>
                <a:gd name="T47" fmla="*/ 116 h 123"/>
                <a:gd name="T48" fmla="*/ 108 w 149"/>
                <a:gd name="T49" fmla="*/ 102 h 123"/>
                <a:gd name="T50" fmla="*/ 121 w 149"/>
                <a:gd name="T51" fmla="*/ 97 h 123"/>
                <a:gd name="T52" fmla="*/ 105 w 149"/>
                <a:gd name="T53" fmla="*/ 14 h 123"/>
                <a:gd name="T54" fmla="*/ 101 w 149"/>
                <a:gd name="T55" fmla="*/ 9 h 123"/>
                <a:gd name="T56" fmla="*/ 82 w 149"/>
                <a:gd name="T5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9" h="123">
                  <a:moveTo>
                    <a:pt x="57" y="103"/>
                  </a:moveTo>
                  <a:cubicBezTo>
                    <a:pt x="52" y="103"/>
                    <a:pt x="47" y="101"/>
                    <a:pt x="44" y="99"/>
                  </a:cubicBezTo>
                  <a:cubicBezTo>
                    <a:pt x="36" y="96"/>
                    <a:pt x="32" y="89"/>
                    <a:pt x="28" y="79"/>
                  </a:cubicBezTo>
                  <a:cubicBezTo>
                    <a:pt x="19" y="49"/>
                    <a:pt x="41" y="39"/>
                    <a:pt x="56" y="32"/>
                  </a:cubicBezTo>
                  <a:cubicBezTo>
                    <a:pt x="61" y="31"/>
                    <a:pt x="65" y="29"/>
                    <a:pt x="68" y="27"/>
                  </a:cubicBezTo>
                  <a:cubicBezTo>
                    <a:pt x="71" y="25"/>
                    <a:pt x="73" y="24"/>
                    <a:pt x="75" y="24"/>
                  </a:cubicBezTo>
                  <a:cubicBezTo>
                    <a:pt x="78" y="23"/>
                    <a:pt x="80" y="22"/>
                    <a:pt x="83" y="22"/>
                  </a:cubicBezTo>
                  <a:cubicBezTo>
                    <a:pt x="98" y="22"/>
                    <a:pt x="106" y="41"/>
                    <a:pt x="110" y="49"/>
                  </a:cubicBezTo>
                  <a:cubicBezTo>
                    <a:pt x="121" y="78"/>
                    <a:pt x="101" y="87"/>
                    <a:pt x="91" y="92"/>
                  </a:cubicBezTo>
                  <a:cubicBezTo>
                    <a:pt x="88" y="93"/>
                    <a:pt x="86" y="94"/>
                    <a:pt x="84" y="95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79" y="97"/>
                    <a:pt x="76" y="99"/>
                    <a:pt x="73" y="100"/>
                  </a:cubicBezTo>
                  <a:cubicBezTo>
                    <a:pt x="67" y="102"/>
                    <a:pt x="62" y="103"/>
                    <a:pt x="57" y="103"/>
                  </a:cubicBezTo>
                  <a:moveTo>
                    <a:pt x="82" y="0"/>
                  </a:moveTo>
                  <a:cubicBezTo>
                    <a:pt x="80" y="0"/>
                    <a:pt x="77" y="0"/>
                    <a:pt x="74" y="1"/>
                  </a:cubicBezTo>
                  <a:cubicBezTo>
                    <a:pt x="66" y="4"/>
                    <a:pt x="57" y="10"/>
                    <a:pt x="48" y="16"/>
                  </a:cubicBezTo>
                  <a:cubicBezTo>
                    <a:pt x="43" y="20"/>
                    <a:pt x="38" y="23"/>
                    <a:pt x="33" y="26"/>
                  </a:cubicBezTo>
                  <a:cubicBezTo>
                    <a:pt x="19" y="34"/>
                    <a:pt x="5" y="42"/>
                    <a:pt x="2" y="55"/>
                  </a:cubicBezTo>
                  <a:cubicBezTo>
                    <a:pt x="0" y="62"/>
                    <a:pt x="2" y="71"/>
                    <a:pt x="9" y="82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24" y="108"/>
                    <a:pt x="34" y="123"/>
                    <a:pt x="52" y="123"/>
                  </a:cubicBezTo>
                  <a:cubicBezTo>
                    <a:pt x="56" y="123"/>
                    <a:pt x="60" y="122"/>
                    <a:pt x="64" y="121"/>
                  </a:cubicBezTo>
                  <a:cubicBezTo>
                    <a:pt x="68" y="120"/>
                    <a:pt x="71" y="118"/>
                    <a:pt x="75" y="116"/>
                  </a:cubicBezTo>
                  <a:cubicBezTo>
                    <a:pt x="86" y="111"/>
                    <a:pt x="97" y="107"/>
                    <a:pt x="108" y="102"/>
                  </a:cubicBezTo>
                  <a:cubicBezTo>
                    <a:pt x="112" y="101"/>
                    <a:pt x="117" y="99"/>
                    <a:pt x="121" y="97"/>
                  </a:cubicBezTo>
                  <a:cubicBezTo>
                    <a:pt x="149" y="64"/>
                    <a:pt x="126" y="38"/>
                    <a:pt x="105" y="14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95" y="3"/>
                    <a:pt x="89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25"/>
            <p:cNvSpPr>
              <a:spLocks noEditPoints="1"/>
            </p:cNvSpPr>
            <p:nvPr/>
          </p:nvSpPr>
          <p:spPr bwMode="auto">
            <a:xfrm>
              <a:off x="1304925" y="3768725"/>
              <a:ext cx="85725" cy="77788"/>
            </a:xfrm>
            <a:custGeom>
              <a:avLst/>
              <a:gdLst>
                <a:gd name="T0" fmla="*/ 57 w 120"/>
                <a:gd name="T1" fmla="*/ 91 h 110"/>
                <a:gd name="T2" fmla="*/ 30 w 120"/>
                <a:gd name="T3" fmla="*/ 70 h 110"/>
                <a:gd name="T4" fmla="*/ 28 w 120"/>
                <a:gd name="T5" fmla="*/ 51 h 110"/>
                <a:gd name="T6" fmla="*/ 51 w 120"/>
                <a:gd name="T7" fmla="*/ 34 h 110"/>
                <a:gd name="T8" fmla="*/ 54 w 120"/>
                <a:gd name="T9" fmla="*/ 33 h 110"/>
                <a:gd name="T10" fmla="*/ 63 w 120"/>
                <a:gd name="T11" fmla="*/ 29 h 110"/>
                <a:gd name="T12" fmla="*/ 74 w 120"/>
                <a:gd name="T13" fmla="*/ 27 h 110"/>
                <a:gd name="T14" fmla="*/ 97 w 120"/>
                <a:gd name="T15" fmla="*/ 42 h 110"/>
                <a:gd name="T16" fmla="*/ 97 w 120"/>
                <a:gd name="T17" fmla="*/ 43 h 110"/>
                <a:gd name="T18" fmla="*/ 97 w 120"/>
                <a:gd name="T19" fmla="*/ 43 h 110"/>
                <a:gd name="T20" fmla="*/ 74 w 120"/>
                <a:gd name="T21" fmla="*/ 85 h 110"/>
                <a:gd name="T22" fmla="*/ 66 w 120"/>
                <a:gd name="T23" fmla="*/ 89 h 110"/>
                <a:gd name="T24" fmla="*/ 57 w 120"/>
                <a:gd name="T25" fmla="*/ 91 h 110"/>
                <a:gd name="T26" fmla="*/ 85 w 120"/>
                <a:gd name="T27" fmla="*/ 0 h 110"/>
                <a:gd name="T28" fmla="*/ 78 w 120"/>
                <a:gd name="T29" fmla="*/ 2 h 110"/>
                <a:gd name="T30" fmla="*/ 66 w 120"/>
                <a:gd name="T31" fmla="*/ 7 h 110"/>
                <a:gd name="T32" fmla="*/ 66 w 120"/>
                <a:gd name="T33" fmla="*/ 6 h 110"/>
                <a:gd name="T34" fmla="*/ 21 w 120"/>
                <a:gd name="T35" fmla="*/ 28 h 110"/>
                <a:gd name="T36" fmla="*/ 2 w 120"/>
                <a:gd name="T37" fmla="*/ 47 h 110"/>
                <a:gd name="T38" fmla="*/ 9 w 120"/>
                <a:gd name="T39" fmla="*/ 74 h 110"/>
                <a:gd name="T40" fmla="*/ 56 w 120"/>
                <a:gd name="T41" fmla="*/ 110 h 110"/>
                <a:gd name="T42" fmla="*/ 67 w 120"/>
                <a:gd name="T43" fmla="*/ 108 h 110"/>
                <a:gd name="T44" fmla="*/ 104 w 120"/>
                <a:gd name="T45" fmla="*/ 83 h 110"/>
                <a:gd name="T46" fmla="*/ 106 w 120"/>
                <a:gd name="T47" fmla="*/ 38 h 110"/>
                <a:gd name="T48" fmla="*/ 97 w 120"/>
                <a:gd name="T49" fmla="*/ 14 h 110"/>
                <a:gd name="T50" fmla="*/ 91 w 120"/>
                <a:gd name="T51" fmla="*/ 1 h 110"/>
                <a:gd name="T52" fmla="*/ 85 w 120"/>
                <a:gd name="T5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110">
                  <a:moveTo>
                    <a:pt x="57" y="91"/>
                  </a:moveTo>
                  <a:cubicBezTo>
                    <a:pt x="45" y="91"/>
                    <a:pt x="36" y="84"/>
                    <a:pt x="30" y="70"/>
                  </a:cubicBezTo>
                  <a:cubicBezTo>
                    <a:pt x="27" y="63"/>
                    <a:pt x="26" y="56"/>
                    <a:pt x="28" y="51"/>
                  </a:cubicBezTo>
                  <a:cubicBezTo>
                    <a:pt x="32" y="42"/>
                    <a:pt x="42" y="37"/>
                    <a:pt x="51" y="34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7" y="31"/>
                    <a:pt x="60" y="30"/>
                    <a:pt x="63" y="29"/>
                  </a:cubicBezTo>
                  <a:cubicBezTo>
                    <a:pt x="66" y="28"/>
                    <a:pt x="70" y="27"/>
                    <a:pt x="74" y="27"/>
                  </a:cubicBezTo>
                  <a:cubicBezTo>
                    <a:pt x="82" y="27"/>
                    <a:pt x="90" y="30"/>
                    <a:pt x="97" y="42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4" y="67"/>
                    <a:pt x="86" y="78"/>
                    <a:pt x="74" y="85"/>
                  </a:cubicBezTo>
                  <a:cubicBezTo>
                    <a:pt x="71" y="87"/>
                    <a:pt x="68" y="88"/>
                    <a:pt x="66" y="89"/>
                  </a:cubicBezTo>
                  <a:cubicBezTo>
                    <a:pt x="63" y="90"/>
                    <a:pt x="60" y="91"/>
                    <a:pt x="57" y="91"/>
                  </a:cubicBezTo>
                  <a:moveTo>
                    <a:pt x="85" y="0"/>
                  </a:moveTo>
                  <a:cubicBezTo>
                    <a:pt x="83" y="0"/>
                    <a:pt x="81" y="1"/>
                    <a:pt x="78" y="2"/>
                  </a:cubicBezTo>
                  <a:cubicBezTo>
                    <a:pt x="74" y="3"/>
                    <a:pt x="70" y="4"/>
                    <a:pt x="66" y="7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51" y="14"/>
                    <a:pt x="36" y="21"/>
                    <a:pt x="21" y="28"/>
                  </a:cubicBezTo>
                  <a:cubicBezTo>
                    <a:pt x="11" y="34"/>
                    <a:pt x="4" y="40"/>
                    <a:pt x="2" y="47"/>
                  </a:cubicBezTo>
                  <a:cubicBezTo>
                    <a:pt x="0" y="54"/>
                    <a:pt x="3" y="63"/>
                    <a:pt x="9" y="74"/>
                  </a:cubicBezTo>
                  <a:cubicBezTo>
                    <a:pt x="27" y="103"/>
                    <a:pt x="43" y="110"/>
                    <a:pt x="56" y="110"/>
                  </a:cubicBezTo>
                  <a:cubicBezTo>
                    <a:pt x="60" y="110"/>
                    <a:pt x="64" y="109"/>
                    <a:pt x="67" y="108"/>
                  </a:cubicBezTo>
                  <a:cubicBezTo>
                    <a:pt x="78" y="105"/>
                    <a:pt x="91" y="96"/>
                    <a:pt x="104" y="83"/>
                  </a:cubicBezTo>
                  <a:cubicBezTo>
                    <a:pt x="120" y="67"/>
                    <a:pt x="114" y="54"/>
                    <a:pt x="106" y="38"/>
                  </a:cubicBezTo>
                  <a:cubicBezTo>
                    <a:pt x="102" y="30"/>
                    <a:pt x="98" y="22"/>
                    <a:pt x="97" y="14"/>
                  </a:cubicBezTo>
                  <a:cubicBezTo>
                    <a:pt x="96" y="7"/>
                    <a:pt x="94" y="3"/>
                    <a:pt x="91" y="1"/>
                  </a:cubicBezTo>
                  <a:cubicBezTo>
                    <a:pt x="89" y="1"/>
                    <a:pt x="88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26"/>
            <p:cNvSpPr>
              <a:spLocks noEditPoints="1"/>
            </p:cNvSpPr>
            <p:nvPr/>
          </p:nvSpPr>
          <p:spPr bwMode="auto">
            <a:xfrm>
              <a:off x="1257300" y="3559175"/>
              <a:ext cx="188913" cy="169863"/>
            </a:xfrm>
            <a:custGeom>
              <a:avLst/>
              <a:gdLst>
                <a:gd name="T0" fmla="*/ 32 w 265"/>
                <a:gd name="T1" fmla="*/ 149 h 238"/>
                <a:gd name="T2" fmla="*/ 29 w 265"/>
                <a:gd name="T3" fmla="*/ 124 h 238"/>
                <a:gd name="T4" fmla="*/ 53 w 265"/>
                <a:gd name="T5" fmla="*/ 100 h 238"/>
                <a:gd name="T6" fmla="*/ 93 w 265"/>
                <a:gd name="T7" fmla="*/ 127 h 238"/>
                <a:gd name="T8" fmla="*/ 107 w 265"/>
                <a:gd name="T9" fmla="*/ 160 h 238"/>
                <a:gd name="T10" fmla="*/ 85 w 265"/>
                <a:gd name="T11" fmla="*/ 178 h 238"/>
                <a:gd name="T12" fmla="*/ 75 w 265"/>
                <a:gd name="T13" fmla="*/ 183 h 238"/>
                <a:gd name="T14" fmla="*/ 52 w 265"/>
                <a:gd name="T15" fmla="*/ 151 h 238"/>
                <a:gd name="T16" fmla="*/ 41 w 265"/>
                <a:gd name="T17" fmla="*/ 152 h 238"/>
                <a:gd name="T18" fmla="*/ 182 w 265"/>
                <a:gd name="T19" fmla="*/ 108 h 238"/>
                <a:gd name="T20" fmla="*/ 159 w 265"/>
                <a:gd name="T21" fmla="*/ 26 h 238"/>
                <a:gd name="T22" fmla="*/ 200 w 265"/>
                <a:gd name="T23" fmla="*/ 69 h 238"/>
                <a:gd name="T24" fmla="*/ 231 w 265"/>
                <a:gd name="T25" fmla="*/ 110 h 238"/>
                <a:gd name="T26" fmla="*/ 225 w 265"/>
                <a:gd name="T27" fmla="*/ 112 h 238"/>
                <a:gd name="T28" fmla="*/ 146 w 265"/>
                <a:gd name="T29" fmla="*/ 0 h 238"/>
                <a:gd name="T30" fmla="*/ 122 w 265"/>
                <a:gd name="T31" fmla="*/ 94 h 238"/>
                <a:gd name="T32" fmla="*/ 116 w 265"/>
                <a:gd name="T33" fmla="*/ 96 h 238"/>
                <a:gd name="T34" fmla="*/ 78 w 265"/>
                <a:gd name="T35" fmla="*/ 91 h 238"/>
                <a:gd name="T36" fmla="*/ 29 w 265"/>
                <a:gd name="T37" fmla="*/ 86 h 238"/>
                <a:gd name="T38" fmla="*/ 7 w 265"/>
                <a:gd name="T39" fmla="*/ 154 h 238"/>
                <a:gd name="T40" fmla="*/ 9 w 265"/>
                <a:gd name="T41" fmla="*/ 179 h 238"/>
                <a:gd name="T42" fmla="*/ 37 w 265"/>
                <a:gd name="T43" fmla="*/ 218 h 238"/>
                <a:gd name="T44" fmla="*/ 51 w 265"/>
                <a:gd name="T45" fmla="*/ 218 h 238"/>
                <a:gd name="T46" fmla="*/ 67 w 265"/>
                <a:gd name="T47" fmla="*/ 212 h 238"/>
                <a:gd name="T48" fmla="*/ 90 w 265"/>
                <a:gd name="T49" fmla="*/ 216 h 238"/>
                <a:gd name="T50" fmla="*/ 121 w 265"/>
                <a:gd name="T51" fmla="*/ 238 h 238"/>
                <a:gd name="T52" fmla="*/ 136 w 265"/>
                <a:gd name="T53" fmla="*/ 229 h 238"/>
                <a:gd name="T54" fmla="*/ 120 w 265"/>
                <a:gd name="T55" fmla="*/ 176 h 238"/>
                <a:gd name="T56" fmla="*/ 127 w 265"/>
                <a:gd name="T57" fmla="*/ 160 h 238"/>
                <a:gd name="T58" fmla="*/ 136 w 265"/>
                <a:gd name="T59" fmla="*/ 159 h 238"/>
                <a:gd name="T60" fmla="*/ 199 w 265"/>
                <a:gd name="T61" fmla="*/ 188 h 238"/>
                <a:gd name="T62" fmla="*/ 211 w 265"/>
                <a:gd name="T63" fmla="*/ 190 h 238"/>
                <a:gd name="T64" fmla="*/ 251 w 265"/>
                <a:gd name="T65" fmla="*/ 119 h 238"/>
                <a:gd name="T66" fmla="*/ 244 w 265"/>
                <a:gd name="T67" fmla="*/ 91 h 238"/>
                <a:gd name="T68" fmla="*/ 219 w 265"/>
                <a:gd name="T69" fmla="*/ 71 h 238"/>
                <a:gd name="T70" fmla="*/ 228 w 265"/>
                <a:gd name="T71" fmla="*/ 48 h 238"/>
                <a:gd name="T72" fmla="*/ 146 w 265"/>
                <a:gd name="T7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5" h="238">
                  <a:moveTo>
                    <a:pt x="41" y="152"/>
                  </a:moveTo>
                  <a:cubicBezTo>
                    <a:pt x="37" y="152"/>
                    <a:pt x="34" y="151"/>
                    <a:pt x="32" y="149"/>
                  </a:cubicBezTo>
                  <a:cubicBezTo>
                    <a:pt x="27" y="144"/>
                    <a:pt x="28" y="136"/>
                    <a:pt x="29" y="130"/>
                  </a:cubicBezTo>
                  <a:cubicBezTo>
                    <a:pt x="29" y="128"/>
                    <a:pt x="29" y="126"/>
                    <a:pt x="29" y="124"/>
                  </a:cubicBezTo>
                  <a:cubicBezTo>
                    <a:pt x="29" y="112"/>
                    <a:pt x="34" y="105"/>
                    <a:pt x="44" y="102"/>
                  </a:cubicBezTo>
                  <a:cubicBezTo>
                    <a:pt x="46" y="101"/>
                    <a:pt x="49" y="101"/>
                    <a:pt x="53" y="100"/>
                  </a:cubicBezTo>
                  <a:cubicBezTo>
                    <a:pt x="55" y="100"/>
                    <a:pt x="57" y="100"/>
                    <a:pt x="59" y="100"/>
                  </a:cubicBezTo>
                  <a:cubicBezTo>
                    <a:pt x="80" y="100"/>
                    <a:pt x="87" y="114"/>
                    <a:pt x="93" y="127"/>
                  </a:cubicBezTo>
                  <a:cubicBezTo>
                    <a:pt x="96" y="131"/>
                    <a:pt x="98" y="136"/>
                    <a:pt x="101" y="139"/>
                  </a:cubicBezTo>
                  <a:cubicBezTo>
                    <a:pt x="107" y="148"/>
                    <a:pt x="109" y="154"/>
                    <a:pt x="107" y="160"/>
                  </a:cubicBezTo>
                  <a:cubicBezTo>
                    <a:pt x="105" y="167"/>
                    <a:pt x="98" y="170"/>
                    <a:pt x="92" y="172"/>
                  </a:cubicBezTo>
                  <a:cubicBezTo>
                    <a:pt x="85" y="175"/>
                    <a:pt x="84" y="176"/>
                    <a:pt x="85" y="178"/>
                  </a:cubicBezTo>
                  <a:cubicBezTo>
                    <a:pt x="88" y="193"/>
                    <a:pt x="88" y="193"/>
                    <a:pt x="88" y="19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69" y="178"/>
                    <a:pt x="66" y="170"/>
                    <a:pt x="64" y="164"/>
                  </a:cubicBezTo>
                  <a:cubicBezTo>
                    <a:pt x="61" y="156"/>
                    <a:pt x="60" y="151"/>
                    <a:pt x="52" y="151"/>
                  </a:cubicBezTo>
                  <a:cubicBezTo>
                    <a:pt x="50" y="151"/>
                    <a:pt x="48" y="151"/>
                    <a:pt x="45" y="152"/>
                  </a:cubicBezTo>
                  <a:cubicBezTo>
                    <a:pt x="44" y="152"/>
                    <a:pt x="42" y="152"/>
                    <a:pt x="41" y="152"/>
                  </a:cubicBezTo>
                  <a:moveTo>
                    <a:pt x="206" y="116"/>
                  </a:moveTo>
                  <a:cubicBezTo>
                    <a:pt x="197" y="116"/>
                    <a:pt x="189" y="113"/>
                    <a:pt x="182" y="108"/>
                  </a:cubicBezTo>
                  <a:cubicBezTo>
                    <a:pt x="166" y="96"/>
                    <a:pt x="158" y="70"/>
                    <a:pt x="159" y="33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89" y="32"/>
                    <a:pt x="195" y="52"/>
                    <a:pt x="200" y="69"/>
                  </a:cubicBezTo>
                  <a:cubicBezTo>
                    <a:pt x="206" y="87"/>
                    <a:pt x="210" y="99"/>
                    <a:pt x="229" y="99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29" y="111"/>
                    <a:pt x="227" y="112"/>
                    <a:pt x="225" y="112"/>
                  </a:cubicBezTo>
                  <a:cubicBezTo>
                    <a:pt x="225" y="112"/>
                    <a:pt x="225" y="112"/>
                    <a:pt x="225" y="112"/>
                  </a:cubicBezTo>
                  <a:cubicBezTo>
                    <a:pt x="219" y="114"/>
                    <a:pt x="212" y="116"/>
                    <a:pt x="206" y="116"/>
                  </a:cubicBezTo>
                  <a:moveTo>
                    <a:pt x="146" y="0"/>
                  </a:moveTo>
                  <a:cubicBezTo>
                    <a:pt x="145" y="6"/>
                    <a:pt x="144" y="13"/>
                    <a:pt x="143" y="20"/>
                  </a:cubicBezTo>
                  <a:cubicBezTo>
                    <a:pt x="141" y="45"/>
                    <a:pt x="139" y="70"/>
                    <a:pt x="122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3" y="95"/>
                    <a:pt x="110" y="95"/>
                    <a:pt x="106" y="95"/>
                  </a:cubicBezTo>
                  <a:cubicBezTo>
                    <a:pt x="97" y="94"/>
                    <a:pt x="88" y="93"/>
                    <a:pt x="78" y="91"/>
                  </a:cubicBezTo>
                  <a:cubicBezTo>
                    <a:pt x="59" y="87"/>
                    <a:pt x="46" y="85"/>
                    <a:pt x="37" y="85"/>
                  </a:cubicBezTo>
                  <a:cubicBezTo>
                    <a:pt x="33" y="85"/>
                    <a:pt x="31" y="85"/>
                    <a:pt x="29" y="86"/>
                  </a:cubicBezTo>
                  <a:cubicBezTo>
                    <a:pt x="19" y="89"/>
                    <a:pt x="17" y="102"/>
                    <a:pt x="11" y="138"/>
                  </a:cubicBezTo>
                  <a:cubicBezTo>
                    <a:pt x="10" y="143"/>
                    <a:pt x="9" y="148"/>
                    <a:pt x="7" y="154"/>
                  </a:cubicBezTo>
                  <a:cubicBezTo>
                    <a:pt x="4" y="162"/>
                    <a:pt x="0" y="172"/>
                    <a:pt x="3" y="176"/>
                  </a:cubicBezTo>
                  <a:cubicBezTo>
                    <a:pt x="4" y="178"/>
                    <a:pt x="6" y="179"/>
                    <a:pt x="9" y="179"/>
                  </a:cubicBezTo>
                  <a:cubicBezTo>
                    <a:pt x="35" y="183"/>
                    <a:pt x="36" y="200"/>
                    <a:pt x="36" y="211"/>
                  </a:cubicBezTo>
                  <a:cubicBezTo>
                    <a:pt x="36" y="213"/>
                    <a:pt x="37" y="217"/>
                    <a:pt x="37" y="218"/>
                  </a:cubicBezTo>
                  <a:cubicBezTo>
                    <a:pt x="39" y="219"/>
                    <a:pt x="42" y="220"/>
                    <a:pt x="44" y="220"/>
                  </a:cubicBezTo>
                  <a:cubicBezTo>
                    <a:pt x="46" y="220"/>
                    <a:pt x="49" y="219"/>
                    <a:pt x="51" y="218"/>
                  </a:cubicBezTo>
                  <a:cubicBezTo>
                    <a:pt x="54" y="218"/>
                    <a:pt x="57" y="216"/>
                    <a:pt x="59" y="215"/>
                  </a:cubicBezTo>
                  <a:cubicBezTo>
                    <a:pt x="62" y="214"/>
                    <a:pt x="65" y="213"/>
                    <a:pt x="67" y="212"/>
                  </a:cubicBezTo>
                  <a:cubicBezTo>
                    <a:pt x="70" y="211"/>
                    <a:pt x="72" y="211"/>
                    <a:pt x="76" y="211"/>
                  </a:cubicBezTo>
                  <a:cubicBezTo>
                    <a:pt x="80" y="211"/>
                    <a:pt x="85" y="212"/>
                    <a:pt x="90" y="216"/>
                  </a:cubicBezTo>
                  <a:cubicBezTo>
                    <a:pt x="93" y="218"/>
                    <a:pt x="95" y="221"/>
                    <a:pt x="98" y="224"/>
                  </a:cubicBezTo>
                  <a:cubicBezTo>
                    <a:pt x="107" y="232"/>
                    <a:pt x="114" y="238"/>
                    <a:pt x="121" y="238"/>
                  </a:cubicBezTo>
                  <a:cubicBezTo>
                    <a:pt x="122" y="238"/>
                    <a:pt x="123" y="238"/>
                    <a:pt x="125" y="238"/>
                  </a:cubicBezTo>
                  <a:cubicBezTo>
                    <a:pt x="128" y="236"/>
                    <a:pt x="132" y="234"/>
                    <a:pt x="136" y="229"/>
                  </a:cubicBezTo>
                  <a:cubicBezTo>
                    <a:pt x="146" y="219"/>
                    <a:pt x="142" y="212"/>
                    <a:pt x="132" y="200"/>
                  </a:cubicBezTo>
                  <a:cubicBezTo>
                    <a:pt x="127" y="193"/>
                    <a:pt x="120" y="185"/>
                    <a:pt x="120" y="176"/>
                  </a:cubicBezTo>
                  <a:cubicBezTo>
                    <a:pt x="120" y="172"/>
                    <a:pt x="121" y="170"/>
                    <a:pt x="124" y="166"/>
                  </a:cubicBezTo>
                  <a:cubicBezTo>
                    <a:pt x="125" y="165"/>
                    <a:pt x="126" y="163"/>
                    <a:pt x="127" y="160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41" y="163"/>
                    <a:pt x="149" y="163"/>
                    <a:pt x="157" y="163"/>
                  </a:cubicBezTo>
                  <a:cubicBezTo>
                    <a:pt x="171" y="163"/>
                    <a:pt x="189" y="163"/>
                    <a:pt x="199" y="188"/>
                  </a:cubicBezTo>
                  <a:cubicBezTo>
                    <a:pt x="201" y="190"/>
                    <a:pt x="203" y="191"/>
                    <a:pt x="206" y="191"/>
                  </a:cubicBezTo>
                  <a:cubicBezTo>
                    <a:pt x="208" y="191"/>
                    <a:pt x="210" y="191"/>
                    <a:pt x="211" y="190"/>
                  </a:cubicBezTo>
                  <a:cubicBezTo>
                    <a:pt x="218" y="188"/>
                    <a:pt x="222" y="183"/>
                    <a:pt x="222" y="181"/>
                  </a:cubicBezTo>
                  <a:cubicBezTo>
                    <a:pt x="215" y="149"/>
                    <a:pt x="234" y="133"/>
                    <a:pt x="251" y="119"/>
                  </a:cubicBezTo>
                  <a:cubicBezTo>
                    <a:pt x="256" y="115"/>
                    <a:pt x="261" y="111"/>
                    <a:pt x="265" y="106"/>
                  </a:cubicBezTo>
                  <a:cubicBezTo>
                    <a:pt x="260" y="99"/>
                    <a:pt x="252" y="95"/>
                    <a:pt x="244" y="91"/>
                  </a:cubicBezTo>
                  <a:cubicBezTo>
                    <a:pt x="234" y="87"/>
                    <a:pt x="224" y="83"/>
                    <a:pt x="219" y="72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17" y="60"/>
                    <a:pt x="223" y="53"/>
                    <a:pt x="228" y="48"/>
                  </a:cubicBezTo>
                  <a:cubicBezTo>
                    <a:pt x="234" y="41"/>
                    <a:pt x="236" y="38"/>
                    <a:pt x="233" y="31"/>
                  </a:cubicBezTo>
                  <a:cubicBezTo>
                    <a:pt x="146" y="0"/>
                    <a:pt x="146" y="0"/>
                    <a:pt x="1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27"/>
            <p:cNvSpPr>
              <a:spLocks noEditPoints="1"/>
            </p:cNvSpPr>
            <p:nvPr/>
          </p:nvSpPr>
          <p:spPr bwMode="auto">
            <a:xfrm>
              <a:off x="-2890837" y="3292475"/>
              <a:ext cx="776288" cy="1517650"/>
            </a:xfrm>
            <a:custGeom>
              <a:avLst/>
              <a:gdLst>
                <a:gd name="T0" fmla="*/ 1012 w 1091"/>
                <a:gd name="T1" fmla="*/ 1245 h 2132"/>
                <a:gd name="T2" fmla="*/ 1051 w 1091"/>
                <a:gd name="T3" fmla="*/ 1258 h 2132"/>
                <a:gd name="T4" fmla="*/ 943 w 1091"/>
                <a:gd name="T5" fmla="*/ 1269 h 2132"/>
                <a:gd name="T6" fmla="*/ 687 w 1091"/>
                <a:gd name="T7" fmla="*/ 1119 h 2132"/>
                <a:gd name="T8" fmla="*/ 798 w 1091"/>
                <a:gd name="T9" fmla="*/ 1106 h 2132"/>
                <a:gd name="T10" fmla="*/ 584 w 1091"/>
                <a:gd name="T11" fmla="*/ 1090 h 2132"/>
                <a:gd name="T12" fmla="*/ 583 w 1091"/>
                <a:gd name="T13" fmla="*/ 1028 h 2132"/>
                <a:gd name="T14" fmla="*/ 605 w 1091"/>
                <a:gd name="T15" fmla="*/ 1078 h 2132"/>
                <a:gd name="T16" fmla="*/ 923 w 1091"/>
                <a:gd name="T17" fmla="*/ 941 h 2132"/>
                <a:gd name="T18" fmla="*/ 911 w 1091"/>
                <a:gd name="T19" fmla="*/ 1058 h 2132"/>
                <a:gd name="T20" fmla="*/ 951 w 1091"/>
                <a:gd name="T21" fmla="*/ 1000 h 2132"/>
                <a:gd name="T22" fmla="*/ 812 w 1091"/>
                <a:gd name="T23" fmla="*/ 1051 h 2132"/>
                <a:gd name="T24" fmla="*/ 843 w 1091"/>
                <a:gd name="T25" fmla="*/ 915 h 2132"/>
                <a:gd name="T26" fmla="*/ 824 w 1091"/>
                <a:gd name="T27" fmla="*/ 1046 h 2132"/>
                <a:gd name="T28" fmla="*/ 932 w 1091"/>
                <a:gd name="T29" fmla="*/ 899 h 2132"/>
                <a:gd name="T30" fmla="*/ 925 w 1091"/>
                <a:gd name="T31" fmla="*/ 1105 h 2132"/>
                <a:gd name="T32" fmla="*/ 922 w 1091"/>
                <a:gd name="T33" fmla="*/ 920 h 2132"/>
                <a:gd name="T34" fmla="*/ 247 w 1091"/>
                <a:gd name="T35" fmla="*/ 65 h 2132"/>
                <a:gd name="T36" fmla="*/ 267 w 1091"/>
                <a:gd name="T37" fmla="*/ 20 h 2132"/>
                <a:gd name="T38" fmla="*/ 831 w 1091"/>
                <a:gd name="T39" fmla="*/ 892 h 2132"/>
                <a:gd name="T40" fmla="*/ 772 w 1091"/>
                <a:gd name="T41" fmla="*/ 1092 h 2132"/>
                <a:gd name="T42" fmla="*/ 672 w 1091"/>
                <a:gd name="T43" fmla="*/ 1085 h 2132"/>
                <a:gd name="T44" fmla="*/ 595 w 1091"/>
                <a:gd name="T45" fmla="*/ 999 h 2132"/>
                <a:gd name="T46" fmla="*/ 581 w 1091"/>
                <a:gd name="T47" fmla="*/ 1113 h 2132"/>
                <a:gd name="T48" fmla="*/ 662 w 1091"/>
                <a:gd name="T49" fmla="*/ 1108 h 2132"/>
                <a:gd name="T50" fmla="*/ 678 w 1091"/>
                <a:gd name="T51" fmla="*/ 1274 h 2132"/>
                <a:gd name="T52" fmla="*/ 410 w 1091"/>
                <a:gd name="T53" fmla="*/ 1757 h 2132"/>
                <a:gd name="T54" fmla="*/ 270 w 1091"/>
                <a:gd name="T55" fmla="*/ 1874 h 2132"/>
                <a:gd name="T56" fmla="*/ 79 w 1091"/>
                <a:gd name="T57" fmla="*/ 1669 h 2132"/>
                <a:gd name="T58" fmla="*/ 11 w 1091"/>
                <a:gd name="T59" fmla="*/ 1810 h 2132"/>
                <a:gd name="T60" fmla="*/ 66 w 1091"/>
                <a:gd name="T61" fmla="*/ 1837 h 2132"/>
                <a:gd name="T62" fmla="*/ 260 w 1091"/>
                <a:gd name="T63" fmla="*/ 2096 h 2132"/>
                <a:gd name="T64" fmla="*/ 342 w 1091"/>
                <a:gd name="T65" fmla="*/ 2091 h 2132"/>
                <a:gd name="T66" fmla="*/ 593 w 1091"/>
                <a:gd name="T67" fmla="*/ 2115 h 2132"/>
                <a:gd name="T68" fmla="*/ 706 w 1091"/>
                <a:gd name="T69" fmla="*/ 2074 h 2132"/>
                <a:gd name="T70" fmla="*/ 757 w 1091"/>
                <a:gd name="T71" fmla="*/ 1971 h 2132"/>
                <a:gd name="T72" fmla="*/ 681 w 1091"/>
                <a:gd name="T73" fmla="*/ 1970 h 2132"/>
                <a:gd name="T74" fmla="*/ 619 w 1091"/>
                <a:gd name="T75" fmla="*/ 1966 h 2132"/>
                <a:gd name="T76" fmla="*/ 511 w 1091"/>
                <a:gd name="T77" fmla="*/ 1999 h 2132"/>
                <a:gd name="T78" fmla="*/ 543 w 1091"/>
                <a:gd name="T79" fmla="*/ 1764 h 2132"/>
                <a:gd name="T80" fmla="*/ 484 w 1091"/>
                <a:gd name="T81" fmla="*/ 1818 h 2132"/>
                <a:gd name="T82" fmla="*/ 525 w 1091"/>
                <a:gd name="T83" fmla="*/ 2022 h 2132"/>
                <a:gd name="T84" fmla="*/ 631 w 1091"/>
                <a:gd name="T85" fmla="*/ 1984 h 2132"/>
                <a:gd name="T86" fmla="*/ 635 w 1091"/>
                <a:gd name="T87" fmla="*/ 2078 h 2132"/>
                <a:gd name="T88" fmla="*/ 404 w 1091"/>
                <a:gd name="T89" fmla="*/ 2087 h 2132"/>
                <a:gd name="T90" fmla="*/ 281 w 1091"/>
                <a:gd name="T91" fmla="*/ 2080 h 2132"/>
                <a:gd name="T92" fmla="*/ 73 w 1091"/>
                <a:gd name="T93" fmla="*/ 1698 h 2132"/>
                <a:gd name="T94" fmla="*/ 136 w 1091"/>
                <a:gd name="T95" fmla="*/ 1763 h 2132"/>
                <a:gd name="T96" fmla="*/ 291 w 1091"/>
                <a:gd name="T97" fmla="*/ 1902 h 2132"/>
                <a:gd name="T98" fmla="*/ 667 w 1091"/>
                <a:gd name="T99" fmla="*/ 1345 h 2132"/>
                <a:gd name="T100" fmla="*/ 853 w 1091"/>
                <a:gd name="T101" fmla="*/ 1242 h 2132"/>
                <a:gd name="T102" fmla="*/ 942 w 1091"/>
                <a:gd name="T103" fmla="*/ 1288 h 2132"/>
                <a:gd name="T104" fmla="*/ 1036 w 1091"/>
                <a:gd name="T105" fmla="*/ 1332 h 2132"/>
                <a:gd name="T106" fmla="*/ 1032 w 1091"/>
                <a:gd name="T107" fmla="*/ 1210 h 2132"/>
                <a:gd name="T108" fmla="*/ 888 w 1091"/>
                <a:gd name="T109" fmla="*/ 1152 h 2132"/>
                <a:gd name="T110" fmla="*/ 1061 w 1091"/>
                <a:gd name="T111" fmla="*/ 995 h 2132"/>
                <a:gd name="T112" fmla="*/ 827 w 1091"/>
                <a:gd name="T113" fmla="*/ 828 h 2132"/>
                <a:gd name="T114" fmla="*/ 339 w 1091"/>
                <a:gd name="T115" fmla="*/ 376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1" h="2132">
                  <a:moveTo>
                    <a:pt x="1038" y="1306"/>
                  </a:moveTo>
                  <a:cubicBezTo>
                    <a:pt x="1038" y="1306"/>
                    <a:pt x="1037" y="1306"/>
                    <a:pt x="1036" y="1306"/>
                  </a:cubicBezTo>
                  <a:cubicBezTo>
                    <a:pt x="1030" y="1305"/>
                    <a:pt x="1023" y="1301"/>
                    <a:pt x="1016" y="1295"/>
                  </a:cubicBezTo>
                  <a:cubicBezTo>
                    <a:pt x="1010" y="1290"/>
                    <a:pt x="1005" y="1285"/>
                    <a:pt x="1004" y="1283"/>
                  </a:cubicBezTo>
                  <a:cubicBezTo>
                    <a:pt x="1007" y="1267"/>
                    <a:pt x="1010" y="1256"/>
                    <a:pt x="1012" y="1245"/>
                  </a:cubicBezTo>
                  <a:cubicBezTo>
                    <a:pt x="1013" y="1240"/>
                    <a:pt x="1033" y="1235"/>
                    <a:pt x="1040" y="1235"/>
                  </a:cubicBezTo>
                  <a:cubicBezTo>
                    <a:pt x="1040" y="1235"/>
                    <a:pt x="1040" y="1235"/>
                    <a:pt x="1041" y="1235"/>
                  </a:cubicBezTo>
                  <a:cubicBezTo>
                    <a:pt x="1041" y="1235"/>
                    <a:pt x="1041" y="1235"/>
                    <a:pt x="1041" y="1235"/>
                  </a:cubicBezTo>
                  <a:cubicBezTo>
                    <a:pt x="1052" y="1236"/>
                    <a:pt x="1059" y="1246"/>
                    <a:pt x="1063" y="1255"/>
                  </a:cubicBezTo>
                  <a:cubicBezTo>
                    <a:pt x="1059" y="1256"/>
                    <a:pt x="1055" y="1257"/>
                    <a:pt x="1051" y="1258"/>
                  </a:cubicBezTo>
                  <a:cubicBezTo>
                    <a:pt x="1052" y="1258"/>
                    <a:pt x="1053" y="1258"/>
                    <a:pt x="1053" y="1258"/>
                  </a:cubicBezTo>
                  <a:cubicBezTo>
                    <a:pt x="1054" y="1258"/>
                    <a:pt x="1054" y="1258"/>
                    <a:pt x="1054" y="1258"/>
                  </a:cubicBezTo>
                  <a:cubicBezTo>
                    <a:pt x="1066" y="1259"/>
                    <a:pt x="1062" y="1291"/>
                    <a:pt x="1056" y="1296"/>
                  </a:cubicBezTo>
                  <a:cubicBezTo>
                    <a:pt x="1051" y="1303"/>
                    <a:pt x="1045" y="1306"/>
                    <a:pt x="1038" y="1306"/>
                  </a:cubicBezTo>
                  <a:moveTo>
                    <a:pt x="943" y="1269"/>
                  </a:moveTo>
                  <a:cubicBezTo>
                    <a:pt x="933" y="1262"/>
                    <a:pt x="926" y="1258"/>
                    <a:pt x="919" y="1253"/>
                  </a:cubicBezTo>
                  <a:cubicBezTo>
                    <a:pt x="913" y="1249"/>
                    <a:pt x="908" y="1241"/>
                    <a:pt x="901" y="1240"/>
                  </a:cubicBezTo>
                  <a:cubicBezTo>
                    <a:pt x="870" y="1234"/>
                    <a:pt x="849" y="1209"/>
                    <a:pt x="819" y="1200"/>
                  </a:cubicBezTo>
                  <a:cubicBezTo>
                    <a:pt x="793" y="1191"/>
                    <a:pt x="769" y="1175"/>
                    <a:pt x="746" y="1160"/>
                  </a:cubicBezTo>
                  <a:cubicBezTo>
                    <a:pt x="725" y="1148"/>
                    <a:pt x="706" y="1133"/>
                    <a:pt x="687" y="1119"/>
                  </a:cubicBezTo>
                  <a:cubicBezTo>
                    <a:pt x="692" y="1105"/>
                    <a:pt x="696" y="1094"/>
                    <a:pt x="702" y="1080"/>
                  </a:cubicBezTo>
                  <a:cubicBezTo>
                    <a:pt x="790" y="1126"/>
                    <a:pt x="876" y="1171"/>
                    <a:pt x="963" y="1216"/>
                  </a:cubicBezTo>
                  <a:cubicBezTo>
                    <a:pt x="956" y="1234"/>
                    <a:pt x="950" y="1250"/>
                    <a:pt x="943" y="1269"/>
                  </a:cubicBezTo>
                  <a:moveTo>
                    <a:pt x="872" y="1143"/>
                  </a:moveTo>
                  <a:cubicBezTo>
                    <a:pt x="846" y="1130"/>
                    <a:pt x="823" y="1119"/>
                    <a:pt x="798" y="1106"/>
                  </a:cubicBezTo>
                  <a:cubicBezTo>
                    <a:pt x="809" y="1087"/>
                    <a:pt x="819" y="1070"/>
                    <a:pt x="830" y="1051"/>
                  </a:cubicBezTo>
                  <a:cubicBezTo>
                    <a:pt x="846" y="1056"/>
                    <a:pt x="860" y="1060"/>
                    <a:pt x="874" y="1065"/>
                  </a:cubicBezTo>
                  <a:cubicBezTo>
                    <a:pt x="884" y="1069"/>
                    <a:pt x="897" y="1091"/>
                    <a:pt x="893" y="1100"/>
                  </a:cubicBezTo>
                  <a:cubicBezTo>
                    <a:pt x="887" y="1114"/>
                    <a:pt x="879" y="1128"/>
                    <a:pt x="872" y="1143"/>
                  </a:cubicBezTo>
                  <a:moveTo>
                    <a:pt x="584" y="1090"/>
                  </a:moveTo>
                  <a:cubicBezTo>
                    <a:pt x="583" y="1090"/>
                    <a:pt x="583" y="1090"/>
                    <a:pt x="582" y="1090"/>
                  </a:cubicBezTo>
                  <a:cubicBezTo>
                    <a:pt x="580" y="1089"/>
                    <a:pt x="578" y="1089"/>
                    <a:pt x="575" y="1088"/>
                  </a:cubicBezTo>
                  <a:cubicBezTo>
                    <a:pt x="568" y="1084"/>
                    <a:pt x="562" y="1072"/>
                    <a:pt x="560" y="1063"/>
                  </a:cubicBezTo>
                  <a:cubicBezTo>
                    <a:pt x="557" y="1052"/>
                    <a:pt x="562" y="1041"/>
                    <a:pt x="576" y="1032"/>
                  </a:cubicBezTo>
                  <a:cubicBezTo>
                    <a:pt x="576" y="1032"/>
                    <a:pt x="580" y="1030"/>
                    <a:pt x="583" y="1028"/>
                  </a:cubicBezTo>
                  <a:cubicBezTo>
                    <a:pt x="588" y="1025"/>
                    <a:pt x="592" y="1024"/>
                    <a:pt x="596" y="1024"/>
                  </a:cubicBezTo>
                  <a:cubicBezTo>
                    <a:pt x="597" y="1024"/>
                    <a:pt x="598" y="1024"/>
                    <a:pt x="599" y="1024"/>
                  </a:cubicBezTo>
                  <a:cubicBezTo>
                    <a:pt x="604" y="1024"/>
                    <a:pt x="609" y="1027"/>
                    <a:pt x="614" y="1032"/>
                  </a:cubicBezTo>
                  <a:cubicBezTo>
                    <a:pt x="622" y="1040"/>
                    <a:pt x="621" y="1050"/>
                    <a:pt x="616" y="1060"/>
                  </a:cubicBezTo>
                  <a:cubicBezTo>
                    <a:pt x="612" y="1066"/>
                    <a:pt x="609" y="1072"/>
                    <a:pt x="605" y="1078"/>
                  </a:cubicBezTo>
                  <a:cubicBezTo>
                    <a:pt x="599" y="1085"/>
                    <a:pt x="592" y="1090"/>
                    <a:pt x="584" y="1090"/>
                  </a:cubicBezTo>
                  <a:moveTo>
                    <a:pt x="948" y="974"/>
                  </a:moveTo>
                  <a:cubicBezTo>
                    <a:pt x="924" y="974"/>
                    <a:pt x="906" y="963"/>
                    <a:pt x="892" y="946"/>
                  </a:cubicBezTo>
                  <a:cubicBezTo>
                    <a:pt x="900" y="942"/>
                    <a:pt x="908" y="941"/>
                    <a:pt x="916" y="941"/>
                  </a:cubicBezTo>
                  <a:cubicBezTo>
                    <a:pt x="918" y="941"/>
                    <a:pt x="921" y="941"/>
                    <a:pt x="923" y="941"/>
                  </a:cubicBezTo>
                  <a:cubicBezTo>
                    <a:pt x="944" y="944"/>
                    <a:pt x="965" y="959"/>
                    <a:pt x="977" y="978"/>
                  </a:cubicBezTo>
                  <a:cubicBezTo>
                    <a:pt x="988" y="994"/>
                    <a:pt x="983" y="1010"/>
                    <a:pt x="974" y="1024"/>
                  </a:cubicBezTo>
                  <a:cubicBezTo>
                    <a:pt x="964" y="1040"/>
                    <a:pt x="955" y="1059"/>
                    <a:pt x="932" y="1059"/>
                  </a:cubicBezTo>
                  <a:cubicBezTo>
                    <a:pt x="932" y="1059"/>
                    <a:pt x="932" y="1059"/>
                    <a:pt x="932" y="1059"/>
                  </a:cubicBezTo>
                  <a:cubicBezTo>
                    <a:pt x="925" y="1059"/>
                    <a:pt x="918" y="1059"/>
                    <a:pt x="911" y="1058"/>
                  </a:cubicBezTo>
                  <a:cubicBezTo>
                    <a:pt x="899" y="1057"/>
                    <a:pt x="887" y="1053"/>
                    <a:pt x="876" y="1045"/>
                  </a:cubicBezTo>
                  <a:cubicBezTo>
                    <a:pt x="860" y="1035"/>
                    <a:pt x="842" y="1028"/>
                    <a:pt x="821" y="1016"/>
                  </a:cubicBezTo>
                  <a:cubicBezTo>
                    <a:pt x="826" y="1006"/>
                    <a:pt x="828" y="995"/>
                    <a:pt x="835" y="989"/>
                  </a:cubicBezTo>
                  <a:cubicBezTo>
                    <a:pt x="846" y="978"/>
                    <a:pt x="859" y="970"/>
                    <a:pt x="872" y="960"/>
                  </a:cubicBezTo>
                  <a:cubicBezTo>
                    <a:pt x="892" y="984"/>
                    <a:pt x="918" y="1000"/>
                    <a:pt x="951" y="1000"/>
                  </a:cubicBezTo>
                  <a:cubicBezTo>
                    <a:pt x="956" y="1000"/>
                    <a:pt x="962" y="999"/>
                    <a:pt x="968" y="998"/>
                  </a:cubicBezTo>
                  <a:cubicBezTo>
                    <a:pt x="984" y="996"/>
                    <a:pt x="979" y="973"/>
                    <a:pt x="965" y="973"/>
                  </a:cubicBezTo>
                  <a:cubicBezTo>
                    <a:pt x="964" y="973"/>
                    <a:pt x="963" y="973"/>
                    <a:pt x="962" y="973"/>
                  </a:cubicBezTo>
                  <a:cubicBezTo>
                    <a:pt x="957" y="974"/>
                    <a:pt x="953" y="974"/>
                    <a:pt x="948" y="974"/>
                  </a:cubicBezTo>
                  <a:moveTo>
                    <a:pt x="812" y="1051"/>
                  </a:moveTo>
                  <a:cubicBezTo>
                    <a:pt x="812" y="1051"/>
                    <a:pt x="812" y="1051"/>
                    <a:pt x="812" y="1051"/>
                  </a:cubicBezTo>
                  <a:cubicBezTo>
                    <a:pt x="812" y="1051"/>
                    <a:pt x="812" y="1051"/>
                    <a:pt x="812" y="1051"/>
                  </a:cubicBezTo>
                  <a:cubicBezTo>
                    <a:pt x="798" y="1048"/>
                    <a:pt x="779" y="1026"/>
                    <a:pt x="781" y="1013"/>
                  </a:cubicBezTo>
                  <a:cubicBezTo>
                    <a:pt x="786" y="978"/>
                    <a:pt x="797" y="943"/>
                    <a:pt x="828" y="923"/>
                  </a:cubicBezTo>
                  <a:cubicBezTo>
                    <a:pt x="832" y="920"/>
                    <a:pt x="837" y="918"/>
                    <a:pt x="843" y="915"/>
                  </a:cubicBezTo>
                  <a:cubicBezTo>
                    <a:pt x="844" y="918"/>
                    <a:pt x="846" y="921"/>
                    <a:pt x="848" y="924"/>
                  </a:cubicBezTo>
                  <a:cubicBezTo>
                    <a:pt x="851" y="930"/>
                    <a:pt x="854" y="935"/>
                    <a:pt x="857" y="940"/>
                  </a:cubicBezTo>
                  <a:cubicBezTo>
                    <a:pt x="844" y="948"/>
                    <a:pt x="831" y="957"/>
                    <a:pt x="819" y="967"/>
                  </a:cubicBezTo>
                  <a:cubicBezTo>
                    <a:pt x="795" y="985"/>
                    <a:pt x="796" y="1014"/>
                    <a:pt x="818" y="1036"/>
                  </a:cubicBezTo>
                  <a:cubicBezTo>
                    <a:pt x="820" y="1038"/>
                    <a:pt x="821" y="1042"/>
                    <a:pt x="824" y="1046"/>
                  </a:cubicBezTo>
                  <a:cubicBezTo>
                    <a:pt x="819" y="1048"/>
                    <a:pt x="815" y="1051"/>
                    <a:pt x="812" y="1051"/>
                  </a:cubicBezTo>
                  <a:moveTo>
                    <a:pt x="879" y="928"/>
                  </a:moveTo>
                  <a:cubicBezTo>
                    <a:pt x="875" y="921"/>
                    <a:pt x="871" y="913"/>
                    <a:pt x="867" y="906"/>
                  </a:cubicBezTo>
                  <a:cubicBezTo>
                    <a:pt x="882" y="901"/>
                    <a:pt x="898" y="898"/>
                    <a:pt x="915" y="898"/>
                  </a:cubicBezTo>
                  <a:cubicBezTo>
                    <a:pt x="920" y="898"/>
                    <a:pt x="926" y="899"/>
                    <a:pt x="932" y="899"/>
                  </a:cubicBezTo>
                  <a:cubicBezTo>
                    <a:pt x="958" y="902"/>
                    <a:pt x="984" y="913"/>
                    <a:pt x="1007" y="934"/>
                  </a:cubicBezTo>
                  <a:cubicBezTo>
                    <a:pt x="1028" y="953"/>
                    <a:pt x="1040" y="979"/>
                    <a:pt x="1033" y="1009"/>
                  </a:cubicBezTo>
                  <a:cubicBezTo>
                    <a:pt x="1026" y="1035"/>
                    <a:pt x="1014" y="1058"/>
                    <a:pt x="994" y="1076"/>
                  </a:cubicBezTo>
                  <a:cubicBezTo>
                    <a:pt x="977" y="1090"/>
                    <a:pt x="960" y="1105"/>
                    <a:pt x="931" y="1105"/>
                  </a:cubicBezTo>
                  <a:cubicBezTo>
                    <a:pt x="929" y="1105"/>
                    <a:pt x="927" y="1105"/>
                    <a:pt x="925" y="1105"/>
                  </a:cubicBezTo>
                  <a:cubicBezTo>
                    <a:pt x="936" y="1096"/>
                    <a:pt x="943" y="1089"/>
                    <a:pt x="951" y="1085"/>
                  </a:cubicBezTo>
                  <a:cubicBezTo>
                    <a:pt x="975" y="1071"/>
                    <a:pt x="988" y="1050"/>
                    <a:pt x="1001" y="1026"/>
                  </a:cubicBezTo>
                  <a:cubicBezTo>
                    <a:pt x="1013" y="1004"/>
                    <a:pt x="1007" y="984"/>
                    <a:pt x="995" y="968"/>
                  </a:cubicBezTo>
                  <a:cubicBezTo>
                    <a:pt x="982" y="952"/>
                    <a:pt x="966" y="936"/>
                    <a:pt x="948" y="927"/>
                  </a:cubicBezTo>
                  <a:cubicBezTo>
                    <a:pt x="941" y="924"/>
                    <a:pt x="931" y="921"/>
                    <a:pt x="922" y="920"/>
                  </a:cubicBezTo>
                  <a:cubicBezTo>
                    <a:pt x="919" y="920"/>
                    <a:pt x="915" y="919"/>
                    <a:pt x="912" y="919"/>
                  </a:cubicBezTo>
                  <a:cubicBezTo>
                    <a:pt x="905" y="919"/>
                    <a:pt x="898" y="920"/>
                    <a:pt x="893" y="922"/>
                  </a:cubicBezTo>
                  <a:cubicBezTo>
                    <a:pt x="888" y="924"/>
                    <a:pt x="884" y="926"/>
                    <a:pt x="879" y="928"/>
                  </a:cubicBezTo>
                  <a:moveTo>
                    <a:pt x="300" y="398"/>
                  </a:moveTo>
                  <a:cubicBezTo>
                    <a:pt x="230" y="307"/>
                    <a:pt x="140" y="162"/>
                    <a:pt x="247" y="65"/>
                  </a:cubicBezTo>
                  <a:cubicBezTo>
                    <a:pt x="273" y="40"/>
                    <a:pt x="308" y="30"/>
                    <a:pt x="344" y="30"/>
                  </a:cubicBezTo>
                  <a:cubicBezTo>
                    <a:pt x="459" y="30"/>
                    <a:pt x="582" y="136"/>
                    <a:pt x="471" y="226"/>
                  </a:cubicBezTo>
                  <a:cubicBezTo>
                    <a:pt x="405" y="280"/>
                    <a:pt x="337" y="331"/>
                    <a:pt x="300" y="398"/>
                  </a:cubicBezTo>
                  <a:moveTo>
                    <a:pt x="349" y="0"/>
                  </a:moveTo>
                  <a:cubicBezTo>
                    <a:pt x="321" y="0"/>
                    <a:pt x="293" y="6"/>
                    <a:pt x="267" y="20"/>
                  </a:cubicBezTo>
                  <a:cubicBezTo>
                    <a:pt x="92" y="108"/>
                    <a:pt x="203" y="314"/>
                    <a:pt x="288" y="425"/>
                  </a:cubicBezTo>
                  <a:cubicBezTo>
                    <a:pt x="272" y="464"/>
                    <a:pt x="266" y="508"/>
                    <a:pt x="276" y="561"/>
                  </a:cubicBezTo>
                  <a:cubicBezTo>
                    <a:pt x="305" y="713"/>
                    <a:pt x="441" y="776"/>
                    <a:pt x="582" y="783"/>
                  </a:cubicBezTo>
                  <a:cubicBezTo>
                    <a:pt x="632" y="786"/>
                    <a:pt x="685" y="785"/>
                    <a:pt x="734" y="799"/>
                  </a:cubicBezTo>
                  <a:cubicBezTo>
                    <a:pt x="787" y="815"/>
                    <a:pt x="809" y="850"/>
                    <a:pt x="831" y="892"/>
                  </a:cubicBezTo>
                  <a:cubicBezTo>
                    <a:pt x="816" y="899"/>
                    <a:pt x="803" y="907"/>
                    <a:pt x="795" y="921"/>
                  </a:cubicBezTo>
                  <a:cubicBezTo>
                    <a:pt x="783" y="941"/>
                    <a:pt x="770" y="961"/>
                    <a:pt x="760" y="982"/>
                  </a:cubicBezTo>
                  <a:cubicBezTo>
                    <a:pt x="748" y="1006"/>
                    <a:pt x="763" y="1039"/>
                    <a:pt x="780" y="1052"/>
                  </a:cubicBezTo>
                  <a:cubicBezTo>
                    <a:pt x="786" y="1057"/>
                    <a:pt x="791" y="1062"/>
                    <a:pt x="799" y="1069"/>
                  </a:cubicBezTo>
                  <a:cubicBezTo>
                    <a:pt x="789" y="1078"/>
                    <a:pt x="781" y="1085"/>
                    <a:pt x="772" y="1092"/>
                  </a:cubicBezTo>
                  <a:cubicBezTo>
                    <a:pt x="756" y="1084"/>
                    <a:pt x="742" y="1075"/>
                    <a:pt x="728" y="1068"/>
                  </a:cubicBezTo>
                  <a:cubicBezTo>
                    <a:pt x="721" y="1065"/>
                    <a:pt x="713" y="1063"/>
                    <a:pt x="705" y="1062"/>
                  </a:cubicBezTo>
                  <a:cubicBezTo>
                    <a:pt x="705" y="1062"/>
                    <a:pt x="704" y="1062"/>
                    <a:pt x="703" y="1062"/>
                  </a:cubicBezTo>
                  <a:cubicBezTo>
                    <a:pt x="698" y="1061"/>
                    <a:pt x="695" y="1061"/>
                    <a:pt x="692" y="1061"/>
                  </a:cubicBezTo>
                  <a:cubicBezTo>
                    <a:pt x="680" y="1061"/>
                    <a:pt x="679" y="1065"/>
                    <a:pt x="672" y="1085"/>
                  </a:cubicBezTo>
                  <a:cubicBezTo>
                    <a:pt x="662" y="1080"/>
                    <a:pt x="653" y="1075"/>
                    <a:pt x="640" y="1069"/>
                  </a:cubicBezTo>
                  <a:cubicBezTo>
                    <a:pt x="653" y="1058"/>
                    <a:pt x="648" y="1050"/>
                    <a:pt x="641" y="1041"/>
                  </a:cubicBezTo>
                  <a:cubicBezTo>
                    <a:pt x="636" y="1036"/>
                    <a:pt x="631" y="1029"/>
                    <a:pt x="626" y="1023"/>
                  </a:cubicBezTo>
                  <a:cubicBezTo>
                    <a:pt x="618" y="1013"/>
                    <a:pt x="611" y="1001"/>
                    <a:pt x="598" y="999"/>
                  </a:cubicBezTo>
                  <a:cubicBezTo>
                    <a:pt x="597" y="999"/>
                    <a:pt x="596" y="999"/>
                    <a:pt x="595" y="999"/>
                  </a:cubicBezTo>
                  <a:cubicBezTo>
                    <a:pt x="593" y="999"/>
                    <a:pt x="591" y="999"/>
                    <a:pt x="589" y="1000"/>
                  </a:cubicBezTo>
                  <a:cubicBezTo>
                    <a:pt x="568" y="1004"/>
                    <a:pt x="550" y="1015"/>
                    <a:pt x="540" y="1035"/>
                  </a:cubicBezTo>
                  <a:cubicBezTo>
                    <a:pt x="526" y="1062"/>
                    <a:pt x="545" y="1107"/>
                    <a:pt x="575" y="1113"/>
                  </a:cubicBezTo>
                  <a:cubicBezTo>
                    <a:pt x="576" y="1113"/>
                    <a:pt x="577" y="1113"/>
                    <a:pt x="577" y="1113"/>
                  </a:cubicBezTo>
                  <a:cubicBezTo>
                    <a:pt x="578" y="1113"/>
                    <a:pt x="580" y="1113"/>
                    <a:pt x="581" y="1113"/>
                  </a:cubicBezTo>
                  <a:cubicBezTo>
                    <a:pt x="591" y="1113"/>
                    <a:pt x="603" y="1109"/>
                    <a:pt x="611" y="1103"/>
                  </a:cubicBezTo>
                  <a:cubicBezTo>
                    <a:pt x="622" y="1097"/>
                    <a:pt x="627" y="1093"/>
                    <a:pt x="632" y="1093"/>
                  </a:cubicBezTo>
                  <a:cubicBezTo>
                    <a:pt x="633" y="1093"/>
                    <a:pt x="633" y="1093"/>
                    <a:pt x="634" y="1093"/>
                  </a:cubicBezTo>
                  <a:cubicBezTo>
                    <a:pt x="638" y="1094"/>
                    <a:pt x="643" y="1097"/>
                    <a:pt x="651" y="1102"/>
                  </a:cubicBezTo>
                  <a:cubicBezTo>
                    <a:pt x="654" y="1104"/>
                    <a:pt x="657" y="1105"/>
                    <a:pt x="662" y="1108"/>
                  </a:cubicBezTo>
                  <a:cubicBezTo>
                    <a:pt x="659" y="1116"/>
                    <a:pt x="657" y="1126"/>
                    <a:pt x="654" y="1134"/>
                  </a:cubicBezTo>
                  <a:cubicBezTo>
                    <a:pt x="647" y="1153"/>
                    <a:pt x="647" y="1153"/>
                    <a:pt x="665" y="1160"/>
                  </a:cubicBezTo>
                  <a:cubicBezTo>
                    <a:pt x="687" y="1167"/>
                    <a:pt x="709" y="1176"/>
                    <a:pt x="732" y="1185"/>
                  </a:cubicBezTo>
                  <a:cubicBezTo>
                    <a:pt x="730" y="1193"/>
                    <a:pt x="729" y="1201"/>
                    <a:pt x="725" y="1206"/>
                  </a:cubicBezTo>
                  <a:cubicBezTo>
                    <a:pt x="710" y="1229"/>
                    <a:pt x="694" y="1251"/>
                    <a:pt x="678" y="1274"/>
                  </a:cubicBezTo>
                  <a:cubicBezTo>
                    <a:pt x="675" y="1279"/>
                    <a:pt x="672" y="1284"/>
                    <a:pt x="669" y="1290"/>
                  </a:cubicBezTo>
                  <a:cubicBezTo>
                    <a:pt x="650" y="1328"/>
                    <a:pt x="632" y="1366"/>
                    <a:pt x="612" y="1404"/>
                  </a:cubicBezTo>
                  <a:cubicBezTo>
                    <a:pt x="580" y="1464"/>
                    <a:pt x="547" y="1523"/>
                    <a:pt x="514" y="1583"/>
                  </a:cubicBezTo>
                  <a:cubicBezTo>
                    <a:pt x="485" y="1634"/>
                    <a:pt x="456" y="1685"/>
                    <a:pt x="426" y="1736"/>
                  </a:cubicBezTo>
                  <a:cubicBezTo>
                    <a:pt x="422" y="1744"/>
                    <a:pt x="414" y="1749"/>
                    <a:pt x="410" y="1757"/>
                  </a:cubicBezTo>
                  <a:cubicBezTo>
                    <a:pt x="396" y="1777"/>
                    <a:pt x="382" y="1796"/>
                    <a:pt x="370" y="1818"/>
                  </a:cubicBezTo>
                  <a:cubicBezTo>
                    <a:pt x="358" y="1842"/>
                    <a:pt x="337" y="1858"/>
                    <a:pt x="315" y="1871"/>
                  </a:cubicBezTo>
                  <a:cubicBezTo>
                    <a:pt x="307" y="1876"/>
                    <a:pt x="299" y="1878"/>
                    <a:pt x="290" y="1878"/>
                  </a:cubicBezTo>
                  <a:cubicBezTo>
                    <a:pt x="288" y="1878"/>
                    <a:pt x="286" y="1878"/>
                    <a:pt x="284" y="1877"/>
                  </a:cubicBezTo>
                  <a:cubicBezTo>
                    <a:pt x="279" y="1877"/>
                    <a:pt x="274" y="1876"/>
                    <a:pt x="270" y="1874"/>
                  </a:cubicBezTo>
                  <a:cubicBezTo>
                    <a:pt x="227" y="1859"/>
                    <a:pt x="199" y="1828"/>
                    <a:pt x="175" y="1795"/>
                  </a:cubicBezTo>
                  <a:cubicBezTo>
                    <a:pt x="178" y="1765"/>
                    <a:pt x="210" y="1777"/>
                    <a:pt x="221" y="1759"/>
                  </a:cubicBezTo>
                  <a:cubicBezTo>
                    <a:pt x="217" y="1742"/>
                    <a:pt x="207" y="1733"/>
                    <a:pt x="189" y="1730"/>
                  </a:cubicBezTo>
                  <a:cubicBezTo>
                    <a:pt x="160" y="1725"/>
                    <a:pt x="136" y="1710"/>
                    <a:pt x="113" y="1693"/>
                  </a:cubicBezTo>
                  <a:cubicBezTo>
                    <a:pt x="102" y="1684"/>
                    <a:pt x="90" y="1676"/>
                    <a:pt x="79" y="1669"/>
                  </a:cubicBezTo>
                  <a:cubicBezTo>
                    <a:pt x="76" y="1667"/>
                    <a:pt x="73" y="1666"/>
                    <a:pt x="71" y="1666"/>
                  </a:cubicBezTo>
                  <a:cubicBezTo>
                    <a:pt x="70" y="1666"/>
                    <a:pt x="70" y="1666"/>
                    <a:pt x="69" y="1666"/>
                  </a:cubicBezTo>
                  <a:cubicBezTo>
                    <a:pt x="65" y="1666"/>
                    <a:pt x="60" y="1668"/>
                    <a:pt x="56" y="1673"/>
                  </a:cubicBezTo>
                  <a:cubicBezTo>
                    <a:pt x="46" y="1684"/>
                    <a:pt x="39" y="1693"/>
                    <a:pt x="38" y="1710"/>
                  </a:cubicBezTo>
                  <a:cubicBezTo>
                    <a:pt x="36" y="1745"/>
                    <a:pt x="31" y="1780"/>
                    <a:pt x="11" y="1810"/>
                  </a:cubicBezTo>
                  <a:cubicBezTo>
                    <a:pt x="0" y="1827"/>
                    <a:pt x="9" y="1842"/>
                    <a:pt x="16" y="1856"/>
                  </a:cubicBezTo>
                  <a:cubicBezTo>
                    <a:pt x="18" y="1860"/>
                    <a:pt x="20" y="1861"/>
                    <a:pt x="23" y="1862"/>
                  </a:cubicBezTo>
                  <a:cubicBezTo>
                    <a:pt x="24" y="1862"/>
                    <a:pt x="24" y="1862"/>
                    <a:pt x="25" y="1862"/>
                  </a:cubicBezTo>
                  <a:cubicBezTo>
                    <a:pt x="28" y="1862"/>
                    <a:pt x="32" y="1860"/>
                    <a:pt x="36" y="1857"/>
                  </a:cubicBezTo>
                  <a:cubicBezTo>
                    <a:pt x="45" y="1851"/>
                    <a:pt x="55" y="1845"/>
                    <a:pt x="66" y="1837"/>
                  </a:cubicBezTo>
                  <a:cubicBezTo>
                    <a:pt x="73" y="1845"/>
                    <a:pt x="81" y="1851"/>
                    <a:pt x="86" y="1858"/>
                  </a:cubicBezTo>
                  <a:cubicBezTo>
                    <a:pt x="100" y="1881"/>
                    <a:pt x="113" y="1905"/>
                    <a:pt x="128" y="1927"/>
                  </a:cubicBezTo>
                  <a:cubicBezTo>
                    <a:pt x="153" y="1964"/>
                    <a:pt x="179" y="2001"/>
                    <a:pt x="220" y="2023"/>
                  </a:cubicBezTo>
                  <a:cubicBezTo>
                    <a:pt x="236" y="2032"/>
                    <a:pt x="246" y="2045"/>
                    <a:pt x="250" y="2064"/>
                  </a:cubicBezTo>
                  <a:cubicBezTo>
                    <a:pt x="253" y="2075"/>
                    <a:pt x="257" y="2086"/>
                    <a:pt x="260" y="2096"/>
                  </a:cubicBezTo>
                  <a:cubicBezTo>
                    <a:pt x="263" y="2107"/>
                    <a:pt x="266" y="2112"/>
                    <a:pt x="272" y="2113"/>
                  </a:cubicBezTo>
                  <a:cubicBezTo>
                    <a:pt x="272" y="2113"/>
                    <a:pt x="272" y="2113"/>
                    <a:pt x="273" y="2113"/>
                  </a:cubicBezTo>
                  <a:cubicBezTo>
                    <a:pt x="276" y="2113"/>
                    <a:pt x="280" y="2111"/>
                    <a:pt x="285" y="2107"/>
                  </a:cubicBezTo>
                  <a:cubicBezTo>
                    <a:pt x="302" y="2096"/>
                    <a:pt x="317" y="2090"/>
                    <a:pt x="333" y="2090"/>
                  </a:cubicBezTo>
                  <a:cubicBezTo>
                    <a:pt x="336" y="2090"/>
                    <a:pt x="339" y="2090"/>
                    <a:pt x="342" y="2091"/>
                  </a:cubicBezTo>
                  <a:cubicBezTo>
                    <a:pt x="354" y="2092"/>
                    <a:pt x="366" y="2096"/>
                    <a:pt x="379" y="2102"/>
                  </a:cubicBezTo>
                  <a:cubicBezTo>
                    <a:pt x="410" y="2116"/>
                    <a:pt x="444" y="2125"/>
                    <a:pt x="478" y="2129"/>
                  </a:cubicBezTo>
                  <a:cubicBezTo>
                    <a:pt x="494" y="2131"/>
                    <a:pt x="510" y="2132"/>
                    <a:pt x="527" y="2132"/>
                  </a:cubicBezTo>
                  <a:cubicBezTo>
                    <a:pt x="532" y="2132"/>
                    <a:pt x="538" y="2132"/>
                    <a:pt x="544" y="2132"/>
                  </a:cubicBezTo>
                  <a:cubicBezTo>
                    <a:pt x="561" y="2131"/>
                    <a:pt x="577" y="2122"/>
                    <a:pt x="593" y="2115"/>
                  </a:cubicBezTo>
                  <a:cubicBezTo>
                    <a:pt x="604" y="2111"/>
                    <a:pt x="614" y="2104"/>
                    <a:pt x="626" y="2096"/>
                  </a:cubicBezTo>
                  <a:cubicBezTo>
                    <a:pt x="630" y="2106"/>
                    <a:pt x="632" y="2113"/>
                    <a:pt x="635" y="2120"/>
                  </a:cubicBezTo>
                  <a:cubicBezTo>
                    <a:pt x="638" y="2126"/>
                    <a:pt x="641" y="2130"/>
                    <a:pt x="645" y="2130"/>
                  </a:cubicBezTo>
                  <a:cubicBezTo>
                    <a:pt x="646" y="2130"/>
                    <a:pt x="646" y="2130"/>
                    <a:pt x="647" y="2130"/>
                  </a:cubicBezTo>
                  <a:cubicBezTo>
                    <a:pt x="666" y="2130"/>
                    <a:pt x="695" y="2084"/>
                    <a:pt x="706" y="2074"/>
                  </a:cubicBezTo>
                  <a:cubicBezTo>
                    <a:pt x="733" y="2047"/>
                    <a:pt x="746" y="2022"/>
                    <a:pt x="768" y="1968"/>
                  </a:cubicBezTo>
                  <a:cubicBezTo>
                    <a:pt x="768" y="1968"/>
                    <a:pt x="768" y="1968"/>
                    <a:pt x="768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5" y="1968"/>
                    <a:pt x="763" y="1969"/>
                    <a:pt x="761" y="1970"/>
                  </a:cubicBezTo>
                  <a:cubicBezTo>
                    <a:pt x="761" y="1971"/>
                    <a:pt x="759" y="1971"/>
                    <a:pt x="757" y="1971"/>
                  </a:cubicBezTo>
                  <a:cubicBezTo>
                    <a:pt x="752" y="1971"/>
                    <a:pt x="745" y="1970"/>
                    <a:pt x="743" y="1970"/>
                  </a:cubicBezTo>
                  <a:cubicBezTo>
                    <a:pt x="740" y="1970"/>
                    <a:pt x="737" y="1970"/>
                    <a:pt x="734" y="1970"/>
                  </a:cubicBezTo>
                  <a:cubicBezTo>
                    <a:pt x="730" y="1970"/>
                    <a:pt x="726" y="1970"/>
                    <a:pt x="722" y="1970"/>
                  </a:cubicBezTo>
                  <a:cubicBezTo>
                    <a:pt x="710" y="1970"/>
                    <a:pt x="697" y="1970"/>
                    <a:pt x="684" y="1970"/>
                  </a:cubicBezTo>
                  <a:cubicBezTo>
                    <a:pt x="683" y="1970"/>
                    <a:pt x="682" y="1970"/>
                    <a:pt x="681" y="1970"/>
                  </a:cubicBezTo>
                  <a:cubicBezTo>
                    <a:pt x="670" y="1970"/>
                    <a:pt x="658" y="1970"/>
                    <a:pt x="646" y="1969"/>
                  </a:cubicBezTo>
                  <a:cubicBezTo>
                    <a:pt x="644" y="1969"/>
                    <a:pt x="643" y="1969"/>
                    <a:pt x="642" y="1969"/>
                  </a:cubicBezTo>
                  <a:cubicBezTo>
                    <a:pt x="640" y="1968"/>
                    <a:pt x="637" y="1968"/>
                    <a:pt x="635" y="1968"/>
                  </a:cubicBezTo>
                  <a:cubicBezTo>
                    <a:pt x="633" y="1968"/>
                    <a:pt x="631" y="1967"/>
                    <a:pt x="629" y="1967"/>
                  </a:cubicBezTo>
                  <a:cubicBezTo>
                    <a:pt x="626" y="1967"/>
                    <a:pt x="623" y="1966"/>
                    <a:pt x="619" y="1966"/>
                  </a:cubicBezTo>
                  <a:cubicBezTo>
                    <a:pt x="616" y="1966"/>
                    <a:pt x="612" y="1967"/>
                    <a:pt x="608" y="1968"/>
                  </a:cubicBezTo>
                  <a:cubicBezTo>
                    <a:pt x="604" y="1971"/>
                    <a:pt x="611" y="1986"/>
                    <a:pt x="608" y="1992"/>
                  </a:cubicBezTo>
                  <a:cubicBezTo>
                    <a:pt x="602" y="2001"/>
                    <a:pt x="580" y="1999"/>
                    <a:pt x="571" y="2000"/>
                  </a:cubicBezTo>
                  <a:cubicBezTo>
                    <a:pt x="562" y="2000"/>
                    <a:pt x="553" y="2001"/>
                    <a:pt x="543" y="2001"/>
                  </a:cubicBezTo>
                  <a:cubicBezTo>
                    <a:pt x="533" y="2001"/>
                    <a:pt x="522" y="2000"/>
                    <a:pt x="511" y="1999"/>
                  </a:cubicBezTo>
                  <a:cubicBezTo>
                    <a:pt x="511" y="1999"/>
                    <a:pt x="511" y="1999"/>
                    <a:pt x="510" y="1999"/>
                  </a:cubicBezTo>
                  <a:cubicBezTo>
                    <a:pt x="494" y="1997"/>
                    <a:pt x="481" y="1983"/>
                    <a:pt x="469" y="1973"/>
                  </a:cubicBezTo>
                  <a:cubicBezTo>
                    <a:pt x="447" y="1956"/>
                    <a:pt x="444" y="1946"/>
                    <a:pt x="453" y="1921"/>
                  </a:cubicBezTo>
                  <a:cubicBezTo>
                    <a:pt x="459" y="1907"/>
                    <a:pt x="467" y="1893"/>
                    <a:pt x="473" y="1878"/>
                  </a:cubicBezTo>
                  <a:cubicBezTo>
                    <a:pt x="488" y="1837"/>
                    <a:pt x="522" y="1803"/>
                    <a:pt x="543" y="1764"/>
                  </a:cubicBezTo>
                  <a:cubicBezTo>
                    <a:pt x="588" y="1679"/>
                    <a:pt x="634" y="1596"/>
                    <a:pt x="685" y="1514"/>
                  </a:cubicBezTo>
                  <a:cubicBezTo>
                    <a:pt x="736" y="1429"/>
                    <a:pt x="784" y="1344"/>
                    <a:pt x="830" y="1256"/>
                  </a:cubicBezTo>
                  <a:cubicBezTo>
                    <a:pt x="808" y="1257"/>
                    <a:pt x="793" y="1279"/>
                    <a:pt x="782" y="1299"/>
                  </a:cubicBezTo>
                  <a:cubicBezTo>
                    <a:pt x="708" y="1428"/>
                    <a:pt x="634" y="1557"/>
                    <a:pt x="560" y="1687"/>
                  </a:cubicBezTo>
                  <a:cubicBezTo>
                    <a:pt x="534" y="1731"/>
                    <a:pt x="509" y="1774"/>
                    <a:pt x="484" y="1818"/>
                  </a:cubicBezTo>
                  <a:cubicBezTo>
                    <a:pt x="474" y="1836"/>
                    <a:pt x="461" y="1850"/>
                    <a:pt x="451" y="1868"/>
                  </a:cubicBezTo>
                  <a:cubicBezTo>
                    <a:pt x="440" y="1890"/>
                    <a:pt x="430" y="1911"/>
                    <a:pt x="423" y="1934"/>
                  </a:cubicBezTo>
                  <a:cubicBezTo>
                    <a:pt x="418" y="1951"/>
                    <a:pt x="422" y="1961"/>
                    <a:pt x="431" y="1971"/>
                  </a:cubicBezTo>
                  <a:cubicBezTo>
                    <a:pt x="457" y="1997"/>
                    <a:pt x="490" y="2009"/>
                    <a:pt x="523" y="2022"/>
                  </a:cubicBezTo>
                  <a:cubicBezTo>
                    <a:pt x="524" y="2022"/>
                    <a:pt x="525" y="2022"/>
                    <a:pt x="525" y="2022"/>
                  </a:cubicBezTo>
                  <a:cubicBezTo>
                    <a:pt x="526" y="2022"/>
                    <a:pt x="526" y="2022"/>
                    <a:pt x="527" y="2022"/>
                  </a:cubicBezTo>
                  <a:cubicBezTo>
                    <a:pt x="529" y="2022"/>
                    <a:pt x="531" y="2022"/>
                    <a:pt x="533" y="2022"/>
                  </a:cubicBezTo>
                  <a:cubicBezTo>
                    <a:pt x="557" y="2019"/>
                    <a:pt x="580" y="2014"/>
                    <a:pt x="603" y="2013"/>
                  </a:cubicBezTo>
                  <a:cubicBezTo>
                    <a:pt x="618" y="2012"/>
                    <a:pt x="626" y="1996"/>
                    <a:pt x="626" y="1984"/>
                  </a:cubicBezTo>
                  <a:cubicBezTo>
                    <a:pt x="628" y="1984"/>
                    <a:pt x="629" y="1984"/>
                    <a:pt x="631" y="1984"/>
                  </a:cubicBezTo>
                  <a:cubicBezTo>
                    <a:pt x="649" y="1984"/>
                    <a:pt x="666" y="1985"/>
                    <a:pt x="683" y="1987"/>
                  </a:cubicBezTo>
                  <a:cubicBezTo>
                    <a:pt x="700" y="1989"/>
                    <a:pt x="716" y="1991"/>
                    <a:pt x="735" y="1991"/>
                  </a:cubicBezTo>
                  <a:cubicBezTo>
                    <a:pt x="737" y="1991"/>
                    <a:pt x="738" y="1991"/>
                    <a:pt x="740" y="1991"/>
                  </a:cubicBezTo>
                  <a:cubicBezTo>
                    <a:pt x="713" y="2034"/>
                    <a:pt x="691" y="2075"/>
                    <a:pt x="653" y="2107"/>
                  </a:cubicBezTo>
                  <a:cubicBezTo>
                    <a:pt x="646" y="2096"/>
                    <a:pt x="641" y="2088"/>
                    <a:pt x="635" y="2078"/>
                  </a:cubicBezTo>
                  <a:cubicBezTo>
                    <a:pt x="620" y="2084"/>
                    <a:pt x="606" y="2091"/>
                    <a:pt x="591" y="2096"/>
                  </a:cubicBezTo>
                  <a:cubicBezTo>
                    <a:pt x="576" y="2102"/>
                    <a:pt x="560" y="2109"/>
                    <a:pt x="544" y="2109"/>
                  </a:cubicBezTo>
                  <a:cubicBezTo>
                    <a:pt x="540" y="2110"/>
                    <a:pt x="535" y="2110"/>
                    <a:pt x="531" y="2110"/>
                  </a:cubicBezTo>
                  <a:cubicBezTo>
                    <a:pt x="515" y="2110"/>
                    <a:pt x="500" y="2109"/>
                    <a:pt x="484" y="2107"/>
                  </a:cubicBezTo>
                  <a:cubicBezTo>
                    <a:pt x="457" y="2104"/>
                    <a:pt x="430" y="2097"/>
                    <a:pt x="404" y="2087"/>
                  </a:cubicBezTo>
                  <a:cubicBezTo>
                    <a:pt x="380" y="2077"/>
                    <a:pt x="356" y="2070"/>
                    <a:pt x="332" y="2062"/>
                  </a:cubicBezTo>
                  <a:cubicBezTo>
                    <a:pt x="329" y="2061"/>
                    <a:pt x="326" y="2060"/>
                    <a:pt x="322" y="2060"/>
                  </a:cubicBezTo>
                  <a:cubicBezTo>
                    <a:pt x="321" y="2060"/>
                    <a:pt x="320" y="2060"/>
                    <a:pt x="318" y="2060"/>
                  </a:cubicBezTo>
                  <a:cubicBezTo>
                    <a:pt x="309" y="2060"/>
                    <a:pt x="302" y="2063"/>
                    <a:pt x="295" y="2072"/>
                  </a:cubicBezTo>
                  <a:cubicBezTo>
                    <a:pt x="293" y="2076"/>
                    <a:pt x="287" y="2077"/>
                    <a:pt x="281" y="2080"/>
                  </a:cubicBezTo>
                  <a:cubicBezTo>
                    <a:pt x="272" y="2038"/>
                    <a:pt x="248" y="2011"/>
                    <a:pt x="215" y="1989"/>
                  </a:cubicBezTo>
                  <a:cubicBezTo>
                    <a:pt x="184" y="1968"/>
                    <a:pt x="161" y="1938"/>
                    <a:pt x="143" y="1904"/>
                  </a:cubicBezTo>
                  <a:cubicBezTo>
                    <a:pt x="123" y="1870"/>
                    <a:pt x="100" y="1838"/>
                    <a:pt x="77" y="1802"/>
                  </a:cubicBezTo>
                  <a:cubicBezTo>
                    <a:pt x="63" y="1812"/>
                    <a:pt x="51" y="1820"/>
                    <a:pt x="39" y="1828"/>
                  </a:cubicBezTo>
                  <a:cubicBezTo>
                    <a:pt x="38" y="1810"/>
                    <a:pt x="64" y="1710"/>
                    <a:pt x="73" y="1698"/>
                  </a:cubicBezTo>
                  <a:cubicBezTo>
                    <a:pt x="107" y="1716"/>
                    <a:pt x="141" y="1735"/>
                    <a:pt x="175" y="1754"/>
                  </a:cubicBezTo>
                  <a:cubicBezTo>
                    <a:pt x="169" y="1759"/>
                    <a:pt x="163" y="1764"/>
                    <a:pt x="160" y="1767"/>
                  </a:cubicBezTo>
                  <a:cubicBezTo>
                    <a:pt x="153" y="1766"/>
                    <a:pt x="146" y="1763"/>
                    <a:pt x="141" y="1762"/>
                  </a:cubicBezTo>
                  <a:cubicBezTo>
                    <a:pt x="141" y="1762"/>
                    <a:pt x="140" y="1762"/>
                    <a:pt x="140" y="1762"/>
                  </a:cubicBezTo>
                  <a:cubicBezTo>
                    <a:pt x="138" y="1762"/>
                    <a:pt x="137" y="1762"/>
                    <a:pt x="136" y="1763"/>
                  </a:cubicBezTo>
                  <a:cubicBezTo>
                    <a:pt x="127" y="1769"/>
                    <a:pt x="134" y="1778"/>
                    <a:pt x="138" y="1786"/>
                  </a:cubicBezTo>
                  <a:cubicBezTo>
                    <a:pt x="139" y="1788"/>
                    <a:pt x="140" y="1790"/>
                    <a:pt x="142" y="1793"/>
                  </a:cubicBezTo>
                  <a:cubicBezTo>
                    <a:pt x="165" y="1829"/>
                    <a:pt x="194" y="1859"/>
                    <a:pt x="231" y="1882"/>
                  </a:cubicBezTo>
                  <a:cubicBezTo>
                    <a:pt x="248" y="1894"/>
                    <a:pt x="265" y="1900"/>
                    <a:pt x="280" y="1901"/>
                  </a:cubicBezTo>
                  <a:cubicBezTo>
                    <a:pt x="284" y="1902"/>
                    <a:pt x="287" y="1902"/>
                    <a:pt x="291" y="1902"/>
                  </a:cubicBezTo>
                  <a:cubicBezTo>
                    <a:pt x="331" y="1902"/>
                    <a:pt x="365" y="1873"/>
                    <a:pt x="391" y="1835"/>
                  </a:cubicBezTo>
                  <a:cubicBezTo>
                    <a:pt x="406" y="1815"/>
                    <a:pt x="414" y="1791"/>
                    <a:pt x="427" y="1769"/>
                  </a:cubicBezTo>
                  <a:cubicBezTo>
                    <a:pt x="442" y="1744"/>
                    <a:pt x="460" y="1720"/>
                    <a:pt x="474" y="1694"/>
                  </a:cubicBezTo>
                  <a:cubicBezTo>
                    <a:pt x="508" y="1634"/>
                    <a:pt x="540" y="1574"/>
                    <a:pt x="573" y="1513"/>
                  </a:cubicBezTo>
                  <a:cubicBezTo>
                    <a:pt x="604" y="1457"/>
                    <a:pt x="635" y="1401"/>
                    <a:pt x="667" y="1345"/>
                  </a:cubicBezTo>
                  <a:cubicBezTo>
                    <a:pt x="691" y="1302"/>
                    <a:pt x="717" y="1259"/>
                    <a:pt x="742" y="1216"/>
                  </a:cubicBezTo>
                  <a:cubicBezTo>
                    <a:pt x="746" y="1209"/>
                    <a:pt x="754" y="1204"/>
                    <a:pt x="760" y="1197"/>
                  </a:cubicBezTo>
                  <a:cubicBezTo>
                    <a:pt x="784" y="1211"/>
                    <a:pt x="807" y="1223"/>
                    <a:pt x="828" y="1235"/>
                  </a:cubicBezTo>
                  <a:cubicBezTo>
                    <a:pt x="827" y="1244"/>
                    <a:pt x="827" y="1250"/>
                    <a:pt x="826" y="1256"/>
                  </a:cubicBezTo>
                  <a:cubicBezTo>
                    <a:pt x="838" y="1246"/>
                    <a:pt x="845" y="1242"/>
                    <a:pt x="853" y="1242"/>
                  </a:cubicBezTo>
                  <a:cubicBezTo>
                    <a:pt x="854" y="1242"/>
                    <a:pt x="854" y="1242"/>
                    <a:pt x="855" y="1242"/>
                  </a:cubicBezTo>
                  <a:cubicBezTo>
                    <a:pt x="861" y="1242"/>
                    <a:pt x="868" y="1246"/>
                    <a:pt x="877" y="1252"/>
                  </a:cubicBezTo>
                  <a:cubicBezTo>
                    <a:pt x="893" y="1262"/>
                    <a:pt x="908" y="1271"/>
                    <a:pt x="924" y="1280"/>
                  </a:cubicBezTo>
                  <a:cubicBezTo>
                    <a:pt x="932" y="1285"/>
                    <a:pt x="937" y="1288"/>
                    <a:pt x="941" y="1288"/>
                  </a:cubicBezTo>
                  <a:cubicBezTo>
                    <a:pt x="941" y="1288"/>
                    <a:pt x="942" y="1288"/>
                    <a:pt x="942" y="1288"/>
                  </a:cubicBezTo>
                  <a:cubicBezTo>
                    <a:pt x="947" y="1288"/>
                    <a:pt x="952" y="1284"/>
                    <a:pt x="960" y="1273"/>
                  </a:cubicBezTo>
                  <a:cubicBezTo>
                    <a:pt x="962" y="1271"/>
                    <a:pt x="964" y="1270"/>
                    <a:pt x="964" y="1270"/>
                  </a:cubicBezTo>
                  <a:cubicBezTo>
                    <a:pt x="977" y="1286"/>
                    <a:pt x="987" y="1305"/>
                    <a:pt x="1002" y="1318"/>
                  </a:cubicBezTo>
                  <a:cubicBezTo>
                    <a:pt x="1011" y="1326"/>
                    <a:pt x="1021" y="1330"/>
                    <a:pt x="1031" y="1331"/>
                  </a:cubicBezTo>
                  <a:cubicBezTo>
                    <a:pt x="1033" y="1331"/>
                    <a:pt x="1035" y="1332"/>
                    <a:pt x="1036" y="1332"/>
                  </a:cubicBezTo>
                  <a:cubicBezTo>
                    <a:pt x="1050" y="1332"/>
                    <a:pt x="1062" y="1326"/>
                    <a:pt x="1072" y="1315"/>
                  </a:cubicBezTo>
                  <a:cubicBezTo>
                    <a:pt x="1091" y="1295"/>
                    <a:pt x="1091" y="1256"/>
                    <a:pt x="1072" y="1236"/>
                  </a:cubicBezTo>
                  <a:cubicBezTo>
                    <a:pt x="1066" y="1231"/>
                    <a:pt x="1060" y="1225"/>
                    <a:pt x="1054" y="1221"/>
                  </a:cubicBezTo>
                  <a:cubicBezTo>
                    <a:pt x="1046" y="1214"/>
                    <a:pt x="1040" y="1211"/>
                    <a:pt x="1035" y="1210"/>
                  </a:cubicBezTo>
                  <a:cubicBezTo>
                    <a:pt x="1034" y="1210"/>
                    <a:pt x="1033" y="1210"/>
                    <a:pt x="1032" y="1210"/>
                  </a:cubicBezTo>
                  <a:cubicBezTo>
                    <a:pt x="1026" y="1210"/>
                    <a:pt x="1019" y="1213"/>
                    <a:pt x="1010" y="1219"/>
                  </a:cubicBezTo>
                  <a:cubicBezTo>
                    <a:pt x="1000" y="1225"/>
                    <a:pt x="992" y="1235"/>
                    <a:pt x="978" y="1235"/>
                  </a:cubicBezTo>
                  <a:cubicBezTo>
                    <a:pt x="978" y="1235"/>
                    <a:pt x="978" y="1235"/>
                    <a:pt x="978" y="1235"/>
                  </a:cubicBezTo>
                  <a:cubicBezTo>
                    <a:pt x="993" y="1202"/>
                    <a:pt x="993" y="1202"/>
                    <a:pt x="960" y="1189"/>
                  </a:cubicBezTo>
                  <a:cubicBezTo>
                    <a:pt x="935" y="1179"/>
                    <a:pt x="910" y="1170"/>
                    <a:pt x="888" y="1152"/>
                  </a:cubicBezTo>
                  <a:cubicBezTo>
                    <a:pt x="893" y="1144"/>
                    <a:pt x="897" y="1136"/>
                    <a:pt x="902" y="1129"/>
                  </a:cubicBezTo>
                  <a:cubicBezTo>
                    <a:pt x="913" y="1129"/>
                    <a:pt x="923" y="1128"/>
                    <a:pt x="934" y="1128"/>
                  </a:cubicBezTo>
                  <a:cubicBezTo>
                    <a:pt x="974" y="1127"/>
                    <a:pt x="1005" y="1108"/>
                    <a:pt x="1027" y="1075"/>
                  </a:cubicBezTo>
                  <a:cubicBezTo>
                    <a:pt x="1039" y="1057"/>
                    <a:pt x="1049" y="1037"/>
                    <a:pt x="1058" y="1018"/>
                  </a:cubicBezTo>
                  <a:cubicBezTo>
                    <a:pt x="1061" y="1011"/>
                    <a:pt x="1063" y="1002"/>
                    <a:pt x="1061" y="995"/>
                  </a:cubicBezTo>
                  <a:cubicBezTo>
                    <a:pt x="1050" y="938"/>
                    <a:pt x="1013" y="895"/>
                    <a:pt x="956" y="883"/>
                  </a:cubicBezTo>
                  <a:cubicBezTo>
                    <a:pt x="946" y="881"/>
                    <a:pt x="937" y="879"/>
                    <a:pt x="927" y="878"/>
                  </a:cubicBezTo>
                  <a:cubicBezTo>
                    <a:pt x="918" y="877"/>
                    <a:pt x="909" y="876"/>
                    <a:pt x="901" y="876"/>
                  </a:cubicBezTo>
                  <a:cubicBezTo>
                    <a:pt x="886" y="876"/>
                    <a:pt x="871" y="878"/>
                    <a:pt x="856" y="882"/>
                  </a:cubicBezTo>
                  <a:cubicBezTo>
                    <a:pt x="847" y="862"/>
                    <a:pt x="838" y="843"/>
                    <a:pt x="827" y="828"/>
                  </a:cubicBezTo>
                  <a:cubicBezTo>
                    <a:pt x="805" y="800"/>
                    <a:pt x="775" y="785"/>
                    <a:pt x="742" y="775"/>
                  </a:cubicBezTo>
                  <a:cubicBezTo>
                    <a:pt x="637" y="743"/>
                    <a:pt x="518" y="778"/>
                    <a:pt x="420" y="720"/>
                  </a:cubicBezTo>
                  <a:cubicBezTo>
                    <a:pt x="321" y="662"/>
                    <a:pt x="277" y="543"/>
                    <a:pt x="310" y="438"/>
                  </a:cubicBezTo>
                  <a:cubicBezTo>
                    <a:pt x="316" y="435"/>
                    <a:pt x="320" y="427"/>
                    <a:pt x="316" y="420"/>
                  </a:cubicBezTo>
                  <a:cubicBezTo>
                    <a:pt x="322" y="405"/>
                    <a:pt x="330" y="390"/>
                    <a:pt x="339" y="376"/>
                  </a:cubicBezTo>
                  <a:cubicBezTo>
                    <a:pt x="390" y="300"/>
                    <a:pt x="512" y="266"/>
                    <a:pt x="549" y="182"/>
                  </a:cubicBezTo>
                  <a:cubicBezTo>
                    <a:pt x="574" y="125"/>
                    <a:pt x="518" y="71"/>
                    <a:pt x="474" y="41"/>
                  </a:cubicBezTo>
                  <a:cubicBezTo>
                    <a:pt x="437" y="15"/>
                    <a:pt x="393" y="0"/>
                    <a:pt x="3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28"/>
            <p:cNvSpPr>
              <a:spLocks noEditPoints="1"/>
            </p:cNvSpPr>
            <p:nvPr/>
          </p:nvSpPr>
          <p:spPr bwMode="auto">
            <a:xfrm>
              <a:off x="-3378200" y="5340351"/>
              <a:ext cx="1025525" cy="1174750"/>
            </a:xfrm>
            <a:custGeom>
              <a:avLst/>
              <a:gdLst>
                <a:gd name="T0" fmla="*/ 909 w 1441"/>
                <a:gd name="T1" fmla="*/ 1093 h 1652"/>
                <a:gd name="T2" fmla="*/ 777 w 1441"/>
                <a:gd name="T3" fmla="*/ 847 h 1652"/>
                <a:gd name="T4" fmla="*/ 1059 w 1441"/>
                <a:gd name="T5" fmla="*/ 829 h 1652"/>
                <a:gd name="T6" fmla="*/ 1310 w 1441"/>
                <a:gd name="T7" fmla="*/ 1057 h 1652"/>
                <a:gd name="T8" fmla="*/ 1341 w 1441"/>
                <a:gd name="T9" fmla="*/ 1503 h 1652"/>
                <a:gd name="T10" fmla="*/ 1299 w 1441"/>
                <a:gd name="T11" fmla="*/ 1530 h 1652"/>
                <a:gd name="T12" fmla="*/ 1250 w 1441"/>
                <a:gd name="T13" fmla="*/ 1449 h 1652"/>
                <a:gd name="T14" fmla="*/ 1206 w 1441"/>
                <a:gd name="T15" fmla="*/ 1433 h 1652"/>
                <a:gd name="T16" fmla="*/ 1135 w 1441"/>
                <a:gd name="T17" fmla="*/ 1362 h 1652"/>
                <a:gd name="T18" fmla="*/ 1074 w 1441"/>
                <a:gd name="T19" fmla="*/ 1275 h 1652"/>
                <a:gd name="T20" fmla="*/ 1138 w 1441"/>
                <a:gd name="T21" fmla="*/ 639 h 1652"/>
                <a:gd name="T22" fmla="*/ 1295 w 1441"/>
                <a:gd name="T23" fmla="*/ 659 h 1652"/>
                <a:gd name="T24" fmla="*/ 1174 w 1441"/>
                <a:gd name="T25" fmla="*/ 664 h 1652"/>
                <a:gd name="T26" fmla="*/ 476 w 1441"/>
                <a:gd name="T27" fmla="*/ 42 h 1652"/>
                <a:gd name="T28" fmla="*/ 537 w 1441"/>
                <a:gd name="T29" fmla="*/ 31 h 1652"/>
                <a:gd name="T30" fmla="*/ 743 w 1441"/>
                <a:gd name="T31" fmla="*/ 132 h 1652"/>
                <a:gd name="T32" fmla="*/ 865 w 1441"/>
                <a:gd name="T33" fmla="*/ 509 h 1652"/>
                <a:gd name="T34" fmla="*/ 1076 w 1441"/>
                <a:gd name="T35" fmla="*/ 559 h 1652"/>
                <a:gd name="T36" fmla="*/ 1152 w 1441"/>
                <a:gd name="T37" fmla="*/ 679 h 1652"/>
                <a:gd name="T38" fmla="*/ 1048 w 1441"/>
                <a:gd name="T39" fmla="*/ 739 h 1652"/>
                <a:gd name="T40" fmla="*/ 773 w 1441"/>
                <a:gd name="T41" fmla="*/ 823 h 1652"/>
                <a:gd name="T42" fmla="*/ 431 w 1441"/>
                <a:gd name="T43" fmla="*/ 841 h 1652"/>
                <a:gd name="T44" fmla="*/ 330 w 1441"/>
                <a:gd name="T45" fmla="*/ 808 h 1652"/>
                <a:gd name="T46" fmla="*/ 233 w 1441"/>
                <a:gd name="T47" fmla="*/ 783 h 1652"/>
                <a:gd name="T48" fmla="*/ 229 w 1441"/>
                <a:gd name="T49" fmla="*/ 805 h 1652"/>
                <a:gd name="T50" fmla="*/ 291 w 1441"/>
                <a:gd name="T51" fmla="*/ 844 h 1652"/>
                <a:gd name="T52" fmla="*/ 44 w 1441"/>
                <a:gd name="T53" fmla="*/ 782 h 1652"/>
                <a:gd name="T54" fmla="*/ 279 w 1441"/>
                <a:gd name="T55" fmla="*/ 705 h 1652"/>
                <a:gd name="T56" fmla="*/ 353 w 1441"/>
                <a:gd name="T57" fmla="*/ 658 h 1652"/>
                <a:gd name="T58" fmla="*/ 562 w 1441"/>
                <a:gd name="T59" fmla="*/ 516 h 1652"/>
                <a:gd name="T60" fmla="*/ 554 w 1441"/>
                <a:gd name="T61" fmla="*/ 252 h 1652"/>
                <a:gd name="T62" fmla="*/ 507 w 1441"/>
                <a:gd name="T63" fmla="*/ 189 h 1652"/>
                <a:gd name="T64" fmla="*/ 493 w 1441"/>
                <a:gd name="T65" fmla="*/ 139 h 1652"/>
                <a:gd name="T66" fmla="*/ 453 w 1441"/>
                <a:gd name="T67" fmla="*/ 61 h 1652"/>
                <a:gd name="T68" fmla="*/ 522 w 1441"/>
                <a:gd name="T69" fmla="*/ 97 h 1652"/>
                <a:gd name="T70" fmla="*/ 508 w 1441"/>
                <a:gd name="T71" fmla="*/ 224 h 1652"/>
                <a:gd name="T72" fmla="*/ 449 w 1441"/>
                <a:gd name="T73" fmla="*/ 590 h 1652"/>
                <a:gd name="T74" fmla="*/ 21 w 1441"/>
                <a:gd name="T75" fmla="*/ 762 h 1652"/>
                <a:gd name="T76" fmla="*/ 70 w 1441"/>
                <a:gd name="T77" fmla="*/ 863 h 1652"/>
                <a:gd name="T78" fmla="*/ 152 w 1441"/>
                <a:gd name="T79" fmla="*/ 931 h 1652"/>
                <a:gd name="T80" fmla="*/ 520 w 1441"/>
                <a:gd name="T81" fmla="*/ 864 h 1652"/>
                <a:gd name="T82" fmla="*/ 749 w 1441"/>
                <a:gd name="T83" fmla="*/ 853 h 1652"/>
                <a:gd name="T84" fmla="*/ 937 w 1441"/>
                <a:gd name="T85" fmla="*/ 1160 h 1652"/>
                <a:gd name="T86" fmla="*/ 1102 w 1441"/>
                <a:gd name="T87" fmla="*/ 1356 h 1652"/>
                <a:gd name="T88" fmla="*/ 1182 w 1441"/>
                <a:gd name="T89" fmla="*/ 1487 h 1652"/>
                <a:gd name="T90" fmla="*/ 1250 w 1441"/>
                <a:gd name="T91" fmla="*/ 1559 h 1652"/>
                <a:gd name="T92" fmla="*/ 1305 w 1441"/>
                <a:gd name="T93" fmla="*/ 1642 h 1652"/>
                <a:gd name="T94" fmla="*/ 1360 w 1441"/>
                <a:gd name="T95" fmla="*/ 1182 h 1652"/>
                <a:gd name="T96" fmla="*/ 1135 w 1441"/>
                <a:gd name="T97" fmla="*/ 859 h 1652"/>
                <a:gd name="T98" fmla="*/ 1198 w 1441"/>
                <a:gd name="T99" fmla="*/ 682 h 1652"/>
                <a:gd name="T100" fmla="*/ 1411 w 1441"/>
                <a:gd name="T101" fmla="*/ 631 h 1652"/>
                <a:gd name="T102" fmla="*/ 1170 w 1441"/>
                <a:gd name="T103" fmla="*/ 597 h 1652"/>
                <a:gd name="T104" fmla="*/ 1031 w 1441"/>
                <a:gd name="T105" fmla="*/ 528 h 1652"/>
                <a:gd name="T106" fmla="*/ 942 w 1441"/>
                <a:gd name="T107" fmla="*/ 521 h 1652"/>
                <a:gd name="T108" fmla="*/ 781 w 1441"/>
                <a:gd name="T109" fmla="*/ 244 h 1652"/>
                <a:gd name="T110" fmla="*/ 620 w 1441"/>
                <a:gd name="T111" fmla="*/ 27 h 1652"/>
                <a:gd name="T112" fmla="*/ 460 w 1441"/>
                <a:gd name="T113" fmla="*/ 1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1" h="1652">
                  <a:moveTo>
                    <a:pt x="1056" y="1221"/>
                  </a:moveTo>
                  <a:cubicBezTo>
                    <a:pt x="1053" y="1221"/>
                    <a:pt x="1051" y="1221"/>
                    <a:pt x="1048" y="1220"/>
                  </a:cubicBezTo>
                  <a:cubicBezTo>
                    <a:pt x="1047" y="1220"/>
                    <a:pt x="1045" y="1219"/>
                    <a:pt x="1044" y="1218"/>
                  </a:cubicBezTo>
                  <a:cubicBezTo>
                    <a:pt x="1037" y="1213"/>
                    <a:pt x="1030" y="1206"/>
                    <a:pt x="1023" y="1201"/>
                  </a:cubicBezTo>
                  <a:cubicBezTo>
                    <a:pt x="1016" y="1195"/>
                    <a:pt x="1009" y="1188"/>
                    <a:pt x="1001" y="1184"/>
                  </a:cubicBezTo>
                  <a:cubicBezTo>
                    <a:pt x="977" y="1174"/>
                    <a:pt x="959" y="1156"/>
                    <a:pt x="941" y="1137"/>
                  </a:cubicBezTo>
                  <a:cubicBezTo>
                    <a:pt x="929" y="1124"/>
                    <a:pt x="920" y="1107"/>
                    <a:pt x="909" y="1093"/>
                  </a:cubicBezTo>
                  <a:cubicBezTo>
                    <a:pt x="896" y="1074"/>
                    <a:pt x="884" y="1055"/>
                    <a:pt x="869" y="1039"/>
                  </a:cubicBezTo>
                  <a:cubicBezTo>
                    <a:pt x="852" y="1020"/>
                    <a:pt x="838" y="999"/>
                    <a:pt x="826" y="978"/>
                  </a:cubicBezTo>
                  <a:cubicBezTo>
                    <a:pt x="813" y="955"/>
                    <a:pt x="801" y="933"/>
                    <a:pt x="788" y="911"/>
                  </a:cubicBezTo>
                  <a:cubicBezTo>
                    <a:pt x="784" y="903"/>
                    <a:pt x="782" y="894"/>
                    <a:pt x="779" y="886"/>
                  </a:cubicBezTo>
                  <a:cubicBezTo>
                    <a:pt x="775" y="877"/>
                    <a:pt x="772" y="870"/>
                    <a:pt x="768" y="861"/>
                  </a:cubicBezTo>
                  <a:cubicBezTo>
                    <a:pt x="767" y="858"/>
                    <a:pt x="766" y="855"/>
                    <a:pt x="765" y="851"/>
                  </a:cubicBezTo>
                  <a:cubicBezTo>
                    <a:pt x="769" y="849"/>
                    <a:pt x="773" y="848"/>
                    <a:pt x="777" y="847"/>
                  </a:cubicBezTo>
                  <a:cubicBezTo>
                    <a:pt x="789" y="845"/>
                    <a:pt x="800" y="843"/>
                    <a:pt x="811" y="837"/>
                  </a:cubicBezTo>
                  <a:cubicBezTo>
                    <a:pt x="820" y="832"/>
                    <a:pt x="831" y="832"/>
                    <a:pt x="841" y="830"/>
                  </a:cubicBezTo>
                  <a:cubicBezTo>
                    <a:pt x="863" y="825"/>
                    <a:pt x="886" y="820"/>
                    <a:pt x="907" y="814"/>
                  </a:cubicBezTo>
                  <a:cubicBezTo>
                    <a:pt x="939" y="805"/>
                    <a:pt x="970" y="794"/>
                    <a:pt x="1001" y="783"/>
                  </a:cubicBezTo>
                  <a:cubicBezTo>
                    <a:pt x="1011" y="780"/>
                    <a:pt x="1020" y="775"/>
                    <a:pt x="1032" y="770"/>
                  </a:cubicBezTo>
                  <a:cubicBezTo>
                    <a:pt x="1035" y="790"/>
                    <a:pt x="1045" y="806"/>
                    <a:pt x="1055" y="823"/>
                  </a:cubicBezTo>
                  <a:cubicBezTo>
                    <a:pt x="1056" y="825"/>
                    <a:pt x="1057" y="827"/>
                    <a:pt x="1059" y="829"/>
                  </a:cubicBezTo>
                  <a:cubicBezTo>
                    <a:pt x="1078" y="844"/>
                    <a:pt x="1096" y="859"/>
                    <a:pt x="1115" y="874"/>
                  </a:cubicBezTo>
                  <a:cubicBezTo>
                    <a:pt x="1119" y="877"/>
                    <a:pt x="1123" y="879"/>
                    <a:pt x="1127" y="882"/>
                  </a:cubicBezTo>
                  <a:cubicBezTo>
                    <a:pt x="1152" y="897"/>
                    <a:pt x="1177" y="911"/>
                    <a:pt x="1201" y="927"/>
                  </a:cubicBezTo>
                  <a:cubicBezTo>
                    <a:pt x="1210" y="934"/>
                    <a:pt x="1218" y="943"/>
                    <a:pt x="1227" y="951"/>
                  </a:cubicBezTo>
                  <a:cubicBezTo>
                    <a:pt x="1233" y="957"/>
                    <a:pt x="1239" y="963"/>
                    <a:pt x="1245" y="969"/>
                  </a:cubicBezTo>
                  <a:cubicBezTo>
                    <a:pt x="1263" y="989"/>
                    <a:pt x="1281" y="1008"/>
                    <a:pt x="1297" y="1029"/>
                  </a:cubicBezTo>
                  <a:cubicBezTo>
                    <a:pt x="1303" y="1037"/>
                    <a:pt x="1307" y="1047"/>
                    <a:pt x="1310" y="1057"/>
                  </a:cubicBezTo>
                  <a:cubicBezTo>
                    <a:pt x="1314" y="1075"/>
                    <a:pt x="1319" y="1093"/>
                    <a:pt x="1327" y="1110"/>
                  </a:cubicBezTo>
                  <a:cubicBezTo>
                    <a:pt x="1337" y="1135"/>
                    <a:pt x="1341" y="1162"/>
                    <a:pt x="1344" y="1189"/>
                  </a:cubicBezTo>
                  <a:cubicBezTo>
                    <a:pt x="1345" y="1197"/>
                    <a:pt x="1347" y="1205"/>
                    <a:pt x="1350" y="1213"/>
                  </a:cubicBezTo>
                  <a:cubicBezTo>
                    <a:pt x="1355" y="1228"/>
                    <a:pt x="1358" y="1244"/>
                    <a:pt x="1358" y="1261"/>
                  </a:cubicBezTo>
                  <a:cubicBezTo>
                    <a:pt x="1358" y="1269"/>
                    <a:pt x="1360" y="1278"/>
                    <a:pt x="1361" y="1286"/>
                  </a:cubicBezTo>
                  <a:cubicBezTo>
                    <a:pt x="1365" y="1319"/>
                    <a:pt x="1364" y="1352"/>
                    <a:pt x="1360" y="1385"/>
                  </a:cubicBezTo>
                  <a:cubicBezTo>
                    <a:pt x="1355" y="1425"/>
                    <a:pt x="1348" y="1464"/>
                    <a:pt x="1341" y="1503"/>
                  </a:cubicBezTo>
                  <a:cubicBezTo>
                    <a:pt x="1337" y="1528"/>
                    <a:pt x="1332" y="1552"/>
                    <a:pt x="1324" y="1575"/>
                  </a:cubicBezTo>
                  <a:cubicBezTo>
                    <a:pt x="1319" y="1591"/>
                    <a:pt x="1309" y="1606"/>
                    <a:pt x="1299" y="1621"/>
                  </a:cubicBezTo>
                  <a:cubicBezTo>
                    <a:pt x="1301" y="1596"/>
                    <a:pt x="1316" y="1575"/>
                    <a:pt x="1319" y="1549"/>
                  </a:cubicBezTo>
                  <a:cubicBezTo>
                    <a:pt x="1306" y="1550"/>
                    <a:pt x="1306" y="1562"/>
                    <a:pt x="1302" y="1568"/>
                  </a:cubicBezTo>
                  <a:cubicBezTo>
                    <a:pt x="1297" y="1575"/>
                    <a:pt x="1295" y="1584"/>
                    <a:pt x="1291" y="1591"/>
                  </a:cubicBezTo>
                  <a:cubicBezTo>
                    <a:pt x="1290" y="1591"/>
                    <a:pt x="1289" y="1591"/>
                    <a:pt x="1288" y="1590"/>
                  </a:cubicBezTo>
                  <a:cubicBezTo>
                    <a:pt x="1292" y="1570"/>
                    <a:pt x="1296" y="1550"/>
                    <a:pt x="1299" y="1530"/>
                  </a:cubicBezTo>
                  <a:cubicBezTo>
                    <a:pt x="1300" y="1520"/>
                    <a:pt x="1300" y="1510"/>
                    <a:pt x="1300" y="1500"/>
                  </a:cubicBezTo>
                  <a:cubicBezTo>
                    <a:pt x="1300" y="1497"/>
                    <a:pt x="1298" y="1495"/>
                    <a:pt x="1295" y="1489"/>
                  </a:cubicBezTo>
                  <a:cubicBezTo>
                    <a:pt x="1285" y="1519"/>
                    <a:pt x="1282" y="1547"/>
                    <a:pt x="1275" y="1576"/>
                  </a:cubicBezTo>
                  <a:cubicBezTo>
                    <a:pt x="1272" y="1572"/>
                    <a:pt x="1270" y="1570"/>
                    <a:pt x="1269" y="1567"/>
                  </a:cubicBezTo>
                  <a:cubicBezTo>
                    <a:pt x="1265" y="1545"/>
                    <a:pt x="1261" y="1523"/>
                    <a:pt x="1258" y="1501"/>
                  </a:cubicBezTo>
                  <a:cubicBezTo>
                    <a:pt x="1256" y="1486"/>
                    <a:pt x="1254" y="1471"/>
                    <a:pt x="1253" y="1456"/>
                  </a:cubicBezTo>
                  <a:cubicBezTo>
                    <a:pt x="1252" y="1454"/>
                    <a:pt x="1251" y="1452"/>
                    <a:pt x="1250" y="1449"/>
                  </a:cubicBezTo>
                  <a:cubicBezTo>
                    <a:pt x="1249" y="1449"/>
                    <a:pt x="1247" y="1450"/>
                    <a:pt x="1246" y="1450"/>
                  </a:cubicBezTo>
                  <a:cubicBezTo>
                    <a:pt x="1242" y="1478"/>
                    <a:pt x="1246" y="1506"/>
                    <a:pt x="1248" y="1534"/>
                  </a:cubicBezTo>
                  <a:cubicBezTo>
                    <a:pt x="1247" y="1534"/>
                    <a:pt x="1245" y="1534"/>
                    <a:pt x="1244" y="1534"/>
                  </a:cubicBezTo>
                  <a:cubicBezTo>
                    <a:pt x="1243" y="1534"/>
                    <a:pt x="1242" y="1534"/>
                    <a:pt x="1241" y="1534"/>
                  </a:cubicBezTo>
                  <a:cubicBezTo>
                    <a:pt x="1235" y="1532"/>
                    <a:pt x="1232" y="1526"/>
                    <a:pt x="1229" y="1521"/>
                  </a:cubicBezTo>
                  <a:cubicBezTo>
                    <a:pt x="1217" y="1499"/>
                    <a:pt x="1211" y="1475"/>
                    <a:pt x="1209" y="1450"/>
                  </a:cubicBezTo>
                  <a:cubicBezTo>
                    <a:pt x="1209" y="1444"/>
                    <a:pt x="1208" y="1439"/>
                    <a:pt x="1206" y="1433"/>
                  </a:cubicBezTo>
                  <a:cubicBezTo>
                    <a:pt x="1197" y="1449"/>
                    <a:pt x="1201" y="1465"/>
                    <a:pt x="1200" y="1485"/>
                  </a:cubicBezTo>
                  <a:cubicBezTo>
                    <a:pt x="1190" y="1468"/>
                    <a:pt x="1183" y="1453"/>
                    <a:pt x="1180" y="1436"/>
                  </a:cubicBezTo>
                  <a:cubicBezTo>
                    <a:pt x="1176" y="1420"/>
                    <a:pt x="1174" y="1403"/>
                    <a:pt x="1171" y="1387"/>
                  </a:cubicBezTo>
                  <a:cubicBezTo>
                    <a:pt x="1170" y="1383"/>
                    <a:pt x="1168" y="1379"/>
                    <a:pt x="1165" y="1376"/>
                  </a:cubicBezTo>
                  <a:cubicBezTo>
                    <a:pt x="1158" y="1392"/>
                    <a:pt x="1166" y="1409"/>
                    <a:pt x="1163" y="1429"/>
                  </a:cubicBezTo>
                  <a:cubicBezTo>
                    <a:pt x="1159" y="1423"/>
                    <a:pt x="1156" y="1420"/>
                    <a:pt x="1155" y="1417"/>
                  </a:cubicBezTo>
                  <a:cubicBezTo>
                    <a:pt x="1146" y="1399"/>
                    <a:pt x="1138" y="1382"/>
                    <a:pt x="1135" y="1362"/>
                  </a:cubicBezTo>
                  <a:cubicBezTo>
                    <a:pt x="1132" y="1344"/>
                    <a:pt x="1130" y="1326"/>
                    <a:pt x="1127" y="1308"/>
                  </a:cubicBezTo>
                  <a:cubicBezTo>
                    <a:pt x="1126" y="1300"/>
                    <a:pt x="1125" y="1292"/>
                    <a:pt x="1117" y="1286"/>
                  </a:cubicBezTo>
                  <a:cubicBezTo>
                    <a:pt x="1118" y="1304"/>
                    <a:pt x="1118" y="1322"/>
                    <a:pt x="1118" y="1339"/>
                  </a:cubicBezTo>
                  <a:cubicBezTo>
                    <a:pt x="1115" y="1340"/>
                    <a:pt x="1113" y="1340"/>
                    <a:pt x="1111" y="1340"/>
                  </a:cubicBezTo>
                  <a:cubicBezTo>
                    <a:pt x="1109" y="1340"/>
                    <a:pt x="1108" y="1340"/>
                    <a:pt x="1106" y="1340"/>
                  </a:cubicBezTo>
                  <a:cubicBezTo>
                    <a:pt x="1100" y="1338"/>
                    <a:pt x="1096" y="1334"/>
                    <a:pt x="1092" y="1327"/>
                  </a:cubicBezTo>
                  <a:cubicBezTo>
                    <a:pt x="1081" y="1312"/>
                    <a:pt x="1076" y="1294"/>
                    <a:pt x="1074" y="1275"/>
                  </a:cubicBezTo>
                  <a:cubicBezTo>
                    <a:pt x="1071" y="1251"/>
                    <a:pt x="1071" y="1226"/>
                    <a:pt x="1070" y="1202"/>
                  </a:cubicBezTo>
                  <a:cubicBezTo>
                    <a:pt x="1069" y="1197"/>
                    <a:pt x="1069" y="1192"/>
                    <a:pt x="1068" y="1184"/>
                  </a:cubicBezTo>
                  <a:cubicBezTo>
                    <a:pt x="1055" y="1196"/>
                    <a:pt x="1061" y="1209"/>
                    <a:pt x="1056" y="1221"/>
                  </a:cubicBezTo>
                  <a:moveTo>
                    <a:pt x="1152" y="664"/>
                  </a:moveTo>
                  <a:cubicBezTo>
                    <a:pt x="1151" y="664"/>
                    <a:pt x="1149" y="664"/>
                    <a:pt x="1148" y="664"/>
                  </a:cubicBezTo>
                  <a:cubicBezTo>
                    <a:pt x="1144" y="663"/>
                    <a:pt x="1141" y="660"/>
                    <a:pt x="1140" y="654"/>
                  </a:cubicBezTo>
                  <a:cubicBezTo>
                    <a:pt x="1139" y="649"/>
                    <a:pt x="1138" y="644"/>
                    <a:pt x="1138" y="639"/>
                  </a:cubicBezTo>
                  <a:cubicBezTo>
                    <a:pt x="1139" y="624"/>
                    <a:pt x="1147" y="616"/>
                    <a:pt x="1161" y="616"/>
                  </a:cubicBezTo>
                  <a:cubicBezTo>
                    <a:pt x="1162" y="616"/>
                    <a:pt x="1164" y="616"/>
                    <a:pt x="1165" y="616"/>
                  </a:cubicBezTo>
                  <a:cubicBezTo>
                    <a:pt x="1218" y="622"/>
                    <a:pt x="1270" y="627"/>
                    <a:pt x="1323" y="633"/>
                  </a:cubicBezTo>
                  <a:cubicBezTo>
                    <a:pt x="1340" y="635"/>
                    <a:pt x="1358" y="639"/>
                    <a:pt x="1376" y="642"/>
                  </a:cubicBezTo>
                  <a:cubicBezTo>
                    <a:pt x="1376" y="643"/>
                    <a:pt x="1376" y="644"/>
                    <a:pt x="1376" y="646"/>
                  </a:cubicBezTo>
                  <a:cubicBezTo>
                    <a:pt x="1373" y="647"/>
                    <a:pt x="1370" y="648"/>
                    <a:pt x="1366" y="648"/>
                  </a:cubicBezTo>
                  <a:cubicBezTo>
                    <a:pt x="1343" y="652"/>
                    <a:pt x="1319" y="655"/>
                    <a:pt x="1295" y="659"/>
                  </a:cubicBezTo>
                  <a:cubicBezTo>
                    <a:pt x="1293" y="659"/>
                    <a:pt x="1291" y="659"/>
                    <a:pt x="1289" y="659"/>
                  </a:cubicBezTo>
                  <a:cubicBezTo>
                    <a:pt x="1288" y="659"/>
                    <a:pt x="1287" y="659"/>
                    <a:pt x="1286" y="659"/>
                  </a:cubicBezTo>
                  <a:cubicBezTo>
                    <a:pt x="1284" y="659"/>
                    <a:pt x="1282" y="657"/>
                    <a:pt x="1280" y="655"/>
                  </a:cubicBezTo>
                  <a:cubicBezTo>
                    <a:pt x="1280" y="654"/>
                    <a:pt x="1279" y="654"/>
                    <a:pt x="1277" y="653"/>
                  </a:cubicBezTo>
                  <a:cubicBezTo>
                    <a:pt x="1276" y="653"/>
                    <a:pt x="1275" y="653"/>
                    <a:pt x="1274" y="653"/>
                  </a:cubicBezTo>
                  <a:cubicBezTo>
                    <a:pt x="1273" y="653"/>
                    <a:pt x="1272" y="653"/>
                    <a:pt x="1272" y="653"/>
                  </a:cubicBezTo>
                  <a:cubicBezTo>
                    <a:pt x="1239" y="664"/>
                    <a:pt x="1207" y="662"/>
                    <a:pt x="1174" y="664"/>
                  </a:cubicBezTo>
                  <a:cubicBezTo>
                    <a:pt x="1167" y="664"/>
                    <a:pt x="1160" y="664"/>
                    <a:pt x="1152" y="664"/>
                  </a:cubicBezTo>
                  <a:cubicBezTo>
                    <a:pt x="1152" y="664"/>
                    <a:pt x="1152" y="664"/>
                    <a:pt x="1152" y="664"/>
                  </a:cubicBezTo>
                  <a:moveTo>
                    <a:pt x="522" y="97"/>
                  </a:moveTo>
                  <a:cubicBezTo>
                    <a:pt x="526" y="97"/>
                    <a:pt x="529" y="97"/>
                    <a:pt x="532" y="95"/>
                  </a:cubicBezTo>
                  <a:cubicBezTo>
                    <a:pt x="538" y="92"/>
                    <a:pt x="540" y="86"/>
                    <a:pt x="538" y="81"/>
                  </a:cubicBezTo>
                  <a:cubicBezTo>
                    <a:pt x="536" y="76"/>
                    <a:pt x="531" y="71"/>
                    <a:pt x="527" y="69"/>
                  </a:cubicBezTo>
                  <a:cubicBezTo>
                    <a:pt x="509" y="62"/>
                    <a:pt x="492" y="54"/>
                    <a:pt x="476" y="42"/>
                  </a:cubicBezTo>
                  <a:cubicBezTo>
                    <a:pt x="466" y="34"/>
                    <a:pt x="454" y="30"/>
                    <a:pt x="442" y="24"/>
                  </a:cubicBezTo>
                  <a:cubicBezTo>
                    <a:pt x="440" y="23"/>
                    <a:pt x="437" y="21"/>
                    <a:pt x="432" y="19"/>
                  </a:cubicBezTo>
                  <a:cubicBezTo>
                    <a:pt x="437" y="18"/>
                    <a:pt x="440" y="17"/>
                    <a:pt x="442" y="17"/>
                  </a:cubicBezTo>
                  <a:cubicBezTo>
                    <a:pt x="442" y="17"/>
                    <a:pt x="443" y="17"/>
                    <a:pt x="443" y="17"/>
                  </a:cubicBezTo>
                  <a:cubicBezTo>
                    <a:pt x="464" y="19"/>
                    <a:pt x="485" y="21"/>
                    <a:pt x="506" y="24"/>
                  </a:cubicBezTo>
                  <a:cubicBezTo>
                    <a:pt x="513" y="25"/>
                    <a:pt x="520" y="26"/>
                    <a:pt x="527" y="28"/>
                  </a:cubicBezTo>
                  <a:cubicBezTo>
                    <a:pt x="530" y="29"/>
                    <a:pt x="533" y="30"/>
                    <a:pt x="537" y="31"/>
                  </a:cubicBezTo>
                  <a:cubicBezTo>
                    <a:pt x="550" y="34"/>
                    <a:pt x="563" y="38"/>
                    <a:pt x="576" y="42"/>
                  </a:cubicBezTo>
                  <a:cubicBezTo>
                    <a:pt x="578" y="42"/>
                    <a:pt x="581" y="43"/>
                    <a:pt x="584" y="44"/>
                  </a:cubicBezTo>
                  <a:cubicBezTo>
                    <a:pt x="604" y="48"/>
                    <a:pt x="624" y="52"/>
                    <a:pt x="644" y="56"/>
                  </a:cubicBezTo>
                  <a:cubicBezTo>
                    <a:pt x="647" y="57"/>
                    <a:pt x="650" y="58"/>
                    <a:pt x="653" y="58"/>
                  </a:cubicBezTo>
                  <a:cubicBezTo>
                    <a:pt x="664" y="61"/>
                    <a:pt x="675" y="65"/>
                    <a:pt x="685" y="69"/>
                  </a:cubicBezTo>
                  <a:cubicBezTo>
                    <a:pt x="697" y="73"/>
                    <a:pt x="705" y="80"/>
                    <a:pt x="714" y="90"/>
                  </a:cubicBezTo>
                  <a:cubicBezTo>
                    <a:pt x="725" y="103"/>
                    <a:pt x="736" y="117"/>
                    <a:pt x="743" y="132"/>
                  </a:cubicBezTo>
                  <a:cubicBezTo>
                    <a:pt x="749" y="143"/>
                    <a:pt x="751" y="156"/>
                    <a:pt x="753" y="169"/>
                  </a:cubicBezTo>
                  <a:cubicBezTo>
                    <a:pt x="756" y="187"/>
                    <a:pt x="756" y="206"/>
                    <a:pt x="759" y="223"/>
                  </a:cubicBezTo>
                  <a:cubicBezTo>
                    <a:pt x="763" y="242"/>
                    <a:pt x="761" y="260"/>
                    <a:pt x="761" y="278"/>
                  </a:cubicBezTo>
                  <a:cubicBezTo>
                    <a:pt x="761" y="296"/>
                    <a:pt x="763" y="313"/>
                    <a:pt x="766" y="330"/>
                  </a:cubicBezTo>
                  <a:cubicBezTo>
                    <a:pt x="769" y="348"/>
                    <a:pt x="770" y="365"/>
                    <a:pt x="776" y="382"/>
                  </a:cubicBezTo>
                  <a:cubicBezTo>
                    <a:pt x="786" y="412"/>
                    <a:pt x="796" y="442"/>
                    <a:pt x="820" y="464"/>
                  </a:cubicBezTo>
                  <a:cubicBezTo>
                    <a:pt x="835" y="478"/>
                    <a:pt x="848" y="496"/>
                    <a:pt x="865" y="509"/>
                  </a:cubicBezTo>
                  <a:cubicBezTo>
                    <a:pt x="884" y="525"/>
                    <a:pt x="906" y="536"/>
                    <a:pt x="930" y="543"/>
                  </a:cubicBezTo>
                  <a:cubicBezTo>
                    <a:pt x="938" y="545"/>
                    <a:pt x="946" y="546"/>
                    <a:pt x="954" y="547"/>
                  </a:cubicBezTo>
                  <a:cubicBezTo>
                    <a:pt x="957" y="547"/>
                    <a:pt x="960" y="548"/>
                    <a:pt x="963" y="548"/>
                  </a:cubicBezTo>
                  <a:cubicBezTo>
                    <a:pt x="965" y="548"/>
                    <a:pt x="966" y="548"/>
                    <a:pt x="967" y="547"/>
                  </a:cubicBezTo>
                  <a:cubicBezTo>
                    <a:pt x="972" y="547"/>
                    <a:pt x="977" y="547"/>
                    <a:pt x="983" y="547"/>
                  </a:cubicBezTo>
                  <a:cubicBezTo>
                    <a:pt x="1009" y="547"/>
                    <a:pt x="1045" y="550"/>
                    <a:pt x="1068" y="556"/>
                  </a:cubicBezTo>
                  <a:cubicBezTo>
                    <a:pt x="1071" y="557"/>
                    <a:pt x="1074" y="558"/>
                    <a:pt x="1076" y="559"/>
                  </a:cubicBezTo>
                  <a:cubicBezTo>
                    <a:pt x="1093" y="565"/>
                    <a:pt x="1110" y="573"/>
                    <a:pt x="1126" y="582"/>
                  </a:cubicBezTo>
                  <a:cubicBezTo>
                    <a:pt x="1132" y="585"/>
                    <a:pt x="1136" y="591"/>
                    <a:pt x="1142" y="597"/>
                  </a:cubicBezTo>
                  <a:cubicBezTo>
                    <a:pt x="1125" y="617"/>
                    <a:pt x="1119" y="638"/>
                    <a:pt x="1126" y="663"/>
                  </a:cubicBezTo>
                  <a:cubicBezTo>
                    <a:pt x="1121" y="664"/>
                    <a:pt x="1116" y="665"/>
                    <a:pt x="1111" y="666"/>
                  </a:cubicBezTo>
                  <a:cubicBezTo>
                    <a:pt x="1111" y="674"/>
                    <a:pt x="1114" y="677"/>
                    <a:pt x="1119" y="678"/>
                  </a:cubicBezTo>
                  <a:cubicBezTo>
                    <a:pt x="1120" y="678"/>
                    <a:pt x="1121" y="678"/>
                    <a:pt x="1123" y="678"/>
                  </a:cubicBezTo>
                  <a:cubicBezTo>
                    <a:pt x="1132" y="679"/>
                    <a:pt x="1142" y="679"/>
                    <a:pt x="1152" y="679"/>
                  </a:cubicBezTo>
                  <a:cubicBezTo>
                    <a:pt x="1157" y="679"/>
                    <a:pt x="1163" y="679"/>
                    <a:pt x="1171" y="680"/>
                  </a:cubicBezTo>
                  <a:cubicBezTo>
                    <a:pt x="1167" y="684"/>
                    <a:pt x="1165" y="686"/>
                    <a:pt x="1162" y="688"/>
                  </a:cubicBezTo>
                  <a:cubicBezTo>
                    <a:pt x="1141" y="699"/>
                    <a:pt x="1122" y="714"/>
                    <a:pt x="1099" y="721"/>
                  </a:cubicBezTo>
                  <a:cubicBezTo>
                    <a:pt x="1090" y="724"/>
                    <a:pt x="1081" y="730"/>
                    <a:pt x="1071" y="734"/>
                  </a:cubicBezTo>
                  <a:cubicBezTo>
                    <a:pt x="1066" y="737"/>
                    <a:pt x="1060" y="740"/>
                    <a:pt x="1054" y="740"/>
                  </a:cubicBezTo>
                  <a:cubicBezTo>
                    <a:pt x="1053" y="740"/>
                    <a:pt x="1052" y="740"/>
                    <a:pt x="1050" y="739"/>
                  </a:cubicBezTo>
                  <a:cubicBezTo>
                    <a:pt x="1049" y="739"/>
                    <a:pt x="1049" y="739"/>
                    <a:pt x="1048" y="739"/>
                  </a:cubicBezTo>
                  <a:cubicBezTo>
                    <a:pt x="1048" y="739"/>
                    <a:pt x="1048" y="739"/>
                    <a:pt x="1047" y="739"/>
                  </a:cubicBezTo>
                  <a:cubicBezTo>
                    <a:pt x="1047" y="738"/>
                    <a:pt x="1047" y="738"/>
                    <a:pt x="1046" y="738"/>
                  </a:cubicBezTo>
                  <a:cubicBezTo>
                    <a:pt x="1043" y="738"/>
                    <a:pt x="1039" y="740"/>
                    <a:pt x="1038" y="742"/>
                  </a:cubicBezTo>
                  <a:cubicBezTo>
                    <a:pt x="1031" y="753"/>
                    <a:pt x="1019" y="756"/>
                    <a:pt x="1009" y="759"/>
                  </a:cubicBezTo>
                  <a:cubicBezTo>
                    <a:pt x="980" y="770"/>
                    <a:pt x="950" y="780"/>
                    <a:pt x="920" y="789"/>
                  </a:cubicBezTo>
                  <a:cubicBezTo>
                    <a:pt x="896" y="796"/>
                    <a:pt x="872" y="800"/>
                    <a:pt x="848" y="806"/>
                  </a:cubicBezTo>
                  <a:cubicBezTo>
                    <a:pt x="823" y="811"/>
                    <a:pt x="798" y="817"/>
                    <a:pt x="773" y="823"/>
                  </a:cubicBezTo>
                  <a:cubicBezTo>
                    <a:pt x="768" y="824"/>
                    <a:pt x="764" y="826"/>
                    <a:pt x="759" y="826"/>
                  </a:cubicBezTo>
                  <a:cubicBezTo>
                    <a:pt x="741" y="828"/>
                    <a:pt x="722" y="829"/>
                    <a:pt x="704" y="832"/>
                  </a:cubicBezTo>
                  <a:cubicBezTo>
                    <a:pt x="682" y="837"/>
                    <a:pt x="659" y="836"/>
                    <a:pt x="636" y="839"/>
                  </a:cubicBezTo>
                  <a:cubicBezTo>
                    <a:pt x="613" y="842"/>
                    <a:pt x="590" y="845"/>
                    <a:pt x="568" y="845"/>
                  </a:cubicBezTo>
                  <a:cubicBezTo>
                    <a:pt x="559" y="845"/>
                    <a:pt x="551" y="845"/>
                    <a:pt x="542" y="844"/>
                  </a:cubicBezTo>
                  <a:cubicBezTo>
                    <a:pt x="521" y="841"/>
                    <a:pt x="500" y="842"/>
                    <a:pt x="479" y="841"/>
                  </a:cubicBezTo>
                  <a:cubicBezTo>
                    <a:pt x="463" y="841"/>
                    <a:pt x="447" y="841"/>
                    <a:pt x="431" y="841"/>
                  </a:cubicBezTo>
                  <a:cubicBezTo>
                    <a:pt x="429" y="841"/>
                    <a:pt x="427" y="840"/>
                    <a:pt x="425" y="840"/>
                  </a:cubicBezTo>
                  <a:cubicBezTo>
                    <a:pt x="422" y="839"/>
                    <a:pt x="419" y="837"/>
                    <a:pt x="417" y="832"/>
                  </a:cubicBezTo>
                  <a:cubicBezTo>
                    <a:pt x="412" y="824"/>
                    <a:pt x="408" y="820"/>
                    <a:pt x="403" y="819"/>
                  </a:cubicBezTo>
                  <a:cubicBezTo>
                    <a:pt x="402" y="819"/>
                    <a:pt x="401" y="818"/>
                    <a:pt x="399" y="818"/>
                  </a:cubicBezTo>
                  <a:cubicBezTo>
                    <a:pt x="395" y="818"/>
                    <a:pt x="391" y="820"/>
                    <a:pt x="385" y="822"/>
                  </a:cubicBezTo>
                  <a:cubicBezTo>
                    <a:pt x="376" y="825"/>
                    <a:pt x="368" y="827"/>
                    <a:pt x="359" y="830"/>
                  </a:cubicBezTo>
                  <a:cubicBezTo>
                    <a:pt x="354" y="814"/>
                    <a:pt x="341" y="812"/>
                    <a:pt x="330" y="808"/>
                  </a:cubicBezTo>
                  <a:cubicBezTo>
                    <a:pt x="329" y="807"/>
                    <a:pt x="327" y="807"/>
                    <a:pt x="326" y="807"/>
                  </a:cubicBezTo>
                  <a:cubicBezTo>
                    <a:pt x="317" y="804"/>
                    <a:pt x="307" y="804"/>
                    <a:pt x="298" y="802"/>
                  </a:cubicBezTo>
                  <a:cubicBezTo>
                    <a:pt x="296" y="802"/>
                    <a:pt x="294" y="801"/>
                    <a:pt x="293" y="801"/>
                  </a:cubicBezTo>
                  <a:cubicBezTo>
                    <a:pt x="285" y="799"/>
                    <a:pt x="277" y="796"/>
                    <a:pt x="269" y="794"/>
                  </a:cubicBezTo>
                  <a:cubicBezTo>
                    <a:pt x="258" y="790"/>
                    <a:pt x="248" y="787"/>
                    <a:pt x="237" y="784"/>
                  </a:cubicBezTo>
                  <a:cubicBezTo>
                    <a:pt x="237" y="784"/>
                    <a:pt x="236" y="784"/>
                    <a:pt x="236" y="784"/>
                  </a:cubicBezTo>
                  <a:cubicBezTo>
                    <a:pt x="235" y="783"/>
                    <a:pt x="234" y="783"/>
                    <a:pt x="233" y="783"/>
                  </a:cubicBezTo>
                  <a:cubicBezTo>
                    <a:pt x="232" y="783"/>
                    <a:pt x="232" y="783"/>
                    <a:pt x="231" y="782"/>
                  </a:cubicBezTo>
                  <a:cubicBezTo>
                    <a:pt x="224" y="781"/>
                    <a:pt x="217" y="778"/>
                    <a:pt x="211" y="773"/>
                  </a:cubicBezTo>
                  <a:cubicBezTo>
                    <a:pt x="210" y="771"/>
                    <a:pt x="208" y="769"/>
                    <a:pt x="205" y="769"/>
                  </a:cubicBezTo>
                  <a:cubicBezTo>
                    <a:pt x="204" y="769"/>
                    <a:pt x="203" y="769"/>
                    <a:pt x="202" y="769"/>
                  </a:cubicBezTo>
                  <a:cubicBezTo>
                    <a:pt x="198" y="769"/>
                    <a:pt x="195" y="770"/>
                    <a:pt x="192" y="774"/>
                  </a:cubicBezTo>
                  <a:cubicBezTo>
                    <a:pt x="188" y="781"/>
                    <a:pt x="190" y="793"/>
                    <a:pt x="198" y="796"/>
                  </a:cubicBezTo>
                  <a:cubicBezTo>
                    <a:pt x="208" y="799"/>
                    <a:pt x="218" y="802"/>
                    <a:pt x="229" y="805"/>
                  </a:cubicBezTo>
                  <a:cubicBezTo>
                    <a:pt x="232" y="806"/>
                    <a:pt x="235" y="807"/>
                    <a:pt x="238" y="807"/>
                  </a:cubicBezTo>
                  <a:cubicBezTo>
                    <a:pt x="238" y="807"/>
                    <a:pt x="239" y="808"/>
                    <a:pt x="239" y="808"/>
                  </a:cubicBezTo>
                  <a:cubicBezTo>
                    <a:pt x="247" y="810"/>
                    <a:pt x="253" y="812"/>
                    <a:pt x="260" y="818"/>
                  </a:cubicBezTo>
                  <a:cubicBezTo>
                    <a:pt x="268" y="824"/>
                    <a:pt x="279" y="828"/>
                    <a:pt x="289" y="832"/>
                  </a:cubicBezTo>
                  <a:cubicBezTo>
                    <a:pt x="294" y="834"/>
                    <a:pt x="299" y="836"/>
                    <a:pt x="306" y="838"/>
                  </a:cubicBezTo>
                  <a:cubicBezTo>
                    <a:pt x="301" y="841"/>
                    <a:pt x="299" y="842"/>
                    <a:pt x="297" y="843"/>
                  </a:cubicBezTo>
                  <a:cubicBezTo>
                    <a:pt x="295" y="844"/>
                    <a:pt x="293" y="844"/>
                    <a:pt x="291" y="844"/>
                  </a:cubicBezTo>
                  <a:cubicBezTo>
                    <a:pt x="270" y="848"/>
                    <a:pt x="249" y="853"/>
                    <a:pt x="229" y="864"/>
                  </a:cubicBezTo>
                  <a:cubicBezTo>
                    <a:pt x="209" y="876"/>
                    <a:pt x="186" y="883"/>
                    <a:pt x="166" y="897"/>
                  </a:cubicBezTo>
                  <a:cubicBezTo>
                    <a:pt x="155" y="905"/>
                    <a:pt x="142" y="910"/>
                    <a:pt x="128" y="916"/>
                  </a:cubicBezTo>
                  <a:cubicBezTo>
                    <a:pt x="120" y="904"/>
                    <a:pt x="112" y="892"/>
                    <a:pt x="104" y="879"/>
                  </a:cubicBezTo>
                  <a:cubicBezTo>
                    <a:pt x="99" y="872"/>
                    <a:pt x="95" y="865"/>
                    <a:pt x="90" y="858"/>
                  </a:cubicBezTo>
                  <a:cubicBezTo>
                    <a:pt x="89" y="856"/>
                    <a:pt x="88" y="855"/>
                    <a:pt x="87" y="853"/>
                  </a:cubicBezTo>
                  <a:cubicBezTo>
                    <a:pt x="75" y="828"/>
                    <a:pt x="60" y="806"/>
                    <a:pt x="44" y="782"/>
                  </a:cubicBezTo>
                  <a:cubicBezTo>
                    <a:pt x="105" y="774"/>
                    <a:pt x="165" y="761"/>
                    <a:pt x="222" y="733"/>
                  </a:cubicBezTo>
                  <a:cubicBezTo>
                    <a:pt x="218" y="738"/>
                    <a:pt x="214" y="744"/>
                    <a:pt x="210" y="750"/>
                  </a:cubicBezTo>
                  <a:cubicBezTo>
                    <a:pt x="213" y="751"/>
                    <a:pt x="215" y="751"/>
                    <a:pt x="218" y="751"/>
                  </a:cubicBezTo>
                  <a:cubicBezTo>
                    <a:pt x="225" y="751"/>
                    <a:pt x="231" y="749"/>
                    <a:pt x="236" y="744"/>
                  </a:cubicBezTo>
                  <a:cubicBezTo>
                    <a:pt x="247" y="733"/>
                    <a:pt x="258" y="722"/>
                    <a:pt x="268" y="711"/>
                  </a:cubicBezTo>
                  <a:cubicBezTo>
                    <a:pt x="271" y="708"/>
                    <a:pt x="274" y="705"/>
                    <a:pt x="277" y="705"/>
                  </a:cubicBezTo>
                  <a:cubicBezTo>
                    <a:pt x="278" y="705"/>
                    <a:pt x="279" y="705"/>
                    <a:pt x="279" y="705"/>
                  </a:cubicBezTo>
                  <a:cubicBezTo>
                    <a:pt x="279" y="705"/>
                    <a:pt x="280" y="705"/>
                    <a:pt x="280" y="705"/>
                  </a:cubicBezTo>
                  <a:cubicBezTo>
                    <a:pt x="281" y="706"/>
                    <a:pt x="282" y="706"/>
                    <a:pt x="283" y="706"/>
                  </a:cubicBezTo>
                  <a:cubicBezTo>
                    <a:pt x="284" y="707"/>
                    <a:pt x="286" y="707"/>
                    <a:pt x="287" y="707"/>
                  </a:cubicBezTo>
                  <a:cubicBezTo>
                    <a:pt x="293" y="707"/>
                    <a:pt x="299" y="702"/>
                    <a:pt x="305" y="700"/>
                  </a:cubicBezTo>
                  <a:cubicBezTo>
                    <a:pt x="318" y="695"/>
                    <a:pt x="330" y="689"/>
                    <a:pt x="343" y="685"/>
                  </a:cubicBezTo>
                  <a:cubicBezTo>
                    <a:pt x="358" y="681"/>
                    <a:pt x="361" y="677"/>
                    <a:pt x="355" y="662"/>
                  </a:cubicBezTo>
                  <a:cubicBezTo>
                    <a:pt x="354" y="660"/>
                    <a:pt x="354" y="659"/>
                    <a:pt x="353" y="658"/>
                  </a:cubicBezTo>
                  <a:cubicBezTo>
                    <a:pt x="370" y="644"/>
                    <a:pt x="514" y="584"/>
                    <a:pt x="556" y="574"/>
                  </a:cubicBezTo>
                  <a:cubicBezTo>
                    <a:pt x="562" y="596"/>
                    <a:pt x="571" y="617"/>
                    <a:pt x="588" y="635"/>
                  </a:cubicBezTo>
                  <a:cubicBezTo>
                    <a:pt x="593" y="621"/>
                    <a:pt x="585" y="612"/>
                    <a:pt x="582" y="603"/>
                  </a:cubicBezTo>
                  <a:cubicBezTo>
                    <a:pt x="580" y="592"/>
                    <a:pt x="574" y="582"/>
                    <a:pt x="570" y="573"/>
                  </a:cubicBezTo>
                  <a:cubicBezTo>
                    <a:pt x="573" y="569"/>
                    <a:pt x="576" y="566"/>
                    <a:pt x="577" y="562"/>
                  </a:cubicBezTo>
                  <a:cubicBezTo>
                    <a:pt x="578" y="560"/>
                    <a:pt x="576" y="556"/>
                    <a:pt x="574" y="555"/>
                  </a:cubicBezTo>
                  <a:cubicBezTo>
                    <a:pt x="562" y="545"/>
                    <a:pt x="563" y="530"/>
                    <a:pt x="562" y="516"/>
                  </a:cubicBezTo>
                  <a:cubicBezTo>
                    <a:pt x="561" y="489"/>
                    <a:pt x="561" y="462"/>
                    <a:pt x="561" y="436"/>
                  </a:cubicBezTo>
                  <a:cubicBezTo>
                    <a:pt x="561" y="432"/>
                    <a:pt x="561" y="429"/>
                    <a:pt x="560" y="426"/>
                  </a:cubicBezTo>
                  <a:cubicBezTo>
                    <a:pt x="552" y="402"/>
                    <a:pt x="557" y="377"/>
                    <a:pt x="555" y="352"/>
                  </a:cubicBezTo>
                  <a:cubicBezTo>
                    <a:pt x="553" y="340"/>
                    <a:pt x="557" y="329"/>
                    <a:pt x="562" y="318"/>
                  </a:cubicBezTo>
                  <a:cubicBezTo>
                    <a:pt x="566" y="309"/>
                    <a:pt x="570" y="300"/>
                    <a:pt x="568" y="289"/>
                  </a:cubicBezTo>
                  <a:cubicBezTo>
                    <a:pt x="568" y="286"/>
                    <a:pt x="568" y="282"/>
                    <a:pt x="566" y="281"/>
                  </a:cubicBezTo>
                  <a:cubicBezTo>
                    <a:pt x="557" y="274"/>
                    <a:pt x="557" y="262"/>
                    <a:pt x="554" y="252"/>
                  </a:cubicBezTo>
                  <a:cubicBezTo>
                    <a:pt x="552" y="247"/>
                    <a:pt x="550" y="241"/>
                    <a:pt x="548" y="235"/>
                  </a:cubicBezTo>
                  <a:cubicBezTo>
                    <a:pt x="544" y="223"/>
                    <a:pt x="535" y="217"/>
                    <a:pt x="525" y="210"/>
                  </a:cubicBezTo>
                  <a:cubicBezTo>
                    <a:pt x="511" y="202"/>
                    <a:pt x="499" y="192"/>
                    <a:pt x="487" y="182"/>
                  </a:cubicBezTo>
                  <a:cubicBezTo>
                    <a:pt x="484" y="179"/>
                    <a:pt x="482" y="175"/>
                    <a:pt x="480" y="171"/>
                  </a:cubicBezTo>
                  <a:cubicBezTo>
                    <a:pt x="483" y="169"/>
                    <a:pt x="483" y="169"/>
                    <a:pt x="483" y="169"/>
                  </a:cubicBezTo>
                  <a:cubicBezTo>
                    <a:pt x="485" y="170"/>
                    <a:pt x="487" y="172"/>
                    <a:pt x="489" y="174"/>
                  </a:cubicBezTo>
                  <a:cubicBezTo>
                    <a:pt x="495" y="179"/>
                    <a:pt x="501" y="184"/>
                    <a:pt x="507" y="189"/>
                  </a:cubicBezTo>
                  <a:cubicBezTo>
                    <a:pt x="508" y="190"/>
                    <a:pt x="509" y="190"/>
                    <a:pt x="511" y="191"/>
                  </a:cubicBezTo>
                  <a:cubicBezTo>
                    <a:pt x="511" y="191"/>
                    <a:pt x="512" y="191"/>
                    <a:pt x="513" y="191"/>
                  </a:cubicBezTo>
                  <a:cubicBezTo>
                    <a:pt x="515" y="191"/>
                    <a:pt x="518" y="190"/>
                    <a:pt x="520" y="187"/>
                  </a:cubicBezTo>
                  <a:cubicBezTo>
                    <a:pt x="524" y="182"/>
                    <a:pt x="522" y="178"/>
                    <a:pt x="518" y="174"/>
                  </a:cubicBezTo>
                  <a:cubicBezTo>
                    <a:pt x="512" y="168"/>
                    <a:pt x="505" y="162"/>
                    <a:pt x="500" y="155"/>
                  </a:cubicBezTo>
                  <a:cubicBezTo>
                    <a:pt x="496" y="151"/>
                    <a:pt x="494" y="146"/>
                    <a:pt x="491" y="142"/>
                  </a:cubicBezTo>
                  <a:cubicBezTo>
                    <a:pt x="491" y="141"/>
                    <a:pt x="492" y="140"/>
                    <a:pt x="493" y="139"/>
                  </a:cubicBezTo>
                  <a:cubicBezTo>
                    <a:pt x="498" y="141"/>
                    <a:pt x="503" y="143"/>
                    <a:pt x="508" y="145"/>
                  </a:cubicBezTo>
                  <a:cubicBezTo>
                    <a:pt x="511" y="146"/>
                    <a:pt x="513" y="146"/>
                    <a:pt x="514" y="147"/>
                  </a:cubicBezTo>
                  <a:cubicBezTo>
                    <a:pt x="515" y="147"/>
                    <a:pt x="516" y="147"/>
                    <a:pt x="517" y="147"/>
                  </a:cubicBezTo>
                  <a:cubicBezTo>
                    <a:pt x="520" y="147"/>
                    <a:pt x="522" y="144"/>
                    <a:pt x="528" y="137"/>
                  </a:cubicBezTo>
                  <a:cubicBezTo>
                    <a:pt x="513" y="119"/>
                    <a:pt x="487" y="117"/>
                    <a:pt x="469" y="100"/>
                  </a:cubicBezTo>
                  <a:cubicBezTo>
                    <a:pt x="475" y="96"/>
                    <a:pt x="479" y="93"/>
                    <a:pt x="484" y="90"/>
                  </a:cubicBezTo>
                  <a:cubicBezTo>
                    <a:pt x="473" y="80"/>
                    <a:pt x="463" y="71"/>
                    <a:pt x="453" y="61"/>
                  </a:cubicBezTo>
                  <a:cubicBezTo>
                    <a:pt x="452" y="60"/>
                    <a:pt x="452" y="58"/>
                    <a:pt x="451" y="55"/>
                  </a:cubicBezTo>
                  <a:cubicBezTo>
                    <a:pt x="453" y="55"/>
                    <a:pt x="455" y="54"/>
                    <a:pt x="456" y="54"/>
                  </a:cubicBezTo>
                  <a:cubicBezTo>
                    <a:pt x="456" y="54"/>
                    <a:pt x="456" y="54"/>
                    <a:pt x="457" y="54"/>
                  </a:cubicBezTo>
                  <a:cubicBezTo>
                    <a:pt x="457" y="54"/>
                    <a:pt x="457" y="54"/>
                    <a:pt x="457" y="54"/>
                  </a:cubicBezTo>
                  <a:cubicBezTo>
                    <a:pt x="470" y="62"/>
                    <a:pt x="484" y="69"/>
                    <a:pt x="492" y="83"/>
                  </a:cubicBezTo>
                  <a:cubicBezTo>
                    <a:pt x="495" y="89"/>
                    <a:pt x="503" y="94"/>
                    <a:pt x="511" y="96"/>
                  </a:cubicBezTo>
                  <a:cubicBezTo>
                    <a:pt x="515" y="97"/>
                    <a:pt x="519" y="97"/>
                    <a:pt x="522" y="97"/>
                  </a:cubicBezTo>
                  <a:moveTo>
                    <a:pt x="407" y="0"/>
                  </a:moveTo>
                  <a:cubicBezTo>
                    <a:pt x="410" y="24"/>
                    <a:pt x="410" y="24"/>
                    <a:pt x="426" y="39"/>
                  </a:cubicBezTo>
                  <a:cubicBezTo>
                    <a:pt x="429" y="51"/>
                    <a:pt x="428" y="62"/>
                    <a:pt x="433" y="70"/>
                  </a:cubicBezTo>
                  <a:cubicBezTo>
                    <a:pt x="442" y="82"/>
                    <a:pt x="446" y="97"/>
                    <a:pt x="454" y="109"/>
                  </a:cubicBezTo>
                  <a:cubicBezTo>
                    <a:pt x="463" y="121"/>
                    <a:pt x="465" y="134"/>
                    <a:pt x="469" y="147"/>
                  </a:cubicBezTo>
                  <a:cubicBezTo>
                    <a:pt x="459" y="165"/>
                    <a:pt x="459" y="180"/>
                    <a:pt x="471" y="194"/>
                  </a:cubicBezTo>
                  <a:cubicBezTo>
                    <a:pt x="482" y="205"/>
                    <a:pt x="495" y="215"/>
                    <a:pt x="508" y="224"/>
                  </a:cubicBezTo>
                  <a:cubicBezTo>
                    <a:pt x="515" y="229"/>
                    <a:pt x="525" y="230"/>
                    <a:pt x="526" y="242"/>
                  </a:cubicBezTo>
                  <a:cubicBezTo>
                    <a:pt x="542" y="266"/>
                    <a:pt x="543" y="292"/>
                    <a:pt x="538" y="319"/>
                  </a:cubicBezTo>
                  <a:cubicBezTo>
                    <a:pt x="536" y="331"/>
                    <a:pt x="536" y="343"/>
                    <a:pt x="536" y="354"/>
                  </a:cubicBezTo>
                  <a:cubicBezTo>
                    <a:pt x="538" y="387"/>
                    <a:pt x="540" y="420"/>
                    <a:pt x="542" y="453"/>
                  </a:cubicBezTo>
                  <a:cubicBezTo>
                    <a:pt x="544" y="485"/>
                    <a:pt x="546" y="517"/>
                    <a:pt x="548" y="550"/>
                  </a:cubicBezTo>
                  <a:cubicBezTo>
                    <a:pt x="535" y="555"/>
                    <a:pt x="522" y="559"/>
                    <a:pt x="509" y="564"/>
                  </a:cubicBezTo>
                  <a:cubicBezTo>
                    <a:pt x="489" y="573"/>
                    <a:pt x="469" y="583"/>
                    <a:pt x="449" y="590"/>
                  </a:cubicBezTo>
                  <a:cubicBezTo>
                    <a:pt x="406" y="607"/>
                    <a:pt x="363" y="622"/>
                    <a:pt x="323" y="648"/>
                  </a:cubicBezTo>
                  <a:cubicBezTo>
                    <a:pt x="311" y="655"/>
                    <a:pt x="298" y="660"/>
                    <a:pt x="285" y="667"/>
                  </a:cubicBezTo>
                  <a:cubicBezTo>
                    <a:pt x="263" y="680"/>
                    <a:pt x="241" y="695"/>
                    <a:pt x="218" y="708"/>
                  </a:cubicBezTo>
                  <a:cubicBezTo>
                    <a:pt x="195" y="720"/>
                    <a:pt x="171" y="731"/>
                    <a:pt x="146" y="739"/>
                  </a:cubicBezTo>
                  <a:cubicBezTo>
                    <a:pt x="110" y="752"/>
                    <a:pt x="73" y="756"/>
                    <a:pt x="35" y="762"/>
                  </a:cubicBezTo>
                  <a:cubicBezTo>
                    <a:pt x="32" y="763"/>
                    <a:pt x="30" y="763"/>
                    <a:pt x="27" y="763"/>
                  </a:cubicBezTo>
                  <a:cubicBezTo>
                    <a:pt x="25" y="763"/>
                    <a:pt x="23" y="763"/>
                    <a:pt x="21" y="762"/>
                  </a:cubicBezTo>
                  <a:cubicBezTo>
                    <a:pt x="19" y="762"/>
                    <a:pt x="17" y="761"/>
                    <a:pt x="15" y="759"/>
                  </a:cubicBezTo>
                  <a:cubicBezTo>
                    <a:pt x="14" y="758"/>
                    <a:pt x="12" y="758"/>
                    <a:pt x="11" y="757"/>
                  </a:cubicBezTo>
                  <a:cubicBezTo>
                    <a:pt x="11" y="757"/>
                    <a:pt x="10" y="757"/>
                    <a:pt x="9" y="757"/>
                  </a:cubicBezTo>
                  <a:cubicBezTo>
                    <a:pt x="4" y="757"/>
                    <a:pt x="0" y="763"/>
                    <a:pt x="0" y="770"/>
                  </a:cubicBezTo>
                  <a:cubicBezTo>
                    <a:pt x="0" y="780"/>
                    <a:pt x="5" y="786"/>
                    <a:pt x="12" y="791"/>
                  </a:cubicBezTo>
                  <a:cubicBezTo>
                    <a:pt x="20" y="796"/>
                    <a:pt x="28" y="802"/>
                    <a:pt x="35" y="809"/>
                  </a:cubicBezTo>
                  <a:cubicBezTo>
                    <a:pt x="49" y="825"/>
                    <a:pt x="63" y="841"/>
                    <a:pt x="70" y="863"/>
                  </a:cubicBezTo>
                  <a:cubicBezTo>
                    <a:pt x="70" y="864"/>
                    <a:pt x="71" y="866"/>
                    <a:pt x="72" y="866"/>
                  </a:cubicBezTo>
                  <a:cubicBezTo>
                    <a:pt x="83" y="876"/>
                    <a:pt x="88" y="889"/>
                    <a:pt x="94" y="901"/>
                  </a:cubicBezTo>
                  <a:cubicBezTo>
                    <a:pt x="103" y="917"/>
                    <a:pt x="114" y="930"/>
                    <a:pt x="128" y="941"/>
                  </a:cubicBezTo>
                  <a:cubicBezTo>
                    <a:pt x="130" y="943"/>
                    <a:pt x="132" y="944"/>
                    <a:pt x="134" y="944"/>
                  </a:cubicBezTo>
                  <a:cubicBezTo>
                    <a:pt x="135" y="944"/>
                    <a:pt x="135" y="944"/>
                    <a:pt x="136" y="944"/>
                  </a:cubicBezTo>
                  <a:cubicBezTo>
                    <a:pt x="138" y="944"/>
                    <a:pt x="141" y="943"/>
                    <a:pt x="142" y="939"/>
                  </a:cubicBezTo>
                  <a:cubicBezTo>
                    <a:pt x="145" y="933"/>
                    <a:pt x="148" y="932"/>
                    <a:pt x="152" y="931"/>
                  </a:cubicBezTo>
                  <a:cubicBezTo>
                    <a:pt x="169" y="923"/>
                    <a:pt x="186" y="914"/>
                    <a:pt x="203" y="907"/>
                  </a:cubicBezTo>
                  <a:cubicBezTo>
                    <a:pt x="228" y="895"/>
                    <a:pt x="253" y="884"/>
                    <a:pt x="279" y="875"/>
                  </a:cubicBezTo>
                  <a:cubicBezTo>
                    <a:pt x="303" y="867"/>
                    <a:pt x="328" y="862"/>
                    <a:pt x="352" y="856"/>
                  </a:cubicBezTo>
                  <a:cubicBezTo>
                    <a:pt x="356" y="855"/>
                    <a:pt x="359" y="855"/>
                    <a:pt x="363" y="855"/>
                  </a:cubicBezTo>
                  <a:cubicBezTo>
                    <a:pt x="366" y="855"/>
                    <a:pt x="370" y="855"/>
                    <a:pt x="374" y="856"/>
                  </a:cubicBezTo>
                  <a:cubicBezTo>
                    <a:pt x="386" y="857"/>
                    <a:pt x="397" y="859"/>
                    <a:pt x="409" y="859"/>
                  </a:cubicBezTo>
                  <a:cubicBezTo>
                    <a:pt x="446" y="861"/>
                    <a:pt x="483" y="862"/>
                    <a:pt x="520" y="864"/>
                  </a:cubicBezTo>
                  <a:cubicBezTo>
                    <a:pt x="539" y="866"/>
                    <a:pt x="557" y="867"/>
                    <a:pt x="576" y="867"/>
                  </a:cubicBezTo>
                  <a:cubicBezTo>
                    <a:pt x="587" y="867"/>
                    <a:pt x="597" y="867"/>
                    <a:pt x="608" y="865"/>
                  </a:cubicBezTo>
                  <a:cubicBezTo>
                    <a:pt x="610" y="865"/>
                    <a:pt x="612" y="865"/>
                    <a:pt x="614" y="865"/>
                  </a:cubicBezTo>
                  <a:cubicBezTo>
                    <a:pt x="615" y="865"/>
                    <a:pt x="616" y="865"/>
                    <a:pt x="617" y="865"/>
                  </a:cubicBezTo>
                  <a:cubicBezTo>
                    <a:pt x="620" y="865"/>
                    <a:pt x="623" y="865"/>
                    <a:pt x="627" y="865"/>
                  </a:cubicBezTo>
                  <a:cubicBezTo>
                    <a:pt x="651" y="865"/>
                    <a:pt x="675" y="862"/>
                    <a:pt x="699" y="859"/>
                  </a:cubicBezTo>
                  <a:cubicBezTo>
                    <a:pt x="716" y="857"/>
                    <a:pt x="733" y="855"/>
                    <a:pt x="749" y="853"/>
                  </a:cubicBezTo>
                  <a:cubicBezTo>
                    <a:pt x="750" y="856"/>
                    <a:pt x="751" y="856"/>
                    <a:pt x="751" y="857"/>
                  </a:cubicBezTo>
                  <a:cubicBezTo>
                    <a:pt x="751" y="859"/>
                    <a:pt x="751" y="862"/>
                    <a:pt x="751" y="864"/>
                  </a:cubicBezTo>
                  <a:cubicBezTo>
                    <a:pt x="750" y="888"/>
                    <a:pt x="758" y="910"/>
                    <a:pt x="772" y="927"/>
                  </a:cubicBezTo>
                  <a:cubicBezTo>
                    <a:pt x="787" y="946"/>
                    <a:pt x="796" y="968"/>
                    <a:pt x="807" y="989"/>
                  </a:cubicBezTo>
                  <a:cubicBezTo>
                    <a:pt x="817" y="1006"/>
                    <a:pt x="827" y="1023"/>
                    <a:pt x="842" y="1036"/>
                  </a:cubicBezTo>
                  <a:cubicBezTo>
                    <a:pt x="865" y="1056"/>
                    <a:pt x="882" y="1082"/>
                    <a:pt x="898" y="1109"/>
                  </a:cubicBezTo>
                  <a:cubicBezTo>
                    <a:pt x="908" y="1128"/>
                    <a:pt x="922" y="1146"/>
                    <a:pt x="937" y="1160"/>
                  </a:cubicBezTo>
                  <a:cubicBezTo>
                    <a:pt x="953" y="1175"/>
                    <a:pt x="968" y="1191"/>
                    <a:pt x="989" y="1198"/>
                  </a:cubicBezTo>
                  <a:cubicBezTo>
                    <a:pt x="992" y="1200"/>
                    <a:pt x="994" y="1203"/>
                    <a:pt x="997" y="1205"/>
                  </a:cubicBezTo>
                  <a:cubicBezTo>
                    <a:pt x="1005" y="1212"/>
                    <a:pt x="1013" y="1219"/>
                    <a:pt x="1021" y="1225"/>
                  </a:cubicBezTo>
                  <a:cubicBezTo>
                    <a:pt x="1033" y="1233"/>
                    <a:pt x="1045" y="1240"/>
                    <a:pt x="1057" y="1248"/>
                  </a:cubicBezTo>
                  <a:cubicBezTo>
                    <a:pt x="1057" y="1253"/>
                    <a:pt x="1057" y="1259"/>
                    <a:pt x="1058" y="1265"/>
                  </a:cubicBezTo>
                  <a:cubicBezTo>
                    <a:pt x="1062" y="1291"/>
                    <a:pt x="1066" y="1317"/>
                    <a:pt x="1082" y="1339"/>
                  </a:cubicBezTo>
                  <a:cubicBezTo>
                    <a:pt x="1087" y="1347"/>
                    <a:pt x="1094" y="1354"/>
                    <a:pt x="1102" y="1356"/>
                  </a:cubicBezTo>
                  <a:cubicBezTo>
                    <a:pt x="1103" y="1356"/>
                    <a:pt x="1105" y="1356"/>
                    <a:pt x="1107" y="1356"/>
                  </a:cubicBezTo>
                  <a:cubicBezTo>
                    <a:pt x="1110" y="1356"/>
                    <a:pt x="1114" y="1356"/>
                    <a:pt x="1118" y="1354"/>
                  </a:cubicBezTo>
                  <a:cubicBezTo>
                    <a:pt x="1125" y="1377"/>
                    <a:pt x="1132" y="1399"/>
                    <a:pt x="1139" y="1422"/>
                  </a:cubicBezTo>
                  <a:cubicBezTo>
                    <a:pt x="1141" y="1428"/>
                    <a:pt x="1145" y="1434"/>
                    <a:pt x="1150" y="1437"/>
                  </a:cubicBezTo>
                  <a:cubicBezTo>
                    <a:pt x="1151" y="1438"/>
                    <a:pt x="1152" y="1438"/>
                    <a:pt x="1153" y="1439"/>
                  </a:cubicBezTo>
                  <a:cubicBezTo>
                    <a:pt x="1157" y="1440"/>
                    <a:pt x="1161" y="1439"/>
                    <a:pt x="1165" y="1440"/>
                  </a:cubicBezTo>
                  <a:cubicBezTo>
                    <a:pt x="1171" y="1455"/>
                    <a:pt x="1176" y="1472"/>
                    <a:pt x="1182" y="1487"/>
                  </a:cubicBezTo>
                  <a:cubicBezTo>
                    <a:pt x="1184" y="1492"/>
                    <a:pt x="1187" y="1497"/>
                    <a:pt x="1191" y="1500"/>
                  </a:cubicBezTo>
                  <a:cubicBezTo>
                    <a:pt x="1192" y="1500"/>
                    <a:pt x="1192" y="1500"/>
                    <a:pt x="1193" y="1500"/>
                  </a:cubicBezTo>
                  <a:cubicBezTo>
                    <a:pt x="1193" y="1500"/>
                    <a:pt x="1194" y="1500"/>
                    <a:pt x="1195" y="1500"/>
                  </a:cubicBezTo>
                  <a:cubicBezTo>
                    <a:pt x="1198" y="1500"/>
                    <a:pt x="1201" y="1499"/>
                    <a:pt x="1204" y="1499"/>
                  </a:cubicBezTo>
                  <a:cubicBezTo>
                    <a:pt x="1208" y="1510"/>
                    <a:pt x="1212" y="1520"/>
                    <a:pt x="1216" y="1530"/>
                  </a:cubicBezTo>
                  <a:cubicBezTo>
                    <a:pt x="1221" y="1544"/>
                    <a:pt x="1229" y="1555"/>
                    <a:pt x="1241" y="1558"/>
                  </a:cubicBezTo>
                  <a:cubicBezTo>
                    <a:pt x="1244" y="1558"/>
                    <a:pt x="1247" y="1559"/>
                    <a:pt x="1250" y="1559"/>
                  </a:cubicBezTo>
                  <a:cubicBezTo>
                    <a:pt x="1250" y="1559"/>
                    <a:pt x="1250" y="1559"/>
                    <a:pt x="1251" y="1559"/>
                  </a:cubicBezTo>
                  <a:cubicBezTo>
                    <a:pt x="1256" y="1576"/>
                    <a:pt x="1260" y="1592"/>
                    <a:pt x="1266" y="1607"/>
                  </a:cubicBezTo>
                  <a:cubicBezTo>
                    <a:pt x="1269" y="1615"/>
                    <a:pt x="1271" y="1622"/>
                    <a:pt x="1272" y="1630"/>
                  </a:cubicBezTo>
                  <a:cubicBezTo>
                    <a:pt x="1272" y="1645"/>
                    <a:pt x="1273" y="1648"/>
                    <a:pt x="1284" y="1650"/>
                  </a:cubicBezTo>
                  <a:cubicBezTo>
                    <a:pt x="1285" y="1651"/>
                    <a:pt x="1287" y="1651"/>
                    <a:pt x="1288" y="1652"/>
                  </a:cubicBezTo>
                  <a:cubicBezTo>
                    <a:pt x="1291" y="1652"/>
                    <a:pt x="1293" y="1652"/>
                    <a:pt x="1294" y="1652"/>
                  </a:cubicBezTo>
                  <a:cubicBezTo>
                    <a:pt x="1299" y="1652"/>
                    <a:pt x="1301" y="1650"/>
                    <a:pt x="1305" y="1642"/>
                  </a:cubicBezTo>
                  <a:cubicBezTo>
                    <a:pt x="1310" y="1634"/>
                    <a:pt x="1314" y="1625"/>
                    <a:pt x="1320" y="1617"/>
                  </a:cubicBezTo>
                  <a:cubicBezTo>
                    <a:pt x="1330" y="1604"/>
                    <a:pt x="1337" y="1589"/>
                    <a:pt x="1341" y="1572"/>
                  </a:cubicBezTo>
                  <a:cubicBezTo>
                    <a:pt x="1348" y="1539"/>
                    <a:pt x="1355" y="1507"/>
                    <a:pt x="1361" y="1474"/>
                  </a:cubicBezTo>
                  <a:cubicBezTo>
                    <a:pt x="1366" y="1449"/>
                    <a:pt x="1371" y="1424"/>
                    <a:pt x="1375" y="1399"/>
                  </a:cubicBezTo>
                  <a:cubicBezTo>
                    <a:pt x="1381" y="1359"/>
                    <a:pt x="1382" y="1319"/>
                    <a:pt x="1377" y="1279"/>
                  </a:cubicBezTo>
                  <a:cubicBezTo>
                    <a:pt x="1373" y="1252"/>
                    <a:pt x="1371" y="1226"/>
                    <a:pt x="1364" y="1201"/>
                  </a:cubicBezTo>
                  <a:cubicBezTo>
                    <a:pt x="1362" y="1195"/>
                    <a:pt x="1360" y="1188"/>
                    <a:pt x="1360" y="1182"/>
                  </a:cubicBezTo>
                  <a:cubicBezTo>
                    <a:pt x="1359" y="1148"/>
                    <a:pt x="1350" y="1117"/>
                    <a:pt x="1338" y="1086"/>
                  </a:cubicBezTo>
                  <a:cubicBezTo>
                    <a:pt x="1336" y="1079"/>
                    <a:pt x="1334" y="1072"/>
                    <a:pt x="1334" y="1064"/>
                  </a:cubicBezTo>
                  <a:cubicBezTo>
                    <a:pt x="1335" y="1052"/>
                    <a:pt x="1331" y="1042"/>
                    <a:pt x="1324" y="1032"/>
                  </a:cubicBezTo>
                  <a:cubicBezTo>
                    <a:pt x="1319" y="1025"/>
                    <a:pt x="1314" y="1016"/>
                    <a:pt x="1309" y="1009"/>
                  </a:cubicBezTo>
                  <a:cubicBezTo>
                    <a:pt x="1286" y="977"/>
                    <a:pt x="1260" y="949"/>
                    <a:pt x="1231" y="923"/>
                  </a:cubicBezTo>
                  <a:cubicBezTo>
                    <a:pt x="1210" y="903"/>
                    <a:pt x="1185" y="888"/>
                    <a:pt x="1160" y="873"/>
                  </a:cubicBezTo>
                  <a:cubicBezTo>
                    <a:pt x="1152" y="868"/>
                    <a:pt x="1144" y="863"/>
                    <a:pt x="1135" y="859"/>
                  </a:cubicBezTo>
                  <a:cubicBezTo>
                    <a:pt x="1107" y="847"/>
                    <a:pt x="1086" y="825"/>
                    <a:pt x="1068" y="801"/>
                  </a:cubicBezTo>
                  <a:cubicBezTo>
                    <a:pt x="1063" y="794"/>
                    <a:pt x="1060" y="785"/>
                    <a:pt x="1057" y="776"/>
                  </a:cubicBezTo>
                  <a:cubicBezTo>
                    <a:pt x="1054" y="768"/>
                    <a:pt x="1057" y="761"/>
                    <a:pt x="1064" y="758"/>
                  </a:cubicBezTo>
                  <a:cubicBezTo>
                    <a:pt x="1082" y="750"/>
                    <a:pt x="1100" y="741"/>
                    <a:pt x="1119" y="733"/>
                  </a:cubicBezTo>
                  <a:cubicBezTo>
                    <a:pt x="1127" y="729"/>
                    <a:pt x="1135" y="726"/>
                    <a:pt x="1143" y="722"/>
                  </a:cubicBezTo>
                  <a:cubicBezTo>
                    <a:pt x="1156" y="714"/>
                    <a:pt x="1169" y="705"/>
                    <a:pt x="1183" y="698"/>
                  </a:cubicBezTo>
                  <a:cubicBezTo>
                    <a:pt x="1190" y="694"/>
                    <a:pt x="1196" y="689"/>
                    <a:pt x="1198" y="682"/>
                  </a:cubicBezTo>
                  <a:cubicBezTo>
                    <a:pt x="1229" y="680"/>
                    <a:pt x="1259" y="679"/>
                    <a:pt x="1290" y="675"/>
                  </a:cubicBezTo>
                  <a:cubicBezTo>
                    <a:pt x="1337" y="670"/>
                    <a:pt x="1383" y="662"/>
                    <a:pt x="1430" y="655"/>
                  </a:cubicBezTo>
                  <a:cubicBezTo>
                    <a:pt x="1438" y="654"/>
                    <a:pt x="1441" y="650"/>
                    <a:pt x="1441" y="642"/>
                  </a:cubicBezTo>
                  <a:cubicBezTo>
                    <a:pt x="1441" y="636"/>
                    <a:pt x="1440" y="634"/>
                    <a:pt x="1436" y="633"/>
                  </a:cubicBezTo>
                  <a:cubicBezTo>
                    <a:pt x="1434" y="633"/>
                    <a:pt x="1432" y="632"/>
                    <a:pt x="1429" y="632"/>
                  </a:cubicBezTo>
                  <a:cubicBezTo>
                    <a:pt x="1428" y="632"/>
                    <a:pt x="1427" y="632"/>
                    <a:pt x="1425" y="632"/>
                  </a:cubicBezTo>
                  <a:cubicBezTo>
                    <a:pt x="1420" y="632"/>
                    <a:pt x="1416" y="632"/>
                    <a:pt x="1411" y="631"/>
                  </a:cubicBezTo>
                  <a:cubicBezTo>
                    <a:pt x="1410" y="631"/>
                    <a:pt x="1408" y="631"/>
                    <a:pt x="1407" y="630"/>
                  </a:cubicBezTo>
                  <a:cubicBezTo>
                    <a:pt x="1404" y="629"/>
                    <a:pt x="1401" y="629"/>
                    <a:pt x="1398" y="628"/>
                  </a:cubicBezTo>
                  <a:cubicBezTo>
                    <a:pt x="1395" y="627"/>
                    <a:pt x="1391" y="626"/>
                    <a:pt x="1388" y="625"/>
                  </a:cubicBezTo>
                  <a:cubicBezTo>
                    <a:pt x="1385" y="624"/>
                    <a:pt x="1382" y="623"/>
                    <a:pt x="1379" y="623"/>
                  </a:cubicBezTo>
                  <a:cubicBezTo>
                    <a:pt x="1333" y="617"/>
                    <a:pt x="1287" y="611"/>
                    <a:pt x="1241" y="606"/>
                  </a:cubicBezTo>
                  <a:cubicBezTo>
                    <a:pt x="1219" y="603"/>
                    <a:pt x="1197" y="600"/>
                    <a:pt x="1175" y="598"/>
                  </a:cubicBezTo>
                  <a:cubicBezTo>
                    <a:pt x="1173" y="597"/>
                    <a:pt x="1171" y="597"/>
                    <a:pt x="1170" y="597"/>
                  </a:cubicBezTo>
                  <a:cubicBezTo>
                    <a:pt x="1163" y="595"/>
                    <a:pt x="1157" y="591"/>
                    <a:pt x="1153" y="583"/>
                  </a:cubicBezTo>
                  <a:cubicBezTo>
                    <a:pt x="1150" y="577"/>
                    <a:pt x="1143" y="573"/>
                    <a:pt x="1137" y="568"/>
                  </a:cubicBezTo>
                  <a:cubicBezTo>
                    <a:pt x="1132" y="564"/>
                    <a:pt x="1125" y="563"/>
                    <a:pt x="1122" y="558"/>
                  </a:cubicBezTo>
                  <a:cubicBezTo>
                    <a:pt x="1117" y="549"/>
                    <a:pt x="1109" y="546"/>
                    <a:pt x="1101" y="544"/>
                  </a:cubicBezTo>
                  <a:cubicBezTo>
                    <a:pt x="1100" y="544"/>
                    <a:pt x="1098" y="544"/>
                    <a:pt x="1097" y="543"/>
                  </a:cubicBezTo>
                  <a:cubicBezTo>
                    <a:pt x="1080" y="539"/>
                    <a:pt x="1062" y="534"/>
                    <a:pt x="1045" y="530"/>
                  </a:cubicBezTo>
                  <a:cubicBezTo>
                    <a:pt x="1040" y="529"/>
                    <a:pt x="1036" y="528"/>
                    <a:pt x="1031" y="528"/>
                  </a:cubicBezTo>
                  <a:cubicBezTo>
                    <a:pt x="1028" y="528"/>
                    <a:pt x="1025" y="528"/>
                    <a:pt x="1021" y="530"/>
                  </a:cubicBezTo>
                  <a:cubicBezTo>
                    <a:pt x="1020" y="531"/>
                    <a:pt x="1018" y="531"/>
                    <a:pt x="1016" y="531"/>
                  </a:cubicBezTo>
                  <a:cubicBezTo>
                    <a:pt x="1014" y="531"/>
                    <a:pt x="1013" y="531"/>
                    <a:pt x="1011" y="530"/>
                  </a:cubicBezTo>
                  <a:cubicBezTo>
                    <a:pt x="1010" y="530"/>
                    <a:pt x="1008" y="529"/>
                    <a:pt x="1007" y="529"/>
                  </a:cubicBezTo>
                  <a:cubicBezTo>
                    <a:pt x="1005" y="527"/>
                    <a:pt x="1002" y="526"/>
                    <a:pt x="1000" y="526"/>
                  </a:cubicBezTo>
                  <a:cubicBezTo>
                    <a:pt x="994" y="524"/>
                    <a:pt x="987" y="524"/>
                    <a:pt x="981" y="524"/>
                  </a:cubicBezTo>
                  <a:cubicBezTo>
                    <a:pt x="968" y="524"/>
                    <a:pt x="955" y="524"/>
                    <a:pt x="942" y="521"/>
                  </a:cubicBezTo>
                  <a:cubicBezTo>
                    <a:pt x="941" y="521"/>
                    <a:pt x="940" y="521"/>
                    <a:pt x="939" y="520"/>
                  </a:cubicBezTo>
                  <a:cubicBezTo>
                    <a:pt x="903" y="511"/>
                    <a:pt x="873" y="493"/>
                    <a:pt x="848" y="465"/>
                  </a:cubicBezTo>
                  <a:cubicBezTo>
                    <a:pt x="833" y="447"/>
                    <a:pt x="817" y="431"/>
                    <a:pt x="807" y="409"/>
                  </a:cubicBezTo>
                  <a:cubicBezTo>
                    <a:pt x="794" y="380"/>
                    <a:pt x="789" y="347"/>
                    <a:pt x="783" y="315"/>
                  </a:cubicBezTo>
                  <a:cubicBezTo>
                    <a:pt x="782" y="311"/>
                    <a:pt x="782" y="307"/>
                    <a:pt x="782" y="302"/>
                  </a:cubicBezTo>
                  <a:cubicBezTo>
                    <a:pt x="782" y="298"/>
                    <a:pt x="783" y="293"/>
                    <a:pt x="783" y="289"/>
                  </a:cubicBezTo>
                  <a:cubicBezTo>
                    <a:pt x="780" y="274"/>
                    <a:pt x="779" y="259"/>
                    <a:pt x="781" y="244"/>
                  </a:cubicBezTo>
                  <a:cubicBezTo>
                    <a:pt x="782" y="238"/>
                    <a:pt x="781" y="232"/>
                    <a:pt x="779" y="227"/>
                  </a:cubicBezTo>
                  <a:cubicBezTo>
                    <a:pt x="770" y="204"/>
                    <a:pt x="769" y="179"/>
                    <a:pt x="768" y="154"/>
                  </a:cubicBezTo>
                  <a:cubicBezTo>
                    <a:pt x="767" y="140"/>
                    <a:pt x="764" y="126"/>
                    <a:pt x="757" y="115"/>
                  </a:cubicBezTo>
                  <a:cubicBezTo>
                    <a:pt x="746" y="99"/>
                    <a:pt x="734" y="83"/>
                    <a:pt x="722" y="68"/>
                  </a:cubicBezTo>
                  <a:cubicBezTo>
                    <a:pt x="717" y="63"/>
                    <a:pt x="712" y="59"/>
                    <a:pt x="706" y="55"/>
                  </a:cubicBezTo>
                  <a:cubicBezTo>
                    <a:pt x="692" y="46"/>
                    <a:pt x="676" y="43"/>
                    <a:pt x="660" y="39"/>
                  </a:cubicBezTo>
                  <a:cubicBezTo>
                    <a:pt x="647" y="35"/>
                    <a:pt x="634" y="30"/>
                    <a:pt x="620" y="27"/>
                  </a:cubicBezTo>
                  <a:cubicBezTo>
                    <a:pt x="610" y="24"/>
                    <a:pt x="600" y="22"/>
                    <a:pt x="589" y="21"/>
                  </a:cubicBezTo>
                  <a:cubicBezTo>
                    <a:pt x="582" y="21"/>
                    <a:pt x="574" y="19"/>
                    <a:pt x="567" y="17"/>
                  </a:cubicBezTo>
                  <a:cubicBezTo>
                    <a:pt x="564" y="16"/>
                    <a:pt x="560" y="16"/>
                    <a:pt x="557" y="15"/>
                  </a:cubicBezTo>
                  <a:cubicBezTo>
                    <a:pt x="554" y="14"/>
                    <a:pt x="551" y="13"/>
                    <a:pt x="548" y="12"/>
                  </a:cubicBezTo>
                  <a:cubicBezTo>
                    <a:pt x="541" y="10"/>
                    <a:pt x="535" y="9"/>
                    <a:pt x="528" y="8"/>
                  </a:cubicBezTo>
                  <a:cubicBezTo>
                    <a:pt x="516" y="7"/>
                    <a:pt x="505" y="3"/>
                    <a:pt x="493" y="3"/>
                  </a:cubicBezTo>
                  <a:cubicBezTo>
                    <a:pt x="482" y="2"/>
                    <a:pt x="471" y="1"/>
                    <a:pt x="460" y="1"/>
                  </a:cubicBezTo>
                  <a:cubicBezTo>
                    <a:pt x="442" y="0"/>
                    <a:pt x="425" y="0"/>
                    <a:pt x="4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29"/>
            <p:cNvSpPr>
              <a:spLocks noEditPoints="1"/>
            </p:cNvSpPr>
            <p:nvPr/>
          </p:nvSpPr>
          <p:spPr bwMode="auto">
            <a:xfrm>
              <a:off x="285750" y="4306888"/>
              <a:ext cx="790575" cy="1184275"/>
            </a:xfrm>
            <a:custGeom>
              <a:avLst/>
              <a:gdLst>
                <a:gd name="T0" fmla="*/ 78 w 1111"/>
                <a:gd name="T1" fmla="*/ 386 h 1665"/>
                <a:gd name="T2" fmla="*/ 61 w 1111"/>
                <a:gd name="T3" fmla="*/ 471 h 1665"/>
                <a:gd name="T4" fmla="*/ 182 w 1111"/>
                <a:gd name="T5" fmla="*/ 459 h 1665"/>
                <a:gd name="T6" fmla="*/ 350 w 1111"/>
                <a:gd name="T7" fmla="*/ 417 h 1665"/>
                <a:gd name="T8" fmla="*/ 182 w 1111"/>
                <a:gd name="T9" fmla="*/ 459 h 1665"/>
                <a:gd name="T10" fmla="*/ 645 w 1111"/>
                <a:gd name="T11" fmla="*/ 286 h 1665"/>
                <a:gd name="T12" fmla="*/ 699 w 1111"/>
                <a:gd name="T13" fmla="*/ 340 h 1665"/>
                <a:gd name="T14" fmla="*/ 329 w 1111"/>
                <a:gd name="T15" fmla="*/ 241 h 1665"/>
                <a:gd name="T16" fmla="*/ 287 w 1111"/>
                <a:gd name="T17" fmla="*/ 221 h 1665"/>
                <a:gd name="T18" fmla="*/ 311 w 1111"/>
                <a:gd name="T19" fmla="*/ 80 h 1665"/>
                <a:gd name="T20" fmla="*/ 304 w 1111"/>
                <a:gd name="T21" fmla="*/ 222 h 1665"/>
                <a:gd name="T22" fmla="*/ 289 w 1111"/>
                <a:gd name="T23" fmla="*/ 26 h 1665"/>
                <a:gd name="T24" fmla="*/ 407 w 1111"/>
                <a:gd name="T25" fmla="*/ 245 h 1665"/>
                <a:gd name="T26" fmla="*/ 353 w 1111"/>
                <a:gd name="T27" fmla="*/ 68 h 1665"/>
                <a:gd name="T28" fmla="*/ 192 w 1111"/>
                <a:gd name="T29" fmla="*/ 155 h 1665"/>
                <a:gd name="T30" fmla="*/ 127 w 1111"/>
                <a:gd name="T31" fmla="*/ 126 h 1665"/>
                <a:gd name="T32" fmla="*/ 188 w 1111"/>
                <a:gd name="T33" fmla="*/ 359 h 1665"/>
                <a:gd name="T34" fmla="*/ 67 w 1111"/>
                <a:gd name="T35" fmla="*/ 365 h 1665"/>
                <a:gd name="T36" fmla="*/ 97 w 1111"/>
                <a:gd name="T37" fmla="*/ 496 h 1665"/>
                <a:gd name="T38" fmla="*/ 201 w 1111"/>
                <a:gd name="T39" fmla="*/ 478 h 1665"/>
                <a:gd name="T40" fmla="*/ 328 w 1111"/>
                <a:gd name="T41" fmla="*/ 456 h 1665"/>
                <a:gd name="T42" fmla="*/ 596 w 1111"/>
                <a:gd name="T43" fmla="*/ 1109 h 1665"/>
                <a:gd name="T44" fmla="*/ 822 w 1111"/>
                <a:gd name="T45" fmla="*/ 1408 h 1665"/>
                <a:gd name="T46" fmla="*/ 960 w 1111"/>
                <a:gd name="T47" fmla="*/ 1295 h 1665"/>
                <a:gd name="T48" fmla="*/ 1067 w 1111"/>
                <a:gd name="T49" fmla="*/ 1242 h 1665"/>
                <a:gd name="T50" fmla="*/ 699 w 1111"/>
                <a:gd name="T51" fmla="*/ 1624 h 1665"/>
                <a:gd name="T52" fmla="*/ 553 w 1111"/>
                <a:gd name="T53" fmla="*/ 1592 h 1665"/>
                <a:gd name="T54" fmla="*/ 283 w 1111"/>
                <a:gd name="T55" fmla="*/ 1507 h 1665"/>
                <a:gd name="T56" fmla="*/ 421 w 1111"/>
                <a:gd name="T57" fmla="*/ 1474 h 1665"/>
                <a:gd name="T58" fmla="*/ 579 w 1111"/>
                <a:gd name="T59" fmla="*/ 1406 h 1665"/>
                <a:gd name="T60" fmla="*/ 319 w 1111"/>
                <a:gd name="T61" fmla="*/ 479 h 1665"/>
                <a:gd name="T62" fmla="*/ 513 w 1111"/>
                <a:gd name="T63" fmla="*/ 1437 h 1665"/>
                <a:gd name="T64" fmla="*/ 343 w 1111"/>
                <a:gd name="T65" fmla="*/ 1415 h 1665"/>
                <a:gd name="T66" fmla="*/ 306 w 1111"/>
                <a:gd name="T67" fmla="*/ 1376 h 1665"/>
                <a:gd name="T68" fmla="*/ 163 w 1111"/>
                <a:gd name="T69" fmla="*/ 1335 h 1665"/>
                <a:gd name="T70" fmla="*/ 270 w 1111"/>
                <a:gd name="T71" fmla="*/ 1556 h 1665"/>
                <a:gd name="T72" fmla="*/ 516 w 1111"/>
                <a:gd name="T73" fmla="*/ 1623 h 1665"/>
                <a:gd name="T74" fmla="*/ 699 w 1111"/>
                <a:gd name="T75" fmla="*/ 1665 h 1665"/>
                <a:gd name="T76" fmla="*/ 928 w 1111"/>
                <a:gd name="T77" fmla="*/ 1493 h 1665"/>
                <a:gd name="T78" fmla="*/ 1074 w 1111"/>
                <a:gd name="T79" fmla="*/ 1450 h 1665"/>
                <a:gd name="T80" fmla="*/ 1079 w 1111"/>
                <a:gd name="T81" fmla="*/ 1205 h 1665"/>
                <a:gd name="T82" fmla="*/ 919 w 1111"/>
                <a:gd name="T83" fmla="*/ 1243 h 1665"/>
                <a:gd name="T84" fmla="*/ 772 w 1111"/>
                <a:gd name="T85" fmla="*/ 1386 h 1665"/>
                <a:gd name="T86" fmla="*/ 639 w 1111"/>
                <a:gd name="T87" fmla="*/ 1173 h 1665"/>
                <a:gd name="T88" fmla="*/ 458 w 1111"/>
                <a:gd name="T89" fmla="*/ 454 h 1665"/>
                <a:gd name="T90" fmla="*/ 579 w 1111"/>
                <a:gd name="T91" fmla="*/ 356 h 1665"/>
                <a:gd name="T92" fmla="*/ 664 w 1111"/>
                <a:gd name="T93" fmla="*/ 393 h 1665"/>
                <a:gd name="T94" fmla="*/ 671 w 1111"/>
                <a:gd name="T95" fmla="*/ 253 h 1665"/>
                <a:gd name="T96" fmla="*/ 531 w 1111"/>
                <a:gd name="T97" fmla="*/ 292 h 1665"/>
                <a:gd name="T98" fmla="*/ 415 w 1111"/>
                <a:gd name="T99" fmla="*/ 269 h 1665"/>
                <a:gd name="T100" fmla="*/ 326 w 1111"/>
                <a:gd name="T101" fmla="*/ 4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1" h="1665">
                  <a:moveTo>
                    <a:pt x="58" y="410"/>
                  </a:moveTo>
                  <a:cubicBezTo>
                    <a:pt x="54" y="408"/>
                    <a:pt x="49" y="405"/>
                    <a:pt x="45" y="403"/>
                  </a:cubicBezTo>
                  <a:cubicBezTo>
                    <a:pt x="52" y="394"/>
                    <a:pt x="63" y="386"/>
                    <a:pt x="75" y="386"/>
                  </a:cubicBezTo>
                  <a:cubicBezTo>
                    <a:pt x="76" y="386"/>
                    <a:pt x="77" y="386"/>
                    <a:pt x="78" y="386"/>
                  </a:cubicBezTo>
                  <a:cubicBezTo>
                    <a:pt x="78" y="386"/>
                    <a:pt x="78" y="386"/>
                    <a:pt x="78" y="386"/>
                  </a:cubicBezTo>
                  <a:cubicBezTo>
                    <a:pt x="84" y="387"/>
                    <a:pt x="109" y="401"/>
                    <a:pt x="109" y="407"/>
                  </a:cubicBezTo>
                  <a:cubicBezTo>
                    <a:pt x="108" y="422"/>
                    <a:pt x="107" y="435"/>
                    <a:pt x="106" y="455"/>
                  </a:cubicBezTo>
                  <a:cubicBezTo>
                    <a:pt x="104" y="456"/>
                    <a:pt x="96" y="462"/>
                    <a:pt x="88" y="465"/>
                  </a:cubicBezTo>
                  <a:cubicBezTo>
                    <a:pt x="79" y="469"/>
                    <a:pt x="71" y="471"/>
                    <a:pt x="65" y="471"/>
                  </a:cubicBezTo>
                  <a:cubicBezTo>
                    <a:pt x="63" y="471"/>
                    <a:pt x="62" y="471"/>
                    <a:pt x="61" y="471"/>
                  </a:cubicBezTo>
                  <a:cubicBezTo>
                    <a:pt x="52" y="470"/>
                    <a:pt x="45" y="464"/>
                    <a:pt x="40" y="454"/>
                  </a:cubicBezTo>
                  <a:cubicBezTo>
                    <a:pt x="35" y="446"/>
                    <a:pt x="40" y="409"/>
                    <a:pt x="54" y="409"/>
                  </a:cubicBezTo>
                  <a:cubicBezTo>
                    <a:pt x="54" y="409"/>
                    <a:pt x="54" y="409"/>
                    <a:pt x="55" y="409"/>
                  </a:cubicBezTo>
                  <a:cubicBezTo>
                    <a:pt x="56" y="409"/>
                    <a:pt x="57" y="409"/>
                    <a:pt x="58" y="410"/>
                  </a:cubicBezTo>
                  <a:moveTo>
                    <a:pt x="182" y="459"/>
                  </a:moveTo>
                  <a:cubicBezTo>
                    <a:pt x="179" y="433"/>
                    <a:pt x="177" y="413"/>
                    <a:pt x="175" y="390"/>
                  </a:cubicBezTo>
                  <a:cubicBezTo>
                    <a:pt x="292" y="364"/>
                    <a:pt x="408" y="339"/>
                    <a:pt x="527" y="314"/>
                  </a:cubicBezTo>
                  <a:cubicBezTo>
                    <a:pt x="529" y="332"/>
                    <a:pt x="530" y="346"/>
                    <a:pt x="532" y="364"/>
                  </a:cubicBezTo>
                  <a:cubicBezTo>
                    <a:pt x="504" y="375"/>
                    <a:pt x="477" y="386"/>
                    <a:pt x="449" y="394"/>
                  </a:cubicBezTo>
                  <a:cubicBezTo>
                    <a:pt x="416" y="404"/>
                    <a:pt x="383" y="415"/>
                    <a:pt x="350" y="417"/>
                  </a:cubicBezTo>
                  <a:cubicBezTo>
                    <a:pt x="315" y="419"/>
                    <a:pt x="284" y="437"/>
                    <a:pt x="248" y="437"/>
                  </a:cubicBezTo>
                  <a:cubicBezTo>
                    <a:pt x="246" y="437"/>
                    <a:pt x="243" y="437"/>
                    <a:pt x="241" y="437"/>
                  </a:cubicBezTo>
                  <a:cubicBezTo>
                    <a:pt x="240" y="437"/>
                    <a:pt x="240" y="437"/>
                    <a:pt x="240" y="437"/>
                  </a:cubicBezTo>
                  <a:cubicBezTo>
                    <a:pt x="232" y="437"/>
                    <a:pt x="223" y="444"/>
                    <a:pt x="215" y="447"/>
                  </a:cubicBezTo>
                  <a:cubicBezTo>
                    <a:pt x="205" y="451"/>
                    <a:pt x="196" y="454"/>
                    <a:pt x="182" y="459"/>
                  </a:cubicBezTo>
                  <a:moveTo>
                    <a:pt x="668" y="364"/>
                  </a:moveTo>
                  <a:cubicBezTo>
                    <a:pt x="666" y="364"/>
                    <a:pt x="665" y="364"/>
                    <a:pt x="664" y="364"/>
                  </a:cubicBezTo>
                  <a:cubicBezTo>
                    <a:pt x="654" y="362"/>
                    <a:pt x="646" y="354"/>
                    <a:pt x="641" y="343"/>
                  </a:cubicBezTo>
                  <a:cubicBezTo>
                    <a:pt x="638" y="335"/>
                    <a:pt x="636" y="327"/>
                    <a:pt x="634" y="319"/>
                  </a:cubicBezTo>
                  <a:cubicBezTo>
                    <a:pt x="630" y="305"/>
                    <a:pt x="633" y="293"/>
                    <a:pt x="645" y="286"/>
                  </a:cubicBezTo>
                  <a:cubicBezTo>
                    <a:pt x="651" y="283"/>
                    <a:pt x="657" y="281"/>
                    <a:pt x="662" y="281"/>
                  </a:cubicBezTo>
                  <a:cubicBezTo>
                    <a:pt x="663" y="281"/>
                    <a:pt x="665" y="281"/>
                    <a:pt x="666" y="281"/>
                  </a:cubicBezTo>
                  <a:cubicBezTo>
                    <a:pt x="672" y="282"/>
                    <a:pt x="677" y="285"/>
                    <a:pt x="682" y="291"/>
                  </a:cubicBezTo>
                  <a:cubicBezTo>
                    <a:pt x="686" y="295"/>
                    <a:pt x="690" y="299"/>
                    <a:pt x="690" y="299"/>
                  </a:cubicBezTo>
                  <a:cubicBezTo>
                    <a:pt x="703" y="314"/>
                    <a:pt x="706" y="328"/>
                    <a:pt x="699" y="340"/>
                  </a:cubicBezTo>
                  <a:cubicBezTo>
                    <a:pt x="693" y="350"/>
                    <a:pt x="683" y="361"/>
                    <a:pt x="672" y="364"/>
                  </a:cubicBezTo>
                  <a:cubicBezTo>
                    <a:pt x="671" y="364"/>
                    <a:pt x="669" y="364"/>
                    <a:pt x="668" y="364"/>
                  </a:cubicBezTo>
                  <a:moveTo>
                    <a:pt x="306" y="333"/>
                  </a:moveTo>
                  <a:cubicBezTo>
                    <a:pt x="302" y="313"/>
                    <a:pt x="297" y="295"/>
                    <a:pt x="295" y="276"/>
                  </a:cubicBezTo>
                  <a:cubicBezTo>
                    <a:pt x="294" y="264"/>
                    <a:pt x="315" y="242"/>
                    <a:pt x="329" y="241"/>
                  </a:cubicBezTo>
                  <a:cubicBezTo>
                    <a:pt x="347" y="239"/>
                    <a:pt x="365" y="240"/>
                    <a:pt x="385" y="239"/>
                  </a:cubicBezTo>
                  <a:cubicBezTo>
                    <a:pt x="392" y="265"/>
                    <a:pt x="398" y="288"/>
                    <a:pt x="405" y="314"/>
                  </a:cubicBezTo>
                  <a:cubicBezTo>
                    <a:pt x="372" y="321"/>
                    <a:pt x="341" y="327"/>
                    <a:pt x="306" y="333"/>
                  </a:cubicBezTo>
                  <a:moveTo>
                    <a:pt x="304" y="222"/>
                  </a:moveTo>
                  <a:cubicBezTo>
                    <a:pt x="299" y="222"/>
                    <a:pt x="293" y="222"/>
                    <a:pt x="287" y="221"/>
                  </a:cubicBezTo>
                  <a:cubicBezTo>
                    <a:pt x="279" y="220"/>
                    <a:pt x="271" y="218"/>
                    <a:pt x="262" y="215"/>
                  </a:cubicBezTo>
                  <a:cubicBezTo>
                    <a:pt x="235" y="208"/>
                    <a:pt x="231" y="183"/>
                    <a:pt x="224" y="161"/>
                  </a:cubicBezTo>
                  <a:cubicBezTo>
                    <a:pt x="218" y="141"/>
                    <a:pt x="217" y="120"/>
                    <a:pt x="235" y="105"/>
                  </a:cubicBezTo>
                  <a:cubicBezTo>
                    <a:pt x="253" y="90"/>
                    <a:pt x="277" y="79"/>
                    <a:pt x="301" y="79"/>
                  </a:cubicBezTo>
                  <a:cubicBezTo>
                    <a:pt x="304" y="79"/>
                    <a:pt x="308" y="79"/>
                    <a:pt x="311" y="80"/>
                  </a:cubicBezTo>
                  <a:cubicBezTo>
                    <a:pt x="328" y="82"/>
                    <a:pt x="343" y="90"/>
                    <a:pt x="356" y="107"/>
                  </a:cubicBezTo>
                  <a:cubicBezTo>
                    <a:pt x="370" y="126"/>
                    <a:pt x="387" y="144"/>
                    <a:pt x="400" y="164"/>
                  </a:cubicBezTo>
                  <a:cubicBezTo>
                    <a:pt x="405" y="174"/>
                    <a:pt x="404" y="188"/>
                    <a:pt x="407" y="201"/>
                  </a:cubicBezTo>
                  <a:cubicBezTo>
                    <a:pt x="378" y="207"/>
                    <a:pt x="354" y="210"/>
                    <a:pt x="333" y="217"/>
                  </a:cubicBezTo>
                  <a:cubicBezTo>
                    <a:pt x="323" y="221"/>
                    <a:pt x="314" y="222"/>
                    <a:pt x="304" y="222"/>
                  </a:cubicBezTo>
                  <a:moveTo>
                    <a:pt x="256" y="271"/>
                  </a:moveTo>
                  <a:cubicBezTo>
                    <a:pt x="217" y="263"/>
                    <a:pt x="200" y="239"/>
                    <a:pt x="184" y="215"/>
                  </a:cubicBezTo>
                  <a:cubicBezTo>
                    <a:pt x="166" y="188"/>
                    <a:pt x="159" y="156"/>
                    <a:pt x="160" y="124"/>
                  </a:cubicBezTo>
                  <a:cubicBezTo>
                    <a:pt x="161" y="87"/>
                    <a:pt x="184" y="60"/>
                    <a:pt x="215" y="44"/>
                  </a:cubicBezTo>
                  <a:cubicBezTo>
                    <a:pt x="240" y="31"/>
                    <a:pt x="265" y="26"/>
                    <a:pt x="289" y="26"/>
                  </a:cubicBezTo>
                  <a:cubicBezTo>
                    <a:pt x="298" y="26"/>
                    <a:pt x="306" y="27"/>
                    <a:pt x="314" y="28"/>
                  </a:cubicBezTo>
                  <a:cubicBezTo>
                    <a:pt x="362" y="35"/>
                    <a:pt x="404" y="62"/>
                    <a:pt x="429" y="89"/>
                  </a:cubicBezTo>
                  <a:cubicBezTo>
                    <a:pt x="459" y="123"/>
                    <a:pt x="461" y="167"/>
                    <a:pt x="455" y="210"/>
                  </a:cubicBezTo>
                  <a:cubicBezTo>
                    <a:pt x="453" y="226"/>
                    <a:pt x="425" y="245"/>
                    <a:pt x="408" y="245"/>
                  </a:cubicBezTo>
                  <a:cubicBezTo>
                    <a:pt x="407" y="245"/>
                    <a:pt x="407" y="245"/>
                    <a:pt x="407" y="245"/>
                  </a:cubicBezTo>
                  <a:cubicBezTo>
                    <a:pt x="406" y="245"/>
                    <a:pt x="406" y="245"/>
                    <a:pt x="406" y="245"/>
                  </a:cubicBezTo>
                  <a:cubicBezTo>
                    <a:pt x="402" y="244"/>
                    <a:pt x="399" y="239"/>
                    <a:pt x="394" y="235"/>
                  </a:cubicBezTo>
                  <a:cubicBezTo>
                    <a:pt x="398" y="231"/>
                    <a:pt x="401" y="227"/>
                    <a:pt x="404" y="225"/>
                  </a:cubicBezTo>
                  <a:cubicBezTo>
                    <a:pt x="437" y="207"/>
                    <a:pt x="447" y="173"/>
                    <a:pt x="425" y="143"/>
                  </a:cubicBezTo>
                  <a:cubicBezTo>
                    <a:pt x="404" y="115"/>
                    <a:pt x="380" y="88"/>
                    <a:pt x="353" y="68"/>
                  </a:cubicBezTo>
                  <a:cubicBezTo>
                    <a:pt x="344" y="61"/>
                    <a:pt x="332" y="57"/>
                    <a:pt x="319" y="55"/>
                  </a:cubicBezTo>
                  <a:cubicBezTo>
                    <a:pt x="314" y="55"/>
                    <a:pt x="308" y="54"/>
                    <a:pt x="302" y="54"/>
                  </a:cubicBezTo>
                  <a:cubicBezTo>
                    <a:pt x="297" y="54"/>
                    <a:pt x="291" y="55"/>
                    <a:pt x="286" y="55"/>
                  </a:cubicBezTo>
                  <a:cubicBezTo>
                    <a:pt x="262" y="60"/>
                    <a:pt x="238" y="73"/>
                    <a:pt x="218" y="88"/>
                  </a:cubicBezTo>
                  <a:cubicBezTo>
                    <a:pt x="198" y="104"/>
                    <a:pt x="185" y="124"/>
                    <a:pt x="192" y="155"/>
                  </a:cubicBezTo>
                  <a:cubicBezTo>
                    <a:pt x="200" y="186"/>
                    <a:pt x="208" y="216"/>
                    <a:pt x="232" y="239"/>
                  </a:cubicBezTo>
                  <a:cubicBezTo>
                    <a:pt x="239" y="247"/>
                    <a:pt x="245" y="257"/>
                    <a:pt x="256" y="271"/>
                  </a:cubicBezTo>
                  <a:moveTo>
                    <a:pt x="280" y="0"/>
                  </a:moveTo>
                  <a:cubicBezTo>
                    <a:pt x="214" y="0"/>
                    <a:pt x="161" y="38"/>
                    <a:pt x="131" y="99"/>
                  </a:cubicBezTo>
                  <a:cubicBezTo>
                    <a:pt x="127" y="107"/>
                    <a:pt x="126" y="117"/>
                    <a:pt x="127" y="126"/>
                  </a:cubicBezTo>
                  <a:cubicBezTo>
                    <a:pt x="132" y="152"/>
                    <a:pt x="137" y="179"/>
                    <a:pt x="145" y="203"/>
                  </a:cubicBezTo>
                  <a:cubicBezTo>
                    <a:pt x="161" y="249"/>
                    <a:pt x="191" y="281"/>
                    <a:pt x="238" y="296"/>
                  </a:cubicBezTo>
                  <a:cubicBezTo>
                    <a:pt x="250" y="299"/>
                    <a:pt x="262" y="303"/>
                    <a:pt x="275" y="307"/>
                  </a:cubicBezTo>
                  <a:cubicBezTo>
                    <a:pt x="278" y="317"/>
                    <a:pt x="281" y="327"/>
                    <a:pt x="284" y="338"/>
                  </a:cubicBezTo>
                  <a:cubicBezTo>
                    <a:pt x="253" y="353"/>
                    <a:pt x="220" y="355"/>
                    <a:pt x="188" y="359"/>
                  </a:cubicBezTo>
                  <a:cubicBezTo>
                    <a:pt x="145" y="364"/>
                    <a:pt x="145" y="364"/>
                    <a:pt x="152" y="407"/>
                  </a:cubicBezTo>
                  <a:cubicBezTo>
                    <a:pt x="136" y="402"/>
                    <a:pt x="129" y="388"/>
                    <a:pt x="119" y="378"/>
                  </a:cubicBezTo>
                  <a:cubicBezTo>
                    <a:pt x="109" y="367"/>
                    <a:pt x="102" y="361"/>
                    <a:pt x="93" y="360"/>
                  </a:cubicBezTo>
                  <a:cubicBezTo>
                    <a:pt x="92" y="359"/>
                    <a:pt x="91" y="359"/>
                    <a:pt x="89" y="359"/>
                  </a:cubicBezTo>
                  <a:cubicBezTo>
                    <a:pt x="83" y="359"/>
                    <a:pt x="76" y="361"/>
                    <a:pt x="67" y="365"/>
                  </a:cubicBezTo>
                  <a:cubicBezTo>
                    <a:pt x="58" y="369"/>
                    <a:pt x="49" y="373"/>
                    <a:pt x="41" y="378"/>
                  </a:cubicBezTo>
                  <a:cubicBezTo>
                    <a:pt x="12" y="395"/>
                    <a:pt x="0" y="441"/>
                    <a:pt x="15" y="471"/>
                  </a:cubicBezTo>
                  <a:cubicBezTo>
                    <a:pt x="24" y="489"/>
                    <a:pt x="40" y="500"/>
                    <a:pt x="58" y="503"/>
                  </a:cubicBezTo>
                  <a:cubicBezTo>
                    <a:pt x="61" y="503"/>
                    <a:pt x="64" y="503"/>
                    <a:pt x="67" y="503"/>
                  </a:cubicBezTo>
                  <a:cubicBezTo>
                    <a:pt x="76" y="503"/>
                    <a:pt x="86" y="501"/>
                    <a:pt x="97" y="496"/>
                  </a:cubicBezTo>
                  <a:cubicBezTo>
                    <a:pt x="119" y="486"/>
                    <a:pt x="136" y="467"/>
                    <a:pt x="157" y="452"/>
                  </a:cubicBezTo>
                  <a:cubicBezTo>
                    <a:pt x="157" y="453"/>
                    <a:pt x="159" y="455"/>
                    <a:pt x="160" y="458"/>
                  </a:cubicBezTo>
                  <a:cubicBezTo>
                    <a:pt x="168" y="474"/>
                    <a:pt x="171" y="480"/>
                    <a:pt x="178" y="481"/>
                  </a:cubicBezTo>
                  <a:cubicBezTo>
                    <a:pt x="179" y="481"/>
                    <a:pt x="180" y="482"/>
                    <a:pt x="181" y="482"/>
                  </a:cubicBezTo>
                  <a:cubicBezTo>
                    <a:pt x="186" y="482"/>
                    <a:pt x="192" y="480"/>
                    <a:pt x="201" y="478"/>
                  </a:cubicBezTo>
                  <a:cubicBezTo>
                    <a:pt x="222" y="472"/>
                    <a:pt x="243" y="466"/>
                    <a:pt x="265" y="459"/>
                  </a:cubicBezTo>
                  <a:cubicBezTo>
                    <a:pt x="275" y="456"/>
                    <a:pt x="283" y="454"/>
                    <a:pt x="290" y="454"/>
                  </a:cubicBezTo>
                  <a:cubicBezTo>
                    <a:pt x="291" y="454"/>
                    <a:pt x="293" y="454"/>
                    <a:pt x="294" y="455"/>
                  </a:cubicBezTo>
                  <a:cubicBezTo>
                    <a:pt x="304" y="456"/>
                    <a:pt x="311" y="464"/>
                    <a:pt x="323" y="480"/>
                  </a:cubicBezTo>
                  <a:cubicBezTo>
                    <a:pt x="324" y="473"/>
                    <a:pt x="326" y="466"/>
                    <a:pt x="328" y="456"/>
                  </a:cubicBezTo>
                  <a:cubicBezTo>
                    <a:pt x="357" y="449"/>
                    <a:pt x="387" y="441"/>
                    <a:pt x="420" y="433"/>
                  </a:cubicBezTo>
                  <a:cubicBezTo>
                    <a:pt x="425" y="443"/>
                    <a:pt x="432" y="452"/>
                    <a:pt x="435" y="461"/>
                  </a:cubicBezTo>
                  <a:cubicBezTo>
                    <a:pt x="451" y="519"/>
                    <a:pt x="467" y="577"/>
                    <a:pt x="482" y="636"/>
                  </a:cubicBezTo>
                  <a:cubicBezTo>
                    <a:pt x="501" y="712"/>
                    <a:pt x="520" y="788"/>
                    <a:pt x="538" y="864"/>
                  </a:cubicBezTo>
                  <a:cubicBezTo>
                    <a:pt x="558" y="946"/>
                    <a:pt x="576" y="1027"/>
                    <a:pt x="596" y="1109"/>
                  </a:cubicBezTo>
                  <a:cubicBezTo>
                    <a:pt x="605" y="1143"/>
                    <a:pt x="618" y="1177"/>
                    <a:pt x="627" y="1212"/>
                  </a:cubicBezTo>
                  <a:cubicBezTo>
                    <a:pt x="635" y="1241"/>
                    <a:pt x="637" y="1272"/>
                    <a:pt x="648" y="1301"/>
                  </a:cubicBezTo>
                  <a:cubicBezTo>
                    <a:pt x="669" y="1358"/>
                    <a:pt x="702" y="1406"/>
                    <a:pt x="757" y="1414"/>
                  </a:cubicBezTo>
                  <a:cubicBezTo>
                    <a:pt x="763" y="1415"/>
                    <a:pt x="769" y="1415"/>
                    <a:pt x="775" y="1415"/>
                  </a:cubicBezTo>
                  <a:cubicBezTo>
                    <a:pt x="789" y="1415"/>
                    <a:pt x="805" y="1413"/>
                    <a:pt x="822" y="1408"/>
                  </a:cubicBezTo>
                  <a:cubicBezTo>
                    <a:pt x="872" y="1393"/>
                    <a:pt x="916" y="1366"/>
                    <a:pt x="955" y="1331"/>
                  </a:cubicBezTo>
                  <a:cubicBezTo>
                    <a:pt x="958" y="1329"/>
                    <a:pt x="960" y="1326"/>
                    <a:pt x="962" y="1324"/>
                  </a:cubicBezTo>
                  <a:cubicBezTo>
                    <a:pt x="969" y="1316"/>
                    <a:pt x="980" y="1308"/>
                    <a:pt x="971" y="1298"/>
                  </a:cubicBezTo>
                  <a:cubicBezTo>
                    <a:pt x="970" y="1296"/>
                    <a:pt x="968" y="1296"/>
                    <a:pt x="966" y="1295"/>
                  </a:cubicBezTo>
                  <a:cubicBezTo>
                    <a:pt x="964" y="1295"/>
                    <a:pt x="962" y="1295"/>
                    <a:pt x="960" y="1295"/>
                  </a:cubicBezTo>
                  <a:cubicBezTo>
                    <a:pt x="958" y="1295"/>
                    <a:pt x="956" y="1295"/>
                    <a:pt x="954" y="1295"/>
                  </a:cubicBezTo>
                  <a:cubicBezTo>
                    <a:pt x="952" y="1295"/>
                    <a:pt x="949" y="1295"/>
                    <a:pt x="947" y="1295"/>
                  </a:cubicBezTo>
                  <a:cubicBezTo>
                    <a:pt x="945" y="1295"/>
                    <a:pt x="944" y="1295"/>
                    <a:pt x="942" y="1295"/>
                  </a:cubicBezTo>
                  <a:cubicBezTo>
                    <a:pt x="939" y="1290"/>
                    <a:pt x="934" y="1282"/>
                    <a:pt x="929" y="1274"/>
                  </a:cubicBezTo>
                  <a:cubicBezTo>
                    <a:pt x="975" y="1264"/>
                    <a:pt x="1021" y="1253"/>
                    <a:pt x="1067" y="1242"/>
                  </a:cubicBezTo>
                  <a:cubicBezTo>
                    <a:pt x="1073" y="1259"/>
                    <a:pt x="1072" y="1384"/>
                    <a:pt x="1065" y="1406"/>
                  </a:cubicBezTo>
                  <a:cubicBezTo>
                    <a:pt x="1053" y="1392"/>
                    <a:pt x="1042" y="1379"/>
                    <a:pt x="1029" y="1363"/>
                  </a:cubicBezTo>
                  <a:cubicBezTo>
                    <a:pt x="990" y="1398"/>
                    <a:pt x="952" y="1428"/>
                    <a:pt x="918" y="1462"/>
                  </a:cubicBezTo>
                  <a:cubicBezTo>
                    <a:pt x="885" y="1495"/>
                    <a:pt x="849" y="1523"/>
                    <a:pt x="806" y="1538"/>
                  </a:cubicBezTo>
                  <a:cubicBezTo>
                    <a:pt x="760" y="1553"/>
                    <a:pt x="723" y="1577"/>
                    <a:pt x="699" y="1624"/>
                  </a:cubicBezTo>
                  <a:cubicBezTo>
                    <a:pt x="693" y="1618"/>
                    <a:pt x="686" y="1615"/>
                    <a:pt x="685" y="1610"/>
                  </a:cubicBezTo>
                  <a:cubicBezTo>
                    <a:pt x="679" y="1595"/>
                    <a:pt x="669" y="1588"/>
                    <a:pt x="657" y="1587"/>
                  </a:cubicBezTo>
                  <a:cubicBezTo>
                    <a:pt x="654" y="1586"/>
                    <a:pt x="651" y="1586"/>
                    <a:pt x="648" y="1586"/>
                  </a:cubicBezTo>
                  <a:cubicBezTo>
                    <a:pt x="647" y="1586"/>
                    <a:pt x="645" y="1586"/>
                    <a:pt x="644" y="1586"/>
                  </a:cubicBezTo>
                  <a:cubicBezTo>
                    <a:pt x="614" y="1587"/>
                    <a:pt x="583" y="1588"/>
                    <a:pt x="553" y="1592"/>
                  </a:cubicBezTo>
                  <a:cubicBezTo>
                    <a:pt x="538" y="1593"/>
                    <a:pt x="524" y="1594"/>
                    <a:pt x="510" y="1594"/>
                  </a:cubicBezTo>
                  <a:cubicBezTo>
                    <a:pt x="490" y="1594"/>
                    <a:pt x="471" y="1592"/>
                    <a:pt x="451" y="1590"/>
                  </a:cubicBezTo>
                  <a:cubicBezTo>
                    <a:pt x="427" y="1586"/>
                    <a:pt x="403" y="1580"/>
                    <a:pt x="380" y="1573"/>
                  </a:cubicBezTo>
                  <a:cubicBezTo>
                    <a:pt x="361" y="1567"/>
                    <a:pt x="345" y="1554"/>
                    <a:pt x="329" y="1542"/>
                  </a:cubicBezTo>
                  <a:cubicBezTo>
                    <a:pt x="313" y="1532"/>
                    <a:pt x="299" y="1519"/>
                    <a:pt x="283" y="1507"/>
                  </a:cubicBezTo>
                  <a:cubicBezTo>
                    <a:pt x="273" y="1516"/>
                    <a:pt x="264" y="1524"/>
                    <a:pt x="252" y="1535"/>
                  </a:cubicBezTo>
                  <a:cubicBezTo>
                    <a:pt x="218" y="1485"/>
                    <a:pt x="206" y="1430"/>
                    <a:pt x="188" y="1371"/>
                  </a:cubicBezTo>
                  <a:cubicBezTo>
                    <a:pt x="235" y="1385"/>
                    <a:pt x="277" y="1386"/>
                    <a:pt x="324" y="1399"/>
                  </a:cubicBezTo>
                  <a:cubicBezTo>
                    <a:pt x="320" y="1414"/>
                    <a:pt x="325" y="1435"/>
                    <a:pt x="341" y="1441"/>
                  </a:cubicBezTo>
                  <a:cubicBezTo>
                    <a:pt x="368" y="1450"/>
                    <a:pt x="394" y="1463"/>
                    <a:pt x="421" y="1474"/>
                  </a:cubicBezTo>
                  <a:cubicBezTo>
                    <a:pt x="424" y="1475"/>
                    <a:pt x="427" y="1477"/>
                    <a:pt x="430" y="1477"/>
                  </a:cubicBezTo>
                  <a:cubicBezTo>
                    <a:pt x="431" y="1477"/>
                    <a:pt x="431" y="1477"/>
                    <a:pt x="432" y="1477"/>
                  </a:cubicBezTo>
                  <a:cubicBezTo>
                    <a:pt x="432" y="1477"/>
                    <a:pt x="432" y="1477"/>
                    <a:pt x="433" y="1477"/>
                  </a:cubicBezTo>
                  <a:cubicBezTo>
                    <a:pt x="476" y="1473"/>
                    <a:pt x="519" y="1470"/>
                    <a:pt x="557" y="1447"/>
                  </a:cubicBezTo>
                  <a:cubicBezTo>
                    <a:pt x="572" y="1438"/>
                    <a:pt x="580" y="1428"/>
                    <a:pt x="579" y="1406"/>
                  </a:cubicBezTo>
                  <a:cubicBezTo>
                    <a:pt x="578" y="1377"/>
                    <a:pt x="573" y="1348"/>
                    <a:pt x="567" y="1320"/>
                  </a:cubicBezTo>
                  <a:cubicBezTo>
                    <a:pt x="562" y="1296"/>
                    <a:pt x="551" y="1275"/>
                    <a:pt x="544" y="1251"/>
                  </a:cubicBezTo>
                  <a:cubicBezTo>
                    <a:pt x="529" y="1191"/>
                    <a:pt x="513" y="1132"/>
                    <a:pt x="498" y="1072"/>
                  </a:cubicBezTo>
                  <a:cubicBezTo>
                    <a:pt x="453" y="896"/>
                    <a:pt x="407" y="721"/>
                    <a:pt x="362" y="545"/>
                  </a:cubicBezTo>
                  <a:cubicBezTo>
                    <a:pt x="355" y="518"/>
                    <a:pt x="345" y="488"/>
                    <a:pt x="319" y="479"/>
                  </a:cubicBezTo>
                  <a:cubicBezTo>
                    <a:pt x="344" y="597"/>
                    <a:pt x="374" y="713"/>
                    <a:pt x="407" y="829"/>
                  </a:cubicBezTo>
                  <a:cubicBezTo>
                    <a:pt x="439" y="942"/>
                    <a:pt x="467" y="1054"/>
                    <a:pt x="493" y="1169"/>
                  </a:cubicBezTo>
                  <a:cubicBezTo>
                    <a:pt x="505" y="1221"/>
                    <a:pt x="534" y="1272"/>
                    <a:pt x="539" y="1325"/>
                  </a:cubicBezTo>
                  <a:cubicBezTo>
                    <a:pt x="540" y="1344"/>
                    <a:pt x="545" y="1363"/>
                    <a:pt x="547" y="1382"/>
                  </a:cubicBezTo>
                  <a:cubicBezTo>
                    <a:pt x="551" y="1414"/>
                    <a:pt x="543" y="1424"/>
                    <a:pt x="513" y="1437"/>
                  </a:cubicBezTo>
                  <a:cubicBezTo>
                    <a:pt x="497" y="1444"/>
                    <a:pt x="479" y="1455"/>
                    <a:pt x="461" y="1455"/>
                  </a:cubicBezTo>
                  <a:cubicBezTo>
                    <a:pt x="459" y="1455"/>
                    <a:pt x="457" y="1455"/>
                    <a:pt x="455" y="1455"/>
                  </a:cubicBezTo>
                  <a:cubicBezTo>
                    <a:pt x="455" y="1454"/>
                    <a:pt x="454" y="1454"/>
                    <a:pt x="454" y="1454"/>
                  </a:cubicBezTo>
                  <a:cubicBezTo>
                    <a:pt x="430" y="1450"/>
                    <a:pt x="406" y="1443"/>
                    <a:pt x="384" y="1436"/>
                  </a:cubicBezTo>
                  <a:cubicBezTo>
                    <a:pt x="373" y="1432"/>
                    <a:pt x="347" y="1427"/>
                    <a:pt x="343" y="1415"/>
                  </a:cubicBezTo>
                  <a:cubicBezTo>
                    <a:pt x="341" y="1407"/>
                    <a:pt x="354" y="1392"/>
                    <a:pt x="350" y="1386"/>
                  </a:cubicBezTo>
                  <a:cubicBezTo>
                    <a:pt x="343" y="1382"/>
                    <a:pt x="335" y="1380"/>
                    <a:pt x="326" y="1379"/>
                  </a:cubicBezTo>
                  <a:cubicBezTo>
                    <a:pt x="324" y="1378"/>
                    <a:pt x="321" y="1378"/>
                    <a:pt x="318" y="1378"/>
                  </a:cubicBezTo>
                  <a:cubicBezTo>
                    <a:pt x="316" y="1377"/>
                    <a:pt x="313" y="1377"/>
                    <a:pt x="311" y="1377"/>
                  </a:cubicBezTo>
                  <a:cubicBezTo>
                    <a:pt x="309" y="1376"/>
                    <a:pt x="307" y="1376"/>
                    <a:pt x="306" y="1376"/>
                  </a:cubicBezTo>
                  <a:cubicBezTo>
                    <a:pt x="290" y="1373"/>
                    <a:pt x="275" y="1369"/>
                    <a:pt x="260" y="1365"/>
                  </a:cubicBezTo>
                  <a:cubicBezTo>
                    <a:pt x="245" y="1361"/>
                    <a:pt x="230" y="1356"/>
                    <a:pt x="215" y="1352"/>
                  </a:cubicBezTo>
                  <a:cubicBezTo>
                    <a:pt x="207" y="1350"/>
                    <a:pt x="199" y="1347"/>
                    <a:pt x="191" y="1345"/>
                  </a:cubicBezTo>
                  <a:cubicBezTo>
                    <a:pt x="187" y="1344"/>
                    <a:pt x="171" y="1343"/>
                    <a:pt x="169" y="1340"/>
                  </a:cubicBezTo>
                  <a:cubicBezTo>
                    <a:pt x="167" y="1337"/>
                    <a:pt x="166" y="1336"/>
                    <a:pt x="163" y="1335"/>
                  </a:cubicBezTo>
                  <a:cubicBezTo>
                    <a:pt x="162" y="1335"/>
                    <a:pt x="162" y="1335"/>
                    <a:pt x="162" y="1335"/>
                  </a:cubicBezTo>
                  <a:cubicBezTo>
                    <a:pt x="171" y="1406"/>
                    <a:pt x="178" y="1439"/>
                    <a:pt x="201" y="1479"/>
                  </a:cubicBezTo>
                  <a:cubicBezTo>
                    <a:pt x="210" y="1495"/>
                    <a:pt x="231" y="1561"/>
                    <a:pt x="254" y="1565"/>
                  </a:cubicBezTo>
                  <a:cubicBezTo>
                    <a:pt x="255" y="1565"/>
                    <a:pt x="255" y="1565"/>
                    <a:pt x="256" y="1565"/>
                  </a:cubicBezTo>
                  <a:cubicBezTo>
                    <a:pt x="261" y="1565"/>
                    <a:pt x="265" y="1562"/>
                    <a:pt x="270" y="1556"/>
                  </a:cubicBezTo>
                  <a:cubicBezTo>
                    <a:pt x="275" y="1549"/>
                    <a:pt x="280" y="1541"/>
                    <a:pt x="287" y="1531"/>
                  </a:cubicBezTo>
                  <a:cubicBezTo>
                    <a:pt x="300" y="1544"/>
                    <a:pt x="309" y="1555"/>
                    <a:pt x="320" y="1564"/>
                  </a:cubicBezTo>
                  <a:cubicBezTo>
                    <a:pt x="337" y="1577"/>
                    <a:pt x="354" y="1593"/>
                    <a:pt x="373" y="1599"/>
                  </a:cubicBezTo>
                  <a:cubicBezTo>
                    <a:pt x="399" y="1607"/>
                    <a:pt x="425" y="1614"/>
                    <a:pt x="452" y="1618"/>
                  </a:cubicBezTo>
                  <a:cubicBezTo>
                    <a:pt x="473" y="1621"/>
                    <a:pt x="494" y="1623"/>
                    <a:pt x="516" y="1623"/>
                  </a:cubicBezTo>
                  <a:cubicBezTo>
                    <a:pt x="536" y="1623"/>
                    <a:pt x="556" y="1621"/>
                    <a:pt x="576" y="1618"/>
                  </a:cubicBezTo>
                  <a:cubicBezTo>
                    <a:pt x="587" y="1616"/>
                    <a:pt x="597" y="1615"/>
                    <a:pt x="606" y="1615"/>
                  </a:cubicBezTo>
                  <a:cubicBezTo>
                    <a:pt x="612" y="1615"/>
                    <a:pt x="618" y="1616"/>
                    <a:pt x="623" y="1616"/>
                  </a:cubicBezTo>
                  <a:cubicBezTo>
                    <a:pt x="647" y="1620"/>
                    <a:pt x="667" y="1631"/>
                    <a:pt x="685" y="1654"/>
                  </a:cubicBezTo>
                  <a:cubicBezTo>
                    <a:pt x="690" y="1661"/>
                    <a:pt x="695" y="1665"/>
                    <a:pt x="699" y="1665"/>
                  </a:cubicBezTo>
                  <a:cubicBezTo>
                    <a:pt x="700" y="1665"/>
                    <a:pt x="700" y="1665"/>
                    <a:pt x="701" y="1665"/>
                  </a:cubicBezTo>
                  <a:cubicBezTo>
                    <a:pt x="706" y="1665"/>
                    <a:pt x="712" y="1660"/>
                    <a:pt x="719" y="1649"/>
                  </a:cubicBezTo>
                  <a:cubicBezTo>
                    <a:pt x="726" y="1638"/>
                    <a:pt x="734" y="1626"/>
                    <a:pt x="740" y="1614"/>
                  </a:cubicBezTo>
                  <a:cubicBezTo>
                    <a:pt x="751" y="1594"/>
                    <a:pt x="768" y="1582"/>
                    <a:pt x="789" y="1577"/>
                  </a:cubicBezTo>
                  <a:cubicBezTo>
                    <a:pt x="845" y="1564"/>
                    <a:pt x="886" y="1528"/>
                    <a:pt x="928" y="1493"/>
                  </a:cubicBezTo>
                  <a:cubicBezTo>
                    <a:pt x="953" y="1472"/>
                    <a:pt x="976" y="1448"/>
                    <a:pt x="1000" y="1426"/>
                  </a:cubicBezTo>
                  <a:cubicBezTo>
                    <a:pt x="1008" y="1419"/>
                    <a:pt x="1019" y="1414"/>
                    <a:pt x="1030" y="1408"/>
                  </a:cubicBezTo>
                  <a:cubicBezTo>
                    <a:pt x="1041" y="1420"/>
                    <a:pt x="1050" y="1430"/>
                    <a:pt x="1059" y="1441"/>
                  </a:cubicBezTo>
                  <a:cubicBezTo>
                    <a:pt x="1063" y="1446"/>
                    <a:pt x="1067" y="1449"/>
                    <a:pt x="1072" y="1450"/>
                  </a:cubicBezTo>
                  <a:cubicBezTo>
                    <a:pt x="1073" y="1450"/>
                    <a:pt x="1073" y="1450"/>
                    <a:pt x="1074" y="1450"/>
                  </a:cubicBezTo>
                  <a:cubicBezTo>
                    <a:pt x="1077" y="1450"/>
                    <a:pt x="1080" y="1449"/>
                    <a:pt x="1083" y="1446"/>
                  </a:cubicBezTo>
                  <a:cubicBezTo>
                    <a:pt x="1096" y="1432"/>
                    <a:pt x="1111" y="1417"/>
                    <a:pt x="1103" y="1394"/>
                  </a:cubicBezTo>
                  <a:cubicBezTo>
                    <a:pt x="1090" y="1352"/>
                    <a:pt x="1094" y="1309"/>
                    <a:pt x="1104" y="1268"/>
                  </a:cubicBezTo>
                  <a:cubicBezTo>
                    <a:pt x="1108" y="1248"/>
                    <a:pt x="1103" y="1234"/>
                    <a:pt x="1095" y="1218"/>
                  </a:cubicBezTo>
                  <a:cubicBezTo>
                    <a:pt x="1090" y="1210"/>
                    <a:pt x="1086" y="1206"/>
                    <a:pt x="1079" y="1205"/>
                  </a:cubicBezTo>
                  <a:cubicBezTo>
                    <a:pt x="1079" y="1205"/>
                    <a:pt x="1078" y="1205"/>
                    <a:pt x="1077" y="1205"/>
                  </a:cubicBezTo>
                  <a:cubicBezTo>
                    <a:pt x="1074" y="1205"/>
                    <a:pt x="1072" y="1205"/>
                    <a:pt x="1069" y="1206"/>
                  </a:cubicBezTo>
                  <a:cubicBezTo>
                    <a:pt x="1053" y="1211"/>
                    <a:pt x="1037" y="1217"/>
                    <a:pt x="1021" y="1223"/>
                  </a:cubicBezTo>
                  <a:cubicBezTo>
                    <a:pt x="993" y="1234"/>
                    <a:pt x="964" y="1243"/>
                    <a:pt x="933" y="1243"/>
                  </a:cubicBezTo>
                  <a:cubicBezTo>
                    <a:pt x="929" y="1243"/>
                    <a:pt x="924" y="1243"/>
                    <a:pt x="919" y="1243"/>
                  </a:cubicBezTo>
                  <a:cubicBezTo>
                    <a:pt x="917" y="1242"/>
                    <a:pt x="915" y="1242"/>
                    <a:pt x="912" y="1242"/>
                  </a:cubicBezTo>
                  <a:cubicBezTo>
                    <a:pt x="894" y="1242"/>
                    <a:pt x="882" y="1250"/>
                    <a:pt x="873" y="1266"/>
                  </a:cubicBezTo>
                  <a:cubicBezTo>
                    <a:pt x="880" y="1291"/>
                    <a:pt x="921" y="1287"/>
                    <a:pt x="916" y="1323"/>
                  </a:cubicBezTo>
                  <a:cubicBezTo>
                    <a:pt x="876" y="1354"/>
                    <a:pt x="833" y="1381"/>
                    <a:pt x="779" y="1385"/>
                  </a:cubicBezTo>
                  <a:cubicBezTo>
                    <a:pt x="776" y="1386"/>
                    <a:pt x="774" y="1386"/>
                    <a:pt x="772" y="1386"/>
                  </a:cubicBezTo>
                  <a:cubicBezTo>
                    <a:pt x="768" y="1386"/>
                    <a:pt x="765" y="1385"/>
                    <a:pt x="761" y="1385"/>
                  </a:cubicBezTo>
                  <a:cubicBezTo>
                    <a:pt x="747" y="1383"/>
                    <a:pt x="735" y="1377"/>
                    <a:pt x="726" y="1368"/>
                  </a:cubicBezTo>
                  <a:cubicBezTo>
                    <a:pt x="704" y="1345"/>
                    <a:pt x="685" y="1320"/>
                    <a:pt x="678" y="1287"/>
                  </a:cubicBezTo>
                  <a:cubicBezTo>
                    <a:pt x="672" y="1258"/>
                    <a:pt x="661" y="1230"/>
                    <a:pt x="652" y="1202"/>
                  </a:cubicBezTo>
                  <a:cubicBezTo>
                    <a:pt x="648" y="1192"/>
                    <a:pt x="642" y="1183"/>
                    <a:pt x="639" y="1173"/>
                  </a:cubicBezTo>
                  <a:cubicBezTo>
                    <a:pt x="621" y="1104"/>
                    <a:pt x="602" y="1034"/>
                    <a:pt x="585" y="965"/>
                  </a:cubicBezTo>
                  <a:cubicBezTo>
                    <a:pt x="565" y="884"/>
                    <a:pt x="546" y="804"/>
                    <a:pt x="528" y="723"/>
                  </a:cubicBezTo>
                  <a:cubicBezTo>
                    <a:pt x="517" y="673"/>
                    <a:pt x="507" y="622"/>
                    <a:pt x="497" y="571"/>
                  </a:cubicBezTo>
                  <a:cubicBezTo>
                    <a:pt x="496" y="564"/>
                    <a:pt x="494" y="556"/>
                    <a:pt x="492" y="549"/>
                  </a:cubicBezTo>
                  <a:cubicBezTo>
                    <a:pt x="481" y="518"/>
                    <a:pt x="469" y="486"/>
                    <a:pt x="458" y="454"/>
                  </a:cubicBezTo>
                  <a:cubicBezTo>
                    <a:pt x="456" y="447"/>
                    <a:pt x="457" y="438"/>
                    <a:pt x="457" y="427"/>
                  </a:cubicBezTo>
                  <a:cubicBezTo>
                    <a:pt x="487" y="424"/>
                    <a:pt x="515" y="421"/>
                    <a:pt x="544" y="419"/>
                  </a:cubicBezTo>
                  <a:cubicBezTo>
                    <a:pt x="567" y="418"/>
                    <a:pt x="568" y="417"/>
                    <a:pt x="566" y="393"/>
                  </a:cubicBezTo>
                  <a:cubicBezTo>
                    <a:pt x="565" y="382"/>
                    <a:pt x="565" y="371"/>
                    <a:pt x="564" y="359"/>
                  </a:cubicBezTo>
                  <a:cubicBezTo>
                    <a:pt x="571" y="358"/>
                    <a:pt x="575" y="357"/>
                    <a:pt x="579" y="356"/>
                  </a:cubicBezTo>
                  <a:cubicBezTo>
                    <a:pt x="589" y="353"/>
                    <a:pt x="595" y="352"/>
                    <a:pt x="600" y="352"/>
                  </a:cubicBezTo>
                  <a:cubicBezTo>
                    <a:pt x="601" y="352"/>
                    <a:pt x="601" y="352"/>
                    <a:pt x="602" y="352"/>
                  </a:cubicBezTo>
                  <a:cubicBezTo>
                    <a:pt x="609" y="353"/>
                    <a:pt x="614" y="358"/>
                    <a:pt x="625" y="371"/>
                  </a:cubicBezTo>
                  <a:cubicBezTo>
                    <a:pt x="635" y="381"/>
                    <a:pt x="649" y="391"/>
                    <a:pt x="662" y="393"/>
                  </a:cubicBezTo>
                  <a:cubicBezTo>
                    <a:pt x="663" y="393"/>
                    <a:pt x="664" y="393"/>
                    <a:pt x="664" y="393"/>
                  </a:cubicBezTo>
                  <a:cubicBezTo>
                    <a:pt x="666" y="393"/>
                    <a:pt x="667" y="393"/>
                    <a:pt x="668" y="393"/>
                  </a:cubicBezTo>
                  <a:cubicBezTo>
                    <a:pt x="704" y="393"/>
                    <a:pt x="739" y="349"/>
                    <a:pt x="731" y="313"/>
                  </a:cubicBezTo>
                  <a:cubicBezTo>
                    <a:pt x="726" y="287"/>
                    <a:pt x="709" y="268"/>
                    <a:pt x="685" y="256"/>
                  </a:cubicBezTo>
                  <a:cubicBezTo>
                    <a:pt x="681" y="254"/>
                    <a:pt x="678" y="253"/>
                    <a:pt x="675" y="253"/>
                  </a:cubicBezTo>
                  <a:cubicBezTo>
                    <a:pt x="674" y="253"/>
                    <a:pt x="672" y="253"/>
                    <a:pt x="671" y="253"/>
                  </a:cubicBezTo>
                  <a:cubicBezTo>
                    <a:pt x="657" y="253"/>
                    <a:pt x="645" y="263"/>
                    <a:pt x="633" y="271"/>
                  </a:cubicBezTo>
                  <a:cubicBezTo>
                    <a:pt x="626" y="277"/>
                    <a:pt x="618" y="283"/>
                    <a:pt x="611" y="288"/>
                  </a:cubicBezTo>
                  <a:cubicBezTo>
                    <a:pt x="599" y="296"/>
                    <a:pt x="591" y="304"/>
                    <a:pt x="603" y="321"/>
                  </a:cubicBezTo>
                  <a:cubicBezTo>
                    <a:pt x="586" y="324"/>
                    <a:pt x="573" y="327"/>
                    <a:pt x="559" y="330"/>
                  </a:cubicBezTo>
                  <a:cubicBezTo>
                    <a:pt x="558" y="298"/>
                    <a:pt x="558" y="297"/>
                    <a:pt x="531" y="292"/>
                  </a:cubicBezTo>
                  <a:cubicBezTo>
                    <a:pt x="530" y="292"/>
                    <a:pt x="529" y="292"/>
                    <a:pt x="528" y="292"/>
                  </a:cubicBezTo>
                  <a:cubicBezTo>
                    <a:pt x="524" y="291"/>
                    <a:pt x="520" y="291"/>
                    <a:pt x="516" y="291"/>
                  </a:cubicBezTo>
                  <a:cubicBezTo>
                    <a:pt x="510" y="291"/>
                    <a:pt x="505" y="291"/>
                    <a:pt x="500" y="292"/>
                  </a:cubicBezTo>
                  <a:cubicBezTo>
                    <a:pt x="480" y="296"/>
                    <a:pt x="461" y="301"/>
                    <a:pt x="439" y="306"/>
                  </a:cubicBezTo>
                  <a:cubicBezTo>
                    <a:pt x="432" y="294"/>
                    <a:pt x="424" y="283"/>
                    <a:pt x="415" y="269"/>
                  </a:cubicBezTo>
                  <a:cubicBezTo>
                    <a:pt x="427" y="264"/>
                    <a:pt x="435" y="260"/>
                    <a:pt x="444" y="256"/>
                  </a:cubicBezTo>
                  <a:cubicBezTo>
                    <a:pt x="467" y="246"/>
                    <a:pt x="496" y="213"/>
                    <a:pt x="490" y="180"/>
                  </a:cubicBezTo>
                  <a:cubicBezTo>
                    <a:pt x="485" y="152"/>
                    <a:pt x="476" y="125"/>
                    <a:pt x="468" y="97"/>
                  </a:cubicBezTo>
                  <a:cubicBezTo>
                    <a:pt x="463" y="76"/>
                    <a:pt x="447" y="61"/>
                    <a:pt x="431" y="48"/>
                  </a:cubicBezTo>
                  <a:cubicBezTo>
                    <a:pt x="399" y="22"/>
                    <a:pt x="364" y="10"/>
                    <a:pt x="326" y="4"/>
                  </a:cubicBezTo>
                  <a:cubicBezTo>
                    <a:pt x="315" y="3"/>
                    <a:pt x="303" y="1"/>
                    <a:pt x="291" y="1"/>
                  </a:cubicBezTo>
                  <a:cubicBezTo>
                    <a:pt x="288" y="0"/>
                    <a:pt x="284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30"/>
            <p:cNvSpPr>
              <a:spLocks noEditPoints="1"/>
            </p:cNvSpPr>
            <p:nvPr/>
          </p:nvSpPr>
          <p:spPr bwMode="auto">
            <a:xfrm>
              <a:off x="1976438" y="3730625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6 h 701"/>
                <a:gd name="T4" fmla="*/ 129 w 625"/>
                <a:gd name="T5" fmla="*/ 641 h 701"/>
                <a:gd name="T6" fmla="*/ 19 w 625"/>
                <a:gd name="T7" fmla="*/ 530 h 701"/>
                <a:gd name="T8" fmla="*/ 56 w 625"/>
                <a:gd name="T9" fmla="*/ 433 h 701"/>
                <a:gd name="T10" fmla="*/ 84 w 625"/>
                <a:gd name="T11" fmla="*/ 388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6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6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2 h 701"/>
                <a:gd name="T38" fmla="*/ 571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5 h 701"/>
                <a:gd name="T50" fmla="*/ 235 w 625"/>
                <a:gd name="T51" fmla="*/ 97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7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7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3"/>
                    <a:pt x="184" y="676"/>
                  </a:cubicBezTo>
                  <a:cubicBezTo>
                    <a:pt x="169" y="669"/>
                    <a:pt x="152" y="658"/>
                    <a:pt x="129" y="641"/>
                  </a:cubicBezTo>
                  <a:cubicBezTo>
                    <a:pt x="55" y="587"/>
                    <a:pt x="27" y="558"/>
                    <a:pt x="19" y="530"/>
                  </a:cubicBezTo>
                  <a:cubicBezTo>
                    <a:pt x="12" y="502"/>
                    <a:pt x="28" y="476"/>
                    <a:pt x="56" y="433"/>
                  </a:cubicBezTo>
                  <a:cubicBezTo>
                    <a:pt x="64" y="420"/>
                    <a:pt x="74" y="405"/>
                    <a:pt x="84" y="388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8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20"/>
                    <a:pt x="394" y="26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4"/>
                    <a:pt x="434" y="49"/>
                    <a:pt x="444" y="54"/>
                  </a:cubicBezTo>
                  <a:cubicBezTo>
                    <a:pt x="455" y="59"/>
                    <a:pt x="466" y="63"/>
                    <a:pt x="478" y="66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2"/>
                  </a:cubicBezTo>
                  <a:cubicBezTo>
                    <a:pt x="588" y="219"/>
                    <a:pt x="580" y="237"/>
                    <a:pt x="571" y="255"/>
                  </a:cubicBezTo>
                  <a:cubicBezTo>
                    <a:pt x="568" y="263"/>
                    <a:pt x="564" y="271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5"/>
                  </a:cubicBezTo>
                  <a:cubicBezTo>
                    <a:pt x="249" y="75"/>
                    <a:pt x="242" y="86"/>
                    <a:pt x="235" y="97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5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7" y="652"/>
                    <a:pt x="118" y="652"/>
                  </a:cubicBezTo>
                  <a:cubicBezTo>
                    <a:pt x="142" y="668"/>
                    <a:pt x="161" y="679"/>
                    <a:pt x="177" y="687"/>
                  </a:cubicBezTo>
                  <a:cubicBezTo>
                    <a:pt x="198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90" y="258"/>
                  </a:cubicBezTo>
                  <a:cubicBezTo>
                    <a:pt x="597" y="242"/>
                    <a:pt x="604" y="226"/>
                    <a:pt x="613" y="210"/>
                  </a:cubicBezTo>
                  <a:cubicBezTo>
                    <a:pt x="622" y="193"/>
                    <a:pt x="625" y="180"/>
                    <a:pt x="621" y="166"/>
                  </a:cubicBezTo>
                  <a:cubicBezTo>
                    <a:pt x="619" y="157"/>
                    <a:pt x="614" y="147"/>
                    <a:pt x="605" y="137"/>
                  </a:cubicBezTo>
                  <a:cubicBezTo>
                    <a:pt x="571" y="96"/>
                    <a:pt x="527" y="73"/>
                    <a:pt x="485" y="53"/>
                  </a:cubicBezTo>
                  <a:cubicBezTo>
                    <a:pt x="479" y="51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8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31"/>
            <p:cNvSpPr>
              <a:spLocks noEditPoints="1"/>
            </p:cNvSpPr>
            <p:nvPr/>
          </p:nvSpPr>
          <p:spPr bwMode="auto">
            <a:xfrm>
              <a:off x="2036763" y="3794125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9 h 495"/>
                <a:gd name="T14" fmla="*/ 58 w 455"/>
                <a:gd name="T15" fmla="*/ 414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7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4 w 455"/>
                <a:gd name="T35" fmla="*/ 163 h 495"/>
                <a:gd name="T36" fmla="*/ 425 w 455"/>
                <a:gd name="T37" fmla="*/ 199 h 495"/>
                <a:gd name="T38" fmla="*/ 414 w 455"/>
                <a:gd name="T39" fmla="*/ 226 h 495"/>
                <a:gd name="T40" fmla="*/ 414 w 455"/>
                <a:gd name="T41" fmla="*/ 227 h 495"/>
                <a:gd name="T42" fmla="*/ 413 w 455"/>
                <a:gd name="T43" fmla="*/ 227 h 495"/>
                <a:gd name="T44" fmla="*/ 228 w 455"/>
                <a:gd name="T45" fmla="*/ 464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5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7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5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8 w 455"/>
                <a:gd name="T75" fmla="*/ 340 h 495"/>
                <a:gd name="T76" fmla="*/ 436 w 455"/>
                <a:gd name="T77" fmla="*/ 212 h 495"/>
                <a:gd name="T78" fmla="*/ 452 w 455"/>
                <a:gd name="T79" fmla="*/ 156 h 495"/>
                <a:gd name="T80" fmla="*/ 404 w 455"/>
                <a:gd name="T81" fmla="*/ 116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80"/>
                    <a:pt x="177" y="476"/>
                  </a:cubicBezTo>
                  <a:cubicBezTo>
                    <a:pt x="173" y="474"/>
                    <a:pt x="168" y="472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9"/>
                  </a:cubicBezTo>
                  <a:cubicBezTo>
                    <a:pt x="65" y="417"/>
                    <a:pt x="62" y="415"/>
                    <a:pt x="58" y="414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6" y="345"/>
                  </a:cubicBezTo>
                  <a:cubicBezTo>
                    <a:pt x="54" y="314"/>
                    <a:pt x="71" y="282"/>
                    <a:pt x="88" y="250"/>
                  </a:cubicBezTo>
                  <a:cubicBezTo>
                    <a:pt x="123" y="183"/>
                    <a:pt x="160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8" y="150"/>
                    <a:pt x="433" y="156"/>
                    <a:pt x="434" y="163"/>
                  </a:cubicBezTo>
                  <a:cubicBezTo>
                    <a:pt x="437" y="175"/>
                    <a:pt x="431" y="187"/>
                    <a:pt x="425" y="199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8" y="395"/>
                    <a:pt x="228" y="464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2"/>
                    <a:pt x="231" y="3"/>
                    <a:pt x="230" y="5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80"/>
                    <a:pt x="2" y="387"/>
                  </a:cubicBezTo>
                  <a:cubicBezTo>
                    <a:pt x="4" y="395"/>
                    <a:pt x="11" y="402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4" y="495"/>
                  </a:cubicBezTo>
                  <a:cubicBezTo>
                    <a:pt x="225" y="495"/>
                    <a:pt x="242" y="481"/>
                    <a:pt x="267" y="449"/>
                  </a:cubicBezTo>
                  <a:cubicBezTo>
                    <a:pt x="274" y="440"/>
                    <a:pt x="281" y="429"/>
                    <a:pt x="289" y="418"/>
                  </a:cubicBezTo>
                  <a:cubicBezTo>
                    <a:pt x="307" y="391"/>
                    <a:pt x="328" y="365"/>
                    <a:pt x="348" y="340"/>
                  </a:cubicBezTo>
                  <a:cubicBezTo>
                    <a:pt x="381" y="301"/>
                    <a:pt x="415" y="261"/>
                    <a:pt x="436" y="212"/>
                  </a:cubicBezTo>
                  <a:cubicBezTo>
                    <a:pt x="449" y="183"/>
                    <a:pt x="455" y="168"/>
                    <a:pt x="452" y="156"/>
                  </a:cubicBezTo>
                  <a:cubicBezTo>
                    <a:pt x="448" y="143"/>
                    <a:pt x="434" y="134"/>
                    <a:pt x="404" y="116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2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32"/>
            <p:cNvSpPr>
              <a:spLocks noEditPoints="1"/>
            </p:cNvSpPr>
            <p:nvPr/>
          </p:nvSpPr>
          <p:spPr bwMode="auto">
            <a:xfrm>
              <a:off x="2046288" y="4130675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5 h 72"/>
                <a:gd name="T6" fmla="*/ 70 w 136"/>
                <a:gd name="T7" fmla="*/ 6 h 72"/>
                <a:gd name="T8" fmla="*/ 75 w 136"/>
                <a:gd name="T9" fmla="*/ 11 h 72"/>
                <a:gd name="T10" fmla="*/ 75 w 136"/>
                <a:gd name="T11" fmla="*/ 12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9 w 136"/>
                <a:gd name="T19" fmla="*/ 56 h 72"/>
                <a:gd name="T20" fmla="*/ 18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5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5 w 136"/>
                <a:gd name="T39" fmla="*/ 16 h 72"/>
                <a:gd name="T40" fmla="*/ 77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20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5"/>
                    <a:pt x="62" y="5"/>
                  </a:cubicBezTo>
                  <a:cubicBezTo>
                    <a:pt x="65" y="5"/>
                    <a:pt x="67" y="5"/>
                    <a:pt x="70" y="6"/>
                  </a:cubicBezTo>
                  <a:cubicBezTo>
                    <a:pt x="72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5"/>
                    <a:pt x="76" y="18"/>
                    <a:pt x="76" y="21"/>
                  </a:cubicBezTo>
                  <a:cubicBezTo>
                    <a:pt x="82" y="41"/>
                    <a:pt x="97" y="51"/>
                    <a:pt x="112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6"/>
                  </a:cubicBezTo>
                  <a:cubicBezTo>
                    <a:pt x="56" y="45"/>
                    <a:pt x="37" y="29"/>
                    <a:pt x="18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7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6" y="38"/>
                    <a:pt x="81" y="20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7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33"/>
            <p:cNvSpPr>
              <a:spLocks noEditPoints="1"/>
            </p:cNvSpPr>
            <p:nvPr/>
          </p:nvSpPr>
          <p:spPr bwMode="auto">
            <a:xfrm>
              <a:off x="2139950" y="3863975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8 w 152"/>
                <a:gd name="T3" fmla="*/ 216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2 h 243"/>
                <a:gd name="T10" fmla="*/ 25 w 152"/>
                <a:gd name="T11" fmla="*/ 96 h 243"/>
                <a:gd name="T12" fmla="*/ 96 w 152"/>
                <a:gd name="T13" fmla="*/ 18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4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1 w 152"/>
                <a:gd name="T31" fmla="*/ 191 h 243"/>
                <a:gd name="T32" fmla="*/ 137 w 152"/>
                <a:gd name="T33" fmla="*/ 199 h 243"/>
                <a:gd name="T34" fmla="*/ 141 w 152"/>
                <a:gd name="T35" fmla="*/ 201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99 w 152"/>
                <a:gd name="T47" fmla="*/ 233 h 243"/>
                <a:gd name="T48" fmla="*/ 131 w 152"/>
                <a:gd name="T49" fmla="*/ 243 h 243"/>
                <a:gd name="T50" fmla="*/ 138 w 152"/>
                <a:gd name="T51" fmla="*/ 242 h 243"/>
                <a:gd name="T52" fmla="*/ 151 w 152"/>
                <a:gd name="T53" fmla="*/ 211 h 243"/>
                <a:gd name="T54" fmla="*/ 151 w 152"/>
                <a:gd name="T55" fmla="*/ 189 h 243"/>
                <a:gd name="T56" fmla="*/ 137 w 152"/>
                <a:gd name="T57" fmla="*/ 172 h 243"/>
                <a:gd name="T58" fmla="*/ 116 w 152"/>
                <a:gd name="T59" fmla="*/ 167 h 243"/>
                <a:gd name="T60" fmla="*/ 100 w 152"/>
                <a:gd name="T61" fmla="*/ 163 h 243"/>
                <a:gd name="T62" fmla="*/ 72 w 152"/>
                <a:gd name="T63" fmla="*/ 127 h 243"/>
                <a:gd name="T64" fmla="*/ 71 w 152"/>
                <a:gd name="T65" fmla="*/ 119 h 243"/>
                <a:gd name="T66" fmla="*/ 75 w 152"/>
                <a:gd name="T67" fmla="*/ 97 h 243"/>
                <a:gd name="T68" fmla="*/ 108 w 152"/>
                <a:gd name="T69" fmla="*/ 86 h 243"/>
                <a:gd name="T70" fmla="*/ 122 w 152"/>
                <a:gd name="T71" fmla="*/ 72 h 243"/>
                <a:gd name="T72" fmla="*/ 124 w 152"/>
                <a:gd name="T73" fmla="*/ 57 h 243"/>
                <a:gd name="T74" fmla="*/ 125 w 152"/>
                <a:gd name="T75" fmla="*/ 25 h 243"/>
                <a:gd name="T76" fmla="*/ 113 w 152"/>
                <a:gd name="T77" fmla="*/ 8 h 243"/>
                <a:gd name="T78" fmla="*/ 106 w 152"/>
                <a:gd name="T79" fmla="*/ 3 h 243"/>
                <a:gd name="T80" fmla="*/ 92 w 152"/>
                <a:gd name="T8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8" y="216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6"/>
                    <a:pt x="25" y="132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7" y="27"/>
                    <a:pt x="96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2" y="25"/>
                    <a:pt x="104" y="31"/>
                    <a:pt x="105" y="35"/>
                  </a:cubicBezTo>
                  <a:cubicBezTo>
                    <a:pt x="109" y="50"/>
                    <a:pt x="103" y="60"/>
                    <a:pt x="89" y="64"/>
                  </a:cubicBezTo>
                  <a:cubicBezTo>
                    <a:pt x="63" y="74"/>
                    <a:pt x="50" y="90"/>
                    <a:pt x="51" y="115"/>
                  </a:cubicBezTo>
                  <a:cubicBezTo>
                    <a:pt x="51" y="120"/>
                    <a:pt x="52" y="125"/>
                    <a:pt x="54" y="130"/>
                  </a:cubicBezTo>
                  <a:cubicBezTo>
                    <a:pt x="59" y="151"/>
                    <a:pt x="73" y="168"/>
                    <a:pt x="95" y="179"/>
                  </a:cubicBezTo>
                  <a:cubicBezTo>
                    <a:pt x="100" y="182"/>
                    <a:pt x="104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3"/>
                    <a:pt x="138" y="242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7" y="172"/>
                  </a:cubicBezTo>
                  <a:cubicBezTo>
                    <a:pt x="131" y="170"/>
                    <a:pt x="124" y="168"/>
                    <a:pt x="116" y="167"/>
                  </a:cubicBezTo>
                  <a:cubicBezTo>
                    <a:pt x="110" y="166"/>
                    <a:pt x="104" y="165"/>
                    <a:pt x="100" y="163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1" y="125"/>
                    <a:pt x="71" y="122"/>
                    <a:pt x="71" y="119"/>
                  </a:cubicBezTo>
                  <a:cubicBezTo>
                    <a:pt x="69" y="109"/>
                    <a:pt x="71" y="102"/>
                    <a:pt x="75" y="97"/>
                  </a:cubicBezTo>
                  <a:cubicBezTo>
                    <a:pt x="82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6" y="47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0" y="6"/>
                    <a:pt x="108" y="4"/>
                    <a:pt x="106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34"/>
            <p:cNvSpPr>
              <a:spLocks noEditPoints="1"/>
            </p:cNvSpPr>
            <p:nvPr/>
          </p:nvSpPr>
          <p:spPr bwMode="auto">
            <a:xfrm>
              <a:off x="2082800" y="4051300"/>
              <a:ext cx="79375" cy="60325"/>
            </a:xfrm>
            <a:custGeom>
              <a:avLst/>
              <a:gdLst>
                <a:gd name="T0" fmla="*/ 99 w 111"/>
                <a:gd name="T1" fmla="*/ 80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80 h 86"/>
                <a:gd name="T16" fmla="*/ 11 w 111"/>
                <a:gd name="T17" fmla="*/ 0 h 86"/>
                <a:gd name="T18" fmla="*/ 10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5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80"/>
                  </a:moveTo>
                  <a:cubicBezTo>
                    <a:pt x="76" y="63"/>
                    <a:pt x="52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6" y="27"/>
                    <a:pt x="86" y="43"/>
                    <a:pt x="105" y="71"/>
                  </a:cubicBezTo>
                  <a:cubicBezTo>
                    <a:pt x="99" y="80"/>
                    <a:pt x="99" y="80"/>
                    <a:pt x="99" y="80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5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8" y="4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35"/>
            <p:cNvSpPr>
              <a:spLocks noEditPoints="1"/>
            </p:cNvSpPr>
            <p:nvPr/>
          </p:nvSpPr>
          <p:spPr bwMode="auto">
            <a:xfrm>
              <a:off x="2097088" y="4032250"/>
              <a:ext cx="80963" cy="55563"/>
            </a:xfrm>
            <a:custGeom>
              <a:avLst/>
              <a:gdLst>
                <a:gd name="T0" fmla="*/ 104 w 116"/>
                <a:gd name="T1" fmla="*/ 67 h 77"/>
                <a:gd name="T2" fmla="*/ 79 w 116"/>
                <a:gd name="T3" fmla="*/ 54 h 77"/>
                <a:gd name="T4" fmla="*/ 12 w 116"/>
                <a:gd name="T5" fmla="*/ 9 h 77"/>
                <a:gd name="T6" fmla="*/ 41 w 116"/>
                <a:gd name="T7" fmla="*/ 21 h 77"/>
                <a:gd name="T8" fmla="*/ 104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7 w 116"/>
                <a:gd name="T15" fmla="*/ 59 h 77"/>
                <a:gd name="T16" fmla="*/ 113 w 116"/>
                <a:gd name="T17" fmla="*/ 77 h 77"/>
                <a:gd name="T18" fmla="*/ 116 w 116"/>
                <a:gd name="T19" fmla="*/ 74 h 77"/>
                <a:gd name="T20" fmla="*/ 43 w 116"/>
                <a:gd name="T21" fmla="*/ 17 h 77"/>
                <a:gd name="T22" fmla="*/ 6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4" y="67"/>
                  </a:moveTo>
                  <a:cubicBezTo>
                    <a:pt x="96" y="62"/>
                    <a:pt x="88" y="58"/>
                    <a:pt x="79" y="54"/>
                  </a:cubicBezTo>
                  <a:cubicBezTo>
                    <a:pt x="54" y="42"/>
                    <a:pt x="30" y="31"/>
                    <a:pt x="12" y="9"/>
                  </a:cubicBezTo>
                  <a:cubicBezTo>
                    <a:pt x="23" y="13"/>
                    <a:pt x="32" y="17"/>
                    <a:pt x="41" y="21"/>
                  </a:cubicBezTo>
                  <a:cubicBezTo>
                    <a:pt x="68" y="34"/>
                    <a:pt x="88" y="48"/>
                    <a:pt x="104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6"/>
                    <a:pt x="77" y="59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98" y="50"/>
                    <a:pt x="75" y="32"/>
                    <a:pt x="43" y="17"/>
                  </a:cubicBezTo>
                  <a:cubicBezTo>
                    <a:pt x="32" y="12"/>
                    <a:pt x="20" y="7"/>
                    <a:pt x="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36"/>
            <p:cNvSpPr>
              <a:spLocks noEditPoints="1"/>
            </p:cNvSpPr>
            <p:nvPr/>
          </p:nvSpPr>
          <p:spPr bwMode="auto">
            <a:xfrm>
              <a:off x="2109788" y="4000500"/>
              <a:ext cx="82550" cy="58738"/>
            </a:xfrm>
            <a:custGeom>
              <a:avLst/>
              <a:gdLst>
                <a:gd name="T0" fmla="*/ 105 w 117"/>
                <a:gd name="T1" fmla="*/ 74 h 82"/>
                <a:gd name="T2" fmla="*/ 67 w 117"/>
                <a:gd name="T3" fmla="*/ 61 h 82"/>
                <a:gd name="T4" fmla="*/ 10 w 117"/>
                <a:gd name="T5" fmla="*/ 14 h 82"/>
                <a:gd name="T6" fmla="*/ 48 w 117"/>
                <a:gd name="T7" fmla="*/ 36 h 82"/>
                <a:gd name="T8" fmla="*/ 105 w 117"/>
                <a:gd name="T9" fmla="*/ 74 h 82"/>
                <a:gd name="T10" fmla="*/ 0 w 117"/>
                <a:gd name="T11" fmla="*/ 0 h 82"/>
                <a:gd name="T12" fmla="*/ 2 w 117"/>
                <a:gd name="T13" fmla="*/ 8 h 82"/>
                <a:gd name="T14" fmla="*/ 65 w 117"/>
                <a:gd name="T15" fmla="*/ 65 h 82"/>
                <a:gd name="T16" fmla="*/ 111 w 117"/>
                <a:gd name="T17" fmla="*/ 80 h 82"/>
                <a:gd name="T18" fmla="*/ 117 w 117"/>
                <a:gd name="T19" fmla="*/ 82 h 82"/>
                <a:gd name="T20" fmla="*/ 113 w 117"/>
                <a:gd name="T21" fmla="*/ 77 h 82"/>
                <a:gd name="T22" fmla="*/ 50 w 117"/>
                <a:gd name="T23" fmla="*/ 32 h 82"/>
                <a:gd name="T24" fmla="*/ 6 w 117"/>
                <a:gd name="T25" fmla="*/ 5 h 82"/>
                <a:gd name="T26" fmla="*/ 0 w 117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105" y="74"/>
                  </a:moveTo>
                  <a:cubicBezTo>
                    <a:pt x="92" y="71"/>
                    <a:pt x="79" y="67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9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3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96" y="55"/>
                    <a:pt x="73" y="43"/>
                    <a:pt x="50" y="32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7"/>
            <p:cNvSpPr>
              <a:spLocks noEditPoints="1"/>
            </p:cNvSpPr>
            <p:nvPr/>
          </p:nvSpPr>
          <p:spPr bwMode="auto">
            <a:xfrm>
              <a:off x="820738" y="5799138"/>
              <a:ext cx="347663" cy="311150"/>
            </a:xfrm>
            <a:custGeom>
              <a:avLst/>
              <a:gdLst>
                <a:gd name="T0" fmla="*/ 186 w 489"/>
                <a:gd name="T1" fmla="*/ 414 h 438"/>
                <a:gd name="T2" fmla="*/ 169 w 489"/>
                <a:gd name="T3" fmla="*/ 347 h 438"/>
                <a:gd name="T4" fmla="*/ 252 w 489"/>
                <a:gd name="T5" fmla="*/ 298 h 438"/>
                <a:gd name="T6" fmla="*/ 392 w 489"/>
                <a:gd name="T7" fmla="*/ 352 h 438"/>
                <a:gd name="T8" fmla="*/ 375 w 489"/>
                <a:gd name="T9" fmla="*/ 355 h 438"/>
                <a:gd name="T10" fmla="*/ 294 w 489"/>
                <a:gd name="T11" fmla="*/ 343 h 438"/>
                <a:gd name="T12" fmla="*/ 222 w 489"/>
                <a:gd name="T13" fmla="*/ 364 h 438"/>
                <a:gd name="T14" fmla="*/ 200 w 489"/>
                <a:gd name="T15" fmla="*/ 400 h 438"/>
                <a:gd name="T16" fmla="*/ 187 w 489"/>
                <a:gd name="T17" fmla="*/ 414 h 438"/>
                <a:gd name="T18" fmla="*/ 318 w 489"/>
                <a:gd name="T19" fmla="*/ 295 h 438"/>
                <a:gd name="T20" fmla="*/ 87 w 489"/>
                <a:gd name="T21" fmla="*/ 210 h 438"/>
                <a:gd name="T22" fmla="*/ 30 w 489"/>
                <a:gd name="T23" fmla="*/ 177 h 438"/>
                <a:gd name="T24" fmla="*/ 33 w 489"/>
                <a:gd name="T25" fmla="*/ 174 h 438"/>
                <a:gd name="T26" fmla="*/ 88 w 489"/>
                <a:gd name="T27" fmla="*/ 155 h 438"/>
                <a:gd name="T28" fmla="*/ 144 w 489"/>
                <a:gd name="T29" fmla="*/ 168 h 438"/>
                <a:gd name="T30" fmla="*/ 247 w 489"/>
                <a:gd name="T31" fmla="*/ 229 h 438"/>
                <a:gd name="T32" fmla="*/ 325 w 489"/>
                <a:gd name="T33" fmla="*/ 295 h 438"/>
                <a:gd name="T34" fmla="*/ 322 w 489"/>
                <a:gd name="T35" fmla="*/ 295 h 438"/>
                <a:gd name="T36" fmla="*/ 423 w 489"/>
                <a:gd name="T37" fmla="*/ 303 h 438"/>
                <a:gd name="T38" fmla="*/ 318 w 489"/>
                <a:gd name="T39" fmla="*/ 173 h 438"/>
                <a:gd name="T40" fmla="*/ 353 w 489"/>
                <a:gd name="T41" fmla="*/ 140 h 438"/>
                <a:gd name="T42" fmla="*/ 417 w 489"/>
                <a:gd name="T43" fmla="*/ 281 h 438"/>
                <a:gd name="T44" fmla="*/ 423 w 489"/>
                <a:gd name="T45" fmla="*/ 303 h 438"/>
                <a:gd name="T46" fmla="*/ 359 w 489"/>
                <a:gd name="T47" fmla="*/ 303 h 438"/>
                <a:gd name="T48" fmla="*/ 243 w 489"/>
                <a:gd name="T49" fmla="*/ 188 h 438"/>
                <a:gd name="T50" fmla="*/ 161 w 489"/>
                <a:gd name="T51" fmla="*/ 59 h 438"/>
                <a:gd name="T52" fmla="*/ 165 w 489"/>
                <a:gd name="T53" fmla="*/ 25 h 438"/>
                <a:gd name="T54" fmla="*/ 277 w 489"/>
                <a:gd name="T55" fmla="*/ 145 h 438"/>
                <a:gd name="T56" fmla="*/ 355 w 489"/>
                <a:gd name="T57" fmla="*/ 268 h 438"/>
                <a:gd name="T58" fmla="*/ 407 w 489"/>
                <a:gd name="T59" fmla="*/ 324 h 438"/>
                <a:gd name="T60" fmla="*/ 170 w 489"/>
                <a:gd name="T61" fmla="*/ 0 h 438"/>
                <a:gd name="T62" fmla="*/ 147 w 489"/>
                <a:gd name="T63" fmla="*/ 11 h 438"/>
                <a:gd name="T64" fmla="*/ 170 w 489"/>
                <a:gd name="T65" fmla="*/ 113 h 438"/>
                <a:gd name="T66" fmla="*/ 207 w 489"/>
                <a:gd name="T67" fmla="*/ 172 h 438"/>
                <a:gd name="T68" fmla="*/ 206 w 489"/>
                <a:gd name="T69" fmla="*/ 172 h 438"/>
                <a:gd name="T70" fmla="*/ 91 w 489"/>
                <a:gd name="T71" fmla="*/ 135 h 438"/>
                <a:gd name="T72" fmla="*/ 47 w 489"/>
                <a:gd name="T73" fmla="*/ 141 h 438"/>
                <a:gd name="T74" fmla="*/ 17 w 489"/>
                <a:gd name="T75" fmla="*/ 156 h 438"/>
                <a:gd name="T76" fmla="*/ 27 w 489"/>
                <a:gd name="T77" fmla="*/ 208 h 438"/>
                <a:gd name="T78" fmla="*/ 223 w 489"/>
                <a:gd name="T79" fmla="*/ 275 h 438"/>
                <a:gd name="T80" fmla="*/ 209 w 489"/>
                <a:gd name="T81" fmla="*/ 288 h 438"/>
                <a:gd name="T82" fmla="*/ 151 w 489"/>
                <a:gd name="T83" fmla="*/ 342 h 438"/>
                <a:gd name="T84" fmla="*/ 179 w 489"/>
                <a:gd name="T85" fmla="*/ 438 h 438"/>
                <a:gd name="T86" fmla="*/ 206 w 489"/>
                <a:gd name="T87" fmla="*/ 427 h 438"/>
                <a:gd name="T88" fmla="*/ 234 w 489"/>
                <a:gd name="T89" fmla="*/ 376 h 438"/>
                <a:gd name="T90" fmla="*/ 298 w 489"/>
                <a:gd name="T91" fmla="*/ 360 h 438"/>
                <a:gd name="T92" fmla="*/ 403 w 489"/>
                <a:gd name="T93" fmla="*/ 392 h 438"/>
                <a:gd name="T94" fmla="*/ 430 w 489"/>
                <a:gd name="T95" fmla="*/ 400 h 438"/>
                <a:gd name="T96" fmla="*/ 451 w 489"/>
                <a:gd name="T97" fmla="*/ 381 h 438"/>
                <a:gd name="T98" fmla="*/ 486 w 489"/>
                <a:gd name="T99" fmla="*/ 319 h 438"/>
                <a:gd name="T100" fmla="*/ 445 w 489"/>
                <a:gd name="T101" fmla="*/ 294 h 438"/>
                <a:gd name="T102" fmla="*/ 399 w 489"/>
                <a:gd name="T103" fmla="*/ 193 h 438"/>
                <a:gd name="T104" fmla="*/ 328 w 489"/>
                <a:gd name="T105" fmla="*/ 99 h 438"/>
                <a:gd name="T106" fmla="*/ 307 w 489"/>
                <a:gd name="T107" fmla="*/ 104 h 438"/>
                <a:gd name="T108" fmla="*/ 296 w 489"/>
                <a:gd name="T109" fmla="*/ 138 h 438"/>
                <a:gd name="T110" fmla="*/ 214 w 489"/>
                <a:gd name="T111" fmla="*/ 23 h 438"/>
                <a:gd name="T112" fmla="*/ 170 w 489"/>
                <a:gd name="T1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9" h="438">
                  <a:moveTo>
                    <a:pt x="187" y="414"/>
                  </a:moveTo>
                  <a:cubicBezTo>
                    <a:pt x="187" y="414"/>
                    <a:pt x="186" y="414"/>
                    <a:pt x="186" y="414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3"/>
                    <a:pt x="161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8"/>
                    <a:pt x="252" y="298"/>
                  </a:cubicBezTo>
                  <a:cubicBezTo>
                    <a:pt x="265" y="298"/>
                    <a:pt x="279" y="301"/>
                    <a:pt x="293" y="306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4"/>
                    <a:pt x="391" y="356"/>
                    <a:pt x="390" y="358"/>
                  </a:cubicBezTo>
                  <a:cubicBezTo>
                    <a:pt x="385" y="357"/>
                    <a:pt x="380" y="356"/>
                    <a:pt x="375" y="355"/>
                  </a:cubicBezTo>
                  <a:cubicBezTo>
                    <a:pt x="368" y="353"/>
                    <a:pt x="361" y="350"/>
                    <a:pt x="354" y="349"/>
                  </a:cubicBezTo>
                  <a:cubicBezTo>
                    <a:pt x="334" y="347"/>
                    <a:pt x="314" y="344"/>
                    <a:pt x="294" y="343"/>
                  </a:cubicBezTo>
                  <a:cubicBezTo>
                    <a:pt x="291" y="343"/>
                    <a:pt x="288" y="343"/>
                    <a:pt x="285" y="343"/>
                  </a:cubicBezTo>
                  <a:cubicBezTo>
                    <a:pt x="261" y="343"/>
                    <a:pt x="239" y="347"/>
                    <a:pt x="222" y="364"/>
                  </a:cubicBezTo>
                  <a:cubicBezTo>
                    <a:pt x="218" y="368"/>
                    <a:pt x="214" y="372"/>
                    <a:pt x="211" y="377"/>
                  </a:cubicBezTo>
                  <a:cubicBezTo>
                    <a:pt x="206" y="384"/>
                    <a:pt x="202" y="392"/>
                    <a:pt x="200" y="400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3"/>
                    <a:pt x="190" y="414"/>
                    <a:pt x="187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8" y="295"/>
                  </a:cubicBezTo>
                  <a:cubicBezTo>
                    <a:pt x="282" y="281"/>
                    <a:pt x="246" y="266"/>
                    <a:pt x="209" y="252"/>
                  </a:cubicBezTo>
                  <a:cubicBezTo>
                    <a:pt x="169" y="238"/>
                    <a:pt x="128" y="225"/>
                    <a:pt x="87" y="210"/>
                  </a:cubicBezTo>
                  <a:cubicBezTo>
                    <a:pt x="67" y="203"/>
                    <a:pt x="45" y="197"/>
                    <a:pt x="26" y="181"/>
                  </a:cubicBezTo>
                  <a:cubicBezTo>
                    <a:pt x="27" y="179"/>
                    <a:pt x="28" y="178"/>
                    <a:pt x="30" y="177"/>
                  </a:cubicBezTo>
                  <a:cubicBezTo>
                    <a:pt x="30" y="176"/>
                    <a:pt x="31" y="176"/>
                    <a:pt x="31" y="175"/>
                  </a:cubicBezTo>
                  <a:cubicBezTo>
                    <a:pt x="32" y="175"/>
                    <a:pt x="33" y="174"/>
                    <a:pt x="33" y="174"/>
                  </a:cubicBezTo>
                  <a:cubicBezTo>
                    <a:pt x="36" y="171"/>
                    <a:pt x="39" y="168"/>
                    <a:pt x="42" y="166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5" y="156"/>
                    <a:pt x="113" y="158"/>
                  </a:cubicBezTo>
                  <a:cubicBezTo>
                    <a:pt x="123" y="161"/>
                    <a:pt x="133" y="166"/>
                    <a:pt x="144" y="168"/>
                  </a:cubicBezTo>
                  <a:cubicBezTo>
                    <a:pt x="180" y="173"/>
                    <a:pt x="207" y="194"/>
                    <a:pt x="230" y="220"/>
                  </a:cubicBezTo>
                  <a:cubicBezTo>
                    <a:pt x="236" y="226"/>
                    <a:pt x="241" y="229"/>
                    <a:pt x="247" y="229"/>
                  </a:cubicBezTo>
                  <a:cubicBezTo>
                    <a:pt x="249" y="229"/>
                    <a:pt x="251" y="229"/>
                    <a:pt x="253" y="228"/>
                  </a:cubicBezTo>
                  <a:cubicBezTo>
                    <a:pt x="278" y="251"/>
                    <a:pt x="301" y="272"/>
                    <a:pt x="325" y="295"/>
                  </a:cubicBezTo>
                  <a:cubicBezTo>
                    <a:pt x="325" y="295"/>
                    <a:pt x="324" y="295"/>
                    <a:pt x="324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3" y="303"/>
                  </a:moveTo>
                  <a:cubicBezTo>
                    <a:pt x="393" y="277"/>
                    <a:pt x="364" y="250"/>
                    <a:pt x="342" y="218"/>
                  </a:cubicBezTo>
                  <a:cubicBezTo>
                    <a:pt x="332" y="204"/>
                    <a:pt x="324" y="188"/>
                    <a:pt x="318" y="173"/>
                  </a:cubicBezTo>
                  <a:cubicBezTo>
                    <a:pt x="310" y="154"/>
                    <a:pt x="315" y="136"/>
                    <a:pt x="321" y="118"/>
                  </a:cubicBezTo>
                  <a:cubicBezTo>
                    <a:pt x="336" y="121"/>
                    <a:pt x="347" y="128"/>
                    <a:pt x="353" y="140"/>
                  </a:cubicBezTo>
                  <a:cubicBezTo>
                    <a:pt x="363" y="158"/>
                    <a:pt x="372" y="175"/>
                    <a:pt x="380" y="194"/>
                  </a:cubicBezTo>
                  <a:cubicBezTo>
                    <a:pt x="391" y="223"/>
                    <a:pt x="399" y="254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9" y="323"/>
                    <a:pt x="373" y="316"/>
                    <a:pt x="359" y="303"/>
                  </a:cubicBezTo>
                  <a:cubicBezTo>
                    <a:pt x="346" y="291"/>
                    <a:pt x="333" y="279"/>
                    <a:pt x="318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6" y="179"/>
                    <a:pt x="229" y="170"/>
                    <a:pt x="222" y="160"/>
                  </a:cubicBezTo>
                  <a:cubicBezTo>
                    <a:pt x="198" y="129"/>
                    <a:pt x="177" y="96"/>
                    <a:pt x="161" y="59"/>
                  </a:cubicBezTo>
                  <a:cubicBezTo>
                    <a:pt x="156" y="48"/>
                    <a:pt x="153" y="38"/>
                    <a:pt x="161" y="25"/>
                  </a:cubicBezTo>
                  <a:cubicBezTo>
                    <a:pt x="163" y="25"/>
                    <a:pt x="164" y="25"/>
                    <a:pt x="165" y="25"/>
                  </a:cubicBezTo>
                  <a:cubicBezTo>
                    <a:pt x="178" y="25"/>
                    <a:pt x="188" y="29"/>
                    <a:pt x="199" y="36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6"/>
                    <a:pt x="309" y="206"/>
                    <a:pt x="329" y="234"/>
                  </a:cubicBezTo>
                  <a:cubicBezTo>
                    <a:pt x="337" y="245"/>
                    <a:pt x="346" y="257"/>
                    <a:pt x="355" y="268"/>
                  </a:cubicBezTo>
                  <a:cubicBezTo>
                    <a:pt x="357" y="272"/>
                    <a:pt x="360" y="275"/>
                    <a:pt x="363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8" y="324"/>
                    <a:pt x="407" y="326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36" y="22"/>
                    <a:pt x="129" y="35"/>
                    <a:pt x="137" y="51"/>
                  </a:cubicBezTo>
                  <a:cubicBezTo>
                    <a:pt x="147" y="72"/>
                    <a:pt x="157" y="93"/>
                    <a:pt x="170" y="113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10" y="172"/>
                    <a:pt x="208" y="172"/>
                    <a:pt x="207" y="172"/>
                  </a:cubicBezTo>
                  <a:cubicBezTo>
                    <a:pt x="207" y="172"/>
                    <a:pt x="207" y="172"/>
                    <a:pt x="207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3"/>
                    <a:pt x="91" y="135"/>
                  </a:cubicBezTo>
                  <a:cubicBezTo>
                    <a:pt x="86" y="134"/>
                    <a:pt x="81" y="133"/>
                    <a:pt x="76" y="133"/>
                  </a:cubicBezTo>
                  <a:cubicBezTo>
                    <a:pt x="66" y="133"/>
                    <a:pt x="56" y="136"/>
                    <a:pt x="47" y="141"/>
                  </a:cubicBezTo>
                  <a:cubicBezTo>
                    <a:pt x="41" y="144"/>
                    <a:pt x="34" y="145"/>
                    <a:pt x="29" y="148"/>
                  </a:cubicBezTo>
                  <a:cubicBezTo>
                    <a:pt x="24" y="150"/>
                    <a:pt x="20" y="152"/>
                    <a:pt x="17" y="156"/>
                  </a:cubicBezTo>
                  <a:cubicBezTo>
                    <a:pt x="15" y="157"/>
                    <a:pt x="15" y="158"/>
                    <a:pt x="14" y="159"/>
                  </a:cubicBezTo>
                  <a:cubicBezTo>
                    <a:pt x="0" y="180"/>
                    <a:pt x="5" y="197"/>
                    <a:pt x="27" y="208"/>
                  </a:cubicBezTo>
                  <a:cubicBezTo>
                    <a:pt x="49" y="220"/>
                    <a:pt x="73" y="224"/>
                    <a:pt x="97" y="231"/>
                  </a:cubicBezTo>
                  <a:cubicBezTo>
                    <a:pt x="139" y="245"/>
                    <a:pt x="181" y="260"/>
                    <a:pt x="223" y="275"/>
                  </a:cubicBezTo>
                  <a:cubicBezTo>
                    <a:pt x="224" y="275"/>
                    <a:pt x="225" y="277"/>
                    <a:pt x="227" y="279"/>
                  </a:cubicBezTo>
                  <a:cubicBezTo>
                    <a:pt x="221" y="282"/>
                    <a:pt x="215" y="285"/>
                    <a:pt x="209" y="288"/>
                  </a:cubicBezTo>
                  <a:cubicBezTo>
                    <a:pt x="197" y="293"/>
                    <a:pt x="187" y="301"/>
                    <a:pt x="178" y="309"/>
                  </a:cubicBezTo>
                  <a:cubicBezTo>
                    <a:pt x="168" y="319"/>
                    <a:pt x="160" y="331"/>
                    <a:pt x="151" y="342"/>
                  </a:cubicBezTo>
                  <a:cubicBezTo>
                    <a:pt x="133" y="368"/>
                    <a:pt x="142" y="415"/>
                    <a:pt x="167" y="434"/>
                  </a:cubicBezTo>
                  <a:cubicBezTo>
                    <a:pt x="170" y="436"/>
                    <a:pt x="175" y="438"/>
                    <a:pt x="179" y="438"/>
                  </a:cubicBezTo>
                  <a:cubicBezTo>
                    <a:pt x="179" y="438"/>
                    <a:pt x="180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2" y="422"/>
                    <a:pt x="216" y="415"/>
                    <a:pt x="218" y="407"/>
                  </a:cubicBezTo>
                  <a:cubicBezTo>
                    <a:pt x="221" y="394"/>
                    <a:pt x="226" y="383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0"/>
                    <a:pt x="298" y="360"/>
                  </a:cubicBezTo>
                  <a:cubicBezTo>
                    <a:pt x="317" y="360"/>
                    <a:pt x="337" y="363"/>
                    <a:pt x="357" y="370"/>
                  </a:cubicBezTo>
                  <a:cubicBezTo>
                    <a:pt x="373" y="375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3" y="389"/>
                    <a:pt x="450" y="383"/>
                  </a:cubicBezTo>
                  <a:cubicBezTo>
                    <a:pt x="450" y="382"/>
                    <a:pt x="450" y="382"/>
                    <a:pt x="451" y="381"/>
                  </a:cubicBezTo>
                  <a:cubicBezTo>
                    <a:pt x="465" y="367"/>
                    <a:pt x="475" y="350"/>
                    <a:pt x="487" y="333"/>
                  </a:cubicBezTo>
                  <a:cubicBezTo>
                    <a:pt x="489" y="330"/>
                    <a:pt x="486" y="325"/>
                    <a:pt x="486" y="319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4"/>
                  </a:cubicBezTo>
                  <a:cubicBezTo>
                    <a:pt x="442" y="288"/>
                    <a:pt x="439" y="281"/>
                    <a:pt x="434" y="276"/>
                  </a:cubicBezTo>
                  <a:cubicBezTo>
                    <a:pt x="416" y="251"/>
                    <a:pt x="408" y="222"/>
                    <a:pt x="399" y="193"/>
                  </a:cubicBezTo>
                  <a:cubicBezTo>
                    <a:pt x="393" y="173"/>
                    <a:pt x="386" y="151"/>
                    <a:pt x="374" y="134"/>
                  </a:cubicBezTo>
                  <a:cubicBezTo>
                    <a:pt x="363" y="119"/>
                    <a:pt x="345" y="109"/>
                    <a:pt x="328" y="99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0"/>
                    <a:pt x="307" y="104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8" y="128"/>
                    <a:pt x="296" y="138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6"/>
                    <a:pt x="246" y="51"/>
                    <a:pt x="214" y="23"/>
                  </a:cubicBezTo>
                  <a:cubicBezTo>
                    <a:pt x="206" y="15"/>
                    <a:pt x="196" y="10"/>
                    <a:pt x="186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38"/>
            <p:cNvSpPr>
              <a:spLocks/>
            </p:cNvSpPr>
            <p:nvPr/>
          </p:nvSpPr>
          <p:spPr bwMode="auto">
            <a:xfrm>
              <a:off x="-1517650" y="2090738"/>
              <a:ext cx="350838" cy="327025"/>
            </a:xfrm>
            <a:custGeom>
              <a:avLst/>
              <a:gdLst>
                <a:gd name="T0" fmla="*/ 481 w 494"/>
                <a:gd name="T1" fmla="*/ 0 h 461"/>
                <a:gd name="T2" fmla="*/ 474 w 494"/>
                <a:gd name="T3" fmla="*/ 3 h 461"/>
                <a:gd name="T4" fmla="*/ 463 w 494"/>
                <a:gd name="T5" fmla="*/ 23 h 461"/>
                <a:gd name="T6" fmla="*/ 429 w 494"/>
                <a:gd name="T7" fmla="*/ 97 h 461"/>
                <a:gd name="T8" fmla="*/ 355 w 494"/>
                <a:gd name="T9" fmla="*/ 194 h 461"/>
                <a:gd name="T10" fmla="*/ 295 w 494"/>
                <a:gd name="T11" fmla="*/ 251 h 461"/>
                <a:gd name="T12" fmla="*/ 176 w 494"/>
                <a:gd name="T13" fmla="*/ 342 h 461"/>
                <a:gd name="T14" fmla="*/ 148 w 494"/>
                <a:gd name="T15" fmla="*/ 360 h 461"/>
                <a:gd name="T16" fmla="*/ 71 w 494"/>
                <a:gd name="T17" fmla="*/ 401 h 461"/>
                <a:gd name="T18" fmla="*/ 24 w 494"/>
                <a:gd name="T19" fmla="*/ 417 h 461"/>
                <a:gd name="T20" fmla="*/ 3 w 494"/>
                <a:gd name="T21" fmla="*/ 437 h 461"/>
                <a:gd name="T22" fmla="*/ 16 w 494"/>
                <a:gd name="T23" fmla="*/ 461 h 461"/>
                <a:gd name="T24" fmla="*/ 57 w 494"/>
                <a:gd name="T25" fmla="*/ 445 h 461"/>
                <a:gd name="T26" fmla="*/ 84 w 494"/>
                <a:gd name="T27" fmla="*/ 433 h 461"/>
                <a:gd name="T28" fmla="*/ 120 w 494"/>
                <a:gd name="T29" fmla="*/ 416 h 461"/>
                <a:gd name="T30" fmla="*/ 206 w 494"/>
                <a:gd name="T31" fmla="*/ 363 h 461"/>
                <a:gd name="T32" fmla="*/ 264 w 494"/>
                <a:gd name="T33" fmla="*/ 323 h 461"/>
                <a:gd name="T34" fmla="*/ 340 w 494"/>
                <a:gd name="T35" fmla="*/ 254 h 461"/>
                <a:gd name="T36" fmla="*/ 405 w 494"/>
                <a:gd name="T37" fmla="*/ 184 h 461"/>
                <a:gd name="T38" fmla="*/ 459 w 494"/>
                <a:gd name="T39" fmla="*/ 108 h 461"/>
                <a:gd name="T40" fmla="*/ 493 w 494"/>
                <a:gd name="T41" fmla="*/ 27 h 461"/>
                <a:gd name="T42" fmla="*/ 493 w 494"/>
                <a:gd name="T43" fmla="*/ 8 h 461"/>
                <a:gd name="T44" fmla="*/ 481 w 494"/>
                <a:gd name="T4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4" h="461">
                  <a:moveTo>
                    <a:pt x="481" y="0"/>
                  </a:moveTo>
                  <a:cubicBezTo>
                    <a:pt x="479" y="0"/>
                    <a:pt x="476" y="1"/>
                    <a:pt x="474" y="3"/>
                  </a:cubicBezTo>
                  <a:cubicBezTo>
                    <a:pt x="469" y="9"/>
                    <a:pt x="465" y="16"/>
                    <a:pt x="463" y="23"/>
                  </a:cubicBezTo>
                  <a:cubicBezTo>
                    <a:pt x="458" y="50"/>
                    <a:pt x="445" y="74"/>
                    <a:pt x="429" y="97"/>
                  </a:cubicBezTo>
                  <a:cubicBezTo>
                    <a:pt x="406" y="130"/>
                    <a:pt x="385" y="165"/>
                    <a:pt x="355" y="194"/>
                  </a:cubicBezTo>
                  <a:cubicBezTo>
                    <a:pt x="335" y="213"/>
                    <a:pt x="315" y="232"/>
                    <a:pt x="295" y="251"/>
                  </a:cubicBezTo>
                  <a:cubicBezTo>
                    <a:pt x="260" y="287"/>
                    <a:pt x="221" y="317"/>
                    <a:pt x="176" y="342"/>
                  </a:cubicBezTo>
                  <a:cubicBezTo>
                    <a:pt x="166" y="347"/>
                    <a:pt x="157" y="353"/>
                    <a:pt x="148" y="360"/>
                  </a:cubicBezTo>
                  <a:cubicBezTo>
                    <a:pt x="124" y="376"/>
                    <a:pt x="98" y="390"/>
                    <a:pt x="71" y="401"/>
                  </a:cubicBezTo>
                  <a:cubicBezTo>
                    <a:pt x="56" y="407"/>
                    <a:pt x="39" y="412"/>
                    <a:pt x="24" y="417"/>
                  </a:cubicBezTo>
                  <a:cubicBezTo>
                    <a:pt x="13" y="420"/>
                    <a:pt x="7" y="427"/>
                    <a:pt x="3" y="437"/>
                  </a:cubicBezTo>
                  <a:cubicBezTo>
                    <a:pt x="0" y="447"/>
                    <a:pt x="4" y="453"/>
                    <a:pt x="16" y="461"/>
                  </a:cubicBezTo>
                  <a:cubicBezTo>
                    <a:pt x="30" y="456"/>
                    <a:pt x="43" y="450"/>
                    <a:pt x="57" y="445"/>
                  </a:cubicBezTo>
                  <a:cubicBezTo>
                    <a:pt x="66" y="441"/>
                    <a:pt x="75" y="434"/>
                    <a:pt x="84" y="433"/>
                  </a:cubicBezTo>
                  <a:cubicBezTo>
                    <a:pt x="98" y="430"/>
                    <a:pt x="109" y="423"/>
                    <a:pt x="120" y="416"/>
                  </a:cubicBezTo>
                  <a:cubicBezTo>
                    <a:pt x="149" y="398"/>
                    <a:pt x="177" y="381"/>
                    <a:pt x="206" y="363"/>
                  </a:cubicBezTo>
                  <a:cubicBezTo>
                    <a:pt x="226" y="350"/>
                    <a:pt x="246" y="338"/>
                    <a:pt x="264" y="323"/>
                  </a:cubicBezTo>
                  <a:cubicBezTo>
                    <a:pt x="291" y="301"/>
                    <a:pt x="316" y="278"/>
                    <a:pt x="340" y="254"/>
                  </a:cubicBezTo>
                  <a:cubicBezTo>
                    <a:pt x="363" y="231"/>
                    <a:pt x="385" y="208"/>
                    <a:pt x="405" y="184"/>
                  </a:cubicBezTo>
                  <a:cubicBezTo>
                    <a:pt x="425" y="160"/>
                    <a:pt x="442" y="134"/>
                    <a:pt x="459" y="108"/>
                  </a:cubicBezTo>
                  <a:cubicBezTo>
                    <a:pt x="474" y="83"/>
                    <a:pt x="488" y="56"/>
                    <a:pt x="493" y="27"/>
                  </a:cubicBezTo>
                  <a:cubicBezTo>
                    <a:pt x="494" y="21"/>
                    <a:pt x="494" y="14"/>
                    <a:pt x="493" y="8"/>
                  </a:cubicBezTo>
                  <a:cubicBezTo>
                    <a:pt x="492" y="3"/>
                    <a:pt x="487" y="0"/>
                    <a:pt x="4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39"/>
            <p:cNvSpPr>
              <a:spLocks/>
            </p:cNvSpPr>
            <p:nvPr/>
          </p:nvSpPr>
          <p:spPr bwMode="auto">
            <a:xfrm>
              <a:off x="-1573212" y="2047875"/>
              <a:ext cx="303213" cy="285750"/>
            </a:xfrm>
            <a:custGeom>
              <a:avLst/>
              <a:gdLst>
                <a:gd name="T0" fmla="*/ 409 w 426"/>
                <a:gd name="T1" fmla="*/ 0 h 402"/>
                <a:gd name="T2" fmla="*/ 397 w 426"/>
                <a:gd name="T3" fmla="*/ 5 h 402"/>
                <a:gd name="T4" fmla="*/ 391 w 426"/>
                <a:gd name="T5" fmla="*/ 33 h 402"/>
                <a:gd name="T6" fmla="*/ 382 w 426"/>
                <a:gd name="T7" fmla="*/ 83 h 402"/>
                <a:gd name="T8" fmla="*/ 372 w 426"/>
                <a:gd name="T9" fmla="*/ 108 h 402"/>
                <a:gd name="T10" fmla="*/ 326 w 426"/>
                <a:gd name="T11" fmla="*/ 176 h 402"/>
                <a:gd name="T12" fmla="*/ 306 w 426"/>
                <a:gd name="T13" fmla="*/ 197 h 402"/>
                <a:gd name="T14" fmla="*/ 263 w 426"/>
                <a:gd name="T15" fmla="*/ 234 h 402"/>
                <a:gd name="T16" fmla="*/ 249 w 426"/>
                <a:gd name="T17" fmla="*/ 243 h 402"/>
                <a:gd name="T18" fmla="*/ 93 w 426"/>
                <a:gd name="T19" fmla="*/ 336 h 402"/>
                <a:gd name="T20" fmla="*/ 27 w 426"/>
                <a:gd name="T21" fmla="*/ 360 h 402"/>
                <a:gd name="T22" fmla="*/ 11 w 426"/>
                <a:gd name="T23" fmla="*/ 366 h 402"/>
                <a:gd name="T24" fmla="*/ 5 w 426"/>
                <a:gd name="T25" fmla="*/ 389 h 402"/>
                <a:gd name="T26" fmla="*/ 15 w 426"/>
                <a:gd name="T27" fmla="*/ 402 h 402"/>
                <a:gd name="T28" fmla="*/ 44 w 426"/>
                <a:gd name="T29" fmla="*/ 390 h 402"/>
                <a:gd name="T30" fmla="*/ 172 w 426"/>
                <a:gd name="T31" fmla="*/ 332 h 402"/>
                <a:gd name="T32" fmla="*/ 264 w 426"/>
                <a:gd name="T33" fmla="*/ 277 h 402"/>
                <a:gd name="T34" fmla="*/ 290 w 426"/>
                <a:gd name="T35" fmla="*/ 256 h 402"/>
                <a:gd name="T36" fmla="*/ 313 w 426"/>
                <a:gd name="T37" fmla="*/ 236 h 402"/>
                <a:gd name="T38" fmla="*/ 411 w 426"/>
                <a:gd name="T39" fmla="*/ 101 h 402"/>
                <a:gd name="T40" fmla="*/ 426 w 426"/>
                <a:gd name="T41" fmla="*/ 31 h 402"/>
                <a:gd name="T42" fmla="*/ 420 w 426"/>
                <a:gd name="T43" fmla="*/ 6 h 402"/>
                <a:gd name="T44" fmla="*/ 409 w 426"/>
                <a:gd name="T4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02">
                  <a:moveTo>
                    <a:pt x="409" y="0"/>
                  </a:moveTo>
                  <a:cubicBezTo>
                    <a:pt x="405" y="0"/>
                    <a:pt x="400" y="2"/>
                    <a:pt x="397" y="5"/>
                  </a:cubicBezTo>
                  <a:cubicBezTo>
                    <a:pt x="391" y="14"/>
                    <a:pt x="389" y="22"/>
                    <a:pt x="391" y="33"/>
                  </a:cubicBezTo>
                  <a:cubicBezTo>
                    <a:pt x="394" y="50"/>
                    <a:pt x="391" y="67"/>
                    <a:pt x="382" y="83"/>
                  </a:cubicBezTo>
                  <a:cubicBezTo>
                    <a:pt x="378" y="91"/>
                    <a:pt x="375" y="99"/>
                    <a:pt x="372" y="108"/>
                  </a:cubicBezTo>
                  <a:cubicBezTo>
                    <a:pt x="362" y="134"/>
                    <a:pt x="346" y="156"/>
                    <a:pt x="326" y="176"/>
                  </a:cubicBezTo>
                  <a:cubicBezTo>
                    <a:pt x="319" y="183"/>
                    <a:pt x="312" y="190"/>
                    <a:pt x="306" y="197"/>
                  </a:cubicBezTo>
                  <a:cubicBezTo>
                    <a:pt x="294" y="212"/>
                    <a:pt x="279" y="224"/>
                    <a:pt x="263" y="234"/>
                  </a:cubicBezTo>
                  <a:cubicBezTo>
                    <a:pt x="258" y="237"/>
                    <a:pt x="253" y="239"/>
                    <a:pt x="249" y="243"/>
                  </a:cubicBezTo>
                  <a:cubicBezTo>
                    <a:pt x="202" y="282"/>
                    <a:pt x="148" y="309"/>
                    <a:pt x="93" y="336"/>
                  </a:cubicBezTo>
                  <a:cubicBezTo>
                    <a:pt x="72" y="346"/>
                    <a:pt x="50" y="356"/>
                    <a:pt x="27" y="360"/>
                  </a:cubicBezTo>
                  <a:cubicBezTo>
                    <a:pt x="21" y="360"/>
                    <a:pt x="16" y="363"/>
                    <a:pt x="11" y="366"/>
                  </a:cubicBezTo>
                  <a:cubicBezTo>
                    <a:pt x="2" y="372"/>
                    <a:pt x="0" y="379"/>
                    <a:pt x="5" y="389"/>
                  </a:cubicBezTo>
                  <a:cubicBezTo>
                    <a:pt x="7" y="393"/>
                    <a:pt x="11" y="397"/>
                    <a:pt x="15" y="402"/>
                  </a:cubicBezTo>
                  <a:cubicBezTo>
                    <a:pt x="26" y="397"/>
                    <a:pt x="34" y="392"/>
                    <a:pt x="44" y="390"/>
                  </a:cubicBezTo>
                  <a:cubicBezTo>
                    <a:pt x="91" y="380"/>
                    <a:pt x="130" y="352"/>
                    <a:pt x="172" y="332"/>
                  </a:cubicBezTo>
                  <a:cubicBezTo>
                    <a:pt x="205" y="317"/>
                    <a:pt x="232" y="292"/>
                    <a:pt x="264" y="277"/>
                  </a:cubicBezTo>
                  <a:cubicBezTo>
                    <a:pt x="274" y="272"/>
                    <a:pt x="282" y="263"/>
                    <a:pt x="290" y="256"/>
                  </a:cubicBezTo>
                  <a:cubicBezTo>
                    <a:pt x="298" y="250"/>
                    <a:pt x="305" y="243"/>
                    <a:pt x="313" y="236"/>
                  </a:cubicBezTo>
                  <a:cubicBezTo>
                    <a:pt x="355" y="197"/>
                    <a:pt x="391" y="155"/>
                    <a:pt x="411" y="101"/>
                  </a:cubicBezTo>
                  <a:cubicBezTo>
                    <a:pt x="420" y="78"/>
                    <a:pt x="425" y="55"/>
                    <a:pt x="426" y="31"/>
                  </a:cubicBezTo>
                  <a:cubicBezTo>
                    <a:pt x="426" y="23"/>
                    <a:pt x="424" y="14"/>
                    <a:pt x="420" y="6"/>
                  </a:cubicBezTo>
                  <a:cubicBezTo>
                    <a:pt x="418" y="2"/>
                    <a:pt x="41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40"/>
            <p:cNvSpPr>
              <a:spLocks/>
            </p:cNvSpPr>
            <p:nvPr/>
          </p:nvSpPr>
          <p:spPr bwMode="auto">
            <a:xfrm>
              <a:off x="-1773237" y="1865313"/>
              <a:ext cx="109538" cy="106363"/>
            </a:xfrm>
            <a:custGeom>
              <a:avLst/>
              <a:gdLst>
                <a:gd name="T0" fmla="*/ 84 w 153"/>
                <a:gd name="T1" fmla="*/ 0 h 150"/>
                <a:gd name="T2" fmla="*/ 22 w 153"/>
                <a:gd name="T3" fmla="*/ 23 h 150"/>
                <a:gd name="T4" fmla="*/ 5 w 153"/>
                <a:gd name="T5" fmla="*/ 54 h 150"/>
                <a:gd name="T6" fmla="*/ 41 w 153"/>
                <a:gd name="T7" fmla="*/ 138 h 150"/>
                <a:gd name="T8" fmla="*/ 78 w 153"/>
                <a:gd name="T9" fmla="*/ 150 h 150"/>
                <a:gd name="T10" fmla="*/ 127 w 153"/>
                <a:gd name="T11" fmla="*/ 116 h 150"/>
                <a:gd name="T12" fmla="*/ 153 w 153"/>
                <a:gd name="T13" fmla="*/ 56 h 150"/>
                <a:gd name="T14" fmla="*/ 145 w 153"/>
                <a:gd name="T15" fmla="*/ 38 h 150"/>
                <a:gd name="T16" fmla="*/ 84 w 153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50">
                  <a:moveTo>
                    <a:pt x="84" y="0"/>
                  </a:moveTo>
                  <a:cubicBezTo>
                    <a:pt x="63" y="0"/>
                    <a:pt x="41" y="9"/>
                    <a:pt x="22" y="23"/>
                  </a:cubicBezTo>
                  <a:cubicBezTo>
                    <a:pt x="14" y="30"/>
                    <a:pt x="7" y="43"/>
                    <a:pt x="5" y="54"/>
                  </a:cubicBezTo>
                  <a:cubicBezTo>
                    <a:pt x="0" y="88"/>
                    <a:pt x="11" y="116"/>
                    <a:pt x="41" y="138"/>
                  </a:cubicBezTo>
                  <a:cubicBezTo>
                    <a:pt x="52" y="146"/>
                    <a:pt x="65" y="150"/>
                    <a:pt x="78" y="150"/>
                  </a:cubicBezTo>
                  <a:cubicBezTo>
                    <a:pt x="98" y="150"/>
                    <a:pt x="119" y="139"/>
                    <a:pt x="127" y="116"/>
                  </a:cubicBezTo>
                  <a:cubicBezTo>
                    <a:pt x="134" y="96"/>
                    <a:pt x="143" y="76"/>
                    <a:pt x="153" y="56"/>
                  </a:cubicBezTo>
                  <a:cubicBezTo>
                    <a:pt x="149" y="48"/>
                    <a:pt x="147" y="43"/>
                    <a:pt x="145" y="38"/>
                  </a:cubicBezTo>
                  <a:cubicBezTo>
                    <a:pt x="129" y="11"/>
                    <a:pt x="107" y="0"/>
                    <a:pt x="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41"/>
            <p:cNvSpPr>
              <a:spLocks/>
            </p:cNvSpPr>
            <p:nvPr/>
          </p:nvSpPr>
          <p:spPr bwMode="auto">
            <a:xfrm>
              <a:off x="-1608137" y="2001838"/>
              <a:ext cx="247650" cy="239713"/>
            </a:xfrm>
            <a:custGeom>
              <a:avLst/>
              <a:gdLst>
                <a:gd name="T0" fmla="*/ 332 w 348"/>
                <a:gd name="T1" fmla="*/ 0 h 337"/>
                <a:gd name="T2" fmla="*/ 332 w 348"/>
                <a:gd name="T3" fmla="*/ 0 h 337"/>
                <a:gd name="T4" fmla="*/ 314 w 348"/>
                <a:gd name="T5" fmla="*/ 14 h 337"/>
                <a:gd name="T6" fmla="*/ 314 w 348"/>
                <a:gd name="T7" fmla="*/ 23 h 337"/>
                <a:gd name="T8" fmla="*/ 291 w 348"/>
                <a:gd name="T9" fmla="*/ 104 h 337"/>
                <a:gd name="T10" fmla="*/ 229 w 348"/>
                <a:gd name="T11" fmla="*/ 177 h 337"/>
                <a:gd name="T12" fmla="*/ 171 w 348"/>
                <a:gd name="T13" fmla="*/ 227 h 337"/>
                <a:gd name="T14" fmla="*/ 26 w 348"/>
                <a:gd name="T15" fmla="*/ 300 h 337"/>
                <a:gd name="T16" fmla="*/ 12 w 348"/>
                <a:gd name="T17" fmla="*/ 303 h 337"/>
                <a:gd name="T18" fmla="*/ 3 w 348"/>
                <a:gd name="T19" fmla="*/ 325 h 337"/>
                <a:gd name="T20" fmla="*/ 18 w 348"/>
                <a:gd name="T21" fmla="*/ 337 h 337"/>
                <a:gd name="T22" fmla="*/ 20 w 348"/>
                <a:gd name="T23" fmla="*/ 337 h 337"/>
                <a:gd name="T24" fmla="*/ 43 w 348"/>
                <a:gd name="T25" fmla="*/ 331 h 337"/>
                <a:gd name="T26" fmla="*/ 80 w 348"/>
                <a:gd name="T27" fmla="*/ 317 h 337"/>
                <a:gd name="T28" fmla="*/ 169 w 348"/>
                <a:gd name="T29" fmla="*/ 269 h 337"/>
                <a:gd name="T30" fmla="*/ 215 w 348"/>
                <a:gd name="T31" fmla="*/ 231 h 337"/>
                <a:gd name="T32" fmla="*/ 272 w 348"/>
                <a:gd name="T33" fmla="*/ 174 h 337"/>
                <a:gd name="T34" fmla="*/ 335 w 348"/>
                <a:gd name="T35" fmla="*/ 86 h 337"/>
                <a:gd name="T36" fmla="*/ 346 w 348"/>
                <a:gd name="T37" fmla="*/ 23 h 337"/>
                <a:gd name="T38" fmla="*/ 345 w 348"/>
                <a:gd name="T39" fmla="*/ 13 h 337"/>
                <a:gd name="T40" fmla="*/ 332 w 348"/>
                <a:gd name="T4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8" h="337">
                  <a:moveTo>
                    <a:pt x="332" y="0"/>
                  </a:moveTo>
                  <a:cubicBezTo>
                    <a:pt x="332" y="0"/>
                    <a:pt x="332" y="0"/>
                    <a:pt x="332" y="0"/>
                  </a:cubicBezTo>
                  <a:cubicBezTo>
                    <a:pt x="325" y="0"/>
                    <a:pt x="316" y="7"/>
                    <a:pt x="314" y="14"/>
                  </a:cubicBezTo>
                  <a:cubicBezTo>
                    <a:pt x="314" y="17"/>
                    <a:pt x="313" y="20"/>
                    <a:pt x="314" y="23"/>
                  </a:cubicBezTo>
                  <a:cubicBezTo>
                    <a:pt x="316" y="53"/>
                    <a:pt x="306" y="79"/>
                    <a:pt x="291" y="104"/>
                  </a:cubicBezTo>
                  <a:cubicBezTo>
                    <a:pt x="275" y="131"/>
                    <a:pt x="254" y="156"/>
                    <a:pt x="229" y="177"/>
                  </a:cubicBezTo>
                  <a:cubicBezTo>
                    <a:pt x="210" y="194"/>
                    <a:pt x="190" y="210"/>
                    <a:pt x="171" y="227"/>
                  </a:cubicBezTo>
                  <a:cubicBezTo>
                    <a:pt x="129" y="264"/>
                    <a:pt x="81" y="289"/>
                    <a:pt x="26" y="300"/>
                  </a:cubicBezTo>
                  <a:cubicBezTo>
                    <a:pt x="21" y="301"/>
                    <a:pt x="17" y="301"/>
                    <a:pt x="12" y="303"/>
                  </a:cubicBezTo>
                  <a:cubicBezTo>
                    <a:pt x="5" y="305"/>
                    <a:pt x="0" y="317"/>
                    <a:pt x="3" y="325"/>
                  </a:cubicBezTo>
                  <a:cubicBezTo>
                    <a:pt x="5" y="332"/>
                    <a:pt x="11" y="337"/>
                    <a:pt x="18" y="337"/>
                  </a:cubicBezTo>
                  <a:cubicBezTo>
                    <a:pt x="19" y="337"/>
                    <a:pt x="19" y="337"/>
                    <a:pt x="20" y="337"/>
                  </a:cubicBezTo>
                  <a:cubicBezTo>
                    <a:pt x="28" y="336"/>
                    <a:pt x="35" y="334"/>
                    <a:pt x="43" y="331"/>
                  </a:cubicBezTo>
                  <a:cubicBezTo>
                    <a:pt x="55" y="327"/>
                    <a:pt x="68" y="320"/>
                    <a:pt x="80" y="317"/>
                  </a:cubicBezTo>
                  <a:cubicBezTo>
                    <a:pt x="114" y="307"/>
                    <a:pt x="141" y="287"/>
                    <a:pt x="169" y="269"/>
                  </a:cubicBezTo>
                  <a:cubicBezTo>
                    <a:pt x="185" y="257"/>
                    <a:pt x="201" y="245"/>
                    <a:pt x="215" y="231"/>
                  </a:cubicBezTo>
                  <a:cubicBezTo>
                    <a:pt x="235" y="213"/>
                    <a:pt x="251" y="192"/>
                    <a:pt x="272" y="174"/>
                  </a:cubicBezTo>
                  <a:cubicBezTo>
                    <a:pt x="300" y="150"/>
                    <a:pt x="318" y="118"/>
                    <a:pt x="335" y="86"/>
                  </a:cubicBezTo>
                  <a:cubicBezTo>
                    <a:pt x="345" y="66"/>
                    <a:pt x="348" y="45"/>
                    <a:pt x="346" y="23"/>
                  </a:cubicBezTo>
                  <a:cubicBezTo>
                    <a:pt x="346" y="19"/>
                    <a:pt x="345" y="16"/>
                    <a:pt x="345" y="13"/>
                  </a:cubicBezTo>
                  <a:cubicBezTo>
                    <a:pt x="343" y="6"/>
                    <a:pt x="340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42"/>
            <p:cNvSpPr>
              <a:spLocks/>
            </p:cNvSpPr>
            <p:nvPr/>
          </p:nvSpPr>
          <p:spPr bwMode="auto">
            <a:xfrm>
              <a:off x="-1628775" y="1968500"/>
              <a:ext cx="187325" cy="195263"/>
            </a:xfrm>
            <a:custGeom>
              <a:avLst/>
              <a:gdLst>
                <a:gd name="T0" fmla="*/ 252 w 263"/>
                <a:gd name="T1" fmla="*/ 0 h 275"/>
                <a:gd name="T2" fmla="*/ 244 w 263"/>
                <a:gd name="T3" fmla="*/ 1 h 275"/>
                <a:gd name="T4" fmla="*/ 231 w 263"/>
                <a:gd name="T5" fmla="*/ 19 h 275"/>
                <a:gd name="T6" fmla="*/ 194 w 263"/>
                <a:gd name="T7" fmla="*/ 110 h 275"/>
                <a:gd name="T8" fmla="*/ 171 w 263"/>
                <a:gd name="T9" fmla="*/ 138 h 275"/>
                <a:gd name="T10" fmla="*/ 119 w 263"/>
                <a:gd name="T11" fmla="*/ 180 h 275"/>
                <a:gd name="T12" fmla="*/ 20 w 263"/>
                <a:gd name="T13" fmla="*/ 235 h 275"/>
                <a:gd name="T14" fmla="*/ 3 w 263"/>
                <a:gd name="T15" fmla="*/ 249 h 275"/>
                <a:gd name="T16" fmla="*/ 3 w 263"/>
                <a:gd name="T17" fmla="*/ 267 h 275"/>
                <a:gd name="T18" fmla="*/ 19 w 263"/>
                <a:gd name="T19" fmla="*/ 275 h 275"/>
                <a:gd name="T20" fmla="*/ 33 w 263"/>
                <a:gd name="T21" fmla="*/ 270 h 275"/>
                <a:gd name="T22" fmla="*/ 143 w 263"/>
                <a:gd name="T23" fmla="*/ 199 h 275"/>
                <a:gd name="T24" fmla="*/ 180 w 263"/>
                <a:gd name="T25" fmla="*/ 170 h 275"/>
                <a:gd name="T26" fmla="*/ 201 w 263"/>
                <a:gd name="T27" fmla="*/ 150 h 275"/>
                <a:gd name="T28" fmla="*/ 254 w 263"/>
                <a:gd name="T29" fmla="*/ 55 h 275"/>
                <a:gd name="T30" fmla="*/ 263 w 263"/>
                <a:gd name="T31" fmla="*/ 11 h 275"/>
                <a:gd name="T32" fmla="*/ 256 w 263"/>
                <a:gd name="T33" fmla="*/ 0 h 275"/>
                <a:gd name="T34" fmla="*/ 252 w 263"/>
                <a:gd name="T3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275">
                  <a:moveTo>
                    <a:pt x="252" y="0"/>
                  </a:moveTo>
                  <a:cubicBezTo>
                    <a:pt x="250" y="0"/>
                    <a:pt x="246" y="1"/>
                    <a:pt x="244" y="1"/>
                  </a:cubicBezTo>
                  <a:cubicBezTo>
                    <a:pt x="236" y="4"/>
                    <a:pt x="232" y="12"/>
                    <a:pt x="231" y="19"/>
                  </a:cubicBezTo>
                  <a:cubicBezTo>
                    <a:pt x="226" y="53"/>
                    <a:pt x="207" y="80"/>
                    <a:pt x="194" y="110"/>
                  </a:cubicBezTo>
                  <a:cubicBezTo>
                    <a:pt x="189" y="121"/>
                    <a:pt x="180" y="130"/>
                    <a:pt x="171" y="138"/>
                  </a:cubicBezTo>
                  <a:cubicBezTo>
                    <a:pt x="155" y="153"/>
                    <a:pt x="137" y="166"/>
                    <a:pt x="119" y="180"/>
                  </a:cubicBezTo>
                  <a:cubicBezTo>
                    <a:pt x="89" y="202"/>
                    <a:pt x="59" y="226"/>
                    <a:pt x="20" y="235"/>
                  </a:cubicBezTo>
                  <a:cubicBezTo>
                    <a:pt x="12" y="237"/>
                    <a:pt x="5" y="242"/>
                    <a:pt x="3" y="249"/>
                  </a:cubicBezTo>
                  <a:cubicBezTo>
                    <a:pt x="1" y="255"/>
                    <a:pt x="0" y="263"/>
                    <a:pt x="3" y="267"/>
                  </a:cubicBezTo>
                  <a:cubicBezTo>
                    <a:pt x="6" y="272"/>
                    <a:pt x="14" y="273"/>
                    <a:pt x="19" y="275"/>
                  </a:cubicBezTo>
                  <a:cubicBezTo>
                    <a:pt x="25" y="273"/>
                    <a:pt x="30" y="272"/>
                    <a:pt x="33" y="270"/>
                  </a:cubicBezTo>
                  <a:cubicBezTo>
                    <a:pt x="70" y="246"/>
                    <a:pt x="111" y="230"/>
                    <a:pt x="143" y="199"/>
                  </a:cubicBezTo>
                  <a:cubicBezTo>
                    <a:pt x="154" y="188"/>
                    <a:pt x="168" y="180"/>
                    <a:pt x="180" y="170"/>
                  </a:cubicBezTo>
                  <a:cubicBezTo>
                    <a:pt x="187" y="164"/>
                    <a:pt x="196" y="158"/>
                    <a:pt x="201" y="150"/>
                  </a:cubicBezTo>
                  <a:cubicBezTo>
                    <a:pt x="222" y="120"/>
                    <a:pt x="243" y="90"/>
                    <a:pt x="254" y="55"/>
                  </a:cubicBezTo>
                  <a:cubicBezTo>
                    <a:pt x="259" y="41"/>
                    <a:pt x="261" y="26"/>
                    <a:pt x="263" y="11"/>
                  </a:cubicBezTo>
                  <a:cubicBezTo>
                    <a:pt x="263" y="7"/>
                    <a:pt x="260" y="2"/>
                    <a:pt x="256" y="0"/>
                  </a:cubicBezTo>
                  <a:cubicBezTo>
                    <a:pt x="255" y="0"/>
                    <a:pt x="254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3"/>
            <p:cNvSpPr>
              <a:spLocks/>
            </p:cNvSpPr>
            <p:nvPr/>
          </p:nvSpPr>
          <p:spPr bwMode="auto">
            <a:xfrm>
              <a:off x="-1668462" y="1938338"/>
              <a:ext cx="139700" cy="146050"/>
            </a:xfrm>
            <a:custGeom>
              <a:avLst/>
              <a:gdLst>
                <a:gd name="T0" fmla="*/ 185 w 198"/>
                <a:gd name="T1" fmla="*/ 0 h 205"/>
                <a:gd name="T2" fmla="*/ 177 w 198"/>
                <a:gd name="T3" fmla="*/ 1 h 205"/>
                <a:gd name="T4" fmla="*/ 162 w 198"/>
                <a:gd name="T5" fmla="*/ 21 h 205"/>
                <a:gd name="T6" fmla="*/ 153 w 198"/>
                <a:gd name="T7" fmla="*/ 62 h 205"/>
                <a:gd name="T8" fmla="*/ 30 w 198"/>
                <a:gd name="T9" fmla="*/ 166 h 205"/>
                <a:gd name="T10" fmla="*/ 9 w 198"/>
                <a:gd name="T11" fmla="*/ 176 h 205"/>
                <a:gd name="T12" fmla="*/ 3 w 198"/>
                <a:gd name="T13" fmla="*/ 197 h 205"/>
                <a:gd name="T14" fmla="*/ 19 w 198"/>
                <a:gd name="T15" fmla="*/ 205 h 205"/>
                <a:gd name="T16" fmla="*/ 30 w 198"/>
                <a:gd name="T17" fmla="*/ 204 h 205"/>
                <a:gd name="T18" fmla="*/ 81 w 198"/>
                <a:gd name="T19" fmla="*/ 181 h 205"/>
                <a:gd name="T20" fmla="*/ 183 w 198"/>
                <a:gd name="T21" fmla="*/ 71 h 205"/>
                <a:gd name="T22" fmla="*/ 196 w 198"/>
                <a:gd name="T23" fmla="*/ 11 h 205"/>
                <a:gd name="T24" fmla="*/ 185 w 198"/>
                <a:gd name="T2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205">
                  <a:moveTo>
                    <a:pt x="185" y="0"/>
                  </a:moveTo>
                  <a:cubicBezTo>
                    <a:pt x="182" y="0"/>
                    <a:pt x="180" y="0"/>
                    <a:pt x="177" y="1"/>
                  </a:cubicBezTo>
                  <a:cubicBezTo>
                    <a:pt x="168" y="5"/>
                    <a:pt x="162" y="12"/>
                    <a:pt x="162" y="21"/>
                  </a:cubicBezTo>
                  <a:cubicBezTo>
                    <a:pt x="162" y="36"/>
                    <a:pt x="160" y="49"/>
                    <a:pt x="153" y="62"/>
                  </a:cubicBezTo>
                  <a:cubicBezTo>
                    <a:pt x="128" y="114"/>
                    <a:pt x="88" y="150"/>
                    <a:pt x="30" y="166"/>
                  </a:cubicBezTo>
                  <a:cubicBezTo>
                    <a:pt x="23" y="169"/>
                    <a:pt x="16" y="172"/>
                    <a:pt x="9" y="176"/>
                  </a:cubicBezTo>
                  <a:cubicBezTo>
                    <a:pt x="2" y="181"/>
                    <a:pt x="0" y="190"/>
                    <a:pt x="3" y="197"/>
                  </a:cubicBezTo>
                  <a:cubicBezTo>
                    <a:pt x="5" y="202"/>
                    <a:pt x="10" y="205"/>
                    <a:pt x="19" y="205"/>
                  </a:cubicBezTo>
                  <a:cubicBezTo>
                    <a:pt x="22" y="205"/>
                    <a:pt x="26" y="205"/>
                    <a:pt x="30" y="204"/>
                  </a:cubicBezTo>
                  <a:cubicBezTo>
                    <a:pt x="43" y="199"/>
                    <a:pt x="64" y="193"/>
                    <a:pt x="81" y="181"/>
                  </a:cubicBezTo>
                  <a:cubicBezTo>
                    <a:pt x="125" y="153"/>
                    <a:pt x="163" y="120"/>
                    <a:pt x="183" y="71"/>
                  </a:cubicBezTo>
                  <a:cubicBezTo>
                    <a:pt x="191" y="52"/>
                    <a:pt x="198" y="32"/>
                    <a:pt x="196" y="11"/>
                  </a:cubicBezTo>
                  <a:cubicBezTo>
                    <a:pt x="196" y="4"/>
                    <a:pt x="191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44"/>
            <p:cNvSpPr>
              <a:spLocks/>
            </p:cNvSpPr>
            <p:nvPr/>
          </p:nvSpPr>
          <p:spPr bwMode="auto">
            <a:xfrm>
              <a:off x="-1682750" y="1928813"/>
              <a:ext cx="77788" cy="95250"/>
            </a:xfrm>
            <a:custGeom>
              <a:avLst/>
              <a:gdLst>
                <a:gd name="T0" fmla="*/ 94 w 109"/>
                <a:gd name="T1" fmla="*/ 0 h 134"/>
                <a:gd name="T2" fmla="*/ 83 w 109"/>
                <a:gd name="T3" fmla="*/ 4 h 134"/>
                <a:gd name="T4" fmla="*/ 74 w 109"/>
                <a:gd name="T5" fmla="*/ 23 h 134"/>
                <a:gd name="T6" fmla="*/ 55 w 109"/>
                <a:gd name="T7" fmla="*/ 70 h 134"/>
                <a:gd name="T8" fmla="*/ 17 w 109"/>
                <a:gd name="T9" fmla="*/ 96 h 134"/>
                <a:gd name="T10" fmla="*/ 1 w 109"/>
                <a:gd name="T11" fmla="*/ 121 h 134"/>
                <a:gd name="T12" fmla="*/ 15 w 109"/>
                <a:gd name="T13" fmla="*/ 134 h 134"/>
                <a:gd name="T14" fmla="*/ 20 w 109"/>
                <a:gd name="T15" fmla="*/ 133 h 134"/>
                <a:gd name="T16" fmla="*/ 46 w 109"/>
                <a:gd name="T17" fmla="*/ 119 h 134"/>
                <a:gd name="T18" fmla="*/ 64 w 109"/>
                <a:gd name="T19" fmla="*/ 103 h 134"/>
                <a:gd name="T20" fmla="*/ 105 w 109"/>
                <a:gd name="T21" fmla="*/ 8 h 134"/>
                <a:gd name="T22" fmla="*/ 98 w 109"/>
                <a:gd name="T23" fmla="*/ 0 h 134"/>
                <a:gd name="T24" fmla="*/ 94 w 109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34">
                  <a:moveTo>
                    <a:pt x="94" y="0"/>
                  </a:moveTo>
                  <a:cubicBezTo>
                    <a:pt x="90" y="0"/>
                    <a:pt x="85" y="1"/>
                    <a:pt x="83" y="4"/>
                  </a:cubicBezTo>
                  <a:cubicBezTo>
                    <a:pt x="78" y="9"/>
                    <a:pt x="73" y="17"/>
                    <a:pt x="74" y="23"/>
                  </a:cubicBezTo>
                  <a:cubicBezTo>
                    <a:pt x="76" y="43"/>
                    <a:pt x="67" y="56"/>
                    <a:pt x="55" y="70"/>
                  </a:cubicBezTo>
                  <a:cubicBezTo>
                    <a:pt x="44" y="83"/>
                    <a:pt x="32" y="90"/>
                    <a:pt x="17" y="96"/>
                  </a:cubicBezTo>
                  <a:cubicBezTo>
                    <a:pt x="4" y="100"/>
                    <a:pt x="0" y="109"/>
                    <a:pt x="1" y="121"/>
                  </a:cubicBezTo>
                  <a:cubicBezTo>
                    <a:pt x="1" y="128"/>
                    <a:pt x="8" y="134"/>
                    <a:pt x="15" y="134"/>
                  </a:cubicBezTo>
                  <a:cubicBezTo>
                    <a:pt x="17" y="134"/>
                    <a:pt x="18" y="134"/>
                    <a:pt x="20" y="133"/>
                  </a:cubicBezTo>
                  <a:cubicBezTo>
                    <a:pt x="29" y="129"/>
                    <a:pt x="38" y="124"/>
                    <a:pt x="46" y="119"/>
                  </a:cubicBezTo>
                  <a:cubicBezTo>
                    <a:pt x="53" y="114"/>
                    <a:pt x="58" y="108"/>
                    <a:pt x="64" y="103"/>
                  </a:cubicBezTo>
                  <a:cubicBezTo>
                    <a:pt x="93" y="79"/>
                    <a:pt x="109" y="50"/>
                    <a:pt x="105" y="8"/>
                  </a:cubicBezTo>
                  <a:cubicBezTo>
                    <a:pt x="105" y="7"/>
                    <a:pt x="102" y="1"/>
                    <a:pt x="98" y="0"/>
                  </a:cubicBezTo>
                  <a:cubicBezTo>
                    <a:pt x="97" y="0"/>
                    <a:pt x="95" y="0"/>
                    <a:pt x="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45"/>
            <p:cNvSpPr>
              <a:spLocks noEditPoints="1"/>
            </p:cNvSpPr>
            <p:nvPr/>
          </p:nvSpPr>
          <p:spPr bwMode="auto">
            <a:xfrm>
              <a:off x="-674687" y="1009650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3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4 w 558"/>
                <a:gd name="T17" fmla="*/ 78 h 457"/>
                <a:gd name="T18" fmla="*/ 520 w 558"/>
                <a:gd name="T19" fmla="*/ 261 h 457"/>
                <a:gd name="T20" fmla="*/ 403 w 558"/>
                <a:gd name="T21" fmla="*/ 397 h 457"/>
                <a:gd name="T22" fmla="*/ 276 w 558"/>
                <a:gd name="T23" fmla="*/ 438 h 457"/>
                <a:gd name="T24" fmla="*/ 78 w 558"/>
                <a:gd name="T25" fmla="*/ 376 h 457"/>
                <a:gd name="T26" fmla="*/ 31 w 558"/>
                <a:gd name="T27" fmla="*/ 310 h 457"/>
                <a:gd name="T28" fmla="*/ 139 w 558"/>
                <a:gd name="T29" fmla="*/ 273 h 457"/>
                <a:gd name="T30" fmla="*/ 220 w 558"/>
                <a:gd name="T31" fmla="*/ 317 h 457"/>
                <a:gd name="T32" fmla="*/ 305 w 558"/>
                <a:gd name="T33" fmla="*/ 346 h 457"/>
                <a:gd name="T34" fmla="*/ 431 w 558"/>
                <a:gd name="T35" fmla="*/ 263 h 457"/>
                <a:gd name="T36" fmla="*/ 408 w 558"/>
                <a:gd name="T37" fmla="*/ 94 h 457"/>
                <a:gd name="T38" fmla="*/ 329 w 558"/>
                <a:gd name="T39" fmla="*/ 63 h 457"/>
                <a:gd name="T40" fmla="*/ 268 w 558"/>
                <a:gd name="T41" fmla="*/ 134 h 457"/>
                <a:gd name="T42" fmla="*/ 301 w 558"/>
                <a:gd name="T43" fmla="*/ 183 h 457"/>
                <a:gd name="T44" fmla="*/ 369 w 558"/>
                <a:gd name="T45" fmla="*/ 162 h 457"/>
                <a:gd name="T46" fmla="*/ 356 w 558"/>
                <a:gd name="T47" fmla="*/ 145 h 457"/>
                <a:gd name="T48" fmla="*/ 324 w 558"/>
                <a:gd name="T49" fmla="*/ 174 h 457"/>
                <a:gd name="T50" fmla="*/ 305 w 558"/>
                <a:gd name="T51" fmla="*/ 164 h 457"/>
                <a:gd name="T52" fmla="*/ 301 w 558"/>
                <a:gd name="T53" fmla="*/ 91 h 457"/>
                <a:gd name="T54" fmla="*/ 341 w 558"/>
                <a:gd name="T55" fmla="*/ 81 h 457"/>
                <a:gd name="T56" fmla="*/ 412 w 558"/>
                <a:gd name="T57" fmla="*/ 118 h 457"/>
                <a:gd name="T58" fmla="*/ 362 w 558"/>
                <a:gd name="T59" fmla="*/ 306 h 457"/>
                <a:gd name="T60" fmla="*/ 332 w 558"/>
                <a:gd name="T61" fmla="*/ 0 h 457"/>
                <a:gd name="T62" fmla="*/ 215 w 558"/>
                <a:gd name="T63" fmla="*/ 66 h 457"/>
                <a:gd name="T64" fmla="*/ 169 w 558"/>
                <a:gd name="T65" fmla="*/ 203 h 457"/>
                <a:gd name="T66" fmla="*/ 109 w 558"/>
                <a:gd name="T67" fmla="*/ 202 h 457"/>
                <a:gd name="T68" fmla="*/ 2 w 558"/>
                <a:gd name="T69" fmla="*/ 301 h 457"/>
                <a:gd name="T70" fmla="*/ 97 w 558"/>
                <a:gd name="T71" fmla="*/ 411 h 457"/>
                <a:gd name="T72" fmla="*/ 295 w 558"/>
                <a:gd name="T73" fmla="*/ 457 h 457"/>
                <a:gd name="T74" fmla="*/ 503 w 558"/>
                <a:gd name="T75" fmla="*/ 324 h 457"/>
                <a:gd name="T76" fmla="*/ 523 w 558"/>
                <a:gd name="T77" fmla="*/ 125 h 457"/>
                <a:gd name="T78" fmla="*/ 437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39" y="295"/>
                    <a:pt x="30" y="293"/>
                    <a:pt x="22" y="287"/>
                  </a:cubicBezTo>
                  <a:cubicBezTo>
                    <a:pt x="27" y="243"/>
                    <a:pt x="76" y="220"/>
                    <a:pt x="119" y="220"/>
                  </a:cubicBezTo>
                  <a:cubicBezTo>
                    <a:pt x="136" y="220"/>
                    <a:pt x="151" y="223"/>
                    <a:pt x="163" y="230"/>
                  </a:cubicBezTo>
                  <a:cubicBezTo>
                    <a:pt x="141" y="257"/>
                    <a:pt x="111" y="274"/>
                    <a:pt x="80" y="287"/>
                  </a:cubicBezTo>
                  <a:cubicBezTo>
                    <a:pt x="70" y="291"/>
                    <a:pt x="59" y="295"/>
                    <a:pt x="48" y="295"/>
                  </a:cubicBezTo>
                  <a:moveTo>
                    <a:pt x="301" y="328"/>
                  </a:moveTo>
                  <a:cubicBezTo>
                    <a:pt x="286" y="328"/>
                    <a:pt x="270" y="325"/>
                    <a:pt x="254" y="319"/>
                  </a:cubicBezTo>
                  <a:cubicBezTo>
                    <a:pt x="249" y="317"/>
                    <a:pt x="245" y="315"/>
                    <a:pt x="242" y="312"/>
                  </a:cubicBezTo>
                  <a:cubicBezTo>
                    <a:pt x="235" y="307"/>
                    <a:pt x="230" y="301"/>
                    <a:pt x="225" y="293"/>
                  </a:cubicBezTo>
                  <a:cubicBezTo>
                    <a:pt x="206" y="267"/>
                    <a:pt x="209" y="232"/>
                    <a:pt x="187" y="208"/>
                  </a:cubicBezTo>
                  <a:cubicBezTo>
                    <a:pt x="185" y="205"/>
                    <a:pt x="186" y="198"/>
                    <a:pt x="187" y="193"/>
                  </a:cubicBezTo>
                  <a:cubicBezTo>
                    <a:pt x="187" y="186"/>
                    <a:pt x="188" y="179"/>
                    <a:pt x="189" y="172"/>
                  </a:cubicBezTo>
                  <a:cubicBezTo>
                    <a:pt x="201" y="98"/>
                    <a:pt x="242" y="48"/>
                    <a:pt x="312" y="21"/>
                  </a:cubicBezTo>
                  <a:cubicBezTo>
                    <a:pt x="319" y="18"/>
                    <a:pt x="327" y="17"/>
                    <a:pt x="335" y="17"/>
                  </a:cubicBezTo>
                  <a:cubicBezTo>
                    <a:pt x="339" y="17"/>
                    <a:pt x="342" y="17"/>
                    <a:pt x="346" y="18"/>
                  </a:cubicBezTo>
                  <a:cubicBezTo>
                    <a:pt x="369" y="21"/>
                    <a:pt x="393" y="26"/>
                    <a:pt x="413" y="41"/>
                  </a:cubicBezTo>
                  <a:cubicBezTo>
                    <a:pt x="430" y="53"/>
                    <a:pt x="448" y="65"/>
                    <a:pt x="464" y="78"/>
                  </a:cubicBezTo>
                  <a:cubicBezTo>
                    <a:pt x="468" y="81"/>
                    <a:pt x="471" y="84"/>
                    <a:pt x="475" y="87"/>
                  </a:cubicBezTo>
                  <a:cubicBezTo>
                    <a:pt x="520" y="125"/>
                    <a:pt x="550" y="199"/>
                    <a:pt x="520" y="261"/>
                  </a:cubicBezTo>
                  <a:cubicBezTo>
                    <a:pt x="509" y="283"/>
                    <a:pt x="495" y="304"/>
                    <a:pt x="480" y="324"/>
                  </a:cubicBezTo>
                  <a:cubicBezTo>
                    <a:pt x="459" y="353"/>
                    <a:pt x="432" y="376"/>
                    <a:pt x="403" y="397"/>
                  </a:cubicBezTo>
                  <a:cubicBezTo>
                    <a:pt x="368" y="423"/>
                    <a:pt x="328" y="436"/>
                    <a:pt x="285" y="438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8" y="433"/>
                    <a:pt x="175" y="424"/>
                  </a:cubicBezTo>
                  <a:cubicBezTo>
                    <a:pt x="139" y="414"/>
                    <a:pt x="107" y="398"/>
                    <a:pt x="78" y="376"/>
                  </a:cubicBezTo>
                  <a:cubicBezTo>
                    <a:pt x="71" y="370"/>
                    <a:pt x="64" y="364"/>
                    <a:pt x="57" y="357"/>
                  </a:cubicBezTo>
                  <a:cubicBezTo>
                    <a:pt x="44" y="345"/>
                    <a:pt x="36" y="330"/>
                    <a:pt x="31" y="310"/>
                  </a:cubicBezTo>
                  <a:cubicBezTo>
                    <a:pt x="36" y="311"/>
                    <a:pt x="41" y="311"/>
                    <a:pt x="46" y="311"/>
                  </a:cubicBezTo>
                  <a:cubicBezTo>
                    <a:pt x="83" y="311"/>
                    <a:pt x="111" y="293"/>
                    <a:pt x="139" y="273"/>
                  </a:cubicBezTo>
                  <a:cubicBezTo>
                    <a:pt x="151" y="264"/>
                    <a:pt x="164" y="257"/>
                    <a:pt x="177" y="248"/>
                  </a:cubicBezTo>
                  <a:cubicBezTo>
                    <a:pt x="187" y="275"/>
                    <a:pt x="201" y="296"/>
                    <a:pt x="220" y="317"/>
                  </a:cubicBezTo>
                  <a:cubicBezTo>
                    <a:pt x="222" y="319"/>
                    <a:pt x="225" y="321"/>
                    <a:pt x="227" y="323"/>
                  </a:cubicBezTo>
                  <a:cubicBezTo>
                    <a:pt x="246" y="338"/>
                    <a:pt x="277" y="346"/>
                    <a:pt x="305" y="346"/>
                  </a:cubicBezTo>
                  <a:cubicBezTo>
                    <a:pt x="328" y="346"/>
                    <a:pt x="350" y="341"/>
                    <a:pt x="364" y="329"/>
                  </a:cubicBezTo>
                  <a:cubicBezTo>
                    <a:pt x="389" y="309"/>
                    <a:pt x="411" y="287"/>
                    <a:pt x="431" y="263"/>
                  </a:cubicBezTo>
                  <a:cubicBezTo>
                    <a:pt x="463" y="226"/>
                    <a:pt x="463" y="185"/>
                    <a:pt x="445" y="142"/>
                  </a:cubicBezTo>
                  <a:cubicBezTo>
                    <a:pt x="437" y="122"/>
                    <a:pt x="424" y="107"/>
                    <a:pt x="408" y="94"/>
                  </a:cubicBezTo>
                  <a:cubicBezTo>
                    <a:pt x="399" y="87"/>
                    <a:pt x="388" y="81"/>
                    <a:pt x="377" y="76"/>
                  </a:cubicBezTo>
                  <a:cubicBezTo>
                    <a:pt x="361" y="68"/>
                    <a:pt x="345" y="63"/>
                    <a:pt x="329" y="63"/>
                  </a:cubicBezTo>
                  <a:cubicBezTo>
                    <a:pt x="312" y="63"/>
                    <a:pt x="295" y="69"/>
                    <a:pt x="279" y="85"/>
                  </a:cubicBezTo>
                  <a:cubicBezTo>
                    <a:pt x="266" y="99"/>
                    <a:pt x="260" y="117"/>
                    <a:pt x="268" y="134"/>
                  </a:cubicBezTo>
                  <a:cubicBezTo>
                    <a:pt x="275" y="150"/>
                    <a:pt x="284" y="165"/>
                    <a:pt x="295" y="178"/>
                  </a:cubicBezTo>
                  <a:cubicBezTo>
                    <a:pt x="297" y="180"/>
                    <a:pt x="299" y="182"/>
                    <a:pt x="301" y="183"/>
                  </a:cubicBezTo>
                  <a:cubicBezTo>
                    <a:pt x="309" y="189"/>
                    <a:pt x="318" y="192"/>
                    <a:pt x="328" y="192"/>
                  </a:cubicBezTo>
                  <a:cubicBezTo>
                    <a:pt x="346" y="192"/>
                    <a:pt x="363" y="181"/>
                    <a:pt x="369" y="162"/>
                  </a:cubicBezTo>
                  <a:cubicBezTo>
                    <a:pt x="370" y="157"/>
                    <a:pt x="366" y="149"/>
                    <a:pt x="364" y="143"/>
                  </a:cubicBezTo>
                  <a:cubicBezTo>
                    <a:pt x="359" y="144"/>
                    <a:pt x="357" y="144"/>
                    <a:pt x="356" y="145"/>
                  </a:cubicBezTo>
                  <a:cubicBezTo>
                    <a:pt x="353" y="150"/>
                    <a:pt x="350" y="156"/>
                    <a:pt x="346" y="161"/>
                  </a:cubicBezTo>
                  <a:cubicBezTo>
                    <a:pt x="341" y="170"/>
                    <a:pt x="333" y="174"/>
                    <a:pt x="324" y="174"/>
                  </a:cubicBezTo>
                  <a:cubicBezTo>
                    <a:pt x="319" y="174"/>
                    <a:pt x="314" y="172"/>
                    <a:pt x="310" y="169"/>
                  </a:cubicBezTo>
                  <a:cubicBezTo>
                    <a:pt x="308" y="168"/>
                    <a:pt x="306" y="166"/>
                    <a:pt x="305" y="164"/>
                  </a:cubicBezTo>
                  <a:cubicBezTo>
                    <a:pt x="297" y="154"/>
                    <a:pt x="290" y="142"/>
                    <a:pt x="287" y="129"/>
                  </a:cubicBezTo>
                  <a:cubicBezTo>
                    <a:pt x="282" y="114"/>
                    <a:pt x="288" y="101"/>
                    <a:pt x="301" y="91"/>
                  </a:cubicBezTo>
                  <a:cubicBezTo>
                    <a:pt x="312" y="84"/>
                    <a:pt x="323" y="81"/>
                    <a:pt x="335" y="81"/>
                  </a:cubicBezTo>
                  <a:cubicBezTo>
                    <a:pt x="337" y="81"/>
                    <a:pt x="339" y="81"/>
                    <a:pt x="341" y="81"/>
                  </a:cubicBezTo>
                  <a:cubicBezTo>
                    <a:pt x="363" y="83"/>
                    <a:pt x="380" y="92"/>
                    <a:pt x="396" y="104"/>
                  </a:cubicBezTo>
                  <a:cubicBezTo>
                    <a:pt x="402" y="108"/>
                    <a:pt x="407" y="113"/>
                    <a:pt x="412" y="118"/>
                  </a:cubicBezTo>
                  <a:cubicBezTo>
                    <a:pt x="450" y="154"/>
                    <a:pt x="447" y="213"/>
                    <a:pt x="423" y="243"/>
                  </a:cubicBezTo>
                  <a:cubicBezTo>
                    <a:pt x="405" y="266"/>
                    <a:pt x="385" y="287"/>
                    <a:pt x="362" y="306"/>
                  </a:cubicBezTo>
                  <a:cubicBezTo>
                    <a:pt x="342" y="322"/>
                    <a:pt x="322" y="328"/>
                    <a:pt x="301" y="328"/>
                  </a:cubicBezTo>
                  <a:moveTo>
                    <a:pt x="332" y="0"/>
                  </a:moveTo>
                  <a:cubicBezTo>
                    <a:pt x="325" y="0"/>
                    <a:pt x="319" y="1"/>
                    <a:pt x="313" y="2"/>
                  </a:cubicBezTo>
                  <a:cubicBezTo>
                    <a:pt x="274" y="14"/>
                    <a:pt x="242" y="35"/>
                    <a:pt x="215" y="66"/>
                  </a:cubicBezTo>
                  <a:cubicBezTo>
                    <a:pt x="188" y="98"/>
                    <a:pt x="175" y="134"/>
                    <a:pt x="173" y="175"/>
                  </a:cubicBezTo>
                  <a:cubicBezTo>
                    <a:pt x="173" y="185"/>
                    <a:pt x="170" y="194"/>
                    <a:pt x="169" y="203"/>
                  </a:cubicBezTo>
                  <a:cubicBezTo>
                    <a:pt x="149" y="203"/>
                    <a:pt x="129" y="202"/>
                    <a:pt x="110" y="202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64" y="202"/>
                    <a:pt x="17" y="228"/>
                    <a:pt x="3" y="280"/>
                  </a:cubicBezTo>
                  <a:cubicBezTo>
                    <a:pt x="1" y="286"/>
                    <a:pt x="0" y="295"/>
                    <a:pt x="2" y="301"/>
                  </a:cubicBezTo>
                  <a:cubicBezTo>
                    <a:pt x="17" y="337"/>
                    <a:pt x="38" y="368"/>
                    <a:pt x="69" y="392"/>
                  </a:cubicBezTo>
                  <a:cubicBezTo>
                    <a:pt x="77" y="399"/>
                    <a:pt x="87" y="405"/>
                    <a:pt x="97" y="411"/>
                  </a:cubicBezTo>
                  <a:cubicBezTo>
                    <a:pt x="158" y="444"/>
                    <a:pt x="223" y="455"/>
                    <a:pt x="290" y="457"/>
                  </a:cubicBezTo>
                  <a:cubicBezTo>
                    <a:pt x="292" y="457"/>
                    <a:pt x="293" y="457"/>
                    <a:pt x="295" y="457"/>
                  </a:cubicBezTo>
                  <a:cubicBezTo>
                    <a:pt x="333" y="457"/>
                    <a:pt x="367" y="443"/>
                    <a:pt x="399" y="424"/>
                  </a:cubicBezTo>
                  <a:cubicBezTo>
                    <a:pt x="440" y="398"/>
                    <a:pt x="477" y="365"/>
                    <a:pt x="503" y="324"/>
                  </a:cubicBezTo>
                  <a:cubicBezTo>
                    <a:pt x="517" y="301"/>
                    <a:pt x="532" y="278"/>
                    <a:pt x="541" y="254"/>
                  </a:cubicBezTo>
                  <a:cubicBezTo>
                    <a:pt x="558" y="209"/>
                    <a:pt x="544" y="166"/>
                    <a:pt x="523" y="125"/>
                  </a:cubicBezTo>
                  <a:cubicBezTo>
                    <a:pt x="504" y="88"/>
                    <a:pt x="471" y="65"/>
                    <a:pt x="440" y="39"/>
                  </a:cubicBezTo>
                  <a:cubicBezTo>
                    <a:pt x="439" y="38"/>
                    <a:pt x="438" y="38"/>
                    <a:pt x="437" y="37"/>
                  </a:cubicBezTo>
                  <a:cubicBezTo>
                    <a:pt x="408" y="14"/>
                    <a:pt x="376" y="4"/>
                    <a:pt x="340" y="0"/>
                  </a:cubicBezTo>
                  <a:cubicBezTo>
                    <a:pt x="337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46"/>
            <p:cNvSpPr>
              <a:spLocks noEditPoints="1"/>
            </p:cNvSpPr>
            <p:nvPr/>
          </p:nvSpPr>
          <p:spPr bwMode="auto">
            <a:xfrm>
              <a:off x="-1655762" y="850900"/>
              <a:ext cx="706438" cy="819150"/>
            </a:xfrm>
            <a:custGeom>
              <a:avLst/>
              <a:gdLst>
                <a:gd name="T0" fmla="*/ 445 w 994"/>
                <a:gd name="T1" fmla="*/ 786 h 1152"/>
                <a:gd name="T2" fmla="*/ 610 w 994"/>
                <a:gd name="T3" fmla="*/ 264 h 1152"/>
                <a:gd name="T4" fmla="*/ 678 w 994"/>
                <a:gd name="T5" fmla="*/ 40 h 1152"/>
                <a:gd name="T6" fmla="*/ 754 w 994"/>
                <a:gd name="T7" fmla="*/ 60 h 1152"/>
                <a:gd name="T8" fmla="*/ 789 w 994"/>
                <a:gd name="T9" fmla="*/ 91 h 1152"/>
                <a:gd name="T10" fmla="*/ 893 w 994"/>
                <a:gd name="T11" fmla="*/ 223 h 1152"/>
                <a:gd name="T12" fmla="*/ 704 w 994"/>
                <a:gd name="T13" fmla="*/ 434 h 1152"/>
                <a:gd name="T14" fmla="*/ 504 w 994"/>
                <a:gd name="T15" fmla="*/ 896 h 1152"/>
                <a:gd name="T16" fmla="*/ 677 w 994"/>
                <a:gd name="T17" fmla="*/ 1045 h 1152"/>
                <a:gd name="T18" fmla="*/ 872 w 994"/>
                <a:gd name="T19" fmla="*/ 957 h 1152"/>
                <a:gd name="T20" fmla="*/ 950 w 994"/>
                <a:gd name="T21" fmla="*/ 852 h 1152"/>
                <a:gd name="T22" fmla="*/ 904 w 994"/>
                <a:gd name="T23" fmla="*/ 982 h 1152"/>
                <a:gd name="T24" fmla="*/ 809 w 994"/>
                <a:gd name="T25" fmla="*/ 1045 h 1152"/>
                <a:gd name="T26" fmla="*/ 677 w 994"/>
                <a:gd name="T27" fmla="*/ 1115 h 1152"/>
                <a:gd name="T28" fmla="*/ 527 w 994"/>
                <a:gd name="T29" fmla="*/ 1104 h 1152"/>
                <a:gd name="T30" fmla="*/ 236 w 994"/>
                <a:gd name="T31" fmla="*/ 983 h 1152"/>
                <a:gd name="T32" fmla="*/ 122 w 994"/>
                <a:gd name="T33" fmla="*/ 730 h 1152"/>
                <a:gd name="T34" fmla="*/ 57 w 994"/>
                <a:gd name="T35" fmla="*/ 672 h 1152"/>
                <a:gd name="T36" fmla="*/ 213 w 994"/>
                <a:gd name="T37" fmla="*/ 613 h 1152"/>
                <a:gd name="T38" fmla="*/ 225 w 994"/>
                <a:gd name="T39" fmla="*/ 681 h 1152"/>
                <a:gd name="T40" fmla="*/ 185 w 994"/>
                <a:gd name="T41" fmla="*/ 711 h 1152"/>
                <a:gd name="T42" fmla="*/ 383 w 994"/>
                <a:gd name="T43" fmla="*/ 882 h 1152"/>
                <a:gd name="T44" fmla="*/ 561 w 994"/>
                <a:gd name="T45" fmla="*/ 214 h 1152"/>
                <a:gd name="T46" fmla="*/ 424 w 994"/>
                <a:gd name="T47" fmla="*/ 751 h 1152"/>
                <a:gd name="T48" fmla="*/ 282 w 994"/>
                <a:gd name="T49" fmla="*/ 814 h 1152"/>
                <a:gd name="T50" fmla="*/ 295 w 994"/>
                <a:gd name="T51" fmla="*/ 736 h 1152"/>
                <a:gd name="T52" fmla="*/ 215 w 994"/>
                <a:gd name="T53" fmla="*/ 572 h 1152"/>
                <a:gd name="T54" fmla="*/ 140 w 994"/>
                <a:gd name="T55" fmla="*/ 502 h 1152"/>
                <a:gd name="T56" fmla="*/ 81 w 994"/>
                <a:gd name="T57" fmla="*/ 578 h 1152"/>
                <a:gd name="T58" fmla="*/ 30 w 994"/>
                <a:gd name="T59" fmla="*/ 711 h 1152"/>
                <a:gd name="T60" fmla="*/ 63 w 994"/>
                <a:gd name="T61" fmla="*/ 716 h 1152"/>
                <a:gd name="T62" fmla="*/ 98 w 994"/>
                <a:gd name="T63" fmla="*/ 844 h 1152"/>
                <a:gd name="T64" fmla="*/ 218 w 994"/>
                <a:gd name="T65" fmla="*/ 1005 h 1152"/>
                <a:gd name="T66" fmla="*/ 414 w 994"/>
                <a:gd name="T67" fmla="*/ 1100 h 1152"/>
                <a:gd name="T68" fmla="*/ 445 w 994"/>
                <a:gd name="T69" fmla="*/ 1109 h 1152"/>
                <a:gd name="T70" fmla="*/ 455 w 994"/>
                <a:gd name="T71" fmla="*/ 1115 h 1152"/>
                <a:gd name="T72" fmla="*/ 673 w 994"/>
                <a:gd name="T73" fmla="*/ 1152 h 1152"/>
                <a:gd name="T74" fmla="*/ 793 w 994"/>
                <a:gd name="T75" fmla="*/ 1110 h 1152"/>
                <a:gd name="T76" fmla="*/ 896 w 994"/>
                <a:gd name="T77" fmla="*/ 1026 h 1152"/>
                <a:gd name="T78" fmla="*/ 953 w 994"/>
                <a:gd name="T79" fmla="*/ 1055 h 1152"/>
                <a:gd name="T80" fmla="*/ 979 w 994"/>
                <a:gd name="T81" fmla="*/ 927 h 1152"/>
                <a:gd name="T82" fmla="*/ 966 w 994"/>
                <a:gd name="T83" fmla="*/ 821 h 1152"/>
                <a:gd name="T84" fmla="*/ 827 w 994"/>
                <a:gd name="T85" fmla="*/ 856 h 1152"/>
                <a:gd name="T86" fmla="*/ 768 w 994"/>
                <a:gd name="T87" fmla="*/ 867 h 1152"/>
                <a:gd name="T88" fmla="*/ 785 w 994"/>
                <a:gd name="T89" fmla="*/ 908 h 1152"/>
                <a:gd name="T90" fmla="*/ 803 w 994"/>
                <a:gd name="T91" fmla="*/ 975 h 1152"/>
                <a:gd name="T92" fmla="*/ 614 w 994"/>
                <a:gd name="T93" fmla="*/ 994 h 1152"/>
                <a:gd name="T94" fmla="*/ 586 w 994"/>
                <a:gd name="T95" fmla="*/ 729 h 1152"/>
                <a:gd name="T96" fmla="*/ 781 w 994"/>
                <a:gd name="T97" fmla="*/ 394 h 1152"/>
                <a:gd name="T98" fmla="*/ 896 w 994"/>
                <a:gd name="T99" fmla="*/ 69 h 1152"/>
                <a:gd name="T100" fmla="*/ 720 w 994"/>
                <a:gd name="T10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4" h="1152">
                  <a:moveTo>
                    <a:pt x="383" y="882"/>
                  </a:moveTo>
                  <a:cubicBezTo>
                    <a:pt x="386" y="882"/>
                    <a:pt x="389" y="882"/>
                    <a:pt x="391" y="882"/>
                  </a:cubicBezTo>
                  <a:cubicBezTo>
                    <a:pt x="414" y="853"/>
                    <a:pt x="431" y="821"/>
                    <a:pt x="445" y="786"/>
                  </a:cubicBezTo>
                  <a:cubicBezTo>
                    <a:pt x="469" y="727"/>
                    <a:pt x="499" y="671"/>
                    <a:pt x="527" y="614"/>
                  </a:cubicBezTo>
                  <a:cubicBezTo>
                    <a:pt x="536" y="594"/>
                    <a:pt x="545" y="575"/>
                    <a:pt x="552" y="555"/>
                  </a:cubicBezTo>
                  <a:cubicBezTo>
                    <a:pt x="586" y="460"/>
                    <a:pt x="604" y="363"/>
                    <a:pt x="610" y="264"/>
                  </a:cubicBezTo>
                  <a:cubicBezTo>
                    <a:pt x="610" y="252"/>
                    <a:pt x="607" y="238"/>
                    <a:pt x="602" y="227"/>
                  </a:cubicBezTo>
                  <a:cubicBezTo>
                    <a:pt x="570" y="163"/>
                    <a:pt x="603" y="72"/>
                    <a:pt x="668" y="44"/>
                  </a:cubicBezTo>
                  <a:cubicBezTo>
                    <a:pt x="672" y="43"/>
                    <a:pt x="675" y="40"/>
                    <a:pt x="678" y="40"/>
                  </a:cubicBezTo>
                  <a:cubicBezTo>
                    <a:pt x="678" y="40"/>
                    <a:pt x="679" y="40"/>
                    <a:pt x="679" y="40"/>
                  </a:cubicBezTo>
                  <a:cubicBezTo>
                    <a:pt x="695" y="45"/>
                    <a:pt x="711" y="53"/>
                    <a:pt x="728" y="55"/>
                  </a:cubicBezTo>
                  <a:cubicBezTo>
                    <a:pt x="738" y="56"/>
                    <a:pt x="746" y="56"/>
                    <a:pt x="754" y="60"/>
                  </a:cubicBezTo>
                  <a:cubicBezTo>
                    <a:pt x="759" y="62"/>
                    <a:pt x="764" y="67"/>
                    <a:pt x="768" y="75"/>
                  </a:cubicBezTo>
                  <a:cubicBezTo>
                    <a:pt x="772" y="82"/>
                    <a:pt x="777" y="87"/>
                    <a:pt x="782" y="90"/>
                  </a:cubicBezTo>
                  <a:cubicBezTo>
                    <a:pt x="784" y="91"/>
                    <a:pt x="787" y="91"/>
                    <a:pt x="789" y="91"/>
                  </a:cubicBezTo>
                  <a:cubicBezTo>
                    <a:pt x="799" y="91"/>
                    <a:pt x="808" y="84"/>
                    <a:pt x="816" y="70"/>
                  </a:cubicBezTo>
                  <a:cubicBezTo>
                    <a:pt x="818" y="67"/>
                    <a:pt x="819" y="64"/>
                    <a:pt x="821" y="61"/>
                  </a:cubicBezTo>
                  <a:cubicBezTo>
                    <a:pt x="888" y="98"/>
                    <a:pt x="917" y="161"/>
                    <a:pt x="893" y="223"/>
                  </a:cubicBezTo>
                  <a:cubicBezTo>
                    <a:pt x="883" y="248"/>
                    <a:pt x="864" y="271"/>
                    <a:pt x="845" y="291"/>
                  </a:cubicBezTo>
                  <a:cubicBezTo>
                    <a:pt x="821" y="320"/>
                    <a:pt x="796" y="348"/>
                    <a:pt x="763" y="370"/>
                  </a:cubicBezTo>
                  <a:cubicBezTo>
                    <a:pt x="740" y="386"/>
                    <a:pt x="719" y="409"/>
                    <a:pt x="704" y="434"/>
                  </a:cubicBezTo>
                  <a:cubicBezTo>
                    <a:pt x="655" y="514"/>
                    <a:pt x="598" y="588"/>
                    <a:pt x="561" y="676"/>
                  </a:cubicBezTo>
                  <a:cubicBezTo>
                    <a:pt x="540" y="726"/>
                    <a:pt x="522" y="775"/>
                    <a:pt x="518" y="829"/>
                  </a:cubicBezTo>
                  <a:cubicBezTo>
                    <a:pt x="516" y="852"/>
                    <a:pt x="511" y="875"/>
                    <a:pt x="504" y="896"/>
                  </a:cubicBezTo>
                  <a:cubicBezTo>
                    <a:pt x="491" y="933"/>
                    <a:pt x="505" y="962"/>
                    <a:pt x="531" y="985"/>
                  </a:cubicBezTo>
                  <a:cubicBezTo>
                    <a:pt x="549" y="1002"/>
                    <a:pt x="569" y="1015"/>
                    <a:pt x="589" y="1025"/>
                  </a:cubicBezTo>
                  <a:cubicBezTo>
                    <a:pt x="617" y="1039"/>
                    <a:pt x="647" y="1045"/>
                    <a:pt x="677" y="1045"/>
                  </a:cubicBezTo>
                  <a:cubicBezTo>
                    <a:pt x="702" y="1045"/>
                    <a:pt x="728" y="1041"/>
                    <a:pt x="754" y="1032"/>
                  </a:cubicBezTo>
                  <a:cubicBezTo>
                    <a:pt x="791" y="1019"/>
                    <a:pt x="823" y="995"/>
                    <a:pt x="857" y="975"/>
                  </a:cubicBezTo>
                  <a:cubicBezTo>
                    <a:pt x="864" y="971"/>
                    <a:pt x="868" y="964"/>
                    <a:pt x="872" y="957"/>
                  </a:cubicBezTo>
                  <a:cubicBezTo>
                    <a:pt x="883" y="937"/>
                    <a:pt x="882" y="930"/>
                    <a:pt x="862" y="917"/>
                  </a:cubicBezTo>
                  <a:cubicBezTo>
                    <a:pt x="850" y="910"/>
                    <a:pt x="838" y="903"/>
                    <a:pt x="819" y="892"/>
                  </a:cubicBezTo>
                  <a:cubicBezTo>
                    <a:pt x="867" y="878"/>
                    <a:pt x="907" y="865"/>
                    <a:pt x="950" y="852"/>
                  </a:cubicBezTo>
                  <a:cubicBezTo>
                    <a:pt x="961" y="898"/>
                    <a:pt x="956" y="941"/>
                    <a:pt x="941" y="987"/>
                  </a:cubicBezTo>
                  <a:cubicBezTo>
                    <a:pt x="931" y="986"/>
                    <a:pt x="924" y="986"/>
                    <a:pt x="917" y="984"/>
                  </a:cubicBezTo>
                  <a:cubicBezTo>
                    <a:pt x="912" y="983"/>
                    <a:pt x="908" y="982"/>
                    <a:pt x="904" y="982"/>
                  </a:cubicBezTo>
                  <a:cubicBezTo>
                    <a:pt x="890" y="982"/>
                    <a:pt x="880" y="991"/>
                    <a:pt x="871" y="1003"/>
                  </a:cubicBezTo>
                  <a:cubicBezTo>
                    <a:pt x="857" y="1024"/>
                    <a:pt x="842" y="1045"/>
                    <a:pt x="813" y="1045"/>
                  </a:cubicBezTo>
                  <a:cubicBezTo>
                    <a:pt x="811" y="1045"/>
                    <a:pt x="810" y="1045"/>
                    <a:pt x="809" y="1045"/>
                  </a:cubicBezTo>
                  <a:cubicBezTo>
                    <a:pt x="809" y="1045"/>
                    <a:pt x="809" y="1045"/>
                    <a:pt x="809" y="1045"/>
                  </a:cubicBezTo>
                  <a:cubicBezTo>
                    <a:pt x="805" y="1045"/>
                    <a:pt x="799" y="1052"/>
                    <a:pt x="795" y="1056"/>
                  </a:cubicBezTo>
                  <a:cubicBezTo>
                    <a:pt x="766" y="1096"/>
                    <a:pt x="726" y="1114"/>
                    <a:pt x="677" y="1115"/>
                  </a:cubicBezTo>
                  <a:cubicBezTo>
                    <a:pt x="655" y="1115"/>
                    <a:pt x="633" y="1118"/>
                    <a:pt x="611" y="1118"/>
                  </a:cubicBezTo>
                  <a:cubicBezTo>
                    <a:pt x="606" y="1118"/>
                    <a:pt x="602" y="1118"/>
                    <a:pt x="597" y="1117"/>
                  </a:cubicBezTo>
                  <a:cubicBezTo>
                    <a:pt x="573" y="1116"/>
                    <a:pt x="549" y="1111"/>
                    <a:pt x="527" y="1104"/>
                  </a:cubicBezTo>
                  <a:cubicBezTo>
                    <a:pt x="481" y="1090"/>
                    <a:pt x="435" y="1076"/>
                    <a:pt x="391" y="1057"/>
                  </a:cubicBezTo>
                  <a:cubicBezTo>
                    <a:pt x="365" y="1046"/>
                    <a:pt x="340" y="1034"/>
                    <a:pt x="314" y="1022"/>
                  </a:cubicBezTo>
                  <a:cubicBezTo>
                    <a:pt x="288" y="1010"/>
                    <a:pt x="262" y="997"/>
                    <a:pt x="236" y="983"/>
                  </a:cubicBezTo>
                  <a:cubicBezTo>
                    <a:pt x="202" y="966"/>
                    <a:pt x="181" y="934"/>
                    <a:pt x="164" y="902"/>
                  </a:cubicBezTo>
                  <a:cubicBezTo>
                    <a:pt x="138" y="855"/>
                    <a:pt x="126" y="805"/>
                    <a:pt x="121" y="752"/>
                  </a:cubicBezTo>
                  <a:cubicBezTo>
                    <a:pt x="120" y="745"/>
                    <a:pt x="119" y="736"/>
                    <a:pt x="122" y="730"/>
                  </a:cubicBezTo>
                  <a:cubicBezTo>
                    <a:pt x="132" y="707"/>
                    <a:pt x="124" y="686"/>
                    <a:pt x="117" y="659"/>
                  </a:cubicBezTo>
                  <a:cubicBezTo>
                    <a:pt x="98" y="674"/>
                    <a:pt x="90" y="680"/>
                    <a:pt x="82" y="680"/>
                  </a:cubicBezTo>
                  <a:cubicBezTo>
                    <a:pt x="75" y="680"/>
                    <a:pt x="68" y="677"/>
                    <a:pt x="57" y="672"/>
                  </a:cubicBezTo>
                  <a:cubicBezTo>
                    <a:pt x="58" y="639"/>
                    <a:pt x="91" y="630"/>
                    <a:pt x="105" y="607"/>
                  </a:cubicBezTo>
                  <a:cubicBezTo>
                    <a:pt x="118" y="584"/>
                    <a:pt x="134" y="563"/>
                    <a:pt x="151" y="538"/>
                  </a:cubicBezTo>
                  <a:cubicBezTo>
                    <a:pt x="181" y="556"/>
                    <a:pt x="191" y="590"/>
                    <a:pt x="213" y="613"/>
                  </a:cubicBezTo>
                  <a:cubicBezTo>
                    <a:pt x="235" y="637"/>
                    <a:pt x="255" y="663"/>
                    <a:pt x="276" y="688"/>
                  </a:cubicBezTo>
                  <a:cubicBezTo>
                    <a:pt x="274" y="691"/>
                    <a:pt x="272" y="694"/>
                    <a:pt x="270" y="697"/>
                  </a:cubicBezTo>
                  <a:cubicBezTo>
                    <a:pt x="255" y="691"/>
                    <a:pt x="240" y="687"/>
                    <a:pt x="225" y="681"/>
                  </a:cubicBezTo>
                  <a:cubicBezTo>
                    <a:pt x="221" y="679"/>
                    <a:pt x="217" y="678"/>
                    <a:pt x="213" y="678"/>
                  </a:cubicBezTo>
                  <a:cubicBezTo>
                    <a:pt x="202" y="678"/>
                    <a:pt x="194" y="686"/>
                    <a:pt x="187" y="696"/>
                  </a:cubicBezTo>
                  <a:cubicBezTo>
                    <a:pt x="185" y="700"/>
                    <a:pt x="183" y="707"/>
                    <a:pt x="185" y="711"/>
                  </a:cubicBezTo>
                  <a:cubicBezTo>
                    <a:pt x="198" y="738"/>
                    <a:pt x="210" y="765"/>
                    <a:pt x="226" y="791"/>
                  </a:cubicBezTo>
                  <a:cubicBezTo>
                    <a:pt x="248" y="824"/>
                    <a:pt x="274" y="850"/>
                    <a:pt x="306" y="865"/>
                  </a:cubicBezTo>
                  <a:cubicBezTo>
                    <a:pt x="329" y="876"/>
                    <a:pt x="354" y="882"/>
                    <a:pt x="383" y="882"/>
                  </a:cubicBezTo>
                  <a:moveTo>
                    <a:pt x="720" y="0"/>
                  </a:moveTo>
                  <a:cubicBezTo>
                    <a:pt x="664" y="0"/>
                    <a:pt x="619" y="28"/>
                    <a:pt x="585" y="73"/>
                  </a:cubicBezTo>
                  <a:cubicBezTo>
                    <a:pt x="554" y="114"/>
                    <a:pt x="559" y="165"/>
                    <a:pt x="561" y="214"/>
                  </a:cubicBezTo>
                  <a:cubicBezTo>
                    <a:pt x="563" y="246"/>
                    <a:pt x="576" y="279"/>
                    <a:pt x="575" y="311"/>
                  </a:cubicBezTo>
                  <a:cubicBezTo>
                    <a:pt x="570" y="411"/>
                    <a:pt x="547" y="508"/>
                    <a:pt x="498" y="596"/>
                  </a:cubicBezTo>
                  <a:cubicBezTo>
                    <a:pt x="470" y="647"/>
                    <a:pt x="447" y="699"/>
                    <a:pt x="424" y="751"/>
                  </a:cubicBezTo>
                  <a:cubicBezTo>
                    <a:pt x="410" y="782"/>
                    <a:pt x="402" y="818"/>
                    <a:pt x="376" y="842"/>
                  </a:cubicBezTo>
                  <a:cubicBezTo>
                    <a:pt x="345" y="833"/>
                    <a:pt x="317" y="826"/>
                    <a:pt x="289" y="817"/>
                  </a:cubicBezTo>
                  <a:cubicBezTo>
                    <a:pt x="287" y="816"/>
                    <a:pt x="285" y="815"/>
                    <a:pt x="282" y="814"/>
                  </a:cubicBezTo>
                  <a:cubicBezTo>
                    <a:pt x="251" y="799"/>
                    <a:pt x="231" y="756"/>
                    <a:pt x="240" y="723"/>
                  </a:cubicBezTo>
                  <a:cubicBezTo>
                    <a:pt x="258" y="728"/>
                    <a:pt x="276" y="736"/>
                    <a:pt x="295" y="736"/>
                  </a:cubicBezTo>
                  <a:cubicBezTo>
                    <a:pt x="295" y="736"/>
                    <a:pt x="295" y="736"/>
                    <a:pt x="295" y="736"/>
                  </a:cubicBezTo>
                  <a:cubicBezTo>
                    <a:pt x="305" y="736"/>
                    <a:pt x="318" y="726"/>
                    <a:pt x="325" y="718"/>
                  </a:cubicBezTo>
                  <a:cubicBezTo>
                    <a:pt x="333" y="706"/>
                    <a:pt x="322" y="697"/>
                    <a:pt x="314" y="689"/>
                  </a:cubicBezTo>
                  <a:cubicBezTo>
                    <a:pt x="281" y="650"/>
                    <a:pt x="247" y="612"/>
                    <a:pt x="215" y="572"/>
                  </a:cubicBezTo>
                  <a:cubicBezTo>
                    <a:pt x="207" y="562"/>
                    <a:pt x="202" y="548"/>
                    <a:pt x="195" y="536"/>
                  </a:cubicBezTo>
                  <a:cubicBezTo>
                    <a:pt x="191" y="528"/>
                    <a:pt x="189" y="516"/>
                    <a:pt x="183" y="513"/>
                  </a:cubicBezTo>
                  <a:cubicBezTo>
                    <a:pt x="170" y="507"/>
                    <a:pt x="155" y="504"/>
                    <a:pt x="140" y="502"/>
                  </a:cubicBezTo>
                  <a:cubicBezTo>
                    <a:pt x="140" y="502"/>
                    <a:pt x="140" y="502"/>
                    <a:pt x="140" y="502"/>
                  </a:cubicBezTo>
                  <a:cubicBezTo>
                    <a:pt x="135" y="502"/>
                    <a:pt x="129" y="507"/>
                    <a:pt x="126" y="512"/>
                  </a:cubicBezTo>
                  <a:cubicBezTo>
                    <a:pt x="110" y="534"/>
                    <a:pt x="97" y="557"/>
                    <a:pt x="81" y="578"/>
                  </a:cubicBezTo>
                  <a:cubicBezTo>
                    <a:pt x="61" y="603"/>
                    <a:pt x="40" y="626"/>
                    <a:pt x="18" y="649"/>
                  </a:cubicBezTo>
                  <a:cubicBezTo>
                    <a:pt x="1" y="666"/>
                    <a:pt x="0" y="674"/>
                    <a:pt x="13" y="695"/>
                  </a:cubicBezTo>
                  <a:cubicBezTo>
                    <a:pt x="18" y="703"/>
                    <a:pt x="23" y="708"/>
                    <a:pt x="30" y="711"/>
                  </a:cubicBezTo>
                  <a:cubicBezTo>
                    <a:pt x="37" y="715"/>
                    <a:pt x="45" y="716"/>
                    <a:pt x="55" y="716"/>
                  </a:cubicBezTo>
                  <a:cubicBezTo>
                    <a:pt x="56" y="716"/>
                    <a:pt x="57" y="716"/>
                    <a:pt x="58" y="716"/>
                  </a:cubicBezTo>
                  <a:cubicBezTo>
                    <a:pt x="60" y="716"/>
                    <a:pt x="62" y="716"/>
                    <a:pt x="63" y="716"/>
                  </a:cubicBezTo>
                  <a:cubicBezTo>
                    <a:pt x="71" y="716"/>
                    <a:pt x="76" y="717"/>
                    <a:pt x="80" y="718"/>
                  </a:cubicBezTo>
                  <a:cubicBezTo>
                    <a:pt x="87" y="722"/>
                    <a:pt x="89" y="729"/>
                    <a:pt x="90" y="743"/>
                  </a:cubicBezTo>
                  <a:cubicBezTo>
                    <a:pt x="93" y="775"/>
                    <a:pt x="95" y="807"/>
                    <a:pt x="98" y="844"/>
                  </a:cubicBezTo>
                  <a:cubicBezTo>
                    <a:pt x="94" y="842"/>
                    <a:pt x="92" y="839"/>
                    <a:pt x="90" y="837"/>
                  </a:cubicBezTo>
                  <a:cubicBezTo>
                    <a:pt x="91" y="859"/>
                    <a:pt x="97" y="879"/>
                    <a:pt x="105" y="898"/>
                  </a:cubicBezTo>
                  <a:cubicBezTo>
                    <a:pt x="134" y="936"/>
                    <a:pt x="176" y="973"/>
                    <a:pt x="218" y="1005"/>
                  </a:cubicBezTo>
                  <a:cubicBezTo>
                    <a:pt x="220" y="1006"/>
                    <a:pt x="222" y="1007"/>
                    <a:pt x="225" y="1008"/>
                  </a:cubicBezTo>
                  <a:cubicBezTo>
                    <a:pt x="225" y="1008"/>
                    <a:pt x="225" y="1008"/>
                    <a:pt x="225" y="1008"/>
                  </a:cubicBezTo>
                  <a:cubicBezTo>
                    <a:pt x="288" y="1039"/>
                    <a:pt x="351" y="1070"/>
                    <a:pt x="414" y="1100"/>
                  </a:cubicBezTo>
                  <a:cubicBezTo>
                    <a:pt x="419" y="1102"/>
                    <a:pt x="423" y="1104"/>
                    <a:pt x="427" y="1106"/>
                  </a:cubicBezTo>
                  <a:cubicBezTo>
                    <a:pt x="431" y="1107"/>
                    <a:pt x="434" y="1107"/>
                    <a:pt x="438" y="1107"/>
                  </a:cubicBezTo>
                  <a:cubicBezTo>
                    <a:pt x="440" y="1107"/>
                    <a:pt x="442" y="1108"/>
                    <a:pt x="445" y="1109"/>
                  </a:cubicBezTo>
                  <a:cubicBezTo>
                    <a:pt x="446" y="1110"/>
                    <a:pt x="447" y="1111"/>
                    <a:pt x="448" y="1111"/>
                  </a:cubicBezTo>
                  <a:cubicBezTo>
                    <a:pt x="449" y="1112"/>
                    <a:pt x="451" y="1113"/>
                    <a:pt x="452" y="1113"/>
                  </a:cubicBezTo>
                  <a:cubicBezTo>
                    <a:pt x="453" y="1114"/>
                    <a:pt x="454" y="1114"/>
                    <a:pt x="455" y="1115"/>
                  </a:cubicBezTo>
                  <a:cubicBezTo>
                    <a:pt x="483" y="1123"/>
                    <a:pt x="510" y="1135"/>
                    <a:pt x="538" y="1140"/>
                  </a:cubicBezTo>
                  <a:cubicBezTo>
                    <a:pt x="575" y="1147"/>
                    <a:pt x="613" y="1151"/>
                    <a:pt x="651" y="1151"/>
                  </a:cubicBezTo>
                  <a:cubicBezTo>
                    <a:pt x="658" y="1151"/>
                    <a:pt x="665" y="1152"/>
                    <a:pt x="673" y="1152"/>
                  </a:cubicBezTo>
                  <a:cubicBezTo>
                    <a:pt x="710" y="1152"/>
                    <a:pt x="747" y="1149"/>
                    <a:pt x="777" y="1119"/>
                  </a:cubicBezTo>
                  <a:cubicBezTo>
                    <a:pt x="781" y="1115"/>
                    <a:pt x="788" y="1110"/>
                    <a:pt x="793" y="1110"/>
                  </a:cubicBezTo>
                  <a:cubicBezTo>
                    <a:pt x="793" y="1110"/>
                    <a:pt x="793" y="1110"/>
                    <a:pt x="793" y="1110"/>
                  </a:cubicBezTo>
                  <a:cubicBezTo>
                    <a:pt x="795" y="1110"/>
                    <a:pt x="796" y="1110"/>
                    <a:pt x="797" y="1110"/>
                  </a:cubicBezTo>
                  <a:cubicBezTo>
                    <a:pt x="827" y="1110"/>
                    <a:pt x="840" y="1087"/>
                    <a:pt x="857" y="1068"/>
                  </a:cubicBezTo>
                  <a:cubicBezTo>
                    <a:pt x="869" y="1054"/>
                    <a:pt x="882" y="1041"/>
                    <a:pt x="896" y="1026"/>
                  </a:cubicBezTo>
                  <a:cubicBezTo>
                    <a:pt x="911" y="1035"/>
                    <a:pt x="922" y="1043"/>
                    <a:pt x="934" y="1050"/>
                  </a:cubicBezTo>
                  <a:cubicBezTo>
                    <a:pt x="935" y="1050"/>
                    <a:pt x="936" y="1051"/>
                    <a:pt x="937" y="1051"/>
                  </a:cubicBezTo>
                  <a:cubicBezTo>
                    <a:pt x="943" y="1054"/>
                    <a:pt x="948" y="1055"/>
                    <a:pt x="953" y="1055"/>
                  </a:cubicBezTo>
                  <a:cubicBezTo>
                    <a:pt x="969" y="1055"/>
                    <a:pt x="982" y="1043"/>
                    <a:pt x="984" y="1024"/>
                  </a:cubicBezTo>
                  <a:cubicBezTo>
                    <a:pt x="985" y="1018"/>
                    <a:pt x="985" y="1011"/>
                    <a:pt x="982" y="1006"/>
                  </a:cubicBezTo>
                  <a:cubicBezTo>
                    <a:pt x="971" y="980"/>
                    <a:pt x="973" y="954"/>
                    <a:pt x="979" y="927"/>
                  </a:cubicBezTo>
                  <a:cubicBezTo>
                    <a:pt x="984" y="906"/>
                    <a:pt x="986" y="884"/>
                    <a:pt x="990" y="863"/>
                  </a:cubicBezTo>
                  <a:cubicBezTo>
                    <a:pt x="994" y="847"/>
                    <a:pt x="988" y="837"/>
                    <a:pt x="976" y="827"/>
                  </a:cubicBezTo>
                  <a:cubicBezTo>
                    <a:pt x="972" y="825"/>
                    <a:pt x="969" y="823"/>
                    <a:pt x="966" y="821"/>
                  </a:cubicBezTo>
                  <a:cubicBezTo>
                    <a:pt x="962" y="819"/>
                    <a:pt x="959" y="819"/>
                    <a:pt x="955" y="819"/>
                  </a:cubicBezTo>
                  <a:cubicBezTo>
                    <a:pt x="950" y="819"/>
                    <a:pt x="944" y="820"/>
                    <a:pt x="938" y="824"/>
                  </a:cubicBezTo>
                  <a:cubicBezTo>
                    <a:pt x="903" y="844"/>
                    <a:pt x="866" y="856"/>
                    <a:pt x="827" y="856"/>
                  </a:cubicBezTo>
                  <a:cubicBezTo>
                    <a:pt x="816" y="856"/>
                    <a:pt x="806" y="855"/>
                    <a:pt x="795" y="853"/>
                  </a:cubicBezTo>
                  <a:cubicBezTo>
                    <a:pt x="794" y="853"/>
                    <a:pt x="794" y="853"/>
                    <a:pt x="793" y="853"/>
                  </a:cubicBezTo>
                  <a:cubicBezTo>
                    <a:pt x="784" y="853"/>
                    <a:pt x="771" y="860"/>
                    <a:pt x="768" y="867"/>
                  </a:cubicBezTo>
                  <a:cubicBezTo>
                    <a:pt x="764" y="875"/>
                    <a:pt x="771" y="888"/>
                    <a:pt x="774" y="898"/>
                  </a:cubicBezTo>
                  <a:cubicBezTo>
                    <a:pt x="776" y="902"/>
                    <a:pt x="781" y="906"/>
                    <a:pt x="785" y="908"/>
                  </a:cubicBezTo>
                  <a:cubicBezTo>
                    <a:pt x="785" y="908"/>
                    <a:pt x="785" y="908"/>
                    <a:pt x="785" y="908"/>
                  </a:cubicBezTo>
                  <a:cubicBezTo>
                    <a:pt x="786" y="908"/>
                    <a:pt x="786" y="908"/>
                    <a:pt x="786" y="908"/>
                  </a:cubicBezTo>
                  <a:cubicBezTo>
                    <a:pt x="806" y="918"/>
                    <a:pt x="814" y="936"/>
                    <a:pt x="821" y="957"/>
                  </a:cubicBezTo>
                  <a:cubicBezTo>
                    <a:pt x="815" y="963"/>
                    <a:pt x="810" y="971"/>
                    <a:pt x="803" y="975"/>
                  </a:cubicBezTo>
                  <a:cubicBezTo>
                    <a:pt x="767" y="996"/>
                    <a:pt x="730" y="1011"/>
                    <a:pt x="689" y="1011"/>
                  </a:cubicBezTo>
                  <a:cubicBezTo>
                    <a:pt x="671" y="1011"/>
                    <a:pt x="652" y="1008"/>
                    <a:pt x="632" y="1001"/>
                  </a:cubicBezTo>
                  <a:cubicBezTo>
                    <a:pt x="626" y="999"/>
                    <a:pt x="620" y="996"/>
                    <a:pt x="614" y="994"/>
                  </a:cubicBezTo>
                  <a:cubicBezTo>
                    <a:pt x="560" y="968"/>
                    <a:pt x="533" y="919"/>
                    <a:pt x="549" y="857"/>
                  </a:cubicBezTo>
                  <a:cubicBezTo>
                    <a:pt x="552" y="844"/>
                    <a:pt x="557" y="831"/>
                    <a:pt x="561" y="817"/>
                  </a:cubicBezTo>
                  <a:cubicBezTo>
                    <a:pt x="569" y="788"/>
                    <a:pt x="578" y="758"/>
                    <a:pt x="586" y="729"/>
                  </a:cubicBezTo>
                  <a:cubicBezTo>
                    <a:pt x="593" y="703"/>
                    <a:pt x="596" y="676"/>
                    <a:pt x="607" y="653"/>
                  </a:cubicBezTo>
                  <a:cubicBezTo>
                    <a:pt x="629" y="608"/>
                    <a:pt x="652" y="563"/>
                    <a:pt x="680" y="523"/>
                  </a:cubicBezTo>
                  <a:cubicBezTo>
                    <a:pt x="710" y="477"/>
                    <a:pt x="745" y="435"/>
                    <a:pt x="781" y="394"/>
                  </a:cubicBezTo>
                  <a:cubicBezTo>
                    <a:pt x="812" y="359"/>
                    <a:pt x="848" y="328"/>
                    <a:pt x="880" y="294"/>
                  </a:cubicBezTo>
                  <a:cubicBezTo>
                    <a:pt x="896" y="276"/>
                    <a:pt x="910" y="255"/>
                    <a:pt x="921" y="234"/>
                  </a:cubicBezTo>
                  <a:cubicBezTo>
                    <a:pt x="946" y="185"/>
                    <a:pt x="932" y="111"/>
                    <a:pt x="896" y="69"/>
                  </a:cubicBezTo>
                  <a:cubicBezTo>
                    <a:pt x="880" y="51"/>
                    <a:pt x="861" y="38"/>
                    <a:pt x="841" y="28"/>
                  </a:cubicBezTo>
                  <a:cubicBezTo>
                    <a:pt x="813" y="14"/>
                    <a:pt x="782" y="8"/>
                    <a:pt x="750" y="2"/>
                  </a:cubicBezTo>
                  <a:cubicBezTo>
                    <a:pt x="740" y="0"/>
                    <a:pt x="730" y="0"/>
                    <a:pt x="7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47"/>
            <p:cNvSpPr>
              <a:spLocks noEditPoints="1"/>
            </p:cNvSpPr>
            <p:nvPr/>
          </p:nvSpPr>
          <p:spPr bwMode="auto">
            <a:xfrm>
              <a:off x="-358775" y="2189163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5 w 422"/>
                <a:gd name="T29" fmla="*/ 326 h 506"/>
                <a:gd name="T30" fmla="*/ 280 w 422"/>
                <a:gd name="T31" fmla="*/ 203 h 506"/>
                <a:gd name="T32" fmla="*/ 382 w 422"/>
                <a:gd name="T33" fmla="*/ 104 h 506"/>
                <a:gd name="T34" fmla="*/ 392 w 422"/>
                <a:gd name="T35" fmla="*/ 144 h 506"/>
                <a:gd name="T36" fmla="*/ 240 w 422"/>
                <a:gd name="T37" fmla="*/ 326 h 506"/>
                <a:gd name="T38" fmla="*/ 208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1 w 422"/>
                <a:gd name="T55" fmla="*/ 340 h 506"/>
                <a:gd name="T56" fmla="*/ 177 w 422"/>
                <a:gd name="T57" fmla="*/ 30 h 506"/>
                <a:gd name="T58" fmla="*/ 171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20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300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10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4" y="284"/>
                    <a:pt x="346" y="284"/>
                    <a:pt x="349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1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5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1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9" y="247"/>
                    <a:pt x="27" y="245"/>
                    <a:pt x="26" y="241"/>
                  </a:cubicBezTo>
                  <a:cubicBezTo>
                    <a:pt x="25" y="235"/>
                    <a:pt x="28" y="227"/>
                    <a:pt x="31" y="222"/>
                  </a:cubicBezTo>
                  <a:cubicBezTo>
                    <a:pt x="37" y="213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4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2"/>
                    <a:pt x="183" y="375"/>
                  </a:cubicBezTo>
                  <a:cubicBezTo>
                    <a:pt x="191" y="359"/>
                    <a:pt x="198" y="342"/>
                    <a:pt x="205" y="326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5"/>
                  </a:cubicBezTo>
                  <a:cubicBezTo>
                    <a:pt x="366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2" y="299"/>
                    <a:pt x="240" y="326"/>
                  </a:cubicBezTo>
                  <a:cubicBezTo>
                    <a:pt x="232" y="337"/>
                    <a:pt x="223" y="349"/>
                    <a:pt x="215" y="361"/>
                  </a:cubicBezTo>
                  <a:cubicBezTo>
                    <a:pt x="212" y="364"/>
                    <a:pt x="210" y="367"/>
                    <a:pt x="208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7" y="427"/>
                    <a:pt x="176" y="427"/>
                    <a:pt x="176" y="427"/>
                  </a:cubicBezTo>
                  <a:moveTo>
                    <a:pt x="181" y="340"/>
                  </a:moveTo>
                  <a:cubicBezTo>
                    <a:pt x="180" y="337"/>
                    <a:pt x="179" y="335"/>
                    <a:pt x="179" y="333"/>
                  </a:cubicBezTo>
                  <a:cubicBezTo>
                    <a:pt x="182" y="294"/>
                    <a:pt x="186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7" y="22"/>
                    <a:pt x="208" y="23"/>
                  </a:cubicBezTo>
                  <a:cubicBezTo>
                    <a:pt x="209" y="23"/>
                    <a:pt x="210" y="24"/>
                    <a:pt x="210" y="24"/>
                  </a:cubicBezTo>
                  <a:cubicBezTo>
                    <a:pt x="211" y="25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40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9" y="245"/>
                    <a:pt x="224" y="252"/>
                  </a:cubicBezTo>
                  <a:cubicBezTo>
                    <a:pt x="209" y="282"/>
                    <a:pt x="195" y="310"/>
                    <a:pt x="181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5" y="147"/>
                    <a:pt x="172" y="192"/>
                    <a:pt x="171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3" y="236"/>
                    <a:pt x="158" y="231"/>
                    <a:pt x="154" y="226"/>
                  </a:cubicBezTo>
                  <a:cubicBezTo>
                    <a:pt x="145" y="217"/>
                    <a:pt x="135" y="210"/>
                    <a:pt x="125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6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2"/>
                  </a:cubicBezTo>
                  <a:cubicBezTo>
                    <a:pt x="4" y="252"/>
                    <a:pt x="11" y="260"/>
                    <a:pt x="20" y="265"/>
                  </a:cubicBezTo>
                  <a:cubicBezTo>
                    <a:pt x="26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7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6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4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300" y="381"/>
                  </a:cubicBezTo>
                  <a:cubicBezTo>
                    <a:pt x="317" y="369"/>
                    <a:pt x="336" y="357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6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10" y="139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5" y="190"/>
                    <a:pt x="263" y="187"/>
                    <a:pt x="263" y="185"/>
                  </a:cubicBezTo>
                  <a:cubicBezTo>
                    <a:pt x="275" y="147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5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48"/>
            <p:cNvSpPr>
              <a:spLocks noEditPoints="1"/>
            </p:cNvSpPr>
            <p:nvPr/>
          </p:nvSpPr>
          <p:spPr bwMode="auto">
            <a:xfrm>
              <a:off x="-160337" y="1273175"/>
              <a:ext cx="735013" cy="682625"/>
            </a:xfrm>
            <a:custGeom>
              <a:avLst/>
              <a:gdLst>
                <a:gd name="T0" fmla="*/ 195 w 1034"/>
                <a:gd name="T1" fmla="*/ 736 h 959"/>
                <a:gd name="T2" fmla="*/ 256 w 1034"/>
                <a:gd name="T3" fmla="*/ 711 h 959"/>
                <a:gd name="T4" fmla="*/ 562 w 1034"/>
                <a:gd name="T5" fmla="*/ 840 h 959"/>
                <a:gd name="T6" fmla="*/ 864 w 1034"/>
                <a:gd name="T7" fmla="*/ 678 h 959"/>
                <a:gd name="T8" fmla="*/ 795 w 1034"/>
                <a:gd name="T9" fmla="*/ 731 h 959"/>
                <a:gd name="T10" fmla="*/ 459 w 1034"/>
                <a:gd name="T11" fmla="*/ 774 h 959"/>
                <a:gd name="T12" fmla="*/ 534 w 1034"/>
                <a:gd name="T13" fmla="*/ 725 h 959"/>
                <a:gd name="T14" fmla="*/ 958 w 1034"/>
                <a:gd name="T15" fmla="*/ 515 h 959"/>
                <a:gd name="T16" fmla="*/ 745 w 1034"/>
                <a:gd name="T17" fmla="*/ 681 h 959"/>
                <a:gd name="T18" fmla="*/ 114 w 1034"/>
                <a:gd name="T19" fmla="*/ 547 h 959"/>
                <a:gd name="T20" fmla="*/ 114 w 1034"/>
                <a:gd name="T21" fmla="*/ 547 h 959"/>
                <a:gd name="T22" fmla="*/ 977 w 1034"/>
                <a:gd name="T23" fmla="*/ 286 h 959"/>
                <a:gd name="T24" fmla="*/ 994 w 1034"/>
                <a:gd name="T25" fmla="*/ 310 h 959"/>
                <a:gd name="T26" fmla="*/ 614 w 1034"/>
                <a:gd name="T27" fmla="*/ 582 h 959"/>
                <a:gd name="T28" fmla="*/ 369 w 1034"/>
                <a:gd name="T29" fmla="*/ 621 h 959"/>
                <a:gd name="T30" fmla="*/ 964 w 1034"/>
                <a:gd name="T31" fmla="*/ 148 h 959"/>
                <a:gd name="T32" fmla="*/ 979 w 1034"/>
                <a:gd name="T33" fmla="*/ 227 h 959"/>
                <a:gd name="T34" fmla="*/ 533 w 1034"/>
                <a:gd name="T35" fmla="*/ 555 h 959"/>
                <a:gd name="T36" fmla="*/ 205 w 1034"/>
                <a:gd name="T37" fmla="*/ 293 h 959"/>
                <a:gd name="T38" fmla="*/ 322 w 1034"/>
                <a:gd name="T39" fmla="*/ 129 h 959"/>
                <a:gd name="T40" fmla="*/ 391 w 1034"/>
                <a:gd name="T41" fmla="*/ 532 h 959"/>
                <a:gd name="T42" fmla="*/ 561 w 1034"/>
                <a:gd name="T43" fmla="*/ 333 h 959"/>
                <a:gd name="T44" fmla="*/ 905 w 1034"/>
                <a:gd name="T45" fmla="*/ 77 h 959"/>
                <a:gd name="T46" fmla="*/ 933 w 1034"/>
                <a:gd name="T47" fmla="*/ 135 h 959"/>
                <a:gd name="T48" fmla="*/ 469 w 1034"/>
                <a:gd name="T49" fmla="*/ 484 h 959"/>
                <a:gd name="T50" fmla="*/ 383 w 1034"/>
                <a:gd name="T51" fmla="*/ 551 h 959"/>
                <a:gd name="T52" fmla="*/ 825 w 1034"/>
                <a:gd name="T53" fmla="*/ 71 h 959"/>
                <a:gd name="T54" fmla="*/ 252 w 1034"/>
                <a:gd name="T55" fmla="*/ 375 h 959"/>
                <a:gd name="T56" fmla="*/ 308 w 1034"/>
                <a:gd name="T57" fmla="*/ 245 h 959"/>
                <a:gd name="T58" fmla="*/ 269 w 1034"/>
                <a:gd name="T59" fmla="*/ 383 h 959"/>
                <a:gd name="T60" fmla="*/ 536 w 1034"/>
                <a:gd name="T61" fmla="*/ 110 h 959"/>
                <a:gd name="T62" fmla="*/ 716 w 1034"/>
                <a:gd name="T63" fmla="*/ 60 h 959"/>
                <a:gd name="T64" fmla="*/ 315 w 1034"/>
                <a:gd name="T65" fmla="*/ 451 h 959"/>
                <a:gd name="T66" fmla="*/ 230 w 1034"/>
                <a:gd name="T67" fmla="*/ 591 h 959"/>
                <a:gd name="T68" fmla="*/ 295 w 1034"/>
                <a:gd name="T69" fmla="*/ 587 h 959"/>
                <a:gd name="T70" fmla="*/ 343 w 1034"/>
                <a:gd name="T71" fmla="*/ 683 h 959"/>
                <a:gd name="T72" fmla="*/ 623 w 1034"/>
                <a:gd name="T73" fmla="*/ 610 h 959"/>
                <a:gd name="T74" fmla="*/ 973 w 1034"/>
                <a:gd name="T75" fmla="*/ 416 h 959"/>
                <a:gd name="T76" fmla="*/ 977 w 1034"/>
                <a:gd name="T77" fmla="*/ 432 h 959"/>
                <a:gd name="T78" fmla="*/ 640 w 1034"/>
                <a:gd name="T79" fmla="*/ 656 h 959"/>
                <a:gd name="T80" fmla="*/ 392 w 1034"/>
                <a:gd name="T81" fmla="*/ 742 h 959"/>
                <a:gd name="T82" fmla="*/ 391 w 1034"/>
                <a:gd name="T83" fmla="*/ 769 h 959"/>
                <a:gd name="T84" fmla="*/ 447 w 1034"/>
                <a:gd name="T85" fmla="*/ 805 h 959"/>
                <a:gd name="T86" fmla="*/ 429 w 1034"/>
                <a:gd name="T87" fmla="*/ 823 h 959"/>
                <a:gd name="T88" fmla="*/ 274 w 1034"/>
                <a:gd name="T89" fmla="*/ 694 h 959"/>
                <a:gd name="T90" fmla="*/ 167 w 1034"/>
                <a:gd name="T91" fmla="*/ 587 h 959"/>
                <a:gd name="T92" fmla="*/ 231 w 1034"/>
                <a:gd name="T93" fmla="*/ 535 h 959"/>
                <a:gd name="T94" fmla="*/ 389 w 1034"/>
                <a:gd name="T95" fmla="*/ 88 h 959"/>
                <a:gd name="T96" fmla="*/ 218 w 1034"/>
                <a:gd name="T97" fmla="*/ 179 h 959"/>
                <a:gd name="T98" fmla="*/ 36 w 1034"/>
                <a:gd name="T99" fmla="*/ 458 h 959"/>
                <a:gd name="T100" fmla="*/ 31 w 1034"/>
                <a:gd name="T101" fmla="*/ 555 h 959"/>
                <a:gd name="T102" fmla="*/ 117 w 1034"/>
                <a:gd name="T103" fmla="*/ 602 h 959"/>
                <a:gd name="T104" fmla="*/ 179 w 1034"/>
                <a:gd name="T105" fmla="*/ 787 h 959"/>
                <a:gd name="T106" fmla="*/ 340 w 1034"/>
                <a:gd name="T107" fmla="*/ 848 h 959"/>
                <a:gd name="T108" fmla="*/ 386 w 1034"/>
                <a:gd name="T109" fmla="*/ 943 h 959"/>
                <a:gd name="T110" fmla="*/ 477 w 1034"/>
                <a:gd name="T111" fmla="*/ 887 h 959"/>
                <a:gd name="T112" fmla="*/ 564 w 1034"/>
                <a:gd name="T113" fmla="*/ 873 h 959"/>
                <a:gd name="T114" fmla="*/ 856 w 1034"/>
                <a:gd name="T115" fmla="*/ 724 h 959"/>
                <a:gd name="T116" fmla="*/ 990 w 1034"/>
                <a:gd name="T117" fmla="*/ 510 h 959"/>
                <a:gd name="T118" fmla="*/ 1018 w 1034"/>
                <a:gd name="T119" fmla="*/ 384 h 959"/>
                <a:gd name="T120" fmla="*/ 975 w 1034"/>
                <a:gd name="T121" fmla="*/ 105 h 959"/>
                <a:gd name="T122" fmla="*/ 764 w 1034"/>
                <a:gd name="T123" fmla="*/ 32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4" h="959">
                  <a:moveTo>
                    <a:pt x="318" y="802"/>
                  </a:moveTo>
                  <a:cubicBezTo>
                    <a:pt x="305" y="801"/>
                    <a:pt x="305" y="801"/>
                    <a:pt x="305" y="801"/>
                  </a:cubicBezTo>
                  <a:cubicBezTo>
                    <a:pt x="254" y="796"/>
                    <a:pt x="227" y="787"/>
                    <a:pt x="211" y="770"/>
                  </a:cubicBezTo>
                  <a:cubicBezTo>
                    <a:pt x="203" y="761"/>
                    <a:pt x="198" y="750"/>
                    <a:pt x="195" y="736"/>
                  </a:cubicBezTo>
                  <a:cubicBezTo>
                    <a:pt x="192" y="722"/>
                    <a:pt x="192" y="705"/>
                    <a:pt x="193" y="681"/>
                  </a:cubicBezTo>
                  <a:cubicBezTo>
                    <a:pt x="194" y="673"/>
                    <a:pt x="194" y="673"/>
                    <a:pt x="194" y="673"/>
                  </a:cubicBezTo>
                  <a:cubicBezTo>
                    <a:pt x="201" y="676"/>
                    <a:pt x="201" y="676"/>
                    <a:pt x="201" y="676"/>
                  </a:cubicBezTo>
                  <a:cubicBezTo>
                    <a:pt x="222" y="682"/>
                    <a:pt x="241" y="694"/>
                    <a:pt x="256" y="711"/>
                  </a:cubicBezTo>
                  <a:cubicBezTo>
                    <a:pt x="270" y="726"/>
                    <a:pt x="280" y="743"/>
                    <a:pt x="290" y="760"/>
                  </a:cubicBezTo>
                  <a:cubicBezTo>
                    <a:pt x="297" y="771"/>
                    <a:pt x="303" y="782"/>
                    <a:pt x="310" y="792"/>
                  </a:cubicBezTo>
                  <a:cubicBezTo>
                    <a:pt x="318" y="802"/>
                    <a:pt x="318" y="802"/>
                    <a:pt x="318" y="802"/>
                  </a:cubicBezTo>
                  <a:moveTo>
                    <a:pt x="562" y="840"/>
                  </a:moveTo>
                  <a:cubicBezTo>
                    <a:pt x="539" y="840"/>
                    <a:pt x="516" y="836"/>
                    <a:pt x="493" y="828"/>
                  </a:cubicBezTo>
                  <a:cubicBezTo>
                    <a:pt x="478" y="822"/>
                    <a:pt x="478" y="822"/>
                    <a:pt x="478" y="822"/>
                  </a:cubicBezTo>
                  <a:cubicBezTo>
                    <a:pt x="851" y="669"/>
                    <a:pt x="851" y="669"/>
                    <a:pt x="851" y="669"/>
                  </a:cubicBezTo>
                  <a:cubicBezTo>
                    <a:pt x="864" y="678"/>
                    <a:pt x="864" y="678"/>
                    <a:pt x="864" y="678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5" y="686"/>
                    <a:pt x="852" y="689"/>
                    <a:pt x="849" y="692"/>
                  </a:cubicBezTo>
                  <a:cubicBezTo>
                    <a:pt x="842" y="699"/>
                    <a:pt x="835" y="706"/>
                    <a:pt x="826" y="712"/>
                  </a:cubicBezTo>
                  <a:cubicBezTo>
                    <a:pt x="795" y="731"/>
                    <a:pt x="795" y="731"/>
                    <a:pt x="795" y="731"/>
                  </a:cubicBezTo>
                  <a:cubicBezTo>
                    <a:pt x="752" y="759"/>
                    <a:pt x="707" y="788"/>
                    <a:pt x="661" y="813"/>
                  </a:cubicBezTo>
                  <a:cubicBezTo>
                    <a:pt x="628" y="831"/>
                    <a:pt x="595" y="840"/>
                    <a:pt x="562" y="840"/>
                  </a:cubicBezTo>
                  <a:moveTo>
                    <a:pt x="477" y="783"/>
                  </a:moveTo>
                  <a:cubicBezTo>
                    <a:pt x="471" y="783"/>
                    <a:pt x="464" y="781"/>
                    <a:pt x="459" y="774"/>
                  </a:cubicBezTo>
                  <a:cubicBezTo>
                    <a:pt x="456" y="772"/>
                    <a:pt x="454" y="768"/>
                    <a:pt x="452" y="764"/>
                  </a:cubicBezTo>
                  <a:cubicBezTo>
                    <a:pt x="449" y="758"/>
                    <a:pt x="449" y="758"/>
                    <a:pt x="449" y="758"/>
                  </a:cubicBezTo>
                  <a:cubicBezTo>
                    <a:pt x="455" y="756"/>
                    <a:pt x="455" y="756"/>
                    <a:pt x="455" y="756"/>
                  </a:cubicBezTo>
                  <a:cubicBezTo>
                    <a:pt x="481" y="745"/>
                    <a:pt x="507" y="735"/>
                    <a:pt x="534" y="725"/>
                  </a:cubicBezTo>
                  <a:cubicBezTo>
                    <a:pt x="592" y="702"/>
                    <a:pt x="652" y="679"/>
                    <a:pt x="709" y="651"/>
                  </a:cubicBezTo>
                  <a:cubicBezTo>
                    <a:pt x="766" y="624"/>
                    <a:pt x="819" y="594"/>
                    <a:pt x="876" y="562"/>
                  </a:cubicBezTo>
                  <a:cubicBezTo>
                    <a:pt x="900" y="547"/>
                    <a:pt x="925" y="533"/>
                    <a:pt x="951" y="519"/>
                  </a:cubicBezTo>
                  <a:cubicBezTo>
                    <a:pt x="958" y="515"/>
                    <a:pt x="958" y="515"/>
                    <a:pt x="958" y="515"/>
                  </a:cubicBezTo>
                  <a:cubicBezTo>
                    <a:pt x="960" y="524"/>
                    <a:pt x="960" y="524"/>
                    <a:pt x="960" y="524"/>
                  </a:cubicBezTo>
                  <a:cubicBezTo>
                    <a:pt x="966" y="565"/>
                    <a:pt x="958" y="584"/>
                    <a:pt x="926" y="598"/>
                  </a:cubicBezTo>
                  <a:cubicBezTo>
                    <a:pt x="907" y="607"/>
                    <a:pt x="888" y="616"/>
                    <a:pt x="869" y="625"/>
                  </a:cubicBezTo>
                  <a:cubicBezTo>
                    <a:pt x="829" y="644"/>
                    <a:pt x="787" y="664"/>
                    <a:pt x="745" y="681"/>
                  </a:cubicBezTo>
                  <a:cubicBezTo>
                    <a:pt x="677" y="710"/>
                    <a:pt x="606" y="737"/>
                    <a:pt x="538" y="762"/>
                  </a:cubicBezTo>
                  <a:cubicBezTo>
                    <a:pt x="498" y="777"/>
                    <a:pt x="498" y="777"/>
                    <a:pt x="498" y="777"/>
                  </a:cubicBezTo>
                  <a:cubicBezTo>
                    <a:pt x="492" y="780"/>
                    <a:pt x="484" y="783"/>
                    <a:pt x="477" y="783"/>
                  </a:cubicBezTo>
                  <a:moveTo>
                    <a:pt x="114" y="547"/>
                  </a:moveTo>
                  <a:cubicBezTo>
                    <a:pt x="48" y="528"/>
                    <a:pt x="48" y="528"/>
                    <a:pt x="48" y="528"/>
                  </a:cubicBezTo>
                  <a:cubicBezTo>
                    <a:pt x="48" y="505"/>
                    <a:pt x="48" y="505"/>
                    <a:pt x="48" y="505"/>
                  </a:cubicBezTo>
                  <a:cubicBezTo>
                    <a:pt x="118" y="494"/>
                    <a:pt x="118" y="494"/>
                    <a:pt x="118" y="494"/>
                  </a:cubicBezTo>
                  <a:cubicBezTo>
                    <a:pt x="114" y="547"/>
                    <a:pt x="114" y="547"/>
                    <a:pt x="114" y="547"/>
                  </a:cubicBezTo>
                  <a:moveTo>
                    <a:pt x="506" y="632"/>
                  </a:moveTo>
                  <a:cubicBezTo>
                    <a:pt x="500" y="622"/>
                    <a:pt x="500" y="622"/>
                    <a:pt x="500" y="622"/>
                  </a:cubicBezTo>
                  <a:cubicBezTo>
                    <a:pt x="561" y="576"/>
                    <a:pt x="626" y="535"/>
                    <a:pt x="689" y="496"/>
                  </a:cubicBezTo>
                  <a:cubicBezTo>
                    <a:pt x="788" y="434"/>
                    <a:pt x="891" y="370"/>
                    <a:pt x="977" y="286"/>
                  </a:cubicBezTo>
                  <a:cubicBezTo>
                    <a:pt x="981" y="283"/>
                    <a:pt x="981" y="283"/>
                    <a:pt x="981" y="283"/>
                  </a:cubicBezTo>
                  <a:cubicBezTo>
                    <a:pt x="999" y="295"/>
                    <a:pt x="999" y="295"/>
                    <a:pt x="999" y="295"/>
                  </a:cubicBezTo>
                  <a:cubicBezTo>
                    <a:pt x="997" y="299"/>
                    <a:pt x="997" y="299"/>
                    <a:pt x="997" y="299"/>
                  </a:cubicBezTo>
                  <a:cubicBezTo>
                    <a:pt x="996" y="303"/>
                    <a:pt x="995" y="307"/>
                    <a:pt x="994" y="310"/>
                  </a:cubicBezTo>
                  <a:cubicBezTo>
                    <a:pt x="992" y="319"/>
                    <a:pt x="990" y="329"/>
                    <a:pt x="984" y="336"/>
                  </a:cubicBezTo>
                  <a:cubicBezTo>
                    <a:pt x="952" y="370"/>
                    <a:pt x="924" y="396"/>
                    <a:pt x="897" y="420"/>
                  </a:cubicBezTo>
                  <a:cubicBezTo>
                    <a:pt x="836" y="473"/>
                    <a:pt x="763" y="508"/>
                    <a:pt x="693" y="542"/>
                  </a:cubicBezTo>
                  <a:cubicBezTo>
                    <a:pt x="667" y="555"/>
                    <a:pt x="640" y="568"/>
                    <a:pt x="614" y="582"/>
                  </a:cubicBezTo>
                  <a:cubicBezTo>
                    <a:pt x="577" y="602"/>
                    <a:pt x="543" y="619"/>
                    <a:pt x="506" y="632"/>
                  </a:cubicBezTo>
                  <a:moveTo>
                    <a:pt x="349" y="662"/>
                  </a:moveTo>
                  <a:cubicBezTo>
                    <a:pt x="341" y="652"/>
                    <a:pt x="341" y="652"/>
                    <a:pt x="341" y="652"/>
                  </a:cubicBezTo>
                  <a:cubicBezTo>
                    <a:pt x="351" y="642"/>
                    <a:pt x="360" y="631"/>
                    <a:pt x="369" y="621"/>
                  </a:cubicBezTo>
                  <a:cubicBezTo>
                    <a:pt x="388" y="598"/>
                    <a:pt x="408" y="574"/>
                    <a:pt x="431" y="554"/>
                  </a:cubicBezTo>
                  <a:cubicBezTo>
                    <a:pt x="465" y="524"/>
                    <a:pt x="500" y="492"/>
                    <a:pt x="533" y="462"/>
                  </a:cubicBezTo>
                  <a:cubicBezTo>
                    <a:pt x="624" y="378"/>
                    <a:pt x="718" y="292"/>
                    <a:pt x="824" y="222"/>
                  </a:cubicBezTo>
                  <a:cubicBezTo>
                    <a:pt x="868" y="193"/>
                    <a:pt x="912" y="165"/>
                    <a:pt x="964" y="148"/>
                  </a:cubicBezTo>
                  <a:cubicBezTo>
                    <a:pt x="968" y="146"/>
                    <a:pt x="968" y="146"/>
                    <a:pt x="968" y="146"/>
                  </a:cubicBezTo>
                  <a:cubicBezTo>
                    <a:pt x="971" y="150"/>
                    <a:pt x="971" y="150"/>
                    <a:pt x="971" y="150"/>
                  </a:cubicBezTo>
                  <a:cubicBezTo>
                    <a:pt x="981" y="162"/>
                    <a:pt x="987" y="173"/>
                    <a:pt x="989" y="184"/>
                  </a:cubicBezTo>
                  <a:cubicBezTo>
                    <a:pt x="992" y="199"/>
                    <a:pt x="989" y="213"/>
                    <a:pt x="979" y="227"/>
                  </a:cubicBezTo>
                  <a:cubicBezTo>
                    <a:pt x="976" y="231"/>
                    <a:pt x="976" y="231"/>
                    <a:pt x="976" y="231"/>
                  </a:cubicBezTo>
                  <a:cubicBezTo>
                    <a:pt x="958" y="255"/>
                    <a:pt x="940" y="280"/>
                    <a:pt x="917" y="300"/>
                  </a:cubicBezTo>
                  <a:cubicBezTo>
                    <a:pt x="845" y="363"/>
                    <a:pt x="762" y="421"/>
                    <a:pt x="654" y="483"/>
                  </a:cubicBezTo>
                  <a:cubicBezTo>
                    <a:pt x="613" y="506"/>
                    <a:pt x="572" y="531"/>
                    <a:pt x="533" y="555"/>
                  </a:cubicBezTo>
                  <a:cubicBezTo>
                    <a:pt x="473" y="591"/>
                    <a:pt x="412" y="628"/>
                    <a:pt x="349" y="662"/>
                  </a:cubicBezTo>
                  <a:moveTo>
                    <a:pt x="181" y="451"/>
                  </a:moveTo>
                  <a:cubicBezTo>
                    <a:pt x="179" y="429"/>
                    <a:pt x="179" y="429"/>
                    <a:pt x="179" y="429"/>
                  </a:cubicBezTo>
                  <a:cubicBezTo>
                    <a:pt x="173" y="379"/>
                    <a:pt x="189" y="336"/>
                    <a:pt x="205" y="293"/>
                  </a:cubicBezTo>
                  <a:cubicBezTo>
                    <a:pt x="211" y="278"/>
                    <a:pt x="211" y="278"/>
                    <a:pt x="211" y="278"/>
                  </a:cubicBezTo>
                  <a:cubicBezTo>
                    <a:pt x="215" y="265"/>
                    <a:pt x="220" y="253"/>
                    <a:pt x="225" y="241"/>
                  </a:cubicBezTo>
                  <a:cubicBezTo>
                    <a:pt x="231" y="227"/>
                    <a:pt x="237" y="213"/>
                    <a:pt x="241" y="200"/>
                  </a:cubicBezTo>
                  <a:cubicBezTo>
                    <a:pt x="255" y="160"/>
                    <a:pt x="287" y="144"/>
                    <a:pt x="322" y="129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181" y="451"/>
                    <a:pt x="181" y="451"/>
                    <a:pt x="181" y="451"/>
                  </a:cubicBezTo>
                  <a:moveTo>
                    <a:pt x="383" y="551"/>
                  </a:moveTo>
                  <a:cubicBezTo>
                    <a:pt x="391" y="532"/>
                    <a:pt x="391" y="532"/>
                    <a:pt x="391" y="532"/>
                  </a:cubicBezTo>
                  <a:cubicBezTo>
                    <a:pt x="413" y="478"/>
                    <a:pt x="452" y="440"/>
                    <a:pt x="490" y="403"/>
                  </a:cubicBezTo>
                  <a:cubicBezTo>
                    <a:pt x="496" y="396"/>
                    <a:pt x="502" y="390"/>
                    <a:pt x="508" y="384"/>
                  </a:cubicBezTo>
                  <a:cubicBezTo>
                    <a:pt x="515" y="377"/>
                    <a:pt x="522" y="370"/>
                    <a:pt x="529" y="364"/>
                  </a:cubicBezTo>
                  <a:cubicBezTo>
                    <a:pt x="540" y="354"/>
                    <a:pt x="551" y="343"/>
                    <a:pt x="561" y="333"/>
                  </a:cubicBezTo>
                  <a:cubicBezTo>
                    <a:pt x="659" y="225"/>
                    <a:pt x="749" y="151"/>
                    <a:pt x="844" y="100"/>
                  </a:cubicBezTo>
                  <a:cubicBezTo>
                    <a:pt x="857" y="93"/>
                    <a:pt x="870" y="89"/>
                    <a:pt x="883" y="84"/>
                  </a:cubicBezTo>
                  <a:cubicBezTo>
                    <a:pt x="889" y="82"/>
                    <a:pt x="895" y="80"/>
                    <a:pt x="901" y="78"/>
                  </a:cubicBezTo>
                  <a:cubicBezTo>
                    <a:pt x="905" y="77"/>
                    <a:pt x="905" y="77"/>
                    <a:pt x="905" y="77"/>
                  </a:cubicBezTo>
                  <a:cubicBezTo>
                    <a:pt x="917" y="94"/>
                    <a:pt x="917" y="94"/>
                    <a:pt x="917" y="94"/>
                  </a:cubicBezTo>
                  <a:cubicBezTo>
                    <a:pt x="901" y="114"/>
                    <a:pt x="901" y="114"/>
                    <a:pt x="901" y="114"/>
                  </a:cubicBezTo>
                  <a:cubicBezTo>
                    <a:pt x="936" y="130"/>
                    <a:pt x="936" y="130"/>
                    <a:pt x="936" y="130"/>
                  </a:cubicBezTo>
                  <a:cubicBezTo>
                    <a:pt x="933" y="135"/>
                    <a:pt x="933" y="135"/>
                    <a:pt x="933" y="135"/>
                  </a:cubicBezTo>
                  <a:cubicBezTo>
                    <a:pt x="932" y="136"/>
                    <a:pt x="932" y="138"/>
                    <a:pt x="931" y="139"/>
                  </a:cubicBezTo>
                  <a:cubicBezTo>
                    <a:pt x="930" y="142"/>
                    <a:pt x="928" y="145"/>
                    <a:pt x="924" y="147"/>
                  </a:cubicBezTo>
                  <a:cubicBezTo>
                    <a:pt x="847" y="179"/>
                    <a:pt x="787" y="215"/>
                    <a:pt x="737" y="258"/>
                  </a:cubicBezTo>
                  <a:cubicBezTo>
                    <a:pt x="648" y="334"/>
                    <a:pt x="559" y="409"/>
                    <a:pt x="469" y="484"/>
                  </a:cubicBezTo>
                  <a:cubicBezTo>
                    <a:pt x="432" y="516"/>
                    <a:pt x="432" y="516"/>
                    <a:pt x="432" y="516"/>
                  </a:cubicBezTo>
                  <a:cubicBezTo>
                    <a:pt x="425" y="522"/>
                    <a:pt x="418" y="527"/>
                    <a:pt x="410" y="532"/>
                  </a:cubicBezTo>
                  <a:cubicBezTo>
                    <a:pt x="407" y="534"/>
                    <a:pt x="404" y="536"/>
                    <a:pt x="400" y="539"/>
                  </a:cubicBezTo>
                  <a:cubicBezTo>
                    <a:pt x="383" y="551"/>
                    <a:pt x="383" y="551"/>
                    <a:pt x="383" y="551"/>
                  </a:cubicBezTo>
                  <a:moveTo>
                    <a:pt x="311" y="555"/>
                  </a:moveTo>
                  <a:cubicBezTo>
                    <a:pt x="316" y="533"/>
                    <a:pt x="316" y="533"/>
                    <a:pt x="316" y="533"/>
                  </a:cubicBezTo>
                  <a:cubicBezTo>
                    <a:pt x="348" y="367"/>
                    <a:pt x="660" y="75"/>
                    <a:pt x="821" y="60"/>
                  </a:cubicBezTo>
                  <a:cubicBezTo>
                    <a:pt x="825" y="71"/>
                    <a:pt x="825" y="71"/>
                    <a:pt x="825" y="71"/>
                  </a:cubicBezTo>
                  <a:cubicBezTo>
                    <a:pt x="631" y="200"/>
                    <a:pt x="484" y="359"/>
                    <a:pt x="326" y="539"/>
                  </a:cubicBezTo>
                  <a:cubicBezTo>
                    <a:pt x="311" y="555"/>
                    <a:pt x="311" y="555"/>
                    <a:pt x="311" y="555"/>
                  </a:cubicBezTo>
                  <a:moveTo>
                    <a:pt x="269" y="383"/>
                  </a:moveTo>
                  <a:cubicBezTo>
                    <a:pt x="252" y="375"/>
                    <a:pt x="252" y="375"/>
                    <a:pt x="252" y="375"/>
                  </a:cubicBezTo>
                  <a:cubicBezTo>
                    <a:pt x="254" y="370"/>
                    <a:pt x="254" y="370"/>
                    <a:pt x="254" y="370"/>
                  </a:cubicBezTo>
                  <a:cubicBezTo>
                    <a:pt x="255" y="366"/>
                    <a:pt x="256" y="361"/>
                    <a:pt x="258" y="357"/>
                  </a:cubicBezTo>
                  <a:cubicBezTo>
                    <a:pt x="260" y="346"/>
                    <a:pt x="263" y="336"/>
                    <a:pt x="268" y="326"/>
                  </a:cubicBezTo>
                  <a:cubicBezTo>
                    <a:pt x="281" y="299"/>
                    <a:pt x="295" y="272"/>
                    <a:pt x="308" y="245"/>
                  </a:cubicBezTo>
                  <a:cubicBezTo>
                    <a:pt x="317" y="228"/>
                    <a:pt x="326" y="211"/>
                    <a:pt x="334" y="194"/>
                  </a:cubicBezTo>
                  <a:cubicBezTo>
                    <a:pt x="368" y="128"/>
                    <a:pt x="425" y="87"/>
                    <a:pt x="519" y="63"/>
                  </a:cubicBezTo>
                  <a:cubicBezTo>
                    <a:pt x="537" y="59"/>
                    <a:pt x="537" y="59"/>
                    <a:pt x="537" y="59"/>
                  </a:cubicBezTo>
                  <a:cubicBezTo>
                    <a:pt x="269" y="383"/>
                    <a:pt x="269" y="383"/>
                    <a:pt x="269" y="383"/>
                  </a:cubicBezTo>
                  <a:moveTo>
                    <a:pt x="231" y="535"/>
                  </a:moveTo>
                  <a:cubicBezTo>
                    <a:pt x="260" y="460"/>
                    <a:pt x="302" y="393"/>
                    <a:pt x="365" y="316"/>
                  </a:cubicBezTo>
                  <a:cubicBezTo>
                    <a:pt x="380" y="298"/>
                    <a:pt x="395" y="280"/>
                    <a:pt x="409" y="262"/>
                  </a:cubicBezTo>
                  <a:cubicBezTo>
                    <a:pt x="450" y="212"/>
                    <a:pt x="493" y="160"/>
                    <a:pt x="536" y="110"/>
                  </a:cubicBezTo>
                  <a:cubicBezTo>
                    <a:pt x="561" y="83"/>
                    <a:pt x="592" y="61"/>
                    <a:pt x="622" y="40"/>
                  </a:cubicBezTo>
                  <a:cubicBezTo>
                    <a:pt x="632" y="34"/>
                    <a:pt x="643" y="28"/>
                    <a:pt x="657" y="28"/>
                  </a:cubicBezTo>
                  <a:cubicBezTo>
                    <a:pt x="673" y="28"/>
                    <a:pt x="691" y="35"/>
                    <a:pt x="711" y="55"/>
                  </a:cubicBezTo>
                  <a:cubicBezTo>
                    <a:pt x="716" y="60"/>
                    <a:pt x="716" y="60"/>
                    <a:pt x="716" y="60"/>
                  </a:cubicBezTo>
                  <a:cubicBezTo>
                    <a:pt x="710" y="64"/>
                    <a:pt x="710" y="64"/>
                    <a:pt x="710" y="64"/>
                  </a:cubicBezTo>
                  <a:cubicBezTo>
                    <a:pt x="698" y="73"/>
                    <a:pt x="686" y="81"/>
                    <a:pt x="675" y="89"/>
                  </a:cubicBezTo>
                  <a:cubicBezTo>
                    <a:pt x="650" y="107"/>
                    <a:pt x="626" y="123"/>
                    <a:pt x="601" y="139"/>
                  </a:cubicBezTo>
                  <a:cubicBezTo>
                    <a:pt x="485" y="212"/>
                    <a:pt x="392" y="313"/>
                    <a:pt x="315" y="451"/>
                  </a:cubicBezTo>
                  <a:cubicBezTo>
                    <a:pt x="299" y="478"/>
                    <a:pt x="282" y="504"/>
                    <a:pt x="264" y="529"/>
                  </a:cubicBezTo>
                  <a:cubicBezTo>
                    <a:pt x="254" y="544"/>
                    <a:pt x="244" y="558"/>
                    <a:pt x="234" y="573"/>
                  </a:cubicBezTo>
                  <a:cubicBezTo>
                    <a:pt x="232" y="576"/>
                    <a:pt x="231" y="581"/>
                    <a:pt x="230" y="586"/>
                  </a:cubicBezTo>
                  <a:cubicBezTo>
                    <a:pt x="230" y="588"/>
                    <a:pt x="230" y="589"/>
                    <a:pt x="230" y="591"/>
                  </a:cubicBezTo>
                  <a:cubicBezTo>
                    <a:pt x="233" y="594"/>
                    <a:pt x="233" y="594"/>
                    <a:pt x="233" y="594"/>
                  </a:cubicBezTo>
                  <a:cubicBezTo>
                    <a:pt x="297" y="556"/>
                    <a:pt x="297" y="556"/>
                    <a:pt x="297" y="556"/>
                  </a:cubicBezTo>
                  <a:cubicBezTo>
                    <a:pt x="296" y="567"/>
                    <a:pt x="296" y="567"/>
                    <a:pt x="296" y="567"/>
                  </a:cubicBezTo>
                  <a:cubicBezTo>
                    <a:pt x="296" y="574"/>
                    <a:pt x="295" y="581"/>
                    <a:pt x="295" y="587"/>
                  </a:cubicBezTo>
                  <a:cubicBezTo>
                    <a:pt x="294" y="602"/>
                    <a:pt x="293" y="616"/>
                    <a:pt x="293" y="629"/>
                  </a:cubicBezTo>
                  <a:cubicBezTo>
                    <a:pt x="294" y="633"/>
                    <a:pt x="294" y="636"/>
                    <a:pt x="295" y="640"/>
                  </a:cubicBezTo>
                  <a:cubicBezTo>
                    <a:pt x="297" y="650"/>
                    <a:pt x="300" y="658"/>
                    <a:pt x="301" y="662"/>
                  </a:cubicBezTo>
                  <a:cubicBezTo>
                    <a:pt x="319" y="662"/>
                    <a:pt x="331" y="673"/>
                    <a:pt x="343" y="683"/>
                  </a:cubicBezTo>
                  <a:cubicBezTo>
                    <a:pt x="354" y="692"/>
                    <a:pt x="365" y="702"/>
                    <a:pt x="381" y="703"/>
                  </a:cubicBezTo>
                  <a:cubicBezTo>
                    <a:pt x="386" y="703"/>
                    <a:pt x="390" y="703"/>
                    <a:pt x="395" y="703"/>
                  </a:cubicBezTo>
                  <a:cubicBezTo>
                    <a:pt x="433" y="703"/>
                    <a:pt x="464" y="691"/>
                    <a:pt x="500" y="673"/>
                  </a:cubicBezTo>
                  <a:cubicBezTo>
                    <a:pt x="541" y="651"/>
                    <a:pt x="582" y="631"/>
                    <a:pt x="623" y="610"/>
                  </a:cubicBezTo>
                  <a:cubicBezTo>
                    <a:pt x="678" y="582"/>
                    <a:pt x="735" y="554"/>
                    <a:pt x="790" y="524"/>
                  </a:cubicBezTo>
                  <a:cubicBezTo>
                    <a:pt x="825" y="505"/>
                    <a:pt x="859" y="482"/>
                    <a:pt x="892" y="459"/>
                  </a:cubicBezTo>
                  <a:cubicBezTo>
                    <a:pt x="907" y="449"/>
                    <a:pt x="923" y="438"/>
                    <a:pt x="939" y="427"/>
                  </a:cubicBezTo>
                  <a:cubicBezTo>
                    <a:pt x="948" y="422"/>
                    <a:pt x="958" y="416"/>
                    <a:pt x="973" y="416"/>
                  </a:cubicBezTo>
                  <a:cubicBezTo>
                    <a:pt x="974" y="416"/>
                    <a:pt x="975" y="416"/>
                    <a:pt x="976" y="416"/>
                  </a:cubicBezTo>
                  <a:cubicBezTo>
                    <a:pt x="987" y="417"/>
                    <a:pt x="987" y="417"/>
                    <a:pt x="987" y="417"/>
                  </a:cubicBezTo>
                  <a:cubicBezTo>
                    <a:pt x="981" y="426"/>
                    <a:pt x="981" y="426"/>
                    <a:pt x="981" y="426"/>
                  </a:cubicBezTo>
                  <a:cubicBezTo>
                    <a:pt x="979" y="428"/>
                    <a:pt x="978" y="430"/>
                    <a:pt x="977" y="432"/>
                  </a:cubicBezTo>
                  <a:cubicBezTo>
                    <a:pt x="974" y="436"/>
                    <a:pt x="970" y="441"/>
                    <a:pt x="966" y="445"/>
                  </a:cubicBezTo>
                  <a:cubicBezTo>
                    <a:pt x="903" y="510"/>
                    <a:pt x="844" y="555"/>
                    <a:pt x="781" y="585"/>
                  </a:cubicBezTo>
                  <a:cubicBezTo>
                    <a:pt x="761" y="594"/>
                    <a:pt x="742" y="605"/>
                    <a:pt x="723" y="615"/>
                  </a:cubicBezTo>
                  <a:cubicBezTo>
                    <a:pt x="697" y="629"/>
                    <a:pt x="669" y="645"/>
                    <a:pt x="640" y="656"/>
                  </a:cubicBezTo>
                  <a:cubicBezTo>
                    <a:pt x="590" y="676"/>
                    <a:pt x="539" y="693"/>
                    <a:pt x="489" y="710"/>
                  </a:cubicBezTo>
                  <a:cubicBezTo>
                    <a:pt x="468" y="717"/>
                    <a:pt x="447" y="724"/>
                    <a:pt x="426" y="731"/>
                  </a:cubicBezTo>
                  <a:cubicBezTo>
                    <a:pt x="422" y="732"/>
                    <a:pt x="418" y="733"/>
                    <a:pt x="414" y="734"/>
                  </a:cubicBezTo>
                  <a:cubicBezTo>
                    <a:pt x="406" y="736"/>
                    <a:pt x="399" y="739"/>
                    <a:pt x="392" y="742"/>
                  </a:cubicBezTo>
                  <a:cubicBezTo>
                    <a:pt x="387" y="745"/>
                    <a:pt x="382" y="753"/>
                    <a:pt x="383" y="757"/>
                  </a:cubicBezTo>
                  <a:cubicBezTo>
                    <a:pt x="383" y="759"/>
                    <a:pt x="386" y="763"/>
                    <a:pt x="388" y="766"/>
                  </a:cubicBezTo>
                  <a:cubicBezTo>
                    <a:pt x="390" y="768"/>
                    <a:pt x="391" y="769"/>
                    <a:pt x="391" y="769"/>
                  </a:cubicBezTo>
                  <a:cubicBezTo>
                    <a:pt x="391" y="769"/>
                    <a:pt x="391" y="769"/>
                    <a:pt x="391" y="769"/>
                  </a:cubicBezTo>
                  <a:cubicBezTo>
                    <a:pt x="393" y="769"/>
                    <a:pt x="395" y="769"/>
                    <a:pt x="397" y="769"/>
                  </a:cubicBezTo>
                  <a:cubicBezTo>
                    <a:pt x="413" y="769"/>
                    <a:pt x="423" y="777"/>
                    <a:pt x="431" y="785"/>
                  </a:cubicBezTo>
                  <a:cubicBezTo>
                    <a:pt x="433" y="788"/>
                    <a:pt x="436" y="792"/>
                    <a:pt x="439" y="795"/>
                  </a:cubicBezTo>
                  <a:cubicBezTo>
                    <a:pt x="441" y="799"/>
                    <a:pt x="444" y="802"/>
                    <a:pt x="447" y="805"/>
                  </a:cubicBezTo>
                  <a:cubicBezTo>
                    <a:pt x="449" y="807"/>
                    <a:pt x="451" y="809"/>
                    <a:pt x="453" y="811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450" y="822"/>
                    <a:pt x="450" y="822"/>
                    <a:pt x="450" y="822"/>
                  </a:cubicBezTo>
                  <a:cubicBezTo>
                    <a:pt x="442" y="823"/>
                    <a:pt x="435" y="823"/>
                    <a:pt x="429" y="823"/>
                  </a:cubicBezTo>
                  <a:cubicBezTo>
                    <a:pt x="400" y="823"/>
                    <a:pt x="381" y="815"/>
                    <a:pt x="363" y="795"/>
                  </a:cubicBezTo>
                  <a:cubicBezTo>
                    <a:pt x="359" y="791"/>
                    <a:pt x="356" y="786"/>
                    <a:pt x="352" y="781"/>
                  </a:cubicBezTo>
                  <a:cubicBezTo>
                    <a:pt x="343" y="768"/>
                    <a:pt x="332" y="755"/>
                    <a:pt x="319" y="740"/>
                  </a:cubicBezTo>
                  <a:cubicBezTo>
                    <a:pt x="305" y="724"/>
                    <a:pt x="289" y="709"/>
                    <a:pt x="274" y="694"/>
                  </a:cubicBezTo>
                  <a:cubicBezTo>
                    <a:pt x="264" y="684"/>
                    <a:pt x="254" y="674"/>
                    <a:pt x="245" y="664"/>
                  </a:cubicBezTo>
                  <a:cubicBezTo>
                    <a:pt x="233" y="652"/>
                    <a:pt x="220" y="640"/>
                    <a:pt x="207" y="627"/>
                  </a:cubicBezTo>
                  <a:cubicBezTo>
                    <a:pt x="196" y="616"/>
                    <a:pt x="184" y="605"/>
                    <a:pt x="173" y="593"/>
                  </a:cubicBezTo>
                  <a:cubicBezTo>
                    <a:pt x="170" y="591"/>
                    <a:pt x="168" y="589"/>
                    <a:pt x="167" y="587"/>
                  </a:cubicBezTo>
                  <a:cubicBezTo>
                    <a:pt x="156" y="575"/>
                    <a:pt x="150" y="565"/>
                    <a:pt x="148" y="556"/>
                  </a:cubicBezTo>
                  <a:cubicBezTo>
                    <a:pt x="144" y="538"/>
                    <a:pt x="155" y="521"/>
                    <a:pt x="174" y="499"/>
                  </a:cubicBezTo>
                  <a:cubicBezTo>
                    <a:pt x="178" y="494"/>
                    <a:pt x="178" y="494"/>
                    <a:pt x="178" y="494"/>
                  </a:cubicBezTo>
                  <a:cubicBezTo>
                    <a:pt x="231" y="535"/>
                    <a:pt x="231" y="535"/>
                    <a:pt x="231" y="535"/>
                  </a:cubicBezTo>
                  <a:moveTo>
                    <a:pt x="657" y="0"/>
                  </a:moveTo>
                  <a:cubicBezTo>
                    <a:pt x="648" y="0"/>
                    <a:pt x="638" y="2"/>
                    <a:pt x="628" y="5"/>
                  </a:cubicBezTo>
                  <a:cubicBezTo>
                    <a:pt x="593" y="18"/>
                    <a:pt x="560" y="29"/>
                    <a:pt x="521" y="34"/>
                  </a:cubicBezTo>
                  <a:cubicBezTo>
                    <a:pt x="482" y="38"/>
                    <a:pt x="438" y="56"/>
                    <a:pt x="389" y="88"/>
                  </a:cubicBezTo>
                  <a:cubicBezTo>
                    <a:pt x="357" y="109"/>
                    <a:pt x="324" y="120"/>
                    <a:pt x="285" y="129"/>
                  </a:cubicBezTo>
                  <a:cubicBezTo>
                    <a:pt x="283" y="130"/>
                    <a:pt x="280" y="131"/>
                    <a:pt x="277" y="131"/>
                  </a:cubicBezTo>
                  <a:cubicBezTo>
                    <a:pt x="268" y="133"/>
                    <a:pt x="259" y="135"/>
                    <a:pt x="253" y="140"/>
                  </a:cubicBezTo>
                  <a:cubicBezTo>
                    <a:pt x="241" y="150"/>
                    <a:pt x="224" y="164"/>
                    <a:pt x="218" y="179"/>
                  </a:cubicBezTo>
                  <a:cubicBezTo>
                    <a:pt x="192" y="245"/>
                    <a:pt x="167" y="312"/>
                    <a:pt x="144" y="377"/>
                  </a:cubicBezTo>
                  <a:cubicBezTo>
                    <a:pt x="119" y="444"/>
                    <a:pt x="119" y="444"/>
                    <a:pt x="119" y="444"/>
                  </a:cubicBezTo>
                  <a:cubicBezTo>
                    <a:pt x="89" y="449"/>
                    <a:pt x="89" y="449"/>
                    <a:pt x="89" y="449"/>
                  </a:cubicBezTo>
                  <a:cubicBezTo>
                    <a:pt x="70" y="453"/>
                    <a:pt x="53" y="455"/>
                    <a:pt x="36" y="458"/>
                  </a:cubicBezTo>
                  <a:cubicBezTo>
                    <a:pt x="20" y="460"/>
                    <a:pt x="10" y="465"/>
                    <a:pt x="5" y="472"/>
                  </a:cubicBezTo>
                  <a:cubicBezTo>
                    <a:pt x="1" y="477"/>
                    <a:pt x="0" y="484"/>
                    <a:pt x="2" y="494"/>
                  </a:cubicBezTo>
                  <a:cubicBezTo>
                    <a:pt x="3" y="497"/>
                    <a:pt x="4" y="500"/>
                    <a:pt x="5" y="503"/>
                  </a:cubicBezTo>
                  <a:cubicBezTo>
                    <a:pt x="11" y="523"/>
                    <a:pt x="19" y="542"/>
                    <a:pt x="31" y="555"/>
                  </a:cubicBezTo>
                  <a:cubicBezTo>
                    <a:pt x="32" y="557"/>
                    <a:pt x="34" y="559"/>
                    <a:pt x="36" y="560"/>
                  </a:cubicBezTo>
                  <a:cubicBezTo>
                    <a:pt x="49" y="572"/>
                    <a:pt x="66" y="579"/>
                    <a:pt x="86" y="588"/>
                  </a:cubicBezTo>
                  <a:cubicBezTo>
                    <a:pt x="95" y="592"/>
                    <a:pt x="105" y="596"/>
                    <a:pt x="114" y="601"/>
                  </a:cubicBezTo>
                  <a:cubicBezTo>
                    <a:pt x="117" y="602"/>
                    <a:pt x="117" y="602"/>
                    <a:pt x="117" y="602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38" y="680"/>
                    <a:pt x="150" y="724"/>
                    <a:pt x="162" y="767"/>
                  </a:cubicBezTo>
                  <a:cubicBezTo>
                    <a:pt x="163" y="771"/>
                    <a:pt x="166" y="775"/>
                    <a:pt x="170" y="779"/>
                  </a:cubicBezTo>
                  <a:cubicBezTo>
                    <a:pt x="173" y="783"/>
                    <a:pt x="176" y="785"/>
                    <a:pt x="179" y="787"/>
                  </a:cubicBezTo>
                  <a:cubicBezTo>
                    <a:pt x="202" y="799"/>
                    <a:pt x="233" y="814"/>
                    <a:pt x="265" y="826"/>
                  </a:cubicBezTo>
                  <a:cubicBezTo>
                    <a:pt x="283" y="833"/>
                    <a:pt x="302" y="838"/>
                    <a:pt x="319" y="842"/>
                  </a:cubicBezTo>
                  <a:cubicBezTo>
                    <a:pt x="326" y="844"/>
                    <a:pt x="332" y="845"/>
                    <a:pt x="337" y="847"/>
                  </a:cubicBezTo>
                  <a:cubicBezTo>
                    <a:pt x="340" y="848"/>
                    <a:pt x="340" y="848"/>
                    <a:pt x="340" y="848"/>
                  </a:cubicBezTo>
                  <a:cubicBezTo>
                    <a:pt x="341" y="850"/>
                    <a:pt x="341" y="850"/>
                    <a:pt x="341" y="850"/>
                  </a:cubicBezTo>
                  <a:cubicBezTo>
                    <a:pt x="346" y="861"/>
                    <a:pt x="350" y="871"/>
                    <a:pt x="353" y="880"/>
                  </a:cubicBezTo>
                  <a:cubicBezTo>
                    <a:pt x="361" y="899"/>
                    <a:pt x="367" y="915"/>
                    <a:pt x="376" y="930"/>
                  </a:cubicBezTo>
                  <a:cubicBezTo>
                    <a:pt x="379" y="935"/>
                    <a:pt x="382" y="940"/>
                    <a:pt x="386" y="943"/>
                  </a:cubicBezTo>
                  <a:cubicBezTo>
                    <a:pt x="395" y="954"/>
                    <a:pt x="406" y="959"/>
                    <a:pt x="416" y="959"/>
                  </a:cubicBezTo>
                  <a:cubicBezTo>
                    <a:pt x="417" y="959"/>
                    <a:pt x="418" y="959"/>
                    <a:pt x="419" y="959"/>
                  </a:cubicBezTo>
                  <a:cubicBezTo>
                    <a:pt x="432" y="958"/>
                    <a:pt x="444" y="949"/>
                    <a:pt x="454" y="934"/>
                  </a:cubicBezTo>
                  <a:cubicBezTo>
                    <a:pt x="463" y="920"/>
                    <a:pt x="470" y="905"/>
                    <a:pt x="477" y="887"/>
                  </a:cubicBezTo>
                  <a:cubicBezTo>
                    <a:pt x="481" y="878"/>
                    <a:pt x="485" y="869"/>
                    <a:pt x="489" y="859"/>
                  </a:cubicBezTo>
                  <a:cubicBezTo>
                    <a:pt x="491" y="855"/>
                    <a:pt x="491" y="855"/>
                    <a:pt x="491" y="855"/>
                  </a:cubicBezTo>
                  <a:cubicBezTo>
                    <a:pt x="491" y="855"/>
                    <a:pt x="508" y="859"/>
                    <a:pt x="515" y="861"/>
                  </a:cubicBezTo>
                  <a:cubicBezTo>
                    <a:pt x="531" y="865"/>
                    <a:pt x="548" y="869"/>
                    <a:pt x="564" y="873"/>
                  </a:cubicBezTo>
                  <a:cubicBezTo>
                    <a:pt x="567" y="873"/>
                    <a:pt x="570" y="874"/>
                    <a:pt x="573" y="874"/>
                  </a:cubicBezTo>
                  <a:cubicBezTo>
                    <a:pt x="581" y="876"/>
                    <a:pt x="589" y="878"/>
                    <a:pt x="596" y="878"/>
                  </a:cubicBezTo>
                  <a:cubicBezTo>
                    <a:pt x="600" y="878"/>
                    <a:pt x="603" y="877"/>
                    <a:pt x="606" y="876"/>
                  </a:cubicBezTo>
                  <a:cubicBezTo>
                    <a:pt x="680" y="833"/>
                    <a:pt x="760" y="784"/>
                    <a:pt x="856" y="724"/>
                  </a:cubicBezTo>
                  <a:cubicBezTo>
                    <a:pt x="889" y="704"/>
                    <a:pt x="912" y="677"/>
                    <a:pt x="926" y="646"/>
                  </a:cubicBezTo>
                  <a:cubicBezTo>
                    <a:pt x="932" y="633"/>
                    <a:pt x="941" y="622"/>
                    <a:pt x="952" y="615"/>
                  </a:cubicBezTo>
                  <a:cubicBezTo>
                    <a:pt x="989" y="592"/>
                    <a:pt x="1002" y="564"/>
                    <a:pt x="995" y="525"/>
                  </a:cubicBezTo>
                  <a:cubicBezTo>
                    <a:pt x="994" y="520"/>
                    <a:pt x="992" y="515"/>
                    <a:pt x="990" y="510"/>
                  </a:cubicBezTo>
                  <a:cubicBezTo>
                    <a:pt x="990" y="508"/>
                    <a:pt x="989" y="507"/>
                    <a:pt x="989" y="505"/>
                  </a:cubicBezTo>
                  <a:cubicBezTo>
                    <a:pt x="986" y="492"/>
                    <a:pt x="988" y="474"/>
                    <a:pt x="996" y="465"/>
                  </a:cubicBezTo>
                  <a:cubicBezTo>
                    <a:pt x="1012" y="449"/>
                    <a:pt x="1014" y="429"/>
                    <a:pt x="1015" y="407"/>
                  </a:cubicBezTo>
                  <a:cubicBezTo>
                    <a:pt x="1016" y="400"/>
                    <a:pt x="1016" y="392"/>
                    <a:pt x="1018" y="384"/>
                  </a:cubicBezTo>
                  <a:cubicBezTo>
                    <a:pt x="1019" y="379"/>
                    <a:pt x="1019" y="373"/>
                    <a:pt x="1019" y="367"/>
                  </a:cubicBezTo>
                  <a:cubicBezTo>
                    <a:pt x="1020" y="359"/>
                    <a:pt x="1020" y="350"/>
                    <a:pt x="1022" y="342"/>
                  </a:cubicBezTo>
                  <a:cubicBezTo>
                    <a:pt x="1033" y="304"/>
                    <a:pt x="1034" y="255"/>
                    <a:pt x="1025" y="210"/>
                  </a:cubicBezTo>
                  <a:cubicBezTo>
                    <a:pt x="1016" y="168"/>
                    <a:pt x="999" y="132"/>
                    <a:pt x="975" y="105"/>
                  </a:cubicBezTo>
                  <a:cubicBezTo>
                    <a:pt x="966" y="95"/>
                    <a:pt x="955" y="86"/>
                    <a:pt x="944" y="79"/>
                  </a:cubicBezTo>
                  <a:cubicBezTo>
                    <a:pt x="897" y="50"/>
                    <a:pt x="857" y="27"/>
                    <a:pt x="811" y="27"/>
                  </a:cubicBezTo>
                  <a:cubicBezTo>
                    <a:pt x="801" y="27"/>
                    <a:pt x="791" y="28"/>
                    <a:pt x="780" y="30"/>
                  </a:cubicBezTo>
                  <a:cubicBezTo>
                    <a:pt x="774" y="32"/>
                    <a:pt x="769" y="32"/>
                    <a:pt x="764" y="32"/>
                  </a:cubicBezTo>
                  <a:cubicBezTo>
                    <a:pt x="751" y="32"/>
                    <a:pt x="739" y="28"/>
                    <a:pt x="727" y="21"/>
                  </a:cubicBezTo>
                  <a:cubicBezTo>
                    <a:pt x="706" y="10"/>
                    <a:pt x="682" y="0"/>
                    <a:pt x="6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349"/>
            <p:cNvSpPr>
              <a:spLocks noEditPoints="1"/>
            </p:cNvSpPr>
            <p:nvPr/>
          </p:nvSpPr>
          <p:spPr bwMode="auto">
            <a:xfrm>
              <a:off x="-1031875" y="90487"/>
              <a:ext cx="725488" cy="742950"/>
            </a:xfrm>
            <a:custGeom>
              <a:avLst/>
              <a:gdLst>
                <a:gd name="T0" fmla="*/ 372 w 1020"/>
                <a:gd name="T1" fmla="*/ 933 h 1045"/>
                <a:gd name="T2" fmla="*/ 368 w 1020"/>
                <a:gd name="T3" fmla="*/ 986 h 1045"/>
                <a:gd name="T4" fmla="*/ 481 w 1020"/>
                <a:gd name="T5" fmla="*/ 755 h 1045"/>
                <a:gd name="T6" fmla="*/ 546 w 1020"/>
                <a:gd name="T7" fmla="*/ 215 h 1045"/>
                <a:gd name="T8" fmla="*/ 638 w 1020"/>
                <a:gd name="T9" fmla="*/ 211 h 1045"/>
                <a:gd name="T10" fmla="*/ 447 w 1020"/>
                <a:gd name="T11" fmla="*/ 0 h 1045"/>
                <a:gd name="T12" fmla="*/ 419 w 1020"/>
                <a:gd name="T13" fmla="*/ 124 h 1045"/>
                <a:gd name="T14" fmla="*/ 408 w 1020"/>
                <a:gd name="T15" fmla="*/ 56 h 1045"/>
                <a:gd name="T16" fmla="*/ 498 w 1020"/>
                <a:gd name="T17" fmla="*/ 36 h 1045"/>
                <a:gd name="T18" fmla="*/ 586 w 1020"/>
                <a:gd name="T19" fmla="*/ 161 h 1045"/>
                <a:gd name="T20" fmla="*/ 590 w 1020"/>
                <a:gd name="T21" fmla="*/ 300 h 1045"/>
                <a:gd name="T22" fmla="*/ 736 w 1020"/>
                <a:gd name="T23" fmla="*/ 306 h 1045"/>
                <a:gd name="T24" fmla="*/ 861 w 1020"/>
                <a:gd name="T25" fmla="*/ 708 h 1045"/>
                <a:gd name="T26" fmla="*/ 770 w 1020"/>
                <a:gd name="T27" fmla="*/ 484 h 1045"/>
                <a:gd name="T28" fmla="*/ 501 w 1020"/>
                <a:gd name="T29" fmla="*/ 406 h 1045"/>
                <a:gd name="T30" fmla="*/ 329 w 1020"/>
                <a:gd name="T31" fmla="*/ 297 h 1045"/>
                <a:gd name="T32" fmla="*/ 308 w 1020"/>
                <a:gd name="T33" fmla="*/ 320 h 1045"/>
                <a:gd name="T34" fmla="*/ 496 w 1020"/>
                <a:gd name="T35" fmla="*/ 458 h 1045"/>
                <a:gd name="T36" fmla="*/ 526 w 1020"/>
                <a:gd name="T37" fmla="*/ 421 h 1045"/>
                <a:gd name="T38" fmla="*/ 750 w 1020"/>
                <a:gd name="T39" fmla="*/ 537 h 1045"/>
                <a:gd name="T40" fmla="*/ 581 w 1020"/>
                <a:gd name="T41" fmla="*/ 594 h 1045"/>
                <a:gd name="T42" fmla="*/ 102 w 1020"/>
                <a:gd name="T43" fmla="*/ 406 h 1045"/>
                <a:gd name="T44" fmla="*/ 130 w 1020"/>
                <a:gd name="T45" fmla="*/ 364 h 1045"/>
                <a:gd name="T46" fmla="*/ 108 w 1020"/>
                <a:gd name="T47" fmla="*/ 374 h 1045"/>
                <a:gd name="T48" fmla="*/ 177 w 1020"/>
                <a:gd name="T49" fmla="*/ 389 h 1045"/>
                <a:gd name="T50" fmla="*/ 91 w 1020"/>
                <a:gd name="T51" fmla="*/ 299 h 1045"/>
                <a:gd name="T52" fmla="*/ 475 w 1020"/>
                <a:gd name="T53" fmla="*/ 554 h 1045"/>
                <a:gd name="T54" fmla="*/ 747 w 1020"/>
                <a:gd name="T55" fmla="*/ 768 h 1045"/>
                <a:gd name="T56" fmla="*/ 660 w 1020"/>
                <a:gd name="T57" fmla="*/ 791 h 1045"/>
                <a:gd name="T58" fmla="*/ 581 w 1020"/>
                <a:gd name="T59" fmla="*/ 789 h 1045"/>
                <a:gd name="T60" fmla="*/ 561 w 1020"/>
                <a:gd name="T61" fmla="*/ 791 h 1045"/>
                <a:gd name="T62" fmla="*/ 441 w 1020"/>
                <a:gd name="T63" fmla="*/ 659 h 1045"/>
                <a:gd name="T64" fmla="*/ 458 w 1020"/>
                <a:gd name="T65" fmla="*/ 801 h 1045"/>
                <a:gd name="T66" fmla="*/ 199 w 1020"/>
                <a:gd name="T67" fmla="*/ 787 h 1045"/>
                <a:gd name="T68" fmla="*/ 52 w 1020"/>
                <a:gd name="T69" fmla="*/ 561 h 1045"/>
                <a:gd name="T70" fmla="*/ 16 w 1020"/>
                <a:gd name="T71" fmla="*/ 593 h 1045"/>
                <a:gd name="T72" fmla="*/ 115 w 1020"/>
                <a:gd name="T73" fmla="*/ 682 h 1045"/>
                <a:gd name="T74" fmla="*/ 312 w 1020"/>
                <a:gd name="T75" fmla="*/ 866 h 1045"/>
                <a:gd name="T76" fmla="*/ 511 w 1020"/>
                <a:gd name="T77" fmla="*/ 813 h 1045"/>
                <a:gd name="T78" fmla="*/ 605 w 1020"/>
                <a:gd name="T79" fmla="*/ 814 h 1045"/>
                <a:gd name="T80" fmla="*/ 502 w 1020"/>
                <a:gd name="T81" fmla="*/ 988 h 1045"/>
                <a:gd name="T82" fmla="*/ 381 w 1020"/>
                <a:gd name="T83" fmla="*/ 905 h 1045"/>
                <a:gd name="T84" fmla="*/ 309 w 1020"/>
                <a:gd name="T85" fmla="*/ 1019 h 1045"/>
                <a:gd name="T86" fmla="*/ 75 w 1020"/>
                <a:gd name="T87" fmla="*/ 978 h 1045"/>
                <a:gd name="T88" fmla="*/ 41 w 1020"/>
                <a:gd name="T89" fmla="*/ 1023 h 1045"/>
                <a:gd name="T90" fmla="*/ 228 w 1020"/>
                <a:gd name="T91" fmla="*/ 1027 h 1045"/>
                <a:gd name="T92" fmla="*/ 402 w 1020"/>
                <a:gd name="T93" fmla="*/ 1029 h 1045"/>
                <a:gd name="T94" fmla="*/ 749 w 1020"/>
                <a:gd name="T95" fmla="*/ 892 h 1045"/>
                <a:gd name="T96" fmla="*/ 847 w 1020"/>
                <a:gd name="T97" fmla="*/ 888 h 1045"/>
                <a:gd name="T98" fmla="*/ 932 w 1020"/>
                <a:gd name="T99" fmla="*/ 874 h 1045"/>
                <a:gd name="T100" fmla="*/ 978 w 1020"/>
                <a:gd name="T101" fmla="*/ 842 h 1045"/>
                <a:gd name="T102" fmla="*/ 1007 w 1020"/>
                <a:gd name="T103" fmla="*/ 758 h 1045"/>
                <a:gd name="T104" fmla="*/ 684 w 1020"/>
                <a:gd name="T105" fmla="*/ 210 h 1045"/>
                <a:gd name="T106" fmla="*/ 459 w 1020"/>
                <a:gd name="T107" fmla="*/ 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20" h="1045">
                  <a:moveTo>
                    <a:pt x="368" y="986"/>
                  </a:moveTo>
                  <a:cubicBezTo>
                    <a:pt x="349" y="973"/>
                    <a:pt x="342" y="953"/>
                    <a:pt x="349" y="943"/>
                  </a:cubicBezTo>
                  <a:cubicBezTo>
                    <a:pt x="349" y="942"/>
                    <a:pt x="350" y="942"/>
                    <a:pt x="350" y="942"/>
                  </a:cubicBezTo>
                  <a:cubicBezTo>
                    <a:pt x="355" y="936"/>
                    <a:pt x="364" y="933"/>
                    <a:pt x="372" y="933"/>
                  </a:cubicBezTo>
                  <a:cubicBezTo>
                    <a:pt x="378" y="933"/>
                    <a:pt x="383" y="934"/>
                    <a:pt x="388" y="937"/>
                  </a:cubicBezTo>
                  <a:cubicBezTo>
                    <a:pt x="399" y="945"/>
                    <a:pt x="402" y="961"/>
                    <a:pt x="392" y="976"/>
                  </a:cubicBezTo>
                  <a:cubicBezTo>
                    <a:pt x="391" y="977"/>
                    <a:pt x="390" y="978"/>
                    <a:pt x="389" y="980"/>
                  </a:cubicBezTo>
                  <a:cubicBezTo>
                    <a:pt x="384" y="985"/>
                    <a:pt x="373" y="985"/>
                    <a:pt x="368" y="986"/>
                  </a:cubicBezTo>
                  <a:moveTo>
                    <a:pt x="474" y="765"/>
                  </a:moveTo>
                  <a:cubicBezTo>
                    <a:pt x="432" y="744"/>
                    <a:pt x="425" y="720"/>
                    <a:pt x="450" y="682"/>
                  </a:cubicBezTo>
                  <a:cubicBezTo>
                    <a:pt x="450" y="681"/>
                    <a:pt x="451" y="681"/>
                    <a:pt x="451" y="680"/>
                  </a:cubicBezTo>
                  <a:cubicBezTo>
                    <a:pt x="495" y="693"/>
                    <a:pt x="505" y="719"/>
                    <a:pt x="481" y="755"/>
                  </a:cubicBezTo>
                  <a:cubicBezTo>
                    <a:pt x="479" y="758"/>
                    <a:pt x="477" y="762"/>
                    <a:pt x="474" y="765"/>
                  </a:cubicBezTo>
                  <a:moveTo>
                    <a:pt x="590" y="271"/>
                  </a:moveTo>
                  <a:cubicBezTo>
                    <a:pt x="582" y="271"/>
                    <a:pt x="574" y="269"/>
                    <a:pt x="567" y="264"/>
                  </a:cubicBezTo>
                  <a:cubicBezTo>
                    <a:pt x="547" y="251"/>
                    <a:pt x="538" y="232"/>
                    <a:pt x="546" y="215"/>
                  </a:cubicBezTo>
                  <a:cubicBezTo>
                    <a:pt x="547" y="212"/>
                    <a:pt x="549" y="209"/>
                    <a:pt x="551" y="206"/>
                  </a:cubicBezTo>
                  <a:cubicBezTo>
                    <a:pt x="558" y="195"/>
                    <a:pt x="567" y="190"/>
                    <a:pt x="579" y="190"/>
                  </a:cubicBezTo>
                  <a:cubicBezTo>
                    <a:pt x="584" y="190"/>
                    <a:pt x="590" y="191"/>
                    <a:pt x="596" y="193"/>
                  </a:cubicBezTo>
                  <a:cubicBezTo>
                    <a:pt x="608" y="197"/>
                    <a:pt x="620" y="203"/>
                    <a:pt x="638" y="211"/>
                  </a:cubicBezTo>
                  <a:cubicBezTo>
                    <a:pt x="631" y="229"/>
                    <a:pt x="627" y="244"/>
                    <a:pt x="620" y="256"/>
                  </a:cubicBezTo>
                  <a:cubicBezTo>
                    <a:pt x="620" y="256"/>
                    <a:pt x="619" y="256"/>
                    <a:pt x="619" y="257"/>
                  </a:cubicBezTo>
                  <a:cubicBezTo>
                    <a:pt x="613" y="266"/>
                    <a:pt x="602" y="271"/>
                    <a:pt x="590" y="271"/>
                  </a:cubicBezTo>
                  <a:moveTo>
                    <a:pt x="447" y="0"/>
                  </a:moveTo>
                  <a:cubicBezTo>
                    <a:pt x="421" y="0"/>
                    <a:pt x="400" y="16"/>
                    <a:pt x="385" y="38"/>
                  </a:cubicBezTo>
                  <a:cubicBezTo>
                    <a:pt x="384" y="39"/>
                    <a:pt x="383" y="39"/>
                    <a:pt x="383" y="40"/>
                  </a:cubicBezTo>
                  <a:cubicBezTo>
                    <a:pt x="363" y="70"/>
                    <a:pt x="379" y="112"/>
                    <a:pt x="413" y="123"/>
                  </a:cubicBezTo>
                  <a:cubicBezTo>
                    <a:pt x="415" y="123"/>
                    <a:pt x="417" y="124"/>
                    <a:pt x="419" y="124"/>
                  </a:cubicBezTo>
                  <a:cubicBezTo>
                    <a:pt x="424" y="124"/>
                    <a:pt x="429" y="122"/>
                    <a:pt x="431" y="118"/>
                  </a:cubicBezTo>
                  <a:cubicBezTo>
                    <a:pt x="432" y="116"/>
                    <a:pt x="433" y="113"/>
                    <a:pt x="433" y="110"/>
                  </a:cubicBezTo>
                  <a:cubicBezTo>
                    <a:pt x="432" y="101"/>
                    <a:pt x="427" y="91"/>
                    <a:pt x="420" y="84"/>
                  </a:cubicBezTo>
                  <a:cubicBezTo>
                    <a:pt x="407" y="72"/>
                    <a:pt x="402" y="65"/>
                    <a:pt x="408" y="56"/>
                  </a:cubicBezTo>
                  <a:cubicBezTo>
                    <a:pt x="410" y="53"/>
                    <a:pt x="414" y="49"/>
                    <a:pt x="419" y="45"/>
                  </a:cubicBezTo>
                  <a:cubicBezTo>
                    <a:pt x="427" y="39"/>
                    <a:pt x="437" y="34"/>
                    <a:pt x="447" y="33"/>
                  </a:cubicBezTo>
                  <a:cubicBezTo>
                    <a:pt x="450" y="33"/>
                    <a:pt x="454" y="33"/>
                    <a:pt x="457" y="33"/>
                  </a:cubicBezTo>
                  <a:cubicBezTo>
                    <a:pt x="471" y="33"/>
                    <a:pt x="484" y="34"/>
                    <a:pt x="498" y="36"/>
                  </a:cubicBezTo>
                  <a:cubicBezTo>
                    <a:pt x="552" y="41"/>
                    <a:pt x="589" y="70"/>
                    <a:pt x="608" y="122"/>
                  </a:cubicBezTo>
                  <a:cubicBezTo>
                    <a:pt x="613" y="135"/>
                    <a:pt x="621" y="148"/>
                    <a:pt x="630" y="166"/>
                  </a:cubicBezTo>
                  <a:cubicBezTo>
                    <a:pt x="616" y="164"/>
                    <a:pt x="608" y="164"/>
                    <a:pt x="600" y="162"/>
                  </a:cubicBezTo>
                  <a:cubicBezTo>
                    <a:pt x="595" y="162"/>
                    <a:pt x="591" y="161"/>
                    <a:pt x="586" y="161"/>
                  </a:cubicBezTo>
                  <a:cubicBezTo>
                    <a:pt x="563" y="161"/>
                    <a:pt x="541" y="173"/>
                    <a:pt x="527" y="194"/>
                  </a:cubicBezTo>
                  <a:cubicBezTo>
                    <a:pt x="523" y="200"/>
                    <a:pt x="520" y="207"/>
                    <a:pt x="518" y="214"/>
                  </a:cubicBezTo>
                  <a:cubicBezTo>
                    <a:pt x="509" y="240"/>
                    <a:pt x="527" y="277"/>
                    <a:pt x="555" y="291"/>
                  </a:cubicBezTo>
                  <a:cubicBezTo>
                    <a:pt x="567" y="297"/>
                    <a:pt x="579" y="300"/>
                    <a:pt x="590" y="300"/>
                  </a:cubicBezTo>
                  <a:cubicBezTo>
                    <a:pt x="609" y="300"/>
                    <a:pt x="626" y="290"/>
                    <a:pt x="639" y="270"/>
                  </a:cubicBezTo>
                  <a:cubicBezTo>
                    <a:pt x="642" y="266"/>
                    <a:pt x="645" y="261"/>
                    <a:pt x="648" y="255"/>
                  </a:cubicBezTo>
                  <a:cubicBezTo>
                    <a:pt x="652" y="247"/>
                    <a:pt x="654" y="238"/>
                    <a:pt x="659" y="226"/>
                  </a:cubicBezTo>
                  <a:cubicBezTo>
                    <a:pt x="688" y="253"/>
                    <a:pt x="720" y="269"/>
                    <a:pt x="736" y="306"/>
                  </a:cubicBezTo>
                  <a:cubicBezTo>
                    <a:pt x="746" y="328"/>
                    <a:pt x="764" y="347"/>
                    <a:pt x="776" y="369"/>
                  </a:cubicBezTo>
                  <a:cubicBezTo>
                    <a:pt x="807" y="428"/>
                    <a:pt x="816" y="493"/>
                    <a:pt x="814" y="558"/>
                  </a:cubicBezTo>
                  <a:cubicBezTo>
                    <a:pt x="813" y="607"/>
                    <a:pt x="825" y="648"/>
                    <a:pt x="853" y="686"/>
                  </a:cubicBezTo>
                  <a:cubicBezTo>
                    <a:pt x="858" y="692"/>
                    <a:pt x="861" y="698"/>
                    <a:pt x="861" y="708"/>
                  </a:cubicBezTo>
                  <a:cubicBezTo>
                    <a:pt x="854" y="703"/>
                    <a:pt x="846" y="699"/>
                    <a:pt x="841" y="692"/>
                  </a:cubicBezTo>
                  <a:cubicBezTo>
                    <a:pt x="820" y="661"/>
                    <a:pt x="799" y="629"/>
                    <a:pt x="781" y="596"/>
                  </a:cubicBezTo>
                  <a:cubicBezTo>
                    <a:pt x="775" y="586"/>
                    <a:pt x="777" y="572"/>
                    <a:pt x="776" y="559"/>
                  </a:cubicBezTo>
                  <a:cubicBezTo>
                    <a:pt x="774" y="534"/>
                    <a:pt x="775" y="508"/>
                    <a:pt x="770" y="484"/>
                  </a:cubicBezTo>
                  <a:cubicBezTo>
                    <a:pt x="759" y="433"/>
                    <a:pt x="725" y="403"/>
                    <a:pt x="677" y="388"/>
                  </a:cubicBezTo>
                  <a:cubicBezTo>
                    <a:pt x="658" y="382"/>
                    <a:pt x="640" y="375"/>
                    <a:pt x="621" y="371"/>
                  </a:cubicBezTo>
                  <a:cubicBezTo>
                    <a:pt x="606" y="368"/>
                    <a:pt x="592" y="366"/>
                    <a:pt x="578" y="366"/>
                  </a:cubicBezTo>
                  <a:cubicBezTo>
                    <a:pt x="548" y="366"/>
                    <a:pt x="521" y="376"/>
                    <a:pt x="501" y="406"/>
                  </a:cubicBezTo>
                  <a:cubicBezTo>
                    <a:pt x="500" y="408"/>
                    <a:pt x="499" y="410"/>
                    <a:pt x="497" y="412"/>
                  </a:cubicBezTo>
                  <a:cubicBezTo>
                    <a:pt x="466" y="402"/>
                    <a:pt x="451" y="379"/>
                    <a:pt x="438" y="355"/>
                  </a:cubicBezTo>
                  <a:cubicBezTo>
                    <a:pt x="416" y="314"/>
                    <a:pt x="381" y="296"/>
                    <a:pt x="338" y="296"/>
                  </a:cubicBezTo>
                  <a:cubicBezTo>
                    <a:pt x="335" y="296"/>
                    <a:pt x="332" y="297"/>
                    <a:pt x="329" y="297"/>
                  </a:cubicBezTo>
                  <a:cubicBezTo>
                    <a:pt x="305" y="298"/>
                    <a:pt x="282" y="303"/>
                    <a:pt x="258" y="307"/>
                  </a:cubicBezTo>
                  <a:cubicBezTo>
                    <a:pt x="257" y="321"/>
                    <a:pt x="262" y="327"/>
                    <a:pt x="271" y="327"/>
                  </a:cubicBezTo>
                  <a:cubicBezTo>
                    <a:pt x="272" y="327"/>
                    <a:pt x="273" y="327"/>
                    <a:pt x="274" y="327"/>
                  </a:cubicBezTo>
                  <a:cubicBezTo>
                    <a:pt x="286" y="325"/>
                    <a:pt x="297" y="322"/>
                    <a:pt x="308" y="320"/>
                  </a:cubicBezTo>
                  <a:cubicBezTo>
                    <a:pt x="316" y="319"/>
                    <a:pt x="324" y="318"/>
                    <a:pt x="331" y="318"/>
                  </a:cubicBezTo>
                  <a:cubicBezTo>
                    <a:pt x="369" y="318"/>
                    <a:pt x="399" y="336"/>
                    <a:pt x="417" y="373"/>
                  </a:cubicBezTo>
                  <a:cubicBezTo>
                    <a:pt x="432" y="404"/>
                    <a:pt x="453" y="428"/>
                    <a:pt x="479" y="449"/>
                  </a:cubicBezTo>
                  <a:cubicBezTo>
                    <a:pt x="486" y="455"/>
                    <a:pt x="491" y="458"/>
                    <a:pt x="496" y="458"/>
                  </a:cubicBezTo>
                  <a:cubicBezTo>
                    <a:pt x="501" y="458"/>
                    <a:pt x="505" y="454"/>
                    <a:pt x="511" y="445"/>
                  </a:cubicBezTo>
                  <a:cubicBezTo>
                    <a:pt x="512" y="445"/>
                    <a:pt x="512" y="445"/>
                    <a:pt x="512" y="445"/>
                  </a:cubicBezTo>
                  <a:cubicBezTo>
                    <a:pt x="514" y="442"/>
                    <a:pt x="515" y="439"/>
                    <a:pt x="517" y="436"/>
                  </a:cubicBezTo>
                  <a:cubicBezTo>
                    <a:pt x="520" y="430"/>
                    <a:pt x="523" y="425"/>
                    <a:pt x="526" y="421"/>
                  </a:cubicBezTo>
                  <a:cubicBezTo>
                    <a:pt x="539" y="400"/>
                    <a:pt x="553" y="393"/>
                    <a:pt x="578" y="393"/>
                  </a:cubicBezTo>
                  <a:cubicBezTo>
                    <a:pt x="583" y="393"/>
                    <a:pt x="588" y="393"/>
                    <a:pt x="594" y="394"/>
                  </a:cubicBezTo>
                  <a:cubicBezTo>
                    <a:pt x="631" y="397"/>
                    <a:pt x="667" y="408"/>
                    <a:pt x="698" y="428"/>
                  </a:cubicBezTo>
                  <a:cubicBezTo>
                    <a:pt x="736" y="452"/>
                    <a:pt x="760" y="492"/>
                    <a:pt x="750" y="537"/>
                  </a:cubicBezTo>
                  <a:cubicBezTo>
                    <a:pt x="739" y="589"/>
                    <a:pt x="761" y="626"/>
                    <a:pt x="786" y="665"/>
                  </a:cubicBezTo>
                  <a:cubicBezTo>
                    <a:pt x="813" y="707"/>
                    <a:pt x="851" y="737"/>
                    <a:pt x="899" y="766"/>
                  </a:cubicBezTo>
                  <a:cubicBezTo>
                    <a:pt x="842" y="765"/>
                    <a:pt x="795" y="756"/>
                    <a:pt x="748" y="738"/>
                  </a:cubicBezTo>
                  <a:cubicBezTo>
                    <a:pt x="674" y="709"/>
                    <a:pt x="627" y="654"/>
                    <a:pt x="581" y="594"/>
                  </a:cubicBezTo>
                  <a:cubicBezTo>
                    <a:pt x="558" y="564"/>
                    <a:pt x="531" y="543"/>
                    <a:pt x="494" y="530"/>
                  </a:cubicBezTo>
                  <a:cubicBezTo>
                    <a:pt x="444" y="513"/>
                    <a:pt x="393" y="514"/>
                    <a:pt x="342" y="510"/>
                  </a:cubicBezTo>
                  <a:cubicBezTo>
                    <a:pt x="317" y="509"/>
                    <a:pt x="293" y="509"/>
                    <a:pt x="269" y="506"/>
                  </a:cubicBezTo>
                  <a:cubicBezTo>
                    <a:pt x="199" y="497"/>
                    <a:pt x="139" y="469"/>
                    <a:pt x="102" y="406"/>
                  </a:cubicBezTo>
                  <a:cubicBezTo>
                    <a:pt x="86" y="379"/>
                    <a:pt x="84" y="359"/>
                    <a:pt x="96" y="341"/>
                  </a:cubicBezTo>
                  <a:cubicBezTo>
                    <a:pt x="101" y="333"/>
                    <a:pt x="108" y="326"/>
                    <a:pt x="118" y="319"/>
                  </a:cubicBezTo>
                  <a:cubicBezTo>
                    <a:pt x="157" y="335"/>
                    <a:pt x="161" y="342"/>
                    <a:pt x="147" y="378"/>
                  </a:cubicBezTo>
                  <a:cubicBezTo>
                    <a:pt x="141" y="373"/>
                    <a:pt x="136" y="368"/>
                    <a:pt x="130" y="364"/>
                  </a:cubicBezTo>
                  <a:cubicBezTo>
                    <a:pt x="126" y="362"/>
                    <a:pt x="121" y="360"/>
                    <a:pt x="118" y="360"/>
                  </a:cubicBezTo>
                  <a:cubicBezTo>
                    <a:pt x="117" y="360"/>
                    <a:pt x="116" y="360"/>
                    <a:pt x="115" y="360"/>
                  </a:cubicBezTo>
                  <a:cubicBezTo>
                    <a:pt x="114" y="361"/>
                    <a:pt x="113" y="362"/>
                    <a:pt x="111" y="364"/>
                  </a:cubicBezTo>
                  <a:cubicBezTo>
                    <a:pt x="109" y="367"/>
                    <a:pt x="108" y="371"/>
                    <a:pt x="108" y="374"/>
                  </a:cubicBezTo>
                  <a:cubicBezTo>
                    <a:pt x="107" y="389"/>
                    <a:pt x="121" y="407"/>
                    <a:pt x="135" y="411"/>
                  </a:cubicBezTo>
                  <a:cubicBezTo>
                    <a:pt x="137" y="412"/>
                    <a:pt x="140" y="412"/>
                    <a:pt x="143" y="412"/>
                  </a:cubicBezTo>
                  <a:cubicBezTo>
                    <a:pt x="155" y="412"/>
                    <a:pt x="167" y="405"/>
                    <a:pt x="174" y="395"/>
                  </a:cubicBezTo>
                  <a:cubicBezTo>
                    <a:pt x="176" y="393"/>
                    <a:pt x="177" y="391"/>
                    <a:pt x="177" y="389"/>
                  </a:cubicBezTo>
                  <a:cubicBezTo>
                    <a:pt x="188" y="363"/>
                    <a:pt x="186" y="337"/>
                    <a:pt x="171" y="316"/>
                  </a:cubicBezTo>
                  <a:cubicBezTo>
                    <a:pt x="156" y="296"/>
                    <a:pt x="130" y="293"/>
                    <a:pt x="106" y="291"/>
                  </a:cubicBezTo>
                  <a:cubicBezTo>
                    <a:pt x="105" y="291"/>
                    <a:pt x="105" y="291"/>
                    <a:pt x="105" y="291"/>
                  </a:cubicBezTo>
                  <a:cubicBezTo>
                    <a:pt x="100" y="291"/>
                    <a:pt x="94" y="295"/>
                    <a:pt x="91" y="299"/>
                  </a:cubicBezTo>
                  <a:cubicBezTo>
                    <a:pt x="88" y="303"/>
                    <a:pt x="84" y="307"/>
                    <a:pt x="82" y="312"/>
                  </a:cubicBezTo>
                  <a:cubicBezTo>
                    <a:pt x="53" y="356"/>
                    <a:pt x="57" y="410"/>
                    <a:pt x="95" y="449"/>
                  </a:cubicBezTo>
                  <a:cubicBezTo>
                    <a:pt x="154" y="510"/>
                    <a:pt x="226" y="536"/>
                    <a:pt x="311" y="537"/>
                  </a:cubicBezTo>
                  <a:cubicBezTo>
                    <a:pt x="366" y="537"/>
                    <a:pt x="422" y="538"/>
                    <a:pt x="475" y="554"/>
                  </a:cubicBezTo>
                  <a:cubicBezTo>
                    <a:pt x="515" y="567"/>
                    <a:pt x="546" y="593"/>
                    <a:pt x="572" y="626"/>
                  </a:cubicBezTo>
                  <a:cubicBezTo>
                    <a:pt x="597" y="659"/>
                    <a:pt x="622" y="693"/>
                    <a:pt x="654" y="718"/>
                  </a:cubicBezTo>
                  <a:cubicBezTo>
                    <a:pt x="680" y="738"/>
                    <a:pt x="707" y="762"/>
                    <a:pt x="744" y="767"/>
                  </a:cubicBezTo>
                  <a:cubicBezTo>
                    <a:pt x="745" y="767"/>
                    <a:pt x="746" y="767"/>
                    <a:pt x="747" y="768"/>
                  </a:cubicBezTo>
                  <a:cubicBezTo>
                    <a:pt x="790" y="788"/>
                    <a:pt x="837" y="791"/>
                    <a:pt x="886" y="796"/>
                  </a:cubicBezTo>
                  <a:cubicBezTo>
                    <a:pt x="874" y="813"/>
                    <a:pt x="860" y="818"/>
                    <a:pt x="845" y="818"/>
                  </a:cubicBezTo>
                  <a:cubicBezTo>
                    <a:pt x="840" y="818"/>
                    <a:pt x="835" y="817"/>
                    <a:pt x="830" y="817"/>
                  </a:cubicBezTo>
                  <a:cubicBezTo>
                    <a:pt x="774" y="807"/>
                    <a:pt x="717" y="798"/>
                    <a:pt x="660" y="791"/>
                  </a:cubicBezTo>
                  <a:cubicBezTo>
                    <a:pt x="645" y="789"/>
                    <a:pt x="631" y="789"/>
                    <a:pt x="615" y="789"/>
                  </a:cubicBezTo>
                  <a:cubicBezTo>
                    <a:pt x="611" y="789"/>
                    <a:pt x="607" y="789"/>
                    <a:pt x="603" y="789"/>
                  </a:cubicBezTo>
                  <a:cubicBezTo>
                    <a:pt x="599" y="789"/>
                    <a:pt x="595" y="789"/>
                    <a:pt x="591" y="789"/>
                  </a:cubicBezTo>
                  <a:cubicBezTo>
                    <a:pt x="588" y="789"/>
                    <a:pt x="584" y="789"/>
                    <a:pt x="581" y="789"/>
                  </a:cubicBezTo>
                  <a:cubicBezTo>
                    <a:pt x="581" y="789"/>
                    <a:pt x="581" y="789"/>
                    <a:pt x="581" y="789"/>
                  </a:cubicBezTo>
                  <a:cubicBezTo>
                    <a:pt x="577" y="789"/>
                    <a:pt x="574" y="790"/>
                    <a:pt x="571" y="790"/>
                  </a:cubicBezTo>
                  <a:cubicBezTo>
                    <a:pt x="568" y="790"/>
                    <a:pt x="565" y="791"/>
                    <a:pt x="562" y="791"/>
                  </a:cubicBezTo>
                  <a:cubicBezTo>
                    <a:pt x="561" y="791"/>
                    <a:pt x="561" y="791"/>
                    <a:pt x="561" y="791"/>
                  </a:cubicBezTo>
                  <a:cubicBezTo>
                    <a:pt x="510" y="789"/>
                    <a:pt x="508" y="786"/>
                    <a:pt x="518" y="735"/>
                  </a:cubicBezTo>
                  <a:cubicBezTo>
                    <a:pt x="525" y="697"/>
                    <a:pt x="520" y="684"/>
                    <a:pt x="492" y="667"/>
                  </a:cubicBezTo>
                  <a:cubicBezTo>
                    <a:pt x="482" y="661"/>
                    <a:pt x="470" y="653"/>
                    <a:pt x="458" y="653"/>
                  </a:cubicBezTo>
                  <a:cubicBezTo>
                    <a:pt x="452" y="653"/>
                    <a:pt x="447" y="655"/>
                    <a:pt x="441" y="659"/>
                  </a:cubicBezTo>
                  <a:cubicBezTo>
                    <a:pt x="432" y="665"/>
                    <a:pt x="424" y="673"/>
                    <a:pt x="418" y="682"/>
                  </a:cubicBezTo>
                  <a:cubicBezTo>
                    <a:pt x="412" y="691"/>
                    <a:pt x="408" y="702"/>
                    <a:pt x="408" y="714"/>
                  </a:cubicBezTo>
                  <a:cubicBezTo>
                    <a:pt x="409" y="740"/>
                    <a:pt x="411" y="766"/>
                    <a:pt x="437" y="781"/>
                  </a:cubicBezTo>
                  <a:cubicBezTo>
                    <a:pt x="445" y="785"/>
                    <a:pt x="450" y="793"/>
                    <a:pt x="458" y="801"/>
                  </a:cubicBezTo>
                  <a:cubicBezTo>
                    <a:pt x="448" y="806"/>
                    <a:pt x="441" y="812"/>
                    <a:pt x="432" y="815"/>
                  </a:cubicBezTo>
                  <a:cubicBezTo>
                    <a:pt x="396" y="826"/>
                    <a:pt x="359" y="837"/>
                    <a:pt x="321" y="837"/>
                  </a:cubicBezTo>
                  <a:cubicBezTo>
                    <a:pt x="313" y="837"/>
                    <a:pt x="304" y="836"/>
                    <a:pt x="296" y="835"/>
                  </a:cubicBezTo>
                  <a:cubicBezTo>
                    <a:pt x="259" y="830"/>
                    <a:pt x="227" y="812"/>
                    <a:pt x="199" y="787"/>
                  </a:cubicBezTo>
                  <a:cubicBezTo>
                    <a:pt x="189" y="779"/>
                    <a:pt x="181" y="769"/>
                    <a:pt x="172" y="760"/>
                  </a:cubicBezTo>
                  <a:cubicBezTo>
                    <a:pt x="148" y="737"/>
                    <a:pt x="140" y="710"/>
                    <a:pt x="142" y="676"/>
                  </a:cubicBezTo>
                  <a:cubicBezTo>
                    <a:pt x="147" y="620"/>
                    <a:pt x="116" y="576"/>
                    <a:pt x="63" y="562"/>
                  </a:cubicBezTo>
                  <a:cubicBezTo>
                    <a:pt x="59" y="561"/>
                    <a:pt x="56" y="561"/>
                    <a:pt x="52" y="561"/>
                  </a:cubicBezTo>
                  <a:cubicBezTo>
                    <a:pt x="38" y="561"/>
                    <a:pt x="23" y="565"/>
                    <a:pt x="10" y="569"/>
                  </a:cubicBezTo>
                  <a:cubicBezTo>
                    <a:pt x="9" y="569"/>
                    <a:pt x="8" y="570"/>
                    <a:pt x="7" y="571"/>
                  </a:cubicBezTo>
                  <a:cubicBezTo>
                    <a:pt x="4" y="575"/>
                    <a:pt x="3" y="583"/>
                    <a:pt x="0" y="588"/>
                  </a:cubicBezTo>
                  <a:cubicBezTo>
                    <a:pt x="5" y="589"/>
                    <a:pt x="11" y="593"/>
                    <a:pt x="16" y="593"/>
                  </a:cubicBezTo>
                  <a:cubicBezTo>
                    <a:pt x="17" y="593"/>
                    <a:pt x="17" y="593"/>
                    <a:pt x="18" y="593"/>
                  </a:cubicBezTo>
                  <a:cubicBezTo>
                    <a:pt x="26" y="589"/>
                    <a:pt x="34" y="587"/>
                    <a:pt x="42" y="587"/>
                  </a:cubicBezTo>
                  <a:cubicBezTo>
                    <a:pt x="58" y="587"/>
                    <a:pt x="72" y="595"/>
                    <a:pt x="84" y="607"/>
                  </a:cubicBezTo>
                  <a:cubicBezTo>
                    <a:pt x="104" y="627"/>
                    <a:pt x="118" y="651"/>
                    <a:pt x="115" y="682"/>
                  </a:cubicBezTo>
                  <a:cubicBezTo>
                    <a:pt x="114" y="690"/>
                    <a:pt x="115" y="698"/>
                    <a:pt x="113" y="706"/>
                  </a:cubicBezTo>
                  <a:cubicBezTo>
                    <a:pt x="104" y="733"/>
                    <a:pt x="116" y="752"/>
                    <a:pt x="134" y="767"/>
                  </a:cubicBezTo>
                  <a:cubicBezTo>
                    <a:pt x="165" y="792"/>
                    <a:pt x="190" y="824"/>
                    <a:pt x="226" y="842"/>
                  </a:cubicBezTo>
                  <a:cubicBezTo>
                    <a:pt x="254" y="856"/>
                    <a:pt x="281" y="866"/>
                    <a:pt x="312" y="866"/>
                  </a:cubicBezTo>
                  <a:cubicBezTo>
                    <a:pt x="316" y="866"/>
                    <a:pt x="320" y="866"/>
                    <a:pt x="325" y="865"/>
                  </a:cubicBezTo>
                  <a:cubicBezTo>
                    <a:pt x="381" y="861"/>
                    <a:pt x="434" y="851"/>
                    <a:pt x="481" y="817"/>
                  </a:cubicBezTo>
                  <a:cubicBezTo>
                    <a:pt x="487" y="814"/>
                    <a:pt x="495" y="811"/>
                    <a:pt x="502" y="811"/>
                  </a:cubicBezTo>
                  <a:cubicBezTo>
                    <a:pt x="505" y="811"/>
                    <a:pt x="508" y="812"/>
                    <a:pt x="511" y="813"/>
                  </a:cubicBezTo>
                  <a:cubicBezTo>
                    <a:pt x="527" y="818"/>
                    <a:pt x="543" y="822"/>
                    <a:pt x="559" y="822"/>
                  </a:cubicBezTo>
                  <a:cubicBezTo>
                    <a:pt x="571" y="822"/>
                    <a:pt x="583" y="820"/>
                    <a:pt x="594" y="815"/>
                  </a:cubicBezTo>
                  <a:cubicBezTo>
                    <a:pt x="596" y="814"/>
                    <a:pt x="599" y="814"/>
                    <a:pt x="601" y="814"/>
                  </a:cubicBezTo>
                  <a:cubicBezTo>
                    <a:pt x="602" y="814"/>
                    <a:pt x="604" y="814"/>
                    <a:pt x="605" y="814"/>
                  </a:cubicBezTo>
                  <a:cubicBezTo>
                    <a:pt x="668" y="816"/>
                    <a:pt x="729" y="825"/>
                    <a:pt x="791" y="849"/>
                  </a:cubicBezTo>
                  <a:cubicBezTo>
                    <a:pt x="784" y="852"/>
                    <a:pt x="778" y="856"/>
                    <a:pt x="772" y="856"/>
                  </a:cubicBezTo>
                  <a:cubicBezTo>
                    <a:pt x="697" y="864"/>
                    <a:pt x="625" y="880"/>
                    <a:pt x="567" y="935"/>
                  </a:cubicBezTo>
                  <a:cubicBezTo>
                    <a:pt x="547" y="954"/>
                    <a:pt x="525" y="971"/>
                    <a:pt x="502" y="988"/>
                  </a:cubicBezTo>
                  <a:cubicBezTo>
                    <a:pt x="487" y="999"/>
                    <a:pt x="471" y="1004"/>
                    <a:pt x="454" y="1004"/>
                  </a:cubicBezTo>
                  <a:cubicBezTo>
                    <a:pt x="441" y="1004"/>
                    <a:pt x="429" y="1001"/>
                    <a:pt x="416" y="997"/>
                  </a:cubicBezTo>
                  <a:cubicBezTo>
                    <a:pt x="424" y="966"/>
                    <a:pt x="436" y="934"/>
                    <a:pt x="404" y="911"/>
                  </a:cubicBezTo>
                  <a:cubicBezTo>
                    <a:pt x="398" y="907"/>
                    <a:pt x="389" y="905"/>
                    <a:pt x="381" y="905"/>
                  </a:cubicBezTo>
                  <a:cubicBezTo>
                    <a:pt x="363" y="905"/>
                    <a:pt x="343" y="913"/>
                    <a:pt x="333" y="924"/>
                  </a:cubicBezTo>
                  <a:cubicBezTo>
                    <a:pt x="331" y="926"/>
                    <a:pt x="329" y="929"/>
                    <a:pt x="327" y="932"/>
                  </a:cubicBezTo>
                  <a:cubicBezTo>
                    <a:pt x="313" y="952"/>
                    <a:pt x="316" y="974"/>
                    <a:pt x="336" y="1007"/>
                  </a:cubicBezTo>
                  <a:cubicBezTo>
                    <a:pt x="328" y="1016"/>
                    <a:pt x="319" y="1019"/>
                    <a:pt x="309" y="1019"/>
                  </a:cubicBezTo>
                  <a:cubicBezTo>
                    <a:pt x="304" y="1019"/>
                    <a:pt x="298" y="1018"/>
                    <a:pt x="293" y="1016"/>
                  </a:cubicBezTo>
                  <a:cubicBezTo>
                    <a:pt x="259" y="1008"/>
                    <a:pt x="226" y="998"/>
                    <a:pt x="193" y="987"/>
                  </a:cubicBezTo>
                  <a:cubicBezTo>
                    <a:pt x="168" y="979"/>
                    <a:pt x="142" y="972"/>
                    <a:pt x="115" y="972"/>
                  </a:cubicBezTo>
                  <a:cubicBezTo>
                    <a:pt x="102" y="972"/>
                    <a:pt x="89" y="973"/>
                    <a:pt x="75" y="978"/>
                  </a:cubicBezTo>
                  <a:cubicBezTo>
                    <a:pt x="63" y="981"/>
                    <a:pt x="51" y="985"/>
                    <a:pt x="40" y="993"/>
                  </a:cubicBezTo>
                  <a:cubicBezTo>
                    <a:pt x="39" y="994"/>
                    <a:pt x="37" y="995"/>
                    <a:pt x="36" y="998"/>
                  </a:cubicBezTo>
                  <a:cubicBezTo>
                    <a:pt x="32" y="1003"/>
                    <a:pt x="30" y="1011"/>
                    <a:pt x="32" y="1015"/>
                  </a:cubicBezTo>
                  <a:cubicBezTo>
                    <a:pt x="33" y="1021"/>
                    <a:pt x="37" y="1023"/>
                    <a:pt x="41" y="1023"/>
                  </a:cubicBezTo>
                  <a:cubicBezTo>
                    <a:pt x="45" y="1023"/>
                    <a:pt x="50" y="1020"/>
                    <a:pt x="54" y="1017"/>
                  </a:cubicBezTo>
                  <a:cubicBezTo>
                    <a:pt x="73" y="1003"/>
                    <a:pt x="93" y="998"/>
                    <a:pt x="113" y="998"/>
                  </a:cubicBezTo>
                  <a:cubicBezTo>
                    <a:pt x="127" y="998"/>
                    <a:pt x="140" y="1000"/>
                    <a:pt x="153" y="1003"/>
                  </a:cubicBezTo>
                  <a:cubicBezTo>
                    <a:pt x="179" y="1008"/>
                    <a:pt x="204" y="1017"/>
                    <a:pt x="228" y="1027"/>
                  </a:cubicBezTo>
                  <a:cubicBezTo>
                    <a:pt x="256" y="1038"/>
                    <a:pt x="283" y="1045"/>
                    <a:pt x="310" y="1045"/>
                  </a:cubicBezTo>
                  <a:cubicBezTo>
                    <a:pt x="332" y="1045"/>
                    <a:pt x="354" y="1041"/>
                    <a:pt x="376" y="1031"/>
                  </a:cubicBezTo>
                  <a:cubicBezTo>
                    <a:pt x="381" y="1029"/>
                    <a:pt x="387" y="1028"/>
                    <a:pt x="393" y="1028"/>
                  </a:cubicBezTo>
                  <a:cubicBezTo>
                    <a:pt x="396" y="1028"/>
                    <a:pt x="399" y="1028"/>
                    <a:pt x="402" y="1029"/>
                  </a:cubicBezTo>
                  <a:cubicBezTo>
                    <a:pt x="414" y="1032"/>
                    <a:pt x="427" y="1033"/>
                    <a:pt x="439" y="1033"/>
                  </a:cubicBezTo>
                  <a:cubicBezTo>
                    <a:pt x="481" y="1033"/>
                    <a:pt x="517" y="1015"/>
                    <a:pt x="551" y="984"/>
                  </a:cubicBezTo>
                  <a:cubicBezTo>
                    <a:pt x="562" y="974"/>
                    <a:pt x="573" y="963"/>
                    <a:pt x="584" y="953"/>
                  </a:cubicBezTo>
                  <a:cubicBezTo>
                    <a:pt x="631" y="910"/>
                    <a:pt x="687" y="892"/>
                    <a:pt x="749" y="892"/>
                  </a:cubicBezTo>
                  <a:cubicBezTo>
                    <a:pt x="756" y="892"/>
                    <a:pt x="762" y="892"/>
                    <a:pt x="768" y="892"/>
                  </a:cubicBezTo>
                  <a:cubicBezTo>
                    <a:pt x="786" y="892"/>
                    <a:pt x="803" y="893"/>
                    <a:pt x="820" y="897"/>
                  </a:cubicBezTo>
                  <a:cubicBezTo>
                    <a:pt x="821" y="897"/>
                    <a:pt x="823" y="897"/>
                    <a:pt x="824" y="897"/>
                  </a:cubicBezTo>
                  <a:cubicBezTo>
                    <a:pt x="831" y="897"/>
                    <a:pt x="841" y="893"/>
                    <a:pt x="847" y="888"/>
                  </a:cubicBezTo>
                  <a:cubicBezTo>
                    <a:pt x="859" y="880"/>
                    <a:pt x="869" y="873"/>
                    <a:pt x="882" y="873"/>
                  </a:cubicBezTo>
                  <a:cubicBezTo>
                    <a:pt x="887" y="873"/>
                    <a:pt x="892" y="874"/>
                    <a:pt x="897" y="876"/>
                  </a:cubicBezTo>
                  <a:cubicBezTo>
                    <a:pt x="899" y="877"/>
                    <a:pt x="902" y="877"/>
                    <a:pt x="905" y="877"/>
                  </a:cubicBezTo>
                  <a:cubicBezTo>
                    <a:pt x="913" y="877"/>
                    <a:pt x="922" y="874"/>
                    <a:pt x="932" y="874"/>
                  </a:cubicBezTo>
                  <a:cubicBezTo>
                    <a:pt x="922" y="860"/>
                    <a:pt x="922" y="850"/>
                    <a:pt x="928" y="841"/>
                  </a:cubicBezTo>
                  <a:cubicBezTo>
                    <a:pt x="931" y="836"/>
                    <a:pt x="937" y="831"/>
                    <a:pt x="943" y="827"/>
                  </a:cubicBezTo>
                  <a:cubicBezTo>
                    <a:pt x="952" y="835"/>
                    <a:pt x="959" y="842"/>
                    <a:pt x="968" y="851"/>
                  </a:cubicBezTo>
                  <a:cubicBezTo>
                    <a:pt x="973" y="848"/>
                    <a:pt x="977" y="845"/>
                    <a:pt x="978" y="842"/>
                  </a:cubicBezTo>
                  <a:cubicBezTo>
                    <a:pt x="988" y="827"/>
                    <a:pt x="966" y="811"/>
                    <a:pt x="972" y="794"/>
                  </a:cubicBezTo>
                  <a:cubicBezTo>
                    <a:pt x="984" y="795"/>
                    <a:pt x="996" y="796"/>
                    <a:pt x="1008" y="796"/>
                  </a:cubicBezTo>
                  <a:cubicBezTo>
                    <a:pt x="1010" y="795"/>
                    <a:pt x="1011" y="794"/>
                    <a:pt x="1012" y="792"/>
                  </a:cubicBezTo>
                  <a:cubicBezTo>
                    <a:pt x="1020" y="780"/>
                    <a:pt x="1011" y="769"/>
                    <a:pt x="1007" y="758"/>
                  </a:cubicBezTo>
                  <a:cubicBezTo>
                    <a:pt x="924" y="741"/>
                    <a:pt x="881" y="680"/>
                    <a:pt x="847" y="611"/>
                  </a:cubicBezTo>
                  <a:cubicBezTo>
                    <a:pt x="842" y="601"/>
                    <a:pt x="839" y="588"/>
                    <a:pt x="840" y="577"/>
                  </a:cubicBezTo>
                  <a:cubicBezTo>
                    <a:pt x="844" y="497"/>
                    <a:pt x="828" y="420"/>
                    <a:pt x="795" y="348"/>
                  </a:cubicBezTo>
                  <a:cubicBezTo>
                    <a:pt x="769" y="293"/>
                    <a:pt x="733" y="246"/>
                    <a:pt x="684" y="210"/>
                  </a:cubicBezTo>
                  <a:cubicBezTo>
                    <a:pt x="669" y="200"/>
                    <a:pt x="662" y="186"/>
                    <a:pt x="655" y="169"/>
                  </a:cubicBezTo>
                  <a:cubicBezTo>
                    <a:pt x="639" y="131"/>
                    <a:pt x="622" y="93"/>
                    <a:pt x="601" y="57"/>
                  </a:cubicBezTo>
                  <a:cubicBezTo>
                    <a:pt x="593" y="43"/>
                    <a:pt x="575" y="31"/>
                    <a:pt x="559" y="25"/>
                  </a:cubicBezTo>
                  <a:cubicBezTo>
                    <a:pt x="527" y="14"/>
                    <a:pt x="493" y="7"/>
                    <a:pt x="459" y="2"/>
                  </a:cubicBezTo>
                  <a:cubicBezTo>
                    <a:pt x="455" y="1"/>
                    <a:pt x="451" y="0"/>
                    <a:pt x="4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350"/>
            <p:cNvSpPr>
              <a:spLocks noEditPoints="1"/>
            </p:cNvSpPr>
            <p:nvPr/>
          </p:nvSpPr>
          <p:spPr bwMode="auto">
            <a:xfrm>
              <a:off x="1344613" y="-1312863"/>
              <a:ext cx="806450" cy="742950"/>
            </a:xfrm>
            <a:custGeom>
              <a:avLst/>
              <a:gdLst>
                <a:gd name="T0" fmla="*/ 204 w 1132"/>
                <a:gd name="T1" fmla="*/ 591 h 1046"/>
                <a:gd name="T2" fmla="*/ 256 w 1132"/>
                <a:gd name="T3" fmla="*/ 582 h 1046"/>
                <a:gd name="T4" fmla="*/ 448 w 1132"/>
                <a:gd name="T5" fmla="*/ 569 h 1046"/>
                <a:gd name="T6" fmla="*/ 466 w 1132"/>
                <a:gd name="T7" fmla="*/ 570 h 1046"/>
                <a:gd name="T8" fmla="*/ 927 w 1132"/>
                <a:gd name="T9" fmla="*/ 395 h 1046"/>
                <a:gd name="T10" fmla="*/ 1003 w 1132"/>
                <a:gd name="T11" fmla="*/ 383 h 1046"/>
                <a:gd name="T12" fmla="*/ 528 w 1132"/>
                <a:gd name="T13" fmla="*/ 82 h 1046"/>
                <a:gd name="T14" fmla="*/ 580 w 1132"/>
                <a:gd name="T15" fmla="*/ 700 h 1046"/>
                <a:gd name="T16" fmla="*/ 585 w 1132"/>
                <a:gd name="T17" fmla="*/ 902 h 1046"/>
                <a:gd name="T18" fmla="*/ 496 w 1132"/>
                <a:gd name="T19" fmla="*/ 592 h 1046"/>
                <a:gd name="T20" fmla="*/ 488 w 1132"/>
                <a:gd name="T21" fmla="*/ 478 h 1046"/>
                <a:gd name="T22" fmla="*/ 384 w 1132"/>
                <a:gd name="T23" fmla="*/ 559 h 1046"/>
                <a:gd name="T24" fmla="*/ 356 w 1132"/>
                <a:gd name="T25" fmla="*/ 238 h 1046"/>
                <a:gd name="T26" fmla="*/ 377 w 1132"/>
                <a:gd name="T27" fmla="*/ 68 h 1046"/>
                <a:gd name="T28" fmla="*/ 337 w 1132"/>
                <a:gd name="T29" fmla="*/ 217 h 1046"/>
                <a:gd name="T30" fmla="*/ 286 w 1132"/>
                <a:gd name="T31" fmla="*/ 491 h 1046"/>
                <a:gd name="T32" fmla="*/ 472 w 1132"/>
                <a:gd name="T33" fmla="*/ 707 h 1046"/>
                <a:gd name="T34" fmla="*/ 271 w 1132"/>
                <a:gd name="T35" fmla="*/ 707 h 1046"/>
                <a:gd name="T36" fmla="*/ 230 w 1132"/>
                <a:gd name="T37" fmla="*/ 527 h 1046"/>
                <a:gd name="T38" fmla="*/ 114 w 1132"/>
                <a:gd name="T39" fmla="*/ 440 h 1046"/>
                <a:gd name="T40" fmla="*/ 24 w 1132"/>
                <a:gd name="T41" fmla="*/ 310 h 1046"/>
                <a:gd name="T42" fmla="*/ 98 w 1132"/>
                <a:gd name="T43" fmla="*/ 491 h 1046"/>
                <a:gd name="T44" fmla="*/ 342 w 1132"/>
                <a:gd name="T45" fmla="*/ 760 h 1046"/>
                <a:gd name="T46" fmla="*/ 568 w 1132"/>
                <a:gd name="T47" fmla="*/ 990 h 1046"/>
                <a:gd name="T48" fmla="*/ 634 w 1132"/>
                <a:gd name="T49" fmla="*/ 1004 h 1046"/>
                <a:gd name="T50" fmla="*/ 676 w 1132"/>
                <a:gd name="T51" fmla="*/ 1013 h 1046"/>
                <a:gd name="T52" fmla="*/ 725 w 1132"/>
                <a:gd name="T53" fmla="*/ 1025 h 1046"/>
                <a:gd name="T54" fmla="*/ 1032 w 1132"/>
                <a:gd name="T55" fmla="*/ 468 h 1046"/>
                <a:gd name="T56" fmla="*/ 1098 w 1132"/>
                <a:gd name="T57" fmla="*/ 168 h 1046"/>
                <a:gd name="T58" fmla="*/ 970 w 1132"/>
                <a:gd name="T59" fmla="*/ 190 h 1046"/>
                <a:gd name="T60" fmla="*/ 1007 w 1132"/>
                <a:gd name="T61" fmla="*/ 177 h 1046"/>
                <a:gd name="T62" fmla="*/ 1065 w 1132"/>
                <a:gd name="T63" fmla="*/ 173 h 1046"/>
                <a:gd name="T64" fmla="*/ 1031 w 1132"/>
                <a:gd name="T65" fmla="*/ 371 h 1046"/>
                <a:gd name="T66" fmla="*/ 897 w 1132"/>
                <a:gd name="T67" fmla="*/ 398 h 1046"/>
                <a:gd name="T68" fmla="*/ 1006 w 1132"/>
                <a:gd name="T69" fmla="*/ 455 h 1046"/>
                <a:gd name="T70" fmla="*/ 709 w 1132"/>
                <a:gd name="T71" fmla="*/ 855 h 1046"/>
                <a:gd name="T72" fmla="*/ 779 w 1132"/>
                <a:gd name="T73" fmla="*/ 725 h 1046"/>
                <a:gd name="T74" fmla="*/ 771 w 1132"/>
                <a:gd name="T75" fmla="*/ 410 h 1046"/>
                <a:gd name="T76" fmla="*/ 778 w 1132"/>
                <a:gd name="T77" fmla="*/ 206 h 1046"/>
                <a:gd name="T78" fmla="*/ 757 w 1132"/>
                <a:gd name="T79" fmla="*/ 321 h 1046"/>
                <a:gd name="T80" fmla="*/ 745 w 1132"/>
                <a:gd name="T81" fmla="*/ 439 h 1046"/>
                <a:gd name="T82" fmla="*/ 829 w 1132"/>
                <a:gd name="T83" fmla="*/ 483 h 1046"/>
                <a:gd name="T84" fmla="*/ 663 w 1132"/>
                <a:gd name="T85" fmla="*/ 935 h 1046"/>
                <a:gd name="T86" fmla="*/ 600 w 1132"/>
                <a:gd name="T87" fmla="*/ 325 h 1046"/>
                <a:gd name="T88" fmla="*/ 622 w 1132"/>
                <a:gd name="T89" fmla="*/ 28 h 1046"/>
                <a:gd name="T90" fmla="*/ 614 w 1132"/>
                <a:gd name="T91" fmla="*/ 54 h 1046"/>
                <a:gd name="T92" fmla="*/ 581 w 1132"/>
                <a:gd name="T93" fmla="*/ 97 h 1046"/>
                <a:gd name="T94" fmla="*/ 681 w 1132"/>
                <a:gd name="T95" fmla="*/ 80 h 1046"/>
                <a:gd name="T96" fmla="*/ 633 w 1132"/>
                <a:gd name="T9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2" h="1046">
                  <a:moveTo>
                    <a:pt x="227" y="605"/>
                  </a:moveTo>
                  <a:cubicBezTo>
                    <a:pt x="226" y="605"/>
                    <a:pt x="226" y="605"/>
                    <a:pt x="225" y="605"/>
                  </a:cubicBezTo>
                  <a:cubicBezTo>
                    <a:pt x="224" y="605"/>
                    <a:pt x="222" y="605"/>
                    <a:pt x="220" y="605"/>
                  </a:cubicBezTo>
                  <a:cubicBezTo>
                    <a:pt x="213" y="604"/>
                    <a:pt x="207" y="594"/>
                    <a:pt x="204" y="591"/>
                  </a:cubicBezTo>
                  <a:cubicBezTo>
                    <a:pt x="206" y="568"/>
                    <a:pt x="219" y="552"/>
                    <a:pt x="231" y="552"/>
                  </a:cubicBezTo>
                  <a:cubicBezTo>
                    <a:pt x="231" y="552"/>
                    <a:pt x="231" y="552"/>
                    <a:pt x="232" y="552"/>
                  </a:cubicBezTo>
                  <a:cubicBezTo>
                    <a:pt x="232" y="552"/>
                    <a:pt x="233" y="552"/>
                    <a:pt x="233" y="552"/>
                  </a:cubicBezTo>
                  <a:cubicBezTo>
                    <a:pt x="246" y="554"/>
                    <a:pt x="257" y="569"/>
                    <a:pt x="256" y="582"/>
                  </a:cubicBezTo>
                  <a:cubicBezTo>
                    <a:pt x="256" y="595"/>
                    <a:pt x="244" y="605"/>
                    <a:pt x="227" y="605"/>
                  </a:cubicBezTo>
                  <a:moveTo>
                    <a:pt x="466" y="570"/>
                  </a:moveTo>
                  <a:cubicBezTo>
                    <a:pt x="464" y="570"/>
                    <a:pt x="462" y="570"/>
                    <a:pt x="461" y="570"/>
                  </a:cubicBezTo>
                  <a:cubicBezTo>
                    <a:pt x="457" y="570"/>
                    <a:pt x="452" y="570"/>
                    <a:pt x="448" y="569"/>
                  </a:cubicBezTo>
                  <a:cubicBezTo>
                    <a:pt x="445" y="525"/>
                    <a:pt x="460" y="506"/>
                    <a:pt x="500" y="506"/>
                  </a:cubicBezTo>
                  <a:cubicBezTo>
                    <a:pt x="502" y="506"/>
                    <a:pt x="505" y="506"/>
                    <a:pt x="507" y="506"/>
                  </a:cubicBezTo>
                  <a:cubicBezTo>
                    <a:pt x="508" y="506"/>
                    <a:pt x="509" y="506"/>
                    <a:pt x="510" y="506"/>
                  </a:cubicBezTo>
                  <a:cubicBezTo>
                    <a:pt x="521" y="548"/>
                    <a:pt x="505" y="570"/>
                    <a:pt x="466" y="570"/>
                  </a:cubicBezTo>
                  <a:moveTo>
                    <a:pt x="962" y="436"/>
                  </a:moveTo>
                  <a:cubicBezTo>
                    <a:pt x="962" y="436"/>
                    <a:pt x="961" y="436"/>
                    <a:pt x="960" y="436"/>
                  </a:cubicBezTo>
                  <a:cubicBezTo>
                    <a:pt x="960" y="436"/>
                    <a:pt x="960" y="436"/>
                    <a:pt x="960" y="436"/>
                  </a:cubicBezTo>
                  <a:cubicBezTo>
                    <a:pt x="941" y="435"/>
                    <a:pt x="926" y="415"/>
                    <a:pt x="927" y="395"/>
                  </a:cubicBezTo>
                  <a:cubicBezTo>
                    <a:pt x="928" y="371"/>
                    <a:pt x="940" y="353"/>
                    <a:pt x="958" y="352"/>
                  </a:cubicBezTo>
                  <a:cubicBezTo>
                    <a:pt x="961" y="351"/>
                    <a:pt x="963" y="351"/>
                    <a:pt x="966" y="351"/>
                  </a:cubicBezTo>
                  <a:cubicBezTo>
                    <a:pt x="966" y="351"/>
                    <a:pt x="967" y="351"/>
                    <a:pt x="968" y="351"/>
                  </a:cubicBezTo>
                  <a:cubicBezTo>
                    <a:pt x="987" y="352"/>
                    <a:pt x="998" y="362"/>
                    <a:pt x="1003" y="383"/>
                  </a:cubicBezTo>
                  <a:cubicBezTo>
                    <a:pt x="1006" y="396"/>
                    <a:pt x="1006" y="410"/>
                    <a:pt x="1008" y="428"/>
                  </a:cubicBezTo>
                  <a:cubicBezTo>
                    <a:pt x="990" y="431"/>
                    <a:pt x="976" y="436"/>
                    <a:pt x="962" y="436"/>
                  </a:cubicBezTo>
                  <a:moveTo>
                    <a:pt x="633" y="0"/>
                  </a:moveTo>
                  <a:cubicBezTo>
                    <a:pt x="583" y="0"/>
                    <a:pt x="542" y="32"/>
                    <a:pt x="528" y="82"/>
                  </a:cubicBezTo>
                  <a:cubicBezTo>
                    <a:pt x="505" y="164"/>
                    <a:pt x="520" y="239"/>
                    <a:pt x="562" y="313"/>
                  </a:cubicBezTo>
                  <a:cubicBezTo>
                    <a:pt x="589" y="360"/>
                    <a:pt x="617" y="408"/>
                    <a:pt x="630" y="462"/>
                  </a:cubicBezTo>
                  <a:cubicBezTo>
                    <a:pt x="640" y="504"/>
                    <a:pt x="633" y="543"/>
                    <a:pt x="617" y="583"/>
                  </a:cubicBezTo>
                  <a:cubicBezTo>
                    <a:pt x="602" y="621"/>
                    <a:pt x="585" y="660"/>
                    <a:pt x="580" y="700"/>
                  </a:cubicBezTo>
                  <a:cubicBezTo>
                    <a:pt x="576" y="733"/>
                    <a:pt x="569" y="769"/>
                    <a:pt x="584" y="802"/>
                  </a:cubicBezTo>
                  <a:cubicBezTo>
                    <a:pt x="584" y="803"/>
                    <a:pt x="585" y="804"/>
                    <a:pt x="585" y="805"/>
                  </a:cubicBezTo>
                  <a:cubicBezTo>
                    <a:pt x="589" y="853"/>
                    <a:pt x="610" y="895"/>
                    <a:pt x="631" y="940"/>
                  </a:cubicBezTo>
                  <a:cubicBezTo>
                    <a:pt x="604" y="937"/>
                    <a:pt x="593" y="922"/>
                    <a:pt x="585" y="902"/>
                  </a:cubicBezTo>
                  <a:cubicBezTo>
                    <a:pt x="564" y="849"/>
                    <a:pt x="543" y="795"/>
                    <a:pt x="520" y="743"/>
                  </a:cubicBezTo>
                  <a:cubicBezTo>
                    <a:pt x="510" y="719"/>
                    <a:pt x="495" y="696"/>
                    <a:pt x="482" y="673"/>
                  </a:cubicBezTo>
                  <a:cubicBezTo>
                    <a:pt x="478" y="668"/>
                    <a:pt x="473" y="663"/>
                    <a:pt x="470" y="657"/>
                  </a:cubicBezTo>
                  <a:cubicBezTo>
                    <a:pt x="446" y="612"/>
                    <a:pt x="447" y="609"/>
                    <a:pt x="496" y="592"/>
                  </a:cubicBezTo>
                  <a:cubicBezTo>
                    <a:pt x="532" y="578"/>
                    <a:pt x="541" y="568"/>
                    <a:pt x="542" y="535"/>
                  </a:cubicBezTo>
                  <a:cubicBezTo>
                    <a:pt x="542" y="517"/>
                    <a:pt x="543" y="496"/>
                    <a:pt x="523" y="487"/>
                  </a:cubicBezTo>
                  <a:cubicBezTo>
                    <a:pt x="513" y="482"/>
                    <a:pt x="502" y="479"/>
                    <a:pt x="491" y="479"/>
                  </a:cubicBezTo>
                  <a:cubicBezTo>
                    <a:pt x="490" y="479"/>
                    <a:pt x="489" y="478"/>
                    <a:pt x="488" y="478"/>
                  </a:cubicBezTo>
                  <a:cubicBezTo>
                    <a:pt x="478" y="478"/>
                    <a:pt x="468" y="481"/>
                    <a:pt x="459" y="487"/>
                  </a:cubicBezTo>
                  <a:cubicBezTo>
                    <a:pt x="437" y="500"/>
                    <a:pt x="415" y="515"/>
                    <a:pt x="416" y="545"/>
                  </a:cubicBezTo>
                  <a:cubicBezTo>
                    <a:pt x="416" y="554"/>
                    <a:pt x="412" y="563"/>
                    <a:pt x="410" y="574"/>
                  </a:cubicBezTo>
                  <a:cubicBezTo>
                    <a:pt x="400" y="568"/>
                    <a:pt x="391" y="565"/>
                    <a:pt x="384" y="559"/>
                  </a:cubicBezTo>
                  <a:cubicBezTo>
                    <a:pt x="350" y="527"/>
                    <a:pt x="316" y="495"/>
                    <a:pt x="298" y="452"/>
                  </a:cubicBezTo>
                  <a:cubicBezTo>
                    <a:pt x="283" y="417"/>
                    <a:pt x="282" y="380"/>
                    <a:pt x="289" y="343"/>
                  </a:cubicBezTo>
                  <a:cubicBezTo>
                    <a:pt x="291" y="331"/>
                    <a:pt x="296" y="319"/>
                    <a:pt x="299" y="307"/>
                  </a:cubicBezTo>
                  <a:cubicBezTo>
                    <a:pt x="306" y="274"/>
                    <a:pt x="325" y="253"/>
                    <a:pt x="356" y="238"/>
                  </a:cubicBezTo>
                  <a:cubicBezTo>
                    <a:pt x="407" y="214"/>
                    <a:pt x="429" y="164"/>
                    <a:pt x="414" y="112"/>
                  </a:cubicBezTo>
                  <a:cubicBezTo>
                    <a:pt x="409" y="96"/>
                    <a:pt x="394" y="82"/>
                    <a:pt x="381" y="70"/>
                  </a:cubicBezTo>
                  <a:cubicBezTo>
                    <a:pt x="380" y="69"/>
                    <a:pt x="379" y="68"/>
                    <a:pt x="378" y="68"/>
                  </a:cubicBezTo>
                  <a:cubicBezTo>
                    <a:pt x="377" y="68"/>
                    <a:pt x="377" y="68"/>
                    <a:pt x="377" y="68"/>
                  </a:cubicBezTo>
                  <a:cubicBezTo>
                    <a:pt x="372" y="68"/>
                    <a:pt x="365" y="70"/>
                    <a:pt x="360" y="71"/>
                  </a:cubicBezTo>
                  <a:cubicBezTo>
                    <a:pt x="361" y="77"/>
                    <a:pt x="361" y="86"/>
                    <a:pt x="365" y="89"/>
                  </a:cubicBezTo>
                  <a:cubicBezTo>
                    <a:pt x="389" y="105"/>
                    <a:pt x="392" y="129"/>
                    <a:pt x="386" y="153"/>
                  </a:cubicBezTo>
                  <a:cubicBezTo>
                    <a:pt x="379" y="180"/>
                    <a:pt x="365" y="205"/>
                    <a:pt x="337" y="217"/>
                  </a:cubicBezTo>
                  <a:cubicBezTo>
                    <a:pt x="330" y="220"/>
                    <a:pt x="323" y="226"/>
                    <a:pt x="316" y="228"/>
                  </a:cubicBezTo>
                  <a:cubicBezTo>
                    <a:pt x="288" y="233"/>
                    <a:pt x="277" y="254"/>
                    <a:pt x="274" y="277"/>
                  </a:cubicBezTo>
                  <a:cubicBezTo>
                    <a:pt x="268" y="316"/>
                    <a:pt x="253" y="354"/>
                    <a:pt x="256" y="395"/>
                  </a:cubicBezTo>
                  <a:cubicBezTo>
                    <a:pt x="258" y="430"/>
                    <a:pt x="265" y="461"/>
                    <a:pt x="286" y="491"/>
                  </a:cubicBezTo>
                  <a:cubicBezTo>
                    <a:pt x="318" y="538"/>
                    <a:pt x="354" y="578"/>
                    <a:pt x="407" y="602"/>
                  </a:cubicBezTo>
                  <a:cubicBezTo>
                    <a:pt x="415" y="606"/>
                    <a:pt x="424" y="616"/>
                    <a:pt x="426" y="625"/>
                  </a:cubicBezTo>
                  <a:cubicBezTo>
                    <a:pt x="432" y="653"/>
                    <a:pt x="441" y="680"/>
                    <a:pt x="466" y="698"/>
                  </a:cubicBezTo>
                  <a:cubicBezTo>
                    <a:pt x="469" y="700"/>
                    <a:pt x="471" y="704"/>
                    <a:pt x="472" y="707"/>
                  </a:cubicBezTo>
                  <a:cubicBezTo>
                    <a:pt x="503" y="762"/>
                    <a:pt x="527" y="819"/>
                    <a:pt x="537" y="884"/>
                  </a:cubicBezTo>
                  <a:cubicBezTo>
                    <a:pt x="531" y="880"/>
                    <a:pt x="525" y="877"/>
                    <a:pt x="521" y="872"/>
                  </a:cubicBezTo>
                  <a:cubicBezTo>
                    <a:pt x="476" y="811"/>
                    <a:pt x="426" y="758"/>
                    <a:pt x="349" y="735"/>
                  </a:cubicBezTo>
                  <a:cubicBezTo>
                    <a:pt x="323" y="727"/>
                    <a:pt x="296" y="718"/>
                    <a:pt x="271" y="707"/>
                  </a:cubicBezTo>
                  <a:cubicBezTo>
                    <a:pt x="241" y="694"/>
                    <a:pt x="226" y="668"/>
                    <a:pt x="219" y="637"/>
                  </a:cubicBezTo>
                  <a:cubicBezTo>
                    <a:pt x="249" y="628"/>
                    <a:pt x="284" y="622"/>
                    <a:pt x="286" y="583"/>
                  </a:cubicBezTo>
                  <a:cubicBezTo>
                    <a:pt x="288" y="560"/>
                    <a:pt x="261" y="532"/>
                    <a:pt x="240" y="528"/>
                  </a:cubicBezTo>
                  <a:cubicBezTo>
                    <a:pt x="236" y="528"/>
                    <a:pt x="233" y="527"/>
                    <a:pt x="230" y="527"/>
                  </a:cubicBezTo>
                  <a:cubicBezTo>
                    <a:pt x="229" y="527"/>
                    <a:pt x="228" y="527"/>
                    <a:pt x="227" y="527"/>
                  </a:cubicBezTo>
                  <a:cubicBezTo>
                    <a:pt x="204" y="527"/>
                    <a:pt x="187" y="541"/>
                    <a:pt x="170" y="573"/>
                  </a:cubicBezTo>
                  <a:cubicBezTo>
                    <a:pt x="151" y="570"/>
                    <a:pt x="144" y="556"/>
                    <a:pt x="140" y="541"/>
                  </a:cubicBezTo>
                  <a:cubicBezTo>
                    <a:pt x="130" y="507"/>
                    <a:pt x="122" y="474"/>
                    <a:pt x="114" y="440"/>
                  </a:cubicBezTo>
                  <a:cubicBezTo>
                    <a:pt x="106" y="401"/>
                    <a:pt x="94" y="363"/>
                    <a:pt x="63" y="334"/>
                  </a:cubicBezTo>
                  <a:cubicBezTo>
                    <a:pt x="53" y="325"/>
                    <a:pt x="43" y="316"/>
                    <a:pt x="32" y="311"/>
                  </a:cubicBezTo>
                  <a:cubicBezTo>
                    <a:pt x="30" y="311"/>
                    <a:pt x="28" y="310"/>
                    <a:pt x="25" y="310"/>
                  </a:cubicBezTo>
                  <a:cubicBezTo>
                    <a:pt x="25" y="310"/>
                    <a:pt x="24" y="310"/>
                    <a:pt x="24" y="310"/>
                  </a:cubicBezTo>
                  <a:cubicBezTo>
                    <a:pt x="18" y="310"/>
                    <a:pt x="11" y="312"/>
                    <a:pt x="8" y="315"/>
                  </a:cubicBezTo>
                  <a:cubicBezTo>
                    <a:pt x="0" y="325"/>
                    <a:pt x="10" y="332"/>
                    <a:pt x="18" y="336"/>
                  </a:cubicBezTo>
                  <a:cubicBezTo>
                    <a:pt x="54" y="350"/>
                    <a:pt x="69" y="381"/>
                    <a:pt x="81" y="414"/>
                  </a:cubicBezTo>
                  <a:cubicBezTo>
                    <a:pt x="89" y="438"/>
                    <a:pt x="94" y="465"/>
                    <a:pt x="98" y="491"/>
                  </a:cubicBezTo>
                  <a:cubicBezTo>
                    <a:pt x="105" y="543"/>
                    <a:pt x="125" y="587"/>
                    <a:pt x="169" y="620"/>
                  </a:cubicBezTo>
                  <a:cubicBezTo>
                    <a:pt x="176" y="625"/>
                    <a:pt x="182" y="633"/>
                    <a:pt x="184" y="641"/>
                  </a:cubicBezTo>
                  <a:cubicBezTo>
                    <a:pt x="202" y="698"/>
                    <a:pt x="243" y="730"/>
                    <a:pt x="299" y="746"/>
                  </a:cubicBezTo>
                  <a:cubicBezTo>
                    <a:pt x="313" y="751"/>
                    <a:pt x="328" y="755"/>
                    <a:pt x="342" y="760"/>
                  </a:cubicBezTo>
                  <a:cubicBezTo>
                    <a:pt x="403" y="778"/>
                    <a:pt x="447" y="817"/>
                    <a:pt x="479" y="871"/>
                  </a:cubicBezTo>
                  <a:cubicBezTo>
                    <a:pt x="491" y="891"/>
                    <a:pt x="504" y="911"/>
                    <a:pt x="511" y="934"/>
                  </a:cubicBezTo>
                  <a:cubicBezTo>
                    <a:pt x="513" y="942"/>
                    <a:pt x="523" y="950"/>
                    <a:pt x="532" y="953"/>
                  </a:cubicBezTo>
                  <a:cubicBezTo>
                    <a:pt x="549" y="961"/>
                    <a:pt x="564" y="968"/>
                    <a:pt x="568" y="990"/>
                  </a:cubicBezTo>
                  <a:cubicBezTo>
                    <a:pt x="569" y="999"/>
                    <a:pt x="580" y="1008"/>
                    <a:pt x="588" y="1019"/>
                  </a:cubicBezTo>
                  <a:cubicBezTo>
                    <a:pt x="594" y="1004"/>
                    <a:pt x="602" y="999"/>
                    <a:pt x="612" y="999"/>
                  </a:cubicBezTo>
                  <a:cubicBezTo>
                    <a:pt x="612" y="999"/>
                    <a:pt x="613" y="999"/>
                    <a:pt x="613" y="999"/>
                  </a:cubicBezTo>
                  <a:cubicBezTo>
                    <a:pt x="619" y="999"/>
                    <a:pt x="626" y="1001"/>
                    <a:pt x="634" y="1004"/>
                  </a:cubicBezTo>
                  <a:cubicBezTo>
                    <a:pt x="631" y="1016"/>
                    <a:pt x="629" y="1026"/>
                    <a:pt x="626" y="1038"/>
                  </a:cubicBezTo>
                  <a:cubicBezTo>
                    <a:pt x="631" y="1041"/>
                    <a:pt x="635" y="1042"/>
                    <a:pt x="639" y="1043"/>
                  </a:cubicBezTo>
                  <a:cubicBezTo>
                    <a:pt x="639" y="1043"/>
                    <a:pt x="639" y="1043"/>
                    <a:pt x="639" y="1043"/>
                  </a:cubicBezTo>
                  <a:cubicBezTo>
                    <a:pt x="656" y="1043"/>
                    <a:pt x="659" y="1016"/>
                    <a:pt x="676" y="1013"/>
                  </a:cubicBezTo>
                  <a:cubicBezTo>
                    <a:pt x="682" y="1023"/>
                    <a:pt x="687" y="1034"/>
                    <a:pt x="693" y="1045"/>
                  </a:cubicBezTo>
                  <a:cubicBezTo>
                    <a:pt x="695" y="1045"/>
                    <a:pt x="696" y="1046"/>
                    <a:pt x="698" y="1046"/>
                  </a:cubicBezTo>
                  <a:cubicBezTo>
                    <a:pt x="698" y="1046"/>
                    <a:pt x="699" y="1046"/>
                    <a:pt x="699" y="1046"/>
                  </a:cubicBezTo>
                  <a:cubicBezTo>
                    <a:pt x="713" y="1046"/>
                    <a:pt x="718" y="1034"/>
                    <a:pt x="725" y="1025"/>
                  </a:cubicBezTo>
                  <a:cubicBezTo>
                    <a:pt x="698" y="944"/>
                    <a:pt x="728" y="876"/>
                    <a:pt x="771" y="812"/>
                  </a:cubicBezTo>
                  <a:cubicBezTo>
                    <a:pt x="777" y="802"/>
                    <a:pt x="786" y="794"/>
                    <a:pt x="796" y="789"/>
                  </a:cubicBezTo>
                  <a:cubicBezTo>
                    <a:pt x="867" y="751"/>
                    <a:pt x="925" y="699"/>
                    <a:pt x="970" y="634"/>
                  </a:cubicBezTo>
                  <a:cubicBezTo>
                    <a:pt x="1004" y="584"/>
                    <a:pt x="1027" y="528"/>
                    <a:pt x="1032" y="468"/>
                  </a:cubicBezTo>
                  <a:cubicBezTo>
                    <a:pt x="1034" y="449"/>
                    <a:pt x="1042" y="436"/>
                    <a:pt x="1053" y="422"/>
                  </a:cubicBezTo>
                  <a:cubicBezTo>
                    <a:pt x="1078" y="389"/>
                    <a:pt x="1102" y="355"/>
                    <a:pt x="1122" y="319"/>
                  </a:cubicBezTo>
                  <a:cubicBezTo>
                    <a:pt x="1131" y="305"/>
                    <a:pt x="1132" y="283"/>
                    <a:pt x="1129" y="266"/>
                  </a:cubicBezTo>
                  <a:cubicBezTo>
                    <a:pt x="1122" y="233"/>
                    <a:pt x="1110" y="200"/>
                    <a:pt x="1098" y="168"/>
                  </a:cubicBezTo>
                  <a:cubicBezTo>
                    <a:pt x="1087" y="137"/>
                    <a:pt x="1059" y="125"/>
                    <a:pt x="1029" y="122"/>
                  </a:cubicBezTo>
                  <a:cubicBezTo>
                    <a:pt x="1028" y="122"/>
                    <a:pt x="1027" y="122"/>
                    <a:pt x="1026" y="122"/>
                  </a:cubicBezTo>
                  <a:cubicBezTo>
                    <a:pt x="1025" y="122"/>
                    <a:pt x="1024" y="122"/>
                    <a:pt x="1024" y="122"/>
                  </a:cubicBezTo>
                  <a:cubicBezTo>
                    <a:pt x="989" y="122"/>
                    <a:pt x="962" y="156"/>
                    <a:pt x="970" y="190"/>
                  </a:cubicBezTo>
                  <a:cubicBezTo>
                    <a:pt x="972" y="198"/>
                    <a:pt x="977" y="203"/>
                    <a:pt x="983" y="203"/>
                  </a:cubicBezTo>
                  <a:cubicBezTo>
                    <a:pt x="983" y="203"/>
                    <a:pt x="984" y="203"/>
                    <a:pt x="984" y="203"/>
                  </a:cubicBezTo>
                  <a:cubicBezTo>
                    <a:pt x="986" y="203"/>
                    <a:pt x="989" y="202"/>
                    <a:pt x="991" y="201"/>
                  </a:cubicBezTo>
                  <a:cubicBezTo>
                    <a:pt x="999" y="196"/>
                    <a:pt x="1005" y="186"/>
                    <a:pt x="1007" y="177"/>
                  </a:cubicBezTo>
                  <a:cubicBezTo>
                    <a:pt x="1011" y="159"/>
                    <a:pt x="1015" y="151"/>
                    <a:pt x="1024" y="151"/>
                  </a:cubicBezTo>
                  <a:cubicBezTo>
                    <a:pt x="1024" y="151"/>
                    <a:pt x="1025" y="151"/>
                    <a:pt x="1025" y="151"/>
                  </a:cubicBezTo>
                  <a:cubicBezTo>
                    <a:pt x="1029" y="152"/>
                    <a:pt x="1034" y="153"/>
                    <a:pt x="1041" y="156"/>
                  </a:cubicBezTo>
                  <a:cubicBezTo>
                    <a:pt x="1050" y="159"/>
                    <a:pt x="1059" y="166"/>
                    <a:pt x="1065" y="173"/>
                  </a:cubicBezTo>
                  <a:cubicBezTo>
                    <a:pt x="1074" y="187"/>
                    <a:pt x="1081" y="203"/>
                    <a:pt x="1089" y="219"/>
                  </a:cubicBezTo>
                  <a:cubicBezTo>
                    <a:pt x="1111" y="269"/>
                    <a:pt x="1105" y="314"/>
                    <a:pt x="1070" y="357"/>
                  </a:cubicBezTo>
                  <a:cubicBezTo>
                    <a:pt x="1061" y="368"/>
                    <a:pt x="1054" y="382"/>
                    <a:pt x="1044" y="399"/>
                  </a:cubicBezTo>
                  <a:cubicBezTo>
                    <a:pt x="1038" y="386"/>
                    <a:pt x="1034" y="379"/>
                    <a:pt x="1031" y="371"/>
                  </a:cubicBezTo>
                  <a:cubicBezTo>
                    <a:pt x="1021" y="343"/>
                    <a:pt x="996" y="326"/>
                    <a:pt x="967" y="325"/>
                  </a:cubicBezTo>
                  <a:cubicBezTo>
                    <a:pt x="965" y="325"/>
                    <a:pt x="964" y="325"/>
                    <a:pt x="963" y="325"/>
                  </a:cubicBezTo>
                  <a:cubicBezTo>
                    <a:pt x="957" y="325"/>
                    <a:pt x="951" y="325"/>
                    <a:pt x="945" y="326"/>
                  </a:cubicBezTo>
                  <a:cubicBezTo>
                    <a:pt x="918" y="332"/>
                    <a:pt x="895" y="366"/>
                    <a:pt x="897" y="398"/>
                  </a:cubicBezTo>
                  <a:cubicBezTo>
                    <a:pt x="900" y="437"/>
                    <a:pt x="922" y="458"/>
                    <a:pt x="958" y="460"/>
                  </a:cubicBezTo>
                  <a:cubicBezTo>
                    <a:pt x="960" y="460"/>
                    <a:pt x="962" y="460"/>
                    <a:pt x="963" y="460"/>
                  </a:cubicBezTo>
                  <a:cubicBezTo>
                    <a:pt x="967" y="460"/>
                    <a:pt x="972" y="460"/>
                    <a:pt x="976" y="459"/>
                  </a:cubicBezTo>
                  <a:cubicBezTo>
                    <a:pt x="985" y="458"/>
                    <a:pt x="994" y="457"/>
                    <a:pt x="1006" y="455"/>
                  </a:cubicBezTo>
                  <a:cubicBezTo>
                    <a:pt x="998" y="493"/>
                    <a:pt x="1000" y="529"/>
                    <a:pt x="977" y="561"/>
                  </a:cubicBezTo>
                  <a:cubicBezTo>
                    <a:pt x="963" y="581"/>
                    <a:pt x="956" y="607"/>
                    <a:pt x="943" y="628"/>
                  </a:cubicBezTo>
                  <a:cubicBezTo>
                    <a:pt x="908" y="684"/>
                    <a:pt x="856" y="725"/>
                    <a:pt x="800" y="757"/>
                  </a:cubicBezTo>
                  <a:cubicBezTo>
                    <a:pt x="756" y="781"/>
                    <a:pt x="728" y="812"/>
                    <a:pt x="709" y="855"/>
                  </a:cubicBezTo>
                  <a:cubicBezTo>
                    <a:pt x="707" y="862"/>
                    <a:pt x="703" y="869"/>
                    <a:pt x="694" y="873"/>
                  </a:cubicBezTo>
                  <a:cubicBezTo>
                    <a:pt x="695" y="865"/>
                    <a:pt x="695" y="856"/>
                    <a:pt x="698" y="848"/>
                  </a:cubicBezTo>
                  <a:cubicBezTo>
                    <a:pt x="714" y="814"/>
                    <a:pt x="731" y="780"/>
                    <a:pt x="749" y="747"/>
                  </a:cubicBezTo>
                  <a:cubicBezTo>
                    <a:pt x="755" y="737"/>
                    <a:pt x="769" y="732"/>
                    <a:pt x="779" y="725"/>
                  </a:cubicBezTo>
                  <a:cubicBezTo>
                    <a:pt x="800" y="710"/>
                    <a:pt x="823" y="698"/>
                    <a:pt x="841" y="681"/>
                  </a:cubicBezTo>
                  <a:cubicBezTo>
                    <a:pt x="879" y="646"/>
                    <a:pt x="888" y="601"/>
                    <a:pt x="876" y="552"/>
                  </a:cubicBezTo>
                  <a:cubicBezTo>
                    <a:pt x="871" y="533"/>
                    <a:pt x="868" y="513"/>
                    <a:pt x="862" y="495"/>
                  </a:cubicBezTo>
                  <a:cubicBezTo>
                    <a:pt x="847" y="450"/>
                    <a:pt x="824" y="412"/>
                    <a:pt x="771" y="410"/>
                  </a:cubicBezTo>
                  <a:cubicBezTo>
                    <a:pt x="769" y="410"/>
                    <a:pt x="768" y="410"/>
                    <a:pt x="766" y="410"/>
                  </a:cubicBezTo>
                  <a:cubicBezTo>
                    <a:pt x="765" y="410"/>
                    <a:pt x="765" y="410"/>
                    <a:pt x="764" y="410"/>
                  </a:cubicBezTo>
                  <a:cubicBezTo>
                    <a:pt x="757" y="378"/>
                    <a:pt x="769" y="353"/>
                    <a:pt x="783" y="329"/>
                  </a:cubicBezTo>
                  <a:cubicBezTo>
                    <a:pt x="808" y="287"/>
                    <a:pt x="804" y="246"/>
                    <a:pt x="778" y="206"/>
                  </a:cubicBezTo>
                  <a:cubicBezTo>
                    <a:pt x="765" y="186"/>
                    <a:pt x="748" y="169"/>
                    <a:pt x="733" y="150"/>
                  </a:cubicBezTo>
                  <a:cubicBezTo>
                    <a:pt x="720" y="157"/>
                    <a:pt x="717" y="165"/>
                    <a:pt x="724" y="174"/>
                  </a:cubicBezTo>
                  <a:cubicBezTo>
                    <a:pt x="731" y="183"/>
                    <a:pt x="740" y="191"/>
                    <a:pt x="747" y="200"/>
                  </a:cubicBezTo>
                  <a:cubicBezTo>
                    <a:pt x="779" y="238"/>
                    <a:pt x="784" y="280"/>
                    <a:pt x="757" y="321"/>
                  </a:cubicBezTo>
                  <a:cubicBezTo>
                    <a:pt x="738" y="349"/>
                    <a:pt x="727" y="380"/>
                    <a:pt x="723" y="413"/>
                  </a:cubicBezTo>
                  <a:cubicBezTo>
                    <a:pt x="720" y="432"/>
                    <a:pt x="722" y="438"/>
                    <a:pt x="743" y="439"/>
                  </a:cubicBezTo>
                  <a:cubicBezTo>
                    <a:pt x="743" y="439"/>
                    <a:pt x="743" y="439"/>
                    <a:pt x="743" y="439"/>
                  </a:cubicBezTo>
                  <a:cubicBezTo>
                    <a:pt x="743" y="439"/>
                    <a:pt x="744" y="439"/>
                    <a:pt x="745" y="439"/>
                  </a:cubicBezTo>
                  <a:cubicBezTo>
                    <a:pt x="747" y="439"/>
                    <a:pt x="750" y="439"/>
                    <a:pt x="753" y="438"/>
                  </a:cubicBezTo>
                  <a:cubicBezTo>
                    <a:pt x="757" y="438"/>
                    <a:pt x="760" y="438"/>
                    <a:pt x="763" y="438"/>
                  </a:cubicBezTo>
                  <a:cubicBezTo>
                    <a:pt x="766" y="438"/>
                    <a:pt x="769" y="438"/>
                    <a:pt x="771" y="438"/>
                  </a:cubicBezTo>
                  <a:cubicBezTo>
                    <a:pt x="800" y="440"/>
                    <a:pt x="813" y="451"/>
                    <a:pt x="829" y="483"/>
                  </a:cubicBezTo>
                  <a:cubicBezTo>
                    <a:pt x="846" y="517"/>
                    <a:pt x="854" y="554"/>
                    <a:pt x="852" y="590"/>
                  </a:cubicBezTo>
                  <a:cubicBezTo>
                    <a:pt x="851" y="635"/>
                    <a:pt x="829" y="676"/>
                    <a:pt x="785" y="691"/>
                  </a:cubicBezTo>
                  <a:cubicBezTo>
                    <a:pt x="735" y="708"/>
                    <a:pt x="714" y="745"/>
                    <a:pt x="693" y="787"/>
                  </a:cubicBezTo>
                  <a:cubicBezTo>
                    <a:pt x="671" y="831"/>
                    <a:pt x="664" y="879"/>
                    <a:pt x="663" y="935"/>
                  </a:cubicBezTo>
                  <a:cubicBezTo>
                    <a:pt x="636" y="886"/>
                    <a:pt x="620" y="841"/>
                    <a:pt x="611" y="791"/>
                  </a:cubicBezTo>
                  <a:cubicBezTo>
                    <a:pt x="598" y="713"/>
                    <a:pt x="622" y="644"/>
                    <a:pt x="650" y="574"/>
                  </a:cubicBezTo>
                  <a:cubicBezTo>
                    <a:pt x="664" y="540"/>
                    <a:pt x="668" y="506"/>
                    <a:pt x="661" y="467"/>
                  </a:cubicBezTo>
                  <a:cubicBezTo>
                    <a:pt x="651" y="415"/>
                    <a:pt x="624" y="371"/>
                    <a:pt x="600" y="325"/>
                  </a:cubicBezTo>
                  <a:cubicBezTo>
                    <a:pt x="589" y="304"/>
                    <a:pt x="577" y="283"/>
                    <a:pt x="568" y="261"/>
                  </a:cubicBezTo>
                  <a:cubicBezTo>
                    <a:pt x="539" y="196"/>
                    <a:pt x="533" y="130"/>
                    <a:pt x="568" y="66"/>
                  </a:cubicBezTo>
                  <a:cubicBezTo>
                    <a:pt x="583" y="39"/>
                    <a:pt x="599" y="28"/>
                    <a:pt x="619" y="28"/>
                  </a:cubicBezTo>
                  <a:cubicBezTo>
                    <a:pt x="620" y="28"/>
                    <a:pt x="621" y="28"/>
                    <a:pt x="622" y="28"/>
                  </a:cubicBezTo>
                  <a:cubicBezTo>
                    <a:pt x="631" y="28"/>
                    <a:pt x="640" y="31"/>
                    <a:pt x="652" y="35"/>
                  </a:cubicBezTo>
                  <a:cubicBezTo>
                    <a:pt x="658" y="77"/>
                    <a:pt x="654" y="85"/>
                    <a:pt x="615" y="91"/>
                  </a:cubicBezTo>
                  <a:cubicBezTo>
                    <a:pt x="617" y="83"/>
                    <a:pt x="618" y="76"/>
                    <a:pt x="618" y="69"/>
                  </a:cubicBezTo>
                  <a:cubicBezTo>
                    <a:pt x="618" y="64"/>
                    <a:pt x="618" y="56"/>
                    <a:pt x="614" y="54"/>
                  </a:cubicBezTo>
                  <a:cubicBezTo>
                    <a:pt x="613" y="54"/>
                    <a:pt x="611" y="53"/>
                    <a:pt x="609" y="53"/>
                  </a:cubicBezTo>
                  <a:cubicBezTo>
                    <a:pt x="609" y="53"/>
                    <a:pt x="609" y="53"/>
                    <a:pt x="608" y="53"/>
                  </a:cubicBezTo>
                  <a:cubicBezTo>
                    <a:pt x="605" y="53"/>
                    <a:pt x="601" y="54"/>
                    <a:pt x="598" y="55"/>
                  </a:cubicBezTo>
                  <a:cubicBezTo>
                    <a:pt x="585" y="62"/>
                    <a:pt x="577" y="83"/>
                    <a:pt x="581" y="97"/>
                  </a:cubicBezTo>
                  <a:cubicBezTo>
                    <a:pt x="585" y="111"/>
                    <a:pt x="599" y="122"/>
                    <a:pt x="615" y="123"/>
                  </a:cubicBezTo>
                  <a:cubicBezTo>
                    <a:pt x="615" y="123"/>
                    <a:pt x="616" y="123"/>
                    <a:pt x="616" y="123"/>
                  </a:cubicBezTo>
                  <a:cubicBezTo>
                    <a:pt x="618" y="123"/>
                    <a:pt x="620" y="123"/>
                    <a:pt x="621" y="122"/>
                  </a:cubicBezTo>
                  <a:cubicBezTo>
                    <a:pt x="649" y="119"/>
                    <a:pt x="671" y="104"/>
                    <a:pt x="681" y="80"/>
                  </a:cubicBezTo>
                  <a:cubicBezTo>
                    <a:pt x="691" y="57"/>
                    <a:pt x="680" y="33"/>
                    <a:pt x="669" y="11"/>
                  </a:cubicBezTo>
                  <a:cubicBezTo>
                    <a:pt x="667" y="7"/>
                    <a:pt x="660" y="3"/>
                    <a:pt x="655" y="2"/>
                  </a:cubicBezTo>
                  <a:cubicBezTo>
                    <a:pt x="650" y="1"/>
                    <a:pt x="644" y="1"/>
                    <a:pt x="639" y="1"/>
                  </a:cubicBezTo>
                  <a:cubicBezTo>
                    <a:pt x="637" y="0"/>
                    <a:pt x="635" y="0"/>
                    <a:pt x="6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351"/>
            <p:cNvSpPr>
              <a:spLocks noEditPoints="1"/>
            </p:cNvSpPr>
            <p:nvPr/>
          </p:nvSpPr>
          <p:spPr bwMode="auto">
            <a:xfrm>
              <a:off x="950913" y="720725"/>
              <a:ext cx="862013" cy="711200"/>
            </a:xfrm>
            <a:custGeom>
              <a:avLst/>
              <a:gdLst>
                <a:gd name="T0" fmla="*/ 719 w 1210"/>
                <a:gd name="T1" fmla="*/ 983 h 1001"/>
                <a:gd name="T2" fmla="*/ 317 w 1210"/>
                <a:gd name="T3" fmla="*/ 876 h 1001"/>
                <a:gd name="T4" fmla="*/ 245 w 1210"/>
                <a:gd name="T5" fmla="*/ 850 h 1001"/>
                <a:gd name="T6" fmla="*/ 130 w 1210"/>
                <a:gd name="T7" fmla="*/ 770 h 1001"/>
                <a:gd name="T8" fmla="*/ 141 w 1210"/>
                <a:gd name="T9" fmla="*/ 705 h 1001"/>
                <a:gd name="T10" fmla="*/ 172 w 1210"/>
                <a:gd name="T11" fmla="*/ 715 h 1001"/>
                <a:gd name="T12" fmla="*/ 336 w 1210"/>
                <a:gd name="T13" fmla="*/ 769 h 1001"/>
                <a:gd name="T14" fmla="*/ 317 w 1210"/>
                <a:gd name="T15" fmla="*/ 806 h 1001"/>
                <a:gd name="T16" fmla="*/ 305 w 1210"/>
                <a:gd name="T17" fmla="*/ 818 h 1001"/>
                <a:gd name="T18" fmla="*/ 341 w 1210"/>
                <a:gd name="T19" fmla="*/ 804 h 1001"/>
                <a:gd name="T20" fmla="*/ 410 w 1210"/>
                <a:gd name="T21" fmla="*/ 787 h 1001"/>
                <a:gd name="T22" fmla="*/ 502 w 1210"/>
                <a:gd name="T23" fmla="*/ 815 h 1001"/>
                <a:gd name="T24" fmla="*/ 553 w 1210"/>
                <a:gd name="T25" fmla="*/ 829 h 1001"/>
                <a:gd name="T26" fmla="*/ 603 w 1210"/>
                <a:gd name="T27" fmla="*/ 914 h 1001"/>
                <a:gd name="T28" fmla="*/ 614 w 1210"/>
                <a:gd name="T29" fmla="*/ 915 h 1001"/>
                <a:gd name="T30" fmla="*/ 612 w 1210"/>
                <a:gd name="T31" fmla="*/ 850 h 1001"/>
                <a:gd name="T32" fmla="*/ 618 w 1210"/>
                <a:gd name="T33" fmla="*/ 848 h 1001"/>
                <a:gd name="T34" fmla="*/ 817 w 1210"/>
                <a:gd name="T35" fmla="*/ 892 h 1001"/>
                <a:gd name="T36" fmla="*/ 841 w 1210"/>
                <a:gd name="T37" fmla="*/ 918 h 1001"/>
                <a:gd name="T38" fmla="*/ 746 w 1210"/>
                <a:gd name="T39" fmla="*/ 984 h 1001"/>
                <a:gd name="T40" fmla="*/ 906 w 1210"/>
                <a:gd name="T41" fmla="*/ 886 h 1001"/>
                <a:gd name="T42" fmla="*/ 572 w 1210"/>
                <a:gd name="T43" fmla="*/ 816 h 1001"/>
                <a:gd name="T44" fmla="*/ 31 w 1210"/>
                <a:gd name="T45" fmla="*/ 509 h 1001"/>
                <a:gd name="T46" fmla="*/ 207 w 1210"/>
                <a:gd name="T47" fmla="*/ 17 h 1001"/>
                <a:gd name="T48" fmla="*/ 926 w 1210"/>
                <a:gd name="T49" fmla="*/ 182 h 1001"/>
                <a:gd name="T50" fmla="*/ 1113 w 1210"/>
                <a:gd name="T51" fmla="*/ 230 h 1001"/>
                <a:gd name="T52" fmla="*/ 1179 w 1210"/>
                <a:gd name="T53" fmla="*/ 349 h 1001"/>
                <a:gd name="T54" fmla="*/ 1080 w 1210"/>
                <a:gd name="T55" fmla="*/ 670 h 1001"/>
                <a:gd name="T56" fmla="*/ 1028 w 1210"/>
                <a:gd name="T57" fmla="*/ 814 h 1001"/>
                <a:gd name="T58" fmla="*/ 212 w 1210"/>
                <a:gd name="T59" fmla="*/ 0 h 1001"/>
                <a:gd name="T60" fmla="*/ 7 w 1210"/>
                <a:gd name="T61" fmla="*/ 569 h 1001"/>
                <a:gd name="T62" fmla="*/ 67 w 1210"/>
                <a:gd name="T63" fmla="*/ 677 h 1001"/>
                <a:gd name="T64" fmla="*/ 87 w 1210"/>
                <a:gd name="T65" fmla="*/ 683 h 1001"/>
                <a:gd name="T66" fmla="*/ 104 w 1210"/>
                <a:gd name="T67" fmla="*/ 701 h 1001"/>
                <a:gd name="T68" fmla="*/ 102 w 1210"/>
                <a:gd name="T69" fmla="*/ 764 h 1001"/>
                <a:gd name="T70" fmla="*/ 294 w 1210"/>
                <a:gd name="T71" fmla="*/ 889 h 1001"/>
                <a:gd name="T72" fmla="*/ 748 w 1210"/>
                <a:gd name="T73" fmla="*/ 1001 h 1001"/>
                <a:gd name="T74" fmla="*/ 884 w 1210"/>
                <a:gd name="T75" fmla="*/ 902 h 1001"/>
                <a:gd name="T76" fmla="*/ 926 w 1210"/>
                <a:gd name="T77" fmla="*/ 906 h 1001"/>
                <a:gd name="T78" fmla="*/ 1054 w 1210"/>
                <a:gd name="T79" fmla="*/ 785 h 1001"/>
                <a:gd name="T80" fmla="*/ 1129 w 1210"/>
                <a:gd name="T81" fmla="*/ 211 h 1001"/>
                <a:gd name="T82" fmla="*/ 1072 w 1210"/>
                <a:gd name="T83" fmla="*/ 187 h 1001"/>
                <a:gd name="T84" fmla="*/ 1068 w 1210"/>
                <a:gd name="T85" fmla="*/ 182 h 1001"/>
                <a:gd name="T86" fmla="*/ 1092 w 1210"/>
                <a:gd name="T87" fmla="*/ 164 h 1001"/>
                <a:gd name="T88" fmla="*/ 1108 w 1210"/>
                <a:gd name="T89" fmla="*/ 146 h 1001"/>
                <a:gd name="T90" fmla="*/ 1073 w 1210"/>
                <a:gd name="T91" fmla="*/ 152 h 1001"/>
                <a:gd name="T92" fmla="*/ 952 w 1210"/>
                <a:gd name="T93" fmla="*/ 166 h 1001"/>
                <a:gd name="T94" fmla="*/ 872 w 1210"/>
                <a:gd name="T95" fmla="*/ 144 h 1001"/>
                <a:gd name="T96" fmla="*/ 212 w 1210"/>
                <a:gd name="T97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10" h="1001">
                  <a:moveTo>
                    <a:pt x="746" y="984"/>
                  </a:moveTo>
                  <a:cubicBezTo>
                    <a:pt x="737" y="984"/>
                    <a:pt x="728" y="984"/>
                    <a:pt x="719" y="983"/>
                  </a:cubicBezTo>
                  <a:cubicBezTo>
                    <a:pt x="595" y="975"/>
                    <a:pt x="478" y="933"/>
                    <a:pt x="365" y="893"/>
                  </a:cubicBezTo>
                  <a:cubicBezTo>
                    <a:pt x="349" y="887"/>
                    <a:pt x="333" y="881"/>
                    <a:pt x="317" y="876"/>
                  </a:cubicBezTo>
                  <a:cubicBezTo>
                    <a:pt x="311" y="874"/>
                    <a:pt x="305" y="872"/>
                    <a:pt x="299" y="870"/>
                  </a:cubicBezTo>
                  <a:cubicBezTo>
                    <a:pt x="281" y="863"/>
                    <a:pt x="263" y="857"/>
                    <a:pt x="245" y="850"/>
                  </a:cubicBezTo>
                  <a:cubicBezTo>
                    <a:pt x="212" y="836"/>
                    <a:pt x="171" y="816"/>
                    <a:pt x="138" y="778"/>
                  </a:cubicBezTo>
                  <a:cubicBezTo>
                    <a:pt x="136" y="775"/>
                    <a:pt x="133" y="772"/>
                    <a:pt x="130" y="770"/>
                  </a:cubicBezTo>
                  <a:cubicBezTo>
                    <a:pt x="119" y="758"/>
                    <a:pt x="103" y="742"/>
                    <a:pt x="117" y="720"/>
                  </a:cubicBezTo>
                  <a:cubicBezTo>
                    <a:pt x="124" y="708"/>
                    <a:pt x="133" y="705"/>
                    <a:pt x="141" y="705"/>
                  </a:cubicBezTo>
                  <a:cubicBezTo>
                    <a:pt x="149" y="705"/>
                    <a:pt x="156" y="708"/>
                    <a:pt x="161" y="710"/>
                  </a:cubicBezTo>
                  <a:cubicBezTo>
                    <a:pt x="163" y="711"/>
                    <a:pt x="171" y="714"/>
                    <a:pt x="172" y="715"/>
                  </a:cubicBezTo>
                  <a:cubicBezTo>
                    <a:pt x="174" y="715"/>
                    <a:pt x="176" y="716"/>
                    <a:pt x="178" y="717"/>
                  </a:cubicBezTo>
                  <a:cubicBezTo>
                    <a:pt x="336" y="769"/>
                    <a:pt x="336" y="769"/>
                    <a:pt x="336" y="769"/>
                  </a:cubicBezTo>
                  <a:cubicBezTo>
                    <a:pt x="336" y="773"/>
                    <a:pt x="336" y="773"/>
                    <a:pt x="336" y="773"/>
                  </a:cubicBezTo>
                  <a:cubicBezTo>
                    <a:pt x="337" y="792"/>
                    <a:pt x="326" y="800"/>
                    <a:pt x="317" y="806"/>
                  </a:cubicBezTo>
                  <a:cubicBezTo>
                    <a:pt x="312" y="810"/>
                    <a:pt x="307" y="813"/>
                    <a:pt x="304" y="818"/>
                  </a:cubicBezTo>
                  <a:cubicBezTo>
                    <a:pt x="305" y="818"/>
                    <a:pt x="305" y="818"/>
                    <a:pt x="305" y="818"/>
                  </a:cubicBezTo>
                  <a:cubicBezTo>
                    <a:pt x="309" y="820"/>
                    <a:pt x="312" y="820"/>
                    <a:pt x="316" y="820"/>
                  </a:cubicBezTo>
                  <a:cubicBezTo>
                    <a:pt x="329" y="820"/>
                    <a:pt x="338" y="809"/>
                    <a:pt x="341" y="804"/>
                  </a:cubicBezTo>
                  <a:cubicBezTo>
                    <a:pt x="353" y="786"/>
                    <a:pt x="366" y="781"/>
                    <a:pt x="379" y="781"/>
                  </a:cubicBezTo>
                  <a:cubicBezTo>
                    <a:pt x="389" y="781"/>
                    <a:pt x="400" y="784"/>
                    <a:pt x="410" y="787"/>
                  </a:cubicBezTo>
                  <a:cubicBezTo>
                    <a:pt x="414" y="789"/>
                    <a:pt x="414" y="789"/>
                    <a:pt x="414" y="789"/>
                  </a:cubicBezTo>
                  <a:cubicBezTo>
                    <a:pt x="442" y="798"/>
                    <a:pt x="472" y="808"/>
                    <a:pt x="502" y="815"/>
                  </a:cubicBezTo>
                  <a:cubicBezTo>
                    <a:pt x="507" y="817"/>
                    <a:pt x="512" y="818"/>
                    <a:pt x="517" y="819"/>
                  </a:cubicBezTo>
                  <a:cubicBezTo>
                    <a:pt x="530" y="822"/>
                    <a:pt x="542" y="824"/>
                    <a:pt x="553" y="829"/>
                  </a:cubicBezTo>
                  <a:cubicBezTo>
                    <a:pt x="582" y="840"/>
                    <a:pt x="594" y="862"/>
                    <a:pt x="592" y="897"/>
                  </a:cubicBezTo>
                  <a:cubicBezTo>
                    <a:pt x="591" y="903"/>
                    <a:pt x="595" y="911"/>
                    <a:pt x="603" y="914"/>
                  </a:cubicBezTo>
                  <a:cubicBezTo>
                    <a:pt x="606" y="915"/>
                    <a:pt x="608" y="915"/>
                    <a:pt x="611" y="915"/>
                  </a:cubicBezTo>
                  <a:cubicBezTo>
                    <a:pt x="612" y="915"/>
                    <a:pt x="613" y="915"/>
                    <a:pt x="614" y="915"/>
                  </a:cubicBezTo>
                  <a:cubicBezTo>
                    <a:pt x="617" y="908"/>
                    <a:pt x="615" y="901"/>
                    <a:pt x="611" y="892"/>
                  </a:cubicBezTo>
                  <a:cubicBezTo>
                    <a:pt x="606" y="880"/>
                    <a:pt x="600" y="866"/>
                    <a:pt x="612" y="850"/>
                  </a:cubicBezTo>
                  <a:cubicBezTo>
                    <a:pt x="614" y="847"/>
                    <a:pt x="614" y="847"/>
                    <a:pt x="614" y="847"/>
                  </a:cubicBezTo>
                  <a:cubicBezTo>
                    <a:pt x="618" y="848"/>
                    <a:pt x="618" y="848"/>
                    <a:pt x="618" y="848"/>
                  </a:cubicBezTo>
                  <a:cubicBezTo>
                    <a:pt x="636" y="852"/>
                    <a:pt x="654" y="855"/>
                    <a:pt x="673" y="859"/>
                  </a:cubicBezTo>
                  <a:cubicBezTo>
                    <a:pt x="720" y="869"/>
                    <a:pt x="769" y="880"/>
                    <a:pt x="817" y="892"/>
                  </a:cubicBezTo>
                  <a:cubicBezTo>
                    <a:pt x="819" y="893"/>
                    <a:pt x="820" y="893"/>
                    <a:pt x="822" y="894"/>
                  </a:cubicBezTo>
                  <a:cubicBezTo>
                    <a:pt x="833" y="898"/>
                    <a:pt x="840" y="907"/>
                    <a:pt x="841" y="918"/>
                  </a:cubicBezTo>
                  <a:cubicBezTo>
                    <a:pt x="843" y="933"/>
                    <a:pt x="835" y="950"/>
                    <a:pt x="820" y="962"/>
                  </a:cubicBezTo>
                  <a:cubicBezTo>
                    <a:pt x="798" y="980"/>
                    <a:pt x="773" y="984"/>
                    <a:pt x="746" y="984"/>
                  </a:cubicBezTo>
                  <a:moveTo>
                    <a:pt x="922" y="887"/>
                  </a:moveTo>
                  <a:cubicBezTo>
                    <a:pt x="917" y="887"/>
                    <a:pt x="912" y="886"/>
                    <a:pt x="906" y="886"/>
                  </a:cubicBezTo>
                  <a:cubicBezTo>
                    <a:pt x="811" y="876"/>
                    <a:pt x="717" y="852"/>
                    <a:pt x="626" y="829"/>
                  </a:cubicBezTo>
                  <a:cubicBezTo>
                    <a:pt x="608" y="825"/>
                    <a:pt x="590" y="820"/>
                    <a:pt x="572" y="816"/>
                  </a:cubicBezTo>
                  <a:cubicBezTo>
                    <a:pt x="406" y="775"/>
                    <a:pt x="263" y="733"/>
                    <a:pt x="170" y="697"/>
                  </a:cubicBezTo>
                  <a:cubicBezTo>
                    <a:pt x="16" y="633"/>
                    <a:pt x="13" y="631"/>
                    <a:pt x="31" y="509"/>
                  </a:cubicBezTo>
                  <a:cubicBezTo>
                    <a:pt x="49" y="381"/>
                    <a:pt x="73" y="232"/>
                    <a:pt x="122" y="92"/>
                  </a:cubicBezTo>
                  <a:cubicBezTo>
                    <a:pt x="141" y="37"/>
                    <a:pt x="162" y="17"/>
                    <a:pt x="207" y="17"/>
                  </a:cubicBezTo>
                  <a:cubicBezTo>
                    <a:pt x="217" y="17"/>
                    <a:pt x="227" y="18"/>
                    <a:pt x="239" y="20"/>
                  </a:cubicBezTo>
                  <a:cubicBezTo>
                    <a:pt x="449" y="48"/>
                    <a:pt x="668" y="99"/>
                    <a:pt x="926" y="182"/>
                  </a:cubicBezTo>
                  <a:cubicBezTo>
                    <a:pt x="952" y="190"/>
                    <a:pt x="980" y="196"/>
                    <a:pt x="1006" y="201"/>
                  </a:cubicBezTo>
                  <a:cubicBezTo>
                    <a:pt x="1042" y="208"/>
                    <a:pt x="1078" y="216"/>
                    <a:pt x="1113" y="230"/>
                  </a:cubicBezTo>
                  <a:cubicBezTo>
                    <a:pt x="1118" y="232"/>
                    <a:pt x="1118" y="232"/>
                    <a:pt x="1118" y="232"/>
                  </a:cubicBezTo>
                  <a:cubicBezTo>
                    <a:pt x="1179" y="258"/>
                    <a:pt x="1193" y="285"/>
                    <a:pt x="1179" y="349"/>
                  </a:cubicBezTo>
                  <a:cubicBezTo>
                    <a:pt x="1158" y="439"/>
                    <a:pt x="1128" y="528"/>
                    <a:pt x="1099" y="614"/>
                  </a:cubicBezTo>
                  <a:cubicBezTo>
                    <a:pt x="1092" y="633"/>
                    <a:pt x="1086" y="651"/>
                    <a:pt x="1080" y="670"/>
                  </a:cubicBezTo>
                  <a:cubicBezTo>
                    <a:pt x="1076" y="681"/>
                    <a:pt x="1072" y="693"/>
                    <a:pt x="1069" y="705"/>
                  </a:cubicBezTo>
                  <a:cubicBezTo>
                    <a:pt x="1057" y="741"/>
                    <a:pt x="1045" y="779"/>
                    <a:pt x="1028" y="814"/>
                  </a:cubicBezTo>
                  <a:cubicBezTo>
                    <a:pt x="1005" y="863"/>
                    <a:pt x="971" y="887"/>
                    <a:pt x="922" y="887"/>
                  </a:cubicBezTo>
                  <a:moveTo>
                    <a:pt x="212" y="0"/>
                  </a:moveTo>
                  <a:cubicBezTo>
                    <a:pt x="149" y="0"/>
                    <a:pt x="121" y="26"/>
                    <a:pt x="102" y="93"/>
                  </a:cubicBezTo>
                  <a:cubicBezTo>
                    <a:pt x="57" y="247"/>
                    <a:pt x="25" y="408"/>
                    <a:pt x="7" y="569"/>
                  </a:cubicBezTo>
                  <a:cubicBezTo>
                    <a:pt x="0" y="628"/>
                    <a:pt x="13" y="652"/>
                    <a:pt x="66" y="677"/>
                  </a:cubicBezTo>
                  <a:cubicBezTo>
                    <a:pt x="67" y="677"/>
                    <a:pt x="67" y="677"/>
                    <a:pt x="67" y="677"/>
                  </a:cubicBezTo>
                  <a:cubicBezTo>
                    <a:pt x="70" y="679"/>
                    <a:pt x="73" y="679"/>
                    <a:pt x="76" y="680"/>
                  </a:cubicBezTo>
                  <a:cubicBezTo>
                    <a:pt x="80" y="681"/>
                    <a:pt x="83" y="682"/>
                    <a:pt x="87" y="683"/>
                  </a:cubicBezTo>
                  <a:cubicBezTo>
                    <a:pt x="95" y="686"/>
                    <a:pt x="100" y="691"/>
                    <a:pt x="103" y="699"/>
                  </a:cubicBezTo>
                  <a:cubicBezTo>
                    <a:pt x="104" y="701"/>
                    <a:pt x="104" y="701"/>
                    <a:pt x="104" y="701"/>
                  </a:cubicBezTo>
                  <a:cubicBezTo>
                    <a:pt x="101" y="709"/>
                    <a:pt x="101" y="709"/>
                    <a:pt x="101" y="709"/>
                  </a:cubicBezTo>
                  <a:cubicBezTo>
                    <a:pt x="94" y="729"/>
                    <a:pt x="88" y="745"/>
                    <a:pt x="102" y="764"/>
                  </a:cubicBezTo>
                  <a:cubicBezTo>
                    <a:pt x="126" y="794"/>
                    <a:pt x="154" y="829"/>
                    <a:pt x="193" y="846"/>
                  </a:cubicBezTo>
                  <a:cubicBezTo>
                    <a:pt x="234" y="864"/>
                    <a:pt x="265" y="877"/>
                    <a:pt x="294" y="889"/>
                  </a:cubicBezTo>
                  <a:cubicBezTo>
                    <a:pt x="421" y="940"/>
                    <a:pt x="573" y="994"/>
                    <a:pt x="740" y="1000"/>
                  </a:cubicBezTo>
                  <a:cubicBezTo>
                    <a:pt x="743" y="1001"/>
                    <a:pt x="745" y="1001"/>
                    <a:pt x="748" y="1001"/>
                  </a:cubicBezTo>
                  <a:cubicBezTo>
                    <a:pt x="802" y="1001"/>
                    <a:pt x="837" y="977"/>
                    <a:pt x="853" y="930"/>
                  </a:cubicBezTo>
                  <a:cubicBezTo>
                    <a:pt x="860" y="908"/>
                    <a:pt x="870" y="902"/>
                    <a:pt x="884" y="902"/>
                  </a:cubicBezTo>
                  <a:cubicBezTo>
                    <a:pt x="887" y="902"/>
                    <a:pt x="891" y="903"/>
                    <a:pt x="895" y="903"/>
                  </a:cubicBezTo>
                  <a:cubicBezTo>
                    <a:pt x="906" y="905"/>
                    <a:pt x="916" y="906"/>
                    <a:pt x="926" y="906"/>
                  </a:cubicBezTo>
                  <a:cubicBezTo>
                    <a:pt x="983" y="906"/>
                    <a:pt x="1022" y="873"/>
                    <a:pt x="1047" y="805"/>
                  </a:cubicBezTo>
                  <a:cubicBezTo>
                    <a:pt x="1054" y="785"/>
                    <a:pt x="1054" y="785"/>
                    <a:pt x="1054" y="785"/>
                  </a:cubicBezTo>
                  <a:cubicBezTo>
                    <a:pt x="1102" y="652"/>
                    <a:pt x="1152" y="515"/>
                    <a:pt x="1186" y="376"/>
                  </a:cubicBezTo>
                  <a:cubicBezTo>
                    <a:pt x="1210" y="276"/>
                    <a:pt x="1197" y="239"/>
                    <a:pt x="1129" y="211"/>
                  </a:cubicBezTo>
                  <a:cubicBezTo>
                    <a:pt x="1115" y="206"/>
                    <a:pt x="1099" y="200"/>
                    <a:pt x="1078" y="194"/>
                  </a:cubicBezTo>
                  <a:cubicBezTo>
                    <a:pt x="1075" y="193"/>
                    <a:pt x="1073" y="190"/>
                    <a:pt x="1072" y="187"/>
                  </a:cubicBezTo>
                  <a:cubicBezTo>
                    <a:pt x="1071" y="186"/>
                    <a:pt x="1071" y="186"/>
                    <a:pt x="1071" y="185"/>
                  </a:cubicBezTo>
                  <a:cubicBezTo>
                    <a:pt x="1068" y="182"/>
                    <a:pt x="1068" y="182"/>
                    <a:pt x="1068" y="182"/>
                  </a:cubicBezTo>
                  <a:cubicBezTo>
                    <a:pt x="1071" y="178"/>
                    <a:pt x="1071" y="178"/>
                    <a:pt x="1071" y="178"/>
                  </a:cubicBezTo>
                  <a:cubicBezTo>
                    <a:pt x="1076" y="171"/>
                    <a:pt x="1084" y="167"/>
                    <a:pt x="1092" y="164"/>
                  </a:cubicBezTo>
                  <a:cubicBezTo>
                    <a:pt x="1100" y="160"/>
                    <a:pt x="1107" y="156"/>
                    <a:pt x="1112" y="149"/>
                  </a:cubicBezTo>
                  <a:cubicBezTo>
                    <a:pt x="1111" y="148"/>
                    <a:pt x="1109" y="147"/>
                    <a:pt x="1108" y="146"/>
                  </a:cubicBezTo>
                  <a:cubicBezTo>
                    <a:pt x="1103" y="145"/>
                    <a:pt x="1099" y="144"/>
                    <a:pt x="1094" y="144"/>
                  </a:cubicBezTo>
                  <a:cubicBezTo>
                    <a:pt x="1086" y="144"/>
                    <a:pt x="1078" y="147"/>
                    <a:pt x="1073" y="152"/>
                  </a:cubicBezTo>
                  <a:cubicBezTo>
                    <a:pt x="1053" y="172"/>
                    <a:pt x="1032" y="178"/>
                    <a:pt x="1012" y="178"/>
                  </a:cubicBezTo>
                  <a:cubicBezTo>
                    <a:pt x="992" y="178"/>
                    <a:pt x="972" y="172"/>
                    <a:pt x="952" y="166"/>
                  </a:cubicBezTo>
                  <a:cubicBezTo>
                    <a:pt x="946" y="164"/>
                    <a:pt x="939" y="162"/>
                    <a:pt x="933" y="161"/>
                  </a:cubicBezTo>
                  <a:cubicBezTo>
                    <a:pt x="872" y="144"/>
                    <a:pt x="872" y="144"/>
                    <a:pt x="872" y="144"/>
                  </a:cubicBezTo>
                  <a:cubicBezTo>
                    <a:pt x="674" y="89"/>
                    <a:pt x="469" y="33"/>
                    <a:pt x="262" y="4"/>
                  </a:cubicBezTo>
                  <a:cubicBezTo>
                    <a:pt x="243" y="2"/>
                    <a:pt x="227" y="0"/>
                    <a:pt x="2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352"/>
            <p:cNvSpPr>
              <a:spLocks noEditPoints="1"/>
            </p:cNvSpPr>
            <p:nvPr/>
          </p:nvSpPr>
          <p:spPr bwMode="auto">
            <a:xfrm>
              <a:off x="1017588" y="798512"/>
              <a:ext cx="731838" cy="465138"/>
            </a:xfrm>
            <a:custGeom>
              <a:avLst/>
              <a:gdLst>
                <a:gd name="T0" fmla="*/ 338 w 1028"/>
                <a:gd name="T1" fmla="*/ 522 h 654"/>
                <a:gd name="T2" fmla="*/ 310 w 1028"/>
                <a:gd name="T3" fmla="*/ 517 h 654"/>
                <a:gd name="T4" fmla="*/ 215 w 1028"/>
                <a:gd name="T5" fmla="*/ 502 h 654"/>
                <a:gd name="T6" fmla="*/ 124 w 1028"/>
                <a:gd name="T7" fmla="*/ 488 h 654"/>
                <a:gd name="T8" fmla="*/ 80 w 1028"/>
                <a:gd name="T9" fmla="*/ 476 h 654"/>
                <a:gd name="T10" fmla="*/ 31 w 1028"/>
                <a:gd name="T11" fmla="*/ 353 h 654"/>
                <a:gd name="T12" fmla="*/ 48 w 1028"/>
                <a:gd name="T13" fmla="*/ 258 h 654"/>
                <a:gd name="T14" fmla="*/ 83 w 1028"/>
                <a:gd name="T15" fmla="*/ 58 h 654"/>
                <a:gd name="T16" fmla="*/ 100 w 1028"/>
                <a:gd name="T17" fmla="*/ 23 h 654"/>
                <a:gd name="T18" fmla="*/ 117 w 1028"/>
                <a:gd name="T19" fmla="*/ 18 h 654"/>
                <a:gd name="T20" fmla="*/ 137 w 1028"/>
                <a:gd name="T21" fmla="*/ 21 h 654"/>
                <a:gd name="T22" fmla="*/ 630 w 1028"/>
                <a:gd name="T23" fmla="*/ 130 h 654"/>
                <a:gd name="T24" fmla="*/ 901 w 1028"/>
                <a:gd name="T25" fmla="*/ 185 h 654"/>
                <a:gd name="T26" fmla="*/ 949 w 1028"/>
                <a:gd name="T27" fmla="*/ 199 h 654"/>
                <a:gd name="T28" fmla="*/ 989 w 1028"/>
                <a:gd name="T29" fmla="*/ 322 h 654"/>
                <a:gd name="T30" fmla="*/ 979 w 1028"/>
                <a:gd name="T31" fmla="*/ 366 h 654"/>
                <a:gd name="T32" fmla="*/ 928 w 1028"/>
                <a:gd name="T33" fmla="*/ 543 h 654"/>
                <a:gd name="T34" fmla="*/ 814 w 1028"/>
                <a:gd name="T35" fmla="*/ 631 h 654"/>
                <a:gd name="T36" fmla="*/ 768 w 1028"/>
                <a:gd name="T37" fmla="*/ 626 h 654"/>
                <a:gd name="T38" fmla="*/ 753 w 1028"/>
                <a:gd name="T39" fmla="*/ 623 h 654"/>
                <a:gd name="T40" fmla="*/ 600 w 1028"/>
                <a:gd name="T41" fmla="*/ 582 h 654"/>
                <a:gd name="T42" fmla="*/ 597 w 1028"/>
                <a:gd name="T43" fmla="*/ 581 h 654"/>
                <a:gd name="T44" fmla="*/ 514 w 1028"/>
                <a:gd name="T45" fmla="*/ 562 h 654"/>
                <a:gd name="T46" fmla="*/ 384 w 1028"/>
                <a:gd name="T47" fmla="*/ 532 h 654"/>
                <a:gd name="T48" fmla="*/ 368 w 1028"/>
                <a:gd name="T49" fmla="*/ 539 h 654"/>
                <a:gd name="T50" fmla="*/ 359 w 1028"/>
                <a:gd name="T51" fmla="*/ 538 h 654"/>
                <a:gd name="T52" fmla="*/ 355 w 1028"/>
                <a:gd name="T53" fmla="*/ 537 h 654"/>
                <a:gd name="T54" fmla="*/ 354 w 1028"/>
                <a:gd name="T55" fmla="*/ 537 h 654"/>
                <a:gd name="T56" fmla="*/ 353 w 1028"/>
                <a:gd name="T57" fmla="*/ 537 h 654"/>
                <a:gd name="T58" fmla="*/ 355 w 1028"/>
                <a:gd name="T59" fmla="*/ 532 h 654"/>
                <a:gd name="T60" fmla="*/ 352 w 1028"/>
                <a:gd name="T61" fmla="*/ 537 h 654"/>
                <a:gd name="T62" fmla="*/ 338 w 1028"/>
                <a:gd name="T63" fmla="*/ 522 h 654"/>
                <a:gd name="T64" fmla="*/ 112 w 1028"/>
                <a:gd name="T65" fmla="*/ 0 h 654"/>
                <a:gd name="T66" fmla="*/ 93 w 1028"/>
                <a:gd name="T67" fmla="*/ 5 h 654"/>
                <a:gd name="T68" fmla="*/ 76 w 1028"/>
                <a:gd name="T69" fmla="*/ 40 h 654"/>
                <a:gd name="T70" fmla="*/ 34 w 1028"/>
                <a:gd name="T71" fmla="*/ 265 h 654"/>
                <a:gd name="T72" fmla="*/ 15 w 1028"/>
                <a:gd name="T73" fmla="*/ 359 h 654"/>
                <a:gd name="T74" fmla="*/ 74 w 1028"/>
                <a:gd name="T75" fmla="*/ 495 h 654"/>
                <a:gd name="T76" fmla="*/ 105 w 1028"/>
                <a:gd name="T77" fmla="*/ 506 h 654"/>
                <a:gd name="T78" fmla="*/ 205 w 1028"/>
                <a:gd name="T79" fmla="*/ 522 h 654"/>
                <a:gd name="T80" fmla="*/ 290 w 1028"/>
                <a:gd name="T81" fmla="*/ 534 h 654"/>
                <a:gd name="T82" fmla="*/ 494 w 1028"/>
                <a:gd name="T83" fmla="*/ 584 h 654"/>
                <a:gd name="T84" fmla="*/ 740 w 1028"/>
                <a:gd name="T85" fmla="*/ 643 h 654"/>
                <a:gd name="T86" fmla="*/ 817 w 1028"/>
                <a:gd name="T87" fmla="*/ 654 h 654"/>
                <a:gd name="T88" fmla="*/ 949 w 1028"/>
                <a:gd name="T89" fmla="*/ 533 h 654"/>
                <a:gd name="T90" fmla="*/ 995 w 1028"/>
                <a:gd name="T91" fmla="*/ 373 h 654"/>
                <a:gd name="T92" fmla="*/ 1022 w 1028"/>
                <a:gd name="T93" fmla="*/ 264 h 654"/>
                <a:gd name="T94" fmla="*/ 995 w 1028"/>
                <a:gd name="T95" fmla="*/ 205 h 654"/>
                <a:gd name="T96" fmla="*/ 942 w 1028"/>
                <a:gd name="T97" fmla="*/ 174 h 654"/>
                <a:gd name="T98" fmla="*/ 921 w 1028"/>
                <a:gd name="T99" fmla="*/ 166 h 654"/>
                <a:gd name="T100" fmla="*/ 666 w 1028"/>
                <a:gd name="T101" fmla="*/ 113 h 654"/>
                <a:gd name="T102" fmla="*/ 494 w 1028"/>
                <a:gd name="T103" fmla="*/ 80 h 654"/>
                <a:gd name="T104" fmla="*/ 272 w 1028"/>
                <a:gd name="T105" fmla="*/ 32 h 654"/>
                <a:gd name="T106" fmla="*/ 132 w 1028"/>
                <a:gd name="T107" fmla="*/ 2 h 654"/>
                <a:gd name="T108" fmla="*/ 112 w 1028"/>
                <a:gd name="T10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8" h="654">
                  <a:moveTo>
                    <a:pt x="338" y="522"/>
                  </a:moveTo>
                  <a:cubicBezTo>
                    <a:pt x="329" y="520"/>
                    <a:pt x="319" y="518"/>
                    <a:pt x="310" y="517"/>
                  </a:cubicBezTo>
                  <a:cubicBezTo>
                    <a:pt x="279" y="510"/>
                    <a:pt x="246" y="506"/>
                    <a:pt x="215" y="502"/>
                  </a:cubicBezTo>
                  <a:cubicBezTo>
                    <a:pt x="185" y="498"/>
                    <a:pt x="154" y="494"/>
                    <a:pt x="124" y="488"/>
                  </a:cubicBezTo>
                  <a:cubicBezTo>
                    <a:pt x="107" y="485"/>
                    <a:pt x="92" y="481"/>
                    <a:pt x="80" y="476"/>
                  </a:cubicBezTo>
                  <a:cubicBezTo>
                    <a:pt x="33" y="457"/>
                    <a:pt x="19" y="422"/>
                    <a:pt x="31" y="353"/>
                  </a:cubicBezTo>
                  <a:cubicBezTo>
                    <a:pt x="37" y="321"/>
                    <a:pt x="43" y="290"/>
                    <a:pt x="48" y="258"/>
                  </a:cubicBezTo>
                  <a:cubicBezTo>
                    <a:pt x="60" y="193"/>
                    <a:pt x="73" y="125"/>
                    <a:pt x="83" y="58"/>
                  </a:cubicBezTo>
                  <a:cubicBezTo>
                    <a:pt x="86" y="39"/>
                    <a:pt x="91" y="29"/>
                    <a:pt x="100" y="23"/>
                  </a:cubicBezTo>
                  <a:cubicBezTo>
                    <a:pt x="105" y="20"/>
                    <a:pt x="110" y="18"/>
                    <a:pt x="117" y="18"/>
                  </a:cubicBezTo>
                  <a:cubicBezTo>
                    <a:pt x="123" y="18"/>
                    <a:pt x="130" y="19"/>
                    <a:pt x="137" y="21"/>
                  </a:cubicBezTo>
                  <a:cubicBezTo>
                    <a:pt x="300" y="64"/>
                    <a:pt x="468" y="97"/>
                    <a:pt x="630" y="130"/>
                  </a:cubicBezTo>
                  <a:cubicBezTo>
                    <a:pt x="719" y="147"/>
                    <a:pt x="811" y="166"/>
                    <a:pt x="901" y="185"/>
                  </a:cubicBezTo>
                  <a:cubicBezTo>
                    <a:pt x="921" y="190"/>
                    <a:pt x="937" y="194"/>
                    <a:pt x="949" y="199"/>
                  </a:cubicBezTo>
                  <a:cubicBezTo>
                    <a:pt x="1002" y="221"/>
                    <a:pt x="1004" y="258"/>
                    <a:pt x="989" y="322"/>
                  </a:cubicBezTo>
                  <a:cubicBezTo>
                    <a:pt x="986" y="337"/>
                    <a:pt x="983" y="351"/>
                    <a:pt x="979" y="366"/>
                  </a:cubicBezTo>
                  <a:cubicBezTo>
                    <a:pt x="967" y="425"/>
                    <a:pt x="953" y="486"/>
                    <a:pt x="928" y="543"/>
                  </a:cubicBezTo>
                  <a:cubicBezTo>
                    <a:pt x="901" y="604"/>
                    <a:pt x="868" y="631"/>
                    <a:pt x="814" y="631"/>
                  </a:cubicBezTo>
                  <a:cubicBezTo>
                    <a:pt x="800" y="631"/>
                    <a:pt x="785" y="629"/>
                    <a:pt x="768" y="626"/>
                  </a:cubicBezTo>
                  <a:cubicBezTo>
                    <a:pt x="753" y="623"/>
                    <a:pt x="753" y="623"/>
                    <a:pt x="753" y="623"/>
                  </a:cubicBezTo>
                  <a:cubicBezTo>
                    <a:pt x="702" y="612"/>
                    <a:pt x="649" y="601"/>
                    <a:pt x="600" y="582"/>
                  </a:cubicBezTo>
                  <a:cubicBezTo>
                    <a:pt x="597" y="581"/>
                    <a:pt x="597" y="581"/>
                    <a:pt x="597" y="581"/>
                  </a:cubicBezTo>
                  <a:cubicBezTo>
                    <a:pt x="570" y="575"/>
                    <a:pt x="542" y="569"/>
                    <a:pt x="514" y="562"/>
                  </a:cubicBezTo>
                  <a:cubicBezTo>
                    <a:pt x="472" y="552"/>
                    <a:pt x="428" y="542"/>
                    <a:pt x="384" y="532"/>
                  </a:cubicBezTo>
                  <a:cubicBezTo>
                    <a:pt x="380" y="537"/>
                    <a:pt x="374" y="539"/>
                    <a:pt x="368" y="539"/>
                  </a:cubicBezTo>
                  <a:cubicBezTo>
                    <a:pt x="365" y="539"/>
                    <a:pt x="361" y="538"/>
                    <a:pt x="359" y="538"/>
                  </a:cubicBezTo>
                  <a:cubicBezTo>
                    <a:pt x="357" y="538"/>
                    <a:pt x="356" y="538"/>
                    <a:pt x="355" y="537"/>
                  </a:cubicBezTo>
                  <a:cubicBezTo>
                    <a:pt x="354" y="537"/>
                    <a:pt x="354" y="537"/>
                    <a:pt x="354" y="537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55" y="532"/>
                    <a:pt x="355" y="532"/>
                    <a:pt x="355" y="532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48" y="534"/>
                    <a:pt x="340" y="529"/>
                    <a:pt x="338" y="522"/>
                  </a:cubicBezTo>
                  <a:moveTo>
                    <a:pt x="112" y="0"/>
                  </a:moveTo>
                  <a:cubicBezTo>
                    <a:pt x="104" y="0"/>
                    <a:pt x="98" y="1"/>
                    <a:pt x="93" y="5"/>
                  </a:cubicBezTo>
                  <a:cubicBezTo>
                    <a:pt x="85" y="10"/>
                    <a:pt x="79" y="22"/>
                    <a:pt x="76" y="40"/>
                  </a:cubicBezTo>
                  <a:cubicBezTo>
                    <a:pt x="64" y="115"/>
                    <a:pt x="48" y="191"/>
                    <a:pt x="34" y="265"/>
                  </a:cubicBezTo>
                  <a:cubicBezTo>
                    <a:pt x="28" y="296"/>
                    <a:pt x="21" y="327"/>
                    <a:pt x="15" y="359"/>
                  </a:cubicBezTo>
                  <a:cubicBezTo>
                    <a:pt x="0" y="439"/>
                    <a:pt x="13" y="471"/>
                    <a:pt x="74" y="495"/>
                  </a:cubicBezTo>
                  <a:cubicBezTo>
                    <a:pt x="83" y="499"/>
                    <a:pt x="93" y="502"/>
                    <a:pt x="105" y="506"/>
                  </a:cubicBezTo>
                  <a:cubicBezTo>
                    <a:pt x="138" y="516"/>
                    <a:pt x="172" y="519"/>
                    <a:pt x="205" y="522"/>
                  </a:cubicBezTo>
                  <a:cubicBezTo>
                    <a:pt x="233" y="525"/>
                    <a:pt x="262" y="528"/>
                    <a:pt x="290" y="534"/>
                  </a:cubicBezTo>
                  <a:cubicBezTo>
                    <a:pt x="358" y="551"/>
                    <a:pt x="428" y="568"/>
                    <a:pt x="494" y="584"/>
                  </a:cubicBezTo>
                  <a:cubicBezTo>
                    <a:pt x="575" y="604"/>
                    <a:pt x="658" y="624"/>
                    <a:pt x="740" y="643"/>
                  </a:cubicBezTo>
                  <a:cubicBezTo>
                    <a:pt x="770" y="650"/>
                    <a:pt x="795" y="654"/>
                    <a:pt x="817" y="654"/>
                  </a:cubicBezTo>
                  <a:cubicBezTo>
                    <a:pt x="881" y="654"/>
                    <a:pt x="914" y="620"/>
                    <a:pt x="949" y="533"/>
                  </a:cubicBezTo>
                  <a:cubicBezTo>
                    <a:pt x="970" y="481"/>
                    <a:pt x="983" y="426"/>
                    <a:pt x="995" y="373"/>
                  </a:cubicBezTo>
                  <a:cubicBezTo>
                    <a:pt x="1003" y="337"/>
                    <a:pt x="1011" y="300"/>
                    <a:pt x="1022" y="264"/>
                  </a:cubicBezTo>
                  <a:cubicBezTo>
                    <a:pt x="1028" y="243"/>
                    <a:pt x="1020" y="224"/>
                    <a:pt x="995" y="205"/>
                  </a:cubicBezTo>
                  <a:cubicBezTo>
                    <a:pt x="978" y="191"/>
                    <a:pt x="961" y="181"/>
                    <a:pt x="942" y="174"/>
                  </a:cubicBezTo>
                  <a:cubicBezTo>
                    <a:pt x="935" y="171"/>
                    <a:pt x="928" y="169"/>
                    <a:pt x="921" y="166"/>
                  </a:cubicBezTo>
                  <a:cubicBezTo>
                    <a:pt x="837" y="143"/>
                    <a:pt x="750" y="128"/>
                    <a:pt x="666" y="113"/>
                  </a:cubicBezTo>
                  <a:cubicBezTo>
                    <a:pt x="609" y="103"/>
                    <a:pt x="551" y="93"/>
                    <a:pt x="494" y="80"/>
                  </a:cubicBezTo>
                  <a:cubicBezTo>
                    <a:pt x="420" y="64"/>
                    <a:pt x="345" y="48"/>
                    <a:pt x="272" y="32"/>
                  </a:cubicBezTo>
                  <a:cubicBezTo>
                    <a:pt x="225" y="22"/>
                    <a:pt x="178" y="12"/>
                    <a:pt x="132" y="2"/>
                  </a:cubicBezTo>
                  <a:cubicBezTo>
                    <a:pt x="124" y="1"/>
                    <a:pt x="117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353"/>
            <p:cNvSpPr>
              <a:spLocks noEditPoints="1"/>
            </p:cNvSpPr>
            <p:nvPr/>
          </p:nvSpPr>
          <p:spPr bwMode="auto">
            <a:xfrm>
              <a:off x="1257300" y="1154112"/>
              <a:ext cx="36513" cy="26988"/>
            </a:xfrm>
            <a:custGeom>
              <a:avLst/>
              <a:gdLst>
                <a:gd name="T0" fmla="*/ 31 w 52"/>
                <a:gd name="T1" fmla="*/ 27 h 39"/>
                <a:gd name="T2" fmla="*/ 23 w 52"/>
                <a:gd name="T3" fmla="*/ 27 h 39"/>
                <a:gd name="T4" fmla="*/ 20 w 52"/>
                <a:gd name="T5" fmla="*/ 26 h 39"/>
                <a:gd name="T6" fmla="*/ 13 w 52"/>
                <a:gd name="T7" fmla="*/ 17 h 39"/>
                <a:gd name="T8" fmla="*/ 21 w 52"/>
                <a:gd name="T9" fmla="*/ 11 h 39"/>
                <a:gd name="T10" fmla="*/ 32 w 52"/>
                <a:gd name="T11" fmla="*/ 13 h 39"/>
                <a:gd name="T12" fmla="*/ 34 w 52"/>
                <a:gd name="T13" fmla="*/ 14 h 39"/>
                <a:gd name="T14" fmla="*/ 40 w 52"/>
                <a:gd name="T15" fmla="*/ 19 h 39"/>
                <a:gd name="T16" fmla="*/ 40 w 52"/>
                <a:gd name="T17" fmla="*/ 22 h 39"/>
                <a:gd name="T18" fmla="*/ 31 w 52"/>
                <a:gd name="T19" fmla="*/ 27 h 39"/>
                <a:gd name="T20" fmla="*/ 21 w 52"/>
                <a:gd name="T21" fmla="*/ 0 h 39"/>
                <a:gd name="T22" fmla="*/ 2 w 52"/>
                <a:gd name="T23" fmla="*/ 12 h 39"/>
                <a:gd name="T24" fmla="*/ 1 w 52"/>
                <a:gd name="T25" fmla="*/ 22 h 39"/>
                <a:gd name="T26" fmla="*/ 15 w 52"/>
                <a:gd name="T27" fmla="*/ 37 h 39"/>
                <a:gd name="T28" fmla="*/ 18 w 52"/>
                <a:gd name="T29" fmla="*/ 32 h 39"/>
                <a:gd name="T30" fmla="*/ 16 w 52"/>
                <a:gd name="T31" fmla="*/ 37 h 39"/>
                <a:gd name="T32" fmla="*/ 17 w 52"/>
                <a:gd name="T33" fmla="*/ 37 h 39"/>
                <a:gd name="T34" fmla="*/ 18 w 52"/>
                <a:gd name="T35" fmla="*/ 37 h 39"/>
                <a:gd name="T36" fmla="*/ 22 w 52"/>
                <a:gd name="T37" fmla="*/ 38 h 39"/>
                <a:gd name="T38" fmla="*/ 31 w 52"/>
                <a:gd name="T39" fmla="*/ 39 h 39"/>
                <a:gd name="T40" fmla="*/ 47 w 52"/>
                <a:gd name="T41" fmla="*/ 32 h 39"/>
                <a:gd name="T42" fmla="*/ 51 w 52"/>
                <a:gd name="T43" fmla="*/ 27 h 39"/>
                <a:gd name="T44" fmla="*/ 51 w 52"/>
                <a:gd name="T45" fmla="*/ 15 h 39"/>
                <a:gd name="T46" fmla="*/ 38 w 52"/>
                <a:gd name="T47" fmla="*/ 3 h 39"/>
                <a:gd name="T48" fmla="*/ 36 w 52"/>
                <a:gd name="T49" fmla="*/ 2 h 39"/>
                <a:gd name="T50" fmla="*/ 21 w 52"/>
                <a:gd name="T5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9">
                  <a:moveTo>
                    <a:pt x="31" y="27"/>
                  </a:moveTo>
                  <a:cubicBezTo>
                    <a:pt x="29" y="27"/>
                    <a:pt x="26" y="27"/>
                    <a:pt x="23" y="27"/>
                  </a:cubicBezTo>
                  <a:cubicBezTo>
                    <a:pt x="22" y="27"/>
                    <a:pt x="21" y="26"/>
                    <a:pt x="20" y="26"/>
                  </a:cubicBezTo>
                  <a:cubicBezTo>
                    <a:pt x="12" y="22"/>
                    <a:pt x="11" y="20"/>
                    <a:pt x="13" y="17"/>
                  </a:cubicBezTo>
                  <a:cubicBezTo>
                    <a:pt x="14" y="13"/>
                    <a:pt x="17" y="11"/>
                    <a:pt x="21" y="11"/>
                  </a:cubicBezTo>
                  <a:cubicBezTo>
                    <a:pt x="24" y="11"/>
                    <a:pt x="28" y="12"/>
                    <a:pt x="32" y="13"/>
                  </a:cubicBezTo>
                  <a:cubicBezTo>
                    <a:pt x="33" y="13"/>
                    <a:pt x="33" y="14"/>
                    <a:pt x="34" y="14"/>
                  </a:cubicBezTo>
                  <a:cubicBezTo>
                    <a:pt x="37" y="15"/>
                    <a:pt x="39" y="17"/>
                    <a:pt x="40" y="19"/>
                  </a:cubicBezTo>
                  <a:cubicBezTo>
                    <a:pt x="41" y="20"/>
                    <a:pt x="41" y="21"/>
                    <a:pt x="40" y="22"/>
                  </a:cubicBezTo>
                  <a:cubicBezTo>
                    <a:pt x="38" y="26"/>
                    <a:pt x="36" y="27"/>
                    <a:pt x="31" y="27"/>
                  </a:cubicBezTo>
                  <a:moveTo>
                    <a:pt x="21" y="0"/>
                  </a:moveTo>
                  <a:cubicBezTo>
                    <a:pt x="14" y="0"/>
                    <a:pt x="6" y="2"/>
                    <a:pt x="2" y="12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3" y="29"/>
                    <a:pt x="11" y="34"/>
                    <a:pt x="15" y="3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8"/>
                    <a:pt x="20" y="38"/>
                    <a:pt x="22" y="38"/>
                  </a:cubicBezTo>
                  <a:cubicBezTo>
                    <a:pt x="24" y="38"/>
                    <a:pt x="28" y="39"/>
                    <a:pt x="31" y="39"/>
                  </a:cubicBezTo>
                  <a:cubicBezTo>
                    <a:pt x="37" y="39"/>
                    <a:pt x="43" y="37"/>
                    <a:pt x="47" y="32"/>
                  </a:cubicBezTo>
                  <a:cubicBezTo>
                    <a:pt x="48" y="31"/>
                    <a:pt x="50" y="29"/>
                    <a:pt x="51" y="27"/>
                  </a:cubicBezTo>
                  <a:cubicBezTo>
                    <a:pt x="52" y="23"/>
                    <a:pt x="52" y="18"/>
                    <a:pt x="51" y="15"/>
                  </a:cubicBezTo>
                  <a:cubicBezTo>
                    <a:pt x="49" y="10"/>
                    <a:pt x="44" y="6"/>
                    <a:pt x="38" y="3"/>
                  </a:cubicBezTo>
                  <a:cubicBezTo>
                    <a:pt x="37" y="3"/>
                    <a:pt x="37" y="3"/>
                    <a:pt x="36" y="2"/>
                  </a:cubicBezTo>
                  <a:cubicBezTo>
                    <a:pt x="33" y="1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354"/>
            <p:cNvSpPr>
              <a:spLocks noEditPoints="1"/>
            </p:cNvSpPr>
            <p:nvPr/>
          </p:nvSpPr>
          <p:spPr bwMode="auto">
            <a:xfrm>
              <a:off x="1087438" y="846137"/>
              <a:ext cx="293688" cy="246063"/>
            </a:xfrm>
            <a:custGeom>
              <a:avLst/>
              <a:gdLst>
                <a:gd name="T0" fmla="*/ 310 w 414"/>
                <a:gd name="T1" fmla="*/ 321 h 345"/>
                <a:gd name="T2" fmla="*/ 293 w 414"/>
                <a:gd name="T3" fmla="*/ 318 h 345"/>
                <a:gd name="T4" fmla="*/ 276 w 414"/>
                <a:gd name="T5" fmla="*/ 314 h 345"/>
                <a:gd name="T6" fmla="*/ 67 w 414"/>
                <a:gd name="T7" fmla="*/ 266 h 345"/>
                <a:gd name="T8" fmla="*/ 51 w 414"/>
                <a:gd name="T9" fmla="*/ 262 h 345"/>
                <a:gd name="T10" fmla="*/ 25 w 414"/>
                <a:gd name="T11" fmla="*/ 210 h 345"/>
                <a:gd name="T12" fmla="*/ 32 w 414"/>
                <a:gd name="T13" fmla="*/ 160 h 345"/>
                <a:gd name="T14" fmla="*/ 44 w 414"/>
                <a:gd name="T15" fmla="*/ 50 h 345"/>
                <a:gd name="T16" fmla="*/ 53 w 414"/>
                <a:gd name="T17" fmla="*/ 25 h 345"/>
                <a:gd name="T18" fmla="*/ 72 w 414"/>
                <a:gd name="T19" fmla="*/ 20 h 345"/>
                <a:gd name="T20" fmla="*/ 92 w 414"/>
                <a:gd name="T21" fmla="*/ 22 h 345"/>
                <a:gd name="T22" fmla="*/ 251 w 414"/>
                <a:gd name="T23" fmla="*/ 58 h 345"/>
                <a:gd name="T24" fmla="*/ 309 w 414"/>
                <a:gd name="T25" fmla="*/ 71 h 345"/>
                <a:gd name="T26" fmla="*/ 309 w 414"/>
                <a:gd name="T27" fmla="*/ 71 h 345"/>
                <a:gd name="T28" fmla="*/ 393 w 414"/>
                <a:gd name="T29" fmla="*/ 89 h 345"/>
                <a:gd name="T30" fmla="*/ 393 w 414"/>
                <a:gd name="T31" fmla="*/ 94 h 345"/>
                <a:gd name="T32" fmla="*/ 361 w 414"/>
                <a:gd name="T33" fmla="*/ 228 h 345"/>
                <a:gd name="T34" fmla="*/ 340 w 414"/>
                <a:gd name="T35" fmla="*/ 296 h 345"/>
                <a:gd name="T36" fmla="*/ 326 w 414"/>
                <a:gd name="T37" fmla="*/ 317 h 345"/>
                <a:gd name="T38" fmla="*/ 310 w 414"/>
                <a:gd name="T39" fmla="*/ 321 h 345"/>
                <a:gd name="T40" fmla="*/ 58 w 414"/>
                <a:gd name="T41" fmla="*/ 0 h 345"/>
                <a:gd name="T42" fmla="*/ 46 w 414"/>
                <a:gd name="T43" fmla="*/ 3 h 345"/>
                <a:gd name="T44" fmla="*/ 38 w 414"/>
                <a:gd name="T45" fmla="*/ 29 h 345"/>
                <a:gd name="T46" fmla="*/ 19 w 414"/>
                <a:gd name="T47" fmla="*/ 155 h 345"/>
                <a:gd name="T48" fmla="*/ 19 w 414"/>
                <a:gd name="T49" fmla="*/ 156 h 345"/>
                <a:gd name="T50" fmla="*/ 41 w 414"/>
                <a:gd name="T51" fmla="*/ 277 h 345"/>
                <a:gd name="T52" fmla="*/ 107 w 414"/>
                <a:gd name="T53" fmla="*/ 297 h 345"/>
                <a:gd name="T54" fmla="*/ 233 w 414"/>
                <a:gd name="T55" fmla="*/ 324 h 345"/>
                <a:gd name="T56" fmla="*/ 289 w 414"/>
                <a:gd name="T57" fmla="*/ 340 h 345"/>
                <a:gd name="T58" fmla="*/ 318 w 414"/>
                <a:gd name="T59" fmla="*/ 345 h 345"/>
                <a:gd name="T60" fmla="*/ 343 w 414"/>
                <a:gd name="T61" fmla="*/ 327 h 345"/>
                <a:gd name="T62" fmla="*/ 411 w 414"/>
                <a:gd name="T63" fmla="*/ 95 h 345"/>
                <a:gd name="T64" fmla="*/ 398 w 414"/>
                <a:gd name="T65" fmla="*/ 65 h 345"/>
                <a:gd name="T66" fmla="*/ 392 w 414"/>
                <a:gd name="T67" fmla="*/ 63 h 345"/>
                <a:gd name="T68" fmla="*/ 198 w 414"/>
                <a:gd name="T69" fmla="*/ 26 h 345"/>
                <a:gd name="T70" fmla="*/ 68 w 414"/>
                <a:gd name="T71" fmla="*/ 1 h 345"/>
                <a:gd name="T72" fmla="*/ 58 w 414"/>
                <a:gd name="T7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4" h="345">
                  <a:moveTo>
                    <a:pt x="310" y="321"/>
                  </a:moveTo>
                  <a:cubicBezTo>
                    <a:pt x="305" y="321"/>
                    <a:pt x="299" y="320"/>
                    <a:pt x="293" y="318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08" y="295"/>
                    <a:pt x="138" y="277"/>
                    <a:pt x="67" y="266"/>
                  </a:cubicBezTo>
                  <a:cubicBezTo>
                    <a:pt x="61" y="265"/>
                    <a:pt x="56" y="264"/>
                    <a:pt x="51" y="262"/>
                  </a:cubicBezTo>
                  <a:cubicBezTo>
                    <a:pt x="37" y="256"/>
                    <a:pt x="20" y="242"/>
                    <a:pt x="25" y="210"/>
                  </a:cubicBezTo>
                  <a:cubicBezTo>
                    <a:pt x="27" y="193"/>
                    <a:pt x="30" y="176"/>
                    <a:pt x="32" y="160"/>
                  </a:cubicBezTo>
                  <a:cubicBezTo>
                    <a:pt x="38" y="124"/>
                    <a:pt x="44" y="87"/>
                    <a:pt x="44" y="50"/>
                  </a:cubicBezTo>
                  <a:cubicBezTo>
                    <a:pt x="44" y="39"/>
                    <a:pt x="47" y="30"/>
                    <a:pt x="53" y="25"/>
                  </a:cubicBezTo>
                  <a:cubicBezTo>
                    <a:pt x="58" y="21"/>
                    <a:pt x="65" y="20"/>
                    <a:pt x="72" y="20"/>
                  </a:cubicBezTo>
                  <a:cubicBezTo>
                    <a:pt x="79" y="20"/>
                    <a:pt x="86" y="21"/>
                    <a:pt x="92" y="22"/>
                  </a:cubicBezTo>
                  <a:cubicBezTo>
                    <a:pt x="145" y="33"/>
                    <a:pt x="199" y="46"/>
                    <a:pt x="251" y="58"/>
                  </a:cubicBezTo>
                  <a:cubicBezTo>
                    <a:pt x="270" y="62"/>
                    <a:pt x="290" y="66"/>
                    <a:pt x="309" y="71"/>
                  </a:cubicBezTo>
                  <a:cubicBezTo>
                    <a:pt x="309" y="71"/>
                    <a:pt x="309" y="71"/>
                    <a:pt x="309" y="71"/>
                  </a:cubicBezTo>
                  <a:cubicBezTo>
                    <a:pt x="335" y="77"/>
                    <a:pt x="393" y="89"/>
                    <a:pt x="393" y="89"/>
                  </a:cubicBezTo>
                  <a:cubicBezTo>
                    <a:pt x="393" y="94"/>
                    <a:pt x="393" y="94"/>
                    <a:pt x="393" y="94"/>
                  </a:cubicBezTo>
                  <a:cubicBezTo>
                    <a:pt x="390" y="141"/>
                    <a:pt x="375" y="185"/>
                    <a:pt x="361" y="228"/>
                  </a:cubicBezTo>
                  <a:cubicBezTo>
                    <a:pt x="354" y="250"/>
                    <a:pt x="346" y="273"/>
                    <a:pt x="340" y="296"/>
                  </a:cubicBezTo>
                  <a:cubicBezTo>
                    <a:pt x="338" y="306"/>
                    <a:pt x="333" y="313"/>
                    <a:pt x="326" y="317"/>
                  </a:cubicBezTo>
                  <a:cubicBezTo>
                    <a:pt x="322" y="320"/>
                    <a:pt x="316" y="321"/>
                    <a:pt x="310" y="321"/>
                  </a:cubicBezTo>
                  <a:moveTo>
                    <a:pt x="58" y="0"/>
                  </a:moveTo>
                  <a:cubicBezTo>
                    <a:pt x="53" y="0"/>
                    <a:pt x="49" y="1"/>
                    <a:pt x="46" y="3"/>
                  </a:cubicBezTo>
                  <a:cubicBezTo>
                    <a:pt x="41" y="7"/>
                    <a:pt x="39" y="15"/>
                    <a:pt x="38" y="29"/>
                  </a:cubicBezTo>
                  <a:cubicBezTo>
                    <a:pt x="34" y="72"/>
                    <a:pt x="27" y="115"/>
                    <a:pt x="19" y="155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" y="245"/>
                    <a:pt x="0" y="260"/>
                    <a:pt x="41" y="277"/>
                  </a:cubicBezTo>
                  <a:cubicBezTo>
                    <a:pt x="56" y="283"/>
                    <a:pt x="78" y="289"/>
                    <a:pt x="107" y="297"/>
                  </a:cubicBezTo>
                  <a:cubicBezTo>
                    <a:pt x="151" y="297"/>
                    <a:pt x="193" y="311"/>
                    <a:pt x="233" y="324"/>
                  </a:cubicBezTo>
                  <a:cubicBezTo>
                    <a:pt x="251" y="329"/>
                    <a:pt x="270" y="335"/>
                    <a:pt x="289" y="340"/>
                  </a:cubicBezTo>
                  <a:cubicBezTo>
                    <a:pt x="300" y="343"/>
                    <a:pt x="310" y="345"/>
                    <a:pt x="318" y="345"/>
                  </a:cubicBezTo>
                  <a:cubicBezTo>
                    <a:pt x="329" y="345"/>
                    <a:pt x="338" y="341"/>
                    <a:pt x="343" y="327"/>
                  </a:cubicBezTo>
                  <a:cubicBezTo>
                    <a:pt x="375" y="247"/>
                    <a:pt x="402" y="174"/>
                    <a:pt x="411" y="95"/>
                  </a:cubicBezTo>
                  <a:cubicBezTo>
                    <a:pt x="414" y="71"/>
                    <a:pt x="402" y="66"/>
                    <a:pt x="398" y="65"/>
                  </a:cubicBezTo>
                  <a:cubicBezTo>
                    <a:pt x="396" y="64"/>
                    <a:pt x="394" y="63"/>
                    <a:pt x="392" y="63"/>
                  </a:cubicBezTo>
                  <a:cubicBezTo>
                    <a:pt x="327" y="50"/>
                    <a:pt x="262" y="38"/>
                    <a:pt x="198" y="26"/>
                  </a:cubicBezTo>
                  <a:cubicBezTo>
                    <a:pt x="154" y="18"/>
                    <a:pt x="111" y="10"/>
                    <a:pt x="68" y="1"/>
                  </a:cubicBezTo>
                  <a:cubicBezTo>
                    <a:pt x="64" y="1"/>
                    <a:pt x="61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355"/>
            <p:cNvSpPr>
              <a:spLocks noEditPoints="1"/>
            </p:cNvSpPr>
            <p:nvPr/>
          </p:nvSpPr>
          <p:spPr bwMode="auto">
            <a:xfrm>
              <a:off x="1393825" y="933450"/>
              <a:ext cx="269875" cy="207963"/>
            </a:xfrm>
            <a:custGeom>
              <a:avLst/>
              <a:gdLst>
                <a:gd name="T0" fmla="*/ 57 w 379"/>
                <a:gd name="T1" fmla="*/ 220 h 294"/>
                <a:gd name="T2" fmla="*/ 28 w 379"/>
                <a:gd name="T3" fmla="*/ 146 h 294"/>
                <a:gd name="T4" fmla="*/ 46 w 379"/>
                <a:gd name="T5" fmla="*/ 71 h 294"/>
                <a:gd name="T6" fmla="*/ 56 w 379"/>
                <a:gd name="T7" fmla="*/ 29 h 294"/>
                <a:gd name="T8" fmla="*/ 57 w 379"/>
                <a:gd name="T9" fmla="*/ 23 h 294"/>
                <a:gd name="T10" fmla="*/ 63 w 379"/>
                <a:gd name="T11" fmla="*/ 25 h 294"/>
                <a:gd name="T12" fmla="*/ 335 w 379"/>
                <a:gd name="T13" fmla="*/ 97 h 294"/>
                <a:gd name="T14" fmla="*/ 340 w 379"/>
                <a:gd name="T15" fmla="*/ 99 h 294"/>
                <a:gd name="T16" fmla="*/ 355 w 379"/>
                <a:gd name="T17" fmla="*/ 131 h 294"/>
                <a:gd name="T18" fmla="*/ 352 w 379"/>
                <a:gd name="T19" fmla="*/ 144 h 294"/>
                <a:gd name="T20" fmla="*/ 350 w 379"/>
                <a:gd name="T21" fmla="*/ 151 h 294"/>
                <a:gd name="T22" fmla="*/ 278 w 379"/>
                <a:gd name="T23" fmla="*/ 266 h 294"/>
                <a:gd name="T24" fmla="*/ 190 w 379"/>
                <a:gd name="T25" fmla="*/ 251 h 294"/>
                <a:gd name="T26" fmla="*/ 158 w 379"/>
                <a:gd name="T27" fmla="*/ 243 h 294"/>
                <a:gd name="T28" fmla="*/ 76 w 379"/>
                <a:gd name="T29" fmla="*/ 225 h 294"/>
                <a:gd name="T30" fmla="*/ 57 w 379"/>
                <a:gd name="T31" fmla="*/ 220 h 294"/>
                <a:gd name="T32" fmla="*/ 57 w 379"/>
                <a:gd name="T33" fmla="*/ 220 h 294"/>
                <a:gd name="T34" fmla="*/ 53 w 379"/>
                <a:gd name="T35" fmla="*/ 0 h 294"/>
                <a:gd name="T36" fmla="*/ 47 w 379"/>
                <a:gd name="T37" fmla="*/ 2 h 294"/>
                <a:gd name="T38" fmla="*/ 38 w 379"/>
                <a:gd name="T39" fmla="*/ 23 h 294"/>
                <a:gd name="T40" fmla="*/ 36 w 379"/>
                <a:gd name="T41" fmla="*/ 43 h 294"/>
                <a:gd name="T42" fmla="*/ 12 w 379"/>
                <a:gd name="T43" fmla="*/ 164 h 294"/>
                <a:gd name="T44" fmla="*/ 38 w 379"/>
                <a:gd name="T45" fmla="*/ 232 h 294"/>
                <a:gd name="T46" fmla="*/ 55 w 379"/>
                <a:gd name="T47" fmla="*/ 237 h 294"/>
                <a:gd name="T48" fmla="*/ 152 w 379"/>
                <a:gd name="T49" fmla="*/ 262 h 294"/>
                <a:gd name="T50" fmla="*/ 257 w 379"/>
                <a:gd name="T51" fmla="*/ 289 h 294"/>
                <a:gd name="T52" fmla="*/ 288 w 379"/>
                <a:gd name="T53" fmla="*/ 294 h 294"/>
                <a:gd name="T54" fmla="*/ 314 w 379"/>
                <a:gd name="T55" fmla="*/ 288 h 294"/>
                <a:gd name="T56" fmla="*/ 341 w 379"/>
                <a:gd name="T57" fmla="*/ 247 h 294"/>
                <a:gd name="T58" fmla="*/ 350 w 379"/>
                <a:gd name="T59" fmla="*/ 206 h 294"/>
                <a:gd name="T60" fmla="*/ 373 w 379"/>
                <a:gd name="T61" fmla="*/ 108 h 294"/>
                <a:gd name="T62" fmla="*/ 363 w 379"/>
                <a:gd name="T63" fmla="*/ 78 h 294"/>
                <a:gd name="T64" fmla="*/ 349 w 379"/>
                <a:gd name="T65" fmla="*/ 74 h 294"/>
                <a:gd name="T66" fmla="*/ 67 w 379"/>
                <a:gd name="T67" fmla="*/ 3 h 294"/>
                <a:gd name="T68" fmla="*/ 53 w 379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9" h="294">
                  <a:moveTo>
                    <a:pt x="57" y="220"/>
                  </a:moveTo>
                  <a:cubicBezTo>
                    <a:pt x="27" y="208"/>
                    <a:pt x="18" y="183"/>
                    <a:pt x="28" y="146"/>
                  </a:cubicBezTo>
                  <a:cubicBezTo>
                    <a:pt x="34" y="122"/>
                    <a:pt x="40" y="98"/>
                    <a:pt x="46" y="71"/>
                  </a:cubicBezTo>
                  <a:cubicBezTo>
                    <a:pt x="49" y="57"/>
                    <a:pt x="52" y="44"/>
                    <a:pt x="56" y="29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157" y="55"/>
                    <a:pt x="246" y="79"/>
                    <a:pt x="335" y="97"/>
                  </a:cubicBezTo>
                  <a:cubicBezTo>
                    <a:pt x="337" y="98"/>
                    <a:pt x="339" y="98"/>
                    <a:pt x="340" y="99"/>
                  </a:cubicBezTo>
                  <a:cubicBezTo>
                    <a:pt x="347" y="102"/>
                    <a:pt x="358" y="109"/>
                    <a:pt x="355" y="131"/>
                  </a:cubicBezTo>
                  <a:cubicBezTo>
                    <a:pt x="355" y="135"/>
                    <a:pt x="353" y="140"/>
                    <a:pt x="352" y="144"/>
                  </a:cubicBezTo>
                  <a:cubicBezTo>
                    <a:pt x="351" y="146"/>
                    <a:pt x="350" y="149"/>
                    <a:pt x="350" y="151"/>
                  </a:cubicBezTo>
                  <a:cubicBezTo>
                    <a:pt x="329" y="238"/>
                    <a:pt x="321" y="266"/>
                    <a:pt x="278" y="266"/>
                  </a:cubicBezTo>
                  <a:cubicBezTo>
                    <a:pt x="258" y="266"/>
                    <a:pt x="230" y="260"/>
                    <a:pt x="190" y="251"/>
                  </a:cubicBezTo>
                  <a:cubicBezTo>
                    <a:pt x="179" y="249"/>
                    <a:pt x="168" y="246"/>
                    <a:pt x="158" y="243"/>
                  </a:cubicBezTo>
                  <a:cubicBezTo>
                    <a:pt x="131" y="237"/>
                    <a:pt x="104" y="231"/>
                    <a:pt x="76" y="225"/>
                  </a:cubicBezTo>
                  <a:cubicBezTo>
                    <a:pt x="69" y="224"/>
                    <a:pt x="62" y="222"/>
                    <a:pt x="57" y="220"/>
                  </a:cubicBezTo>
                  <a:cubicBezTo>
                    <a:pt x="57" y="220"/>
                    <a:pt x="57" y="220"/>
                    <a:pt x="57" y="220"/>
                  </a:cubicBezTo>
                  <a:moveTo>
                    <a:pt x="53" y="0"/>
                  </a:moveTo>
                  <a:cubicBezTo>
                    <a:pt x="51" y="0"/>
                    <a:pt x="49" y="1"/>
                    <a:pt x="47" y="2"/>
                  </a:cubicBezTo>
                  <a:cubicBezTo>
                    <a:pt x="43" y="5"/>
                    <a:pt x="40" y="12"/>
                    <a:pt x="38" y="23"/>
                  </a:cubicBezTo>
                  <a:cubicBezTo>
                    <a:pt x="37" y="30"/>
                    <a:pt x="36" y="36"/>
                    <a:pt x="36" y="43"/>
                  </a:cubicBezTo>
                  <a:cubicBezTo>
                    <a:pt x="30" y="83"/>
                    <a:pt x="25" y="125"/>
                    <a:pt x="12" y="164"/>
                  </a:cubicBezTo>
                  <a:cubicBezTo>
                    <a:pt x="0" y="200"/>
                    <a:pt x="8" y="219"/>
                    <a:pt x="38" y="232"/>
                  </a:cubicBezTo>
                  <a:cubicBezTo>
                    <a:pt x="43" y="234"/>
                    <a:pt x="49" y="236"/>
                    <a:pt x="55" y="237"/>
                  </a:cubicBezTo>
                  <a:cubicBezTo>
                    <a:pt x="87" y="246"/>
                    <a:pt x="120" y="254"/>
                    <a:pt x="152" y="262"/>
                  </a:cubicBezTo>
                  <a:cubicBezTo>
                    <a:pt x="186" y="271"/>
                    <a:pt x="222" y="280"/>
                    <a:pt x="257" y="289"/>
                  </a:cubicBezTo>
                  <a:cubicBezTo>
                    <a:pt x="269" y="293"/>
                    <a:pt x="279" y="294"/>
                    <a:pt x="288" y="294"/>
                  </a:cubicBezTo>
                  <a:cubicBezTo>
                    <a:pt x="299" y="294"/>
                    <a:pt x="307" y="292"/>
                    <a:pt x="314" y="288"/>
                  </a:cubicBezTo>
                  <a:cubicBezTo>
                    <a:pt x="327" y="281"/>
                    <a:pt x="336" y="267"/>
                    <a:pt x="341" y="247"/>
                  </a:cubicBezTo>
                  <a:cubicBezTo>
                    <a:pt x="344" y="233"/>
                    <a:pt x="347" y="220"/>
                    <a:pt x="350" y="206"/>
                  </a:cubicBezTo>
                  <a:cubicBezTo>
                    <a:pt x="357" y="174"/>
                    <a:pt x="365" y="141"/>
                    <a:pt x="373" y="108"/>
                  </a:cubicBezTo>
                  <a:cubicBezTo>
                    <a:pt x="379" y="89"/>
                    <a:pt x="373" y="82"/>
                    <a:pt x="363" y="78"/>
                  </a:cubicBezTo>
                  <a:cubicBezTo>
                    <a:pt x="359" y="77"/>
                    <a:pt x="354" y="75"/>
                    <a:pt x="349" y="74"/>
                  </a:cubicBezTo>
                  <a:cubicBezTo>
                    <a:pt x="265" y="59"/>
                    <a:pt x="166" y="38"/>
                    <a:pt x="67" y="3"/>
                  </a:cubicBezTo>
                  <a:cubicBezTo>
                    <a:pt x="62" y="1"/>
                    <a:pt x="57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356"/>
            <p:cNvSpPr>
              <a:spLocks noEditPoints="1"/>
            </p:cNvSpPr>
            <p:nvPr/>
          </p:nvSpPr>
          <p:spPr bwMode="auto">
            <a:xfrm>
              <a:off x="1387475" y="1123950"/>
              <a:ext cx="90488" cy="80963"/>
            </a:xfrm>
            <a:custGeom>
              <a:avLst/>
              <a:gdLst>
                <a:gd name="T0" fmla="*/ 80 w 127"/>
                <a:gd name="T1" fmla="*/ 93 h 114"/>
                <a:gd name="T2" fmla="*/ 64 w 127"/>
                <a:gd name="T3" fmla="*/ 90 h 114"/>
                <a:gd name="T4" fmla="*/ 57 w 127"/>
                <a:gd name="T5" fmla="*/ 89 h 114"/>
                <a:gd name="T6" fmla="*/ 56 w 127"/>
                <a:gd name="T7" fmla="*/ 89 h 114"/>
                <a:gd name="T8" fmla="*/ 56 w 127"/>
                <a:gd name="T9" fmla="*/ 89 h 114"/>
                <a:gd name="T10" fmla="*/ 45 w 127"/>
                <a:gd name="T11" fmla="*/ 85 h 114"/>
                <a:gd name="T12" fmla="*/ 23 w 127"/>
                <a:gd name="T13" fmla="*/ 66 h 114"/>
                <a:gd name="T14" fmla="*/ 25 w 127"/>
                <a:gd name="T15" fmla="*/ 40 h 114"/>
                <a:gd name="T16" fmla="*/ 54 w 127"/>
                <a:gd name="T17" fmla="*/ 19 h 114"/>
                <a:gd name="T18" fmla="*/ 76 w 127"/>
                <a:gd name="T19" fmla="*/ 23 h 114"/>
                <a:gd name="T20" fmla="*/ 88 w 127"/>
                <a:gd name="T21" fmla="*/ 26 h 114"/>
                <a:gd name="T22" fmla="*/ 96 w 127"/>
                <a:gd name="T23" fmla="*/ 28 h 114"/>
                <a:gd name="T24" fmla="*/ 106 w 127"/>
                <a:gd name="T25" fmla="*/ 70 h 114"/>
                <a:gd name="T26" fmla="*/ 80 w 127"/>
                <a:gd name="T27" fmla="*/ 93 h 114"/>
                <a:gd name="T28" fmla="*/ 39 w 127"/>
                <a:gd name="T29" fmla="*/ 0 h 114"/>
                <a:gd name="T30" fmla="*/ 20 w 127"/>
                <a:gd name="T31" fmla="*/ 5 h 114"/>
                <a:gd name="T32" fmla="*/ 7 w 127"/>
                <a:gd name="T33" fmla="*/ 31 h 114"/>
                <a:gd name="T34" fmla="*/ 7 w 127"/>
                <a:gd name="T35" fmla="*/ 34 h 114"/>
                <a:gd name="T36" fmla="*/ 25 w 127"/>
                <a:gd name="T37" fmla="*/ 96 h 114"/>
                <a:gd name="T38" fmla="*/ 37 w 127"/>
                <a:gd name="T39" fmla="*/ 99 h 114"/>
                <a:gd name="T40" fmla="*/ 70 w 127"/>
                <a:gd name="T41" fmla="*/ 109 h 114"/>
                <a:gd name="T42" fmla="*/ 84 w 127"/>
                <a:gd name="T43" fmla="*/ 114 h 114"/>
                <a:gd name="T44" fmla="*/ 125 w 127"/>
                <a:gd name="T45" fmla="*/ 40 h 114"/>
                <a:gd name="T46" fmla="*/ 125 w 127"/>
                <a:gd name="T47" fmla="*/ 34 h 114"/>
                <a:gd name="T48" fmla="*/ 110 w 127"/>
                <a:gd name="T49" fmla="*/ 10 h 114"/>
                <a:gd name="T50" fmla="*/ 80 w 127"/>
                <a:gd name="T51" fmla="*/ 5 h 114"/>
                <a:gd name="T52" fmla="*/ 62 w 127"/>
                <a:gd name="T53" fmla="*/ 3 h 114"/>
                <a:gd name="T54" fmla="*/ 39 w 127"/>
                <a:gd name="T5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114">
                  <a:moveTo>
                    <a:pt x="80" y="93"/>
                  </a:moveTo>
                  <a:cubicBezTo>
                    <a:pt x="74" y="93"/>
                    <a:pt x="68" y="92"/>
                    <a:pt x="64" y="90"/>
                  </a:cubicBezTo>
                  <a:cubicBezTo>
                    <a:pt x="61" y="90"/>
                    <a:pt x="59" y="89"/>
                    <a:pt x="57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87"/>
                    <a:pt x="48" y="86"/>
                    <a:pt x="45" y="85"/>
                  </a:cubicBezTo>
                  <a:cubicBezTo>
                    <a:pt x="34" y="80"/>
                    <a:pt x="26" y="74"/>
                    <a:pt x="23" y="66"/>
                  </a:cubicBezTo>
                  <a:cubicBezTo>
                    <a:pt x="20" y="59"/>
                    <a:pt x="21" y="50"/>
                    <a:pt x="25" y="40"/>
                  </a:cubicBezTo>
                  <a:cubicBezTo>
                    <a:pt x="32" y="23"/>
                    <a:pt x="43" y="19"/>
                    <a:pt x="54" y="19"/>
                  </a:cubicBezTo>
                  <a:cubicBezTo>
                    <a:pt x="62" y="19"/>
                    <a:pt x="69" y="21"/>
                    <a:pt x="76" y="23"/>
                  </a:cubicBezTo>
                  <a:cubicBezTo>
                    <a:pt x="80" y="24"/>
                    <a:pt x="85" y="26"/>
                    <a:pt x="88" y="26"/>
                  </a:cubicBezTo>
                  <a:cubicBezTo>
                    <a:pt x="91" y="27"/>
                    <a:pt x="94" y="27"/>
                    <a:pt x="96" y="28"/>
                  </a:cubicBezTo>
                  <a:cubicBezTo>
                    <a:pt x="116" y="36"/>
                    <a:pt x="109" y="60"/>
                    <a:pt x="106" y="70"/>
                  </a:cubicBezTo>
                  <a:cubicBezTo>
                    <a:pt x="100" y="89"/>
                    <a:pt x="90" y="93"/>
                    <a:pt x="80" y="93"/>
                  </a:cubicBezTo>
                  <a:moveTo>
                    <a:pt x="39" y="0"/>
                  </a:moveTo>
                  <a:cubicBezTo>
                    <a:pt x="32" y="0"/>
                    <a:pt x="25" y="2"/>
                    <a:pt x="20" y="5"/>
                  </a:cubicBezTo>
                  <a:cubicBezTo>
                    <a:pt x="14" y="10"/>
                    <a:pt x="9" y="18"/>
                    <a:pt x="7" y="3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2" y="66"/>
                    <a:pt x="0" y="86"/>
                    <a:pt x="25" y="96"/>
                  </a:cubicBezTo>
                  <a:cubicBezTo>
                    <a:pt x="29" y="97"/>
                    <a:pt x="32" y="98"/>
                    <a:pt x="37" y="99"/>
                  </a:cubicBezTo>
                  <a:cubicBezTo>
                    <a:pt x="48" y="102"/>
                    <a:pt x="59" y="106"/>
                    <a:pt x="70" y="109"/>
                  </a:cubicBezTo>
                  <a:cubicBezTo>
                    <a:pt x="75" y="111"/>
                    <a:pt x="80" y="113"/>
                    <a:pt x="84" y="114"/>
                  </a:cubicBezTo>
                  <a:cubicBezTo>
                    <a:pt x="127" y="106"/>
                    <a:pt x="126" y="71"/>
                    <a:pt x="125" y="40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21"/>
                    <a:pt x="120" y="14"/>
                    <a:pt x="110" y="10"/>
                  </a:cubicBezTo>
                  <a:cubicBezTo>
                    <a:pt x="101" y="7"/>
                    <a:pt x="91" y="6"/>
                    <a:pt x="80" y="5"/>
                  </a:cubicBezTo>
                  <a:cubicBezTo>
                    <a:pt x="74" y="5"/>
                    <a:pt x="67" y="4"/>
                    <a:pt x="62" y="3"/>
                  </a:cubicBezTo>
                  <a:cubicBezTo>
                    <a:pt x="54" y="2"/>
                    <a:pt x="46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357"/>
            <p:cNvSpPr>
              <a:spLocks noEditPoints="1"/>
            </p:cNvSpPr>
            <p:nvPr/>
          </p:nvSpPr>
          <p:spPr bwMode="auto">
            <a:xfrm>
              <a:off x="1093788" y="1055687"/>
              <a:ext cx="84138" cy="69850"/>
            </a:xfrm>
            <a:custGeom>
              <a:avLst/>
              <a:gdLst>
                <a:gd name="T0" fmla="*/ 65 w 117"/>
                <a:gd name="T1" fmla="*/ 81 h 97"/>
                <a:gd name="T2" fmla="*/ 50 w 117"/>
                <a:gd name="T3" fmla="*/ 79 h 97"/>
                <a:gd name="T4" fmla="*/ 40 w 117"/>
                <a:gd name="T5" fmla="*/ 77 h 97"/>
                <a:gd name="T6" fmla="*/ 25 w 117"/>
                <a:gd name="T7" fmla="*/ 39 h 97"/>
                <a:gd name="T8" fmla="*/ 36 w 117"/>
                <a:gd name="T9" fmla="*/ 23 h 97"/>
                <a:gd name="T10" fmla="*/ 47 w 117"/>
                <a:gd name="T11" fmla="*/ 21 h 97"/>
                <a:gd name="T12" fmla="*/ 65 w 117"/>
                <a:gd name="T13" fmla="*/ 24 h 97"/>
                <a:gd name="T14" fmla="*/ 68 w 117"/>
                <a:gd name="T15" fmla="*/ 25 h 97"/>
                <a:gd name="T16" fmla="*/ 77 w 117"/>
                <a:gd name="T17" fmla="*/ 29 h 97"/>
                <a:gd name="T18" fmla="*/ 94 w 117"/>
                <a:gd name="T19" fmla="*/ 61 h 97"/>
                <a:gd name="T20" fmla="*/ 94 w 117"/>
                <a:gd name="T21" fmla="*/ 61 h 97"/>
                <a:gd name="T22" fmla="*/ 94 w 117"/>
                <a:gd name="T23" fmla="*/ 62 h 97"/>
                <a:gd name="T24" fmla="*/ 65 w 117"/>
                <a:gd name="T25" fmla="*/ 81 h 97"/>
                <a:gd name="T26" fmla="*/ 33 w 117"/>
                <a:gd name="T27" fmla="*/ 0 h 97"/>
                <a:gd name="T28" fmla="*/ 19 w 117"/>
                <a:gd name="T29" fmla="*/ 3 h 97"/>
                <a:gd name="T30" fmla="*/ 7 w 117"/>
                <a:gd name="T31" fmla="*/ 28 h 97"/>
                <a:gd name="T32" fmla="*/ 30 w 117"/>
                <a:gd name="T33" fmla="*/ 92 h 97"/>
                <a:gd name="T34" fmla="*/ 59 w 117"/>
                <a:gd name="T35" fmla="*/ 97 h 97"/>
                <a:gd name="T36" fmla="*/ 74 w 117"/>
                <a:gd name="T37" fmla="*/ 96 h 97"/>
                <a:gd name="T38" fmla="*/ 104 w 117"/>
                <a:gd name="T39" fmla="*/ 63 h 97"/>
                <a:gd name="T40" fmla="*/ 113 w 117"/>
                <a:gd name="T41" fmla="*/ 38 h 97"/>
                <a:gd name="T42" fmla="*/ 116 w 117"/>
                <a:gd name="T43" fmla="*/ 25 h 97"/>
                <a:gd name="T44" fmla="*/ 106 w 117"/>
                <a:gd name="T45" fmla="*/ 17 h 97"/>
                <a:gd name="T46" fmla="*/ 94 w 117"/>
                <a:gd name="T47" fmla="*/ 13 h 97"/>
                <a:gd name="T48" fmla="*/ 94 w 117"/>
                <a:gd name="T49" fmla="*/ 13 h 97"/>
                <a:gd name="T50" fmla="*/ 46 w 117"/>
                <a:gd name="T51" fmla="*/ 1 h 97"/>
                <a:gd name="T52" fmla="*/ 33 w 117"/>
                <a:gd name="T5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7">
                  <a:moveTo>
                    <a:pt x="65" y="81"/>
                  </a:moveTo>
                  <a:cubicBezTo>
                    <a:pt x="59" y="81"/>
                    <a:pt x="54" y="80"/>
                    <a:pt x="50" y="79"/>
                  </a:cubicBezTo>
                  <a:cubicBezTo>
                    <a:pt x="46" y="78"/>
                    <a:pt x="43" y="78"/>
                    <a:pt x="40" y="77"/>
                  </a:cubicBezTo>
                  <a:cubicBezTo>
                    <a:pt x="26" y="71"/>
                    <a:pt x="20" y="57"/>
                    <a:pt x="25" y="39"/>
                  </a:cubicBezTo>
                  <a:cubicBezTo>
                    <a:pt x="27" y="31"/>
                    <a:pt x="31" y="26"/>
                    <a:pt x="36" y="23"/>
                  </a:cubicBezTo>
                  <a:cubicBezTo>
                    <a:pt x="40" y="21"/>
                    <a:pt x="43" y="21"/>
                    <a:pt x="47" y="21"/>
                  </a:cubicBezTo>
                  <a:cubicBezTo>
                    <a:pt x="53" y="21"/>
                    <a:pt x="59" y="22"/>
                    <a:pt x="65" y="24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1" y="26"/>
                    <a:pt x="74" y="27"/>
                    <a:pt x="77" y="29"/>
                  </a:cubicBezTo>
                  <a:cubicBezTo>
                    <a:pt x="86" y="32"/>
                    <a:pt x="99" y="40"/>
                    <a:pt x="94" y="6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87" y="77"/>
                    <a:pt x="76" y="81"/>
                    <a:pt x="65" y="81"/>
                  </a:cubicBezTo>
                  <a:moveTo>
                    <a:pt x="33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13" y="7"/>
                    <a:pt x="9" y="16"/>
                    <a:pt x="7" y="28"/>
                  </a:cubicBezTo>
                  <a:cubicBezTo>
                    <a:pt x="0" y="75"/>
                    <a:pt x="17" y="87"/>
                    <a:pt x="30" y="92"/>
                  </a:cubicBezTo>
                  <a:cubicBezTo>
                    <a:pt x="37" y="95"/>
                    <a:pt x="47" y="97"/>
                    <a:pt x="59" y="97"/>
                  </a:cubicBezTo>
                  <a:cubicBezTo>
                    <a:pt x="64" y="97"/>
                    <a:pt x="69" y="97"/>
                    <a:pt x="74" y="96"/>
                  </a:cubicBezTo>
                  <a:cubicBezTo>
                    <a:pt x="97" y="94"/>
                    <a:pt x="100" y="80"/>
                    <a:pt x="104" y="63"/>
                  </a:cubicBezTo>
                  <a:cubicBezTo>
                    <a:pt x="106" y="54"/>
                    <a:pt x="108" y="46"/>
                    <a:pt x="113" y="38"/>
                  </a:cubicBezTo>
                  <a:cubicBezTo>
                    <a:pt x="116" y="33"/>
                    <a:pt x="117" y="28"/>
                    <a:pt x="116" y="25"/>
                  </a:cubicBezTo>
                  <a:cubicBezTo>
                    <a:pt x="115" y="22"/>
                    <a:pt x="112" y="19"/>
                    <a:pt x="106" y="17"/>
                  </a:cubicBezTo>
                  <a:cubicBezTo>
                    <a:pt x="103" y="16"/>
                    <a:pt x="98" y="14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78" y="9"/>
                    <a:pt x="62" y="5"/>
                    <a:pt x="46" y="1"/>
                  </a:cubicBezTo>
                  <a:cubicBezTo>
                    <a:pt x="41" y="0"/>
                    <a:pt x="37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358"/>
            <p:cNvSpPr>
              <a:spLocks noEditPoints="1"/>
            </p:cNvSpPr>
            <p:nvPr/>
          </p:nvSpPr>
          <p:spPr bwMode="auto">
            <a:xfrm>
              <a:off x="1146175" y="900112"/>
              <a:ext cx="192088" cy="142875"/>
            </a:xfrm>
            <a:custGeom>
              <a:avLst/>
              <a:gdLst>
                <a:gd name="T0" fmla="*/ 212 w 271"/>
                <a:gd name="T1" fmla="*/ 147 h 200"/>
                <a:gd name="T2" fmla="*/ 182 w 271"/>
                <a:gd name="T3" fmla="*/ 116 h 200"/>
                <a:gd name="T4" fmla="*/ 217 w 271"/>
                <a:gd name="T5" fmla="*/ 39 h 200"/>
                <a:gd name="T6" fmla="*/ 221 w 271"/>
                <a:gd name="T7" fmla="*/ 98 h 200"/>
                <a:gd name="T8" fmla="*/ 218 w 271"/>
                <a:gd name="T9" fmla="*/ 149 h 200"/>
                <a:gd name="T10" fmla="*/ 52 w 271"/>
                <a:gd name="T11" fmla="*/ 106 h 200"/>
                <a:gd name="T12" fmla="*/ 49 w 271"/>
                <a:gd name="T13" fmla="*/ 63 h 200"/>
                <a:gd name="T14" fmla="*/ 50 w 271"/>
                <a:gd name="T15" fmla="*/ 35 h 200"/>
                <a:gd name="T16" fmla="*/ 71 w 271"/>
                <a:gd name="T17" fmla="*/ 22 h 200"/>
                <a:gd name="T18" fmla="*/ 87 w 271"/>
                <a:gd name="T19" fmla="*/ 28 h 200"/>
                <a:gd name="T20" fmla="*/ 99 w 271"/>
                <a:gd name="T21" fmla="*/ 88 h 200"/>
                <a:gd name="T22" fmla="*/ 83 w 271"/>
                <a:gd name="T23" fmla="*/ 111 h 200"/>
                <a:gd name="T24" fmla="*/ 65 w 271"/>
                <a:gd name="T25" fmla="*/ 106 h 200"/>
                <a:gd name="T26" fmla="*/ 55 w 271"/>
                <a:gd name="T27" fmla="*/ 122 h 200"/>
                <a:gd name="T28" fmla="*/ 32 w 271"/>
                <a:gd name="T29" fmla="*/ 30 h 200"/>
                <a:gd name="T30" fmla="*/ 1 w 271"/>
                <a:gd name="T31" fmla="*/ 54 h 200"/>
                <a:gd name="T32" fmla="*/ 4 w 271"/>
                <a:gd name="T33" fmla="*/ 102 h 200"/>
                <a:gd name="T34" fmla="*/ 11 w 271"/>
                <a:gd name="T35" fmla="*/ 118 h 200"/>
                <a:gd name="T36" fmla="*/ 27 w 271"/>
                <a:gd name="T37" fmla="*/ 123 h 200"/>
                <a:gd name="T38" fmla="*/ 44 w 271"/>
                <a:gd name="T39" fmla="*/ 152 h 200"/>
                <a:gd name="T40" fmla="*/ 63 w 271"/>
                <a:gd name="T41" fmla="*/ 181 h 200"/>
                <a:gd name="T42" fmla="*/ 84 w 271"/>
                <a:gd name="T43" fmla="*/ 155 h 200"/>
                <a:gd name="T44" fmla="*/ 100 w 271"/>
                <a:gd name="T45" fmla="*/ 124 h 200"/>
                <a:gd name="T46" fmla="*/ 113 w 271"/>
                <a:gd name="T47" fmla="*/ 119 h 200"/>
                <a:gd name="T48" fmla="*/ 127 w 271"/>
                <a:gd name="T49" fmla="*/ 143 h 200"/>
                <a:gd name="T50" fmla="*/ 152 w 271"/>
                <a:gd name="T51" fmla="*/ 198 h 200"/>
                <a:gd name="T52" fmla="*/ 166 w 271"/>
                <a:gd name="T53" fmla="*/ 198 h 200"/>
                <a:gd name="T54" fmla="*/ 247 w 271"/>
                <a:gd name="T55" fmla="*/ 168 h 200"/>
                <a:gd name="T56" fmla="*/ 234 w 271"/>
                <a:gd name="T57" fmla="*/ 113 h 200"/>
                <a:gd name="T58" fmla="*/ 235 w 271"/>
                <a:gd name="T59" fmla="*/ 111 h 200"/>
                <a:gd name="T60" fmla="*/ 271 w 271"/>
                <a:gd name="T61" fmla="*/ 90 h 200"/>
                <a:gd name="T62" fmla="*/ 209 w 271"/>
                <a:gd name="T63" fmla="*/ 24 h 200"/>
                <a:gd name="T64" fmla="*/ 142 w 271"/>
                <a:gd name="T65" fmla="*/ 68 h 200"/>
                <a:gd name="T66" fmla="*/ 132 w 271"/>
                <a:gd name="T67" fmla="*/ 58 h 200"/>
                <a:gd name="T68" fmla="*/ 78 w 271"/>
                <a:gd name="T69" fmla="*/ 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1" h="200">
                  <a:moveTo>
                    <a:pt x="218" y="149"/>
                  </a:moveTo>
                  <a:cubicBezTo>
                    <a:pt x="216" y="149"/>
                    <a:pt x="214" y="148"/>
                    <a:pt x="212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196" y="141"/>
                    <a:pt x="186" y="130"/>
                    <a:pt x="182" y="116"/>
                  </a:cubicBezTo>
                  <a:cubicBezTo>
                    <a:pt x="178" y="97"/>
                    <a:pt x="188" y="72"/>
                    <a:pt x="212" y="44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6" y="63"/>
                    <a:pt x="228" y="81"/>
                    <a:pt x="221" y="98"/>
                  </a:cubicBezTo>
                  <a:cubicBezTo>
                    <a:pt x="213" y="116"/>
                    <a:pt x="209" y="128"/>
                    <a:pt x="223" y="140"/>
                  </a:cubicBezTo>
                  <a:cubicBezTo>
                    <a:pt x="218" y="149"/>
                    <a:pt x="218" y="149"/>
                    <a:pt x="218" y="149"/>
                  </a:cubicBezTo>
                  <a:moveTo>
                    <a:pt x="55" y="122"/>
                  </a:moveTo>
                  <a:cubicBezTo>
                    <a:pt x="52" y="106"/>
                    <a:pt x="52" y="106"/>
                    <a:pt x="52" y="106"/>
                  </a:cubicBezTo>
                  <a:cubicBezTo>
                    <a:pt x="50" y="97"/>
                    <a:pt x="53" y="90"/>
                    <a:pt x="56" y="84"/>
                  </a:cubicBezTo>
                  <a:cubicBezTo>
                    <a:pt x="59" y="74"/>
                    <a:pt x="61" y="69"/>
                    <a:pt x="49" y="63"/>
                  </a:cubicBezTo>
                  <a:cubicBezTo>
                    <a:pt x="44" y="60"/>
                    <a:pt x="41" y="56"/>
                    <a:pt x="40" y="52"/>
                  </a:cubicBezTo>
                  <a:cubicBezTo>
                    <a:pt x="40" y="45"/>
                    <a:pt x="45" y="39"/>
                    <a:pt x="50" y="35"/>
                  </a:cubicBezTo>
                  <a:cubicBezTo>
                    <a:pt x="52" y="34"/>
                    <a:pt x="53" y="32"/>
                    <a:pt x="54" y="31"/>
                  </a:cubicBezTo>
                  <a:cubicBezTo>
                    <a:pt x="59" y="25"/>
                    <a:pt x="65" y="22"/>
                    <a:pt x="71" y="22"/>
                  </a:cubicBezTo>
                  <a:cubicBezTo>
                    <a:pt x="74" y="22"/>
                    <a:pt x="77" y="22"/>
                    <a:pt x="80" y="24"/>
                  </a:cubicBezTo>
                  <a:cubicBezTo>
                    <a:pt x="82" y="25"/>
                    <a:pt x="85" y="26"/>
                    <a:pt x="87" y="28"/>
                  </a:cubicBezTo>
                  <a:cubicBezTo>
                    <a:pt x="109" y="42"/>
                    <a:pt x="105" y="59"/>
                    <a:pt x="102" y="74"/>
                  </a:cubicBezTo>
                  <a:cubicBezTo>
                    <a:pt x="101" y="79"/>
                    <a:pt x="100" y="84"/>
                    <a:pt x="99" y="88"/>
                  </a:cubicBezTo>
                  <a:cubicBezTo>
                    <a:pt x="99" y="99"/>
                    <a:pt x="96" y="105"/>
                    <a:pt x="91" y="108"/>
                  </a:cubicBezTo>
                  <a:cubicBezTo>
                    <a:pt x="89" y="110"/>
                    <a:pt x="86" y="111"/>
                    <a:pt x="83" y="111"/>
                  </a:cubicBezTo>
                  <a:cubicBezTo>
                    <a:pt x="80" y="111"/>
                    <a:pt x="76" y="109"/>
                    <a:pt x="72" y="108"/>
                  </a:cubicBezTo>
                  <a:cubicBezTo>
                    <a:pt x="68" y="107"/>
                    <a:pt x="66" y="106"/>
                    <a:pt x="65" y="106"/>
                  </a:cubicBezTo>
                  <a:cubicBezTo>
                    <a:pt x="63" y="106"/>
                    <a:pt x="63" y="107"/>
                    <a:pt x="63" y="108"/>
                  </a:cubicBezTo>
                  <a:cubicBezTo>
                    <a:pt x="55" y="122"/>
                    <a:pt x="55" y="122"/>
                    <a:pt x="55" y="122"/>
                  </a:cubicBezTo>
                  <a:moveTo>
                    <a:pt x="74" y="0"/>
                  </a:moveTo>
                  <a:cubicBezTo>
                    <a:pt x="66" y="0"/>
                    <a:pt x="55" y="9"/>
                    <a:pt x="32" y="30"/>
                  </a:cubicBezTo>
                  <a:cubicBezTo>
                    <a:pt x="28" y="33"/>
                    <a:pt x="23" y="36"/>
                    <a:pt x="18" y="39"/>
                  </a:cubicBezTo>
                  <a:cubicBezTo>
                    <a:pt x="11" y="44"/>
                    <a:pt x="1" y="50"/>
                    <a:pt x="1" y="54"/>
                  </a:cubicBezTo>
                  <a:cubicBezTo>
                    <a:pt x="0" y="56"/>
                    <a:pt x="1" y="58"/>
                    <a:pt x="3" y="60"/>
                  </a:cubicBezTo>
                  <a:cubicBezTo>
                    <a:pt x="22" y="80"/>
                    <a:pt x="11" y="94"/>
                    <a:pt x="4" y="102"/>
                  </a:cubicBezTo>
                  <a:cubicBezTo>
                    <a:pt x="3" y="104"/>
                    <a:pt x="1" y="107"/>
                    <a:pt x="0" y="109"/>
                  </a:cubicBezTo>
                  <a:cubicBezTo>
                    <a:pt x="2" y="113"/>
                    <a:pt x="6" y="115"/>
                    <a:pt x="11" y="118"/>
                  </a:cubicBezTo>
                  <a:cubicBezTo>
                    <a:pt x="14" y="119"/>
                    <a:pt x="16" y="120"/>
                    <a:pt x="19" y="120"/>
                  </a:cubicBezTo>
                  <a:cubicBezTo>
                    <a:pt x="22" y="121"/>
                    <a:pt x="25" y="122"/>
                    <a:pt x="27" y="123"/>
                  </a:cubicBezTo>
                  <a:cubicBezTo>
                    <a:pt x="33" y="125"/>
                    <a:pt x="40" y="129"/>
                    <a:pt x="42" y="140"/>
                  </a:cubicBezTo>
                  <a:cubicBezTo>
                    <a:pt x="43" y="144"/>
                    <a:pt x="43" y="148"/>
                    <a:pt x="44" y="152"/>
                  </a:cubicBezTo>
                  <a:cubicBezTo>
                    <a:pt x="45" y="167"/>
                    <a:pt x="47" y="176"/>
                    <a:pt x="55" y="179"/>
                  </a:cubicBezTo>
                  <a:cubicBezTo>
                    <a:pt x="57" y="180"/>
                    <a:pt x="60" y="181"/>
                    <a:pt x="63" y="181"/>
                  </a:cubicBezTo>
                  <a:cubicBezTo>
                    <a:pt x="65" y="181"/>
                    <a:pt x="67" y="180"/>
                    <a:pt x="69" y="180"/>
                  </a:cubicBezTo>
                  <a:cubicBezTo>
                    <a:pt x="83" y="178"/>
                    <a:pt x="84" y="171"/>
                    <a:pt x="84" y="155"/>
                  </a:cubicBezTo>
                  <a:cubicBezTo>
                    <a:pt x="85" y="147"/>
                    <a:pt x="85" y="136"/>
                    <a:pt x="91" y="129"/>
                  </a:cubicBezTo>
                  <a:cubicBezTo>
                    <a:pt x="93" y="126"/>
                    <a:pt x="96" y="125"/>
                    <a:pt x="100" y="124"/>
                  </a:cubicBezTo>
                  <a:cubicBezTo>
                    <a:pt x="102" y="123"/>
                    <a:pt x="104" y="123"/>
                    <a:pt x="107" y="121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6" y="133"/>
                    <a:pt x="121" y="137"/>
                    <a:pt x="127" y="143"/>
                  </a:cubicBezTo>
                  <a:cubicBezTo>
                    <a:pt x="138" y="152"/>
                    <a:pt x="152" y="163"/>
                    <a:pt x="144" y="189"/>
                  </a:cubicBezTo>
                  <a:cubicBezTo>
                    <a:pt x="143" y="194"/>
                    <a:pt x="149" y="197"/>
                    <a:pt x="152" y="198"/>
                  </a:cubicBezTo>
                  <a:cubicBezTo>
                    <a:pt x="155" y="200"/>
                    <a:pt x="158" y="200"/>
                    <a:pt x="160" y="200"/>
                  </a:cubicBezTo>
                  <a:cubicBezTo>
                    <a:pt x="163" y="200"/>
                    <a:pt x="165" y="199"/>
                    <a:pt x="166" y="198"/>
                  </a:cubicBezTo>
                  <a:cubicBezTo>
                    <a:pt x="181" y="169"/>
                    <a:pt x="206" y="169"/>
                    <a:pt x="227" y="169"/>
                  </a:cubicBezTo>
                  <a:cubicBezTo>
                    <a:pt x="234" y="169"/>
                    <a:pt x="241" y="169"/>
                    <a:pt x="247" y="168"/>
                  </a:cubicBezTo>
                  <a:cubicBezTo>
                    <a:pt x="248" y="159"/>
                    <a:pt x="244" y="151"/>
                    <a:pt x="240" y="143"/>
                  </a:cubicBezTo>
                  <a:cubicBezTo>
                    <a:pt x="236" y="134"/>
                    <a:pt x="231" y="124"/>
                    <a:pt x="234" y="113"/>
                  </a:cubicBezTo>
                  <a:cubicBezTo>
                    <a:pt x="234" y="112"/>
                    <a:pt x="234" y="112"/>
                    <a:pt x="234" y="112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40" y="102"/>
                    <a:pt x="249" y="101"/>
                    <a:pt x="256" y="100"/>
                  </a:cubicBezTo>
                  <a:cubicBezTo>
                    <a:pt x="265" y="98"/>
                    <a:pt x="269" y="97"/>
                    <a:pt x="271" y="9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19" y="14"/>
                    <a:pt x="214" y="19"/>
                    <a:pt x="209" y="24"/>
                  </a:cubicBezTo>
                  <a:cubicBezTo>
                    <a:pt x="191" y="42"/>
                    <a:pt x="173" y="60"/>
                    <a:pt x="145" y="67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7" y="63"/>
                    <a:pt x="135" y="60"/>
                    <a:pt x="132" y="58"/>
                  </a:cubicBezTo>
                  <a:cubicBezTo>
                    <a:pt x="126" y="51"/>
                    <a:pt x="119" y="45"/>
                    <a:pt x="113" y="37"/>
                  </a:cubicBezTo>
                  <a:cubicBezTo>
                    <a:pt x="97" y="17"/>
                    <a:pt x="87" y="4"/>
                    <a:pt x="78" y="1"/>
                  </a:cubicBezTo>
                  <a:cubicBezTo>
                    <a:pt x="77" y="1"/>
                    <a:pt x="76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359"/>
            <p:cNvSpPr>
              <a:spLocks noEditPoints="1"/>
            </p:cNvSpPr>
            <p:nvPr/>
          </p:nvSpPr>
          <p:spPr bwMode="auto">
            <a:xfrm>
              <a:off x="-1116012" y="2374900"/>
              <a:ext cx="673100" cy="619125"/>
            </a:xfrm>
            <a:custGeom>
              <a:avLst/>
              <a:gdLst>
                <a:gd name="T0" fmla="*/ 605 w 946"/>
                <a:gd name="T1" fmla="*/ 560 h 870"/>
                <a:gd name="T2" fmla="*/ 790 w 946"/>
                <a:gd name="T3" fmla="*/ 339 h 870"/>
                <a:gd name="T4" fmla="*/ 850 w 946"/>
                <a:gd name="T5" fmla="*/ 429 h 870"/>
                <a:gd name="T6" fmla="*/ 806 w 946"/>
                <a:gd name="T7" fmla="*/ 434 h 870"/>
                <a:gd name="T8" fmla="*/ 763 w 946"/>
                <a:gd name="T9" fmla="*/ 444 h 870"/>
                <a:gd name="T10" fmla="*/ 903 w 946"/>
                <a:gd name="T11" fmla="*/ 589 h 870"/>
                <a:gd name="T12" fmla="*/ 809 w 946"/>
                <a:gd name="T13" fmla="*/ 671 h 870"/>
                <a:gd name="T14" fmla="*/ 593 w 946"/>
                <a:gd name="T15" fmla="*/ 740 h 870"/>
                <a:gd name="T16" fmla="*/ 451 w 946"/>
                <a:gd name="T17" fmla="*/ 303 h 870"/>
                <a:gd name="T18" fmla="*/ 515 w 946"/>
                <a:gd name="T19" fmla="*/ 57 h 870"/>
                <a:gd name="T20" fmla="*/ 756 w 946"/>
                <a:gd name="T21" fmla="*/ 293 h 870"/>
                <a:gd name="T22" fmla="*/ 748 w 946"/>
                <a:gd name="T23" fmla="*/ 308 h 870"/>
                <a:gd name="T24" fmla="*/ 578 w 946"/>
                <a:gd name="T25" fmla="*/ 528 h 870"/>
                <a:gd name="T26" fmla="*/ 552 w 946"/>
                <a:gd name="T27" fmla="*/ 758 h 870"/>
                <a:gd name="T28" fmla="*/ 242 w 946"/>
                <a:gd name="T29" fmla="*/ 821 h 870"/>
                <a:gd name="T30" fmla="*/ 202 w 946"/>
                <a:gd name="T31" fmla="*/ 792 h 870"/>
                <a:gd name="T32" fmla="*/ 379 w 946"/>
                <a:gd name="T33" fmla="*/ 565 h 870"/>
                <a:gd name="T34" fmla="*/ 372 w 946"/>
                <a:gd name="T35" fmla="*/ 438 h 870"/>
                <a:gd name="T36" fmla="*/ 354 w 946"/>
                <a:gd name="T37" fmla="*/ 439 h 870"/>
                <a:gd name="T38" fmla="*/ 187 w 946"/>
                <a:gd name="T39" fmla="*/ 420 h 870"/>
                <a:gd name="T40" fmla="*/ 56 w 946"/>
                <a:gd name="T41" fmla="*/ 452 h 870"/>
                <a:gd name="T42" fmla="*/ 184 w 946"/>
                <a:gd name="T43" fmla="*/ 104 h 870"/>
                <a:gd name="T44" fmla="*/ 231 w 946"/>
                <a:gd name="T45" fmla="*/ 183 h 870"/>
                <a:gd name="T46" fmla="*/ 402 w 946"/>
                <a:gd name="T47" fmla="*/ 318 h 870"/>
                <a:gd name="T48" fmla="*/ 485 w 946"/>
                <a:gd name="T49" fmla="*/ 0 h 870"/>
                <a:gd name="T50" fmla="*/ 484 w 946"/>
                <a:gd name="T51" fmla="*/ 137 h 870"/>
                <a:gd name="T52" fmla="*/ 384 w 946"/>
                <a:gd name="T53" fmla="*/ 279 h 870"/>
                <a:gd name="T54" fmla="*/ 299 w 946"/>
                <a:gd name="T55" fmla="*/ 229 h 870"/>
                <a:gd name="T56" fmla="*/ 226 w 946"/>
                <a:gd name="T57" fmla="*/ 56 h 870"/>
                <a:gd name="T58" fmla="*/ 193 w 946"/>
                <a:gd name="T59" fmla="*/ 21 h 870"/>
                <a:gd name="T60" fmla="*/ 17 w 946"/>
                <a:gd name="T61" fmla="*/ 382 h 870"/>
                <a:gd name="T62" fmla="*/ 36 w 946"/>
                <a:gd name="T63" fmla="*/ 499 h 870"/>
                <a:gd name="T64" fmla="*/ 170 w 946"/>
                <a:gd name="T65" fmla="*/ 454 h 870"/>
                <a:gd name="T66" fmla="*/ 290 w 946"/>
                <a:gd name="T67" fmla="*/ 464 h 870"/>
                <a:gd name="T68" fmla="*/ 226 w 946"/>
                <a:gd name="T69" fmla="*/ 718 h 870"/>
                <a:gd name="T70" fmla="*/ 128 w 946"/>
                <a:gd name="T71" fmla="*/ 792 h 870"/>
                <a:gd name="T72" fmla="*/ 216 w 946"/>
                <a:gd name="T73" fmla="*/ 852 h 870"/>
                <a:gd name="T74" fmla="*/ 355 w 946"/>
                <a:gd name="T75" fmla="*/ 869 h 870"/>
                <a:gd name="T76" fmla="*/ 639 w 946"/>
                <a:gd name="T77" fmla="*/ 768 h 870"/>
                <a:gd name="T78" fmla="*/ 810 w 946"/>
                <a:gd name="T79" fmla="*/ 715 h 870"/>
                <a:gd name="T80" fmla="*/ 894 w 946"/>
                <a:gd name="T81" fmla="*/ 718 h 870"/>
                <a:gd name="T82" fmla="*/ 898 w 946"/>
                <a:gd name="T83" fmla="*/ 691 h 870"/>
                <a:gd name="T84" fmla="*/ 943 w 946"/>
                <a:gd name="T85" fmla="*/ 623 h 870"/>
                <a:gd name="T86" fmla="*/ 775 w 946"/>
                <a:gd name="T87" fmla="*/ 257 h 870"/>
                <a:gd name="T88" fmla="*/ 581 w 946"/>
                <a:gd name="T89" fmla="*/ 45 h 870"/>
                <a:gd name="T90" fmla="*/ 495 w 946"/>
                <a:gd name="T91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6" h="870">
                  <a:moveTo>
                    <a:pt x="593" y="740"/>
                  </a:moveTo>
                  <a:cubicBezTo>
                    <a:pt x="592" y="735"/>
                    <a:pt x="592" y="735"/>
                    <a:pt x="592" y="735"/>
                  </a:cubicBezTo>
                  <a:cubicBezTo>
                    <a:pt x="573" y="676"/>
                    <a:pt x="578" y="616"/>
                    <a:pt x="605" y="560"/>
                  </a:cubicBezTo>
                  <a:cubicBezTo>
                    <a:pt x="630" y="510"/>
                    <a:pt x="662" y="461"/>
                    <a:pt x="693" y="414"/>
                  </a:cubicBezTo>
                  <a:cubicBezTo>
                    <a:pt x="695" y="412"/>
                    <a:pt x="695" y="412"/>
                    <a:pt x="695" y="412"/>
                  </a:cubicBezTo>
                  <a:cubicBezTo>
                    <a:pt x="719" y="375"/>
                    <a:pt x="749" y="352"/>
                    <a:pt x="790" y="339"/>
                  </a:cubicBezTo>
                  <a:cubicBezTo>
                    <a:pt x="794" y="338"/>
                    <a:pt x="794" y="338"/>
                    <a:pt x="794" y="338"/>
                  </a:cubicBezTo>
                  <a:cubicBezTo>
                    <a:pt x="853" y="426"/>
                    <a:pt x="853" y="426"/>
                    <a:pt x="853" y="426"/>
                  </a:cubicBezTo>
                  <a:cubicBezTo>
                    <a:pt x="850" y="429"/>
                    <a:pt x="850" y="429"/>
                    <a:pt x="850" y="429"/>
                  </a:cubicBezTo>
                  <a:cubicBezTo>
                    <a:pt x="845" y="434"/>
                    <a:pt x="839" y="437"/>
                    <a:pt x="831" y="437"/>
                  </a:cubicBezTo>
                  <a:cubicBezTo>
                    <a:pt x="830" y="438"/>
                    <a:pt x="829" y="438"/>
                    <a:pt x="828" y="438"/>
                  </a:cubicBezTo>
                  <a:cubicBezTo>
                    <a:pt x="821" y="438"/>
                    <a:pt x="813" y="436"/>
                    <a:pt x="806" y="434"/>
                  </a:cubicBezTo>
                  <a:cubicBezTo>
                    <a:pt x="799" y="432"/>
                    <a:pt x="791" y="430"/>
                    <a:pt x="785" y="430"/>
                  </a:cubicBezTo>
                  <a:cubicBezTo>
                    <a:pt x="784" y="430"/>
                    <a:pt x="783" y="430"/>
                    <a:pt x="783" y="430"/>
                  </a:cubicBezTo>
                  <a:cubicBezTo>
                    <a:pt x="777" y="430"/>
                    <a:pt x="769" y="432"/>
                    <a:pt x="763" y="444"/>
                  </a:cubicBezTo>
                  <a:cubicBezTo>
                    <a:pt x="871" y="473"/>
                    <a:pt x="871" y="473"/>
                    <a:pt x="871" y="473"/>
                  </a:cubicBezTo>
                  <a:cubicBezTo>
                    <a:pt x="872" y="475"/>
                    <a:pt x="872" y="475"/>
                    <a:pt x="872" y="475"/>
                  </a:cubicBezTo>
                  <a:cubicBezTo>
                    <a:pt x="889" y="507"/>
                    <a:pt x="906" y="546"/>
                    <a:pt x="903" y="589"/>
                  </a:cubicBezTo>
                  <a:cubicBezTo>
                    <a:pt x="902" y="600"/>
                    <a:pt x="901" y="616"/>
                    <a:pt x="891" y="623"/>
                  </a:cubicBezTo>
                  <a:cubicBezTo>
                    <a:pt x="887" y="626"/>
                    <a:pt x="887" y="626"/>
                    <a:pt x="887" y="626"/>
                  </a:cubicBezTo>
                  <a:cubicBezTo>
                    <a:pt x="863" y="643"/>
                    <a:pt x="837" y="661"/>
                    <a:pt x="809" y="671"/>
                  </a:cubicBezTo>
                  <a:cubicBezTo>
                    <a:pt x="761" y="688"/>
                    <a:pt x="712" y="703"/>
                    <a:pt x="661" y="719"/>
                  </a:cubicBezTo>
                  <a:cubicBezTo>
                    <a:pt x="640" y="725"/>
                    <a:pt x="620" y="732"/>
                    <a:pt x="598" y="738"/>
                  </a:cubicBezTo>
                  <a:cubicBezTo>
                    <a:pt x="593" y="740"/>
                    <a:pt x="593" y="740"/>
                    <a:pt x="593" y="740"/>
                  </a:cubicBezTo>
                  <a:moveTo>
                    <a:pt x="411" y="318"/>
                  </a:moveTo>
                  <a:cubicBezTo>
                    <a:pt x="413" y="318"/>
                    <a:pt x="414" y="318"/>
                    <a:pt x="416" y="318"/>
                  </a:cubicBezTo>
                  <a:cubicBezTo>
                    <a:pt x="428" y="317"/>
                    <a:pt x="439" y="313"/>
                    <a:pt x="451" y="303"/>
                  </a:cubicBezTo>
                  <a:cubicBezTo>
                    <a:pt x="498" y="266"/>
                    <a:pt x="520" y="215"/>
                    <a:pt x="520" y="142"/>
                  </a:cubicBezTo>
                  <a:cubicBezTo>
                    <a:pt x="520" y="123"/>
                    <a:pt x="518" y="105"/>
                    <a:pt x="517" y="85"/>
                  </a:cubicBezTo>
                  <a:cubicBezTo>
                    <a:pt x="516" y="76"/>
                    <a:pt x="515" y="67"/>
                    <a:pt x="515" y="57"/>
                  </a:cubicBezTo>
                  <a:cubicBezTo>
                    <a:pt x="514" y="48"/>
                    <a:pt x="514" y="48"/>
                    <a:pt x="514" y="48"/>
                  </a:cubicBezTo>
                  <a:cubicBezTo>
                    <a:pt x="522" y="52"/>
                    <a:pt x="522" y="52"/>
                    <a:pt x="522" y="52"/>
                  </a:cubicBezTo>
                  <a:cubicBezTo>
                    <a:pt x="560" y="73"/>
                    <a:pt x="722" y="239"/>
                    <a:pt x="756" y="293"/>
                  </a:cubicBezTo>
                  <a:cubicBezTo>
                    <a:pt x="758" y="296"/>
                    <a:pt x="758" y="296"/>
                    <a:pt x="758" y="296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3" y="302"/>
                    <a:pt x="750" y="305"/>
                    <a:pt x="748" y="308"/>
                  </a:cubicBezTo>
                  <a:cubicBezTo>
                    <a:pt x="742" y="315"/>
                    <a:pt x="736" y="323"/>
                    <a:pt x="728" y="329"/>
                  </a:cubicBezTo>
                  <a:cubicBezTo>
                    <a:pt x="667" y="373"/>
                    <a:pt x="631" y="436"/>
                    <a:pt x="596" y="497"/>
                  </a:cubicBezTo>
                  <a:cubicBezTo>
                    <a:pt x="590" y="507"/>
                    <a:pt x="584" y="518"/>
                    <a:pt x="578" y="528"/>
                  </a:cubicBezTo>
                  <a:cubicBezTo>
                    <a:pt x="541" y="590"/>
                    <a:pt x="546" y="657"/>
                    <a:pt x="552" y="729"/>
                  </a:cubicBezTo>
                  <a:cubicBezTo>
                    <a:pt x="552" y="737"/>
                    <a:pt x="554" y="757"/>
                    <a:pt x="554" y="757"/>
                  </a:cubicBezTo>
                  <a:cubicBezTo>
                    <a:pt x="552" y="758"/>
                    <a:pt x="552" y="758"/>
                    <a:pt x="552" y="758"/>
                  </a:cubicBezTo>
                  <a:cubicBezTo>
                    <a:pt x="502" y="801"/>
                    <a:pt x="428" y="830"/>
                    <a:pt x="354" y="835"/>
                  </a:cubicBezTo>
                  <a:cubicBezTo>
                    <a:pt x="346" y="836"/>
                    <a:pt x="339" y="836"/>
                    <a:pt x="331" y="836"/>
                  </a:cubicBezTo>
                  <a:cubicBezTo>
                    <a:pt x="298" y="836"/>
                    <a:pt x="268" y="831"/>
                    <a:pt x="242" y="821"/>
                  </a:cubicBezTo>
                  <a:cubicBezTo>
                    <a:pt x="228" y="815"/>
                    <a:pt x="214" y="808"/>
                    <a:pt x="203" y="799"/>
                  </a:cubicBezTo>
                  <a:cubicBezTo>
                    <a:pt x="199" y="796"/>
                    <a:pt x="199" y="796"/>
                    <a:pt x="199" y="796"/>
                  </a:cubicBezTo>
                  <a:cubicBezTo>
                    <a:pt x="202" y="792"/>
                    <a:pt x="202" y="792"/>
                    <a:pt x="202" y="792"/>
                  </a:cubicBezTo>
                  <a:cubicBezTo>
                    <a:pt x="206" y="788"/>
                    <a:pt x="210" y="783"/>
                    <a:pt x="213" y="779"/>
                  </a:cubicBezTo>
                  <a:cubicBezTo>
                    <a:pt x="221" y="769"/>
                    <a:pt x="229" y="760"/>
                    <a:pt x="239" y="752"/>
                  </a:cubicBezTo>
                  <a:cubicBezTo>
                    <a:pt x="306" y="699"/>
                    <a:pt x="352" y="638"/>
                    <a:pt x="379" y="565"/>
                  </a:cubicBezTo>
                  <a:cubicBezTo>
                    <a:pt x="388" y="540"/>
                    <a:pt x="396" y="512"/>
                    <a:pt x="403" y="482"/>
                  </a:cubicBezTo>
                  <a:cubicBezTo>
                    <a:pt x="407" y="466"/>
                    <a:pt x="397" y="446"/>
                    <a:pt x="381" y="440"/>
                  </a:cubicBezTo>
                  <a:cubicBezTo>
                    <a:pt x="378" y="438"/>
                    <a:pt x="375" y="438"/>
                    <a:pt x="372" y="438"/>
                  </a:cubicBezTo>
                  <a:cubicBezTo>
                    <a:pt x="371" y="438"/>
                    <a:pt x="371" y="438"/>
                    <a:pt x="370" y="438"/>
                  </a:cubicBezTo>
                  <a:cubicBezTo>
                    <a:pt x="368" y="438"/>
                    <a:pt x="368" y="438"/>
                    <a:pt x="368" y="438"/>
                  </a:cubicBezTo>
                  <a:cubicBezTo>
                    <a:pt x="363" y="438"/>
                    <a:pt x="358" y="439"/>
                    <a:pt x="354" y="439"/>
                  </a:cubicBezTo>
                  <a:cubicBezTo>
                    <a:pt x="327" y="439"/>
                    <a:pt x="301" y="434"/>
                    <a:pt x="276" y="429"/>
                  </a:cubicBezTo>
                  <a:cubicBezTo>
                    <a:pt x="251" y="424"/>
                    <a:pt x="226" y="419"/>
                    <a:pt x="200" y="419"/>
                  </a:cubicBezTo>
                  <a:cubicBezTo>
                    <a:pt x="196" y="419"/>
                    <a:pt x="191" y="420"/>
                    <a:pt x="187" y="420"/>
                  </a:cubicBezTo>
                  <a:cubicBezTo>
                    <a:pt x="183" y="420"/>
                    <a:pt x="179" y="421"/>
                    <a:pt x="175" y="421"/>
                  </a:cubicBezTo>
                  <a:cubicBezTo>
                    <a:pt x="166" y="423"/>
                    <a:pt x="157" y="423"/>
                    <a:pt x="148" y="424"/>
                  </a:cubicBezTo>
                  <a:cubicBezTo>
                    <a:pt x="117" y="427"/>
                    <a:pt x="86" y="430"/>
                    <a:pt x="56" y="452"/>
                  </a:cubicBezTo>
                  <a:cubicBezTo>
                    <a:pt x="48" y="458"/>
                    <a:pt x="48" y="458"/>
                    <a:pt x="48" y="458"/>
                  </a:cubicBezTo>
                  <a:cubicBezTo>
                    <a:pt x="47" y="448"/>
                    <a:pt x="47" y="448"/>
                    <a:pt x="47" y="448"/>
                  </a:cubicBezTo>
                  <a:cubicBezTo>
                    <a:pt x="46" y="367"/>
                    <a:pt x="124" y="171"/>
                    <a:pt x="184" y="10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9" y="99"/>
                    <a:pt x="201" y="122"/>
                    <a:pt x="205" y="130"/>
                  </a:cubicBezTo>
                  <a:cubicBezTo>
                    <a:pt x="213" y="148"/>
                    <a:pt x="222" y="166"/>
                    <a:pt x="231" y="183"/>
                  </a:cubicBezTo>
                  <a:cubicBezTo>
                    <a:pt x="242" y="203"/>
                    <a:pt x="254" y="223"/>
                    <a:pt x="265" y="241"/>
                  </a:cubicBezTo>
                  <a:cubicBezTo>
                    <a:pt x="283" y="270"/>
                    <a:pt x="308" y="291"/>
                    <a:pt x="342" y="304"/>
                  </a:cubicBezTo>
                  <a:cubicBezTo>
                    <a:pt x="359" y="310"/>
                    <a:pt x="379" y="315"/>
                    <a:pt x="402" y="318"/>
                  </a:cubicBezTo>
                  <a:cubicBezTo>
                    <a:pt x="405" y="318"/>
                    <a:pt x="408" y="318"/>
                    <a:pt x="411" y="318"/>
                  </a:cubicBezTo>
                  <a:moveTo>
                    <a:pt x="495" y="0"/>
                  </a:moveTo>
                  <a:cubicBezTo>
                    <a:pt x="491" y="0"/>
                    <a:pt x="488" y="0"/>
                    <a:pt x="485" y="0"/>
                  </a:cubicBezTo>
                  <a:cubicBezTo>
                    <a:pt x="481" y="0"/>
                    <a:pt x="477" y="1"/>
                    <a:pt x="472" y="1"/>
                  </a:cubicBezTo>
                  <a:cubicBezTo>
                    <a:pt x="476" y="41"/>
                    <a:pt x="476" y="41"/>
                    <a:pt x="476" y="41"/>
                  </a:cubicBezTo>
                  <a:cubicBezTo>
                    <a:pt x="479" y="74"/>
                    <a:pt x="481" y="106"/>
                    <a:pt x="484" y="137"/>
                  </a:cubicBezTo>
                  <a:cubicBezTo>
                    <a:pt x="487" y="179"/>
                    <a:pt x="479" y="212"/>
                    <a:pt x="460" y="239"/>
                  </a:cubicBezTo>
                  <a:cubicBezTo>
                    <a:pt x="443" y="263"/>
                    <a:pt x="418" y="277"/>
                    <a:pt x="391" y="279"/>
                  </a:cubicBezTo>
                  <a:cubicBezTo>
                    <a:pt x="389" y="279"/>
                    <a:pt x="387" y="279"/>
                    <a:pt x="384" y="279"/>
                  </a:cubicBezTo>
                  <a:cubicBezTo>
                    <a:pt x="373" y="279"/>
                    <a:pt x="361" y="277"/>
                    <a:pt x="350" y="273"/>
                  </a:cubicBezTo>
                  <a:cubicBezTo>
                    <a:pt x="333" y="266"/>
                    <a:pt x="318" y="255"/>
                    <a:pt x="307" y="240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73" y="192"/>
                    <a:pt x="246" y="153"/>
                    <a:pt x="237" y="107"/>
                  </a:cubicBezTo>
                  <a:cubicBezTo>
                    <a:pt x="236" y="101"/>
                    <a:pt x="234" y="95"/>
                    <a:pt x="231" y="89"/>
                  </a:cubicBezTo>
                  <a:cubicBezTo>
                    <a:pt x="227" y="78"/>
                    <a:pt x="223" y="66"/>
                    <a:pt x="226" y="56"/>
                  </a:cubicBezTo>
                  <a:cubicBezTo>
                    <a:pt x="233" y="34"/>
                    <a:pt x="224" y="27"/>
                    <a:pt x="205" y="15"/>
                  </a:cubicBezTo>
                  <a:cubicBezTo>
                    <a:pt x="203" y="15"/>
                    <a:pt x="202" y="16"/>
                    <a:pt x="201" y="16"/>
                  </a:cubicBezTo>
                  <a:cubicBezTo>
                    <a:pt x="198" y="18"/>
                    <a:pt x="194" y="19"/>
                    <a:pt x="193" y="21"/>
                  </a:cubicBezTo>
                  <a:cubicBezTo>
                    <a:pt x="124" y="117"/>
                    <a:pt x="72" y="200"/>
                    <a:pt x="44" y="297"/>
                  </a:cubicBezTo>
                  <a:cubicBezTo>
                    <a:pt x="39" y="314"/>
                    <a:pt x="39" y="314"/>
                    <a:pt x="39" y="314"/>
                  </a:cubicBezTo>
                  <a:cubicBezTo>
                    <a:pt x="33" y="336"/>
                    <a:pt x="26" y="360"/>
                    <a:pt x="17" y="382"/>
                  </a:cubicBezTo>
                  <a:cubicBezTo>
                    <a:pt x="5" y="413"/>
                    <a:pt x="0" y="447"/>
                    <a:pt x="4" y="489"/>
                  </a:cubicBezTo>
                  <a:cubicBezTo>
                    <a:pt x="8" y="491"/>
                    <a:pt x="8" y="491"/>
                    <a:pt x="8" y="491"/>
                  </a:cubicBezTo>
                  <a:cubicBezTo>
                    <a:pt x="22" y="496"/>
                    <a:pt x="30" y="499"/>
                    <a:pt x="36" y="499"/>
                  </a:cubicBezTo>
                  <a:cubicBezTo>
                    <a:pt x="37" y="499"/>
                    <a:pt x="37" y="499"/>
                    <a:pt x="38" y="499"/>
                  </a:cubicBezTo>
                  <a:cubicBezTo>
                    <a:pt x="44" y="498"/>
                    <a:pt x="51" y="495"/>
                    <a:pt x="62" y="487"/>
                  </a:cubicBezTo>
                  <a:cubicBezTo>
                    <a:pt x="93" y="468"/>
                    <a:pt x="128" y="457"/>
                    <a:pt x="170" y="454"/>
                  </a:cubicBezTo>
                  <a:cubicBezTo>
                    <a:pt x="178" y="453"/>
                    <a:pt x="186" y="453"/>
                    <a:pt x="195" y="453"/>
                  </a:cubicBezTo>
                  <a:cubicBezTo>
                    <a:pt x="214" y="453"/>
                    <a:pt x="235" y="454"/>
                    <a:pt x="259" y="457"/>
                  </a:cubicBezTo>
                  <a:cubicBezTo>
                    <a:pt x="271" y="458"/>
                    <a:pt x="281" y="461"/>
                    <a:pt x="290" y="464"/>
                  </a:cubicBezTo>
                  <a:cubicBezTo>
                    <a:pt x="313" y="473"/>
                    <a:pt x="330" y="489"/>
                    <a:pt x="338" y="509"/>
                  </a:cubicBezTo>
                  <a:cubicBezTo>
                    <a:pt x="348" y="531"/>
                    <a:pt x="346" y="558"/>
                    <a:pt x="334" y="584"/>
                  </a:cubicBezTo>
                  <a:cubicBezTo>
                    <a:pt x="310" y="639"/>
                    <a:pt x="267" y="679"/>
                    <a:pt x="226" y="718"/>
                  </a:cubicBezTo>
                  <a:cubicBezTo>
                    <a:pt x="217" y="726"/>
                    <a:pt x="217" y="726"/>
                    <a:pt x="217" y="726"/>
                  </a:cubicBezTo>
                  <a:cubicBezTo>
                    <a:pt x="202" y="740"/>
                    <a:pt x="182" y="752"/>
                    <a:pt x="163" y="757"/>
                  </a:cubicBezTo>
                  <a:cubicBezTo>
                    <a:pt x="139" y="763"/>
                    <a:pt x="129" y="774"/>
                    <a:pt x="128" y="792"/>
                  </a:cubicBezTo>
                  <a:cubicBezTo>
                    <a:pt x="127" y="808"/>
                    <a:pt x="143" y="829"/>
                    <a:pt x="164" y="836"/>
                  </a:cubicBezTo>
                  <a:cubicBezTo>
                    <a:pt x="165" y="837"/>
                    <a:pt x="167" y="838"/>
                    <a:pt x="171" y="839"/>
                  </a:cubicBezTo>
                  <a:cubicBezTo>
                    <a:pt x="186" y="842"/>
                    <a:pt x="201" y="847"/>
                    <a:pt x="216" y="852"/>
                  </a:cubicBezTo>
                  <a:cubicBezTo>
                    <a:pt x="253" y="864"/>
                    <a:pt x="291" y="870"/>
                    <a:pt x="329" y="870"/>
                  </a:cubicBezTo>
                  <a:cubicBezTo>
                    <a:pt x="338" y="870"/>
                    <a:pt x="346" y="870"/>
                    <a:pt x="355" y="869"/>
                  </a:cubicBezTo>
                  <a:cubicBezTo>
                    <a:pt x="355" y="869"/>
                    <a:pt x="355" y="869"/>
                    <a:pt x="355" y="869"/>
                  </a:cubicBezTo>
                  <a:cubicBezTo>
                    <a:pt x="397" y="866"/>
                    <a:pt x="441" y="855"/>
                    <a:pt x="486" y="837"/>
                  </a:cubicBezTo>
                  <a:cubicBezTo>
                    <a:pt x="509" y="828"/>
                    <a:pt x="532" y="817"/>
                    <a:pt x="555" y="806"/>
                  </a:cubicBezTo>
                  <a:cubicBezTo>
                    <a:pt x="582" y="792"/>
                    <a:pt x="610" y="779"/>
                    <a:pt x="639" y="768"/>
                  </a:cubicBezTo>
                  <a:cubicBezTo>
                    <a:pt x="653" y="763"/>
                    <a:pt x="668" y="757"/>
                    <a:pt x="682" y="750"/>
                  </a:cubicBezTo>
                  <a:cubicBezTo>
                    <a:pt x="718" y="735"/>
                    <a:pt x="756" y="718"/>
                    <a:pt x="798" y="715"/>
                  </a:cubicBezTo>
                  <a:cubicBezTo>
                    <a:pt x="802" y="715"/>
                    <a:pt x="806" y="715"/>
                    <a:pt x="810" y="715"/>
                  </a:cubicBezTo>
                  <a:cubicBezTo>
                    <a:pt x="811" y="715"/>
                    <a:pt x="812" y="715"/>
                    <a:pt x="813" y="715"/>
                  </a:cubicBezTo>
                  <a:cubicBezTo>
                    <a:pt x="832" y="715"/>
                    <a:pt x="851" y="716"/>
                    <a:pt x="870" y="717"/>
                  </a:cubicBezTo>
                  <a:cubicBezTo>
                    <a:pt x="878" y="717"/>
                    <a:pt x="886" y="718"/>
                    <a:pt x="894" y="718"/>
                  </a:cubicBezTo>
                  <a:cubicBezTo>
                    <a:pt x="894" y="718"/>
                    <a:pt x="894" y="718"/>
                    <a:pt x="894" y="718"/>
                  </a:cubicBezTo>
                  <a:cubicBezTo>
                    <a:pt x="895" y="717"/>
                    <a:pt x="896" y="716"/>
                    <a:pt x="896" y="715"/>
                  </a:cubicBezTo>
                  <a:cubicBezTo>
                    <a:pt x="897" y="708"/>
                    <a:pt x="897" y="700"/>
                    <a:pt x="898" y="691"/>
                  </a:cubicBezTo>
                  <a:cubicBezTo>
                    <a:pt x="899" y="675"/>
                    <a:pt x="899" y="675"/>
                    <a:pt x="899" y="675"/>
                  </a:cubicBezTo>
                  <a:cubicBezTo>
                    <a:pt x="901" y="674"/>
                    <a:pt x="901" y="674"/>
                    <a:pt x="901" y="674"/>
                  </a:cubicBezTo>
                  <a:cubicBezTo>
                    <a:pt x="925" y="662"/>
                    <a:pt x="946" y="649"/>
                    <a:pt x="943" y="623"/>
                  </a:cubicBezTo>
                  <a:cubicBezTo>
                    <a:pt x="942" y="606"/>
                    <a:pt x="942" y="606"/>
                    <a:pt x="942" y="606"/>
                  </a:cubicBezTo>
                  <a:cubicBezTo>
                    <a:pt x="940" y="575"/>
                    <a:pt x="937" y="542"/>
                    <a:pt x="927" y="512"/>
                  </a:cubicBezTo>
                  <a:cubicBezTo>
                    <a:pt x="894" y="411"/>
                    <a:pt x="828" y="323"/>
                    <a:pt x="775" y="257"/>
                  </a:cubicBezTo>
                  <a:cubicBezTo>
                    <a:pt x="735" y="208"/>
                    <a:pt x="690" y="160"/>
                    <a:pt x="646" y="114"/>
                  </a:cubicBezTo>
                  <a:cubicBezTo>
                    <a:pt x="627" y="94"/>
                    <a:pt x="607" y="73"/>
                    <a:pt x="588" y="52"/>
                  </a:cubicBezTo>
                  <a:cubicBezTo>
                    <a:pt x="581" y="45"/>
                    <a:pt x="581" y="45"/>
                    <a:pt x="581" y="45"/>
                  </a:cubicBezTo>
                  <a:cubicBezTo>
                    <a:pt x="576" y="39"/>
                    <a:pt x="570" y="33"/>
                    <a:pt x="565" y="27"/>
                  </a:cubicBezTo>
                  <a:cubicBezTo>
                    <a:pt x="554" y="18"/>
                    <a:pt x="544" y="11"/>
                    <a:pt x="532" y="6"/>
                  </a:cubicBezTo>
                  <a:cubicBezTo>
                    <a:pt x="520" y="2"/>
                    <a:pt x="508" y="0"/>
                    <a:pt x="4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360"/>
            <p:cNvSpPr>
              <a:spLocks noEditPoints="1"/>
            </p:cNvSpPr>
            <p:nvPr/>
          </p:nvSpPr>
          <p:spPr bwMode="auto">
            <a:xfrm>
              <a:off x="141288" y="2201863"/>
              <a:ext cx="541338" cy="741363"/>
            </a:xfrm>
            <a:custGeom>
              <a:avLst/>
              <a:gdLst>
                <a:gd name="T0" fmla="*/ 737 w 762"/>
                <a:gd name="T1" fmla="*/ 850 h 1043"/>
                <a:gd name="T2" fmla="*/ 737 w 762"/>
                <a:gd name="T3" fmla="*/ 849 h 1043"/>
                <a:gd name="T4" fmla="*/ 443 w 762"/>
                <a:gd name="T5" fmla="*/ 925 h 1043"/>
                <a:gd name="T6" fmla="*/ 421 w 762"/>
                <a:gd name="T7" fmla="*/ 543 h 1043"/>
                <a:gd name="T8" fmla="*/ 393 w 762"/>
                <a:gd name="T9" fmla="*/ 494 h 1043"/>
                <a:gd name="T10" fmla="*/ 475 w 762"/>
                <a:gd name="T11" fmla="*/ 793 h 1043"/>
                <a:gd name="T12" fmla="*/ 615 w 762"/>
                <a:gd name="T13" fmla="*/ 545 h 1043"/>
                <a:gd name="T14" fmla="*/ 696 w 762"/>
                <a:gd name="T15" fmla="*/ 690 h 1043"/>
                <a:gd name="T16" fmla="*/ 720 w 762"/>
                <a:gd name="T17" fmla="*/ 987 h 1043"/>
                <a:gd name="T18" fmla="*/ 672 w 762"/>
                <a:gd name="T19" fmla="*/ 751 h 1043"/>
                <a:gd name="T20" fmla="*/ 637 w 762"/>
                <a:gd name="T21" fmla="*/ 494 h 1043"/>
                <a:gd name="T22" fmla="*/ 112 w 762"/>
                <a:gd name="T23" fmla="*/ 420 h 1043"/>
                <a:gd name="T24" fmla="*/ 321 w 762"/>
                <a:gd name="T25" fmla="*/ 375 h 1043"/>
                <a:gd name="T26" fmla="*/ 237 w 762"/>
                <a:gd name="T27" fmla="*/ 488 h 1043"/>
                <a:gd name="T28" fmla="*/ 112 w 762"/>
                <a:gd name="T29" fmla="*/ 488 h 1043"/>
                <a:gd name="T30" fmla="*/ 42 w 762"/>
                <a:gd name="T31" fmla="*/ 420 h 1043"/>
                <a:gd name="T32" fmla="*/ 553 w 762"/>
                <a:gd name="T33" fmla="*/ 228 h 1043"/>
                <a:gd name="T34" fmla="*/ 672 w 762"/>
                <a:gd name="T35" fmla="*/ 326 h 1043"/>
                <a:gd name="T36" fmla="*/ 153 w 762"/>
                <a:gd name="T37" fmla="*/ 213 h 1043"/>
                <a:gd name="T38" fmla="*/ 290 w 762"/>
                <a:gd name="T39" fmla="*/ 173 h 1043"/>
                <a:gd name="T40" fmla="*/ 330 w 762"/>
                <a:gd name="T41" fmla="*/ 106 h 1043"/>
                <a:gd name="T42" fmla="*/ 395 w 762"/>
                <a:gd name="T43" fmla="*/ 23 h 1043"/>
                <a:gd name="T44" fmla="*/ 606 w 762"/>
                <a:gd name="T45" fmla="*/ 92 h 1043"/>
                <a:gd name="T46" fmla="*/ 544 w 762"/>
                <a:gd name="T47" fmla="*/ 329 h 1043"/>
                <a:gd name="T48" fmla="*/ 568 w 762"/>
                <a:gd name="T49" fmla="*/ 375 h 1043"/>
                <a:gd name="T50" fmla="*/ 630 w 762"/>
                <a:gd name="T51" fmla="*/ 369 h 1043"/>
                <a:gd name="T52" fmla="*/ 640 w 762"/>
                <a:gd name="T53" fmla="*/ 457 h 1043"/>
                <a:gd name="T54" fmla="*/ 381 w 762"/>
                <a:gd name="T55" fmla="*/ 466 h 1043"/>
                <a:gd name="T56" fmla="*/ 259 w 762"/>
                <a:gd name="T57" fmla="*/ 331 h 1043"/>
                <a:gd name="T58" fmla="*/ 95 w 762"/>
                <a:gd name="T59" fmla="*/ 200 h 1043"/>
                <a:gd name="T60" fmla="*/ 383 w 762"/>
                <a:gd name="T61" fmla="*/ 0 h 1043"/>
                <a:gd name="T62" fmla="*/ 64 w 762"/>
                <a:gd name="T63" fmla="*/ 195 h 1043"/>
                <a:gd name="T64" fmla="*/ 34 w 762"/>
                <a:gd name="T65" fmla="*/ 490 h 1043"/>
                <a:gd name="T66" fmla="*/ 146 w 762"/>
                <a:gd name="T67" fmla="*/ 513 h 1043"/>
                <a:gd name="T68" fmla="*/ 278 w 762"/>
                <a:gd name="T69" fmla="*/ 769 h 1043"/>
                <a:gd name="T70" fmla="*/ 291 w 762"/>
                <a:gd name="T71" fmla="*/ 1043 h 1043"/>
                <a:gd name="T72" fmla="*/ 353 w 762"/>
                <a:gd name="T73" fmla="*/ 915 h 1043"/>
                <a:gd name="T74" fmla="*/ 317 w 762"/>
                <a:gd name="T75" fmla="*/ 510 h 1043"/>
                <a:gd name="T76" fmla="*/ 337 w 762"/>
                <a:gd name="T77" fmla="*/ 850 h 1043"/>
                <a:gd name="T78" fmla="*/ 289 w 762"/>
                <a:gd name="T79" fmla="*/ 1002 h 1043"/>
                <a:gd name="T80" fmla="*/ 269 w 762"/>
                <a:gd name="T81" fmla="*/ 594 h 1043"/>
                <a:gd name="T82" fmla="*/ 420 w 762"/>
                <a:gd name="T83" fmla="*/ 659 h 1043"/>
                <a:gd name="T84" fmla="*/ 431 w 762"/>
                <a:gd name="T85" fmla="*/ 985 h 1043"/>
                <a:gd name="T86" fmla="*/ 498 w 762"/>
                <a:gd name="T87" fmla="*/ 869 h 1043"/>
                <a:gd name="T88" fmla="*/ 548 w 762"/>
                <a:gd name="T89" fmla="*/ 481 h 1043"/>
                <a:gd name="T90" fmla="*/ 592 w 762"/>
                <a:gd name="T91" fmla="*/ 621 h 1043"/>
                <a:gd name="T92" fmla="*/ 570 w 762"/>
                <a:gd name="T93" fmla="*/ 714 h 1043"/>
                <a:gd name="T94" fmla="*/ 545 w 762"/>
                <a:gd name="T95" fmla="*/ 493 h 1043"/>
                <a:gd name="T96" fmla="*/ 536 w 762"/>
                <a:gd name="T97" fmla="*/ 766 h 1043"/>
                <a:gd name="T98" fmla="*/ 575 w 762"/>
                <a:gd name="T99" fmla="*/ 997 h 1043"/>
                <a:gd name="T100" fmla="*/ 615 w 762"/>
                <a:gd name="T101" fmla="*/ 702 h 1043"/>
                <a:gd name="T102" fmla="*/ 661 w 762"/>
                <a:gd name="T103" fmla="*/ 802 h 1043"/>
                <a:gd name="T104" fmla="*/ 707 w 762"/>
                <a:gd name="T105" fmla="*/ 1016 h 1043"/>
                <a:gd name="T106" fmla="*/ 732 w 762"/>
                <a:gd name="T107" fmla="*/ 749 h 1043"/>
                <a:gd name="T108" fmla="*/ 716 w 762"/>
                <a:gd name="T109" fmla="*/ 415 h 1043"/>
                <a:gd name="T110" fmla="*/ 693 w 762"/>
                <a:gd name="T111" fmla="*/ 232 h 1043"/>
                <a:gd name="T112" fmla="*/ 388 w 762"/>
                <a:gd name="T113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043">
                  <a:moveTo>
                    <a:pt x="737" y="850"/>
                  </a:moveTo>
                  <a:cubicBezTo>
                    <a:pt x="737" y="850"/>
                    <a:pt x="737" y="850"/>
                    <a:pt x="737" y="849"/>
                  </a:cubicBezTo>
                  <a:cubicBezTo>
                    <a:pt x="737" y="850"/>
                    <a:pt x="737" y="850"/>
                    <a:pt x="738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moveTo>
                    <a:pt x="737" y="849"/>
                  </a:moveTo>
                  <a:cubicBezTo>
                    <a:pt x="737" y="849"/>
                    <a:pt x="737" y="849"/>
                    <a:pt x="737" y="849"/>
                  </a:cubicBezTo>
                  <a:cubicBezTo>
                    <a:pt x="737" y="849"/>
                    <a:pt x="737" y="849"/>
                    <a:pt x="737" y="849"/>
                  </a:cubicBezTo>
                  <a:moveTo>
                    <a:pt x="450" y="950"/>
                  </a:moveTo>
                  <a:cubicBezTo>
                    <a:pt x="448" y="942"/>
                    <a:pt x="443" y="933"/>
                    <a:pt x="443" y="925"/>
                  </a:cubicBezTo>
                  <a:cubicBezTo>
                    <a:pt x="444" y="889"/>
                    <a:pt x="445" y="853"/>
                    <a:pt x="449" y="817"/>
                  </a:cubicBezTo>
                  <a:cubicBezTo>
                    <a:pt x="454" y="773"/>
                    <a:pt x="466" y="730"/>
                    <a:pt x="456" y="686"/>
                  </a:cubicBezTo>
                  <a:cubicBezTo>
                    <a:pt x="455" y="682"/>
                    <a:pt x="455" y="678"/>
                    <a:pt x="454" y="675"/>
                  </a:cubicBezTo>
                  <a:cubicBezTo>
                    <a:pt x="443" y="631"/>
                    <a:pt x="432" y="587"/>
                    <a:pt x="421" y="543"/>
                  </a:cubicBezTo>
                  <a:cubicBezTo>
                    <a:pt x="419" y="536"/>
                    <a:pt x="418" y="530"/>
                    <a:pt x="418" y="523"/>
                  </a:cubicBezTo>
                  <a:cubicBezTo>
                    <a:pt x="418" y="513"/>
                    <a:pt x="416" y="506"/>
                    <a:pt x="412" y="502"/>
                  </a:cubicBezTo>
                  <a:cubicBezTo>
                    <a:pt x="408" y="497"/>
                    <a:pt x="402" y="495"/>
                    <a:pt x="393" y="494"/>
                  </a:cubicBezTo>
                  <a:cubicBezTo>
                    <a:pt x="393" y="494"/>
                    <a:pt x="393" y="494"/>
                    <a:pt x="393" y="494"/>
                  </a:cubicBezTo>
                  <a:cubicBezTo>
                    <a:pt x="412" y="492"/>
                    <a:pt x="430" y="489"/>
                    <a:pt x="451" y="486"/>
                  </a:cubicBezTo>
                  <a:cubicBezTo>
                    <a:pt x="453" y="513"/>
                    <a:pt x="456" y="537"/>
                    <a:pt x="458" y="562"/>
                  </a:cubicBezTo>
                  <a:cubicBezTo>
                    <a:pt x="459" y="569"/>
                    <a:pt x="459" y="576"/>
                    <a:pt x="461" y="582"/>
                  </a:cubicBezTo>
                  <a:cubicBezTo>
                    <a:pt x="479" y="651"/>
                    <a:pt x="483" y="722"/>
                    <a:pt x="475" y="793"/>
                  </a:cubicBezTo>
                  <a:cubicBezTo>
                    <a:pt x="471" y="831"/>
                    <a:pt x="470" y="868"/>
                    <a:pt x="467" y="905"/>
                  </a:cubicBezTo>
                  <a:cubicBezTo>
                    <a:pt x="466" y="920"/>
                    <a:pt x="461" y="935"/>
                    <a:pt x="458" y="950"/>
                  </a:cubicBezTo>
                  <a:cubicBezTo>
                    <a:pt x="455" y="950"/>
                    <a:pt x="453" y="950"/>
                    <a:pt x="450" y="950"/>
                  </a:cubicBezTo>
                  <a:moveTo>
                    <a:pt x="615" y="545"/>
                  </a:moveTo>
                  <a:cubicBezTo>
                    <a:pt x="607" y="525"/>
                    <a:pt x="600" y="507"/>
                    <a:pt x="591" y="484"/>
                  </a:cubicBezTo>
                  <a:cubicBezTo>
                    <a:pt x="616" y="484"/>
                    <a:pt x="639" y="484"/>
                    <a:pt x="663" y="484"/>
                  </a:cubicBezTo>
                  <a:cubicBezTo>
                    <a:pt x="655" y="527"/>
                    <a:pt x="676" y="568"/>
                    <a:pt x="681" y="613"/>
                  </a:cubicBezTo>
                  <a:cubicBezTo>
                    <a:pt x="684" y="639"/>
                    <a:pt x="691" y="664"/>
                    <a:pt x="696" y="690"/>
                  </a:cubicBezTo>
                  <a:cubicBezTo>
                    <a:pt x="706" y="744"/>
                    <a:pt x="717" y="798"/>
                    <a:pt x="725" y="853"/>
                  </a:cubicBezTo>
                  <a:cubicBezTo>
                    <a:pt x="731" y="886"/>
                    <a:pt x="732" y="920"/>
                    <a:pt x="735" y="954"/>
                  </a:cubicBezTo>
                  <a:cubicBezTo>
                    <a:pt x="735" y="962"/>
                    <a:pt x="733" y="969"/>
                    <a:pt x="731" y="977"/>
                  </a:cubicBezTo>
                  <a:cubicBezTo>
                    <a:pt x="729" y="985"/>
                    <a:pt x="725" y="987"/>
                    <a:pt x="720" y="987"/>
                  </a:cubicBezTo>
                  <a:cubicBezTo>
                    <a:pt x="716" y="987"/>
                    <a:pt x="712" y="986"/>
                    <a:pt x="707" y="985"/>
                  </a:cubicBezTo>
                  <a:cubicBezTo>
                    <a:pt x="708" y="954"/>
                    <a:pt x="710" y="922"/>
                    <a:pt x="710" y="890"/>
                  </a:cubicBezTo>
                  <a:cubicBezTo>
                    <a:pt x="710" y="880"/>
                    <a:pt x="708" y="869"/>
                    <a:pt x="705" y="859"/>
                  </a:cubicBezTo>
                  <a:cubicBezTo>
                    <a:pt x="694" y="823"/>
                    <a:pt x="681" y="788"/>
                    <a:pt x="672" y="751"/>
                  </a:cubicBezTo>
                  <a:cubicBezTo>
                    <a:pt x="666" y="729"/>
                    <a:pt x="665" y="705"/>
                    <a:pt x="661" y="682"/>
                  </a:cubicBezTo>
                  <a:cubicBezTo>
                    <a:pt x="656" y="649"/>
                    <a:pt x="650" y="616"/>
                    <a:pt x="645" y="582"/>
                  </a:cubicBezTo>
                  <a:cubicBezTo>
                    <a:pt x="642" y="562"/>
                    <a:pt x="642" y="542"/>
                    <a:pt x="640" y="522"/>
                  </a:cubicBezTo>
                  <a:cubicBezTo>
                    <a:pt x="640" y="513"/>
                    <a:pt x="645" y="502"/>
                    <a:pt x="637" y="494"/>
                  </a:cubicBezTo>
                  <a:cubicBezTo>
                    <a:pt x="635" y="492"/>
                    <a:pt x="633" y="491"/>
                    <a:pt x="631" y="489"/>
                  </a:cubicBezTo>
                  <a:cubicBezTo>
                    <a:pt x="609" y="504"/>
                    <a:pt x="623" y="527"/>
                    <a:pt x="615" y="545"/>
                  </a:cubicBezTo>
                  <a:moveTo>
                    <a:pt x="82" y="421"/>
                  </a:moveTo>
                  <a:cubicBezTo>
                    <a:pt x="92" y="421"/>
                    <a:pt x="102" y="421"/>
                    <a:pt x="112" y="420"/>
                  </a:cubicBezTo>
                  <a:cubicBezTo>
                    <a:pt x="118" y="420"/>
                    <a:pt x="124" y="413"/>
                    <a:pt x="128" y="408"/>
                  </a:cubicBezTo>
                  <a:cubicBezTo>
                    <a:pt x="161" y="373"/>
                    <a:pt x="202" y="360"/>
                    <a:pt x="247" y="354"/>
                  </a:cubicBezTo>
                  <a:cubicBezTo>
                    <a:pt x="253" y="353"/>
                    <a:pt x="259" y="353"/>
                    <a:pt x="264" y="353"/>
                  </a:cubicBezTo>
                  <a:cubicBezTo>
                    <a:pt x="288" y="353"/>
                    <a:pt x="307" y="360"/>
                    <a:pt x="321" y="375"/>
                  </a:cubicBezTo>
                  <a:cubicBezTo>
                    <a:pt x="330" y="384"/>
                    <a:pt x="336" y="396"/>
                    <a:pt x="341" y="411"/>
                  </a:cubicBezTo>
                  <a:cubicBezTo>
                    <a:pt x="346" y="429"/>
                    <a:pt x="348" y="449"/>
                    <a:pt x="352" y="471"/>
                  </a:cubicBezTo>
                  <a:cubicBezTo>
                    <a:pt x="340" y="474"/>
                    <a:pt x="331" y="477"/>
                    <a:pt x="322" y="478"/>
                  </a:cubicBezTo>
                  <a:cubicBezTo>
                    <a:pt x="294" y="482"/>
                    <a:pt x="265" y="486"/>
                    <a:pt x="237" y="488"/>
                  </a:cubicBezTo>
                  <a:cubicBezTo>
                    <a:pt x="232" y="488"/>
                    <a:pt x="226" y="489"/>
                    <a:pt x="221" y="489"/>
                  </a:cubicBezTo>
                  <a:cubicBezTo>
                    <a:pt x="208" y="489"/>
                    <a:pt x="195" y="488"/>
                    <a:pt x="182" y="488"/>
                  </a:cubicBezTo>
                  <a:cubicBezTo>
                    <a:pt x="181" y="488"/>
                    <a:pt x="180" y="488"/>
                    <a:pt x="179" y="488"/>
                  </a:cubicBezTo>
                  <a:cubicBezTo>
                    <a:pt x="157" y="488"/>
                    <a:pt x="134" y="488"/>
                    <a:pt x="112" y="488"/>
                  </a:cubicBezTo>
                  <a:cubicBezTo>
                    <a:pt x="107" y="488"/>
                    <a:pt x="102" y="488"/>
                    <a:pt x="97" y="488"/>
                  </a:cubicBezTo>
                  <a:cubicBezTo>
                    <a:pt x="93" y="488"/>
                    <a:pt x="90" y="488"/>
                    <a:pt x="86" y="487"/>
                  </a:cubicBezTo>
                  <a:cubicBezTo>
                    <a:pt x="71" y="484"/>
                    <a:pt x="60" y="479"/>
                    <a:pt x="53" y="471"/>
                  </a:cubicBezTo>
                  <a:cubicBezTo>
                    <a:pt x="42" y="460"/>
                    <a:pt x="39" y="443"/>
                    <a:pt x="42" y="420"/>
                  </a:cubicBezTo>
                  <a:cubicBezTo>
                    <a:pt x="56" y="420"/>
                    <a:pt x="69" y="421"/>
                    <a:pt x="82" y="421"/>
                  </a:cubicBezTo>
                  <a:moveTo>
                    <a:pt x="614" y="329"/>
                  </a:moveTo>
                  <a:cubicBezTo>
                    <a:pt x="591" y="329"/>
                    <a:pt x="573" y="321"/>
                    <a:pt x="561" y="308"/>
                  </a:cubicBezTo>
                  <a:cubicBezTo>
                    <a:pt x="543" y="289"/>
                    <a:pt x="538" y="259"/>
                    <a:pt x="553" y="228"/>
                  </a:cubicBezTo>
                  <a:cubicBezTo>
                    <a:pt x="555" y="224"/>
                    <a:pt x="556" y="218"/>
                    <a:pt x="558" y="218"/>
                  </a:cubicBezTo>
                  <a:cubicBezTo>
                    <a:pt x="585" y="210"/>
                    <a:pt x="602" y="178"/>
                    <a:pt x="635" y="178"/>
                  </a:cubicBezTo>
                  <a:cubicBezTo>
                    <a:pt x="641" y="178"/>
                    <a:pt x="648" y="179"/>
                    <a:pt x="655" y="182"/>
                  </a:cubicBezTo>
                  <a:cubicBezTo>
                    <a:pt x="664" y="229"/>
                    <a:pt x="672" y="277"/>
                    <a:pt x="672" y="326"/>
                  </a:cubicBezTo>
                  <a:cubicBezTo>
                    <a:pt x="652" y="327"/>
                    <a:pt x="634" y="329"/>
                    <a:pt x="617" y="329"/>
                  </a:cubicBezTo>
                  <a:cubicBezTo>
                    <a:pt x="616" y="329"/>
                    <a:pt x="615" y="329"/>
                    <a:pt x="614" y="329"/>
                  </a:cubicBezTo>
                  <a:moveTo>
                    <a:pt x="208" y="234"/>
                  </a:moveTo>
                  <a:cubicBezTo>
                    <a:pt x="189" y="234"/>
                    <a:pt x="169" y="228"/>
                    <a:pt x="153" y="213"/>
                  </a:cubicBezTo>
                  <a:cubicBezTo>
                    <a:pt x="145" y="207"/>
                    <a:pt x="138" y="199"/>
                    <a:pt x="130" y="192"/>
                  </a:cubicBezTo>
                  <a:cubicBezTo>
                    <a:pt x="124" y="186"/>
                    <a:pt x="117" y="180"/>
                    <a:pt x="107" y="171"/>
                  </a:cubicBezTo>
                  <a:cubicBezTo>
                    <a:pt x="158" y="106"/>
                    <a:pt x="218" y="57"/>
                    <a:pt x="301" y="36"/>
                  </a:cubicBezTo>
                  <a:cubicBezTo>
                    <a:pt x="309" y="84"/>
                    <a:pt x="306" y="129"/>
                    <a:pt x="290" y="173"/>
                  </a:cubicBezTo>
                  <a:cubicBezTo>
                    <a:pt x="277" y="212"/>
                    <a:pt x="243" y="234"/>
                    <a:pt x="208" y="234"/>
                  </a:cubicBezTo>
                  <a:moveTo>
                    <a:pt x="204" y="261"/>
                  </a:moveTo>
                  <a:cubicBezTo>
                    <a:pt x="231" y="261"/>
                    <a:pt x="259" y="251"/>
                    <a:pt x="279" y="233"/>
                  </a:cubicBezTo>
                  <a:cubicBezTo>
                    <a:pt x="317" y="198"/>
                    <a:pt x="330" y="154"/>
                    <a:pt x="330" y="106"/>
                  </a:cubicBezTo>
                  <a:cubicBezTo>
                    <a:pt x="331" y="82"/>
                    <a:pt x="332" y="59"/>
                    <a:pt x="333" y="32"/>
                  </a:cubicBezTo>
                  <a:cubicBezTo>
                    <a:pt x="346" y="23"/>
                    <a:pt x="361" y="22"/>
                    <a:pt x="377" y="22"/>
                  </a:cubicBezTo>
                  <a:cubicBezTo>
                    <a:pt x="380" y="22"/>
                    <a:pt x="383" y="22"/>
                    <a:pt x="386" y="22"/>
                  </a:cubicBezTo>
                  <a:cubicBezTo>
                    <a:pt x="389" y="22"/>
                    <a:pt x="392" y="23"/>
                    <a:pt x="395" y="23"/>
                  </a:cubicBezTo>
                  <a:cubicBezTo>
                    <a:pt x="396" y="23"/>
                    <a:pt x="397" y="23"/>
                    <a:pt x="397" y="23"/>
                  </a:cubicBezTo>
                  <a:cubicBezTo>
                    <a:pt x="398" y="22"/>
                    <a:pt x="399" y="22"/>
                    <a:pt x="400" y="22"/>
                  </a:cubicBezTo>
                  <a:cubicBezTo>
                    <a:pt x="455" y="22"/>
                    <a:pt x="506" y="35"/>
                    <a:pt x="555" y="57"/>
                  </a:cubicBezTo>
                  <a:cubicBezTo>
                    <a:pt x="575" y="65"/>
                    <a:pt x="592" y="77"/>
                    <a:pt x="606" y="92"/>
                  </a:cubicBezTo>
                  <a:cubicBezTo>
                    <a:pt x="620" y="107"/>
                    <a:pt x="632" y="126"/>
                    <a:pt x="640" y="147"/>
                  </a:cubicBezTo>
                  <a:cubicBezTo>
                    <a:pt x="615" y="158"/>
                    <a:pt x="591" y="167"/>
                    <a:pt x="570" y="180"/>
                  </a:cubicBezTo>
                  <a:cubicBezTo>
                    <a:pt x="541" y="199"/>
                    <a:pt x="520" y="228"/>
                    <a:pt x="521" y="261"/>
                  </a:cubicBezTo>
                  <a:cubicBezTo>
                    <a:pt x="522" y="287"/>
                    <a:pt x="527" y="311"/>
                    <a:pt x="544" y="329"/>
                  </a:cubicBezTo>
                  <a:cubicBezTo>
                    <a:pt x="553" y="338"/>
                    <a:pt x="565" y="346"/>
                    <a:pt x="580" y="351"/>
                  </a:cubicBezTo>
                  <a:cubicBezTo>
                    <a:pt x="584" y="352"/>
                    <a:pt x="588" y="353"/>
                    <a:pt x="592" y="354"/>
                  </a:cubicBezTo>
                  <a:cubicBezTo>
                    <a:pt x="581" y="362"/>
                    <a:pt x="577" y="363"/>
                    <a:pt x="559" y="365"/>
                  </a:cubicBezTo>
                  <a:cubicBezTo>
                    <a:pt x="562" y="369"/>
                    <a:pt x="565" y="373"/>
                    <a:pt x="568" y="375"/>
                  </a:cubicBezTo>
                  <a:cubicBezTo>
                    <a:pt x="569" y="377"/>
                    <a:pt x="570" y="378"/>
                    <a:pt x="572" y="378"/>
                  </a:cubicBezTo>
                  <a:cubicBezTo>
                    <a:pt x="572" y="378"/>
                    <a:pt x="572" y="378"/>
                    <a:pt x="572" y="378"/>
                  </a:cubicBezTo>
                  <a:cubicBezTo>
                    <a:pt x="583" y="378"/>
                    <a:pt x="595" y="376"/>
                    <a:pt x="606" y="373"/>
                  </a:cubicBezTo>
                  <a:cubicBezTo>
                    <a:pt x="614" y="370"/>
                    <a:pt x="622" y="369"/>
                    <a:pt x="630" y="369"/>
                  </a:cubicBezTo>
                  <a:cubicBezTo>
                    <a:pt x="640" y="369"/>
                    <a:pt x="650" y="371"/>
                    <a:pt x="660" y="374"/>
                  </a:cubicBezTo>
                  <a:cubicBezTo>
                    <a:pt x="665" y="376"/>
                    <a:pt x="670" y="379"/>
                    <a:pt x="673" y="382"/>
                  </a:cubicBezTo>
                  <a:cubicBezTo>
                    <a:pt x="675" y="384"/>
                    <a:pt x="676" y="386"/>
                    <a:pt x="677" y="388"/>
                  </a:cubicBezTo>
                  <a:cubicBezTo>
                    <a:pt x="697" y="421"/>
                    <a:pt x="680" y="454"/>
                    <a:pt x="640" y="457"/>
                  </a:cubicBezTo>
                  <a:cubicBezTo>
                    <a:pt x="603" y="460"/>
                    <a:pt x="564" y="459"/>
                    <a:pt x="527" y="460"/>
                  </a:cubicBezTo>
                  <a:cubicBezTo>
                    <a:pt x="486" y="462"/>
                    <a:pt x="445" y="464"/>
                    <a:pt x="404" y="466"/>
                  </a:cubicBezTo>
                  <a:cubicBezTo>
                    <a:pt x="401" y="466"/>
                    <a:pt x="399" y="466"/>
                    <a:pt x="396" y="466"/>
                  </a:cubicBezTo>
                  <a:cubicBezTo>
                    <a:pt x="392" y="466"/>
                    <a:pt x="387" y="466"/>
                    <a:pt x="381" y="466"/>
                  </a:cubicBezTo>
                  <a:cubicBezTo>
                    <a:pt x="377" y="448"/>
                    <a:pt x="373" y="431"/>
                    <a:pt x="369" y="413"/>
                  </a:cubicBezTo>
                  <a:cubicBezTo>
                    <a:pt x="366" y="397"/>
                    <a:pt x="356" y="378"/>
                    <a:pt x="341" y="362"/>
                  </a:cubicBezTo>
                  <a:cubicBezTo>
                    <a:pt x="323" y="343"/>
                    <a:pt x="299" y="329"/>
                    <a:pt x="274" y="329"/>
                  </a:cubicBezTo>
                  <a:cubicBezTo>
                    <a:pt x="269" y="329"/>
                    <a:pt x="264" y="330"/>
                    <a:pt x="259" y="331"/>
                  </a:cubicBezTo>
                  <a:cubicBezTo>
                    <a:pt x="228" y="338"/>
                    <a:pt x="194" y="334"/>
                    <a:pt x="165" y="352"/>
                  </a:cubicBezTo>
                  <a:cubicBezTo>
                    <a:pt x="145" y="366"/>
                    <a:pt x="125" y="381"/>
                    <a:pt x="102" y="398"/>
                  </a:cubicBezTo>
                  <a:cubicBezTo>
                    <a:pt x="86" y="376"/>
                    <a:pt x="67" y="355"/>
                    <a:pt x="62" y="328"/>
                  </a:cubicBezTo>
                  <a:cubicBezTo>
                    <a:pt x="54" y="283"/>
                    <a:pt x="59" y="239"/>
                    <a:pt x="95" y="200"/>
                  </a:cubicBezTo>
                  <a:cubicBezTo>
                    <a:pt x="115" y="216"/>
                    <a:pt x="131" y="230"/>
                    <a:pt x="149" y="243"/>
                  </a:cubicBezTo>
                  <a:cubicBezTo>
                    <a:pt x="164" y="255"/>
                    <a:pt x="184" y="261"/>
                    <a:pt x="204" y="261"/>
                  </a:cubicBezTo>
                  <a:moveTo>
                    <a:pt x="388" y="0"/>
                  </a:moveTo>
                  <a:cubicBezTo>
                    <a:pt x="386" y="0"/>
                    <a:pt x="385" y="0"/>
                    <a:pt x="383" y="0"/>
                  </a:cubicBezTo>
                  <a:cubicBezTo>
                    <a:pt x="357" y="0"/>
                    <a:pt x="331" y="9"/>
                    <a:pt x="305" y="12"/>
                  </a:cubicBezTo>
                  <a:cubicBezTo>
                    <a:pt x="269" y="15"/>
                    <a:pt x="237" y="29"/>
                    <a:pt x="206" y="48"/>
                  </a:cubicBezTo>
                  <a:cubicBezTo>
                    <a:pt x="151" y="83"/>
                    <a:pt x="98" y="119"/>
                    <a:pt x="72" y="183"/>
                  </a:cubicBezTo>
                  <a:cubicBezTo>
                    <a:pt x="71" y="187"/>
                    <a:pt x="66" y="191"/>
                    <a:pt x="64" y="195"/>
                  </a:cubicBezTo>
                  <a:cubicBezTo>
                    <a:pt x="45" y="228"/>
                    <a:pt x="30" y="261"/>
                    <a:pt x="31" y="301"/>
                  </a:cubicBezTo>
                  <a:cubicBezTo>
                    <a:pt x="31" y="331"/>
                    <a:pt x="36" y="359"/>
                    <a:pt x="48" y="385"/>
                  </a:cubicBezTo>
                  <a:cubicBezTo>
                    <a:pt x="10" y="410"/>
                    <a:pt x="0" y="445"/>
                    <a:pt x="22" y="476"/>
                  </a:cubicBezTo>
                  <a:cubicBezTo>
                    <a:pt x="26" y="481"/>
                    <a:pt x="30" y="486"/>
                    <a:pt x="34" y="490"/>
                  </a:cubicBezTo>
                  <a:cubicBezTo>
                    <a:pt x="46" y="503"/>
                    <a:pt x="61" y="513"/>
                    <a:pt x="82" y="513"/>
                  </a:cubicBezTo>
                  <a:cubicBezTo>
                    <a:pt x="83" y="513"/>
                    <a:pt x="84" y="513"/>
                    <a:pt x="84" y="513"/>
                  </a:cubicBezTo>
                  <a:cubicBezTo>
                    <a:pt x="90" y="513"/>
                    <a:pt x="97" y="512"/>
                    <a:pt x="103" y="512"/>
                  </a:cubicBezTo>
                  <a:cubicBezTo>
                    <a:pt x="117" y="512"/>
                    <a:pt x="131" y="513"/>
                    <a:pt x="146" y="513"/>
                  </a:cubicBezTo>
                  <a:cubicBezTo>
                    <a:pt x="176" y="513"/>
                    <a:pt x="206" y="514"/>
                    <a:pt x="232" y="514"/>
                  </a:cubicBezTo>
                  <a:cubicBezTo>
                    <a:pt x="235" y="545"/>
                    <a:pt x="233" y="572"/>
                    <a:pt x="240" y="596"/>
                  </a:cubicBezTo>
                  <a:cubicBezTo>
                    <a:pt x="253" y="642"/>
                    <a:pt x="270" y="686"/>
                    <a:pt x="273" y="734"/>
                  </a:cubicBezTo>
                  <a:cubicBezTo>
                    <a:pt x="273" y="746"/>
                    <a:pt x="274" y="758"/>
                    <a:pt x="278" y="769"/>
                  </a:cubicBezTo>
                  <a:cubicBezTo>
                    <a:pt x="297" y="822"/>
                    <a:pt x="286" y="876"/>
                    <a:pt x="276" y="931"/>
                  </a:cubicBezTo>
                  <a:cubicBezTo>
                    <a:pt x="272" y="952"/>
                    <a:pt x="265" y="973"/>
                    <a:pt x="260" y="994"/>
                  </a:cubicBezTo>
                  <a:cubicBezTo>
                    <a:pt x="256" y="1010"/>
                    <a:pt x="260" y="1025"/>
                    <a:pt x="268" y="1034"/>
                  </a:cubicBezTo>
                  <a:cubicBezTo>
                    <a:pt x="274" y="1040"/>
                    <a:pt x="282" y="1043"/>
                    <a:pt x="291" y="1043"/>
                  </a:cubicBezTo>
                  <a:cubicBezTo>
                    <a:pt x="296" y="1043"/>
                    <a:pt x="301" y="1043"/>
                    <a:pt x="306" y="1041"/>
                  </a:cubicBezTo>
                  <a:cubicBezTo>
                    <a:pt x="316" y="1037"/>
                    <a:pt x="326" y="1027"/>
                    <a:pt x="332" y="1018"/>
                  </a:cubicBezTo>
                  <a:cubicBezTo>
                    <a:pt x="343" y="1001"/>
                    <a:pt x="350" y="983"/>
                    <a:pt x="350" y="962"/>
                  </a:cubicBezTo>
                  <a:cubicBezTo>
                    <a:pt x="349" y="947"/>
                    <a:pt x="350" y="931"/>
                    <a:pt x="353" y="915"/>
                  </a:cubicBezTo>
                  <a:cubicBezTo>
                    <a:pt x="364" y="861"/>
                    <a:pt x="371" y="806"/>
                    <a:pt x="371" y="750"/>
                  </a:cubicBezTo>
                  <a:cubicBezTo>
                    <a:pt x="370" y="707"/>
                    <a:pt x="362" y="666"/>
                    <a:pt x="348" y="628"/>
                  </a:cubicBezTo>
                  <a:cubicBezTo>
                    <a:pt x="335" y="594"/>
                    <a:pt x="327" y="560"/>
                    <a:pt x="324" y="524"/>
                  </a:cubicBezTo>
                  <a:cubicBezTo>
                    <a:pt x="324" y="519"/>
                    <a:pt x="320" y="515"/>
                    <a:pt x="317" y="510"/>
                  </a:cubicBezTo>
                  <a:cubicBezTo>
                    <a:pt x="315" y="511"/>
                    <a:pt x="313" y="511"/>
                    <a:pt x="311" y="511"/>
                  </a:cubicBezTo>
                  <a:cubicBezTo>
                    <a:pt x="309" y="519"/>
                    <a:pt x="306" y="526"/>
                    <a:pt x="305" y="534"/>
                  </a:cubicBezTo>
                  <a:cubicBezTo>
                    <a:pt x="304" y="568"/>
                    <a:pt x="309" y="600"/>
                    <a:pt x="320" y="631"/>
                  </a:cubicBezTo>
                  <a:cubicBezTo>
                    <a:pt x="345" y="702"/>
                    <a:pt x="350" y="775"/>
                    <a:pt x="337" y="850"/>
                  </a:cubicBezTo>
                  <a:cubicBezTo>
                    <a:pt x="330" y="890"/>
                    <a:pt x="319" y="929"/>
                    <a:pt x="320" y="969"/>
                  </a:cubicBezTo>
                  <a:cubicBezTo>
                    <a:pt x="320" y="980"/>
                    <a:pt x="314" y="992"/>
                    <a:pt x="309" y="1003"/>
                  </a:cubicBezTo>
                  <a:cubicBezTo>
                    <a:pt x="307" y="1008"/>
                    <a:pt x="300" y="1010"/>
                    <a:pt x="293" y="1015"/>
                  </a:cubicBezTo>
                  <a:cubicBezTo>
                    <a:pt x="291" y="1008"/>
                    <a:pt x="288" y="1005"/>
                    <a:pt x="289" y="1002"/>
                  </a:cubicBezTo>
                  <a:cubicBezTo>
                    <a:pt x="292" y="976"/>
                    <a:pt x="293" y="951"/>
                    <a:pt x="301" y="927"/>
                  </a:cubicBezTo>
                  <a:cubicBezTo>
                    <a:pt x="312" y="891"/>
                    <a:pt x="313" y="855"/>
                    <a:pt x="310" y="819"/>
                  </a:cubicBezTo>
                  <a:cubicBezTo>
                    <a:pt x="307" y="778"/>
                    <a:pt x="298" y="738"/>
                    <a:pt x="295" y="698"/>
                  </a:cubicBezTo>
                  <a:cubicBezTo>
                    <a:pt x="292" y="661"/>
                    <a:pt x="281" y="627"/>
                    <a:pt x="269" y="594"/>
                  </a:cubicBezTo>
                  <a:cubicBezTo>
                    <a:pt x="259" y="567"/>
                    <a:pt x="258" y="540"/>
                    <a:pt x="261" y="509"/>
                  </a:cubicBezTo>
                  <a:cubicBezTo>
                    <a:pt x="306" y="504"/>
                    <a:pt x="349" y="499"/>
                    <a:pt x="393" y="494"/>
                  </a:cubicBezTo>
                  <a:cubicBezTo>
                    <a:pt x="392" y="502"/>
                    <a:pt x="389" y="510"/>
                    <a:pt x="391" y="517"/>
                  </a:cubicBezTo>
                  <a:cubicBezTo>
                    <a:pt x="400" y="565"/>
                    <a:pt x="406" y="613"/>
                    <a:pt x="420" y="659"/>
                  </a:cubicBezTo>
                  <a:cubicBezTo>
                    <a:pt x="431" y="695"/>
                    <a:pt x="435" y="730"/>
                    <a:pt x="429" y="768"/>
                  </a:cubicBezTo>
                  <a:cubicBezTo>
                    <a:pt x="423" y="809"/>
                    <a:pt x="417" y="850"/>
                    <a:pt x="416" y="891"/>
                  </a:cubicBezTo>
                  <a:cubicBezTo>
                    <a:pt x="415" y="918"/>
                    <a:pt x="420" y="947"/>
                    <a:pt x="426" y="974"/>
                  </a:cubicBezTo>
                  <a:cubicBezTo>
                    <a:pt x="427" y="979"/>
                    <a:pt x="429" y="982"/>
                    <a:pt x="431" y="985"/>
                  </a:cubicBezTo>
                  <a:cubicBezTo>
                    <a:pt x="435" y="989"/>
                    <a:pt x="440" y="991"/>
                    <a:pt x="445" y="991"/>
                  </a:cubicBezTo>
                  <a:cubicBezTo>
                    <a:pt x="450" y="991"/>
                    <a:pt x="455" y="989"/>
                    <a:pt x="460" y="986"/>
                  </a:cubicBezTo>
                  <a:cubicBezTo>
                    <a:pt x="473" y="977"/>
                    <a:pt x="482" y="965"/>
                    <a:pt x="485" y="950"/>
                  </a:cubicBezTo>
                  <a:cubicBezTo>
                    <a:pt x="491" y="923"/>
                    <a:pt x="500" y="897"/>
                    <a:pt x="498" y="869"/>
                  </a:cubicBezTo>
                  <a:cubicBezTo>
                    <a:pt x="496" y="848"/>
                    <a:pt x="499" y="826"/>
                    <a:pt x="501" y="805"/>
                  </a:cubicBezTo>
                  <a:cubicBezTo>
                    <a:pt x="509" y="722"/>
                    <a:pt x="509" y="641"/>
                    <a:pt x="484" y="562"/>
                  </a:cubicBezTo>
                  <a:cubicBezTo>
                    <a:pt x="476" y="537"/>
                    <a:pt x="473" y="512"/>
                    <a:pt x="476" y="485"/>
                  </a:cubicBezTo>
                  <a:cubicBezTo>
                    <a:pt x="501" y="484"/>
                    <a:pt x="524" y="483"/>
                    <a:pt x="548" y="481"/>
                  </a:cubicBezTo>
                  <a:cubicBezTo>
                    <a:pt x="551" y="481"/>
                    <a:pt x="553" y="481"/>
                    <a:pt x="556" y="481"/>
                  </a:cubicBezTo>
                  <a:cubicBezTo>
                    <a:pt x="566" y="481"/>
                    <a:pt x="572" y="483"/>
                    <a:pt x="576" y="487"/>
                  </a:cubicBezTo>
                  <a:cubicBezTo>
                    <a:pt x="580" y="491"/>
                    <a:pt x="583" y="498"/>
                    <a:pt x="584" y="508"/>
                  </a:cubicBezTo>
                  <a:cubicBezTo>
                    <a:pt x="588" y="546"/>
                    <a:pt x="593" y="584"/>
                    <a:pt x="592" y="621"/>
                  </a:cubicBezTo>
                  <a:cubicBezTo>
                    <a:pt x="588" y="709"/>
                    <a:pt x="577" y="797"/>
                    <a:pt x="583" y="885"/>
                  </a:cubicBezTo>
                  <a:cubicBezTo>
                    <a:pt x="585" y="904"/>
                    <a:pt x="581" y="924"/>
                    <a:pt x="579" y="944"/>
                  </a:cubicBezTo>
                  <a:cubicBezTo>
                    <a:pt x="565" y="919"/>
                    <a:pt x="559" y="893"/>
                    <a:pt x="559" y="866"/>
                  </a:cubicBezTo>
                  <a:cubicBezTo>
                    <a:pt x="558" y="815"/>
                    <a:pt x="559" y="764"/>
                    <a:pt x="570" y="714"/>
                  </a:cubicBezTo>
                  <a:cubicBezTo>
                    <a:pt x="574" y="695"/>
                    <a:pt x="575" y="675"/>
                    <a:pt x="576" y="656"/>
                  </a:cubicBezTo>
                  <a:cubicBezTo>
                    <a:pt x="580" y="603"/>
                    <a:pt x="563" y="554"/>
                    <a:pt x="555" y="504"/>
                  </a:cubicBezTo>
                  <a:cubicBezTo>
                    <a:pt x="555" y="500"/>
                    <a:pt x="554" y="497"/>
                    <a:pt x="552" y="495"/>
                  </a:cubicBezTo>
                  <a:cubicBezTo>
                    <a:pt x="550" y="494"/>
                    <a:pt x="548" y="493"/>
                    <a:pt x="545" y="493"/>
                  </a:cubicBezTo>
                  <a:cubicBezTo>
                    <a:pt x="543" y="493"/>
                    <a:pt x="540" y="493"/>
                    <a:pt x="536" y="495"/>
                  </a:cubicBezTo>
                  <a:cubicBezTo>
                    <a:pt x="537" y="508"/>
                    <a:pt x="537" y="523"/>
                    <a:pt x="538" y="537"/>
                  </a:cubicBezTo>
                  <a:cubicBezTo>
                    <a:pt x="542" y="566"/>
                    <a:pt x="550" y="594"/>
                    <a:pt x="549" y="623"/>
                  </a:cubicBezTo>
                  <a:cubicBezTo>
                    <a:pt x="548" y="671"/>
                    <a:pt x="544" y="719"/>
                    <a:pt x="536" y="766"/>
                  </a:cubicBezTo>
                  <a:cubicBezTo>
                    <a:pt x="524" y="836"/>
                    <a:pt x="533" y="904"/>
                    <a:pt x="550" y="970"/>
                  </a:cubicBezTo>
                  <a:cubicBezTo>
                    <a:pt x="551" y="976"/>
                    <a:pt x="554" y="982"/>
                    <a:pt x="557" y="986"/>
                  </a:cubicBezTo>
                  <a:cubicBezTo>
                    <a:pt x="558" y="988"/>
                    <a:pt x="559" y="989"/>
                    <a:pt x="560" y="990"/>
                  </a:cubicBezTo>
                  <a:cubicBezTo>
                    <a:pt x="564" y="995"/>
                    <a:pt x="570" y="997"/>
                    <a:pt x="575" y="997"/>
                  </a:cubicBezTo>
                  <a:cubicBezTo>
                    <a:pt x="582" y="997"/>
                    <a:pt x="589" y="993"/>
                    <a:pt x="594" y="984"/>
                  </a:cubicBezTo>
                  <a:cubicBezTo>
                    <a:pt x="601" y="971"/>
                    <a:pt x="606" y="955"/>
                    <a:pt x="608" y="940"/>
                  </a:cubicBezTo>
                  <a:cubicBezTo>
                    <a:pt x="613" y="907"/>
                    <a:pt x="610" y="873"/>
                    <a:pt x="609" y="839"/>
                  </a:cubicBezTo>
                  <a:cubicBezTo>
                    <a:pt x="609" y="793"/>
                    <a:pt x="613" y="747"/>
                    <a:pt x="615" y="702"/>
                  </a:cubicBezTo>
                  <a:cubicBezTo>
                    <a:pt x="617" y="674"/>
                    <a:pt x="619" y="646"/>
                    <a:pt x="621" y="618"/>
                  </a:cubicBezTo>
                  <a:cubicBezTo>
                    <a:pt x="623" y="618"/>
                    <a:pt x="625" y="617"/>
                    <a:pt x="627" y="617"/>
                  </a:cubicBezTo>
                  <a:cubicBezTo>
                    <a:pt x="630" y="644"/>
                    <a:pt x="633" y="671"/>
                    <a:pt x="636" y="698"/>
                  </a:cubicBezTo>
                  <a:cubicBezTo>
                    <a:pt x="639" y="734"/>
                    <a:pt x="647" y="768"/>
                    <a:pt x="661" y="802"/>
                  </a:cubicBezTo>
                  <a:cubicBezTo>
                    <a:pt x="674" y="833"/>
                    <a:pt x="679" y="869"/>
                    <a:pt x="683" y="903"/>
                  </a:cubicBezTo>
                  <a:cubicBezTo>
                    <a:pt x="686" y="928"/>
                    <a:pt x="680" y="954"/>
                    <a:pt x="678" y="979"/>
                  </a:cubicBezTo>
                  <a:cubicBezTo>
                    <a:pt x="676" y="992"/>
                    <a:pt x="678" y="1001"/>
                    <a:pt x="684" y="1006"/>
                  </a:cubicBezTo>
                  <a:cubicBezTo>
                    <a:pt x="688" y="1011"/>
                    <a:pt x="696" y="1014"/>
                    <a:pt x="707" y="1016"/>
                  </a:cubicBezTo>
                  <a:cubicBezTo>
                    <a:pt x="710" y="1016"/>
                    <a:pt x="714" y="1016"/>
                    <a:pt x="717" y="1016"/>
                  </a:cubicBezTo>
                  <a:cubicBezTo>
                    <a:pt x="744" y="1016"/>
                    <a:pt x="762" y="1000"/>
                    <a:pt x="761" y="970"/>
                  </a:cubicBezTo>
                  <a:cubicBezTo>
                    <a:pt x="760" y="927"/>
                    <a:pt x="756" y="885"/>
                    <a:pt x="750" y="843"/>
                  </a:cubicBezTo>
                  <a:cubicBezTo>
                    <a:pt x="746" y="811"/>
                    <a:pt x="737" y="780"/>
                    <a:pt x="732" y="749"/>
                  </a:cubicBezTo>
                  <a:cubicBezTo>
                    <a:pt x="719" y="680"/>
                    <a:pt x="706" y="612"/>
                    <a:pt x="694" y="543"/>
                  </a:cubicBezTo>
                  <a:cubicBezTo>
                    <a:pt x="691" y="525"/>
                    <a:pt x="679" y="509"/>
                    <a:pt x="686" y="489"/>
                  </a:cubicBezTo>
                  <a:cubicBezTo>
                    <a:pt x="687" y="486"/>
                    <a:pt x="680" y="479"/>
                    <a:pt x="677" y="474"/>
                  </a:cubicBezTo>
                  <a:cubicBezTo>
                    <a:pt x="695" y="457"/>
                    <a:pt x="717" y="444"/>
                    <a:pt x="716" y="415"/>
                  </a:cubicBezTo>
                  <a:cubicBezTo>
                    <a:pt x="715" y="393"/>
                    <a:pt x="707" y="376"/>
                    <a:pt x="695" y="364"/>
                  </a:cubicBezTo>
                  <a:cubicBezTo>
                    <a:pt x="692" y="361"/>
                    <a:pt x="689" y="358"/>
                    <a:pt x="686" y="356"/>
                  </a:cubicBezTo>
                  <a:cubicBezTo>
                    <a:pt x="690" y="346"/>
                    <a:pt x="696" y="339"/>
                    <a:pt x="696" y="332"/>
                  </a:cubicBezTo>
                  <a:cubicBezTo>
                    <a:pt x="696" y="298"/>
                    <a:pt x="695" y="265"/>
                    <a:pt x="693" y="232"/>
                  </a:cubicBezTo>
                  <a:cubicBezTo>
                    <a:pt x="689" y="185"/>
                    <a:pt x="672" y="142"/>
                    <a:pt x="647" y="103"/>
                  </a:cubicBezTo>
                  <a:cubicBezTo>
                    <a:pt x="640" y="91"/>
                    <a:pt x="632" y="80"/>
                    <a:pt x="622" y="70"/>
                  </a:cubicBezTo>
                  <a:cubicBezTo>
                    <a:pt x="615" y="62"/>
                    <a:pt x="606" y="55"/>
                    <a:pt x="596" y="49"/>
                  </a:cubicBezTo>
                  <a:cubicBezTo>
                    <a:pt x="531" y="15"/>
                    <a:pt x="461" y="0"/>
                    <a:pt x="3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361"/>
            <p:cNvSpPr>
              <a:spLocks/>
            </p:cNvSpPr>
            <p:nvPr/>
          </p:nvSpPr>
          <p:spPr bwMode="auto">
            <a:xfrm>
              <a:off x="179388" y="2571750"/>
              <a:ext cx="101600" cy="382588"/>
            </a:xfrm>
            <a:custGeom>
              <a:avLst/>
              <a:gdLst>
                <a:gd name="T0" fmla="*/ 17 w 143"/>
                <a:gd name="T1" fmla="*/ 0 h 538"/>
                <a:gd name="T2" fmla="*/ 13 w 143"/>
                <a:gd name="T3" fmla="*/ 1 h 538"/>
                <a:gd name="T4" fmla="*/ 0 w 143"/>
                <a:gd name="T5" fmla="*/ 17 h 538"/>
                <a:gd name="T6" fmla="*/ 7 w 143"/>
                <a:gd name="T7" fmla="*/ 121 h 538"/>
                <a:gd name="T8" fmla="*/ 43 w 143"/>
                <a:gd name="T9" fmla="*/ 321 h 538"/>
                <a:gd name="T10" fmla="*/ 43 w 143"/>
                <a:gd name="T11" fmla="*/ 461 h 538"/>
                <a:gd name="T12" fmla="*/ 45 w 143"/>
                <a:gd name="T13" fmla="*/ 510 h 538"/>
                <a:gd name="T14" fmla="*/ 55 w 143"/>
                <a:gd name="T15" fmla="*/ 527 h 538"/>
                <a:gd name="T16" fmla="*/ 80 w 143"/>
                <a:gd name="T17" fmla="*/ 538 h 538"/>
                <a:gd name="T18" fmla="*/ 114 w 143"/>
                <a:gd name="T19" fmla="*/ 522 h 538"/>
                <a:gd name="T20" fmla="*/ 134 w 143"/>
                <a:gd name="T21" fmla="*/ 473 h 538"/>
                <a:gd name="T22" fmla="*/ 128 w 143"/>
                <a:gd name="T23" fmla="*/ 349 h 538"/>
                <a:gd name="T24" fmla="*/ 109 w 143"/>
                <a:gd name="T25" fmla="*/ 217 h 538"/>
                <a:gd name="T26" fmla="*/ 115 w 143"/>
                <a:gd name="T27" fmla="*/ 130 h 538"/>
                <a:gd name="T28" fmla="*/ 118 w 143"/>
                <a:gd name="T29" fmla="*/ 21 h 538"/>
                <a:gd name="T30" fmla="*/ 114 w 143"/>
                <a:gd name="T31" fmla="*/ 9 h 538"/>
                <a:gd name="T32" fmla="*/ 107 w 143"/>
                <a:gd name="T33" fmla="*/ 6 h 538"/>
                <a:gd name="T34" fmla="*/ 104 w 143"/>
                <a:gd name="T35" fmla="*/ 7 h 538"/>
                <a:gd name="T36" fmla="*/ 94 w 143"/>
                <a:gd name="T37" fmla="*/ 27 h 538"/>
                <a:gd name="T38" fmla="*/ 92 w 143"/>
                <a:gd name="T39" fmla="*/ 107 h 538"/>
                <a:gd name="T40" fmla="*/ 81 w 143"/>
                <a:gd name="T41" fmla="*/ 159 h 538"/>
                <a:gd name="T42" fmla="*/ 92 w 143"/>
                <a:gd name="T43" fmla="*/ 289 h 538"/>
                <a:gd name="T44" fmla="*/ 108 w 143"/>
                <a:gd name="T45" fmla="*/ 422 h 538"/>
                <a:gd name="T46" fmla="*/ 103 w 143"/>
                <a:gd name="T47" fmla="*/ 486 h 538"/>
                <a:gd name="T48" fmla="*/ 83 w 143"/>
                <a:gd name="T49" fmla="*/ 508 h 538"/>
                <a:gd name="T50" fmla="*/ 82 w 143"/>
                <a:gd name="T51" fmla="*/ 508 h 538"/>
                <a:gd name="T52" fmla="*/ 72 w 143"/>
                <a:gd name="T53" fmla="*/ 504 h 538"/>
                <a:gd name="T54" fmla="*/ 66 w 143"/>
                <a:gd name="T55" fmla="*/ 487 h 538"/>
                <a:gd name="T56" fmla="*/ 67 w 143"/>
                <a:gd name="T57" fmla="*/ 449 h 538"/>
                <a:gd name="T58" fmla="*/ 72 w 143"/>
                <a:gd name="T59" fmla="*/ 388 h 538"/>
                <a:gd name="T60" fmla="*/ 59 w 143"/>
                <a:gd name="T61" fmla="*/ 246 h 538"/>
                <a:gd name="T62" fmla="*/ 48 w 143"/>
                <a:gd name="T63" fmla="*/ 189 h 538"/>
                <a:gd name="T64" fmla="*/ 27 w 143"/>
                <a:gd name="T65" fmla="*/ 52 h 538"/>
                <a:gd name="T66" fmla="*/ 28 w 143"/>
                <a:gd name="T67" fmla="*/ 17 h 538"/>
                <a:gd name="T68" fmla="*/ 24 w 143"/>
                <a:gd name="T69" fmla="*/ 3 h 538"/>
                <a:gd name="T70" fmla="*/ 17 w 143"/>
                <a:gd name="T7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538">
                  <a:moveTo>
                    <a:pt x="17" y="0"/>
                  </a:moveTo>
                  <a:cubicBezTo>
                    <a:pt x="16" y="0"/>
                    <a:pt x="14" y="0"/>
                    <a:pt x="13" y="1"/>
                  </a:cubicBezTo>
                  <a:cubicBezTo>
                    <a:pt x="8" y="2"/>
                    <a:pt x="0" y="11"/>
                    <a:pt x="0" y="17"/>
                  </a:cubicBezTo>
                  <a:cubicBezTo>
                    <a:pt x="1" y="52"/>
                    <a:pt x="1" y="87"/>
                    <a:pt x="7" y="121"/>
                  </a:cubicBezTo>
                  <a:cubicBezTo>
                    <a:pt x="19" y="188"/>
                    <a:pt x="39" y="253"/>
                    <a:pt x="43" y="321"/>
                  </a:cubicBezTo>
                  <a:cubicBezTo>
                    <a:pt x="45" y="368"/>
                    <a:pt x="53" y="414"/>
                    <a:pt x="43" y="461"/>
                  </a:cubicBezTo>
                  <a:cubicBezTo>
                    <a:pt x="39" y="477"/>
                    <a:pt x="41" y="495"/>
                    <a:pt x="45" y="510"/>
                  </a:cubicBezTo>
                  <a:cubicBezTo>
                    <a:pt x="47" y="517"/>
                    <a:pt x="50" y="523"/>
                    <a:pt x="55" y="527"/>
                  </a:cubicBezTo>
                  <a:cubicBezTo>
                    <a:pt x="61" y="534"/>
                    <a:pt x="71" y="538"/>
                    <a:pt x="80" y="538"/>
                  </a:cubicBezTo>
                  <a:cubicBezTo>
                    <a:pt x="92" y="538"/>
                    <a:pt x="104" y="533"/>
                    <a:pt x="114" y="522"/>
                  </a:cubicBezTo>
                  <a:cubicBezTo>
                    <a:pt x="127" y="508"/>
                    <a:pt x="131" y="491"/>
                    <a:pt x="134" y="473"/>
                  </a:cubicBezTo>
                  <a:cubicBezTo>
                    <a:pt x="143" y="431"/>
                    <a:pt x="134" y="390"/>
                    <a:pt x="128" y="349"/>
                  </a:cubicBezTo>
                  <a:cubicBezTo>
                    <a:pt x="121" y="305"/>
                    <a:pt x="113" y="261"/>
                    <a:pt x="109" y="217"/>
                  </a:cubicBezTo>
                  <a:cubicBezTo>
                    <a:pt x="107" y="188"/>
                    <a:pt x="106" y="157"/>
                    <a:pt x="115" y="130"/>
                  </a:cubicBezTo>
                  <a:cubicBezTo>
                    <a:pt x="129" y="92"/>
                    <a:pt x="124" y="58"/>
                    <a:pt x="118" y="21"/>
                  </a:cubicBezTo>
                  <a:cubicBezTo>
                    <a:pt x="117" y="17"/>
                    <a:pt x="116" y="12"/>
                    <a:pt x="114" y="9"/>
                  </a:cubicBezTo>
                  <a:cubicBezTo>
                    <a:pt x="112" y="7"/>
                    <a:pt x="110" y="6"/>
                    <a:pt x="107" y="6"/>
                  </a:cubicBezTo>
                  <a:cubicBezTo>
                    <a:pt x="106" y="6"/>
                    <a:pt x="105" y="7"/>
                    <a:pt x="104" y="7"/>
                  </a:cubicBezTo>
                  <a:cubicBezTo>
                    <a:pt x="93" y="9"/>
                    <a:pt x="90" y="17"/>
                    <a:pt x="94" y="27"/>
                  </a:cubicBezTo>
                  <a:cubicBezTo>
                    <a:pt x="104" y="53"/>
                    <a:pt x="98" y="80"/>
                    <a:pt x="92" y="107"/>
                  </a:cubicBezTo>
                  <a:cubicBezTo>
                    <a:pt x="88" y="124"/>
                    <a:pt x="81" y="142"/>
                    <a:pt x="81" y="159"/>
                  </a:cubicBezTo>
                  <a:cubicBezTo>
                    <a:pt x="83" y="202"/>
                    <a:pt x="87" y="245"/>
                    <a:pt x="92" y="289"/>
                  </a:cubicBezTo>
                  <a:cubicBezTo>
                    <a:pt x="96" y="333"/>
                    <a:pt x="104" y="377"/>
                    <a:pt x="108" y="422"/>
                  </a:cubicBezTo>
                  <a:cubicBezTo>
                    <a:pt x="110" y="443"/>
                    <a:pt x="106" y="465"/>
                    <a:pt x="103" y="486"/>
                  </a:cubicBezTo>
                  <a:cubicBezTo>
                    <a:pt x="101" y="496"/>
                    <a:pt x="96" y="508"/>
                    <a:pt x="83" y="508"/>
                  </a:cubicBezTo>
                  <a:cubicBezTo>
                    <a:pt x="83" y="508"/>
                    <a:pt x="83" y="508"/>
                    <a:pt x="82" y="508"/>
                  </a:cubicBezTo>
                  <a:cubicBezTo>
                    <a:pt x="78" y="508"/>
                    <a:pt x="75" y="506"/>
                    <a:pt x="72" y="504"/>
                  </a:cubicBezTo>
                  <a:cubicBezTo>
                    <a:pt x="68" y="499"/>
                    <a:pt x="67" y="493"/>
                    <a:pt x="66" y="487"/>
                  </a:cubicBezTo>
                  <a:cubicBezTo>
                    <a:pt x="65" y="475"/>
                    <a:pt x="66" y="462"/>
                    <a:pt x="67" y="449"/>
                  </a:cubicBezTo>
                  <a:cubicBezTo>
                    <a:pt x="69" y="429"/>
                    <a:pt x="73" y="408"/>
                    <a:pt x="72" y="388"/>
                  </a:cubicBezTo>
                  <a:cubicBezTo>
                    <a:pt x="69" y="341"/>
                    <a:pt x="64" y="293"/>
                    <a:pt x="59" y="246"/>
                  </a:cubicBezTo>
                  <a:cubicBezTo>
                    <a:pt x="57" y="227"/>
                    <a:pt x="52" y="208"/>
                    <a:pt x="48" y="189"/>
                  </a:cubicBezTo>
                  <a:cubicBezTo>
                    <a:pt x="37" y="144"/>
                    <a:pt x="25" y="99"/>
                    <a:pt x="27" y="52"/>
                  </a:cubicBezTo>
                  <a:cubicBezTo>
                    <a:pt x="28" y="40"/>
                    <a:pt x="29" y="28"/>
                    <a:pt x="28" y="17"/>
                  </a:cubicBezTo>
                  <a:cubicBezTo>
                    <a:pt x="28" y="11"/>
                    <a:pt x="27" y="6"/>
                    <a:pt x="24" y="3"/>
                  </a:cubicBezTo>
                  <a:cubicBezTo>
                    <a:pt x="22" y="1"/>
                    <a:pt x="20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362"/>
            <p:cNvSpPr>
              <a:spLocks noEditPoints="1"/>
            </p:cNvSpPr>
            <p:nvPr/>
          </p:nvSpPr>
          <p:spPr bwMode="auto">
            <a:xfrm>
              <a:off x="665163" y="280511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1 w 1"/>
                <a:gd name="T13" fmla="*/ 1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363"/>
            <p:cNvSpPr>
              <a:spLocks noEditPoints="1"/>
            </p:cNvSpPr>
            <p:nvPr/>
          </p:nvSpPr>
          <p:spPr bwMode="auto">
            <a:xfrm>
              <a:off x="3284538" y="7629526"/>
              <a:ext cx="420688" cy="574675"/>
            </a:xfrm>
            <a:custGeom>
              <a:avLst/>
              <a:gdLst>
                <a:gd name="T0" fmla="*/ 571 w 590"/>
                <a:gd name="T1" fmla="*/ 659 h 809"/>
                <a:gd name="T2" fmla="*/ 349 w 590"/>
                <a:gd name="T3" fmla="*/ 737 h 809"/>
                <a:gd name="T4" fmla="*/ 352 w 590"/>
                <a:gd name="T5" fmla="*/ 523 h 809"/>
                <a:gd name="T6" fmla="*/ 305 w 590"/>
                <a:gd name="T7" fmla="*/ 383 h 809"/>
                <a:gd name="T8" fmla="*/ 357 w 590"/>
                <a:gd name="T9" fmla="*/ 451 h 809"/>
                <a:gd name="T10" fmla="*/ 349 w 590"/>
                <a:gd name="T11" fmla="*/ 737 h 809"/>
                <a:gd name="T12" fmla="*/ 528 w 590"/>
                <a:gd name="T13" fmla="*/ 475 h 809"/>
                <a:gd name="T14" fmla="*/ 566 w 590"/>
                <a:gd name="T15" fmla="*/ 758 h 809"/>
                <a:gd name="T16" fmla="*/ 546 w 590"/>
                <a:gd name="T17" fmla="*/ 666 h 809"/>
                <a:gd name="T18" fmla="*/ 496 w 590"/>
                <a:gd name="T19" fmla="*/ 405 h 809"/>
                <a:gd name="T20" fmla="*/ 63 w 590"/>
                <a:gd name="T21" fmla="*/ 326 h 809"/>
                <a:gd name="T22" fmla="*/ 205 w 590"/>
                <a:gd name="T23" fmla="*/ 274 h 809"/>
                <a:gd name="T24" fmla="*/ 249 w 590"/>
                <a:gd name="T25" fmla="*/ 371 h 809"/>
                <a:gd name="T26" fmla="*/ 138 w 590"/>
                <a:gd name="T27" fmla="*/ 378 h 809"/>
                <a:gd name="T28" fmla="*/ 41 w 590"/>
                <a:gd name="T29" fmla="*/ 365 h 809"/>
                <a:gd name="T30" fmla="*/ 435 w 590"/>
                <a:gd name="T31" fmla="*/ 239 h 809"/>
                <a:gd name="T32" fmla="*/ 508 w 590"/>
                <a:gd name="T33" fmla="*/ 141 h 809"/>
                <a:gd name="T34" fmla="*/ 161 w 590"/>
                <a:gd name="T35" fmla="*/ 182 h 809"/>
                <a:gd name="T36" fmla="*/ 233 w 590"/>
                <a:gd name="T37" fmla="*/ 28 h 809"/>
                <a:gd name="T38" fmla="*/ 216 w 590"/>
                <a:gd name="T39" fmla="*/ 181 h 809"/>
                <a:gd name="T40" fmla="*/ 299 w 590"/>
                <a:gd name="T41" fmla="*/ 18 h 809"/>
                <a:gd name="T42" fmla="*/ 430 w 590"/>
                <a:gd name="T43" fmla="*/ 44 h 809"/>
                <a:gd name="T44" fmla="*/ 404 w 590"/>
                <a:gd name="T45" fmla="*/ 203 h 809"/>
                <a:gd name="T46" fmla="*/ 433 w 590"/>
                <a:gd name="T47" fmla="*/ 283 h 809"/>
                <a:gd name="T48" fmla="*/ 470 w 590"/>
                <a:gd name="T49" fmla="*/ 289 h 809"/>
                <a:gd name="T50" fmla="*/ 525 w 590"/>
                <a:gd name="T51" fmla="*/ 301 h 809"/>
                <a:gd name="T52" fmla="*/ 307 w 590"/>
                <a:gd name="T53" fmla="*/ 361 h 809"/>
                <a:gd name="T54" fmla="*/ 212 w 590"/>
                <a:gd name="T55" fmla="*/ 255 h 809"/>
                <a:gd name="T56" fmla="*/ 48 w 590"/>
                <a:gd name="T57" fmla="*/ 255 h 809"/>
                <a:gd name="T58" fmla="*/ 301 w 590"/>
                <a:gd name="T59" fmla="*/ 0 h 809"/>
                <a:gd name="T60" fmla="*/ 56 w 590"/>
                <a:gd name="T61" fmla="*/ 142 h 809"/>
                <a:gd name="T62" fmla="*/ 17 w 590"/>
                <a:gd name="T63" fmla="*/ 370 h 809"/>
                <a:gd name="T64" fmla="*/ 79 w 590"/>
                <a:gd name="T65" fmla="*/ 397 h 809"/>
                <a:gd name="T66" fmla="*/ 211 w 590"/>
                <a:gd name="T67" fmla="*/ 569 h 809"/>
                <a:gd name="T68" fmla="*/ 208 w 590"/>
                <a:gd name="T69" fmla="*/ 801 h 809"/>
                <a:gd name="T70" fmla="*/ 271 w 590"/>
                <a:gd name="T71" fmla="*/ 746 h 809"/>
                <a:gd name="T72" fmla="*/ 251 w 590"/>
                <a:gd name="T73" fmla="*/ 406 h 809"/>
                <a:gd name="T74" fmla="*/ 248 w 590"/>
                <a:gd name="T75" fmla="*/ 490 h 809"/>
                <a:gd name="T76" fmla="*/ 227 w 590"/>
                <a:gd name="T77" fmla="*/ 787 h 809"/>
                <a:gd name="T78" fmla="*/ 229 w 590"/>
                <a:gd name="T79" fmla="*/ 541 h 809"/>
                <a:gd name="T80" fmla="*/ 303 w 590"/>
                <a:gd name="T81" fmla="*/ 401 h 809"/>
                <a:gd name="T82" fmla="*/ 330 w 590"/>
                <a:gd name="T83" fmla="*/ 755 h 809"/>
                <a:gd name="T84" fmla="*/ 376 w 590"/>
                <a:gd name="T85" fmla="*/ 737 h 809"/>
                <a:gd name="T86" fmla="*/ 369 w 590"/>
                <a:gd name="T87" fmla="*/ 376 h 809"/>
                <a:gd name="T88" fmla="*/ 452 w 590"/>
                <a:gd name="T89" fmla="*/ 394 h 809"/>
                <a:gd name="T90" fmla="*/ 433 w 590"/>
                <a:gd name="T91" fmla="*/ 671 h 809"/>
                <a:gd name="T92" fmla="*/ 428 w 590"/>
                <a:gd name="T93" fmla="*/ 384 h 809"/>
                <a:gd name="T94" fmla="*/ 426 w 590"/>
                <a:gd name="T95" fmla="*/ 483 h 809"/>
                <a:gd name="T96" fmla="*/ 434 w 590"/>
                <a:gd name="T97" fmla="*/ 768 h 809"/>
                <a:gd name="T98" fmla="*/ 472 w 590"/>
                <a:gd name="T99" fmla="*/ 650 h 809"/>
                <a:gd name="T100" fmla="*/ 493 w 590"/>
                <a:gd name="T101" fmla="*/ 541 h 809"/>
                <a:gd name="T102" fmla="*/ 530 w 590"/>
                <a:gd name="T103" fmla="*/ 780 h 809"/>
                <a:gd name="T104" fmla="*/ 581 w 590"/>
                <a:gd name="T105" fmla="*/ 653 h 809"/>
                <a:gd name="T106" fmla="*/ 524 w 590"/>
                <a:gd name="T107" fmla="*/ 368 h 809"/>
                <a:gd name="T108" fmla="*/ 539 w 590"/>
                <a:gd name="T109" fmla="*/ 257 h 809"/>
                <a:gd name="T110" fmla="*/ 462 w 590"/>
                <a:gd name="T111" fmla="*/ 38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0" h="809">
                  <a:moveTo>
                    <a:pt x="571" y="659"/>
                  </a:moveTo>
                  <a:cubicBezTo>
                    <a:pt x="571" y="659"/>
                    <a:pt x="571" y="659"/>
                    <a:pt x="571" y="659"/>
                  </a:cubicBezTo>
                  <a:cubicBezTo>
                    <a:pt x="571" y="659"/>
                    <a:pt x="572" y="659"/>
                    <a:pt x="572" y="659"/>
                  </a:cubicBezTo>
                  <a:cubicBezTo>
                    <a:pt x="571" y="659"/>
                    <a:pt x="571" y="659"/>
                    <a:pt x="571" y="659"/>
                  </a:cubicBezTo>
                  <a:moveTo>
                    <a:pt x="571" y="659"/>
                  </a:moveTo>
                  <a:cubicBezTo>
                    <a:pt x="571" y="658"/>
                    <a:pt x="571" y="658"/>
                    <a:pt x="571" y="658"/>
                  </a:cubicBezTo>
                  <a:cubicBezTo>
                    <a:pt x="571" y="659"/>
                    <a:pt x="571" y="659"/>
                    <a:pt x="571" y="659"/>
                  </a:cubicBezTo>
                  <a:moveTo>
                    <a:pt x="349" y="737"/>
                  </a:moveTo>
                  <a:cubicBezTo>
                    <a:pt x="347" y="730"/>
                    <a:pt x="343" y="723"/>
                    <a:pt x="343" y="717"/>
                  </a:cubicBezTo>
                  <a:cubicBezTo>
                    <a:pt x="344" y="689"/>
                    <a:pt x="345" y="661"/>
                    <a:pt x="348" y="633"/>
                  </a:cubicBezTo>
                  <a:cubicBezTo>
                    <a:pt x="352" y="599"/>
                    <a:pt x="362" y="566"/>
                    <a:pt x="353" y="532"/>
                  </a:cubicBezTo>
                  <a:cubicBezTo>
                    <a:pt x="353" y="529"/>
                    <a:pt x="353" y="526"/>
                    <a:pt x="352" y="523"/>
                  </a:cubicBezTo>
                  <a:cubicBezTo>
                    <a:pt x="343" y="489"/>
                    <a:pt x="335" y="455"/>
                    <a:pt x="326" y="421"/>
                  </a:cubicBezTo>
                  <a:cubicBezTo>
                    <a:pt x="325" y="416"/>
                    <a:pt x="324" y="411"/>
                    <a:pt x="324" y="406"/>
                  </a:cubicBezTo>
                  <a:cubicBezTo>
                    <a:pt x="324" y="398"/>
                    <a:pt x="323" y="393"/>
                    <a:pt x="319" y="389"/>
                  </a:cubicBezTo>
                  <a:cubicBezTo>
                    <a:pt x="316" y="386"/>
                    <a:pt x="311" y="384"/>
                    <a:pt x="305" y="383"/>
                  </a:cubicBezTo>
                  <a:cubicBezTo>
                    <a:pt x="305" y="383"/>
                    <a:pt x="305" y="383"/>
                    <a:pt x="305" y="383"/>
                  </a:cubicBezTo>
                  <a:cubicBezTo>
                    <a:pt x="319" y="381"/>
                    <a:pt x="333" y="379"/>
                    <a:pt x="349" y="377"/>
                  </a:cubicBezTo>
                  <a:cubicBezTo>
                    <a:pt x="351" y="398"/>
                    <a:pt x="353" y="417"/>
                    <a:pt x="355" y="436"/>
                  </a:cubicBezTo>
                  <a:cubicBezTo>
                    <a:pt x="356" y="441"/>
                    <a:pt x="356" y="446"/>
                    <a:pt x="357" y="451"/>
                  </a:cubicBezTo>
                  <a:cubicBezTo>
                    <a:pt x="371" y="505"/>
                    <a:pt x="374" y="560"/>
                    <a:pt x="368" y="615"/>
                  </a:cubicBezTo>
                  <a:cubicBezTo>
                    <a:pt x="365" y="644"/>
                    <a:pt x="364" y="673"/>
                    <a:pt x="362" y="702"/>
                  </a:cubicBezTo>
                  <a:cubicBezTo>
                    <a:pt x="361" y="713"/>
                    <a:pt x="357" y="725"/>
                    <a:pt x="355" y="736"/>
                  </a:cubicBezTo>
                  <a:cubicBezTo>
                    <a:pt x="353" y="736"/>
                    <a:pt x="351" y="736"/>
                    <a:pt x="349" y="737"/>
                  </a:cubicBezTo>
                  <a:moveTo>
                    <a:pt x="476" y="423"/>
                  </a:moveTo>
                  <a:cubicBezTo>
                    <a:pt x="471" y="408"/>
                    <a:pt x="465" y="393"/>
                    <a:pt x="458" y="375"/>
                  </a:cubicBezTo>
                  <a:cubicBezTo>
                    <a:pt x="478" y="375"/>
                    <a:pt x="495" y="375"/>
                    <a:pt x="514" y="375"/>
                  </a:cubicBezTo>
                  <a:cubicBezTo>
                    <a:pt x="508" y="409"/>
                    <a:pt x="524" y="441"/>
                    <a:pt x="528" y="475"/>
                  </a:cubicBezTo>
                  <a:cubicBezTo>
                    <a:pt x="530" y="495"/>
                    <a:pt x="536" y="515"/>
                    <a:pt x="539" y="535"/>
                  </a:cubicBezTo>
                  <a:cubicBezTo>
                    <a:pt x="547" y="577"/>
                    <a:pt x="556" y="619"/>
                    <a:pt x="562" y="661"/>
                  </a:cubicBezTo>
                  <a:cubicBezTo>
                    <a:pt x="566" y="687"/>
                    <a:pt x="568" y="713"/>
                    <a:pt x="570" y="740"/>
                  </a:cubicBezTo>
                  <a:cubicBezTo>
                    <a:pt x="570" y="746"/>
                    <a:pt x="568" y="752"/>
                    <a:pt x="566" y="758"/>
                  </a:cubicBezTo>
                  <a:cubicBezTo>
                    <a:pt x="565" y="764"/>
                    <a:pt x="562" y="766"/>
                    <a:pt x="558" y="766"/>
                  </a:cubicBezTo>
                  <a:cubicBezTo>
                    <a:pt x="555" y="766"/>
                    <a:pt x="552" y="765"/>
                    <a:pt x="548" y="764"/>
                  </a:cubicBezTo>
                  <a:cubicBezTo>
                    <a:pt x="549" y="739"/>
                    <a:pt x="550" y="715"/>
                    <a:pt x="550" y="690"/>
                  </a:cubicBezTo>
                  <a:cubicBezTo>
                    <a:pt x="550" y="682"/>
                    <a:pt x="549" y="674"/>
                    <a:pt x="546" y="666"/>
                  </a:cubicBezTo>
                  <a:cubicBezTo>
                    <a:pt x="538" y="638"/>
                    <a:pt x="528" y="611"/>
                    <a:pt x="521" y="583"/>
                  </a:cubicBezTo>
                  <a:cubicBezTo>
                    <a:pt x="516" y="565"/>
                    <a:pt x="515" y="547"/>
                    <a:pt x="512" y="529"/>
                  </a:cubicBezTo>
                  <a:cubicBezTo>
                    <a:pt x="508" y="503"/>
                    <a:pt x="503" y="478"/>
                    <a:pt x="500" y="452"/>
                  </a:cubicBezTo>
                  <a:cubicBezTo>
                    <a:pt x="498" y="436"/>
                    <a:pt x="497" y="420"/>
                    <a:pt x="496" y="405"/>
                  </a:cubicBezTo>
                  <a:cubicBezTo>
                    <a:pt x="496" y="398"/>
                    <a:pt x="500" y="389"/>
                    <a:pt x="494" y="383"/>
                  </a:cubicBezTo>
                  <a:cubicBezTo>
                    <a:pt x="492" y="382"/>
                    <a:pt x="491" y="380"/>
                    <a:pt x="489" y="379"/>
                  </a:cubicBezTo>
                  <a:cubicBezTo>
                    <a:pt x="472" y="391"/>
                    <a:pt x="482" y="409"/>
                    <a:pt x="476" y="423"/>
                  </a:cubicBezTo>
                  <a:moveTo>
                    <a:pt x="63" y="326"/>
                  </a:moveTo>
                  <a:cubicBezTo>
                    <a:pt x="71" y="326"/>
                    <a:pt x="79" y="326"/>
                    <a:pt x="87" y="326"/>
                  </a:cubicBezTo>
                  <a:cubicBezTo>
                    <a:pt x="91" y="326"/>
                    <a:pt x="96" y="320"/>
                    <a:pt x="100" y="317"/>
                  </a:cubicBezTo>
                  <a:cubicBezTo>
                    <a:pt x="124" y="289"/>
                    <a:pt x="157" y="279"/>
                    <a:pt x="191" y="275"/>
                  </a:cubicBezTo>
                  <a:cubicBezTo>
                    <a:pt x="196" y="274"/>
                    <a:pt x="200" y="274"/>
                    <a:pt x="205" y="274"/>
                  </a:cubicBezTo>
                  <a:cubicBezTo>
                    <a:pt x="223" y="274"/>
                    <a:pt x="238" y="280"/>
                    <a:pt x="249" y="291"/>
                  </a:cubicBezTo>
                  <a:cubicBezTo>
                    <a:pt x="255" y="298"/>
                    <a:pt x="261" y="307"/>
                    <a:pt x="264" y="319"/>
                  </a:cubicBezTo>
                  <a:cubicBezTo>
                    <a:pt x="269" y="333"/>
                    <a:pt x="270" y="348"/>
                    <a:pt x="272" y="365"/>
                  </a:cubicBezTo>
                  <a:cubicBezTo>
                    <a:pt x="263" y="367"/>
                    <a:pt x="256" y="370"/>
                    <a:pt x="249" y="371"/>
                  </a:cubicBezTo>
                  <a:cubicBezTo>
                    <a:pt x="228" y="374"/>
                    <a:pt x="206" y="377"/>
                    <a:pt x="184" y="379"/>
                  </a:cubicBezTo>
                  <a:cubicBezTo>
                    <a:pt x="180" y="379"/>
                    <a:pt x="175" y="379"/>
                    <a:pt x="171" y="379"/>
                  </a:cubicBezTo>
                  <a:cubicBezTo>
                    <a:pt x="161" y="379"/>
                    <a:pt x="151" y="378"/>
                    <a:pt x="141" y="378"/>
                  </a:cubicBezTo>
                  <a:cubicBezTo>
                    <a:pt x="140" y="378"/>
                    <a:pt x="139" y="378"/>
                    <a:pt x="138" y="378"/>
                  </a:cubicBezTo>
                  <a:cubicBezTo>
                    <a:pt x="121" y="378"/>
                    <a:pt x="104" y="379"/>
                    <a:pt x="87" y="379"/>
                  </a:cubicBezTo>
                  <a:cubicBezTo>
                    <a:pt x="83" y="379"/>
                    <a:pt x="79" y="379"/>
                    <a:pt x="75" y="379"/>
                  </a:cubicBezTo>
                  <a:cubicBezTo>
                    <a:pt x="72" y="379"/>
                    <a:pt x="69" y="379"/>
                    <a:pt x="67" y="378"/>
                  </a:cubicBezTo>
                  <a:cubicBezTo>
                    <a:pt x="55" y="376"/>
                    <a:pt x="47" y="372"/>
                    <a:pt x="41" y="365"/>
                  </a:cubicBezTo>
                  <a:cubicBezTo>
                    <a:pt x="32" y="357"/>
                    <a:pt x="30" y="344"/>
                    <a:pt x="33" y="326"/>
                  </a:cubicBezTo>
                  <a:cubicBezTo>
                    <a:pt x="43" y="326"/>
                    <a:pt x="53" y="326"/>
                    <a:pt x="63" y="326"/>
                  </a:cubicBezTo>
                  <a:moveTo>
                    <a:pt x="476" y="255"/>
                  </a:moveTo>
                  <a:cubicBezTo>
                    <a:pt x="458" y="255"/>
                    <a:pt x="444" y="249"/>
                    <a:pt x="435" y="239"/>
                  </a:cubicBezTo>
                  <a:cubicBezTo>
                    <a:pt x="421" y="224"/>
                    <a:pt x="417" y="201"/>
                    <a:pt x="428" y="177"/>
                  </a:cubicBezTo>
                  <a:cubicBezTo>
                    <a:pt x="430" y="174"/>
                    <a:pt x="431" y="170"/>
                    <a:pt x="433" y="169"/>
                  </a:cubicBezTo>
                  <a:cubicBezTo>
                    <a:pt x="453" y="163"/>
                    <a:pt x="467" y="138"/>
                    <a:pt x="492" y="138"/>
                  </a:cubicBezTo>
                  <a:cubicBezTo>
                    <a:pt x="497" y="138"/>
                    <a:pt x="502" y="139"/>
                    <a:pt x="508" y="141"/>
                  </a:cubicBezTo>
                  <a:cubicBezTo>
                    <a:pt x="515" y="177"/>
                    <a:pt x="521" y="215"/>
                    <a:pt x="521" y="253"/>
                  </a:cubicBezTo>
                  <a:cubicBezTo>
                    <a:pt x="505" y="254"/>
                    <a:pt x="492" y="255"/>
                    <a:pt x="479" y="255"/>
                  </a:cubicBezTo>
                  <a:cubicBezTo>
                    <a:pt x="478" y="255"/>
                    <a:pt x="477" y="255"/>
                    <a:pt x="476" y="255"/>
                  </a:cubicBezTo>
                  <a:moveTo>
                    <a:pt x="161" y="182"/>
                  </a:moveTo>
                  <a:cubicBezTo>
                    <a:pt x="146" y="182"/>
                    <a:pt x="131" y="177"/>
                    <a:pt x="118" y="166"/>
                  </a:cubicBezTo>
                  <a:cubicBezTo>
                    <a:pt x="112" y="161"/>
                    <a:pt x="107" y="155"/>
                    <a:pt x="101" y="149"/>
                  </a:cubicBezTo>
                  <a:cubicBezTo>
                    <a:pt x="96" y="144"/>
                    <a:pt x="91" y="140"/>
                    <a:pt x="83" y="133"/>
                  </a:cubicBezTo>
                  <a:cubicBezTo>
                    <a:pt x="122" y="83"/>
                    <a:pt x="169" y="45"/>
                    <a:pt x="233" y="28"/>
                  </a:cubicBezTo>
                  <a:cubicBezTo>
                    <a:pt x="240" y="65"/>
                    <a:pt x="237" y="100"/>
                    <a:pt x="225" y="134"/>
                  </a:cubicBezTo>
                  <a:cubicBezTo>
                    <a:pt x="214" y="165"/>
                    <a:pt x="188" y="182"/>
                    <a:pt x="161" y="182"/>
                  </a:cubicBezTo>
                  <a:moveTo>
                    <a:pt x="158" y="202"/>
                  </a:moveTo>
                  <a:cubicBezTo>
                    <a:pt x="179" y="202"/>
                    <a:pt x="201" y="195"/>
                    <a:pt x="216" y="181"/>
                  </a:cubicBezTo>
                  <a:cubicBezTo>
                    <a:pt x="246" y="154"/>
                    <a:pt x="256" y="120"/>
                    <a:pt x="256" y="82"/>
                  </a:cubicBezTo>
                  <a:cubicBezTo>
                    <a:pt x="256" y="64"/>
                    <a:pt x="257" y="46"/>
                    <a:pt x="258" y="25"/>
                  </a:cubicBezTo>
                  <a:cubicBezTo>
                    <a:pt x="268" y="19"/>
                    <a:pt x="280" y="18"/>
                    <a:pt x="292" y="18"/>
                  </a:cubicBezTo>
                  <a:cubicBezTo>
                    <a:pt x="295" y="18"/>
                    <a:pt x="297" y="18"/>
                    <a:pt x="299" y="18"/>
                  </a:cubicBezTo>
                  <a:cubicBezTo>
                    <a:pt x="302" y="18"/>
                    <a:pt x="304" y="18"/>
                    <a:pt x="306" y="18"/>
                  </a:cubicBezTo>
                  <a:cubicBezTo>
                    <a:pt x="307" y="18"/>
                    <a:pt x="307" y="18"/>
                    <a:pt x="308" y="18"/>
                  </a:cubicBezTo>
                  <a:cubicBezTo>
                    <a:pt x="309" y="18"/>
                    <a:pt x="309" y="18"/>
                    <a:pt x="310" y="18"/>
                  </a:cubicBezTo>
                  <a:cubicBezTo>
                    <a:pt x="352" y="18"/>
                    <a:pt x="392" y="28"/>
                    <a:pt x="430" y="44"/>
                  </a:cubicBezTo>
                  <a:cubicBezTo>
                    <a:pt x="446" y="51"/>
                    <a:pt x="459" y="60"/>
                    <a:pt x="469" y="71"/>
                  </a:cubicBezTo>
                  <a:cubicBezTo>
                    <a:pt x="481" y="83"/>
                    <a:pt x="490" y="98"/>
                    <a:pt x="496" y="114"/>
                  </a:cubicBezTo>
                  <a:cubicBezTo>
                    <a:pt x="477" y="123"/>
                    <a:pt x="458" y="129"/>
                    <a:pt x="442" y="140"/>
                  </a:cubicBezTo>
                  <a:cubicBezTo>
                    <a:pt x="419" y="154"/>
                    <a:pt x="403" y="177"/>
                    <a:pt x="404" y="203"/>
                  </a:cubicBezTo>
                  <a:cubicBezTo>
                    <a:pt x="404" y="223"/>
                    <a:pt x="409" y="241"/>
                    <a:pt x="422" y="255"/>
                  </a:cubicBezTo>
                  <a:cubicBezTo>
                    <a:pt x="428" y="262"/>
                    <a:pt x="438" y="268"/>
                    <a:pt x="450" y="272"/>
                  </a:cubicBezTo>
                  <a:cubicBezTo>
                    <a:pt x="453" y="273"/>
                    <a:pt x="455" y="274"/>
                    <a:pt x="459" y="275"/>
                  </a:cubicBezTo>
                  <a:cubicBezTo>
                    <a:pt x="450" y="281"/>
                    <a:pt x="447" y="282"/>
                    <a:pt x="433" y="283"/>
                  </a:cubicBezTo>
                  <a:cubicBezTo>
                    <a:pt x="436" y="286"/>
                    <a:pt x="438" y="289"/>
                    <a:pt x="440" y="291"/>
                  </a:cubicBezTo>
                  <a:cubicBezTo>
                    <a:pt x="441" y="292"/>
                    <a:pt x="442" y="293"/>
                    <a:pt x="443" y="293"/>
                  </a:cubicBezTo>
                  <a:cubicBezTo>
                    <a:pt x="443" y="293"/>
                    <a:pt x="443" y="293"/>
                    <a:pt x="443" y="293"/>
                  </a:cubicBezTo>
                  <a:cubicBezTo>
                    <a:pt x="452" y="293"/>
                    <a:pt x="461" y="292"/>
                    <a:pt x="470" y="289"/>
                  </a:cubicBezTo>
                  <a:cubicBezTo>
                    <a:pt x="476" y="287"/>
                    <a:pt x="482" y="286"/>
                    <a:pt x="488" y="286"/>
                  </a:cubicBezTo>
                  <a:cubicBezTo>
                    <a:pt x="496" y="286"/>
                    <a:pt x="504" y="288"/>
                    <a:pt x="512" y="290"/>
                  </a:cubicBezTo>
                  <a:cubicBezTo>
                    <a:pt x="515" y="291"/>
                    <a:pt x="519" y="294"/>
                    <a:pt x="522" y="297"/>
                  </a:cubicBezTo>
                  <a:cubicBezTo>
                    <a:pt x="523" y="298"/>
                    <a:pt x="524" y="300"/>
                    <a:pt x="525" y="301"/>
                  </a:cubicBezTo>
                  <a:cubicBezTo>
                    <a:pt x="540" y="327"/>
                    <a:pt x="527" y="352"/>
                    <a:pt x="496" y="354"/>
                  </a:cubicBezTo>
                  <a:cubicBezTo>
                    <a:pt x="467" y="357"/>
                    <a:pt x="437" y="356"/>
                    <a:pt x="408" y="357"/>
                  </a:cubicBezTo>
                  <a:cubicBezTo>
                    <a:pt x="376" y="358"/>
                    <a:pt x="344" y="360"/>
                    <a:pt x="313" y="361"/>
                  </a:cubicBezTo>
                  <a:cubicBezTo>
                    <a:pt x="311" y="361"/>
                    <a:pt x="309" y="361"/>
                    <a:pt x="307" y="361"/>
                  </a:cubicBezTo>
                  <a:cubicBezTo>
                    <a:pt x="304" y="361"/>
                    <a:pt x="300" y="361"/>
                    <a:pt x="295" y="361"/>
                  </a:cubicBezTo>
                  <a:cubicBezTo>
                    <a:pt x="292" y="348"/>
                    <a:pt x="289" y="334"/>
                    <a:pt x="286" y="320"/>
                  </a:cubicBezTo>
                  <a:cubicBezTo>
                    <a:pt x="284" y="308"/>
                    <a:pt x="276" y="293"/>
                    <a:pt x="264" y="281"/>
                  </a:cubicBezTo>
                  <a:cubicBezTo>
                    <a:pt x="250" y="267"/>
                    <a:pt x="232" y="255"/>
                    <a:pt x="212" y="255"/>
                  </a:cubicBezTo>
                  <a:cubicBezTo>
                    <a:pt x="208" y="255"/>
                    <a:pt x="205" y="256"/>
                    <a:pt x="201" y="257"/>
                  </a:cubicBezTo>
                  <a:cubicBezTo>
                    <a:pt x="177" y="263"/>
                    <a:pt x="151" y="259"/>
                    <a:pt x="128" y="273"/>
                  </a:cubicBezTo>
                  <a:cubicBezTo>
                    <a:pt x="112" y="284"/>
                    <a:pt x="97" y="296"/>
                    <a:pt x="79" y="309"/>
                  </a:cubicBezTo>
                  <a:cubicBezTo>
                    <a:pt x="67" y="291"/>
                    <a:pt x="52" y="275"/>
                    <a:pt x="48" y="255"/>
                  </a:cubicBezTo>
                  <a:cubicBezTo>
                    <a:pt x="42" y="220"/>
                    <a:pt x="46" y="186"/>
                    <a:pt x="74" y="155"/>
                  </a:cubicBezTo>
                  <a:cubicBezTo>
                    <a:pt x="89" y="167"/>
                    <a:pt x="102" y="179"/>
                    <a:pt x="115" y="189"/>
                  </a:cubicBezTo>
                  <a:cubicBezTo>
                    <a:pt x="127" y="198"/>
                    <a:pt x="143" y="202"/>
                    <a:pt x="158" y="202"/>
                  </a:cubicBezTo>
                  <a:moveTo>
                    <a:pt x="301" y="0"/>
                  </a:moveTo>
                  <a:cubicBezTo>
                    <a:pt x="299" y="0"/>
                    <a:pt x="298" y="0"/>
                    <a:pt x="297" y="0"/>
                  </a:cubicBezTo>
                  <a:cubicBezTo>
                    <a:pt x="277" y="0"/>
                    <a:pt x="257" y="7"/>
                    <a:pt x="236" y="9"/>
                  </a:cubicBezTo>
                  <a:cubicBezTo>
                    <a:pt x="208" y="12"/>
                    <a:pt x="183" y="23"/>
                    <a:pt x="160" y="38"/>
                  </a:cubicBezTo>
                  <a:cubicBezTo>
                    <a:pt x="117" y="65"/>
                    <a:pt x="76" y="92"/>
                    <a:pt x="56" y="142"/>
                  </a:cubicBezTo>
                  <a:cubicBezTo>
                    <a:pt x="55" y="145"/>
                    <a:pt x="51" y="148"/>
                    <a:pt x="49" y="151"/>
                  </a:cubicBezTo>
                  <a:cubicBezTo>
                    <a:pt x="35" y="177"/>
                    <a:pt x="23" y="203"/>
                    <a:pt x="24" y="233"/>
                  </a:cubicBezTo>
                  <a:cubicBezTo>
                    <a:pt x="24" y="257"/>
                    <a:pt x="28" y="278"/>
                    <a:pt x="37" y="299"/>
                  </a:cubicBezTo>
                  <a:cubicBezTo>
                    <a:pt x="8" y="318"/>
                    <a:pt x="0" y="345"/>
                    <a:pt x="17" y="370"/>
                  </a:cubicBezTo>
                  <a:cubicBezTo>
                    <a:pt x="20" y="373"/>
                    <a:pt x="23" y="377"/>
                    <a:pt x="26" y="380"/>
                  </a:cubicBezTo>
                  <a:cubicBezTo>
                    <a:pt x="36" y="390"/>
                    <a:pt x="48" y="398"/>
                    <a:pt x="64" y="398"/>
                  </a:cubicBezTo>
                  <a:cubicBezTo>
                    <a:pt x="64" y="398"/>
                    <a:pt x="65" y="398"/>
                    <a:pt x="65" y="398"/>
                  </a:cubicBezTo>
                  <a:cubicBezTo>
                    <a:pt x="70" y="398"/>
                    <a:pt x="75" y="397"/>
                    <a:pt x="79" y="397"/>
                  </a:cubicBezTo>
                  <a:cubicBezTo>
                    <a:pt x="91" y="397"/>
                    <a:pt x="102" y="398"/>
                    <a:pt x="113" y="398"/>
                  </a:cubicBezTo>
                  <a:cubicBezTo>
                    <a:pt x="136" y="398"/>
                    <a:pt x="159" y="398"/>
                    <a:pt x="180" y="399"/>
                  </a:cubicBezTo>
                  <a:cubicBezTo>
                    <a:pt x="182" y="422"/>
                    <a:pt x="181" y="443"/>
                    <a:pt x="186" y="462"/>
                  </a:cubicBezTo>
                  <a:cubicBezTo>
                    <a:pt x="196" y="498"/>
                    <a:pt x="209" y="532"/>
                    <a:pt x="211" y="569"/>
                  </a:cubicBezTo>
                  <a:cubicBezTo>
                    <a:pt x="212" y="578"/>
                    <a:pt x="213" y="588"/>
                    <a:pt x="215" y="596"/>
                  </a:cubicBezTo>
                  <a:cubicBezTo>
                    <a:pt x="230" y="638"/>
                    <a:pt x="221" y="680"/>
                    <a:pt x="214" y="721"/>
                  </a:cubicBezTo>
                  <a:cubicBezTo>
                    <a:pt x="211" y="738"/>
                    <a:pt x="205" y="754"/>
                    <a:pt x="201" y="770"/>
                  </a:cubicBezTo>
                  <a:cubicBezTo>
                    <a:pt x="198" y="783"/>
                    <a:pt x="201" y="795"/>
                    <a:pt x="208" y="801"/>
                  </a:cubicBezTo>
                  <a:cubicBezTo>
                    <a:pt x="212" y="806"/>
                    <a:pt x="218" y="809"/>
                    <a:pt x="226" y="809"/>
                  </a:cubicBezTo>
                  <a:cubicBezTo>
                    <a:pt x="229" y="809"/>
                    <a:pt x="233" y="808"/>
                    <a:pt x="237" y="807"/>
                  </a:cubicBezTo>
                  <a:cubicBezTo>
                    <a:pt x="245" y="804"/>
                    <a:pt x="253" y="796"/>
                    <a:pt x="258" y="789"/>
                  </a:cubicBezTo>
                  <a:cubicBezTo>
                    <a:pt x="266" y="776"/>
                    <a:pt x="272" y="762"/>
                    <a:pt x="271" y="746"/>
                  </a:cubicBezTo>
                  <a:cubicBezTo>
                    <a:pt x="271" y="734"/>
                    <a:pt x="271" y="722"/>
                    <a:pt x="273" y="710"/>
                  </a:cubicBezTo>
                  <a:cubicBezTo>
                    <a:pt x="282" y="667"/>
                    <a:pt x="288" y="625"/>
                    <a:pt x="287" y="582"/>
                  </a:cubicBezTo>
                  <a:cubicBezTo>
                    <a:pt x="287" y="548"/>
                    <a:pt x="280" y="517"/>
                    <a:pt x="269" y="487"/>
                  </a:cubicBezTo>
                  <a:cubicBezTo>
                    <a:pt x="260" y="460"/>
                    <a:pt x="254" y="434"/>
                    <a:pt x="251" y="406"/>
                  </a:cubicBezTo>
                  <a:cubicBezTo>
                    <a:pt x="251" y="403"/>
                    <a:pt x="248" y="399"/>
                    <a:pt x="246" y="396"/>
                  </a:cubicBezTo>
                  <a:cubicBezTo>
                    <a:pt x="244" y="396"/>
                    <a:pt x="243" y="396"/>
                    <a:pt x="241" y="396"/>
                  </a:cubicBezTo>
                  <a:cubicBezTo>
                    <a:pt x="240" y="402"/>
                    <a:pt x="237" y="408"/>
                    <a:pt x="237" y="414"/>
                  </a:cubicBezTo>
                  <a:cubicBezTo>
                    <a:pt x="236" y="440"/>
                    <a:pt x="239" y="465"/>
                    <a:pt x="248" y="490"/>
                  </a:cubicBezTo>
                  <a:cubicBezTo>
                    <a:pt x="268" y="544"/>
                    <a:pt x="272" y="601"/>
                    <a:pt x="261" y="659"/>
                  </a:cubicBezTo>
                  <a:cubicBezTo>
                    <a:pt x="256" y="690"/>
                    <a:pt x="247" y="720"/>
                    <a:pt x="248" y="752"/>
                  </a:cubicBezTo>
                  <a:cubicBezTo>
                    <a:pt x="248" y="760"/>
                    <a:pt x="243" y="769"/>
                    <a:pt x="240" y="777"/>
                  </a:cubicBezTo>
                  <a:cubicBezTo>
                    <a:pt x="238" y="781"/>
                    <a:pt x="232" y="783"/>
                    <a:pt x="227" y="787"/>
                  </a:cubicBezTo>
                  <a:cubicBezTo>
                    <a:pt x="225" y="782"/>
                    <a:pt x="223" y="779"/>
                    <a:pt x="224" y="777"/>
                  </a:cubicBezTo>
                  <a:cubicBezTo>
                    <a:pt x="226" y="757"/>
                    <a:pt x="227" y="737"/>
                    <a:pt x="233" y="718"/>
                  </a:cubicBezTo>
                  <a:cubicBezTo>
                    <a:pt x="242" y="691"/>
                    <a:pt x="243" y="663"/>
                    <a:pt x="240" y="635"/>
                  </a:cubicBezTo>
                  <a:cubicBezTo>
                    <a:pt x="238" y="603"/>
                    <a:pt x="231" y="572"/>
                    <a:pt x="229" y="541"/>
                  </a:cubicBezTo>
                  <a:cubicBezTo>
                    <a:pt x="226" y="513"/>
                    <a:pt x="218" y="486"/>
                    <a:pt x="209" y="461"/>
                  </a:cubicBezTo>
                  <a:cubicBezTo>
                    <a:pt x="201" y="440"/>
                    <a:pt x="200" y="419"/>
                    <a:pt x="202" y="395"/>
                  </a:cubicBezTo>
                  <a:cubicBezTo>
                    <a:pt x="237" y="391"/>
                    <a:pt x="271" y="387"/>
                    <a:pt x="304" y="383"/>
                  </a:cubicBezTo>
                  <a:cubicBezTo>
                    <a:pt x="304" y="389"/>
                    <a:pt x="302" y="395"/>
                    <a:pt x="303" y="401"/>
                  </a:cubicBezTo>
                  <a:cubicBezTo>
                    <a:pt x="310" y="438"/>
                    <a:pt x="315" y="475"/>
                    <a:pt x="325" y="511"/>
                  </a:cubicBezTo>
                  <a:cubicBezTo>
                    <a:pt x="334" y="539"/>
                    <a:pt x="337" y="566"/>
                    <a:pt x="333" y="596"/>
                  </a:cubicBezTo>
                  <a:cubicBezTo>
                    <a:pt x="328" y="627"/>
                    <a:pt x="323" y="659"/>
                    <a:pt x="322" y="691"/>
                  </a:cubicBezTo>
                  <a:cubicBezTo>
                    <a:pt x="321" y="712"/>
                    <a:pt x="326" y="734"/>
                    <a:pt x="330" y="755"/>
                  </a:cubicBezTo>
                  <a:cubicBezTo>
                    <a:pt x="331" y="759"/>
                    <a:pt x="332" y="762"/>
                    <a:pt x="334" y="764"/>
                  </a:cubicBezTo>
                  <a:cubicBezTo>
                    <a:pt x="337" y="767"/>
                    <a:pt x="341" y="768"/>
                    <a:pt x="345" y="768"/>
                  </a:cubicBezTo>
                  <a:cubicBezTo>
                    <a:pt x="349" y="768"/>
                    <a:pt x="353" y="767"/>
                    <a:pt x="357" y="764"/>
                  </a:cubicBezTo>
                  <a:cubicBezTo>
                    <a:pt x="367" y="758"/>
                    <a:pt x="373" y="748"/>
                    <a:pt x="376" y="737"/>
                  </a:cubicBezTo>
                  <a:cubicBezTo>
                    <a:pt x="381" y="716"/>
                    <a:pt x="388" y="696"/>
                    <a:pt x="386" y="674"/>
                  </a:cubicBezTo>
                  <a:cubicBezTo>
                    <a:pt x="384" y="658"/>
                    <a:pt x="387" y="641"/>
                    <a:pt x="388" y="624"/>
                  </a:cubicBezTo>
                  <a:cubicBezTo>
                    <a:pt x="394" y="560"/>
                    <a:pt x="395" y="497"/>
                    <a:pt x="375" y="436"/>
                  </a:cubicBezTo>
                  <a:cubicBezTo>
                    <a:pt x="369" y="417"/>
                    <a:pt x="366" y="397"/>
                    <a:pt x="369" y="376"/>
                  </a:cubicBezTo>
                  <a:cubicBezTo>
                    <a:pt x="388" y="375"/>
                    <a:pt x="406" y="375"/>
                    <a:pt x="425" y="373"/>
                  </a:cubicBezTo>
                  <a:cubicBezTo>
                    <a:pt x="427" y="373"/>
                    <a:pt x="429" y="373"/>
                    <a:pt x="431" y="373"/>
                  </a:cubicBezTo>
                  <a:cubicBezTo>
                    <a:pt x="438" y="373"/>
                    <a:pt x="443" y="374"/>
                    <a:pt x="447" y="378"/>
                  </a:cubicBezTo>
                  <a:cubicBezTo>
                    <a:pt x="450" y="381"/>
                    <a:pt x="451" y="386"/>
                    <a:pt x="452" y="394"/>
                  </a:cubicBezTo>
                  <a:cubicBezTo>
                    <a:pt x="456" y="423"/>
                    <a:pt x="460" y="453"/>
                    <a:pt x="459" y="482"/>
                  </a:cubicBezTo>
                  <a:cubicBezTo>
                    <a:pt x="456" y="550"/>
                    <a:pt x="447" y="618"/>
                    <a:pt x="452" y="686"/>
                  </a:cubicBezTo>
                  <a:cubicBezTo>
                    <a:pt x="453" y="701"/>
                    <a:pt x="450" y="716"/>
                    <a:pt x="449" y="732"/>
                  </a:cubicBezTo>
                  <a:cubicBezTo>
                    <a:pt x="438" y="712"/>
                    <a:pt x="433" y="692"/>
                    <a:pt x="433" y="671"/>
                  </a:cubicBezTo>
                  <a:cubicBezTo>
                    <a:pt x="432" y="632"/>
                    <a:pt x="433" y="592"/>
                    <a:pt x="442" y="553"/>
                  </a:cubicBezTo>
                  <a:cubicBezTo>
                    <a:pt x="445" y="539"/>
                    <a:pt x="446" y="523"/>
                    <a:pt x="447" y="509"/>
                  </a:cubicBezTo>
                  <a:cubicBezTo>
                    <a:pt x="449" y="468"/>
                    <a:pt x="436" y="430"/>
                    <a:pt x="430" y="391"/>
                  </a:cubicBezTo>
                  <a:cubicBezTo>
                    <a:pt x="430" y="388"/>
                    <a:pt x="429" y="386"/>
                    <a:pt x="428" y="384"/>
                  </a:cubicBezTo>
                  <a:cubicBezTo>
                    <a:pt x="427" y="383"/>
                    <a:pt x="425" y="382"/>
                    <a:pt x="422" y="382"/>
                  </a:cubicBezTo>
                  <a:cubicBezTo>
                    <a:pt x="421" y="382"/>
                    <a:pt x="418" y="383"/>
                    <a:pt x="415" y="384"/>
                  </a:cubicBezTo>
                  <a:cubicBezTo>
                    <a:pt x="416" y="394"/>
                    <a:pt x="416" y="405"/>
                    <a:pt x="417" y="416"/>
                  </a:cubicBezTo>
                  <a:cubicBezTo>
                    <a:pt x="420" y="439"/>
                    <a:pt x="426" y="461"/>
                    <a:pt x="426" y="483"/>
                  </a:cubicBezTo>
                  <a:cubicBezTo>
                    <a:pt x="425" y="520"/>
                    <a:pt x="421" y="557"/>
                    <a:pt x="415" y="594"/>
                  </a:cubicBezTo>
                  <a:cubicBezTo>
                    <a:pt x="406" y="648"/>
                    <a:pt x="413" y="701"/>
                    <a:pt x="426" y="752"/>
                  </a:cubicBezTo>
                  <a:cubicBezTo>
                    <a:pt x="427" y="757"/>
                    <a:pt x="429" y="761"/>
                    <a:pt x="432" y="765"/>
                  </a:cubicBezTo>
                  <a:cubicBezTo>
                    <a:pt x="432" y="766"/>
                    <a:pt x="433" y="767"/>
                    <a:pt x="434" y="768"/>
                  </a:cubicBezTo>
                  <a:cubicBezTo>
                    <a:pt x="437" y="771"/>
                    <a:pt x="442" y="773"/>
                    <a:pt x="446" y="773"/>
                  </a:cubicBezTo>
                  <a:cubicBezTo>
                    <a:pt x="451" y="773"/>
                    <a:pt x="457" y="770"/>
                    <a:pt x="460" y="763"/>
                  </a:cubicBezTo>
                  <a:cubicBezTo>
                    <a:pt x="466" y="753"/>
                    <a:pt x="470" y="741"/>
                    <a:pt x="471" y="729"/>
                  </a:cubicBezTo>
                  <a:cubicBezTo>
                    <a:pt x="475" y="703"/>
                    <a:pt x="473" y="677"/>
                    <a:pt x="472" y="650"/>
                  </a:cubicBezTo>
                  <a:cubicBezTo>
                    <a:pt x="472" y="615"/>
                    <a:pt x="475" y="580"/>
                    <a:pt x="477" y="544"/>
                  </a:cubicBezTo>
                  <a:cubicBezTo>
                    <a:pt x="478" y="522"/>
                    <a:pt x="480" y="501"/>
                    <a:pt x="482" y="479"/>
                  </a:cubicBezTo>
                  <a:cubicBezTo>
                    <a:pt x="483" y="479"/>
                    <a:pt x="485" y="479"/>
                    <a:pt x="486" y="479"/>
                  </a:cubicBezTo>
                  <a:cubicBezTo>
                    <a:pt x="488" y="500"/>
                    <a:pt x="490" y="520"/>
                    <a:pt x="493" y="541"/>
                  </a:cubicBezTo>
                  <a:cubicBezTo>
                    <a:pt x="495" y="569"/>
                    <a:pt x="502" y="595"/>
                    <a:pt x="512" y="622"/>
                  </a:cubicBezTo>
                  <a:cubicBezTo>
                    <a:pt x="522" y="646"/>
                    <a:pt x="526" y="674"/>
                    <a:pt x="529" y="700"/>
                  </a:cubicBezTo>
                  <a:cubicBezTo>
                    <a:pt x="531" y="719"/>
                    <a:pt x="527" y="739"/>
                    <a:pt x="525" y="759"/>
                  </a:cubicBezTo>
                  <a:cubicBezTo>
                    <a:pt x="524" y="769"/>
                    <a:pt x="526" y="776"/>
                    <a:pt x="530" y="780"/>
                  </a:cubicBezTo>
                  <a:cubicBezTo>
                    <a:pt x="533" y="784"/>
                    <a:pt x="539" y="786"/>
                    <a:pt x="548" y="787"/>
                  </a:cubicBezTo>
                  <a:cubicBezTo>
                    <a:pt x="550" y="788"/>
                    <a:pt x="553" y="788"/>
                    <a:pt x="555" y="788"/>
                  </a:cubicBezTo>
                  <a:cubicBezTo>
                    <a:pt x="577" y="788"/>
                    <a:pt x="590" y="776"/>
                    <a:pt x="590" y="752"/>
                  </a:cubicBezTo>
                  <a:cubicBezTo>
                    <a:pt x="589" y="719"/>
                    <a:pt x="586" y="686"/>
                    <a:pt x="581" y="653"/>
                  </a:cubicBezTo>
                  <a:cubicBezTo>
                    <a:pt x="578" y="629"/>
                    <a:pt x="571" y="605"/>
                    <a:pt x="567" y="581"/>
                  </a:cubicBezTo>
                  <a:cubicBezTo>
                    <a:pt x="557" y="527"/>
                    <a:pt x="547" y="474"/>
                    <a:pt x="538" y="421"/>
                  </a:cubicBezTo>
                  <a:cubicBezTo>
                    <a:pt x="535" y="407"/>
                    <a:pt x="526" y="395"/>
                    <a:pt x="531" y="380"/>
                  </a:cubicBezTo>
                  <a:cubicBezTo>
                    <a:pt x="532" y="377"/>
                    <a:pt x="527" y="372"/>
                    <a:pt x="524" y="368"/>
                  </a:cubicBezTo>
                  <a:cubicBezTo>
                    <a:pt x="539" y="355"/>
                    <a:pt x="556" y="345"/>
                    <a:pt x="555" y="322"/>
                  </a:cubicBezTo>
                  <a:cubicBezTo>
                    <a:pt x="554" y="305"/>
                    <a:pt x="548" y="292"/>
                    <a:pt x="539" y="282"/>
                  </a:cubicBezTo>
                  <a:cubicBezTo>
                    <a:pt x="537" y="280"/>
                    <a:pt x="534" y="278"/>
                    <a:pt x="532" y="276"/>
                  </a:cubicBezTo>
                  <a:cubicBezTo>
                    <a:pt x="535" y="269"/>
                    <a:pt x="539" y="263"/>
                    <a:pt x="539" y="257"/>
                  </a:cubicBezTo>
                  <a:cubicBezTo>
                    <a:pt x="539" y="232"/>
                    <a:pt x="539" y="206"/>
                    <a:pt x="537" y="180"/>
                  </a:cubicBezTo>
                  <a:cubicBezTo>
                    <a:pt x="534" y="144"/>
                    <a:pt x="520" y="110"/>
                    <a:pt x="501" y="80"/>
                  </a:cubicBezTo>
                  <a:cubicBezTo>
                    <a:pt x="496" y="71"/>
                    <a:pt x="490" y="62"/>
                    <a:pt x="482" y="54"/>
                  </a:cubicBezTo>
                  <a:cubicBezTo>
                    <a:pt x="476" y="48"/>
                    <a:pt x="470" y="43"/>
                    <a:pt x="462" y="38"/>
                  </a:cubicBezTo>
                  <a:cubicBezTo>
                    <a:pt x="412" y="12"/>
                    <a:pt x="357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364"/>
            <p:cNvSpPr>
              <a:spLocks/>
            </p:cNvSpPr>
            <p:nvPr/>
          </p:nvSpPr>
          <p:spPr bwMode="auto">
            <a:xfrm>
              <a:off x="3314700" y="7916863"/>
              <a:ext cx="79375" cy="296863"/>
            </a:xfrm>
            <a:custGeom>
              <a:avLst/>
              <a:gdLst>
                <a:gd name="T0" fmla="*/ 13 w 110"/>
                <a:gd name="T1" fmla="*/ 0 h 417"/>
                <a:gd name="T2" fmla="*/ 10 w 110"/>
                <a:gd name="T3" fmla="*/ 1 h 417"/>
                <a:gd name="T4" fmla="*/ 0 w 110"/>
                <a:gd name="T5" fmla="*/ 13 h 417"/>
                <a:gd name="T6" fmla="*/ 5 w 110"/>
                <a:gd name="T7" fmla="*/ 94 h 417"/>
                <a:gd name="T8" fmla="*/ 33 w 110"/>
                <a:gd name="T9" fmla="*/ 249 h 417"/>
                <a:gd name="T10" fmla="*/ 33 w 110"/>
                <a:gd name="T11" fmla="*/ 358 h 417"/>
                <a:gd name="T12" fmla="*/ 35 w 110"/>
                <a:gd name="T13" fmla="*/ 395 h 417"/>
                <a:gd name="T14" fmla="*/ 42 w 110"/>
                <a:gd name="T15" fmla="*/ 409 h 417"/>
                <a:gd name="T16" fmla="*/ 62 w 110"/>
                <a:gd name="T17" fmla="*/ 417 h 417"/>
                <a:gd name="T18" fmla="*/ 88 w 110"/>
                <a:gd name="T19" fmla="*/ 404 h 417"/>
                <a:gd name="T20" fmla="*/ 104 w 110"/>
                <a:gd name="T21" fmla="*/ 367 h 417"/>
                <a:gd name="T22" fmla="*/ 99 w 110"/>
                <a:gd name="T23" fmla="*/ 271 h 417"/>
                <a:gd name="T24" fmla="*/ 84 w 110"/>
                <a:gd name="T25" fmla="*/ 168 h 417"/>
                <a:gd name="T26" fmla="*/ 89 w 110"/>
                <a:gd name="T27" fmla="*/ 101 h 417"/>
                <a:gd name="T28" fmla="*/ 91 w 110"/>
                <a:gd name="T29" fmla="*/ 17 h 417"/>
                <a:gd name="T30" fmla="*/ 88 w 110"/>
                <a:gd name="T31" fmla="*/ 7 h 417"/>
                <a:gd name="T32" fmla="*/ 83 w 110"/>
                <a:gd name="T33" fmla="*/ 5 h 417"/>
                <a:gd name="T34" fmla="*/ 81 w 110"/>
                <a:gd name="T35" fmla="*/ 5 h 417"/>
                <a:gd name="T36" fmla="*/ 72 w 110"/>
                <a:gd name="T37" fmla="*/ 21 h 417"/>
                <a:gd name="T38" fmla="*/ 71 w 110"/>
                <a:gd name="T39" fmla="*/ 83 h 417"/>
                <a:gd name="T40" fmla="*/ 63 w 110"/>
                <a:gd name="T41" fmla="*/ 123 h 417"/>
                <a:gd name="T42" fmla="*/ 71 w 110"/>
                <a:gd name="T43" fmla="*/ 224 h 417"/>
                <a:gd name="T44" fmla="*/ 83 w 110"/>
                <a:gd name="T45" fmla="*/ 327 h 417"/>
                <a:gd name="T46" fmla="*/ 79 w 110"/>
                <a:gd name="T47" fmla="*/ 377 h 417"/>
                <a:gd name="T48" fmla="*/ 64 w 110"/>
                <a:gd name="T49" fmla="*/ 394 h 417"/>
                <a:gd name="T50" fmla="*/ 64 w 110"/>
                <a:gd name="T51" fmla="*/ 394 h 417"/>
                <a:gd name="T52" fmla="*/ 56 w 110"/>
                <a:gd name="T53" fmla="*/ 390 h 417"/>
                <a:gd name="T54" fmla="*/ 51 w 110"/>
                <a:gd name="T55" fmla="*/ 377 h 417"/>
                <a:gd name="T56" fmla="*/ 52 w 110"/>
                <a:gd name="T57" fmla="*/ 348 h 417"/>
                <a:gd name="T58" fmla="*/ 56 w 110"/>
                <a:gd name="T59" fmla="*/ 301 h 417"/>
                <a:gd name="T60" fmla="*/ 45 w 110"/>
                <a:gd name="T61" fmla="*/ 191 h 417"/>
                <a:gd name="T62" fmla="*/ 37 w 110"/>
                <a:gd name="T63" fmla="*/ 147 h 417"/>
                <a:gd name="T64" fmla="*/ 21 w 110"/>
                <a:gd name="T65" fmla="*/ 40 h 417"/>
                <a:gd name="T66" fmla="*/ 22 w 110"/>
                <a:gd name="T67" fmla="*/ 13 h 417"/>
                <a:gd name="T68" fmla="*/ 19 w 110"/>
                <a:gd name="T69" fmla="*/ 3 h 417"/>
                <a:gd name="T70" fmla="*/ 13 w 110"/>
                <a:gd name="T7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" h="417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6" y="2"/>
                    <a:pt x="0" y="9"/>
                    <a:pt x="0" y="13"/>
                  </a:cubicBezTo>
                  <a:cubicBezTo>
                    <a:pt x="1" y="40"/>
                    <a:pt x="1" y="68"/>
                    <a:pt x="5" y="94"/>
                  </a:cubicBezTo>
                  <a:cubicBezTo>
                    <a:pt x="14" y="146"/>
                    <a:pt x="30" y="196"/>
                    <a:pt x="33" y="249"/>
                  </a:cubicBezTo>
                  <a:cubicBezTo>
                    <a:pt x="35" y="285"/>
                    <a:pt x="41" y="321"/>
                    <a:pt x="33" y="358"/>
                  </a:cubicBezTo>
                  <a:cubicBezTo>
                    <a:pt x="30" y="370"/>
                    <a:pt x="31" y="384"/>
                    <a:pt x="35" y="395"/>
                  </a:cubicBezTo>
                  <a:cubicBezTo>
                    <a:pt x="36" y="401"/>
                    <a:pt x="39" y="405"/>
                    <a:pt x="42" y="409"/>
                  </a:cubicBezTo>
                  <a:cubicBezTo>
                    <a:pt x="47" y="414"/>
                    <a:pt x="55" y="417"/>
                    <a:pt x="62" y="417"/>
                  </a:cubicBezTo>
                  <a:cubicBezTo>
                    <a:pt x="71" y="417"/>
                    <a:pt x="81" y="413"/>
                    <a:pt x="88" y="404"/>
                  </a:cubicBezTo>
                  <a:cubicBezTo>
                    <a:pt x="98" y="394"/>
                    <a:pt x="101" y="380"/>
                    <a:pt x="104" y="367"/>
                  </a:cubicBezTo>
                  <a:cubicBezTo>
                    <a:pt x="110" y="334"/>
                    <a:pt x="104" y="302"/>
                    <a:pt x="99" y="271"/>
                  </a:cubicBezTo>
                  <a:cubicBezTo>
                    <a:pt x="93" y="236"/>
                    <a:pt x="87" y="203"/>
                    <a:pt x="84" y="168"/>
                  </a:cubicBezTo>
                  <a:cubicBezTo>
                    <a:pt x="83" y="146"/>
                    <a:pt x="82" y="122"/>
                    <a:pt x="89" y="101"/>
                  </a:cubicBezTo>
                  <a:cubicBezTo>
                    <a:pt x="100" y="72"/>
                    <a:pt x="96" y="45"/>
                    <a:pt x="91" y="17"/>
                  </a:cubicBezTo>
                  <a:cubicBezTo>
                    <a:pt x="91" y="13"/>
                    <a:pt x="90" y="9"/>
                    <a:pt x="88" y="7"/>
                  </a:cubicBezTo>
                  <a:cubicBezTo>
                    <a:pt x="87" y="6"/>
                    <a:pt x="85" y="5"/>
                    <a:pt x="83" y="5"/>
                  </a:cubicBezTo>
                  <a:cubicBezTo>
                    <a:pt x="82" y="5"/>
                    <a:pt x="82" y="5"/>
                    <a:pt x="81" y="5"/>
                  </a:cubicBezTo>
                  <a:cubicBezTo>
                    <a:pt x="72" y="7"/>
                    <a:pt x="70" y="13"/>
                    <a:pt x="72" y="21"/>
                  </a:cubicBezTo>
                  <a:cubicBezTo>
                    <a:pt x="80" y="42"/>
                    <a:pt x="75" y="62"/>
                    <a:pt x="71" y="83"/>
                  </a:cubicBezTo>
                  <a:cubicBezTo>
                    <a:pt x="68" y="97"/>
                    <a:pt x="62" y="110"/>
                    <a:pt x="63" y="123"/>
                  </a:cubicBezTo>
                  <a:cubicBezTo>
                    <a:pt x="64" y="157"/>
                    <a:pt x="67" y="190"/>
                    <a:pt x="71" y="224"/>
                  </a:cubicBezTo>
                  <a:cubicBezTo>
                    <a:pt x="74" y="258"/>
                    <a:pt x="81" y="292"/>
                    <a:pt x="83" y="327"/>
                  </a:cubicBezTo>
                  <a:cubicBezTo>
                    <a:pt x="85" y="343"/>
                    <a:pt x="82" y="360"/>
                    <a:pt x="79" y="377"/>
                  </a:cubicBezTo>
                  <a:cubicBezTo>
                    <a:pt x="78" y="385"/>
                    <a:pt x="74" y="394"/>
                    <a:pt x="64" y="394"/>
                  </a:cubicBezTo>
                  <a:cubicBezTo>
                    <a:pt x="64" y="394"/>
                    <a:pt x="64" y="394"/>
                    <a:pt x="64" y="394"/>
                  </a:cubicBezTo>
                  <a:cubicBezTo>
                    <a:pt x="60" y="394"/>
                    <a:pt x="58" y="392"/>
                    <a:pt x="56" y="390"/>
                  </a:cubicBezTo>
                  <a:cubicBezTo>
                    <a:pt x="53" y="387"/>
                    <a:pt x="52" y="382"/>
                    <a:pt x="51" y="377"/>
                  </a:cubicBezTo>
                  <a:cubicBezTo>
                    <a:pt x="50" y="368"/>
                    <a:pt x="51" y="358"/>
                    <a:pt x="52" y="348"/>
                  </a:cubicBezTo>
                  <a:cubicBezTo>
                    <a:pt x="53" y="333"/>
                    <a:pt x="57" y="317"/>
                    <a:pt x="56" y="301"/>
                  </a:cubicBezTo>
                  <a:cubicBezTo>
                    <a:pt x="53" y="264"/>
                    <a:pt x="50" y="227"/>
                    <a:pt x="45" y="191"/>
                  </a:cubicBezTo>
                  <a:cubicBezTo>
                    <a:pt x="44" y="176"/>
                    <a:pt x="40" y="161"/>
                    <a:pt x="37" y="147"/>
                  </a:cubicBezTo>
                  <a:cubicBezTo>
                    <a:pt x="29" y="112"/>
                    <a:pt x="19" y="77"/>
                    <a:pt x="21" y="40"/>
                  </a:cubicBezTo>
                  <a:cubicBezTo>
                    <a:pt x="21" y="31"/>
                    <a:pt x="22" y="22"/>
                    <a:pt x="22" y="13"/>
                  </a:cubicBezTo>
                  <a:cubicBezTo>
                    <a:pt x="22" y="9"/>
                    <a:pt x="21" y="5"/>
                    <a:pt x="19" y="3"/>
                  </a:cubicBezTo>
                  <a:cubicBezTo>
                    <a:pt x="17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365"/>
            <p:cNvSpPr>
              <a:spLocks noEditPoints="1"/>
            </p:cNvSpPr>
            <p:nvPr/>
          </p:nvSpPr>
          <p:spPr bwMode="auto">
            <a:xfrm>
              <a:off x="3690938" y="8097838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366"/>
            <p:cNvSpPr>
              <a:spLocks noEditPoints="1"/>
            </p:cNvSpPr>
            <p:nvPr/>
          </p:nvSpPr>
          <p:spPr bwMode="auto">
            <a:xfrm>
              <a:off x="-1008062" y="1782763"/>
              <a:ext cx="631825" cy="425450"/>
            </a:xfrm>
            <a:custGeom>
              <a:avLst/>
              <a:gdLst>
                <a:gd name="T0" fmla="*/ 46 w 887"/>
                <a:gd name="T1" fmla="*/ 323 h 597"/>
                <a:gd name="T2" fmla="*/ 112 w 887"/>
                <a:gd name="T3" fmla="*/ 297 h 597"/>
                <a:gd name="T4" fmla="*/ 181 w 887"/>
                <a:gd name="T5" fmla="*/ 296 h 597"/>
                <a:gd name="T6" fmla="*/ 246 w 887"/>
                <a:gd name="T7" fmla="*/ 366 h 597"/>
                <a:gd name="T8" fmla="*/ 400 w 887"/>
                <a:gd name="T9" fmla="*/ 468 h 597"/>
                <a:gd name="T10" fmla="*/ 250 w 887"/>
                <a:gd name="T11" fmla="*/ 521 h 597"/>
                <a:gd name="T12" fmla="*/ 221 w 887"/>
                <a:gd name="T13" fmla="*/ 513 h 597"/>
                <a:gd name="T14" fmla="*/ 126 w 887"/>
                <a:gd name="T15" fmla="*/ 458 h 597"/>
                <a:gd name="T16" fmla="*/ 45 w 887"/>
                <a:gd name="T17" fmla="*/ 427 h 597"/>
                <a:gd name="T18" fmla="*/ 337 w 887"/>
                <a:gd name="T19" fmla="*/ 358 h 597"/>
                <a:gd name="T20" fmla="*/ 275 w 887"/>
                <a:gd name="T21" fmla="*/ 196 h 597"/>
                <a:gd name="T22" fmla="*/ 392 w 887"/>
                <a:gd name="T23" fmla="*/ 258 h 597"/>
                <a:gd name="T24" fmla="*/ 691 w 887"/>
                <a:gd name="T25" fmla="*/ 298 h 597"/>
                <a:gd name="T26" fmla="*/ 721 w 887"/>
                <a:gd name="T27" fmla="*/ 227 h 597"/>
                <a:gd name="T28" fmla="*/ 738 w 887"/>
                <a:gd name="T29" fmla="*/ 274 h 597"/>
                <a:gd name="T30" fmla="*/ 736 w 887"/>
                <a:gd name="T31" fmla="*/ 100 h 597"/>
                <a:gd name="T32" fmla="*/ 804 w 887"/>
                <a:gd name="T33" fmla="*/ 128 h 597"/>
                <a:gd name="T34" fmla="*/ 819 w 887"/>
                <a:gd name="T35" fmla="*/ 173 h 597"/>
                <a:gd name="T36" fmla="*/ 594 w 887"/>
                <a:gd name="T37" fmla="*/ 141 h 597"/>
                <a:gd name="T38" fmla="*/ 645 w 887"/>
                <a:gd name="T39" fmla="*/ 153 h 597"/>
                <a:gd name="T40" fmla="*/ 736 w 887"/>
                <a:gd name="T41" fmla="*/ 170 h 597"/>
                <a:gd name="T42" fmla="*/ 667 w 887"/>
                <a:gd name="T43" fmla="*/ 307 h 597"/>
                <a:gd name="T44" fmla="*/ 511 w 887"/>
                <a:gd name="T45" fmla="*/ 315 h 597"/>
                <a:gd name="T46" fmla="*/ 582 w 887"/>
                <a:gd name="T47" fmla="*/ 254 h 597"/>
                <a:gd name="T48" fmla="*/ 552 w 887"/>
                <a:gd name="T49" fmla="*/ 142 h 597"/>
                <a:gd name="T50" fmla="*/ 331 w 887"/>
                <a:gd name="T51" fmla="*/ 180 h 597"/>
                <a:gd name="T52" fmla="*/ 367 w 887"/>
                <a:gd name="T53" fmla="*/ 87 h 597"/>
                <a:gd name="T54" fmla="*/ 462 w 887"/>
                <a:gd name="T55" fmla="*/ 61 h 597"/>
                <a:gd name="T56" fmla="*/ 495 w 887"/>
                <a:gd name="T57" fmla="*/ 195 h 597"/>
                <a:gd name="T58" fmla="*/ 410 w 887"/>
                <a:gd name="T59" fmla="*/ 121 h 597"/>
                <a:gd name="T60" fmla="*/ 466 w 887"/>
                <a:gd name="T61" fmla="*/ 408 h 597"/>
                <a:gd name="T62" fmla="*/ 531 w 887"/>
                <a:gd name="T63" fmla="*/ 385 h 597"/>
                <a:gd name="T64" fmla="*/ 459 w 887"/>
                <a:gd name="T65" fmla="*/ 436 h 597"/>
                <a:gd name="T66" fmla="*/ 313 w 887"/>
                <a:gd name="T67" fmla="*/ 388 h 597"/>
                <a:gd name="T68" fmla="*/ 385 w 887"/>
                <a:gd name="T69" fmla="*/ 370 h 597"/>
                <a:gd name="T70" fmla="*/ 344 w 887"/>
                <a:gd name="T71" fmla="*/ 281 h 597"/>
                <a:gd name="T72" fmla="*/ 104 w 887"/>
                <a:gd name="T73" fmla="*/ 192 h 597"/>
                <a:gd name="T74" fmla="*/ 82 w 887"/>
                <a:gd name="T75" fmla="*/ 33 h 597"/>
                <a:gd name="T76" fmla="*/ 176 w 887"/>
                <a:gd name="T77" fmla="*/ 107 h 597"/>
                <a:gd name="T78" fmla="*/ 209 w 887"/>
                <a:gd name="T79" fmla="*/ 132 h 597"/>
                <a:gd name="T80" fmla="*/ 198 w 887"/>
                <a:gd name="T81" fmla="*/ 233 h 597"/>
                <a:gd name="T82" fmla="*/ 115 w 887"/>
                <a:gd name="T83" fmla="*/ 231 h 597"/>
                <a:gd name="T84" fmla="*/ 56 w 887"/>
                <a:gd name="T85" fmla="*/ 235 h 597"/>
                <a:gd name="T86" fmla="*/ 66 w 887"/>
                <a:gd name="T87" fmla="*/ 354 h 597"/>
                <a:gd name="T88" fmla="*/ 82 w 887"/>
                <a:gd name="T89" fmla="*/ 493 h 597"/>
                <a:gd name="T90" fmla="*/ 168 w 887"/>
                <a:gd name="T91" fmla="*/ 552 h 597"/>
                <a:gd name="T92" fmla="*/ 253 w 887"/>
                <a:gd name="T93" fmla="*/ 544 h 597"/>
                <a:gd name="T94" fmla="*/ 581 w 887"/>
                <a:gd name="T95" fmla="*/ 384 h 597"/>
                <a:gd name="T96" fmla="*/ 831 w 887"/>
                <a:gd name="T97" fmla="*/ 191 h 597"/>
                <a:gd name="T98" fmla="*/ 853 w 887"/>
                <a:gd name="T99" fmla="*/ 94 h 597"/>
                <a:gd name="T100" fmla="*/ 756 w 887"/>
                <a:gd name="T101" fmla="*/ 48 h 597"/>
                <a:gd name="T102" fmla="*/ 652 w 887"/>
                <a:gd name="T103" fmla="*/ 119 h 597"/>
                <a:gd name="T104" fmla="*/ 569 w 887"/>
                <a:gd name="T105" fmla="*/ 92 h 597"/>
                <a:gd name="T106" fmla="*/ 448 w 887"/>
                <a:gd name="T107" fmla="*/ 40 h 597"/>
                <a:gd name="T108" fmla="*/ 344 w 887"/>
                <a:gd name="T109" fmla="*/ 9 h 597"/>
                <a:gd name="T110" fmla="*/ 274 w 887"/>
                <a:gd name="T111" fmla="*/ 137 h 597"/>
                <a:gd name="T112" fmla="*/ 238 w 887"/>
                <a:gd name="T113" fmla="*/ 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7" h="597">
                  <a:moveTo>
                    <a:pt x="45" y="427"/>
                  </a:moveTo>
                  <a:cubicBezTo>
                    <a:pt x="45" y="424"/>
                    <a:pt x="44" y="420"/>
                    <a:pt x="43" y="416"/>
                  </a:cubicBezTo>
                  <a:cubicBezTo>
                    <a:pt x="54" y="403"/>
                    <a:pt x="64" y="390"/>
                    <a:pt x="76" y="377"/>
                  </a:cubicBezTo>
                  <a:cubicBezTo>
                    <a:pt x="80" y="371"/>
                    <a:pt x="87" y="367"/>
                    <a:pt x="92" y="362"/>
                  </a:cubicBezTo>
                  <a:cubicBezTo>
                    <a:pt x="105" y="346"/>
                    <a:pt x="100" y="333"/>
                    <a:pt x="81" y="330"/>
                  </a:cubicBezTo>
                  <a:cubicBezTo>
                    <a:pt x="69" y="328"/>
                    <a:pt x="57" y="326"/>
                    <a:pt x="46" y="323"/>
                  </a:cubicBezTo>
                  <a:cubicBezTo>
                    <a:pt x="27" y="318"/>
                    <a:pt x="23" y="312"/>
                    <a:pt x="23" y="293"/>
                  </a:cubicBezTo>
                  <a:cubicBezTo>
                    <a:pt x="23" y="284"/>
                    <a:pt x="23" y="275"/>
                    <a:pt x="23" y="266"/>
                  </a:cubicBezTo>
                  <a:cubicBezTo>
                    <a:pt x="29" y="262"/>
                    <a:pt x="34" y="261"/>
                    <a:pt x="39" y="261"/>
                  </a:cubicBezTo>
                  <a:cubicBezTo>
                    <a:pt x="51" y="261"/>
                    <a:pt x="61" y="269"/>
                    <a:pt x="72" y="273"/>
                  </a:cubicBezTo>
                  <a:cubicBezTo>
                    <a:pt x="74" y="274"/>
                    <a:pt x="76" y="277"/>
                    <a:pt x="78" y="278"/>
                  </a:cubicBezTo>
                  <a:cubicBezTo>
                    <a:pt x="93" y="291"/>
                    <a:pt x="103" y="297"/>
                    <a:pt x="112" y="297"/>
                  </a:cubicBezTo>
                  <a:cubicBezTo>
                    <a:pt x="118" y="297"/>
                    <a:pt x="124" y="294"/>
                    <a:pt x="131" y="289"/>
                  </a:cubicBezTo>
                  <a:cubicBezTo>
                    <a:pt x="136" y="285"/>
                    <a:pt x="141" y="280"/>
                    <a:pt x="147" y="273"/>
                  </a:cubicBezTo>
                  <a:cubicBezTo>
                    <a:pt x="150" y="270"/>
                    <a:pt x="153" y="268"/>
                    <a:pt x="156" y="265"/>
                  </a:cubicBezTo>
                  <a:cubicBezTo>
                    <a:pt x="159" y="263"/>
                    <a:pt x="162" y="261"/>
                    <a:pt x="167" y="261"/>
                  </a:cubicBezTo>
                  <a:cubicBezTo>
                    <a:pt x="169" y="261"/>
                    <a:pt x="171" y="262"/>
                    <a:pt x="173" y="262"/>
                  </a:cubicBezTo>
                  <a:cubicBezTo>
                    <a:pt x="189" y="268"/>
                    <a:pt x="193" y="281"/>
                    <a:pt x="181" y="296"/>
                  </a:cubicBezTo>
                  <a:cubicBezTo>
                    <a:pt x="172" y="306"/>
                    <a:pt x="165" y="316"/>
                    <a:pt x="166" y="329"/>
                  </a:cubicBezTo>
                  <a:cubicBezTo>
                    <a:pt x="167" y="343"/>
                    <a:pt x="172" y="350"/>
                    <a:pt x="182" y="350"/>
                  </a:cubicBezTo>
                  <a:cubicBezTo>
                    <a:pt x="186" y="350"/>
                    <a:pt x="191" y="349"/>
                    <a:pt x="197" y="346"/>
                  </a:cubicBezTo>
                  <a:cubicBezTo>
                    <a:pt x="208" y="342"/>
                    <a:pt x="218" y="335"/>
                    <a:pt x="230" y="335"/>
                  </a:cubicBezTo>
                  <a:cubicBezTo>
                    <a:pt x="234" y="335"/>
                    <a:pt x="238" y="336"/>
                    <a:pt x="243" y="338"/>
                  </a:cubicBezTo>
                  <a:cubicBezTo>
                    <a:pt x="244" y="346"/>
                    <a:pt x="245" y="355"/>
                    <a:pt x="246" y="366"/>
                  </a:cubicBezTo>
                  <a:cubicBezTo>
                    <a:pt x="259" y="369"/>
                    <a:pt x="273" y="371"/>
                    <a:pt x="288" y="373"/>
                  </a:cubicBezTo>
                  <a:cubicBezTo>
                    <a:pt x="286" y="379"/>
                    <a:pt x="284" y="384"/>
                    <a:pt x="283" y="389"/>
                  </a:cubicBezTo>
                  <a:cubicBezTo>
                    <a:pt x="279" y="407"/>
                    <a:pt x="285" y="420"/>
                    <a:pt x="301" y="429"/>
                  </a:cubicBezTo>
                  <a:cubicBezTo>
                    <a:pt x="322" y="442"/>
                    <a:pt x="346" y="445"/>
                    <a:pt x="371" y="449"/>
                  </a:cubicBezTo>
                  <a:cubicBezTo>
                    <a:pt x="384" y="451"/>
                    <a:pt x="397" y="453"/>
                    <a:pt x="415" y="456"/>
                  </a:cubicBezTo>
                  <a:cubicBezTo>
                    <a:pt x="410" y="460"/>
                    <a:pt x="405" y="464"/>
                    <a:pt x="400" y="468"/>
                  </a:cubicBezTo>
                  <a:cubicBezTo>
                    <a:pt x="370" y="491"/>
                    <a:pt x="341" y="507"/>
                    <a:pt x="307" y="514"/>
                  </a:cubicBezTo>
                  <a:cubicBezTo>
                    <a:pt x="304" y="515"/>
                    <a:pt x="300" y="515"/>
                    <a:pt x="297" y="515"/>
                  </a:cubicBezTo>
                  <a:cubicBezTo>
                    <a:pt x="291" y="515"/>
                    <a:pt x="285" y="514"/>
                    <a:pt x="281" y="512"/>
                  </a:cubicBezTo>
                  <a:cubicBezTo>
                    <a:pt x="276" y="510"/>
                    <a:pt x="273" y="510"/>
                    <a:pt x="269" y="510"/>
                  </a:cubicBezTo>
                  <a:cubicBezTo>
                    <a:pt x="264" y="510"/>
                    <a:pt x="260" y="511"/>
                    <a:pt x="256" y="514"/>
                  </a:cubicBezTo>
                  <a:cubicBezTo>
                    <a:pt x="254" y="516"/>
                    <a:pt x="252" y="518"/>
                    <a:pt x="250" y="521"/>
                  </a:cubicBezTo>
                  <a:cubicBezTo>
                    <a:pt x="238" y="535"/>
                    <a:pt x="226" y="548"/>
                    <a:pt x="215" y="563"/>
                  </a:cubicBezTo>
                  <a:cubicBezTo>
                    <a:pt x="213" y="565"/>
                    <a:pt x="211" y="567"/>
                    <a:pt x="209" y="569"/>
                  </a:cubicBezTo>
                  <a:cubicBezTo>
                    <a:pt x="206" y="571"/>
                    <a:pt x="204" y="572"/>
                    <a:pt x="201" y="572"/>
                  </a:cubicBezTo>
                  <a:cubicBezTo>
                    <a:pt x="196" y="572"/>
                    <a:pt x="191" y="569"/>
                    <a:pt x="185" y="564"/>
                  </a:cubicBezTo>
                  <a:cubicBezTo>
                    <a:pt x="191" y="557"/>
                    <a:pt x="196" y="551"/>
                    <a:pt x="200" y="545"/>
                  </a:cubicBezTo>
                  <a:cubicBezTo>
                    <a:pt x="207" y="534"/>
                    <a:pt x="215" y="524"/>
                    <a:pt x="221" y="513"/>
                  </a:cubicBezTo>
                  <a:cubicBezTo>
                    <a:pt x="229" y="495"/>
                    <a:pt x="224" y="478"/>
                    <a:pt x="208" y="466"/>
                  </a:cubicBezTo>
                  <a:cubicBezTo>
                    <a:pt x="202" y="462"/>
                    <a:pt x="198" y="459"/>
                    <a:pt x="193" y="459"/>
                  </a:cubicBezTo>
                  <a:cubicBezTo>
                    <a:pt x="187" y="459"/>
                    <a:pt x="181" y="463"/>
                    <a:pt x="169" y="471"/>
                  </a:cubicBezTo>
                  <a:cubicBezTo>
                    <a:pt x="155" y="480"/>
                    <a:pt x="141" y="490"/>
                    <a:pt x="127" y="498"/>
                  </a:cubicBezTo>
                  <a:cubicBezTo>
                    <a:pt x="122" y="501"/>
                    <a:pt x="116" y="501"/>
                    <a:pt x="108" y="503"/>
                  </a:cubicBezTo>
                  <a:cubicBezTo>
                    <a:pt x="108" y="484"/>
                    <a:pt x="113" y="469"/>
                    <a:pt x="126" y="458"/>
                  </a:cubicBezTo>
                  <a:cubicBezTo>
                    <a:pt x="128" y="457"/>
                    <a:pt x="129" y="455"/>
                    <a:pt x="130" y="454"/>
                  </a:cubicBezTo>
                  <a:cubicBezTo>
                    <a:pt x="146" y="437"/>
                    <a:pt x="149" y="423"/>
                    <a:pt x="141" y="414"/>
                  </a:cubicBezTo>
                  <a:cubicBezTo>
                    <a:pt x="137" y="409"/>
                    <a:pt x="128" y="406"/>
                    <a:pt x="119" y="406"/>
                  </a:cubicBezTo>
                  <a:cubicBezTo>
                    <a:pt x="110" y="406"/>
                    <a:pt x="100" y="408"/>
                    <a:pt x="92" y="412"/>
                  </a:cubicBezTo>
                  <a:cubicBezTo>
                    <a:pt x="82" y="417"/>
                    <a:pt x="70" y="421"/>
                    <a:pt x="59" y="425"/>
                  </a:cubicBezTo>
                  <a:cubicBezTo>
                    <a:pt x="55" y="427"/>
                    <a:pt x="50" y="427"/>
                    <a:pt x="45" y="427"/>
                  </a:cubicBezTo>
                  <a:moveTo>
                    <a:pt x="189" y="318"/>
                  </a:moveTo>
                  <a:cubicBezTo>
                    <a:pt x="193" y="312"/>
                    <a:pt x="197" y="306"/>
                    <a:pt x="202" y="301"/>
                  </a:cubicBezTo>
                  <a:cubicBezTo>
                    <a:pt x="219" y="284"/>
                    <a:pt x="232" y="266"/>
                    <a:pt x="217" y="241"/>
                  </a:cubicBezTo>
                  <a:cubicBezTo>
                    <a:pt x="267" y="274"/>
                    <a:pt x="316" y="307"/>
                    <a:pt x="366" y="341"/>
                  </a:cubicBezTo>
                  <a:cubicBezTo>
                    <a:pt x="368" y="342"/>
                    <a:pt x="368" y="347"/>
                    <a:pt x="369" y="352"/>
                  </a:cubicBezTo>
                  <a:cubicBezTo>
                    <a:pt x="358" y="356"/>
                    <a:pt x="348" y="358"/>
                    <a:pt x="337" y="358"/>
                  </a:cubicBezTo>
                  <a:cubicBezTo>
                    <a:pt x="315" y="358"/>
                    <a:pt x="294" y="349"/>
                    <a:pt x="272" y="342"/>
                  </a:cubicBezTo>
                  <a:cubicBezTo>
                    <a:pt x="266" y="318"/>
                    <a:pt x="260" y="308"/>
                    <a:pt x="240" y="308"/>
                  </a:cubicBezTo>
                  <a:cubicBezTo>
                    <a:pt x="228" y="308"/>
                    <a:pt x="212" y="311"/>
                    <a:pt x="189" y="318"/>
                  </a:cubicBezTo>
                  <a:moveTo>
                    <a:pt x="300" y="268"/>
                  </a:moveTo>
                  <a:cubicBezTo>
                    <a:pt x="276" y="250"/>
                    <a:pt x="253" y="233"/>
                    <a:pt x="225" y="211"/>
                  </a:cubicBezTo>
                  <a:cubicBezTo>
                    <a:pt x="244" y="208"/>
                    <a:pt x="259" y="196"/>
                    <a:pt x="275" y="196"/>
                  </a:cubicBezTo>
                  <a:cubicBezTo>
                    <a:pt x="282" y="196"/>
                    <a:pt x="290" y="199"/>
                    <a:pt x="297" y="205"/>
                  </a:cubicBezTo>
                  <a:cubicBezTo>
                    <a:pt x="301" y="207"/>
                    <a:pt x="306" y="208"/>
                    <a:pt x="311" y="208"/>
                  </a:cubicBezTo>
                  <a:cubicBezTo>
                    <a:pt x="316" y="208"/>
                    <a:pt x="322" y="207"/>
                    <a:pt x="326" y="207"/>
                  </a:cubicBezTo>
                  <a:cubicBezTo>
                    <a:pt x="328" y="207"/>
                    <a:pt x="330" y="207"/>
                    <a:pt x="331" y="207"/>
                  </a:cubicBezTo>
                  <a:cubicBezTo>
                    <a:pt x="354" y="207"/>
                    <a:pt x="371" y="219"/>
                    <a:pt x="384" y="235"/>
                  </a:cubicBezTo>
                  <a:cubicBezTo>
                    <a:pt x="389" y="241"/>
                    <a:pt x="389" y="249"/>
                    <a:pt x="392" y="258"/>
                  </a:cubicBezTo>
                  <a:cubicBezTo>
                    <a:pt x="386" y="259"/>
                    <a:pt x="380" y="260"/>
                    <a:pt x="374" y="260"/>
                  </a:cubicBezTo>
                  <a:cubicBezTo>
                    <a:pt x="368" y="260"/>
                    <a:pt x="361" y="259"/>
                    <a:pt x="354" y="258"/>
                  </a:cubicBezTo>
                  <a:cubicBezTo>
                    <a:pt x="348" y="258"/>
                    <a:pt x="341" y="257"/>
                    <a:pt x="335" y="257"/>
                  </a:cubicBezTo>
                  <a:cubicBezTo>
                    <a:pt x="323" y="257"/>
                    <a:pt x="311" y="259"/>
                    <a:pt x="300" y="268"/>
                  </a:cubicBezTo>
                  <a:cubicBezTo>
                    <a:pt x="300" y="268"/>
                    <a:pt x="300" y="268"/>
                    <a:pt x="300" y="268"/>
                  </a:cubicBezTo>
                  <a:moveTo>
                    <a:pt x="691" y="298"/>
                  </a:moveTo>
                  <a:cubicBezTo>
                    <a:pt x="689" y="287"/>
                    <a:pt x="691" y="279"/>
                    <a:pt x="698" y="274"/>
                  </a:cubicBezTo>
                  <a:cubicBezTo>
                    <a:pt x="698" y="273"/>
                    <a:pt x="699" y="273"/>
                    <a:pt x="701" y="272"/>
                  </a:cubicBezTo>
                  <a:cubicBezTo>
                    <a:pt x="708" y="268"/>
                    <a:pt x="716" y="264"/>
                    <a:pt x="722" y="259"/>
                  </a:cubicBezTo>
                  <a:cubicBezTo>
                    <a:pt x="722" y="259"/>
                    <a:pt x="722" y="259"/>
                    <a:pt x="722" y="259"/>
                  </a:cubicBezTo>
                  <a:cubicBezTo>
                    <a:pt x="728" y="255"/>
                    <a:pt x="736" y="248"/>
                    <a:pt x="735" y="244"/>
                  </a:cubicBezTo>
                  <a:cubicBezTo>
                    <a:pt x="734" y="237"/>
                    <a:pt x="727" y="231"/>
                    <a:pt x="721" y="227"/>
                  </a:cubicBezTo>
                  <a:cubicBezTo>
                    <a:pt x="716" y="224"/>
                    <a:pt x="709" y="224"/>
                    <a:pt x="703" y="222"/>
                  </a:cubicBezTo>
                  <a:cubicBezTo>
                    <a:pt x="696" y="219"/>
                    <a:pt x="689" y="216"/>
                    <a:pt x="682" y="213"/>
                  </a:cubicBezTo>
                  <a:cubicBezTo>
                    <a:pt x="683" y="211"/>
                    <a:pt x="684" y="209"/>
                    <a:pt x="685" y="206"/>
                  </a:cubicBezTo>
                  <a:cubicBezTo>
                    <a:pt x="705" y="203"/>
                    <a:pt x="726" y="199"/>
                    <a:pt x="748" y="195"/>
                  </a:cubicBezTo>
                  <a:cubicBezTo>
                    <a:pt x="748" y="209"/>
                    <a:pt x="749" y="222"/>
                    <a:pt x="748" y="235"/>
                  </a:cubicBezTo>
                  <a:cubicBezTo>
                    <a:pt x="746" y="247"/>
                    <a:pt x="742" y="259"/>
                    <a:pt x="738" y="274"/>
                  </a:cubicBezTo>
                  <a:cubicBezTo>
                    <a:pt x="725" y="280"/>
                    <a:pt x="709" y="289"/>
                    <a:pt x="691" y="298"/>
                  </a:cubicBezTo>
                  <a:moveTo>
                    <a:pt x="769" y="256"/>
                  </a:moveTo>
                  <a:cubicBezTo>
                    <a:pt x="772" y="225"/>
                    <a:pt x="764" y="199"/>
                    <a:pt x="777" y="175"/>
                  </a:cubicBezTo>
                  <a:cubicBezTo>
                    <a:pt x="771" y="156"/>
                    <a:pt x="769" y="135"/>
                    <a:pt x="750" y="123"/>
                  </a:cubicBezTo>
                  <a:cubicBezTo>
                    <a:pt x="743" y="119"/>
                    <a:pt x="736" y="115"/>
                    <a:pt x="730" y="111"/>
                  </a:cubicBezTo>
                  <a:cubicBezTo>
                    <a:pt x="731" y="106"/>
                    <a:pt x="733" y="102"/>
                    <a:pt x="736" y="100"/>
                  </a:cubicBezTo>
                  <a:cubicBezTo>
                    <a:pt x="739" y="97"/>
                    <a:pt x="743" y="96"/>
                    <a:pt x="748" y="95"/>
                  </a:cubicBezTo>
                  <a:cubicBezTo>
                    <a:pt x="752" y="94"/>
                    <a:pt x="757" y="93"/>
                    <a:pt x="760" y="91"/>
                  </a:cubicBezTo>
                  <a:cubicBezTo>
                    <a:pt x="761" y="90"/>
                    <a:pt x="761" y="90"/>
                    <a:pt x="762" y="89"/>
                  </a:cubicBezTo>
                  <a:cubicBezTo>
                    <a:pt x="763" y="82"/>
                    <a:pt x="764" y="74"/>
                    <a:pt x="765" y="65"/>
                  </a:cubicBezTo>
                  <a:cubicBezTo>
                    <a:pt x="787" y="73"/>
                    <a:pt x="788" y="75"/>
                    <a:pt x="792" y="124"/>
                  </a:cubicBezTo>
                  <a:cubicBezTo>
                    <a:pt x="796" y="127"/>
                    <a:pt x="800" y="128"/>
                    <a:pt x="804" y="128"/>
                  </a:cubicBezTo>
                  <a:cubicBezTo>
                    <a:pt x="811" y="128"/>
                    <a:pt x="818" y="124"/>
                    <a:pt x="825" y="121"/>
                  </a:cubicBezTo>
                  <a:cubicBezTo>
                    <a:pt x="830" y="119"/>
                    <a:pt x="835" y="118"/>
                    <a:pt x="838" y="118"/>
                  </a:cubicBezTo>
                  <a:cubicBezTo>
                    <a:pt x="848" y="118"/>
                    <a:pt x="854" y="125"/>
                    <a:pt x="858" y="137"/>
                  </a:cubicBezTo>
                  <a:cubicBezTo>
                    <a:pt x="860" y="145"/>
                    <a:pt x="859" y="152"/>
                    <a:pt x="853" y="157"/>
                  </a:cubicBezTo>
                  <a:cubicBezTo>
                    <a:pt x="851" y="158"/>
                    <a:pt x="849" y="159"/>
                    <a:pt x="845" y="160"/>
                  </a:cubicBezTo>
                  <a:cubicBezTo>
                    <a:pt x="835" y="163"/>
                    <a:pt x="827" y="167"/>
                    <a:pt x="819" y="173"/>
                  </a:cubicBezTo>
                  <a:cubicBezTo>
                    <a:pt x="807" y="182"/>
                    <a:pt x="798" y="195"/>
                    <a:pt x="791" y="208"/>
                  </a:cubicBezTo>
                  <a:cubicBezTo>
                    <a:pt x="786" y="217"/>
                    <a:pt x="787" y="229"/>
                    <a:pt x="785" y="245"/>
                  </a:cubicBezTo>
                  <a:cubicBezTo>
                    <a:pt x="784" y="245"/>
                    <a:pt x="778" y="249"/>
                    <a:pt x="769" y="256"/>
                  </a:cubicBezTo>
                  <a:moveTo>
                    <a:pt x="570" y="149"/>
                  </a:moveTo>
                  <a:cubicBezTo>
                    <a:pt x="576" y="149"/>
                    <a:pt x="583" y="146"/>
                    <a:pt x="590" y="143"/>
                  </a:cubicBezTo>
                  <a:cubicBezTo>
                    <a:pt x="592" y="143"/>
                    <a:pt x="593" y="142"/>
                    <a:pt x="594" y="141"/>
                  </a:cubicBezTo>
                  <a:cubicBezTo>
                    <a:pt x="603" y="134"/>
                    <a:pt x="600" y="124"/>
                    <a:pt x="598" y="115"/>
                  </a:cubicBezTo>
                  <a:cubicBezTo>
                    <a:pt x="593" y="90"/>
                    <a:pt x="598" y="69"/>
                    <a:pt x="619" y="53"/>
                  </a:cubicBezTo>
                  <a:cubicBezTo>
                    <a:pt x="631" y="54"/>
                    <a:pt x="635" y="62"/>
                    <a:pt x="634" y="72"/>
                  </a:cubicBezTo>
                  <a:cubicBezTo>
                    <a:pt x="634" y="84"/>
                    <a:pt x="632" y="96"/>
                    <a:pt x="632" y="109"/>
                  </a:cubicBezTo>
                  <a:cubicBezTo>
                    <a:pt x="631" y="116"/>
                    <a:pt x="630" y="123"/>
                    <a:pt x="631" y="130"/>
                  </a:cubicBezTo>
                  <a:cubicBezTo>
                    <a:pt x="633" y="146"/>
                    <a:pt x="636" y="153"/>
                    <a:pt x="645" y="153"/>
                  </a:cubicBezTo>
                  <a:cubicBezTo>
                    <a:pt x="650" y="153"/>
                    <a:pt x="656" y="151"/>
                    <a:pt x="664" y="148"/>
                  </a:cubicBezTo>
                  <a:cubicBezTo>
                    <a:pt x="673" y="145"/>
                    <a:pt x="682" y="143"/>
                    <a:pt x="691" y="139"/>
                  </a:cubicBezTo>
                  <a:cubicBezTo>
                    <a:pt x="696" y="137"/>
                    <a:pt x="701" y="136"/>
                    <a:pt x="706" y="136"/>
                  </a:cubicBezTo>
                  <a:cubicBezTo>
                    <a:pt x="717" y="136"/>
                    <a:pt x="727" y="141"/>
                    <a:pt x="735" y="149"/>
                  </a:cubicBezTo>
                  <a:cubicBezTo>
                    <a:pt x="739" y="153"/>
                    <a:pt x="742" y="161"/>
                    <a:pt x="741" y="165"/>
                  </a:cubicBezTo>
                  <a:cubicBezTo>
                    <a:pt x="740" y="167"/>
                    <a:pt x="738" y="169"/>
                    <a:pt x="736" y="170"/>
                  </a:cubicBezTo>
                  <a:cubicBezTo>
                    <a:pt x="733" y="173"/>
                    <a:pt x="729" y="174"/>
                    <a:pt x="726" y="175"/>
                  </a:cubicBezTo>
                  <a:cubicBezTo>
                    <a:pt x="715" y="178"/>
                    <a:pt x="703" y="179"/>
                    <a:pt x="691" y="179"/>
                  </a:cubicBezTo>
                  <a:cubicBezTo>
                    <a:pt x="681" y="179"/>
                    <a:pt x="673" y="181"/>
                    <a:pt x="668" y="186"/>
                  </a:cubicBezTo>
                  <a:cubicBezTo>
                    <a:pt x="657" y="194"/>
                    <a:pt x="654" y="208"/>
                    <a:pt x="662" y="223"/>
                  </a:cubicBezTo>
                  <a:cubicBezTo>
                    <a:pt x="668" y="235"/>
                    <a:pt x="678" y="244"/>
                    <a:pt x="684" y="251"/>
                  </a:cubicBezTo>
                  <a:cubicBezTo>
                    <a:pt x="678" y="270"/>
                    <a:pt x="673" y="289"/>
                    <a:pt x="667" y="307"/>
                  </a:cubicBezTo>
                  <a:cubicBezTo>
                    <a:pt x="666" y="311"/>
                    <a:pt x="663" y="316"/>
                    <a:pt x="660" y="318"/>
                  </a:cubicBezTo>
                  <a:cubicBezTo>
                    <a:pt x="660" y="319"/>
                    <a:pt x="659" y="319"/>
                    <a:pt x="659" y="319"/>
                  </a:cubicBezTo>
                  <a:cubicBezTo>
                    <a:pt x="627" y="336"/>
                    <a:pt x="594" y="352"/>
                    <a:pt x="562" y="369"/>
                  </a:cubicBezTo>
                  <a:cubicBezTo>
                    <a:pt x="556" y="356"/>
                    <a:pt x="551" y="344"/>
                    <a:pt x="545" y="332"/>
                  </a:cubicBezTo>
                  <a:cubicBezTo>
                    <a:pt x="539" y="320"/>
                    <a:pt x="528" y="315"/>
                    <a:pt x="515" y="315"/>
                  </a:cubicBezTo>
                  <a:cubicBezTo>
                    <a:pt x="514" y="315"/>
                    <a:pt x="513" y="315"/>
                    <a:pt x="511" y="315"/>
                  </a:cubicBezTo>
                  <a:cubicBezTo>
                    <a:pt x="509" y="315"/>
                    <a:pt x="507" y="315"/>
                    <a:pt x="504" y="315"/>
                  </a:cubicBezTo>
                  <a:cubicBezTo>
                    <a:pt x="474" y="315"/>
                    <a:pt x="467" y="303"/>
                    <a:pt x="478" y="269"/>
                  </a:cubicBezTo>
                  <a:cubicBezTo>
                    <a:pt x="499" y="270"/>
                    <a:pt x="521" y="270"/>
                    <a:pt x="542" y="271"/>
                  </a:cubicBezTo>
                  <a:cubicBezTo>
                    <a:pt x="544" y="272"/>
                    <a:pt x="546" y="272"/>
                    <a:pt x="548" y="272"/>
                  </a:cubicBezTo>
                  <a:cubicBezTo>
                    <a:pt x="559" y="272"/>
                    <a:pt x="568" y="269"/>
                    <a:pt x="574" y="265"/>
                  </a:cubicBezTo>
                  <a:cubicBezTo>
                    <a:pt x="578" y="262"/>
                    <a:pt x="580" y="258"/>
                    <a:pt x="582" y="254"/>
                  </a:cubicBezTo>
                  <a:cubicBezTo>
                    <a:pt x="591" y="236"/>
                    <a:pt x="589" y="221"/>
                    <a:pt x="574" y="209"/>
                  </a:cubicBezTo>
                  <a:cubicBezTo>
                    <a:pt x="564" y="200"/>
                    <a:pt x="551" y="193"/>
                    <a:pt x="539" y="186"/>
                  </a:cubicBezTo>
                  <a:cubicBezTo>
                    <a:pt x="528" y="180"/>
                    <a:pt x="516" y="175"/>
                    <a:pt x="505" y="169"/>
                  </a:cubicBezTo>
                  <a:cubicBezTo>
                    <a:pt x="477" y="154"/>
                    <a:pt x="471" y="135"/>
                    <a:pt x="486" y="98"/>
                  </a:cubicBezTo>
                  <a:cubicBezTo>
                    <a:pt x="500" y="107"/>
                    <a:pt x="512" y="114"/>
                    <a:pt x="524" y="121"/>
                  </a:cubicBezTo>
                  <a:cubicBezTo>
                    <a:pt x="533" y="128"/>
                    <a:pt x="543" y="134"/>
                    <a:pt x="552" y="142"/>
                  </a:cubicBezTo>
                  <a:cubicBezTo>
                    <a:pt x="557" y="147"/>
                    <a:pt x="563" y="149"/>
                    <a:pt x="570" y="149"/>
                  </a:cubicBezTo>
                  <a:moveTo>
                    <a:pt x="372" y="286"/>
                  </a:moveTo>
                  <a:cubicBezTo>
                    <a:pt x="383" y="286"/>
                    <a:pt x="393" y="282"/>
                    <a:pt x="402" y="275"/>
                  </a:cubicBezTo>
                  <a:cubicBezTo>
                    <a:pt x="403" y="275"/>
                    <a:pt x="404" y="274"/>
                    <a:pt x="405" y="273"/>
                  </a:cubicBezTo>
                  <a:cubicBezTo>
                    <a:pt x="424" y="257"/>
                    <a:pt x="425" y="232"/>
                    <a:pt x="407" y="215"/>
                  </a:cubicBezTo>
                  <a:cubicBezTo>
                    <a:pt x="386" y="196"/>
                    <a:pt x="362" y="183"/>
                    <a:pt x="331" y="180"/>
                  </a:cubicBezTo>
                  <a:cubicBezTo>
                    <a:pt x="314" y="179"/>
                    <a:pt x="298" y="170"/>
                    <a:pt x="282" y="165"/>
                  </a:cubicBezTo>
                  <a:cubicBezTo>
                    <a:pt x="282" y="163"/>
                    <a:pt x="281" y="161"/>
                    <a:pt x="281" y="158"/>
                  </a:cubicBezTo>
                  <a:cubicBezTo>
                    <a:pt x="288" y="155"/>
                    <a:pt x="295" y="151"/>
                    <a:pt x="302" y="149"/>
                  </a:cubicBezTo>
                  <a:cubicBezTo>
                    <a:pt x="311" y="146"/>
                    <a:pt x="320" y="145"/>
                    <a:pt x="329" y="142"/>
                  </a:cubicBezTo>
                  <a:cubicBezTo>
                    <a:pt x="340" y="140"/>
                    <a:pt x="348" y="136"/>
                    <a:pt x="354" y="131"/>
                  </a:cubicBezTo>
                  <a:cubicBezTo>
                    <a:pt x="367" y="121"/>
                    <a:pt x="371" y="107"/>
                    <a:pt x="367" y="87"/>
                  </a:cubicBezTo>
                  <a:cubicBezTo>
                    <a:pt x="363" y="70"/>
                    <a:pt x="358" y="55"/>
                    <a:pt x="353" y="36"/>
                  </a:cubicBezTo>
                  <a:cubicBezTo>
                    <a:pt x="371" y="36"/>
                    <a:pt x="381" y="42"/>
                    <a:pt x="385" y="55"/>
                  </a:cubicBezTo>
                  <a:cubicBezTo>
                    <a:pt x="387" y="61"/>
                    <a:pt x="389" y="67"/>
                    <a:pt x="391" y="72"/>
                  </a:cubicBezTo>
                  <a:cubicBezTo>
                    <a:pt x="397" y="84"/>
                    <a:pt x="402" y="90"/>
                    <a:pt x="409" y="90"/>
                  </a:cubicBezTo>
                  <a:cubicBezTo>
                    <a:pt x="414" y="90"/>
                    <a:pt x="420" y="87"/>
                    <a:pt x="429" y="82"/>
                  </a:cubicBezTo>
                  <a:cubicBezTo>
                    <a:pt x="440" y="76"/>
                    <a:pt x="451" y="68"/>
                    <a:pt x="462" y="61"/>
                  </a:cubicBezTo>
                  <a:cubicBezTo>
                    <a:pt x="469" y="56"/>
                    <a:pt x="474" y="54"/>
                    <a:pt x="479" y="54"/>
                  </a:cubicBezTo>
                  <a:cubicBezTo>
                    <a:pt x="485" y="54"/>
                    <a:pt x="490" y="59"/>
                    <a:pt x="499" y="71"/>
                  </a:cubicBezTo>
                  <a:cubicBezTo>
                    <a:pt x="496" y="73"/>
                    <a:pt x="493" y="76"/>
                    <a:pt x="490" y="76"/>
                  </a:cubicBezTo>
                  <a:cubicBezTo>
                    <a:pt x="480" y="77"/>
                    <a:pt x="473" y="79"/>
                    <a:pt x="467" y="84"/>
                  </a:cubicBezTo>
                  <a:cubicBezTo>
                    <a:pt x="459" y="90"/>
                    <a:pt x="454" y="100"/>
                    <a:pt x="453" y="113"/>
                  </a:cubicBezTo>
                  <a:cubicBezTo>
                    <a:pt x="446" y="154"/>
                    <a:pt x="460" y="177"/>
                    <a:pt x="495" y="195"/>
                  </a:cubicBezTo>
                  <a:cubicBezTo>
                    <a:pt x="509" y="203"/>
                    <a:pt x="524" y="209"/>
                    <a:pt x="539" y="216"/>
                  </a:cubicBezTo>
                  <a:cubicBezTo>
                    <a:pt x="550" y="220"/>
                    <a:pt x="557" y="227"/>
                    <a:pt x="554" y="242"/>
                  </a:cubicBezTo>
                  <a:cubicBezTo>
                    <a:pt x="522" y="243"/>
                    <a:pt x="491" y="244"/>
                    <a:pt x="457" y="244"/>
                  </a:cubicBezTo>
                  <a:cubicBezTo>
                    <a:pt x="467" y="204"/>
                    <a:pt x="456" y="167"/>
                    <a:pt x="433" y="132"/>
                  </a:cubicBezTo>
                  <a:cubicBezTo>
                    <a:pt x="429" y="127"/>
                    <a:pt x="422" y="123"/>
                    <a:pt x="416" y="118"/>
                  </a:cubicBezTo>
                  <a:cubicBezTo>
                    <a:pt x="414" y="119"/>
                    <a:pt x="412" y="120"/>
                    <a:pt x="410" y="121"/>
                  </a:cubicBezTo>
                  <a:cubicBezTo>
                    <a:pt x="410" y="127"/>
                    <a:pt x="408" y="134"/>
                    <a:pt x="411" y="139"/>
                  </a:cubicBezTo>
                  <a:cubicBezTo>
                    <a:pt x="415" y="150"/>
                    <a:pt x="421" y="160"/>
                    <a:pt x="426" y="170"/>
                  </a:cubicBezTo>
                  <a:cubicBezTo>
                    <a:pt x="439" y="198"/>
                    <a:pt x="438" y="227"/>
                    <a:pt x="427" y="256"/>
                  </a:cubicBezTo>
                  <a:cubicBezTo>
                    <a:pt x="412" y="295"/>
                    <a:pt x="416" y="333"/>
                    <a:pt x="424" y="371"/>
                  </a:cubicBezTo>
                  <a:cubicBezTo>
                    <a:pt x="429" y="390"/>
                    <a:pt x="441" y="403"/>
                    <a:pt x="460" y="412"/>
                  </a:cubicBezTo>
                  <a:cubicBezTo>
                    <a:pt x="462" y="411"/>
                    <a:pt x="465" y="409"/>
                    <a:pt x="466" y="408"/>
                  </a:cubicBezTo>
                  <a:cubicBezTo>
                    <a:pt x="474" y="402"/>
                    <a:pt x="471" y="394"/>
                    <a:pt x="466" y="386"/>
                  </a:cubicBezTo>
                  <a:cubicBezTo>
                    <a:pt x="454" y="368"/>
                    <a:pt x="444" y="350"/>
                    <a:pt x="446" y="324"/>
                  </a:cubicBezTo>
                  <a:cubicBezTo>
                    <a:pt x="461" y="336"/>
                    <a:pt x="475" y="343"/>
                    <a:pt x="494" y="343"/>
                  </a:cubicBezTo>
                  <a:cubicBezTo>
                    <a:pt x="496" y="343"/>
                    <a:pt x="498" y="343"/>
                    <a:pt x="500" y="343"/>
                  </a:cubicBezTo>
                  <a:cubicBezTo>
                    <a:pt x="501" y="343"/>
                    <a:pt x="501" y="343"/>
                    <a:pt x="502" y="343"/>
                  </a:cubicBezTo>
                  <a:cubicBezTo>
                    <a:pt x="519" y="343"/>
                    <a:pt x="534" y="367"/>
                    <a:pt x="531" y="385"/>
                  </a:cubicBezTo>
                  <a:cubicBezTo>
                    <a:pt x="531" y="390"/>
                    <a:pt x="527" y="395"/>
                    <a:pt x="523" y="398"/>
                  </a:cubicBezTo>
                  <a:cubicBezTo>
                    <a:pt x="523" y="398"/>
                    <a:pt x="523" y="398"/>
                    <a:pt x="523" y="398"/>
                  </a:cubicBezTo>
                  <a:cubicBezTo>
                    <a:pt x="513" y="405"/>
                    <a:pt x="502" y="410"/>
                    <a:pt x="492" y="417"/>
                  </a:cubicBezTo>
                  <a:cubicBezTo>
                    <a:pt x="484" y="422"/>
                    <a:pt x="474" y="423"/>
                    <a:pt x="466" y="429"/>
                  </a:cubicBezTo>
                  <a:cubicBezTo>
                    <a:pt x="465" y="430"/>
                    <a:pt x="463" y="432"/>
                    <a:pt x="462" y="433"/>
                  </a:cubicBezTo>
                  <a:cubicBezTo>
                    <a:pt x="461" y="434"/>
                    <a:pt x="460" y="435"/>
                    <a:pt x="459" y="436"/>
                  </a:cubicBezTo>
                  <a:cubicBezTo>
                    <a:pt x="456" y="438"/>
                    <a:pt x="452" y="439"/>
                    <a:pt x="448" y="439"/>
                  </a:cubicBezTo>
                  <a:cubicBezTo>
                    <a:pt x="444" y="439"/>
                    <a:pt x="439" y="438"/>
                    <a:pt x="435" y="437"/>
                  </a:cubicBezTo>
                  <a:cubicBezTo>
                    <a:pt x="411" y="429"/>
                    <a:pt x="385" y="426"/>
                    <a:pt x="360" y="421"/>
                  </a:cubicBezTo>
                  <a:cubicBezTo>
                    <a:pt x="345" y="417"/>
                    <a:pt x="330" y="413"/>
                    <a:pt x="316" y="407"/>
                  </a:cubicBezTo>
                  <a:cubicBezTo>
                    <a:pt x="312" y="405"/>
                    <a:pt x="309" y="397"/>
                    <a:pt x="310" y="392"/>
                  </a:cubicBezTo>
                  <a:cubicBezTo>
                    <a:pt x="310" y="391"/>
                    <a:pt x="311" y="389"/>
                    <a:pt x="313" y="388"/>
                  </a:cubicBezTo>
                  <a:cubicBezTo>
                    <a:pt x="315" y="386"/>
                    <a:pt x="319" y="384"/>
                    <a:pt x="322" y="384"/>
                  </a:cubicBezTo>
                  <a:cubicBezTo>
                    <a:pt x="324" y="383"/>
                    <a:pt x="325" y="383"/>
                    <a:pt x="327" y="383"/>
                  </a:cubicBezTo>
                  <a:cubicBezTo>
                    <a:pt x="329" y="383"/>
                    <a:pt x="331" y="383"/>
                    <a:pt x="332" y="383"/>
                  </a:cubicBezTo>
                  <a:cubicBezTo>
                    <a:pt x="334" y="383"/>
                    <a:pt x="336" y="384"/>
                    <a:pt x="338" y="384"/>
                  </a:cubicBezTo>
                  <a:cubicBezTo>
                    <a:pt x="340" y="384"/>
                    <a:pt x="342" y="383"/>
                    <a:pt x="344" y="383"/>
                  </a:cubicBezTo>
                  <a:cubicBezTo>
                    <a:pt x="358" y="380"/>
                    <a:pt x="373" y="377"/>
                    <a:pt x="385" y="370"/>
                  </a:cubicBezTo>
                  <a:cubicBezTo>
                    <a:pt x="386" y="369"/>
                    <a:pt x="387" y="368"/>
                    <a:pt x="388" y="368"/>
                  </a:cubicBezTo>
                  <a:cubicBezTo>
                    <a:pt x="404" y="355"/>
                    <a:pt x="404" y="335"/>
                    <a:pt x="389" y="323"/>
                  </a:cubicBezTo>
                  <a:cubicBezTo>
                    <a:pt x="377" y="313"/>
                    <a:pt x="363" y="306"/>
                    <a:pt x="350" y="299"/>
                  </a:cubicBezTo>
                  <a:cubicBezTo>
                    <a:pt x="344" y="295"/>
                    <a:pt x="336" y="292"/>
                    <a:pt x="328" y="288"/>
                  </a:cubicBezTo>
                  <a:cubicBezTo>
                    <a:pt x="329" y="287"/>
                    <a:pt x="330" y="287"/>
                    <a:pt x="331" y="286"/>
                  </a:cubicBezTo>
                  <a:cubicBezTo>
                    <a:pt x="335" y="282"/>
                    <a:pt x="339" y="281"/>
                    <a:pt x="344" y="281"/>
                  </a:cubicBezTo>
                  <a:cubicBezTo>
                    <a:pt x="350" y="281"/>
                    <a:pt x="355" y="284"/>
                    <a:pt x="361" y="285"/>
                  </a:cubicBezTo>
                  <a:cubicBezTo>
                    <a:pt x="365" y="285"/>
                    <a:pt x="368" y="286"/>
                    <a:pt x="372" y="286"/>
                  </a:cubicBezTo>
                  <a:moveTo>
                    <a:pt x="101" y="237"/>
                  </a:moveTo>
                  <a:cubicBezTo>
                    <a:pt x="97" y="237"/>
                    <a:pt x="94" y="235"/>
                    <a:pt x="91" y="231"/>
                  </a:cubicBezTo>
                  <a:cubicBezTo>
                    <a:pt x="85" y="224"/>
                    <a:pt x="79" y="214"/>
                    <a:pt x="89" y="205"/>
                  </a:cubicBezTo>
                  <a:cubicBezTo>
                    <a:pt x="94" y="200"/>
                    <a:pt x="99" y="196"/>
                    <a:pt x="104" y="192"/>
                  </a:cubicBezTo>
                  <a:cubicBezTo>
                    <a:pt x="109" y="188"/>
                    <a:pt x="114" y="185"/>
                    <a:pt x="119" y="181"/>
                  </a:cubicBezTo>
                  <a:cubicBezTo>
                    <a:pt x="121" y="180"/>
                    <a:pt x="122" y="179"/>
                    <a:pt x="124" y="177"/>
                  </a:cubicBezTo>
                  <a:cubicBezTo>
                    <a:pt x="143" y="163"/>
                    <a:pt x="142" y="150"/>
                    <a:pt x="123" y="131"/>
                  </a:cubicBezTo>
                  <a:cubicBezTo>
                    <a:pt x="104" y="112"/>
                    <a:pt x="84" y="92"/>
                    <a:pt x="75" y="66"/>
                  </a:cubicBezTo>
                  <a:cubicBezTo>
                    <a:pt x="73" y="59"/>
                    <a:pt x="72" y="50"/>
                    <a:pt x="75" y="43"/>
                  </a:cubicBezTo>
                  <a:cubicBezTo>
                    <a:pt x="76" y="38"/>
                    <a:pt x="79" y="35"/>
                    <a:pt x="82" y="33"/>
                  </a:cubicBezTo>
                  <a:cubicBezTo>
                    <a:pt x="84" y="31"/>
                    <a:pt x="87" y="30"/>
                    <a:pt x="90" y="30"/>
                  </a:cubicBezTo>
                  <a:cubicBezTo>
                    <a:pt x="94" y="30"/>
                    <a:pt x="98" y="32"/>
                    <a:pt x="102" y="36"/>
                  </a:cubicBezTo>
                  <a:cubicBezTo>
                    <a:pt x="111" y="44"/>
                    <a:pt x="118" y="55"/>
                    <a:pt x="124" y="65"/>
                  </a:cubicBezTo>
                  <a:cubicBezTo>
                    <a:pt x="130" y="77"/>
                    <a:pt x="134" y="90"/>
                    <a:pt x="140" y="101"/>
                  </a:cubicBezTo>
                  <a:cubicBezTo>
                    <a:pt x="145" y="110"/>
                    <a:pt x="151" y="114"/>
                    <a:pt x="158" y="114"/>
                  </a:cubicBezTo>
                  <a:cubicBezTo>
                    <a:pt x="163" y="114"/>
                    <a:pt x="169" y="112"/>
                    <a:pt x="176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9" y="104"/>
                    <a:pt x="181" y="101"/>
                    <a:pt x="183" y="98"/>
                  </a:cubicBezTo>
                  <a:cubicBezTo>
                    <a:pt x="188" y="93"/>
                    <a:pt x="192" y="89"/>
                    <a:pt x="196" y="86"/>
                  </a:cubicBezTo>
                  <a:cubicBezTo>
                    <a:pt x="199" y="83"/>
                    <a:pt x="203" y="82"/>
                    <a:pt x="206" y="82"/>
                  </a:cubicBezTo>
                  <a:cubicBezTo>
                    <a:pt x="213" y="82"/>
                    <a:pt x="220" y="86"/>
                    <a:pt x="232" y="94"/>
                  </a:cubicBezTo>
                  <a:cubicBezTo>
                    <a:pt x="226" y="107"/>
                    <a:pt x="220" y="120"/>
                    <a:pt x="209" y="132"/>
                  </a:cubicBezTo>
                  <a:cubicBezTo>
                    <a:pt x="199" y="143"/>
                    <a:pt x="195" y="160"/>
                    <a:pt x="187" y="177"/>
                  </a:cubicBezTo>
                  <a:cubicBezTo>
                    <a:pt x="180" y="168"/>
                    <a:pt x="171" y="159"/>
                    <a:pt x="162" y="148"/>
                  </a:cubicBezTo>
                  <a:cubicBezTo>
                    <a:pt x="158" y="149"/>
                    <a:pt x="155" y="150"/>
                    <a:pt x="153" y="152"/>
                  </a:cubicBezTo>
                  <a:cubicBezTo>
                    <a:pt x="148" y="156"/>
                    <a:pt x="149" y="162"/>
                    <a:pt x="155" y="169"/>
                  </a:cubicBezTo>
                  <a:cubicBezTo>
                    <a:pt x="170" y="189"/>
                    <a:pt x="185" y="209"/>
                    <a:pt x="201" y="230"/>
                  </a:cubicBezTo>
                  <a:cubicBezTo>
                    <a:pt x="200" y="231"/>
                    <a:pt x="199" y="232"/>
                    <a:pt x="198" y="233"/>
                  </a:cubicBezTo>
                  <a:cubicBezTo>
                    <a:pt x="194" y="229"/>
                    <a:pt x="189" y="225"/>
                    <a:pt x="185" y="221"/>
                  </a:cubicBezTo>
                  <a:cubicBezTo>
                    <a:pt x="175" y="210"/>
                    <a:pt x="166" y="205"/>
                    <a:pt x="157" y="205"/>
                  </a:cubicBezTo>
                  <a:cubicBezTo>
                    <a:pt x="150" y="205"/>
                    <a:pt x="142" y="208"/>
                    <a:pt x="134" y="214"/>
                  </a:cubicBezTo>
                  <a:cubicBezTo>
                    <a:pt x="133" y="215"/>
                    <a:pt x="131" y="217"/>
                    <a:pt x="129" y="218"/>
                  </a:cubicBezTo>
                  <a:cubicBezTo>
                    <a:pt x="125" y="222"/>
                    <a:pt x="122" y="227"/>
                    <a:pt x="117" y="230"/>
                  </a:cubicBezTo>
                  <a:cubicBezTo>
                    <a:pt x="117" y="231"/>
                    <a:pt x="116" y="231"/>
                    <a:pt x="115" y="231"/>
                  </a:cubicBezTo>
                  <a:cubicBezTo>
                    <a:pt x="111" y="234"/>
                    <a:pt x="106" y="237"/>
                    <a:pt x="101" y="237"/>
                  </a:cubicBezTo>
                  <a:moveTo>
                    <a:pt x="76" y="0"/>
                  </a:moveTo>
                  <a:cubicBezTo>
                    <a:pt x="74" y="1"/>
                    <a:pt x="73" y="2"/>
                    <a:pt x="71" y="3"/>
                  </a:cubicBezTo>
                  <a:cubicBezTo>
                    <a:pt x="39" y="28"/>
                    <a:pt x="44" y="64"/>
                    <a:pt x="64" y="98"/>
                  </a:cubicBezTo>
                  <a:cubicBezTo>
                    <a:pt x="77" y="117"/>
                    <a:pt x="91" y="136"/>
                    <a:pt x="105" y="156"/>
                  </a:cubicBezTo>
                  <a:cubicBezTo>
                    <a:pt x="81" y="180"/>
                    <a:pt x="48" y="196"/>
                    <a:pt x="56" y="235"/>
                  </a:cubicBezTo>
                  <a:cubicBezTo>
                    <a:pt x="56" y="235"/>
                    <a:pt x="55" y="235"/>
                    <a:pt x="55" y="235"/>
                  </a:cubicBezTo>
                  <a:cubicBezTo>
                    <a:pt x="35" y="235"/>
                    <a:pt x="23" y="236"/>
                    <a:pt x="16" y="242"/>
                  </a:cubicBezTo>
                  <a:cubicBezTo>
                    <a:pt x="7" y="249"/>
                    <a:pt x="4" y="261"/>
                    <a:pt x="2" y="281"/>
                  </a:cubicBezTo>
                  <a:cubicBezTo>
                    <a:pt x="1" y="290"/>
                    <a:pt x="0" y="299"/>
                    <a:pt x="0" y="307"/>
                  </a:cubicBezTo>
                  <a:cubicBezTo>
                    <a:pt x="1" y="330"/>
                    <a:pt x="11" y="341"/>
                    <a:pt x="33" y="346"/>
                  </a:cubicBezTo>
                  <a:cubicBezTo>
                    <a:pt x="44" y="348"/>
                    <a:pt x="54" y="351"/>
                    <a:pt x="66" y="354"/>
                  </a:cubicBezTo>
                  <a:cubicBezTo>
                    <a:pt x="50" y="374"/>
                    <a:pt x="37" y="390"/>
                    <a:pt x="25" y="407"/>
                  </a:cubicBezTo>
                  <a:cubicBezTo>
                    <a:pt x="12" y="424"/>
                    <a:pt x="16" y="435"/>
                    <a:pt x="34" y="443"/>
                  </a:cubicBezTo>
                  <a:cubicBezTo>
                    <a:pt x="42" y="447"/>
                    <a:pt x="49" y="449"/>
                    <a:pt x="57" y="449"/>
                  </a:cubicBezTo>
                  <a:cubicBezTo>
                    <a:pt x="67" y="449"/>
                    <a:pt x="76" y="446"/>
                    <a:pt x="86" y="441"/>
                  </a:cubicBezTo>
                  <a:cubicBezTo>
                    <a:pt x="94" y="437"/>
                    <a:pt x="102" y="434"/>
                    <a:pt x="109" y="430"/>
                  </a:cubicBezTo>
                  <a:cubicBezTo>
                    <a:pt x="100" y="452"/>
                    <a:pt x="88" y="472"/>
                    <a:pt x="82" y="493"/>
                  </a:cubicBezTo>
                  <a:cubicBezTo>
                    <a:pt x="76" y="515"/>
                    <a:pt x="85" y="526"/>
                    <a:pt x="107" y="526"/>
                  </a:cubicBezTo>
                  <a:cubicBezTo>
                    <a:pt x="108" y="526"/>
                    <a:pt x="109" y="526"/>
                    <a:pt x="110" y="526"/>
                  </a:cubicBezTo>
                  <a:cubicBezTo>
                    <a:pt x="120" y="526"/>
                    <a:pt x="130" y="520"/>
                    <a:pt x="140" y="515"/>
                  </a:cubicBezTo>
                  <a:cubicBezTo>
                    <a:pt x="156" y="506"/>
                    <a:pt x="171" y="495"/>
                    <a:pt x="188" y="484"/>
                  </a:cubicBezTo>
                  <a:cubicBezTo>
                    <a:pt x="198" y="499"/>
                    <a:pt x="198" y="509"/>
                    <a:pt x="189" y="520"/>
                  </a:cubicBezTo>
                  <a:cubicBezTo>
                    <a:pt x="181" y="530"/>
                    <a:pt x="176" y="542"/>
                    <a:pt x="168" y="552"/>
                  </a:cubicBezTo>
                  <a:cubicBezTo>
                    <a:pt x="160" y="564"/>
                    <a:pt x="159" y="576"/>
                    <a:pt x="169" y="586"/>
                  </a:cubicBezTo>
                  <a:cubicBezTo>
                    <a:pt x="175" y="593"/>
                    <a:pt x="184" y="597"/>
                    <a:pt x="194" y="597"/>
                  </a:cubicBezTo>
                  <a:cubicBezTo>
                    <a:pt x="199" y="597"/>
                    <a:pt x="204" y="596"/>
                    <a:pt x="209" y="593"/>
                  </a:cubicBezTo>
                  <a:cubicBezTo>
                    <a:pt x="211" y="592"/>
                    <a:pt x="213" y="590"/>
                    <a:pt x="215" y="589"/>
                  </a:cubicBezTo>
                  <a:cubicBezTo>
                    <a:pt x="223" y="582"/>
                    <a:pt x="231" y="573"/>
                    <a:pt x="237" y="564"/>
                  </a:cubicBezTo>
                  <a:cubicBezTo>
                    <a:pt x="243" y="555"/>
                    <a:pt x="248" y="548"/>
                    <a:pt x="253" y="544"/>
                  </a:cubicBezTo>
                  <a:cubicBezTo>
                    <a:pt x="259" y="539"/>
                    <a:pt x="265" y="537"/>
                    <a:pt x="273" y="537"/>
                  </a:cubicBezTo>
                  <a:cubicBezTo>
                    <a:pt x="277" y="537"/>
                    <a:pt x="281" y="538"/>
                    <a:pt x="286" y="539"/>
                  </a:cubicBezTo>
                  <a:cubicBezTo>
                    <a:pt x="290" y="540"/>
                    <a:pt x="294" y="540"/>
                    <a:pt x="298" y="540"/>
                  </a:cubicBezTo>
                  <a:cubicBezTo>
                    <a:pt x="311" y="540"/>
                    <a:pt x="322" y="535"/>
                    <a:pt x="333" y="529"/>
                  </a:cubicBezTo>
                  <a:cubicBezTo>
                    <a:pt x="367" y="510"/>
                    <a:pt x="401" y="491"/>
                    <a:pt x="435" y="471"/>
                  </a:cubicBezTo>
                  <a:cubicBezTo>
                    <a:pt x="484" y="442"/>
                    <a:pt x="532" y="413"/>
                    <a:pt x="581" y="384"/>
                  </a:cubicBezTo>
                  <a:cubicBezTo>
                    <a:pt x="584" y="382"/>
                    <a:pt x="587" y="379"/>
                    <a:pt x="590" y="378"/>
                  </a:cubicBezTo>
                  <a:cubicBezTo>
                    <a:pt x="638" y="357"/>
                    <a:pt x="683" y="334"/>
                    <a:pt x="727" y="305"/>
                  </a:cubicBezTo>
                  <a:cubicBezTo>
                    <a:pt x="755" y="287"/>
                    <a:pt x="786" y="274"/>
                    <a:pt x="815" y="258"/>
                  </a:cubicBezTo>
                  <a:cubicBezTo>
                    <a:pt x="818" y="256"/>
                    <a:pt x="821" y="255"/>
                    <a:pt x="823" y="253"/>
                  </a:cubicBezTo>
                  <a:cubicBezTo>
                    <a:pt x="837" y="242"/>
                    <a:pt x="840" y="227"/>
                    <a:pt x="829" y="210"/>
                  </a:cubicBezTo>
                  <a:cubicBezTo>
                    <a:pt x="824" y="202"/>
                    <a:pt x="825" y="196"/>
                    <a:pt x="831" y="191"/>
                  </a:cubicBezTo>
                  <a:cubicBezTo>
                    <a:pt x="832" y="191"/>
                    <a:pt x="832" y="190"/>
                    <a:pt x="833" y="190"/>
                  </a:cubicBezTo>
                  <a:cubicBezTo>
                    <a:pt x="839" y="186"/>
                    <a:pt x="847" y="184"/>
                    <a:pt x="854" y="182"/>
                  </a:cubicBezTo>
                  <a:cubicBezTo>
                    <a:pt x="861" y="179"/>
                    <a:pt x="867" y="176"/>
                    <a:pt x="872" y="173"/>
                  </a:cubicBezTo>
                  <a:cubicBezTo>
                    <a:pt x="883" y="164"/>
                    <a:pt x="887" y="151"/>
                    <a:pt x="884" y="136"/>
                  </a:cubicBezTo>
                  <a:cubicBezTo>
                    <a:pt x="882" y="127"/>
                    <a:pt x="879" y="119"/>
                    <a:pt x="874" y="111"/>
                  </a:cubicBezTo>
                  <a:cubicBezTo>
                    <a:pt x="867" y="98"/>
                    <a:pt x="863" y="94"/>
                    <a:pt x="853" y="94"/>
                  </a:cubicBezTo>
                  <a:cubicBezTo>
                    <a:pt x="849" y="94"/>
                    <a:pt x="844" y="94"/>
                    <a:pt x="837" y="96"/>
                  </a:cubicBezTo>
                  <a:cubicBezTo>
                    <a:pt x="831" y="97"/>
                    <a:pt x="824" y="97"/>
                    <a:pt x="818" y="98"/>
                  </a:cubicBezTo>
                  <a:cubicBezTo>
                    <a:pt x="816" y="92"/>
                    <a:pt x="813" y="88"/>
                    <a:pt x="814" y="84"/>
                  </a:cubicBezTo>
                  <a:cubicBezTo>
                    <a:pt x="817" y="67"/>
                    <a:pt x="805" y="58"/>
                    <a:pt x="795" y="49"/>
                  </a:cubicBezTo>
                  <a:cubicBezTo>
                    <a:pt x="789" y="43"/>
                    <a:pt x="782" y="41"/>
                    <a:pt x="775" y="41"/>
                  </a:cubicBezTo>
                  <a:cubicBezTo>
                    <a:pt x="769" y="41"/>
                    <a:pt x="762" y="43"/>
                    <a:pt x="756" y="48"/>
                  </a:cubicBezTo>
                  <a:cubicBezTo>
                    <a:pt x="752" y="51"/>
                    <a:pt x="747" y="56"/>
                    <a:pt x="745" y="62"/>
                  </a:cubicBezTo>
                  <a:cubicBezTo>
                    <a:pt x="741" y="69"/>
                    <a:pt x="736" y="76"/>
                    <a:pt x="730" y="82"/>
                  </a:cubicBezTo>
                  <a:cubicBezTo>
                    <a:pt x="723" y="89"/>
                    <a:pt x="714" y="94"/>
                    <a:pt x="707" y="101"/>
                  </a:cubicBezTo>
                  <a:cubicBezTo>
                    <a:pt x="705" y="103"/>
                    <a:pt x="704" y="104"/>
                    <a:pt x="702" y="106"/>
                  </a:cubicBezTo>
                  <a:cubicBezTo>
                    <a:pt x="689" y="115"/>
                    <a:pt x="675" y="120"/>
                    <a:pt x="656" y="120"/>
                  </a:cubicBezTo>
                  <a:cubicBezTo>
                    <a:pt x="655" y="120"/>
                    <a:pt x="653" y="120"/>
                    <a:pt x="652" y="119"/>
                  </a:cubicBezTo>
                  <a:cubicBezTo>
                    <a:pt x="653" y="109"/>
                    <a:pt x="654" y="101"/>
                    <a:pt x="656" y="93"/>
                  </a:cubicBezTo>
                  <a:cubicBezTo>
                    <a:pt x="662" y="74"/>
                    <a:pt x="661" y="56"/>
                    <a:pt x="649" y="39"/>
                  </a:cubicBezTo>
                  <a:cubicBezTo>
                    <a:pt x="641" y="28"/>
                    <a:pt x="631" y="22"/>
                    <a:pt x="620" y="22"/>
                  </a:cubicBezTo>
                  <a:cubicBezTo>
                    <a:pt x="614" y="22"/>
                    <a:pt x="608" y="24"/>
                    <a:pt x="602" y="28"/>
                  </a:cubicBezTo>
                  <a:cubicBezTo>
                    <a:pt x="598" y="32"/>
                    <a:pt x="594" y="36"/>
                    <a:pt x="590" y="42"/>
                  </a:cubicBezTo>
                  <a:cubicBezTo>
                    <a:pt x="581" y="57"/>
                    <a:pt x="575" y="75"/>
                    <a:pt x="569" y="92"/>
                  </a:cubicBezTo>
                  <a:cubicBezTo>
                    <a:pt x="567" y="97"/>
                    <a:pt x="565" y="103"/>
                    <a:pt x="563" y="112"/>
                  </a:cubicBezTo>
                  <a:cubicBezTo>
                    <a:pt x="549" y="104"/>
                    <a:pt x="537" y="97"/>
                    <a:pt x="527" y="91"/>
                  </a:cubicBezTo>
                  <a:cubicBezTo>
                    <a:pt x="526" y="81"/>
                    <a:pt x="527" y="72"/>
                    <a:pt x="525" y="63"/>
                  </a:cubicBezTo>
                  <a:cubicBezTo>
                    <a:pt x="519" y="38"/>
                    <a:pt x="504" y="24"/>
                    <a:pt x="485" y="24"/>
                  </a:cubicBezTo>
                  <a:cubicBezTo>
                    <a:pt x="475" y="24"/>
                    <a:pt x="462" y="29"/>
                    <a:pt x="450" y="38"/>
                  </a:cubicBezTo>
                  <a:cubicBezTo>
                    <a:pt x="449" y="39"/>
                    <a:pt x="448" y="40"/>
                    <a:pt x="448" y="40"/>
                  </a:cubicBezTo>
                  <a:cubicBezTo>
                    <a:pt x="445" y="42"/>
                    <a:pt x="443" y="45"/>
                    <a:pt x="440" y="47"/>
                  </a:cubicBezTo>
                  <a:cubicBezTo>
                    <a:pt x="433" y="52"/>
                    <a:pt x="426" y="56"/>
                    <a:pt x="417" y="56"/>
                  </a:cubicBezTo>
                  <a:cubicBezTo>
                    <a:pt x="416" y="56"/>
                    <a:pt x="415" y="56"/>
                    <a:pt x="413" y="56"/>
                  </a:cubicBezTo>
                  <a:cubicBezTo>
                    <a:pt x="409" y="45"/>
                    <a:pt x="406" y="35"/>
                    <a:pt x="401" y="26"/>
                  </a:cubicBezTo>
                  <a:cubicBezTo>
                    <a:pt x="394" y="11"/>
                    <a:pt x="383" y="4"/>
                    <a:pt x="368" y="4"/>
                  </a:cubicBezTo>
                  <a:cubicBezTo>
                    <a:pt x="361" y="4"/>
                    <a:pt x="352" y="6"/>
                    <a:pt x="344" y="9"/>
                  </a:cubicBezTo>
                  <a:cubicBezTo>
                    <a:pt x="340" y="11"/>
                    <a:pt x="337" y="13"/>
                    <a:pt x="334" y="15"/>
                  </a:cubicBezTo>
                  <a:cubicBezTo>
                    <a:pt x="323" y="23"/>
                    <a:pt x="321" y="37"/>
                    <a:pt x="328" y="56"/>
                  </a:cubicBezTo>
                  <a:cubicBezTo>
                    <a:pt x="330" y="61"/>
                    <a:pt x="331" y="65"/>
                    <a:pt x="332" y="69"/>
                  </a:cubicBezTo>
                  <a:cubicBezTo>
                    <a:pt x="340" y="95"/>
                    <a:pt x="344" y="106"/>
                    <a:pt x="335" y="113"/>
                  </a:cubicBezTo>
                  <a:cubicBezTo>
                    <a:pt x="329" y="118"/>
                    <a:pt x="318" y="121"/>
                    <a:pt x="300" y="125"/>
                  </a:cubicBezTo>
                  <a:cubicBezTo>
                    <a:pt x="289" y="128"/>
                    <a:pt x="281" y="132"/>
                    <a:pt x="274" y="137"/>
                  </a:cubicBezTo>
                  <a:cubicBezTo>
                    <a:pt x="264" y="144"/>
                    <a:pt x="258" y="154"/>
                    <a:pt x="252" y="167"/>
                  </a:cubicBezTo>
                  <a:cubicBezTo>
                    <a:pt x="250" y="171"/>
                    <a:pt x="248" y="176"/>
                    <a:pt x="246" y="181"/>
                  </a:cubicBezTo>
                  <a:cubicBezTo>
                    <a:pt x="245" y="181"/>
                    <a:pt x="243" y="181"/>
                    <a:pt x="241" y="181"/>
                  </a:cubicBezTo>
                  <a:cubicBezTo>
                    <a:pt x="219" y="181"/>
                    <a:pt x="214" y="173"/>
                    <a:pt x="224" y="154"/>
                  </a:cubicBezTo>
                  <a:cubicBezTo>
                    <a:pt x="231" y="140"/>
                    <a:pt x="242" y="128"/>
                    <a:pt x="251" y="114"/>
                  </a:cubicBezTo>
                  <a:cubicBezTo>
                    <a:pt x="264" y="93"/>
                    <a:pt x="259" y="74"/>
                    <a:pt x="238" y="63"/>
                  </a:cubicBezTo>
                  <a:cubicBezTo>
                    <a:pt x="230" y="58"/>
                    <a:pt x="221" y="56"/>
                    <a:pt x="213" y="56"/>
                  </a:cubicBezTo>
                  <a:cubicBezTo>
                    <a:pt x="207" y="56"/>
                    <a:pt x="201" y="57"/>
                    <a:pt x="196" y="60"/>
                  </a:cubicBezTo>
                  <a:cubicBezTo>
                    <a:pt x="183" y="66"/>
                    <a:pt x="171" y="74"/>
                    <a:pt x="156" y="82"/>
                  </a:cubicBezTo>
                  <a:cubicBezTo>
                    <a:pt x="147" y="40"/>
                    <a:pt x="127" y="6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367"/>
            <p:cNvSpPr>
              <a:spLocks noEditPoints="1"/>
            </p:cNvSpPr>
            <p:nvPr/>
          </p:nvSpPr>
          <p:spPr bwMode="auto">
            <a:xfrm>
              <a:off x="1085850" y="1722438"/>
              <a:ext cx="649288" cy="623888"/>
            </a:xfrm>
            <a:custGeom>
              <a:avLst/>
              <a:gdLst>
                <a:gd name="T0" fmla="*/ 154 w 912"/>
                <a:gd name="T1" fmla="*/ 731 h 878"/>
                <a:gd name="T2" fmla="*/ 489 w 912"/>
                <a:gd name="T3" fmla="*/ 734 h 878"/>
                <a:gd name="T4" fmla="*/ 497 w 912"/>
                <a:gd name="T5" fmla="*/ 854 h 878"/>
                <a:gd name="T6" fmla="*/ 688 w 912"/>
                <a:gd name="T7" fmla="*/ 701 h 878"/>
                <a:gd name="T8" fmla="*/ 714 w 912"/>
                <a:gd name="T9" fmla="*/ 648 h 878"/>
                <a:gd name="T10" fmla="*/ 772 w 912"/>
                <a:gd name="T11" fmla="*/ 455 h 878"/>
                <a:gd name="T12" fmla="*/ 876 w 912"/>
                <a:gd name="T13" fmla="*/ 390 h 878"/>
                <a:gd name="T14" fmla="*/ 730 w 912"/>
                <a:gd name="T15" fmla="*/ 775 h 878"/>
                <a:gd name="T16" fmla="*/ 319 w 912"/>
                <a:gd name="T17" fmla="*/ 644 h 878"/>
                <a:gd name="T18" fmla="*/ 213 w 912"/>
                <a:gd name="T19" fmla="*/ 553 h 878"/>
                <a:gd name="T20" fmla="*/ 259 w 912"/>
                <a:gd name="T21" fmla="*/ 313 h 878"/>
                <a:gd name="T22" fmla="*/ 386 w 912"/>
                <a:gd name="T23" fmla="*/ 222 h 878"/>
                <a:gd name="T24" fmla="*/ 646 w 912"/>
                <a:gd name="T25" fmla="*/ 271 h 878"/>
                <a:gd name="T26" fmla="*/ 689 w 912"/>
                <a:gd name="T27" fmla="*/ 623 h 878"/>
                <a:gd name="T28" fmla="*/ 623 w 912"/>
                <a:gd name="T29" fmla="*/ 688 h 878"/>
                <a:gd name="T30" fmla="*/ 500 w 912"/>
                <a:gd name="T31" fmla="*/ 702 h 878"/>
                <a:gd name="T32" fmla="*/ 193 w 912"/>
                <a:gd name="T33" fmla="*/ 116 h 878"/>
                <a:gd name="T34" fmla="*/ 245 w 912"/>
                <a:gd name="T35" fmla="*/ 277 h 878"/>
                <a:gd name="T36" fmla="*/ 40 w 912"/>
                <a:gd name="T37" fmla="*/ 483 h 878"/>
                <a:gd name="T38" fmla="*/ 641 w 912"/>
                <a:gd name="T39" fmla="*/ 219 h 878"/>
                <a:gd name="T40" fmla="*/ 458 w 912"/>
                <a:gd name="T41" fmla="*/ 39 h 878"/>
                <a:gd name="T42" fmla="*/ 782 w 912"/>
                <a:gd name="T43" fmla="*/ 160 h 878"/>
                <a:gd name="T44" fmla="*/ 677 w 912"/>
                <a:gd name="T45" fmla="*/ 231 h 878"/>
                <a:gd name="T46" fmla="*/ 393 w 912"/>
                <a:gd name="T47" fmla="*/ 16 h 878"/>
                <a:gd name="T48" fmla="*/ 212 w 912"/>
                <a:gd name="T49" fmla="*/ 60 h 878"/>
                <a:gd name="T50" fmla="*/ 20 w 912"/>
                <a:gd name="T51" fmla="*/ 398 h 878"/>
                <a:gd name="T52" fmla="*/ 53 w 912"/>
                <a:gd name="T53" fmla="*/ 675 h 878"/>
                <a:gd name="T54" fmla="*/ 210 w 912"/>
                <a:gd name="T55" fmla="*/ 800 h 878"/>
                <a:gd name="T56" fmla="*/ 518 w 912"/>
                <a:gd name="T57" fmla="*/ 878 h 878"/>
                <a:gd name="T58" fmla="*/ 717 w 912"/>
                <a:gd name="T59" fmla="*/ 825 h 878"/>
                <a:gd name="T60" fmla="*/ 903 w 912"/>
                <a:gd name="T61" fmla="*/ 444 h 878"/>
                <a:gd name="T62" fmla="*/ 827 w 912"/>
                <a:gd name="T63" fmla="*/ 162 h 878"/>
                <a:gd name="T64" fmla="*/ 821 w 912"/>
                <a:gd name="T65" fmla="*/ 114 h 878"/>
                <a:gd name="T66" fmla="*/ 797 w 912"/>
                <a:gd name="T67" fmla="*/ 121 h 878"/>
                <a:gd name="T68" fmla="*/ 711 w 912"/>
                <a:gd name="T69" fmla="*/ 60 h 878"/>
                <a:gd name="T70" fmla="*/ 485 w 912"/>
                <a:gd name="T71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2" h="878">
                  <a:moveTo>
                    <a:pt x="497" y="854"/>
                  </a:moveTo>
                  <a:cubicBezTo>
                    <a:pt x="371" y="854"/>
                    <a:pt x="262" y="807"/>
                    <a:pt x="154" y="731"/>
                  </a:cubicBezTo>
                  <a:cubicBezTo>
                    <a:pt x="187" y="702"/>
                    <a:pt x="215" y="677"/>
                    <a:pt x="242" y="652"/>
                  </a:cubicBezTo>
                  <a:cubicBezTo>
                    <a:pt x="321" y="694"/>
                    <a:pt x="401" y="729"/>
                    <a:pt x="489" y="734"/>
                  </a:cubicBezTo>
                  <a:cubicBezTo>
                    <a:pt x="497" y="774"/>
                    <a:pt x="505" y="811"/>
                    <a:pt x="514" y="854"/>
                  </a:cubicBezTo>
                  <a:cubicBezTo>
                    <a:pt x="508" y="854"/>
                    <a:pt x="503" y="854"/>
                    <a:pt x="497" y="854"/>
                  </a:cubicBezTo>
                  <a:moveTo>
                    <a:pt x="730" y="775"/>
                  </a:moveTo>
                  <a:cubicBezTo>
                    <a:pt x="715" y="749"/>
                    <a:pt x="700" y="726"/>
                    <a:pt x="688" y="701"/>
                  </a:cubicBezTo>
                  <a:cubicBezTo>
                    <a:pt x="685" y="695"/>
                    <a:pt x="688" y="683"/>
                    <a:pt x="692" y="676"/>
                  </a:cubicBezTo>
                  <a:cubicBezTo>
                    <a:pt x="697" y="665"/>
                    <a:pt x="706" y="657"/>
                    <a:pt x="714" y="648"/>
                  </a:cubicBezTo>
                  <a:cubicBezTo>
                    <a:pt x="743" y="613"/>
                    <a:pt x="762" y="573"/>
                    <a:pt x="766" y="526"/>
                  </a:cubicBezTo>
                  <a:cubicBezTo>
                    <a:pt x="768" y="502"/>
                    <a:pt x="773" y="478"/>
                    <a:pt x="772" y="455"/>
                  </a:cubicBezTo>
                  <a:cubicBezTo>
                    <a:pt x="771" y="428"/>
                    <a:pt x="784" y="414"/>
                    <a:pt x="805" y="408"/>
                  </a:cubicBezTo>
                  <a:cubicBezTo>
                    <a:pt x="827" y="401"/>
                    <a:pt x="849" y="396"/>
                    <a:pt x="876" y="390"/>
                  </a:cubicBezTo>
                  <a:cubicBezTo>
                    <a:pt x="883" y="462"/>
                    <a:pt x="870" y="529"/>
                    <a:pt x="853" y="593"/>
                  </a:cubicBezTo>
                  <a:cubicBezTo>
                    <a:pt x="834" y="666"/>
                    <a:pt x="796" y="727"/>
                    <a:pt x="730" y="775"/>
                  </a:cubicBezTo>
                  <a:moveTo>
                    <a:pt x="500" y="702"/>
                  </a:moveTo>
                  <a:cubicBezTo>
                    <a:pt x="434" y="702"/>
                    <a:pt x="376" y="673"/>
                    <a:pt x="319" y="644"/>
                  </a:cubicBezTo>
                  <a:cubicBezTo>
                    <a:pt x="287" y="628"/>
                    <a:pt x="253" y="614"/>
                    <a:pt x="231" y="583"/>
                  </a:cubicBezTo>
                  <a:cubicBezTo>
                    <a:pt x="224" y="573"/>
                    <a:pt x="217" y="563"/>
                    <a:pt x="213" y="553"/>
                  </a:cubicBezTo>
                  <a:cubicBezTo>
                    <a:pt x="196" y="507"/>
                    <a:pt x="197" y="458"/>
                    <a:pt x="201" y="410"/>
                  </a:cubicBezTo>
                  <a:cubicBezTo>
                    <a:pt x="204" y="371"/>
                    <a:pt x="232" y="341"/>
                    <a:pt x="259" y="313"/>
                  </a:cubicBezTo>
                  <a:cubicBezTo>
                    <a:pt x="284" y="287"/>
                    <a:pt x="312" y="264"/>
                    <a:pt x="340" y="242"/>
                  </a:cubicBezTo>
                  <a:cubicBezTo>
                    <a:pt x="353" y="232"/>
                    <a:pt x="370" y="225"/>
                    <a:pt x="386" y="222"/>
                  </a:cubicBezTo>
                  <a:cubicBezTo>
                    <a:pt x="422" y="216"/>
                    <a:pt x="459" y="214"/>
                    <a:pt x="500" y="210"/>
                  </a:cubicBezTo>
                  <a:cubicBezTo>
                    <a:pt x="553" y="213"/>
                    <a:pt x="604" y="231"/>
                    <a:pt x="646" y="271"/>
                  </a:cubicBezTo>
                  <a:cubicBezTo>
                    <a:pt x="664" y="287"/>
                    <a:pt x="684" y="304"/>
                    <a:pt x="698" y="324"/>
                  </a:cubicBezTo>
                  <a:cubicBezTo>
                    <a:pt x="757" y="404"/>
                    <a:pt x="753" y="540"/>
                    <a:pt x="689" y="623"/>
                  </a:cubicBezTo>
                  <a:cubicBezTo>
                    <a:pt x="674" y="642"/>
                    <a:pt x="656" y="659"/>
                    <a:pt x="638" y="677"/>
                  </a:cubicBezTo>
                  <a:cubicBezTo>
                    <a:pt x="634" y="682"/>
                    <a:pt x="628" y="687"/>
                    <a:pt x="623" y="688"/>
                  </a:cubicBezTo>
                  <a:cubicBezTo>
                    <a:pt x="582" y="693"/>
                    <a:pt x="541" y="702"/>
                    <a:pt x="500" y="702"/>
                  </a:cubicBezTo>
                  <a:cubicBezTo>
                    <a:pt x="500" y="702"/>
                    <a:pt x="500" y="702"/>
                    <a:pt x="500" y="702"/>
                  </a:cubicBezTo>
                  <a:moveTo>
                    <a:pt x="40" y="483"/>
                  </a:moveTo>
                  <a:cubicBezTo>
                    <a:pt x="54" y="340"/>
                    <a:pt x="89" y="215"/>
                    <a:pt x="193" y="116"/>
                  </a:cubicBezTo>
                  <a:cubicBezTo>
                    <a:pt x="230" y="148"/>
                    <a:pt x="247" y="187"/>
                    <a:pt x="260" y="228"/>
                  </a:cubicBezTo>
                  <a:cubicBezTo>
                    <a:pt x="266" y="247"/>
                    <a:pt x="260" y="262"/>
                    <a:pt x="245" y="277"/>
                  </a:cubicBezTo>
                  <a:cubicBezTo>
                    <a:pt x="200" y="321"/>
                    <a:pt x="168" y="387"/>
                    <a:pt x="157" y="452"/>
                  </a:cubicBezTo>
                  <a:cubicBezTo>
                    <a:pt x="122" y="461"/>
                    <a:pt x="84" y="471"/>
                    <a:pt x="40" y="483"/>
                  </a:cubicBezTo>
                  <a:moveTo>
                    <a:pt x="677" y="231"/>
                  </a:moveTo>
                  <a:cubicBezTo>
                    <a:pt x="665" y="231"/>
                    <a:pt x="653" y="227"/>
                    <a:pt x="641" y="219"/>
                  </a:cubicBezTo>
                  <a:cubicBezTo>
                    <a:pt x="593" y="184"/>
                    <a:pt x="538" y="174"/>
                    <a:pt x="482" y="169"/>
                  </a:cubicBezTo>
                  <a:cubicBezTo>
                    <a:pt x="465" y="132"/>
                    <a:pt x="455" y="80"/>
                    <a:pt x="458" y="39"/>
                  </a:cubicBezTo>
                  <a:cubicBezTo>
                    <a:pt x="467" y="38"/>
                    <a:pt x="476" y="38"/>
                    <a:pt x="484" y="38"/>
                  </a:cubicBezTo>
                  <a:cubicBezTo>
                    <a:pt x="597" y="38"/>
                    <a:pt x="696" y="74"/>
                    <a:pt x="782" y="160"/>
                  </a:cubicBezTo>
                  <a:cubicBezTo>
                    <a:pt x="758" y="181"/>
                    <a:pt x="739" y="203"/>
                    <a:pt x="716" y="218"/>
                  </a:cubicBezTo>
                  <a:cubicBezTo>
                    <a:pt x="704" y="226"/>
                    <a:pt x="691" y="231"/>
                    <a:pt x="677" y="231"/>
                  </a:cubicBezTo>
                  <a:moveTo>
                    <a:pt x="485" y="0"/>
                  </a:moveTo>
                  <a:cubicBezTo>
                    <a:pt x="454" y="0"/>
                    <a:pt x="424" y="4"/>
                    <a:pt x="393" y="16"/>
                  </a:cubicBezTo>
                  <a:cubicBezTo>
                    <a:pt x="351" y="31"/>
                    <a:pt x="308" y="40"/>
                    <a:pt x="263" y="44"/>
                  </a:cubicBezTo>
                  <a:cubicBezTo>
                    <a:pt x="246" y="45"/>
                    <a:pt x="227" y="51"/>
                    <a:pt x="212" y="60"/>
                  </a:cubicBezTo>
                  <a:cubicBezTo>
                    <a:pt x="158" y="96"/>
                    <a:pt x="119" y="147"/>
                    <a:pt x="86" y="203"/>
                  </a:cubicBezTo>
                  <a:cubicBezTo>
                    <a:pt x="52" y="263"/>
                    <a:pt x="32" y="330"/>
                    <a:pt x="20" y="398"/>
                  </a:cubicBezTo>
                  <a:cubicBezTo>
                    <a:pt x="12" y="447"/>
                    <a:pt x="0" y="495"/>
                    <a:pt x="18" y="545"/>
                  </a:cubicBezTo>
                  <a:cubicBezTo>
                    <a:pt x="32" y="587"/>
                    <a:pt x="43" y="631"/>
                    <a:pt x="53" y="675"/>
                  </a:cubicBezTo>
                  <a:cubicBezTo>
                    <a:pt x="61" y="711"/>
                    <a:pt x="86" y="730"/>
                    <a:pt x="112" y="747"/>
                  </a:cubicBezTo>
                  <a:cubicBezTo>
                    <a:pt x="144" y="766"/>
                    <a:pt x="177" y="783"/>
                    <a:pt x="210" y="800"/>
                  </a:cubicBezTo>
                  <a:cubicBezTo>
                    <a:pt x="234" y="813"/>
                    <a:pt x="258" y="826"/>
                    <a:pt x="283" y="835"/>
                  </a:cubicBezTo>
                  <a:cubicBezTo>
                    <a:pt x="359" y="863"/>
                    <a:pt x="437" y="876"/>
                    <a:pt x="518" y="878"/>
                  </a:cubicBezTo>
                  <a:cubicBezTo>
                    <a:pt x="522" y="878"/>
                    <a:pt x="525" y="878"/>
                    <a:pt x="529" y="878"/>
                  </a:cubicBezTo>
                  <a:cubicBezTo>
                    <a:pt x="597" y="878"/>
                    <a:pt x="661" y="866"/>
                    <a:pt x="717" y="825"/>
                  </a:cubicBezTo>
                  <a:cubicBezTo>
                    <a:pt x="803" y="762"/>
                    <a:pt x="862" y="679"/>
                    <a:pt x="883" y="570"/>
                  </a:cubicBezTo>
                  <a:cubicBezTo>
                    <a:pt x="892" y="528"/>
                    <a:pt x="898" y="486"/>
                    <a:pt x="903" y="444"/>
                  </a:cubicBezTo>
                  <a:cubicBezTo>
                    <a:pt x="912" y="378"/>
                    <a:pt x="903" y="316"/>
                    <a:pt x="872" y="257"/>
                  </a:cubicBezTo>
                  <a:cubicBezTo>
                    <a:pt x="856" y="226"/>
                    <a:pt x="842" y="193"/>
                    <a:pt x="827" y="162"/>
                  </a:cubicBezTo>
                  <a:cubicBezTo>
                    <a:pt x="829" y="149"/>
                    <a:pt x="837" y="133"/>
                    <a:pt x="832" y="123"/>
                  </a:cubicBezTo>
                  <a:cubicBezTo>
                    <a:pt x="829" y="116"/>
                    <a:pt x="825" y="114"/>
                    <a:pt x="821" y="114"/>
                  </a:cubicBezTo>
                  <a:cubicBezTo>
                    <a:pt x="817" y="114"/>
                    <a:pt x="812" y="116"/>
                    <a:pt x="808" y="118"/>
                  </a:cubicBezTo>
                  <a:cubicBezTo>
                    <a:pt x="804" y="120"/>
                    <a:pt x="800" y="121"/>
                    <a:pt x="797" y="121"/>
                  </a:cubicBezTo>
                  <a:cubicBezTo>
                    <a:pt x="797" y="121"/>
                    <a:pt x="797" y="121"/>
                    <a:pt x="796" y="121"/>
                  </a:cubicBezTo>
                  <a:cubicBezTo>
                    <a:pt x="766" y="99"/>
                    <a:pt x="740" y="76"/>
                    <a:pt x="711" y="60"/>
                  </a:cubicBezTo>
                  <a:cubicBezTo>
                    <a:pt x="678" y="43"/>
                    <a:pt x="643" y="30"/>
                    <a:pt x="608" y="20"/>
                  </a:cubicBezTo>
                  <a:cubicBezTo>
                    <a:pt x="567" y="8"/>
                    <a:pt x="526" y="0"/>
                    <a:pt x="4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368"/>
            <p:cNvSpPr>
              <a:spLocks noEditPoints="1"/>
            </p:cNvSpPr>
            <p:nvPr/>
          </p:nvSpPr>
          <p:spPr bwMode="auto">
            <a:xfrm>
              <a:off x="168275" y="576262"/>
              <a:ext cx="671513" cy="511175"/>
            </a:xfrm>
            <a:custGeom>
              <a:avLst/>
              <a:gdLst>
                <a:gd name="T0" fmla="*/ 818 w 943"/>
                <a:gd name="T1" fmla="*/ 123 h 719"/>
                <a:gd name="T2" fmla="*/ 873 w 943"/>
                <a:gd name="T3" fmla="*/ 66 h 719"/>
                <a:gd name="T4" fmla="*/ 808 w 943"/>
                <a:gd name="T5" fmla="*/ 187 h 719"/>
                <a:gd name="T6" fmla="*/ 514 w 943"/>
                <a:gd name="T7" fmla="*/ 655 h 719"/>
                <a:gd name="T8" fmla="*/ 465 w 943"/>
                <a:gd name="T9" fmla="*/ 694 h 719"/>
                <a:gd name="T10" fmla="*/ 419 w 943"/>
                <a:gd name="T11" fmla="*/ 675 h 719"/>
                <a:gd name="T12" fmla="*/ 64 w 943"/>
                <a:gd name="T13" fmla="*/ 481 h 719"/>
                <a:gd name="T14" fmla="*/ 54 w 943"/>
                <a:gd name="T15" fmla="*/ 476 h 719"/>
                <a:gd name="T16" fmla="*/ 48 w 943"/>
                <a:gd name="T17" fmla="*/ 468 h 719"/>
                <a:gd name="T18" fmla="*/ 65 w 943"/>
                <a:gd name="T19" fmla="*/ 453 h 719"/>
                <a:gd name="T20" fmla="*/ 91 w 943"/>
                <a:gd name="T21" fmla="*/ 465 h 719"/>
                <a:gd name="T22" fmla="*/ 92 w 943"/>
                <a:gd name="T23" fmla="*/ 466 h 719"/>
                <a:gd name="T24" fmla="*/ 124 w 943"/>
                <a:gd name="T25" fmla="*/ 422 h 719"/>
                <a:gd name="T26" fmla="*/ 151 w 943"/>
                <a:gd name="T27" fmla="*/ 426 h 719"/>
                <a:gd name="T28" fmla="*/ 186 w 943"/>
                <a:gd name="T29" fmla="*/ 383 h 719"/>
                <a:gd name="T30" fmla="*/ 214 w 943"/>
                <a:gd name="T31" fmla="*/ 388 h 719"/>
                <a:gd name="T32" fmla="*/ 234 w 943"/>
                <a:gd name="T33" fmla="*/ 346 h 719"/>
                <a:gd name="T34" fmla="*/ 348 w 943"/>
                <a:gd name="T35" fmla="*/ 298 h 719"/>
                <a:gd name="T36" fmla="*/ 366 w 943"/>
                <a:gd name="T37" fmla="*/ 300 h 719"/>
                <a:gd name="T38" fmla="*/ 368 w 943"/>
                <a:gd name="T39" fmla="*/ 300 h 719"/>
                <a:gd name="T40" fmla="*/ 382 w 943"/>
                <a:gd name="T41" fmla="*/ 275 h 719"/>
                <a:gd name="T42" fmla="*/ 443 w 943"/>
                <a:gd name="T43" fmla="*/ 253 h 719"/>
                <a:gd name="T44" fmla="*/ 473 w 943"/>
                <a:gd name="T45" fmla="*/ 263 h 719"/>
                <a:gd name="T46" fmla="*/ 481 w 943"/>
                <a:gd name="T47" fmla="*/ 269 h 719"/>
                <a:gd name="T48" fmla="*/ 547 w 943"/>
                <a:gd name="T49" fmla="*/ 209 h 719"/>
                <a:gd name="T50" fmla="*/ 596 w 943"/>
                <a:gd name="T51" fmla="*/ 188 h 719"/>
                <a:gd name="T52" fmla="*/ 640 w 943"/>
                <a:gd name="T53" fmla="*/ 166 h 719"/>
                <a:gd name="T54" fmla="*/ 675 w 943"/>
                <a:gd name="T55" fmla="*/ 178 h 719"/>
                <a:gd name="T56" fmla="*/ 682 w 943"/>
                <a:gd name="T57" fmla="*/ 183 h 719"/>
                <a:gd name="T58" fmla="*/ 691 w 943"/>
                <a:gd name="T59" fmla="*/ 141 h 719"/>
                <a:gd name="T60" fmla="*/ 723 w 943"/>
                <a:gd name="T61" fmla="*/ 132 h 719"/>
                <a:gd name="T62" fmla="*/ 751 w 943"/>
                <a:gd name="T63" fmla="*/ 141 h 719"/>
                <a:gd name="T64" fmla="*/ 762 w 943"/>
                <a:gd name="T65" fmla="*/ 150 h 719"/>
                <a:gd name="T66" fmla="*/ 773 w 943"/>
                <a:gd name="T67" fmla="*/ 107 h 719"/>
                <a:gd name="T68" fmla="*/ 786 w 943"/>
                <a:gd name="T69" fmla="*/ 103 h 719"/>
                <a:gd name="T70" fmla="*/ 801 w 943"/>
                <a:gd name="T71" fmla="*/ 109 h 719"/>
                <a:gd name="T72" fmla="*/ 818 w 943"/>
                <a:gd name="T73" fmla="*/ 123 h 719"/>
                <a:gd name="T74" fmla="*/ 931 w 943"/>
                <a:gd name="T75" fmla="*/ 0 h 719"/>
                <a:gd name="T76" fmla="*/ 0 w 943"/>
                <a:gd name="T77" fmla="*/ 474 h 719"/>
                <a:gd name="T78" fmla="*/ 76 w 943"/>
                <a:gd name="T79" fmla="*/ 505 h 719"/>
                <a:gd name="T80" fmla="*/ 414 w 943"/>
                <a:gd name="T81" fmla="*/ 694 h 719"/>
                <a:gd name="T82" fmla="*/ 474 w 943"/>
                <a:gd name="T83" fmla="*/ 719 h 719"/>
                <a:gd name="T84" fmla="*/ 536 w 943"/>
                <a:gd name="T85" fmla="*/ 668 h 719"/>
                <a:gd name="T86" fmla="*/ 927 w 943"/>
                <a:gd name="T87" fmla="*/ 33 h 719"/>
                <a:gd name="T88" fmla="*/ 931 w 943"/>
                <a:gd name="T8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3" h="719">
                  <a:moveTo>
                    <a:pt x="818" y="123"/>
                  </a:moveTo>
                  <a:cubicBezTo>
                    <a:pt x="815" y="80"/>
                    <a:pt x="842" y="74"/>
                    <a:pt x="873" y="66"/>
                  </a:cubicBezTo>
                  <a:cubicBezTo>
                    <a:pt x="858" y="112"/>
                    <a:pt x="830" y="148"/>
                    <a:pt x="808" y="187"/>
                  </a:cubicBezTo>
                  <a:cubicBezTo>
                    <a:pt x="716" y="346"/>
                    <a:pt x="616" y="501"/>
                    <a:pt x="514" y="655"/>
                  </a:cubicBezTo>
                  <a:cubicBezTo>
                    <a:pt x="497" y="681"/>
                    <a:pt x="483" y="694"/>
                    <a:pt x="465" y="694"/>
                  </a:cubicBezTo>
                  <a:cubicBezTo>
                    <a:pt x="453" y="694"/>
                    <a:pt x="438" y="687"/>
                    <a:pt x="419" y="675"/>
                  </a:cubicBezTo>
                  <a:cubicBezTo>
                    <a:pt x="304" y="603"/>
                    <a:pt x="181" y="548"/>
                    <a:pt x="64" y="481"/>
                  </a:cubicBezTo>
                  <a:cubicBezTo>
                    <a:pt x="61" y="479"/>
                    <a:pt x="57" y="478"/>
                    <a:pt x="54" y="476"/>
                  </a:cubicBezTo>
                  <a:cubicBezTo>
                    <a:pt x="51" y="474"/>
                    <a:pt x="49" y="472"/>
                    <a:pt x="48" y="468"/>
                  </a:cubicBezTo>
                  <a:cubicBezTo>
                    <a:pt x="53" y="457"/>
                    <a:pt x="59" y="453"/>
                    <a:pt x="65" y="453"/>
                  </a:cubicBezTo>
                  <a:cubicBezTo>
                    <a:pt x="73" y="453"/>
                    <a:pt x="82" y="459"/>
                    <a:pt x="91" y="465"/>
                  </a:cubicBezTo>
                  <a:cubicBezTo>
                    <a:pt x="91" y="466"/>
                    <a:pt x="92" y="466"/>
                    <a:pt x="92" y="466"/>
                  </a:cubicBezTo>
                  <a:cubicBezTo>
                    <a:pt x="93" y="435"/>
                    <a:pt x="101" y="422"/>
                    <a:pt x="124" y="422"/>
                  </a:cubicBezTo>
                  <a:cubicBezTo>
                    <a:pt x="132" y="422"/>
                    <a:pt x="140" y="423"/>
                    <a:pt x="151" y="426"/>
                  </a:cubicBezTo>
                  <a:cubicBezTo>
                    <a:pt x="151" y="398"/>
                    <a:pt x="162" y="383"/>
                    <a:pt x="186" y="383"/>
                  </a:cubicBezTo>
                  <a:cubicBezTo>
                    <a:pt x="194" y="383"/>
                    <a:pt x="203" y="385"/>
                    <a:pt x="214" y="388"/>
                  </a:cubicBezTo>
                  <a:cubicBezTo>
                    <a:pt x="204" y="365"/>
                    <a:pt x="216" y="352"/>
                    <a:pt x="234" y="346"/>
                  </a:cubicBezTo>
                  <a:cubicBezTo>
                    <a:pt x="273" y="333"/>
                    <a:pt x="304" y="298"/>
                    <a:pt x="348" y="298"/>
                  </a:cubicBezTo>
                  <a:cubicBezTo>
                    <a:pt x="354" y="298"/>
                    <a:pt x="360" y="298"/>
                    <a:pt x="366" y="300"/>
                  </a:cubicBezTo>
                  <a:cubicBezTo>
                    <a:pt x="367" y="300"/>
                    <a:pt x="368" y="300"/>
                    <a:pt x="368" y="300"/>
                  </a:cubicBezTo>
                  <a:cubicBezTo>
                    <a:pt x="379" y="300"/>
                    <a:pt x="371" y="280"/>
                    <a:pt x="382" y="275"/>
                  </a:cubicBezTo>
                  <a:cubicBezTo>
                    <a:pt x="402" y="266"/>
                    <a:pt x="421" y="253"/>
                    <a:pt x="443" y="253"/>
                  </a:cubicBezTo>
                  <a:cubicBezTo>
                    <a:pt x="452" y="253"/>
                    <a:pt x="462" y="255"/>
                    <a:pt x="473" y="263"/>
                  </a:cubicBezTo>
                  <a:cubicBezTo>
                    <a:pt x="475" y="265"/>
                    <a:pt x="478" y="267"/>
                    <a:pt x="481" y="269"/>
                  </a:cubicBezTo>
                  <a:cubicBezTo>
                    <a:pt x="471" y="209"/>
                    <a:pt x="520" y="219"/>
                    <a:pt x="547" y="209"/>
                  </a:cubicBezTo>
                  <a:cubicBezTo>
                    <a:pt x="563" y="202"/>
                    <a:pt x="579" y="207"/>
                    <a:pt x="596" y="188"/>
                  </a:cubicBezTo>
                  <a:cubicBezTo>
                    <a:pt x="607" y="175"/>
                    <a:pt x="622" y="166"/>
                    <a:pt x="640" y="166"/>
                  </a:cubicBezTo>
                  <a:cubicBezTo>
                    <a:pt x="651" y="166"/>
                    <a:pt x="663" y="170"/>
                    <a:pt x="675" y="178"/>
                  </a:cubicBezTo>
                  <a:cubicBezTo>
                    <a:pt x="678" y="180"/>
                    <a:pt x="680" y="181"/>
                    <a:pt x="682" y="183"/>
                  </a:cubicBezTo>
                  <a:cubicBezTo>
                    <a:pt x="686" y="165"/>
                    <a:pt x="671" y="152"/>
                    <a:pt x="691" y="141"/>
                  </a:cubicBezTo>
                  <a:cubicBezTo>
                    <a:pt x="702" y="135"/>
                    <a:pt x="713" y="132"/>
                    <a:pt x="723" y="132"/>
                  </a:cubicBezTo>
                  <a:cubicBezTo>
                    <a:pt x="733" y="132"/>
                    <a:pt x="742" y="134"/>
                    <a:pt x="751" y="141"/>
                  </a:cubicBezTo>
                  <a:cubicBezTo>
                    <a:pt x="754" y="143"/>
                    <a:pt x="758" y="146"/>
                    <a:pt x="762" y="150"/>
                  </a:cubicBezTo>
                  <a:cubicBezTo>
                    <a:pt x="768" y="134"/>
                    <a:pt x="752" y="117"/>
                    <a:pt x="773" y="107"/>
                  </a:cubicBezTo>
                  <a:cubicBezTo>
                    <a:pt x="778" y="104"/>
                    <a:pt x="782" y="103"/>
                    <a:pt x="786" y="103"/>
                  </a:cubicBezTo>
                  <a:cubicBezTo>
                    <a:pt x="791" y="103"/>
                    <a:pt x="796" y="106"/>
                    <a:pt x="801" y="109"/>
                  </a:cubicBezTo>
                  <a:cubicBezTo>
                    <a:pt x="807" y="113"/>
                    <a:pt x="812" y="117"/>
                    <a:pt x="818" y="123"/>
                  </a:cubicBezTo>
                  <a:moveTo>
                    <a:pt x="931" y="0"/>
                  </a:moveTo>
                  <a:cubicBezTo>
                    <a:pt x="629" y="167"/>
                    <a:pt x="284" y="253"/>
                    <a:pt x="0" y="474"/>
                  </a:cubicBezTo>
                  <a:cubicBezTo>
                    <a:pt x="30" y="486"/>
                    <a:pt x="55" y="493"/>
                    <a:pt x="76" y="505"/>
                  </a:cubicBezTo>
                  <a:cubicBezTo>
                    <a:pt x="186" y="572"/>
                    <a:pt x="306" y="623"/>
                    <a:pt x="414" y="694"/>
                  </a:cubicBezTo>
                  <a:cubicBezTo>
                    <a:pt x="439" y="710"/>
                    <a:pt x="458" y="719"/>
                    <a:pt x="474" y="719"/>
                  </a:cubicBezTo>
                  <a:cubicBezTo>
                    <a:pt x="496" y="719"/>
                    <a:pt x="513" y="702"/>
                    <a:pt x="536" y="668"/>
                  </a:cubicBezTo>
                  <a:cubicBezTo>
                    <a:pt x="673" y="460"/>
                    <a:pt x="800" y="247"/>
                    <a:pt x="927" y="33"/>
                  </a:cubicBezTo>
                  <a:cubicBezTo>
                    <a:pt x="932" y="24"/>
                    <a:pt x="943" y="16"/>
                    <a:pt x="9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369"/>
            <p:cNvSpPr>
              <a:spLocks noEditPoints="1"/>
            </p:cNvSpPr>
            <p:nvPr/>
          </p:nvSpPr>
          <p:spPr bwMode="auto">
            <a:xfrm>
              <a:off x="292100" y="720725"/>
              <a:ext cx="393700" cy="298450"/>
            </a:xfrm>
            <a:custGeom>
              <a:avLst/>
              <a:gdLst>
                <a:gd name="T0" fmla="*/ 263 w 553"/>
                <a:gd name="T1" fmla="*/ 394 h 420"/>
                <a:gd name="T2" fmla="*/ 232 w 553"/>
                <a:gd name="T3" fmla="*/ 383 h 420"/>
                <a:gd name="T4" fmla="*/ 35 w 553"/>
                <a:gd name="T5" fmla="*/ 266 h 420"/>
                <a:gd name="T6" fmla="*/ 481 w 553"/>
                <a:gd name="T7" fmla="*/ 68 h 420"/>
                <a:gd name="T8" fmla="*/ 343 w 553"/>
                <a:gd name="T9" fmla="*/ 282 h 420"/>
                <a:gd name="T10" fmla="*/ 296 w 553"/>
                <a:gd name="T11" fmla="*/ 366 h 420"/>
                <a:gd name="T12" fmla="*/ 263 w 553"/>
                <a:gd name="T13" fmla="*/ 394 h 420"/>
                <a:gd name="T14" fmla="*/ 536 w 553"/>
                <a:gd name="T15" fmla="*/ 0 h 420"/>
                <a:gd name="T16" fmla="*/ 525 w 553"/>
                <a:gd name="T17" fmla="*/ 6 h 420"/>
                <a:gd name="T18" fmla="*/ 444 w 553"/>
                <a:gd name="T19" fmla="*/ 48 h 420"/>
                <a:gd name="T20" fmla="*/ 81 w 553"/>
                <a:gd name="T21" fmla="*/ 221 h 420"/>
                <a:gd name="T22" fmla="*/ 0 w 553"/>
                <a:gd name="T23" fmla="*/ 276 h 420"/>
                <a:gd name="T24" fmla="*/ 102 w 553"/>
                <a:gd name="T25" fmla="*/ 326 h 420"/>
                <a:gd name="T26" fmla="*/ 248 w 553"/>
                <a:gd name="T27" fmla="*/ 411 h 420"/>
                <a:gd name="T28" fmla="*/ 276 w 553"/>
                <a:gd name="T29" fmla="*/ 420 h 420"/>
                <a:gd name="T30" fmla="*/ 305 w 553"/>
                <a:gd name="T31" fmla="*/ 400 h 420"/>
                <a:gd name="T32" fmla="*/ 546 w 553"/>
                <a:gd name="T33" fmla="*/ 33 h 420"/>
                <a:gd name="T34" fmla="*/ 547 w 553"/>
                <a:gd name="T35" fmla="*/ 6 h 420"/>
                <a:gd name="T36" fmla="*/ 543 w 553"/>
                <a:gd name="T37" fmla="*/ 2 h 420"/>
                <a:gd name="T38" fmla="*/ 536 w 553"/>
                <a:gd name="T3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3" h="420">
                  <a:moveTo>
                    <a:pt x="263" y="394"/>
                  </a:moveTo>
                  <a:cubicBezTo>
                    <a:pt x="254" y="394"/>
                    <a:pt x="244" y="390"/>
                    <a:pt x="232" y="383"/>
                  </a:cubicBezTo>
                  <a:cubicBezTo>
                    <a:pt x="171" y="346"/>
                    <a:pt x="109" y="310"/>
                    <a:pt x="35" y="266"/>
                  </a:cubicBezTo>
                  <a:cubicBezTo>
                    <a:pt x="192" y="203"/>
                    <a:pt x="337" y="137"/>
                    <a:pt x="481" y="68"/>
                  </a:cubicBezTo>
                  <a:cubicBezTo>
                    <a:pt x="435" y="139"/>
                    <a:pt x="388" y="210"/>
                    <a:pt x="343" y="282"/>
                  </a:cubicBezTo>
                  <a:cubicBezTo>
                    <a:pt x="325" y="309"/>
                    <a:pt x="310" y="337"/>
                    <a:pt x="296" y="366"/>
                  </a:cubicBezTo>
                  <a:cubicBezTo>
                    <a:pt x="287" y="385"/>
                    <a:pt x="276" y="394"/>
                    <a:pt x="263" y="394"/>
                  </a:cubicBezTo>
                  <a:moveTo>
                    <a:pt x="536" y="0"/>
                  </a:moveTo>
                  <a:cubicBezTo>
                    <a:pt x="532" y="0"/>
                    <a:pt x="528" y="2"/>
                    <a:pt x="525" y="6"/>
                  </a:cubicBezTo>
                  <a:cubicBezTo>
                    <a:pt x="504" y="32"/>
                    <a:pt x="471" y="34"/>
                    <a:pt x="444" y="48"/>
                  </a:cubicBezTo>
                  <a:cubicBezTo>
                    <a:pt x="325" y="111"/>
                    <a:pt x="206" y="172"/>
                    <a:pt x="81" y="221"/>
                  </a:cubicBezTo>
                  <a:cubicBezTo>
                    <a:pt x="53" y="232"/>
                    <a:pt x="23" y="244"/>
                    <a:pt x="0" y="276"/>
                  </a:cubicBezTo>
                  <a:cubicBezTo>
                    <a:pt x="40" y="289"/>
                    <a:pt x="71" y="308"/>
                    <a:pt x="102" y="326"/>
                  </a:cubicBezTo>
                  <a:cubicBezTo>
                    <a:pt x="150" y="355"/>
                    <a:pt x="199" y="383"/>
                    <a:pt x="248" y="411"/>
                  </a:cubicBezTo>
                  <a:cubicBezTo>
                    <a:pt x="257" y="416"/>
                    <a:pt x="267" y="420"/>
                    <a:pt x="276" y="420"/>
                  </a:cubicBezTo>
                  <a:cubicBezTo>
                    <a:pt x="287" y="420"/>
                    <a:pt x="297" y="414"/>
                    <a:pt x="305" y="400"/>
                  </a:cubicBezTo>
                  <a:cubicBezTo>
                    <a:pt x="377" y="272"/>
                    <a:pt x="456" y="149"/>
                    <a:pt x="546" y="33"/>
                  </a:cubicBezTo>
                  <a:cubicBezTo>
                    <a:pt x="553" y="24"/>
                    <a:pt x="553" y="14"/>
                    <a:pt x="547" y="6"/>
                  </a:cubicBezTo>
                  <a:cubicBezTo>
                    <a:pt x="545" y="4"/>
                    <a:pt x="544" y="3"/>
                    <a:pt x="543" y="2"/>
                  </a:cubicBezTo>
                  <a:cubicBezTo>
                    <a:pt x="541" y="1"/>
                    <a:pt x="539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370"/>
            <p:cNvSpPr>
              <a:spLocks noEditPoints="1"/>
            </p:cNvSpPr>
            <p:nvPr/>
          </p:nvSpPr>
          <p:spPr bwMode="auto">
            <a:xfrm>
              <a:off x="695325" y="1436687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5 h 701"/>
                <a:gd name="T4" fmla="*/ 130 w 625"/>
                <a:gd name="T5" fmla="*/ 641 h 701"/>
                <a:gd name="T6" fmla="*/ 20 w 625"/>
                <a:gd name="T7" fmla="*/ 530 h 701"/>
                <a:gd name="T8" fmla="*/ 56 w 625"/>
                <a:gd name="T9" fmla="*/ 433 h 701"/>
                <a:gd name="T10" fmla="*/ 84 w 625"/>
                <a:gd name="T11" fmla="*/ 387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5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5 h 701"/>
                <a:gd name="T28" fmla="*/ 508 w 625"/>
                <a:gd name="T29" fmla="*/ 76 h 701"/>
                <a:gd name="T30" fmla="*/ 588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1 h 701"/>
                <a:gd name="T38" fmla="*/ 572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8 w 625"/>
                <a:gd name="T47" fmla="*/ 0 h 701"/>
                <a:gd name="T48" fmla="*/ 257 w 625"/>
                <a:gd name="T49" fmla="*/ 64 h 701"/>
                <a:gd name="T50" fmla="*/ 235 w 625"/>
                <a:gd name="T51" fmla="*/ 96 h 701"/>
                <a:gd name="T52" fmla="*/ 224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5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6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2 w 625"/>
                <a:gd name="T79" fmla="*/ 166 h 701"/>
                <a:gd name="T80" fmla="*/ 605 w 625"/>
                <a:gd name="T81" fmla="*/ 136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8 w 625"/>
                <a:gd name="T89" fmla="*/ 26 h 701"/>
                <a:gd name="T90" fmla="*/ 416 w 625"/>
                <a:gd name="T91" fmla="*/ 20 h 701"/>
                <a:gd name="T92" fmla="*/ 348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3" y="686"/>
                    <a:pt x="199" y="682"/>
                    <a:pt x="184" y="675"/>
                  </a:cubicBezTo>
                  <a:cubicBezTo>
                    <a:pt x="170" y="668"/>
                    <a:pt x="152" y="658"/>
                    <a:pt x="130" y="641"/>
                  </a:cubicBezTo>
                  <a:cubicBezTo>
                    <a:pt x="56" y="587"/>
                    <a:pt x="27" y="558"/>
                    <a:pt x="20" y="530"/>
                  </a:cubicBezTo>
                  <a:cubicBezTo>
                    <a:pt x="12" y="502"/>
                    <a:pt x="29" y="476"/>
                    <a:pt x="56" y="433"/>
                  </a:cubicBezTo>
                  <a:cubicBezTo>
                    <a:pt x="64" y="420"/>
                    <a:pt x="74" y="405"/>
                    <a:pt x="84" y="387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7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19"/>
                    <a:pt x="394" y="25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3"/>
                    <a:pt x="434" y="49"/>
                    <a:pt x="444" y="54"/>
                  </a:cubicBezTo>
                  <a:cubicBezTo>
                    <a:pt x="456" y="59"/>
                    <a:pt x="467" y="63"/>
                    <a:pt x="478" y="65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8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1"/>
                  </a:cubicBezTo>
                  <a:cubicBezTo>
                    <a:pt x="588" y="219"/>
                    <a:pt x="580" y="237"/>
                    <a:pt x="572" y="255"/>
                  </a:cubicBezTo>
                  <a:cubicBezTo>
                    <a:pt x="568" y="263"/>
                    <a:pt x="565" y="270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8" y="0"/>
                  </a:moveTo>
                  <a:cubicBezTo>
                    <a:pt x="316" y="0"/>
                    <a:pt x="292" y="20"/>
                    <a:pt x="257" y="64"/>
                  </a:cubicBezTo>
                  <a:cubicBezTo>
                    <a:pt x="249" y="75"/>
                    <a:pt x="242" y="86"/>
                    <a:pt x="235" y="96"/>
                  </a:cubicBezTo>
                  <a:cubicBezTo>
                    <a:pt x="231" y="102"/>
                    <a:pt x="227" y="108"/>
                    <a:pt x="224" y="113"/>
                  </a:cubicBezTo>
                  <a:cubicBezTo>
                    <a:pt x="192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4"/>
                    <a:pt x="49" y="606"/>
                    <a:pt x="115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8" y="651"/>
                    <a:pt x="118" y="652"/>
                  </a:cubicBezTo>
                  <a:cubicBezTo>
                    <a:pt x="142" y="668"/>
                    <a:pt x="161" y="679"/>
                    <a:pt x="177" y="686"/>
                  </a:cubicBezTo>
                  <a:cubicBezTo>
                    <a:pt x="198" y="696"/>
                    <a:pt x="216" y="701"/>
                    <a:pt x="232" y="701"/>
                  </a:cubicBezTo>
                  <a:cubicBezTo>
                    <a:pt x="270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7" y="265"/>
                    <a:pt x="590" y="258"/>
                  </a:cubicBezTo>
                  <a:cubicBezTo>
                    <a:pt x="597" y="242"/>
                    <a:pt x="604" y="225"/>
                    <a:pt x="613" y="210"/>
                  </a:cubicBezTo>
                  <a:cubicBezTo>
                    <a:pt x="623" y="193"/>
                    <a:pt x="625" y="179"/>
                    <a:pt x="622" y="166"/>
                  </a:cubicBezTo>
                  <a:cubicBezTo>
                    <a:pt x="619" y="157"/>
                    <a:pt x="614" y="147"/>
                    <a:pt x="605" y="136"/>
                  </a:cubicBezTo>
                  <a:cubicBezTo>
                    <a:pt x="571" y="95"/>
                    <a:pt x="527" y="73"/>
                    <a:pt x="485" y="53"/>
                  </a:cubicBezTo>
                  <a:cubicBezTo>
                    <a:pt x="480" y="50"/>
                    <a:pt x="466" y="44"/>
                    <a:pt x="466" y="44"/>
                  </a:cubicBezTo>
                  <a:cubicBezTo>
                    <a:pt x="460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8" y="26"/>
                  </a:cubicBezTo>
                  <a:cubicBezTo>
                    <a:pt x="423" y="24"/>
                    <a:pt x="419" y="22"/>
                    <a:pt x="416" y="20"/>
                  </a:cubicBezTo>
                  <a:cubicBezTo>
                    <a:pt x="388" y="7"/>
                    <a:pt x="366" y="0"/>
                    <a:pt x="3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371"/>
            <p:cNvSpPr>
              <a:spLocks noEditPoints="1"/>
            </p:cNvSpPr>
            <p:nvPr/>
          </p:nvSpPr>
          <p:spPr bwMode="auto">
            <a:xfrm>
              <a:off x="755650" y="1500187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8 h 495"/>
                <a:gd name="T14" fmla="*/ 58 w 455"/>
                <a:gd name="T15" fmla="*/ 413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8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5 w 455"/>
                <a:gd name="T35" fmla="*/ 163 h 495"/>
                <a:gd name="T36" fmla="*/ 425 w 455"/>
                <a:gd name="T37" fmla="*/ 198 h 495"/>
                <a:gd name="T38" fmla="*/ 414 w 455"/>
                <a:gd name="T39" fmla="*/ 226 h 495"/>
                <a:gd name="T40" fmla="*/ 414 w 455"/>
                <a:gd name="T41" fmla="*/ 227 h 495"/>
                <a:gd name="T42" fmla="*/ 414 w 455"/>
                <a:gd name="T43" fmla="*/ 227 h 495"/>
                <a:gd name="T44" fmla="*/ 229 w 455"/>
                <a:gd name="T45" fmla="*/ 463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4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6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6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9 w 455"/>
                <a:gd name="T75" fmla="*/ 340 h 495"/>
                <a:gd name="T76" fmla="*/ 437 w 455"/>
                <a:gd name="T77" fmla="*/ 212 h 495"/>
                <a:gd name="T78" fmla="*/ 452 w 455"/>
                <a:gd name="T79" fmla="*/ 156 h 495"/>
                <a:gd name="T80" fmla="*/ 404 w 455"/>
                <a:gd name="T81" fmla="*/ 115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79"/>
                    <a:pt x="177" y="476"/>
                  </a:cubicBezTo>
                  <a:cubicBezTo>
                    <a:pt x="173" y="474"/>
                    <a:pt x="168" y="471"/>
                    <a:pt x="163" y="468"/>
                  </a:cubicBezTo>
                  <a:cubicBezTo>
                    <a:pt x="145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8"/>
                  </a:cubicBezTo>
                  <a:cubicBezTo>
                    <a:pt x="65" y="417"/>
                    <a:pt x="62" y="415"/>
                    <a:pt x="58" y="413"/>
                  </a:cubicBezTo>
                  <a:cubicBezTo>
                    <a:pt x="45" y="407"/>
                    <a:pt x="30" y="398"/>
                    <a:pt x="26" y="384"/>
                  </a:cubicBezTo>
                  <a:cubicBezTo>
                    <a:pt x="24" y="373"/>
                    <a:pt x="27" y="361"/>
                    <a:pt x="36" y="345"/>
                  </a:cubicBezTo>
                  <a:cubicBezTo>
                    <a:pt x="54" y="314"/>
                    <a:pt x="71" y="281"/>
                    <a:pt x="88" y="250"/>
                  </a:cubicBezTo>
                  <a:cubicBezTo>
                    <a:pt x="123" y="183"/>
                    <a:pt x="160" y="114"/>
                    <a:pt x="208" y="53"/>
                  </a:cubicBezTo>
                  <a:cubicBezTo>
                    <a:pt x="218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8" y="121"/>
                    <a:pt x="419" y="144"/>
                  </a:cubicBezTo>
                  <a:cubicBezTo>
                    <a:pt x="428" y="150"/>
                    <a:pt x="433" y="156"/>
                    <a:pt x="435" y="163"/>
                  </a:cubicBezTo>
                  <a:cubicBezTo>
                    <a:pt x="438" y="175"/>
                    <a:pt x="432" y="186"/>
                    <a:pt x="425" y="198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356" y="313"/>
                    <a:pt x="288" y="395"/>
                    <a:pt x="229" y="463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4" y="1"/>
                    <a:pt x="232" y="3"/>
                    <a:pt x="230" y="4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79"/>
                    <a:pt x="2" y="386"/>
                  </a:cubicBezTo>
                  <a:cubicBezTo>
                    <a:pt x="4" y="395"/>
                    <a:pt x="11" y="401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6" y="484"/>
                  </a:cubicBezTo>
                  <a:cubicBezTo>
                    <a:pt x="180" y="491"/>
                    <a:pt x="193" y="495"/>
                    <a:pt x="204" y="495"/>
                  </a:cubicBezTo>
                  <a:cubicBezTo>
                    <a:pt x="225" y="495"/>
                    <a:pt x="243" y="481"/>
                    <a:pt x="267" y="449"/>
                  </a:cubicBezTo>
                  <a:cubicBezTo>
                    <a:pt x="274" y="439"/>
                    <a:pt x="281" y="429"/>
                    <a:pt x="289" y="418"/>
                  </a:cubicBezTo>
                  <a:cubicBezTo>
                    <a:pt x="307" y="391"/>
                    <a:pt x="328" y="365"/>
                    <a:pt x="349" y="340"/>
                  </a:cubicBezTo>
                  <a:cubicBezTo>
                    <a:pt x="381" y="301"/>
                    <a:pt x="415" y="260"/>
                    <a:pt x="437" y="212"/>
                  </a:cubicBezTo>
                  <a:cubicBezTo>
                    <a:pt x="450" y="183"/>
                    <a:pt x="455" y="168"/>
                    <a:pt x="452" y="156"/>
                  </a:cubicBezTo>
                  <a:cubicBezTo>
                    <a:pt x="448" y="143"/>
                    <a:pt x="435" y="134"/>
                    <a:pt x="404" y="115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1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372"/>
            <p:cNvSpPr>
              <a:spLocks noEditPoints="1"/>
            </p:cNvSpPr>
            <p:nvPr/>
          </p:nvSpPr>
          <p:spPr bwMode="auto">
            <a:xfrm>
              <a:off x="763588" y="1836738"/>
              <a:ext cx="98425" cy="50800"/>
            </a:xfrm>
            <a:custGeom>
              <a:avLst/>
              <a:gdLst>
                <a:gd name="T0" fmla="*/ 34 w 137"/>
                <a:gd name="T1" fmla="*/ 13 h 72"/>
                <a:gd name="T2" fmla="*/ 57 w 137"/>
                <a:gd name="T3" fmla="*/ 6 h 72"/>
                <a:gd name="T4" fmla="*/ 62 w 137"/>
                <a:gd name="T5" fmla="*/ 4 h 72"/>
                <a:gd name="T6" fmla="*/ 70 w 137"/>
                <a:gd name="T7" fmla="*/ 6 h 72"/>
                <a:gd name="T8" fmla="*/ 75 w 137"/>
                <a:gd name="T9" fmla="*/ 11 h 72"/>
                <a:gd name="T10" fmla="*/ 75 w 137"/>
                <a:gd name="T11" fmla="*/ 11 h 72"/>
                <a:gd name="T12" fmla="*/ 77 w 137"/>
                <a:gd name="T13" fmla="*/ 21 h 72"/>
                <a:gd name="T14" fmla="*/ 113 w 137"/>
                <a:gd name="T15" fmla="*/ 61 h 72"/>
                <a:gd name="T16" fmla="*/ 122 w 137"/>
                <a:gd name="T17" fmla="*/ 67 h 72"/>
                <a:gd name="T18" fmla="*/ 79 w 137"/>
                <a:gd name="T19" fmla="*/ 55 h 72"/>
                <a:gd name="T20" fmla="*/ 18 w 137"/>
                <a:gd name="T21" fmla="*/ 13 h 72"/>
                <a:gd name="T22" fmla="*/ 13 w 137"/>
                <a:gd name="T23" fmla="*/ 9 h 72"/>
                <a:gd name="T24" fmla="*/ 34 w 137"/>
                <a:gd name="T25" fmla="*/ 13 h 72"/>
                <a:gd name="T26" fmla="*/ 62 w 137"/>
                <a:gd name="T27" fmla="*/ 0 h 72"/>
                <a:gd name="T28" fmla="*/ 55 w 137"/>
                <a:gd name="T29" fmla="*/ 2 h 72"/>
                <a:gd name="T30" fmla="*/ 34 w 137"/>
                <a:gd name="T31" fmla="*/ 8 h 72"/>
                <a:gd name="T32" fmla="*/ 5 w 137"/>
                <a:gd name="T33" fmla="*/ 1 h 72"/>
                <a:gd name="T34" fmla="*/ 3 w 137"/>
                <a:gd name="T35" fmla="*/ 0 h 72"/>
                <a:gd name="T36" fmla="*/ 0 w 137"/>
                <a:gd name="T37" fmla="*/ 4 h 72"/>
                <a:gd name="T38" fmla="*/ 15 w 137"/>
                <a:gd name="T39" fmla="*/ 16 h 72"/>
                <a:gd name="T40" fmla="*/ 77 w 137"/>
                <a:gd name="T41" fmla="*/ 60 h 72"/>
                <a:gd name="T42" fmla="*/ 130 w 137"/>
                <a:gd name="T43" fmla="*/ 72 h 72"/>
                <a:gd name="T44" fmla="*/ 137 w 137"/>
                <a:gd name="T45" fmla="*/ 72 h 72"/>
                <a:gd name="T46" fmla="*/ 131 w 137"/>
                <a:gd name="T47" fmla="*/ 68 h 72"/>
                <a:gd name="T48" fmla="*/ 115 w 137"/>
                <a:gd name="T49" fmla="*/ 57 h 72"/>
                <a:gd name="T50" fmla="*/ 81 w 137"/>
                <a:gd name="T51" fmla="*/ 19 h 72"/>
                <a:gd name="T52" fmla="*/ 80 w 137"/>
                <a:gd name="T53" fmla="*/ 11 h 72"/>
                <a:gd name="T54" fmla="*/ 79 w 137"/>
                <a:gd name="T55" fmla="*/ 10 h 72"/>
                <a:gd name="T56" fmla="*/ 72 w 137"/>
                <a:gd name="T57" fmla="*/ 2 h 72"/>
                <a:gd name="T58" fmla="*/ 62 w 137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5" y="4"/>
                    <a:pt x="68" y="5"/>
                    <a:pt x="70" y="6"/>
                  </a:cubicBezTo>
                  <a:cubicBezTo>
                    <a:pt x="73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5"/>
                    <a:pt x="76" y="18"/>
                    <a:pt x="77" y="21"/>
                  </a:cubicBezTo>
                  <a:cubicBezTo>
                    <a:pt x="82" y="41"/>
                    <a:pt x="97" y="51"/>
                    <a:pt x="113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5"/>
                  </a:cubicBezTo>
                  <a:cubicBezTo>
                    <a:pt x="57" y="45"/>
                    <a:pt x="38" y="29"/>
                    <a:pt x="18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60" y="0"/>
                    <a:pt x="57" y="0"/>
                    <a:pt x="55" y="2"/>
                  </a:cubicBezTo>
                  <a:cubicBezTo>
                    <a:pt x="47" y="6"/>
                    <a:pt x="41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30" y="72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1" y="60"/>
                    <a:pt x="115" y="57"/>
                  </a:cubicBezTo>
                  <a:cubicBezTo>
                    <a:pt x="100" y="47"/>
                    <a:pt x="86" y="38"/>
                    <a:pt x="81" y="19"/>
                  </a:cubicBezTo>
                  <a:cubicBezTo>
                    <a:pt x="80" y="17"/>
                    <a:pt x="80" y="14"/>
                    <a:pt x="80" y="11"/>
                  </a:cubicBezTo>
                  <a:cubicBezTo>
                    <a:pt x="80" y="11"/>
                    <a:pt x="80" y="10"/>
                    <a:pt x="79" y="10"/>
                  </a:cubicBezTo>
                  <a:cubicBezTo>
                    <a:pt x="79" y="6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373"/>
            <p:cNvSpPr>
              <a:spLocks noEditPoints="1"/>
            </p:cNvSpPr>
            <p:nvPr/>
          </p:nvSpPr>
          <p:spPr bwMode="auto">
            <a:xfrm>
              <a:off x="858838" y="1570037"/>
              <a:ext cx="109538" cy="173038"/>
            </a:xfrm>
            <a:custGeom>
              <a:avLst/>
              <a:gdLst>
                <a:gd name="T0" fmla="*/ 109 w 153"/>
                <a:gd name="T1" fmla="*/ 218 h 243"/>
                <a:gd name="T2" fmla="*/ 98 w 153"/>
                <a:gd name="T3" fmla="*/ 215 h 243"/>
                <a:gd name="T4" fmla="*/ 83 w 153"/>
                <a:gd name="T5" fmla="*/ 204 h 243"/>
                <a:gd name="T6" fmla="*/ 68 w 153"/>
                <a:gd name="T7" fmla="*/ 190 h 243"/>
                <a:gd name="T8" fmla="*/ 25 w 153"/>
                <a:gd name="T9" fmla="*/ 131 h 243"/>
                <a:gd name="T10" fmla="*/ 25 w 153"/>
                <a:gd name="T11" fmla="*/ 96 h 243"/>
                <a:gd name="T12" fmla="*/ 96 w 153"/>
                <a:gd name="T13" fmla="*/ 17 h 243"/>
                <a:gd name="T14" fmla="*/ 98 w 153"/>
                <a:gd name="T15" fmla="*/ 17 h 243"/>
                <a:gd name="T16" fmla="*/ 99 w 153"/>
                <a:gd name="T17" fmla="*/ 19 h 243"/>
                <a:gd name="T18" fmla="*/ 105 w 153"/>
                <a:gd name="T19" fmla="*/ 35 h 243"/>
                <a:gd name="T20" fmla="*/ 89 w 153"/>
                <a:gd name="T21" fmla="*/ 64 h 243"/>
                <a:gd name="T22" fmla="*/ 51 w 153"/>
                <a:gd name="T23" fmla="*/ 115 h 243"/>
                <a:gd name="T24" fmla="*/ 54 w 153"/>
                <a:gd name="T25" fmla="*/ 130 h 243"/>
                <a:gd name="T26" fmla="*/ 96 w 153"/>
                <a:gd name="T27" fmla="*/ 179 h 243"/>
                <a:gd name="T28" fmla="*/ 109 w 153"/>
                <a:gd name="T29" fmla="*/ 186 h 243"/>
                <a:gd name="T30" fmla="*/ 121 w 153"/>
                <a:gd name="T31" fmla="*/ 191 h 243"/>
                <a:gd name="T32" fmla="*/ 138 w 153"/>
                <a:gd name="T33" fmla="*/ 199 h 243"/>
                <a:gd name="T34" fmla="*/ 141 w 153"/>
                <a:gd name="T35" fmla="*/ 200 h 243"/>
                <a:gd name="T36" fmla="*/ 138 w 153"/>
                <a:gd name="T37" fmla="*/ 203 h 243"/>
                <a:gd name="T38" fmla="*/ 109 w 153"/>
                <a:gd name="T39" fmla="*/ 218 h 243"/>
                <a:gd name="T40" fmla="*/ 93 w 153"/>
                <a:gd name="T41" fmla="*/ 0 h 243"/>
                <a:gd name="T42" fmla="*/ 55 w 153"/>
                <a:gd name="T43" fmla="*/ 20 h 243"/>
                <a:gd name="T44" fmla="*/ 10 w 153"/>
                <a:gd name="T45" fmla="*/ 133 h 243"/>
                <a:gd name="T46" fmla="*/ 10 w 153"/>
                <a:gd name="T47" fmla="*/ 133 h 243"/>
                <a:gd name="T48" fmla="*/ 99 w 153"/>
                <a:gd name="T49" fmla="*/ 233 h 243"/>
                <a:gd name="T50" fmla="*/ 131 w 153"/>
                <a:gd name="T51" fmla="*/ 243 h 243"/>
                <a:gd name="T52" fmla="*/ 138 w 153"/>
                <a:gd name="T53" fmla="*/ 241 h 243"/>
                <a:gd name="T54" fmla="*/ 151 w 153"/>
                <a:gd name="T55" fmla="*/ 211 h 243"/>
                <a:gd name="T56" fmla="*/ 151 w 153"/>
                <a:gd name="T57" fmla="*/ 189 h 243"/>
                <a:gd name="T58" fmla="*/ 137 w 153"/>
                <a:gd name="T59" fmla="*/ 172 h 243"/>
                <a:gd name="T60" fmla="*/ 116 w 153"/>
                <a:gd name="T61" fmla="*/ 167 h 243"/>
                <a:gd name="T62" fmla="*/ 100 w 153"/>
                <a:gd name="T63" fmla="*/ 162 h 243"/>
                <a:gd name="T64" fmla="*/ 72 w 153"/>
                <a:gd name="T65" fmla="*/ 127 h 243"/>
                <a:gd name="T66" fmla="*/ 71 w 153"/>
                <a:gd name="T67" fmla="*/ 119 h 243"/>
                <a:gd name="T68" fmla="*/ 75 w 153"/>
                <a:gd name="T69" fmla="*/ 97 h 243"/>
                <a:gd name="T70" fmla="*/ 108 w 153"/>
                <a:gd name="T71" fmla="*/ 86 h 243"/>
                <a:gd name="T72" fmla="*/ 123 w 153"/>
                <a:gd name="T73" fmla="*/ 72 h 243"/>
                <a:gd name="T74" fmla="*/ 124 w 153"/>
                <a:gd name="T75" fmla="*/ 57 h 243"/>
                <a:gd name="T76" fmla="*/ 125 w 153"/>
                <a:gd name="T77" fmla="*/ 25 h 243"/>
                <a:gd name="T78" fmla="*/ 113 w 153"/>
                <a:gd name="T79" fmla="*/ 8 h 243"/>
                <a:gd name="T80" fmla="*/ 106 w 153"/>
                <a:gd name="T81" fmla="*/ 3 h 243"/>
                <a:gd name="T82" fmla="*/ 93 w 153"/>
                <a:gd name="T8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3" h="243">
                  <a:moveTo>
                    <a:pt x="109" y="218"/>
                  </a:moveTo>
                  <a:cubicBezTo>
                    <a:pt x="106" y="218"/>
                    <a:pt x="102" y="217"/>
                    <a:pt x="98" y="215"/>
                  </a:cubicBezTo>
                  <a:cubicBezTo>
                    <a:pt x="93" y="213"/>
                    <a:pt x="88" y="210"/>
                    <a:pt x="83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2" y="155"/>
                    <a:pt x="25" y="131"/>
                  </a:cubicBezTo>
                  <a:cubicBezTo>
                    <a:pt x="23" y="120"/>
                    <a:pt x="23" y="109"/>
                    <a:pt x="25" y="96"/>
                  </a:cubicBezTo>
                  <a:cubicBezTo>
                    <a:pt x="32" y="65"/>
                    <a:pt x="47" y="27"/>
                    <a:pt x="96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2" y="25"/>
                    <a:pt x="104" y="30"/>
                    <a:pt x="105" y="35"/>
                  </a:cubicBezTo>
                  <a:cubicBezTo>
                    <a:pt x="109" y="50"/>
                    <a:pt x="104" y="59"/>
                    <a:pt x="89" y="64"/>
                  </a:cubicBezTo>
                  <a:cubicBezTo>
                    <a:pt x="63" y="73"/>
                    <a:pt x="50" y="90"/>
                    <a:pt x="51" y="115"/>
                  </a:cubicBezTo>
                  <a:cubicBezTo>
                    <a:pt x="52" y="120"/>
                    <a:pt x="52" y="125"/>
                    <a:pt x="54" y="130"/>
                  </a:cubicBezTo>
                  <a:cubicBezTo>
                    <a:pt x="59" y="150"/>
                    <a:pt x="74" y="167"/>
                    <a:pt x="96" y="179"/>
                  </a:cubicBezTo>
                  <a:cubicBezTo>
                    <a:pt x="100" y="181"/>
                    <a:pt x="105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2" y="196"/>
                    <a:pt x="138" y="199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9" y="218"/>
                    <a:pt x="109" y="218"/>
                  </a:cubicBezTo>
                  <a:moveTo>
                    <a:pt x="93" y="0"/>
                  </a:moveTo>
                  <a:cubicBezTo>
                    <a:pt x="81" y="0"/>
                    <a:pt x="69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2"/>
                    <a:pt x="138" y="241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3" y="202"/>
                    <a:pt x="153" y="195"/>
                    <a:pt x="151" y="189"/>
                  </a:cubicBezTo>
                  <a:cubicBezTo>
                    <a:pt x="149" y="181"/>
                    <a:pt x="145" y="176"/>
                    <a:pt x="137" y="172"/>
                  </a:cubicBezTo>
                  <a:cubicBezTo>
                    <a:pt x="131" y="170"/>
                    <a:pt x="125" y="168"/>
                    <a:pt x="116" y="167"/>
                  </a:cubicBezTo>
                  <a:cubicBezTo>
                    <a:pt x="110" y="166"/>
                    <a:pt x="105" y="165"/>
                    <a:pt x="100" y="162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2" y="124"/>
                    <a:pt x="71" y="122"/>
                    <a:pt x="71" y="119"/>
                  </a:cubicBezTo>
                  <a:cubicBezTo>
                    <a:pt x="69" y="109"/>
                    <a:pt x="71" y="102"/>
                    <a:pt x="75" y="97"/>
                  </a:cubicBezTo>
                  <a:cubicBezTo>
                    <a:pt x="82" y="88"/>
                    <a:pt x="95" y="87"/>
                    <a:pt x="108" y="86"/>
                  </a:cubicBezTo>
                  <a:cubicBezTo>
                    <a:pt x="116" y="86"/>
                    <a:pt x="122" y="80"/>
                    <a:pt x="123" y="72"/>
                  </a:cubicBezTo>
                  <a:cubicBezTo>
                    <a:pt x="123" y="67"/>
                    <a:pt x="124" y="62"/>
                    <a:pt x="124" y="57"/>
                  </a:cubicBezTo>
                  <a:cubicBezTo>
                    <a:pt x="126" y="46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1" y="6"/>
                    <a:pt x="108" y="4"/>
                    <a:pt x="106" y="3"/>
                  </a:cubicBezTo>
                  <a:cubicBezTo>
                    <a:pt x="101" y="1"/>
                    <a:pt x="97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374"/>
            <p:cNvSpPr>
              <a:spLocks noEditPoints="1"/>
            </p:cNvSpPr>
            <p:nvPr/>
          </p:nvSpPr>
          <p:spPr bwMode="auto">
            <a:xfrm>
              <a:off x="801688" y="1757363"/>
              <a:ext cx="79375" cy="61913"/>
            </a:xfrm>
            <a:custGeom>
              <a:avLst/>
              <a:gdLst>
                <a:gd name="T0" fmla="*/ 99 w 111"/>
                <a:gd name="T1" fmla="*/ 79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3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79 h 86"/>
                <a:gd name="T16" fmla="*/ 11 w 111"/>
                <a:gd name="T17" fmla="*/ 0 h 86"/>
                <a:gd name="T18" fmla="*/ 10 w 111"/>
                <a:gd name="T19" fmla="*/ 2 h 86"/>
                <a:gd name="T20" fmla="*/ 6 w 111"/>
                <a:gd name="T21" fmla="*/ 8 h 86"/>
                <a:gd name="T22" fmla="*/ 2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7 w 111"/>
                <a:gd name="T29" fmla="*/ 34 h 86"/>
                <a:gd name="T30" fmla="*/ 98 w 111"/>
                <a:gd name="T31" fmla="*/ 84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79"/>
                  </a:moveTo>
                  <a:cubicBezTo>
                    <a:pt x="76" y="63"/>
                    <a:pt x="53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7" y="26"/>
                    <a:pt x="86" y="43"/>
                    <a:pt x="105" y="71"/>
                  </a:cubicBezTo>
                  <a:cubicBezTo>
                    <a:pt x="99" y="79"/>
                    <a:pt x="99" y="79"/>
                    <a:pt x="99" y="79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50" y="51"/>
                    <a:pt x="74" y="68"/>
                    <a:pt x="98" y="84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9" y="3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375"/>
            <p:cNvSpPr>
              <a:spLocks noEditPoints="1"/>
            </p:cNvSpPr>
            <p:nvPr/>
          </p:nvSpPr>
          <p:spPr bwMode="auto">
            <a:xfrm>
              <a:off x="814388" y="1738313"/>
              <a:ext cx="82550" cy="55563"/>
            </a:xfrm>
            <a:custGeom>
              <a:avLst/>
              <a:gdLst>
                <a:gd name="T0" fmla="*/ 105 w 116"/>
                <a:gd name="T1" fmla="*/ 67 h 77"/>
                <a:gd name="T2" fmla="*/ 80 w 116"/>
                <a:gd name="T3" fmla="*/ 54 h 77"/>
                <a:gd name="T4" fmla="*/ 13 w 116"/>
                <a:gd name="T5" fmla="*/ 9 h 77"/>
                <a:gd name="T6" fmla="*/ 41 w 116"/>
                <a:gd name="T7" fmla="*/ 21 h 77"/>
                <a:gd name="T8" fmla="*/ 105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8 w 116"/>
                <a:gd name="T15" fmla="*/ 58 h 77"/>
                <a:gd name="T16" fmla="*/ 113 w 116"/>
                <a:gd name="T17" fmla="*/ 77 h 77"/>
                <a:gd name="T18" fmla="*/ 116 w 116"/>
                <a:gd name="T19" fmla="*/ 73 h 77"/>
                <a:gd name="T20" fmla="*/ 43 w 116"/>
                <a:gd name="T21" fmla="*/ 17 h 77"/>
                <a:gd name="T22" fmla="*/ 7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5" y="67"/>
                  </a:moveTo>
                  <a:cubicBezTo>
                    <a:pt x="96" y="62"/>
                    <a:pt x="88" y="58"/>
                    <a:pt x="80" y="54"/>
                  </a:cubicBezTo>
                  <a:cubicBezTo>
                    <a:pt x="54" y="42"/>
                    <a:pt x="30" y="30"/>
                    <a:pt x="13" y="9"/>
                  </a:cubicBezTo>
                  <a:cubicBezTo>
                    <a:pt x="23" y="13"/>
                    <a:pt x="33" y="17"/>
                    <a:pt x="41" y="21"/>
                  </a:cubicBezTo>
                  <a:cubicBezTo>
                    <a:pt x="68" y="34"/>
                    <a:pt x="89" y="48"/>
                    <a:pt x="105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5"/>
                    <a:pt x="78" y="58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99" y="50"/>
                    <a:pt x="75" y="32"/>
                    <a:pt x="43" y="17"/>
                  </a:cubicBezTo>
                  <a:cubicBezTo>
                    <a:pt x="32" y="12"/>
                    <a:pt x="20" y="7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376"/>
            <p:cNvSpPr>
              <a:spLocks noEditPoints="1"/>
            </p:cNvSpPr>
            <p:nvPr/>
          </p:nvSpPr>
          <p:spPr bwMode="auto">
            <a:xfrm>
              <a:off x="828675" y="1706563"/>
              <a:ext cx="82550" cy="57150"/>
            </a:xfrm>
            <a:custGeom>
              <a:avLst/>
              <a:gdLst>
                <a:gd name="T0" fmla="*/ 105 w 117"/>
                <a:gd name="T1" fmla="*/ 74 h 81"/>
                <a:gd name="T2" fmla="*/ 68 w 117"/>
                <a:gd name="T3" fmla="*/ 61 h 81"/>
                <a:gd name="T4" fmla="*/ 10 w 117"/>
                <a:gd name="T5" fmla="*/ 14 h 81"/>
                <a:gd name="T6" fmla="*/ 48 w 117"/>
                <a:gd name="T7" fmla="*/ 36 h 81"/>
                <a:gd name="T8" fmla="*/ 105 w 117"/>
                <a:gd name="T9" fmla="*/ 74 h 81"/>
                <a:gd name="T10" fmla="*/ 0 w 117"/>
                <a:gd name="T11" fmla="*/ 0 h 81"/>
                <a:gd name="T12" fmla="*/ 2 w 117"/>
                <a:gd name="T13" fmla="*/ 8 h 81"/>
                <a:gd name="T14" fmla="*/ 66 w 117"/>
                <a:gd name="T15" fmla="*/ 65 h 81"/>
                <a:gd name="T16" fmla="*/ 111 w 117"/>
                <a:gd name="T17" fmla="*/ 80 h 81"/>
                <a:gd name="T18" fmla="*/ 117 w 117"/>
                <a:gd name="T19" fmla="*/ 81 h 81"/>
                <a:gd name="T20" fmla="*/ 114 w 117"/>
                <a:gd name="T21" fmla="*/ 76 h 81"/>
                <a:gd name="T22" fmla="*/ 51 w 117"/>
                <a:gd name="T23" fmla="*/ 31 h 81"/>
                <a:gd name="T24" fmla="*/ 6 w 117"/>
                <a:gd name="T25" fmla="*/ 5 h 81"/>
                <a:gd name="T26" fmla="*/ 0 w 11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1">
                  <a:moveTo>
                    <a:pt x="105" y="74"/>
                  </a:moveTo>
                  <a:cubicBezTo>
                    <a:pt x="93" y="71"/>
                    <a:pt x="80" y="66"/>
                    <a:pt x="68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6" y="29"/>
                    <a:pt x="48" y="36"/>
                  </a:cubicBezTo>
                  <a:cubicBezTo>
                    <a:pt x="69" y="46"/>
                    <a:pt x="90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9" y="28"/>
                    <a:pt x="33" y="50"/>
                    <a:pt x="66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97" y="54"/>
                    <a:pt x="73" y="43"/>
                    <a:pt x="51" y="31"/>
                  </a:cubicBezTo>
                  <a:cubicBezTo>
                    <a:pt x="35" y="24"/>
                    <a:pt x="20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377"/>
            <p:cNvSpPr>
              <a:spLocks noEditPoints="1"/>
            </p:cNvSpPr>
            <p:nvPr/>
          </p:nvSpPr>
          <p:spPr bwMode="auto">
            <a:xfrm>
              <a:off x="1225550" y="2540000"/>
              <a:ext cx="347663" cy="312738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2 w 488"/>
                <a:gd name="T13" fmla="*/ 364 h 439"/>
                <a:gd name="T14" fmla="*/ 200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30 w 488"/>
                <a:gd name="T23" fmla="*/ 177 h 439"/>
                <a:gd name="T24" fmla="*/ 33 w 488"/>
                <a:gd name="T25" fmla="*/ 174 h 439"/>
                <a:gd name="T26" fmla="*/ 88 w 488"/>
                <a:gd name="T27" fmla="*/ 155 h 439"/>
                <a:gd name="T28" fmla="*/ 144 w 488"/>
                <a:gd name="T29" fmla="*/ 168 h 439"/>
                <a:gd name="T30" fmla="*/ 247 w 488"/>
                <a:gd name="T31" fmla="*/ 230 h 439"/>
                <a:gd name="T32" fmla="*/ 325 w 488"/>
                <a:gd name="T33" fmla="*/ 295 h 439"/>
                <a:gd name="T34" fmla="*/ 322 w 488"/>
                <a:gd name="T35" fmla="*/ 295 h 439"/>
                <a:gd name="T36" fmla="*/ 423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3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1 w 488"/>
                <a:gd name="T51" fmla="*/ 60 h 439"/>
                <a:gd name="T52" fmla="*/ 165 w 488"/>
                <a:gd name="T53" fmla="*/ 25 h 439"/>
                <a:gd name="T54" fmla="*/ 277 w 488"/>
                <a:gd name="T55" fmla="*/ 145 h 439"/>
                <a:gd name="T56" fmla="*/ 355 w 488"/>
                <a:gd name="T57" fmla="*/ 268 h 439"/>
                <a:gd name="T58" fmla="*/ 407 w 488"/>
                <a:gd name="T59" fmla="*/ 324 h 439"/>
                <a:gd name="T60" fmla="*/ 170 w 488"/>
                <a:gd name="T61" fmla="*/ 0 h 439"/>
                <a:gd name="T62" fmla="*/ 147 w 488"/>
                <a:gd name="T63" fmla="*/ 12 h 439"/>
                <a:gd name="T64" fmla="*/ 170 w 488"/>
                <a:gd name="T65" fmla="*/ 114 h 439"/>
                <a:gd name="T66" fmla="*/ 206 w 488"/>
                <a:gd name="T67" fmla="*/ 172 h 439"/>
                <a:gd name="T68" fmla="*/ 200 w 488"/>
                <a:gd name="T69" fmla="*/ 171 h 439"/>
                <a:gd name="T70" fmla="*/ 76 w 488"/>
                <a:gd name="T71" fmla="*/ 134 h 439"/>
                <a:gd name="T72" fmla="*/ 28 w 488"/>
                <a:gd name="T73" fmla="*/ 148 h 439"/>
                <a:gd name="T74" fmla="*/ 14 w 488"/>
                <a:gd name="T75" fmla="*/ 159 h 439"/>
                <a:gd name="T76" fmla="*/ 96 w 488"/>
                <a:gd name="T77" fmla="*/ 232 h 439"/>
                <a:gd name="T78" fmla="*/ 227 w 488"/>
                <a:gd name="T79" fmla="*/ 280 h 439"/>
                <a:gd name="T80" fmla="*/ 178 w 488"/>
                <a:gd name="T81" fmla="*/ 310 h 439"/>
                <a:gd name="T82" fmla="*/ 167 w 488"/>
                <a:gd name="T83" fmla="*/ 434 h 439"/>
                <a:gd name="T84" fmla="*/ 180 w 488"/>
                <a:gd name="T85" fmla="*/ 439 h 439"/>
                <a:gd name="T86" fmla="*/ 218 w 488"/>
                <a:gd name="T87" fmla="*/ 408 h 439"/>
                <a:gd name="T88" fmla="*/ 270 w 488"/>
                <a:gd name="T89" fmla="*/ 362 h 439"/>
                <a:gd name="T90" fmla="*/ 357 w 488"/>
                <a:gd name="T91" fmla="*/ 370 h 439"/>
                <a:gd name="T92" fmla="*/ 408 w 488"/>
                <a:gd name="T93" fmla="*/ 430 h 439"/>
                <a:gd name="T94" fmla="*/ 449 w 488"/>
                <a:gd name="T95" fmla="*/ 383 h 439"/>
                <a:gd name="T96" fmla="*/ 487 w 488"/>
                <a:gd name="T97" fmla="*/ 333 h 439"/>
                <a:gd name="T98" fmla="*/ 478 w 488"/>
                <a:gd name="T99" fmla="*/ 320 h 439"/>
                <a:gd name="T100" fmla="*/ 434 w 488"/>
                <a:gd name="T101" fmla="*/ 276 h 439"/>
                <a:gd name="T102" fmla="*/ 373 w 488"/>
                <a:gd name="T103" fmla="*/ 135 h 439"/>
                <a:gd name="T104" fmla="*/ 322 w 488"/>
                <a:gd name="T105" fmla="*/ 98 h 439"/>
                <a:gd name="T106" fmla="*/ 300 w 488"/>
                <a:gd name="T107" fmla="*/ 116 h 439"/>
                <a:gd name="T108" fmla="*/ 287 w 488"/>
                <a:gd name="T109" fmla="*/ 124 h 439"/>
                <a:gd name="T110" fmla="*/ 185 w 488"/>
                <a:gd name="T111" fmla="*/ 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7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1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6"/>
                    <a:pt x="374" y="355"/>
                  </a:cubicBezTo>
                  <a:cubicBezTo>
                    <a:pt x="368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2" y="364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200" y="401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4"/>
                    <a:pt x="190" y="415"/>
                    <a:pt x="187" y="415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30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7"/>
                    <a:pt x="144" y="168"/>
                  </a:cubicBezTo>
                  <a:cubicBezTo>
                    <a:pt x="180" y="173"/>
                    <a:pt x="207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8" y="251"/>
                    <a:pt x="300" y="273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3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2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1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80" y="194"/>
                  </a:cubicBezTo>
                  <a:cubicBezTo>
                    <a:pt x="391" y="224"/>
                    <a:pt x="399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8" y="323"/>
                    <a:pt x="373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7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4" y="25"/>
                    <a:pt x="165" y="25"/>
                  </a:cubicBezTo>
                  <a:cubicBezTo>
                    <a:pt x="178" y="25"/>
                    <a:pt x="188" y="29"/>
                    <a:pt x="198" y="37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5" y="268"/>
                  </a:cubicBezTo>
                  <a:cubicBezTo>
                    <a:pt x="357" y="272"/>
                    <a:pt x="360" y="275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8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7" y="12"/>
                  </a:cubicBezTo>
                  <a:cubicBezTo>
                    <a:pt x="135" y="23"/>
                    <a:pt x="129" y="35"/>
                    <a:pt x="137" y="51"/>
                  </a:cubicBezTo>
                  <a:cubicBezTo>
                    <a:pt x="147" y="72"/>
                    <a:pt x="157" y="94"/>
                    <a:pt x="170" y="114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1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4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4"/>
                    <a:pt x="206" y="428"/>
                  </a:cubicBezTo>
                  <a:cubicBezTo>
                    <a:pt x="212" y="422"/>
                    <a:pt x="216" y="415"/>
                    <a:pt x="218" y="408"/>
                  </a:cubicBezTo>
                  <a:cubicBezTo>
                    <a:pt x="221" y="394"/>
                    <a:pt x="226" y="384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2"/>
                    <a:pt x="450" y="382"/>
                    <a:pt x="451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5"/>
                  </a:cubicBezTo>
                  <a:cubicBezTo>
                    <a:pt x="442" y="288"/>
                    <a:pt x="439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3" y="173"/>
                    <a:pt x="386" y="151"/>
                    <a:pt x="373" y="135"/>
                  </a:cubicBezTo>
                  <a:cubicBezTo>
                    <a:pt x="363" y="120"/>
                    <a:pt x="344" y="109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7"/>
                    <a:pt x="246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378"/>
            <p:cNvSpPr>
              <a:spLocks noEditPoints="1"/>
            </p:cNvSpPr>
            <p:nvPr/>
          </p:nvSpPr>
          <p:spPr bwMode="auto">
            <a:xfrm>
              <a:off x="-3489325" y="6980238"/>
              <a:ext cx="349250" cy="311150"/>
            </a:xfrm>
            <a:custGeom>
              <a:avLst/>
              <a:gdLst>
                <a:gd name="T0" fmla="*/ 186 w 489"/>
                <a:gd name="T1" fmla="*/ 415 h 439"/>
                <a:gd name="T2" fmla="*/ 169 w 489"/>
                <a:gd name="T3" fmla="*/ 347 h 439"/>
                <a:gd name="T4" fmla="*/ 251 w 489"/>
                <a:gd name="T5" fmla="*/ 299 h 439"/>
                <a:gd name="T6" fmla="*/ 392 w 489"/>
                <a:gd name="T7" fmla="*/ 352 h 439"/>
                <a:gd name="T8" fmla="*/ 375 w 489"/>
                <a:gd name="T9" fmla="*/ 355 h 439"/>
                <a:gd name="T10" fmla="*/ 294 w 489"/>
                <a:gd name="T11" fmla="*/ 344 h 439"/>
                <a:gd name="T12" fmla="*/ 222 w 489"/>
                <a:gd name="T13" fmla="*/ 365 h 439"/>
                <a:gd name="T14" fmla="*/ 200 w 489"/>
                <a:gd name="T15" fmla="*/ 401 h 439"/>
                <a:gd name="T16" fmla="*/ 187 w 489"/>
                <a:gd name="T17" fmla="*/ 415 h 439"/>
                <a:gd name="T18" fmla="*/ 317 w 489"/>
                <a:gd name="T19" fmla="*/ 295 h 439"/>
                <a:gd name="T20" fmla="*/ 87 w 489"/>
                <a:gd name="T21" fmla="*/ 211 h 439"/>
                <a:gd name="T22" fmla="*/ 30 w 489"/>
                <a:gd name="T23" fmla="*/ 177 h 439"/>
                <a:gd name="T24" fmla="*/ 33 w 489"/>
                <a:gd name="T25" fmla="*/ 174 h 439"/>
                <a:gd name="T26" fmla="*/ 88 w 489"/>
                <a:gd name="T27" fmla="*/ 155 h 439"/>
                <a:gd name="T28" fmla="*/ 144 w 489"/>
                <a:gd name="T29" fmla="*/ 168 h 439"/>
                <a:gd name="T30" fmla="*/ 247 w 489"/>
                <a:gd name="T31" fmla="*/ 230 h 439"/>
                <a:gd name="T32" fmla="*/ 325 w 489"/>
                <a:gd name="T33" fmla="*/ 296 h 439"/>
                <a:gd name="T34" fmla="*/ 322 w 489"/>
                <a:gd name="T35" fmla="*/ 296 h 439"/>
                <a:gd name="T36" fmla="*/ 423 w 489"/>
                <a:gd name="T37" fmla="*/ 303 h 439"/>
                <a:gd name="T38" fmla="*/ 318 w 489"/>
                <a:gd name="T39" fmla="*/ 173 h 439"/>
                <a:gd name="T40" fmla="*/ 353 w 489"/>
                <a:gd name="T41" fmla="*/ 140 h 439"/>
                <a:gd name="T42" fmla="*/ 417 w 489"/>
                <a:gd name="T43" fmla="*/ 281 h 439"/>
                <a:gd name="T44" fmla="*/ 423 w 489"/>
                <a:gd name="T45" fmla="*/ 303 h 439"/>
                <a:gd name="T46" fmla="*/ 359 w 489"/>
                <a:gd name="T47" fmla="*/ 303 h 439"/>
                <a:gd name="T48" fmla="*/ 243 w 489"/>
                <a:gd name="T49" fmla="*/ 188 h 439"/>
                <a:gd name="T50" fmla="*/ 161 w 489"/>
                <a:gd name="T51" fmla="*/ 60 h 439"/>
                <a:gd name="T52" fmla="*/ 165 w 489"/>
                <a:gd name="T53" fmla="*/ 26 h 439"/>
                <a:gd name="T54" fmla="*/ 277 w 489"/>
                <a:gd name="T55" fmla="*/ 145 h 439"/>
                <a:gd name="T56" fmla="*/ 355 w 489"/>
                <a:gd name="T57" fmla="*/ 269 h 439"/>
                <a:gd name="T58" fmla="*/ 407 w 489"/>
                <a:gd name="T59" fmla="*/ 324 h 439"/>
                <a:gd name="T60" fmla="*/ 170 w 489"/>
                <a:gd name="T61" fmla="*/ 0 h 439"/>
                <a:gd name="T62" fmla="*/ 147 w 489"/>
                <a:gd name="T63" fmla="*/ 12 h 439"/>
                <a:gd name="T64" fmla="*/ 170 w 489"/>
                <a:gd name="T65" fmla="*/ 114 h 439"/>
                <a:gd name="T66" fmla="*/ 207 w 489"/>
                <a:gd name="T67" fmla="*/ 172 h 439"/>
                <a:gd name="T68" fmla="*/ 206 w 489"/>
                <a:gd name="T69" fmla="*/ 172 h 439"/>
                <a:gd name="T70" fmla="*/ 91 w 489"/>
                <a:gd name="T71" fmla="*/ 135 h 439"/>
                <a:gd name="T72" fmla="*/ 47 w 489"/>
                <a:gd name="T73" fmla="*/ 141 h 439"/>
                <a:gd name="T74" fmla="*/ 16 w 489"/>
                <a:gd name="T75" fmla="*/ 156 h 439"/>
                <a:gd name="T76" fmla="*/ 27 w 489"/>
                <a:gd name="T77" fmla="*/ 209 h 439"/>
                <a:gd name="T78" fmla="*/ 222 w 489"/>
                <a:gd name="T79" fmla="*/ 275 h 439"/>
                <a:gd name="T80" fmla="*/ 209 w 489"/>
                <a:gd name="T81" fmla="*/ 288 h 439"/>
                <a:gd name="T82" fmla="*/ 151 w 489"/>
                <a:gd name="T83" fmla="*/ 342 h 439"/>
                <a:gd name="T84" fmla="*/ 179 w 489"/>
                <a:gd name="T85" fmla="*/ 439 h 439"/>
                <a:gd name="T86" fmla="*/ 206 w 489"/>
                <a:gd name="T87" fmla="*/ 428 h 439"/>
                <a:gd name="T88" fmla="*/ 234 w 489"/>
                <a:gd name="T89" fmla="*/ 376 h 439"/>
                <a:gd name="T90" fmla="*/ 297 w 489"/>
                <a:gd name="T91" fmla="*/ 361 h 439"/>
                <a:gd name="T92" fmla="*/ 403 w 489"/>
                <a:gd name="T93" fmla="*/ 392 h 439"/>
                <a:gd name="T94" fmla="*/ 430 w 489"/>
                <a:gd name="T95" fmla="*/ 401 h 439"/>
                <a:gd name="T96" fmla="*/ 451 w 489"/>
                <a:gd name="T97" fmla="*/ 382 h 439"/>
                <a:gd name="T98" fmla="*/ 486 w 489"/>
                <a:gd name="T99" fmla="*/ 320 h 439"/>
                <a:gd name="T100" fmla="*/ 445 w 489"/>
                <a:gd name="T101" fmla="*/ 295 h 439"/>
                <a:gd name="T102" fmla="*/ 399 w 489"/>
                <a:gd name="T103" fmla="*/ 194 h 439"/>
                <a:gd name="T104" fmla="*/ 328 w 489"/>
                <a:gd name="T105" fmla="*/ 100 h 439"/>
                <a:gd name="T106" fmla="*/ 307 w 489"/>
                <a:gd name="T107" fmla="*/ 105 h 439"/>
                <a:gd name="T108" fmla="*/ 295 w 489"/>
                <a:gd name="T109" fmla="*/ 139 h 439"/>
                <a:gd name="T110" fmla="*/ 214 w 489"/>
                <a:gd name="T111" fmla="*/ 23 h 439"/>
                <a:gd name="T112" fmla="*/ 170 w 489"/>
                <a:gd name="T113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9" h="439">
                  <a:moveTo>
                    <a:pt x="187" y="415"/>
                  </a:moveTo>
                  <a:cubicBezTo>
                    <a:pt x="187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1" y="360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7"/>
                    <a:pt x="375" y="355"/>
                  </a:cubicBezTo>
                  <a:cubicBezTo>
                    <a:pt x="368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2" y="365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200" y="401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4"/>
                    <a:pt x="190" y="415"/>
                    <a:pt x="187" y="415"/>
                  </a:cubicBezTo>
                  <a:moveTo>
                    <a:pt x="320" y="296"/>
                  </a:moveTo>
                  <a:cubicBezTo>
                    <a:pt x="319" y="296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30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5" y="156"/>
                    <a:pt x="113" y="159"/>
                  </a:cubicBezTo>
                  <a:cubicBezTo>
                    <a:pt x="123" y="161"/>
                    <a:pt x="133" y="167"/>
                    <a:pt x="144" y="168"/>
                  </a:cubicBezTo>
                  <a:cubicBezTo>
                    <a:pt x="180" y="173"/>
                    <a:pt x="207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8" y="251"/>
                    <a:pt x="301" y="273"/>
                    <a:pt x="325" y="296"/>
                  </a:cubicBezTo>
                  <a:cubicBezTo>
                    <a:pt x="325" y="295"/>
                    <a:pt x="324" y="295"/>
                    <a:pt x="324" y="295"/>
                  </a:cubicBezTo>
                  <a:cubicBezTo>
                    <a:pt x="323" y="295"/>
                    <a:pt x="322" y="296"/>
                    <a:pt x="322" y="296"/>
                  </a:cubicBezTo>
                  <a:cubicBezTo>
                    <a:pt x="321" y="296"/>
                    <a:pt x="321" y="296"/>
                    <a:pt x="320" y="296"/>
                  </a:cubicBezTo>
                  <a:moveTo>
                    <a:pt x="423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2" y="205"/>
                    <a:pt x="324" y="189"/>
                    <a:pt x="318" y="173"/>
                  </a:cubicBezTo>
                  <a:cubicBezTo>
                    <a:pt x="310" y="155"/>
                    <a:pt x="315" y="137"/>
                    <a:pt x="321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80" y="195"/>
                  </a:cubicBezTo>
                  <a:cubicBezTo>
                    <a:pt x="391" y="224"/>
                    <a:pt x="399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9" y="323"/>
                    <a:pt x="373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7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3" y="26"/>
                    <a:pt x="164" y="26"/>
                    <a:pt x="165" y="26"/>
                  </a:cubicBezTo>
                  <a:cubicBezTo>
                    <a:pt x="178" y="26"/>
                    <a:pt x="188" y="29"/>
                    <a:pt x="198" y="37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5" y="269"/>
                  </a:cubicBezTo>
                  <a:cubicBezTo>
                    <a:pt x="357" y="272"/>
                    <a:pt x="360" y="276"/>
                    <a:pt x="363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8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7" y="12"/>
                  </a:cubicBezTo>
                  <a:cubicBezTo>
                    <a:pt x="136" y="23"/>
                    <a:pt x="129" y="36"/>
                    <a:pt x="137" y="51"/>
                  </a:cubicBezTo>
                  <a:cubicBezTo>
                    <a:pt x="147" y="72"/>
                    <a:pt x="157" y="94"/>
                    <a:pt x="170" y="114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10" y="172"/>
                    <a:pt x="208" y="172"/>
                    <a:pt x="207" y="172"/>
                  </a:cubicBezTo>
                  <a:cubicBezTo>
                    <a:pt x="207" y="172"/>
                    <a:pt x="207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1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7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7" y="232"/>
                  </a:cubicBezTo>
                  <a:cubicBezTo>
                    <a:pt x="139" y="245"/>
                    <a:pt x="181" y="260"/>
                    <a:pt x="222" y="275"/>
                  </a:cubicBezTo>
                  <a:cubicBezTo>
                    <a:pt x="224" y="275"/>
                    <a:pt x="225" y="277"/>
                    <a:pt x="227" y="280"/>
                  </a:cubicBezTo>
                  <a:cubicBezTo>
                    <a:pt x="220" y="283"/>
                    <a:pt x="215" y="286"/>
                    <a:pt x="209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60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5"/>
                    <a:pt x="206" y="428"/>
                  </a:cubicBezTo>
                  <a:cubicBezTo>
                    <a:pt x="212" y="422"/>
                    <a:pt x="216" y="416"/>
                    <a:pt x="218" y="408"/>
                  </a:cubicBezTo>
                  <a:cubicBezTo>
                    <a:pt x="221" y="394"/>
                    <a:pt x="226" y="384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3"/>
                    <a:pt x="450" y="382"/>
                    <a:pt x="451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9" y="331"/>
                    <a:pt x="486" y="325"/>
                    <a:pt x="486" y="320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5"/>
                  </a:cubicBezTo>
                  <a:cubicBezTo>
                    <a:pt x="442" y="288"/>
                    <a:pt x="439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3" y="173"/>
                    <a:pt x="386" y="151"/>
                    <a:pt x="374" y="135"/>
                  </a:cubicBezTo>
                  <a:cubicBezTo>
                    <a:pt x="363" y="120"/>
                    <a:pt x="344" y="110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7"/>
                    <a:pt x="246" y="52"/>
                    <a:pt x="214" y="23"/>
                  </a:cubicBezTo>
                  <a:cubicBezTo>
                    <a:pt x="206" y="16"/>
                    <a:pt x="195" y="10"/>
                    <a:pt x="186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379"/>
            <p:cNvSpPr>
              <a:spLocks noEditPoints="1"/>
            </p:cNvSpPr>
            <p:nvPr/>
          </p:nvSpPr>
          <p:spPr bwMode="auto">
            <a:xfrm>
              <a:off x="-3440112" y="4695825"/>
              <a:ext cx="400050" cy="550863"/>
            </a:xfrm>
            <a:custGeom>
              <a:avLst/>
              <a:gdLst>
                <a:gd name="T0" fmla="*/ 80 w 562"/>
                <a:gd name="T1" fmla="*/ 582 h 774"/>
                <a:gd name="T2" fmla="*/ 109 w 562"/>
                <a:gd name="T3" fmla="*/ 478 h 774"/>
                <a:gd name="T4" fmla="*/ 192 w 562"/>
                <a:gd name="T5" fmla="*/ 457 h 774"/>
                <a:gd name="T6" fmla="*/ 409 w 562"/>
                <a:gd name="T7" fmla="*/ 655 h 774"/>
                <a:gd name="T8" fmla="*/ 383 w 562"/>
                <a:gd name="T9" fmla="*/ 645 h 774"/>
                <a:gd name="T10" fmla="*/ 282 w 562"/>
                <a:gd name="T11" fmla="*/ 568 h 774"/>
                <a:gd name="T12" fmla="*/ 167 w 562"/>
                <a:gd name="T13" fmla="*/ 541 h 774"/>
                <a:gd name="T14" fmla="*/ 109 w 562"/>
                <a:gd name="T15" fmla="*/ 573 h 774"/>
                <a:gd name="T16" fmla="*/ 88 w 562"/>
                <a:gd name="T17" fmla="*/ 585 h 774"/>
                <a:gd name="T18" fmla="*/ 442 w 562"/>
                <a:gd name="T19" fmla="*/ 434 h 774"/>
                <a:gd name="T20" fmla="*/ 490 w 562"/>
                <a:gd name="T21" fmla="*/ 281 h 774"/>
                <a:gd name="T22" fmla="*/ 513 w 562"/>
                <a:gd name="T23" fmla="*/ 430 h 774"/>
                <a:gd name="T24" fmla="*/ 495 w 562"/>
                <a:gd name="T25" fmla="*/ 610 h 774"/>
                <a:gd name="T26" fmla="*/ 361 w 562"/>
                <a:gd name="T27" fmla="*/ 526 h 774"/>
                <a:gd name="T28" fmla="*/ 236 w 562"/>
                <a:gd name="T29" fmla="*/ 379 h 774"/>
                <a:gd name="T30" fmla="*/ 40 w 562"/>
                <a:gd name="T31" fmla="*/ 141 h 774"/>
                <a:gd name="T32" fmla="*/ 52 w 562"/>
                <a:gd name="T33" fmla="*/ 138 h 774"/>
                <a:gd name="T34" fmla="*/ 73 w 562"/>
                <a:gd name="T35" fmla="*/ 134 h 774"/>
                <a:gd name="T36" fmla="*/ 177 w 562"/>
                <a:gd name="T37" fmla="*/ 177 h 774"/>
                <a:gd name="T38" fmla="*/ 289 w 562"/>
                <a:gd name="T39" fmla="*/ 351 h 774"/>
                <a:gd name="T40" fmla="*/ 361 w 562"/>
                <a:gd name="T41" fmla="*/ 526 h 774"/>
                <a:gd name="T42" fmla="*/ 401 w 562"/>
                <a:gd name="T43" fmla="*/ 563 h 774"/>
                <a:gd name="T44" fmla="*/ 331 w 562"/>
                <a:gd name="T45" fmla="*/ 317 h 774"/>
                <a:gd name="T46" fmla="*/ 317 w 562"/>
                <a:gd name="T47" fmla="*/ 79 h 774"/>
                <a:gd name="T48" fmla="*/ 387 w 562"/>
                <a:gd name="T49" fmla="*/ 76 h 774"/>
                <a:gd name="T50" fmla="*/ 413 w 562"/>
                <a:gd name="T51" fmla="*/ 445 h 774"/>
                <a:gd name="T52" fmla="*/ 425 w 562"/>
                <a:gd name="T53" fmla="*/ 532 h 774"/>
                <a:gd name="T54" fmla="*/ 445 w 562"/>
                <a:gd name="T55" fmla="*/ 634 h 774"/>
                <a:gd name="T56" fmla="*/ 338 w 562"/>
                <a:gd name="T57" fmla="*/ 2 h 774"/>
                <a:gd name="T58" fmla="*/ 291 w 562"/>
                <a:gd name="T59" fmla="*/ 49 h 774"/>
                <a:gd name="T60" fmla="*/ 300 w 562"/>
                <a:gd name="T61" fmla="*/ 271 h 774"/>
                <a:gd name="T62" fmla="*/ 164 w 562"/>
                <a:gd name="T63" fmla="*/ 128 h 774"/>
                <a:gd name="T64" fmla="*/ 99 w 562"/>
                <a:gd name="T65" fmla="*/ 103 h 774"/>
                <a:gd name="T66" fmla="*/ 69 w 562"/>
                <a:gd name="T67" fmla="*/ 98 h 774"/>
                <a:gd name="T68" fmla="*/ 47 w 562"/>
                <a:gd name="T69" fmla="*/ 100 h 774"/>
                <a:gd name="T70" fmla="*/ 21 w 562"/>
                <a:gd name="T71" fmla="*/ 180 h 774"/>
                <a:gd name="T72" fmla="*/ 237 w 562"/>
                <a:gd name="T73" fmla="*/ 420 h 774"/>
                <a:gd name="T74" fmla="*/ 208 w 562"/>
                <a:gd name="T75" fmla="*/ 427 h 774"/>
                <a:gd name="T76" fmla="*/ 150 w 562"/>
                <a:gd name="T77" fmla="*/ 433 h 774"/>
                <a:gd name="T78" fmla="*/ 39 w 562"/>
                <a:gd name="T79" fmla="*/ 594 h 774"/>
                <a:gd name="T80" fmla="*/ 82 w 562"/>
                <a:gd name="T81" fmla="*/ 618 h 774"/>
                <a:gd name="T82" fmla="*/ 128 w 562"/>
                <a:gd name="T83" fmla="*/ 597 h 774"/>
                <a:gd name="T84" fmla="*/ 193 w 562"/>
                <a:gd name="T85" fmla="*/ 564 h 774"/>
                <a:gd name="T86" fmla="*/ 347 w 562"/>
                <a:gd name="T87" fmla="*/ 652 h 774"/>
                <a:gd name="T88" fmla="*/ 371 w 562"/>
                <a:gd name="T89" fmla="*/ 774 h 774"/>
                <a:gd name="T90" fmla="*/ 464 w 562"/>
                <a:gd name="T91" fmla="*/ 741 h 774"/>
                <a:gd name="T92" fmla="*/ 552 w 562"/>
                <a:gd name="T93" fmla="*/ 702 h 774"/>
                <a:gd name="T94" fmla="*/ 526 w 562"/>
                <a:gd name="T95" fmla="*/ 617 h 774"/>
                <a:gd name="T96" fmla="*/ 540 w 562"/>
                <a:gd name="T97" fmla="*/ 444 h 774"/>
                <a:gd name="T98" fmla="*/ 515 w 562"/>
                <a:gd name="T99" fmla="*/ 261 h 774"/>
                <a:gd name="T100" fmla="*/ 482 w 562"/>
                <a:gd name="T101" fmla="*/ 252 h 774"/>
                <a:gd name="T102" fmla="*/ 441 w 562"/>
                <a:gd name="T103" fmla="*/ 290 h 774"/>
                <a:gd name="T104" fmla="*/ 419 w 562"/>
                <a:gd name="T105" fmla="*/ 70 h 774"/>
                <a:gd name="T106" fmla="*/ 354 w 562"/>
                <a:gd name="T107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774">
                  <a:moveTo>
                    <a:pt x="88" y="585"/>
                  </a:moveTo>
                  <a:cubicBezTo>
                    <a:pt x="86" y="585"/>
                    <a:pt x="83" y="584"/>
                    <a:pt x="80" y="582"/>
                  </a:cubicBezTo>
                  <a:cubicBezTo>
                    <a:pt x="72" y="577"/>
                    <a:pt x="66" y="565"/>
                    <a:pt x="64" y="555"/>
                  </a:cubicBezTo>
                  <a:cubicBezTo>
                    <a:pt x="60" y="534"/>
                    <a:pt x="88" y="488"/>
                    <a:pt x="109" y="478"/>
                  </a:cubicBezTo>
                  <a:cubicBezTo>
                    <a:pt x="123" y="471"/>
                    <a:pt x="136" y="466"/>
                    <a:pt x="149" y="463"/>
                  </a:cubicBezTo>
                  <a:cubicBezTo>
                    <a:pt x="164" y="459"/>
                    <a:pt x="178" y="457"/>
                    <a:pt x="192" y="457"/>
                  </a:cubicBezTo>
                  <a:cubicBezTo>
                    <a:pt x="235" y="457"/>
                    <a:pt x="274" y="476"/>
                    <a:pt x="309" y="517"/>
                  </a:cubicBezTo>
                  <a:cubicBezTo>
                    <a:pt x="346" y="560"/>
                    <a:pt x="376" y="609"/>
                    <a:pt x="409" y="655"/>
                  </a:cubicBezTo>
                  <a:cubicBezTo>
                    <a:pt x="406" y="657"/>
                    <a:pt x="404" y="660"/>
                    <a:pt x="401" y="663"/>
                  </a:cubicBezTo>
                  <a:cubicBezTo>
                    <a:pt x="395" y="657"/>
                    <a:pt x="389" y="651"/>
                    <a:pt x="383" y="645"/>
                  </a:cubicBezTo>
                  <a:cubicBezTo>
                    <a:pt x="375" y="638"/>
                    <a:pt x="368" y="629"/>
                    <a:pt x="359" y="622"/>
                  </a:cubicBezTo>
                  <a:cubicBezTo>
                    <a:pt x="334" y="604"/>
                    <a:pt x="308" y="585"/>
                    <a:pt x="282" y="568"/>
                  </a:cubicBezTo>
                  <a:cubicBezTo>
                    <a:pt x="253" y="551"/>
                    <a:pt x="224" y="538"/>
                    <a:pt x="194" y="538"/>
                  </a:cubicBezTo>
                  <a:cubicBezTo>
                    <a:pt x="185" y="538"/>
                    <a:pt x="176" y="539"/>
                    <a:pt x="167" y="541"/>
                  </a:cubicBezTo>
                  <a:cubicBezTo>
                    <a:pt x="159" y="543"/>
                    <a:pt x="151" y="546"/>
                    <a:pt x="142" y="551"/>
                  </a:cubicBezTo>
                  <a:cubicBezTo>
                    <a:pt x="131" y="557"/>
                    <a:pt x="119" y="564"/>
                    <a:pt x="109" y="573"/>
                  </a:cubicBezTo>
                  <a:cubicBezTo>
                    <a:pt x="104" y="578"/>
                    <a:pt x="98" y="583"/>
                    <a:pt x="92" y="584"/>
                  </a:cubicBezTo>
                  <a:cubicBezTo>
                    <a:pt x="91" y="585"/>
                    <a:pt x="90" y="585"/>
                    <a:pt x="88" y="585"/>
                  </a:cubicBezTo>
                  <a:moveTo>
                    <a:pt x="488" y="611"/>
                  </a:moveTo>
                  <a:cubicBezTo>
                    <a:pt x="467" y="554"/>
                    <a:pt x="449" y="495"/>
                    <a:pt x="442" y="434"/>
                  </a:cubicBezTo>
                  <a:cubicBezTo>
                    <a:pt x="439" y="407"/>
                    <a:pt x="441" y="380"/>
                    <a:pt x="444" y="353"/>
                  </a:cubicBezTo>
                  <a:cubicBezTo>
                    <a:pt x="448" y="323"/>
                    <a:pt x="468" y="302"/>
                    <a:pt x="490" y="281"/>
                  </a:cubicBezTo>
                  <a:cubicBezTo>
                    <a:pt x="509" y="298"/>
                    <a:pt x="519" y="315"/>
                    <a:pt x="518" y="336"/>
                  </a:cubicBezTo>
                  <a:cubicBezTo>
                    <a:pt x="518" y="368"/>
                    <a:pt x="517" y="399"/>
                    <a:pt x="513" y="430"/>
                  </a:cubicBezTo>
                  <a:cubicBezTo>
                    <a:pt x="506" y="479"/>
                    <a:pt x="493" y="527"/>
                    <a:pt x="497" y="577"/>
                  </a:cubicBezTo>
                  <a:cubicBezTo>
                    <a:pt x="498" y="588"/>
                    <a:pt x="496" y="599"/>
                    <a:pt x="495" y="610"/>
                  </a:cubicBezTo>
                  <a:cubicBezTo>
                    <a:pt x="493" y="611"/>
                    <a:pt x="490" y="611"/>
                    <a:pt x="488" y="611"/>
                  </a:cubicBezTo>
                  <a:moveTo>
                    <a:pt x="361" y="526"/>
                  </a:moveTo>
                  <a:cubicBezTo>
                    <a:pt x="356" y="523"/>
                    <a:pt x="353" y="522"/>
                    <a:pt x="351" y="520"/>
                  </a:cubicBezTo>
                  <a:cubicBezTo>
                    <a:pt x="313" y="473"/>
                    <a:pt x="275" y="425"/>
                    <a:pt x="236" y="379"/>
                  </a:cubicBezTo>
                  <a:cubicBezTo>
                    <a:pt x="192" y="328"/>
                    <a:pt x="146" y="280"/>
                    <a:pt x="102" y="229"/>
                  </a:cubicBezTo>
                  <a:cubicBezTo>
                    <a:pt x="79" y="203"/>
                    <a:pt x="55" y="178"/>
                    <a:pt x="40" y="141"/>
                  </a:cubicBezTo>
                  <a:cubicBezTo>
                    <a:pt x="43" y="140"/>
                    <a:pt x="46" y="140"/>
                    <a:pt x="49" y="139"/>
                  </a:cubicBezTo>
                  <a:cubicBezTo>
                    <a:pt x="50" y="138"/>
                    <a:pt x="51" y="138"/>
                    <a:pt x="52" y="138"/>
                  </a:cubicBezTo>
                  <a:cubicBezTo>
                    <a:pt x="53" y="137"/>
                    <a:pt x="55" y="137"/>
                    <a:pt x="56" y="137"/>
                  </a:cubicBezTo>
                  <a:cubicBezTo>
                    <a:pt x="62" y="135"/>
                    <a:pt x="67" y="134"/>
                    <a:pt x="73" y="134"/>
                  </a:cubicBezTo>
                  <a:cubicBezTo>
                    <a:pt x="73" y="134"/>
                    <a:pt x="74" y="134"/>
                    <a:pt x="74" y="134"/>
                  </a:cubicBezTo>
                  <a:cubicBezTo>
                    <a:pt x="113" y="135"/>
                    <a:pt x="148" y="149"/>
                    <a:pt x="177" y="177"/>
                  </a:cubicBezTo>
                  <a:cubicBezTo>
                    <a:pt x="189" y="189"/>
                    <a:pt x="198" y="204"/>
                    <a:pt x="211" y="214"/>
                  </a:cubicBezTo>
                  <a:cubicBezTo>
                    <a:pt x="257" y="249"/>
                    <a:pt x="277" y="298"/>
                    <a:pt x="289" y="351"/>
                  </a:cubicBezTo>
                  <a:cubicBezTo>
                    <a:pt x="293" y="369"/>
                    <a:pt x="301" y="378"/>
                    <a:pt x="315" y="380"/>
                  </a:cubicBezTo>
                  <a:cubicBezTo>
                    <a:pt x="330" y="429"/>
                    <a:pt x="345" y="476"/>
                    <a:pt x="361" y="526"/>
                  </a:cubicBezTo>
                  <a:moveTo>
                    <a:pt x="445" y="634"/>
                  </a:moveTo>
                  <a:cubicBezTo>
                    <a:pt x="426" y="613"/>
                    <a:pt x="410" y="591"/>
                    <a:pt x="401" y="563"/>
                  </a:cubicBezTo>
                  <a:cubicBezTo>
                    <a:pt x="393" y="536"/>
                    <a:pt x="384" y="509"/>
                    <a:pt x="372" y="484"/>
                  </a:cubicBezTo>
                  <a:cubicBezTo>
                    <a:pt x="349" y="431"/>
                    <a:pt x="341" y="374"/>
                    <a:pt x="331" y="317"/>
                  </a:cubicBezTo>
                  <a:cubicBezTo>
                    <a:pt x="328" y="300"/>
                    <a:pt x="326" y="282"/>
                    <a:pt x="324" y="264"/>
                  </a:cubicBezTo>
                  <a:cubicBezTo>
                    <a:pt x="315" y="202"/>
                    <a:pt x="311" y="141"/>
                    <a:pt x="317" y="79"/>
                  </a:cubicBezTo>
                  <a:cubicBezTo>
                    <a:pt x="319" y="60"/>
                    <a:pt x="323" y="43"/>
                    <a:pt x="344" y="33"/>
                  </a:cubicBezTo>
                  <a:cubicBezTo>
                    <a:pt x="365" y="43"/>
                    <a:pt x="378" y="57"/>
                    <a:pt x="387" y="76"/>
                  </a:cubicBezTo>
                  <a:cubicBezTo>
                    <a:pt x="417" y="143"/>
                    <a:pt x="416" y="214"/>
                    <a:pt x="411" y="285"/>
                  </a:cubicBezTo>
                  <a:cubicBezTo>
                    <a:pt x="407" y="339"/>
                    <a:pt x="408" y="392"/>
                    <a:pt x="413" y="445"/>
                  </a:cubicBezTo>
                  <a:cubicBezTo>
                    <a:pt x="416" y="468"/>
                    <a:pt x="419" y="490"/>
                    <a:pt x="422" y="512"/>
                  </a:cubicBezTo>
                  <a:cubicBezTo>
                    <a:pt x="423" y="519"/>
                    <a:pt x="423" y="525"/>
                    <a:pt x="425" y="532"/>
                  </a:cubicBezTo>
                  <a:cubicBezTo>
                    <a:pt x="434" y="564"/>
                    <a:pt x="442" y="596"/>
                    <a:pt x="451" y="628"/>
                  </a:cubicBezTo>
                  <a:cubicBezTo>
                    <a:pt x="451" y="629"/>
                    <a:pt x="448" y="631"/>
                    <a:pt x="445" y="634"/>
                  </a:cubicBezTo>
                  <a:moveTo>
                    <a:pt x="354" y="0"/>
                  </a:moveTo>
                  <a:cubicBezTo>
                    <a:pt x="348" y="0"/>
                    <a:pt x="343" y="1"/>
                    <a:pt x="338" y="2"/>
                  </a:cubicBezTo>
                  <a:cubicBezTo>
                    <a:pt x="337" y="2"/>
                    <a:pt x="336" y="2"/>
                    <a:pt x="335" y="3"/>
                  </a:cubicBezTo>
                  <a:cubicBezTo>
                    <a:pt x="311" y="9"/>
                    <a:pt x="293" y="22"/>
                    <a:pt x="291" y="49"/>
                  </a:cubicBezTo>
                  <a:cubicBezTo>
                    <a:pt x="289" y="86"/>
                    <a:pt x="287" y="122"/>
                    <a:pt x="288" y="159"/>
                  </a:cubicBezTo>
                  <a:cubicBezTo>
                    <a:pt x="290" y="195"/>
                    <a:pt x="296" y="231"/>
                    <a:pt x="300" y="271"/>
                  </a:cubicBezTo>
                  <a:cubicBezTo>
                    <a:pt x="294" y="266"/>
                    <a:pt x="288" y="265"/>
                    <a:pt x="286" y="261"/>
                  </a:cubicBezTo>
                  <a:cubicBezTo>
                    <a:pt x="258" y="205"/>
                    <a:pt x="209" y="168"/>
                    <a:pt x="164" y="128"/>
                  </a:cubicBezTo>
                  <a:cubicBezTo>
                    <a:pt x="148" y="114"/>
                    <a:pt x="125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89" y="103"/>
                    <a:pt x="79" y="98"/>
                    <a:pt x="69" y="98"/>
                  </a:cubicBezTo>
                  <a:cubicBezTo>
                    <a:pt x="68" y="98"/>
                    <a:pt x="66" y="98"/>
                    <a:pt x="64" y="98"/>
                  </a:cubicBezTo>
                  <a:cubicBezTo>
                    <a:pt x="58" y="98"/>
                    <a:pt x="52" y="98"/>
                    <a:pt x="47" y="100"/>
                  </a:cubicBezTo>
                  <a:cubicBezTo>
                    <a:pt x="45" y="100"/>
                    <a:pt x="43" y="101"/>
                    <a:pt x="41" y="102"/>
                  </a:cubicBezTo>
                  <a:cubicBezTo>
                    <a:pt x="6" y="120"/>
                    <a:pt x="0" y="147"/>
                    <a:pt x="21" y="180"/>
                  </a:cubicBezTo>
                  <a:cubicBezTo>
                    <a:pt x="42" y="212"/>
                    <a:pt x="72" y="236"/>
                    <a:pt x="98" y="264"/>
                  </a:cubicBezTo>
                  <a:cubicBezTo>
                    <a:pt x="145" y="315"/>
                    <a:pt x="191" y="368"/>
                    <a:pt x="237" y="420"/>
                  </a:cubicBezTo>
                  <a:cubicBezTo>
                    <a:pt x="238" y="421"/>
                    <a:pt x="238" y="424"/>
                    <a:pt x="240" y="429"/>
                  </a:cubicBezTo>
                  <a:cubicBezTo>
                    <a:pt x="228" y="429"/>
                    <a:pt x="218" y="428"/>
                    <a:pt x="208" y="427"/>
                  </a:cubicBezTo>
                  <a:cubicBezTo>
                    <a:pt x="203" y="427"/>
                    <a:pt x="199" y="427"/>
                    <a:pt x="195" y="427"/>
                  </a:cubicBezTo>
                  <a:cubicBezTo>
                    <a:pt x="180" y="427"/>
                    <a:pt x="165" y="429"/>
                    <a:pt x="150" y="433"/>
                  </a:cubicBezTo>
                  <a:cubicBezTo>
                    <a:pt x="129" y="439"/>
                    <a:pt x="108" y="448"/>
                    <a:pt x="88" y="457"/>
                  </a:cubicBezTo>
                  <a:cubicBezTo>
                    <a:pt x="43" y="478"/>
                    <a:pt x="19" y="550"/>
                    <a:pt x="39" y="594"/>
                  </a:cubicBezTo>
                  <a:cubicBezTo>
                    <a:pt x="42" y="600"/>
                    <a:pt x="47" y="606"/>
                    <a:pt x="52" y="609"/>
                  </a:cubicBezTo>
                  <a:cubicBezTo>
                    <a:pt x="61" y="615"/>
                    <a:pt x="71" y="618"/>
                    <a:pt x="82" y="618"/>
                  </a:cubicBezTo>
                  <a:cubicBezTo>
                    <a:pt x="87" y="618"/>
                    <a:pt x="92" y="617"/>
                    <a:pt x="98" y="616"/>
                  </a:cubicBezTo>
                  <a:cubicBezTo>
                    <a:pt x="109" y="612"/>
                    <a:pt x="120" y="606"/>
                    <a:pt x="128" y="597"/>
                  </a:cubicBezTo>
                  <a:cubicBezTo>
                    <a:pt x="143" y="581"/>
                    <a:pt x="158" y="571"/>
                    <a:pt x="174" y="566"/>
                  </a:cubicBezTo>
                  <a:cubicBezTo>
                    <a:pt x="180" y="565"/>
                    <a:pt x="186" y="564"/>
                    <a:pt x="193" y="564"/>
                  </a:cubicBezTo>
                  <a:cubicBezTo>
                    <a:pt x="206" y="564"/>
                    <a:pt x="219" y="567"/>
                    <a:pt x="234" y="574"/>
                  </a:cubicBezTo>
                  <a:cubicBezTo>
                    <a:pt x="276" y="593"/>
                    <a:pt x="316" y="616"/>
                    <a:pt x="347" y="652"/>
                  </a:cubicBezTo>
                  <a:cubicBezTo>
                    <a:pt x="365" y="672"/>
                    <a:pt x="384" y="689"/>
                    <a:pt x="393" y="717"/>
                  </a:cubicBezTo>
                  <a:cubicBezTo>
                    <a:pt x="351" y="754"/>
                    <a:pt x="351" y="754"/>
                    <a:pt x="371" y="774"/>
                  </a:cubicBezTo>
                  <a:cubicBezTo>
                    <a:pt x="387" y="762"/>
                    <a:pt x="405" y="755"/>
                    <a:pt x="424" y="750"/>
                  </a:cubicBezTo>
                  <a:cubicBezTo>
                    <a:pt x="437" y="747"/>
                    <a:pt x="450" y="744"/>
                    <a:pt x="464" y="741"/>
                  </a:cubicBezTo>
                  <a:cubicBezTo>
                    <a:pt x="464" y="740"/>
                    <a:pt x="465" y="740"/>
                    <a:pt x="466" y="740"/>
                  </a:cubicBezTo>
                  <a:cubicBezTo>
                    <a:pt x="496" y="732"/>
                    <a:pt x="524" y="715"/>
                    <a:pt x="552" y="702"/>
                  </a:cubicBezTo>
                  <a:cubicBezTo>
                    <a:pt x="557" y="700"/>
                    <a:pt x="558" y="690"/>
                    <a:pt x="562" y="682"/>
                  </a:cubicBezTo>
                  <a:cubicBezTo>
                    <a:pt x="529" y="671"/>
                    <a:pt x="526" y="645"/>
                    <a:pt x="526" y="617"/>
                  </a:cubicBezTo>
                  <a:cubicBezTo>
                    <a:pt x="526" y="606"/>
                    <a:pt x="526" y="595"/>
                    <a:pt x="525" y="583"/>
                  </a:cubicBezTo>
                  <a:cubicBezTo>
                    <a:pt x="519" y="536"/>
                    <a:pt x="530" y="490"/>
                    <a:pt x="540" y="444"/>
                  </a:cubicBezTo>
                  <a:cubicBezTo>
                    <a:pt x="547" y="411"/>
                    <a:pt x="554" y="376"/>
                    <a:pt x="550" y="344"/>
                  </a:cubicBezTo>
                  <a:cubicBezTo>
                    <a:pt x="547" y="315"/>
                    <a:pt x="530" y="287"/>
                    <a:pt x="515" y="261"/>
                  </a:cubicBezTo>
                  <a:cubicBezTo>
                    <a:pt x="511" y="254"/>
                    <a:pt x="503" y="251"/>
                    <a:pt x="493" y="251"/>
                  </a:cubicBezTo>
                  <a:cubicBezTo>
                    <a:pt x="490" y="251"/>
                    <a:pt x="486" y="251"/>
                    <a:pt x="482" y="252"/>
                  </a:cubicBezTo>
                  <a:cubicBezTo>
                    <a:pt x="476" y="254"/>
                    <a:pt x="469" y="258"/>
                    <a:pt x="464" y="263"/>
                  </a:cubicBezTo>
                  <a:cubicBezTo>
                    <a:pt x="457" y="269"/>
                    <a:pt x="451" y="277"/>
                    <a:pt x="441" y="290"/>
                  </a:cubicBezTo>
                  <a:cubicBezTo>
                    <a:pt x="440" y="276"/>
                    <a:pt x="439" y="270"/>
                    <a:pt x="439" y="264"/>
                  </a:cubicBezTo>
                  <a:cubicBezTo>
                    <a:pt x="443" y="198"/>
                    <a:pt x="439" y="133"/>
                    <a:pt x="419" y="70"/>
                  </a:cubicBezTo>
                  <a:cubicBezTo>
                    <a:pt x="413" y="53"/>
                    <a:pt x="403" y="38"/>
                    <a:pt x="393" y="23"/>
                  </a:cubicBezTo>
                  <a:cubicBezTo>
                    <a:pt x="384" y="7"/>
                    <a:pt x="370" y="0"/>
                    <a:pt x="3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380"/>
            <p:cNvSpPr>
              <a:spLocks noEditPoints="1"/>
            </p:cNvSpPr>
            <p:nvPr/>
          </p:nvSpPr>
          <p:spPr bwMode="auto">
            <a:xfrm>
              <a:off x="-2001837" y="387350"/>
              <a:ext cx="590550" cy="661988"/>
            </a:xfrm>
            <a:custGeom>
              <a:avLst/>
              <a:gdLst>
                <a:gd name="T0" fmla="*/ 81 w 830"/>
                <a:gd name="T1" fmla="*/ 764 h 930"/>
                <a:gd name="T2" fmla="*/ 111 w 830"/>
                <a:gd name="T3" fmla="*/ 907 h 930"/>
                <a:gd name="T4" fmla="*/ 98 w 830"/>
                <a:gd name="T5" fmla="*/ 733 h 930"/>
                <a:gd name="T6" fmla="*/ 167 w 830"/>
                <a:gd name="T7" fmla="*/ 760 h 930"/>
                <a:gd name="T8" fmla="*/ 132 w 830"/>
                <a:gd name="T9" fmla="*/ 668 h 930"/>
                <a:gd name="T10" fmla="*/ 194 w 830"/>
                <a:gd name="T11" fmla="*/ 725 h 930"/>
                <a:gd name="T12" fmla="*/ 189 w 830"/>
                <a:gd name="T13" fmla="*/ 627 h 930"/>
                <a:gd name="T14" fmla="*/ 233 w 830"/>
                <a:gd name="T15" fmla="*/ 642 h 930"/>
                <a:gd name="T16" fmla="*/ 149 w 830"/>
                <a:gd name="T17" fmla="*/ 617 h 930"/>
                <a:gd name="T18" fmla="*/ 742 w 830"/>
                <a:gd name="T19" fmla="*/ 388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20 h 930"/>
                <a:gd name="T26" fmla="*/ 205 w 830"/>
                <a:gd name="T27" fmla="*/ 396 h 930"/>
                <a:gd name="T28" fmla="*/ 217 w 830"/>
                <a:gd name="T29" fmla="*/ 291 h 930"/>
                <a:gd name="T30" fmla="*/ 669 w 830"/>
                <a:gd name="T31" fmla="*/ 432 h 930"/>
                <a:gd name="T32" fmla="*/ 398 w 830"/>
                <a:gd name="T33" fmla="*/ 270 h 930"/>
                <a:gd name="T34" fmla="*/ 427 w 830"/>
                <a:gd name="T35" fmla="*/ 252 h 930"/>
                <a:gd name="T36" fmla="*/ 674 w 830"/>
                <a:gd name="T37" fmla="*/ 431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3 h 930"/>
                <a:gd name="T50" fmla="*/ 433 w 830"/>
                <a:gd name="T51" fmla="*/ 200 h 930"/>
                <a:gd name="T52" fmla="*/ 713 w 830"/>
                <a:gd name="T53" fmla="*/ 371 h 930"/>
                <a:gd name="T54" fmla="*/ 121 w 830"/>
                <a:gd name="T55" fmla="*/ 461 h 930"/>
                <a:gd name="T56" fmla="*/ 272 w 830"/>
                <a:gd name="T57" fmla="*/ 169 h 930"/>
                <a:gd name="T58" fmla="*/ 243 w 830"/>
                <a:gd name="T59" fmla="*/ 201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1 h 930"/>
                <a:gd name="T66" fmla="*/ 381 w 830"/>
                <a:gd name="T67" fmla="*/ 160 h 930"/>
                <a:gd name="T68" fmla="*/ 479 w 830"/>
                <a:gd name="T69" fmla="*/ 73 h 930"/>
                <a:gd name="T70" fmla="*/ 510 w 830"/>
                <a:gd name="T71" fmla="*/ 170 h 930"/>
                <a:gd name="T72" fmla="*/ 456 w 830"/>
                <a:gd name="T73" fmla="*/ 129 h 930"/>
                <a:gd name="T74" fmla="*/ 297 w 830"/>
                <a:gd name="T75" fmla="*/ 460 h 930"/>
                <a:gd name="T76" fmla="*/ 259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9 h 930"/>
                <a:gd name="T84" fmla="*/ 320 w 830"/>
                <a:gd name="T85" fmla="*/ 236 h 930"/>
                <a:gd name="T86" fmla="*/ 230 w 830"/>
                <a:gd name="T87" fmla="*/ 432 h 930"/>
                <a:gd name="T88" fmla="*/ 422 w 830"/>
                <a:gd name="T89" fmla="*/ 15 h 930"/>
                <a:gd name="T90" fmla="*/ 245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6 h 930"/>
                <a:gd name="T100" fmla="*/ 576 w 830"/>
                <a:gd name="T101" fmla="*/ 401 h 930"/>
                <a:gd name="T102" fmla="*/ 813 w 830"/>
                <a:gd name="T103" fmla="*/ 492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9"/>
                  </a:moveTo>
                  <a:cubicBezTo>
                    <a:pt x="89" y="909"/>
                    <a:pt x="76" y="899"/>
                    <a:pt x="69" y="880"/>
                  </a:cubicBezTo>
                  <a:cubicBezTo>
                    <a:pt x="55" y="841"/>
                    <a:pt x="68" y="804"/>
                    <a:pt x="81" y="764"/>
                  </a:cubicBezTo>
                  <a:cubicBezTo>
                    <a:pt x="116" y="769"/>
                    <a:pt x="145" y="782"/>
                    <a:pt x="176" y="795"/>
                  </a:cubicBezTo>
                  <a:cubicBezTo>
                    <a:pt x="168" y="833"/>
                    <a:pt x="151" y="862"/>
                    <a:pt x="131" y="891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9"/>
                    <a:pt x="102" y="909"/>
                  </a:cubicBezTo>
                  <a:moveTo>
                    <a:pt x="167" y="760"/>
                  </a:moveTo>
                  <a:cubicBezTo>
                    <a:pt x="147" y="760"/>
                    <a:pt x="126" y="751"/>
                    <a:pt x="98" y="733"/>
                  </a:cubicBezTo>
                  <a:cubicBezTo>
                    <a:pt x="105" y="732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3"/>
                    <a:pt x="122" y="672"/>
                    <a:pt x="132" y="668"/>
                  </a:cubicBezTo>
                  <a:cubicBezTo>
                    <a:pt x="134" y="668"/>
                    <a:pt x="136" y="667"/>
                    <a:pt x="139" y="667"/>
                  </a:cubicBezTo>
                  <a:cubicBezTo>
                    <a:pt x="152" y="667"/>
                    <a:pt x="174" y="678"/>
                    <a:pt x="211" y="698"/>
                  </a:cubicBezTo>
                  <a:cubicBezTo>
                    <a:pt x="205" y="713"/>
                    <a:pt x="202" y="722"/>
                    <a:pt x="194" y="725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2"/>
                  </a:moveTo>
                  <a:cubicBezTo>
                    <a:pt x="217" y="642"/>
                    <a:pt x="204" y="634"/>
                    <a:pt x="189" y="627"/>
                  </a:cubicBezTo>
                  <a:cubicBezTo>
                    <a:pt x="188" y="609"/>
                    <a:pt x="197" y="595"/>
                    <a:pt x="207" y="581"/>
                  </a:cubicBezTo>
                  <a:cubicBezTo>
                    <a:pt x="249" y="587"/>
                    <a:pt x="256" y="607"/>
                    <a:pt x="234" y="642"/>
                  </a:cubicBezTo>
                  <a:cubicBezTo>
                    <a:pt x="234" y="642"/>
                    <a:pt x="233" y="642"/>
                    <a:pt x="233" y="642"/>
                  </a:cubicBezTo>
                  <a:moveTo>
                    <a:pt x="149" y="617"/>
                  </a:moveTo>
                  <a:cubicBezTo>
                    <a:pt x="140" y="591"/>
                    <a:pt x="159" y="572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7"/>
                    <a:pt x="721" y="402"/>
                    <a:pt x="742" y="388"/>
                  </a:cubicBezTo>
                  <a:cubicBezTo>
                    <a:pt x="762" y="402"/>
                    <a:pt x="790" y="420"/>
                    <a:pt x="776" y="445"/>
                  </a:cubicBezTo>
                  <a:cubicBezTo>
                    <a:pt x="771" y="452"/>
                    <a:pt x="766" y="457"/>
                    <a:pt x="760" y="459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70"/>
                  </a:moveTo>
                  <a:cubicBezTo>
                    <a:pt x="337" y="470"/>
                    <a:pt x="333" y="469"/>
                    <a:pt x="328" y="469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20"/>
                  </a:cubicBezTo>
                  <a:cubicBezTo>
                    <a:pt x="399" y="436"/>
                    <a:pt x="384" y="459"/>
                    <a:pt x="360" y="467"/>
                  </a:cubicBezTo>
                  <a:cubicBezTo>
                    <a:pt x="354" y="469"/>
                    <a:pt x="348" y="470"/>
                    <a:pt x="341" y="470"/>
                  </a:cubicBezTo>
                  <a:moveTo>
                    <a:pt x="205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2"/>
                    <a:pt x="211" y="291"/>
                    <a:pt x="217" y="291"/>
                  </a:cubicBezTo>
                  <a:cubicBezTo>
                    <a:pt x="220" y="291"/>
                    <a:pt x="223" y="291"/>
                    <a:pt x="227" y="292"/>
                  </a:cubicBezTo>
                  <a:cubicBezTo>
                    <a:pt x="222" y="328"/>
                    <a:pt x="219" y="361"/>
                    <a:pt x="205" y="396"/>
                  </a:cubicBezTo>
                  <a:moveTo>
                    <a:pt x="669" y="432"/>
                  </a:moveTo>
                  <a:cubicBezTo>
                    <a:pt x="663" y="432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70"/>
                  </a:cubicBezTo>
                  <a:cubicBezTo>
                    <a:pt x="401" y="261"/>
                    <a:pt x="405" y="254"/>
                    <a:pt x="412" y="252"/>
                  </a:cubicBezTo>
                  <a:cubicBezTo>
                    <a:pt x="414" y="251"/>
                    <a:pt x="416" y="251"/>
                    <a:pt x="418" y="251"/>
                  </a:cubicBezTo>
                  <a:cubicBezTo>
                    <a:pt x="420" y="251"/>
                    <a:pt x="423" y="251"/>
                    <a:pt x="427" y="252"/>
                  </a:cubicBezTo>
                  <a:cubicBezTo>
                    <a:pt x="440" y="257"/>
                    <a:pt x="454" y="261"/>
                    <a:pt x="467" y="267"/>
                  </a:cubicBezTo>
                  <a:cubicBezTo>
                    <a:pt x="544" y="307"/>
                    <a:pt x="618" y="351"/>
                    <a:pt x="692" y="400"/>
                  </a:cubicBezTo>
                  <a:cubicBezTo>
                    <a:pt x="688" y="418"/>
                    <a:pt x="683" y="428"/>
                    <a:pt x="674" y="431"/>
                  </a:cubicBezTo>
                  <a:cubicBezTo>
                    <a:pt x="673" y="431"/>
                    <a:pt x="671" y="432"/>
                    <a:pt x="669" y="432"/>
                  </a:cubicBezTo>
                  <a:moveTo>
                    <a:pt x="312" y="523"/>
                  </a:moveTo>
                  <a:cubicBezTo>
                    <a:pt x="308" y="523"/>
                    <a:pt x="303" y="523"/>
                    <a:pt x="299" y="522"/>
                  </a:cubicBezTo>
                  <a:cubicBezTo>
                    <a:pt x="229" y="515"/>
                    <a:pt x="163" y="454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8"/>
                    <a:pt x="241" y="258"/>
                    <a:pt x="225" y="263"/>
                  </a:cubicBezTo>
                  <a:cubicBezTo>
                    <a:pt x="223" y="264"/>
                    <a:pt x="221" y="264"/>
                    <a:pt x="218" y="265"/>
                  </a:cubicBezTo>
                  <a:cubicBezTo>
                    <a:pt x="215" y="266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90"/>
                  </a:cubicBezTo>
                  <a:cubicBezTo>
                    <a:pt x="201" y="455"/>
                    <a:pt x="259" y="490"/>
                    <a:pt x="333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4"/>
                    <a:pt x="366" y="491"/>
                  </a:cubicBezTo>
                  <a:cubicBezTo>
                    <a:pt x="400" y="480"/>
                    <a:pt x="421" y="450"/>
                    <a:pt x="443" y="422"/>
                  </a:cubicBezTo>
                  <a:cubicBezTo>
                    <a:pt x="458" y="403"/>
                    <a:pt x="467" y="380"/>
                    <a:pt x="480" y="356"/>
                  </a:cubicBezTo>
                  <a:cubicBezTo>
                    <a:pt x="514" y="366"/>
                    <a:pt x="534" y="377"/>
                    <a:pt x="514" y="414"/>
                  </a:cubicBezTo>
                  <a:cubicBezTo>
                    <a:pt x="492" y="453"/>
                    <a:pt x="435" y="492"/>
                    <a:pt x="378" y="511"/>
                  </a:cubicBezTo>
                  <a:cubicBezTo>
                    <a:pt x="355" y="518"/>
                    <a:pt x="332" y="523"/>
                    <a:pt x="312" y="523"/>
                  </a:cubicBezTo>
                  <a:moveTo>
                    <a:pt x="713" y="371"/>
                  </a:moveTo>
                  <a:cubicBezTo>
                    <a:pt x="612" y="331"/>
                    <a:pt x="529" y="257"/>
                    <a:pt x="423" y="222"/>
                  </a:cubicBezTo>
                  <a:cubicBezTo>
                    <a:pt x="423" y="209"/>
                    <a:pt x="426" y="202"/>
                    <a:pt x="433" y="200"/>
                  </a:cubicBezTo>
                  <a:cubicBezTo>
                    <a:pt x="435" y="200"/>
                    <a:pt x="437" y="199"/>
                    <a:pt x="439" y="199"/>
                  </a:cubicBezTo>
                  <a:cubicBezTo>
                    <a:pt x="443" y="199"/>
                    <a:pt x="448" y="200"/>
                    <a:pt x="453" y="202"/>
                  </a:cubicBezTo>
                  <a:cubicBezTo>
                    <a:pt x="557" y="231"/>
                    <a:pt x="637" y="299"/>
                    <a:pt x="713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5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8"/>
                  </a:cubicBezTo>
                  <a:cubicBezTo>
                    <a:pt x="235" y="172"/>
                    <a:pt x="253" y="169"/>
                    <a:pt x="272" y="169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4" y="186"/>
                    <a:pt x="266" y="194"/>
                    <a:pt x="253" y="198"/>
                  </a:cubicBezTo>
                  <a:cubicBezTo>
                    <a:pt x="250" y="199"/>
                    <a:pt x="246" y="200"/>
                    <a:pt x="243" y="201"/>
                  </a:cubicBezTo>
                  <a:cubicBezTo>
                    <a:pt x="234" y="202"/>
                    <a:pt x="227" y="205"/>
                    <a:pt x="219" y="207"/>
                  </a:cubicBezTo>
                  <a:cubicBezTo>
                    <a:pt x="129" y="237"/>
                    <a:pt x="93" y="314"/>
                    <a:pt x="127" y="409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7"/>
                    <a:pt x="443" y="511"/>
                    <a:pt x="471" y="490"/>
                  </a:cubicBezTo>
                  <a:cubicBezTo>
                    <a:pt x="492" y="474"/>
                    <a:pt x="511" y="454"/>
                    <a:pt x="538" y="429"/>
                  </a:cubicBezTo>
                  <a:cubicBezTo>
                    <a:pt x="512" y="498"/>
                    <a:pt x="456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1"/>
                  </a:moveTo>
                  <a:cubicBezTo>
                    <a:pt x="281" y="461"/>
                    <a:pt x="274" y="455"/>
                    <a:pt x="266" y="448"/>
                  </a:cubicBezTo>
                  <a:cubicBezTo>
                    <a:pt x="266" y="445"/>
                    <a:pt x="264" y="442"/>
                    <a:pt x="265" y="440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7"/>
                    <a:pt x="410" y="114"/>
                    <a:pt x="430" y="95"/>
                  </a:cubicBezTo>
                  <a:cubicBezTo>
                    <a:pt x="440" y="86"/>
                    <a:pt x="450" y="80"/>
                    <a:pt x="461" y="76"/>
                  </a:cubicBezTo>
                  <a:cubicBezTo>
                    <a:pt x="467" y="74"/>
                    <a:pt x="473" y="73"/>
                    <a:pt x="479" y="73"/>
                  </a:cubicBezTo>
                  <a:cubicBezTo>
                    <a:pt x="505" y="73"/>
                    <a:pt x="527" y="91"/>
                    <a:pt x="537" y="123"/>
                  </a:cubicBezTo>
                  <a:cubicBezTo>
                    <a:pt x="546" y="152"/>
                    <a:pt x="550" y="182"/>
                    <a:pt x="551" y="215"/>
                  </a:cubicBezTo>
                  <a:cubicBezTo>
                    <a:pt x="518" y="211"/>
                    <a:pt x="517" y="188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8"/>
                    <a:pt x="456" y="129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2"/>
                    <a:pt x="353" y="330"/>
                    <a:pt x="317" y="413"/>
                  </a:cubicBezTo>
                  <a:cubicBezTo>
                    <a:pt x="310" y="429"/>
                    <a:pt x="308" y="446"/>
                    <a:pt x="297" y="460"/>
                  </a:cubicBezTo>
                  <a:cubicBezTo>
                    <a:pt x="295" y="461"/>
                    <a:pt x="294" y="461"/>
                    <a:pt x="292" y="461"/>
                  </a:cubicBezTo>
                  <a:moveTo>
                    <a:pt x="230" y="432"/>
                  </a:moveTo>
                  <a:cubicBezTo>
                    <a:pt x="235" y="376"/>
                    <a:pt x="242" y="323"/>
                    <a:pt x="259" y="273"/>
                  </a:cubicBezTo>
                  <a:cubicBezTo>
                    <a:pt x="291" y="184"/>
                    <a:pt x="332" y="100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7"/>
                    <a:pt x="465" y="25"/>
                    <a:pt x="475" y="25"/>
                  </a:cubicBezTo>
                  <a:cubicBezTo>
                    <a:pt x="512" y="25"/>
                    <a:pt x="543" y="49"/>
                    <a:pt x="561" y="92"/>
                  </a:cubicBezTo>
                  <a:cubicBezTo>
                    <a:pt x="589" y="158"/>
                    <a:pt x="597" y="197"/>
                    <a:pt x="591" y="242"/>
                  </a:cubicBezTo>
                  <a:cubicBezTo>
                    <a:pt x="570" y="239"/>
                    <a:pt x="574" y="223"/>
                    <a:pt x="574" y="209"/>
                  </a:cubicBezTo>
                  <a:cubicBezTo>
                    <a:pt x="573" y="179"/>
                    <a:pt x="567" y="149"/>
                    <a:pt x="559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89" y="49"/>
                    <a:pt x="482" y="49"/>
                  </a:cubicBezTo>
                  <a:cubicBezTo>
                    <a:pt x="472" y="49"/>
                    <a:pt x="462" y="50"/>
                    <a:pt x="452" y="54"/>
                  </a:cubicBezTo>
                  <a:cubicBezTo>
                    <a:pt x="435" y="59"/>
                    <a:pt x="420" y="70"/>
                    <a:pt x="406" y="87"/>
                  </a:cubicBezTo>
                  <a:cubicBezTo>
                    <a:pt x="370" y="132"/>
                    <a:pt x="342" y="182"/>
                    <a:pt x="320" y="236"/>
                  </a:cubicBezTo>
                  <a:cubicBezTo>
                    <a:pt x="299" y="289"/>
                    <a:pt x="280" y="344"/>
                    <a:pt x="259" y="397"/>
                  </a:cubicBezTo>
                  <a:cubicBezTo>
                    <a:pt x="254" y="409"/>
                    <a:pt x="253" y="424"/>
                    <a:pt x="233" y="431"/>
                  </a:cubicBezTo>
                  <a:cubicBezTo>
                    <a:pt x="232" y="431"/>
                    <a:pt x="231" y="431"/>
                    <a:pt x="230" y="432"/>
                  </a:cubicBezTo>
                  <a:moveTo>
                    <a:pt x="479" y="0"/>
                  </a:moveTo>
                  <a:cubicBezTo>
                    <a:pt x="467" y="0"/>
                    <a:pt x="454" y="2"/>
                    <a:pt x="442" y="6"/>
                  </a:cubicBezTo>
                  <a:cubicBezTo>
                    <a:pt x="435" y="9"/>
                    <a:pt x="429" y="11"/>
                    <a:pt x="422" y="15"/>
                  </a:cubicBezTo>
                  <a:cubicBezTo>
                    <a:pt x="382" y="34"/>
                    <a:pt x="347" y="62"/>
                    <a:pt x="325" y="99"/>
                  </a:cubicBezTo>
                  <a:cubicBezTo>
                    <a:pt x="312" y="120"/>
                    <a:pt x="297" y="131"/>
                    <a:pt x="279" y="137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5"/>
                    <a:pt x="222" y="147"/>
                    <a:pt x="211" y="151"/>
                  </a:cubicBezTo>
                  <a:cubicBezTo>
                    <a:pt x="104" y="186"/>
                    <a:pt x="0" y="332"/>
                    <a:pt x="93" y="456"/>
                  </a:cubicBezTo>
                  <a:cubicBezTo>
                    <a:pt x="106" y="472"/>
                    <a:pt x="117" y="488"/>
                    <a:pt x="130" y="504"/>
                  </a:cubicBezTo>
                  <a:cubicBezTo>
                    <a:pt x="139" y="516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30"/>
                  </a:cubicBezTo>
                  <a:cubicBezTo>
                    <a:pt x="53" y="768"/>
                    <a:pt x="44" y="805"/>
                    <a:pt x="44" y="846"/>
                  </a:cubicBezTo>
                  <a:cubicBezTo>
                    <a:pt x="43" y="883"/>
                    <a:pt x="50" y="917"/>
                    <a:pt x="91" y="928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6"/>
                    <a:pt x="263" y="635"/>
                  </a:cubicBezTo>
                  <a:cubicBezTo>
                    <a:pt x="270" y="619"/>
                    <a:pt x="277" y="610"/>
                    <a:pt x="290" y="606"/>
                  </a:cubicBezTo>
                  <a:cubicBezTo>
                    <a:pt x="295" y="604"/>
                    <a:pt x="301" y="603"/>
                    <a:pt x="309" y="602"/>
                  </a:cubicBezTo>
                  <a:cubicBezTo>
                    <a:pt x="344" y="600"/>
                    <a:pt x="376" y="594"/>
                    <a:pt x="406" y="584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7"/>
                    <a:pt x="713" y="478"/>
                    <a:pt x="790" y="489"/>
                  </a:cubicBezTo>
                  <a:cubicBezTo>
                    <a:pt x="796" y="490"/>
                    <a:pt x="802" y="493"/>
                    <a:pt x="808" y="493"/>
                  </a:cubicBezTo>
                  <a:cubicBezTo>
                    <a:pt x="810" y="493"/>
                    <a:pt x="812" y="492"/>
                    <a:pt x="813" y="492"/>
                  </a:cubicBezTo>
                  <a:cubicBezTo>
                    <a:pt x="816" y="491"/>
                    <a:pt x="819" y="489"/>
                    <a:pt x="821" y="486"/>
                  </a:cubicBezTo>
                  <a:cubicBezTo>
                    <a:pt x="830" y="474"/>
                    <a:pt x="818" y="464"/>
                    <a:pt x="813" y="454"/>
                  </a:cubicBezTo>
                  <a:cubicBezTo>
                    <a:pt x="781" y="384"/>
                    <a:pt x="728" y="333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20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381"/>
            <p:cNvSpPr>
              <a:spLocks noEditPoints="1"/>
            </p:cNvSpPr>
            <p:nvPr/>
          </p:nvSpPr>
          <p:spPr bwMode="auto">
            <a:xfrm>
              <a:off x="687388" y="6364288"/>
              <a:ext cx="592138" cy="661988"/>
            </a:xfrm>
            <a:custGeom>
              <a:avLst/>
              <a:gdLst>
                <a:gd name="T0" fmla="*/ 81 w 830"/>
                <a:gd name="T1" fmla="*/ 763 h 930"/>
                <a:gd name="T2" fmla="*/ 111 w 830"/>
                <a:gd name="T3" fmla="*/ 907 h 930"/>
                <a:gd name="T4" fmla="*/ 99 w 830"/>
                <a:gd name="T5" fmla="*/ 732 h 930"/>
                <a:gd name="T6" fmla="*/ 167 w 830"/>
                <a:gd name="T7" fmla="*/ 759 h 930"/>
                <a:gd name="T8" fmla="*/ 132 w 830"/>
                <a:gd name="T9" fmla="*/ 668 h 930"/>
                <a:gd name="T10" fmla="*/ 194 w 830"/>
                <a:gd name="T11" fmla="*/ 724 h 930"/>
                <a:gd name="T12" fmla="*/ 189 w 830"/>
                <a:gd name="T13" fmla="*/ 627 h 930"/>
                <a:gd name="T14" fmla="*/ 233 w 830"/>
                <a:gd name="T15" fmla="*/ 641 h 930"/>
                <a:gd name="T16" fmla="*/ 149 w 830"/>
                <a:gd name="T17" fmla="*/ 617 h 930"/>
                <a:gd name="T18" fmla="*/ 742 w 830"/>
                <a:gd name="T19" fmla="*/ 387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19 h 930"/>
                <a:gd name="T26" fmla="*/ 205 w 830"/>
                <a:gd name="T27" fmla="*/ 396 h 930"/>
                <a:gd name="T28" fmla="*/ 217 w 830"/>
                <a:gd name="T29" fmla="*/ 290 h 930"/>
                <a:gd name="T30" fmla="*/ 669 w 830"/>
                <a:gd name="T31" fmla="*/ 431 h 930"/>
                <a:gd name="T32" fmla="*/ 398 w 830"/>
                <a:gd name="T33" fmla="*/ 269 h 930"/>
                <a:gd name="T34" fmla="*/ 427 w 830"/>
                <a:gd name="T35" fmla="*/ 252 h 930"/>
                <a:gd name="T36" fmla="*/ 674 w 830"/>
                <a:gd name="T37" fmla="*/ 430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2 h 930"/>
                <a:gd name="T50" fmla="*/ 433 w 830"/>
                <a:gd name="T51" fmla="*/ 200 h 930"/>
                <a:gd name="T52" fmla="*/ 713 w 830"/>
                <a:gd name="T53" fmla="*/ 371 h 930"/>
                <a:gd name="T54" fmla="*/ 121 w 830"/>
                <a:gd name="T55" fmla="*/ 461 h 930"/>
                <a:gd name="T56" fmla="*/ 272 w 830"/>
                <a:gd name="T57" fmla="*/ 168 h 930"/>
                <a:gd name="T58" fmla="*/ 243 w 830"/>
                <a:gd name="T59" fmla="*/ 200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0 h 930"/>
                <a:gd name="T66" fmla="*/ 381 w 830"/>
                <a:gd name="T67" fmla="*/ 160 h 930"/>
                <a:gd name="T68" fmla="*/ 479 w 830"/>
                <a:gd name="T69" fmla="*/ 73 h 930"/>
                <a:gd name="T70" fmla="*/ 510 w 830"/>
                <a:gd name="T71" fmla="*/ 170 h 930"/>
                <a:gd name="T72" fmla="*/ 456 w 830"/>
                <a:gd name="T73" fmla="*/ 128 h 930"/>
                <a:gd name="T74" fmla="*/ 297 w 830"/>
                <a:gd name="T75" fmla="*/ 460 h 930"/>
                <a:gd name="T76" fmla="*/ 259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8 h 930"/>
                <a:gd name="T84" fmla="*/ 320 w 830"/>
                <a:gd name="T85" fmla="*/ 236 h 930"/>
                <a:gd name="T86" fmla="*/ 230 w 830"/>
                <a:gd name="T87" fmla="*/ 431 h 930"/>
                <a:gd name="T88" fmla="*/ 422 w 830"/>
                <a:gd name="T89" fmla="*/ 14 h 930"/>
                <a:gd name="T90" fmla="*/ 245 w 830"/>
                <a:gd name="T91" fmla="*/ 143 h 930"/>
                <a:gd name="T92" fmla="*/ 130 w 830"/>
                <a:gd name="T93" fmla="*/ 503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5 h 930"/>
                <a:gd name="T100" fmla="*/ 576 w 830"/>
                <a:gd name="T101" fmla="*/ 401 h 930"/>
                <a:gd name="T102" fmla="*/ 814 w 830"/>
                <a:gd name="T103" fmla="*/ 491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8"/>
                  </a:moveTo>
                  <a:cubicBezTo>
                    <a:pt x="89" y="908"/>
                    <a:pt x="76" y="898"/>
                    <a:pt x="69" y="880"/>
                  </a:cubicBezTo>
                  <a:cubicBezTo>
                    <a:pt x="55" y="840"/>
                    <a:pt x="68" y="803"/>
                    <a:pt x="81" y="763"/>
                  </a:cubicBezTo>
                  <a:cubicBezTo>
                    <a:pt x="116" y="768"/>
                    <a:pt x="145" y="782"/>
                    <a:pt x="176" y="795"/>
                  </a:cubicBezTo>
                  <a:cubicBezTo>
                    <a:pt x="168" y="832"/>
                    <a:pt x="151" y="862"/>
                    <a:pt x="131" y="890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8"/>
                    <a:pt x="102" y="908"/>
                  </a:cubicBezTo>
                  <a:moveTo>
                    <a:pt x="167" y="759"/>
                  </a:moveTo>
                  <a:cubicBezTo>
                    <a:pt x="147" y="759"/>
                    <a:pt x="126" y="751"/>
                    <a:pt x="99" y="732"/>
                  </a:cubicBezTo>
                  <a:cubicBezTo>
                    <a:pt x="105" y="731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59"/>
                    <a:pt x="167" y="759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2"/>
                    <a:pt x="122" y="671"/>
                    <a:pt x="132" y="668"/>
                  </a:cubicBezTo>
                  <a:cubicBezTo>
                    <a:pt x="134" y="667"/>
                    <a:pt x="136" y="667"/>
                    <a:pt x="139" y="667"/>
                  </a:cubicBezTo>
                  <a:cubicBezTo>
                    <a:pt x="152" y="667"/>
                    <a:pt x="174" y="677"/>
                    <a:pt x="211" y="697"/>
                  </a:cubicBezTo>
                  <a:cubicBezTo>
                    <a:pt x="205" y="713"/>
                    <a:pt x="202" y="721"/>
                    <a:pt x="194" y="724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1"/>
                  </a:moveTo>
                  <a:cubicBezTo>
                    <a:pt x="217" y="641"/>
                    <a:pt x="204" y="633"/>
                    <a:pt x="189" y="627"/>
                  </a:cubicBezTo>
                  <a:cubicBezTo>
                    <a:pt x="188" y="608"/>
                    <a:pt x="197" y="594"/>
                    <a:pt x="207" y="580"/>
                  </a:cubicBezTo>
                  <a:cubicBezTo>
                    <a:pt x="249" y="586"/>
                    <a:pt x="256" y="607"/>
                    <a:pt x="234" y="641"/>
                  </a:cubicBezTo>
                  <a:cubicBezTo>
                    <a:pt x="234" y="641"/>
                    <a:pt x="233" y="641"/>
                    <a:pt x="233" y="641"/>
                  </a:cubicBezTo>
                  <a:moveTo>
                    <a:pt x="149" y="617"/>
                  </a:moveTo>
                  <a:cubicBezTo>
                    <a:pt x="140" y="590"/>
                    <a:pt x="159" y="571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6"/>
                    <a:pt x="721" y="402"/>
                    <a:pt x="742" y="387"/>
                  </a:cubicBezTo>
                  <a:cubicBezTo>
                    <a:pt x="762" y="402"/>
                    <a:pt x="790" y="420"/>
                    <a:pt x="776" y="444"/>
                  </a:cubicBezTo>
                  <a:cubicBezTo>
                    <a:pt x="771" y="452"/>
                    <a:pt x="766" y="456"/>
                    <a:pt x="760" y="458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69"/>
                  </a:moveTo>
                  <a:cubicBezTo>
                    <a:pt x="337" y="469"/>
                    <a:pt x="333" y="469"/>
                    <a:pt x="328" y="468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19"/>
                  </a:cubicBezTo>
                  <a:cubicBezTo>
                    <a:pt x="399" y="436"/>
                    <a:pt x="384" y="458"/>
                    <a:pt x="360" y="466"/>
                  </a:cubicBezTo>
                  <a:cubicBezTo>
                    <a:pt x="354" y="468"/>
                    <a:pt x="348" y="469"/>
                    <a:pt x="341" y="469"/>
                  </a:cubicBezTo>
                  <a:moveTo>
                    <a:pt x="205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1"/>
                    <a:pt x="211" y="290"/>
                    <a:pt x="217" y="290"/>
                  </a:cubicBezTo>
                  <a:cubicBezTo>
                    <a:pt x="220" y="290"/>
                    <a:pt x="223" y="291"/>
                    <a:pt x="227" y="291"/>
                  </a:cubicBezTo>
                  <a:cubicBezTo>
                    <a:pt x="222" y="327"/>
                    <a:pt x="219" y="360"/>
                    <a:pt x="205" y="396"/>
                  </a:cubicBezTo>
                  <a:moveTo>
                    <a:pt x="669" y="431"/>
                  </a:moveTo>
                  <a:cubicBezTo>
                    <a:pt x="663" y="431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69"/>
                  </a:cubicBezTo>
                  <a:cubicBezTo>
                    <a:pt x="401" y="260"/>
                    <a:pt x="405" y="254"/>
                    <a:pt x="412" y="251"/>
                  </a:cubicBezTo>
                  <a:cubicBezTo>
                    <a:pt x="414" y="251"/>
                    <a:pt x="416" y="250"/>
                    <a:pt x="418" y="250"/>
                  </a:cubicBezTo>
                  <a:cubicBezTo>
                    <a:pt x="420" y="250"/>
                    <a:pt x="423" y="251"/>
                    <a:pt x="427" y="252"/>
                  </a:cubicBezTo>
                  <a:cubicBezTo>
                    <a:pt x="440" y="257"/>
                    <a:pt x="454" y="260"/>
                    <a:pt x="467" y="267"/>
                  </a:cubicBezTo>
                  <a:cubicBezTo>
                    <a:pt x="544" y="307"/>
                    <a:pt x="618" y="351"/>
                    <a:pt x="692" y="399"/>
                  </a:cubicBezTo>
                  <a:cubicBezTo>
                    <a:pt x="688" y="417"/>
                    <a:pt x="683" y="428"/>
                    <a:pt x="674" y="430"/>
                  </a:cubicBezTo>
                  <a:cubicBezTo>
                    <a:pt x="673" y="431"/>
                    <a:pt x="671" y="431"/>
                    <a:pt x="669" y="431"/>
                  </a:cubicBezTo>
                  <a:moveTo>
                    <a:pt x="312" y="522"/>
                  </a:moveTo>
                  <a:cubicBezTo>
                    <a:pt x="308" y="522"/>
                    <a:pt x="303" y="522"/>
                    <a:pt x="299" y="522"/>
                  </a:cubicBezTo>
                  <a:cubicBezTo>
                    <a:pt x="229" y="515"/>
                    <a:pt x="163" y="453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7"/>
                    <a:pt x="241" y="257"/>
                    <a:pt x="225" y="263"/>
                  </a:cubicBezTo>
                  <a:cubicBezTo>
                    <a:pt x="223" y="263"/>
                    <a:pt x="221" y="264"/>
                    <a:pt x="219" y="265"/>
                  </a:cubicBezTo>
                  <a:cubicBezTo>
                    <a:pt x="215" y="265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89"/>
                  </a:cubicBezTo>
                  <a:cubicBezTo>
                    <a:pt x="201" y="454"/>
                    <a:pt x="259" y="490"/>
                    <a:pt x="333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3"/>
                    <a:pt x="366" y="491"/>
                  </a:cubicBezTo>
                  <a:cubicBezTo>
                    <a:pt x="400" y="480"/>
                    <a:pt x="421" y="449"/>
                    <a:pt x="443" y="422"/>
                  </a:cubicBezTo>
                  <a:cubicBezTo>
                    <a:pt x="458" y="403"/>
                    <a:pt x="467" y="379"/>
                    <a:pt x="480" y="356"/>
                  </a:cubicBezTo>
                  <a:cubicBezTo>
                    <a:pt x="514" y="365"/>
                    <a:pt x="534" y="377"/>
                    <a:pt x="514" y="414"/>
                  </a:cubicBezTo>
                  <a:cubicBezTo>
                    <a:pt x="492" y="453"/>
                    <a:pt x="435" y="491"/>
                    <a:pt x="378" y="510"/>
                  </a:cubicBezTo>
                  <a:cubicBezTo>
                    <a:pt x="355" y="518"/>
                    <a:pt x="332" y="522"/>
                    <a:pt x="312" y="522"/>
                  </a:cubicBezTo>
                  <a:moveTo>
                    <a:pt x="713" y="371"/>
                  </a:moveTo>
                  <a:cubicBezTo>
                    <a:pt x="612" y="331"/>
                    <a:pt x="529" y="256"/>
                    <a:pt x="423" y="221"/>
                  </a:cubicBezTo>
                  <a:cubicBezTo>
                    <a:pt x="423" y="208"/>
                    <a:pt x="427" y="202"/>
                    <a:pt x="433" y="200"/>
                  </a:cubicBezTo>
                  <a:cubicBezTo>
                    <a:pt x="435" y="199"/>
                    <a:pt x="437" y="199"/>
                    <a:pt x="439" y="199"/>
                  </a:cubicBezTo>
                  <a:cubicBezTo>
                    <a:pt x="443" y="199"/>
                    <a:pt x="448" y="200"/>
                    <a:pt x="454" y="201"/>
                  </a:cubicBezTo>
                  <a:cubicBezTo>
                    <a:pt x="557" y="231"/>
                    <a:pt x="637" y="298"/>
                    <a:pt x="713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4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7"/>
                  </a:cubicBezTo>
                  <a:cubicBezTo>
                    <a:pt x="235" y="171"/>
                    <a:pt x="253" y="168"/>
                    <a:pt x="272" y="168"/>
                  </a:cubicBezTo>
                  <a:cubicBezTo>
                    <a:pt x="272" y="168"/>
                    <a:pt x="272" y="168"/>
                    <a:pt x="272" y="168"/>
                  </a:cubicBezTo>
                  <a:cubicBezTo>
                    <a:pt x="274" y="186"/>
                    <a:pt x="266" y="193"/>
                    <a:pt x="253" y="198"/>
                  </a:cubicBezTo>
                  <a:cubicBezTo>
                    <a:pt x="250" y="199"/>
                    <a:pt x="246" y="199"/>
                    <a:pt x="243" y="200"/>
                  </a:cubicBezTo>
                  <a:cubicBezTo>
                    <a:pt x="234" y="202"/>
                    <a:pt x="227" y="204"/>
                    <a:pt x="219" y="207"/>
                  </a:cubicBezTo>
                  <a:cubicBezTo>
                    <a:pt x="129" y="237"/>
                    <a:pt x="93" y="314"/>
                    <a:pt x="127" y="408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6"/>
                    <a:pt x="444" y="511"/>
                    <a:pt x="471" y="490"/>
                  </a:cubicBezTo>
                  <a:cubicBezTo>
                    <a:pt x="492" y="473"/>
                    <a:pt x="511" y="453"/>
                    <a:pt x="538" y="429"/>
                  </a:cubicBezTo>
                  <a:cubicBezTo>
                    <a:pt x="512" y="498"/>
                    <a:pt x="457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0"/>
                  </a:moveTo>
                  <a:cubicBezTo>
                    <a:pt x="281" y="460"/>
                    <a:pt x="274" y="454"/>
                    <a:pt x="266" y="448"/>
                  </a:cubicBezTo>
                  <a:cubicBezTo>
                    <a:pt x="266" y="445"/>
                    <a:pt x="264" y="442"/>
                    <a:pt x="265" y="439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6"/>
                    <a:pt x="410" y="113"/>
                    <a:pt x="430" y="95"/>
                  </a:cubicBezTo>
                  <a:cubicBezTo>
                    <a:pt x="440" y="86"/>
                    <a:pt x="450" y="79"/>
                    <a:pt x="461" y="76"/>
                  </a:cubicBezTo>
                  <a:cubicBezTo>
                    <a:pt x="467" y="74"/>
                    <a:pt x="473" y="73"/>
                    <a:pt x="479" y="73"/>
                  </a:cubicBezTo>
                  <a:cubicBezTo>
                    <a:pt x="505" y="73"/>
                    <a:pt x="527" y="90"/>
                    <a:pt x="537" y="123"/>
                  </a:cubicBezTo>
                  <a:cubicBezTo>
                    <a:pt x="546" y="152"/>
                    <a:pt x="551" y="181"/>
                    <a:pt x="551" y="215"/>
                  </a:cubicBezTo>
                  <a:cubicBezTo>
                    <a:pt x="518" y="211"/>
                    <a:pt x="517" y="187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7"/>
                    <a:pt x="456" y="128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1"/>
                    <a:pt x="353" y="330"/>
                    <a:pt x="317" y="413"/>
                  </a:cubicBezTo>
                  <a:cubicBezTo>
                    <a:pt x="310" y="428"/>
                    <a:pt x="308" y="446"/>
                    <a:pt x="297" y="460"/>
                  </a:cubicBezTo>
                  <a:cubicBezTo>
                    <a:pt x="295" y="460"/>
                    <a:pt x="294" y="460"/>
                    <a:pt x="292" y="460"/>
                  </a:cubicBezTo>
                  <a:moveTo>
                    <a:pt x="230" y="431"/>
                  </a:moveTo>
                  <a:cubicBezTo>
                    <a:pt x="235" y="376"/>
                    <a:pt x="242" y="323"/>
                    <a:pt x="259" y="273"/>
                  </a:cubicBezTo>
                  <a:cubicBezTo>
                    <a:pt x="291" y="184"/>
                    <a:pt x="332" y="99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6"/>
                    <a:pt x="465" y="25"/>
                    <a:pt x="475" y="25"/>
                  </a:cubicBezTo>
                  <a:cubicBezTo>
                    <a:pt x="512" y="25"/>
                    <a:pt x="543" y="48"/>
                    <a:pt x="561" y="92"/>
                  </a:cubicBezTo>
                  <a:cubicBezTo>
                    <a:pt x="589" y="157"/>
                    <a:pt x="597" y="197"/>
                    <a:pt x="591" y="242"/>
                  </a:cubicBezTo>
                  <a:cubicBezTo>
                    <a:pt x="570" y="239"/>
                    <a:pt x="574" y="222"/>
                    <a:pt x="574" y="209"/>
                  </a:cubicBezTo>
                  <a:cubicBezTo>
                    <a:pt x="573" y="178"/>
                    <a:pt x="567" y="149"/>
                    <a:pt x="559" y="120"/>
                  </a:cubicBezTo>
                  <a:cubicBezTo>
                    <a:pt x="551" y="89"/>
                    <a:pt x="540" y="57"/>
                    <a:pt x="503" y="50"/>
                  </a:cubicBezTo>
                  <a:cubicBezTo>
                    <a:pt x="496" y="49"/>
                    <a:pt x="489" y="48"/>
                    <a:pt x="482" y="48"/>
                  </a:cubicBezTo>
                  <a:cubicBezTo>
                    <a:pt x="472" y="48"/>
                    <a:pt x="462" y="50"/>
                    <a:pt x="452" y="53"/>
                  </a:cubicBezTo>
                  <a:cubicBezTo>
                    <a:pt x="435" y="59"/>
                    <a:pt x="420" y="70"/>
                    <a:pt x="407" y="86"/>
                  </a:cubicBezTo>
                  <a:cubicBezTo>
                    <a:pt x="370" y="131"/>
                    <a:pt x="342" y="182"/>
                    <a:pt x="320" y="236"/>
                  </a:cubicBezTo>
                  <a:cubicBezTo>
                    <a:pt x="299" y="289"/>
                    <a:pt x="280" y="343"/>
                    <a:pt x="259" y="397"/>
                  </a:cubicBezTo>
                  <a:cubicBezTo>
                    <a:pt x="254" y="409"/>
                    <a:pt x="253" y="424"/>
                    <a:pt x="233" y="430"/>
                  </a:cubicBezTo>
                  <a:cubicBezTo>
                    <a:pt x="232" y="431"/>
                    <a:pt x="231" y="431"/>
                    <a:pt x="230" y="431"/>
                  </a:cubicBezTo>
                  <a:moveTo>
                    <a:pt x="479" y="0"/>
                  </a:moveTo>
                  <a:cubicBezTo>
                    <a:pt x="467" y="0"/>
                    <a:pt x="454" y="2"/>
                    <a:pt x="442" y="6"/>
                  </a:cubicBezTo>
                  <a:cubicBezTo>
                    <a:pt x="435" y="8"/>
                    <a:pt x="429" y="11"/>
                    <a:pt x="422" y="14"/>
                  </a:cubicBezTo>
                  <a:cubicBezTo>
                    <a:pt x="382" y="34"/>
                    <a:pt x="347" y="62"/>
                    <a:pt x="325" y="98"/>
                  </a:cubicBezTo>
                  <a:cubicBezTo>
                    <a:pt x="312" y="119"/>
                    <a:pt x="297" y="130"/>
                    <a:pt x="279" y="136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4"/>
                    <a:pt x="222" y="147"/>
                    <a:pt x="211" y="150"/>
                  </a:cubicBezTo>
                  <a:cubicBezTo>
                    <a:pt x="104" y="186"/>
                    <a:pt x="0" y="331"/>
                    <a:pt x="93" y="455"/>
                  </a:cubicBezTo>
                  <a:cubicBezTo>
                    <a:pt x="106" y="471"/>
                    <a:pt x="117" y="488"/>
                    <a:pt x="130" y="503"/>
                  </a:cubicBezTo>
                  <a:cubicBezTo>
                    <a:pt x="139" y="515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29"/>
                  </a:cubicBezTo>
                  <a:cubicBezTo>
                    <a:pt x="53" y="767"/>
                    <a:pt x="44" y="805"/>
                    <a:pt x="44" y="846"/>
                  </a:cubicBezTo>
                  <a:cubicBezTo>
                    <a:pt x="43" y="883"/>
                    <a:pt x="50" y="916"/>
                    <a:pt x="91" y="927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5"/>
                    <a:pt x="263" y="635"/>
                  </a:cubicBezTo>
                  <a:cubicBezTo>
                    <a:pt x="270" y="619"/>
                    <a:pt x="277" y="610"/>
                    <a:pt x="290" y="605"/>
                  </a:cubicBezTo>
                  <a:cubicBezTo>
                    <a:pt x="295" y="604"/>
                    <a:pt x="301" y="603"/>
                    <a:pt x="309" y="602"/>
                  </a:cubicBezTo>
                  <a:cubicBezTo>
                    <a:pt x="344" y="599"/>
                    <a:pt x="376" y="593"/>
                    <a:pt x="406" y="583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6"/>
                    <a:pt x="713" y="478"/>
                    <a:pt x="790" y="489"/>
                  </a:cubicBezTo>
                  <a:cubicBezTo>
                    <a:pt x="796" y="490"/>
                    <a:pt x="802" y="492"/>
                    <a:pt x="808" y="492"/>
                  </a:cubicBezTo>
                  <a:cubicBezTo>
                    <a:pt x="810" y="492"/>
                    <a:pt x="812" y="492"/>
                    <a:pt x="814" y="491"/>
                  </a:cubicBezTo>
                  <a:cubicBezTo>
                    <a:pt x="816" y="490"/>
                    <a:pt x="819" y="489"/>
                    <a:pt x="821" y="485"/>
                  </a:cubicBezTo>
                  <a:cubicBezTo>
                    <a:pt x="830" y="473"/>
                    <a:pt x="818" y="464"/>
                    <a:pt x="813" y="454"/>
                  </a:cubicBezTo>
                  <a:cubicBezTo>
                    <a:pt x="781" y="384"/>
                    <a:pt x="728" y="332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19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382"/>
            <p:cNvSpPr>
              <a:spLocks/>
            </p:cNvSpPr>
            <p:nvPr/>
          </p:nvSpPr>
          <p:spPr bwMode="auto">
            <a:xfrm>
              <a:off x="2465388" y="1628775"/>
              <a:ext cx="473075" cy="833438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1 h 1171"/>
                <a:gd name="T4" fmla="*/ 27 w 665"/>
                <a:gd name="T5" fmla="*/ 330 h 1171"/>
                <a:gd name="T6" fmla="*/ 66 w 665"/>
                <a:gd name="T7" fmla="*/ 306 h 1171"/>
                <a:gd name="T8" fmla="*/ 225 w 665"/>
                <a:gd name="T9" fmla="*/ 135 h 1171"/>
                <a:gd name="T10" fmla="*/ 277 w 665"/>
                <a:gd name="T11" fmla="*/ 84 h 1171"/>
                <a:gd name="T12" fmla="*/ 355 w 665"/>
                <a:gd name="T13" fmla="*/ 353 h 1171"/>
                <a:gd name="T14" fmla="*/ 399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8 h 1171"/>
                <a:gd name="T22" fmla="*/ 456 w 665"/>
                <a:gd name="T23" fmla="*/ 985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1 h 1171"/>
                <a:gd name="T34" fmla="*/ 44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6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3 w 665"/>
                <a:gd name="T47" fmla="*/ 758 h 1171"/>
                <a:gd name="T48" fmla="*/ 421 w 665"/>
                <a:gd name="T49" fmla="*/ 1136 h 1171"/>
                <a:gd name="T50" fmla="*/ 460 w 665"/>
                <a:gd name="T51" fmla="*/ 1171 h 1171"/>
                <a:gd name="T52" fmla="*/ 481 w 665"/>
                <a:gd name="T53" fmla="*/ 1124 h 1171"/>
                <a:gd name="T54" fmla="*/ 527 w 665"/>
                <a:gd name="T55" fmla="*/ 824 h 1171"/>
                <a:gd name="T56" fmla="*/ 661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7 w 665"/>
                <a:gd name="T63" fmla="*/ 313 h 1171"/>
                <a:gd name="T64" fmla="*/ 338 w 665"/>
                <a:gd name="T65" fmla="*/ 149 h 1171"/>
                <a:gd name="T66" fmla="*/ 321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0" y="0"/>
                    <a:pt x="282" y="3"/>
                    <a:pt x="276" y="7"/>
                  </a:cubicBezTo>
                  <a:cubicBezTo>
                    <a:pt x="262" y="16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1"/>
                  </a:cubicBezTo>
                  <a:cubicBezTo>
                    <a:pt x="13" y="289"/>
                    <a:pt x="0" y="300"/>
                    <a:pt x="3" y="314"/>
                  </a:cubicBezTo>
                  <a:cubicBezTo>
                    <a:pt x="5" y="324"/>
                    <a:pt x="16" y="330"/>
                    <a:pt x="27" y="330"/>
                  </a:cubicBezTo>
                  <a:cubicBezTo>
                    <a:pt x="30" y="330"/>
                    <a:pt x="32" y="330"/>
                    <a:pt x="35" y="329"/>
                  </a:cubicBezTo>
                  <a:cubicBezTo>
                    <a:pt x="47" y="326"/>
                    <a:pt x="57" y="316"/>
                    <a:pt x="66" y="306"/>
                  </a:cubicBezTo>
                  <a:cubicBezTo>
                    <a:pt x="101" y="268"/>
                    <a:pt x="136" y="230"/>
                    <a:pt x="171" y="193"/>
                  </a:cubicBezTo>
                  <a:cubicBezTo>
                    <a:pt x="189" y="173"/>
                    <a:pt x="207" y="154"/>
                    <a:pt x="225" y="135"/>
                  </a:cubicBezTo>
                  <a:cubicBezTo>
                    <a:pt x="236" y="122"/>
                    <a:pt x="257" y="89"/>
                    <a:pt x="274" y="85"/>
                  </a:cubicBezTo>
                  <a:cubicBezTo>
                    <a:pt x="275" y="84"/>
                    <a:pt x="276" y="84"/>
                    <a:pt x="277" y="84"/>
                  </a:cubicBezTo>
                  <a:cubicBezTo>
                    <a:pt x="303" y="84"/>
                    <a:pt x="315" y="184"/>
                    <a:pt x="320" y="204"/>
                  </a:cubicBezTo>
                  <a:cubicBezTo>
                    <a:pt x="332" y="254"/>
                    <a:pt x="343" y="304"/>
                    <a:pt x="355" y="353"/>
                  </a:cubicBezTo>
                  <a:cubicBezTo>
                    <a:pt x="359" y="370"/>
                    <a:pt x="369" y="380"/>
                    <a:pt x="382" y="380"/>
                  </a:cubicBezTo>
                  <a:cubicBezTo>
                    <a:pt x="387" y="380"/>
                    <a:pt x="393" y="378"/>
                    <a:pt x="399" y="374"/>
                  </a:cubicBezTo>
                  <a:cubicBezTo>
                    <a:pt x="452" y="338"/>
                    <a:pt x="513" y="319"/>
                    <a:pt x="574" y="299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10" y="310"/>
                    <a:pt x="608" y="316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7" y="424"/>
                    <a:pt x="583" y="440"/>
                  </a:cubicBezTo>
                  <a:cubicBezTo>
                    <a:pt x="564" y="516"/>
                    <a:pt x="544" y="591"/>
                    <a:pt x="527" y="668"/>
                  </a:cubicBezTo>
                  <a:cubicBezTo>
                    <a:pt x="512" y="737"/>
                    <a:pt x="501" y="808"/>
                    <a:pt x="489" y="878"/>
                  </a:cubicBezTo>
                  <a:cubicBezTo>
                    <a:pt x="482" y="914"/>
                    <a:pt x="475" y="950"/>
                    <a:pt x="456" y="985"/>
                  </a:cubicBezTo>
                  <a:cubicBezTo>
                    <a:pt x="455" y="980"/>
                    <a:pt x="453" y="974"/>
                    <a:pt x="452" y="969"/>
                  </a:cubicBezTo>
                  <a:cubicBezTo>
                    <a:pt x="451" y="905"/>
                    <a:pt x="451" y="841"/>
                    <a:pt x="450" y="777"/>
                  </a:cubicBezTo>
                  <a:cubicBezTo>
                    <a:pt x="448" y="714"/>
                    <a:pt x="449" y="650"/>
                    <a:pt x="441" y="586"/>
                  </a:cubicBezTo>
                  <a:cubicBezTo>
                    <a:pt x="439" y="568"/>
                    <a:pt x="428" y="557"/>
                    <a:pt x="414" y="557"/>
                  </a:cubicBezTo>
                  <a:cubicBezTo>
                    <a:pt x="408" y="557"/>
                    <a:pt x="402" y="559"/>
                    <a:pt x="396" y="562"/>
                  </a:cubicBezTo>
                  <a:cubicBezTo>
                    <a:pt x="394" y="563"/>
                    <a:pt x="392" y="564"/>
                    <a:pt x="391" y="565"/>
                  </a:cubicBezTo>
                  <a:cubicBezTo>
                    <a:pt x="338" y="606"/>
                    <a:pt x="275" y="626"/>
                    <a:pt x="216" y="653"/>
                  </a:cubicBezTo>
                  <a:cubicBezTo>
                    <a:pt x="207" y="657"/>
                    <a:pt x="200" y="659"/>
                    <a:pt x="194" y="659"/>
                  </a:cubicBezTo>
                  <a:cubicBezTo>
                    <a:pt x="181" y="659"/>
                    <a:pt x="172" y="651"/>
                    <a:pt x="165" y="634"/>
                  </a:cubicBezTo>
                  <a:cubicBezTo>
                    <a:pt x="127" y="544"/>
                    <a:pt x="83" y="456"/>
                    <a:pt x="60" y="361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6" y="346"/>
                    <a:pt x="45" y="346"/>
                    <a:pt x="44" y="346"/>
                  </a:cubicBezTo>
                  <a:cubicBezTo>
                    <a:pt x="36" y="346"/>
                    <a:pt x="28" y="349"/>
                    <a:pt x="23" y="353"/>
                  </a:cubicBezTo>
                  <a:cubicBezTo>
                    <a:pt x="19" y="356"/>
                    <a:pt x="18" y="367"/>
                    <a:pt x="20" y="372"/>
                  </a:cubicBezTo>
                  <a:cubicBezTo>
                    <a:pt x="35" y="406"/>
                    <a:pt x="52" y="439"/>
                    <a:pt x="66" y="474"/>
                  </a:cubicBezTo>
                  <a:cubicBezTo>
                    <a:pt x="87" y="524"/>
                    <a:pt x="107" y="576"/>
                    <a:pt x="128" y="627"/>
                  </a:cubicBezTo>
                  <a:cubicBezTo>
                    <a:pt x="139" y="653"/>
                    <a:pt x="152" y="678"/>
                    <a:pt x="150" y="708"/>
                  </a:cubicBezTo>
                  <a:cubicBezTo>
                    <a:pt x="149" y="721"/>
                    <a:pt x="156" y="728"/>
                    <a:pt x="166" y="728"/>
                  </a:cubicBezTo>
                  <a:cubicBezTo>
                    <a:pt x="170" y="728"/>
                    <a:pt x="175" y="727"/>
                    <a:pt x="180" y="724"/>
                  </a:cubicBezTo>
                  <a:cubicBezTo>
                    <a:pt x="193" y="717"/>
                    <a:pt x="205" y="705"/>
                    <a:pt x="219" y="698"/>
                  </a:cubicBezTo>
                  <a:cubicBezTo>
                    <a:pt x="274" y="670"/>
                    <a:pt x="330" y="643"/>
                    <a:pt x="387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1" y="712"/>
                    <a:pt x="423" y="758"/>
                  </a:cubicBezTo>
                  <a:cubicBezTo>
                    <a:pt x="425" y="849"/>
                    <a:pt x="426" y="940"/>
                    <a:pt x="427" y="1030"/>
                  </a:cubicBezTo>
                  <a:cubicBezTo>
                    <a:pt x="428" y="1066"/>
                    <a:pt x="434" y="1101"/>
                    <a:pt x="421" y="1136"/>
                  </a:cubicBezTo>
                  <a:cubicBezTo>
                    <a:pt x="414" y="1155"/>
                    <a:pt x="431" y="1171"/>
                    <a:pt x="453" y="1171"/>
                  </a:cubicBezTo>
                  <a:cubicBezTo>
                    <a:pt x="455" y="1171"/>
                    <a:pt x="458" y="1171"/>
                    <a:pt x="460" y="1171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3" y="1137"/>
                    <a:pt x="481" y="1124"/>
                  </a:cubicBezTo>
                  <a:cubicBezTo>
                    <a:pt x="476" y="1077"/>
                    <a:pt x="490" y="1032"/>
                    <a:pt x="496" y="986"/>
                  </a:cubicBezTo>
                  <a:cubicBezTo>
                    <a:pt x="503" y="932"/>
                    <a:pt x="519" y="879"/>
                    <a:pt x="527" y="824"/>
                  </a:cubicBezTo>
                  <a:cubicBezTo>
                    <a:pt x="546" y="701"/>
                    <a:pt x="569" y="574"/>
                    <a:pt x="610" y="456"/>
                  </a:cubicBezTo>
                  <a:cubicBezTo>
                    <a:pt x="626" y="410"/>
                    <a:pt x="652" y="367"/>
                    <a:pt x="661" y="318"/>
                  </a:cubicBezTo>
                  <a:cubicBezTo>
                    <a:pt x="665" y="292"/>
                    <a:pt x="663" y="237"/>
                    <a:pt x="635" y="237"/>
                  </a:cubicBezTo>
                  <a:cubicBezTo>
                    <a:pt x="628" y="237"/>
                    <a:pt x="621" y="240"/>
                    <a:pt x="612" y="246"/>
                  </a:cubicBezTo>
                  <a:cubicBezTo>
                    <a:pt x="579" y="268"/>
                    <a:pt x="537" y="282"/>
                    <a:pt x="499" y="291"/>
                  </a:cubicBezTo>
                  <a:cubicBezTo>
                    <a:pt x="480" y="295"/>
                    <a:pt x="461" y="297"/>
                    <a:pt x="442" y="300"/>
                  </a:cubicBezTo>
                  <a:cubicBezTo>
                    <a:pt x="436" y="301"/>
                    <a:pt x="405" y="314"/>
                    <a:pt x="398" y="314"/>
                  </a:cubicBezTo>
                  <a:cubicBezTo>
                    <a:pt x="398" y="314"/>
                    <a:pt x="398" y="314"/>
                    <a:pt x="397" y="313"/>
                  </a:cubicBezTo>
                  <a:cubicBezTo>
                    <a:pt x="377" y="295"/>
                    <a:pt x="368" y="274"/>
                    <a:pt x="363" y="251"/>
                  </a:cubicBezTo>
                  <a:cubicBezTo>
                    <a:pt x="355" y="217"/>
                    <a:pt x="345" y="183"/>
                    <a:pt x="338" y="149"/>
                  </a:cubicBezTo>
                  <a:cubicBezTo>
                    <a:pt x="330" y="115"/>
                    <a:pt x="332" y="76"/>
                    <a:pt x="329" y="40"/>
                  </a:cubicBezTo>
                  <a:cubicBezTo>
                    <a:pt x="329" y="29"/>
                    <a:pt x="328" y="18"/>
                    <a:pt x="321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383"/>
            <p:cNvSpPr>
              <a:spLocks/>
            </p:cNvSpPr>
            <p:nvPr/>
          </p:nvSpPr>
          <p:spPr bwMode="auto">
            <a:xfrm>
              <a:off x="3660775" y="5437188"/>
              <a:ext cx="473075" cy="831850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0 h 1171"/>
                <a:gd name="T4" fmla="*/ 27 w 665"/>
                <a:gd name="T5" fmla="*/ 330 h 1171"/>
                <a:gd name="T6" fmla="*/ 66 w 665"/>
                <a:gd name="T7" fmla="*/ 306 h 1171"/>
                <a:gd name="T8" fmla="*/ 225 w 665"/>
                <a:gd name="T9" fmla="*/ 134 h 1171"/>
                <a:gd name="T10" fmla="*/ 277 w 665"/>
                <a:gd name="T11" fmla="*/ 84 h 1171"/>
                <a:gd name="T12" fmla="*/ 356 w 665"/>
                <a:gd name="T13" fmla="*/ 353 h 1171"/>
                <a:gd name="T14" fmla="*/ 399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7 h 1171"/>
                <a:gd name="T22" fmla="*/ 456 w 665"/>
                <a:gd name="T23" fmla="*/ 984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0 h 1171"/>
                <a:gd name="T34" fmla="*/ 44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7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3 w 665"/>
                <a:gd name="T47" fmla="*/ 758 h 1171"/>
                <a:gd name="T48" fmla="*/ 421 w 665"/>
                <a:gd name="T49" fmla="*/ 1136 h 1171"/>
                <a:gd name="T50" fmla="*/ 460 w 665"/>
                <a:gd name="T51" fmla="*/ 1170 h 1171"/>
                <a:gd name="T52" fmla="*/ 481 w 665"/>
                <a:gd name="T53" fmla="*/ 1123 h 1171"/>
                <a:gd name="T54" fmla="*/ 528 w 665"/>
                <a:gd name="T55" fmla="*/ 824 h 1171"/>
                <a:gd name="T56" fmla="*/ 661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8 w 665"/>
                <a:gd name="T63" fmla="*/ 313 h 1171"/>
                <a:gd name="T64" fmla="*/ 338 w 665"/>
                <a:gd name="T65" fmla="*/ 149 h 1171"/>
                <a:gd name="T66" fmla="*/ 321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1" y="0"/>
                    <a:pt x="282" y="2"/>
                    <a:pt x="276" y="7"/>
                  </a:cubicBezTo>
                  <a:cubicBezTo>
                    <a:pt x="262" y="15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0"/>
                  </a:cubicBezTo>
                  <a:cubicBezTo>
                    <a:pt x="13" y="289"/>
                    <a:pt x="0" y="300"/>
                    <a:pt x="3" y="314"/>
                  </a:cubicBezTo>
                  <a:cubicBezTo>
                    <a:pt x="5" y="324"/>
                    <a:pt x="16" y="330"/>
                    <a:pt x="27" y="330"/>
                  </a:cubicBezTo>
                  <a:cubicBezTo>
                    <a:pt x="30" y="330"/>
                    <a:pt x="32" y="330"/>
                    <a:pt x="35" y="329"/>
                  </a:cubicBezTo>
                  <a:cubicBezTo>
                    <a:pt x="48" y="326"/>
                    <a:pt x="57" y="315"/>
                    <a:pt x="66" y="306"/>
                  </a:cubicBezTo>
                  <a:cubicBezTo>
                    <a:pt x="101" y="268"/>
                    <a:pt x="136" y="230"/>
                    <a:pt x="171" y="192"/>
                  </a:cubicBezTo>
                  <a:cubicBezTo>
                    <a:pt x="189" y="173"/>
                    <a:pt x="207" y="154"/>
                    <a:pt x="225" y="134"/>
                  </a:cubicBezTo>
                  <a:cubicBezTo>
                    <a:pt x="236" y="122"/>
                    <a:pt x="257" y="88"/>
                    <a:pt x="274" y="84"/>
                  </a:cubicBezTo>
                  <a:cubicBezTo>
                    <a:pt x="275" y="84"/>
                    <a:pt x="276" y="84"/>
                    <a:pt x="277" y="84"/>
                  </a:cubicBezTo>
                  <a:cubicBezTo>
                    <a:pt x="303" y="84"/>
                    <a:pt x="315" y="183"/>
                    <a:pt x="320" y="204"/>
                  </a:cubicBezTo>
                  <a:cubicBezTo>
                    <a:pt x="332" y="254"/>
                    <a:pt x="344" y="303"/>
                    <a:pt x="356" y="353"/>
                  </a:cubicBezTo>
                  <a:cubicBezTo>
                    <a:pt x="360" y="370"/>
                    <a:pt x="370" y="380"/>
                    <a:pt x="382" y="380"/>
                  </a:cubicBezTo>
                  <a:cubicBezTo>
                    <a:pt x="387" y="380"/>
                    <a:pt x="393" y="378"/>
                    <a:pt x="399" y="374"/>
                  </a:cubicBezTo>
                  <a:cubicBezTo>
                    <a:pt x="453" y="338"/>
                    <a:pt x="513" y="319"/>
                    <a:pt x="574" y="298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10" y="310"/>
                    <a:pt x="608" y="315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7" y="424"/>
                    <a:pt x="583" y="440"/>
                  </a:cubicBezTo>
                  <a:cubicBezTo>
                    <a:pt x="564" y="516"/>
                    <a:pt x="544" y="591"/>
                    <a:pt x="527" y="667"/>
                  </a:cubicBezTo>
                  <a:cubicBezTo>
                    <a:pt x="512" y="737"/>
                    <a:pt x="501" y="807"/>
                    <a:pt x="489" y="877"/>
                  </a:cubicBezTo>
                  <a:cubicBezTo>
                    <a:pt x="482" y="914"/>
                    <a:pt x="475" y="950"/>
                    <a:pt x="456" y="984"/>
                  </a:cubicBezTo>
                  <a:cubicBezTo>
                    <a:pt x="455" y="979"/>
                    <a:pt x="453" y="974"/>
                    <a:pt x="453" y="969"/>
                  </a:cubicBezTo>
                  <a:cubicBezTo>
                    <a:pt x="452" y="905"/>
                    <a:pt x="451" y="841"/>
                    <a:pt x="450" y="777"/>
                  </a:cubicBezTo>
                  <a:cubicBezTo>
                    <a:pt x="448" y="713"/>
                    <a:pt x="449" y="650"/>
                    <a:pt x="442" y="586"/>
                  </a:cubicBezTo>
                  <a:cubicBezTo>
                    <a:pt x="439" y="568"/>
                    <a:pt x="429" y="557"/>
                    <a:pt x="414" y="557"/>
                  </a:cubicBezTo>
                  <a:cubicBezTo>
                    <a:pt x="408" y="557"/>
                    <a:pt x="402" y="559"/>
                    <a:pt x="396" y="562"/>
                  </a:cubicBezTo>
                  <a:cubicBezTo>
                    <a:pt x="394" y="563"/>
                    <a:pt x="393" y="563"/>
                    <a:pt x="391" y="565"/>
                  </a:cubicBezTo>
                  <a:cubicBezTo>
                    <a:pt x="339" y="606"/>
                    <a:pt x="276" y="626"/>
                    <a:pt x="216" y="653"/>
                  </a:cubicBezTo>
                  <a:cubicBezTo>
                    <a:pt x="208" y="657"/>
                    <a:pt x="200" y="659"/>
                    <a:pt x="194" y="659"/>
                  </a:cubicBezTo>
                  <a:cubicBezTo>
                    <a:pt x="181" y="659"/>
                    <a:pt x="172" y="650"/>
                    <a:pt x="165" y="634"/>
                  </a:cubicBezTo>
                  <a:cubicBezTo>
                    <a:pt x="127" y="544"/>
                    <a:pt x="83" y="456"/>
                    <a:pt x="60" y="360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6" y="346"/>
                    <a:pt x="45" y="346"/>
                    <a:pt x="44" y="346"/>
                  </a:cubicBezTo>
                  <a:cubicBezTo>
                    <a:pt x="37" y="346"/>
                    <a:pt x="28" y="349"/>
                    <a:pt x="23" y="353"/>
                  </a:cubicBezTo>
                  <a:cubicBezTo>
                    <a:pt x="19" y="356"/>
                    <a:pt x="18" y="366"/>
                    <a:pt x="20" y="372"/>
                  </a:cubicBezTo>
                  <a:cubicBezTo>
                    <a:pt x="35" y="406"/>
                    <a:pt x="52" y="439"/>
                    <a:pt x="66" y="473"/>
                  </a:cubicBezTo>
                  <a:cubicBezTo>
                    <a:pt x="88" y="524"/>
                    <a:pt x="107" y="576"/>
                    <a:pt x="128" y="627"/>
                  </a:cubicBezTo>
                  <a:cubicBezTo>
                    <a:pt x="139" y="653"/>
                    <a:pt x="152" y="678"/>
                    <a:pt x="150" y="708"/>
                  </a:cubicBezTo>
                  <a:cubicBezTo>
                    <a:pt x="149" y="720"/>
                    <a:pt x="156" y="728"/>
                    <a:pt x="167" y="728"/>
                  </a:cubicBezTo>
                  <a:cubicBezTo>
                    <a:pt x="171" y="728"/>
                    <a:pt x="175" y="727"/>
                    <a:pt x="180" y="724"/>
                  </a:cubicBezTo>
                  <a:cubicBezTo>
                    <a:pt x="194" y="717"/>
                    <a:pt x="205" y="705"/>
                    <a:pt x="219" y="698"/>
                  </a:cubicBezTo>
                  <a:cubicBezTo>
                    <a:pt x="275" y="670"/>
                    <a:pt x="331" y="643"/>
                    <a:pt x="387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2" y="712"/>
                    <a:pt x="423" y="758"/>
                  </a:cubicBezTo>
                  <a:cubicBezTo>
                    <a:pt x="425" y="849"/>
                    <a:pt x="426" y="939"/>
                    <a:pt x="427" y="1030"/>
                  </a:cubicBezTo>
                  <a:cubicBezTo>
                    <a:pt x="428" y="1065"/>
                    <a:pt x="434" y="1100"/>
                    <a:pt x="421" y="1136"/>
                  </a:cubicBezTo>
                  <a:cubicBezTo>
                    <a:pt x="414" y="1155"/>
                    <a:pt x="431" y="1171"/>
                    <a:pt x="453" y="1171"/>
                  </a:cubicBezTo>
                  <a:cubicBezTo>
                    <a:pt x="456" y="1171"/>
                    <a:pt x="458" y="1171"/>
                    <a:pt x="460" y="1170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3" y="1137"/>
                    <a:pt x="481" y="1123"/>
                  </a:cubicBezTo>
                  <a:cubicBezTo>
                    <a:pt x="477" y="1076"/>
                    <a:pt x="490" y="1032"/>
                    <a:pt x="496" y="986"/>
                  </a:cubicBezTo>
                  <a:cubicBezTo>
                    <a:pt x="503" y="932"/>
                    <a:pt x="519" y="878"/>
                    <a:pt x="528" y="824"/>
                  </a:cubicBezTo>
                  <a:cubicBezTo>
                    <a:pt x="546" y="700"/>
                    <a:pt x="569" y="573"/>
                    <a:pt x="610" y="455"/>
                  </a:cubicBezTo>
                  <a:cubicBezTo>
                    <a:pt x="626" y="409"/>
                    <a:pt x="653" y="367"/>
                    <a:pt x="661" y="318"/>
                  </a:cubicBezTo>
                  <a:cubicBezTo>
                    <a:pt x="665" y="292"/>
                    <a:pt x="663" y="237"/>
                    <a:pt x="635" y="237"/>
                  </a:cubicBezTo>
                  <a:cubicBezTo>
                    <a:pt x="629" y="237"/>
                    <a:pt x="621" y="240"/>
                    <a:pt x="612" y="246"/>
                  </a:cubicBezTo>
                  <a:cubicBezTo>
                    <a:pt x="579" y="268"/>
                    <a:pt x="538" y="282"/>
                    <a:pt x="499" y="291"/>
                  </a:cubicBezTo>
                  <a:cubicBezTo>
                    <a:pt x="480" y="295"/>
                    <a:pt x="461" y="297"/>
                    <a:pt x="442" y="300"/>
                  </a:cubicBezTo>
                  <a:cubicBezTo>
                    <a:pt x="436" y="301"/>
                    <a:pt x="405" y="314"/>
                    <a:pt x="399" y="314"/>
                  </a:cubicBezTo>
                  <a:cubicBezTo>
                    <a:pt x="398" y="314"/>
                    <a:pt x="398" y="313"/>
                    <a:pt x="398" y="313"/>
                  </a:cubicBezTo>
                  <a:cubicBezTo>
                    <a:pt x="377" y="295"/>
                    <a:pt x="368" y="274"/>
                    <a:pt x="363" y="251"/>
                  </a:cubicBezTo>
                  <a:cubicBezTo>
                    <a:pt x="356" y="217"/>
                    <a:pt x="345" y="183"/>
                    <a:pt x="338" y="149"/>
                  </a:cubicBezTo>
                  <a:cubicBezTo>
                    <a:pt x="330" y="114"/>
                    <a:pt x="332" y="75"/>
                    <a:pt x="329" y="40"/>
                  </a:cubicBezTo>
                  <a:cubicBezTo>
                    <a:pt x="329" y="29"/>
                    <a:pt x="328" y="17"/>
                    <a:pt x="321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384"/>
            <p:cNvSpPr>
              <a:spLocks/>
            </p:cNvSpPr>
            <p:nvPr/>
          </p:nvSpPr>
          <p:spPr bwMode="auto">
            <a:xfrm>
              <a:off x="-3462337" y="939800"/>
              <a:ext cx="287338" cy="511175"/>
            </a:xfrm>
            <a:custGeom>
              <a:avLst/>
              <a:gdLst>
                <a:gd name="T0" fmla="*/ 209 w 404"/>
                <a:gd name="T1" fmla="*/ 1 h 717"/>
                <a:gd name="T2" fmla="*/ 19 w 404"/>
                <a:gd name="T3" fmla="*/ 125 h 717"/>
                <a:gd name="T4" fmla="*/ 17 w 404"/>
                <a:gd name="T5" fmla="*/ 155 h 717"/>
                <a:gd name="T6" fmla="*/ 40 w 404"/>
                <a:gd name="T7" fmla="*/ 146 h 717"/>
                <a:gd name="T8" fmla="*/ 159 w 404"/>
                <a:gd name="T9" fmla="*/ 69 h 717"/>
                <a:gd name="T10" fmla="*/ 196 w 404"/>
                <a:gd name="T11" fmla="*/ 47 h 717"/>
                <a:gd name="T12" fmla="*/ 203 w 404"/>
                <a:gd name="T13" fmla="*/ 218 h 717"/>
                <a:gd name="T14" fmla="*/ 226 w 404"/>
                <a:gd name="T15" fmla="*/ 237 h 717"/>
                <a:gd name="T16" fmla="*/ 343 w 404"/>
                <a:gd name="T17" fmla="*/ 219 h 717"/>
                <a:gd name="T18" fmla="*/ 358 w 404"/>
                <a:gd name="T19" fmla="*/ 234 h 717"/>
                <a:gd name="T20" fmla="*/ 325 w 404"/>
                <a:gd name="T21" fmla="*/ 304 h 717"/>
                <a:gd name="T22" fmla="*/ 202 w 404"/>
                <a:gd name="T23" fmla="*/ 549 h 717"/>
                <a:gd name="T24" fmla="*/ 167 w 404"/>
                <a:gd name="T25" fmla="*/ 597 h 717"/>
                <a:gd name="T26" fmla="*/ 219 w 404"/>
                <a:gd name="T27" fmla="*/ 369 h 717"/>
                <a:gd name="T28" fmla="*/ 195 w 404"/>
                <a:gd name="T29" fmla="*/ 348 h 717"/>
                <a:gd name="T30" fmla="*/ 75 w 404"/>
                <a:gd name="T31" fmla="*/ 374 h 717"/>
                <a:gd name="T32" fmla="*/ 48 w 404"/>
                <a:gd name="T33" fmla="*/ 355 h 717"/>
                <a:gd name="T34" fmla="*/ 22 w 404"/>
                <a:gd name="T35" fmla="*/ 167 h 717"/>
                <a:gd name="T36" fmla="*/ 7 w 404"/>
                <a:gd name="T37" fmla="*/ 167 h 717"/>
                <a:gd name="T38" fmla="*/ 14 w 404"/>
                <a:gd name="T39" fmla="*/ 245 h 717"/>
                <a:gd name="T40" fmla="*/ 27 w 404"/>
                <a:gd name="T41" fmla="*/ 397 h 717"/>
                <a:gd name="T42" fmla="*/ 43 w 404"/>
                <a:gd name="T43" fmla="*/ 411 h 717"/>
                <a:gd name="T44" fmla="*/ 182 w 404"/>
                <a:gd name="T45" fmla="*/ 379 h 717"/>
                <a:gd name="T46" fmla="*/ 196 w 404"/>
                <a:gd name="T47" fmla="*/ 380 h 717"/>
                <a:gd name="T48" fmla="*/ 181 w 404"/>
                <a:gd name="T49" fmla="*/ 468 h 717"/>
                <a:gd name="T50" fmla="*/ 122 w 404"/>
                <a:gd name="T51" fmla="*/ 691 h 717"/>
                <a:gd name="T52" fmla="*/ 142 w 404"/>
                <a:gd name="T53" fmla="*/ 717 h 717"/>
                <a:gd name="T54" fmla="*/ 160 w 404"/>
                <a:gd name="T55" fmla="*/ 693 h 717"/>
                <a:gd name="T56" fmla="*/ 233 w 404"/>
                <a:gd name="T57" fmla="*/ 523 h 717"/>
                <a:gd name="T58" fmla="*/ 389 w 404"/>
                <a:gd name="T59" fmla="*/ 244 h 717"/>
                <a:gd name="T60" fmla="*/ 372 w 404"/>
                <a:gd name="T61" fmla="*/ 194 h 717"/>
                <a:gd name="T62" fmla="*/ 297 w 404"/>
                <a:gd name="T63" fmla="*/ 203 h 717"/>
                <a:gd name="T64" fmla="*/ 262 w 404"/>
                <a:gd name="T65" fmla="*/ 200 h 717"/>
                <a:gd name="T66" fmla="*/ 238 w 404"/>
                <a:gd name="T67" fmla="*/ 202 h 717"/>
                <a:gd name="T68" fmla="*/ 223 w 404"/>
                <a:gd name="T69" fmla="*/ 159 h 717"/>
                <a:gd name="T70" fmla="*/ 236 w 404"/>
                <a:gd name="T71" fmla="*/ 29 h 717"/>
                <a:gd name="T72" fmla="*/ 217 w 404"/>
                <a:gd name="T7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4" h="717">
                  <a:moveTo>
                    <a:pt x="217" y="0"/>
                  </a:moveTo>
                  <a:cubicBezTo>
                    <a:pt x="214" y="0"/>
                    <a:pt x="212" y="0"/>
                    <a:pt x="209" y="1"/>
                  </a:cubicBezTo>
                  <a:cubicBezTo>
                    <a:pt x="200" y="4"/>
                    <a:pt x="192" y="12"/>
                    <a:pt x="185" y="18"/>
                  </a:cubicBezTo>
                  <a:cubicBezTo>
                    <a:pt x="137" y="64"/>
                    <a:pt x="80" y="100"/>
                    <a:pt x="19" y="125"/>
                  </a:cubicBezTo>
                  <a:cubicBezTo>
                    <a:pt x="11" y="128"/>
                    <a:pt x="1" y="132"/>
                    <a:pt x="1" y="141"/>
                  </a:cubicBezTo>
                  <a:cubicBezTo>
                    <a:pt x="0" y="149"/>
                    <a:pt x="9" y="155"/>
                    <a:pt x="17" y="155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25" y="155"/>
                    <a:pt x="33" y="150"/>
                    <a:pt x="40" y="146"/>
                  </a:cubicBezTo>
                  <a:cubicBezTo>
                    <a:pt x="66" y="129"/>
                    <a:pt x="92" y="112"/>
                    <a:pt x="119" y="95"/>
                  </a:cubicBezTo>
                  <a:cubicBezTo>
                    <a:pt x="132" y="86"/>
                    <a:pt x="146" y="78"/>
                    <a:pt x="159" y="69"/>
                  </a:cubicBezTo>
                  <a:cubicBezTo>
                    <a:pt x="168" y="63"/>
                    <a:pt x="185" y="47"/>
                    <a:pt x="196" y="47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214" y="47"/>
                    <a:pt x="205" y="111"/>
                    <a:pt x="205" y="124"/>
                  </a:cubicBezTo>
                  <a:cubicBezTo>
                    <a:pt x="204" y="156"/>
                    <a:pt x="204" y="187"/>
                    <a:pt x="203" y="218"/>
                  </a:cubicBezTo>
                  <a:cubicBezTo>
                    <a:pt x="203" y="230"/>
                    <a:pt x="209" y="238"/>
                    <a:pt x="219" y="238"/>
                  </a:cubicBezTo>
                  <a:cubicBezTo>
                    <a:pt x="221" y="238"/>
                    <a:pt x="223" y="238"/>
                    <a:pt x="226" y="237"/>
                  </a:cubicBezTo>
                  <a:cubicBezTo>
                    <a:pt x="263" y="224"/>
                    <a:pt x="302" y="222"/>
                    <a:pt x="341" y="219"/>
                  </a:cubicBezTo>
                  <a:cubicBezTo>
                    <a:pt x="341" y="219"/>
                    <a:pt x="342" y="219"/>
                    <a:pt x="343" y="219"/>
                  </a:cubicBezTo>
                  <a:cubicBezTo>
                    <a:pt x="349" y="219"/>
                    <a:pt x="354" y="220"/>
                    <a:pt x="361" y="221"/>
                  </a:cubicBezTo>
                  <a:cubicBezTo>
                    <a:pt x="360" y="226"/>
                    <a:pt x="360" y="231"/>
                    <a:pt x="358" y="234"/>
                  </a:cubicBezTo>
                  <a:cubicBezTo>
                    <a:pt x="349" y="248"/>
                    <a:pt x="344" y="263"/>
                    <a:pt x="338" y="278"/>
                  </a:cubicBezTo>
                  <a:cubicBezTo>
                    <a:pt x="335" y="287"/>
                    <a:pt x="329" y="295"/>
                    <a:pt x="325" y="304"/>
                  </a:cubicBezTo>
                  <a:cubicBezTo>
                    <a:pt x="302" y="346"/>
                    <a:pt x="278" y="388"/>
                    <a:pt x="257" y="430"/>
                  </a:cubicBezTo>
                  <a:cubicBezTo>
                    <a:pt x="237" y="469"/>
                    <a:pt x="220" y="509"/>
                    <a:pt x="202" y="549"/>
                  </a:cubicBezTo>
                  <a:cubicBezTo>
                    <a:pt x="193" y="569"/>
                    <a:pt x="183" y="589"/>
                    <a:pt x="167" y="607"/>
                  </a:cubicBezTo>
                  <a:cubicBezTo>
                    <a:pt x="167" y="604"/>
                    <a:pt x="166" y="600"/>
                    <a:pt x="167" y="597"/>
                  </a:cubicBezTo>
                  <a:cubicBezTo>
                    <a:pt x="176" y="559"/>
                    <a:pt x="186" y="521"/>
                    <a:pt x="194" y="483"/>
                  </a:cubicBezTo>
                  <a:cubicBezTo>
                    <a:pt x="203" y="445"/>
                    <a:pt x="213" y="408"/>
                    <a:pt x="219" y="369"/>
                  </a:cubicBezTo>
                  <a:cubicBezTo>
                    <a:pt x="220" y="356"/>
                    <a:pt x="213" y="347"/>
                    <a:pt x="202" y="347"/>
                  </a:cubicBezTo>
                  <a:cubicBezTo>
                    <a:pt x="200" y="347"/>
                    <a:pt x="198" y="347"/>
                    <a:pt x="195" y="348"/>
                  </a:cubicBezTo>
                  <a:cubicBezTo>
                    <a:pt x="194" y="348"/>
                    <a:pt x="193" y="348"/>
                    <a:pt x="192" y="349"/>
                  </a:cubicBezTo>
                  <a:cubicBezTo>
                    <a:pt x="155" y="365"/>
                    <a:pt x="114" y="367"/>
                    <a:pt x="75" y="374"/>
                  </a:cubicBezTo>
                  <a:cubicBezTo>
                    <a:pt x="72" y="375"/>
                    <a:pt x="70" y="375"/>
                    <a:pt x="67" y="375"/>
                  </a:cubicBezTo>
                  <a:cubicBezTo>
                    <a:pt x="55" y="375"/>
                    <a:pt x="50" y="369"/>
                    <a:pt x="48" y="355"/>
                  </a:cubicBezTo>
                  <a:cubicBezTo>
                    <a:pt x="39" y="296"/>
                    <a:pt x="26" y="238"/>
                    <a:pt x="28" y="177"/>
                  </a:cubicBezTo>
                  <a:cubicBezTo>
                    <a:pt x="28" y="174"/>
                    <a:pt x="25" y="168"/>
                    <a:pt x="22" y="167"/>
                  </a:cubicBezTo>
                  <a:cubicBezTo>
                    <a:pt x="20" y="166"/>
                    <a:pt x="17" y="166"/>
                    <a:pt x="15" y="166"/>
                  </a:cubicBezTo>
                  <a:cubicBezTo>
                    <a:pt x="12" y="166"/>
                    <a:pt x="9" y="166"/>
                    <a:pt x="7" y="167"/>
                  </a:cubicBezTo>
                  <a:cubicBezTo>
                    <a:pt x="4" y="168"/>
                    <a:pt x="2" y="175"/>
                    <a:pt x="2" y="178"/>
                  </a:cubicBezTo>
                  <a:cubicBezTo>
                    <a:pt x="6" y="200"/>
                    <a:pt x="11" y="223"/>
                    <a:pt x="14" y="245"/>
                  </a:cubicBezTo>
                  <a:cubicBezTo>
                    <a:pt x="19" y="278"/>
                    <a:pt x="23" y="312"/>
                    <a:pt x="27" y="345"/>
                  </a:cubicBezTo>
                  <a:cubicBezTo>
                    <a:pt x="30" y="362"/>
                    <a:pt x="33" y="379"/>
                    <a:pt x="27" y="397"/>
                  </a:cubicBezTo>
                  <a:cubicBezTo>
                    <a:pt x="25" y="405"/>
                    <a:pt x="30" y="411"/>
                    <a:pt x="38" y="411"/>
                  </a:cubicBezTo>
                  <a:cubicBezTo>
                    <a:pt x="40" y="411"/>
                    <a:pt x="41" y="411"/>
                    <a:pt x="43" y="411"/>
                  </a:cubicBezTo>
                  <a:cubicBezTo>
                    <a:pt x="52" y="409"/>
                    <a:pt x="61" y="403"/>
                    <a:pt x="70" y="401"/>
                  </a:cubicBezTo>
                  <a:cubicBezTo>
                    <a:pt x="107" y="393"/>
                    <a:pt x="144" y="386"/>
                    <a:pt x="182" y="379"/>
                  </a:cubicBezTo>
                  <a:cubicBezTo>
                    <a:pt x="182" y="379"/>
                    <a:pt x="183" y="379"/>
                    <a:pt x="184" y="379"/>
                  </a:cubicBezTo>
                  <a:cubicBezTo>
                    <a:pt x="188" y="379"/>
                    <a:pt x="193" y="380"/>
                    <a:pt x="196" y="380"/>
                  </a:cubicBezTo>
                  <a:cubicBezTo>
                    <a:pt x="197" y="383"/>
                    <a:pt x="198" y="384"/>
                    <a:pt x="198" y="385"/>
                  </a:cubicBezTo>
                  <a:cubicBezTo>
                    <a:pt x="193" y="413"/>
                    <a:pt x="188" y="440"/>
                    <a:pt x="181" y="468"/>
                  </a:cubicBezTo>
                  <a:cubicBezTo>
                    <a:pt x="169" y="522"/>
                    <a:pt x="155" y="576"/>
                    <a:pt x="142" y="629"/>
                  </a:cubicBezTo>
                  <a:cubicBezTo>
                    <a:pt x="137" y="650"/>
                    <a:pt x="136" y="672"/>
                    <a:pt x="122" y="691"/>
                  </a:cubicBezTo>
                  <a:cubicBezTo>
                    <a:pt x="115" y="702"/>
                    <a:pt x="125" y="716"/>
                    <a:pt x="140" y="717"/>
                  </a:cubicBezTo>
                  <a:cubicBezTo>
                    <a:pt x="141" y="717"/>
                    <a:pt x="141" y="717"/>
                    <a:pt x="142" y="717"/>
                  </a:cubicBezTo>
                  <a:cubicBezTo>
                    <a:pt x="145" y="717"/>
                    <a:pt x="148" y="717"/>
                    <a:pt x="152" y="716"/>
                  </a:cubicBezTo>
                  <a:cubicBezTo>
                    <a:pt x="155" y="709"/>
                    <a:pt x="159" y="701"/>
                    <a:pt x="160" y="693"/>
                  </a:cubicBezTo>
                  <a:cubicBezTo>
                    <a:pt x="165" y="664"/>
                    <a:pt x="179" y="640"/>
                    <a:pt x="190" y="614"/>
                  </a:cubicBezTo>
                  <a:cubicBezTo>
                    <a:pt x="202" y="583"/>
                    <a:pt x="220" y="554"/>
                    <a:pt x="233" y="523"/>
                  </a:cubicBezTo>
                  <a:cubicBezTo>
                    <a:pt x="263" y="453"/>
                    <a:pt x="296" y="381"/>
                    <a:pt x="338" y="317"/>
                  </a:cubicBezTo>
                  <a:cubicBezTo>
                    <a:pt x="355" y="293"/>
                    <a:pt x="377" y="271"/>
                    <a:pt x="389" y="244"/>
                  </a:cubicBezTo>
                  <a:cubicBezTo>
                    <a:pt x="396" y="228"/>
                    <a:pt x="404" y="192"/>
                    <a:pt x="382" y="192"/>
                  </a:cubicBezTo>
                  <a:cubicBezTo>
                    <a:pt x="379" y="192"/>
                    <a:pt x="376" y="192"/>
                    <a:pt x="372" y="194"/>
                  </a:cubicBezTo>
                  <a:cubicBezTo>
                    <a:pt x="351" y="201"/>
                    <a:pt x="328" y="203"/>
                    <a:pt x="306" y="203"/>
                  </a:cubicBezTo>
                  <a:cubicBezTo>
                    <a:pt x="303" y="203"/>
                    <a:pt x="300" y="203"/>
                    <a:pt x="297" y="203"/>
                  </a:cubicBezTo>
                  <a:cubicBezTo>
                    <a:pt x="286" y="203"/>
                    <a:pt x="274" y="201"/>
                    <a:pt x="262" y="200"/>
                  </a:cubicBezTo>
                  <a:cubicBezTo>
                    <a:pt x="262" y="200"/>
                    <a:pt x="262" y="200"/>
                    <a:pt x="262" y="200"/>
                  </a:cubicBezTo>
                  <a:cubicBezTo>
                    <a:pt x="260" y="200"/>
                    <a:pt x="256" y="200"/>
                    <a:pt x="251" y="201"/>
                  </a:cubicBezTo>
                  <a:cubicBezTo>
                    <a:pt x="246" y="201"/>
                    <a:pt x="241" y="202"/>
                    <a:pt x="238" y="202"/>
                  </a:cubicBezTo>
                  <a:cubicBezTo>
                    <a:pt x="236" y="202"/>
                    <a:pt x="234" y="201"/>
                    <a:pt x="234" y="201"/>
                  </a:cubicBezTo>
                  <a:cubicBezTo>
                    <a:pt x="225" y="187"/>
                    <a:pt x="223" y="173"/>
                    <a:pt x="223" y="159"/>
                  </a:cubicBezTo>
                  <a:cubicBezTo>
                    <a:pt x="224" y="138"/>
                    <a:pt x="223" y="116"/>
                    <a:pt x="224" y="95"/>
                  </a:cubicBezTo>
                  <a:cubicBezTo>
                    <a:pt x="225" y="73"/>
                    <a:pt x="232" y="50"/>
                    <a:pt x="236" y="29"/>
                  </a:cubicBezTo>
                  <a:cubicBezTo>
                    <a:pt x="237" y="22"/>
                    <a:pt x="238" y="15"/>
                    <a:pt x="235" y="9"/>
                  </a:cubicBezTo>
                  <a:cubicBezTo>
                    <a:pt x="232" y="3"/>
                    <a:pt x="225" y="0"/>
                    <a:pt x="2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385"/>
            <p:cNvSpPr>
              <a:spLocks/>
            </p:cNvSpPr>
            <p:nvPr/>
          </p:nvSpPr>
          <p:spPr bwMode="auto">
            <a:xfrm>
              <a:off x="1239838" y="5291138"/>
              <a:ext cx="361950" cy="642938"/>
            </a:xfrm>
            <a:custGeom>
              <a:avLst/>
              <a:gdLst>
                <a:gd name="T0" fmla="*/ 263 w 509"/>
                <a:gd name="T1" fmla="*/ 1 h 904"/>
                <a:gd name="T2" fmla="*/ 23 w 509"/>
                <a:gd name="T3" fmla="*/ 157 h 904"/>
                <a:gd name="T4" fmla="*/ 21 w 509"/>
                <a:gd name="T5" fmla="*/ 195 h 904"/>
                <a:gd name="T6" fmla="*/ 50 w 509"/>
                <a:gd name="T7" fmla="*/ 184 h 904"/>
                <a:gd name="T8" fmla="*/ 200 w 509"/>
                <a:gd name="T9" fmla="*/ 87 h 904"/>
                <a:gd name="T10" fmla="*/ 247 w 509"/>
                <a:gd name="T11" fmla="*/ 59 h 904"/>
                <a:gd name="T12" fmla="*/ 256 w 509"/>
                <a:gd name="T13" fmla="*/ 275 h 904"/>
                <a:gd name="T14" fmla="*/ 284 w 509"/>
                <a:gd name="T15" fmla="*/ 298 h 904"/>
                <a:gd name="T16" fmla="*/ 432 w 509"/>
                <a:gd name="T17" fmla="*/ 276 h 904"/>
                <a:gd name="T18" fmla="*/ 451 w 509"/>
                <a:gd name="T19" fmla="*/ 295 h 904"/>
                <a:gd name="T20" fmla="*/ 409 w 509"/>
                <a:gd name="T21" fmla="*/ 383 h 904"/>
                <a:gd name="T22" fmla="*/ 254 w 509"/>
                <a:gd name="T23" fmla="*/ 691 h 904"/>
                <a:gd name="T24" fmla="*/ 210 w 509"/>
                <a:gd name="T25" fmla="*/ 752 h 904"/>
                <a:gd name="T26" fmla="*/ 275 w 509"/>
                <a:gd name="T27" fmla="*/ 465 h 904"/>
                <a:gd name="T28" fmla="*/ 246 w 509"/>
                <a:gd name="T29" fmla="*/ 438 h 904"/>
                <a:gd name="T30" fmla="*/ 94 w 509"/>
                <a:gd name="T31" fmla="*/ 471 h 904"/>
                <a:gd name="T32" fmla="*/ 60 w 509"/>
                <a:gd name="T33" fmla="*/ 447 h 904"/>
                <a:gd name="T34" fmla="*/ 27 w 509"/>
                <a:gd name="T35" fmla="*/ 210 h 904"/>
                <a:gd name="T36" fmla="*/ 8 w 509"/>
                <a:gd name="T37" fmla="*/ 210 h 904"/>
                <a:gd name="T38" fmla="*/ 17 w 509"/>
                <a:gd name="T39" fmla="*/ 309 h 904"/>
                <a:gd name="T40" fmla="*/ 34 w 509"/>
                <a:gd name="T41" fmla="*/ 500 h 904"/>
                <a:gd name="T42" fmla="*/ 54 w 509"/>
                <a:gd name="T43" fmla="*/ 517 h 904"/>
                <a:gd name="T44" fmla="*/ 228 w 509"/>
                <a:gd name="T45" fmla="*/ 477 h 904"/>
                <a:gd name="T46" fmla="*/ 247 w 509"/>
                <a:gd name="T47" fmla="*/ 479 h 904"/>
                <a:gd name="T48" fmla="*/ 228 w 509"/>
                <a:gd name="T49" fmla="*/ 589 h 904"/>
                <a:gd name="T50" fmla="*/ 154 w 509"/>
                <a:gd name="T51" fmla="*/ 870 h 904"/>
                <a:gd name="T52" fmla="*/ 178 w 509"/>
                <a:gd name="T53" fmla="*/ 904 h 904"/>
                <a:gd name="T54" fmla="*/ 201 w 509"/>
                <a:gd name="T55" fmla="*/ 873 h 904"/>
                <a:gd name="T56" fmla="*/ 294 w 509"/>
                <a:gd name="T57" fmla="*/ 658 h 904"/>
                <a:gd name="T58" fmla="*/ 490 w 509"/>
                <a:gd name="T59" fmla="*/ 307 h 904"/>
                <a:gd name="T60" fmla="*/ 468 w 509"/>
                <a:gd name="T61" fmla="*/ 244 h 904"/>
                <a:gd name="T62" fmla="*/ 374 w 509"/>
                <a:gd name="T63" fmla="*/ 256 h 904"/>
                <a:gd name="T64" fmla="*/ 330 w 509"/>
                <a:gd name="T65" fmla="*/ 252 h 904"/>
                <a:gd name="T66" fmla="*/ 299 w 509"/>
                <a:gd name="T67" fmla="*/ 254 h 904"/>
                <a:gd name="T68" fmla="*/ 281 w 509"/>
                <a:gd name="T69" fmla="*/ 200 h 904"/>
                <a:gd name="T70" fmla="*/ 297 w 509"/>
                <a:gd name="T71" fmla="*/ 36 h 904"/>
                <a:gd name="T72" fmla="*/ 273 w 509"/>
                <a:gd name="T7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9" h="904">
                  <a:moveTo>
                    <a:pt x="273" y="0"/>
                  </a:moveTo>
                  <a:cubicBezTo>
                    <a:pt x="270" y="0"/>
                    <a:pt x="266" y="0"/>
                    <a:pt x="263" y="1"/>
                  </a:cubicBezTo>
                  <a:cubicBezTo>
                    <a:pt x="251" y="5"/>
                    <a:pt x="242" y="14"/>
                    <a:pt x="233" y="23"/>
                  </a:cubicBezTo>
                  <a:cubicBezTo>
                    <a:pt x="172" y="81"/>
                    <a:pt x="101" y="126"/>
                    <a:pt x="23" y="157"/>
                  </a:cubicBezTo>
                  <a:cubicBezTo>
                    <a:pt x="13" y="161"/>
                    <a:pt x="1" y="167"/>
                    <a:pt x="1" y="177"/>
                  </a:cubicBezTo>
                  <a:cubicBezTo>
                    <a:pt x="0" y="188"/>
                    <a:pt x="1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32" y="195"/>
                    <a:pt x="41" y="189"/>
                    <a:pt x="50" y="184"/>
                  </a:cubicBezTo>
                  <a:cubicBezTo>
                    <a:pt x="83" y="162"/>
                    <a:pt x="116" y="141"/>
                    <a:pt x="149" y="120"/>
                  </a:cubicBezTo>
                  <a:cubicBezTo>
                    <a:pt x="166" y="109"/>
                    <a:pt x="183" y="98"/>
                    <a:pt x="200" y="87"/>
                  </a:cubicBezTo>
                  <a:cubicBezTo>
                    <a:pt x="211" y="80"/>
                    <a:pt x="233" y="59"/>
                    <a:pt x="247" y="59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269" y="59"/>
                    <a:pt x="258" y="140"/>
                    <a:pt x="258" y="157"/>
                  </a:cubicBezTo>
                  <a:cubicBezTo>
                    <a:pt x="257" y="196"/>
                    <a:pt x="256" y="235"/>
                    <a:pt x="256" y="275"/>
                  </a:cubicBezTo>
                  <a:cubicBezTo>
                    <a:pt x="256" y="290"/>
                    <a:pt x="263" y="300"/>
                    <a:pt x="275" y="300"/>
                  </a:cubicBezTo>
                  <a:cubicBezTo>
                    <a:pt x="278" y="300"/>
                    <a:pt x="281" y="300"/>
                    <a:pt x="284" y="298"/>
                  </a:cubicBezTo>
                  <a:cubicBezTo>
                    <a:pt x="331" y="282"/>
                    <a:pt x="380" y="279"/>
                    <a:pt x="429" y="276"/>
                  </a:cubicBezTo>
                  <a:cubicBezTo>
                    <a:pt x="430" y="276"/>
                    <a:pt x="431" y="276"/>
                    <a:pt x="432" y="276"/>
                  </a:cubicBezTo>
                  <a:cubicBezTo>
                    <a:pt x="439" y="276"/>
                    <a:pt x="446" y="277"/>
                    <a:pt x="454" y="278"/>
                  </a:cubicBezTo>
                  <a:cubicBezTo>
                    <a:pt x="453" y="285"/>
                    <a:pt x="454" y="291"/>
                    <a:pt x="451" y="295"/>
                  </a:cubicBezTo>
                  <a:cubicBezTo>
                    <a:pt x="440" y="312"/>
                    <a:pt x="433" y="331"/>
                    <a:pt x="426" y="350"/>
                  </a:cubicBezTo>
                  <a:cubicBezTo>
                    <a:pt x="422" y="362"/>
                    <a:pt x="414" y="372"/>
                    <a:pt x="409" y="383"/>
                  </a:cubicBezTo>
                  <a:cubicBezTo>
                    <a:pt x="380" y="436"/>
                    <a:pt x="350" y="488"/>
                    <a:pt x="323" y="542"/>
                  </a:cubicBezTo>
                  <a:cubicBezTo>
                    <a:pt x="299" y="591"/>
                    <a:pt x="277" y="641"/>
                    <a:pt x="254" y="691"/>
                  </a:cubicBezTo>
                  <a:cubicBezTo>
                    <a:pt x="242" y="717"/>
                    <a:pt x="230" y="742"/>
                    <a:pt x="209" y="764"/>
                  </a:cubicBezTo>
                  <a:cubicBezTo>
                    <a:pt x="210" y="760"/>
                    <a:pt x="209" y="756"/>
                    <a:pt x="210" y="752"/>
                  </a:cubicBezTo>
                  <a:cubicBezTo>
                    <a:pt x="221" y="704"/>
                    <a:pt x="234" y="657"/>
                    <a:pt x="245" y="609"/>
                  </a:cubicBezTo>
                  <a:cubicBezTo>
                    <a:pt x="256" y="561"/>
                    <a:pt x="268" y="513"/>
                    <a:pt x="275" y="465"/>
                  </a:cubicBezTo>
                  <a:cubicBezTo>
                    <a:pt x="277" y="448"/>
                    <a:pt x="269" y="437"/>
                    <a:pt x="254" y="437"/>
                  </a:cubicBezTo>
                  <a:cubicBezTo>
                    <a:pt x="251" y="437"/>
                    <a:pt x="249" y="437"/>
                    <a:pt x="246" y="438"/>
                  </a:cubicBezTo>
                  <a:cubicBezTo>
                    <a:pt x="244" y="438"/>
                    <a:pt x="243" y="438"/>
                    <a:pt x="242" y="439"/>
                  </a:cubicBezTo>
                  <a:cubicBezTo>
                    <a:pt x="195" y="459"/>
                    <a:pt x="144" y="463"/>
                    <a:pt x="94" y="471"/>
                  </a:cubicBezTo>
                  <a:cubicBezTo>
                    <a:pt x="91" y="472"/>
                    <a:pt x="87" y="472"/>
                    <a:pt x="85" y="472"/>
                  </a:cubicBezTo>
                  <a:cubicBezTo>
                    <a:pt x="70" y="472"/>
                    <a:pt x="62" y="464"/>
                    <a:pt x="60" y="447"/>
                  </a:cubicBezTo>
                  <a:cubicBezTo>
                    <a:pt x="49" y="373"/>
                    <a:pt x="33" y="299"/>
                    <a:pt x="35" y="223"/>
                  </a:cubicBezTo>
                  <a:cubicBezTo>
                    <a:pt x="35" y="219"/>
                    <a:pt x="31" y="212"/>
                    <a:pt x="27" y="210"/>
                  </a:cubicBezTo>
                  <a:cubicBezTo>
                    <a:pt x="25" y="209"/>
                    <a:pt x="21" y="209"/>
                    <a:pt x="18" y="209"/>
                  </a:cubicBezTo>
                  <a:cubicBezTo>
                    <a:pt x="15" y="209"/>
                    <a:pt x="11" y="209"/>
                    <a:pt x="8" y="210"/>
                  </a:cubicBezTo>
                  <a:cubicBezTo>
                    <a:pt x="5" y="212"/>
                    <a:pt x="2" y="220"/>
                    <a:pt x="2" y="224"/>
                  </a:cubicBezTo>
                  <a:cubicBezTo>
                    <a:pt x="7" y="252"/>
                    <a:pt x="13" y="280"/>
                    <a:pt x="17" y="309"/>
                  </a:cubicBezTo>
                  <a:cubicBezTo>
                    <a:pt x="23" y="351"/>
                    <a:pt x="28" y="393"/>
                    <a:pt x="34" y="435"/>
                  </a:cubicBezTo>
                  <a:cubicBezTo>
                    <a:pt x="37" y="456"/>
                    <a:pt x="42" y="478"/>
                    <a:pt x="34" y="500"/>
                  </a:cubicBezTo>
                  <a:cubicBezTo>
                    <a:pt x="31" y="510"/>
                    <a:pt x="37" y="518"/>
                    <a:pt x="48" y="518"/>
                  </a:cubicBezTo>
                  <a:cubicBezTo>
                    <a:pt x="50" y="518"/>
                    <a:pt x="52" y="518"/>
                    <a:pt x="54" y="517"/>
                  </a:cubicBezTo>
                  <a:cubicBezTo>
                    <a:pt x="65" y="515"/>
                    <a:pt x="76" y="508"/>
                    <a:pt x="88" y="505"/>
                  </a:cubicBezTo>
                  <a:cubicBezTo>
                    <a:pt x="135" y="495"/>
                    <a:pt x="181" y="486"/>
                    <a:pt x="228" y="477"/>
                  </a:cubicBezTo>
                  <a:cubicBezTo>
                    <a:pt x="230" y="477"/>
                    <a:pt x="231" y="477"/>
                    <a:pt x="232" y="477"/>
                  </a:cubicBezTo>
                  <a:cubicBezTo>
                    <a:pt x="237" y="477"/>
                    <a:pt x="242" y="478"/>
                    <a:pt x="247" y="479"/>
                  </a:cubicBezTo>
                  <a:cubicBezTo>
                    <a:pt x="248" y="482"/>
                    <a:pt x="249" y="484"/>
                    <a:pt x="249" y="485"/>
                  </a:cubicBezTo>
                  <a:cubicBezTo>
                    <a:pt x="242" y="520"/>
                    <a:pt x="236" y="555"/>
                    <a:pt x="228" y="589"/>
                  </a:cubicBezTo>
                  <a:cubicBezTo>
                    <a:pt x="212" y="657"/>
                    <a:pt x="196" y="725"/>
                    <a:pt x="179" y="793"/>
                  </a:cubicBezTo>
                  <a:cubicBezTo>
                    <a:pt x="173" y="819"/>
                    <a:pt x="170" y="846"/>
                    <a:pt x="154" y="870"/>
                  </a:cubicBezTo>
                  <a:cubicBezTo>
                    <a:pt x="144" y="884"/>
                    <a:pt x="157" y="902"/>
                    <a:pt x="177" y="904"/>
                  </a:cubicBezTo>
                  <a:cubicBezTo>
                    <a:pt x="177" y="904"/>
                    <a:pt x="178" y="904"/>
                    <a:pt x="178" y="904"/>
                  </a:cubicBezTo>
                  <a:cubicBezTo>
                    <a:pt x="182" y="904"/>
                    <a:pt x="186" y="903"/>
                    <a:pt x="191" y="902"/>
                  </a:cubicBezTo>
                  <a:cubicBezTo>
                    <a:pt x="195" y="893"/>
                    <a:pt x="200" y="883"/>
                    <a:pt x="201" y="873"/>
                  </a:cubicBezTo>
                  <a:cubicBezTo>
                    <a:pt x="207" y="837"/>
                    <a:pt x="226" y="806"/>
                    <a:pt x="239" y="773"/>
                  </a:cubicBezTo>
                  <a:cubicBezTo>
                    <a:pt x="255" y="734"/>
                    <a:pt x="277" y="697"/>
                    <a:pt x="294" y="658"/>
                  </a:cubicBezTo>
                  <a:cubicBezTo>
                    <a:pt x="331" y="570"/>
                    <a:pt x="373" y="480"/>
                    <a:pt x="426" y="400"/>
                  </a:cubicBezTo>
                  <a:cubicBezTo>
                    <a:pt x="446" y="369"/>
                    <a:pt x="474" y="342"/>
                    <a:pt x="490" y="307"/>
                  </a:cubicBezTo>
                  <a:cubicBezTo>
                    <a:pt x="499" y="287"/>
                    <a:pt x="509" y="241"/>
                    <a:pt x="481" y="241"/>
                  </a:cubicBezTo>
                  <a:cubicBezTo>
                    <a:pt x="477" y="241"/>
                    <a:pt x="473" y="242"/>
                    <a:pt x="468" y="244"/>
                  </a:cubicBezTo>
                  <a:cubicBezTo>
                    <a:pt x="442" y="253"/>
                    <a:pt x="413" y="256"/>
                    <a:pt x="385" y="256"/>
                  </a:cubicBezTo>
                  <a:cubicBezTo>
                    <a:pt x="381" y="256"/>
                    <a:pt x="378" y="256"/>
                    <a:pt x="374" y="256"/>
                  </a:cubicBezTo>
                  <a:cubicBezTo>
                    <a:pt x="360" y="255"/>
                    <a:pt x="345" y="253"/>
                    <a:pt x="330" y="252"/>
                  </a:cubicBezTo>
                  <a:cubicBezTo>
                    <a:pt x="330" y="252"/>
                    <a:pt x="330" y="252"/>
                    <a:pt x="330" y="252"/>
                  </a:cubicBezTo>
                  <a:cubicBezTo>
                    <a:pt x="327" y="252"/>
                    <a:pt x="322" y="252"/>
                    <a:pt x="316" y="253"/>
                  </a:cubicBezTo>
                  <a:cubicBezTo>
                    <a:pt x="310" y="253"/>
                    <a:pt x="304" y="254"/>
                    <a:pt x="299" y="254"/>
                  </a:cubicBezTo>
                  <a:cubicBezTo>
                    <a:pt x="297" y="254"/>
                    <a:pt x="295" y="254"/>
                    <a:pt x="295" y="253"/>
                  </a:cubicBezTo>
                  <a:cubicBezTo>
                    <a:pt x="283" y="235"/>
                    <a:pt x="280" y="218"/>
                    <a:pt x="281" y="200"/>
                  </a:cubicBezTo>
                  <a:cubicBezTo>
                    <a:pt x="282" y="173"/>
                    <a:pt x="281" y="146"/>
                    <a:pt x="282" y="119"/>
                  </a:cubicBezTo>
                  <a:cubicBezTo>
                    <a:pt x="283" y="92"/>
                    <a:pt x="291" y="63"/>
                    <a:pt x="297" y="36"/>
                  </a:cubicBezTo>
                  <a:cubicBezTo>
                    <a:pt x="298" y="28"/>
                    <a:pt x="300" y="19"/>
                    <a:pt x="296" y="12"/>
                  </a:cubicBezTo>
                  <a:cubicBezTo>
                    <a:pt x="292" y="4"/>
                    <a:pt x="283" y="0"/>
                    <a:pt x="2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386"/>
            <p:cNvSpPr>
              <a:spLocks noEditPoints="1"/>
            </p:cNvSpPr>
            <p:nvPr/>
          </p:nvSpPr>
          <p:spPr bwMode="auto">
            <a:xfrm>
              <a:off x="3198813" y="2203450"/>
              <a:ext cx="606425" cy="571500"/>
            </a:xfrm>
            <a:custGeom>
              <a:avLst/>
              <a:gdLst>
                <a:gd name="T0" fmla="*/ 404 w 851"/>
                <a:gd name="T1" fmla="*/ 769 h 803"/>
                <a:gd name="T2" fmla="*/ 329 w 851"/>
                <a:gd name="T3" fmla="*/ 756 h 803"/>
                <a:gd name="T4" fmla="*/ 138 w 851"/>
                <a:gd name="T5" fmla="*/ 623 h 803"/>
                <a:gd name="T6" fmla="*/ 50 w 851"/>
                <a:gd name="T7" fmla="*/ 468 h 803"/>
                <a:gd name="T8" fmla="*/ 53 w 851"/>
                <a:gd name="T9" fmla="*/ 269 h 803"/>
                <a:gd name="T10" fmla="*/ 104 w 851"/>
                <a:gd name="T11" fmla="*/ 174 h 803"/>
                <a:gd name="T12" fmla="*/ 167 w 851"/>
                <a:gd name="T13" fmla="*/ 102 h 803"/>
                <a:gd name="T14" fmla="*/ 221 w 851"/>
                <a:gd name="T15" fmla="*/ 85 h 803"/>
                <a:gd name="T16" fmla="*/ 317 w 851"/>
                <a:gd name="T17" fmla="*/ 54 h 803"/>
                <a:gd name="T18" fmla="*/ 365 w 851"/>
                <a:gd name="T19" fmla="*/ 45 h 803"/>
                <a:gd name="T20" fmla="*/ 456 w 851"/>
                <a:gd name="T21" fmla="*/ 30 h 803"/>
                <a:gd name="T22" fmla="*/ 481 w 851"/>
                <a:gd name="T23" fmla="*/ 30 h 803"/>
                <a:gd name="T24" fmla="*/ 572 w 851"/>
                <a:gd name="T25" fmla="*/ 39 h 803"/>
                <a:gd name="T26" fmla="*/ 603 w 851"/>
                <a:gd name="T27" fmla="*/ 51 h 803"/>
                <a:gd name="T28" fmla="*/ 746 w 851"/>
                <a:gd name="T29" fmla="*/ 172 h 803"/>
                <a:gd name="T30" fmla="*/ 810 w 851"/>
                <a:gd name="T31" fmla="*/ 337 h 803"/>
                <a:gd name="T32" fmla="*/ 777 w 851"/>
                <a:gd name="T33" fmla="*/ 526 h 803"/>
                <a:gd name="T34" fmla="*/ 704 w 851"/>
                <a:gd name="T35" fmla="*/ 650 h 803"/>
                <a:gd name="T36" fmla="*/ 504 w 851"/>
                <a:gd name="T37" fmla="*/ 762 h 803"/>
                <a:gd name="T38" fmla="*/ 436 w 851"/>
                <a:gd name="T39" fmla="*/ 767 h 803"/>
                <a:gd name="T40" fmla="*/ 404 w 851"/>
                <a:gd name="T41" fmla="*/ 769 h 803"/>
                <a:gd name="T42" fmla="*/ 489 w 851"/>
                <a:gd name="T43" fmla="*/ 0 h 803"/>
                <a:gd name="T44" fmla="*/ 470 w 851"/>
                <a:gd name="T45" fmla="*/ 1 h 803"/>
                <a:gd name="T46" fmla="*/ 276 w 851"/>
                <a:gd name="T47" fmla="*/ 33 h 803"/>
                <a:gd name="T48" fmla="*/ 223 w 851"/>
                <a:gd name="T49" fmla="*/ 44 h 803"/>
                <a:gd name="T50" fmla="*/ 125 w 851"/>
                <a:gd name="T51" fmla="*/ 95 h 803"/>
                <a:gd name="T52" fmla="*/ 18 w 851"/>
                <a:gd name="T53" fmla="*/ 268 h 803"/>
                <a:gd name="T54" fmla="*/ 1 w 851"/>
                <a:gd name="T55" fmla="*/ 365 h 803"/>
                <a:gd name="T56" fmla="*/ 22 w 851"/>
                <a:gd name="T57" fmla="*/ 493 h 803"/>
                <a:gd name="T58" fmla="*/ 166 w 851"/>
                <a:gd name="T59" fmla="*/ 704 h 803"/>
                <a:gd name="T60" fmla="*/ 193 w 851"/>
                <a:gd name="T61" fmla="*/ 726 h 803"/>
                <a:gd name="T62" fmla="*/ 213 w 851"/>
                <a:gd name="T63" fmla="*/ 746 h 803"/>
                <a:gd name="T64" fmla="*/ 244 w 851"/>
                <a:gd name="T65" fmla="*/ 762 h 803"/>
                <a:gd name="T66" fmla="*/ 396 w 851"/>
                <a:gd name="T67" fmla="*/ 802 h 803"/>
                <a:gd name="T68" fmla="*/ 398 w 851"/>
                <a:gd name="T69" fmla="*/ 802 h 803"/>
                <a:gd name="T70" fmla="*/ 559 w 851"/>
                <a:gd name="T71" fmla="*/ 788 h 803"/>
                <a:gd name="T72" fmla="*/ 749 w 851"/>
                <a:gd name="T73" fmla="*/ 650 h 803"/>
                <a:gd name="T74" fmla="*/ 788 w 851"/>
                <a:gd name="T75" fmla="*/ 580 h 803"/>
                <a:gd name="T76" fmla="*/ 849 w 851"/>
                <a:gd name="T77" fmla="*/ 386 h 803"/>
                <a:gd name="T78" fmla="*/ 848 w 851"/>
                <a:gd name="T79" fmla="*/ 351 h 803"/>
                <a:gd name="T80" fmla="*/ 811 w 851"/>
                <a:gd name="T81" fmla="*/ 212 h 803"/>
                <a:gd name="T82" fmla="*/ 753 w 851"/>
                <a:gd name="T83" fmla="*/ 119 h 803"/>
                <a:gd name="T84" fmla="*/ 620 w 851"/>
                <a:gd name="T85" fmla="*/ 18 h 803"/>
                <a:gd name="T86" fmla="*/ 593 w 851"/>
                <a:gd name="T87" fmla="*/ 7 h 803"/>
                <a:gd name="T88" fmla="*/ 489 w 851"/>
                <a:gd name="T8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1" h="803">
                  <a:moveTo>
                    <a:pt x="404" y="769"/>
                  </a:moveTo>
                  <a:cubicBezTo>
                    <a:pt x="379" y="769"/>
                    <a:pt x="354" y="765"/>
                    <a:pt x="329" y="756"/>
                  </a:cubicBezTo>
                  <a:cubicBezTo>
                    <a:pt x="255" y="727"/>
                    <a:pt x="186" y="691"/>
                    <a:pt x="138" y="623"/>
                  </a:cubicBezTo>
                  <a:cubicBezTo>
                    <a:pt x="103" y="575"/>
                    <a:pt x="67" y="528"/>
                    <a:pt x="50" y="468"/>
                  </a:cubicBezTo>
                  <a:cubicBezTo>
                    <a:pt x="31" y="403"/>
                    <a:pt x="33" y="334"/>
                    <a:pt x="53" y="269"/>
                  </a:cubicBezTo>
                  <a:cubicBezTo>
                    <a:pt x="65" y="235"/>
                    <a:pt x="83" y="203"/>
                    <a:pt x="104" y="174"/>
                  </a:cubicBezTo>
                  <a:cubicBezTo>
                    <a:pt x="123" y="149"/>
                    <a:pt x="139" y="117"/>
                    <a:pt x="167" y="102"/>
                  </a:cubicBezTo>
                  <a:cubicBezTo>
                    <a:pt x="184" y="93"/>
                    <a:pt x="203" y="89"/>
                    <a:pt x="221" y="85"/>
                  </a:cubicBezTo>
                  <a:cubicBezTo>
                    <a:pt x="254" y="78"/>
                    <a:pt x="284" y="62"/>
                    <a:pt x="317" y="54"/>
                  </a:cubicBezTo>
                  <a:cubicBezTo>
                    <a:pt x="332" y="51"/>
                    <a:pt x="349" y="48"/>
                    <a:pt x="365" y="45"/>
                  </a:cubicBezTo>
                  <a:cubicBezTo>
                    <a:pt x="395" y="40"/>
                    <a:pt x="425" y="31"/>
                    <a:pt x="456" y="30"/>
                  </a:cubicBezTo>
                  <a:cubicBezTo>
                    <a:pt x="464" y="30"/>
                    <a:pt x="473" y="30"/>
                    <a:pt x="481" y="30"/>
                  </a:cubicBezTo>
                  <a:cubicBezTo>
                    <a:pt x="511" y="30"/>
                    <a:pt x="542" y="32"/>
                    <a:pt x="572" y="39"/>
                  </a:cubicBezTo>
                  <a:cubicBezTo>
                    <a:pt x="583" y="41"/>
                    <a:pt x="594" y="45"/>
                    <a:pt x="603" y="51"/>
                  </a:cubicBezTo>
                  <a:cubicBezTo>
                    <a:pt x="658" y="82"/>
                    <a:pt x="707" y="121"/>
                    <a:pt x="746" y="172"/>
                  </a:cubicBezTo>
                  <a:cubicBezTo>
                    <a:pt x="782" y="220"/>
                    <a:pt x="802" y="276"/>
                    <a:pt x="810" y="337"/>
                  </a:cubicBezTo>
                  <a:cubicBezTo>
                    <a:pt x="820" y="404"/>
                    <a:pt x="804" y="467"/>
                    <a:pt x="777" y="526"/>
                  </a:cubicBezTo>
                  <a:cubicBezTo>
                    <a:pt x="757" y="570"/>
                    <a:pt x="731" y="610"/>
                    <a:pt x="704" y="650"/>
                  </a:cubicBezTo>
                  <a:cubicBezTo>
                    <a:pt x="656" y="720"/>
                    <a:pt x="587" y="755"/>
                    <a:pt x="504" y="762"/>
                  </a:cubicBezTo>
                  <a:cubicBezTo>
                    <a:pt x="481" y="764"/>
                    <a:pt x="458" y="764"/>
                    <a:pt x="436" y="767"/>
                  </a:cubicBezTo>
                  <a:cubicBezTo>
                    <a:pt x="425" y="769"/>
                    <a:pt x="415" y="769"/>
                    <a:pt x="404" y="769"/>
                  </a:cubicBezTo>
                  <a:moveTo>
                    <a:pt x="489" y="0"/>
                  </a:moveTo>
                  <a:cubicBezTo>
                    <a:pt x="483" y="0"/>
                    <a:pt x="476" y="0"/>
                    <a:pt x="470" y="1"/>
                  </a:cubicBezTo>
                  <a:cubicBezTo>
                    <a:pt x="404" y="4"/>
                    <a:pt x="340" y="15"/>
                    <a:pt x="276" y="33"/>
                  </a:cubicBezTo>
                  <a:cubicBezTo>
                    <a:pt x="259" y="38"/>
                    <a:pt x="241" y="44"/>
                    <a:pt x="223" y="44"/>
                  </a:cubicBezTo>
                  <a:cubicBezTo>
                    <a:pt x="183" y="46"/>
                    <a:pt x="153" y="66"/>
                    <a:pt x="125" y="95"/>
                  </a:cubicBezTo>
                  <a:cubicBezTo>
                    <a:pt x="76" y="144"/>
                    <a:pt x="44" y="205"/>
                    <a:pt x="18" y="268"/>
                  </a:cubicBezTo>
                  <a:cubicBezTo>
                    <a:pt x="5" y="297"/>
                    <a:pt x="2" y="333"/>
                    <a:pt x="1" y="365"/>
                  </a:cubicBezTo>
                  <a:cubicBezTo>
                    <a:pt x="0" y="409"/>
                    <a:pt x="9" y="452"/>
                    <a:pt x="22" y="493"/>
                  </a:cubicBezTo>
                  <a:cubicBezTo>
                    <a:pt x="49" y="579"/>
                    <a:pt x="104" y="644"/>
                    <a:pt x="166" y="704"/>
                  </a:cubicBezTo>
                  <a:cubicBezTo>
                    <a:pt x="174" y="712"/>
                    <a:pt x="184" y="718"/>
                    <a:pt x="193" y="726"/>
                  </a:cubicBezTo>
                  <a:cubicBezTo>
                    <a:pt x="200" y="732"/>
                    <a:pt x="206" y="739"/>
                    <a:pt x="213" y="746"/>
                  </a:cubicBezTo>
                  <a:cubicBezTo>
                    <a:pt x="244" y="762"/>
                    <a:pt x="244" y="762"/>
                    <a:pt x="244" y="762"/>
                  </a:cubicBezTo>
                  <a:cubicBezTo>
                    <a:pt x="294" y="784"/>
                    <a:pt x="343" y="802"/>
                    <a:pt x="396" y="802"/>
                  </a:cubicBezTo>
                  <a:cubicBezTo>
                    <a:pt x="397" y="802"/>
                    <a:pt x="397" y="802"/>
                    <a:pt x="398" y="802"/>
                  </a:cubicBezTo>
                  <a:cubicBezTo>
                    <a:pt x="452" y="802"/>
                    <a:pt x="507" y="803"/>
                    <a:pt x="559" y="788"/>
                  </a:cubicBezTo>
                  <a:cubicBezTo>
                    <a:pt x="639" y="766"/>
                    <a:pt x="709" y="730"/>
                    <a:pt x="749" y="650"/>
                  </a:cubicBezTo>
                  <a:cubicBezTo>
                    <a:pt x="760" y="626"/>
                    <a:pt x="774" y="603"/>
                    <a:pt x="788" y="580"/>
                  </a:cubicBezTo>
                  <a:cubicBezTo>
                    <a:pt x="825" y="521"/>
                    <a:pt x="840" y="455"/>
                    <a:pt x="849" y="386"/>
                  </a:cubicBezTo>
                  <a:cubicBezTo>
                    <a:pt x="851" y="375"/>
                    <a:pt x="850" y="363"/>
                    <a:pt x="848" y="351"/>
                  </a:cubicBezTo>
                  <a:cubicBezTo>
                    <a:pt x="840" y="304"/>
                    <a:pt x="830" y="256"/>
                    <a:pt x="811" y="212"/>
                  </a:cubicBezTo>
                  <a:cubicBezTo>
                    <a:pt x="796" y="178"/>
                    <a:pt x="780" y="145"/>
                    <a:pt x="753" y="119"/>
                  </a:cubicBezTo>
                  <a:cubicBezTo>
                    <a:pt x="713" y="80"/>
                    <a:pt x="670" y="43"/>
                    <a:pt x="620" y="18"/>
                  </a:cubicBezTo>
                  <a:cubicBezTo>
                    <a:pt x="611" y="13"/>
                    <a:pt x="602" y="8"/>
                    <a:pt x="593" y="7"/>
                  </a:cubicBezTo>
                  <a:cubicBezTo>
                    <a:pt x="558" y="4"/>
                    <a:pt x="52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387"/>
            <p:cNvSpPr>
              <a:spLocks/>
            </p:cNvSpPr>
            <p:nvPr/>
          </p:nvSpPr>
          <p:spPr bwMode="auto">
            <a:xfrm>
              <a:off x="3771900" y="2212975"/>
              <a:ext cx="80963" cy="95250"/>
            </a:xfrm>
            <a:custGeom>
              <a:avLst/>
              <a:gdLst>
                <a:gd name="T0" fmla="*/ 104 w 115"/>
                <a:gd name="T1" fmla="*/ 0 h 134"/>
                <a:gd name="T2" fmla="*/ 101 w 115"/>
                <a:gd name="T3" fmla="*/ 1 h 134"/>
                <a:gd name="T4" fmla="*/ 86 w 115"/>
                <a:gd name="T5" fmla="*/ 13 h 134"/>
                <a:gd name="T6" fmla="*/ 8 w 115"/>
                <a:gd name="T7" fmla="*/ 97 h 134"/>
                <a:gd name="T8" fmla="*/ 2 w 115"/>
                <a:gd name="T9" fmla="*/ 119 h 134"/>
                <a:gd name="T10" fmla="*/ 19 w 115"/>
                <a:gd name="T11" fmla="*/ 134 h 134"/>
                <a:gd name="T12" fmla="*/ 21 w 115"/>
                <a:gd name="T13" fmla="*/ 134 h 134"/>
                <a:gd name="T14" fmla="*/ 35 w 115"/>
                <a:gd name="T15" fmla="*/ 127 h 134"/>
                <a:gd name="T16" fmla="*/ 95 w 115"/>
                <a:gd name="T17" fmla="*/ 49 h 134"/>
                <a:gd name="T18" fmla="*/ 111 w 115"/>
                <a:gd name="T19" fmla="*/ 24 h 134"/>
                <a:gd name="T20" fmla="*/ 115 w 115"/>
                <a:gd name="T21" fmla="*/ 11 h 134"/>
                <a:gd name="T22" fmla="*/ 110 w 115"/>
                <a:gd name="T23" fmla="*/ 2 h 134"/>
                <a:gd name="T24" fmla="*/ 104 w 115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4">
                  <a:moveTo>
                    <a:pt x="104" y="0"/>
                  </a:moveTo>
                  <a:cubicBezTo>
                    <a:pt x="103" y="0"/>
                    <a:pt x="102" y="1"/>
                    <a:pt x="101" y="1"/>
                  </a:cubicBezTo>
                  <a:cubicBezTo>
                    <a:pt x="96" y="5"/>
                    <a:pt x="91" y="9"/>
                    <a:pt x="86" y="13"/>
                  </a:cubicBezTo>
                  <a:cubicBezTo>
                    <a:pt x="60" y="41"/>
                    <a:pt x="34" y="68"/>
                    <a:pt x="8" y="97"/>
                  </a:cubicBezTo>
                  <a:cubicBezTo>
                    <a:pt x="4" y="102"/>
                    <a:pt x="0" y="112"/>
                    <a:pt x="2" y="119"/>
                  </a:cubicBezTo>
                  <a:cubicBezTo>
                    <a:pt x="4" y="125"/>
                    <a:pt x="12" y="131"/>
                    <a:pt x="19" y="134"/>
                  </a:cubicBezTo>
                  <a:cubicBezTo>
                    <a:pt x="20" y="134"/>
                    <a:pt x="20" y="134"/>
                    <a:pt x="21" y="134"/>
                  </a:cubicBezTo>
                  <a:cubicBezTo>
                    <a:pt x="26" y="134"/>
                    <a:pt x="34" y="131"/>
                    <a:pt x="35" y="127"/>
                  </a:cubicBezTo>
                  <a:cubicBezTo>
                    <a:pt x="49" y="97"/>
                    <a:pt x="71" y="72"/>
                    <a:pt x="95" y="49"/>
                  </a:cubicBezTo>
                  <a:cubicBezTo>
                    <a:pt x="102" y="42"/>
                    <a:pt x="106" y="33"/>
                    <a:pt x="111" y="24"/>
                  </a:cubicBezTo>
                  <a:cubicBezTo>
                    <a:pt x="114" y="20"/>
                    <a:pt x="114" y="15"/>
                    <a:pt x="115" y="11"/>
                  </a:cubicBezTo>
                  <a:cubicBezTo>
                    <a:pt x="113" y="7"/>
                    <a:pt x="112" y="4"/>
                    <a:pt x="110" y="2"/>
                  </a:cubicBezTo>
                  <a:cubicBezTo>
                    <a:pt x="109" y="1"/>
                    <a:pt x="106" y="0"/>
                    <a:pt x="1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388"/>
            <p:cNvSpPr>
              <a:spLocks/>
            </p:cNvSpPr>
            <p:nvPr/>
          </p:nvSpPr>
          <p:spPr bwMode="auto">
            <a:xfrm>
              <a:off x="3829050" y="2397125"/>
              <a:ext cx="114300" cy="30163"/>
            </a:xfrm>
            <a:custGeom>
              <a:avLst/>
              <a:gdLst>
                <a:gd name="T0" fmla="*/ 151 w 160"/>
                <a:gd name="T1" fmla="*/ 0 h 43"/>
                <a:gd name="T2" fmla="*/ 150 w 160"/>
                <a:gd name="T3" fmla="*/ 0 h 43"/>
                <a:gd name="T4" fmla="*/ 25 w 160"/>
                <a:gd name="T5" fmla="*/ 14 h 43"/>
                <a:gd name="T6" fmla="*/ 0 w 160"/>
                <a:gd name="T7" fmla="*/ 40 h 43"/>
                <a:gd name="T8" fmla="*/ 18 w 160"/>
                <a:gd name="T9" fmla="*/ 43 h 43"/>
                <a:gd name="T10" fmla="*/ 20 w 160"/>
                <a:gd name="T11" fmla="*/ 43 h 43"/>
                <a:gd name="T12" fmla="*/ 146 w 160"/>
                <a:gd name="T13" fmla="*/ 29 h 43"/>
                <a:gd name="T14" fmla="*/ 154 w 160"/>
                <a:gd name="T15" fmla="*/ 24 h 43"/>
                <a:gd name="T16" fmla="*/ 160 w 160"/>
                <a:gd name="T17" fmla="*/ 7 h 43"/>
                <a:gd name="T18" fmla="*/ 151 w 160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3">
                  <a:moveTo>
                    <a:pt x="151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08" y="4"/>
                    <a:pt x="67" y="8"/>
                    <a:pt x="25" y="14"/>
                  </a:cubicBezTo>
                  <a:cubicBezTo>
                    <a:pt x="15" y="15"/>
                    <a:pt x="2" y="19"/>
                    <a:pt x="0" y="40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62" y="39"/>
                    <a:pt x="104" y="34"/>
                    <a:pt x="146" y="29"/>
                  </a:cubicBezTo>
                  <a:cubicBezTo>
                    <a:pt x="149" y="28"/>
                    <a:pt x="153" y="27"/>
                    <a:pt x="154" y="24"/>
                  </a:cubicBezTo>
                  <a:cubicBezTo>
                    <a:pt x="157" y="19"/>
                    <a:pt x="160" y="13"/>
                    <a:pt x="160" y="7"/>
                  </a:cubicBezTo>
                  <a:cubicBezTo>
                    <a:pt x="160" y="5"/>
                    <a:pt x="154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389"/>
            <p:cNvSpPr>
              <a:spLocks/>
            </p:cNvSpPr>
            <p:nvPr/>
          </p:nvSpPr>
          <p:spPr bwMode="auto">
            <a:xfrm>
              <a:off x="3617913" y="2044700"/>
              <a:ext cx="60325" cy="131763"/>
            </a:xfrm>
            <a:custGeom>
              <a:avLst/>
              <a:gdLst>
                <a:gd name="T0" fmla="*/ 85 w 85"/>
                <a:gd name="T1" fmla="*/ 0 h 186"/>
                <a:gd name="T2" fmla="*/ 70 w 85"/>
                <a:gd name="T3" fmla="*/ 6 h 186"/>
                <a:gd name="T4" fmla="*/ 18 w 85"/>
                <a:gd name="T5" fmla="*/ 123 h 186"/>
                <a:gd name="T6" fmla="*/ 0 w 85"/>
                <a:gd name="T7" fmla="*/ 183 h 186"/>
                <a:gd name="T8" fmla="*/ 7 w 85"/>
                <a:gd name="T9" fmla="*/ 186 h 186"/>
                <a:gd name="T10" fmla="*/ 15 w 85"/>
                <a:gd name="T11" fmla="*/ 180 h 186"/>
                <a:gd name="T12" fmla="*/ 49 w 85"/>
                <a:gd name="T13" fmla="*/ 121 h 186"/>
                <a:gd name="T14" fmla="*/ 60 w 85"/>
                <a:gd name="T15" fmla="*/ 93 h 186"/>
                <a:gd name="T16" fmla="*/ 81 w 85"/>
                <a:gd name="T17" fmla="*/ 22 h 186"/>
                <a:gd name="T18" fmla="*/ 85 w 8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86">
                  <a:moveTo>
                    <a:pt x="85" y="0"/>
                  </a:moveTo>
                  <a:cubicBezTo>
                    <a:pt x="77" y="3"/>
                    <a:pt x="71" y="3"/>
                    <a:pt x="70" y="6"/>
                  </a:cubicBezTo>
                  <a:cubicBezTo>
                    <a:pt x="48" y="43"/>
                    <a:pt x="29" y="81"/>
                    <a:pt x="18" y="123"/>
                  </a:cubicBezTo>
                  <a:cubicBezTo>
                    <a:pt x="12" y="143"/>
                    <a:pt x="6" y="162"/>
                    <a:pt x="0" y="183"/>
                  </a:cubicBezTo>
                  <a:cubicBezTo>
                    <a:pt x="2" y="185"/>
                    <a:pt x="4" y="186"/>
                    <a:pt x="7" y="186"/>
                  </a:cubicBezTo>
                  <a:cubicBezTo>
                    <a:pt x="10" y="186"/>
                    <a:pt x="13" y="184"/>
                    <a:pt x="15" y="180"/>
                  </a:cubicBezTo>
                  <a:cubicBezTo>
                    <a:pt x="27" y="161"/>
                    <a:pt x="38" y="141"/>
                    <a:pt x="49" y="121"/>
                  </a:cubicBezTo>
                  <a:cubicBezTo>
                    <a:pt x="54" y="112"/>
                    <a:pt x="57" y="102"/>
                    <a:pt x="60" y="93"/>
                  </a:cubicBezTo>
                  <a:cubicBezTo>
                    <a:pt x="67" y="69"/>
                    <a:pt x="74" y="46"/>
                    <a:pt x="81" y="22"/>
                  </a:cubicBezTo>
                  <a:cubicBezTo>
                    <a:pt x="83" y="16"/>
                    <a:pt x="83" y="1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390"/>
            <p:cNvSpPr>
              <a:spLocks/>
            </p:cNvSpPr>
            <p:nvPr/>
          </p:nvSpPr>
          <p:spPr bwMode="auto">
            <a:xfrm>
              <a:off x="3087688" y="2247900"/>
              <a:ext cx="87313" cy="65088"/>
            </a:xfrm>
            <a:custGeom>
              <a:avLst/>
              <a:gdLst>
                <a:gd name="T0" fmla="*/ 19 w 124"/>
                <a:gd name="T1" fmla="*/ 0 h 91"/>
                <a:gd name="T2" fmla="*/ 14 w 124"/>
                <a:gd name="T3" fmla="*/ 0 h 91"/>
                <a:gd name="T4" fmla="*/ 2 w 124"/>
                <a:gd name="T5" fmla="*/ 13 h 91"/>
                <a:gd name="T6" fmla="*/ 103 w 124"/>
                <a:gd name="T7" fmla="*/ 91 h 91"/>
                <a:gd name="T8" fmla="*/ 123 w 124"/>
                <a:gd name="T9" fmla="*/ 71 h 91"/>
                <a:gd name="T10" fmla="*/ 113 w 124"/>
                <a:gd name="T11" fmla="*/ 50 h 91"/>
                <a:gd name="T12" fmla="*/ 64 w 124"/>
                <a:gd name="T13" fmla="*/ 16 h 91"/>
                <a:gd name="T14" fmla="*/ 19 w 12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91">
                  <a:moveTo>
                    <a:pt x="19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8" y="0"/>
                    <a:pt x="0" y="0"/>
                    <a:pt x="2" y="13"/>
                  </a:cubicBezTo>
                  <a:cubicBezTo>
                    <a:pt x="41" y="28"/>
                    <a:pt x="71" y="58"/>
                    <a:pt x="103" y="91"/>
                  </a:cubicBezTo>
                  <a:cubicBezTo>
                    <a:pt x="111" y="83"/>
                    <a:pt x="121" y="78"/>
                    <a:pt x="123" y="71"/>
                  </a:cubicBezTo>
                  <a:cubicBezTo>
                    <a:pt x="124" y="65"/>
                    <a:pt x="118" y="55"/>
                    <a:pt x="113" y="50"/>
                  </a:cubicBezTo>
                  <a:cubicBezTo>
                    <a:pt x="98" y="38"/>
                    <a:pt x="81" y="26"/>
                    <a:pt x="64" y="16"/>
                  </a:cubicBezTo>
                  <a:cubicBezTo>
                    <a:pt x="50" y="8"/>
                    <a:pt x="36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391"/>
            <p:cNvSpPr>
              <a:spLocks/>
            </p:cNvSpPr>
            <p:nvPr/>
          </p:nvSpPr>
          <p:spPr bwMode="auto">
            <a:xfrm>
              <a:off x="3052763" y="2487613"/>
              <a:ext cx="77788" cy="38100"/>
            </a:xfrm>
            <a:custGeom>
              <a:avLst/>
              <a:gdLst>
                <a:gd name="T0" fmla="*/ 79 w 108"/>
                <a:gd name="T1" fmla="*/ 0 h 54"/>
                <a:gd name="T2" fmla="*/ 57 w 108"/>
                <a:gd name="T3" fmla="*/ 3 h 54"/>
                <a:gd name="T4" fmla="*/ 5 w 108"/>
                <a:gd name="T5" fmla="*/ 27 h 54"/>
                <a:gd name="T6" fmla="*/ 2 w 108"/>
                <a:gd name="T7" fmla="*/ 40 h 54"/>
                <a:gd name="T8" fmla="*/ 15 w 108"/>
                <a:gd name="T9" fmla="*/ 53 h 54"/>
                <a:gd name="T10" fmla="*/ 19 w 108"/>
                <a:gd name="T11" fmla="*/ 54 h 54"/>
                <a:gd name="T12" fmla="*/ 25 w 108"/>
                <a:gd name="T13" fmla="*/ 53 h 54"/>
                <a:gd name="T14" fmla="*/ 94 w 108"/>
                <a:gd name="T15" fmla="*/ 32 h 54"/>
                <a:gd name="T16" fmla="*/ 108 w 108"/>
                <a:gd name="T17" fmla="*/ 15 h 54"/>
                <a:gd name="T18" fmla="*/ 103 w 108"/>
                <a:gd name="T19" fmla="*/ 9 h 54"/>
                <a:gd name="T20" fmla="*/ 79 w 108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54">
                  <a:moveTo>
                    <a:pt x="79" y="0"/>
                  </a:moveTo>
                  <a:cubicBezTo>
                    <a:pt x="72" y="0"/>
                    <a:pt x="65" y="1"/>
                    <a:pt x="57" y="3"/>
                  </a:cubicBezTo>
                  <a:cubicBezTo>
                    <a:pt x="38" y="7"/>
                    <a:pt x="19" y="11"/>
                    <a:pt x="5" y="27"/>
                  </a:cubicBezTo>
                  <a:cubicBezTo>
                    <a:pt x="2" y="30"/>
                    <a:pt x="0" y="37"/>
                    <a:pt x="2" y="40"/>
                  </a:cubicBezTo>
                  <a:cubicBezTo>
                    <a:pt x="5" y="45"/>
                    <a:pt x="10" y="49"/>
                    <a:pt x="15" y="53"/>
                  </a:cubicBezTo>
                  <a:cubicBezTo>
                    <a:pt x="16" y="53"/>
                    <a:pt x="18" y="54"/>
                    <a:pt x="19" y="54"/>
                  </a:cubicBezTo>
                  <a:cubicBezTo>
                    <a:pt x="21" y="54"/>
                    <a:pt x="23" y="53"/>
                    <a:pt x="25" y="53"/>
                  </a:cubicBezTo>
                  <a:cubicBezTo>
                    <a:pt x="48" y="46"/>
                    <a:pt x="71" y="40"/>
                    <a:pt x="94" y="32"/>
                  </a:cubicBezTo>
                  <a:cubicBezTo>
                    <a:pt x="100" y="29"/>
                    <a:pt x="104" y="20"/>
                    <a:pt x="108" y="15"/>
                  </a:cubicBezTo>
                  <a:cubicBezTo>
                    <a:pt x="105" y="11"/>
                    <a:pt x="104" y="10"/>
                    <a:pt x="103" y="9"/>
                  </a:cubicBezTo>
                  <a:cubicBezTo>
                    <a:pt x="96" y="2"/>
                    <a:pt x="87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392"/>
            <p:cNvSpPr>
              <a:spLocks/>
            </p:cNvSpPr>
            <p:nvPr/>
          </p:nvSpPr>
          <p:spPr bwMode="auto">
            <a:xfrm>
              <a:off x="3830638" y="2605088"/>
              <a:ext cx="73025" cy="53975"/>
            </a:xfrm>
            <a:custGeom>
              <a:avLst/>
              <a:gdLst>
                <a:gd name="T0" fmla="*/ 23 w 103"/>
                <a:gd name="T1" fmla="*/ 0 h 75"/>
                <a:gd name="T2" fmla="*/ 0 w 103"/>
                <a:gd name="T3" fmla="*/ 6 h 75"/>
                <a:gd name="T4" fmla="*/ 89 w 103"/>
                <a:gd name="T5" fmla="*/ 75 h 75"/>
                <a:gd name="T6" fmla="*/ 91 w 103"/>
                <a:gd name="T7" fmla="*/ 75 h 75"/>
                <a:gd name="T8" fmla="*/ 101 w 103"/>
                <a:gd name="T9" fmla="*/ 69 h 75"/>
                <a:gd name="T10" fmla="*/ 101 w 103"/>
                <a:gd name="T11" fmla="*/ 55 h 75"/>
                <a:gd name="T12" fmla="*/ 26 w 103"/>
                <a:gd name="T13" fmla="*/ 1 h 75"/>
                <a:gd name="T14" fmla="*/ 23 w 103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5">
                  <a:moveTo>
                    <a:pt x="23" y="0"/>
                  </a:moveTo>
                  <a:cubicBezTo>
                    <a:pt x="18" y="0"/>
                    <a:pt x="9" y="4"/>
                    <a:pt x="0" y="6"/>
                  </a:cubicBezTo>
                  <a:cubicBezTo>
                    <a:pt x="23" y="43"/>
                    <a:pt x="54" y="62"/>
                    <a:pt x="89" y="75"/>
                  </a:cubicBezTo>
                  <a:cubicBezTo>
                    <a:pt x="90" y="75"/>
                    <a:pt x="90" y="75"/>
                    <a:pt x="91" y="75"/>
                  </a:cubicBezTo>
                  <a:cubicBezTo>
                    <a:pt x="94" y="75"/>
                    <a:pt x="99" y="72"/>
                    <a:pt x="101" y="69"/>
                  </a:cubicBezTo>
                  <a:cubicBezTo>
                    <a:pt x="103" y="65"/>
                    <a:pt x="103" y="57"/>
                    <a:pt x="101" y="55"/>
                  </a:cubicBezTo>
                  <a:cubicBezTo>
                    <a:pt x="77" y="36"/>
                    <a:pt x="52" y="18"/>
                    <a:pt x="26" y="1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393"/>
            <p:cNvSpPr>
              <a:spLocks/>
            </p:cNvSpPr>
            <p:nvPr/>
          </p:nvSpPr>
          <p:spPr bwMode="auto">
            <a:xfrm>
              <a:off x="3425825" y="2006600"/>
              <a:ext cx="36513" cy="103188"/>
            </a:xfrm>
            <a:custGeom>
              <a:avLst/>
              <a:gdLst>
                <a:gd name="T0" fmla="*/ 24 w 52"/>
                <a:gd name="T1" fmla="*/ 0 h 145"/>
                <a:gd name="T2" fmla="*/ 25 w 52"/>
                <a:gd name="T3" fmla="*/ 145 h 145"/>
                <a:gd name="T4" fmla="*/ 48 w 52"/>
                <a:gd name="T5" fmla="*/ 7 h 145"/>
                <a:gd name="T6" fmla="*/ 24 w 5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45">
                  <a:moveTo>
                    <a:pt x="24" y="0"/>
                  </a:moveTo>
                  <a:cubicBezTo>
                    <a:pt x="0" y="48"/>
                    <a:pt x="16" y="93"/>
                    <a:pt x="25" y="145"/>
                  </a:cubicBezTo>
                  <a:cubicBezTo>
                    <a:pt x="36" y="95"/>
                    <a:pt x="52" y="53"/>
                    <a:pt x="48" y="7"/>
                  </a:cubicBezTo>
                  <a:cubicBezTo>
                    <a:pt x="39" y="5"/>
                    <a:pt x="31" y="2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394"/>
            <p:cNvSpPr>
              <a:spLocks/>
            </p:cNvSpPr>
            <p:nvPr/>
          </p:nvSpPr>
          <p:spPr bwMode="auto">
            <a:xfrm>
              <a:off x="3706813" y="2762250"/>
              <a:ext cx="55563" cy="74613"/>
            </a:xfrm>
            <a:custGeom>
              <a:avLst/>
              <a:gdLst>
                <a:gd name="T0" fmla="*/ 19 w 79"/>
                <a:gd name="T1" fmla="*/ 0 h 105"/>
                <a:gd name="T2" fmla="*/ 19 w 79"/>
                <a:gd name="T3" fmla="*/ 0 h 105"/>
                <a:gd name="T4" fmla="*/ 3 w 79"/>
                <a:gd name="T5" fmla="*/ 6 h 105"/>
                <a:gd name="T6" fmla="*/ 3 w 79"/>
                <a:gd name="T7" fmla="*/ 20 h 105"/>
                <a:gd name="T8" fmla="*/ 77 w 79"/>
                <a:gd name="T9" fmla="*/ 105 h 105"/>
                <a:gd name="T10" fmla="*/ 32 w 79"/>
                <a:gd name="T11" fmla="*/ 6 h 105"/>
                <a:gd name="T12" fmla="*/ 19 w 7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7" y="2"/>
                    <a:pt x="3" y="6"/>
                  </a:cubicBezTo>
                  <a:cubicBezTo>
                    <a:pt x="0" y="8"/>
                    <a:pt x="0" y="17"/>
                    <a:pt x="3" y="20"/>
                  </a:cubicBezTo>
                  <a:cubicBezTo>
                    <a:pt x="26" y="47"/>
                    <a:pt x="50" y="74"/>
                    <a:pt x="77" y="105"/>
                  </a:cubicBezTo>
                  <a:cubicBezTo>
                    <a:pt x="79" y="59"/>
                    <a:pt x="58" y="31"/>
                    <a:pt x="32" y="6"/>
                  </a:cubicBezTo>
                  <a:cubicBezTo>
                    <a:pt x="29" y="3"/>
                    <a:pt x="2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395"/>
            <p:cNvSpPr>
              <a:spLocks/>
            </p:cNvSpPr>
            <p:nvPr/>
          </p:nvSpPr>
          <p:spPr bwMode="auto">
            <a:xfrm>
              <a:off x="3133725" y="2684463"/>
              <a:ext cx="79375" cy="47625"/>
            </a:xfrm>
            <a:custGeom>
              <a:avLst/>
              <a:gdLst>
                <a:gd name="T0" fmla="*/ 92 w 113"/>
                <a:gd name="T1" fmla="*/ 0 h 68"/>
                <a:gd name="T2" fmla="*/ 80 w 113"/>
                <a:gd name="T3" fmla="*/ 4 h 68"/>
                <a:gd name="T4" fmla="*/ 51 w 113"/>
                <a:gd name="T5" fmla="*/ 23 h 68"/>
                <a:gd name="T6" fmla="*/ 1 w 113"/>
                <a:gd name="T7" fmla="*/ 59 h 68"/>
                <a:gd name="T8" fmla="*/ 1 w 113"/>
                <a:gd name="T9" fmla="*/ 68 h 68"/>
                <a:gd name="T10" fmla="*/ 113 w 113"/>
                <a:gd name="T11" fmla="*/ 15 h 68"/>
                <a:gd name="T12" fmla="*/ 92 w 11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8">
                  <a:moveTo>
                    <a:pt x="92" y="0"/>
                  </a:moveTo>
                  <a:cubicBezTo>
                    <a:pt x="88" y="0"/>
                    <a:pt x="84" y="1"/>
                    <a:pt x="80" y="4"/>
                  </a:cubicBezTo>
                  <a:cubicBezTo>
                    <a:pt x="70" y="9"/>
                    <a:pt x="60" y="15"/>
                    <a:pt x="51" y="23"/>
                  </a:cubicBezTo>
                  <a:cubicBezTo>
                    <a:pt x="36" y="37"/>
                    <a:pt x="20" y="50"/>
                    <a:pt x="1" y="59"/>
                  </a:cubicBezTo>
                  <a:cubicBezTo>
                    <a:pt x="0" y="59"/>
                    <a:pt x="1" y="64"/>
                    <a:pt x="1" y="68"/>
                  </a:cubicBezTo>
                  <a:cubicBezTo>
                    <a:pt x="43" y="59"/>
                    <a:pt x="82" y="46"/>
                    <a:pt x="113" y="15"/>
                  </a:cubicBezTo>
                  <a:cubicBezTo>
                    <a:pt x="107" y="5"/>
                    <a:pt x="100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396"/>
            <p:cNvSpPr>
              <a:spLocks/>
            </p:cNvSpPr>
            <p:nvPr/>
          </p:nvSpPr>
          <p:spPr bwMode="auto">
            <a:xfrm>
              <a:off x="3465513" y="2847975"/>
              <a:ext cx="33338" cy="68263"/>
            </a:xfrm>
            <a:custGeom>
              <a:avLst/>
              <a:gdLst>
                <a:gd name="T0" fmla="*/ 18 w 48"/>
                <a:gd name="T1" fmla="*/ 0 h 97"/>
                <a:gd name="T2" fmla="*/ 18 w 48"/>
                <a:gd name="T3" fmla="*/ 0 h 97"/>
                <a:gd name="T4" fmla="*/ 6 w 48"/>
                <a:gd name="T5" fmla="*/ 6 h 97"/>
                <a:gd name="T6" fmla="*/ 13 w 48"/>
                <a:gd name="T7" fmla="*/ 87 h 97"/>
                <a:gd name="T8" fmla="*/ 26 w 48"/>
                <a:gd name="T9" fmla="*/ 97 h 97"/>
                <a:gd name="T10" fmla="*/ 41 w 48"/>
                <a:gd name="T11" fmla="*/ 90 h 97"/>
                <a:gd name="T12" fmla="*/ 25 w 48"/>
                <a:gd name="T13" fmla="*/ 6 h 97"/>
                <a:gd name="T14" fmla="*/ 18 w 48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7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7" y="3"/>
                    <a:pt x="6" y="6"/>
                  </a:cubicBezTo>
                  <a:cubicBezTo>
                    <a:pt x="1" y="33"/>
                    <a:pt x="0" y="61"/>
                    <a:pt x="13" y="87"/>
                  </a:cubicBezTo>
                  <a:cubicBezTo>
                    <a:pt x="17" y="94"/>
                    <a:pt x="21" y="97"/>
                    <a:pt x="26" y="97"/>
                  </a:cubicBezTo>
                  <a:cubicBezTo>
                    <a:pt x="31" y="97"/>
                    <a:pt x="36" y="94"/>
                    <a:pt x="41" y="90"/>
                  </a:cubicBezTo>
                  <a:cubicBezTo>
                    <a:pt x="48" y="59"/>
                    <a:pt x="23" y="35"/>
                    <a:pt x="25" y="6"/>
                  </a:cubicBezTo>
                  <a:cubicBezTo>
                    <a:pt x="25" y="4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397"/>
            <p:cNvSpPr>
              <a:spLocks/>
            </p:cNvSpPr>
            <p:nvPr/>
          </p:nvSpPr>
          <p:spPr bwMode="auto">
            <a:xfrm>
              <a:off x="3227388" y="2098675"/>
              <a:ext cx="63500" cy="96838"/>
            </a:xfrm>
            <a:custGeom>
              <a:avLst/>
              <a:gdLst>
                <a:gd name="T0" fmla="*/ 9 w 90"/>
                <a:gd name="T1" fmla="*/ 0 h 135"/>
                <a:gd name="T2" fmla="*/ 10 w 90"/>
                <a:gd name="T3" fmla="*/ 18 h 135"/>
                <a:gd name="T4" fmla="*/ 67 w 90"/>
                <a:gd name="T5" fmla="*/ 124 h 135"/>
                <a:gd name="T6" fmla="*/ 79 w 90"/>
                <a:gd name="T7" fmla="*/ 135 h 135"/>
                <a:gd name="T8" fmla="*/ 90 w 90"/>
                <a:gd name="T9" fmla="*/ 127 h 135"/>
                <a:gd name="T10" fmla="*/ 66 w 90"/>
                <a:gd name="T11" fmla="*/ 96 h 135"/>
                <a:gd name="T12" fmla="*/ 49 w 90"/>
                <a:gd name="T13" fmla="*/ 55 h 135"/>
                <a:gd name="T14" fmla="*/ 9 w 9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35">
                  <a:moveTo>
                    <a:pt x="9" y="0"/>
                  </a:moveTo>
                  <a:cubicBezTo>
                    <a:pt x="0" y="9"/>
                    <a:pt x="7" y="13"/>
                    <a:pt x="10" y="18"/>
                  </a:cubicBezTo>
                  <a:cubicBezTo>
                    <a:pt x="29" y="54"/>
                    <a:pt x="47" y="89"/>
                    <a:pt x="67" y="124"/>
                  </a:cubicBezTo>
                  <a:cubicBezTo>
                    <a:pt x="69" y="127"/>
                    <a:pt x="73" y="135"/>
                    <a:pt x="79" y="135"/>
                  </a:cubicBezTo>
                  <a:cubicBezTo>
                    <a:pt x="82" y="135"/>
                    <a:pt x="85" y="133"/>
                    <a:pt x="90" y="127"/>
                  </a:cubicBezTo>
                  <a:cubicBezTo>
                    <a:pt x="82" y="117"/>
                    <a:pt x="72" y="108"/>
                    <a:pt x="66" y="96"/>
                  </a:cubicBezTo>
                  <a:cubicBezTo>
                    <a:pt x="59" y="83"/>
                    <a:pt x="54" y="69"/>
                    <a:pt x="49" y="55"/>
                  </a:cubicBezTo>
                  <a:cubicBezTo>
                    <a:pt x="40" y="32"/>
                    <a:pt x="26" y="1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398"/>
            <p:cNvSpPr>
              <a:spLocks/>
            </p:cNvSpPr>
            <p:nvPr/>
          </p:nvSpPr>
          <p:spPr bwMode="auto">
            <a:xfrm>
              <a:off x="3276600" y="2776538"/>
              <a:ext cx="52388" cy="95250"/>
            </a:xfrm>
            <a:custGeom>
              <a:avLst/>
              <a:gdLst>
                <a:gd name="T0" fmla="*/ 55 w 74"/>
                <a:gd name="T1" fmla="*/ 0 h 134"/>
                <a:gd name="T2" fmla="*/ 0 w 74"/>
                <a:gd name="T3" fmla="*/ 134 h 134"/>
                <a:gd name="T4" fmla="*/ 74 w 74"/>
                <a:gd name="T5" fmla="*/ 16 h 134"/>
                <a:gd name="T6" fmla="*/ 55 w 7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34">
                  <a:moveTo>
                    <a:pt x="55" y="0"/>
                  </a:moveTo>
                  <a:cubicBezTo>
                    <a:pt x="15" y="34"/>
                    <a:pt x="12" y="82"/>
                    <a:pt x="0" y="134"/>
                  </a:cubicBezTo>
                  <a:cubicBezTo>
                    <a:pt x="30" y="92"/>
                    <a:pt x="61" y="60"/>
                    <a:pt x="74" y="16"/>
                  </a:cubicBezTo>
                  <a:cubicBezTo>
                    <a:pt x="67" y="10"/>
                    <a:pt x="61" y="5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399"/>
            <p:cNvSpPr>
              <a:spLocks noEditPoints="1"/>
            </p:cNvSpPr>
            <p:nvPr/>
          </p:nvSpPr>
          <p:spPr bwMode="auto">
            <a:xfrm>
              <a:off x="3113088" y="995362"/>
              <a:ext cx="1163638" cy="1025525"/>
            </a:xfrm>
            <a:custGeom>
              <a:avLst/>
              <a:gdLst>
                <a:gd name="T0" fmla="*/ 977 w 1635"/>
                <a:gd name="T1" fmla="*/ 952 h 1440"/>
                <a:gd name="T2" fmla="*/ 852 w 1635"/>
                <a:gd name="T3" fmla="*/ 765 h 1440"/>
                <a:gd name="T4" fmla="*/ 1174 w 1635"/>
                <a:gd name="T5" fmla="*/ 704 h 1440"/>
                <a:gd name="T6" fmla="*/ 1467 w 1635"/>
                <a:gd name="T7" fmla="*/ 874 h 1440"/>
                <a:gd name="T8" fmla="*/ 1617 w 1635"/>
                <a:gd name="T9" fmla="*/ 1349 h 1440"/>
                <a:gd name="T10" fmla="*/ 1568 w 1635"/>
                <a:gd name="T11" fmla="*/ 1281 h 1440"/>
                <a:gd name="T12" fmla="*/ 1496 w 1635"/>
                <a:gd name="T13" fmla="*/ 1247 h 1440"/>
                <a:gd name="T14" fmla="*/ 1461 w 1635"/>
                <a:gd name="T15" fmla="*/ 1299 h 1440"/>
                <a:gd name="T16" fmla="*/ 1329 w 1635"/>
                <a:gd name="T17" fmla="*/ 1141 h 1440"/>
                <a:gd name="T18" fmla="*/ 1235 w 1635"/>
                <a:gd name="T19" fmla="*/ 1053 h 1440"/>
                <a:gd name="T20" fmla="*/ 1121 w 1635"/>
                <a:gd name="T21" fmla="*/ 457 h 1440"/>
                <a:gd name="T22" fmla="*/ 1277 w 1635"/>
                <a:gd name="T23" fmla="*/ 428 h 1440"/>
                <a:gd name="T24" fmla="*/ 1143 w 1635"/>
                <a:gd name="T25" fmla="*/ 477 h 1440"/>
                <a:gd name="T26" fmla="*/ 310 w 1635"/>
                <a:gd name="T27" fmla="*/ 76 h 1440"/>
                <a:gd name="T28" fmla="*/ 308 w 1635"/>
                <a:gd name="T29" fmla="*/ 33 h 1440"/>
                <a:gd name="T30" fmla="*/ 507 w 1635"/>
                <a:gd name="T31" fmla="*/ 36 h 1440"/>
                <a:gd name="T32" fmla="*/ 738 w 1635"/>
                <a:gd name="T33" fmla="*/ 382 h 1440"/>
                <a:gd name="T34" fmla="*/ 1028 w 1635"/>
                <a:gd name="T35" fmla="*/ 395 h 1440"/>
                <a:gd name="T36" fmla="*/ 1113 w 1635"/>
                <a:gd name="T37" fmla="*/ 502 h 1440"/>
                <a:gd name="T38" fmla="*/ 1063 w 1635"/>
                <a:gd name="T39" fmla="*/ 587 h 1440"/>
                <a:gd name="T40" fmla="*/ 947 w 1635"/>
                <a:gd name="T41" fmla="*/ 680 h 1440"/>
                <a:gd name="T42" fmla="*/ 515 w 1635"/>
                <a:gd name="T43" fmla="*/ 879 h 1440"/>
                <a:gd name="T44" fmla="*/ 412 w 1635"/>
                <a:gd name="T45" fmla="*/ 889 h 1440"/>
                <a:gd name="T46" fmla="*/ 285 w 1635"/>
                <a:gd name="T47" fmla="*/ 899 h 1440"/>
                <a:gd name="T48" fmla="*/ 213 w 1635"/>
                <a:gd name="T49" fmla="*/ 895 h 1440"/>
                <a:gd name="T50" fmla="*/ 259 w 1635"/>
                <a:gd name="T51" fmla="*/ 923 h 1440"/>
                <a:gd name="T52" fmla="*/ 267 w 1635"/>
                <a:gd name="T53" fmla="*/ 984 h 1440"/>
                <a:gd name="T54" fmla="*/ 217 w 1635"/>
                <a:gd name="T55" fmla="*/ 852 h 1440"/>
                <a:gd name="T56" fmla="*/ 270 w 1635"/>
                <a:gd name="T57" fmla="*/ 805 h 1440"/>
                <a:gd name="T58" fmla="*/ 558 w 1635"/>
                <a:gd name="T59" fmla="*/ 633 h 1440"/>
                <a:gd name="T60" fmla="*/ 461 w 1635"/>
                <a:gd name="T61" fmla="*/ 429 h 1440"/>
                <a:gd name="T62" fmla="*/ 354 w 1635"/>
                <a:gd name="T63" fmla="*/ 220 h 1440"/>
                <a:gd name="T64" fmla="*/ 334 w 1635"/>
                <a:gd name="T65" fmla="*/ 205 h 1440"/>
                <a:gd name="T66" fmla="*/ 321 w 1635"/>
                <a:gd name="T67" fmla="*/ 159 h 1440"/>
                <a:gd name="T68" fmla="*/ 234 w 1635"/>
                <a:gd name="T69" fmla="*/ 83 h 1440"/>
                <a:gd name="T70" fmla="*/ 358 w 1635"/>
                <a:gd name="T71" fmla="*/ 6 h 1440"/>
                <a:gd name="T72" fmla="*/ 165 w 1635"/>
                <a:gd name="T73" fmla="*/ 44 h 1440"/>
                <a:gd name="T74" fmla="*/ 366 w 1635"/>
                <a:gd name="T75" fmla="*/ 253 h 1440"/>
                <a:gd name="T76" fmla="*/ 292 w 1635"/>
                <a:gd name="T77" fmla="*/ 732 h 1440"/>
                <a:gd name="T78" fmla="*/ 15 w 1635"/>
                <a:gd name="T79" fmla="*/ 947 h 1440"/>
                <a:gd name="T80" fmla="*/ 108 w 1635"/>
                <a:gd name="T81" fmla="*/ 1038 h 1440"/>
                <a:gd name="T82" fmla="*/ 254 w 1635"/>
                <a:gd name="T83" fmla="*/ 1036 h 1440"/>
                <a:gd name="T84" fmla="*/ 663 w 1635"/>
                <a:gd name="T85" fmla="*/ 858 h 1440"/>
                <a:gd name="T86" fmla="*/ 948 w 1635"/>
                <a:gd name="T87" fmla="*/ 958 h 1440"/>
                <a:gd name="T88" fmla="*/ 1244 w 1635"/>
                <a:gd name="T89" fmla="*/ 1120 h 1440"/>
                <a:gd name="T90" fmla="*/ 1397 w 1635"/>
                <a:gd name="T91" fmla="*/ 1267 h 1440"/>
                <a:gd name="T92" fmla="*/ 1470 w 1635"/>
                <a:gd name="T93" fmla="*/ 1312 h 1440"/>
                <a:gd name="T94" fmla="*/ 1598 w 1635"/>
                <a:gd name="T95" fmla="*/ 1440 h 1440"/>
                <a:gd name="T96" fmla="*/ 1611 w 1635"/>
                <a:gd name="T97" fmla="*/ 1153 h 1440"/>
                <a:gd name="T98" fmla="*/ 1415 w 1635"/>
                <a:gd name="T99" fmla="*/ 777 h 1440"/>
                <a:gd name="T100" fmla="*/ 1131 w 1635"/>
                <a:gd name="T101" fmla="*/ 558 h 1440"/>
                <a:gd name="T102" fmla="*/ 1422 w 1635"/>
                <a:gd name="T103" fmla="*/ 352 h 1440"/>
                <a:gd name="T104" fmla="*/ 1361 w 1635"/>
                <a:gd name="T105" fmla="*/ 361 h 1440"/>
                <a:gd name="T106" fmla="*/ 1077 w 1635"/>
                <a:gd name="T107" fmla="*/ 379 h 1440"/>
                <a:gd name="T108" fmla="*/ 954 w 1635"/>
                <a:gd name="T109" fmla="*/ 387 h 1440"/>
                <a:gd name="T110" fmla="*/ 866 w 1635"/>
                <a:gd name="T111" fmla="*/ 401 h 1440"/>
                <a:gd name="T112" fmla="*/ 619 w 1635"/>
                <a:gd name="T113" fmla="*/ 154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5" h="1440">
                  <a:moveTo>
                    <a:pt x="1218" y="1078"/>
                  </a:moveTo>
                  <a:cubicBezTo>
                    <a:pt x="1217" y="1078"/>
                    <a:pt x="1216" y="1078"/>
                    <a:pt x="1215" y="1077"/>
                  </a:cubicBezTo>
                  <a:cubicBezTo>
                    <a:pt x="1205" y="1075"/>
                    <a:pt x="1196" y="1070"/>
                    <a:pt x="1187" y="1067"/>
                  </a:cubicBezTo>
                  <a:cubicBezTo>
                    <a:pt x="1178" y="1063"/>
                    <a:pt x="1169" y="1058"/>
                    <a:pt x="1159" y="1057"/>
                  </a:cubicBezTo>
                  <a:cubicBezTo>
                    <a:pt x="1132" y="1054"/>
                    <a:pt x="1107" y="1042"/>
                    <a:pt x="1083" y="1029"/>
                  </a:cubicBezTo>
                  <a:cubicBezTo>
                    <a:pt x="1066" y="1020"/>
                    <a:pt x="1052" y="1005"/>
                    <a:pt x="1036" y="994"/>
                  </a:cubicBezTo>
                  <a:cubicBezTo>
                    <a:pt x="1016" y="979"/>
                    <a:pt x="998" y="964"/>
                    <a:pt x="977" y="952"/>
                  </a:cubicBezTo>
                  <a:cubicBezTo>
                    <a:pt x="954" y="939"/>
                    <a:pt x="933" y="922"/>
                    <a:pt x="913" y="904"/>
                  </a:cubicBezTo>
                  <a:cubicBezTo>
                    <a:pt x="893" y="885"/>
                    <a:pt x="873" y="866"/>
                    <a:pt x="852" y="848"/>
                  </a:cubicBezTo>
                  <a:cubicBezTo>
                    <a:pt x="846" y="842"/>
                    <a:pt x="841" y="833"/>
                    <a:pt x="835" y="826"/>
                  </a:cubicBezTo>
                  <a:cubicBezTo>
                    <a:pt x="829" y="818"/>
                    <a:pt x="822" y="811"/>
                    <a:pt x="816" y="804"/>
                  </a:cubicBezTo>
                  <a:cubicBezTo>
                    <a:pt x="814" y="801"/>
                    <a:pt x="812" y="798"/>
                    <a:pt x="809" y="794"/>
                  </a:cubicBezTo>
                  <a:cubicBezTo>
                    <a:pt x="813" y="792"/>
                    <a:pt x="817" y="789"/>
                    <a:pt x="820" y="787"/>
                  </a:cubicBezTo>
                  <a:cubicBezTo>
                    <a:pt x="832" y="781"/>
                    <a:pt x="843" y="775"/>
                    <a:pt x="852" y="765"/>
                  </a:cubicBezTo>
                  <a:cubicBezTo>
                    <a:pt x="859" y="757"/>
                    <a:pt x="871" y="754"/>
                    <a:pt x="880" y="748"/>
                  </a:cubicBezTo>
                  <a:cubicBezTo>
                    <a:pt x="901" y="736"/>
                    <a:pt x="922" y="724"/>
                    <a:pt x="943" y="710"/>
                  </a:cubicBezTo>
                  <a:cubicBezTo>
                    <a:pt x="971" y="690"/>
                    <a:pt x="999" y="669"/>
                    <a:pt x="1027" y="648"/>
                  </a:cubicBezTo>
                  <a:cubicBezTo>
                    <a:pt x="1037" y="642"/>
                    <a:pt x="1045" y="633"/>
                    <a:pt x="1055" y="624"/>
                  </a:cubicBezTo>
                  <a:cubicBezTo>
                    <a:pt x="1065" y="644"/>
                    <a:pt x="1080" y="657"/>
                    <a:pt x="1096" y="671"/>
                  </a:cubicBezTo>
                  <a:cubicBezTo>
                    <a:pt x="1098" y="672"/>
                    <a:pt x="1100" y="675"/>
                    <a:pt x="1102" y="676"/>
                  </a:cubicBezTo>
                  <a:cubicBezTo>
                    <a:pt x="1126" y="685"/>
                    <a:pt x="1150" y="694"/>
                    <a:pt x="1174" y="704"/>
                  </a:cubicBezTo>
                  <a:cubicBezTo>
                    <a:pt x="1179" y="705"/>
                    <a:pt x="1184" y="706"/>
                    <a:pt x="1189" y="707"/>
                  </a:cubicBezTo>
                  <a:cubicBezTo>
                    <a:pt x="1219" y="715"/>
                    <a:pt x="1249" y="721"/>
                    <a:pt x="1279" y="729"/>
                  </a:cubicBezTo>
                  <a:cubicBezTo>
                    <a:pt x="1291" y="733"/>
                    <a:pt x="1302" y="739"/>
                    <a:pt x="1313" y="745"/>
                  </a:cubicBezTo>
                  <a:cubicBezTo>
                    <a:pt x="1321" y="749"/>
                    <a:pt x="1330" y="753"/>
                    <a:pt x="1338" y="758"/>
                  </a:cubicBezTo>
                  <a:cubicBezTo>
                    <a:pt x="1362" y="772"/>
                    <a:pt x="1387" y="786"/>
                    <a:pt x="1410" y="802"/>
                  </a:cubicBezTo>
                  <a:cubicBezTo>
                    <a:pt x="1419" y="807"/>
                    <a:pt x="1427" y="817"/>
                    <a:pt x="1432" y="826"/>
                  </a:cubicBezTo>
                  <a:cubicBezTo>
                    <a:pt x="1443" y="843"/>
                    <a:pt x="1454" y="860"/>
                    <a:pt x="1467" y="874"/>
                  </a:cubicBezTo>
                  <a:cubicBezTo>
                    <a:pt x="1486" y="896"/>
                    <a:pt x="1498" y="923"/>
                    <a:pt x="1511" y="950"/>
                  </a:cubicBezTo>
                  <a:cubicBezTo>
                    <a:pt x="1515" y="957"/>
                    <a:pt x="1519" y="965"/>
                    <a:pt x="1524" y="972"/>
                  </a:cubicBezTo>
                  <a:cubicBezTo>
                    <a:pt x="1535" y="986"/>
                    <a:pt x="1543" y="1001"/>
                    <a:pt x="1548" y="1018"/>
                  </a:cubicBezTo>
                  <a:cubicBezTo>
                    <a:pt x="1551" y="1026"/>
                    <a:pt x="1556" y="1035"/>
                    <a:pt x="1560" y="1043"/>
                  </a:cubicBezTo>
                  <a:cubicBezTo>
                    <a:pt x="1575" y="1075"/>
                    <a:pt x="1585" y="1109"/>
                    <a:pt x="1591" y="1144"/>
                  </a:cubicBezTo>
                  <a:cubicBezTo>
                    <a:pt x="1599" y="1186"/>
                    <a:pt x="1605" y="1228"/>
                    <a:pt x="1611" y="1271"/>
                  </a:cubicBezTo>
                  <a:cubicBezTo>
                    <a:pt x="1614" y="1297"/>
                    <a:pt x="1617" y="1323"/>
                    <a:pt x="1617" y="1349"/>
                  </a:cubicBezTo>
                  <a:cubicBezTo>
                    <a:pt x="1617" y="1368"/>
                    <a:pt x="1612" y="1386"/>
                    <a:pt x="1607" y="1404"/>
                  </a:cubicBezTo>
                  <a:cubicBezTo>
                    <a:pt x="1601" y="1379"/>
                    <a:pt x="1609" y="1352"/>
                    <a:pt x="1604" y="1325"/>
                  </a:cubicBezTo>
                  <a:cubicBezTo>
                    <a:pt x="1591" y="1330"/>
                    <a:pt x="1595" y="1342"/>
                    <a:pt x="1592" y="1350"/>
                  </a:cubicBezTo>
                  <a:cubicBezTo>
                    <a:pt x="1590" y="1358"/>
                    <a:pt x="1590" y="1368"/>
                    <a:pt x="1589" y="1377"/>
                  </a:cubicBezTo>
                  <a:cubicBezTo>
                    <a:pt x="1588" y="1377"/>
                    <a:pt x="1587" y="1377"/>
                    <a:pt x="1586" y="1377"/>
                  </a:cubicBezTo>
                  <a:cubicBezTo>
                    <a:pt x="1583" y="1355"/>
                    <a:pt x="1580" y="1333"/>
                    <a:pt x="1577" y="1312"/>
                  </a:cubicBezTo>
                  <a:cubicBezTo>
                    <a:pt x="1575" y="1301"/>
                    <a:pt x="1571" y="1291"/>
                    <a:pt x="1568" y="1281"/>
                  </a:cubicBezTo>
                  <a:cubicBezTo>
                    <a:pt x="1567" y="1278"/>
                    <a:pt x="1564" y="1276"/>
                    <a:pt x="1559" y="1272"/>
                  </a:cubicBezTo>
                  <a:cubicBezTo>
                    <a:pt x="1559" y="1305"/>
                    <a:pt x="1565" y="1335"/>
                    <a:pt x="1567" y="1367"/>
                  </a:cubicBezTo>
                  <a:cubicBezTo>
                    <a:pt x="1563" y="1364"/>
                    <a:pt x="1560" y="1362"/>
                    <a:pt x="1558" y="1359"/>
                  </a:cubicBezTo>
                  <a:cubicBezTo>
                    <a:pt x="1547" y="1338"/>
                    <a:pt x="1536" y="1317"/>
                    <a:pt x="1525" y="1296"/>
                  </a:cubicBezTo>
                  <a:cubicBezTo>
                    <a:pt x="1518" y="1281"/>
                    <a:pt x="1512" y="1266"/>
                    <a:pt x="1505" y="1252"/>
                  </a:cubicBezTo>
                  <a:cubicBezTo>
                    <a:pt x="1504" y="1249"/>
                    <a:pt x="1502" y="1248"/>
                    <a:pt x="1500" y="1246"/>
                  </a:cubicBezTo>
                  <a:cubicBezTo>
                    <a:pt x="1499" y="1246"/>
                    <a:pt x="1498" y="1247"/>
                    <a:pt x="1496" y="1247"/>
                  </a:cubicBezTo>
                  <a:cubicBezTo>
                    <a:pt x="1501" y="1277"/>
                    <a:pt x="1514" y="1304"/>
                    <a:pt x="1526" y="1333"/>
                  </a:cubicBezTo>
                  <a:cubicBezTo>
                    <a:pt x="1523" y="1334"/>
                    <a:pt x="1521" y="1335"/>
                    <a:pt x="1519" y="1335"/>
                  </a:cubicBezTo>
                  <a:cubicBezTo>
                    <a:pt x="1519" y="1335"/>
                    <a:pt x="1518" y="1335"/>
                    <a:pt x="1518" y="1335"/>
                  </a:cubicBezTo>
                  <a:cubicBezTo>
                    <a:pt x="1512" y="1335"/>
                    <a:pt x="1507" y="1330"/>
                    <a:pt x="1502" y="1325"/>
                  </a:cubicBezTo>
                  <a:cubicBezTo>
                    <a:pt x="1483" y="1307"/>
                    <a:pt x="1469" y="1285"/>
                    <a:pt x="1459" y="1260"/>
                  </a:cubicBezTo>
                  <a:cubicBezTo>
                    <a:pt x="1457" y="1254"/>
                    <a:pt x="1454" y="1249"/>
                    <a:pt x="1450" y="1244"/>
                  </a:cubicBezTo>
                  <a:cubicBezTo>
                    <a:pt x="1446" y="1263"/>
                    <a:pt x="1455" y="1278"/>
                    <a:pt x="1461" y="1299"/>
                  </a:cubicBezTo>
                  <a:cubicBezTo>
                    <a:pt x="1445" y="1285"/>
                    <a:pt x="1434" y="1271"/>
                    <a:pt x="1424" y="1255"/>
                  </a:cubicBezTo>
                  <a:cubicBezTo>
                    <a:pt x="1416" y="1240"/>
                    <a:pt x="1408" y="1224"/>
                    <a:pt x="1399" y="1208"/>
                  </a:cubicBezTo>
                  <a:cubicBezTo>
                    <a:pt x="1397" y="1204"/>
                    <a:pt x="1394" y="1201"/>
                    <a:pt x="1390" y="1198"/>
                  </a:cubicBezTo>
                  <a:cubicBezTo>
                    <a:pt x="1388" y="1218"/>
                    <a:pt x="1401" y="1232"/>
                    <a:pt x="1405" y="1253"/>
                  </a:cubicBezTo>
                  <a:cubicBezTo>
                    <a:pt x="1399" y="1249"/>
                    <a:pt x="1395" y="1247"/>
                    <a:pt x="1393" y="1244"/>
                  </a:cubicBezTo>
                  <a:cubicBezTo>
                    <a:pt x="1378" y="1229"/>
                    <a:pt x="1364" y="1213"/>
                    <a:pt x="1354" y="1194"/>
                  </a:cubicBezTo>
                  <a:cubicBezTo>
                    <a:pt x="1345" y="1177"/>
                    <a:pt x="1337" y="1159"/>
                    <a:pt x="1329" y="1141"/>
                  </a:cubicBezTo>
                  <a:cubicBezTo>
                    <a:pt x="1325" y="1134"/>
                    <a:pt x="1321" y="1126"/>
                    <a:pt x="1311" y="1123"/>
                  </a:cubicBezTo>
                  <a:cubicBezTo>
                    <a:pt x="1317" y="1141"/>
                    <a:pt x="1324" y="1159"/>
                    <a:pt x="1330" y="1176"/>
                  </a:cubicBezTo>
                  <a:cubicBezTo>
                    <a:pt x="1325" y="1179"/>
                    <a:pt x="1321" y="1181"/>
                    <a:pt x="1318" y="1181"/>
                  </a:cubicBezTo>
                  <a:cubicBezTo>
                    <a:pt x="1317" y="1181"/>
                    <a:pt x="1317" y="1181"/>
                    <a:pt x="1317" y="1181"/>
                  </a:cubicBezTo>
                  <a:cubicBezTo>
                    <a:pt x="1310" y="1181"/>
                    <a:pt x="1305" y="1178"/>
                    <a:pt x="1299" y="1173"/>
                  </a:cubicBezTo>
                  <a:cubicBezTo>
                    <a:pt x="1283" y="1161"/>
                    <a:pt x="1271" y="1144"/>
                    <a:pt x="1263" y="1126"/>
                  </a:cubicBezTo>
                  <a:cubicBezTo>
                    <a:pt x="1253" y="1102"/>
                    <a:pt x="1245" y="1077"/>
                    <a:pt x="1235" y="1053"/>
                  </a:cubicBezTo>
                  <a:cubicBezTo>
                    <a:pt x="1233" y="1047"/>
                    <a:pt x="1231" y="1042"/>
                    <a:pt x="1228" y="1035"/>
                  </a:cubicBezTo>
                  <a:cubicBezTo>
                    <a:pt x="1218" y="1051"/>
                    <a:pt x="1228" y="1063"/>
                    <a:pt x="1227" y="1077"/>
                  </a:cubicBezTo>
                  <a:cubicBezTo>
                    <a:pt x="1225" y="1077"/>
                    <a:pt x="1222" y="1078"/>
                    <a:pt x="1219" y="1078"/>
                  </a:cubicBezTo>
                  <a:cubicBezTo>
                    <a:pt x="1219" y="1078"/>
                    <a:pt x="1218" y="1078"/>
                    <a:pt x="1218" y="1078"/>
                  </a:cubicBezTo>
                  <a:moveTo>
                    <a:pt x="1138" y="478"/>
                  </a:moveTo>
                  <a:cubicBezTo>
                    <a:pt x="1134" y="478"/>
                    <a:pt x="1130" y="476"/>
                    <a:pt x="1128" y="471"/>
                  </a:cubicBezTo>
                  <a:cubicBezTo>
                    <a:pt x="1125" y="466"/>
                    <a:pt x="1122" y="462"/>
                    <a:pt x="1121" y="457"/>
                  </a:cubicBezTo>
                  <a:cubicBezTo>
                    <a:pt x="1116" y="439"/>
                    <a:pt x="1123" y="427"/>
                    <a:pt x="1141" y="424"/>
                  </a:cubicBezTo>
                  <a:cubicBezTo>
                    <a:pt x="1196" y="412"/>
                    <a:pt x="1251" y="401"/>
                    <a:pt x="1306" y="390"/>
                  </a:cubicBezTo>
                  <a:cubicBezTo>
                    <a:pt x="1325" y="386"/>
                    <a:pt x="1345" y="384"/>
                    <a:pt x="1364" y="381"/>
                  </a:cubicBezTo>
                  <a:cubicBezTo>
                    <a:pt x="1364" y="382"/>
                    <a:pt x="1365" y="383"/>
                    <a:pt x="1365" y="385"/>
                  </a:cubicBezTo>
                  <a:cubicBezTo>
                    <a:pt x="1362" y="387"/>
                    <a:pt x="1359" y="389"/>
                    <a:pt x="1356" y="390"/>
                  </a:cubicBezTo>
                  <a:cubicBezTo>
                    <a:pt x="1333" y="402"/>
                    <a:pt x="1310" y="413"/>
                    <a:pt x="1287" y="425"/>
                  </a:cubicBezTo>
                  <a:cubicBezTo>
                    <a:pt x="1284" y="426"/>
                    <a:pt x="1281" y="428"/>
                    <a:pt x="1277" y="428"/>
                  </a:cubicBezTo>
                  <a:cubicBezTo>
                    <a:pt x="1277" y="428"/>
                    <a:pt x="1277" y="428"/>
                    <a:pt x="1277" y="428"/>
                  </a:cubicBezTo>
                  <a:cubicBezTo>
                    <a:pt x="1275" y="428"/>
                    <a:pt x="1273" y="428"/>
                    <a:pt x="1271" y="426"/>
                  </a:cubicBezTo>
                  <a:cubicBezTo>
                    <a:pt x="1270" y="425"/>
                    <a:pt x="1269" y="425"/>
                    <a:pt x="1268" y="425"/>
                  </a:cubicBezTo>
                  <a:cubicBezTo>
                    <a:pt x="1267" y="425"/>
                    <a:pt x="1267" y="425"/>
                    <a:pt x="1267" y="425"/>
                  </a:cubicBezTo>
                  <a:cubicBezTo>
                    <a:pt x="1265" y="425"/>
                    <a:pt x="1262" y="426"/>
                    <a:pt x="1261" y="427"/>
                  </a:cubicBezTo>
                  <a:cubicBezTo>
                    <a:pt x="1232" y="448"/>
                    <a:pt x="1198" y="457"/>
                    <a:pt x="1165" y="470"/>
                  </a:cubicBezTo>
                  <a:cubicBezTo>
                    <a:pt x="1158" y="472"/>
                    <a:pt x="1150" y="475"/>
                    <a:pt x="1143" y="477"/>
                  </a:cubicBezTo>
                  <a:cubicBezTo>
                    <a:pt x="1142" y="478"/>
                    <a:pt x="1140" y="478"/>
                    <a:pt x="1139" y="478"/>
                  </a:cubicBezTo>
                  <a:cubicBezTo>
                    <a:pt x="1138" y="478"/>
                    <a:pt x="1138" y="478"/>
                    <a:pt x="1138" y="478"/>
                  </a:cubicBezTo>
                  <a:moveTo>
                    <a:pt x="300" y="108"/>
                  </a:moveTo>
                  <a:cubicBezTo>
                    <a:pt x="301" y="108"/>
                    <a:pt x="302" y="108"/>
                    <a:pt x="303" y="108"/>
                  </a:cubicBezTo>
                  <a:cubicBezTo>
                    <a:pt x="311" y="107"/>
                    <a:pt x="319" y="105"/>
                    <a:pt x="324" y="101"/>
                  </a:cubicBezTo>
                  <a:cubicBezTo>
                    <a:pt x="329" y="96"/>
                    <a:pt x="330" y="89"/>
                    <a:pt x="326" y="84"/>
                  </a:cubicBezTo>
                  <a:cubicBezTo>
                    <a:pt x="322" y="80"/>
                    <a:pt x="315" y="76"/>
                    <a:pt x="310" y="76"/>
                  </a:cubicBezTo>
                  <a:cubicBezTo>
                    <a:pt x="289" y="75"/>
                    <a:pt x="269" y="71"/>
                    <a:pt x="250" y="64"/>
                  </a:cubicBezTo>
                  <a:cubicBezTo>
                    <a:pt x="237" y="60"/>
                    <a:pt x="223" y="59"/>
                    <a:pt x="209" y="57"/>
                  </a:cubicBezTo>
                  <a:cubicBezTo>
                    <a:pt x="206" y="57"/>
                    <a:pt x="203" y="56"/>
                    <a:pt x="197" y="55"/>
                  </a:cubicBezTo>
                  <a:cubicBezTo>
                    <a:pt x="202" y="53"/>
                    <a:pt x="205" y="51"/>
                    <a:pt x="208" y="50"/>
                  </a:cubicBezTo>
                  <a:cubicBezTo>
                    <a:pt x="230" y="46"/>
                    <a:pt x="252" y="40"/>
                    <a:pt x="274" y="36"/>
                  </a:cubicBezTo>
                  <a:cubicBezTo>
                    <a:pt x="281" y="35"/>
                    <a:pt x="289" y="34"/>
                    <a:pt x="297" y="34"/>
                  </a:cubicBezTo>
                  <a:cubicBezTo>
                    <a:pt x="300" y="34"/>
                    <a:pt x="304" y="33"/>
                    <a:pt x="308" y="33"/>
                  </a:cubicBezTo>
                  <a:cubicBezTo>
                    <a:pt x="322" y="33"/>
                    <a:pt x="336" y="32"/>
                    <a:pt x="351" y="32"/>
                  </a:cubicBezTo>
                  <a:cubicBezTo>
                    <a:pt x="354" y="32"/>
                    <a:pt x="357" y="31"/>
                    <a:pt x="360" y="31"/>
                  </a:cubicBezTo>
                  <a:cubicBezTo>
                    <a:pt x="382" y="29"/>
                    <a:pt x="403" y="26"/>
                    <a:pt x="425" y="24"/>
                  </a:cubicBezTo>
                  <a:cubicBezTo>
                    <a:pt x="429" y="24"/>
                    <a:pt x="432" y="24"/>
                    <a:pt x="435" y="24"/>
                  </a:cubicBezTo>
                  <a:cubicBezTo>
                    <a:pt x="443" y="23"/>
                    <a:pt x="450" y="23"/>
                    <a:pt x="458" y="23"/>
                  </a:cubicBezTo>
                  <a:cubicBezTo>
                    <a:pt x="463" y="23"/>
                    <a:pt x="467" y="23"/>
                    <a:pt x="471" y="23"/>
                  </a:cubicBezTo>
                  <a:cubicBezTo>
                    <a:pt x="484" y="24"/>
                    <a:pt x="496" y="29"/>
                    <a:pt x="507" y="36"/>
                  </a:cubicBezTo>
                  <a:cubicBezTo>
                    <a:pt x="523" y="45"/>
                    <a:pt x="538" y="55"/>
                    <a:pt x="552" y="68"/>
                  </a:cubicBezTo>
                  <a:cubicBezTo>
                    <a:pt x="561" y="78"/>
                    <a:pt x="568" y="91"/>
                    <a:pt x="574" y="103"/>
                  </a:cubicBezTo>
                  <a:cubicBezTo>
                    <a:pt x="583" y="121"/>
                    <a:pt x="589" y="140"/>
                    <a:pt x="598" y="157"/>
                  </a:cubicBezTo>
                  <a:cubicBezTo>
                    <a:pt x="607" y="174"/>
                    <a:pt x="611" y="193"/>
                    <a:pt x="617" y="212"/>
                  </a:cubicBezTo>
                  <a:cubicBezTo>
                    <a:pt x="623" y="230"/>
                    <a:pt x="631" y="247"/>
                    <a:pt x="640" y="263"/>
                  </a:cubicBezTo>
                  <a:cubicBezTo>
                    <a:pt x="649" y="280"/>
                    <a:pt x="655" y="298"/>
                    <a:pt x="667" y="313"/>
                  </a:cubicBezTo>
                  <a:cubicBezTo>
                    <a:pt x="687" y="340"/>
                    <a:pt x="707" y="367"/>
                    <a:pt x="738" y="382"/>
                  </a:cubicBezTo>
                  <a:cubicBezTo>
                    <a:pt x="759" y="392"/>
                    <a:pt x="778" y="406"/>
                    <a:pt x="799" y="414"/>
                  </a:cubicBezTo>
                  <a:cubicBezTo>
                    <a:pt x="821" y="422"/>
                    <a:pt x="844" y="426"/>
                    <a:pt x="867" y="426"/>
                  </a:cubicBezTo>
                  <a:cubicBezTo>
                    <a:pt x="870" y="426"/>
                    <a:pt x="873" y="426"/>
                    <a:pt x="877" y="426"/>
                  </a:cubicBezTo>
                  <a:cubicBezTo>
                    <a:pt x="885" y="426"/>
                    <a:pt x="894" y="424"/>
                    <a:pt x="902" y="423"/>
                  </a:cubicBezTo>
                  <a:cubicBezTo>
                    <a:pt x="907" y="422"/>
                    <a:pt x="912" y="421"/>
                    <a:pt x="916" y="419"/>
                  </a:cubicBezTo>
                  <a:cubicBezTo>
                    <a:pt x="940" y="409"/>
                    <a:pt x="991" y="397"/>
                    <a:pt x="1021" y="395"/>
                  </a:cubicBezTo>
                  <a:cubicBezTo>
                    <a:pt x="1024" y="395"/>
                    <a:pt x="1026" y="395"/>
                    <a:pt x="1028" y="395"/>
                  </a:cubicBezTo>
                  <a:cubicBezTo>
                    <a:pt x="1029" y="395"/>
                    <a:pt x="1030" y="395"/>
                    <a:pt x="1031" y="395"/>
                  </a:cubicBezTo>
                  <a:cubicBezTo>
                    <a:pt x="1050" y="395"/>
                    <a:pt x="1070" y="398"/>
                    <a:pt x="1089" y="402"/>
                  </a:cubicBezTo>
                  <a:cubicBezTo>
                    <a:pt x="1096" y="403"/>
                    <a:pt x="1103" y="408"/>
                    <a:pt x="1111" y="412"/>
                  </a:cubicBezTo>
                  <a:cubicBezTo>
                    <a:pt x="1100" y="438"/>
                    <a:pt x="1101" y="461"/>
                    <a:pt x="1116" y="484"/>
                  </a:cubicBezTo>
                  <a:cubicBezTo>
                    <a:pt x="1111" y="487"/>
                    <a:pt x="1106" y="490"/>
                    <a:pt x="1101" y="493"/>
                  </a:cubicBezTo>
                  <a:cubicBezTo>
                    <a:pt x="1104" y="500"/>
                    <a:pt x="1108" y="502"/>
                    <a:pt x="1112" y="502"/>
                  </a:cubicBezTo>
                  <a:cubicBezTo>
                    <a:pt x="1113" y="502"/>
                    <a:pt x="1113" y="502"/>
                    <a:pt x="1113" y="502"/>
                  </a:cubicBezTo>
                  <a:cubicBezTo>
                    <a:pt x="1115" y="502"/>
                    <a:pt x="1116" y="502"/>
                    <a:pt x="1118" y="501"/>
                  </a:cubicBezTo>
                  <a:cubicBezTo>
                    <a:pt x="1128" y="499"/>
                    <a:pt x="1137" y="495"/>
                    <a:pt x="1147" y="492"/>
                  </a:cubicBezTo>
                  <a:cubicBezTo>
                    <a:pt x="1153" y="491"/>
                    <a:pt x="1159" y="489"/>
                    <a:pt x="1168" y="487"/>
                  </a:cubicBezTo>
                  <a:cubicBezTo>
                    <a:pt x="1164" y="492"/>
                    <a:pt x="1163" y="496"/>
                    <a:pt x="1161" y="498"/>
                  </a:cubicBezTo>
                  <a:cubicBezTo>
                    <a:pt x="1143" y="517"/>
                    <a:pt x="1128" y="538"/>
                    <a:pt x="1108" y="553"/>
                  </a:cubicBezTo>
                  <a:cubicBezTo>
                    <a:pt x="1099" y="559"/>
                    <a:pt x="1092" y="568"/>
                    <a:pt x="1084" y="575"/>
                  </a:cubicBezTo>
                  <a:cubicBezTo>
                    <a:pt x="1078" y="580"/>
                    <a:pt x="1072" y="587"/>
                    <a:pt x="1063" y="587"/>
                  </a:cubicBezTo>
                  <a:cubicBezTo>
                    <a:pt x="1063" y="587"/>
                    <a:pt x="1063" y="587"/>
                    <a:pt x="1062" y="587"/>
                  </a:cubicBezTo>
                  <a:cubicBezTo>
                    <a:pt x="1062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0" y="587"/>
                  </a:cubicBezTo>
                  <a:cubicBezTo>
                    <a:pt x="1057" y="587"/>
                    <a:pt x="1053" y="591"/>
                    <a:pt x="1052" y="594"/>
                  </a:cubicBezTo>
                  <a:cubicBezTo>
                    <a:pt x="1048" y="608"/>
                    <a:pt x="1038" y="614"/>
                    <a:pt x="1028" y="621"/>
                  </a:cubicBezTo>
                  <a:cubicBezTo>
                    <a:pt x="1002" y="642"/>
                    <a:pt x="975" y="662"/>
                    <a:pt x="947" y="680"/>
                  </a:cubicBezTo>
                  <a:cubicBezTo>
                    <a:pt x="925" y="695"/>
                    <a:pt x="902" y="708"/>
                    <a:pt x="879" y="721"/>
                  </a:cubicBezTo>
                  <a:cubicBezTo>
                    <a:pt x="855" y="735"/>
                    <a:pt x="832" y="749"/>
                    <a:pt x="808" y="764"/>
                  </a:cubicBezTo>
                  <a:cubicBezTo>
                    <a:pt x="804" y="766"/>
                    <a:pt x="800" y="769"/>
                    <a:pt x="795" y="771"/>
                  </a:cubicBezTo>
                  <a:cubicBezTo>
                    <a:pt x="777" y="779"/>
                    <a:pt x="759" y="786"/>
                    <a:pt x="742" y="795"/>
                  </a:cubicBezTo>
                  <a:cubicBezTo>
                    <a:pt x="720" y="807"/>
                    <a:pt x="696" y="814"/>
                    <a:pt x="674" y="825"/>
                  </a:cubicBezTo>
                  <a:cubicBezTo>
                    <a:pt x="643" y="839"/>
                    <a:pt x="614" y="855"/>
                    <a:pt x="580" y="860"/>
                  </a:cubicBezTo>
                  <a:cubicBezTo>
                    <a:pt x="558" y="864"/>
                    <a:pt x="536" y="872"/>
                    <a:pt x="515" y="879"/>
                  </a:cubicBezTo>
                  <a:cubicBezTo>
                    <a:pt x="498" y="883"/>
                    <a:pt x="482" y="889"/>
                    <a:pt x="466" y="894"/>
                  </a:cubicBezTo>
                  <a:cubicBezTo>
                    <a:pt x="464" y="894"/>
                    <a:pt x="462" y="895"/>
                    <a:pt x="460" y="895"/>
                  </a:cubicBezTo>
                  <a:cubicBezTo>
                    <a:pt x="459" y="895"/>
                    <a:pt x="459" y="895"/>
                    <a:pt x="459" y="895"/>
                  </a:cubicBezTo>
                  <a:cubicBezTo>
                    <a:pt x="455" y="895"/>
                    <a:pt x="452" y="894"/>
                    <a:pt x="448" y="890"/>
                  </a:cubicBezTo>
                  <a:cubicBezTo>
                    <a:pt x="441" y="884"/>
                    <a:pt x="436" y="881"/>
                    <a:pt x="431" y="881"/>
                  </a:cubicBezTo>
                  <a:cubicBezTo>
                    <a:pt x="431" y="881"/>
                    <a:pt x="430" y="881"/>
                    <a:pt x="430" y="881"/>
                  </a:cubicBezTo>
                  <a:cubicBezTo>
                    <a:pt x="425" y="881"/>
                    <a:pt x="420" y="884"/>
                    <a:pt x="412" y="889"/>
                  </a:cubicBezTo>
                  <a:cubicBezTo>
                    <a:pt x="405" y="895"/>
                    <a:pt x="397" y="901"/>
                    <a:pt x="388" y="907"/>
                  </a:cubicBezTo>
                  <a:cubicBezTo>
                    <a:pt x="379" y="892"/>
                    <a:pt x="364" y="894"/>
                    <a:pt x="352" y="893"/>
                  </a:cubicBezTo>
                  <a:cubicBezTo>
                    <a:pt x="351" y="893"/>
                    <a:pt x="351" y="893"/>
                    <a:pt x="350" y="893"/>
                  </a:cubicBezTo>
                  <a:cubicBezTo>
                    <a:pt x="349" y="893"/>
                    <a:pt x="348" y="893"/>
                    <a:pt x="347" y="893"/>
                  </a:cubicBezTo>
                  <a:cubicBezTo>
                    <a:pt x="337" y="894"/>
                    <a:pt x="327" y="897"/>
                    <a:pt x="317" y="898"/>
                  </a:cubicBezTo>
                  <a:cubicBezTo>
                    <a:pt x="315" y="898"/>
                    <a:pt x="313" y="898"/>
                    <a:pt x="311" y="898"/>
                  </a:cubicBezTo>
                  <a:cubicBezTo>
                    <a:pt x="303" y="899"/>
                    <a:pt x="294" y="899"/>
                    <a:pt x="285" y="899"/>
                  </a:cubicBezTo>
                  <a:cubicBezTo>
                    <a:pt x="273" y="899"/>
                    <a:pt x="261" y="899"/>
                    <a:pt x="250" y="900"/>
                  </a:cubicBezTo>
                  <a:cubicBezTo>
                    <a:pt x="249" y="900"/>
                    <a:pt x="248" y="900"/>
                    <a:pt x="248" y="900"/>
                  </a:cubicBezTo>
                  <a:cubicBezTo>
                    <a:pt x="247" y="900"/>
                    <a:pt x="246" y="900"/>
                    <a:pt x="245" y="900"/>
                  </a:cubicBezTo>
                  <a:cubicBezTo>
                    <a:pt x="244" y="900"/>
                    <a:pt x="243" y="900"/>
                    <a:pt x="242" y="900"/>
                  </a:cubicBezTo>
                  <a:cubicBezTo>
                    <a:pt x="241" y="900"/>
                    <a:pt x="239" y="900"/>
                    <a:pt x="237" y="900"/>
                  </a:cubicBezTo>
                  <a:cubicBezTo>
                    <a:pt x="231" y="900"/>
                    <a:pt x="225" y="899"/>
                    <a:pt x="219" y="896"/>
                  </a:cubicBezTo>
                  <a:cubicBezTo>
                    <a:pt x="217" y="895"/>
                    <a:pt x="215" y="895"/>
                    <a:pt x="213" y="895"/>
                  </a:cubicBezTo>
                  <a:cubicBezTo>
                    <a:pt x="212" y="895"/>
                    <a:pt x="212" y="895"/>
                    <a:pt x="212" y="895"/>
                  </a:cubicBezTo>
                  <a:cubicBezTo>
                    <a:pt x="206" y="895"/>
                    <a:pt x="202" y="899"/>
                    <a:pt x="200" y="904"/>
                  </a:cubicBezTo>
                  <a:cubicBezTo>
                    <a:pt x="198" y="913"/>
                    <a:pt x="204" y="924"/>
                    <a:pt x="213" y="924"/>
                  </a:cubicBezTo>
                  <a:cubicBezTo>
                    <a:pt x="217" y="924"/>
                    <a:pt x="221" y="924"/>
                    <a:pt x="225" y="924"/>
                  </a:cubicBezTo>
                  <a:cubicBezTo>
                    <a:pt x="232" y="924"/>
                    <a:pt x="240" y="924"/>
                    <a:pt x="248" y="924"/>
                  </a:cubicBezTo>
                  <a:cubicBezTo>
                    <a:pt x="251" y="923"/>
                    <a:pt x="254" y="923"/>
                    <a:pt x="258" y="923"/>
                  </a:cubicBezTo>
                  <a:cubicBezTo>
                    <a:pt x="258" y="923"/>
                    <a:pt x="259" y="923"/>
                    <a:pt x="259" y="923"/>
                  </a:cubicBezTo>
                  <a:cubicBezTo>
                    <a:pt x="261" y="923"/>
                    <a:pt x="262" y="923"/>
                    <a:pt x="264" y="923"/>
                  </a:cubicBezTo>
                  <a:cubicBezTo>
                    <a:pt x="270" y="923"/>
                    <a:pt x="276" y="924"/>
                    <a:pt x="283" y="926"/>
                  </a:cubicBezTo>
                  <a:cubicBezTo>
                    <a:pt x="294" y="931"/>
                    <a:pt x="306" y="930"/>
                    <a:pt x="318" y="932"/>
                  </a:cubicBezTo>
                  <a:cubicBezTo>
                    <a:pt x="323" y="932"/>
                    <a:pt x="329" y="932"/>
                    <a:pt x="338" y="932"/>
                  </a:cubicBezTo>
                  <a:cubicBezTo>
                    <a:pt x="333" y="936"/>
                    <a:pt x="332" y="939"/>
                    <a:pt x="330" y="940"/>
                  </a:cubicBezTo>
                  <a:cubicBezTo>
                    <a:pt x="328" y="942"/>
                    <a:pt x="326" y="942"/>
                    <a:pt x="324" y="943"/>
                  </a:cubicBezTo>
                  <a:cubicBezTo>
                    <a:pt x="304" y="955"/>
                    <a:pt x="284" y="966"/>
                    <a:pt x="267" y="984"/>
                  </a:cubicBezTo>
                  <a:cubicBezTo>
                    <a:pt x="250" y="1003"/>
                    <a:pt x="229" y="1017"/>
                    <a:pt x="214" y="1038"/>
                  </a:cubicBezTo>
                  <a:cubicBezTo>
                    <a:pt x="206" y="1050"/>
                    <a:pt x="193" y="1059"/>
                    <a:pt x="182" y="1070"/>
                  </a:cubicBezTo>
                  <a:cubicBezTo>
                    <a:pt x="170" y="1061"/>
                    <a:pt x="157" y="1051"/>
                    <a:pt x="145" y="1040"/>
                  </a:cubicBezTo>
                  <a:cubicBezTo>
                    <a:pt x="138" y="1035"/>
                    <a:pt x="131" y="1029"/>
                    <a:pt x="124" y="1023"/>
                  </a:cubicBezTo>
                  <a:cubicBezTo>
                    <a:pt x="122" y="1022"/>
                    <a:pt x="120" y="1021"/>
                    <a:pt x="119" y="1020"/>
                  </a:cubicBezTo>
                  <a:cubicBezTo>
                    <a:pt x="98" y="998"/>
                    <a:pt x="76" y="980"/>
                    <a:pt x="51" y="962"/>
                  </a:cubicBezTo>
                  <a:cubicBezTo>
                    <a:pt x="111" y="932"/>
                    <a:pt x="168" y="900"/>
                    <a:pt x="217" y="852"/>
                  </a:cubicBezTo>
                  <a:cubicBezTo>
                    <a:pt x="215" y="859"/>
                    <a:pt x="213" y="866"/>
                    <a:pt x="210" y="874"/>
                  </a:cubicBezTo>
                  <a:cubicBezTo>
                    <a:pt x="222" y="873"/>
                    <a:pt x="230" y="868"/>
                    <a:pt x="235" y="859"/>
                  </a:cubicBezTo>
                  <a:cubicBezTo>
                    <a:pt x="243" y="844"/>
                    <a:pt x="250" y="830"/>
                    <a:pt x="257" y="815"/>
                  </a:cubicBezTo>
                  <a:cubicBezTo>
                    <a:pt x="259" y="810"/>
                    <a:pt x="261" y="805"/>
                    <a:pt x="266" y="805"/>
                  </a:cubicBezTo>
                  <a:cubicBezTo>
                    <a:pt x="266" y="805"/>
                    <a:pt x="266" y="805"/>
                    <a:pt x="266" y="805"/>
                  </a:cubicBezTo>
                  <a:cubicBezTo>
                    <a:pt x="267" y="805"/>
                    <a:pt x="267" y="805"/>
                    <a:pt x="267" y="805"/>
                  </a:cubicBezTo>
                  <a:cubicBezTo>
                    <a:pt x="268" y="805"/>
                    <a:pt x="269" y="805"/>
                    <a:pt x="270" y="805"/>
                  </a:cubicBezTo>
                  <a:cubicBezTo>
                    <a:pt x="270" y="805"/>
                    <a:pt x="270" y="805"/>
                    <a:pt x="271" y="805"/>
                  </a:cubicBezTo>
                  <a:cubicBezTo>
                    <a:pt x="280" y="805"/>
                    <a:pt x="284" y="797"/>
                    <a:pt x="291" y="792"/>
                  </a:cubicBezTo>
                  <a:cubicBezTo>
                    <a:pt x="302" y="782"/>
                    <a:pt x="313" y="772"/>
                    <a:pt x="325" y="764"/>
                  </a:cubicBezTo>
                  <a:cubicBezTo>
                    <a:pt x="339" y="755"/>
                    <a:pt x="340" y="749"/>
                    <a:pt x="329" y="736"/>
                  </a:cubicBezTo>
                  <a:cubicBezTo>
                    <a:pt x="328" y="735"/>
                    <a:pt x="327" y="734"/>
                    <a:pt x="326" y="733"/>
                  </a:cubicBezTo>
                  <a:cubicBezTo>
                    <a:pt x="339" y="713"/>
                    <a:pt x="466" y="605"/>
                    <a:pt x="505" y="581"/>
                  </a:cubicBezTo>
                  <a:cubicBezTo>
                    <a:pt x="519" y="601"/>
                    <a:pt x="534" y="620"/>
                    <a:pt x="558" y="633"/>
                  </a:cubicBezTo>
                  <a:cubicBezTo>
                    <a:pt x="558" y="617"/>
                    <a:pt x="547" y="610"/>
                    <a:pt x="542" y="601"/>
                  </a:cubicBezTo>
                  <a:cubicBezTo>
                    <a:pt x="536" y="591"/>
                    <a:pt x="527" y="583"/>
                    <a:pt x="520" y="575"/>
                  </a:cubicBezTo>
                  <a:cubicBezTo>
                    <a:pt x="521" y="570"/>
                    <a:pt x="523" y="566"/>
                    <a:pt x="523" y="562"/>
                  </a:cubicBezTo>
                  <a:cubicBezTo>
                    <a:pt x="523" y="560"/>
                    <a:pt x="520" y="556"/>
                    <a:pt x="518" y="555"/>
                  </a:cubicBezTo>
                  <a:cubicBezTo>
                    <a:pt x="502" y="550"/>
                    <a:pt x="498" y="534"/>
                    <a:pt x="493" y="520"/>
                  </a:cubicBezTo>
                  <a:cubicBezTo>
                    <a:pt x="483" y="493"/>
                    <a:pt x="474" y="465"/>
                    <a:pt x="465" y="438"/>
                  </a:cubicBezTo>
                  <a:cubicBezTo>
                    <a:pt x="464" y="435"/>
                    <a:pt x="463" y="431"/>
                    <a:pt x="461" y="429"/>
                  </a:cubicBezTo>
                  <a:cubicBezTo>
                    <a:pt x="445" y="407"/>
                    <a:pt x="442" y="380"/>
                    <a:pt x="431" y="355"/>
                  </a:cubicBezTo>
                  <a:cubicBezTo>
                    <a:pt x="426" y="344"/>
                    <a:pt x="426" y="331"/>
                    <a:pt x="428" y="318"/>
                  </a:cubicBezTo>
                  <a:cubicBezTo>
                    <a:pt x="429" y="308"/>
                    <a:pt x="430" y="297"/>
                    <a:pt x="424" y="286"/>
                  </a:cubicBezTo>
                  <a:cubicBezTo>
                    <a:pt x="423" y="283"/>
                    <a:pt x="422" y="279"/>
                    <a:pt x="419" y="278"/>
                  </a:cubicBezTo>
                  <a:cubicBezTo>
                    <a:pt x="408" y="274"/>
                    <a:pt x="404" y="263"/>
                    <a:pt x="398" y="254"/>
                  </a:cubicBezTo>
                  <a:cubicBezTo>
                    <a:pt x="394" y="249"/>
                    <a:pt x="390" y="243"/>
                    <a:pt x="386" y="238"/>
                  </a:cubicBezTo>
                  <a:cubicBezTo>
                    <a:pt x="378" y="227"/>
                    <a:pt x="367" y="223"/>
                    <a:pt x="354" y="220"/>
                  </a:cubicBezTo>
                  <a:cubicBezTo>
                    <a:pt x="338" y="216"/>
                    <a:pt x="322" y="210"/>
                    <a:pt x="306" y="204"/>
                  </a:cubicBezTo>
                  <a:cubicBezTo>
                    <a:pt x="302" y="202"/>
                    <a:pt x="299" y="198"/>
                    <a:pt x="296" y="195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301" y="193"/>
                    <a:pt x="304" y="193"/>
                    <a:pt x="306" y="195"/>
                  </a:cubicBezTo>
                  <a:cubicBezTo>
                    <a:pt x="314" y="198"/>
                    <a:pt x="321" y="202"/>
                    <a:pt x="329" y="204"/>
                  </a:cubicBezTo>
                  <a:cubicBezTo>
                    <a:pt x="330" y="205"/>
                    <a:pt x="332" y="205"/>
                    <a:pt x="333" y="205"/>
                  </a:cubicBezTo>
                  <a:cubicBezTo>
                    <a:pt x="333" y="205"/>
                    <a:pt x="333" y="205"/>
                    <a:pt x="334" y="205"/>
                  </a:cubicBezTo>
                  <a:cubicBezTo>
                    <a:pt x="337" y="205"/>
                    <a:pt x="340" y="203"/>
                    <a:pt x="342" y="198"/>
                  </a:cubicBezTo>
                  <a:cubicBezTo>
                    <a:pt x="344" y="191"/>
                    <a:pt x="341" y="188"/>
                    <a:pt x="335" y="185"/>
                  </a:cubicBezTo>
                  <a:cubicBezTo>
                    <a:pt x="327" y="181"/>
                    <a:pt x="319" y="177"/>
                    <a:pt x="311" y="172"/>
                  </a:cubicBezTo>
                  <a:cubicBezTo>
                    <a:pt x="306" y="169"/>
                    <a:pt x="302" y="165"/>
                    <a:pt x="297" y="162"/>
                  </a:cubicBezTo>
                  <a:cubicBezTo>
                    <a:pt x="298" y="161"/>
                    <a:pt x="298" y="160"/>
                    <a:pt x="298" y="158"/>
                  </a:cubicBezTo>
                  <a:cubicBezTo>
                    <a:pt x="304" y="159"/>
                    <a:pt x="310" y="159"/>
                    <a:pt x="316" y="159"/>
                  </a:cubicBezTo>
                  <a:cubicBezTo>
                    <a:pt x="318" y="159"/>
                    <a:pt x="320" y="159"/>
                    <a:pt x="321" y="159"/>
                  </a:cubicBezTo>
                  <a:cubicBezTo>
                    <a:pt x="322" y="159"/>
                    <a:pt x="322" y="159"/>
                    <a:pt x="323" y="159"/>
                  </a:cubicBezTo>
                  <a:cubicBezTo>
                    <a:pt x="328" y="159"/>
                    <a:pt x="329" y="156"/>
                    <a:pt x="334" y="144"/>
                  </a:cubicBezTo>
                  <a:cubicBezTo>
                    <a:pt x="312" y="131"/>
                    <a:pt x="285" y="138"/>
                    <a:pt x="261" y="126"/>
                  </a:cubicBezTo>
                  <a:cubicBezTo>
                    <a:pt x="266" y="120"/>
                    <a:pt x="270" y="116"/>
                    <a:pt x="273" y="111"/>
                  </a:cubicBezTo>
                  <a:cubicBezTo>
                    <a:pt x="259" y="105"/>
                    <a:pt x="245" y="98"/>
                    <a:pt x="232" y="92"/>
                  </a:cubicBezTo>
                  <a:cubicBezTo>
                    <a:pt x="231" y="91"/>
                    <a:pt x="230" y="89"/>
                    <a:pt x="228" y="86"/>
                  </a:cubicBezTo>
                  <a:cubicBezTo>
                    <a:pt x="230" y="85"/>
                    <a:pt x="232" y="83"/>
                    <a:pt x="234" y="83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50" y="87"/>
                    <a:pt x="266" y="90"/>
                    <a:pt x="279" y="101"/>
                  </a:cubicBezTo>
                  <a:cubicBezTo>
                    <a:pt x="284" y="106"/>
                    <a:pt x="292" y="108"/>
                    <a:pt x="300" y="108"/>
                  </a:cubicBezTo>
                  <a:moveTo>
                    <a:pt x="464" y="0"/>
                  </a:moveTo>
                  <a:cubicBezTo>
                    <a:pt x="455" y="0"/>
                    <a:pt x="445" y="1"/>
                    <a:pt x="436" y="1"/>
                  </a:cubicBezTo>
                  <a:cubicBezTo>
                    <a:pt x="421" y="1"/>
                    <a:pt x="406" y="1"/>
                    <a:pt x="391" y="2"/>
                  </a:cubicBezTo>
                  <a:cubicBezTo>
                    <a:pt x="380" y="3"/>
                    <a:pt x="369" y="4"/>
                    <a:pt x="358" y="6"/>
                  </a:cubicBezTo>
                  <a:cubicBezTo>
                    <a:pt x="350" y="9"/>
                    <a:pt x="342" y="9"/>
                    <a:pt x="334" y="10"/>
                  </a:cubicBezTo>
                  <a:cubicBezTo>
                    <a:pt x="330" y="10"/>
                    <a:pt x="327" y="10"/>
                    <a:pt x="323" y="10"/>
                  </a:cubicBezTo>
                  <a:cubicBezTo>
                    <a:pt x="320" y="10"/>
                    <a:pt x="316" y="11"/>
                    <a:pt x="313" y="11"/>
                  </a:cubicBezTo>
                  <a:cubicBezTo>
                    <a:pt x="306" y="11"/>
                    <a:pt x="298" y="12"/>
                    <a:pt x="291" y="13"/>
                  </a:cubicBezTo>
                  <a:cubicBezTo>
                    <a:pt x="279" y="16"/>
                    <a:pt x="266" y="16"/>
                    <a:pt x="254" y="19"/>
                  </a:cubicBezTo>
                  <a:cubicBezTo>
                    <a:pt x="242" y="22"/>
                    <a:pt x="231" y="25"/>
                    <a:pt x="219" y="28"/>
                  </a:cubicBezTo>
                  <a:cubicBezTo>
                    <a:pt x="202" y="33"/>
                    <a:pt x="184" y="39"/>
                    <a:pt x="165" y="44"/>
                  </a:cubicBezTo>
                  <a:cubicBezTo>
                    <a:pt x="176" y="68"/>
                    <a:pt x="176" y="68"/>
                    <a:pt x="197" y="78"/>
                  </a:cubicBezTo>
                  <a:cubicBezTo>
                    <a:pt x="204" y="89"/>
                    <a:pt x="208" y="101"/>
                    <a:pt x="215" y="107"/>
                  </a:cubicBezTo>
                  <a:cubicBezTo>
                    <a:pt x="228" y="117"/>
                    <a:pt x="237" y="131"/>
                    <a:pt x="249" y="140"/>
                  </a:cubicBezTo>
                  <a:cubicBezTo>
                    <a:pt x="261" y="149"/>
                    <a:pt x="268" y="162"/>
                    <a:pt x="276" y="174"/>
                  </a:cubicBezTo>
                  <a:cubicBezTo>
                    <a:pt x="272" y="195"/>
                    <a:pt x="277" y="212"/>
                    <a:pt x="294" y="221"/>
                  </a:cubicBezTo>
                  <a:cubicBezTo>
                    <a:pt x="309" y="229"/>
                    <a:pt x="325" y="235"/>
                    <a:pt x="341" y="240"/>
                  </a:cubicBezTo>
                  <a:cubicBezTo>
                    <a:pt x="351" y="243"/>
                    <a:pt x="361" y="241"/>
                    <a:pt x="366" y="253"/>
                  </a:cubicBezTo>
                  <a:cubicBezTo>
                    <a:pt x="390" y="271"/>
                    <a:pt x="399" y="297"/>
                    <a:pt x="404" y="327"/>
                  </a:cubicBezTo>
                  <a:cubicBezTo>
                    <a:pt x="406" y="340"/>
                    <a:pt x="409" y="352"/>
                    <a:pt x="413" y="364"/>
                  </a:cubicBezTo>
                  <a:cubicBezTo>
                    <a:pt x="426" y="397"/>
                    <a:pt x="439" y="429"/>
                    <a:pt x="452" y="462"/>
                  </a:cubicBezTo>
                  <a:cubicBezTo>
                    <a:pt x="464" y="494"/>
                    <a:pt x="477" y="526"/>
                    <a:pt x="489" y="559"/>
                  </a:cubicBezTo>
                  <a:cubicBezTo>
                    <a:pt x="478" y="568"/>
                    <a:pt x="465" y="577"/>
                    <a:pt x="454" y="587"/>
                  </a:cubicBezTo>
                  <a:cubicBezTo>
                    <a:pt x="436" y="602"/>
                    <a:pt x="420" y="618"/>
                    <a:pt x="402" y="633"/>
                  </a:cubicBezTo>
                  <a:cubicBezTo>
                    <a:pt x="364" y="664"/>
                    <a:pt x="324" y="693"/>
                    <a:pt x="292" y="732"/>
                  </a:cubicBezTo>
                  <a:cubicBezTo>
                    <a:pt x="282" y="744"/>
                    <a:pt x="270" y="753"/>
                    <a:pt x="260" y="765"/>
                  </a:cubicBezTo>
                  <a:cubicBezTo>
                    <a:pt x="241" y="785"/>
                    <a:pt x="224" y="808"/>
                    <a:pt x="204" y="828"/>
                  </a:cubicBezTo>
                  <a:cubicBezTo>
                    <a:pt x="185" y="848"/>
                    <a:pt x="164" y="867"/>
                    <a:pt x="142" y="884"/>
                  </a:cubicBezTo>
                  <a:cubicBezTo>
                    <a:pt x="110" y="909"/>
                    <a:pt x="73" y="925"/>
                    <a:pt x="36" y="943"/>
                  </a:cubicBezTo>
                  <a:cubicBezTo>
                    <a:pt x="32" y="946"/>
                    <a:pt x="27" y="948"/>
                    <a:pt x="22" y="948"/>
                  </a:cubicBezTo>
                  <a:cubicBezTo>
                    <a:pt x="22" y="948"/>
                    <a:pt x="22" y="948"/>
                    <a:pt x="21" y="948"/>
                  </a:cubicBezTo>
                  <a:cubicBezTo>
                    <a:pt x="19" y="948"/>
                    <a:pt x="17" y="948"/>
                    <a:pt x="15" y="947"/>
                  </a:cubicBezTo>
                  <a:cubicBezTo>
                    <a:pt x="13" y="947"/>
                    <a:pt x="12" y="947"/>
                    <a:pt x="11" y="947"/>
                  </a:cubicBezTo>
                  <a:cubicBezTo>
                    <a:pt x="11" y="947"/>
                    <a:pt x="11" y="947"/>
                    <a:pt x="10" y="947"/>
                  </a:cubicBezTo>
                  <a:cubicBezTo>
                    <a:pt x="3" y="947"/>
                    <a:pt x="0" y="955"/>
                    <a:pt x="3" y="963"/>
                  </a:cubicBezTo>
                  <a:cubicBezTo>
                    <a:pt x="6" y="973"/>
                    <a:pt x="13" y="978"/>
                    <a:pt x="22" y="980"/>
                  </a:cubicBezTo>
                  <a:cubicBezTo>
                    <a:pt x="32" y="983"/>
                    <a:pt x="42" y="986"/>
                    <a:pt x="51" y="992"/>
                  </a:cubicBezTo>
                  <a:cubicBezTo>
                    <a:pt x="71" y="1003"/>
                    <a:pt x="90" y="1015"/>
                    <a:pt x="105" y="1035"/>
                  </a:cubicBezTo>
                  <a:cubicBezTo>
                    <a:pt x="106" y="1036"/>
                    <a:pt x="107" y="1037"/>
                    <a:pt x="108" y="1038"/>
                  </a:cubicBezTo>
                  <a:cubicBezTo>
                    <a:pt x="122" y="1044"/>
                    <a:pt x="131" y="1056"/>
                    <a:pt x="142" y="1066"/>
                  </a:cubicBezTo>
                  <a:cubicBezTo>
                    <a:pt x="156" y="1079"/>
                    <a:pt x="172" y="1089"/>
                    <a:pt x="190" y="1096"/>
                  </a:cubicBezTo>
                  <a:cubicBezTo>
                    <a:pt x="192" y="1096"/>
                    <a:pt x="194" y="1097"/>
                    <a:pt x="196" y="1097"/>
                  </a:cubicBezTo>
                  <a:cubicBezTo>
                    <a:pt x="196" y="1097"/>
                    <a:pt x="196" y="1097"/>
                    <a:pt x="197" y="1097"/>
                  </a:cubicBezTo>
                  <a:cubicBezTo>
                    <a:pt x="201" y="1097"/>
                    <a:pt x="203" y="1094"/>
                    <a:pt x="204" y="1088"/>
                  </a:cubicBezTo>
                  <a:cubicBezTo>
                    <a:pt x="204" y="1082"/>
                    <a:pt x="207" y="1080"/>
                    <a:pt x="211" y="1077"/>
                  </a:cubicBezTo>
                  <a:cubicBezTo>
                    <a:pt x="225" y="1063"/>
                    <a:pt x="240" y="1049"/>
                    <a:pt x="254" y="1036"/>
                  </a:cubicBezTo>
                  <a:cubicBezTo>
                    <a:pt x="276" y="1016"/>
                    <a:pt x="298" y="996"/>
                    <a:pt x="321" y="979"/>
                  </a:cubicBezTo>
                  <a:cubicBezTo>
                    <a:pt x="343" y="962"/>
                    <a:pt x="367" y="949"/>
                    <a:pt x="390" y="935"/>
                  </a:cubicBezTo>
                  <a:cubicBezTo>
                    <a:pt x="397" y="932"/>
                    <a:pt x="405" y="930"/>
                    <a:pt x="412" y="928"/>
                  </a:cubicBezTo>
                  <a:cubicBezTo>
                    <a:pt x="424" y="925"/>
                    <a:pt x="437" y="923"/>
                    <a:pt x="450" y="920"/>
                  </a:cubicBezTo>
                  <a:cubicBezTo>
                    <a:pt x="488" y="910"/>
                    <a:pt x="526" y="898"/>
                    <a:pt x="564" y="889"/>
                  </a:cubicBezTo>
                  <a:cubicBezTo>
                    <a:pt x="595" y="881"/>
                    <a:pt x="625" y="875"/>
                    <a:pt x="654" y="861"/>
                  </a:cubicBezTo>
                  <a:cubicBezTo>
                    <a:pt x="657" y="860"/>
                    <a:pt x="660" y="859"/>
                    <a:pt x="663" y="858"/>
                  </a:cubicBezTo>
                  <a:cubicBezTo>
                    <a:pt x="691" y="850"/>
                    <a:pt x="718" y="837"/>
                    <a:pt x="745" y="825"/>
                  </a:cubicBezTo>
                  <a:cubicBezTo>
                    <a:pt x="761" y="817"/>
                    <a:pt x="778" y="809"/>
                    <a:pt x="794" y="802"/>
                  </a:cubicBezTo>
                  <a:cubicBezTo>
                    <a:pt x="796" y="804"/>
                    <a:pt x="797" y="805"/>
                    <a:pt x="797" y="805"/>
                  </a:cubicBezTo>
                  <a:cubicBezTo>
                    <a:pt x="798" y="808"/>
                    <a:pt x="799" y="810"/>
                    <a:pt x="800" y="813"/>
                  </a:cubicBezTo>
                  <a:cubicBezTo>
                    <a:pt x="807" y="838"/>
                    <a:pt x="822" y="857"/>
                    <a:pt x="841" y="870"/>
                  </a:cubicBezTo>
                  <a:cubicBezTo>
                    <a:pt x="863" y="884"/>
                    <a:pt x="879" y="904"/>
                    <a:pt x="898" y="921"/>
                  </a:cubicBezTo>
                  <a:cubicBezTo>
                    <a:pt x="913" y="935"/>
                    <a:pt x="929" y="950"/>
                    <a:pt x="948" y="958"/>
                  </a:cubicBezTo>
                  <a:cubicBezTo>
                    <a:pt x="978" y="971"/>
                    <a:pt x="1004" y="992"/>
                    <a:pt x="1029" y="1015"/>
                  </a:cubicBezTo>
                  <a:cubicBezTo>
                    <a:pt x="1046" y="1030"/>
                    <a:pt x="1066" y="1044"/>
                    <a:pt x="1086" y="1054"/>
                  </a:cubicBezTo>
                  <a:cubicBezTo>
                    <a:pt x="1107" y="1064"/>
                    <a:pt x="1128" y="1074"/>
                    <a:pt x="1152" y="1075"/>
                  </a:cubicBezTo>
                  <a:cubicBezTo>
                    <a:pt x="1156" y="1075"/>
                    <a:pt x="1159" y="1078"/>
                    <a:pt x="1162" y="1079"/>
                  </a:cubicBezTo>
                  <a:cubicBezTo>
                    <a:pt x="1173" y="1084"/>
                    <a:pt x="1183" y="1089"/>
                    <a:pt x="1194" y="1092"/>
                  </a:cubicBezTo>
                  <a:cubicBezTo>
                    <a:pt x="1208" y="1097"/>
                    <a:pt x="1222" y="1100"/>
                    <a:pt x="1237" y="1104"/>
                  </a:cubicBezTo>
                  <a:cubicBezTo>
                    <a:pt x="1239" y="1109"/>
                    <a:pt x="1241" y="1115"/>
                    <a:pt x="1244" y="1120"/>
                  </a:cubicBezTo>
                  <a:cubicBezTo>
                    <a:pt x="1257" y="1146"/>
                    <a:pt x="1269" y="1171"/>
                    <a:pt x="1292" y="1188"/>
                  </a:cubicBezTo>
                  <a:cubicBezTo>
                    <a:pt x="1300" y="1194"/>
                    <a:pt x="1309" y="1199"/>
                    <a:pt x="1317" y="1199"/>
                  </a:cubicBezTo>
                  <a:cubicBezTo>
                    <a:pt x="1318" y="1199"/>
                    <a:pt x="1318" y="1199"/>
                    <a:pt x="1319" y="1199"/>
                  </a:cubicBezTo>
                  <a:cubicBezTo>
                    <a:pt x="1324" y="1199"/>
                    <a:pt x="1329" y="1196"/>
                    <a:pt x="1334" y="1192"/>
                  </a:cubicBezTo>
                  <a:cubicBezTo>
                    <a:pt x="1349" y="1213"/>
                    <a:pt x="1363" y="1234"/>
                    <a:pt x="1378" y="1254"/>
                  </a:cubicBezTo>
                  <a:cubicBezTo>
                    <a:pt x="1382" y="1259"/>
                    <a:pt x="1388" y="1264"/>
                    <a:pt x="1394" y="1266"/>
                  </a:cubicBezTo>
                  <a:cubicBezTo>
                    <a:pt x="1395" y="1266"/>
                    <a:pt x="1396" y="1267"/>
                    <a:pt x="1397" y="1267"/>
                  </a:cubicBezTo>
                  <a:cubicBezTo>
                    <a:pt x="1397" y="1267"/>
                    <a:pt x="1397" y="1267"/>
                    <a:pt x="1398" y="1267"/>
                  </a:cubicBezTo>
                  <a:cubicBezTo>
                    <a:pt x="1402" y="1266"/>
                    <a:pt x="1406" y="1264"/>
                    <a:pt x="1410" y="1264"/>
                  </a:cubicBezTo>
                  <a:cubicBezTo>
                    <a:pt x="1421" y="1278"/>
                    <a:pt x="1432" y="1293"/>
                    <a:pt x="1443" y="1307"/>
                  </a:cubicBezTo>
                  <a:cubicBezTo>
                    <a:pt x="1447" y="1311"/>
                    <a:pt x="1452" y="1315"/>
                    <a:pt x="1457" y="1316"/>
                  </a:cubicBezTo>
                  <a:cubicBezTo>
                    <a:pt x="1457" y="1316"/>
                    <a:pt x="1458" y="1316"/>
                    <a:pt x="1458" y="1316"/>
                  </a:cubicBezTo>
                  <a:cubicBezTo>
                    <a:pt x="1458" y="1316"/>
                    <a:pt x="1458" y="1316"/>
                    <a:pt x="1459" y="1316"/>
                  </a:cubicBezTo>
                  <a:cubicBezTo>
                    <a:pt x="1462" y="1316"/>
                    <a:pt x="1466" y="1313"/>
                    <a:pt x="1470" y="1312"/>
                  </a:cubicBezTo>
                  <a:cubicBezTo>
                    <a:pt x="1477" y="1321"/>
                    <a:pt x="1484" y="1330"/>
                    <a:pt x="1492" y="1339"/>
                  </a:cubicBezTo>
                  <a:cubicBezTo>
                    <a:pt x="1501" y="1351"/>
                    <a:pt x="1512" y="1359"/>
                    <a:pt x="1525" y="1359"/>
                  </a:cubicBezTo>
                  <a:cubicBezTo>
                    <a:pt x="1526" y="1359"/>
                    <a:pt x="1526" y="1359"/>
                    <a:pt x="1527" y="1359"/>
                  </a:cubicBezTo>
                  <a:cubicBezTo>
                    <a:pt x="1530" y="1359"/>
                    <a:pt x="1533" y="1358"/>
                    <a:pt x="1537" y="1357"/>
                  </a:cubicBezTo>
                  <a:cubicBezTo>
                    <a:pt x="1548" y="1372"/>
                    <a:pt x="1558" y="1387"/>
                    <a:pt x="1569" y="1401"/>
                  </a:cubicBezTo>
                  <a:cubicBezTo>
                    <a:pt x="1574" y="1408"/>
                    <a:pt x="1579" y="1415"/>
                    <a:pt x="1582" y="1423"/>
                  </a:cubicBezTo>
                  <a:cubicBezTo>
                    <a:pt x="1587" y="1437"/>
                    <a:pt x="1589" y="1440"/>
                    <a:pt x="1598" y="1440"/>
                  </a:cubicBezTo>
                  <a:cubicBezTo>
                    <a:pt x="1599" y="1440"/>
                    <a:pt x="1600" y="1440"/>
                    <a:pt x="1601" y="1440"/>
                  </a:cubicBezTo>
                  <a:cubicBezTo>
                    <a:pt x="1602" y="1439"/>
                    <a:pt x="1604" y="1439"/>
                    <a:pt x="1606" y="1439"/>
                  </a:cubicBezTo>
                  <a:cubicBezTo>
                    <a:pt x="1616" y="1438"/>
                    <a:pt x="1618" y="1436"/>
                    <a:pt x="1620" y="1424"/>
                  </a:cubicBezTo>
                  <a:cubicBezTo>
                    <a:pt x="1622" y="1414"/>
                    <a:pt x="1623" y="1404"/>
                    <a:pt x="1627" y="1394"/>
                  </a:cubicBezTo>
                  <a:cubicBezTo>
                    <a:pt x="1633" y="1377"/>
                    <a:pt x="1635" y="1359"/>
                    <a:pt x="1633" y="1341"/>
                  </a:cubicBezTo>
                  <a:cubicBezTo>
                    <a:pt x="1630" y="1305"/>
                    <a:pt x="1626" y="1270"/>
                    <a:pt x="1622" y="1234"/>
                  </a:cubicBezTo>
                  <a:cubicBezTo>
                    <a:pt x="1618" y="1207"/>
                    <a:pt x="1615" y="1180"/>
                    <a:pt x="1611" y="1153"/>
                  </a:cubicBezTo>
                  <a:cubicBezTo>
                    <a:pt x="1604" y="1110"/>
                    <a:pt x="1592" y="1069"/>
                    <a:pt x="1573" y="1030"/>
                  </a:cubicBezTo>
                  <a:cubicBezTo>
                    <a:pt x="1561" y="1004"/>
                    <a:pt x="1550" y="979"/>
                    <a:pt x="1535" y="955"/>
                  </a:cubicBezTo>
                  <a:cubicBezTo>
                    <a:pt x="1531" y="949"/>
                    <a:pt x="1527" y="943"/>
                    <a:pt x="1525" y="937"/>
                  </a:cubicBezTo>
                  <a:cubicBezTo>
                    <a:pt x="1512" y="903"/>
                    <a:pt x="1493" y="874"/>
                    <a:pt x="1471" y="847"/>
                  </a:cubicBezTo>
                  <a:cubicBezTo>
                    <a:pt x="1466" y="840"/>
                    <a:pt x="1461" y="833"/>
                    <a:pt x="1459" y="826"/>
                  </a:cubicBezTo>
                  <a:cubicBezTo>
                    <a:pt x="1456" y="812"/>
                    <a:pt x="1449" y="803"/>
                    <a:pt x="1439" y="796"/>
                  </a:cubicBezTo>
                  <a:cubicBezTo>
                    <a:pt x="1431" y="790"/>
                    <a:pt x="1424" y="783"/>
                    <a:pt x="1415" y="777"/>
                  </a:cubicBezTo>
                  <a:cubicBezTo>
                    <a:pt x="1382" y="753"/>
                    <a:pt x="1346" y="732"/>
                    <a:pt x="1308" y="715"/>
                  </a:cubicBezTo>
                  <a:cubicBezTo>
                    <a:pt x="1280" y="702"/>
                    <a:pt x="1250" y="695"/>
                    <a:pt x="1220" y="688"/>
                  </a:cubicBezTo>
                  <a:cubicBezTo>
                    <a:pt x="1210" y="685"/>
                    <a:pt x="1200" y="683"/>
                    <a:pt x="1190" y="681"/>
                  </a:cubicBezTo>
                  <a:cubicBezTo>
                    <a:pt x="1157" y="678"/>
                    <a:pt x="1128" y="663"/>
                    <a:pt x="1102" y="644"/>
                  </a:cubicBezTo>
                  <a:cubicBezTo>
                    <a:pt x="1094" y="639"/>
                    <a:pt x="1088" y="630"/>
                    <a:pt x="1083" y="622"/>
                  </a:cubicBezTo>
                  <a:cubicBezTo>
                    <a:pt x="1077" y="615"/>
                    <a:pt x="1078" y="607"/>
                    <a:pt x="1083" y="602"/>
                  </a:cubicBezTo>
                  <a:cubicBezTo>
                    <a:pt x="1099" y="587"/>
                    <a:pt x="1115" y="573"/>
                    <a:pt x="1131" y="558"/>
                  </a:cubicBezTo>
                  <a:cubicBezTo>
                    <a:pt x="1138" y="552"/>
                    <a:pt x="1146" y="546"/>
                    <a:pt x="1152" y="539"/>
                  </a:cubicBezTo>
                  <a:cubicBezTo>
                    <a:pt x="1163" y="527"/>
                    <a:pt x="1174" y="513"/>
                    <a:pt x="1186" y="501"/>
                  </a:cubicBezTo>
                  <a:cubicBezTo>
                    <a:pt x="1192" y="495"/>
                    <a:pt x="1196" y="488"/>
                    <a:pt x="1195" y="481"/>
                  </a:cubicBezTo>
                  <a:cubicBezTo>
                    <a:pt x="1226" y="468"/>
                    <a:pt x="1257" y="457"/>
                    <a:pt x="1287" y="444"/>
                  </a:cubicBezTo>
                  <a:cubicBezTo>
                    <a:pt x="1333" y="422"/>
                    <a:pt x="1378" y="399"/>
                    <a:pt x="1424" y="377"/>
                  </a:cubicBezTo>
                  <a:cubicBezTo>
                    <a:pt x="1431" y="373"/>
                    <a:pt x="1433" y="368"/>
                    <a:pt x="1430" y="360"/>
                  </a:cubicBezTo>
                  <a:cubicBezTo>
                    <a:pt x="1428" y="354"/>
                    <a:pt x="1426" y="352"/>
                    <a:pt x="1422" y="352"/>
                  </a:cubicBezTo>
                  <a:cubicBezTo>
                    <a:pt x="1422" y="352"/>
                    <a:pt x="1422" y="352"/>
                    <a:pt x="1422" y="352"/>
                  </a:cubicBezTo>
                  <a:cubicBezTo>
                    <a:pt x="1420" y="352"/>
                    <a:pt x="1418" y="353"/>
                    <a:pt x="1415" y="354"/>
                  </a:cubicBezTo>
                  <a:cubicBezTo>
                    <a:pt x="1409" y="356"/>
                    <a:pt x="1403" y="358"/>
                    <a:pt x="1396" y="359"/>
                  </a:cubicBezTo>
                  <a:cubicBezTo>
                    <a:pt x="1395" y="359"/>
                    <a:pt x="1393" y="359"/>
                    <a:pt x="1392" y="359"/>
                  </a:cubicBezTo>
                  <a:cubicBezTo>
                    <a:pt x="1388" y="359"/>
                    <a:pt x="1385" y="359"/>
                    <a:pt x="1381" y="359"/>
                  </a:cubicBezTo>
                  <a:cubicBezTo>
                    <a:pt x="1378" y="359"/>
                    <a:pt x="1374" y="359"/>
                    <a:pt x="1371" y="360"/>
                  </a:cubicBezTo>
                  <a:cubicBezTo>
                    <a:pt x="1367" y="360"/>
                    <a:pt x="1364" y="360"/>
                    <a:pt x="1361" y="361"/>
                  </a:cubicBezTo>
                  <a:cubicBezTo>
                    <a:pt x="1312" y="370"/>
                    <a:pt x="1263" y="379"/>
                    <a:pt x="1214" y="389"/>
                  </a:cubicBezTo>
                  <a:cubicBezTo>
                    <a:pt x="1191" y="393"/>
                    <a:pt x="1167" y="398"/>
                    <a:pt x="1144" y="402"/>
                  </a:cubicBezTo>
                  <a:cubicBezTo>
                    <a:pt x="1142" y="402"/>
                    <a:pt x="1140" y="403"/>
                    <a:pt x="1138" y="403"/>
                  </a:cubicBezTo>
                  <a:cubicBezTo>
                    <a:pt x="1138" y="403"/>
                    <a:pt x="1137" y="403"/>
                    <a:pt x="1137" y="403"/>
                  </a:cubicBezTo>
                  <a:cubicBezTo>
                    <a:pt x="1130" y="403"/>
                    <a:pt x="1123" y="400"/>
                    <a:pt x="1117" y="394"/>
                  </a:cubicBezTo>
                  <a:cubicBezTo>
                    <a:pt x="1112" y="389"/>
                    <a:pt x="1103" y="387"/>
                    <a:pt x="1096" y="384"/>
                  </a:cubicBezTo>
                  <a:cubicBezTo>
                    <a:pt x="1090" y="382"/>
                    <a:pt x="1082" y="383"/>
                    <a:pt x="1077" y="379"/>
                  </a:cubicBezTo>
                  <a:cubicBezTo>
                    <a:pt x="1071" y="373"/>
                    <a:pt x="1064" y="372"/>
                    <a:pt x="1057" y="372"/>
                  </a:cubicBezTo>
                  <a:cubicBezTo>
                    <a:pt x="1055" y="372"/>
                    <a:pt x="1053" y="372"/>
                    <a:pt x="1051" y="372"/>
                  </a:cubicBezTo>
                  <a:cubicBezTo>
                    <a:pt x="1050" y="372"/>
                    <a:pt x="1048" y="372"/>
                    <a:pt x="1047" y="372"/>
                  </a:cubicBezTo>
                  <a:cubicBezTo>
                    <a:pt x="1028" y="373"/>
                    <a:pt x="1009" y="374"/>
                    <a:pt x="990" y="376"/>
                  </a:cubicBezTo>
                  <a:cubicBezTo>
                    <a:pt x="981" y="376"/>
                    <a:pt x="973" y="377"/>
                    <a:pt x="965" y="383"/>
                  </a:cubicBezTo>
                  <a:cubicBezTo>
                    <a:pt x="963" y="385"/>
                    <a:pt x="959" y="387"/>
                    <a:pt x="955" y="387"/>
                  </a:cubicBezTo>
                  <a:cubicBezTo>
                    <a:pt x="955" y="387"/>
                    <a:pt x="954" y="387"/>
                    <a:pt x="954" y="387"/>
                  </a:cubicBezTo>
                  <a:cubicBezTo>
                    <a:pt x="953" y="387"/>
                    <a:pt x="952" y="387"/>
                    <a:pt x="951" y="387"/>
                  </a:cubicBezTo>
                  <a:cubicBezTo>
                    <a:pt x="948" y="386"/>
                    <a:pt x="946" y="386"/>
                    <a:pt x="944" y="386"/>
                  </a:cubicBezTo>
                  <a:cubicBezTo>
                    <a:pt x="944" y="386"/>
                    <a:pt x="943" y="386"/>
                    <a:pt x="942" y="386"/>
                  </a:cubicBezTo>
                  <a:cubicBezTo>
                    <a:pt x="935" y="386"/>
                    <a:pt x="929" y="389"/>
                    <a:pt x="922" y="391"/>
                  </a:cubicBezTo>
                  <a:cubicBezTo>
                    <a:pt x="909" y="395"/>
                    <a:pt x="895" y="399"/>
                    <a:pt x="882" y="400"/>
                  </a:cubicBezTo>
                  <a:cubicBezTo>
                    <a:pt x="881" y="401"/>
                    <a:pt x="879" y="401"/>
                    <a:pt x="878" y="401"/>
                  </a:cubicBezTo>
                  <a:cubicBezTo>
                    <a:pt x="874" y="401"/>
                    <a:pt x="870" y="401"/>
                    <a:pt x="866" y="401"/>
                  </a:cubicBezTo>
                  <a:cubicBezTo>
                    <a:pt x="832" y="401"/>
                    <a:pt x="799" y="392"/>
                    <a:pt x="768" y="373"/>
                  </a:cubicBezTo>
                  <a:cubicBezTo>
                    <a:pt x="747" y="361"/>
                    <a:pt x="725" y="349"/>
                    <a:pt x="708" y="331"/>
                  </a:cubicBezTo>
                  <a:cubicBezTo>
                    <a:pt x="684" y="305"/>
                    <a:pt x="668" y="273"/>
                    <a:pt x="651" y="242"/>
                  </a:cubicBezTo>
                  <a:cubicBezTo>
                    <a:pt x="649" y="238"/>
                    <a:pt x="649" y="234"/>
                    <a:pt x="647" y="230"/>
                  </a:cubicBezTo>
                  <a:cubicBezTo>
                    <a:pt x="646" y="225"/>
                    <a:pt x="645" y="220"/>
                    <a:pt x="643" y="216"/>
                  </a:cubicBezTo>
                  <a:cubicBezTo>
                    <a:pt x="635" y="201"/>
                    <a:pt x="630" y="186"/>
                    <a:pt x="627" y="170"/>
                  </a:cubicBezTo>
                  <a:cubicBezTo>
                    <a:pt x="626" y="164"/>
                    <a:pt x="623" y="158"/>
                    <a:pt x="619" y="154"/>
                  </a:cubicBezTo>
                  <a:cubicBezTo>
                    <a:pt x="603" y="133"/>
                    <a:pt x="593" y="108"/>
                    <a:pt x="584" y="83"/>
                  </a:cubicBezTo>
                  <a:cubicBezTo>
                    <a:pt x="579" y="69"/>
                    <a:pt x="570" y="56"/>
                    <a:pt x="560" y="47"/>
                  </a:cubicBezTo>
                  <a:cubicBezTo>
                    <a:pt x="543" y="34"/>
                    <a:pt x="526" y="22"/>
                    <a:pt x="508" y="11"/>
                  </a:cubicBezTo>
                  <a:cubicBezTo>
                    <a:pt x="502" y="7"/>
                    <a:pt x="495" y="5"/>
                    <a:pt x="488" y="3"/>
                  </a:cubicBezTo>
                  <a:cubicBezTo>
                    <a:pt x="480" y="1"/>
                    <a:pt x="472" y="0"/>
                    <a:pt x="4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400"/>
            <p:cNvSpPr>
              <a:spLocks noEditPoints="1"/>
            </p:cNvSpPr>
            <p:nvPr/>
          </p:nvSpPr>
          <p:spPr bwMode="auto">
            <a:xfrm>
              <a:off x="2524125" y="4884738"/>
              <a:ext cx="560388" cy="566738"/>
            </a:xfrm>
            <a:custGeom>
              <a:avLst/>
              <a:gdLst>
                <a:gd name="T0" fmla="*/ 250 w 787"/>
                <a:gd name="T1" fmla="*/ 622 h 796"/>
                <a:gd name="T2" fmla="*/ 263 w 787"/>
                <a:gd name="T3" fmla="*/ 664 h 796"/>
                <a:gd name="T4" fmla="*/ 420 w 787"/>
                <a:gd name="T5" fmla="*/ 479 h 796"/>
                <a:gd name="T6" fmla="*/ 658 w 787"/>
                <a:gd name="T7" fmla="*/ 235 h 796"/>
                <a:gd name="T8" fmla="*/ 705 w 787"/>
                <a:gd name="T9" fmla="*/ 196 h 796"/>
                <a:gd name="T10" fmla="*/ 697 w 787"/>
                <a:gd name="T11" fmla="*/ 249 h 796"/>
                <a:gd name="T12" fmla="*/ 615 w 787"/>
                <a:gd name="T13" fmla="*/ 9 h 796"/>
                <a:gd name="T14" fmla="*/ 623 w 787"/>
                <a:gd name="T15" fmla="*/ 76 h 796"/>
                <a:gd name="T16" fmla="*/ 647 w 787"/>
                <a:gd name="T17" fmla="*/ 25 h 796"/>
                <a:gd name="T18" fmla="*/ 739 w 787"/>
                <a:gd name="T19" fmla="*/ 190 h 796"/>
                <a:gd name="T20" fmla="*/ 643 w 787"/>
                <a:gd name="T21" fmla="*/ 181 h 796"/>
                <a:gd name="T22" fmla="*/ 718 w 787"/>
                <a:gd name="T23" fmla="*/ 259 h 796"/>
                <a:gd name="T24" fmla="*/ 719 w 787"/>
                <a:gd name="T25" fmla="*/ 532 h 796"/>
                <a:gd name="T26" fmla="*/ 680 w 787"/>
                <a:gd name="T27" fmla="*/ 546 h 796"/>
                <a:gd name="T28" fmla="*/ 655 w 787"/>
                <a:gd name="T29" fmla="*/ 329 h 796"/>
                <a:gd name="T30" fmla="*/ 534 w 787"/>
                <a:gd name="T31" fmla="*/ 248 h 796"/>
                <a:gd name="T32" fmla="*/ 457 w 787"/>
                <a:gd name="T33" fmla="*/ 175 h 796"/>
                <a:gd name="T34" fmla="*/ 551 w 787"/>
                <a:gd name="T35" fmla="*/ 339 h 796"/>
                <a:gd name="T36" fmla="*/ 593 w 787"/>
                <a:gd name="T37" fmla="*/ 321 h 796"/>
                <a:gd name="T38" fmla="*/ 658 w 787"/>
                <a:gd name="T39" fmla="*/ 596 h 796"/>
                <a:gd name="T40" fmla="*/ 507 w 787"/>
                <a:gd name="T41" fmla="*/ 392 h 796"/>
                <a:gd name="T42" fmla="*/ 302 w 787"/>
                <a:gd name="T43" fmla="*/ 109 h 796"/>
                <a:gd name="T44" fmla="*/ 308 w 787"/>
                <a:gd name="T45" fmla="*/ 130 h 796"/>
                <a:gd name="T46" fmla="*/ 302 w 787"/>
                <a:gd name="T47" fmla="*/ 172 h 796"/>
                <a:gd name="T48" fmla="*/ 364 w 787"/>
                <a:gd name="T49" fmla="*/ 120 h 796"/>
                <a:gd name="T50" fmla="*/ 303 w 787"/>
                <a:gd name="T51" fmla="*/ 83 h 796"/>
                <a:gd name="T52" fmla="*/ 524 w 787"/>
                <a:gd name="T53" fmla="*/ 488 h 796"/>
                <a:gd name="T54" fmla="*/ 678 w 787"/>
                <a:gd name="T55" fmla="*/ 725 h 796"/>
                <a:gd name="T56" fmla="*/ 469 w 787"/>
                <a:gd name="T57" fmla="*/ 604 h 796"/>
                <a:gd name="T58" fmla="*/ 424 w 787"/>
                <a:gd name="T59" fmla="*/ 461 h 796"/>
                <a:gd name="T60" fmla="*/ 372 w 787"/>
                <a:gd name="T61" fmla="*/ 544 h 796"/>
                <a:gd name="T62" fmla="*/ 253 w 787"/>
                <a:gd name="T63" fmla="*/ 528 h 796"/>
                <a:gd name="T64" fmla="*/ 195 w 787"/>
                <a:gd name="T65" fmla="*/ 250 h 796"/>
                <a:gd name="T66" fmla="*/ 141 w 787"/>
                <a:gd name="T67" fmla="*/ 244 h 796"/>
                <a:gd name="T68" fmla="*/ 175 w 787"/>
                <a:gd name="T69" fmla="*/ 369 h 796"/>
                <a:gd name="T70" fmla="*/ 368 w 787"/>
                <a:gd name="T71" fmla="*/ 587 h 796"/>
                <a:gd name="T72" fmla="*/ 468 w 787"/>
                <a:gd name="T73" fmla="*/ 628 h 796"/>
                <a:gd name="T74" fmla="*/ 453 w 787"/>
                <a:gd name="T75" fmla="*/ 694 h 796"/>
                <a:gd name="T76" fmla="*/ 275 w 787"/>
                <a:gd name="T77" fmla="*/ 686 h 796"/>
                <a:gd name="T78" fmla="*/ 238 w 787"/>
                <a:gd name="T79" fmla="*/ 607 h 796"/>
                <a:gd name="T80" fmla="*/ 124 w 787"/>
                <a:gd name="T81" fmla="*/ 595 h 796"/>
                <a:gd name="T82" fmla="*/ 11 w 787"/>
                <a:gd name="T83" fmla="*/ 542 h 796"/>
                <a:gd name="T84" fmla="*/ 27 w 787"/>
                <a:gd name="T85" fmla="*/ 562 h 796"/>
                <a:gd name="T86" fmla="*/ 253 w 787"/>
                <a:gd name="T87" fmla="*/ 703 h 796"/>
                <a:gd name="T88" fmla="*/ 452 w 787"/>
                <a:gd name="T89" fmla="*/ 714 h 796"/>
                <a:gd name="T90" fmla="*/ 616 w 787"/>
                <a:gd name="T91" fmla="*/ 774 h 796"/>
                <a:gd name="T92" fmla="*/ 690 w 787"/>
                <a:gd name="T93" fmla="*/ 772 h 796"/>
                <a:gd name="T94" fmla="*/ 738 w 787"/>
                <a:gd name="T95" fmla="*/ 757 h 796"/>
                <a:gd name="T96" fmla="*/ 721 w 787"/>
                <a:gd name="T97" fmla="*/ 581 h 796"/>
                <a:gd name="T98" fmla="*/ 755 w 787"/>
                <a:gd name="T99" fmla="*/ 202 h 796"/>
                <a:gd name="T100" fmla="*/ 651 w 787"/>
                <a:gd name="T101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7" h="796">
                  <a:moveTo>
                    <a:pt x="259" y="664"/>
                  </a:moveTo>
                  <a:cubicBezTo>
                    <a:pt x="255" y="664"/>
                    <a:pt x="249" y="661"/>
                    <a:pt x="246" y="661"/>
                  </a:cubicBezTo>
                  <a:cubicBezTo>
                    <a:pt x="238" y="644"/>
                    <a:pt x="241" y="628"/>
                    <a:pt x="249" y="623"/>
                  </a:cubicBezTo>
                  <a:cubicBezTo>
                    <a:pt x="249" y="623"/>
                    <a:pt x="250" y="623"/>
                    <a:pt x="250" y="622"/>
                  </a:cubicBezTo>
                  <a:cubicBezTo>
                    <a:pt x="252" y="622"/>
                    <a:pt x="254" y="621"/>
                    <a:pt x="256" y="621"/>
                  </a:cubicBezTo>
                  <a:cubicBezTo>
                    <a:pt x="265" y="621"/>
                    <a:pt x="274" y="626"/>
                    <a:pt x="278" y="634"/>
                  </a:cubicBezTo>
                  <a:cubicBezTo>
                    <a:pt x="283" y="643"/>
                    <a:pt x="279" y="656"/>
                    <a:pt x="266" y="662"/>
                  </a:cubicBezTo>
                  <a:cubicBezTo>
                    <a:pt x="265" y="663"/>
                    <a:pt x="264" y="663"/>
                    <a:pt x="263" y="664"/>
                  </a:cubicBezTo>
                  <a:cubicBezTo>
                    <a:pt x="262" y="664"/>
                    <a:pt x="261" y="664"/>
                    <a:pt x="259" y="664"/>
                  </a:cubicBezTo>
                  <a:moveTo>
                    <a:pt x="403" y="547"/>
                  </a:moveTo>
                  <a:cubicBezTo>
                    <a:pt x="382" y="517"/>
                    <a:pt x="386" y="497"/>
                    <a:pt x="418" y="480"/>
                  </a:cubicBezTo>
                  <a:cubicBezTo>
                    <a:pt x="419" y="480"/>
                    <a:pt x="419" y="480"/>
                    <a:pt x="420" y="479"/>
                  </a:cubicBezTo>
                  <a:cubicBezTo>
                    <a:pt x="445" y="505"/>
                    <a:pt x="442" y="527"/>
                    <a:pt x="412" y="543"/>
                  </a:cubicBezTo>
                  <a:cubicBezTo>
                    <a:pt x="409" y="544"/>
                    <a:pt x="406" y="546"/>
                    <a:pt x="403" y="547"/>
                  </a:cubicBezTo>
                  <a:moveTo>
                    <a:pt x="686" y="252"/>
                  </a:moveTo>
                  <a:cubicBezTo>
                    <a:pt x="675" y="252"/>
                    <a:pt x="664" y="245"/>
                    <a:pt x="658" y="235"/>
                  </a:cubicBezTo>
                  <a:cubicBezTo>
                    <a:pt x="649" y="218"/>
                    <a:pt x="651" y="201"/>
                    <a:pt x="662" y="192"/>
                  </a:cubicBezTo>
                  <a:cubicBezTo>
                    <a:pt x="664" y="191"/>
                    <a:pt x="666" y="189"/>
                    <a:pt x="669" y="188"/>
                  </a:cubicBezTo>
                  <a:cubicBezTo>
                    <a:pt x="673" y="186"/>
                    <a:pt x="678" y="184"/>
                    <a:pt x="683" y="184"/>
                  </a:cubicBezTo>
                  <a:cubicBezTo>
                    <a:pt x="690" y="184"/>
                    <a:pt x="698" y="188"/>
                    <a:pt x="705" y="196"/>
                  </a:cubicBezTo>
                  <a:cubicBezTo>
                    <a:pt x="712" y="203"/>
                    <a:pt x="718" y="212"/>
                    <a:pt x="727" y="224"/>
                  </a:cubicBezTo>
                  <a:cubicBezTo>
                    <a:pt x="716" y="234"/>
                    <a:pt x="708" y="243"/>
                    <a:pt x="698" y="249"/>
                  </a:cubicBezTo>
                  <a:cubicBezTo>
                    <a:pt x="697" y="249"/>
                    <a:pt x="697" y="249"/>
                    <a:pt x="697" y="249"/>
                  </a:cubicBezTo>
                  <a:cubicBezTo>
                    <a:pt x="697" y="249"/>
                    <a:pt x="697" y="249"/>
                    <a:pt x="697" y="249"/>
                  </a:cubicBezTo>
                  <a:cubicBezTo>
                    <a:pt x="694" y="251"/>
                    <a:pt x="690" y="252"/>
                    <a:pt x="686" y="252"/>
                  </a:cubicBezTo>
                  <a:moveTo>
                    <a:pt x="651" y="0"/>
                  </a:moveTo>
                  <a:cubicBezTo>
                    <a:pt x="640" y="0"/>
                    <a:pt x="628" y="3"/>
                    <a:pt x="617" y="8"/>
                  </a:cubicBezTo>
                  <a:cubicBezTo>
                    <a:pt x="617" y="8"/>
                    <a:pt x="616" y="9"/>
                    <a:pt x="615" y="9"/>
                  </a:cubicBezTo>
                  <a:cubicBezTo>
                    <a:pt x="590" y="22"/>
                    <a:pt x="585" y="57"/>
                    <a:pt x="605" y="78"/>
                  </a:cubicBezTo>
                  <a:cubicBezTo>
                    <a:pt x="608" y="81"/>
                    <a:pt x="611" y="82"/>
                    <a:pt x="615" y="82"/>
                  </a:cubicBezTo>
                  <a:cubicBezTo>
                    <a:pt x="616" y="82"/>
                    <a:pt x="618" y="82"/>
                    <a:pt x="619" y="81"/>
                  </a:cubicBezTo>
                  <a:cubicBezTo>
                    <a:pt x="621" y="80"/>
                    <a:pt x="622" y="79"/>
                    <a:pt x="623" y="76"/>
                  </a:cubicBezTo>
                  <a:cubicBezTo>
                    <a:pt x="627" y="70"/>
                    <a:pt x="627" y="61"/>
                    <a:pt x="624" y="54"/>
                  </a:cubicBezTo>
                  <a:cubicBezTo>
                    <a:pt x="620" y="40"/>
                    <a:pt x="619" y="33"/>
                    <a:pt x="626" y="29"/>
                  </a:cubicBezTo>
                  <a:cubicBezTo>
                    <a:pt x="629" y="28"/>
                    <a:pt x="633" y="27"/>
                    <a:pt x="639" y="26"/>
                  </a:cubicBezTo>
                  <a:cubicBezTo>
                    <a:pt x="641" y="25"/>
                    <a:pt x="644" y="25"/>
                    <a:pt x="647" y="25"/>
                  </a:cubicBezTo>
                  <a:cubicBezTo>
                    <a:pt x="652" y="25"/>
                    <a:pt x="658" y="26"/>
                    <a:pt x="662" y="28"/>
                  </a:cubicBezTo>
                  <a:cubicBezTo>
                    <a:pt x="675" y="34"/>
                    <a:pt x="686" y="42"/>
                    <a:pt x="697" y="49"/>
                  </a:cubicBezTo>
                  <a:cubicBezTo>
                    <a:pt x="733" y="74"/>
                    <a:pt x="747" y="108"/>
                    <a:pt x="740" y="151"/>
                  </a:cubicBezTo>
                  <a:cubicBezTo>
                    <a:pt x="739" y="162"/>
                    <a:pt x="740" y="174"/>
                    <a:pt x="739" y="190"/>
                  </a:cubicBezTo>
                  <a:cubicBezTo>
                    <a:pt x="730" y="184"/>
                    <a:pt x="724" y="180"/>
                    <a:pt x="719" y="176"/>
                  </a:cubicBezTo>
                  <a:cubicBezTo>
                    <a:pt x="709" y="168"/>
                    <a:pt x="697" y="164"/>
                    <a:pt x="685" y="164"/>
                  </a:cubicBezTo>
                  <a:cubicBezTo>
                    <a:pt x="676" y="164"/>
                    <a:pt x="666" y="166"/>
                    <a:pt x="657" y="171"/>
                  </a:cubicBezTo>
                  <a:cubicBezTo>
                    <a:pt x="652" y="173"/>
                    <a:pt x="647" y="177"/>
                    <a:pt x="643" y="181"/>
                  </a:cubicBezTo>
                  <a:cubicBezTo>
                    <a:pt x="627" y="195"/>
                    <a:pt x="625" y="228"/>
                    <a:pt x="640" y="249"/>
                  </a:cubicBezTo>
                  <a:cubicBezTo>
                    <a:pt x="651" y="265"/>
                    <a:pt x="665" y="273"/>
                    <a:pt x="680" y="273"/>
                  </a:cubicBezTo>
                  <a:cubicBezTo>
                    <a:pt x="688" y="273"/>
                    <a:pt x="697" y="271"/>
                    <a:pt x="706" y="266"/>
                  </a:cubicBezTo>
                  <a:cubicBezTo>
                    <a:pt x="710" y="264"/>
                    <a:pt x="714" y="262"/>
                    <a:pt x="718" y="259"/>
                  </a:cubicBezTo>
                  <a:cubicBezTo>
                    <a:pt x="723" y="254"/>
                    <a:pt x="729" y="250"/>
                    <a:pt x="736" y="243"/>
                  </a:cubicBezTo>
                  <a:cubicBezTo>
                    <a:pt x="747" y="272"/>
                    <a:pt x="763" y="296"/>
                    <a:pt x="760" y="327"/>
                  </a:cubicBezTo>
                  <a:cubicBezTo>
                    <a:pt x="758" y="347"/>
                    <a:pt x="764" y="367"/>
                    <a:pt x="763" y="387"/>
                  </a:cubicBezTo>
                  <a:cubicBezTo>
                    <a:pt x="763" y="439"/>
                    <a:pt x="744" y="488"/>
                    <a:pt x="719" y="532"/>
                  </a:cubicBezTo>
                  <a:cubicBezTo>
                    <a:pt x="699" y="566"/>
                    <a:pt x="692" y="599"/>
                    <a:pt x="697" y="636"/>
                  </a:cubicBezTo>
                  <a:cubicBezTo>
                    <a:pt x="698" y="642"/>
                    <a:pt x="698" y="648"/>
                    <a:pt x="693" y="654"/>
                  </a:cubicBezTo>
                  <a:cubicBezTo>
                    <a:pt x="691" y="648"/>
                    <a:pt x="687" y="642"/>
                    <a:pt x="686" y="636"/>
                  </a:cubicBezTo>
                  <a:cubicBezTo>
                    <a:pt x="684" y="606"/>
                    <a:pt x="681" y="576"/>
                    <a:pt x="680" y="546"/>
                  </a:cubicBezTo>
                  <a:cubicBezTo>
                    <a:pt x="680" y="537"/>
                    <a:pt x="687" y="528"/>
                    <a:pt x="692" y="519"/>
                  </a:cubicBezTo>
                  <a:cubicBezTo>
                    <a:pt x="700" y="500"/>
                    <a:pt x="710" y="483"/>
                    <a:pt x="716" y="464"/>
                  </a:cubicBezTo>
                  <a:cubicBezTo>
                    <a:pt x="728" y="424"/>
                    <a:pt x="715" y="391"/>
                    <a:pt x="687" y="362"/>
                  </a:cubicBezTo>
                  <a:cubicBezTo>
                    <a:pt x="676" y="351"/>
                    <a:pt x="666" y="339"/>
                    <a:pt x="655" y="329"/>
                  </a:cubicBezTo>
                  <a:cubicBezTo>
                    <a:pt x="635" y="312"/>
                    <a:pt x="614" y="299"/>
                    <a:pt x="591" y="299"/>
                  </a:cubicBezTo>
                  <a:cubicBezTo>
                    <a:pt x="581" y="299"/>
                    <a:pt x="570" y="302"/>
                    <a:pt x="558" y="308"/>
                  </a:cubicBezTo>
                  <a:cubicBezTo>
                    <a:pt x="557" y="309"/>
                    <a:pt x="555" y="310"/>
                    <a:pt x="554" y="311"/>
                  </a:cubicBezTo>
                  <a:cubicBezTo>
                    <a:pt x="536" y="292"/>
                    <a:pt x="534" y="270"/>
                    <a:pt x="534" y="248"/>
                  </a:cubicBezTo>
                  <a:cubicBezTo>
                    <a:pt x="534" y="209"/>
                    <a:pt x="514" y="183"/>
                    <a:pt x="481" y="167"/>
                  </a:cubicBezTo>
                  <a:cubicBezTo>
                    <a:pt x="464" y="159"/>
                    <a:pt x="445" y="153"/>
                    <a:pt x="427" y="147"/>
                  </a:cubicBezTo>
                  <a:cubicBezTo>
                    <a:pt x="421" y="157"/>
                    <a:pt x="422" y="163"/>
                    <a:pt x="431" y="167"/>
                  </a:cubicBezTo>
                  <a:cubicBezTo>
                    <a:pt x="439" y="170"/>
                    <a:pt x="448" y="172"/>
                    <a:pt x="457" y="175"/>
                  </a:cubicBezTo>
                  <a:cubicBezTo>
                    <a:pt x="494" y="188"/>
                    <a:pt x="515" y="214"/>
                    <a:pt x="513" y="253"/>
                  </a:cubicBezTo>
                  <a:cubicBezTo>
                    <a:pt x="511" y="280"/>
                    <a:pt x="516" y="305"/>
                    <a:pt x="527" y="330"/>
                  </a:cubicBezTo>
                  <a:cubicBezTo>
                    <a:pt x="530" y="339"/>
                    <a:pt x="533" y="343"/>
                    <a:pt x="539" y="343"/>
                  </a:cubicBezTo>
                  <a:cubicBezTo>
                    <a:pt x="542" y="343"/>
                    <a:pt x="546" y="342"/>
                    <a:pt x="551" y="339"/>
                  </a:cubicBezTo>
                  <a:cubicBezTo>
                    <a:pt x="551" y="339"/>
                    <a:pt x="551" y="339"/>
                    <a:pt x="551" y="339"/>
                  </a:cubicBezTo>
                  <a:cubicBezTo>
                    <a:pt x="553" y="338"/>
                    <a:pt x="555" y="336"/>
                    <a:pt x="558" y="335"/>
                  </a:cubicBezTo>
                  <a:cubicBezTo>
                    <a:pt x="562" y="332"/>
                    <a:pt x="566" y="329"/>
                    <a:pt x="570" y="327"/>
                  </a:cubicBezTo>
                  <a:cubicBezTo>
                    <a:pt x="578" y="323"/>
                    <a:pt x="586" y="321"/>
                    <a:pt x="593" y="321"/>
                  </a:cubicBezTo>
                  <a:cubicBezTo>
                    <a:pt x="603" y="321"/>
                    <a:pt x="614" y="325"/>
                    <a:pt x="628" y="334"/>
                  </a:cubicBezTo>
                  <a:cubicBezTo>
                    <a:pt x="653" y="351"/>
                    <a:pt x="673" y="372"/>
                    <a:pt x="687" y="398"/>
                  </a:cubicBezTo>
                  <a:cubicBezTo>
                    <a:pt x="704" y="429"/>
                    <a:pt x="706" y="466"/>
                    <a:pt x="682" y="493"/>
                  </a:cubicBezTo>
                  <a:cubicBezTo>
                    <a:pt x="654" y="526"/>
                    <a:pt x="655" y="559"/>
                    <a:pt x="658" y="596"/>
                  </a:cubicBezTo>
                  <a:cubicBezTo>
                    <a:pt x="661" y="635"/>
                    <a:pt x="676" y="671"/>
                    <a:pt x="698" y="709"/>
                  </a:cubicBezTo>
                  <a:cubicBezTo>
                    <a:pt x="659" y="687"/>
                    <a:pt x="630" y="662"/>
                    <a:pt x="604" y="632"/>
                  </a:cubicBezTo>
                  <a:cubicBezTo>
                    <a:pt x="564" y="584"/>
                    <a:pt x="552" y="528"/>
                    <a:pt x="543" y="469"/>
                  </a:cubicBezTo>
                  <a:cubicBezTo>
                    <a:pt x="538" y="440"/>
                    <a:pt x="527" y="415"/>
                    <a:pt x="507" y="392"/>
                  </a:cubicBezTo>
                  <a:cubicBezTo>
                    <a:pt x="479" y="360"/>
                    <a:pt x="442" y="342"/>
                    <a:pt x="408" y="320"/>
                  </a:cubicBezTo>
                  <a:cubicBezTo>
                    <a:pt x="392" y="309"/>
                    <a:pt x="375" y="300"/>
                    <a:pt x="360" y="289"/>
                  </a:cubicBezTo>
                  <a:cubicBezTo>
                    <a:pt x="314" y="256"/>
                    <a:pt x="283" y="214"/>
                    <a:pt x="281" y="156"/>
                  </a:cubicBezTo>
                  <a:cubicBezTo>
                    <a:pt x="280" y="131"/>
                    <a:pt x="287" y="117"/>
                    <a:pt x="302" y="109"/>
                  </a:cubicBezTo>
                  <a:cubicBezTo>
                    <a:pt x="308" y="105"/>
                    <a:pt x="316" y="103"/>
                    <a:pt x="325" y="102"/>
                  </a:cubicBezTo>
                  <a:cubicBezTo>
                    <a:pt x="347" y="128"/>
                    <a:pt x="347" y="134"/>
                    <a:pt x="323" y="154"/>
                  </a:cubicBezTo>
                  <a:cubicBezTo>
                    <a:pt x="321" y="148"/>
                    <a:pt x="319" y="143"/>
                    <a:pt x="316" y="138"/>
                  </a:cubicBezTo>
                  <a:cubicBezTo>
                    <a:pt x="314" y="134"/>
                    <a:pt x="311" y="130"/>
                    <a:pt x="308" y="130"/>
                  </a:cubicBezTo>
                  <a:cubicBezTo>
                    <a:pt x="308" y="130"/>
                    <a:pt x="308" y="130"/>
                    <a:pt x="308" y="130"/>
                  </a:cubicBezTo>
                  <a:cubicBezTo>
                    <a:pt x="306" y="130"/>
                    <a:pt x="305" y="130"/>
                    <a:pt x="304" y="131"/>
                  </a:cubicBezTo>
                  <a:cubicBezTo>
                    <a:pt x="301" y="132"/>
                    <a:pt x="299" y="134"/>
                    <a:pt x="297" y="137"/>
                  </a:cubicBezTo>
                  <a:cubicBezTo>
                    <a:pt x="291" y="147"/>
                    <a:pt x="294" y="164"/>
                    <a:pt x="302" y="172"/>
                  </a:cubicBezTo>
                  <a:cubicBezTo>
                    <a:pt x="307" y="177"/>
                    <a:pt x="314" y="179"/>
                    <a:pt x="322" y="179"/>
                  </a:cubicBezTo>
                  <a:cubicBezTo>
                    <a:pt x="327" y="179"/>
                    <a:pt x="331" y="178"/>
                    <a:pt x="336" y="176"/>
                  </a:cubicBezTo>
                  <a:cubicBezTo>
                    <a:pt x="337" y="175"/>
                    <a:pt x="339" y="174"/>
                    <a:pt x="340" y="173"/>
                  </a:cubicBezTo>
                  <a:cubicBezTo>
                    <a:pt x="357" y="159"/>
                    <a:pt x="366" y="140"/>
                    <a:pt x="364" y="120"/>
                  </a:cubicBezTo>
                  <a:cubicBezTo>
                    <a:pt x="361" y="100"/>
                    <a:pt x="344" y="88"/>
                    <a:pt x="327" y="78"/>
                  </a:cubicBezTo>
                  <a:cubicBezTo>
                    <a:pt x="326" y="77"/>
                    <a:pt x="323" y="77"/>
                    <a:pt x="321" y="77"/>
                  </a:cubicBezTo>
                  <a:cubicBezTo>
                    <a:pt x="319" y="77"/>
                    <a:pt x="316" y="77"/>
                    <a:pt x="314" y="78"/>
                  </a:cubicBezTo>
                  <a:cubicBezTo>
                    <a:pt x="310" y="79"/>
                    <a:pt x="306" y="81"/>
                    <a:pt x="303" y="83"/>
                  </a:cubicBezTo>
                  <a:cubicBezTo>
                    <a:pt x="266" y="102"/>
                    <a:pt x="249" y="142"/>
                    <a:pt x="260" y="184"/>
                  </a:cubicBezTo>
                  <a:cubicBezTo>
                    <a:pt x="278" y="248"/>
                    <a:pt x="318" y="294"/>
                    <a:pt x="377" y="327"/>
                  </a:cubicBezTo>
                  <a:cubicBezTo>
                    <a:pt x="415" y="348"/>
                    <a:pt x="453" y="369"/>
                    <a:pt x="484" y="401"/>
                  </a:cubicBezTo>
                  <a:cubicBezTo>
                    <a:pt x="507" y="425"/>
                    <a:pt x="518" y="455"/>
                    <a:pt x="524" y="488"/>
                  </a:cubicBezTo>
                  <a:cubicBezTo>
                    <a:pt x="529" y="520"/>
                    <a:pt x="533" y="554"/>
                    <a:pt x="546" y="583"/>
                  </a:cubicBezTo>
                  <a:cubicBezTo>
                    <a:pt x="557" y="607"/>
                    <a:pt x="566" y="634"/>
                    <a:pt x="590" y="651"/>
                  </a:cubicBezTo>
                  <a:cubicBezTo>
                    <a:pt x="591" y="651"/>
                    <a:pt x="591" y="652"/>
                    <a:pt x="592" y="652"/>
                  </a:cubicBezTo>
                  <a:cubicBezTo>
                    <a:pt x="614" y="683"/>
                    <a:pt x="646" y="703"/>
                    <a:pt x="678" y="725"/>
                  </a:cubicBezTo>
                  <a:cubicBezTo>
                    <a:pt x="671" y="728"/>
                    <a:pt x="665" y="730"/>
                    <a:pt x="659" y="730"/>
                  </a:cubicBezTo>
                  <a:cubicBezTo>
                    <a:pt x="649" y="730"/>
                    <a:pt x="640" y="725"/>
                    <a:pt x="631" y="718"/>
                  </a:cubicBezTo>
                  <a:cubicBezTo>
                    <a:pt x="595" y="690"/>
                    <a:pt x="560" y="662"/>
                    <a:pt x="523" y="636"/>
                  </a:cubicBezTo>
                  <a:cubicBezTo>
                    <a:pt x="506" y="624"/>
                    <a:pt x="487" y="615"/>
                    <a:pt x="469" y="604"/>
                  </a:cubicBezTo>
                  <a:cubicBezTo>
                    <a:pt x="464" y="602"/>
                    <a:pt x="458" y="600"/>
                    <a:pt x="454" y="598"/>
                  </a:cubicBezTo>
                  <a:cubicBezTo>
                    <a:pt x="419" y="577"/>
                    <a:pt x="419" y="575"/>
                    <a:pt x="445" y="543"/>
                  </a:cubicBezTo>
                  <a:cubicBezTo>
                    <a:pt x="464" y="519"/>
                    <a:pt x="466" y="508"/>
                    <a:pt x="453" y="486"/>
                  </a:cubicBezTo>
                  <a:cubicBezTo>
                    <a:pt x="446" y="474"/>
                    <a:pt x="439" y="461"/>
                    <a:pt x="424" y="461"/>
                  </a:cubicBezTo>
                  <a:cubicBezTo>
                    <a:pt x="423" y="461"/>
                    <a:pt x="422" y="461"/>
                    <a:pt x="421" y="461"/>
                  </a:cubicBezTo>
                  <a:cubicBezTo>
                    <a:pt x="412" y="462"/>
                    <a:pt x="403" y="464"/>
                    <a:pt x="396" y="468"/>
                  </a:cubicBezTo>
                  <a:cubicBezTo>
                    <a:pt x="388" y="472"/>
                    <a:pt x="381" y="478"/>
                    <a:pt x="377" y="487"/>
                  </a:cubicBezTo>
                  <a:cubicBezTo>
                    <a:pt x="368" y="505"/>
                    <a:pt x="359" y="523"/>
                    <a:pt x="372" y="544"/>
                  </a:cubicBezTo>
                  <a:cubicBezTo>
                    <a:pt x="375" y="550"/>
                    <a:pt x="376" y="557"/>
                    <a:pt x="379" y="566"/>
                  </a:cubicBezTo>
                  <a:cubicBezTo>
                    <a:pt x="373" y="566"/>
                    <a:pt x="368" y="566"/>
                    <a:pt x="363" y="566"/>
                  </a:cubicBezTo>
                  <a:cubicBezTo>
                    <a:pt x="361" y="566"/>
                    <a:pt x="358" y="566"/>
                    <a:pt x="356" y="566"/>
                  </a:cubicBezTo>
                  <a:cubicBezTo>
                    <a:pt x="319" y="559"/>
                    <a:pt x="283" y="550"/>
                    <a:pt x="253" y="528"/>
                  </a:cubicBezTo>
                  <a:cubicBezTo>
                    <a:pt x="229" y="511"/>
                    <a:pt x="214" y="486"/>
                    <a:pt x="204" y="458"/>
                  </a:cubicBezTo>
                  <a:cubicBezTo>
                    <a:pt x="200" y="449"/>
                    <a:pt x="199" y="439"/>
                    <a:pt x="196" y="429"/>
                  </a:cubicBezTo>
                  <a:cubicBezTo>
                    <a:pt x="187" y="404"/>
                    <a:pt x="192" y="382"/>
                    <a:pt x="207" y="359"/>
                  </a:cubicBezTo>
                  <a:cubicBezTo>
                    <a:pt x="231" y="322"/>
                    <a:pt x="226" y="279"/>
                    <a:pt x="195" y="250"/>
                  </a:cubicBezTo>
                  <a:cubicBezTo>
                    <a:pt x="185" y="241"/>
                    <a:pt x="169" y="238"/>
                    <a:pt x="155" y="234"/>
                  </a:cubicBezTo>
                  <a:cubicBezTo>
                    <a:pt x="155" y="234"/>
                    <a:pt x="155" y="234"/>
                    <a:pt x="155" y="234"/>
                  </a:cubicBezTo>
                  <a:cubicBezTo>
                    <a:pt x="154" y="234"/>
                    <a:pt x="153" y="235"/>
                    <a:pt x="152" y="235"/>
                  </a:cubicBezTo>
                  <a:cubicBezTo>
                    <a:pt x="149" y="237"/>
                    <a:pt x="145" y="241"/>
                    <a:pt x="141" y="244"/>
                  </a:cubicBezTo>
                  <a:cubicBezTo>
                    <a:pt x="145" y="248"/>
                    <a:pt x="148" y="254"/>
                    <a:pt x="152" y="254"/>
                  </a:cubicBezTo>
                  <a:cubicBezTo>
                    <a:pt x="175" y="256"/>
                    <a:pt x="187" y="271"/>
                    <a:pt x="193" y="290"/>
                  </a:cubicBezTo>
                  <a:cubicBezTo>
                    <a:pt x="199" y="311"/>
                    <a:pt x="199" y="333"/>
                    <a:pt x="185" y="353"/>
                  </a:cubicBezTo>
                  <a:cubicBezTo>
                    <a:pt x="182" y="358"/>
                    <a:pt x="179" y="364"/>
                    <a:pt x="175" y="369"/>
                  </a:cubicBezTo>
                  <a:cubicBezTo>
                    <a:pt x="158" y="384"/>
                    <a:pt x="159" y="402"/>
                    <a:pt x="166" y="419"/>
                  </a:cubicBezTo>
                  <a:cubicBezTo>
                    <a:pt x="179" y="448"/>
                    <a:pt x="184" y="480"/>
                    <a:pt x="202" y="507"/>
                  </a:cubicBezTo>
                  <a:cubicBezTo>
                    <a:pt x="218" y="529"/>
                    <a:pt x="235" y="548"/>
                    <a:pt x="261" y="560"/>
                  </a:cubicBezTo>
                  <a:cubicBezTo>
                    <a:pt x="296" y="575"/>
                    <a:pt x="330" y="587"/>
                    <a:pt x="368" y="587"/>
                  </a:cubicBezTo>
                  <a:cubicBezTo>
                    <a:pt x="374" y="587"/>
                    <a:pt x="382" y="587"/>
                    <a:pt x="389" y="586"/>
                  </a:cubicBezTo>
                  <a:cubicBezTo>
                    <a:pt x="389" y="586"/>
                    <a:pt x="390" y="586"/>
                    <a:pt x="391" y="586"/>
                  </a:cubicBezTo>
                  <a:cubicBezTo>
                    <a:pt x="398" y="586"/>
                    <a:pt x="406" y="589"/>
                    <a:pt x="411" y="594"/>
                  </a:cubicBezTo>
                  <a:cubicBezTo>
                    <a:pt x="426" y="611"/>
                    <a:pt x="443" y="625"/>
                    <a:pt x="468" y="628"/>
                  </a:cubicBezTo>
                  <a:cubicBezTo>
                    <a:pt x="470" y="628"/>
                    <a:pt x="473" y="629"/>
                    <a:pt x="475" y="631"/>
                  </a:cubicBezTo>
                  <a:cubicBezTo>
                    <a:pt x="519" y="656"/>
                    <a:pt x="558" y="685"/>
                    <a:pt x="591" y="726"/>
                  </a:cubicBezTo>
                  <a:cubicBezTo>
                    <a:pt x="586" y="725"/>
                    <a:pt x="580" y="725"/>
                    <a:pt x="575" y="723"/>
                  </a:cubicBezTo>
                  <a:cubicBezTo>
                    <a:pt x="536" y="707"/>
                    <a:pt x="496" y="694"/>
                    <a:pt x="453" y="694"/>
                  </a:cubicBezTo>
                  <a:cubicBezTo>
                    <a:pt x="437" y="694"/>
                    <a:pt x="420" y="696"/>
                    <a:pt x="403" y="700"/>
                  </a:cubicBezTo>
                  <a:cubicBezTo>
                    <a:pt x="382" y="706"/>
                    <a:pt x="360" y="710"/>
                    <a:pt x="339" y="712"/>
                  </a:cubicBezTo>
                  <a:cubicBezTo>
                    <a:pt x="335" y="713"/>
                    <a:pt x="332" y="713"/>
                    <a:pt x="329" y="713"/>
                  </a:cubicBezTo>
                  <a:cubicBezTo>
                    <a:pt x="308" y="713"/>
                    <a:pt x="290" y="702"/>
                    <a:pt x="275" y="686"/>
                  </a:cubicBezTo>
                  <a:cubicBezTo>
                    <a:pt x="292" y="668"/>
                    <a:pt x="313" y="650"/>
                    <a:pt x="299" y="622"/>
                  </a:cubicBezTo>
                  <a:cubicBezTo>
                    <a:pt x="293" y="610"/>
                    <a:pt x="273" y="602"/>
                    <a:pt x="257" y="602"/>
                  </a:cubicBezTo>
                  <a:cubicBezTo>
                    <a:pt x="253" y="602"/>
                    <a:pt x="249" y="602"/>
                    <a:pt x="245" y="604"/>
                  </a:cubicBezTo>
                  <a:cubicBezTo>
                    <a:pt x="242" y="605"/>
                    <a:pt x="240" y="606"/>
                    <a:pt x="238" y="607"/>
                  </a:cubicBezTo>
                  <a:cubicBezTo>
                    <a:pt x="221" y="616"/>
                    <a:pt x="214" y="632"/>
                    <a:pt x="216" y="662"/>
                  </a:cubicBezTo>
                  <a:cubicBezTo>
                    <a:pt x="212" y="664"/>
                    <a:pt x="209" y="664"/>
                    <a:pt x="206" y="664"/>
                  </a:cubicBezTo>
                  <a:cubicBezTo>
                    <a:pt x="196" y="664"/>
                    <a:pt x="189" y="659"/>
                    <a:pt x="182" y="653"/>
                  </a:cubicBezTo>
                  <a:cubicBezTo>
                    <a:pt x="162" y="634"/>
                    <a:pt x="143" y="615"/>
                    <a:pt x="124" y="595"/>
                  </a:cubicBezTo>
                  <a:cubicBezTo>
                    <a:pt x="102" y="571"/>
                    <a:pt x="79" y="550"/>
                    <a:pt x="46" y="543"/>
                  </a:cubicBezTo>
                  <a:cubicBezTo>
                    <a:pt x="38" y="542"/>
                    <a:pt x="30" y="540"/>
                    <a:pt x="22" y="540"/>
                  </a:cubicBezTo>
                  <a:cubicBezTo>
                    <a:pt x="20" y="540"/>
                    <a:pt x="18" y="540"/>
                    <a:pt x="16" y="540"/>
                  </a:cubicBezTo>
                  <a:cubicBezTo>
                    <a:pt x="14" y="541"/>
                    <a:pt x="13" y="541"/>
                    <a:pt x="11" y="542"/>
                  </a:cubicBezTo>
                  <a:cubicBezTo>
                    <a:pt x="6" y="545"/>
                    <a:pt x="2" y="549"/>
                    <a:pt x="1" y="553"/>
                  </a:cubicBezTo>
                  <a:cubicBezTo>
                    <a:pt x="0" y="561"/>
                    <a:pt x="6" y="563"/>
                    <a:pt x="12" y="563"/>
                  </a:cubicBezTo>
                  <a:cubicBezTo>
                    <a:pt x="13" y="563"/>
                    <a:pt x="15" y="563"/>
                    <a:pt x="16" y="562"/>
                  </a:cubicBezTo>
                  <a:cubicBezTo>
                    <a:pt x="20" y="562"/>
                    <a:pt x="23" y="562"/>
                    <a:pt x="27" y="562"/>
                  </a:cubicBezTo>
                  <a:cubicBezTo>
                    <a:pt x="52" y="562"/>
                    <a:pt x="72" y="575"/>
                    <a:pt x="90" y="590"/>
                  </a:cubicBezTo>
                  <a:cubicBezTo>
                    <a:pt x="106" y="603"/>
                    <a:pt x="120" y="619"/>
                    <a:pt x="133" y="636"/>
                  </a:cubicBezTo>
                  <a:cubicBezTo>
                    <a:pt x="159" y="668"/>
                    <a:pt x="191" y="690"/>
                    <a:pt x="234" y="695"/>
                  </a:cubicBezTo>
                  <a:cubicBezTo>
                    <a:pt x="241" y="695"/>
                    <a:pt x="248" y="698"/>
                    <a:pt x="253" y="703"/>
                  </a:cubicBezTo>
                  <a:cubicBezTo>
                    <a:pt x="277" y="725"/>
                    <a:pt x="304" y="734"/>
                    <a:pt x="332" y="734"/>
                  </a:cubicBezTo>
                  <a:cubicBezTo>
                    <a:pt x="346" y="734"/>
                    <a:pt x="359" y="732"/>
                    <a:pt x="373" y="728"/>
                  </a:cubicBezTo>
                  <a:cubicBezTo>
                    <a:pt x="385" y="725"/>
                    <a:pt x="397" y="722"/>
                    <a:pt x="408" y="720"/>
                  </a:cubicBezTo>
                  <a:cubicBezTo>
                    <a:pt x="423" y="716"/>
                    <a:pt x="438" y="714"/>
                    <a:pt x="452" y="714"/>
                  </a:cubicBezTo>
                  <a:cubicBezTo>
                    <a:pt x="485" y="714"/>
                    <a:pt x="516" y="723"/>
                    <a:pt x="546" y="740"/>
                  </a:cubicBezTo>
                  <a:cubicBezTo>
                    <a:pt x="563" y="749"/>
                    <a:pt x="580" y="757"/>
                    <a:pt x="594" y="770"/>
                  </a:cubicBezTo>
                  <a:cubicBezTo>
                    <a:pt x="597" y="773"/>
                    <a:pt x="604" y="775"/>
                    <a:pt x="610" y="775"/>
                  </a:cubicBezTo>
                  <a:cubicBezTo>
                    <a:pt x="612" y="775"/>
                    <a:pt x="614" y="775"/>
                    <a:pt x="616" y="774"/>
                  </a:cubicBezTo>
                  <a:cubicBezTo>
                    <a:pt x="620" y="774"/>
                    <a:pt x="625" y="773"/>
                    <a:pt x="629" y="773"/>
                  </a:cubicBezTo>
                  <a:cubicBezTo>
                    <a:pt x="639" y="773"/>
                    <a:pt x="647" y="776"/>
                    <a:pt x="655" y="785"/>
                  </a:cubicBezTo>
                  <a:cubicBezTo>
                    <a:pt x="660" y="791"/>
                    <a:pt x="671" y="792"/>
                    <a:pt x="680" y="796"/>
                  </a:cubicBezTo>
                  <a:cubicBezTo>
                    <a:pt x="678" y="783"/>
                    <a:pt x="682" y="776"/>
                    <a:pt x="690" y="772"/>
                  </a:cubicBezTo>
                  <a:cubicBezTo>
                    <a:pt x="694" y="770"/>
                    <a:pt x="700" y="769"/>
                    <a:pt x="706" y="768"/>
                  </a:cubicBezTo>
                  <a:cubicBezTo>
                    <a:pt x="709" y="777"/>
                    <a:pt x="711" y="785"/>
                    <a:pt x="714" y="794"/>
                  </a:cubicBezTo>
                  <a:cubicBezTo>
                    <a:pt x="719" y="794"/>
                    <a:pt x="722" y="793"/>
                    <a:pt x="725" y="792"/>
                  </a:cubicBezTo>
                  <a:cubicBezTo>
                    <a:pt x="737" y="785"/>
                    <a:pt x="728" y="766"/>
                    <a:pt x="738" y="757"/>
                  </a:cubicBezTo>
                  <a:cubicBezTo>
                    <a:pt x="746" y="761"/>
                    <a:pt x="754" y="766"/>
                    <a:pt x="763" y="772"/>
                  </a:cubicBezTo>
                  <a:cubicBezTo>
                    <a:pt x="764" y="771"/>
                    <a:pt x="765" y="771"/>
                    <a:pt x="766" y="770"/>
                  </a:cubicBezTo>
                  <a:cubicBezTo>
                    <a:pt x="777" y="765"/>
                    <a:pt x="775" y="754"/>
                    <a:pt x="776" y="745"/>
                  </a:cubicBezTo>
                  <a:cubicBezTo>
                    <a:pt x="725" y="701"/>
                    <a:pt x="718" y="643"/>
                    <a:pt x="721" y="581"/>
                  </a:cubicBezTo>
                  <a:cubicBezTo>
                    <a:pt x="721" y="573"/>
                    <a:pt x="724" y="563"/>
                    <a:pt x="729" y="555"/>
                  </a:cubicBezTo>
                  <a:cubicBezTo>
                    <a:pt x="762" y="501"/>
                    <a:pt x="780" y="442"/>
                    <a:pt x="784" y="379"/>
                  </a:cubicBezTo>
                  <a:cubicBezTo>
                    <a:pt x="787" y="331"/>
                    <a:pt x="781" y="285"/>
                    <a:pt x="760" y="241"/>
                  </a:cubicBezTo>
                  <a:cubicBezTo>
                    <a:pt x="753" y="228"/>
                    <a:pt x="754" y="216"/>
                    <a:pt x="755" y="202"/>
                  </a:cubicBezTo>
                  <a:cubicBezTo>
                    <a:pt x="759" y="169"/>
                    <a:pt x="761" y="137"/>
                    <a:pt x="761" y="104"/>
                  </a:cubicBezTo>
                  <a:cubicBezTo>
                    <a:pt x="760" y="91"/>
                    <a:pt x="753" y="75"/>
                    <a:pt x="743" y="65"/>
                  </a:cubicBezTo>
                  <a:cubicBezTo>
                    <a:pt x="725" y="45"/>
                    <a:pt x="704" y="28"/>
                    <a:pt x="683" y="11"/>
                  </a:cubicBezTo>
                  <a:cubicBezTo>
                    <a:pt x="673" y="3"/>
                    <a:pt x="662" y="0"/>
                    <a:pt x="6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401"/>
            <p:cNvSpPr>
              <a:spLocks noEditPoints="1"/>
            </p:cNvSpPr>
            <p:nvPr/>
          </p:nvSpPr>
          <p:spPr bwMode="auto">
            <a:xfrm>
              <a:off x="1989138" y="6716713"/>
              <a:ext cx="636588" cy="425450"/>
            </a:xfrm>
            <a:custGeom>
              <a:avLst/>
              <a:gdLst>
                <a:gd name="T0" fmla="*/ 52 w 895"/>
                <a:gd name="T1" fmla="*/ 398 h 599"/>
                <a:gd name="T2" fmla="*/ 549 w 895"/>
                <a:gd name="T3" fmla="*/ 468 h 599"/>
                <a:gd name="T4" fmla="*/ 777 w 895"/>
                <a:gd name="T5" fmla="*/ 387 h 599"/>
                <a:gd name="T6" fmla="*/ 676 w 895"/>
                <a:gd name="T7" fmla="*/ 443 h 599"/>
                <a:gd name="T8" fmla="*/ 566 w 895"/>
                <a:gd name="T9" fmla="*/ 472 h 599"/>
                <a:gd name="T10" fmla="*/ 352 w 895"/>
                <a:gd name="T11" fmla="*/ 267 h 599"/>
                <a:gd name="T12" fmla="*/ 492 w 895"/>
                <a:gd name="T13" fmla="*/ 130 h 599"/>
                <a:gd name="T14" fmla="*/ 669 w 895"/>
                <a:gd name="T15" fmla="*/ 91 h 599"/>
                <a:gd name="T16" fmla="*/ 703 w 895"/>
                <a:gd name="T17" fmla="*/ 90 h 599"/>
                <a:gd name="T18" fmla="*/ 846 w 895"/>
                <a:gd name="T19" fmla="*/ 166 h 599"/>
                <a:gd name="T20" fmla="*/ 817 w 895"/>
                <a:gd name="T21" fmla="*/ 210 h 599"/>
                <a:gd name="T22" fmla="*/ 870 w 895"/>
                <a:gd name="T23" fmla="*/ 238 h 599"/>
                <a:gd name="T24" fmla="*/ 831 w 895"/>
                <a:gd name="T25" fmla="*/ 278 h 599"/>
                <a:gd name="T26" fmla="*/ 692 w 895"/>
                <a:gd name="T27" fmla="*/ 192 h 599"/>
                <a:gd name="T28" fmla="*/ 648 w 895"/>
                <a:gd name="T29" fmla="*/ 104 h 599"/>
                <a:gd name="T30" fmla="*/ 703 w 895"/>
                <a:gd name="T31" fmla="*/ 246 h 599"/>
                <a:gd name="T32" fmla="*/ 790 w 895"/>
                <a:gd name="T33" fmla="*/ 315 h 599"/>
                <a:gd name="T34" fmla="*/ 762 w 895"/>
                <a:gd name="T35" fmla="*/ 346 h 599"/>
                <a:gd name="T36" fmla="*/ 679 w 895"/>
                <a:gd name="T37" fmla="*/ 398 h 599"/>
                <a:gd name="T38" fmla="*/ 394 w 895"/>
                <a:gd name="T39" fmla="*/ 459 h 599"/>
                <a:gd name="T40" fmla="*/ 276 w 895"/>
                <a:gd name="T41" fmla="*/ 461 h 599"/>
                <a:gd name="T42" fmla="*/ 167 w 895"/>
                <a:gd name="T43" fmla="*/ 540 h 599"/>
                <a:gd name="T44" fmla="*/ 148 w 895"/>
                <a:gd name="T45" fmla="*/ 451 h 599"/>
                <a:gd name="T46" fmla="*/ 111 w 895"/>
                <a:gd name="T47" fmla="*/ 372 h 599"/>
                <a:gd name="T48" fmla="*/ 193 w 895"/>
                <a:gd name="T49" fmla="*/ 382 h 599"/>
                <a:gd name="T50" fmla="*/ 317 w 895"/>
                <a:gd name="T51" fmla="*/ 285 h 599"/>
                <a:gd name="T52" fmla="*/ 349 w 895"/>
                <a:gd name="T53" fmla="*/ 268 h 599"/>
                <a:gd name="T54" fmla="*/ 358 w 895"/>
                <a:gd name="T55" fmla="*/ 216 h 599"/>
                <a:gd name="T56" fmla="*/ 540 w 895"/>
                <a:gd name="T57" fmla="*/ 37 h 599"/>
                <a:gd name="T58" fmla="*/ 689 w 895"/>
                <a:gd name="T59" fmla="*/ 38 h 599"/>
                <a:gd name="T60" fmla="*/ 703 w 895"/>
                <a:gd name="T61" fmla="*/ 62 h 599"/>
                <a:gd name="T62" fmla="*/ 648 w 895"/>
                <a:gd name="T63" fmla="*/ 62 h 599"/>
                <a:gd name="T64" fmla="*/ 399 w 895"/>
                <a:gd name="T65" fmla="*/ 180 h 599"/>
                <a:gd name="T66" fmla="*/ 501 w 895"/>
                <a:gd name="T67" fmla="*/ 24 h 599"/>
                <a:gd name="T68" fmla="*/ 311 w 895"/>
                <a:gd name="T69" fmla="*/ 249 h 599"/>
                <a:gd name="T70" fmla="*/ 219 w 895"/>
                <a:gd name="T71" fmla="*/ 336 h 599"/>
                <a:gd name="T72" fmla="*/ 188 w 895"/>
                <a:gd name="T73" fmla="*/ 343 h 599"/>
                <a:gd name="T74" fmla="*/ 125 w 895"/>
                <a:gd name="T75" fmla="*/ 351 h 599"/>
                <a:gd name="T76" fmla="*/ 24 w 895"/>
                <a:gd name="T77" fmla="*/ 361 h 599"/>
                <a:gd name="T78" fmla="*/ 66 w 895"/>
                <a:gd name="T79" fmla="*/ 452 h 599"/>
                <a:gd name="T80" fmla="*/ 111 w 895"/>
                <a:gd name="T81" fmla="*/ 599 h 599"/>
                <a:gd name="T82" fmla="*/ 223 w 895"/>
                <a:gd name="T83" fmla="*/ 510 h 599"/>
                <a:gd name="T84" fmla="*/ 281 w 895"/>
                <a:gd name="T85" fmla="*/ 488 h 599"/>
                <a:gd name="T86" fmla="*/ 315 w 895"/>
                <a:gd name="T87" fmla="*/ 481 h 599"/>
                <a:gd name="T88" fmla="*/ 327 w 895"/>
                <a:gd name="T89" fmla="*/ 478 h 599"/>
                <a:gd name="T90" fmla="*/ 547 w 895"/>
                <a:gd name="T91" fmla="*/ 498 h 599"/>
                <a:gd name="T92" fmla="*/ 800 w 895"/>
                <a:gd name="T93" fmla="*/ 396 h 599"/>
                <a:gd name="T94" fmla="*/ 894 w 895"/>
                <a:gd name="T95" fmla="*/ 225 h 599"/>
                <a:gd name="T96" fmla="*/ 758 w 895"/>
                <a:gd name="T97" fmla="*/ 6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5" h="599">
                  <a:moveTo>
                    <a:pt x="123" y="526"/>
                  </a:moveTo>
                  <a:cubicBezTo>
                    <a:pt x="120" y="499"/>
                    <a:pt x="116" y="474"/>
                    <a:pt x="99" y="455"/>
                  </a:cubicBezTo>
                  <a:cubicBezTo>
                    <a:pt x="83" y="436"/>
                    <a:pt x="68" y="417"/>
                    <a:pt x="52" y="398"/>
                  </a:cubicBezTo>
                  <a:cubicBezTo>
                    <a:pt x="109" y="405"/>
                    <a:pt x="148" y="470"/>
                    <a:pt x="123" y="526"/>
                  </a:cubicBezTo>
                  <a:moveTo>
                    <a:pt x="566" y="472"/>
                  </a:moveTo>
                  <a:cubicBezTo>
                    <a:pt x="562" y="472"/>
                    <a:pt x="558" y="470"/>
                    <a:pt x="549" y="468"/>
                  </a:cubicBezTo>
                  <a:cubicBezTo>
                    <a:pt x="615" y="450"/>
                    <a:pt x="678" y="430"/>
                    <a:pt x="734" y="395"/>
                  </a:cubicBezTo>
                  <a:cubicBezTo>
                    <a:pt x="758" y="381"/>
                    <a:pt x="780" y="364"/>
                    <a:pt x="802" y="344"/>
                  </a:cubicBezTo>
                  <a:cubicBezTo>
                    <a:pt x="797" y="365"/>
                    <a:pt x="790" y="377"/>
                    <a:pt x="777" y="387"/>
                  </a:cubicBezTo>
                  <a:cubicBezTo>
                    <a:pt x="764" y="398"/>
                    <a:pt x="750" y="407"/>
                    <a:pt x="736" y="416"/>
                  </a:cubicBezTo>
                  <a:cubicBezTo>
                    <a:pt x="721" y="425"/>
                    <a:pt x="705" y="433"/>
                    <a:pt x="688" y="438"/>
                  </a:cubicBezTo>
                  <a:cubicBezTo>
                    <a:pt x="684" y="440"/>
                    <a:pt x="680" y="441"/>
                    <a:pt x="676" y="443"/>
                  </a:cubicBezTo>
                  <a:cubicBezTo>
                    <a:pt x="675" y="444"/>
                    <a:pt x="675" y="444"/>
                    <a:pt x="674" y="444"/>
                  </a:cubicBezTo>
                  <a:cubicBezTo>
                    <a:pt x="672" y="446"/>
                    <a:pt x="669" y="448"/>
                    <a:pt x="666" y="450"/>
                  </a:cubicBezTo>
                  <a:cubicBezTo>
                    <a:pt x="636" y="468"/>
                    <a:pt x="601" y="471"/>
                    <a:pt x="566" y="472"/>
                  </a:cubicBezTo>
                  <a:cubicBezTo>
                    <a:pt x="566" y="472"/>
                    <a:pt x="566" y="472"/>
                    <a:pt x="566" y="472"/>
                  </a:cubicBezTo>
                  <a:moveTo>
                    <a:pt x="349" y="268"/>
                  </a:moveTo>
                  <a:cubicBezTo>
                    <a:pt x="350" y="268"/>
                    <a:pt x="351" y="268"/>
                    <a:pt x="352" y="267"/>
                  </a:cubicBezTo>
                  <a:cubicBezTo>
                    <a:pt x="354" y="266"/>
                    <a:pt x="356" y="264"/>
                    <a:pt x="357" y="263"/>
                  </a:cubicBezTo>
                  <a:cubicBezTo>
                    <a:pt x="375" y="243"/>
                    <a:pt x="396" y="226"/>
                    <a:pt x="411" y="204"/>
                  </a:cubicBezTo>
                  <a:cubicBezTo>
                    <a:pt x="432" y="172"/>
                    <a:pt x="460" y="149"/>
                    <a:pt x="492" y="130"/>
                  </a:cubicBezTo>
                  <a:cubicBezTo>
                    <a:pt x="497" y="126"/>
                    <a:pt x="503" y="123"/>
                    <a:pt x="510" y="120"/>
                  </a:cubicBezTo>
                  <a:cubicBezTo>
                    <a:pt x="550" y="98"/>
                    <a:pt x="591" y="89"/>
                    <a:pt x="635" y="89"/>
                  </a:cubicBezTo>
                  <a:cubicBezTo>
                    <a:pt x="646" y="89"/>
                    <a:pt x="657" y="90"/>
                    <a:pt x="669" y="91"/>
                  </a:cubicBezTo>
                  <a:cubicBezTo>
                    <a:pt x="672" y="91"/>
                    <a:pt x="675" y="91"/>
                    <a:pt x="678" y="91"/>
                  </a:cubicBezTo>
                  <a:cubicBezTo>
                    <a:pt x="684" y="91"/>
                    <a:pt x="691" y="91"/>
                    <a:pt x="697" y="90"/>
                  </a:cubicBezTo>
                  <a:cubicBezTo>
                    <a:pt x="699" y="90"/>
                    <a:pt x="701" y="90"/>
                    <a:pt x="703" y="90"/>
                  </a:cubicBezTo>
                  <a:cubicBezTo>
                    <a:pt x="721" y="90"/>
                    <a:pt x="737" y="99"/>
                    <a:pt x="753" y="106"/>
                  </a:cubicBezTo>
                  <a:cubicBezTo>
                    <a:pt x="755" y="125"/>
                    <a:pt x="771" y="126"/>
                    <a:pt x="784" y="129"/>
                  </a:cubicBezTo>
                  <a:cubicBezTo>
                    <a:pt x="808" y="136"/>
                    <a:pt x="828" y="149"/>
                    <a:pt x="846" y="166"/>
                  </a:cubicBezTo>
                  <a:cubicBezTo>
                    <a:pt x="857" y="176"/>
                    <a:pt x="864" y="188"/>
                    <a:pt x="864" y="207"/>
                  </a:cubicBezTo>
                  <a:cubicBezTo>
                    <a:pt x="852" y="207"/>
                    <a:pt x="840" y="208"/>
                    <a:pt x="828" y="208"/>
                  </a:cubicBezTo>
                  <a:cubicBezTo>
                    <a:pt x="823" y="208"/>
                    <a:pt x="820" y="209"/>
                    <a:pt x="817" y="210"/>
                  </a:cubicBezTo>
                  <a:cubicBezTo>
                    <a:pt x="813" y="213"/>
                    <a:pt x="811" y="219"/>
                    <a:pt x="811" y="230"/>
                  </a:cubicBezTo>
                  <a:cubicBezTo>
                    <a:pt x="831" y="231"/>
                    <a:pt x="850" y="231"/>
                    <a:pt x="869" y="231"/>
                  </a:cubicBezTo>
                  <a:cubicBezTo>
                    <a:pt x="869" y="234"/>
                    <a:pt x="870" y="236"/>
                    <a:pt x="870" y="238"/>
                  </a:cubicBezTo>
                  <a:cubicBezTo>
                    <a:pt x="868" y="242"/>
                    <a:pt x="866" y="247"/>
                    <a:pt x="863" y="251"/>
                  </a:cubicBezTo>
                  <a:cubicBezTo>
                    <a:pt x="855" y="264"/>
                    <a:pt x="850" y="272"/>
                    <a:pt x="843" y="275"/>
                  </a:cubicBezTo>
                  <a:cubicBezTo>
                    <a:pt x="840" y="277"/>
                    <a:pt x="836" y="278"/>
                    <a:pt x="831" y="278"/>
                  </a:cubicBezTo>
                  <a:cubicBezTo>
                    <a:pt x="825" y="278"/>
                    <a:pt x="817" y="277"/>
                    <a:pt x="806" y="273"/>
                  </a:cubicBezTo>
                  <a:cubicBezTo>
                    <a:pt x="776" y="265"/>
                    <a:pt x="750" y="249"/>
                    <a:pt x="725" y="231"/>
                  </a:cubicBezTo>
                  <a:cubicBezTo>
                    <a:pt x="711" y="220"/>
                    <a:pt x="698" y="209"/>
                    <a:pt x="692" y="192"/>
                  </a:cubicBezTo>
                  <a:cubicBezTo>
                    <a:pt x="681" y="164"/>
                    <a:pt x="672" y="136"/>
                    <a:pt x="661" y="108"/>
                  </a:cubicBezTo>
                  <a:cubicBezTo>
                    <a:pt x="660" y="105"/>
                    <a:pt x="658" y="102"/>
                    <a:pt x="656" y="100"/>
                  </a:cubicBezTo>
                  <a:cubicBezTo>
                    <a:pt x="653" y="102"/>
                    <a:pt x="650" y="103"/>
                    <a:pt x="648" y="104"/>
                  </a:cubicBezTo>
                  <a:cubicBezTo>
                    <a:pt x="638" y="110"/>
                    <a:pt x="637" y="114"/>
                    <a:pt x="642" y="127"/>
                  </a:cubicBezTo>
                  <a:cubicBezTo>
                    <a:pt x="652" y="156"/>
                    <a:pt x="662" y="185"/>
                    <a:pt x="675" y="213"/>
                  </a:cubicBezTo>
                  <a:cubicBezTo>
                    <a:pt x="681" y="226"/>
                    <a:pt x="692" y="238"/>
                    <a:pt x="703" y="246"/>
                  </a:cubicBezTo>
                  <a:cubicBezTo>
                    <a:pt x="727" y="263"/>
                    <a:pt x="753" y="276"/>
                    <a:pt x="779" y="290"/>
                  </a:cubicBezTo>
                  <a:cubicBezTo>
                    <a:pt x="787" y="294"/>
                    <a:pt x="795" y="297"/>
                    <a:pt x="806" y="301"/>
                  </a:cubicBezTo>
                  <a:cubicBezTo>
                    <a:pt x="800" y="307"/>
                    <a:pt x="795" y="312"/>
                    <a:pt x="790" y="315"/>
                  </a:cubicBezTo>
                  <a:cubicBezTo>
                    <a:pt x="790" y="315"/>
                    <a:pt x="789" y="316"/>
                    <a:pt x="788" y="316"/>
                  </a:cubicBezTo>
                  <a:cubicBezTo>
                    <a:pt x="787" y="317"/>
                    <a:pt x="785" y="318"/>
                    <a:pt x="783" y="319"/>
                  </a:cubicBezTo>
                  <a:cubicBezTo>
                    <a:pt x="773" y="325"/>
                    <a:pt x="767" y="334"/>
                    <a:pt x="762" y="346"/>
                  </a:cubicBezTo>
                  <a:cubicBezTo>
                    <a:pt x="760" y="353"/>
                    <a:pt x="751" y="360"/>
                    <a:pt x="744" y="365"/>
                  </a:cubicBezTo>
                  <a:cubicBezTo>
                    <a:pt x="743" y="366"/>
                    <a:pt x="742" y="366"/>
                    <a:pt x="741" y="366"/>
                  </a:cubicBezTo>
                  <a:cubicBezTo>
                    <a:pt x="721" y="378"/>
                    <a:pt x="699" y="387"/>
                    <a:pt x="679" y="398"/>
                  </a:cubicBezTo>
                  <a:cubicBezTo>
                    <a:pt x="591" y="445"/>
                    <a:pt x="493" y="451"/>
                    <a:pt x="397" y="459"/>
                  </a:cubicBezTo>
                  <a:cubicBezTo>
                    <a:pt x="396" y="459"/>
                    <a:pt x="396" y="459"/>
                    <a:pt x="396" y="459"/>
                  </a:cubicBezTo>
                  <a:cubicBezTo>
                    <a:pt x="395" y="459"/>
                    <a:pt x="395" y="459"/>
                    <a:pt x="394" y="459"/>
                  </a:cubicBezTo>
                  <a:cubicBezTo>
                    <a:pt x="393" y="459"/>
                    <a:pt x="393" y="458"/>
                    <a:pt x="392" y="458"/>
                  </a:cubicBezTo>
                  <a:cubicBezTo>
                    <a:pt x="392" y="458"/>
                    <a:pt x="392" y="458"/>
                    <a:pt x="392" y="458"/>
                  </a:cubicBezTo>
                  <a:cubicBezTo>
                    <a:pt x="353" y="459"/>
                    <a:pt x="314" y="459"/>
                    <a:pt x="276" y="461"/>
                  </a:cubicBezTo>
                  <a:cubicBezTo>
                    <a:pt x="258" y="462"/>
                    <a:pt x="242" y="466"/>
                    <a:pt x="228" y="474"/>
                  </a:cubicBezTo>
                  <a:cubicBezTo>
                    <a:pt x="217" y="480"/>
                    <a:pt x="208" y="489"/>
                    <a:pt x="201" y="502"/>
                  </a:cubicBezTo>
                  <a:cubicBezTo>
                    <a:pt x="192" y="516"/>
                    <a:pt x="179" y="528"/>
                    <a:pt x="167" y="540"/>
                  </a:cubicBezTo>
                  <a:cubicBezTo>
                    <a:pt x="160" y="547"/>
                    <a:pt x="153" y="552"/>
                    <a:pt x="146" y="557"/>
                  </a:cubicBezTo>
                  <a:cubicBezTo>
                    <a:pt x="144" y="557"/>
                    <a:pt x="142" y="556"/>
                    <a:pt x="141" y="555"/>
                  </a:cubicBezTo>
                  <a:cubicBezTo>
                    <a:pt x="159" y="521"/>
                    <a:pt x="160" y="487"/>
                    <a:pt x="148" y="451"/>
                  </a:cubicBezTo>
                  <a:cubicBezTo>
                    <a:pt x="135" y="413"/>
                    <a:pt x="109" y="390"/>
                    <a:pt x="72" y="374"/>
                  </a:cubicBezTo>
                  <a:cubicBezTo>
                    <a:pt x="83" y="372"/>
                    <a:pt x="94" y="372"/>
                    <a:pt x="104" y="372"/>
                  </a:cubicBezTo>
                  <a:cubicBezTo>
                    <a:pt x="106" y="372"/>
                    <a:pt x="108" y="372"/>
                    <a:pt x="111" y="372"/>
                  </a:cubicBezTo>
                  <a:cubicBezTo>
                    <a:pt x="128" y="372"/>
                    <a:pt x="144" y="373"/>
                    <a:pt x="161" y="373"/>
                  </a:cubicBezTo>
                  <a:cubicBezTo>
                    <a:pt x="167" y="374"/>
                    <a:pt x="175" y="373"/>
                    <a:pt x="179" y="376"/>
                  </a:cubicBezTo>
                  <a:cubicBezTo>
                    <a:pt x="184" y="380"/>
                    <a:pt x="189" y="382"/>
                    <a:pt x="193" y="382"/>
                  </a:cubicBezTo>
                  <a:cubicBezTo>
                    <a:pt x="198" y="382"/>
                    <a:pt x="203" y="380"/>
                    <a:pt x="208" y="377"/>
                  </a:cubicBezTo>
                  <a:cubicBezTo>
                    <a:pt x="210" y="376"/>
                    <a:pt x="212" y="375"/>
                    <a:pt x="214" y="373"/>
                  </a:cubicBezTo>
                  <a:cubicBezTo>
                    <a:pt x="249" y="345"/>
                    <a:pt x="283" y="314"/>
                    <a:pt x="317" y="285"/>
                  </a:cubicBezTo>
                  <a:cubicBezTo>
                    <a:pt x="323" y="280"/>
                    <a:pt x="327" y="273"/>
                    <a:pt x="333" y="269"/>
                  </a:cubicBezTo>
                  <a:cubicBezTo>
                    <a:pt x="336" y="268"/>
                    <a:pt x="338" y="267"/>
                    <a:pt x="342" y="267"/>
                  </a:cubicBezTo>
                  <a:cubicBezTo>
                    <a:pt x="344" y="267"/>
                    <a:pt x="346" y="267"/>
                    <a:pt x="349" y="268"/>
                  </a:cubicBezTo>
                  <a:cubicBezTo>
                    <a:pt x="349" y="268"/>
                    <a:pt x="349" y="268"/>
                    <a:pt x="349" y="268"/>
                  </a:cubicBezTo>
                  <a:moveTo>
                    <a:pt x="363" y="220"/>
                  </a:moveTo>
                  <a:cubicBezTo>
                    <a:pt x="361" y="219"/>
                    <a:pt x="359" y="218"/>
                    <a:pt x="358" y="216"/>
                  </a:cubicBezTo>
                  <a:cubicBezTo>
                    <a:pt x="372" y="192"/>
                    <a:pt x="386" y="168"/>
                    <a:pt x="400" y="143"/>
                  </a:cubicBezTo>
                  <a:cubicBezTo>
                    <a:pt x="419" y="109"/>
                    <a:pt x="445" y="84"/>
                    <a:pt x="476" y="65"/>
                  </a:cubicBezTo>
                  <a:cubicBezTo>
                    <a:pt x="496" y="53"/>
                    <a:pt x="517" y="44"/>
                    <a:pt x="540" y="37"/>
                  </a:cubicBezTo>
                  <a:cubicBezTo>
                    <a:pt x="556" y="31"/>
                    <a:pt x="573" y="30"/>
                    <a:pt x="590" y="27"/>
                  </a:cubicBezTo>
                  <a:cubicBezTo>
                    <a:pt x="599" y="26"/>
                    <a:pt x="608" y="25"/>
                    <a:pt x="617" y="25"/>
                  </a:cubicBezTo>
                  <a:cubicBezTo>
                    <a:pt x="642" y="25"/>
                    <a:pt x="666" y="30"/>
                    <a:pt x="689" y="38"/>
                  </a:cubicBezTo>
                  <a:cubicBezTo>
                    <a:pt x="703" y="43"/>
                    <a:pt x="715" y="54"/>
                    <a:pt x="728" y="62"/>
                  </a:cubicBezTo>
                  <a:cubicBezTo>
                    <a:pt x="727" y="64"/>
                    <a:pt x="725" y="66"/>
                    <a:pt x="724" y="68"/>
                  </a:cubicBezTo>
                  <a:cubicBezTo>
                    <a:pt x="717" y="66"/>
                    <a:pt x="709" y="66"/>
                    <a:pt x="703" y="62"/>
                  </a:cubicBezTo>
                  <a:cubicBezTo>
                    <a:pt x="697" y="59"/>
                    <a:pt x="692" y="58"/>
                    <a:pt x="687" y="58"/>
                  </a:cubicBezTo>
                  <a:cubicBezTo>
                    <a:pt x="684" y="58"/>
                    <a:pt x="680" y="58"/>
                    <a:pt x="676" y="59"/>
                  </a:cubicBezTo>
                  <a:cubicBezTo>
                    <a:pt x="667" y="62"/>
                    <a:pt x="657" y="61"/>
                    <a:pt x="648" y="62"/>
                  </a:cubicBezTo>
                  <a:cubicBezTo>
                    <a:pt x="599" y="66"/>
                    <a:pt x="549" y="66"/>
                    <a:pt x="506" y="92"/>
                  </a:cubicBezTo>
                  <a:cubicBezTo>
                    <a:pt x="504" y="93"/>
                    <a:pt x="503" y="94"/>
                    <a:pt x="501" y="95"/>
                  </a:cubicBezTo>
                  <a:cubicBezTo>
                    <a:pt x="464" y="119"/>
                    <a:pt x="425" y="141"/>
                    <a:pt x="399" y="180"/>
                  </a:cubicBezTo>
                  <a:cubicBezTo>
                    <a:pt x="389" y="195"/>
                    <a:pt x="375" y="207"/>
                    <a:pt x="363" y="220"/>
                  </a:cubicBezTo>
                  <a:moveTo>
                    <a:pt x="608" y="0"/>
                  </a:moveTo>
                  <a:cubicBezTo>
                    <a:pt x="571" y="0"/>
                    <a:pt x="535" y="7"/>
                    <a:pt x="501" y="24"/>
                  </a:cubicBezTo>
                  <a:cubicBezTo>
                    <a:pt x="489" y="29"/>
                    <a:pt x="478" y="35"/>
                    <a:pt x="467" y="42"/>
                  </a:cubicBezTo>
                  <a:cubicBezTo>
                    <a:pt x="431" y="64"/>
                    <a:pt x="399" y="93"/>
                    <a:pt x="377" y="133"/>
                  </a:cubicBezTo>
                  <a:cubicBezTo>
                    <a:pt x="356" y="172"/>
                    <a:pt x="334" y="211"/>
                    <a:pt x="311" y="249"/>
                  </a:cubicBezTo>
                  <a:cubicBezTo>
                    <a:pt x="303" y="262"/>
                    <a:pt x="291" y="273"/>
                    <a:pt x="280" y="283"/>
                  </a:cubicBezTo>
                  <a:cubicBezTo>
                    <a:pt x="265" y="298"/>
                    <a:pt x="248" y="311"/>
                    <a:pt x="232" y="326"/>
                  </a:cubicBezTo>
                  <a:cubicBezTo>
                    <a:pt x="228" y="329"/>
                    <a:pt x="223" y="333"/>
                    <a:pt x="219" y="336"/>
                  </a:cubicBezTo>
                  <a:cubicBezTo>
                    <a:pt x="212" y="340"/>
                    <a:pt x="204" y="343"/>
                    <a:pt x="194" y="343"/>
                  </a:cubicBezTo>
                  <a:cubicBezTo>
                    <a:pt x="193" y="343"/>
                    <a:pt x="192" y="343"/>
                    <a:pt x="191" y="343"/>
                  </a:cubicBezTo>
                  <a:cubicBezTo>
                    <a:pt x="190" y="343"/>
                    <a:pt x="189" y="343"/>
                    <a:pt x="188" y="343"/>
                  </a:cubicBezTo>
                  <a:cubicBezTo>
                    <a:pt x="173" y="343"/>
                    <a:pt x="158" y="348"/>
                    <a:pt x="143" y="351"/>
                  </a:cubicBezTo>
                  <a:cubicBezTo>
                    <a:pt x="140" y="351"/>
                    <a:pt x="136" y="352"/>
                    <a:pt x="133" y="352"/>
                  </a:cubicBezTo>
                  <a:cubicBezTo>
                    <a:pt x="130" y="352"/>
                    <a:pt x="128" y="351"/>
                    <a:pt x="125" y="351"/>
                  </a:cubicBezTo>
                  <a:cubicBezTo>
                    <a:pt x="116" y="348"/>
                    <a:pt x="108" y="347"/>
                    <a:pt x="99" y="347"/>
                  </a:cubicBezTo>
                  <a:cubicBezTo>
                    <a:pt x="81" y="347"/>
                    <a:pt x="64" y="351"/>
                    <a:pt x="46" y="353"/>
                  </a:cubicBezTo>
                  <a:cubicBezTo>
                    <a:pt x="38" y="354"/>
                    <a:pt x="30" y="357"/>
                    <a:pt x="24" y="361"/>
                  </a:cubicBezTo>
                  <a:cubicBezTo>
                    <a:pt x="18" y="364"/>
                    <a:pt x="13" y="370"/>
                    <a:pt x="9" y="377"/>
                  </a:cubicBezTo>
                  <a:cubicBezTo>
                    <a:pt x="0" y="395"/>
                    <a:pt x="1" y="401"/>
                    <a:pt x="18" y="410"/>
                  </a:cubicBezTo>
                  <a:cubicBezTo>
                    <a:pt x="38" y="420"/>
                    <a:pt x="51" y="436"/>
                    <a:pt x="66" y="452"/>
                  </a:cubicBezTo>
                  <a:cubicBezTo>
                    <a:pt x="96" y="483"/>
                    <a:pt x="99" y="520"/>
                    <a:pt x="97" y="560"/>
                  </a:cubicBezTo>
                  <a:cubicBezTo>
                    <a:pt x="97" y="572"/>
                    <a:pt x="95" y="583"/>
                    <a:pt x="94" y="595"/>
                  </a:cubicBezTo>
                  <a:cubicBezTo>
                    <a:pt x="100" y="597"/>
                    <a:pt x="105" y="599"/>
                    <a:pt x="111" y="599"/>
                  </a:cubicBezTo>
                  <a:cubicBezTo>
                    <a:pt x="120" y="599"/>
                    <a:pt x="129" y="595"/>
                    <a:pt x="139" y="589"/>
                  </a:cubicBezTo>
                  <a:cubicBezTo>
                    <a:pt x="139" y="589"/>
                    <a:pt x="139" y="588"/>
                    <a:pt x="140" y="588"/>
                  </a:cubicBezTo>
                  <a:cubicBezTo>
                    <a:pt x="174" y="568"/>
                    <a:pt x="197" y="537"/>
                    <a:pt x="223" y="510"/>
                  </a:cubicBezTo>
                  <a:cubicBezTo>
                    <a:pt x="228" y="505"/>
                    <a:pt x="233" y="501"/>
                    <a:pt x="238" y="498"/>
                  </a:cubicBezTo>
                  <a:cubicBezTo>
                    <a:pt x="249" y="491"/>
                    <a:pt x="262" y="488"/>
                    <a:pt x="275" y="488"/>
                  </a:cubicBezTo>
                  <a:cubicBezTo>
                    <a:pt x="277" y="488"/>
                    <a:pt x="279" y="488"/>
                    <a:pt x="281" y="488"/>
                  </a:cubicBezTo>
                  <a:cubicBezTo>
                    <a:pt x="285" y="489"/>
                    <a:pt x="289" y="489"/>
                    <a:pt x="293" y="489"/>
                  </a:cubicBezTo>
                  <a:cubicBezTo>
                    <a:pt x="299" y="489"/>
                    <a:pt x="304" y="488"/>
                    <a:pt x="310" y="485"/>
                  </a:cubicBezTo>
                  <a:cubicBezTo>
                    <a:pt x="311" y="484"/>
                    <a:pt x="313" y="483"/>
                    <a:pt x="315" y="481"/>
                  </a:cubicBezTo>
                  <a:cubicBezTo>
                    <a:pt x="315" y="481"/>
                    <a:pt x="315" y="480"/>
                    <a:pt x="316" y="480"/>
                  </a:cubicBezTo>
                  <a:cubicBezTo>
                    <a:pt x="318" y="479"/>
                    <a:pt x="322" y="478"/>
                    <a:pt x="325" y="478"/>
                  </a:cubicBezTo>
                  <a:cubicBezTo>
                    <a:pt x="326" y="478"/>
                    <a:pt x="326" y="478"/>
                    <a:pt x="327" y="478"/>
                  </a:cubicBezTo>
                  <a:cubicBezTo>
                    <a:pt x="374" y="480"/>
                    <a:pt x="421" y="477"/>
                    <a:pt x="467" y="493"/>
                  </a:cubicBezTo>
                  <a:cubicBezTo>
                    <a:pt x="479" y="497"/>
                    <a:pt x="492" y="497"/>
                    <a:pt x="505" y="497"/>
                  </a:cubicBezTo>
                  <a:cubicBezTo>
                    <a:pt x="519" y="498"/>
                    <a:pt x="533" y="498"/>
                    <a:pt x="547" y="498"/>
                  </a:cubicBezTo>
                  <a:cubicBezTo>
                    <a:pt x="596" y="498"/>
                    <a:pt x="644" y="493"/>
                    <a:pt x="691" y="468"/>
                  </a:cubicBezTo>
                  <a:cubicBezTo>
                    <a:pt x="706" y="460"/>
                    <a:pt x="721" y="452"/>
                    <a:pt x="735" y="443"/>
                  </a:cubicBezTo>
                  <a:cubicBezTo>
                    <a:pt x="758" y="429"/>
                    <a:pt x="780" y="414"/>
                    <a:pt x="800" y="396"/>
                  </a:cubicBezTo>
                  <a:cubicBezTo>
                    <a:pt x="813" y="384"/>
                    <a:pt x="824" y="366"/>
                    <a:pt x="828" y="348"/>
                  </a:cubicBezTo>
                  <a:cubicBezTo>
                    <a:pt x="836" y="315"/>
                    <a:pt x="857" y="291"/>
                    <a:pt x="879" y="267"/>
                  </a:cubicBezTo>
                  <a:cubicBezTo>
                    <a:pt x="891" y="255"/>
                    <a:pt x="895" y="240"/>
                    <a:pt x="894" y="225"/>
                  </a:cubicBezTo>
                  <a:cubicBezTo>
                    <a:pt x="891" y="196"/>
                    <a:pt x="883" y="167"/>
                    <a:pt x="861" y="145"/>
                  </a:cubicBezTo>
                  <a:cubicBezTo>
                    <a:pt x="840" y="125"/>
                    <a:pt x="818" y="106"/>
                    <a:pt x="791" y="93"/>
                  </a:cubicBezTo>
                  <a:cubicBezTo>
                    <a:pt x="778" y="87"/>
                    <a:pt x="767" y="74"/>
                    <a:pt x="758" y="62"/>
                  </a:cubicBezTo>
                  <a:cubicBezTo>
                    <a:pt x="735" y="31"/>
                    <a:pt x="706" y="14"/>
                    <a:pt x="667" y="6"/>
                  </a:cubicBezTo>
                  <a:cubicBezTo>
                    <a:pt x="647" y="2"/>
                    <a:pt x="627" y="0"/>
                    <a:pt x="6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402"/>
            <p:cNvSpPr>
              <a:spLocks noEditPoints="1"/>
            </p:cNvSpPr>
            <p:nvPr/>
          </p:nvSpPr>
          <p:spPr bwMode="auto">
            <a:xfrm>
              <a:off x="-3417887" y="4078288"/>
              <a:ext cx="360363" cy="419100"/>
            </a:xfrm>
            <a:custGeom>
              <a:avLst/>
              <a:gdLst>
                <a:gd name="T0" fmla="*/ 250 w 507"/>
                <a:gd name="T1" fmla="*/ 532 h 589"/>
                <a:gd name="T2" fmla="*/ 328 w 507"/>
                <a:gd name="T3" fmla="*/ 501 h 589"/>
                <a:gd name="T4" fmla="*/ 404 w 507"/>
                <a:gd name="T5" fmla="*/ 448 h 589"/>
                <a:gd name="T6" fmla="*/ 363 w 507"/>
                <a:gd name="T7" fmla="*/ 506 h 589"/>
                <a:gd name="T8" fmla="*/ 120 w 507"/>
                <a:gd name="T9" fmla="*/ 458 h 589"/>
                <a:gd name="T10" fmla="*/ 42 w 507"/>
                <a:gd name="T11" fmla="*/ 378 h 589"/>
                <a:gd name="T12" fmla="*/ 167 w 507"/>
                <a:gd name="T13" fmla="*/ 439 h 589"/>
                <a:gd name="T14" fmla="*/ 78 w 507"/>
                <a:gd name="T15" fmla="*/ 377 h 589"/>
                <a:gd name="T16" fmla="*/ 170 w 507"/>
                <a:gd name="T17" fmla="*/ 440 h 589"/>
                <a:gd name="T18" fmla="*/ 398 w 507"/>
                <a:gd name="T19" fmla="*/ 137 h 589"/>
                <a:gd name="T20" fmla="*/ 450 w 507"/>
                <a:gd name="T21" fmla="*/ 258 h 589"/>
                <a:gd name="T22" fmla="*/ 263 w 507"/>
                <a:gd name="T23" fmla="*/ 420 h 589"/>
                <a:gd name="T24" fmla="*/ 274 w 507"/>
                <a:gd name="T25" fmla="*/ 425 h 589"/>
                <a:gd name="T26" fmla="*/ 366 w 507"/>
                <a:gd name="T27" fmla="*/ 216 h 589"/>
                <a:gd name="T28" fmla="*/ 320 w 507"/>
                <a:gd name="T29" fmla="*/ 66 h 589"/>
                <a:gd name="T30" fmla="*/ 410 w 507"/>
                <a:gd name="T31" fmla="*/ 320 h 589"/>
                <a:gd name="T32" fmla="*/ 399 w 507"/>
                <a:gd name="T33" fmla="*/ 369 h 589"/>
                <a:gd name="T34" fmla="*/ 106 w 507"/>
                <a:gd name="T35" fmla="*/ 44 h 589"/>
                <a:gd name="T36" fmla="*/ 264 w 507"/>
                <a:gd name="T37" fmla="*/ 355 h 589"/>
                <a:gd name="T38" fmla="*/ 269 w 507"/>
                <a:gd name="T39" fmla="*/ 379 h 589"/>
                <a:gd name="T40" fmla="*/ 176 w 507"/>
                <a:gd name="T41" fmla="*/ 266 h 589"/>
                <a:gd name="T42" fmla="*/ 69 w 507"/>
                <a:gd name="T43" fmla="*/ 52 h 589"/>
                <a:gd name="T44" fmla="*/ 319 w 507"/>
                <a:gd name="T45" fmla="*/ 442 h 589"/>
                <a:gd name="T46" fmla="*/ 357 w 507"/>
                <a:gd name="T47" fmla="*/ 332 h 589"/>
                <a:gd name="T48" fmla="*/ 265 w 507"/>
                <a:gd name="T49" fmla="*/ 68 h 589"/>
                <a:gd name="T50" fmla="*/ 271 w 507"/>
                <a:gd name="T51" fmla="*/ 48 h 589"/>
                <a:gd name="T52" fmla="*/ 362 w 507"/>
                <a:gd name="T53" fmla="*/ 254 h 589"/>
                <a:gd name="T54" fmla="*/ 385 w 507"/>
                <a:gd name="T55" fmla="*/ 398 h 589"/>
                <a:gd name="T56" fmla="*/ 400 w 507"/>
                <a:gd name="T57" fmla="*/ 402 h 589"/>
                <a:gd name="T58" fmla="*/ 429 w 507"/>
                <a:gd name="T59" fmla="*/ 372 h 589"/>
                <a:gd name="T60" fmla="*/ 402 w 507"/>
                <a:gd name="T61" fmla="*/ 424 h 589"/>
                <a:gd name="T62" fmla="*/ 304 w 507"/>
                <a:gd name="T63" fmla="*/ 489 h 589"/>
                <a:gd name="T64" fmla="*/ 258 w 507"/>
                <a:gd name="T65" fmla="*/ 515 h 589"/>
                <a:gd name="T66" fmla="*/ 148 w 507"/>
                <a:gd name="T67" fmla="*/ 372 h 589"/>
                <a:gd name="T68" fmla="*/ 38 w 507"/>
                <a:gd name="T69" fmla="*/ 157 h 589"/>
                <a:gd name="T70" fmla="*/ 74 w 507"/>
                <a:gd name="T71" fmla="*/ 226 h 589"/>
                <a:gd name="T72" fmla="*/ 284 w 507"/>
                <a:gd name="T73" fmla="*/ 472 h 589"/>
                <a:gd name="T74" fmla="*/ 280 w 507"/>
                <a:gd name="T75" fmla="*/ 434 h 589"/>
                <a:gd name="T76" fmla="*/ 329 w 507"/>
                <a:gd name="T77" fmla="*/ 328 h 589"/>
                <a:gd name="T78" fmla="*/ 198 w 507"/>
                <a:gd name="T79" fmla="*/ 22 h 589"/>
                <a:gd name="T80" fmla="*/ 257 w 507"/>
                <a:gd name="T81" fmla="*/ 90 h 589"/>
                <a:gd name="T82" fmla="*/ 329 w 507"/>
                <a:gd name="T83" fmla="*/ 328 h 589"/>
                <a:gd name="T84" fmla="*/ 244 w 507"/>
                <a:gd name="T85" fmla="*/ 294 h 589"/>
                <a:gd name="T86" fmla="*/ 115 w 507"/>
                <a:gd name="T87" fmla="*/ 24 h 589"/>
                <a:gd name="T88" fmla="*/ 160 w 507"/>
                <a:gd name="T89" fmla="*/ 29 h 589"/>
                <a:gd name="T90" fmla="*/ 336 w 507"/>
                <a:gd name="T91" fmla="*/ 415 h 589"/>
                <a:gd name="T92" fmla="*/ 92 w 507"/>
                <a:gd name="T93" fmla="*/ 17 h 589"/>
                <a:gd name="T94" fmla="*/ 3 w 507"/>
                <a:gd name="T95" fmla="*/ 198 h 589"/>
                <a:gd name="T96" fmla="*/ 38 w 507"/>
                <a:gd name="T97" fmla="*/ 402 h 589"/>
                <a:gd name="T98" fmla="*/ 195 w 507"/>
                <a:gd name="T99" fmla="*/ 520 h 589"/>
                <a:gd name="T100" fmla="*/ 210 w 507"/>
                <a:gd name="T101" fmla="*/ 589 h 589"/>
                <a:gd name="T102" fmla="*/ 250 w 507"/>
                <a:gd name="T103" fmla="*/ 577 h 589"/>
                <a:gd name="T104" fmla="*/ 304 w 507"/>
                <a:gd name="T105" fmla="*/ 534 h 589"/>
                <a:gd name="T106" fmla="*/ 419 w 507"/>
                <a:gd name="T107" fmla="*/ 477 h 589"/>
                <a:gd name="T108" fmla="*/ 439 w 507"/>
                <a:gd name="T109" fmla="*/ 437 h 589"/>
                <a:gd name="T110" fmla="*/ 506 w 507"/>
                <a:gd name="T111" fmla="*/ 405 h 589"/>
                <a:gd name="T112" fmla="*/ 456 w 507"/>
                <a:gd name="T113" fmla="*/ 355 h 589"/>
                <a:gd name="T114" fmla="*/ 479 w 507"/>
                <a:gd name="T115" fmla="*/ 294 h 589"/>
                <a:gd name="T116" fmla="*/ 326 w 507"/>
                <a:gd name="T117" fmla="*/ 47 h 589"/>
                <a:gd name="T118" fmla="*/ 311 w 507"/>
                <a:gd name="T119" fmla="*/ 48 h 589"/>
                <a:gd name="T120" fmla="*/ 240 w 507"/>
                <a:gd name="T121" fmla="*/ 18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7" h="589">
                  <a:moveTo>
                    <a:pt x="234" y="567"/>
                  </a:moveTo>
                  <a:cubicBezTo>
                    <a:pt x="221" y="564"/>
                    <a:pt x="221" y="564"/>
                    <a:pt x="221" y="564"/>
                  </a:cubicBezTo>
                  <a:cubicBezTo>
                    <a:pt x="222" y="525"/>
                    <a:pt x="222" y="525"/>
                    <a:pt x="222" y="525"/>
                  </a:cubicBezTo>
                  <a:cubicBezTo>
                    <a:pt x="250" y="532"/>
                    <a:pt x="250" y="532"/>
                    <a:pt x="250" y="532"/>
                  </a:cubicBezTo>
                  <a:cubicBezTo>
                    <a:pt x="234" y="567"/>
                    <a:pt x="234" y="567"/>
                    <a:pt x="234" y="567"/>
                  </a:cubicBezTo>
                  <a:moveTo>
                    <a:pt x="361" y="506"/>
                  </a:moveTo>
                  <a:cubicBezTo>
                    <a:pt x="353" y="506"/>
                    <a:pt x="344" y="505"/>
                    <a:pt x="332" y="502"/>
                  </a:cubicBezTo>
                  <a:cubicBezTo>
                    <a:pt x="328" y="501"/>
                    <a:pt x="328" y="501"/>
                    <a:pt x="328" y="501"/>
                  </a:cubicBezTo>
                  <a:cubicBezTo>
                    <a:pt x="330" y="497"/>
                    <a:pt x="330" y="497"/>
                    <a:pt x="330" y="497"/>
                  </a:cubicBezTo>
                  <a:cubicBezTo>
                    <a:pt x="335" y="486"/>
                    <a:pt x="343" y="477"/>
                    <a:pt x="355" y="470"/>
                  </a:cubicBezTo>
                  <a:cubicBezTo>
                    <a:pt x="364" y="464"/>
                    <a:pt x="375" y="460"/>
                    <a:pt x="385" y="456"/>
                  </a:cubicBezTo>
                  <a:cubicBezTo>
                    <a:pt x="391" y="454"/>
                    <a:pt x="398" y="451"/>
                    <a:pt x="404" y="448"/>
                  </a:cubicBezTo>
                  <a:cubicBezTo>
                    <a:pt x="411" y="445"/>
                    <a:pt x="411" y="445"/>
                    <a:pt x="411" y="445"/>
                  </a:cubicBezTo>
                  <a:cubicBezTo>
                    <a:pt x="409" y="452"/>
                    <a:pt x="409" y="452"/>
                    <a:pt x="409" y="452"/>
                  </a:cubicBezTo>
                  <a:cubicBezTo>
                    <a:pt x="401" y="480"/>
                    <a:pt x="394" y="494"/>
                    <a:pt x="382" y="501"/>
                  </a:cubicBezTo>
                  <a:cubicBezTo>
                    <a:pt x="377" y="504"/>
                    <a:pt x="370" y="506"/>
                    <a:pt x="363" y="506"/>
                  </a:cubicBezTo>
                  <a:cubicBezTo>
                    <a:pt x="362" y="506"/>
                    <a:pt x="361" y="506"/>
                    <a:pt x="361" y="506"/>
                  </a:cubicBezTo>
                  <a:moveTo>
                    <a:pt x="204" y="486"/>
                  </a:moveTo>
                  <a:cubicBezTo>
                    <a:pt x="192" y="486"/>
                    <a:pt x="192" y="486"/>
                    <a:pt x="192" y="486"/>
                  </a:cubicBezTo>
                  <a:cubicBezTo>
                    <a:pt x="164" y="484"/>
                    <a:pt x="142" y="470"/>
                    <a:pt x="120" y="458"/>
                  </a:cubicBezTo>
                  <a:cubicBezTo>
                    <a:pt x="112" y="453"/>
                    <a:pt x="112" y="453"/>
                    <a:pt x="112" y="453"/>
                  </a:cubicBezTo>
                  <a:cubicBezTo>
                    <a:pt x="106" y="450"/>
                    <a:pt x="100" y="446"/>
                    <a:pt x="93" y="442"/>
                  </a:cubicBezTo>
                  <a:cubicBezTo>
                    <a:pt x="86" y="437"/>
                    <a:pt x="79" y="433"/>
                    <a:pt x="72" y="429"/>
                  </a:cubicBezTo>
                  <a:cubicBezTo>
                    <a:pt x="52" y="418"/>
                    <a:pt x="46" y="398"/>
                    <a:pt x="42" y="378"/>
                  </a:cubicBezTo>
                  <a:cubicBezTo>
                    <a:pt x="40" y="369"/>
                    <a:pt x="40" y="369"/>
                    <a:pt x="40" y="369"/>
                  </a:cubicBezTo>
                  <a:cubicBezTo>
                    <a:pt x="204" y="486"/>
                    <a:pt x="204" y="486"/>
                    <a:pt x="204" y="486"/>
                  </a:cubicBezTo>
                  <a:moveTo>
                    <a:pt x="170" y="440"/>
                  </a:moveTo>
                  <a:cubicBezTo>
                    <a:pt x="167" y="439"/>
                    <a:pt x="167" y="439"/>
                    <a:pt x="167" y="439"/>
                  </a:cubicBezTo>
                  <a:cubicBezTo>
                    <a:pt x="165" y="437"/>
                    <a:pt x="162" y="436"/>
                    <a:pt x="160" y="435"/>
                  </a:cubicBezTo>
                  <a:cubicBezTo>
                    <a:pt x="155" y="433"/>
                    <a:pt x="149" y="430"/>
                    <a:pt x="144" y="426"/>
                  </a:cubicBezTo>
                  <a:cubicBezTo>
                    <a:pt x="131" y="417"/>
                    <a:pt x="117" y="407"/>
                    <a:pt x="104" y="396"/>
                  </a:cubicBezTo>
                  <a:cubicBezTo>
                    <a:pt x="95" y="390"/>
                    <a:pt x="87" y="384"/>
                    <a:pt x="78" y="377"/>
                  </a:cubicBezTo>
                  <a:cubicBezTo>
                    <a:pt x="45" y="352"/>
                    <a:pt x="28" y="317"/>
                    <a:pt x="24" y="26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176" y="432"/>
                    <a:pt x="176" y="432"/>
                    <a:pt x="176" y="432"/>
                  </a:cubicBezTo>
                  <a:cubicBezTo>
                    <a:pt x="170" y="440"/>
                    <a:pt x="170" y="440"/>
                    <a:pt x="170" y="440"/>
                  </a:cubicBezTo>
                  <a:moveTo>
                    <a:pt x="437" y="359"/>
                  </a:moveTo>
                  <a:cubicBezTo>
                    <a:pt x="389" y="140"/>
                    <a:pt x="389" y="140"/>
                    <a:pt x="389" y="140"/>
                  </a:cubicBezTo>
                  <a:cubicBezTo>
                    <a:pt x="395" y="133"/>
                    <a:pt x="395" y="133"/>
                    <a:pt x="395" y="133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99" y="139"/>
                    <a:pt x="400" y="141"/>
                    <a:pt x="402" y="143"/>
                  </a:cubicBezTo>
                  <a:cubicBezTo>
                    <a:pt x="405" y="147"/>
                    <a:pt x="408" y="152"/>
                    <a:pt x="410" y="157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29" y="203"/>
                    <a:pt x="440" y="230"/>
                    <a:pt x="450" y="258"/>
                  </a:cubicBezTo>
                  <a:cubicBezTo>
                    <a:pt x="461" y="291"/>
                    <a:pt x="458" y="322"/>
                    <a:pt x="441" y="352"/>
                  </a:cubicBezTo>
                  <a:cubicBezTo>
                    <a:pt x="437" y="359"/>
                    <a:pt x="437" y="359"/>
                    <a:pt x="437" y="359"/>
                  </a:cubicBezTo>
                  <a:moveTo>
                    <a:pt x="274" y="425"/>
                  </a:moveTo>
                  <a:cubicBezTo>
                    <a:pt x="263" y="420"/>
                    <a:pt x="263" y="420"/>
                    <a:pt x="263" y="420"/>
                  </a:cubicBezTo>
                  <a:cubicBezTo>
                    <a:pt x="175" y="386"/>
                    <a:pt x="44" y="187"/>
                    <a:pt x="52" y="97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110" y="215"/>
                    <a:pt x="183" y="311"/>
                    <a:pt x="267" y="415"/>
                  </a:cubicBezTo>
                  <a:cubicBezTo>
                    <a:pt x="274" y="425"/>
                    <a:pt x="274" y="425"/>
                    <a:pt x="274" y="425"/>
                  </a:cubicBezTo>
                  <a:moveTo>
                    <a:pt x="399" y="369"/>
                  </a:moveTo>
                  <a:cubicBezTo>
                    <a:pt x="398" y="365"/>
                    <a:pt x="398" y="365"/>
                    <a:pt x="398" y="365"/>
                  </a:cubicBezTo>
                  <a:cubicBezTo>
                    <a:pt x="395" y="350"/>
                    <a:pt x="392" y="335"/>
                    <a:pt x="389" y="319"/>
                  </a:cubicBezTo>
                  <a:cubicBezTo>
                    <a:pt x="382" y="285"/>
                    <a:pt x="375" y="250"/>
                    <a:pt x="366" y="216"/>
                  </a:cubicBezTo>
                  <a:cubicBezTo>
                    <a:pt x="356" y="182"/>
                    <a:pt x="345" y="150"/>
                    <a:pt x="332" y="116"/>
                  </a:cubicBezTo>
                  <a:cubicBezTo>
                    <a:pt x="327" y="101"/>
                    <a:pt x="322" y="86"/>
                    <a:pt x="316" y="70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20" y="66"/>
                    <a:pt x="320" y="66"/>
                    <a:pt x="320" y="66"/>
                  </a:cubicBezTo>
                  <a:cubicBezTo>
                    <a:pt x="343" y="66"/>
                    <a:pt x="352" y="73"/>
                    <a:pt x="357" y="91"/>
                  </a:cubicBezTo>
                  <a:cubicBezTo>
                    <a:pt x="360" y="103"/>
                    <a:pt x="363" y="114"/>
                    <a:pt x="367" y="125"/>
                  </a:cubicBezTo>
                  <a:cubicBezTo>
                    <a:pt x="373" y="149"/>
                    <a:pt x="380" y="174"/>
                    <a:pt x="386" y="199"/>
                  </a:cubicBezTo>
                  <a:cubicBezTo>
                    <a:pt x="395" y="239"/>
                    <a:pt x="402" y="280"/>
                    <a:pt x="410" y="320"/>
                  </a:cubicBezTo>
                  <a:cubicBezTo>
                    <a:pt x="414" y="344"/>
                    <a:pt x="414" y="344"/>
                    <a:pt x="414" y="344"/>
                  </a:cubicBezTo>
                  <a:cubicBezTo>
                    <a:pt x="416" y="351"/>
                    <a:pt x="417" y="360"/>
                    <a:pt x="409" y="365"/>
                  </a:cubicBezTo>
                  <a:cubicBezTo>
                    <a:pt x="407" y="366"/>
                    <a:pt x="405" y="367"/>
                    <a:pt x="402" y="368"/>
                  </a:cubicBezTo>
                  <a:cubicBezTo>
                    <a:pt x="399" y="369"/>
                    <a:pt x="399" y="369"/>
                    <a:pt x="399" y="369"/>
                  </a:cubicBezTo>
                  <a:moveTo>
                    <a:pt x="89" y="58"/>
                  </a:moveTo>
                  <a:cubicBezTo>
                    <a:pt x="101" y="41"/>
                    <a:pt x="101" y="41"/>
                    <a:pt x="101" y="41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4"/>
                    <a:pt x="105" y="44"/>
                    <a:pt x="106" y="44"/>
                  </a:cubicBezTo>
                  <a:cubicBezTo>
                    <a:pt x="107" y="45"/>
                    <a:pt x="109" y="47"/>
                    <a:pt x="109" y="49"/>
                  </a:cubicBezTo>
                  <a:cubicBezTo>
                    <a:pt x="120" y="94"/>
                    <a:pt x="133" y="131"/>
                    <a:pt x="152" y="162"/>
                  </a:cubicBezTo>
                  <a:cubicBezTo>
                    <a:pt x="185" y="219"/>
                    <a:pt x="218" y="275"/>
                    <a:pt x="251" y="331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7" y="359"/>
                    <a:pt x="269" y="364"/>
                    <a:pt x="271" y="368"/>
                  </a:cubicBezTo>
                  <a:cubicBezTo>
                    <a:pt x="272" y="370"/>
                    <a:pt x="273" y="372"/>
                    <a:pt x="274" y="374"/>
                  </a:cubicBezTo>
                  <a:cubicBezTo>
                    <a:pt x="279" y="385"/>
                    <a:pt x="279" y="385"/>
                    <a:pt x="279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42" y="361"/>
                    <a:pt x="224" y="336"/>
                    <a:pt x="208" y="312"/>
                  </a:cubicBezTo>
                  <a:cubicBezTo>
                    <a:pt x="205" y="308"/>
                    <a:pt x="202" y="304"/>
                    <a:pt x="199" y="300"/>
                  </a:cubicBezTo>
                  <a:cubicBezTo>
                    <a:pt x="196" y="296"/>
                    <a:pt x="193" y="291"/>
                    <a:pt x="190" y="287"/>
                  </a:cubicBezTo>
                  <a:cubicBezTo>
                    <a:pt x="186" y="280"/>
                    <a:pt x="181" y="273"/>
                    <a:pt x="176" y="266"/>
                  </a:cubicBezTo>
                  <a:cubicBezTo>
                    <a:pt x="127" y="202"/>
                    <a:pt x="95" y="145"/>
                    <a:pt x="76" y="88"/>
                  </a:cubicBezTo>
                  <a:cubicBezTo>
                    <a:pt x="73" y="81"/>
                    <a:pt x="72" y="73"/>
                    <a:pt x="71" y="65"/>
                  </a:cubicBezTo>
                  <a:cubicBezTo>
                    <a:pt x="71" y="62"/>
                    <a:pt x="70" y="58"/>
                    <a:pt x="69" y="55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9" y="58"/>
                    <a:pt x="89" y="58"/>
                    <a:pt x="89" y="58"/>
                  </a:cubicBezTo>
                  <a:moveTo>
                    <a:pt x="318" y="442"/>
                  </a:moveTo>
                  <a:cubicBezTo>
                    <a:pt x="318" y="442"/>
                    <a:pt x="319" y="442"/>
                    <a:pt x="319" y="442"/>
                  </a:cubicBezTo>
                  <a:cubicBezTo>
                    <a:pt x="325" y="442"/>
                    <a:pt x="330" y="441"/>
                    <a:pt x="332" y="441"/>
                  </a:cubicBezTo>
                  <a:cubicBezTo>
                    <a:pt x="334" y="431"/>
                    <a:pt x="341" y="425"/>
                    <a:pt x="347" y="420"/>
                  </a:cubicBezTo>
                  <a:cubicBezTo>
                    <a:pt x="354" y="415"/>
                    <a:pt x="360" y="410"/>
                    <a:pt x="362" y="401"/>
                  </a:cubicBezTo>
                  <a:cubicBezTo>
                    <a:pt x="368" y="376"/>
                    <a:pt x="365" y="357"/>
                    <a:pt x="357" y="332"/>
                  </a:cubicBezTo>
                  <a:cubicBezTo>
                    <a:pt x="349" y="308"/>
                    <a:pt x="342" y="283"/>
                    <a:pt x="335" y="259"/>
                  </a:cubicBezTo>
                  <a:cubicBezTo>
                    <a:pt x="325" y="226"/>
                    <a:pt x="315" y="192"/>
                    <a:pt x="303" y="159"/>
                  </a:cubicBezTo>
                  <a:cubicBezTo>
                    <a:pt x="296" y="138"/>
                    <a:pt x="287" y="117"/>
                    <a:pt x="278" y="97"/>
                  </a:cubicBezTo>
                  <a:cubicBezTo>
                    <a:pt x="273" y="87"/>
                    <a:pt x="269" y="78"/>
                    <a:pt x="265" y="68"/>
                  </a:cubicBezTo>
                  <a:cubicBezTo>
                    <a:pt x="262" y="62"/>
                    <a:pt x="260" y="55"/>
                    <a:pt x="262" y="46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6"/>
                    <a:pt x="270" y="47"/>
                    <a:pt x="271" y="48"/>
                  </a:cubicBezTo>
                  <a:cubicBezTo>
                    <a:pt x="273" y="50"/>
                    <a:pt x="275" y="52"/>
                    <a:pt x="277" y="55"/>
                  </a:cubicBezTo>
                  <a:cubicBezTo>
                    <a:pt x="307" y="96"/>
                    <a:pt x="326" y="132"/>
                    <a:pt x="336" y="170"/>
                  </a:cubicBezTo>
                  <a:cubicBezTo>
                    <a:pt x="339" y="181"/>
                    <a:pt x="343" y="193"/>
                    <a:pt x="347" y="204"/>
                  </a:cubicBezTo>
                  <a:cubicBezTo>
                    <a:pt x="352" y="220"/>
                    <a:pt x="358" y="237"/>
                    <a:pt x="362" y="254"/>
                  </a:cubicBezTo>
                  <a:cubicBezTo>
                    <a:pt x="368" y="283"/>
                    <a:pt x="372" y="313"/>
                    <a:pt x="376" y="343"/>
                  </a:cubicBezTo>
                  <a:cubicBezTo>
                    <a:pt x="378" y="355"/>
                    <a:pt x="380" y="367"/>
                    <a:pt x="382" y="379"/>
                  </a:cubicBezTo>
                  <a:cubicBezTo>
                    <a:pt x="382" y="381"/>
                    <a:pt x="382" y="384"/>
                    <a:pt x="382" y="386"/>
                  </a:cubicBezTo>
                  <a:cubicBezTo>
                    <a:pt x="383" y="390"/>
                    <a:pt x="383" y="395"/>
                    <a:pt x="385" y="398"/>
                  </a:cubicBezTo>
                  <a:cubicBezTo>
                    <a:pt x="386" y="402"/>
                    <a:pt x="390" y="405"/>
                    <a:pt x="392" y="405"/>
                  </a:cubicBezTo>
                  <a:cubicBezTo>
                    <a:pt x="393" y="405"/>
                    <a:pt x="396" y="404"/>
                    <a:pt x="398" y="403"/>
                  </a:cubicBezTo>
                  <a:cubicBezTo>
                    <a:pt x="399" y="402"/>
                    <a:pt x="399" y="402"/>
                    <a:pt x="399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391"/>
                    <a:pt x="406" y="385"/>
                    <a:pt x="412" y="382"/>
                  </a:cubicBezTo>
                  <a:cubicBezTo>
                    <a:pt x="414" y="380"/>
                    <a:pt x="416" y="379"/>
                    <a:pt x="418" y="378"/>
                  </a:cubicBezTo>
                  <a:cubicBezTo>
                    <a:pt x="420" y="377"/>
                    <a:pt x="423" y="376"/>
                    <a:pt x="425" y="375"/>
                  </a:cubicBezTo>
                  <a:cubicBezTo>
                    <a:pt x="426" y="374"/>
                    <a:pt x="427" y="373"/>
                    <a:pt x="429" y="372"/>
                  </a:cubicBezTo>
                  <a:cubicBezTo>
                    <a:pt x="434" y="367"/>
                    <a:pt x="434" y="367"/>
                    <a:pt x="434" y="367"/>
                  </a:cubicBezTo>
                  <a:cubicBezTo>
                    <a:pt x="434" y="375"/>
                    <a:pt x="434" y="375"/>
                    <a:pt x="434" y="375"/>
                  </a:cubicBezTo>
                  <a:cubicBezTo>
                    <a:pt x="433" y="397"/>
                    <a:pt x="426" y="410"/>
                    <a:pt x="411" y="420"/>
                  </a:cubicBezTo>
                  <a:cubicBezTo>
                    <a:pt x="408" y="421"/>
                    <a:pt x="405" y="423"/>
                    <a:pt x="402" y="424"/>
                  </a:cubicBezTo>
                  <a:cubicBezTo>
                    <a:pt x="394" y="428"/>
                    <a:pt x="386" y="433"/>
                    <a:pt x="377" y="438"/>
                  </a:cubicBezTo>
                  <a:cubicBezTo>
                    <a:pt x="367" y="445"/>
                    <a:pt x="357" y="452"/>
                    <a:pt x="347" y="459"/>
                  </a:cubicBezTo>
                  <a:cubicBezTo>
                    <a:pt x="341" y="463"/>
                    <a:pt x="334" y="468"/>
                    <a:pt x="328" y="472"/>
                  </a:cubicBezTo>
                  <a:cubicBezTo>
                    <a:pt x="320" y="477"/>
                    <a:pt x="312" y="483"/>
                    <a:pt x="304" y="489"/>
                  </a:cubicBezTo>
                  <a:cubicBezTo>
                    <a:pt x="296" y="494"/>
                    <a:pt x="289" y="500"/>
                    <a:pt x="282" y="505"/>
                  </a:cubicBezTo>
                  <a:cubicBezTo>
                    <a:pt x="280" y="506"/>
                    <a:pt x="279" y="507"/>
                    <a:pt x="278" y="507"/>
                  </a:cubicBezTo>
                  <a:cubicBezTo>
                    <a:pt x="270" y="512"/>
                    <a:pt x="264" y="514"/>
                    <a:pt x="259" y="515"/>
                  </a:cubicBezTo>
                  <a:cubicBezTo>
                    <a:pt x="259" y="515"/>
                    <a:pt x="259" y="515"/>
                    <a:pt x="258" y="515"/>
                  </a:cubicBezTo>
                  <a:cubicBezTo>
                    <a:pt x="248" y="515"/>
                    <a:pt x="240" y="507"/>
                    <a:pt x="230" y="495"/>
                  </a:cubicBezTo>
                  <a:cubicBezTo>
                    <a:pt x="228" y="492"/>
                    <a:pt x="228" y="492"/>
                    <a:pt x="228" y="492"/>
                  </a:cubicBezTo>
                  <a:cubicBezTo>
                    <a:pt x="255" y="467"/>
                    <a:pt x="255" y="467"/>
                    <a:pt x="255" y="467"/>
                  </a:cubicBezTo>
                  <a:cubicBezTo>
                    <a:pt x="217" y="444"/>
                    <a:pt x="184" y="414"/>
                    <a:pt x="148" y="372"/>
                  </a:cubicBezTo>
                  <a:cubicBezTo>
                    <a:pt x="140" y="362"/>
                    <a:pt x="131" y="352"/>
                    <a:pt x="123" y="343"/>
                  </a:cubicBezTo>
                  <a:cubicBezTo>
                    <a:pt x="99" y="315"/>
                    <a:pt x="75" y="287"/>
                    <a:pt x="52" y="258"/>
                  </a:cubicBezTo>
                  <a:cubicBezTo>
                    <a:pt x="39" y="242"/>
                    <a:pt x="30" y="223"/>
                    <a:pt x="22" y="204"/>
                  </a:cubicBezTo>
                  <a:cubicBezTo>
                    <a:pt x="16" y="192"/>
                    <a:pt x="14" y="174"/>
                    <a:pt x="38" y="157"/>
                  </a:cubicBezTo>
                  <a:cubicBezTo>
                    <a:pt x="42" y="155"/>
                    <a:pt x="42" y="155"/>
                    <a:pt x="42" y="155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7" y="166"/>
                    <a:pt x="50" y="173"/>
                    <a:pt x="53" y="180"/>
                  </a:cubicBezTo>
                  <a:cubicBezTo>
                    <a:pt x="61" y="196"/>
                    <a:pt x="68" y="210"/>
                    <a:pt x="74" y="226"/>
                  </a:cubicBezTo>
                  <a:cubicBezTo>
                    <a:pt x="102" y="296"/>
                    <a:pt x="149" y="357"/>
                    <a:pt x="217" y="413"/>
                  </a:cubicBezTo>
                  <a:cubicBezTo>
                    <a:pt x="231" y="424"/>
                    <a:pt x="243" y="436"/>
                    <a:pt x="255" y="448"/>
                  </a:cubicBezTo>
                  <a:cubicBezTo>
                    <a:pt x="262" y="455"/>
                    <a:pt x="269" y="462"/>
                    <a:pt x="277" y="469"/>
                  </a:cubicBezTo>
                  <a:cubicBezTo>
                    <a:pt x="278" y="470"/>
                    <a:pt x="281" y="471"/>
                    <a:pt x="284" y="472"/>
                  </a:cubicBezTo>
                  <a:cubicBezTo>
                    <a:pt x="284" y="473"/>
                    <a:pt x="285" y="473"/>
                    <a:pt x="286" y="473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73" y="433"/>
                    <a:pt x="273" y="433"/>
                    <a:pt x="273" y="433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83" y="435"/>
                    <a:pt x="287" y="436"/>
                    <a:pt x="290" y="437"/>
                  </a:cubicBezTo>
                  <a:cubicBezTo>
                    <a:pt x="298" y="439"/>
                    <a:pt x="306" y="441"/>
                    <a:pt x="313" y="442"/>
                  </a:cubicBezTo>
                  <a:cubicBezTo>
                    <a:pt x="315" y="442"/>
                    <a:pt x="316" y="442"/>
                    <a:pt x="318" y="442"/>
                  </a:cubicBezTo>
                  <a:moveTo>
                    <a:pt x="329" y="328"/>
                  </a:moveTo>
                  <a:cubicBezTo>
                    <a:pt x="310" y="290"/>
                    <a:pt x="294" y="250"/>
                    <a:pt x="278" y="212"/>
                  </a:cubicBezTo>
                  <a:cubicBezTo>
                    <a:pt x="254" y="151"/>
                    <a:pt x="229" y="89"/>
                    <a:pt x="191" y="33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8" y="22"/>
                    <a:pt x="198" y="22"/>
                    <a:pt x="198" y="22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2" y="25"/>
                    <a:pt x="204" y="25"/>
                    <a:pt x="206" y="26"/>
                  </a:cubicBezTo>
                  <a:cubicBezTo>
                    <a:pt x="211" y="28"/>
                    <a:pt x="216" y="30"/>
                    <a:pt x="219" y="34"/>
                  </a:cubicBezTo>
                  <a:cubicBezTo>
                    <a:pt x="234" y="55"/>
                    <a:pt x="246" y="73"/>
                    <a:pt x="257" y="90"/>
                  </a:cubicBezTo>
                  <a:cubicBezTo>
                    <a:pt x="280" y="129"/>
                    <a:pt x="292" y="172"/>
                    <a:pt x="304" y="214"/>
                  </a:cubicBezTo>
                  <a:cubicBezTo>
                    <a:pt x="308" y="230"/>
                    <a:pt x="313" y="246"/>
                    <a:pt x="318" y="261"/>
                  </a:cubicBezTo>
                  <a:cubicBezTo>
                    <a:pt x="325" y="284"/>
                    <a:pt x="332" y="304"/>
                    <a:pt x="336" y="325"/>
                  </a:cubicBezTo>
                  <a:cubicBezTo>
                    <a:pt x="329" y="328"/>
                    <a:pt x="329" y="328"/>
                    <a:pt x="329" y="328"/>
                  </a:cubicBezTo>
                  <a:moveTo>
                    <a:pt x="330" y="418"/>
                  </a:moveTo>
                  <a:cubicBezTo>
                    <a:pt x="326" y="412"/>
                    <a:pt x="321" y="406"/>
                    <a:pt x="316" y="400"/>
                  </a:cubicBezTo>
                  <a:cubicBezTo>
                    <a:pt x="305" y="387"/>
                    <a:pt x="294" y="374"/>
                    <a:pt x="285" y="359"/>
                  </a:cubicBezTo>
                  <a:cubicBezTo>
                    <a:pt x="272" y="337"/>
                    <a:pt x="258" y="315"/>
                    <a:pt x="244" y="294"/>
                  </a:cubicBezTo>
                  <a:cubicBezTo>
                    <a:pt x="207" y="236"/>
                    <a:pt x="169" y="176"/>
                    <a:pt x="141" y="111"/>
                  </a:cubicBezTo>
                  <a:cubicBezTo>
                    <a:pt x="129" y="84"/>
                    <a:pt x="118" y="57"/>
                    <a:pt x="114" y="27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23" y="19"/>
                    <a:pt x="130" y="17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45" y="17"/>
                    <a:pt x="152" y="20"/>
                    <a:pt x="158" y="2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72" y="41"/>
                    <a:pt x="184" y="53"/>
                    <a:pt x="193" y="67"/>
                  </a:cubicBezTo>
                  <a:cubicBezTo>
                    <a:pt x="220" y="113"/>
                    <a:pt x="244" y="165"/>
                    <a:pt x="268" y="230"/>
                  </a:cubicBezTo>
                  <a:cubicBezTo>
                    <a:pt x="276" y="254"/>
                    <a:pt x="286" y="279"/>
                    <a:pt x="296" y="303"/>
                  </a:cubicBezTo>
                  <a:cubicBezTo>
                    <a:pt x="309" y="339"/>
                    <a:pt x="324" y="377"/>
                    <a:pt x="336" y="415"/>
                  </a:cubicBezTo>
                  <a:cubicBezTo>
                    <a:pt x="330" y="418"/>
                    <a:pt x="330" y="418"/>
                    <a:pt x="330" y="418"/>
                  </a:cubicBezTo>
                  <a:moveTo>
                    <a:pt x="158" y="0"/>
                  </a:moveTo>
                  <a:cubicBezTo>
                    <a:pt x="157" y="0"/>
                    <a:pt x="155" y="0"/>
                    <a:pt x="154" y="0"/>
                  </a:cubicBezTo>
                  <a:cubicBezTo>
                    <a:pt x="130" y="0"/>
                    <a:pt x="108" y="6"/>
                    <a:pt x="92" y="17"/>
                  </a:cubicBezTo>
                  <a:cubicBezTo>
                    <a:pt x="85" y="21"/>
                    <a:pt x="79" y="26"/>
                    <a:pt x="74" y="32"/>
                  </a:cubicBezTo>
                  <a:cubicBezTo>
                    <a:pt x="49" y="59"/>
                    <a:pt x="30" y="83"/>
                    <a:pt x="32" y="117"/>
                  </a:cubicBezTo>
                  <a:cubicBezTo>
                    <a:pt x="32" y="129"/>
                    <a:pt x="28" y="137"/>
                    <a:pt x="21" y="145"/>
                  </a:cubicBezTo>
                  <a:cubicBezTo>
                    <a:pt x="10" y="159"/>
                    <a:pt x="0" y="177"/>
                    <a:pt x="3" y="198"/>
                  </a:cubicBezTo>
                  <a:cubicBezTo>
                    <a:pt x="6" y="218"/>
                    <a:pt x="10" y="237"/>
                    <a:pt x="8" y="259"/>
                  </a:cubicBezTo>
                  <a:cubicBezTo>
                    <a:pt x="7" y="281"/>
                    <a:pt x="13" y="307"/>
                    <a:pt x="25" y="337"/>
                  </a:cubicBezTo>
                  <a:cubicBezTo>
                    <a:pt x="34" y="357"/>
                    <a:pt x="36" y="376"/>
                    <a:pt x="38" y="398"/>
                  </a:cubicBezTo>
                  <a:cubicBezTo>
                    <a:pt x="38" y="399"/>
                    <a:pt x="38" y="401"/>
                    <a:pt x="38" y="402"/>
                  </a:cubicBezTo>
                  <a:cubicBezTo>
                    <a:pt x="38" y="408"/>
                    <a:pt x="39" y="413"/>
                    <a:pt x="41" y="417"/>
                  </a:cubicBezTo>
                  <a:cubicBezTo>
                    <a:pt x="45" y="424"/>
                    <a:pt x="51" y="435"/>
                    <a:pt x="59" y="440"/>
                  </a:cubicBezTo>
                  <a:cubicBezTo>
                    <a:pt x="93" y="460"/>
                    <a:pt x="127" y="480"/>
                    <a:pt x="160" y="499"/>
                  </a:cubicBezTo>
                  <a:cubicBezTo>
                    <a:pt x="195" y="520"/>
                    <a:pt x="195" y="520"/>
                    <a:pt x="195" y="520"/>
                  </a:cubicBezTo>
                  <a:cubicBezTo>
                    <a:pt x="195" y="537"/>
                    <a:pt x="195" y="537"/>
                    <a:pt x="195" y="537"/>
                  </a:cubicBezTo>
                  <a:cubicBezTo>
                    <a:pt x="194" y="548"/>
                    <a:pt x="194" y="557"/>
                    <a:pt x="194" y="567"/>
                  </a:cubicBezTo>
                  <a:cubicBezTo>
                    <a:pt x="194" y="576"/>
                    <a:pt x="195" y="582"/>
                    <a:pt x="199" y="585"/>
                  </a:cubicBezTo>
                  <a:cubicBezTo>
                    <a:pt x="201" y="587"/>
                    <a:pt x="205" y="589"/>
                    <a:pt x="210" y="589"/>
                  </a:cubicBezTo>
                  <a:cubicBezTo>
                    <a:pt x="210" y="589"/>
                    <a:pt x="210" y="589"/>
                    <a:pt x="211" y="589"/>
                  </a:cubicBezTo>
                  <a:cubicBezTo>
                    <a:pt x="212" y="589"/>
                    <a:pt x="214" y="588"/>
                    <a:pt x="216" y="588"/>
                  </a:cubicBezTo>
                  <a:cubicBezTo>
                    <a:pt x="227" y="586"/>
                    <a:pt x="239" y="584"/>
                    <a:pt x="247" y="579"/>
                  </a:cubicBezTo>
                  <a:cubicBezTo>
                    <a:pt x="248" y="578"/>
                    <a:pt x="249" y="577"/>
                    <a:pt x="250" y="577"/>
                  </a:cubicBezTo>
                  <a:cubicBezTo>
                    <a:pt x="258" y="570"/>
                    <a:pt x="264" y="562"/>
                    <a:pt x="270" y="552"/>
                  </a:cubicBezTo>
                  <a:cubicBezTo>
                    <a:pt x="273" y="547"/>
                    <a:pt x="277" y="542"/>
                    <a:pt x="280" y="537"/>
                  </a:cubicBezTo>
                  <a:cubicBezTo>
                    <a:pt x="281" y="536"/>
                    <a:pt x="281" y="536"/>
                    <a:pt x="281" y="536"/>
                  </a:cubicBezTo>
                  <a:cubicBezTo>
                    <a:pt x="304" y="534"/>
                    <a:pt x="304" y="534"/>
                    <a:pt x="304" y="534"/>
                  </a:cubicBezTo>
                  <a:cubicBezTo>
                    <a:pt x="326" y="532"/>
                    <a:pt x="351" y="530"/>
                    <a:pt x="376" y="527"/>
                  </a:cubicBezTo>
                  <a:cubicBezTo>
                    <a:pt x="378" y="527"/>
                    <a:pt x="381" y="526"/>
                    <a:pt x="384" y="524"/>
                  </a:cubicBezTo>
                  <a:cubicBezTo>
                    <a:pt x="386" y="523"/>
                    <a:pt x="388" y="521"/>
                    <a:pt x="389" y="520"/>
                  </a:cubicBezTo>
                  <a:cubicBezTo>
                    <a:pt x="398" y="508"/>
                    <a:pt x="409" y="493"/>
                    <a:pt x="419" y="477"/>
                  </a:cubicBezTo>
                  <a:cubicBezTo>
                    <a:pt x="424" y="467"/>
                    <a:pt x="429" y="457"/>
                    <a:pt x="433" y="448"/>
                  </a:cubicBezTo>
                  <a:cubicBezTo>
                    <a:pt x="434" y="445"/>
                    <a:pt x="436" y="442"/>
                    <a:pt x="437" y="439"/>
                  </a:cubicBezTo>
                  <a:cubicBezTo>
                    <a:pt x="438" y="437"/>
                    <a:pt x="438" y="437"/>
                    <a:pt x="438" y="437"/>
                  </a:cubicBezTo>
                  <a:cubicBezTo>
                    <a:pt x="439" y="437"/>
                    <a:pt x="439" y="437"/>
                    <a:pt x="439" y="437"/>
                  </a:cubicBezTo>
                  <a:cubicBezTo>
                    <a:pt x="445" y="436"/>
                    <a:pt x="451" y="434"/>
                    <a:pt x="457" y="433"/>
                  </a:cubicBezTo>
                  <a:cubicBezTo>
                    <a:pt x="468" y="431"/>
                    <a:pt x="477" y="429"/>
                    <a:pt x="486" y="426"/>
                  </a:cubicBezTo>
                  <a:cubicBezTo>
                    <a:pt x="489" y="424"/>
                    <a:pt x="492" y="423"/>
                    <a:pt x="495" y="422"/>
                  </a:cubicBezTo>
                  <a:cubicBezTo>
                    <a:pt x="502" y="417"/>
                    <a:pt x="506" y="411"/>
                    <a:pt x="506" y="405"/>
                  </a:cubicBezTo>
                  <a:cubicBezTo>
                    <a:pt x="507" y="398"/>
                    <a:pt x="503" y="390"/>
                    <a:pt x="496" y="383"/>
                  </a:cubicBezTo>
                  <a:cubicBezTo>
                    <a:pt x="489" y="377"/>
                    <a:pt x="481" y="372"/>
                    <a:pt x="472" y="366"/>
                  </a:cubicBezTo>
                  <a:cubicBezTo>
                    <a:pt x="468" y="363"/>
                    <a:pt x="463" y="360"/>
                    <a:pt x="458" y="357"/>
                  </a:cubicBezTo>
                  <a:cubicBezTo>
                    <a:pt x="456" y="355"/>
                    <a:pt x="456" y="355"/>
                    <a:pt x="456" y="355"/>
                  </a:cubicBezTo>
                  <a:cubicBezTo>
                    <a:pt x="456" y="355"/>
                    <a:pt x="460" y="346"/>
                    <a:pt x="462" y="343"/>
                  </a:cubicBezTo>
                  <a:cubicBezTo>
                    <a:pt x="466" y="334"/>
                    <a:pt x="470" y="326"/>
                    <a:pt x="473" y="317"/>
                  </a:cubicBezTo>
                  <a:cubicBezTo>
                    <a:pt x="474" y="315"/>
                    <a:pt x="474" y="314"/>
                    <a:pt x="475" y="312"/>
                  </a:cubicBezTo>
                  <a:cubicBezTo>
                    <a:pt x="477" y="306"/>
                    <a:pt x="480" y="299"/>
                    <a:pt x="479" y="294"/>
                  </a:cubicBezTo>
                  <a:cubicBezTo>
                    <a:pt x="462" y="249"/>
                    <a:pt x="444" y="201"/>
                    <a:pt x="420" y="142"/>
                  </a:cubicBezTo>
                  <a:cubicBezTo>
                    <a:pt x="412" y="122"/>
                    <a:pt x="400" y="107"/>
                    <a:pt x="383" y="96"/>
                  </a:cubicBezTo>
                  <a:cubicBezTo>
                    <a:pt x="377" y="92"/>
                    <a:pt x="372" y="85"/>
                    <a:pt x="369" y="79"/>
                  </a:cubicBezTo>
                  <a:cubicBezTo>
                    <a:pt x="361" y="57"/>
                    <a:pt x="347" y="47"/>
                    <a:pt x="326" y="47"/>
                  </a:cubicBezTo>
                  <a:cubicBezTo>
                    <a:pt x="325" y="47"/>
                    <a:pt x="325" y="47"/>
                    <a:pt x="324" y="47"/>
                  </a:cubicBezTo>
                  <a:cubicBezTo>
                    <a:pt x="321" y="47"/>
                    <a:pt x="318" y="47"/>
                    <a:pt x="315" y="48"/>
                  </a:cubicBezTo>
                  <a:cubicBezTo>
                    <a:pt x="314" y="48"/>
                    <a:pt x="313" y="48"/>
                    <a:pt x="312" y="48"/>
                  </a:cubicBezTo>
                  <a:cubicBezTo>
                    <a:pt x="312" y="48"/>
                    <a:pt x="312" y="48"/>
                    <a:pt x="311" y="48"/>
                  </a:cubicBezTo>
                  <a:cubicBezTo>
                    <a:pt x="304" y="48"/>
                    <a:pt x="295" y="45"/>
                    <a:pt x="291" y="40"/>
                  </a:cubicBezTo>
                  <a:cubicBezTo>
                    <a:pt x="284" y="30"/>
                    <a:pt x="273" y="27"/>
                    <a:pt x="261" y="24"/>
                  </a:cubicBezTo>
                  <a:cubicBezTo>
                    <a:pt x="257" y="23"/>
                    <a:pt x="253" y="22"/>
                    <a:pt x="249" y="21"/>
                  </a:cubicBezTo>
                  <a:cubicBezTo>
                    <a:pt x="246" y="19"/>
                    <a:pt x="243" y="19"/>
                    <a:pt x="240" y="18"/>
                  </a:cubicBezTo>
                  <a:cubicBezTo>
                    <a:pt x="235" y="17"/>
                    <a:pt x="230" y="16"/>
                    <a:pt x="226" y="14"/>
                  </a:cubicBezTo>
                  <a:cubicBezTo>
                    <a:pt x="208" y="5"/>
                    <a:pt x="183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403"/>
            <p:cNvSpPr>
              <a:spLocks noEditPoints="1"/>
            </p:cNvSpPr>
            <p:nvPr/>
          </p:nvSpPr>
          <p:spPr bwMode="auto">
            <a:xfrm>
              <a:off x="-1946275" y="4186238"/>
              <a:ext cx="442913" cy="517525"/>
            </a:xfrm>
            <a:custGeom>
              <a:avLst/>
              <a:gdLst>
                <a:gd name="T0" fmla="*/ 269 w 622"/>
                <a:gd name="T1" fmla="*/ 627 h 728"/>
                <a:gd name="T2" fmla="*/ 420 w 622"/>
                <a:gd name="T3" fmla="*/ 438 h 728"/>
                <a:gd name="T4" fmla="*/ 498 w 622"/>
                <a:gd name="T5" fmla="*/ 425 h 728"/>
                <a:gd name="T6" fmla="*/ 409 w 622"/>
                <a:gd name="T7" fmla="*/ 532 h 728"/>
                <a:gd name="T8" fmla="*/ 274 w 622"/>
                <a:gd name="T9" fmla="*/ 632 h 728"/>
                <a:gd name="T10" fmla="*/ 181 w 622"/>
                <a:gd name="T11" fmla="*/ 599 h 728"/>
                <a:gd name="T12" fmla="*/ 182 w 622"/>
                <a:gd name="T13" fmla="*/ 545 h 728"/>
                <a:gd name="T14" fmla="*/ 119 w 622"/>
                <a:gd name="T15" fmla="*/ 363 h 728"/>
                <a:gd name="T16" fmla="*/ 61 w 622"/>
                <a:gd name="T17" fmla="*/ 344 h 728"/>
                <a:gd name="T18" fmla="*/ 37 w 622"/>
                <a:gd name="T19" fmla="*/ 329 h 728"/>
                <a:gd name="T20" fmla="*/ 107 w 622"/>
                <a:gd name="T21" fmla="*/ 281 h 728"/>
                <a:gd name="T22" fmla="*/ 162 w 622"/>
                <a:gd name="T23" fmla="*/ 303 h 728"/>
                <a:gd name="T24" fmla="*/ 190 w 622"/>
                <a:gd name="T25" fmla="*/ 600 h 728"/>
                <a:gd name="T26" fmla="*/ 228 w 622"/>
                <a:gd name="T27" fmla="*/ 612 h 728"/>
                <a:gd name="T28" fmla="*/ 285 w 622"/>
                <a:gd name="T29" fmla="*/ 469 h 728"/>
                <a:gd name="T30" fmla="*/ 407 w 622"/>
                <a:gd name="T31" fmla="*/ 300 h 728"/>
                <a:gd name="T32" fmla="*/ 562 w 622"/>
                <a:gd name="T33" fmla="*/ 168 h 728"/>
                <a:gd name="T34" fmla="*/ 574 w 622"/>
                <a:gd name="T35" fmla="*/ 227 h 728"/>
                <a:gd name="T36" fmla="*/ 337 w 622"/>
                <a:gd name="T37" fmla="*/ 473 h 728"/>
                <a:gd name="T38" fmla="*/ 285 w 622"/>
                <a:gd name="T39" fmla="*/ 535 h 728"/>
                <a:gd name="T40" fmla="*/ 234 w 622"/>
                <a:gd name="T41" fmla="*/ 612 h 728"/>
                <a:gd name="T42" fmla="*/ 247 w 622"/>
                <a:gd name="T43" fmla="*/ 476 h 728"/>
                <a:gd name="T44" fmla="*/ 294 w 622"/>
                <a:gd name="T45" fmla="*/ 125 h 728"/>
                <a:gd name="T46" fmla="*/ 323 w 622"/>
                <a:gd name="T47" fmla="*/ 33 h 728"/>
                <a:gd name="T48" fmla="*/ 328 w 622"/>
                <a:gd name="T49" fmla="*/ 37 h 728"/>
                <a:gd name="T50" fmla="*/ 375 w 622"/>
                <a:gd name="T51" fmla="*/ 145 h 728"/>
                <a:gd name="T52" fmla="*/ 325 w 622"/>
                <a:gd name="T53" fmla="*/ 330 h 728"/>
                <a:gd name="T54" fmla="*/ 249 w 622"/>
                <a:gd name="T55" fmla="*/ 487 h 728"/>
                <a:gd name="T56" fmla="*/ 278 w 622"/>
                <a:gd name="T57" fmla="*/ 40 h 728"/>
                <a:gd name="T58" fmla="*/ 246 w 622"/>
                <a:gd name="T59" fmla="*/ 336 h 728"/>
                <a:gd name="T60" fmla="*/ 223 w 622"/>
                <a:gd name="T61" fmla="*/ 321 h 728"/>
                <a:gd name="T62" fmla="*/ 128 w 622"/>
                <a:gd name="T63" fmla="*/ 257 h 728"/>
                <a:gd name="T64" fmla="*/ 4 w 622"/>
                <a:gd name="T65" fmla="*/ 308 h 728"/>
                <a:gd name="T66" fmla="*/ 25 w 622"/>
                <a:gd name="T67" fmla="*/ 362 h 728"/>
                <a:gd name="T68" fmla="*/ 106 w 622"/>
                <a:gd name="T69" fmla="*/ 384 h 728"/>
                <a:gd name="T70" fmla="*/ 154 w 622"/>
                <a:gd name="T71" fmla="*/ 556 h 728"/>
                <a:gd name="T72" fmla="*/ 102 w 622"/>
                <a:gd name="T73" fmla="*/ 624 h 728"/>
                <a:gd name="T74" fmla="*/ 134 w 622"/>
                <a:gd name="T75" fmla="*/ 669 h 728"/>
                <a:gd name="T76" fmla="*/ 167 w 622"/>
                <a:gd name="T77" fmla="*/ 692 h 728"/>
                <a:gd name="T78" fmla="*/ 249 w 622"/>
                <a:gd name="T79" fmla="*/ 728 h 728"/>
                <a:gd name="T80" fmla="*/ 289 w 622"/>
                <a:gd name="T81" fmla="*/ 657 h 728"/>
                <a:gd name="T82" fmla="*/ 416 w 622"/>
                <a:gd name="T83" fmla="*/ 559 h 728"/>
                <a:gd name="T84" fmla="*/ 526 w 622"/>
                <a:gd name="T85" fmla="*/ 430 h 728"/>
                <a:gd name="T86" fmla="*/ 494 w 622"/>
                <a:gd name="T87" fmla="*/ 395 h 728"/>
                <a:gd name="T88" fmla="*/ 461 w 622"/>
                <a:gd name="T89" fmla="*/ 396 h 728"/>
                <a:gd name="T90" fmla="*/ 598 w 622"/>
                <a:gd name="T91" fmla="*/ 245 h 728"/>
                <a:gd name="T92" fmla="*/ 595 w 622"/>
                <a:gd name="T93" fmla="*/ 147 h 728"/>
                <a:gd name="T94" fmla="*/ 561 w 622"/>
                <a:gd name="T95" fmla="*/ 135 h 728"/>
                <a:gd name="T96" fmla="*/ 457 w 622"/>
                <a:gd name="T97" fmla="*/ 211 h 728"/>
                <a:gd name="T98" fmla="*/ 385 w 622"/>
                <a:gd name="T99" fmla="*/ 272 h 728"/>
                <a:gd name="T100" fmla="*/ 379 w 622"/>
                <a:gd name="T101" fmla="*/ 46 h 728"/>
                <a:gd name="T102" fmla="*/ 348 w 622"/>
                <a:gd name="T103" fmla="*/ 8 h 728"/>
                <a:gd name="T104" fmla="*/ 319 w 622"/>
                <a:gd name="T105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2" h="728">
                  <a:moveTo>
                    <a:pt x="274" y="632"/>
                  </a:moveTo>
                  <a:cubicBezTo>
                    <a:pt x="273" y="630"/>
                    <a:pt x="271" y="629"/>
                    <a:pt x="269" y="627"/>
                  </a:cubicBezTo>
                  <a:cubicBezTo>
                    <a:pt x="296" y="577"/>
                    <a:pt x="325" y="529"/>
                    <a:pt x="363" y="486"/>
                  </a:cubicBezTo>
                  <a:cubicBezTo>
                    <a:pt x="379" y="468"/>
                    <a:pt x="399" y="452"/>
                    <a:pt x="420" y="438"/>
                  </a:cubicBezTo>
                  <a:cubicBezTo>
                    <a:pt x="435" y="427"/>
                    <a:pt x="453" y="423"/>
                    <a:pt x="472" y="423"/>
                  </a:cubicBezTo>
                  <a:cubicBezTo>
                    <a:pt x="480" y="423"/>
                    <a:pt x="489" y="424"/>
                    <a:pt x="498" y="425"/>
                  </a:cubicBezTo>
                  <a:cubicBezTo>
                    <a:pt x="498" y="448"/>
                    <a:pt x="492" y="465"/>
                    <a:pt x="477" y="478"/>
                  </a:cubicBezTo>
                  <a:cubicBezTo>
                    <a:pt x="455" y="497"/>
                    <a:pt x="433" y="516"/>
                    <a:pt x="409" y="532"/>
                  </a:cubicBezTo>
                  <a:cubicBezTo>
                    <a:pt x="371" y="558"/>
                    <a:pt x="330" y="578"/>
                    <a:pt x="298" y="613"/>
                  </a:cubicBezTo>
                  <a:cubicBezTo>
                    <a:pt x="292" y="620"/>
                    <a:pt x="283" y="625"/>
                    <a:pt x="274" y="632"/>
                  </a:cubicBezTo>
                  <a:moveTo>
                    <a:pt x="190" y="600"/>
                  </a:moveTo>
                  <a:cubicBezTo>
                    <a:pt x="187" y="599"/>
                    <a:pt x="184" y="599"/>
                    <a:pt x="181" y="599"/>
                  </a:cubicBezTo>
                  <a:cubicBezTo>
                    <a:pt x="181" y="591"/>
                    <a:pt x="180" y="584"/>
                    <a:pt x="181" y="576"/>
                  </a:cubicBezTo>
                  <a:cubicBezTo>
                    <a:pt x="181" y="566"/>
                    <a:pt x="183" y="555"/>
                    <a:pt x="182" y="545"/>
                  </a:cubicBezTo>
                  <a:cubicBezTo>
                    <a:pt x="179" y="516"/>
                    <a:pt x="177" y="487"/>
                    <a:pt x="171" y="459"/>
                  </a:cubicBezTo>
                  <a:cubicBezTo>
                    <a:pt x="164" y="420"/>
                    <a:pt x="152" y="384"/>
                    <a:pt x="119" y="363"/>
                  </a:cubicBezTo>
                  <a:cubicBezTo>
                    <a:pt x="113" y="359"/>
                    <a:pt x="105" y="355"/>
                    <a:pt x="97" y="352"/>
                  </a:cubicBezTo>
                  <a:cubicBezTo>
                    <a:pt x="86" y="348"/>
                    <a:pt x="74" y="345"/>
                    <a:pt x="61" y="344"/>
                  </a:cubicBezTo>
                  <a:cubicBezTo>
                    <a:pt x="55" y="343"/>
                    <a:pt x="48" y="342"/>
                    <a:pt x="43" y="339"/>
                  </a:cubicBezTo>
                  <a:cubicBezTo>
                    <a:pt x="40" y="336"/>
                    <a:pt x="38" y="333"/>
                    <a:pt x="37" y="329"/>
                  </a:cubicBezTo>
                  <a:cubicBezTo>
                    <a:pt x="36" y="320"/>
                    <a:pt x="41" y="309"/>
                    <a:pt x="46" y="301"/>
                  </a:cubicBezTo>
                  <a:cubicBezTo>
                    <a:pt x="55" y="289"/>
                    <a:pt x="84" y="281"/>
                    <a:pt x="107" y="281"/>
                  </a:cubicBezTo>
                  <a:cubicBezTo>
                    <a:pt x="115" y="281"/>
                    <a:pt x="122" y="282"/>
                    <a:pt x="127" y="284"/>
                  </a:cubicBezTo>
                  <a:cubicBezTo>
                    <a:pt x="140" y="290"/>
                    <a:pt x="152" y="296"/>
                    <a:pt x="162" y="303"/>
                  </a:cubicBezTo>
                  <a:cubicBezTo>
                    <a:pt x="211" y="334"/>
                    <a:pt x="232" y="380"/>
                    <a:pt x="223" y="446"/>
                  </a:cubicBezTo>
                  <a:cubicBezTo>
                    <a:pt x="217" y="498"/>
                    <a:pt x="202" y="548"/>
                    <a:pt x="190" y="600"/>
                  </a:cubicBezTo>
                  <a:moveTo>
                    <a:pt x="234" y="612"/>
                  </a:moveTo>
                  <a:cubicBezTo>
                    <a:pt x="232" y="612"/>
                    <a:pt x="230" y="612"/>
                    <a:pt x="228" y="612"/>
                  </a:cubicBezTo>
                  <a:cubicBezTo>
                    <a:pt x="230" y="586"/>
                    <a:pt x="235" y="561"/>
                    <a:pt x="249" y="538"/>
                  </a:cubicBezTo>
                  <a:cubicBezTo>
                    <a:pt x="262" y="515"/>
                    <a:pt x="275" y="492"/>
                    <a:pt x="285" y="469"/>
                  </a:cubicBezTo>
                  <a:cubicBezTo>
                    <a:pt x="307" y="420"/>
                    <a:pt x="342" y="379"/>
                    <a:pt x="374" y="338"/>
                  </a:cubicBezTo>
                  <a:cubicBezTo>
                    <a:pt x="385" y="325"/>
                    <a:pt x="396" y="313"/>
                    <a:pt x="407" y="300"/>
                  </a:cubicBezTo>
                  <a:cubicBezTo>
                    <a:pt x="443" y="256"/>
                    <a:pt x="483" y="215"/>
                    <a:pt x="530" y="181"/>
                  </a:cubicBezTo>
                  <a:cubicBezTo>
                    <a:pt x="540" y="174"/>
                    <a:pt x="550" y="168"/>
                    <a:pt x="562" y="168"/>
                  </a:cubicBezTo>
                  <a:cubicBezTo>
                    <a:pt x="567" y="168"/>
                    <a:pt x="572" y="169"/>
                    <a:pt x="578" y="171"/>
                  </a:cubicBezTo>
                  <a:cubicBezTo>
                    <a:pt x="584" y="191"/>
                    <a:pt x="582" y="209"/>
                    <a:pt x="574" y="227"/>
                  </a:cubicBezTo>
                  <a:cubicBezTo>
                    <a:pt x="547" y="289"/>
                    <a:pt x="498" y="332"/>
                    <a:pt x="446" y="372"/>
                  </a:cubicBezTo>
                  <a:cubicBezTo>
                    <a:pt x="406" y="403"/>
                    <a:pt x="370" y="436"/>
                    <a:pt x="337" y="473"/>
                  </a:cubicBezTo>
                  <a:cubicBezTo>
                    <a:pt x="323" y="489"/>
                    <a:pt x="310" y="505"/>
                    <a:pt x="297" y="521"/>
                  </a:cubicBezTo>
                  <a:cubicBezTo>
                    <a:pt x="293" y="525"/>
                    <a:pt x="288" y="530"/>
                    <a:pt x="285" y="535"/>
                  </a:cubicBezTo>
                  <a:cubicBezTo>
                    <a:pt x="268" y="561"/>
                    <a:pt x="251" y="586"/>
                    <a:pt x="235" y="612"/>
                  </a:cubicBezTo>
                  <a:cubicBezTo>
                    <a:pt x="234" y="612"/>
                    <a:pt x="234" y="612"/>
                    <a:pt x="234" y="612"/>
                  </a:cubicBezTo>
                  <a:moveTo>
                    <a:pt x="249" y="487"/>
                  </a:moveTo>
                  <a:cubicBezTo>
                    <a:pt x="248" y="482"/>
                    <a:pt x="247" y="479"/>
                    <a:pt x="247" y="476"/>
                  </a:cubicBezTo>
                  <a:cubicBezTo>
                    <a:pt x="256" y="421"/>
                    <a:pt x="266" y="366"/>
                    <a:pt x="273" y="311"/>
                  </a:cubicBezTo>
                  <a:cubicBezTo>
                    <a:pt x="281" y="249"/>
                    <a:pt x="286" y="187"/>
                    <a:pt x="294" y="125"/>
                  </a:cubicBezTo>
                  <a:cubicBezTo>
                    <a:pt x="298" y="94"/>
                    <a:pt x="299" y="62"/>
                    <a:pt x="316" y="29"/>
                  </a:cubicBezTo>
                  <a:cubicBezTo>
                    <a:pt x="318" y="30"/>
                    <a:pt x="320" y="32"/>
                    <a:pt x="323" y="33"/>
                  </a:cubicBezTo>
                  <a:cubicBezTo>
                    <a:pt x="324" y="34"/>
                    <a:pt x="325" y="34"/>
                    <a:pt x="325" y="35"/>
                  </a:cubicBezTo>
                  <a:cubicBezTo>
                    <a:pt x="326" y="36"/>
                    <a:pt x="327" y="36"/>
                    <a:pt x="328" y="37"/>
                  </a:cubicBezTo>
                  <a:cubicBezTo>
                    <a:pt x="333" y="40"/>
                    <a:pt x="338" y="44"/>
                    <a:pt x="342" y="48"/>
                  </a:cubicBezTo>
                  <a:cubicBezTo>
                    <a:pt x="365" y="76"/>
                    <a:pt x="377" y="108"/>
                    <a:pt x="375" y="145"/>
                  </a:cubicBezTo>
                  <a:cubicBezTo>
                    <a:pt x="375" y="160"/>
                    <a:pt x="370" y="176"/>
                    <a:pt x="371" y="191"/>
                  </a:cubicBezTo>
                  <a:cubicBezTo>
                    <a:pt x="376" y="244"/>
                    <a:pt x="354" y="288"/>
                    <a:pt x="325" y="330"/>
                  </a:cubicBezTo>
                  <a:cubicBezTo>
                    <a:pt x="316" y="344"/>
                    <a:pt x="314" y="354"/>
                    <a:pt x="321" y="365"/>
                  </a:cubicBezTo>
                  <a:cubicBezTo>
                    <a:pt x="297" y="406"/>
                    <a:pt x="274" y="445"/>
                    <a:pt x="249" y="487"/>
                  </a:cubicBezTo>
                  <a:moveTo>
                    <a:pt x="319" y="0"/>
                  </a:moveTo>
                  <a:cubicBezTo>
                    <a:pt x="299" y="0"/>
                    <a:pt x="285" y="14"/>
                    <a:pt x="278" y="40"/>
                  </a:cubicBezTo>
                  <a:cubicBezTo>
                    <a:pt x="268" y="74"/>
                    <a:pt x="270" y="110"/>
                    <a:pt x="267" y="145"/>
                  </a:cubicBezTo>
                  <a:cubicBezTo>
                    <a:pt x="261" y="209"/>
                    <a:pt x="253" y="272"/>
                    <a:pt x="246" y="336"/>
                  </a:cubicBezTo>
                  <a:cubicBezTo>
                    <a:pt x="246" y="338"/>
                    <a:pt x="244" y="340"/>
                    <a:pt x="241" y="344"/>
                  </a:cubicBezTo>
                  <a:cubicBezTo>
                    <a:pt x="234" y="336"/>
                    <a:pt x="228" y="328"/>
                    <a:pt x="223" y="321"/>
                  </a:cubicBezTo>
                  <a:cubicBezTo>
                    <a:pt x="211" y="306"/>
                    <a:pt x="198" y="294"/>
                    <a:pt x="183" y="285"/>
                  </a:cubicBezTo>
                  <a:cubicBezTo>
                    <a:pt x="166" y="274"/>
                    <a:pt x="147" y="265"/>
                    <a:pt x="128" y="257"/>
                  </a:cubicBezTo>
                  <a:cubicBezTo>
                    <a:pt x="119" y="253"/>
                    <a:pt x="109" y="251"/>
                    <a:pt x="99" y="251"/>
                  </a:cubicBezTo>
                  <a:cubicBezTo>
                    <a:pt x="61" y="251"/>
                    <a:pt x="18" y="276"/>
                    <a:pt x="4" y="308"/>
                  </a:cubicBezTo>
                  <a:cubicBezTo>
                    <a:pt x="1" y="314"/>
                    <a:pt x="0" y="321"/>
                    <a:pt x="1" y="326"/>
                  </a:cubicBezTo>
                  <a:cubicBezTo>
                    <a:pt x="4" y="341"/>
                    <a:pt x="13" y="354"/>
                    <a:pt x="25" y="362"/>
                  </a:cubicBezTo>
                  <a:cubicBezTo>
                    <a:pt x="34" y="368"/>
                    <a:pt x="45" y="371"/>
                    <a:pt x="57" y="371"/>
                  </a:cubicBezTo>
                  <a:cubicBezTo>
                    <a:pt x="77" y="371"/>
                    <a:pt x="93" y="375"/>
                    <a:pt x="106" y="384"/>
                  </a:cubicBezTo>
                  <a:cubicBezTo>
                    <a:pt x="121" y="393"/>
                    <a:pt x="131" y="408"/>
                    <a:pt x="138" y="430"/>
                  </a:cubicBezTo>
                  <a:cubicBezTo>
                    <a:pt x="151" y="471"/>
                    <a:pt x="159" y="512"/>
                    <a:pt x="154" y="556"/>
                  </a:cubicBezTo>
                  <a:cubicBezTo>
                    <a:pt x="151" y="580"/>
                    <a:pt x="152" y="604"/>
                    <a:pt x="137" y="627"/>
                  </a:cubicBezTo>
                  <a:cubicBezTo>
                    <a:pt x="121" y="625"/>
                    <a:pt x="109" y="624"/>
                    <a:pt x="102" y="624"/>
                  </a:cubicBezTo>
                  <a:cubicBezTo>
                    <a:pt x="86" y="624"/>
                    <a:pt x="86" y="630"/>
                    <a:pt x="85" y="647"/>
                  </a:cubicBezTo>
                  <a:cubicBezTo>
                    <a:pt x="103" y="651"/>
                    <a:pt x="119" y="659"/>
                    <a:pt x="134" y="669"/>
                  </a:cubicBezTo>
                  <a:cubicBezTo>
                    <a:pt x="144" y="676"/>
                    <a:pt x="155" y="683"/>
                    <a:pt x="165" y="690"/>
                  </a:cubicBezTo>
                  <a:cubicBezTo>
                    <a:pt x="166" y="691"/>
                    <a:pt x="167" y="691"/>
                    <a:pt x="167" y="692"/>
                  </a:cubicBezTo>
                  <a:cubicBezTo>
                    <a:pt x="191" y="707"/>
                    <a:pt x="220" y="716"/>
                    <a:pt x="247" y="727"/>
                  </a:cubicBezTo>
                  <a:cubicBezTo>
                    <a:pt x="248" y="728"/>
                    <a:pt x="248" y="728"/>
                    <a:pt x="249" y="728"/>
                  </a:cubicBezTo>
                  <a:cubicBezTo>
                    <a:pt x="253" y="728"/>
                    <a:pt x="259" y="724"/>
                    <a:pt x="266" y="722"/>
                  </a:cubicBezTo>
                  <a:cubicBezTo>
                    <a:pt x="253" y="692"/>
                    <a:pt x="269" y="674"/>
                    <a:pt x="289" y="657"/>
                  </a:cubicBezTo>
                  <a:cubicBezTo>
                    <a:pt x="296" y="650"/>
                    <a:pt x="304" y="643"/>
                    <a:pt x="311" y="635"/>
                  </a:cubicBezTo>
                  <a:cubicBezTo>
                    <a:pt x="340" y="602"/>
                    <a:pt x="379" y="581"/>
                    <a:pt x="416" y="559"/>
                  </a:cubicBezTo>
                  <a:cubicBezTo>
                    <a:pt x="443" y="544"/>
                    <a:pt x="472" y="528"/>
                    <a:pt x="492" y="505"/>
                  </a:cubicBezTo>
                  <a:cubicBezTo>
                    <a:pt x="509" y="485"/>
                    <a:pt x="518" y="456"/>
                    <a:pt x="526" y="430"/>
                  </a:cubicBezTo>
                  <a:cubicBezTo>
                    <a:pt x="530" y="419"/>
                    <a:pt x="523" y="408"/>
                    <a:pt x="512" y="402"/>
                  </a:cubicBezTo>
                  <a:cubicBezTo>
                    <a:pt x="507" y="398"/>
                    <a:pt x="500" y="396"/>
                    <a:pt x="494" y="395"/>
                  </a:cubicBezTo>
                  <a:cubicBezTo>
                    <a:pt x="492" y="395"/>
                    <a:pt x="490" y="395"/>
                    <a:pt x="488" y="395"/>
                  </a:cubicBezTo>
                  <a:cubicBezTo>
                    <a:pt x="481" y="395"/>
                    <a:pt x="473" y="396"/>
                    <a:pt x="461" y="396"/>
                  </a:cubicBezTo>
                  <a:cubicBezTo>
                    <a:pt x="470" y="387"/>
                    <a:pt x="474" y="383"/>
                    <a:pt x="478" y="379"/>
                  </a:cubicBezTo>
                  <a:cubicBezTo>
                    <a:pt x="525" y="341"/>
                    <a:pt x="568" y="298"/>
                    <a:pt x="598" y="245"/>
                  </a:cubicBezTo>
                  <a:cubicBezTo>
                    <a:pt x="606" y="231"/>
                    <a:pt x="610" y="214"/>
                    <a:pt x="615" y="199"/>
                  </a:cubicBezTo>
                  <a:cubicBezTo>
                    <a:pt x="622" y="177"/>
                    <a:pt x="613" y="160"/>
                    <a:pt x="595" y="147"/>
                  </a:cubicBezTo>
                  <a:cubicBezTo>
                    <a:pt x="594" y="147"/>
                    <a:pt x="594" y="146"/>
                    <a:pt x="593" y="146"/>
                  </a:cubicBezTo>
                  <a:cubicBezTo>
                    <a:pt x="583" y="139"/>
                    <a:pt x="572" y="135"/>
                    <a:pt x="561" y="135"/>
                  </a:cubicBezTo>
                  <a:cubicBezTo>
                    <a:pt x="552" y="135"/>
                    <a:pt x="543" y="138"/>
                    <a:pt x="534" y="145"/>
                  </a:cubicBezTo>
                  <a:cubicBezTo>
                    <a:pt x="508" y="166"/>
                    <a:pt x="481" y="187"/>
                    <a:pt x="457" y="211"/>
                  </a:cubicBezTo>
                  <a:cubicBezTo>
                    <a:pt x="433" y="234"/>
                    <a:pt x="412" y="260"/>
                    <a:pt x="387" y="288"/>
                  </a:cubicBezTo>
                  <a:cubicBezTo>
                    <a:pt x="386" y="280"/>
                    <a:pt x="384" y="276"/>
                    <a:pt x="385" y="272"/>
                  </a:cubicBezTo>
                  <a:cubicBezTo>
                    <a:pt x="406" y="218"/>
                    <a:pt x="401" y="162"/>
                    <a:pt x="401" y="106"/>
                  </a:cubicBezTo>
                  <a:cubicBezTo>
                    <a:pt x="401" y="86"/>
                    <a:pt x="395" y="63"/>
                    <a:pt x="379" y="46"/>
                  </a:cubicBezTo>
                  <a:cubicBezTo>
                    <a:pt x="372" y="39"/>
                    <a:pt x="369" y="29"/>
                    <a:pt x="363" y="22"/>
                  </a:cubicBezTo>
                  <a:cubicBezTo>
                    <a:pt x="359" y="17"/>
                    <a:pt x="354" y="12"/>
                    <a:pt x="348" y="8"/>
                  </a:cubicBezTo>
                  <a:cubicBezTo>
                    <a:pt x="347" y="7"/>
                    <a:pt x="345" y="6"/>
                    <a:pt x="343" y="5"/>
                  </a:cubicBezTo>
                  <a:cubicBezTo>
                    <a:pt x="334" y="2"/>
                    <a:pt x="327" y="0"/>
                    <a:pt x="3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404"/>
            <p:cNvSpPr>
              <a:spLocks noEditPoints="1"/>
            </p:cNvSpPr>
            <p:nvPr/>
          </p:nvSpPr>
          <p:spPr bwMode="auto">
            <a:xfrm>
              <a:off x="1492250" y="-1897063"/>
              <a:ext cx="303213" cy="355600"/>
            </a:xfrm>
            <a:custGeom>
              <a:avLst/>
              <a:gdLst>
                <a:gd name="T0" fmla="*/ 185 w 427"/>
                <a:gd name="T1" fmla="*/ 431 h 500"/>
                <a:gd name="T2" fmla="*/ 289 w 427"/>
                <a:gd name="T3" fmla="*/ 301 h 500"/>
                <a:gd name="T4" fmla="*/ 342 w 427"/>
                <a:gd name="T5" fmla="*/ 292 h 500"/>
                <a:gd name="T6" fmla="*/ 281 w 427"/>
                <a:gd name="T7" fmla="*/ 365 h 500"/>
                <a:gd name="T8" fmla="*/ 189 w 427"/>
                <a:gd name="T9" fmla="*/ 434 h 500"/>
                <a:gd name="T10" fmla="*/ 124 w 427"/>
                <a:gd name="T11" fmla="*/ 411 h 500"/>
                <a:gd name="T12" fmla="*/ 125 w 427"/>
                <a:gd name="T13" fmla="*/ 374 h 500"/>
                <a:gd name="T14" fmla="*/ 82 w 427"/>
                <a:gd name="T15" fmla="*/ 249 h 500"/>
                <a:gd name="T16" fmla="*/ 43 w 427"/>
                <a:gd name="T17" fmla="*/ 236 h 500"/>
                <a:gd name="T18" fmla="*/ 26 w 427"/>
                <a:gd name="T19" fmla="*/ 225 h 500"/>
                <a:gd name="T20" fmla="*/ 74 w 427"/>
                <a:gd name="T21" fmla="*/ 193 h 500"/>
                <a:gd name="T22" fmla="*/ 112 w 427"/>
                <a:gd name="T23" fmla="*/ 208 h 500"/>
                <a:gd name="T24" fmla="*/ 131 w 427"/>
                <a:gd name="T25" fmla="*/ 412 h 500"/>
                <a:gd name="T26" fmla="*/ 157 w 427"/>
                <a:gd name="T27" fmla="*/ 420 h 500"/>
                <a:gd name="T28" fmla="*/ 196 w 427"/>
                <a:gd name="T29" fmla="*/ 322 h 500"/>
                <a:gd name="T30" fmla="*/ 280 w 427"/>
                <a:gd name="T31" fmla="*/ 206 h 500"/>
                <a:gd name="T32" fmla="*/ 386 w 427"/>
                <a:gd name="T33" fmla="*/ 115 h 500"/>
                <a:gd name="T34" fmla="*/ 395 w 427"/>
                <a:gd name="T35" fmla="*/ 156 h 500"/>
                <a:gd name="T36" fmla="*/ 232 w 427"/>
                <a:gd name="T37" fmla="*/ 325 h 500"/>
                <a:gd name="T38" fmla="*/ 196 w 427"/>
                <a:gd name="T39" fmla="*/ 367 h 500"/>
                <a:gd name="T40" fmla="*/ 161 w 427"/>
                <a:gd name="T41" fmla="*/ 420 h 500"/>
                <a:gd name="T42" fmla="*/ 170 w 427"/>
                <a:gd name="T43" fmla="*/ 327 h 500"/>
                <a:gd name="T44" fmla="*/ 202 w 427"/>
                <a:gd name="T45" fmla="*/ 86 h 500"/>
                <a:gd name="T46" fmla="*/ 222 w 427"/>
                <a:gd name="T47" fmla="*/ 23 h 500"/>
                <a:gd name="T48" fmla="*/ 226 w 427"/>
                <a:gd name="T49" fmla="*/ 25 h 500"/>
                <a:gd name="T50" fmla="*/ 258 w 427"/>
                <a:gd name="T51" fmla="*/ 99 h 500"/>
                <a:gd name="T52" fmla="*/ 224 w 427"/>
                <a:gd name="T53" fmla="*/ 226 h 500"/>
                <a:gd name="T54" fmla="*/ 172 w 427"/>
                <a:gd name="T55" fmla="*/ 334 h 500"/>
                <a:gd name="T56" fmla="*/ 191 w 427"/>
                <a:gd name="T57" fmla="*/ 27 h 500"/>
                <a:gd name="T58" fmla="*/ 169 w 427"/>
                <a:gd name="T59" fmla="*/ 231 h 500"/>
                <a:gd name="T60" fmla="*/ 153 w 427"/>
                <a:gd name="T61" fmla="*/ 220 h 500"/>
                <a:gd name="T62" fmla="*/ 88 w 427"/>
                <a:gd name="T63" fmla="*/ 176 h 500"/>
                <a:gd name="T64" fmla="*/ 3 w 427"/>
                <a:gd name="T65" fmla="*/ 212 h 500"/>
                <a:gd name="T66" fmla="*/ 18 w 427"/>
                <a:gd name="T67" fmla="*/ 248 h 500"/>
                <a:gd name="T68" fmla="*/ 73 w 427"/>
                <a:gd name="T69" fmla="*/ 263 h 500"/>
                <a:gd name="T70" fmla="*/ 106 w 427"/>
                <a:gd name="T71" fmla="*/ 381 h 500"/>
                <a:gd name="T72" fmla="*/ 70 w 427"/>
                <a:gd name="T73" fmla="*/ 428 h 500"/>
                <a:gd name="T74" fmla="*/ 92 w 427"/>
                <a:gd name="T75" fmla="*/ 459 h 500"/>
                <a:gd name="T76" fmla="*/ 115 w 427"/>
                <a:gd name="T77" fmla="*/ 475 h 500"/>
                <a:gd name="T78" fmla="*/ 171 w 427"/>
                <a:gd name="T79" fmla="*/ 500 h 500"/>
                <a:gd name="T80" fmla="*/ 199 w 427"/>
                <a:gd name="T81" fmla="*/ 451 h 500"/>
                <a:gd name="T82" fmla="*/ 286 w 427"/>
                <a:gd name="T83" fmla="*/ 384 h 500"/>
                <a:gd name="T84" fmla="*/ 362 w 427"/>
                <a:gd name="T85" fmla="*/ 295 h 500"/>
                <a:gd name="T86" fmla="*/ 340 w 427"/>
                <a:gd name="T87" fmla="*/ 271 h 500"/>
                <a:gd name="T88" fmla="*/ 317 w 427"/>
                <a:gd name="T89" fmla="*/ 272 h 500"/>
                <a:gd name="T90" fmla="*/ 411 w 427"/>
                <a:gd name="T91" fmla="*/ 168 h 500"/>
                <a:gd name="T92" fmla="*/ 409 w 427"/>
                <a:gd name="T93" fmla="*/ 101 h 500"/>
                <a:gd name="T94" fmla="*/ 386 w 427"/>
                <a:gd name="T95" fmla="*/ 92 h 500"/>
                <a:gd name="T96" fmla="*/ 314 w 427"/>
                <a:gd name="T97" fmla="*/ 144 h 500"/>
                <a:gd name="T98" fmla="*/ 265 w 427"/>
                <a:gd name="T99" fmla="*/ 187 h 500"/>
                <a:gd name="T100" fmla="*/ 260 w 427"/>
                <a:gd name="T101" fmla="*/ 31 h 500"/>
                <a:gd name="T102" fmla="*/ 240 w 427"/>
                <a:gd name="T103" fmla="*/ 5 h 500"/>
                <a:gd name="T104" fmla="*/ 220 w 427"/>
                <a:gd name="T10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7" h="500">
                  <a:moveTo>
                    <a:pt x="189" y="434"/>
                  </a:moveTo>
                  <a:cubicBezTo>
                    <a:pt x="188" y="433"/>
                    <a:pt x="186" y="432"/>
                    <a:pt x="185" y="431"/>
                  </a:cubicBezTo>
                  <a:cubicBezTo>
                    <a:pt x="204" y="396"/>
                    <a:pt x="224" y="363"/>
                    <a:pt x="250" y="334"/>
                  </a:cubicBezTo>
                  <a:cubicBezTo>
                    <a:pt x="261" y="321"/>
                    <a:pt x="275" y="310"/>
                    <a:pt x="289" y="301"/>
                  </a:cubicBezTo>
                  <a:cubicBezTo>
                    <a:pt x="300" y="293"/>
                    <a:pt x="312" y="291"/>
                    <a:pt x="324" y="291"/>
                  </a:cubicBezTo>
                  <a:cubicBezTo>
                    <a:pt x="330" y="291"/>
                    <a:pt x="336" y="291"/>
                    <a:pt x="342" y="292"/>
                  </a:cubicBezTo>
                  <a:cubicBezTo>
                    <a:pt x="342" y="307"/>
                    <a:pt x="338" y="319"/>
                    <a:pt x="328" y="328"/>
                  </a:cubicBezTo>
                  <a:cubicBezTo>
                    <a:pt x="313" y="341"/>
                    <a:pt x="298" y="354"/>
                    <a:pt x="281" y="365"/>
                  </a:cubicBezTo>
                  <a:cubicBezTo>
                    <a:pt x="255" y="383"/>
                    <a:pt x="227" y="397"/>
                    <a:pt x="205" y="420"/>
                  </a:cubicBezTo>
                  <a:cubicBezTo>
                    <a:pt x="201" y="426"/>
                    <a:pt x="194" y="429"/>
                    <a:pt x="189" y="434"/>
                  </a:cubicBezTo>
                  <a:moveTo>
                    <a:pt x="131" y="412"/>
                  </a:moveTo>
                  <a:cubicBezTo>
                    <a:pt x="129" y="412"/>
                    <a:pt x="127" y="411"/>
                    <a:pt x="124" y="411"/>
                  </a:cubicBezTo>
                  <a:cubicBezTo>
                    <a:pt x="124" y="406"/>
                    <a:pt x="124" y="401"/>
                    <a:pt x="125" y="395"/>
                  </a:cubicBezTo>
                  <a:cubicBezTo>
                    <a:pt x="125" y="388"/>
                    <a:pt x="126" y="381"/>
                    <a:pt x="125" y="374"/>
                  </a:cubicBezTo>
                  <a:cubicBezTo>
                    <a:pt x="123" y="354"/>
                    <a:pt x="122" y="334"/>
                    <a:pt x="118" y="315"/>
                  </a:cubicBezTo>
                  <a:cubicBezTo>
                    <a:pt x="113" y="288"/>
                    <a:pt x="105" y="264"/>
                    <a:pt x="82" y="249"/>
                  </a:cubicBezTo>
                  <a:cubicBezTo>
                    <a:pt x="78" y="246"/>
                    <a:pt x="73" y="244"/>
                    <a:pt x="67" y="242"/>
                  </a:cubicBezTo>
                  <a:cubicBezTo>
                    <a:pt x="59" y="239"/>
                    <a:pt x="51" y="237"/>
                    <a:pt x="43" y="236"/>
                  </a:cubicBezTo>
                  <a:cubicBezTo>
                    <a:pt x="38" y="235"/>
                    <a:pt x="33" y="234"/>
                    <a:pt x="30" y="232"/>
                  </a:cubicBezTo>
                  <a:cubicBezTo>
                    <a:pt x="28" y="231"/>
                    <a:pt x="26" y="229"/>
                    <a:pt x="26" y="225"/>
                  </a:cubicBezTo>
                  <a:cubicBezTo>
                    <a:pt x="25" y="220"/>
                    <a:pt x="28" y="212"/>
                    <a:pt x="32" y="207"/>
                  </a:cubicBezTo>
                  <a:cubicBezTo>
                    <a:pt x="38" y="198"/>
                    <a:pt x="58" y="193"/>
                    <a:pt x="74" y="193"/>
                  </a:cubicBezTo>
                  <a:cubicBezTo>
                    <a:pt x="79" y="193"/>
                    <a:pt x="84" y="193"/>
                    <a:pt x="88" y="195"/>
                  </a:cubicBezTo>
                  <a:cubicBezTo>
                    <a:pt x="97" y="199"/>
                    <a:pt x="105" y="203"/>
                    <a:pt x="112" y="208"/>
                  </a:cubicBezTo>
                  <a:cubicBezTo>
                    <a:pt x="145" y="229"/>
                    <a:pt x="160" y="261"/>
                    <a:pt x="154" y="306"/>
                  </a:cubicBezTo>
                  <a:cubicBezTo>
                    <a:pt x="149" y="342"/>
                    <a:pt x="139" y="376"/>
                    <a:pt x="131" y="412"/>
                  </a:cubicBezTo>
                  <a:moveTo>
                    <a:pt x="161" y="420"/>
                  </a:moveTo>
                  <a:cubicBezTo>
                    <a:pt x="160" y="420"/>
                    <a:pt x="158" y="420"/>
                    <a:pt x="157" y="420"/>
                  </a:cubicBezTo>
                  <a:cubicBezTo>
                    <a:pt x="158" y="402"/>
                    <a:pt x="162" y="385"/>
                    <a:pt x="171" y="369"/>
                  </a:cubicBezTo>
                  <a:cubicBezTo>
                    <a:pt x="181" y="354"/>
                    <a:pt x="189" y="338"/>
                    <a:pt x="196" y="322"/>
                  </a:cubicBezTo>
                  <a:cubicBezTo>
                    <a:pt x="212" y="288"/>
                    <a:pt x="235" y="260"/>
                    <a:pt x="258" y="232"/>
                  </a:cubicBezTo>
                  <a:cubicBezTo>
                    <a:pt x="265" y="223"/>
                    <a:pt x="272" y="214"/>
                    <a:pt x="280" y="206"/>
                  </a:cubicBezTo>
                  <a:cubicBezTo>
                    <a:pt x="305" y="175"/>
                    <a:pt x="332" y="147"/>
                    <a:pt x="364" y="124"/>
                  </a:cubicBezTo>
                  <a:cubicBezTo>
                    <a:pt x="371" y="119"/>
                    <a:pt x="378" y="115"/>
                    <a:pt x="386" y="115"/>
                  </a:cubicBezTo>
                  <a:cubicBezTo>
                    <a:pt x="390" y="115"/>
                    <a:pt x="394" y="116"/>
                    <a:pt x="397" y="117"/>
                  </a:cubicBezTo>
                  <a:cubicBezTo>
                    <a:pt x="401" y="131"/>
                    <a:pt x="400" y="143"/>
                    <a:pt x="395" y="156"/>
                  </a:cubicBezTo>
                  <a:cubicBezTo>
                    <a:pt x="376" y="199"/>
                    <a:pt x="342" y="228"/>
                    <a:pt x="307" y="255"/>
                  </a:cubicBezTo>
                  <a:cubicBezTo>
                    <a:pt x="280" y="276"/>
                    <a:pt x="255" y="300"/>
                    <a:pt x="232" y="325"/>
                  </a:cubicBezTo>
                  <a:cubicBezTo>
                    <a:pt x="222" y="335"/>
                    <a:pt x="213" y="346"/>
                    <a:pt x="204" y="357"/>
                  </a:cubicBezTo>
                  <a:cubicBezTo>
                    <a:pt x="201" y="360"/>
                    <a:pt x="198" y="364"/>
                    <a:pt x="196" y="367"/>
                  </a:cubicBezTo>
                  <a:cubicBezTo>
                    <a:pt x="185" y="385"/>
                    <a:pt x="173" y="403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moveTo>
                    <a:pt x="172" y="334"/>
                  </a:moveTo>
                  <a:cubicBezTo>
                    <a:pt x="171" y="331"/>
                    <a:pt x="170" y="329"/>
                    <a:pt x="170" y="327"/>
                  </a:cubicBezTo>
                  <a:cubicBezTo>
                    <a:pt x="176" y="289"/>
                    <a:pt x="183" y="251"/>
                    <a:pt x="188" y="213"/>
                  </a:cubicBezTo>
                  <a:cubicBezTo>
                    <a:pt x="193" y="171"/>
                    <a:pt x="197" y="128"/>
                    <a:pt x="202" y="86"/>
                  </a:cubicBezTo>
                  <a:cubicBezTo>
                    <a:pt x="205" y="64"/>
                    <a:pt x="206" y="42"/>
                    <a:pt x="217" y="19"/>
                  </a:cubicBezTo>
                  <a:cubicBezTo>
                    <a:pt x="219" y="21"/>
                    <a:pt x="220" y="22"/>
                    <a:pt x="222" y="23"/>
                  </a:cubicBezTo>
                  <a:cubicBezTo>
                    <a:pt x="223" y="23"/>
                    <a:pt x="223" y="23"/>
                    <a:pt x="224" y="24"/>
                  </a:cubicBezTo>
                  <a:cubicBezTo>
                    <a:pt x="225" y="24"/>
                    <a:pt x="225" y="25"/>
                    <a:pt x="226" y="25"/>
                  </a:cubicBezTo>
                  <a:cubicBezTo>
                    <a:pt x="229" y="27"/>
                    <a:pt x="233" y="30"/>
                    <a:pt x="235" y="32"/>
                  </a:cubicBezTo>
                  <a:cubicBezTo>
                    <a:pt x="251" y="52"/>
                    <a:pt x="259" y="74"/>
                    <a:pt x="258" y="99"/>
                  </a:cubicBezTo>
                  <a:cubicBezTo>
                    <a:pt x="258" y="110"/>
                    <a:pt x="255" y="121"/>
                    <a:pt x="255" y="131"/>
                  </a:cubicBezTo>
                  <a:cubicBezTo>
                    <a:pt x="258" y="167"/>
                    <a:pt x="244" y="198"/>
                    <a:pt x="224" y="226"/>
                  </a:cubicBezTo>
                  <a:cubicBezTo>
                    <a:pt x="217" y="236"/>
                    <a:pt x="216" y="243"/>
                    <a:pt x="221" y="250"/>
                  </a:cubicBezTo>
                  <a:cubicBezTo>
                    <a:pt x="204" y="279"/>
                    <a:pt x="188" y="306"/>
                    <a:pt x="172" y="334"/>
                  </a:cubicBezTo>
                  <a:moveTo>
                    <a:pt x="220" y="0"/>
                  </a:moveTo>
                  <a:cubicBezTo>
                    <a:pt x="206" y="0"/>
                    <a:pt x="196" y="9"/>
                    <a:pt x="191" y="27"/>
                  </a:cubicBezTo>
                  <a:cubicBezTo>
                    <a:pt x="185" y="51"/>
                    <a:pt x="186" y="75"/>
                    <a:pt x="184" y="99"/>
                  </a:cubicBezTo>
                  <a:cubicBezTo>
                    <a:pt x="180" y="143"/>
                    <a:pt x="174" y="187"/>
                    <a:pt x="169" y="231"/>
                  </a:cubicBezTo>
                  <a:cubicBezTo>
                    <a:pt x="169" y="232"/>
                    <a:pt x="168" y="233"/>
                    <a:pt x="166" y="236"/>
                  </a:cubicBezTo>
                  <a:cubicBezTo>
                    <a:pt x="161" y="230"/>
                    <a:pt x="157" y="225"/>
                    <a:pt x="153" y="220"/>
                  </a:cubicBezTo>
                  <a:cubicBezTo>
                    <a:pt x="146" y="210"/>
                    <a:pt x="136" y="202"/>
                    <a:pt x="126" y="195"/>
                  </a:cubicBezTo>
                  <a:cubicBezTo>
                    <a:pt x="114" y="188"/>
                    <a:pt x="101" y="182"/>
                    <a:pt x="88" y="176"/>
                  </a:cubicBezTo>
                  <a:cubicBezTo>
                    <a:pt x="82" y="174"/>
                    <a:pt x="76" y="172"/>
                    <a:pt x="69" y="172"/>
                  </a:cubicBezTo>
                  <a:cubicBezTo>
                    <a:pt x="42" y="172"/>
                    <a:pt x="13" y="189"/>
                    <a:pt x="3" y="212"/>
                  </a:cubicBezTo>
                  <a:cubicBezTo>
                    <a:pt x="1" y="215"/>
                    <a:pt x="0" y="220"/>
                    <a:pt x="1" y="224"/>
                  </a:cubicBezTo>
                  <a:cubicBezTo>
                    <a:pt x="3" y="234"/>
                    <a:pt x="9" y="243"/>
                    <a:pt x="18" y="248"/>
                  </a:cubicBezTo>
                  <a:cubicBezTo>
                    <a:pt x="24" y="252"/>
                    <a:pt x="32" y="255"/>
                    <a:pt x="39" y="255"/>
                  </a:cubicBezTo>
                  <a:cubicBezTo>
                    <a:pt x="53" y="255"/>
                    <a:pt x="64" y="258"/>
                    <a:pt x="73" y="263"/>
                  </a:cubicBezTo>
                  <a:cubicBezTo>
                    <a:pt x="83" y="270"/>
                    <a:pt x="90" y="280"/>
                    <a:pt x="95" y="295"/>
                  </a:cubicBezTo>
                  <a:cubicBezTo>
                    <a:pt x="104" y="323"/>
                    <a:pt x="110" y="351"/>
                    <a:pt x="106" y="381"/>
                  </a:cubicBezTo>
                  <a:cubicBezTo>
                    <a:pt x="104" y="398"/>
                    <a:pt x="105" y="415"/>
                    <a:pt x="95" y="431"/>
                  </a:cubicBezTo>
                  <a:cubicBezTo>
                    <a:pt x="83" y="429"/>
                    <a:pt x="75" y="428"/>
                    <a:pt x="70" y="428"/>
                  </a:cubicBezTo>
                  <a:cubicBezTo>
                    <a:pt x="59" y="428"/>
                    <a:pt x="59" y="432"/>
                    <a:pt x="59" y="444"/>
                  </a:cubicBezTo>
                  <a:cubicBezTo>
                    <a:pt x="71" y="447"/>
                    <a:pt x="82" y="452"/>
                    <a:pt x="92" y="459"/>
                  </a:cubicBezTo>
                  <a:cubicBezTo>
                    <a:pt x="100" y="464"/>
                    <a:pt x="107" y="469"/>
                    <a:pt x="114" y="474"/>
                  </a:cubicBezTo>
                  <a:cubicBezTo>
                    <a:pt x="114" y="474"/>
                    <a:pt x="115" y="475"/>
                    <a:pt x="115" y="475"/>
                  </a:cubicBezTo>
                  <a:cubicBezTo>
                    <a:pt x="132" y="486"/>
                    <a:pt x="151" y="492"/>
                    <a:pt x="170" y="499"/>
                  </a:cubicBezTo>
                  <a:cubicBezTo>
                    <a:pt x="170" y="499"/>
                    <a:pt x="171" y="500"/>
                    <a:pt x="171" y="500"/>
                  </a:cubicBezTo>
                  <a:cubicBezTo>
                    <a:pt x="174" y="500"/>
                    <a:pt x="178" y="497"/>
                    <a:pt x="183" y="495"/>
                  </a:cubicBezTo>
                  <a:cubicBezTo>
                    <a:pt x="174" y="475"/>
                    <a:pt x="185" y="463"/>
                    <a:pt x="199" y="451"/>
                  </a:cubicBezTo>
                  <a:cubicBezTo>
                    <a:pt x="204" y="446"/>
                    <a:pt x="209" y="441"/>
                    <a:pt x="214" y="436"/>
                  </a:cubicBezTo>
                  <a:cubicBezTo>
                    <a:pt x="234" y="413"/>
                    <a:pt x="261" y="399"/>
                    <a:pt x="286" y="384"/>
                  </a:cubicBezTo>
                  <a:cubicBezTo>
                    <a:pt x="305" y="373"/>
                    <a:pt x="324" y="362"/>
                    <a:pt x="338" y="346"/>
                  </a:cubicBezTo>
                  <a:cubicBezTo>
                    <a:pt x="350" y="333"/>
                    <a:pt x="356" y="313"/>
                    <a:pt x="362" y="295"/>
                  </a:cubicBezTo>
                  <a:cubicBezTo>
                    <a:pt x="364" y="288"/>
                    <a:pt x="360" y="280"/>
                    <a:pt x="352" y="276"/>
                  </a:cubicBezTo>
                  <a:cubicBezTo>
                    <a:pt x="349" y="273"/>
                    <a:pt x="344" y="271"/>
                    <a:pt x="340" y="271"/>
                  </a:cubicBezTo>
                  <a:cubicBezTo>
                    <a:pt x="338" y="271"/>
                    <a:pt x="337" y="271"/>
                    <a:pt x="335" y="271"/>
                  </a:cubicBezTo>
                  <a:cubicBezTo>
                    <a:pt x="331" y="271"/>
                    <a:pt x="325" y="271"/>
                    <a:pt x="317" y="272"/>
                  </a:cubicBezTo>
                  <a:cubicBezTo>
                    <a:pt x="323" y="266"/>
                    <a:pt x="326" y="263"/>
                    <a:pt x="329" y="260"/>
                  </a:cubicBezTo>
                  <a:cubicBezTo>
                    <a:pt x="361" y="234"/>
                    <a:pt x="390" y="205"/>
                    <a:pt x="411" y="168"/>
                  </a:cubicBezTo>
                  <a:cubicBezTo>
                    <a:pt x="417" y="158"/>
                    <a:pt x="420" y="147"/>
                    <a:pt x="423" y="136"/>
                  </a:cubicBezTo>
                  <a:cubicBezTo>
                    <a:pt x="427" y="121"/>
                    <a:pt x="421" y="109"/>
                    <a:pt x="409" y="101"/>
                  </a:cubicBezTo>
                  <a:cubicBezTo>
                    <a:pt x="409" y="101"/>
                    <a:pt x="408" y="100"/>
                    <a:pt x="408" y="100"/>
                  </a:cubicBezTo>
                  <a:cubicBezTo>
                    <a:pt x="401" y="95"/>
                    <a:pt x="393" y="92"/>
                    <a:pt x="386" y="92"/>
                  </a:cubicBezTo>
                  <a:cubicBezTo>
                    <a:pt x="380" y="92"/>
                    <a:pt x="373" y="94"/>
                    <a:pt x="367" y="99"/>
                  </a:cubicBezTo>
                  <a:cubicBezTo>
                    <a:pt x="349" y="114"/>
                    <a:pt x="331" y="128"/>
                    <a:pt x="314" y="144"/>
                  </a:cubicBezTo>
                  <a:cubicBezTo>
                    <a:pt x="298" y="160"/>
                    <a:pt x="283" y="178"/>
                    <a:pt x="266" y="197"/>
                  </a:cubicBezTo>
                  <a:cubicBezTo>
                    <a:pt x="266" y="192"/>
                    <a:pt x="264" y="189"/>
                    <a:pt x="265" y="187"/>
                  </a:cubicBezTo>
                  <a:cubicBezTo>
                    <a:pt x="279" y="150"/>
                    <a:pt x="276" y="111"/>
                    <a:pt x="276" y="73"/>
                  </a:cubicBezTo>
                  <a:cubicBezTo>
                    <a:pt x="276" y="58"/>
                    <a:pt x="271" y="43"/>
                    <a:pt x="260" y="31"/>
                  </a:cubicBezTo>
                  <a:cubicBezTo>
                    <a:pt x="256" y="27"/>
                    <a:pt x="254" y="20"/>
                    <a:pt x="250" y="15"/>
                  </a:cubicBezTo>
                  <a:cubicBezTo>
                    <a:pt x="247" y="12"/>
                    <a:pt x="244" y="8"/>
                    <a:pt x="240" y="5"/>
                  </a:cubicBezTo>
                  <a:cubicBezTo>
                    <a:pt x="239" y="4"/>
                    <a:pt x="237" y="4"/>
                    <a:pt x="236" y="3"/>
                  </a:cubicBezTo>
                  <a:cubicBezTo>
                    <a:pt x="230" y="1"/>
                    <a:pt x="225" y="0"/>
                    <a:pt x="2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405"/>
            <p:cNvSpPr>
              <a:spLocks noEditPoints="1"/>
            </p:cNvSpPr>
            <p:nvPr/>
          </p:nvSpPr>
          <p:spPr bwMode="auto">
            <a:xfrm>
              <a:off x="3559175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407"/>
            <p:cNvSpPr>
              <a:spLocks noEditPoints="1"/>
            </p:cNvSpPr>
            <p:nvPr/>
          </p:nvSpPr>
          <p:spPr bwMode="auto">
            <a:xfrm>
              <a:off x="3559175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408"/>
            <p:cNvSpPr>
              <a:spLocks noEditPoints="1"/>
            </p:cNvSpPr>
            <p:nvPr/>
          </p:nvSpPr>
          <p:spPr bwMode="auto">
            <a:xfrm>
              <a:off x="-1304925" y="3211512"/>
              <a:ext cx="511175" cy="671513"/>
            </a:xfrm>
            <a:custGeom>
              <a:avLst/>
              <a:gdLst>
                <a:gd name="T0" fmla="*/ 498 w 719"/>
                <a:gd name="T1" fmla="*/ 631 h 943"/>
                <a:gd name="T2" fmla="*/ 358 w 719"/>
                <a:gd name="T3" fmla="*/ 914 h 943"/>
                <a:gd name="T4" fmla="*/ 396 w 719"/>
                <a:gd name="T5" fmla="*/ 818 h 943"/>
                <a:gd name="T6" fmla="*/ 512 w 719"/>
                <a:gd name="T7" fmla="*/ 546 h 943"/>
                <a:gd name="T8" fmla="*/ 177 w 719"/>
                <a:gd name="T9" fmla="*/ 763 h 943"/>
                <a:gd name="T10" fmla="*/ 302 w 719"/>
                <a:gd name="T11" fmla="*/ 575 h 943"/>
                <a:gd name="T12" fmla="*/ 360 w 719"/>
                <a:gd name="T13" fmla="*/ 422 h 943"/>
                <a:gd name="T14" fmla="*/ 356 w 719"/>
                <a:gd name="T15" fmla="*/ 503 h 943"/>
                <a:gd name="T16" fmla="*/ 629 w 719"/>
                <a:gd name="T17" fmla="*/ 422 h 943"/>
                <a:gd name="T18" fmla="*/ 600 w 719"/>
                <a:gd name="T19" fmla="*/ 290 h 943"/>
                <a:gd name="T20" fmla="*/ 645 w 719"/>
                <a:gd name="T21" fmla="*/ 291 h 943"/>
                <a:gd name="T22" fmla="*/ 307 w 719"/>
                <a:gd name="T23" fmla="*/ 362 h 943"/>
                <a:gd name="T24" fmla="*/ 134 w 719"/>
                <a:gd name="T25" fmla="*/ 255 h 943"/>
                <a:gd name="T26" fmla="*/ 191 w 719"/>
                <a:gd name="T27" fmla="*/ 221 h 943"/>
                <a:gd name="T28" fmla="*/ 356 w 719"/>
                <a:gd name="T29" fmla="*/ 289 h 943"/>
                <a:gd name="T30" fmla="*/ 394 w 719"/>
                <a:gd name="T31" fmla="*/ 167 h 943"/>
                <a:gd name="T32" fmla="*/ 676 w 719"/>
                <a:gd name="T33" fmla="*/ 174 h 943"/>
                <a:gd name="T34" fmla="*/ 624 w 719"/>
                <a:gd name="T35" fmla="*/ 269 h 943"/>
                <a:gd name="T36" fmla="*/ 559 w 719"/>
                <a:gd name="T37" fmla="*/ 404 h 943"/>
                <a:gd name="T38" fmla="*/ 560 w 719"/>
                <a:gd name="T39" fmla="*/ 424 h 943"/>
                <a:gd name="T40" fmla="*/ 568 w 719"/>
                <a:gd name="T41" fmla="*/ 507 h 943"/>
                <a:gd name="T42" fmla="*/ 355 w 719"/>
                <a:gd name="T43" fmla="*/ 382 h 943"/>
                <a:gd name="T44" fmla="*/ 256 w 719"/>
                <a:gd name="T45" fmla="*/ 197 h 943"/>
                <a:gd name="T46" fmla="*/ 279 w 719"/>
                <a:gd name="T47" fmla="*/ 55 h 943"/>
                <a:gd name="T48" fmla="*/ 314 w 719"/>
                <a:gd name="T49" fmla="*/ 92 h 943"/>
                <a:gd name="T50" fmla="*/ 504 w 719"/>
                <a:gd name="T51" fmla="*/ 37 h 943"/>
                <a:gd name="T52" fmla="*/ 271 w 719"/>
                <a:gd name="T53" fmla="*/ 32 h 943"/>
                <a:gd name="T54" fmla="*/ 154 w 719"/>
                <a:gd name="T55" fmla="*/ 164 h 943"/>
                <a:gd name="T56" fmla="*/ 165 w 719"/>
                <a:gd name="T57" fmla="*/ 302 h 943"/>
                <a:gd name="T58" fmla="*/ 136 w 719"/>
                <a:gd name="T59" fmla="*/ 548 h 943"/>
                <a:gd name="T60" fmla="*/ 25 w 719"/>
                <a:gd name="T61" fmla="*/ 755 h 943"/>
                <a:gd name="T62" fmla="*/ 118 w 719"/>
                <a:gd name="T63" fmla="*/ 688 h 943"/>
                <a:gd name="T64" fmla="*/ 288 w 719"/>
                <a:gd name="T65" fmla="*/ 383 h 943"/>
                <a:gd name="T66" fmla="*/ 139 w 719"/>
                <a:gd name="T67" fmla="*/ 634 h 943"/>
                <a:gd name="T68" fmla="*/ 34 w 719"/>
                <a:gd name="T69" fmla="*/ 731 h 943"/>
                <a:gd name="T70" fmla="*/ 76 w 719"/>
                <a:gd name="T71" fmla="*/ 671 h 943"/>
                <a:gd name="T72" fmla="*/ 249 w 719"/>
                <a:gd name="T73" fmla="*/ 355 h 943"/>
                <a:gd name="T74" fmla="*/ 244 w 719"/>
                <a:gd name="T75" fmla="*/ 620 h 943"/>
                <a:gd name="T76" fmla="*/ 161 w 719"/>
                <a:gd name="T77" fmla="*/ 790 h 943"/>
                <a:gd name="T78" fmla="*/ 277 w 719"/>
                <a:gd name="T79" fmla="*/ 681 h 943"/>
                <a:gd name="T80" fmla="*/ 484 w 719"/>
                <a:gd name="T81" fmla="*/ 491 h 943"/>
                <a:gd name="T82" fmla="*/ 266 w 719"/>
                <a:gd name="T83" fmla="*/ 817 h 943"/>
                <a:gd name="T84" fmla="*/ 461 w 719"/>
                <a:gd name="T85" fmla="*/ 493 h 943"/>
                <a:gd name="T86" fmla="*/ 399 w 719"/>
                <a:gd name="T87" fmla="*/ 575 h 943"/>
                <a:gd name="T88" fmla="*/ 230 w 719"/>
                <a:gd name="T89" fmla="*/ 841 h 943"/>
                <a:gd name="T90" fmla="*/ 338 w 719"/>
                <a:gd name="T91" fmla="*/ 757 h 943"/>
                <a:gd name="T92" fmla="*/ 424 w 719"/>
                <a:gd name="T93" fmla="*/ 669 h 943"/>
                <a:gd name="T94" fmla="*/ 310 w 719"/>
                <a:gd name="T95" fmla="*/ 912 h 943"/>
                <a:gd name="T96" fmla="*/ 436 w 719"/>
                <a:gd name="T97" fmla="*/ 828 h 943"/>
                <a:gd name="T98" fmla="*/ 561 w 719"/>
                <a:gd name="T99" fmla="*/ 530 h 943"/>
                <a:gd name="T100" fmla="*/ 643 w 719"/>
                <a:gd name="T101" fmla="*/ 438 h 943"/>
                <a:gd name="T102" fmla="*/ 708 w 719"/>
                <a:gd name="T103" fmla="*/ 189 h 943"/>
                <a:gd name="T104" fmla="*/ 400 w 719"/>
                <a:gd name="T105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9" h="943">
                  <a:moveTo>
                    <a:pt x="483" y="551"/>
                  </a:moveTo>
                  <a:cubicBezTo>
                    <a:pt x="487" y="533"/>
                    <a:pt x="491" y="516"/>
                    <a:pt x="496" y="495"/>
                  </a:cubicBezTo>
                  <a:cubicBezTo>
                    <a:pt x="514" y="508"/>
                    <a:pt x="530" y="519"/>
                    <a:pt x="547" y="530"/>
                  </a:cubicBezTo>
                  <a:cubicBezTo>
                    <a:pt x="521" y="557"/>
                    <a:pt x="515" y="597"/>
                    <a:pt x="498" y="631"/>
                  </a:cubicBezTo>
                  <a:cubicBezTo>
                    <a:pt x="488" y="651"/>
                    <a:pt x="480" y="672"/>
                    <a:pt x="471" y="693"/>
                  </a:cubicBezTo>
                  <a:cubicBezTo>
                    <a:pt x="452" y="736"/>
                    <a:pt x="434" y="780"/>
                    <a:pt x="414" y="823"/>
                  </a:cubicBezTo>
                  <a:cubicBezTo>
                    <a:pt x="402" y="849"/>
                    <a:pt x="386" y="874"/>
                    <a:pt x="372" y="899"/>
                  </a:cubicBezTo>
                  <a:cubicBezTo>
                    <a:pt x="369" y="905"/>
                    <a:pt x="363" y="909"/>
                    <a:pt x="358" y="914"/>
                  </a:cubicBezTo>
                  <a:cubicBezTo>
                    <a:pt x="355" y="917"/>
                    <a:pt x="353" y="918"/>
                    <a:pt x="350" y="918"/>
                  </a:cubicBezTo>
                  <a:cubicBezTo>
                    <a:pt x="346" y="918"/>
                    <a:pt x="342" y="914"/>
                    <a:pt x="337" y="908"/>
                  </a:cubicBezTo>
                  <a:cubicBezTo>
                    <a:pt x="353" y="886"/>
                    <a:pt x="369" y="864"/>
                    <a:pt x="385" y="842"/>
                  </a:cubicBezTo>
                  <a:cubicBezTo>
                    <a:pt x="390" y="835"/>
                    <a:pt x="394" y="826"/>
                    <a:pt x="396" y="818"/>
                  </a:cubicBezTo>
                  <a:cubicBezTo>
                    <a:pt x="406" y="787"/>
                    <a:pt x="414" y="755"/>
                    <a:pt x="424" y="725"/>
                  </a:cubicBezTo>
                  <a:cubicBezTo>
                    <a:pt x="431" y="706"/>
                    <a:pt x="442" y="689"/>
                    <a:pt x="450" y="671"/>
                  </a:cubicBezTo>
                  <a:cubicBezTo>
                    <a:pt x="462" y="644"/>
                    <a:pt x="474" y="618"/>
                    <a:pt x="487" y="592"/>
                  </a:cubicBezTo>
                  <a:cubicBezTo>
                    <a:pt x="494" y="576"/>
                    <a:pt x="504" y="562"/>
                    <a:pt x="512" y="546"/>
                  </a:cubicBezTo>
                  <a:cubicBezTo>
                    <a:pt x="516" y="540"/>
                    <a:pt x="525" y="535"/>
                    <a:pt x="524" y="525"/>
                  </a:cubicBezTo>
                  <a:cubicBezTo>
                    <a:pt x="523" y="523"/>
                    <a:pt x="523" y="521"/>
                    <a:pt x="521" y="519"/>
                  </a:cubicBezTo>
                  <a:cubicBezTo>
                    <a:pt x="498" y="519"/>
                    <a:pt x="497" y="541"/>
                    <a:pt x="483" y="551"/>
                  </a:cubicBezTo>
                  <a:moveTo>
                    <a:pt x="177" y="763"/>
                  </a:moveTo>
                  <a:cubicBezTo>
                    <a:pt x="175" y="762"/>
                    <a:pt x="173" y="761"/>
                    <a:pt x="171" y="760"/>
                  </a:cubicBezTo>
                  <a:cubicBezTo>
                    <a:pt x="173" y="752"/>
                    <a:pt x="174" y="744"/>
                    <a:pt x="178" y="738"/>
                  </a:cubicBezTo>
                  <a:cubicBezTo>
                    <a:pt x="197" y="713"/>
                    <a:pt x="215" y="688"/>
                    <a:pt x="235" y="664"/>
                  </a:cubicBezTo>
                  <a:cubicBezTo>
                    <a:pt x="259" y="636"/>
                    <a:pt x="289" y="611"/>
                    <a:pt x="302" y="575"/>
                  </a:cubicBezTo>
                  <a:cubicBezTo>
                    <a:pt x="303" y="572"/>
                    <a:pt x="305" y="569"/>
                    <a:pt x="307" y="566"/>
                  </a:cubicBezTo>
                  <a:cubicBezTo>
                    <a:pt x="320" y="529"/>
                    <a:pt x="333" y="492"/>
                    <a:pt x="346" y="456"/>
                  </a:cubicBezTo>
                  <a:cubicBezTo>
                    <a:pt x="348" y="450"/>
                    <a:pt x="350" y="445"/>
                    <a:pt x="354" y="440"/>
                  </a:cubicBezTo>
                  <a:cubicBezTo>
                    <a:pt x="358" y="434"/>
                    <a:pt x="360" y="428"/>
                    <a:pt x="360" y="422"/>
                  </a:cubicBezTo>
                  <a:cubicBezTo>
                    <a:pt x="359" y="417"/>
                    <a:pt x="356" y="412"/>
                    <a:pt x="350" y="408"/>
                  </a:cubicBezTo>
                  <a:cubicBezTo>
                    <a:pt x="364" y="415"/>
                    <a:pt x="378" y="422"/>
                    <a:pt x="395" y="430"/>
                  </a:cubicBezTo>
                  <a:cubicBezTo>
                    <a:pt x="384" y="450"/>
                    <a:pt x="374" y="469"/>
                    <a:pt x="364" y="487"/>
                  </a:cubicBezTo>
                  <a:cubicBezTo>
                    <a:pt x="361" y="493"/>
                    <a:pt x="358" y="498"/>
                    <a:pt x="356" y="503"/>
                  </a:cubicBezTo>
                  <a:cubicBezTo>
                    <a:pt x="335" y="561"/>
                    <a:pt x="304" y="613"/>
                    <a:pt x="264" y="660"/>
                  </a:cubicBezTo>
                  <a:cubicBezTo>
                    <a:pt x="243" y="684"/>
                    <a:pt x="225" y="711"/>
                    <a:pt x="205" y="736"/>
                  </a:cubicBezTo>
                  <a:cubicBezTo>
                    <a:pt x="197" y="746"/>
                    <a:pt x="186" y="754"/>
                    <a:pt x="177" y="763"/>
                  </a:cubicBezTo>
                  <a:moveTo>
                    <a:pt x="629" y="422"/>
                  </a:moveTo>
                  <a:cubicBezTo>
                    <a:pt x="614" y="413"/>
                    <a:pt x="601" y="406"/>
                    <a:pt x="589" y="398"/>
                  </a:cubicBezTo>
                  <a:cubicBezTo>
                    <a:pt x="571" y="387"/>
                    <a:pt x="561" y="372"/>
                    <a:pt x="558" y="356"/>
                  </a:cubicBezTo>
                  <a:cubicBezTo>
                    <a:pt x="555" y="334"/>
                    <a:pt x="566" y="310"/>
                    <a:pt x="592" y="295"/>
                  </a:cubicBezTo>
                  <a:cubicBezTo>
                    <a:pt x="594" y="293"/>
                    <a:pt x="598" y="290"/>
                    <a:pt x="600" y="290"/>
                  </a:cubicBezTo>
                  <a:cubicBezTo>
                    <a:pt x="600" y="290"/>
                    <a:pt x="600" y="290"/>
                    <a:pt x="600" y="290"/>
                  </a:cubicBezTo>
                  <a:cubicBezTo>
                    <a:pt x="606" y="292"/>
                    <a:pt x="611" y="293"/>
                    <a:pt x="617" y="293"/>
                  </a:cubicBezTo>
                  <a:cubicBezTo>
                    <a:pt x="621" y="293"/>
                    <a:pt x="626" y="292"/>
                    <a:pt x="631" y="292"/>
                  </a:cubicBezTo>
                  <a:cubicBezTo>
                    <a:pt x="636" y="292"/>
                    <a:pt x="640" y="291"/>
                    <a:pt x="645" y="291"/>
                  </a:cubicBezTo>
                  <a:cubicBezTo>
                    <a:pt x="660" y="291"/>
                    <a:pt x="675" y="295"/>
                    <a:pt x="687" y="312"/>
                  </a:cubicBezTo>
                  <a:cubicBezTo>
                    <a:pt x="670" y="349"/>
                    <a:pt x="653" y="387"/>
                    <a:pt x="629" y="422"/>
                  </a:cubicBezTo>
                  <a:moveTo>
                    <a:pt x="332" y="371"/>
                  </a:moveTo>
                  <a:cubicBezTo>
                    <a:pt x="322" y="368"/>
                    <a:pt x="314" y="366"/>
                    <a:pt x="307" y="362"/>
                  </a:cubicBezTo>
                  <a:cubicBezTo>
                    <a:pt x="285" y="351"/>
                    <a:pt x="263" y="340"/>
                    <a:pt x="242" y="329"/>
                  </a:cubicBezTo>
                  <a:cubicBezTo>
                    <a:pt x="228" y="321"/>
                    <a:pt x="216" y="311"/>
                    <a:pt x="203" y="302"/>
                  </a:cubicBezTo>
                  <a:cubicBezTo>
                    <a:pt x="186" y="290"/>
                    <a:pt x="169" y="279"/>
                    <a:pt x="153" y="268"/>
                  </a:cubicBezTo>
                  <a:cubicBezTo>
                    <a:pt x="147" y="264"/>
                    <a:pt x="140" y="261"/>
                    <a:pt x="134" y="255"/>
                  </a:cubicBezTo>
                  <a:cubicBezTo>
                    <a:pt x="125" y="246"/>
                    <a:pt x="120" y="237"/>
                    <a:pt x="119" y="228"/>
                  </a:cubicBezTo>
                  <a:cubicBezTo>
                    <a:pt x="116" y="214"/>
                    <a:pt x="122" y="201"/>
                    <a:pt x="135" y="187"/>
                  </a:cubicBezTo>
                  <a:cubicBezTo>
                    <a:pt x="153" y="198"/>
                    <a:pt x="169" y="210"/>
                    <a:pt x="186" y="220"/>
                  </a:cubicBezTo>
                  <a:cubicBezTo>
                    <a:pt x="187" y="221"/>
                    <a:pt x="189" y="221"/>
                    <a:pt x="191" y="221"/>
                  </a:cubicBezTo>
                  <a:cubicBezTo>
                    <a:pt x="195" y="221"/>
                    <a:pt x="199" y="220"/>
                    <a:pt x="203" y="219"/>
                  </a:cubicBezTo>
                  <a:cubicBezTo>
                    <a:pt x="213" y="217"/>
                    <a:pt x="223" y="216"/>
                    <a:pt x="233" y="216"/>
                  </a:cubicBezTo>
                  <a:cubicBezTo>
                    <a:pt x="261" y="216"/>
                    <a:pt x="287" y="225"/>
                    <a:pt x="313" y="238"/>
                  </a:cubicBezTo>
                  <a:cubicBezTo>
                    <a:pt x="338" y="250"/>
                    <a:pt x="352" y="267"/>
                    <a:pt x="356" y="289"/>
                  </a:cubicBezTo>
                  <a:cubicBezTo>
                    <a:pt x="357" y="299"/>
                    <a:pt x="356" y="311"/>
                    <a:pt x="353" y="323"/>
                  </a:cubicBezTo>
                  <a:cubicBezTo>
                    <a:pt x="348" y="339"/>
                    <a:pt x="339" y="354"/>
                    <a:pt x="332" y="371"/>
                  </a:cubicBezTo>
                  <a:moveTo>
                    <a:pt x="382" y="168"/>
                  </a:moveTo>
                  <a:cubicBezTo>
                    <a:pt x="386" y="168"/>
                    <a:pt x="390" y="167"/>
                    <a:pt x="394" y="167"/>
                  </a:cubicBezTo>
                  <a:cubicBezTo>
                    <a:pt x="438" y="160"/>
                    <a:pt x="468" y="136"/>
                    <a:pt x="492" y="101"/>
                  </a:cubicBezTo>
                  <a:cubicBezTo>
                    <a:pt x="503" y="85"/>
                    <a:pt x="516" y="69"/>
                    <a:pt x="529" y="50"/>
                  </a:cubicBezTo>
                  <a:cubicBezTo>
                    <a:pt x="548" y="50"/>
                    <a:pt x="563" y="63"/>
                    <a:pt x="580" y="74"/>
                  </a:cubicBezTo>
                  <a:cubicBezTo>
                    <a:pt x="619" y="100"/>
                    <a:pt x="651" y="135"/>
                    <a:pt x="676" y="174"/>
                  </a:cubicBezTo>
                  <a:cubicBezTo>
                    <a:pt x="686" y="190"/>
                    <a:pt x="692" y="207"/>
                    <a:pt x="695" y="224"/>
                  </a:cubicBezTo>
                  <a:cubicBezTo>
                    <a:pt x="698" y="242"/>
                    <a:pt x="697" y="261"/>
                    <a:pt x="693" y="279"/>
                  </a:cubicBezTo>
                  <a:cubicBezTo>
                    <a:pt x="669" y="276"/>
                    <a:pt x="648" y="270"/>
                    <a:pt x="627" y="269"/>
                  </a:cubicBezTo>
                  <a:cubicBezTo>
                    <a:pt x="626" y="269"/>
                    <a:pt x="625" y="269"/>
                    <a:pt x="624" y="269"/>
                  </a:cubicBezTo>
                  <a:cubicBezTo>
                    <a:pt x="596" y="269"/>
                    <a:pt x="568" y="280"/>
                    <a:pt x="553" y="303"/>
                  </a:cubicBezTo>
                  <a:cubicBezTo>
                    <a:pt x="541" y="322"/>
                    <a:pt x="533" y="342"/>
                    <a:pt x="537" y="363"/>
                  </a:cubicBezTo>
                  <a:cubicBezTo>
                    <a:pt x="539" y="373"/>
                    <a:pt x="543" y="385"/>
                    <a:pt x="552" y="396"/>
                  </a:cubicBezTo>
                  <a:cubicBezTo>
                    <a:pt x="554" y="398"/>
                    <a:pt x="556" y="401"/>
                    <a:pt x="559" y="404"/>
                  </a:cubicBezTo>
                  <a:cubicBezTo>
                    <a:pt x="547" y="404"/>
                    <a:pt x="544" y="403"/>
                    <a:pt x="530" y="395"/>
                  </a:cubicBezTo>
                  <a:cubicBezTo>
                    <a:pt x="531" y="400"/>
                    <a:pt x="531" y="404"/>
                    <a:pt x="531" y="407"/>
                  </a:cubicBezTo>
                  <a:cubicBezTo>
                    <a:pt x="531" y="409"/>
                    <a:pt x="532" y="410"/>
                    <a:pt x="533" y="411"/>
                  </a:cubicBezTo>
                  <a:cubicBezTo>
                    <a:pt x="541" y="416"/>
                    <a:pt x="550" y="421"/>
                    <a:pt x="560" y="424"/>
                  </a:cubicBezTo>
                  <a:cubicBezTo>
                    <a:pt x="577" y="428"/>
                    <a:pt x="588" y="438"/>
                    <a:pt x="598" y="451"/>
                  </a:cubicBezTo>
                  <a:cubicBezTo>
                    <a:pt x="600" y="454"/>
                    <a:pt x="602" y="459"/>
                    <a:pt x="603" y="463"/>
                  </a:cubicBezTo>
                  <a:cubicBezTo>
                    <a:pt x="603" y="465"/>
                    <a:pt x="603" y="467"/>
                    <a:pt x="603" y="469"/>
                  </a:cubicBezTo>
                  <a:cubicBezTo>
                    <a:pt x="602" y="493"/>
                    <a:pt x="587" y="507"/>
                    <a:pt x="568" y="507"/>
                  </a:cubicBezTo>
                  <a:cubicBezTo>
                    <a:pt x="560" y="507"/>
                    <a:pt x="552" y="505"/>
                    <a:pt x="544" y="500"/>
                  </a:cubicBezTo>
                  <a:cubicBezTo>
                    <a:pt x="515" y="484"/>
                    <a:pt x="489" y="465"/>
                    <a:pt x="461" y="448"/>
                  </a:cubicBezTo>
                  <a:cubicBezTo>
                    <a:pt x="431" y="429"/>
                    <a:pt x="401" y="411"/>
                    <a:pt x="371" y="393"/>
                  </a:cubicBezTo>
                  <a:cubicBezTo>
                    <a:pt x="366" y="390"/>
                    <a:pt x="361" y="386"/>
                    <a:pt x="355" y="382"/>
                  </a:cubicBezTo>
                  <a:cubicBezTo>
                    <a:pt x="360" y="367"/>
                    <a:pt x="366" y="353"/>
                    <a:pt x="372" y="339"/>
                  </a:cubicBezTo>
                  <a:cubicBezTo>
                    <a:pt x="377" y="325"/>
                    <a:pt x="379" y="307"/>
                    <a:pt x="376" y="289"/>
                  </a:cubicBezTo>
                  <a:cubicBezTo>
                    <a:pt x="372" y="262"/>
                    <a:pt x="358" y="236"/>
                    <a:pt x="333" y="227"/>
                  </a:cubicBezTo>
                  <a:cubicBezTo>
                    <a:pt x="307" y="218"/>
                    <a:pt x="285" y="198"/>
                    <a:pt x="256" y="197"/>
                  </a:cubicBezTo>
                  <a:cubicBezTo>
                    <a:pt x="253" y="197"/>
                    <a:pt x="250" y="197"/>
                    <a:pt x="247" y="197"/>
                  </a:cubicBezTo>
                  <a:cubicBezTo>
                    <a:pt x="228" y="197"/>
                    <a:pt x="210" y="199"/>
                    <a:pt x="189" y="199"/>
                  </a:cubicBezTo>
                  <a:cubicBezTo>
                    <a:pt x="188" y="176"/>
                    <a:pt x="184" y="152"/>
                    <a:pt x="194" y="130"/>
                  </a:cubicBezTo>
                  <a:cubicBezTo>
                    <a:pt x="210" y="95"/>
                    <a:pt x="235" y="66"/>
                    <a:pt x="279" y="55"/>
                  </a:cubicBezTo>
                  <a:cubicBezTo>
                    <a:pt x="286" y="76"/>
                    <a:pt x="291" y="94"/>
                    <a:pt x="297" y="112"/>
                  </a:cubicBezTo>
                  <a:cubicBezTo>
                    <a:pt x="308" y="145"/>
                    <a:pt x="345" y="168"/>
                    <a:pt x="382" y="168"/>
                  </a:cubicBezTo>
                  <a:moveTo>
                    <a:pt x="384" y="146"/>
                  </a:moveTo>
                  <a:cubicBezTo>
                    <a:pt x="352" y="146"/>
                    <a:pt x="323" y="126"/>
                    <a:pt x="314" y="92"/>
                  </a:cubicBezTo>
                  <a:cubicBezTo>
                    <a:pt x="311" y="84"/>
                    <a:pt x="310" y="75"/>
                    <a:pt x="308" y="66"/>
                  </a:cubicBezTo>
                  <a:cubicBezTo>
                    <a:pt x="306" y="59"/>
                    <a:pt x="304" y="51"/>
                    <a:pt x="302" y="40"/>
                  </a:cubicBezTo>
                  <a:cubicBezTo>
                    <a:pt x="338" y="28"/>
                    <a:pt x="375" y="21"/>
                    <a:pt x="412" y="21"/>
                  </a:cubicBezTo>
                  <a:cubicBezTo>
                    <a:pt x="442" y="21"/>
                    <a:pt x="473" y="26"/>
                    <a:pt x="504" y="37"/>
                  </a:cubicBezTo>
                  <a:cubicBezTo>
                    <a:pt x="488" y="75"/>
                    <a:pt x="464" y="106"/>
                    <a:pt x="431" y="130"/>
                  </a:cubicBezTo>
                  <a:cubicBezTo>
                    <a:pt x="416" y="141"/>
                    <a:pt x="400" y="146"/>
                    <a:pt x="384" y="146"/>
                  </a:cubicBezTo>
                  <a:moveTo>
                    <a:pt x="400" y="0"/>
                  </a:moveTo>
                  <a:cubicBezTo>
                    <a:pt x="355" y="0"/>
                    <a:pt x="311" y="5"/>
                    <a:pt x="271" y="32"/>
                  </a:cubicBezTo>
                  <a:cubicBezTo>
                    <a:pt x="268" y="34"/>
                    <a:pt x="263" y="35"/>
                    <a:pt x="259" y="36"/>
                  </a:cubicBezTo>
                  <a:cubicBezTo>
                    <a:pt x="230" y="51"/>
                    <a:pt x="203" y="67"/>
                    <a:pt x="185" y="96"/>
                  </a:cubicBezTo>
                  <a:cubicBezTo>
                    <a:pt x="171" y="117"/>
                    <a:pt x="161" y="140"/>
                    <a:pt x="156" y="164"/>
                  </a:cubicBezTo>
                  <a:cubicBezTo>
                    <a:pt x="156" y="164"/>
                    <a:pt x="155" y="164"/>
                    <a:pt x="154" y="164"/>
                  </a:cubicBezTo>
                  <a:cubicBezTo>
                    <a:pt x="117" y="164"/>
                    <a:pt x="93" y="184"/>
                    <a:pt x="94" y="217"/>
                  </a:cubicBezTo>
                  <a:cubicBezTo>
                    <a:pt x="95" y="222"/>
                    <a:pt x="95" y="227"/>
                    <a:pt x="96" y="232"/>
                  </a:cubicBezTo>
                  <a:cubicBezTo>
                    <a:pt x="98" y="248"/>
                    <a:pt x="105" y="262"/>
                    <a:pt x="121" y="272"/>
                  </a:cubicBezTo>
                  <a:cubicBezTo>
                    <a:pt x="136" y="282"/>
                    <a:pt x="150" y="292"/>
                    <a:pt x="165" y="302"/>
                  </a:cubicBezTo>
                  <a:cubicBezTo>
                    <a:pt x="186" y="317"/>
                    <a:pt x="207" y="332"/>
                    <a:pt x="226" y="344"/>
                  </a:cubicBezTo>
                  <a:cubicBezTo>
                    <a:pt x="213" y="368"/>
                    <a:pt x="199" y="386"/>
                    <a:pt x="192" y="407"/>
                  </a:cubicBezTo>
                  <a:cubicBezTo>
                    <a:pt x="179" y="445"/>
                    <a:pt x="170" y="485"/>
                    <a:pt x="149" y="521"/>
                  </a:cubicBezTo>
                  <a:cubicBezTo>
                    <a:pt x="144" y="529"/>
                    <a:pt x="138" y="538"/>
                    <a:pt x="136" y="548"/>
                  </a:cubicBezTo>
                  <a:cubicBezTo>
                    <a:pt x="124" y="595"/>
                    <a:pt x="89" y="628"/>
                    <a:pt x="56" y="662"/>
                  </a:cubicBezTo>
                  <a:cubicBezTo>
                    <a:pt x="43" y="675"/>
                    <a:pt x="28" y="687"/>
                    <a:pt x="15" y="699"/>
                  </a:cubicBezTo>
                  <a:cubicBezTo>
                    <a:pt x="4" y="709"/>
                    <a:pt x="0" y="721"/>
                    <a:pt x="1" y="732"/>
                  </a:cubicBezTo>
                  <a:cubicBezTo>
                    <a:pt x="3" y="742"/>
                    <a:pt x="11" y="751"/>
                    <a:pt x="25" y="755"/>
                  </a:cubicBezTo>
                  <a:cubicBezTo>
                    <a:pt x="28" y="755"/>
                    <a:pt x="30" y="756"/>
                    <a:pt x="33" y="756"/>
                  </a:cubicBezTo>
                  <a:cubicBezTo>
                    <a:pt x="40" y="756"/>
                    <a:pt x="48" y="754"/>
                    <a:pt x="55" y="751"/>
                  </a:cubicBezTo>
                  <a:cubicBezTo>
                    <a:pt x="70" y="745"/>
                    <a:pt x="84" y="735"/>
                    <a:pt x="94" y="720"/>
                  </a:cubicBezTo>
                  <a:cubicBezTo>
                    <a:pt x="101" y="709"/>
                    <a:pt x="109" y="698"/>
                    <a:pt x="118" y="688"/>
                  </a:cubicBezTo>
                  <a:cubicBezTo>
                    <a:pt x="153" y="655"/>
                    <a:pt x="184" y="619"/>
                    <a:pt x="211" y="579"/>
                  </a:cubicBezTo>
                  <a:cubicBezTo>
                    <a:pt x="231" y="548"/>
                    <a:pt x="245" y="515"/>
                    <a:pt x="253" y="481"/>
                  </a:cubicBezTo>
                  <a:cubicBezTo>
                    <a:pt x="261" y="451"/>
                    <a:pt x="272" y="423"/>
                    <a:pt x="287" y="396"/>
                  </a:cubicBezTo>
                  <a:cubicBezTo>
                    <a:pt x="289" y="392"/>
                    <a:pt x="288" y="387"/>
                    <a:pt x="288" y="383"/>
                  </a:cubicBezTo>
                  <a:cubicBezTo>
                    <a:pt x="286" y="382"/>
                    <a:pt x="285" y="381"/>
                    <a:pt x="283" y="380"/>
                  </a:cubicBezTo>
                  <a:cubicBezTo>
                    <a:pt x="278" y="385"/>
                    <a:pt x="272" y="389"/>
                    <a:pt x="268" y="394"/>
                  </a:cubicBezTo>
                  <a:cubicBezTo>
                    <a:pt x="251" y="417"/>
                    <a:pt x="239" y="443"/>
                    <a:pt x="232" y="470"/>
                  </a:cubicBezTo>
                  <a:cubicBezTo>
                    <a:pt x="216" y="533"/>
                    <a:pt x="184" y="587"/>
                    <a:pt x="139" y="634"/>
                  </a:cubicBezTo>
                  <a:cubicBezTo>
                    <a:pt x="115" y="659"/>
                    <a:pt x="88" y="682"/>
                    <a:pt x="69" y="711"/>
                  </a:cubicBezTo>
                  <a:cubicBezTo>
                    <a:pt x="64" y="719"/>
                    <a:pt x="54" y="724"/>
                    <a:pt x="45" y="729"/>
                  </a:cubicBezTo>
                  <a:cubicBezTo>
                    <a:pt x="44" y="730"/>
                    <a:pt x="41" y="731"/>
                    <a:pt x="39" y="731"/>
                  </a:cubicBezTo>
                  <a:cubicBezTo>
                    <a:pt x="37" y="731"/>
                    <a:pt x="36" y="731"/>
                    <a:pt x="34" y="731"/>
                  </a:cubicBezTo>
                  <a:cubicBezTo>
                    <a:pt x="33" y="731"/>
                    <a:pt x="32" y="730"/>
                    <a:pt x="30" y="730"/>
                  </a:cubicBezTo>
                  <a:cubicBezTo>
                    <a:pt x="29" y="730"/>
                    <a:pt x="29" y="730"/>
                    <a:pt x="28" y="731"/>
                  </a:cubicBezTo>
                  <a:cubicBezTo>
                    <a:pt x="29" y="724"/>
                    <a:pt x="29" y="721"/>
                    <a:pt x="31" y="719"/>
                  </a:cubicBezTo>
                  <a:cubicBezTo>
                    <a:pt x="46" y="702"/>
                    <a:pt x="59" y="685"/>
                    <a:pt x="76" y="671"/>
                  </a:cubicBezTo>
                  <a:cubicBezTo>
                    <a:pt x="101" y="651"/>
                    <a:pt x="120" y="626"/>
                    <a:pt x="135" y="599"/>
                  </a:cubicBezTo>
                  <a:cubicBezTo>
                    <a:pt x="152" y="568"/>
                    <a:pt x="165" y="536"/>
                    <a:pt x="182" y="505"/>
                  </a:cubicBezTo>
                  <a:cubicBezTo>
                    <a:pt x="198" y="478"/>
                    <a:pt x="206" y="449"/>
                    <a:pt x="214" y="419"/>
                  </a:cubicBezTo>
                  <a:cubicBezTo>
                    <a:pt x="220" y="395"/>
                    <a:pt x="232" y="375"/>
                    <a:pt x="249" y="355"/>
                  </a:cubicBezTo>
                  <a:cubicBezTo>
                    <a:pt x="283" y="373"/>
                    <a:pt x="316" y="390"/>
                    <a:pt x="350" y="408"/>
                  </a:cubicBezTo>
                  <a:cubicBezTo>
                    <a:pt x="345" y="413"/>
                    <a:pt x="340" y="417"/>
                    <a:pt x="337" y="423"/>
                  </a:cubicBezTo>
                  <a:cubicBezTo>
                    <a:pt x="321" y="461"/>
                    <a:pt x="302" y="499"/>
                    <a:pt x="290" y="538"/>
                  </a:cubicBezTo>
                  <a:cubicBezTo>
                    <a:pt x="280" y="569"/>
                    <a:pt x="266" y="596"/>
                    <a:pt x="244" y="620"/>
                  </a:cubicBezTo>
                  <a:cubicBezTo>
                    <a:pt x="220" y="646"/>
                    <a:pt x="196" y="672"/>
                    <a:pt x="175" y="701"/>
                  </a:cubicBezTo>
                  <a:cubicBezTo>
                    <a:pt x="161" y="720"/>
                    <a:pt x="152" y="743"/>
                    <a:pt x="142" y="765"/>
                  </a:cubicBezTo>
                  <a:cubicBezTo>
                    <a:pt x="141" y="769"/>
                    <a:pt x="140" y="772"/>
                    <a:pt x="141" y="775"/>
                  </a:cubicBezTo>
                  <a:cubicBezTo>
                    <a:pt x="142" y="784"/>
                    <a:pt x="150" y="790"/>
                    <a:pt x="161" y="790"/>
                  </a:cubicBezTo>
                  <a:cubicBezTo>
                    <a:pt x="161" y="790"/>
                    <a:pt x="162" y="790"/>
                    <a:pt x="162" y="790"/>
                  </a:cubicBezTo>
                  <a:cubicBezTo>
                    <a:pt x="175" y="790"/>
                    <a:pt x="187" y="785"/>
                    <a:pt x="196" y="776"/>
                  </a:cubicBezTo>
                  <a:cubicBezTo>
                    <a:pt x="213" y="760"/>
                    <a:pt x="232" y="746"/>
                    <a:pt x="244" y="725"/>
                  </a:cubicBezTo>
                  <a:cubicBezTo>
                    <a:pt x="253" y="709"/>
                    <a:pt x="266" y="695"/>
                    <a:pt x="277" y="681"/>
                  </a:cubicBezTo>
                  <a:cubicBezTo>
                    <a:pt x="322" y="626"/>
                    <a:pt x="362" y="568"/>
                    <a:pt x="382" y="500"/>
                  </a:cubicBezTo>
                  <a:cubicBezTo>
                    <a:pt x="388" y="479"/>
                    <a:pt x="398" y="458"/>
                    <a:pt x="413" y="441"/>
                  </a:cubicBezTo>
                  <a:cubicBezTo>
                    <a:pt x="432" y="452"/>
                    <a:pt x="449" y="463"/>
                    <a:pt x="466" y="473"/>
                  </a:cubicBezTo>
                  <a:cubicBezTo>
                    <a:pt x="477" y="479"/>
                    <a:pt x="482" y="484"/>
                    <a:pt x="484" y="491"/>
                  </a:cubicBezTo>
                  <a:cubicBezTo>
                    <a:pt x="484" y="496"/>
                    <a:pt x="483" y="502"/>
                    <a:pt x="479" y="509"/>
                  </a:cubicBezTo>
                  <a:cubicBezTo>
                    <a:pt x="464" y="538"/>
                    <a:pt x="449" y="568"/>
                    <a:pt x="430" y="594"/>
                  </a:cubicBezTo>
                  <a:cubicBezTo>
                    <a:pt x="385" y="655"/>
                    <a:pt x="335" y="712"/>
                    <a:pt x="297" y="777"/>
                  </a:cubicBezTo>
                  <a:cubicBezTo>
                    <a:pt x="289" y="792"/>
                    <a:pt x="276" y="804"/>
                    <a:pt x="266" y="817"/>
                  </a:cubicBezTo>
                  <a:cubicBezTo>
                    <a:pt x="268" y="793"/>
                    <a:pt x="276" y="771"/>
                    <a:pt x="289" y="752"/>
                  </a:cubicBezTo>
                  <a:cubicBezTo>
                    <a:pt x="313" y="715"/>
                    <a:pt x="338" y="680"/>
                    <a:pt x="370" y="649"/>
                  </a:cubicBezTo>
                  <a:cubicBezTo>
                    <a:pt x="382" y="638"/>
                    <a:pt x="392" y="624"/>
                    <a:pt x="402" y="611"/>
                  </a:cubicBezTo>
                  <a:cubicBezTo>
                    <a:pt x="430" y="575"/>
                    <a:pt x="442" y="532"/>
                    <a:pt x="461" y="493"/>
                  </a:cubicBezTo>
                  <a:cubicBezTo>
                    <a:pt x="462" y="490"/>
                    <a:pt x="463" y="487"/>
                    <a:pt x="462" y="485"/>
                  </a:cubicBezTo>
                  <a:cubicBezTo>
                    <a:pt x="462" y="482"/>
                    <a:pt x="459" y="478"/>
                    <a:pt x="451" y="477"/>
                  </a:cubicBezTo>
                  <a:cubicBezTo>
                    <a:pt x="445" y="487"/>
                    <a:pt x="438" y="497"/>
                    <a:pt x="433" y="508"/>
                  </a:cubicBezTo>
                  <a:cubicBezTo>
                    <a:pt x="421" y="530"/>
                    <a:pt x="413" y="555"/>
                    <a:pt x="399" y="575"/>
                  </a:cubicBezTo>
                  <a:cubicBezTo>
                    <a:pt x="375" y="608"/>
                    <a:pt x="349" y="640"/>
                    <a:pt x="321" y="670"/>
                  </a:cubicBezTo>
                  <a:cubicBezTo>
                    <a:pt x="278" y="714"/>
                    <a:pt x="252" y="766"/>
                    <a:pt x="232" y="822"/>
                  </a:cubicBezTo>
                  <a:cubicBezTo>
                    <a:pt x="231" y="827"/>
                    <a:pt x="230" y="832"/>
                    <a:pt x="230" y="837"/>
                  </a:cubicBezTo>
                  <a:cubicBezTo>
                    <a:pt x="230" y="838"/>
                    <a:pt x="230" y="840"/>
                    <a:pt x="230" y="841"/>
                  </a:cubicBezTo>
                  <a:cubicBezTo>
                    <a:pt x="232" y="850"/>
                    <a:pt x="238" y="856"/>
                    <a:pt x="246" y="856"/>
                  </a:cubicBezTo>
                  <a:cubicBezTo>
                    <a:pt x="249" y="856"/>
                    <a:pt x="253" y="855"/>
                    <a:pt x="257" y="853"/>
                  </a:cubicBezTo>
                  <a:cubicBezTo>
                    <a:pt x="268" y="847"/>
                    <a:pt x="280" y="838"/>
                    <a:pt x="288" y="829"/>
                  </a:cubicBezTo>
                  <a:cubicBezTo>
                    <a:pt x="308" y="807"/>
                    <a:pt x="322" y="781"/>
                    <a:pt x="338" y="757"/>
                  </a:cubicBezTo>
                  <a:cubicBezTo>
                    <a:pt x="359" y="724"/>
                    <a:pt x="384" y="694"/>
                    <a:pt x="408" y="662"/>
                  </a:cubicBezTo>
                  <a:cubicBezTo>
                    <a:pt x="423" y="643"/>
                    <a:pt x="438" y="624"/>
                    <a:pt x="453" y="605"/>
                  </a:cubicBezTo>
                  <a:cubicBezTo>
                    <a:pt x="454" y="606"/>
                    <a:pt x="456" y="607"/>
                    <a:pt x="457" y="608"/>
                  </a:cubicBezTo>
                  <a:cubicBezTo>
                    <a:pt x="446" y="628"/>
                    <a:pt x="435" y="649"/>
                    <a:pt x="424" y="669"/>
                  </a:cubicBezTo>
                  <a:cubicBezTo>
                    <a:pt x="410" y="697"/>
                    <a:pt x="399" y="725"/>
                    <a:pt x="393" y="756"/>
                  </a:cubicBezTo>
                  <a:cubicBezTo>
                    <a:pt x="387" y="784"/>
                    <a:pt x="373" y="812"/>
                    <a:pt x="359" y="838"/>
                  </a:cubicBezTo>
                  <a:cubicBezTo>
                    <a:pt x="349" y="857"/>
                    <a:pt x="333" y="873"/>
                    <a:pt x="319" y="890"/>
                  </a:cubicBezTo>
                  <a:cubicBezTo>
                    <a:pt x="312" y="898"/>
                    <a:pt x="309" y="905"/>
                    <a:pt x="310" y="912"/>
                  </a:cubicBezTo>
                  <a:cubicBezTo>
                    <a:pt x="311" y="918"/>
                    <a:pt x="315" y="924"/>
                    <a:pt x="322" y="930"/>
                  </a:cubicBezTo>
                  <a:cubicBezTo>
                    <a:pt x="332" y="938"/>
                    <a:pt x="342" y="943"/>
                    <a:pt x="352" y="943"/>
                  </a:cubicBezTo>
                  <a:cubicBezTo>
                    <a:pt x="363" y="943"/>
                    <a:pt x="374" y="937"/>
                    <a:pt x="383" y="923"/>
                  </a:cubicBezTo>
                  <a:cubicBezTo>
                    <a:pt x="403" y="893"/>
                    <a:pt x="420" y="860"/>
                    <a:pt x="436" y="828"/>
                  </a:cubicBezTo>
                  <a:cubicBezTo>
                    <a:pt x="449" y="803"/>
                    <a:pt x="457" y="777"/>
                    <a:pt x="468" y="752"/>
                  </a:cubicBezTo>
                  <a:cubicBezTo>
                    <a:pt x="492" y="697"/>
                    <a:pt x="516" y="642"/>
                    <a:pt x="540" y="587"/>
                  </a:cubicBezTo>
                  <a:cubicBezTo>
                    <a:pt x="547" y="573"/>
                    <a:pt x="546" y="556"/>
                    <a:pt x="560" y="545"/>
                  </a:cubicBezTo>
                  <a:cubicBezTo>
                    <a:pt x="563" y="543"/>
                    <a:pt x="561" y="535"/>
                    <a:pt x="561" y="530"/>
                  </a:cubicBezTo>
                  <a:cubicBezTo>
                    <a:pt x="583" y="527"/>
                    <a:pt x="604" y="528"/>
                    <a:pt x="618" y="507"/>
                  </a:cubicBezTo>
                  <a:cubicBezTo>
                    <a:pt x="628" y="491"/>
                    <a:pt x="630" y="475"/>
                    <a:pt x="628" y="460"/>
                  </a:cubicBezTo>
                  <a:cubicBezTo>
                    <a:pt x="627" y="457"/>
                    <a:pt x="626" y="453"/>
                    <a:pt x="625" y="450"/>
                  </a:cubicBezTo>
                  <a:cubicBezTo>
                    <a:pt x="632" y="445"/>
                    <a:pt x="640" y="443"/>
                    <a:pt x="643" y="438"/>
                  </a:cubicBezTo>
                  <a:cubicBezTo>
                    <a:pt x="659" y="414"/>
                    <a:pt x="675" y="390"/>
                    <a:pt x="689" y="365"/>
                  </a:cubicBezTo>
                  <a:cubicBezTo>
                    <a:pt x="709" y="330"/>
                    <a:pt x="717" y="291"/>
                    <a:pt x="719" y="251"/>
                  </a:cubicBezTo>
                  <a:cubicBezTo>
                    <a:pt x="719" y="240"/>
                    <a:pt x="719" y="228"/>
                    <a:pt x="717" y="216"/>
                  </a:cubicBezTo>
                  <a:cubicBezTo>
                    <a:pt x="715" y="207"/>
                    <a:pt x="713" y="197"/>
                    <a:pt x="708" y="189"/>
                  </a:cubicBezTo>
                  <a:cubicBezTo>
                    <a:pt x="678" y="132"/>
                    <a:pt x="634" y="87"/>
                    <a:pt x="580" y="51"/>
                  </a:cubicBezTo>
                  <a:cubicBezTo>
                    <a:pt x="562" y="39"/>
                    <a:pt x="539" y="33"/>
                    <a:pt x="519" y="22"/>
                  </a:cubicBezTo>
                  <a:cubicBezTo>
                    <a:pt x="492" y="7"/>
                    <a:pt x="462" y="1"/>
                    <a:pt x="431" y="0"/>
                  </a:cubicBezTo>
                  <a:cubicBezTo>
                    <a:pt x="421" y="0"/>
                    <a:pt x="410" y="0"/>
                    <a:pt x="4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409"/>
            <p:cNvSpPr>
              <a:spLocks/>
            </p:cNvSpPr>
            <p:nvPr/>
          </p:nvSpPr>
          <p:spPr bwMode="auto">
            <a:xfrm>
              <a:off x="-2252663" y="-427038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8 w 310"/>
                <a:gd name="T27" fmla="*/ 299 h 411"/>
                <a:gd name="T28" fmla="*/ 146 w 310"/>
                <a:gd name="T29" fmla="*/ 200 h 411"/>
                <a:gd name="T30" fmla="*/ 113 w 310"/>
                <a:gd name="T31" fmla="*/ 162 h 411"/>
                <a:gd name="T32" fmla="*/ 38 w 310"/>
                <a:gd name="T33" fmla="*/ 69 h 411"/>
                <a:gd name="T34" fmla="*/ 24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6 h 411"/>
                <a:gd name="T44" fmla="*/ 53 w 310"/>
                <a:gd name="T45" fmla="*/ 130 h 411"/>
                <a:gd name="T46" fmla="*/ 167 w 310"/>
                <a:gd name="T47" fmla="*/ 262 h 411"/>
                <a:gd name="T48" fmla="*/ 228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1 w 310"/>
                <a:gd name="T59" fmla="*/ 335 h 411"/>
                <a:gd name="T60" fmla="*/ 242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80" y="0"/>
                    <a:pt x="78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8"/>
                    <a:pt x="102" y="60"/>
                    <a:pt x="110" y="83"/>
                  </a:cubicBezTo>
                  <a:cubicBezTo>
                    <a:pt x="114" y="97"/>
                    <a:pt x="117" y="113"/>
                    <a:pt x="124" y="125"/>
                  </a:cubicBezTo>
                  <a:cubicBezTo>
                    <a:pt x="144" y="157"/>
                    <a:pt x="167" y="187"/>
                    <a:pt x="189" y="217"/>
                  </a:cubicBezTo>
                  <a:cubicBezTo>
                    <a:pt x="212" y="248"/>
                    <a:pt x="237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8" y="378"/>
                    <a:pt x="277" y="383"/>
                  </a:cubicBezTo>
                  <a:cubicBezTo>
                    <a:pt x="275" y="385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6" y="356"/>
                    <a:pt x="241" y="346"/>
                  </a:cubicBezTo>
                  <a:cubicBezTo>
                    <a:pt x="233" y="331"/>
                    <a:pt x="227" y="314"/>
                    <a:pt x="218" y="299"/>
                  </a:cubicBezTo>
                  <a:cubicBezTo>
                    <a:pt x="195" y="265"/>
                    <a:pt x="170" y="232"/>
                    <a:pt x="146" y="200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6"/>
                    <a:pt x="38" y="69"/>
                  </a:cubicBezTo>
                  <a:cubicBezTo>
                    <a:pt x="33" y="61"/>
                    <a:pt x="29" y="51"/>
                    <a:pt x="24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8" y="36"/>
                    <a:pt x="5" y="38"/>
                  </a:cubicBezTo>
                  <a:cubicBezTo>
                    <a:pt x="2" y="41"/>
                    <a:pt x="0" y="52"/>
                    <a:pt x="2" y="56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6"/>
                    <a:pt x="214" y="327"/>
                    <a:pt x="228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1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1" y="335"/>
                  </a:cubicBezTo>
                  <a:cubicBezTo>
                    <a:pt x="288" y="300"/>
                    <a:pt x="264" y="274"/>
                    <a:pt x="242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7" y="1"/>
                    <a:pt x="83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410"/>
            <p:cNvSpPr>
              <a:spLocks noEditPoints="1"/>
            </p:cNvSpPr>
            <p:nvPr/>
          </p:nvSpPr>
          <p:spPr bwMode="auto">
            <a:xfrm>
              <a:off x="-1793875" y="-434976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411"/>
            <p:cNvSpPr>
              <a:spLocks noEditPoints="1"/>
            </p:cNvSpPr>
            <p:nvPr/>
          </p:nvSpPr>
          <p:spPr bwMode="auto">
            <a:xfrm>
              <a:off x="-3116263" y="357187"/>
              <a:ext cx="773113" cy="744538"/>
            </a:xfrm>
            <a:custGeom>
              <a:avLst/>
              <a:gdLst>
                <a:gd name="T0" fmla="*/ 154 w 1087"/>
                <a:gd name="T1" fmla="*/ 856 h 1046"/>
                <a:gd name="T2" fmla="*/ 280 w 1087"/>
                <a:gd name="T3" fmla="*/ 771 h 1046"/>
                <a:gd name="T4" fmla="*/ 512 w 1087"/>
                <a:gd name="T5" fmla="*/ 845 h 1046"/>
                <a:gd name="T6" fmla="*/ 509 w 1087"/>
                <a:gd name="T7" fmla="*/ 1001 h 1046"/>
                <a:gd name="T8" fmla="*/ 777 w 1087"/>
                <a:gd name="T9" fmla="*/ 775 h 1046"/>
                <a:gd name="T10" fmla="*/ 899 w 1087"/>
                <a:gd name="T11" fmla="*/ 508 h 1046"/>
                <a:gd name="T12" fmla="*/ 856 w 1087"/>
                <a:gd name="T13" fmla="*/ 908 h 1046"/>
                <a:gd name="T14" fmla="*/ 316 w 1087"/>
                <a:gd name="T15" fmla="*/ 724 h 1046"/>
                <a:gd name="T16" fmla="*/ 265 w 1087"/>
                <a:gd name="T17" fmla="*/ 304 h 1046"/>
                <a:gd name="T18" fmla="*/ 345 w 1087"/>
                <a:gd name="T19" fmla="*/ 227 h 1046"/>
                <a:gd name="T20" fmla="*/ 491 w 1087"/>
                <a:gd name="T21" fmla="*/ 209 h 1046"/>
                <a:gd name="T22" fmla="*/ 812 w 1087"/>
                <a:gd name="T23" fmla="*/ 352 h 1046"/>
                <a:gd name="T24" fmla="*/ 847 w 1087"/>
                <a:gd name="T25" fmla="*/ 557 h 1046"/>
                <a:gd name="T26" fmla="*/ 681 w 1087"/>
                <a:gd name="T27" fmla="*/ 758 h 1046"/>
                <a:gd name="T28" fmla="*/ 491 w 1087"/>
                <a:gd name="T29" fmla="*/ 795 h 1046"/>
                <a:gd name="T30" fmla="*/ 70 w 1087"/>
                <a:gd name="T31" fmla="*/ 339 h 1046"/>
                <a:gd name="T32" fmla="*/ 266 w 1087"/>
                <a:gd name="T33" fmla="*/ 210 h 1046"/>
                <a:gd name="T34" fmla="*/ 236 w 1087"/>
                <a:gd name="T35" fmla="*/ 274 h 1046"/>
                <a:gd name="T36" fmla="*/ 167 w 1087"/>
                <a:gd name="T37" fmla="*/ 504 h 1046"/>
                <a:gd name="T38" fmla="*/ 43 w 1087"/>
                <a:gd name="T39" fmla="*/ 582 h 1046"/>
                <a:gd name="T40" fmla="*/ 504 w 1087"/>
                <a:gd name="T41" fmla="*/ 171 h 1046"/>
                <a:gd name="T42" fmla="*/ 494 w 1087"/>
                <a:gd name="T43" fmla="*/ 28 h 1046"/>
                <a:gd name="T44" fmla="*/ 798 w 1087"/>
                <a:gd name="T45" fmla="*/ 269 h 1046"/>
                <a:gd name="T46" fmla="*/ 232 w 1087"/>
                <a:gd name="T47" fmla="*/ 63 h 1046"/>
                <a:gd name="T48" fmla="*/ 10 w 1087"/>
                <a:gd name="T49" fmla="*/ 517 h 1046"/>
                <a:gd name="T50" fmla="*/ 101 w 1087"/>
                <a:gd name="T51" fmla="*/ 853 h 1046"/>
                <a:gd name="T52" fmla="*/ 109 w 1087"/>
                <a:gd name="T53" fmla="*/ 911 h 1046"/>
                <a:gd name="T54" fmla="*/ 136 w 1087"/>
                <a:gd name="T55" fmla="*/ 901 h 1046"/>
                <a:gd name="T56" fmla="*/ 239 w 1087"/>
                <a:gd name="T57" fmla="*/ 974 h 1046"/>
                <a:gd name="T58" fmla="*/ 509 w 1087"/>
                <a:gd name="T59" fmla="*/ 1046 h 1046"/>
                <a:gd name="T60" fmla="*/ 774 w 1087"/>
                <a:gd name="T61" fmla="*/ 994 h 1046"/>
                <a:gd name="T62" fmla="*/ 984 w 1087"/>
                <a:gd name="T63" fmla="*/ 804 h 1046"/>
                <a:gd name="T64" fmla="*/ 1066 w 1087"/>
                <a:gd name="T65" fmla="*/ 397 h 1046"/>
                <a:gd name="T66" fmla="*/ 953 w 1087"/>
                <a:gd name="T67" fmla="*/ 156 h 1046"/>
                <a:gd name="T68" fmla="*/ 750 w 1087"/>
                <a:gd name="T69" fmla="*/ 50 h 1046"/>
                <a:gd name="T70" fmla="*/ 456 w 1087"/>
                <a:gd name="T71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046">
                  <a:moveTo>
                    <a:pt x="509" y="1001"/>
                  </a:moveTo>
                  <a:cubicBezTo>
                    <a:pt x="375" y="1001"/>
                    <a:pt x="258" y="958"/>
                    <a:pt x="154" y="856"/>
                  </a:cubicBezTo>
                  <a:cubicBezTo>
                    <a:pt x="183" y="830"/>
                    <a:pt x="206" y="804"/>
                    <a:pt x="233" y="786"/>
                  </a:cubicBezTo>
                  <a:cubicBezTo>
                    <a:pt x="248" y="777"/>
                    <a:pt x="264" y="771"/>
                    <a:pt x="280" y="771"/>
                  </a:cubicBezTo>
                  <a:cubicBezTo>
                    <a:pt x="294" y="771"/>
                    <a:pt x="309" y="775"/>
                    <a:pt x="323" y="786"/>
                  </a:cubicBezTo>
                  <a:cubicBezTo>
                    <a:pt x="380" y="826"/>
                    <a:pt x="445" y="839"/>
                    <a:pt x="512" y="845"/>
                  </a:cubicBezTo>
                  <a:cubicBezTo>
                    <a:pt x="532" y="888"/>
                    <a:pt x="544" y="951"/>
                    <a:pt x="541" y="1000"/>
                  </a:cubicBezTo>
                  <a:cubicBezTo>
                    <a:pt x="530" y="1001"/>
                    <a:pt x="520" y="1001"/>
                    <a:pt x="509" y="1001"/>
                  </a:cubicBezTo>
                  <a:moveTo>
                    <a:pt x="856" y="908"/>
                  </a:moveTo>
                  <a:cubicBezTo>
                    <a:pt x="813" y="869"/>
                    <a:pt x="792" y="823"/>
                    <a:pt x="777" y="775"/>
                  </a:cubicBezTo>
                  <a:cubicBezTo>
                    <a:pt x="769" y="752"/>
                    <a:pt x="777" y="734"/>
                    <a:pt x="795" y="716"/>
                  </a:cubicBezTo>
                  <a:cubicBezTo>
                    <a:pt x="848" y="664"/>
                    <a:pt x="887" y="585"/>
                    <a:pt x="899" y="508"/>
                  </a:cubicBezTo>
                  <a:cubicBezTo>
                    <a:pt x="942" y="496"/>
                    <a:pt x="987" y="484"/>
                    <a:pt x="1040" y="470"/>
                  </a:cubicBezTo>
                  <a:cubicBezTo>
                    <a:pt x="1022" y="641"/>
                    <a:pt x="981" y="790"/>
                    <a:pt x="856" y="908"/>
                  </a:cubicBezTo>
                  <a:moveTo>
                    <a:pt x="491" y="795"/>
                  </a:moveTo>
                  <a:cubicBezTo>
                    <a:pt x="428" y="792"/>
                    <a:pt x="367" y="771"/>
                    <a:pt x="316" y="724"/>
                  </a:cubicBezTo>
                  <a:cubicBezTo>
                    <a:pt x="295" y="704"/>
                    <a:pt x="272" y="684"/>
                    <a:pt x="255" y="660"/>
                  </a:cubicBezTo>
                  <a:cubicBezTo>
                    <a:pt x="185" y="565"/>
                    <a:pt x="190" y="402"/>
                    <a:pt x="265" y="304"/>
                  </a:cubicBezTo>
                  <a:cubicBezTo>
                    <a:pt x="283" y="280"/>
                    <a:pt x="305" y="260"/>
                    <a:pt x="326" y="239"/>
                  </a:cubicBezTo>
                  <a:cubicBezTo>
                    <a:pt x="331" y="234"/>
                    <a:pt x="338" y="228"/>
                    <a:pt x="345" y="227"/>
                  </a:cubicBezTo>
                  <a:cubicBezTo>
                    <a:pt x="393" y="220"/>
                    <a:pt x="442" y="209"/>
                    <a:pt x="491" y="209"/>
                  </a:cubicBezTo>
                  <a:cubicBezTo>
                    <a:pt x="491" y="209"/>
                    <a:pt x="491" y="209"/>
                    <a:pt x="491" y="209"/>
                  </a:cubicBezTo>
                  <a:cubicBezTo>
                    <a:pt x="569" y="209"/>
                    <a:pt x="639" y="244"/>
                    <a:pt x="707" y="278"/>
                  </a:cubicBezTo>
                  <a:cubicBezTo>
                    <a:pt x="745" y="298"/>
                    <a:pt x="786" y="314"/>
                    <a:pt x="812" y="352"/>
                  </a:cubicBezTo>
                  <a:cubicBezTo>
                    <a:pt x="820" y="363"/>
                    <a:pt x="829" y="375"/>
                    <a:pt x="833" y="388"/>
                  </a:cubicBezTo>
                  <a:cubicBezTo>
                    <a:pt x="854" y="442"/>
                    <a:pt x="852" y="501"/>
                    <a:pt x="847" y="557"/>
                  </a:cubicBezTo>
                  <a:cubicBezTo>
                    <a:pt x="844" y="604"/>
                    <a:pt x="810" y="640"/>
                    <a:pt x="779" y="673"/>
                  </a:cubicBezTo>
                  <a:cubicBezTo>
                    <a:pt x="749" y="704"/>
                    <a:pt x="715" y="731"/>
                    <a:pt x="681" y="758"/>
                  </a:cubicBezTo>
                  <a:cubicBezTo>
                    <a:pt x="666" y="770"/>
                    <a:pt x="646" y="778"/>
                    <a:pt x="627" y="781"/>
                  </a:cubicBezTo>
                  <a:cubicBezTo>
                    <a:pt x="584" y="788"/>
                    <a:pt x="540" y="791"/>
                    <a:pt x="491" y="795"/>
                  </a:cubicBezTo>
                  <a:moveTo>
                    <a:pt x="43" y="582"/>
                  </a:moveTo>
                  <a:cubicBezTo>
                    <a:pt x="35" y="495"/>
                    <a:pt x="50" y="416"/>
                    <a:pt x="70" y="339"/>
                  </a:cubicBezTo>
                  <a:cubicBezTo>
                    <a:pt x="92" y="252"/>
                    <a:pt x="138" y="180"/>
                    <a:pt x="216" y="122"/>
                  </a:cubicBezTo>
                  <a:cubicBezTo>
                    <a:pt x="234" y="153"/>
                    <a:pt x="252" y="181"/>
                    <a:pt x="266" y="210"/>
                  </a:cubicBezTo>
                  <a:cubicBezTo>
                    <a:pt x="270" y="218"/>
                    <a:pt x="267" y="232"/>
                    <a:pt x="262" y="241"/>
                  </a:cubicBezTo>
                  <a:cubicBezTo>
                    <a:pt x="256" y="253"/>
                    <a:pt x="245" y="263"/>
                    <a:pt x="236" y="274"/>
                  </a:cubicBezTo>
                  <a:cubicBezTo>
                    <a:pt x="201" y="315"/>
                    <a:pt x="179" y="363"/>
                    <a:pt x="174" y="419"/>
                  </a:cubicBezTo>
                  <a:cubicBezTo>
                    <a:pt x="171" y="447"/>
                    <a:pt x="166" y="476"/>
                    <a:pt x="167" y="504"/>
                  </a:cubicBezTo>
                  <a:cubicBezTo>
                    <a:pt x="167" y="536"/>
                    <a:pt x="152" y="552"/>
                    <a:pt x="127" y="560"/>
                  </a:cubicBezTo>
                  <a:cubicBezTo>
                    <a:pt x="101" y="569"/>
                    <a:pt x="74" y="574"/>
                    <a:pt x="43" y="582"/>
                  </a:cubicBezTo>
                  <a:moveTo>
                    <a:pt x="798" y="269"/>
                  </a:moveTo>
                  <a:cubicBezTo>
                    <a:pt x="704" y="218"/>
                    <a:pt x="609" y="178"/>
                    <a:pt x="504" y="171"/>
                  </a:cubicBezTo>
                  <a:cubicBezTo>
                    <a:pt x="494" y="124"/>
                    <a:pt x="485" y="79"/>
                    <a:pt x="474" y="29"/>
                  </a:cubicBezTo>
                  <a:cubicBezTo>
                    <a:pt x="481" y="28"/>
                    <a:pt x="487" y="28"/>
                    <a:pt x="494" y="28"/>
                  </a:cubicBezTo>
                  <a:cubicBezTo>
                    <a:pt x="645" y="28"/>
                    <a:pt x="774" y="84"/>
                    <a:pt x="903" y="175"/>
                  </a:cubicBezTo>
                  <a:cubicBezTo>
                    <a:pt x="864" y="210"/>
                    <a:pt x="831" y="240"/>
                    <a:pt x="798" y="269"/>
                  </a:cubicBezTo>
                  <a:moveTo>
                    <a:pt x="456" y="0"/>
                  </a:moveTo>
                  <a:cubicBezTo>
                    <a:pt x="376" y="0"/>
                    <a:pt x="299" y="14"/>
                    <a:pt x="232" y="63"/>
                  </a:cubicBezTo>
                  <a:cubicBezTo>
                    <a:pt x="130" y="137"/>
                    <a:pt x="59" y="237"/>
                    <a:pt x="34" y="367"/>
                  </a:cubicBezTo>
                  <a:cubicBezTo>
                    <a:pt x="24" y="417"/>
                    <a:pt x="16" y="467"/>
                    <a:pt x="10" y="517"/>
                  </a:cubicBezTo>
                  <a:cubicBezTo>
                    <a:pt x="0" y="595"/>
                    <a:pt x="11" y="670"/>
                    <a:pt x="47" y="739"/>
                  </a:cubicBezTo>
                  <a:cubicBezTo>
                    <a:pt x="67" y="777"/>
                    <a:pt x="84" y="816"/>
                    <a:pt x="101" y="853"/>
                  </a:cubicBezTo>
                  <a:cubicBezTo>
                    <a:pt x="99" y="869"/>
                    <a:pt x="90" y="888"/>
                    <a:pt x="95" y="900"/>
                  </a:cubicBezTo>
                  <a:cubicBezTo>
                    <a:pt x="99" y="908"/>
                    <a:pt x="104" y="911"/>
                    <a:pt x="109" y="911"/>
                  </a:cubicBezTo>
                  <a:cubicBezTo>
                    <a:pt x="114" y="911"/>
                    <a:pt x="119" y="908"/>
                    <a:pt x="123" y="906"/>
                  </a:cubicBezTo>
                  <a:cubicBezTo>
                    <a:pt x="128" y="904"/>
                    <a:pt x="133" y="901"/>
                    <a:pt x="136" y="901"/>
                  </a:cubicBezTo>
                  <a:cubicBezTo>
                    <a:pt x="137" y="901"/>
                    <a:pt x="137" y="901"/>
                    <a:pt x="138" y="902"/>
                  </a:cubicBezTo>
                  <a:cubicBezTo>
                    <a:pt x="174" y="928"/>
                    <a:pt x="205" y="956"/>
                    <a:pt x="239" y="974"/>
                  </a:cubicBezTo>
                  <a:cubicBezTo>
                    <a:pt x="278" y="995"/>
                    <a:pt x="320" y="1011"/>
                    <a:pt x="362" y="1023"/>
                  </a:cubicBezTo>
                  <a:cubicBezTo>
                    <a:pt x="411" y="1036"/>
                    <a:pt x="460" y="1046"/>
                    <a:pt x="509" y="1046"/>
                  </a:cubicBezTo>
                  <a:cubicBezTo>
                    <a:pt x="545" y="1046"/>
                    <a:pt x="582" y="1041"/>
                    <a:pt x="618" y="1028"/>
                  </a:cubicBezTo>
                  <a:cubicBezTo>
                    <a:pt x="669" y="1010"/>
                    <a:pt x="720" y="998"/>
                    <a:pt x="774" y="994"/>
                  </a:cubicBezTo>
                  <a:cubicBezTo>
                    <a:pt x="794" y="992"/>
                    <a:pt x="817" y="986"/>
                    <a:pt x="834" y="974"/>
                  </a:cubicBezTo>
                  <a:cubicBezTo>
                    <a:pt x="898" y="932"/>
                    <a:pt x="945" y="871"/>
                    <a:pt x="984" y="804"/>
                  </a:cubicBezTo>
                  <a:cubicBezTo>
                    <a:pt x="1025" y="732"/>
                    <a:pt x="1049" y="653"/>
                    <a:pt x="1063" y="571"/>
                  </a:cubicBezTo>
                  <a:cubicBezTo>
                    <a:pt x="1072" y="514"/>
                    <a:pt x="1087" y="457"/>
                    <a:pt x="1066" y="397"/>
                  </a:cubicBezTo>
                  <a:cubicBezTo>
                    <a:pt x="1048" y="347"/>
                    <a:pt x="1036" y="294"/>
                    <a:pt x="1024" y="241"/>
                  </a:cubicBezTo>
                  <a:cubicBezTo>
                    <a:pt x="1015" y="198"/>
                    <a:pt x="985" y="176"/>
                    <a:pt x="953" y="156"/>
                  </a:cubicBezTo>
                  <a:cubicBezTo>
                    <a:pt x="915" y="133"/>
                    <a:pt x="875" y="113"/>
                    <a:pt x="836" y="92"/>
                  </a:cubicBezTo>
                  <a:cubicBezTo>
                    <a:pt x="808" y="77"/>
                    <a:pt x="780" y="61"/>
                    <a:pt x="750" y="50"/>
                  </a:cubicBezTo>
                  <a:cubicBezTo>
                    <a:pt x="659" y="17"/>
                    <a:pt x="566" y="2"/>
                    <a:pt x="469" y="0"/>
                  </a:cubicBezTo>
                  <a:cubicBezTo>
                    <a:pt x="465" y="0"/>
                    <a:pt x="461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412"/>
            <p:cNvSpPr>
              <a:spLocks noEditPoints="1"/>
            </p:cNvSpPr>
            <p:nvPr/>
          </p:nvSpPr>
          <p:spPr bwMode="auto">
            <a:xfrm>
              <a:off x="2535238" y="3719513"/>
              <a:ext cx="890588" cy="857250"/>
            </a:xfrm>
            <a:custGeom>
              <a:avLst/>
              <a:gdLst>
                <a:gd name="T0" fmla="*/ 177 w 1251"/>
                <a:gd name="T1" fmla="*/ 986 h 1206"/>
                <a:gd name="T2" fmla="*/ 322 w 1251"/>
                <a:gd name="T3" fmla="*/ 888 h 1206"/>
                <a:gd name="T4" fmla="*/ 590 w 1251"/>
                <a:gd name="T5" fmla="*/ 973 h 1206"/>
                <a:gd name="T6" fmla="*/ 586 w 1251"/>
                <a:gd name="T7" fmla="*/ 1153 h 1206"/>
                <a:gd name="T8" fmla="*/ 894 w 1251"/>
                <a:gd name="T9" fmla="*/ 893 h 1206"/>
                <a:gd name="T10" fmla="*/ 1036 w 1251"/>
                <a:gd name="T11" fmla="*/ 585 h 1206"/>
                <a:gd name="T12" fmla="*/ 986 w 1251"/>
                <a:gd name="T13" fmla="*/ 1046 h 1206"/>
                <a:gd name="T14" fmla="*/ 364 w 1251"/>
                <a:gd name="T15" fmla="*/ 834 h 1206"/>
                <a:gd name="T16" fmla="*/ 305 w 1251"/>
                <a:gd name="T17" fmla="*/ 350 h 1206"/>
                <a:gd name="T18" fmla="*/ 397 w 1251"/>
                <a:gd name="T19" fmla="*/ 261 h 1206"/>
                <a:gd name="T20" fmla="*/ 566 w 1251"/>
                <a:gd name="T21" fmla="*/ 241 h 1206"/>
                <a:gd name="T22" fmla="*/ 935 w 1251"/>
                <a:gd name="T23" fmla="*/ 405 h 1206"/>
                <a:gd name="T24" fmla="*/ 976 w 1251"/>
                <a:gd name="T25" fmla="*/ 642 h 1206"/>
                <a:gd name="T26" fmla="*/ 784 w 1251"/>
                <a:gd name="T27" fmla="*/ 873 h 1206"/>
                <a:gd name="T28" fmla="*/ 565 w 1251"/>
                <a:gd name="T29" fmla="*/ 916 h 1206"/>
                <a:gd name="T30" fmla="*/ 80 w 1251"/>
                <a:gd name="T31" fmla="*/ 390 h 1206"/>
                <a:gd name="T32" fmla="*/ 306 w 1251"/>
                <a:gd name="T33" fmla="*/ 242 h 1206"/>
                <a:gd name="T34" fmla="*/ 272 w 1251"/>
                <a:gd name="T35" fmla="*/ 315 h 1206"/>
                <a:gd name="T36" fmla="*/ 191 w 1251"/>
                <a:gd name="T37" fmla="*/ 581 h 1206"/>
                <a:gd name="T38" fmla="*/ 48 w 1251"/>
                <a:gd name="T39" fmla="*/ 670 h 1206"/>
                <a:gd name="T40" fmla="*/ 580 w 1251"/>
                <a:gd name="T41" fmla="*/ 197 h 1206"/>
                <a:gd name="T42" fmla="*/ 569 w 1251"/>
                <a:gd name="T43" fmla="*/ 32 h 1206"/>
                <a:gd name="T44" fmla="*/ 919 w 1251"/>
                <a:gd name="T45" fmla="*/ 310 h 1206"/>
                <a:gd name="T46" fmla="*/ 266 w 1251"/>
                <a:gd name="T47" fmla="*/ 72 h 1206"/>
                <a:gd name="T48" fmla="*/ 11 w 1251"/>
                <a:gd name="T49" fmla="*/ 596 h 1206"/>
                <a:gd name="T50" fmla="*/ 116 w 1251"/>
                <a:gd name="T51" fmla="*/ 982 h 1206"/>
                <a:gd name="T52" fmla="*/ 125 w 1251"/>
                <a:gd name="T53" fmla="*/ 1049 h 1206"/>
                <a:gd name="T54" fmla="*/ 156 w 1251"/>
                <a:gd name="T55" fmla="*/ 1039 h 1206"/>
                <a:gd name="T56" fmla="*/ 275 w 1251"/>
                <a:gd name="T57" fmla="*/ 1123 h 1206"/>
                <a:gd name="T58" fmla="*/ 586 w 1251"/>
                <a:gd name="T59" fmla="*/ 1206 h 1206"/>
                <a:gd name="T60" fmla="*/ 891 w 1251"/>
                <a:gd name="T61" fmla="*/ 1145 h 1206"/>
                <a:gd name="T62" fmla="*/ 1133 w 1251"/>
                <a:gd name="T63" fmla="*/ 926 h 1206"/>
                <a:gd name="T64" fmla="*/ 1228 w 1251"/>
                <a:gd name="T65" fmla="*/ 457 h 1206"/>
                <a:gd name="T66" fmla="*/ 1097 w 1251"/>
                <a:gd name="T67" fmla="*/ 180 h 1206"/>
                <a:gd name="T68" fmla="*/ 863 w 1251"/>
                <a:gd name="T69" fmla="*/ 58 h 1206"/>
                <a:gd name="T70" fmla="*/ 525 w 1251"/>
                <a:gd name="T71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1" h="1206">
                  <a:moveTo>
                    <a:pt x="586" y="1153"/>
                  </a:moveTo>
                  <a:cubicBezTo>
                    <a:pt x="432" y="1153"/>
                    <a:pt x="296" y="1104"/>
                    <a:pt x="177" y="986"/>
                  </a:cubicBezTo>
                  <a:cubicBezTo>
                    <a:pt x="210" y="956"/>
                    <a:pt x="236" y="926"/>
                    <a:pt x="268" y="906"/>
                  </a:cubicBezTo>
                  <a:cubicBezTo>
                    <a:pt x="285" y="895"/>
                    <a:pt x="303" y="888"/>
                    <a:pt x="322" y="888"/>
                  </a:cubicBezTo>
                  <a:cubicBezTo>
                    <a:pt x="338" y="888"/>
                    <a:pt x="355" y="893"/>
                    <a:pt x="372" y="905"/>
                  </a:cubicBezTo>
                  <a:cubicBezTo>
                    <a:pt x="437" y="952"/>
                    <a:pt x="512" y="967"/>
                    <a:pt x="590" y="973"/>
                  </a:cubicBezTo>
                  <a:cubicBezTo>
                    <a:pt x="613" y="1024"/>
                    <a:pt x="626" y="1096"/>
                    <a:pt x="622" y="1152"/>
                  </a:cubicBezTo>
                  <a:cubicBezTo>
                    <a:pt x="610" y="1153"/>
                    <a:pt x="598" y="1153"/>
                    <a:pt x="586" y="1153"/>
                  </a:cubicBezTo>
                  <a:moveTo>
                    <a:pt x="986" y="1046"/>
                  </a:moveTo>
                  <a:cubicBezTo>
                    <a:pt x="936" y="1002"/>
                    <a:pt x="913" y="949"/>
                    <a:pt x="894" y="893"/>
                  </a:cubicBezTo>
                  <a:cubicBezTo>
                    <a:pt x="886" y="866"/>
                    <a:pt x="895" y="845"/>
                    <a:pt x="915" y="825"/>
                  </a:cubicBezTo>
                  <a:cubicBezTo>
                    <a:pt x="977" y="765"/>
                    <a:pt x="1021" y="674"/>
                    <a:pt x="1036" y="585"/>
                  </a:cubicBezTo>
                  <a:cubicBezTo>
                    <a:pt x="1084" y="572"/>
                    <a:pt x="1136" y="558"/>
                    <a:pt x="1197" y="542"/>
                  </a:cubicBezTo>
                  <a:cubicBezTo>
                    <a:pt x="1177" y="739"/>
                    <a:pt x="1130" y="911"/>
                    <a:pt x="986" y="1046"/>
                  </a:cubicBezTo>
                  <a:moveTo>
                    <a:pt x="565" y="916"/>
                  </a:moveTo>
                  <a:cubicBezTo>
                    <a:pt x="493" y="913"/>
                    <a:pt x="423" y="889"/>
                    <a:pt x="364" y="834"/>
                  </a:cubicBezTo>
                  <a:cubicBezTo>
                    <a:pt x="339" y="811"/>
                    <a:pt x="313" y="788"/>
                    <a:pt x="293" y="761"/>
                  </a:cubicBezTo>
                  <a:cubicBezTo>
                    <a:pt x="212" y="651"/>
                    <a:pt x="218" y="463"/>
                    <a:pt x="305" y="350"/>
                  </a:cubicBezTo>
                  <a:cubicBezTo>
                    <a:pt x="326" y="323"/>
                    <a:pt x="351" y="300"/>
                    <a:pt x="375" y="275"/>
                  </a:cubicBezTo>
                  <a:cubicBezTo>
                    <a:pt x="381" y="269"/>
                    <a:pt x="389" y="262"/>
                    <a:pt x="397" y="261"/>
                  </a:cubicBezTo>
                  <a:cubicBezTo>
                    <a:pt x="453" y="253"/>
                    <a:pt x="509" y="241"/>
                    <a:pt x="565" y="241"/>
                  </a:cubicBezTo>
                  <a:cubicBezTo>
                    <a:pt x="566" y="241"/>
                    <a:pt x="566" y="241"/>
                    <a:pt x="566" y="241"/>
                  </a:cubicBezTo>
                  <a:cubicBezTo>
                    <a:pt x="655" y="241"/>
                    <a:pt x="735" y="281"/>
                    <a:pt x="814" y="321"/>
                  </a:cubicBezTo>
                  <a:cubicBezTo>
                    <a:pt x="858" y="343"/>
                    <a:pt x="905" y="362"/>
                    <a:pt x="935" y="405"/>
                  </a:cubicBezTo>
                  <a:cubicBezTo>
                    <a:pt x="944" y="418"/>
                    <a:pt x="954" y="432"/>
                    <a:pt x="960" y="446"/>
                  </a:cubicBezTo>
                  <a:cubicBezTo>
                    <a:pt x="983" y="510"/>
                    <a:pt x="981" y="577"/>
                    <a:pt x="976" y="642"/>
                  </a:cubicBezTo>
                  <a:cubicBezTo>
                    <a:pt x="971" y="696"/>
                    <a:pt x="933" y="737"/>
                    <a:pt x="897" y="775"/>
                  </a:cubicBezTo>
                  <a:cubicBezTo>
                    <a:pt x="862" y="811"/>
                    <a:pt x="823" y="843"/>
                    <a:pt x="784" y="873"/>
                  </a:cubicBezTo>
                  <a:cubicBezTo>
                    <a:pt x="767" y="887"/>
                    <a:pt x="744" y="897"/>
                    <a:pt x="722" y="900"/>
                  </a:cubicBezTo>
                  <a:cubicBezTo>
                    <a:pt x="672" y="908"/>
                    <a:pt x="621" y="911"/>
                    <a:pt x="565" y="916"/>
                  </a:cubicBezTo>
                  <a:moveTo>
                    <a:pt x="48" y="670"/>
                  </a:moveTo>
                  <a:cubicBezTo>
                    <a:pt x="39" y="571"/>
                    <a:pt x="57" y="479"/>
                    <a:pt x="80" y="390"/>
                  </a:cubicBezTo>
                  <a:cubicBezTo>
                    <a:pt x="106" y="291"/>
                    <a:pt x="158" y="207"/>
                    <a:pt x="249" y="141"/>
                  </a:cubicBezTo>
                  <a:cubicBezTo>
                    <a:pt x="270" y="177"/>
                    <a:pt x="290" y="208"/>
                    <a:pt x="306" y="242"/>
                  </a:cubicBezTo>
                  <a:cubicBezTo>
                    <a:pt x="311" y="251"/>
                    <a:pt x="307" y="267"/>
                    <a:pt x="302" y="277"/>
                  </a:cubicBezTo>
                  <a:cubicBezTo>
                    <a:pt x="294" y="291"/>
                    <a:pt x="282" y="303"/>
                    <a:pt x="272" y="315"/>
                  </a:cubicBezTo>
                  <a:cubicBezTo>
                    <a:pt x="231" y="363"/>
                    <a:pt x="205" y="418"/>
                    <a:pt x="199" y="482"/>
                  </a:cubicBezTo>
                  <a:cubicBezTo>
                    <a:pt x="196" y="515"/>
                    <a:pt x="190" y="548"/>
                    <a:pt x="191" y="581"/>
                  </a:cubicBezTo>
                  <a:cubicBezTo>
                    <a:pt x="192" y="617"/>
                    <a:pt x="175" y="636"/>
                    <a:pt x="146" y="645"/>
                  </a:cubicBezTo>
                  <a:cubicBezTo>
                    <a:pt x="116" y="655"/>
                    <a:pt x="85" y="661"/>
                    <a:pt x="48" y="670"/>
                  </a:cubicBezTo>
                  <a:moveTo>
                    <a:pt x="919" y="310"/>
                  </a:moveTo>
                  <a:cubicBezTo>
                    <a:pt x="810" y="251"/>
                    <a:pt x="701" y="204"/>
                    <a:pt x="580" y="197"/>
                  </a:cubicBezTo>
                  <a:cubicBezTo>
                    <a:pt x="569" y="142"/>
                    <a:pt x="558" y="91"/>
                    <a:pt x="546" y="33"/>
                  </a:cubicBezTo>
                  <a:cubicBezTo>
                    <a:pt x="553" y="33"/>
                    <a:pt x="561" y="32"/>
                    <a:pt x="569" y="32"/>
                  </a:cubicBezTo>
                  <a:cubicBezTo>
                    <a:pt x="743" y="32"/>
                    <a:pt x="891" y="97"/>
                    <a:pt x="1040" y="201"/>
                  </a:cubicBezTo>
                  <a:cubicBezTo>
                    <a:pt x="995" y="242"/>
                    <a:pt x="957" y="276"/>
                    <a:pt x="919" y="310"/>
                  </a:cubicBezTo>
                  <a:moveTo>
                    <a:pt x="525" y="0"/>
                  </a:moveTo>
                  <a:cubicBezTo>
                    <a:pt x="432" y="0"/>
                    <a:pt x="344" y="16"/>
                    <a:pt x="266" y="72"/>
                  </a:cubicBezTo>
                  <a:cubicBezTo>
                    <a:pt x="149" y="158"/>
                    <a:pt x="68" y="273"/>
                    <a:pt x="38" y="423"/>
                  </a:cubicBezTo>
                  <a:cubicBezTo>
                    <a:pt x="27" y="480"/>
                    <a:pt x="18" y="538"/>
                    <a:pt x="11" y="596"/>
                  </a:cubicBezTo>
                  <a:cubicBezTo>
                    <a:pt x="0" y="686"/>
                    <a:pt x="12" y="771"/>
                    <a:pt x="54" y="852"/>
                  </a:cubicBezTo>
                  <a:cubicBezTo>
                    <a:pt x="76" y="895"/>
                    <a:pt x="96" y="940"/>
                    <a:pt x="116" y="982"/>
                  </a:cubicBezTo>
                  <a:cubicBezTo>
                    <a:pt x="113" y="1001"/>
                    <a:pt x="103" y="1023"/>
                    <a:pt x="109" y="1036"/>
                  </a:cubicBezTo>
                  <a:cubicBezTo>
                    <a:pt x="113" y="1046"/>
                    <a:pt x="119" y="1049"/>
                    <a:pt x="125" y="1049"/>
                  </a:cubicBezTo>
                  <a:cubicBezTo>
                    <a:pt x="130" y="1049"/>
                    <a:pt x="136" y="1047"/>
                    <a:pt x="142" y="1044"/>
                  </a:cubicBezTo>
                  <a:cubicBezTo>
                    <a:pt x="147" y="1041"/>
                    <a:pt x="152" y="1039"/>
                    <a:pt x="156" y="1039"/>
                  </a:cubicBezTo>
                  <a:cubicBezTo>
                    <a:pt x="157" y="1039"/>
                    <a:pt x="158" y="1039"/>
                    <a:pt x="158" y="1039"/>
                  </a:cubicBezTo>
                  <a:cubicBezTo>
                    <a:pt x="200" y="1070"/>
                    <a:pt x="235" y="1101"/>
                    <a:pt x="275" y="1123"/>
                  </a:cubicBezTo>
                  <a:cubicBezTo>
                    <a:pt x="320" y="1146"/>
                    <a:pt x="368" y="1164"/>
                    <a:pt x="417" y="1178"/>
                  </a:cubicBezTo>
                  <a:cubicBezTo>
                    <a:pt x="473" y="1194"/>
                    <a:pt x="529" y="1206"/>
                    <a:pt x="586" y="1206"/>
                  </a:cubicBezTo>
                  <a:cubicBezTo>
                    <a:pt x="628" y="1206"/>
                    <a:pt x="670" y="1199"/>
                    <a:pt x="712" y="1184"/>
                  </a:cubicBezTo>
                  <a:cubicBezTo>
                    <a:pt x="770" y="1163"/>
                    <a:pt x="829" y="1150"/>
                    <a:pt x="891" y="1145"/>
                  </a:cubicBezTo>
                  <a:cubicBezTo>
                    <a:pt x="915" y="1143"/>
                    <a:pt x="940" y="1136"/>
                    <a:pt x="960" y="1122"/>
                  </a:cubicBezTo>
                  <a:cubicBezTo>
                    <a:pt x="1034" y="1073"/>
                    <a:pt x="1089" y="1003"/>
                    <a:pt x="1133" y="926"/>
                  </a:cubicBezTo>
                  <a:cubicBezTo>
                    <a:pt x="1180" y="844"/>
                    <a:pt x="1208" y="752"/>
                    <a:pt x="1224" y="658"/>
                  </a:cubicBezTo>
                  <a:cubicBezTo>
                    <a:pt x="1235" y="592"/>
                    <a:pt x="1251" y="526"/>
                    <a:pt x="1228" y="457"/>
                  </a:cubicBezTo>
                  <a:cubicBezTo>
                    <a:pt x="1207" y="399"/>
                    <a:pt x="1193" y="338"/>
                    <a:pt x="1179" y="278"/>
                  </a:cubicBezTo>
                  <a:cubicBezTo>
                    <a:pt x="1168" y="228"/>
                    <a:pt x="1134" y="202"/>
                    <a:pt x="1097" y="180"/>
                  </a:cubicBezTo>
                  <a:cubicBezTo>
                    <a:pt x="1054" y="153"/>
                    <a:pt x="1008" y="130"/>
                    <a:pt x="963" y="106"/>
                  </a:cubicBezTo>
                  <a:cubicBezTo>
                    <a:pt x="930" y="89"/>
                    <a:pt x="898" y="71"/>
                    <a:pt x="863" y="58"/>
                  </a:cubicBezTo>
                  <a:cubicBezTo>
                    <a:pt x="759" y="20"/>
                    <a:pt x="651" y="2"/>
                    <a:pt x="540" y="0"/>
                  </a:cubicBezTo>
                  <a:cubicBezTo>
                    <a:pt x="535" y="0"/>
                    <a:pt x="530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413"/>
            <p:cNvSpPr>
              <a:spLocks noEditPoints="1"/>
            </p:cNvSpPr>
            <p:nvPr/>
          </p:nvSpPr>
          <p:spPr bwMode="auto">
            <a:xfrm>
              <a:off x="-3309938" y="-1139826"/>
              <a:ext cx="936625" cy="1189038"/>
            </a:xfrm>
            <a:custGeom>
              <a:avLst/>
              <a:gdLst>
                <a:gd name="T0" fmla="*/ 41 w 1318"/>
                <a:gd name="T1" fmla="*/ 462 h 1670"/>
                <a:gd name="T2" fmla="*/ 113 w 1318"/>
                <a:gd name="T3" fmla="*/ 506 h 1670"/>
                <a:gd name="T4" fmla="*/ 52 w 1318"/>
                <a:gd name="T5" fmla="*/ 466 h 1670"/>
                <a:gd name="T6" fmla="*/ 542 w 1318"/>
                <a:gd name="T7" fmla="*/ 342 h 1670"/>
                <a:gd name="T8" fmla="*/ 193 w 1318"/>
                <a:gd name="T9" fmla="*/ 497 h 1670"/>
                <a:gd name="T10" fmla="*/ 402 w 1318"/>
                <a:gd name="T11" fmla="*/ 310 h 1670"/>
                <a:gd name="T12" fmla="*/ 648 w 1318"/>
                <a:gd name="T13" fmla="*/ 242 h 1670"/>
                <a:gd name="T14" fmla="*/ 712 w 1318"/>
                <a:gd name="T15" fmla="*/ 290 h 1670"/>
                <a:gd name="T16" fmla="*/ 237 w 1318"/>
                <a:gd name="T17" fmla="*/ 231 h 1670"/>
                <a:gd name="T18" fmla="*/ 317 w 1318"/>
                <a:gd name="T19" fmla="*/ 102 h 1670"/>
                <a:gd name="T20" fmla="*/ 263 w 1318"/>
                <a:gd name="T21" fmla="*/ 232 h 1670"/>
                <a:gd name="T22" fmla="*/ 260 w 1318"/>
                <a:gd name="T23" fmla="*/ 27 h 1670"/>
                <a:gd name="T24" fmla="*/ 392 w 1318"/>
                <a:gd name="T25" fmla="*/ 238 h 1670"/>
                <a:gd name="T26" fmla="*/ 307 w 1318"/>
                <a:gd name="T27" fmla="*/ 62 h 1670"/>
                <a:gd name="T28" fmla="*/ 154 w 1318"/>
                <a:gd name="T29" fmla="*/ 179 h 1670"/>
                <a:gd name="T30" fmla="*/ 232 w 1318"/>
                <a:gd name="T31" fmla="*/ 2 h 1670"/>
                <a:gd name="T32" fmla="*/ 266 w 1318"/>
                <a:gd name="T33" fmla="*/ 325 h 1670"/>
                <a:gd name="T34" fmla="*/ 84 w 1318"/>
                <a:gd name="T35" fmla="*/ 409 h 1670"/>
                <a:gd name="T36" fmla="*/ 71 w 1318"/>
                <a:gd name="T37" fmla="*/ 564 h 1670"/>
                <a:gd name="T38" fmla="*/ 193 w 1318"/>
                <a:gd name="T39" fmla="*/ 522 h 1670"/>
                <a:gd name="T40" fmla="*/ 309 w 1318"/>
                <a:gd name="T41" fmla="*/ 475 h 1670"/>
                <a:gd name="T42" fmla="*/ 535 w 1318"/>
                <a:gd name="T43" fmla="*/ 633 h 1670"/>
                <a:gd name="T44" fmla="*/ 948 w 1318"/>
                <a:gd name="T45" fmla="*/ 1399 h 1670"/>
                <a:gd name="T46" fmla="*/ 1153 w 1318"/>
                <a:gd name="T47" fmla="*/ 1243 h 1670"/>
                <a:gd name="T48" fmla="*/ 1243 w 1318"/>
                <a:gd name="T49" fmla="*/ 1169 h 1670"/>
                <a:gd name="T50" fmla="*/ 922 w 1318"/>
                <a:gd name="T51" fmla="*/ 1627 h 1670"/>
                <a:gd name="T52" fmla="*/ 764 w 1318"/>
                <a:gd name="T53" fmla="*/ 1618 h 1670"/>
                <a:gd name="T54" fmla="*/ 470 w 1318"/>
                <a:gd name="T55" fmla="*/ 1573 h 1670"/>
                <a:gd name="T56" fmla="*/ 608 w 1318"/>
                <a:gd name="T57" fmla="*/ 1516 h 1670"/>
                <a:gd name="T58" fmla="*/ 761 w 1318"/>
                <a:gd name="T59" fmla="*/ 1420 h 1670"/>
                <a:gd name="T60" fmla="*/ 339 w 1318"/>
                <a:gd name="T61" fmla="*/ 497 h 1670"/>
                <a:gd name="T62" fmla="*/ 698 w 1318"/>
                <a:gd name="T63" fmla="*/ 1463 h 1670"/>
                <a:gd name="T64" fmla="*/ 520 w 1318"/>
                <a:gd name="T65" fmla="*/ 1437 h 1670"/>
                <a:gd name="T66" fmla="*/ 476 w 1318"/>
                <a:gd name="T67" fmla="*/ 1433 h 1670"/>
                <a:gd name="T68" fmla="*/ 343 w 1318"/>
                <a:gd name="T69" fmla="*/ 1420 h 1670"/>
                <a:gd name="T70" fmla="*/ 316 w 1318"/>
                <a:gd name="T71" fmla="*/ 1414 h 1670"/>
                <a:gd name="T72" fmla="*/ 464 w 1318"/>
                <a:gd name="T73" fmla="*/ 1627 h 1670"/>
                <a:gd name="T74" fmla="*/ 663 w 1318"/>
                <a:gd name="T75" fmla="*/ 1661 h 1670"/>
                <a:gd name="T76" fmla="*/ 929 w 1318"/>
                <a:gd name="T77" fmla="*/ 1670 h 1670"/>
                <a:gd name="T78" fmla="*/ 1140 w 1318"/>
                <a:gd name="T79" fmla="*/ 1453 h 1670"/>
                <a:gd name="T80" fmla="*/ 1283 w 1318"/>
                <a:gd name="T81" fmla="*/ 1385 h 1670"/>
                <a:gd name="T82" fmla="*/ 1250 w 1318"/>
                <a:gd name="T83" fmla="*/ 1129 h 1670"/>
                <a:gd name="T84" fmla="*/ 1045 w 1318"/>
                <a:gd name="T85" fmla="*/ 1226 h 1670"/>
                <a:gd name="T86" fmla="*/ 909 w 1318"/>
                <a:gd name="T87" fmla="*/ 1356 h 1670"/>
                <a:gd name="T88" fmla="*/ 597 w 1318"/>
                <a:gd name="T89" fmla="*/ 717 h 1670"/>
                <a:gd name="T90" fmla="*/ 563 w 1318"/>
                <a:gd name="T91" fmla="*/ 397 h 1670"/>
                <a:gd name="T92" fmla="*/ 614 w 1318"/>
                <a:gd name="T93" fmla="*/ 317 h 1670"/>
                <a:gd name="T94" fmla="*/ 742 w 1318"/>
                <a:gd name="T95" fmla="*/ 256 h 1670"/>
                <a:gd name="T96" fmla="*/ 612 w 1318"/>
                <a:gd name="T97" fmla="*/ 250 h 1670"/>
                <a:gd name="T98" fmla="*/ 526 w 1318"/>
                <a:gd name="T99" fmla="*/ 267 h 1670"/>
                <a:gd name="T100" fmla="*/ 468 w 1318"/>
                <a:gd name="T101" fmla="*/ 157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8" h="1670">
                  <a:moveTo>
                    <a:pt x="56" y="467"/>
                  </a:moveTo>
                  <a:cubicBezTo>
                    <a:pt x="56" y="467"/>
                    <a:pt x="56" y="467"/>
                    <a:pt x="56" y="467"/>
                  </a:cubicBezTo>
                  <a:cubicBezTo>
                    <a:pt x="56" y="467"/>
                    <a:pt x="56" y="467"/>
                    <a:pt x="56" y="467"/>
                  </a:cubicBezTo>
                  <a:moveTo>
                    <a:pt x="56" y="467"/>
                  </a:moveTo>
                  <a:cubicBezTo>
                    <a:pt x="51" y="465"/>
                    <a:pt x="46" y="464"/>
                    <a:pt x="41" y="462"/>
                  </a:cubicBezTo>
                  <a:cubicBezTo>
                    <a:pt x="48" y="451"/>
                    <a:pt x="59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80" y="439"/>
                    <a:pt x="107" y="450"/>
                    <a:pt x="108" y="456"/>
                  </a:cubicBezTo>
                  <a:cubicBezTo>
                    <a:pt x="109" y="471"/>
                    <a:pt x="111" y="485"/>
                    <a:pt x="113" y="506"/>
                  </a:cubicBezTo>
                  <a:cubicBezTo>
                    <a:pt x="111" y="508"/>
                    <a:pt x="104" y="514"/>
                    <a:pt x="96" y="520"/>
                  </a:cubicBezTo>
                  <a:cubicBezTo>
                    <a:pt x="85" y="527"/>
                    <a:pt x="76" y="530"/>
                    <a:pt x="69" y="530"/>
                  </a:cubicBezTo>
                  <a:cubicBezTo>
                    <a:pt x="69" y="530"/>
                    <a:pt x="68" y="530"/>
                    <a:pt x="68" y="530"/>
                  </a:cubicBezTo>
                  <a:cubicBezTo>
                    <a:pt x="59" y="530"/>
                    <a:pt x="51" y="525"/>
                    <a:pt x="44" y="515"/>
                  </a:cubicBezTo>
                  <a:cubicBezTo>
                    <a:pt x="38" y="507"/>
                    <a:pt x="37" y="466"/>
                    <a:pt x="52" y="466"/>
                  </a:cubicBezTo>
                  <a:cubicBezTo>
                    <a:pt x="53" y="466"/>
                    <a:pt x="54" y="466"/>
                    <a:pt x="56" y="467"/>
                  </a:cubicBezTo>
                  <a:moveTo>
                    <a:pt x="193" y="497"/>
                  </a:moveTo>
                  <a:cubicBezTo>
                    <a:pt x="186" y="471"/>
                    <a:pt x="181" y="451"/>
                    <a:pt x="174" y="427"/>
                  </a:cubicBezTo>
                  <a:cubicBezTo>
                    <a:pt x="293" y="381"/>
                    <a:pt x="409" y="336"/>
                    <a:pt x="529" y="290"/>
                  </a:cubicBezTo>
                  <a:cubicBezTo>
                    <a:pt x="533" y="309"/>
                    <a:pt x="537" y="323"/>
                    <a:pt x="542" y="342"/>
                  </a:cubicBezTo>
                  <a:cubicBezTo>
                    <a:pt x="515" y="357"/>
                    <a:pt x="488" y="374"/>
                    <a:pt x="460" y="387"/>
                  </a:cubicBezTo>
                  <a:cubicBezTo>
                    <a:pt x="428" y="402"/>
                    <a:pt x="395" y="419"/>
                    <a:pt x="361" y="426"/>
                  </a:cubicBezTo>
                  <a:cubicBezTo>
                    <a:pt x="322" y="435"/>
                    <a:pt x="291" y="462"/>
                    <a:pt x="251" y="465"/>
                  </a:cubicBezTo>
                  <a:cubicBezTo>
                    <a:pt x="242" y="466"/>
                    <a:pt x="234" y="475"/>
                    <a:pt x="225" y="480"/>
                  </a:cubicBezTo>
                  <a:cubicBezTo>
                    <a:pt x="216" y="485"/>
                    <a:pt x="207" y="490"/>
                    <a:pt x="193" y="497"/>
                  </a:cubicBezTo>
                  <a:moveTo>
                    <a:pt x="302" y="347"/>
                  </a:moveTo>
                  <a:cubicBezTo>
                    <a:pt x="294" y="326"/>
                    <a:pt x="286" y="308"/>
                    <a:pt x="281" y="289"/>
                  </a:cubicBezTo>
                  <a:cubicBezTo>
                    <a:pt x="278" y="277"/>
                    <a:pt x="297" y="250"/>
                    <a:pt x="311" y="246"/>
                  </a:cubicBezTo>
                  <a:cubicBezTo>
                    <a:pt x="329" y="242"/>
                    <a:pt x="348" y="239"/>
                    <a:pt x="369" y="235"/>
                  </a:cubicBezTo>
                  <a:cubicBezTo>
                    <a:pt x="380" y="261"/>
                    <a:pt x="390" y="284"/>
                    <a:pt x="402" y="310"/>
                  </a:cubicBezTo>
                  <a:cubicBezTo>
                    <a:pt x="368" y="323"/>
                    <a:pt x="337" y="334"/>
                    <a:pt x="302" y="347"/>
                  </a:cubicBezTo>
                  <a:moveTo>
                    <a:pt x="680" y="320"/>
                  </a:moveTo>
                  <a:cubicBezTo>
                    <a:pt x="669" y="320"/>
                    <a:pt x="659" y="312"/>
                    <a:pt x="653" y="302"/>
                  </a:cubicBezTo>
                  <a:cubicBezTo>
                    <a:pt x="648" y="294"/>
                    <a:pt x="645" y="286"/>
                    <a:pt x="641" y="278"/>
                  </a:cubicBezTo>
                  <a:cubicBezTo>
                    <a:pt x="635" y="264"/>
                    <a:pt x="636" y="251"/>
                    <a:pt x="648" y="242"/>
                  </a:cubicBezTo>
                  <a:cubicBezTo>
                    <a:pt x="654" y="237"/>
                    <a:pt x="661" y="233"/>
                    <a:pt x="668" y="233"/>
                  </a:cubicBezTo>
                  <a:cubicBezTo>
                    <a:pt x="668" y="233"/>
                    <a:pt x="668" y="233"/>
                    <a:pt x="668" y="233"/>
                  </a:cubicBezTo>
                  <a:cubicBezTo>
                    <a:pt x="675" y="233"/>
                    <a:pt x="681" y="236"/>
                    <a:pt x="687" y="241"/>
                  </a:cubicBezTo>
                  <a:cubicBezTo>
                    <a:pt x="691" y="245"/>
                    <a:pt x="696" y="248"/>
                    <a:pt x="697" y="248"/>
                  </a:cubicBezTo>
                  <a:cubicBezTo>
                    <a:pt x="713" y="261"/>
                    <a:pt x="717" y="276"/>
                    <a:pt x="712" y="290"/>
                  </a:cubicBezTo>
                  <a:cubicBezTo>
                    <a:pt x="708" y="301"/>
                    <a:pt x="699" y="314"/>
                    <a:pt x="689" y="318"/>
                  </a:cubicBezTo>
                  <a:cubicBezTo>
                    <a:pt x="686" y="319"/>
                    <a:pt x="683" y="320"/>
                    <a:pt x="680" y="320"/>
                  </a:cubicBezTo>
                  <a:cubicBezTo>
                    <a:pt x="680" y="320"/>
                    <a:pt x="680" y="320"/>
                    <a:pt x="680" y="320"/>
                  </a:cubicBezTo>
                  <a:moveTo>
                    <a:pt x="263" y="232"/>
                  </a:moveTo>
                  <a:cubicBezTo>
                    <a:pt x="254" y="232"/>
                    <a:pt x="246" y="232"/>
                    <a:pt x="237" y="231"/>
                  </a:cubicBezTo>
                  <a:cubicBezTo>
                    <a:pt x="208" y="228"/>
                    <a:pt x="199" y="202"/>
                    <a:pt x="189" y="180"/>
                  </a:cubicBezTo>
                  <a:cubicBezTo>
                    <a:pt x="179" y="161"/>
                    <a:pt x="174" y="139"/>
                    <a:pt x="191" y="120"/>
                  </a:cubicBezTo>
                  <a:cubicBezTo>
                    <a:pt x="210" y="98"/>
                    <a:pt x="238" y="81"/>
                    <a:pt x="266" y="81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84" y="81"/>
                    <a:pt x="301" y="87"/>
                    <a:pt x="317" y="102"/>
                  </a:cubicBezTo>
                  <a:cubicBezTo>
                    <a:pt x="335" y="120"/>
                    <a:pt x="355" y="136"/>
                    <a:pt x="372" y="155"/>
                  </a:cubicBezTo>
                  <a:cubicBezTo>
                    <a:pt x="379" y="164"/>
                    <a:pt x="381" y="179"/>
                    <a:pt x="385" y="192"/>
                  </a:cubicBezTo>
                  <a:cubicBezTo>
                    <a:pt x="356" y="203"/>
                    <a:pt x="332" y="210"/>
                    <a:pt x="311" y="221"/>
                  </a:cubicBezTo>
                  <a:cubicBezTo>
                    <a:pt x="295" y="230"/>
                    <a:pt x="280" y="232"/>
                    <a:pt x="264" y="232"/>
                  </a:cubicBezTo>
                  <a:cubicBezTo>
                    <a:pt x="264" y="232"/>
                    <a:pt x="263" y="232"/>
                    <a:pt x="263" y="232"/>
                  </a:cubicBezTo>
                  <a:moveTo>
                    <a:pt x="240" y="290"/>
                  </a:moveTo>
                  <a:cubicBezTo>
                    <a:pt x="198" y="288"/>
                    <a:pt x="176" y="266"/>
                    <a:pt x="156" y="243"/>
                  </a:cubicBezTo>
                  <a:cubicBezTo>
                    <a:pt x="133" y="218"/>
                    <a:pt x="120" y="186"/>
                    <a:pt x="116" y="152"/>
                  </a:cubicBezTo>
                  <a:cubicBezTo>
                    <a:pt x="110" y="113"/>
                    <a:pt x="130" y="81"/>
                    <a:pt x="160" y="60"/>
                  </a:cubicBezTo>
                  <a:cubicBezTo>
                    <a:pt x="192" y="36"/>
                    <a:pt x="227" y="27"/>
                    <a:pt x="260" y="27"/>
                  </a:cubicBezTo>
                  <a:cubicBezTo>
                    <a:pt x="261" y="27"/>
                    <a:pt x="261" y="27"/>
                    <a:pt x="262" y="27"/>
                  </a:cubicBezTo>
                  <a:cubicBezTo>
                    <a:pt x="312" y="27"/>
                    <a:pt x="360" y="48"/>
                    <a:pt x="390" y="72"/>
                  </a:cubicBezTo>
                  <a:cubicBezTo>
                    <a:pt x="427" y="102"/>
                    <a:pt x="436" y="148"/>
                    <a:pt x="437" y="193"/>
                  </a:cubicBezTo>
                  <a:cubicBezTo>
                    <a:pt x="438" y="210"/>
                    <a:pt x="410" y="236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88" y="238"/>
                    <a:pt x="383" y="233"/>
                    <a:pt x="377" y="230"/>
                  </a:cubicBezTo>
                  <a:cubicBezTo>
                    <a:pt x="381" y="224"/>
                    <a:pt x="383" y="220"/>
                    <a:pt x="386" y="218"/>
                  </a:cubicBezTo>
                  <a:cubicBezTo>
                    <a:pt x="417" y="193"/>
                    <a:pt x="422" y="156"/>
                    <a:pt x="394" y="129"/>
                  </a:cubicBezTo>
                  <a:cubicBezTo>
                    <a:pt x="368" y="103"/>
                    <a:pt x="339" y="78"/>
                    <a:pt x="307" y="62"/>
                  </a:cubicBezTo>
                  <a:cubicBezTo>
                    <a:pt x="297" y="57"/>
                    <a:pt x="284" y="55"/>
                    <a:pt x="271" y="55"/>
                  </a:cubicBezTo>
                  <a:cubicBezTo>
                    <a:pt x="271" y="55"/>
                    <a:pt x="270" y="55"/>
                    <a:pt x="270" y="55"/>
                  </a:cubicBezTo>
                  <a:cubicBezTo>
                    <a:pt x="258" y="55"/>
                    <a:pt x="246" y="57"/>
                    <a:pt x="235" y="60"/>
                  </a:cubicBezTo>
                  <a:cubicBezTo>
                    <a:pt x="211" y="68"/>
                    <a:pt x="188" y="86"/>
                    <a:pt x="170" y="105"/>
                  </a:cubicBezTo>
                  <a:cubicBezTo>
                    <a:pt x="152" y="125"/>
                    <a:pt x="142" y="148"/>
                    <a:pt x="154" y="179"/>
                  </a:cubicBezTo>
                  <a:cubicBezTo>
                    <a:pt x="167" y="211"/>
                    <a:pt x="180" y="240"/>
                    <a:pt x="209" y="260"/>
                  </a:cubicBezTo>
                  <a:cubicBezTo>
                    <a:pt x="218" y="267"/>
                    <a:pt x="226" y="277"/>
                    <a:pt x="240" y="290"/>
                  </a:cubicBezTo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57" y="0"/>
                    <a:pt x="245" y="1"/>
                    <a:pt x="232" y="2"/>
                  </a:cubicBezTo>
                  <a:cubicBezTo>
                    <a:pt x="157" y="9"/>
                    <a:pt x="103" y="59"/>
                    <a:pt x="81" y="131"/>
                  </a:cubicBezTo>
                  <a:cubicBezTo>
                    <a:pt x="78" y="139"/>
                    <a:pt x="79" y="151"/>
                    <a:pt x="82" y="160"/>
                  </a:cubicBezTo>
                  <a:cubicBezTo>
                    <a:pt x="91" y="186"/>
                    <a:pt x="100" y="213"/>
                    <a:pt x="113" y="237"/>
                  </a:cubicBezTo>
                  <a:cubicBezTo>
                    <a:pt x="137" y="282"/>
                    <a:pt x="173" y="311"/>
                    <a:pt x="225" y="318"/>
                  </a:cubicBezTo>
                  <a:cubicBezTo>
                    <a:pt x="238" y="320"/>
                    <a:pt x="251" y="322"/>
                    <a:pt x="266" y="325"/>
                  </a:cubicBezTo>
                  <a:cubicBezTo>
                    <a:pt x="270" y="334"/>
                    <a:pt x="275" y="344"/>
                    <a:pt x="280" y="355"/>
                  </a:cubicBezTo>
                  <a:cubicBezTo>
                    <a:pt x="250" y="376"/>
                    <a:pt x="216" y="383"/>
                    <a:pt x="183" y="392"/>
                  </a:cubicBezTo>
                  <a:cubicBezTo>
                    <a:pt x="139" y="405"/>
                    <a:pt x="139" y="404"/>
                    <a:pt x="153" y="448"/>
                  </a:cubicBezTo>
                  <a:cubicBezTo>
                    <a:pt x="135" y="446"/>
                    <a:pt x="126" y="432"/>
                    <a:pt x="115" y="423"/>
                  </a:cubicBezTo>
                  <a:cubicBezTo>
                    <a:pt x="102" y="413"/>
                    <a:pt x="93" y="409"/>
                    <a:pt x="8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77" y="409"/>
                    <a:pt x="69" y="412"/>
                    <a:pt x="57" y="419"/>
                  </a:cubicBezTo>
                  <a:cubicBezTo>
                    <a:pt x="49" y="424"/>
                    <a:pt x="41" y="430"/>
                    <a:pt x="33" y="437"/>
                  </a:cubicBezTo>
                  <a:cubicBezTo>
                    <a:pt x="6" y="459"/>
                    <a:pt x="0" y="509"/>
                    <a:pt x="21" y="537"/>
                  </a:cubicBezTo>
                  <a:cubicBezTo>
                    <a:pt x="34" y="554"/>
                    <a:pt x="51" y="564"/>
                    <a:pt x="71" y="564"/>
                  </a:cubicBezTo>
                  <a:cubicBezTo>
                    <a:pt x="71" y="564"/>
                    <a:pt x="71" y="564"/>
                    <a:pt x="71" y="564"/>
                  </a:cubicBezTo>
                  <a:cubicBezTo>
                    <a:pt x="84" y="564"/>
                    <a:pt x="97" y="559"/>
                    <a:pt x="110" y="550"/>
                  </a:cubicBezTo>
                  <a:cubicBezTo>
                    <a:pt x="131" y="536"/>
                    <a:pt x="147" y="514"/>
                    <a:pt x="166" y="495"/>
                  </a:cubicBezTo>
                  <a:cubicBezTo>
                    <a:pt x="166" y="495"/>
                    <a:pt x="168" y="497"/>
                    <a:pt x="170" y="500"/>
                  </a:cubicBezTo>
                  <a:cubicBezTo>
                    <a:pt x="180" y="515"/>
                    <a:pt x="185" y="522"/>
                    <a:pt x="193" y="522"/>
                  </a:cubicBezTo>
                  <a:cubicBezTo>
                    <a:pt x="193" y="522"/>
                    <a:pt x="193" y="522"/>
                    <a:pt x="193" y="522"/>
                  </a:cubicBezTo>
                  <a:cubicBezTo>
                    <a:pt x="198" y="522"/>
                    <a:pt x="205" y="519"/>
                    <a:pt x="215" y="514"/>
                  </a:cubicBezTo>
                  <a:cubicBezTo>
                    <a:pt x="237" y="505"/>
                    <a:pt x="258" y="495"/>
                    <a:pt x="279" y="485"/>
                  </a:cubicBezTo>
                  <a:cubicBezTo>
                    <a:pt x="292" y="478"/>
                    <a:pt x="301" y="475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20" y="475"/>
                    <a:pt x="329" y="482"/>
                    <a:pt x="344" y="497"/>
                  </a:cubicBezTo>
                  <a:cubicBezTo>
                    <a:pt x="344" y="489"/>
                    <a:pt x="344" y="482"/>
                    <a:pt x="344" y="471"/>
                  </a:cubicBezTo>
                  <a:cubicBezTo>
                    <a:pt x="373" y="458"/>
                    <a:pt x="404" y="446"/>
                    <a:pt x="437" y="432"/>
                  </a:cubicBezTo>
                  <a:cubicBezTo>
                    <a:pt x="444" y="441"/>
                    <a:pt x="453" y="449"/>
                    <a:pt x="457" y="459"/>
                  </a:cubicBezTo>
                  <a:cubicBezTo>
                    <a:pt x="483" y="517"/>
                    <a:pt x="510" y="575"/>
                    <a:pt x="535" y="633"/>
                  </a:cubicBezTo>
                  <a:cubicBezTo>
                    <a:pt x="567" y="709"/>
                    <a:pt x="599" y="786"/>
                    <a:pt x="630" y="862"/>
                  </a:cubicBezTo>
                  <a:cubicBezTo>
                    <a:pt x="664" y="944"/>
                    <a:pt x="696" y="1026"/>
                    <a:pt x="731" y="1107"/>
                  </a:cubicBezTo>
                  <a:cubicBezTo>
                    <a:pt x="745" y="1142"/>
                    <a:pt x="765" y="1175"/>
                    <a:pt x="780" y="1210"/>
                  </a:cubicBezTo>
                  <a:cubicBezTo>
                    <a:pt x="793" y="1239"/>
                    <a:pt x="801" y="1271"/>
                    <a:pt x="816" y="1299"/>
                  </a:cubicBezTo>
                  <a:cubicBezTo>
                    <a:pt x="847" y="1355"/>
                    <a:pt x="889" y="1399"/>
                    <a:pt x="948" y="1399"/>
                  </a:cubicBezTo>
                  <a:cubicBezTo>
                    <a:pt x="948" y="1399"/>
                    <a:pt x="949" y="1399"/>
                    <a:pt x="949" y="1399"/>
                  </a:cubicBezTo>
                  <a:cubicBezTo>
                    <a:pt x="969" y="1399"/>
                    <a:pt x="991" y="1394"/>
                    <a:pt x="1015" y="1382"/>
                  </a:cubicBezTo>
                  <a:cubicBezTo>
                    <a:pt x="1065" y="1358"/>
                    <a:pt x="1106" y="1323"/>
                    <a:pt x="1141" y="1280"/>
                  </a:cubicBezTo>
                  <a:cubicBezTo>
                    <a:pt x="1144" y="1278"/>
                    <a:pt x="1145" y="1275"/>
                    <a:pt x="1147" y="1272"/>
                  </a:cubicBezTo>
                  <a:cubicBezTo>
                    <a:pt x="1153" y="1263"/>
                    <a:pt x="1164" y="1253"/>
                    <a:pt x="1153" y="1243"/>
                  </a:cubicBezTo>
                  <a:cubicBezTo>
                    <a:pt x="1151" y="1242"/>
                    <a:pt x="1149" y="1241"/>
                    <a:pt x="1147" y="1241"/>
                  </a:cubicBezTo>
                  <a:cubicBezTo>
                    <a:pt x="1147" y="1241"/>
                    <a:pt x="1147" y="1241"/>
                    <a:pt x="1147" y="1241"/>
                  </a:cubicBezTo>
                  <a:cubicBezTo>
                    <a:pt x="1140" y="1241"/>
                    <a:pt x="1131" y="1244"/>
                    <a:pt x="1122" y="1245"/>
                  </a:cubicBezTo>
                  <a:cubicBezTo>
                    <a:pt x="1118" y="1241"/>
                    <a:pt x="1111" y="1233"/>
                    <a:pt x="1104" y="1226"/>
                  </a:cubicBezTo>
                  <a:cubicBezTo>
                    <a:pt x="1151" y="1207"/>
                    <a:pt x="1197" y="1188"/>
                    <a:pt x="1243" y="1169"/>
                  </a:cubicBezTo>
                  <a:cubicBezTo>
                    <a:pt x="1252" y="1186"/>
                    <a:pt x="1272" y="1317"/>
                    <a:pt x="1268" y="1340"/>
                  </a:cubicBezTo>
                  <a:cubicBezTo>
                    <a:pt x="1253" y="1328"/>
                    <a:pt x="1239" y="1316"/>
                    <a:pt x="1223" y="1302"/>
                  </a:cubicBezTo>
                  <a:cubicBezTo>
                    <a:pt x="1188" y="1344"/>
                    <a:pt x="1154" y="1382"/>
                    <a:pt x="1124" y="1423"/>
                  </a:cubicBezTo>
                  <a:cubicBezTo>
                    <a:pt x="1095" y="1463"/>
                    <a:pt x="1062" y="1498"/>
                    <a:pt x="1020" y="1520"/>
                  </a:cubicBezTo>
                  <a:cubicBezTo>
                    <a:pt x="974" y="1544"/>
                    <a:pt x="939" y="1575"/>
                    <a:pt x="922" y="1627"/>
                  </a:cubicBezTo>
                  <a:cubicBezTo>
                    <a:pt x="914" y="1622"/>
                    <a:pt x="908" y="1620"/>
                    <a:pt x="905" y="1615"/>
                  </a:cubicBezTo>
                  <a:cubicBezTo>
                    <a:pt x="897" y="1601"/>
                    <a:pt x="885" y="1595"/>
                    <a:pt x="872" y="1595"/>
                  </a:cubicBezTo>
                  <a:cubicBezTo>
                    <a:pt x="872" y="1595"/>
                    <a:pt x="872" y="1595"/>
                    <a:pt x="872" y="1595"/>
                  </a:cubicBezTo>
                  <a:cubicBezTo>
                    <a:pt x="868" y="1595"/>
                    <a:pt x="863" y="1596"/>
                    <a:pt x="859" y="1597"/>
                  </a:cubicBezTo>
                  <a:cubicBezTo>
                    <a:pt x="827" y="1603"/>
                    <a:pt x="795" y="1609"/>
                    <a:pt x="764" y="1618"/>
                  </a:cubicBezTo>
                  <a:cubicBezTo>
                    <a:pt x="729" y="1627"/>
                    <a:pt x="694" y="1632"/>
                    <a:pt x="658" y="1632"/>
                  </a:cubicBezTo>
                  <a:cubicBezTo>
                    <a:pt x="657" y="1632"/>
                    <a:pt x="656" y="1632"/>
                    <a:pt x="655" y="1632"/>
                  </a:cubicBezTo>
                  <a:cubicBezTo>
                    <a:pt x="630" y="1632"/>
                    <a:pt x="606" y="1630"/>
                    <a:pt x="581" y="1627"/>
                  </a:cubicBezTo>
                  <a:cubicBezTo>
                    <a:pt x="561" y="1624"/>
                    <a:pt x="542" y="1612"/>
                    <a:pt x="523" y="1603"/>
                  </a:cubicBezTo>
                  <a:cubicBezTo>
                    <a:pt x="505" y="1594"/>
                    <a:pt x="488" y="1584"/>
                    <a:pt x="470" y="1573"/>
                  </a:cubicBezTo>
                  <a:cubicBezTo>
                    <a:pt x="461" y="1585"/>
                    <a:pt x="453" y="1595"/>
                    <a:pt x="442" y="1608"/>
                  </a:cubicBezTo>
                  <a:cubicBezTo>
                    <a:pt x="399" y="1561"/>
                    <a:pt x="376" y="1506"/>
                    <a:pt x="348" y="1447"/>
                  </a:cubicBezTo>
                  <a:cubicBezTo>
                    <a:pt x="400" y="1454"/>
                    <a:pt x="444" y="1448"/>
                    <a:pt x="495" y="1454"/>
                  </a:cubicBezTo>
                  <a:cubicBezTo>
                    <a:pt x="492" y="1470"/>
                    <a:pt x="501" y="1492"/>
                    <a:pt x="520" y="1495"/>
                  </a:cubicBezTo>
                  <a:cubicBezTo>
                    <a:pt x="549" y="1500"/>
                    <a:pt x="578" y="1509"/>
                    <a:pt x="608" y="1516"/>
                  </a:cubicBezTo>
                  <a:cubicBezTo>
                    <a:pt x="611" y="1517"/>
                    <a:pt x="615" y="1518"/>
                    <a:pt x="618" y="1518"/>
                  </a:cubicBezTo>
                  <a:cubicBezTo>
                    <a:pt x="618" y="1518"/>
                    <a:pt x="618" y="1518"/>
                    <a:pt x="618" y="1518"/>
                  </a:cubicBezTo>
                  <a:cubicBezTo>
                    <a:pt x="619" y="1518"/>
                    <a:pt x="620" y="1518"/>
                    <a:pt x="621" y="1518"/>
                  </a:cubicBezTo>
                  <a:cubicBezTo>
                    <a:pt x="665" y="1507"/>
                    <a:pt x="709" y="1496"/>
                    <a:pt x="745" y="1466"/>
                  </a:cubicBezTo>
                  <a:cubicBezTo>
                    <a:pt x="759" y="1455"/>
                    <a:pt x="766" y="1443"/>
                    <a:pt x="761" y="1420"/>
                  </a:cubicBezTo>
                  <a:cubicBezTo>
                    <a:pt x="755" y="1390"/>
                    <a:pt x="746" y="1361"/>
                    <a:pt x="735" y="1332"/>
                  </a:cubicBezTo>
                  <a:cubicBezTo>
                    <a:pt x="726" y="1308"/>
                    <a:pt x="710" y="1288"/>
                    <a:pt x="700" y="1264"/>
                  </a:cubicBezTo>
                  <a:cubicBezTo>
                    <a:pt x="674" y="1204"/>
                    <a:pt x="648" y="1145"/>
                    <a:pt x="622" y="1085"/>
                  </a:cubicBezTo>
                  <a:cubicBezTo>
                    <a:pt x="546" y="909"/>
                    <a:pt x="470" y="734"/>
                    <a:pt x="394" y="558"/>
                  </a:cubicBezTo>
                  <a:cubicBezTo>
                    <a:pt x="383" y="531"/>
                    <a:pt x="367" y="502"/>
                    <a:pt x="339" y="497"/>
                  </a:cubicBezTo>
                  <a:cubicBezTo>
                    <a:pt x="385" y="615"/>
                    <a:pt x="434" y="731"/>
                    <a:pt x="488" y="846"/>
                  </a:cubicBezTo>
                  <a:cubicBezTo>
                    <a:pt x="540" y="959"/>
                    <a:pt x="588" y="1071"/>
                    <a:pt x="633" y="1187"/>
                  </a:cubicBezTo>
                  <a:cubicBezTo>
                    <a:pt x="654" y="1239"/>
                    <a:pt x="692" y="1287"/>
                    <a:pt x="706" y="1342"/>
                  </a:cubicBezTo>
                  <a:cubicBezTo>
                    <a:pt x="711" y="1362"/>
                    <a:pt x="719" y="1380"/>
                    <a:pt x="724" y="1400"/>
                  </a:cubicBezTo>
                  <a:cubicBezTo>
                    <a:pt x="733" y="1433"/>
                    <a:pt x="727" y="1445"/>
                    <a:pt x="698" y="1463"/>
                  </a:cubicBezTo>
                  <a:cubicBezTo>
                    <a:pt x="680" y="1474"/>
                    <a:pt x="661" y="1491"/>
                    <a:pt x="640" y="1491"/>
                  </a:cubicBezTo>
                  <a:cubicBezTo>
                    <a:pt x="640" y="1491"/>
                    <a:pt x="640" y="1491"/>
                    <a:pt x="639" y="1491"/>
                  </a:cubicBezTo>
                  <a:cubicBezTo>
                    <a:pt x="614" y="1490"/>
                    <a:pt x="588" y="1487"/>
                    <a:pt x="563" y="1483"/>
                  </a:cubicBezTo>
                  <a:cubicBezTo>
                    <a:pt x="551" y="1481"/>
                    <a:pt x="523" y="1479"/>
                    <a:pt x="517" y="1468"/>
                  </a:cubicBezTo>
                  <a:cubicBezTo>
                    <a:pt x="514" y="1460"/>
                    <a:pt x="525" y="1442"/>
                    <a:pt x="520" y="1437"/>
                  </a:cubicBezTo>
                  <a:cubicBezTo>
                    <a:pt x="512" y="1433"/>
                    <a:pt x="504" y="1433"/>
                    <a:pt x="495" y="1433"/>
                  </a:cubicBezTo>
                  <a:cubicBezTo>
                    <a:pt x="494" y="1433"/>
                    <a:pt x="494" y="1433"/>
                    <a:pt x="494" y="1433"/>
                  </a:cubicBezTo>
                  <a:cubicBezTo>
                    <a:pt x="491" y="1433"/>
                    <a:pt x="488" y="1433"/>
                    <a:pt x="485" y="1433"/>
                  </a:cubicBezTo>
                  <a:cubicBezTo>
                    <a:pt x="483" y="1433"/>
                    <a:pt x="480" y="1433"/>
                    <a:pt x="477" y="1433"/>
                  </a:cubicBezTo>
                  <a:cubicBezTo>
                    <a:pt x="477" y="1433"/>
                    <a:pt x="476" y="1433"/>
                    <a:pt x="476" y="1433"/>
                  </a:cubicBezTo>
                  <a:cubicBezTo>
                    <a:pt x="474" y="1433"/>
                    <a:pt x="473" y="1433"/>
                    <a:pt x="472" y="1433"/>
                  </a:cubicBezTo>
                  <a:cubicBezTo>
                    <a:pt x="455" y="1432"/>
                    <a:pt x="439" y="1431"/>
                    <a:pt x="422" y="1429"/>
                  </a:cubicBezTo>
                  <a:cubicBezTo>
                    <a:pt x="406" y="1427"/>
                    <a:pt x="390" y="1425"/>
                    <a:pt x="374" y="1423"/>
                  </a:cubicBezTo>
                  <a:cubicBezTo>
                    <a:pt x="365" y="1422"/>
                    <a:pt x="356" y="1421"/>
                    <a:pt x="347" y="1420"/>
                  </a:cubicBezTo>
                  <a:cubicBezTo>
                    <a:pt x="347" y="1420"/>
                    <a:pt x="345" y="1420"/>
                    <a:pt x="343" y="1420"/>
                  </a:cubicBezTo>
                  <a:cubicBezTo>
                    <a:pt x="343" y="1420"/>
                    <a:pt x="342" y="1420"/>
                    <a:pt x="341" y="1420"/>
                  </a:cubicBezTo>
                  <a:cubicBezTo>
                    <a:pt x="341" y="1420"/>
                    <a:pt x="340" y="1420"/>
                    <a:pt x="339" y="1420"/>
                  </a:cubicBezTo>
                  <a:cubicBezTo>
                    <a:pt x="333" y="1420"/>
                    <a:pt x="325" y="1420"/>
                    <a:pt x="324" y="1418"/>
                  </a:cubicBezTo>
                  <a:cubicBezTo>
                    <a:pt x="321" y="1416"/>
                    <a:pt x="319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36" y="1486"/>
                    <a:pt x="349" y="1520"/>
                    <a:pt x="379" y="1557"/>
                  </a:cubicBezTo>
                  <a:cubicBezTo>
                    <a:pt x="392" y="1573"/>
                    <a:pt x="424" y="1638"/>
                    <a:pt x="449" y="1638"/>
                  </a:cubicBezTo>
                  <a:cubicBezTo>
                    <a:pt x="449" y="1638"/>
                    <a:pt x="449" y="1638"/>
                    <a:pt x="449" y="1638"/>
                  </a:cubicBezTo>
                  <a:cubicBezTo>
                    <a:pt x="454" y="1638"/>
                    <a:pt x="459" y="1635"/>
                    <a:pt x="464" y="1627"/>
                  </a:cubicBezTo>
                  <a:cubicBezTo>
                    <a:pt x="468" y="1618"/>
                    <a:pt x="472" y="1609"/>
                    <a:pt x="478" y="1598"/>
                  </a:cubicBezTo>
                  <a:cubicBezTo>
                    <a:pt x="493" y="1609"/>
                    <a:pt x="505" y="1620"/>
                    <a:pt x="518" y="1627"/>
                  </a:cubicBezTo>
                  <a:cubicBezTo>
                    <a:pt x="537" y="1638"/>
                    <a:pt x="557" y="1652"/>
                    <a:pt x="578" y="1655"/>
                  </a:cubicBezTo>
                  <a:cubicBezTo>
                    <a:pt x="605" y="1659"/>
                    <a:pt x="633" y="1661"/>
                    <a:pt x="660" y="1661"/>
                  </a:cubicBezTo>
                  <a:cubicBezTo>
                    <a:pt x="661" y="1661"/>
                    <a:pt x="662" y="1661"/>
                    <a:pt x="663" y="1661"/>
                  </a:cubicBezTo>
                  <a:cubicBezTo>
                    <a:pt x="708" y="1661"/>
                    <a:pt x="751" y="1655"/>
                    <a:pt x="793" y="1641"/>
                  </a:cubicBezTo>
                  <a:cubicBezTo>
                    <a:pt x="811" y="1635"/>
                    <a:pt x="827" y="1632"/>
                    <a:pt x="842" y="1632"/>
                  </a:cubicBezTo>
                  <a:cubicBezTo>
                    <a:pt x="842" y="1632"/>
                    <a:pt x="842" y="1632"/>
                    <a:pt x="843" y="1632"/>
                  </a:cubicBezTo>
                  <a:cubicBezTo>
                    <a:pt x="868" y="1632"/>
                    <a:pt x="890" y="1641"/>
                    <a:pt x="912" y="1661"/>
                  </a:cubicBezTo>
                  <a:cubicBezTo>
                    <a:pt x="919" y="1667"/>
                    <a:pt x="925" y="1670"/>
                    <a:pt x="929" y="1670"/>
                  </a:cubicBezTo>
                  <a:cubicBezTo>
                    <a:pt x="929" y="1670"/>
                    <a:pt x="929" y="1670"/>
                    <a:pt x="929" y="1670"/>
                  </a:cubicBezTo>
                  <a:cubicBezTo>
                    <a:pt x="936" y="1670"/>
                    <a:pt x="941" y="1664"/>
                    <a:pt x="947" y="1651"/>
                  </a:cubicBezTo>
                  <a:cubicBezTo>
                    <a:pt x="952" y="1638"/>
                    <a:pt x="959" y="1624"/>
                    <a:pt x="963" y="1611"/>
                  </a:cubicBezTo>
                  <a:cubicBezTo>
                    <a:pt x="971" y="1588"/>
                    <a:pt x="987" y="1572"/>
                    <a:pt x="1008" y="1564"/>
                  </a:cubicBezTo>
                  <a:cubicBezTo>
                    <a:pt x="1064" y="1541"/>
                    <a:pt x="1102" y="1497"/>
                    <a:pt x="1140" y="1453"/>
                  </a:cubicBezTo>
                  <a:cubicBezTo>
                    <a:pt x="1162" y="1428"/>
                    <a:pt x="1182" y="1399"/>
                    <a:pt x="1204" y="1372"/>
                  </a:cubicBezTo>
                  <a:cubicBezTo>
                    <a:pt x="1211" y="1363"/>
                    <a:pt x="1222" y="1357"/>
                    <a:pt x="1232" y="1348"/>
                  </a:cubicBezTo>
                  <a:cubicBezTo>
                    <a:pt x="1245" y="1359"/>
                    <a:pt x="1256" y="1368"/>
                    <a:pt x="1267" y="1378"/>
                  </a:cubicBezTo>
                  <a:cubicBezTo>
                    <a:pt x="1272" y="1382"/>
                    <a:pt x="1278" y="1385"/>
                    <a:pt x="1283" y="1385"/>
                  </a:cubicBezTo>
                  <a:cubicBezTo>
                    <a:pt x="1283" y="1385"/>
                    <a:pt x="1283" y="1385"/>
                    <a:pt x="1283" y="1385"/>
                  </a:cubicBezTo>
                  <a:cubicBezTo>
                    <a:pt x="1287" y="1385"/>
                    <a:pt x="1290" y="1384"/>
                    <a:pt x="1293" y="1379"/>
                  </a:cubicBezTo>
                  <a:cubicBezTo>
                    <a:pt x="1305" y="1362"/>
                    <a:pt x="1318" y="1344"/>
                    <a:pt x="1306" y="1321"/>
                  </a:cubicBezTo>
                  <a:cubicBezTo>
                    <a:pt x="1285" y="1280"/>
                    <a:pt x="1283" y="1235"/>
                    <a:pt x="1286" y="1190"/>
                  </a:cubicBezTo>
                  <a:cubicBezTo>
                    <a:pt x="1287" y="1168"/>
                    <a:pt x="1279" y="1155"/>
                    <a:pt x="1268" y="1140"/>
                  </a:cubicBezTo>
                  <a:cubicBezTo>
                    <a:pt x="1263" y="1132"/>
                    <a:pt x="1257" y="1129"/>
                    <a:pt x="1250" y="1129"/>
                  </a:cubicBezTo>
                  <a:cubicBezTo>
                    <a:pt x="1250" y="1129"/>
                    <a:pt x="1250" y="1129"/>
                    <a:pt x="1250" y="1129"/>
                  </a:cubicBezTo>
                  <a:cubicBezTo>
                    <a:pt x="1247" y="1129"/>
                    <a:pt x="1244" y="1130"/>
                    <a:pt x="1240" y="1131"/>
                  </a:cubicBezTo>
                  <a:cubicBezTo>
                    <a:pt x="1224" y="1139"/>
                    <a:pt x="1208" y="1148"/>
                    <a:pt x="1193" y="1157"/>
                  </a:cubicBezTo>
                  <a:cubicBezTo>
                    <a:pt x="1160" y="1175"/>
                    <a:pt x="1127" y="1192"/>
                    <a:pt x="1090" y="1194"/>
                  </a:cubicBezTo>
                  <a:cubicBezTo>
                    <a:pt x="1067" y="1195"/>
                    <a:pt x="1052" y="1205"/>
                    <a:pt x="1045" y="1226"/>
                  </a:cubicBezTo>
                  <a:cubicBezTo>
                    <a:pt x="1057" y="1251"/>
                    <a:pt x="1099" y="1240"/>
                    <a:pt x="1099" y="1278"/>
                  </a:cubicBezTo>
                  <a:cubicBezTo>
                    <a:pt x="1063" y="1317"/>
                    <a:pt x="1022" y="1352"/>
                    <a:pt x="966" y="1366"/>
                  </a:cubicBezTo>
                  <a:cubicBezTo>
                    <a:pt x="960" y="1367"/>
                    <a:pt x="954" y="1368"/>
                    <a:pt x="948" y="1368"/>
                  </a:cubicBezTo>
                  <a:cubicBezTo>
                    <a:pt x="947" y="1368"/>
                    <a:pt x="947" y="1368"/>
                    <a:pt x="947" y="1368"/>
                  </a:cubicBezTo>
                  <a:cubicBezTo>
                    <a:pt x="933" y="1368"/>
                    <a:pt x="920" y="1364"/>
                    <a:pt x="909" y="1356"/>
                  </a:cubicBezTo>
                  <a:cubicBezTo>
                    <a:pt x="882" y="1336"/>
                    <a:pt x="858" y="1313"/>
                    <a:pt x="845" y="1280"/>
                  </a:cubicBezTo>
                  <a:cubicBezTo>
                    <a:pt x="834" y="1251"/>
                    <a:pt x="818" y="1223"/>
                    <a:pt x="804" y="1196"/>
                  </a:cubicBezTo>
                  <a:cubicBezTo>
                    <a:pt x="799" y="1186"/>
                    <a:pt x="791" y="1178"/>
                    <a:pt x="786" y="1168"/>
                  </a:cubicBezTo>
                  <a:cubicBezTo>
                    <a:pt x="756" y="1098"/>
                    <a:pt x="725" y="1029"/>
                    <a:pt x="696" y="959"/>
                  </a:cubicBezTo>
                  <a:cubicBezTo>
                    <a:pt x="662" y="878"/>
                    <a:pt x="629" y="798"/>
                    <a:pt x="597" y="717"/>
                  </a:cubicBezTo>
                  <a:cubicBezTo>
                    <a:pt x="577" y="666"/>
                    <a:pt x="559" y="614"/>
                    <a:pt x="540" y="563"/>
                  </a:cubicBezTo>
                  <a:cubicBezTo>
                    <a:pt x="537" y="556"/>
                    <a:pt x="534" y="548"/>
                    <a:pt x="531" y="541"/>
                  </a:cubicBezTo>
                  <a:cubicBezTo>
                    <a:pt x="514" y="510"/>
                    <a:pt x="496" y="479"/>
                    <a:pt x="480" y="448"/>
                  </a:cubicBezTo>
                  <a:cubicBezTo>
                    <a:pt x="476" y="440"/>
                    <a:pt x="476" y="431"/>
                    <a:pt x="474" y="420"/>
                  </a:cubicBezTo>
                  <a:cubicBezTo>
                    <a:pt x="505" y="412"/>
                    <a:pt x="534" y="404"/>
                    <a:pt x="563" y="397"/>
                  </a:cubicBezTo>
                  <a:cubicBezTo>
                    <a:pt x="588" y="392"/>
                    <a:pt x="588" y="391"/>
                    <a:pt x="582" y="367"/>
                  </a:cubicBezTo>
                  <a:cubicBezTo>
                    <a:pt x="579" y="355"/>
                    <a:pt x="577" y="343"/>
                    <a:pt x="575" y="331"/>
                  </a:cubicBezTo>
                  <a:cubicBezTo>
                    <a:pt x="581" y="329"/>
                    <a:pt x="586" y="327"/>
                    <a:pt x="590" y="326"/>
                  </a:cubicBezTo>
                  <a:cubicBezTo>
                    <a:pt x="601" y="320"/>
                    <a:pt x="608" y="317"/>
                    <a:pt x="614" y="317"/>
                  </a:cubicBezTo>
                  <a:cubicBezTo>
                    <a:pt x="614" y="317"/>
                    <a:pt x="614" y="317"/>
                    <a:pt x="614" y="317"/>
                  </a:cubicBezTo>
                  <a:cubicBezTo>
                    <a:pt x="621" y="317"/>
                    <a:pt x="627" y="322"/>
                    <a:pt x="640" y="333"/>
                  </a:cubicBezTo>
                  <a:cubicBezTo>
                    <a:pt x="652" y="342"/>
                    <a:pt x="668" y="351"/>
                    <a:pt x="682" y="351"/>
                  </a:cubicBezTo>
                  <a:cubicBezTo>
                    <a:pt x="682" y="351"/>
                    <a:pt x="683" y="351"/>
                    <a:pt x="683" y="351"/>
                  </a:cubicBezTo>
                  <a:cubicBezTo>
                    <a:pt x="683" y="351"/>
                    <a:pt x="684" y="350"/>
                    <a:pt x="685" y="350"/>
                  </a:cubicBezTo>
                  <a:cubicBezTo>
                    <a:pt x="725" y="347"/>
                    <a:pt x="756" y="293"/>
                    <a:pt x="742" y="256"/>
                  </a:cubicBezTo>
                  <a:cubicBezTo>
                    <a:pt x="732" y="229"/>
                    <a:pt x="711" y="213"/>
                    <a:pt x="684" y="204"/>
                  </a:cubicBezTo>
                  <a:cubicBezTo>
                    <a:pt x="680" y="203"/>
                    <a:pt x="677" y="202"/>
                    <a:pt x="674" y="202"/>
                  </a:cubicBezTo>
                  <a:cubicBezTo>
                    <a:pt x="673" y="202"/>
                    <a:pt x="673" y="202"/>
                    <a:pt x="673" y="202"/>
                  </a:cubicBezTo>
                  <a:cubicBezTo>
                    <a:pt x="656" y="202"/>
                    <a:pt x="645" y="217"/>
                    <a:pt x="633" y="228"/>
                  </a:cubicBezTo>
                  <a:cubicBezTo>
                    <a:pt x="626" y="236"/>
                    <a:pt x="619" y="243"/>
                    <a:pt x="612" y="250"/>
                  </a:cubicBezTo>
                  <a:cubicBezTo>
                    <a:pt x="601" y="260"/>
                    <a:pt x="594" y="270"/>
                    <a:pt x="609" y="285"/>
                  </a:cubicBezTo>
                  <a:cubicBezTo>
                    <a:pt x="592" y="291"/>
                    <a:pt x="579" y="296"/>
                    <a:pt x="565" y="302"/>
                  </a:cubicBezTo>
                  <a:cubicBezTo>
                    <a:pt x="559" y="269"/>
                    <a:pt x="559" y="268"/>
                    <a:pt x="529" y="267"/>
                  </a:cubicBezTo>
                  <a:cubicBezTo>
                    <a:pt x="529" y="267"/>
                    <a:pt x="528" y="267"/>
                    <a:pt x="527" y="267"/>
                  </a:cubicBezTo>
                  <a:cubicBezTo>
                    <a:pt x="527" y="267"/>
                    <a:pt x="527" y="267"/>
                    <a:pt x="526" y="267"/>
                  </a:cubicBezTo>
                  <a:cubicBezTo>
                    <a:pt x="516" y="267"/>
                    <a:pt x="506" y="269"/>
                    <a:pt x="497" y="272"/>
                  </a:cubicBezTo>
                  <a:cubicBezTo>
                    <a:pt x="477" y="279"/>
                    <a:pt x="458" y="287"/>
                    <a:pt x="436" y="296"/>
                  </a:cubicBezTo>
                  <a:cubicBezTo>
                    <a:pt x="426" y="285"/>
                    <a:pt x="417" y="275"/>
                    <a:pt x="405" y="262"/>
                  </a:cubicBezTo>
                  <a:cubicBezTo>
                    <a:pt x="416" y="254"/>
                    <a:pt x="425" y="249"/>
                    <a:pt x="433" y="244"/>
                  </a:cubicBezTo>
                  <a:cubicBezTo>
                    <a:pt x="456" y="229"/>
                    <a:pt x="480" y="190"/>
                    <a:pt x="468" y="157"/>
                  </a:cubicBezTo>
                  <a:cubicBezTo>
                    <a:pt x="458" y="128"/>
                    <a:pt x="445" y="101"/>
                    <a:pt x="433" y="74"/>
                  </a:cubicBezTo>
                  <a:cubicBezTo>
                    <a:pt x="423" y="52"/>
                    <a:pt x="405" y="40"/>
                    <a:pt x="385" y="28"/>
                  </a:cubicBezTo>
                  <a:cubicBezTo>
                    <a:pt x="349" y="7"/>
                    <a:pt x="311" y="0"/>
                    <a:pt x="2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414"/>
            <p:cNvSpPr>
              <a:spLocks noEditPoints="1"/>
            </p:cNvSpPr>
            <p:nvPr/>
          </p:nvSpPr>
          <p:spPr bwMode="auto">
            <a:xfrm>
              <a:off x="3525838" y="4237038"/>
              <a:ext cx="608013" cy="942975"/>
            </a:xfrm>
            <a:custGeom>
              <a:avLst/>
              <a:gdLst>
                <a:gd name="T0" fmla="*/ 774 w 854"/>
                <a:gd name="T1" fmla="*/ 397 h 1326"/>
                <a:gd name="T2" fmla="*/ 816 w 854"/>
                <a:gd name="T3" fmla="*/ 366 h 1326"/>
                <a:gd name="T4" fmla="*/ 793 w 854"/>
                <a:gd name="T5" fmla="*/ 425 h 1326"/>
                <a:gd name="T6" fmla="*/ 464 w 854"/>
                <a:gd name="T7" fmla="*/ 298 h 1326"/>
                <a:gd name="T8" fmla="*/ 708 w 854"/>
                <a:gd name="T9" fmla="*/ 331 h 1326"/>
                <a:gd name="T10" fmla="*/ 566 w 854"/>
                <a:gd name="T11" fmla="*/ 211 h 1326"/>
                <a:gd name="T12" fmla="*/ 625 w 854"/>
                <a:gd name="T13" fmla="*/ 282 h 1326"/>
                <a:gd name="T14" fmla="*/ 374 w 854"/>
                <a:gd name="T15" fmla="*/ 198 h 1326"/>
                <a:gd name="T16" fmla="*/ 365 w 854"/>
                <a:gd name="T17" fmla="*/ 256 h 1326"/>
                <a:gd name="T18" fmla="*/ 328 w 854"/>
                <a:gd name="T19" fmla="*/ 248 h 1326"/>
                <a:gd name="T20" fmla="*/ 351 w 854"/>
                <a:gd name="T21" fmla="*/ 206 h 1326"/>
                <a:gd name="T22" fmla="*/ 569 w 854"/>
                <a:gd name="T23" fmla="*/ 157 h 1326"/>
                <a:gd name="T24" fmla="*/ 657 w 854"/>
                <a:gd name="T25" fmla="*/ 85 h 1326"/>
                <a:gd name="T26" fmla="*/ 542 w 854"/>
                <a:gd name="T27" fmla="*/ 192 h 1326"/>
                <a:gd name="T28" fmla="*/ 606 w 854"/>
                <a:gd name="T29" fmla="*/ 21 h 1326"/>
                <a:gd name="T30" fmla="*/ 676 w 854"/>
                <a:gd name="T31" fmla="*/ 240 h 1326"/>
                <a:gd name="T32" fmla="*/ 661 w 854"/>
                <a:gd name="T33" fmla="*/ 221 h 1326"/>
                <a:gd name="T34" fmla="*/ 690 w 854"/>
                <a:gd name="T35" fmla="*/ 93 h 1326"/>
                <a:gd name="T36" fmla="*/ 591 w 854"/>
                <a:gd name="T37" fmla="*/ 53 h 1326"/>
                <a:gd name="T38" fmla="*/ 604 w 854"/>
                <a:gd name="T39" fmla="*/ 0 h 1326"/>
                <a:gd name="T40" fmla="*/ 520 w 854"/>
                <a:gd name="T41" fmla="*/ 201 h 1326"/>
                <a:gd name="T42" fmla="*/ 435 w 854"/>
                <a:gd name="T43" fmla="*/ 215 h 1326"/>
                <a:gd name="T44" fmla="*/ 375 w 854"/>
                <a:gd name="T45" fmla="*/ 179 h 1326"/>
                <a:gd name="T46" fmla="*/ 313 w 854"/>
                <a:gd name="T47" fmla="*/ 269 h 1326"/>
                <a:gd name="T48" fmla="*/ 401 w 854"/>
                <a:gd name="T49" fmla="*/ 279 h 1326"/>
                <a:gd name="T50" fmla="*/ 493 w 854"/>
                <a:gd name="T51" fmla="*/ 332 h 1326"/>
                <a:gd name="T52" fmla="*/ 586 w 854"/>
                <a:gd name="T53" fmla="*/ 394 h 1326"/>
                <a:gd name="T54" fmla="*/ 411 w 854"/>
                <a:gd name="T55" fmla="*/ 981 h 1326"/>
                <a:gd name="T56" fmla="*/ 527 w 854"/>
                <a:gd name="T57" fmla="*/ 1201 h 1326"/>
                <a:gd name="T58" fmla="*/ 606 w 854"/>
                <a:gd name="T59" fmla="*/ 1176 h 1326"/>
                <a:gd name="T60" fmla="*/ 628 w 854"/>
                <a:gd name="T61" fmla="*/ 1291 h 1326"/>
                <a:gd name="T62" fmla="*/ 399 w 854"/>
                <a:gd name="T63" fmla="*/ 1275 h 1326"/>
                <a:gd name="T64" fmla="*/ 278 w 854"/>
                <a:gd name="T65" fmla="*/ 1247 h 1326"/>
                <a:gd name="T66" fmla="*/ 96 w 854"/>
                <a:gd name="T67" fmla="*/ 1126 h 1326"/>
                <a:gd name="T68" fmla="*/ 48 w 854"/>
                <a:gd name="T69" fmla="*/ 910 h 1326"/>
                <a:gd name="T70" fmla="*/ 169 w 854"/>
                <a:gd name="T71" fmla="*/ 1081 h 1326"/>
                <a:gd name="T72" fmla="*/ 299 w 854"/>
                <a:gd name="T73" fmla="*/ 1093 h 1326"/>
                <a:gd name="T74" fmla="*/ 502 w 854"/>
                <a:gd name="T75" fmla="*/ 421 h 1326"/>
                <a:gd name="T76" fmla="*/ 304 w 854"/>
                <a:gd name="T77" fmla="*/ 1022 h 1326"/>
                <a:gd name="T78" fmla="*/ 195 w 854"/>
                <a:gd name="T79" fmla="*/ 1076 h 1326"/>
                <a:gd name="T80" fmla="*/ 152 w 854"/>
                <a:gd name="T81" fmla="*/ 987 h 1326"/>
                <a:gd name="T82" fmla="*/ 126 w 854"/>
                <a:gd name="T83" fmla="*/ 961 h 1326"/>
                <a:gd name="T84" fmla="*/ 48 w 854"/>
                <a:gd name="T85" fmla="*/ 881 h 1326"/>
                <a:gd name="T86" fmla="*/ 14 w 854"/>
                <a:gd name="T87" fmla="*/ 1069 h 1326"/>
                <a:gd name="T88" fmla="*/ 59 w 854"/>
                <a:gd name="T89" fmla="*/ 1095 h 1326"/>
                <a:gd name="T90" fmla="*/ 243 w 854"/>
                <a:gd name="T91" fmla="*/ 1254 h 1326"/>
                <a:gd name="T92" fmla="*/ 294 w 854"/>
                <a:gd name="T93" fmla="*/ 1315 h 1326"/>
                <a:gd name="T94" fmla="*/ 425 w 854"/>
                <a:gd name="T95" fmla="*/ 1303 h 1326"/>
                <a:gd name="T96" fmla="*/ 604 w 854"/>
                <a:gd name="T97" fmla="*/ 1278 h 1326"/>
                <a:gd name="T98" fmla="*/ 624 w 854"/>
                <a:gd name="T99" fmla="*/ 1326 h 1326"/>
                <a:gd name="T100" fmla="*/ 720 w 854"/>
                <a:gd name="T101" fmla="*/ 1161 h 1326"/>
                <a:gd name="T102" fmla="*/ 573 w 854"/>
                <a:gd name="T103" fmla="*/ 1112 h 1326"/>
                <a:gd name="T104" fmla="*/ 443 w 854"/>
                <a:gd name="T105" fmla="*/ 1161 h 1326"/>
                <a:gd name="T106" fmla="*/ 431 w 854"/>
                <a:gd name="T107" fmla="*/ 985 h 1326"/>
                <a:gd name="T108" fmla="*/ 583 w 854"/>
                <a:gd name="T109" fmla="*/ 493 h 1326"/>
                <a:gd name="T110" fmla="*/ 676 w 854"/>
                <a:gd name="T111" fmla="*/ 410 h 1326"/>
                <a:gd name="T112" fmla="*/ 726 w 854"/>
                <a:gd name="T113" fmla="*/ 381 h 1326"/>
                <a:gd name="T114" fmla="*/ 769 w 854"/>
                <a:gd name="T115" fmla="*/ 441 h 1326"/>
                <a:gd name="T116" fmla="*/ 833 w 854"/>
                <a:gd name="T117" fmla="*/ 350 h 1326"/>
                <a:gd name="T118" fmla="*/ 757 w 854"/>
                <a:gd name="T119" fmla="*/ 367 h 1326"/>
                <a:gd name="T120" fmla="*/ 699 w 854"/>
                <a:gd name="T121" fmla="*/ 306 h 1326"/>
                <a:gd name="T122" fmla="*/ 682 w 854"/>
                <a:gd name="T123" fmla="*/ 259 h 1326"/>
                <a:gd name="T124" fmla="*/ 698 w 854"/>
                <a:gd name="T125" fmla="*/ 4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4" h="1326">
                  <a:moveTo>
                    <a:pt x="793" y="425"/>
                  </a:moveTo>
                  <a:cubicBezTo>
                    <a:pt x="791" y="425"/>
                    <a:pt x="789" y="425"/>
                    <a:pt x="787" y="424"/>
                  </a:cubicBezTo>
                  <a:cubicBezTo>
                    <a:pt x="784" y="424"/>
                    <a:pt x="783" y="423"/>
                    <a:pt x="781" y="421"/>
                  </a:cubicBezTo>
                  <a:cubicBezTo>
                    <a:pt x="775" y="416"/>
                    <a:pt x="772" y="407"/>
                    <a:pt x="774" y="397"/>
                  </a:cubicBezTo>
                  <a:cubicBezTo>
                    <a:pt x="775" y="391"/>
                    <a:pt x="777" y="385"/>
                    <a:pt x="779" y="378"/>
                  </a:cubicBezTo>
                  <a:cubicBezTo>
                    <a:pt x="782" y="368"/>
                    <a:pt x="788" y="361"/>
                    <a:pt x="799" y="361"/>
                  </a:cubicBezTo>
                  <a:cubicBezTo>
                    <a:pt x="799" y="361"/>
                    <a:pt x="800" y="361"/>
                    <a:pt x="800" y="361"/>
                  </a:cubicBezTo>
                  <a:cubicBezTo>
                    <a:pt x="806" y="361"/>
                    <a:pt x="812" y="362"/>
                    <a:pt x="816" y="366"/>
                  </a:cubicBezTo>
                  <a:cubicBezTo>
                    <a:pt x="819" y="369"/>
                    <a:pt x="822" y="373"/>
                    <a:pt x="823" y="379"/>
                  </a:cubicBezTo>
                  <a:cubicBezTo>
                    <a:pt x="824" y="383"/>
                    <a:pt x="825" y="387"/>
                    <a:pt x="825" y="388"/>
                  </a:cubicBezTo>
                  <a:cubicBezTo>
                    <a:pt x="828" y="403"/>
                    <a:pt x="824" y="414"/>
                    <a:pt x="814" y="419"/>
                  </a:cubicBezTo>
                  <a:cubicBezTo>
                    <a:pt x="808" y="423"/>
                    <a:pt x="800" y="425"/>
                    <a:pt x="793" y="425"/>
                  </a:cubicBezTo>
                  <a:moveTo>
                    <a:pt x="691" y="368"/>
                  </a:moveTo>
                  <a:cubicBezTo>
                    <a:pt x="668" y="363"/>
                    <a:pt x="645" y="360"/>
                    <a:pt x="622" y="354"/>
                  </a:cubicBezTo>
                  <a:cubicBezTo>
                    <a:pt x="597" y="347"/>
                    <a:pt x="570" y="341"/>
                    <a:pt x="546" y="329"/>
                  </a:cubicBezTo>
                  <a:cubicBezTo>
                    <a:pt x="520" y="315"/>
                    <a:pt x="489" y="316"/>
                    <a:pt x="464" y="298"/>
                  </a:cubicBezTo>
                  <a:cubicBezTo>
                    <a:pt x="458" y="294"/>
                    <a:pt x="449" y="296"/>
                    <a:pt x="442" y="295"/>
                  </a:cubicBezTo>
                  <a:cubicBezTo>
                    <a:pt x="434" y="293"/>
                    <a:pt x="427" y="292"/>
                    <a:pt x="415" y="289"/>
                  </a:cubicBezTo>
                  <a:cubicBezTo>
                    <a:pt x="424" y="271"/>
                    <a:pt x="431" y="256"/>
                    <a:pt x="439" y="239"/>
                  </a:cubicBezTo>
                  <a:cubicBezTo>
                    <a:pt x="529" y="270"/>
                    <a:pt x="617" y="300"/>
                    <a:pt x="708" y="331"/>
                  </a:cubicBezTo>
                  <a:cubicBezTo>
                    <a:pt x="702" y="344"/>
                    <a:pt x="697" y="354"/>
                    <a:pt x="691" y="368"/>
                  </a:cubicBezTo>
                  <a:moveTo>
                    <a:pt x="625" y="282"/>
                  </a:moveTo>
                  <a:cubicBezTo>
                    <a:pt x="600" y="273"/>
                    <a:pt x="577" y="264"/>
                    <a:pt x="550" y="255"/>
                  </a:cubicBezTo>
                  <a:cubicBezTo>
                    <a:pt x="556" y="239"/>
                    <a:pt x="560" y="225"/>
                    <a:pt x="566" y="211"/>
                  </a:cubicBezTo>
                  <a:cubicBezTo>
                    <a:pt x="569" y="205"/>
                    <a:pt x="584" y="200"/>
                    <a:pt x="595" y="200"/>
                  </a:cubicBezTo>
                  <a:cubicBezTo>
                    <a:pt x="598" y="200"/>
                    <a:pt x="601" y="200"/>
                    <a:pt x="604" y="201"/>
                  </a:cubicBezTo>
                  <a:cubicBezTo>
                    <a:pt x="616" y="207"/>
                    <a:pt x="628" y="215"/>
                    <a:pt x="642" y="223"/>
                  </a:cubicBezTo>
                  <a:cubicBezTo>
                    <a:pt x="637" y="243"/>
                    <a:pt x="631" y="261"/>
                    <a:pt x="625" y="282"/>
                  </a:cubicBezTo>
                  <a:moveTo>
                    <a:pt x="351" y="206"/>
                  </a:moveTo>
                  <a:cubicBezTo>
                    <a:pt x="349" y="202"/>
                    <a:pt x="347" y="199"/>
                    <a:pt x="345" y="195"/>
                  </a:cubicBezTo>
                  <a:cubicBezTo>
                    <a:pt x="349" y="194"/>
                    <a:pt x="354" y="193"/>
                    <a:pt x="359" y="193"/>
                  </a:cubicBezTo>
                  <a:cubicBezTo>
                    <a:pt x="365" y="193"/>
                    <a:pt x="370" y="194"/>
                    <a:pt x="374" y="198"/>
                  </a:cubicBezTo>
                  <a:cubicBezTo>
                    <a:pt x="374" y="198"/>
                    <a:pt x="374" y="198"/>
                    <a:pt x="374" y="198"/>
                  </a:cubicBezTo>
                  <a:cubicBezTo>
                    <a:pt x="378" y="201"/>
                    <a:pt x="389" y="220"/>
                    <a:pt x="386" y="224"/>
                  </a:cubicBezTo>
                  <a:cubicBezTo>
                    <a:pt x="380" y="234"/>
                    <a:pt x="374" y="243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6"/>
                    <a:pt x="363" y="256"/>
                    <a:pt x="362" y="256"/>
                  </a:cubicBezTo>
                  <a:cubicBezTo>
                    <a:pt x="361" y="256"/>
                    <a:pt x="360" y="256"/>
                    <a:pt x="359" y="256"/>
                  </a:cubicBezTo>
                  <a:cubicBezTo>
                    <a:pt x="356" y="256"/>
                    <a:pt x="352" y="256"/>
                    <a:pt x="349" y="255"/>
                  </a:cubicBezTo>
                  <a:cubicBezTo>
                    <a:pt x="339" y="254"/>
                    <a:pt x="332" y="252"/>
                    <a:pt x="328" y="248"/>
                  </a:cubicBezTo>
                  <a:cubicBezTo>
                    <a:pt x="322" y="244"/>
                    <a:pt x="320" y="237"/>
                    <a:pt x="321" y="228"/>
                  </a:cubicBezTo>
                  <a:cubicBezTo>
                    <a:pt x="321" y="221"/>
                    <a:pt x="336" y="202"/>
                    <a:pt x="345" y="202"/>
                  </a:cubicBezTo>
                  <a:cubicBezTo>
                    <a:pt x="347" y="202"/>
                    <a:pt x="348" y="202"/>
                    <a:pt x="349" y="203"/>
                  </a:cubicBezTo>
                  <a:cubicBezTo>
                    <a:pt x="350" y="204"/>
                    <a:pt x="350" y="205"/>
                    <a:pt x="351" y="206"/>
                  </a:cubicBezTo>
                  <a:moveTo>
                    <a:pt x="673" y="206"/>
                  </a:moveTo>
                  <a:cubicBezTo>
                    <a:pt x="651" y="198"/>
                    <a:pt x="634" y="190"/>
                    <a:pt x="616" y="187"/>
                  </a:cubicBezTo>
                  <a:cubicBezTo>
                    <a:pt x="603" y="184"/>
                    <a:pt x="593" y="178"/>
                    <a:pt x="584" y="171"/>
                  </a:cubicBezTo>
                  <a:cubicBezTo>
                    <a:pt x="578" y="166"/>
                    <a:pt x="574" y="162"/>
                    <a:pt x="569" y="157"/>
                  </a:cubicBezTo>
                  <a:cubicBezTo>
                    <a:pt x="554" y="141"/>
                    <a:pt x="561" y="122"/>
                    <a:pt x="565" y="104"/>
                  </a:cubicBezTo>
                  <a:cubicBezTo>
                    <a:pt x="569" y="89"/>
                    <a:pt x="577" y="74"/>
                    <a:pt x="595" y="71"/>
                  </a:cubicBezTo>
                  <a:cubicBezTo>
                    <a:pt x="600" y="70"/>
                    <a:pt x="605" y="70"/>
                    <a:pt x="611" y="70"/>
                  </a:cubicBezTo>
                  <a:cubicBezTo>
                    <a:pt x="628" y="70"/>
                    <a:pt x="645" y="74"/>
                    <a:pt x="657" y="85"/>
                  </a:cubicBezTo>
                  <a:cubicBezTo>
                    <a:pt x="668" y="93"/>
                    <a:pt x="675" y="105"/>
                    <a:pt x="676" y="121"/>
                  </a:cubicBezTo>
                  <a:cubicBezTo>
                    <a:pt x="678" y="140"/>
                    <a:pt x="682" y="159"/>
                    <a:pt x="683" y="178"/>
                  </a:cubicBezTo>
                  <a:cubicBezTo>
                    <a:pt x="683" y="187"/>
                    <a:pt x="676" y="196"/>
                    <a:pt x="673" y="206"/>
                  </a:cubicBezTo>
                  <a:moveTo>
                    <a:pt x="542" y="192"/>
                  </a:moveTo>
                  <a:cubicBezTo>
                    <a:pt x="519" y="171"/>
                    <a:pt x="517" y="147"/>
                    <a:pt x="516" y="125"/>
                  </a:cubicBezTo>
                  <a:cubicBezTo>
                    <a:pt x="515" y="99"/>
                    <a:pt x="523" y="75"/>
                    <a:pt x="537" y="53"/>
                  </a:cubicBezTo>
                  <a:cubicBezTo>
                    <a:pt x="551" y="30"/>
                    <a:pt x="575" y="21"/>
                    <a:pt x="600" y="21"/>
                  </a:cubicBezTo>
                  <a:cubicBezTo>
                    <a:pt x="602" y="21"/>
                    <a:pt x="604" y="21"/>
                    <a:pt x="606" y="21"/>
                  </a:cubicBezTo>
                  <a:cubicBezTo>
                    <a:pt x="636" y="23"/>
                    <a:pt x="661" y="35"/>
                    <a:pt x="680" y="51"/>
                  </a:cubicBezTo>
                  <a:cubicBezTo>
                    <a:pt x="710" y="75"/>
                    <a:pt x="727" y="110"/>
                    <a:pt x="733" y="139"/>
                  </a:cubicBezTo>
                  <a:cubicBezTo>
                    <a:pt x="740" y="174"/>
                    <a:pt x="723" y="205"/>
                    <a:pt x="702" y="232"/>
                  </a:cubicBezTo>
                  <a:cubicBezTo>
                    <a:pt x="698" y="237"/>
                    <a:pt x="686" y="240"/>
                    <a:pt x="676" y="240"/>
                  </a:cubicBezTo>
                  <a:cubicBezTo>
                    <a:pt x="667" y="240"/>
                    <a:pt x="660" y="239"/>
                    <a:pt x="655" y="235"/>
                  </a:cubicBezTo>
                  <a:cubicBezTo>
                    <a:pt x="655" y="235"/>
                    <a:pt x="655" y="235"/>
                    <a:pt x="655" y="235"/>
                  </a:cubicBezTo>
                  <a:cubicBezTo>
                    <a:pt x="652" y="233"/>
                    <a:pt x="652" y="228"/>
                    <a:pt x="650" y="224"/>
                  </a:cubicBezTo>
                  <a:cubicBezTo>
                    <a:pt x="655" y="222"/>
                    <a:pt x="658" y="221"/>
                    <a:pt x="661" y="221"/>
                  </a:cubicBezTo>
                  <a:cubicBezTo>
                    <a:pt x="661" y="221"/>
                    <a:pt x="661" y="221"/>
                    <a:pt x="661" y="221"/>
                  </a:cubicBezTo>
                  <a:cubicBezTo>
                    <a:pt x="661" y="221"/>
                    <a:pt x="662" y="221"/>
                    <a:pt x="662" y="221"/>
                  </a:cubicBezTo>
                  <a:cubicBezTo>
                    <a:pt x="691" y="221"/>
                    <a:pt x="711" y="203"/>
                    <a:pt x="708" y="174"/>
                  </a:cubicBezTo>
                  <a:cubicBezTo>
                    <a:pt x="705" y="146"/>
                    <a:pt x="701" y="118"/>
                    <a:pt x="690" y="93"/>
                  </a:cubicBezTo>
                  <a:cubicBezTo>
                    <a:pt x="687" y="85"/>
                    <a:pt x="680" y="78"/>
                    <a:pt x="673" y="71"/>
                  </a:cubicBezTo>
                  <a:cubicBezTo>
                    <a:pt x="666" y="66"/>
                    <a:pt x="657" y="61"/>
                    <a:pt x="650" y="58"/>
                  </a:cubicBezTo>
                  <a:cubicBezTo>
                    <a:pt x="638" y="53"/>
                    <a:pt x="624" y="51"/>
                    <a:pt x="611" y="51"/>
                  </a:cubicBezTo>
                  <a:cubicBezTo>
                    <a:pt x="604" y="51"/>
                    <a:pt x="597" y="52"/>
                    <a:pt x="591" y="53"/>
                  </a:cubicBezTo>
                  <a:cubicBezTo>
                    <a:pt x="571" y="55"/>
                    <a:pt x="554" y="64"/>
                    <a:pt x="546" y="87"/>
                  </a:cubicBezTo>
                  <a:cubicBezTo>
                    <a:pt x="538" y="111"/>
                    <a:pt x="532" y="135"/>
                    <a:pt x="538" y="160"/>
                  </a:cubicBezTo>
                  <a:cubicBezTo>
                    <a:pt x="541" y="169"/>
                    <a:pt x="540" y="178"/>
                    <a:pt x="542" y="192"/>
                  </a:cubicBezTo>
                  <a:moveTo>
                    <a:pt x="604" y="0"/>
                  </a:moveTo>
                  <a:cubicBezTo>
                    <a:pt x="578" y="0"/>
                    <a:pt x="551" y="8"/>
                    <a:pt x="527" y="24"/>
                  </a:cubicBezTo>
                  <a:cubicBezTo>
                    <a:pt x="521" y="28"/>
                    <a:pt x="516" y="35"/>
                    <a:pt x="514" y="41"/>
                  </a:cubicBezTo>
                  <a:cubicBezTo>
                    <a:pt x="506" y="61"/>
                    <a:pt x="499" y="81"/>
                    <a:pt x="494" y="101"/>
                  </a:cubicBezTo>
                  <a:cubicBezTo>
                    <a:pt x="486" y="138"/>
                    <a:pt x="493" y="172"/>
                    <a:pt x="520" y="201"/>
                  </a:cubicBezTo>
                  <a:cubicBezTo>
                    <a:pt x="527" y="209"/>
                    <a:pt x="533" y="216"/>
                    <a:pt x="540" y="224"/>
                  </a:cubicBezTo>
                  <a:cubicBezTo>
                    <a:pt x="538" y="232"/>
                    <a:pt x="536" y="240"/>
                    <a:pt x="534" y="249"/>
                  </a:cubicBezTo>
                  <a:cubicBezTo>
                    <a:pt x="506" y="246"/>
                    <a:pt x="483" y="234"/>
                    <a:pt x="460" y="224"/>
                  </a:cubicBezTo>
                  <a:cubicBezTo>
                    <a:pt x="447" y="218"/>
                    <a:pt x="440" y="215"/>
                    <a:pt x="435" y="215"/>
                  </a:cubicBezTo>
                  <a:cubicBezTo>
                    <a:pt x="427" y="215"/>
                    <a:pt x="424" y="222"/>
                    <a:pt x="416" y="242"/>
                  </a:cubicBezTo>
                  <a:cubicBezTo>
                    <a:pt x="407" y="232"/>
                    <a:pt x="408" y="219"/>
                    <a:pt x="406" y="209"/>
                  </a:cubicBezTo>
                  <a:cubicBezTo>
                    <a:pt x="403" y="197"/>
                    <a:pt x="401" y="190"/>
                    <a:pt x="395" y="186"/>
                  </a:cubicBezTo>
                  <a:cubicBezTo>
                    <a:pt x="391" y="182"/>
                    <a:pt x="385" y="180"/>
                    <a:pt x="375" y="179"/>
                  </a:cubicBezTo>
                  <a:cubicBezTo>
                    <a:pt x="368" y="178"/>
                    <a:pt x="360" y="177"/>
                    <a:pt x="353" y="177"/>
                  </a:cubicBezTo>
                  <a:cubicBezTo>
                    <a:pt x="353" y="177"/>
                    <a:pt x="353" y="177"/>
                    <a:pt x="352" y="177"/>
                  </a:cubicBezTo>
                  <a:cubicBezTo>
                    <a:pt x="326" y="177"/>
                    <a:pt x="299" y="203"/>
                    <a:pt x="297" y="229"/>
                  </a:cubicBezTo>
                  <a:cubicBezTo>
                    <a:pt x="296" y="245"/>
                    <a:pt x="302" y="259"/>
                    <a:pt x="313" y="269"/>
                  </a:cubicBezTo>
                  <a:cubicBezTo>
                    <a:pt x="321" y="275"/>
                    <a:pt x="330" y="279"/>
                    <a:pt x="342" y="280"/>
                  </a:cubicBezTo>
                  <a:cubicBezTo>
                    <a:pt x="345" y="280"/>
                    <a:pt x="348" y="280"/>
                    <a:pt x="351" y="280"/>
                  </a:cubicBezTo>
                  <a:cubicBezTo>
                    <a:pt x="367" y="280"/>
                    <a:pt x="384" y="276"/>
                    <a:pt x="401" y="274"/>
                  </a:cubicBezTo>
                  <a:cubicBezTo>
                    <a:pt x="401" y="275"/>
                    <a:pt x="401" y="277"/>
                    <a:pt x="401" y="279"/>
                  </a:cubicBezTo>
                  <a:cubicBezTo>
                    <a:pt x="399" y="293"/>
                    <a:pt x="399" y="299"/>
                    <a:pt x="404" y="303"/>
                  </a:cubicBezTo>
                  <a:cubicBezTo>
                    <a:pt x="407" y="305"/>
                    <a:pt x="412" y="307"/>
                    <a:pt x="420" y="310"/>
                  </a:cubicBezTo>
                  <a:cubicBezTo>
                    <a:pt x="437" y="315"/>
                    <a:pt x="454" y="319"/>
                    <a:pt x="471" y="323"/>
                  </a:cubicBezTo>
                  <a:cubicBezTo>
                    <a:pt x="482" y="326"/>
                    <a:pt x="488" y="328"/>
                    <a:pt x="493" y="332"/>
                  </a:cubicBezTo>
                  <a:cubicBezTo>
                    <a:pt x="499" y="337"/>
                    <a:pt x="501" y="345"/>
                    <a:pt x="502" y="361"/>
                  </a:cubicBezTo>
                  <a:cubicBezTo>
                    <a:pt x="506" y="357"/>
                    <a:pt x="510" y="353"/>
                    <a:pt x="515" y="346"/>
                  </a:cubicBezTo>
                  <a:cubicBezTo>
                    <a:pt x="538" y="353"/>
                    <a:pt x="562" y="361"/>
                    <a:pt x="587" y="369"/>
                  </a:cubicBezTo>
                  <a:cubicBezTo>
                    <a:pt x="587" y="378"/>
                    <a:pt x="588" y="386"/>
                    <a:pt x="586" y="394"/>
                  </a:cubicBezTo>
                  <a:cubicBezTo>
                    <a:pt x="573" y="440"/>
                    <a:pt x="560" y="486"/>
                    <a:pt x="547" y="531"/>
                  </a:cubicBezTo>
                  <a:cubicBezTo>
                    <a:pt x="529" y="591"/>
                    <a:pt x="510" y="650"/>
                    <a:pt x="492" y="709"/>
                  </a:cubicBezTo>
                  <a:cubicBezTo>
                    <a:pt x="472" y="772"/>
                    <a:pt x="451" y="835"/>
                    <a:pt x="431" y="898"/>
                  </a:cubicBezTo>
                  <a:cubicBezTo>
                    <a:pt x="423" y="926"/>
                    <a:pt x="418" y="954"/>
                    <a:pt x="411" y="981"/>
                  </a:cubicBezTo>
                  <a:cubicBezTo>
                    <a:pt x="404" y="1004"/>
                    <a:pt x="393" y="1026"/>
                    <a:pt x="388" y="1050"/>
                  </a:cubicBezTo>
                  <a:cubicBezTo>
                    <a:pt x="379" y="1097"/>
                    <a:pt x="382" y="1143"/>
                    <a:pt x="417" y="1171"/>
                  </a:cubicBezTo>
                  <a:cubicBezTo>
                    <a:pt x="428" y="1181"/>
                    <a:pt x="443" y="1188"/>
                    <a:pt x="463" y="1193"/>
                  </a:cubicBezTo>
                  <a:cubicBezTo>
                    <a:pt x="484" y="1199"/>
                    <a:pt x="506" y="1201"/>
                    <a:pt x="527" y="1201"/>
                  </a:cubicBezTo>
                  <a:cubicBezTo>
                    <a:pt x="546" y="1201"/>
                    <a:pt x="565" y="1199"/>
                    <a:pt x="585" y="1196"/>
                  </a:cubicBezTo>
                  <a:cubicBezTo>
                    <a:pt x="587" y="1195"/>
                    <a:pt x="589" y="1194"/>
                    <a:pt x="592" y="1194"/>
                  </a:cubicBezTo>
                  <a:cubicBezTo>
                    <a:pt x="600" y="1191"/>
                    <a:pt x="611" y="1191"/>
                    <a:pt x="609" y="1180"/>
                  </a:cubicBezTo>
                  <a:cubicBezTo>
                    <a:pt x="609" y="1178"/>
                    <a:pt x="608" y="1177"/>
                    <a:pt x="606" y="1176"/>
                  </a:cubicBezTo>
                  <a:cubicBezTo>
                    <a:pt x="603" y="1173"/>
                    <a:pt x="596" y="1170"/>
                    <a:pt x="590" y="1166"/>
                  </a:cubicBezTo>
                  <a:cubicBezTo>
                    <a:pt x="590" y="1162"/>
                    <a:pt x="590" y="1154"/>
                    <a:pt x="589" y="1146"/>
                  </a:cubicBezTo>
                  <a:cubicBezTo>
                    <a:pt x="625" y="1158"/>
                    <a:pt x="661" y="1169"/>
                    <a:pt x="696" y="1181"/>
                  </a:cubicBezTo>
                  <a:cubicBezTo>
                    <a:pt x="693" y="1195"/>
                    <a:pt x="642" y="1279"/>
                    <a:pt x="628" y="1291"/>
                  </a:cubicBezTo>
                  <a:cubicBezTo>
                    <a:pt x="626" y="1277"/>
                    <a:pt x="624" y="1263"/>
                    <a:pt x="621" y="1247"/>
                  </a:cubicBezTo>
                  <a:cubicBezTo>
                    <a:pt x="581" y="1255"/>
                    <a:pt x="543" y="1260"/>
                    <a:pt x="506" y="1269"/>
                  </a:cubicBezTo>
                  <a:cubicBezTo>
                    <a:pt x="483" y="1275"/>
                    <a:pt x="460" y="1279"/>
                    <a:pt x="437" y="1279"/>
                  </a:cubicBezTo>
                  <a:cubicBezTo>
                    <a:pt x="425" y="1279"/>
                    <a:pt x="412" y="1278"/>
                    <a:pt x="399" y="1275"/>
                  </a:cubicBezTo>
                  <a:cubicBezTo>
                    <a:pt x="386" y="1272"/>
                    <a:pt x="372" y="1270"/>
                    <a:pt x="360" y="1270"/>
                  </a:cubicBezTo>
                  <a:cubicBezTo>
                    <a:pt x="336" y="1270"/>
                    <a:pt x="314" y="1276"/>
                    <a:pt x="291" y="1290"/>
                  </a:cubicBezTo>
                  <a:cubicBezTo>
                    <a:pt x="290" y="1283"/>
                    <a:pt x="287" y="1279"/>
                    <a:pt x="287" y="1275"/>
                  </a:cubicBezTo>
                  <a:cubicBezTo>
                    <a:pt x="290" y="1262"/>
                    <a:pt x="286" y="1254"/>
                    <a:pt x="278" y="1247"/>
                  </a:cubicBezTo>
                  <a:cubicBezTo>
                    <a:pt x="275" y="1245"/>
                    <a:pt x="273" y="1244"/>
                    <a:pt x="270" y="1242"/>
                  </a:cubicBezTo>
                  <a:cubicBezTo>
                    <a:pt x="248" y="1230"/>
                    <a:pt x="227" y="1218"/>
                    <a:pt x="205" y="1208"/>
                  </a:cubicBezTo>
                  <a:cubicBezTo>
                    <a:pt x="180" y="1197"/>
                    <a:pt x="158" y="1183"/>
                    <a:pt x="137" y="1166"/>
                  </a:cubicBezTo>
                  <a:cubicBezTo>
                    <a:pt x="122" y="1153"/>
                    <a:pt x="109" y="1140"/>
                    <a:pt x="96" y="1126"/>
                  </a:cubicBezTo>
                  <a:cubicBezTo>
                    <a:pt x="85" y="1114"/>
                    <a:pt x="80" y="1098"/>
                    <a:pt x="73" y="1084"/>
                  </a:cubicBezTo>
                  <a:cubicBezTo>
                    <a:pt x="67" y="1070"/>
                    <a:pt x="63" y="1056"/>
                    <a:pt x="57" y="1041"/>
                  </a:cubicBezTo>
                  <a:cubicBezTo>
                    <a:pt x="46" y="1043"/>
                    <a:pt x="37" y="1045"/>
                    <a:pt x="25" y="1048"/>
                  </a:cubicBezTo>
                  <a:cubicBezTo>
                    <a:pt x="22" y="1000"/>
                    <a:pt x="36" y="957"/>
                    <a:pt x="48" y="910"/>
                  </a:cubicBezTo>
                  <a:cubicBezTo>
                    <a:pt x="74" y="939"/>
                    <a:pt x="103" y="957"/>
                    <a:pt x="129" y="985"/>
                  </a:cubicBezTo>
                  <a:cubicBezTo>
                    <a:pt x="120" y="993"/>
                    <a:pt x="114" y="1010"/>
                    <a:pt x="123" y="1020"/>
                  </a:cubicBezTo>
                  <a:cubicBezTo>
                    <a:pt x="138" y="1037"/>
                    <a:pt x="150" y="1056"/>
                    <a:pt x="164" y="1075"/>
                  </a:cubicBezTo>
                  <a:cubicBezTo>
                    <a:pt x="165" y="1077"/>
                    <a:pt x="167" y="1079"/>
                    <a:pt x="169" y="1081"/>
                  </a:cubicBezTo>
                  <a:cubicBezTo>
                    <a:pt x="169" y="1081"/>
                    <a:pt x="170" y="1082"/>
                    <a:pt x="171" y="1082"/>
                  </a:cubicBezTo>
                  <a:cubicBezTo>
                    <a:pt x="201" y="1097"/>
                    <a:pt x="232" y="1112"/>
                    <a:pt x="267" y="1112"/>
                  </a:cubicBezTo>
                  <a:cubicBezTo>
                    <a:pt x="267" y="1112"/>
                    <a:pt x="267" y="1112"/>
                    <a:pt x="267" y="1112"/>
                  </a:cubicBezTo>
                  <a:cubicBezTo>
                    <a:pt x="281" y="1112"/>
                    <a:pt x="290" y="1108"/>
                    <a:pt x="299" y="1093"/>
                  </a:cubicBezTo>
                  <a:cubicBezTo>
                    <a:pt x="309" y="1073"/>
                    <a:pt x="318" y="1052"/>
                    <a:pt x="325" y="1030"/>
                  </a:cubicBezTo>
                  <a:cubicBezTo>
                    <a:pt x="332" y="1011"/>
                    <a:pt x="333" y="993"/>
                    <a:pt x="338" y="974"/>
                  </a:cubicBezTo>
                  <a:cubicBezTo>
                    <a:pt x="352" y="927"/>
                    <a:pt x="366" y="880"/>
                    <a:pt x="380" y="834"/>
                  </a:cubicBezTo>
                  <a:cubicBezTo>
                    <a:pt x="421" y="696"/>
                    <a:pt x="461" y="558"/>
                    <a:pt x="502" y="421"/>
                  </a:cubicBezTo>
                  <a:cubicBezTo>
                    <a:pt x="508" y="400"/>
                    <a:pt x="514" y="375"/>
                    <a:pt x="500" y="359"/>
                  </a:cubicBezTo>
                  <a:cubicBezTo>
                    <a:pt x="469" y="449"/>
                    <a:pt x="442" y="540"/>
                    <a:pt x="417" y="632"/>
                  </a:cubicBezTo>
                  <a:cubicBezTo>
                    <a:pt x="393" y="721"/>
                    <a:pt x="366" y="809"/>
                    <a:pt x="337" y="897"/>
                  </a:cubicBezTo>
                  <a:cubicBezTo>
                    <a:pt x="324" y="937"/>
                    <a:pt x="323" y="984"/>
                    <a:pt x="304" y="1022"/>
                  </a:cubicBezTo>
                  <a:cubicBezTo>
                    <a:pt x="298" y="1035"/>
                    <a:pt x="293" y="1050"/>
                    <a:pt x="287" y="1064"/>
                  </a:cubicBezTo>
                  <a:cubicBezTo>
                    <a:pt x="279" y="1082"/>
                    <a:pt x="271" y="1089"/>
                    <a:pt x="255" y="1089"/>
                  </a:cubicBezTo>
                  <a:cubicBezTo>
                    <a:pt x="251" y="1089"/>
                    <a:pt x="247" y="1088"/>
                    <a:pt x="241" y="1087"/>
                  </a:cubicBezTo>
                  <a:cubicBezTo>
                    <a:pt x="226" y="1085"/>
                    <a:pt x="207" y="1086"/>
                    <a:pt x="195" y="1076"/>
                  </a:cubicBezTo>
                  <a:cubicBezTo>
                    <a:pt x="195" y="1076"/>
                    <a:pt x="195" y="1075"/>
                    <a:pt x="194" y="1075"/>
                  </a:cubicBezTo>
                  <a:cubicBezTo>
                    <a:pt x="180" y="1062"/>
                    <a:pt x="166" y="1048"/>
                    <a:pt x="154" y="1034"/>
                  </a:cubicBezTo>
                  <a:cubicBezTo>
                    <a:pt x="149" y="1027"/>
                    <a:pt x="133" y="1013"/>
                    <a:pt x="135" y="1003"/>
                  </a:cubicBezTo>
                  <a:cubicBezTo>
                    <a:pt x="137" y="997"/>
                    <a:pt x="152" y="992"/>
                    <a:pt x="152" y="987"/>
                  </a:cubicBezTo>
                  <a:cubicBezTo>
                    <a:pt x="149" y="981"/>
                    <a:pt x="144" y="976"/>
                    <a:pt x="138" y="972"/>
                  </a:cubicBezTo>
                  <a:cubicBezTo>
                    <a:pt x="137" y="970"/>
                    <a:pt x="135" y="969"/>
                    <a:pt x="134" y="968"/>
                  </a:cubicBezTo>
                  <a:cubicBezTo>
                    <a:pt x="132" y="967"/>
                    <a:pt x="130" y="965"/>
                    <a:pt x="129" y="964"/>
                  </a:cubicBezTo>
                  <a:cubicBezTo>
                    <a:pt x="128" y="963"/>
                    <a:pt x="127" y="962"/>
                    <a:pt x="126" y="961"/>
                  </a:cubicBezTo>
                  <a:cubicBezTo>
                    <a:pt x="116" y="953"/>
                    <a:pt x="108" y="944"/>
                    <a:pt x="99" y="935"/>
                  </a:cubicBezTo>
                  <a:cubicBezTo>
                    <a:pt x="91" y="927"/>
                    <a:pt x="82" y="917"/>
                    <a:pt x="74" y="908"/>
                  </a:cubicBezTo>
                  <a:cubicBezTo>
                    <a:pt x="70" y="904"/>
                    <a:pt x="65" y="899"/>
                    <a:pt x="60" y="894"/>
                  </a:cubicBezTo>
                  <a:cubicBezTo>
                    <a:pt x="58" y="892"/>
                    <a:pt x="48" y="884"/>
                    <a:pt x="48" y="881"/>
                  </a:cubicBezTo>
                  <a:cubicBezTo>
                    <a:pt x="47" y="879"/>
                    <a:pt x="47" y="877"/>
                    <a:pt x="45" y="876"/>
                  </a:cubicBezTo>
                  <a:cubicBezTo>
                    <a:pt x="45" y="876"/>
                    <a:pt x="45" y="876"/>
                    <a:pt x="45" y="876"/>
                  </a:cubicBezTo>
                  <a:cubicBezTo>
                    <a:pt x="22" y="927"/>
                    <a:pt x="13" y="953"/>
                    <a:pt x="13" y="989"/>
                  </a:cubicBezTo>
                  <a:cubicBezTo>
                    <a:pt x="12" y="1004"/>
                    <a:pt x="0" y="1057"/>
                    <a:pt x="14" y="1069"/>
                  </a:cubicBezTo>
                  <a:cubicBezTo>
                    <a:pt x="16" y="1070"/>
                    <a:pt x="18" y="1071"/>
                    <a:pt x="20" y="1071"/>
                  </a:cubicBezTo>
                  <a:cubicBezTo>
                    <a:pt x="23" y="1071"/>
                    <a:pt x="25" y="1070"/>
                    <a:pt x="28" y="1069"/>
                  </a:cubicBezTo>
                  <a:cubicBezTo>
                    <a:pt x="35" y="1066"/>
                    <a:pt x="41" y="1063"/>
                    <a:pt x="50" y="1059"/>
                  </a:cubicBezTo>
                  <a:cubicBezTo>
                    <a:pt x="53" y="1073"/>
                    <a:pt x="55" y="1085"/>
                    <a:pt x="59" y="1095"/>
                  </a:cubicBezTo>
                  <a:cubicBezTo>
                    <a:pt x="65" y="1111"/>
                    <a:pt x="70" y="1128"/>
                    <a:pt x="80" y="1140"/>
                  </a:cubicBezTo>
                  <a:cubicBezTo>
                    <a:pt x="94" y="1156"/>
                    <a:pt x="110" y="1171"/>
                    <a:pt x="126" y="1185"/>
                  </a:cubicBezTo>
                  <a:cubicBezTo>
                    <a:pt x="152" y="1206"/>
                    <a:pt x="180" y="1223"/>
                    <a:pt x="211" y="1236"/>
                  </a:cubicBezTo>
                  <a:cubicBezTo>
                    <a:pt x="224" y="1241"/>
                    <a:pt x="234" y="1247"/>
                    <a:pt x="243" y="1254"/>
                  </a:cubicBezTo>
                  <a:cubicBezTo>
                    <a:pt x="258" y="1266"/>
                    <a:pt x="266" y="1282"/>
                    <a:pt x="269" y="1305"/>
                  </a:cubicBezTo>
                  <a:cubicBezTo>
                    <a:pt x="270" y="1311"/>
                    <a:pt x="272" y="1316"/>
                    <a:pt x="275" y="1318"/>
                  </a:cubicBezTo>
                  <a:cubicBezTo>
                    <a:pt x="276" y="1319"/>
                    <a:pt x="278" y="1320"/>
                    <a:pt x="280" y="1320"/>
                  </a:cubicBezTo>
                  <a:cubicBezTo>
                    <a:pt x="284" y="1320"/>
                    <a:pt x="288" y="1318"/>
                    <a:pt x="294" y="1315"/>
                  </a:cubicBezTo>
                  <a:cubicBezTo>
                    <a:pt x="304" y="1310"/>
                    <a:pt x="314" y="1306"/>
                    <a:pt x="323" y="1300"/>
                  </a:cubicBezTo>
                  <a:cubicBezTo>
                    <a:pt x="333" y="1294"/>
                    <a:pt x="343" y="1291"/>
                    <a:pt x="353" y="1291"/>
                  </a:cubicBezTo>
                  <a:cubicBezTo>
                    <a:pt x="359" y="1291"/>
                    <a:pt x="365" y="1292"/>
                    <a:pt x="372" y="1295"/>
                  </a:cubicBezTo>
                  <a:cubicBezTo>
                    <a:pt x="390" y="1300"/>
                    <a:pt x="407" y="1303"/>
                    <a:pt x="425" y="1303"/>
                  </a:cubicBezTo>
                  <a:cubicBezTo>
                    <a:pt x="450" y="1303"/>
                    <a:pt x="475" y="1298"/>
                    <a:pt x="500" y="1294"/>
                  </a:cubicBezTo>
                  <a:cubicBezTo>
                    <a:pt x="526" y="1290"/>
                    <a:pt x="551" y="1283"/>
                    <a:pt x="576" y="1278"/>
                  </a:cubicBezTo>
                  <a:cubicBezTo>
                    <a:pt x="579" y="1278"/>
                    <a:pt x="582" y="1278"/>
                    <a:pt x="586" y="1278"/>
                  </a:cubicBezTo>
                  <a:cubicBezTo>
                    <a:pt x="592" y="1278"/>
                    <a:pt x="598" y="1278"/>
                    <a:pt x="604" y="1278"/>
                  </a:cubicBezTo>
                  <a:cubicBezTo>
                    <a:pt x="606" y="1291"/>
                    <a:pt x="608" y="1301"/>
                    <a:pt x="610" y="1312"/>
                  </a:cubicBezTo>
                  <a:cubicBezTo>
                    <a:pt x="611" y="1317"/>
                    <a:pt x="612" y="1322"/>
                    <a:pt x="615" y="1324"/>
                  </a:cubicBezTo>
                  <a:cubicBezTo>
                    <a:pt x="617" y="1325"/>
                    <a:pt x="619" y="1326"/>
                    <a:pt x="621" y="1326"/>
                  </a:cubicBezTo>
                  <a:cubicBezTo>
                    <a:pt x="622" y="1326"/>
                    <a:pt x="623" y="1326"/>
                    <a:pt x="624" y="1326"/>
                  </a:cubicBezTo>
                  <a:cubicBezTo>
                    <a:pt x="639" y="1321"/>
                    <a:pt x="655" y="1317"/>
                    <a:pt x="659" y="1298"/>
                  </a:cubicBezTo>
                  <a:cubicBezTo>
                    <a:pt x="667" y="1264"/>
                    <a:pt x="688" y="1237"/>
                    <a:pt x="711" y="1213"/>
                  </a:cubicBezTo>
                  <a:cubicBezTo>
                    <a:pt x="722" y="1201"/>
                    <a:pt x="724" y="1190"/>
                    <a:pt x="725" y="1176"/>
                  </a:cubicBezTo>
                  <a:cubicBezTo>
                    <a:pt x="725" y="1169"/>
                    <a:pt x="724" y="1164"/>
                    <a:pt x="720" y="1161"/>
                  </a:cubicBezTo>
                  <a:cubicBezTo>
                    <a:pt x="718" y="1159"/>
                    <a:pt x="716" y="1158"/>
                    <a:pt x="713" y="1157"/>
                  </a:cubicBezTo>
                  <a:cubicBezTo>
                    <a:pt x="700" y="1154"/>
                    <a:pt x="686" y="1152"/>
                    <a:pt x="673" y="1149"/>
                  </a:cubicBezTo>
                  <a:cubicBezTo>
                    <a:pt x="646" y="1144"/>
                    <a:pt x="619" y="1138"/>
                    <a:pt x="596" y="1121"/>
                  </a:cubicBezTo>
                  <a:cubicBezTo>
                    <a:pt x="588" y="1115"/>
                    <a:pt x="581" y="1112"/>
                    <a:pt x="573" y="1112"/>
                  </a:cubicBezTo>
                  <a:cubicBezTo>
                    <a:pt x="567" y="1112"/>
                    <a:pt x="561" y="1114"/>
                    <a:pt x="555" y="1118"/>
                  </a:cubicBezTo>
                  <a:cubicBezTo>
                    <a:pt x="550" y="1138"/>
                    <a:pt x="579" y="1152"/>
                    <a:pt x="561" y="1174"/>
                  </a:cubicBezTo>
                  <a:cubicBezTo>
                    <a:pt x="547" y="1176"/>
                    <a:pt x="533" y="1177"/>
                    <a:pt x="519" y="1177"/>
                  </a:cubicBezTo>
                  <a:cubicBezTo>
                    <a:pt x="493" y="1177"/>
                    <a:pt x="468" y="1173"/>
                    <a:pt x="443" y="1161"/>
                  </a:cubicBezTo>
                  <a:cubicBezTo>
                    <a:pt x="438" y="1158"/>
                    <a:pt x="434" y="1156"/>
                    <a:pt x="431" y="1153"/>
                  </a:cubicBezTo>
                  <a:cubicBezTo>
                    <a:pt x="422" y="1146"/>
                    <a:pt x="417" y="1137"/>
                    <a:pt x="414" y="1127"/>
                  </a:cubicBezTo>
                  <a:cubicBezTo>
                    <a:pt x="408" y="1103"/>
                    <a:pt x="406" y="1078"/>
                    <a:pt x="415" y="1053"/>
                  </a:cubicBezTo>
                  <a:cubicBezTo>
                    <a:pt x="422" y="1031"/>
                    <a:pt x="426" y="1008"/>
                    <a:pt x="431" y="985"/>
                  </a:cubicBezTo>
                  <a:cubicBezTo>
                    <a:pt x="433" y="977"/>
                    <a:pt x="432" y="968"/>
                    <a:pt x="434" y="960"/>
                  </a:cubicBezTo>
                  <a:cubicBezTo>
                    <a:pt x="450" y="905"/>
                    <a:pt x="466" y="851"/>
                    <a:pt x="483" y="796"/>
                  </a:cubicBezTo>
                  <a:cubicBezTo>
                    <a:pt x="502" y="734"/>
                    <a:pt x="522" y="672"/>
                    <a:pt x="542" y="609"/>
                  </a:cubicBezTo>
                  <a:cubicBezTo>
                    <a:pt x="555" y="571"/>
                    <a:pt x="570" y="532"/>
                    <a:pt x="583" y="493"/>
                  </a:cubicBezTo>
                  <a:cubicBezTo>
                    <a:pt x="585" y="488"/>
                    <a:pt x="587" y="482"/>
                    <a:pt x="588" y="477"/>
                  </a:cubicBezTo>
                  <a:cubicBezTo>
                    <a:pt x="594" y="451"/>
                    <a:pt x="598" y="424"/>
                    <a:pt x="604" y="398"/>
                  </a:cubicBezTo>
                  <a:cubicBezTo>
                    <a:pt x="606" y="392"/>
                    <a:pt x="610" y="387"/>
                    <a:pt x="614" y="380"/>
                  </a:cubicBezTo>
                  <a:cubicBezTo>
                    <a:pt x="636" y="390"/>
                    <a:pt x="656" y="399"/>
                    <a:pt x="676" y="410"/>
                  </a:cubicBezTo>
                  <a:cubicBezTo>
                    <a:pt x="683" y="413"/>
                    <a:pt x="687" y="415"/>
                    <a:pt x="691" y="415"/>
                  </a:cubicBezTo>
                  <a:cubicBezTo>
                    <a:pt x="695" y="415"/>
                    <a:pt x="697" y="411"/>
                    <a:pt x="702" y="401"/>
                  </a:cubicBezTo>
                  <a:cubicBezTo>
                    <a:pt x="706" y="393"/>
                    <a:pt x="711" y="385"/>
                    <a:pt x="715" y="377"/>
                  </a:cubicBezTo>
                  <a:cubicBezTo>
                    <a:pt x="720" y="379"/>
                    <a:pt x="723" y="380"/>
                    <a:pt x="726" y="381"/>
                  </a:cubicBezTo>
                  <a:cubicBezTo>
                    <a:pt x="736" y="383"/>
                    <a:pt x="741" y="385"/>
                    <a:pt x="744" y="388"/>
                  </a:cubicBezTo>
                  <a:cubicBezTo>
                    <a:pt x="748" y="391"/>
                    <a:pt x="749" y="397"/>
                    <a:pt x="752" y="410"/>
                  </a:cubicBezTo>
                  <a:cubicBezTo>
                    <a:pt x="754" y="420"/>
                    <a:pt x="760" y="433"/>
                    <a:pt x="768" y="440"/>
                  </a:cubicBezTo>
                  <a:cubicBezTo>
                    <a:pt x="768" y="440"/>
                    <a:pt x="769" y="441"/>
                    <a:pt x="769" y="441"/>
                  </a:cubicBezTo>
                  <a:cubicBezTo>
                    <a:pt x="776" y="446"/>
                    <a:pt x="784" y="448"/>
                    <a:pt x="793" y="448"/>
                  </a:cubicBezTo>
                  <a:cubicBezTo>
                    <a:pt x="816" y="448"/>
                    <a:pt x="840" y="434"/>
                    <a:pt x="847" y="414"/>
                  </a:cubicBezTo>
                  <a:cubicBezTo>
                    <a:pt x="854" y="394"/>
                    <a:pt x="850" y="374"/>
                    <a:pt x="839" y="356"/>
                  </a:cubicBezTo>
                  <a:cubicBezTo>
                    <a:pt x="837" y="354"/>
                    <a:pt x="835" y="352"/>
                    <a:pt x="833" y="350"/>
                  </a:cubicBezTo>
                  <a:cubicBezTo>
                    <a:pt x="828" y="346"/>
                    <a:pt x="822" y="345"/>
                    <a:pt x="815" y="345"/>
                  </a:cubicBezTo>
                  <a:cubicBezTo>
                    <a:pt x="809" y="345"/>
                    <a:pt x="803" y="345"/>
                    <a:pt x="798" y="346"/>
                  </a:cubicBezTo>
                  <a:cubicBezTo>
                    <a:pt x="790" y="347"/>
                    <a:pt x="783" y="348"/>
                    <a:pt x="775" y="348"/>
                  </a:cubicBezTo>
                  <a:cubicBezTo>
                    <a:pt x="764" y="349"/>
                    <a:pt x="755" y="351"/>
                    <a:pt x="757" y="367"/>
                  </a:cubicBezTo>
                  <a:cubicBezTo>
                    <a:pt x="744" y="362"/>
                    <a:pt x="734" y="359"/>
                    <a:pt x="724" y="355"/>
                  </a:cubicBezTo>
                  <a:cubicBezTo>
                    <a:pt x="736" y="333"/>
                    <a:pt x="736" y="333"/>
                    <a:pt x="720" y="318"/>
                  </a:cubicBezTo>
                  <a:cubicBezTo>
                    <a:pt x="719" y="318"/>
                    <a:pt x="719" y="317"/>
                    <a:pt x="718" y="317"/>
                  </a:cubicBezTo>
                  <a:cubicBezTo>
                    <a:pt x="712" y="312"/>
                    <a:pt x="705" y="308"/>
                    <a:pt x="699" y="306"/>
                  </a:cubicBezTo>
                  <a:cubicBezTo>
                    <a:pt x="684" y="300"/>
                    <a:pt x="669" y="296"/>
                    <a:pt x="652" y="290"/>
                  </a:cubicBezTo>
                  <a:cubicBezTo>
                    <a:pt x="652" y="279"/>
                    <a:pt x="651" y="269"/>
                    <a:pt x="651" y="255"/>
                  </a:cubicBezTo>
                  <a:cubicBezTo>
                    <a:pt x="661" y="257"/>
                    <a:pt x="668" y="257"/>
                    <a:pt x="675" y="258"/>
                  </a:cubicBezTo>
                  <a:cubicBezTo>
                    <a:pt x="677" y="259"/>
                    <a:pt x="679" y="259"/>
                    <a:pt x="682" y="259"/>
                  </a:cubicBezTo>
                  <a:cubicBezTo>
                    <a:pt x="702" y="259"/>
                    <a:pt x="730" y="248"/>
                    <a:pt x="738" y="226"/>
                  </a:cubicBezTo>
                  <a:cubicBezTo>
                    <a:pt x="745" y="204"/>
                    <a:pt x="751" y="182"/>
                    <a:pt x="757" y="160"/>
                  </a:cubicBezTo>
                  <a:cubicBezTo>
                    <a:pt x="761" y="144"/>
                    <a:pt x="757" y="128"/>
                    <a:pt x="751" y="111"/>
                  </a:cubicBezTo>
                  <a:cubicBezTo>
                    <a:pt x="741" y="81"/>
                    <a:pt x="721" y="59"/>
                    <a:pt x="698" y="40"/>
                  </a:cubicBezTo>
                  <a:cubicBezTo>
                    <a:pt x="691" y="34"/>
                    <a:pt x="684" y="28"/>
                    <a:pt x="676" y="23"/>
                  </a:cubicBezTo>
                  <a:cubicBezTo>
                    <a:pt x="653" y="7"/>
                    <a:pt x="629" y="0"/>
                    <a:pt x="6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415"/>
            <p:cNvSpPr>
              <a:spLocks noEditPoints="1"/>
            </p:cNvSpPr>
            <p:nvPr/>
          </p:nvSpPr>
          <p:spPr bwMode="auto">
            <a:xfrm>
              <a:off x="-3463925" y="1320800"/>
              <a:ext cx="817563" cy="1252538"/>
            </a:xfrm>
            <a:custGeom>
              <a:avLst/>
              <a:gdLst>
                <a:gd name="T0" fmla="*/ 1058 w 1148"/>
                <a:gd name="T1" fmla="*/ 567 h 1760"/>
                <a:gd name="T2" fmla="*/ 1077 w 1148"/>
                <a:gd name="T3" fmla="*/ 483 h 1760"/>
                <a:gd name="T4" fmla="*/ 1067 w 1148"/>
                <a:gd name="T5" fmla="*/ 568 h 1760"/>
                <a:gd name="T6" fmla="*/ 603 w 1148"/>
                <a:gd name="T7" fmla="*/ 387 h 1760"/>
                <a:gd name="T8" fmla="*/ 847 w 1148"/>
                <a:gd name="T9" fmla="*/ 374 h 1760"/>
                <a:gd name="T10" fmla="*/ 871 w 1148"/>
                <a:gd name="T11" fmla="*/ 297 h 1760"/>
                <a:gd name="T12" fmla="*/ 516 w 1148"/>
                <a:gd name="T13" fmla="*/ 257 h 1760"/>
                <a:gd name="T14" fmla="*/ 499 w 1148"/>
                <a:gd name="T15" fmla="*/ 334 h 1760"/>
                <a:gd name="T16" fmla="*/ 477 w 1148"/>
                <a:gd name="T17" fmla="*/ 262 h 1760"/>
                <a:gd name="T18" fmla="*/ 794 w 1148"/>
                <a:gd name="T19" fmla="*/ 226 h 1760"/>
                <a:gd name="T20" fmla="*/ 894 w 1148"/>
                <a:gd name="T21" fmla="*/ 114 h 1760"/>
                <a:gd name="T22" fmla="*/ 705 w 1148"/>
                <a:gd name="T23" fmla="*/ 164 h 1760"/>
                <a:gd name="T24" fmla="*/ 993 w 1148"/>
                <a:gd name="T25" fmla="*/ 188 h 1760"/>
                <a:gd name="T26" fmla="*/ 881 w 1148"/>
                <a:gd name="T27" fmla="*/ 298 h 1760"/>
                <a:gd name="T28" fmla="*/ 937 w 1148"/>
                <a:gd name="T29" fmla="*/ 126 h 1760"/>
                <a:gd name="T30" fmla="*/ 746 w 1148"/>
                <a:gd name="T31" fmla="*/ 114 h 1760"/>
                <a:gd name="T32" fmla="*/ 704 w 1148"/>
                <a:gd name="T33" fmla="*/ 53 h 1760"/>
                <a:gd name="T34" fmla="*/ 629 w 1148"/>
                <a:gd name="T35" fmla="*/ 294 h 1760"/>
                <a:gd name="T36" fmla="*/ 517 w 1148"/>
                <a:gd name="T37" fmla="*/ 232 h 1760"/>
                <a:gd name="T38" fmla="*/ 471 w 1148"/>
                <a:gd name="T39" fmla="*/ 366 h 1760"/>
                <a:gd name="T40" fmla="*/ 574 w 1148"/>
                <a:gd name="T41" fmla="*/ 407 h 1760"/>
                <a:gd name="T42" fmla="*/ 794 w 1148"/>
                <a:gd name="T43" fmla="*/ 489 h 1760"/>
                <a:gd name="T44" fmla="*/ 547 w 1148"/>
                <a:gd name="T45" fmla="*/ 1298 h 1760"/>
                <a:gd name="T46" fmla="*/ 773 w 1148"/>
                <a:gd name="T47" fmla="*/ 1586 h 1760"/>
                <a:gd name="T48" fmla="*/ 780 w 1148"/>
                <a:gd name="T49" fmla="*/ 1521 h 1760"/>
                <a:gd name="T50" fmla="*/ 580 w 1148"/>
                <a:gd name="T51" fmla="*/ 1693 h 1760"/>
                <a:gd name="T52" fmla="*/ 365 w 1148"/>
                <a:gd name="T53" fmla="*/ 1648 h 1760"/>
                <a:gd name="T54" fmla="*/ 97 w 1148"/>
                <a:gd name="T55" fmla="*/ 1426 h 1760"/>
                <a:gd name="T56" fmla="*/ 165 w 1148"/>
                <a:gd name="T57" fmla="*/ 1343 h 1760"/>
                <a:gd name="T58" fmla="*/ 355 w 1148"/>
                <a:gd name="T59" fmla="*/ 1468 h 1760"/>
                <a:gd name="T60" fmla="*/ 680 w 1148"/>
                <a:gd name="T61" fmla="*/ 556 h 1760"/>
                <a:gd name="T62" fmla="*/ 381 w 1148"/>
                <a:gd name="T63" fmla="*/ 1404 h 1760"/>
                <a:gd name="T64" fmla="*/ 205 w 1148"/>
                <a:gd name="T65" fmla="*/ 1362 h 1760"/>
                <a:gd name="T66" fmla="*/ 173 w 1148"/>
                <a:gd name="T67" fmla="*/ 1268 h 1760"/>
                <a:gd name="T68" fmla="*/ 67 w 1148"/>
                <a:gd name="T69" fmla="*/ 1157 h 1760"/>
                <a:gd name="T70" fmla="*/ 27 w 1148"/>
                <a:gd name="T71" fmla="*/ 1408 h 1760"/>
                <a:gd name="T72" fmla="*/ 165 w 1148"/>
                <a:gd name="T73" fmla="*/ 1562 h 1760"/>
                <a:gd name="T74" fmla="*/ 366 w 1148"/>
                <a:gd name="T75" fmla="*/ 1744 h 1760"/>
                <a:gd name="T76" fmla="*/ 564 w 1148"/>
                <a:gd name="T77" fmla="*/ 1724 h 1760"/>
                <a:gd name="T78" fmla="*/ 804 w 1148"/>
                <a:gd name="T79" fmla="*/ 1741 h 1760"/>
                <a:gd name="T80" fmla="*/ 940 w 1148"/>
                <a:gd name="T81" fmla="*/ 1612 h 1760"/>
                <a:gd name="T82" fmla="*/ 790 w 1148"/>
                <a:gd name="T83" fmla="*/ 1487 h 1760"/>
                <a:gd name="T84" fmla="*/ 585 w 1148"/>
                <a:gd name="T85" fmla="*/ 1536 h 1760"/>
                <a:gd name="T86" fmla="*/ 579 w 1148"/>
                <a:gd name="T87" fmla="*/ 1270 h 1760"/>
                <a:gd name="T88" fmla="*/ 816 w 1148"/>
                <a:gd name="T89" fmla="*/ 529 h 1760"/>
                <a:gd name="T90" fmla="*/ 964 w 1148"/>
                <a:gd name="T91" fmla="*/ 503 h 1760"/>
                <a:gd name="T92" fmla="*/ 1034 w 1148"/>
                <a:gd name="T93" fmla="*/ 589 h 1760"/>
                <a:gd name="T94" fmla="*/ 1095 w 1148"/>
                <a:gd name="T95" fmla="*/ 462 h 1760"/>
                <a:gd name="T96" fmla="*/ 971 w 1148"/>
                <a:gd name="T97" fmla="*/ 425 h 1760"/>
                <a:gd name="T98" fmla="*/ 914 w 1148"/>
                <a:gd name="T99" fmla="*/ 344 h 1760"/>
                <a:gd name="T100" fmla="*/ 949 w 1148"/>
                <a:gd name="T101" fmla="*/ 55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8" h="1760">
                  <a:moveTo>
                    <a:pt x="485" y="267"/>
                  </a:moveTo>
                  <a:cubicBezTo>
                    <a:pt x="485" y="267"/>
                    <a:pt x="485" y="267"/>
                    <a:pt x="485" y="267"/>
                  </a:cubicBezTo>
                  <a:cubicBezTo>
                    <a:pt x="485" y="267"/>
                    <a:pt x="485" y="267"/>
                    <a:pt x="485" y="267"/>
                  </a:cubicBezTo>
                  <a:moveTo>
                    <a:pt x="1067" y="568"/>
                  </a:moveTo>
                  <a:cubicBezTo>
                    <a:pt x="1064" y="568"/>
                    <a:pt x="1061" y="568"/>
                    <a:pt x="1058" y="567"/>
                  </a:cubicBezTo>
                  <a:cubicBezTo>
                    <a:pt x="1055" y="566"/>
                    <a:pt x="1052" y="565"/>
                    <a:pt x="1050" y="563"/>
                  </a:cubicBezTo>
                  <a:cubicBezTo>
                    <a:pt x="1042" y="556"/>
                    <a:pt x="1039" y="544"/>
                    <a:pt x="1042" y="531"/>
                  </a:cubicBezTo>
                  <a:cubicBezTo>
                    <a:pt x="1043" y="523"/>
                    <a:pt x="1046" y="514"/>
                    <a:pt x="1048" y="506"/>
                  </a:cubicBezTo>
                  <a:cubicBezTo>
                    <a:pt x="1053" y="492"/>
                    <a:pt x="1061" y="483"/>
                    <a:pt x="1075" y="483"/>
                  </a:cubicBezTo>
                  <a:cubicBezTo>
                    <a:pt x="1076" y="483"/>
                    <a:pt x="1076" y="483"/>
                    <a:pt x="1077" y="483"/>
                  </a:cubicBezTo>
                  <a:cubicBezTo>
                    <a:pt x="1085" y="483"/>
                    <a:pt x="1092" y="485"/>
                    <a:pt x="1098" y="490"/>
                  </a:cubicBezTo>
                  <a:cubicBezTo>
                    <a:pt x="1102" y="494"/>
                    <a:pt x="1106" y="500"/>
                    <a:pt x="1107" y="508"/>
                  </a:cubicBezTo>
                  <a:cubicBezTo>
                    <a:pt x="1108" y="513"/>
                    <a:pt x="1109" y="519"/>
                    <a:pt x="1109" y="519"/>
                  </a:cubicBezTo>
                  <a:cubicBezTo>
                    <a:pt x="1113" y="540"/>
                    <a:pt x="1107" y="554"/>
                    <a:pt x="1094" y="561"/>
                  </a:cubicBezTo>
                  <a:cubicBezTo>
                    <a:pt x="1087" y="565"/>
                    <a:pt x="1076" y="568"/>
                    <a:pt x="1067" y="568"/>
                  </a:cubicBezTo>
                  <a:moveTo>
                    <a:pt x="932" y="490"/>
                  </a:moveTo>
                  <a:cubicBezTo>
                    <a:pt x="902" y="483"/>
                    <a:pt x="871" y="478"/>
                    <a:pt x="842" y="470"/>
                  </a:cubicBezTo>
                  <a:cubicBezTo>
                    <a:pt x="807" y="460"/>
                    <a:pt x="772" y="452"/>
                    <a:pt x="741" y="435"/>
                  </a:cubicBezTo>
                  <a:cubicBezTo>
                    <a:pt x="706" y="416"/>
                    <a:pt x="665" y="417"/>
                    <a:pt x="632" y="393"/>
                  </a:cubicBezTo>
                  <a:cubicBezTo>
                    <a:pt x="625" y="387"/>
                    <a:pt x="613" y="389"/>
                    <a:pt x="603" y="387"/>
                  </a:cubicBezTo>
                  <a:cubicBezTo>
                    <a:pt x="593" y="385"/>
                    <a:pt x="583" y="383"/>
                    <a:pt x="568" y="379"/>
                  </a:cubicBezTo>
                  <a:cubicBezTo>
                    <a:pt x="580" y="355"/>
                    <a:pt x="589" y="336"/>
                    <a:pt x="600" y="314"/>
                  </a:cubicBezTo>
                  <a:cubicBezTo>
                    <a:pt x="719" y="357"/>
                    <a:pt x="836" y="399"/>
                    <a:pt x="956" y="442"/>
                  </a:cubicBezTo>
                  <a:cubicBezTo>
                    <a:pt x="947" y="459"/>
                    <a:pt x="941" y="472"/>
                    <a:pt x="932" y="490"/>
                  </a:cubicBezTo>
                  <a:moveTo>
                    <a:pt x="847" y="374"/>
                  </a:moveTo>
                  <a:cubicBezTo>
                    <a:pt x="814" y="362"/>
                    <a:pt x="783" y="350"/>
                    <a:pt x="748" y="337"/>
                  </a:cubicBezTo>
                  <a:cubicBezTo>
                    <a:pt x="756" y="316"/>
                    <a:pt x="762" y="297"/>
                    <a:pt x="770" y="280"/>
                  </a:cubicBezTo>
                  <a:cubicBezTo>
                    <a:pt x="774" y="271"/>
                    <a:pt x="793" y="265"/>
                    <a:pt x="807" y="265"/>
                  </a:cubicBezTo>
                  <a:cubicBezTo>
                    <a:pt x="812" y="265"/>
                    <a:pt x="817" y="266"/>
                    <a:pt x="820" y="267"/>
                  </a:cubicBezTo>
                  <a:cubicBezTo>
                    <a:pt x="837" y="276"/>
                    <a:pt x="852" y="286"/>
                    <a:pt x="871" y="297"/>
                  </a:cubicBezTo>
                  <a:cubicBezTo>
                    <a:pt x="863" y="323"/>
                    <a:pt x="855" y="347"/>
                    <a:pt x="847" y="374"/>
                  </a:cubicBezTo>
                  <a:moveTo>
                    <a:pt x="485" y="267"/>
                  </a:moveTo>
                  <a:cubicBezTo>
                    <a:pt x="482" y="262"/>
                    <a:pt x="479" y="258"/>
                    <a:pt x="477" y="254"/>
                  </a:cubicBezTo>
                  <a:cubicBezTo>
                    <a:pt x="482" y="252"/>
                    <a:pt x="489" y="251"/>
                    <a:pt x="495" y="251"/>
                  </a:cubicBezTo>
                  <a:cubicBezTo>
                    <a:pt x="503" y="251"/>
                    <a:pt x="510" y="252"/>
                    <a:pt x="516" y="257"/>
                  </a:cubicBezTo>
                  <a:cubicBezTo>
                    <a:pt x="516" y="257"/>
                    <a:pt x="516" y="257"/>
                    <a:pt x="516" y="257"/>
                  </a:cubicBezTo>
                  <a:cubicBezTo>
                    <a:pt x="521" y="261"/>
                    <a:pt x="535" y="288"/>
                    <a:pt x="531" y="293"/>
                  </a:cubicBezTo>
                  <a:cubicBezTo>
                    <a:pt x="522" y="305"/>
                    <a:pt x="514" y="317"/>
                    <a:pt x="502" y="334"/>
                  </a:cubicBezTo>
                  <a:cubicBezTo>
                    <a:pt x="502" y="334"/>
                    <a:pt x="501" y="334"/>
                    <a:pt x="501" y="334"/>
                  </a:cubicBezTo>
                  <a:cubicBezTo>
                    <a:pt x="501" y="334"/>
                    <a:pt x="500" y="334"/>
                    <a:pt x="499" y="334"/>
                  </a:cubicBezTo>
                  <a:cubicBezTo>
                    <a:pt x="499" y="334"/>
                    <a:pt x="498" y="334"/>
                    <a:pt x="497" y="334"/>
                  </a:cubicBezTo>
                  <a:cubicBezTo>
                    <a:pt x="493" y="334"/>
                    <a:pt x="487" y="334"/>
                    <a:pt x="480" y="333"/>
                  </a:cubicBezTo>
                  <a:cubicBezTo>
                    <a:pt x="468" y="331"/>
                    <a:pt x="459" y="328"/>
                    <a:pt x="453" y="323"/>
                  </a:cubicBezTo>
                  <a:cubicBezTo>
                    <a:pt x="446" y="317"/>
                    <a:pt x="443" y="308"/>
                    <a:pt x="444" y="296"/>
                  </a:cubicBezTo>
                  <a:cubicBezTo>
                    <a:pt x="445" y="287"/>
                    <a:pt x="464" y="262"/>
                    <a:pt x="477" y="262"/>
                  </a:cubicBezTo>
                  <a:cubicBezTo>
                    <a:pt x="479" y="262"/>
                    <a:pt x="481" y="263"/>
                    <a:pt x="482" y="264"/>
                  </a:cubicBezTo>
                  <a:cubicBezTo>
                    <a:pt x="483" y="265"/>
                    <a:pt x="484" y="266"/>
                    <a:pt x="485" y="267"/>
                  </a:cubicBezTo>
                  <a:moveTo>
                    <a:pt x="911" y="275"/>
                  </a:moveTo>
                  <a:cubicBezTo>
                    <a:pt x="882" y="264"/>
                    <a:pt x="860" y="253"/>
                    <a:pt x="836" y="248"/>
                  </a:cubicBezTo>
                  <a:cubicBezTo>
                    <a:pt x="819" y="244"/>
                    <a:pt x="806" y="236"/>
                    <a:pt x="794" y="226"/>
                  </a:cubicBezTo>
                  <a:cubicBezTo>
                    <a:pt x="787" y="220"/>
                    <a:pt x="781" y="214"/>
                    <a:pt x="775" y="207"/>
                  </a:cubicBezTo>
                  <a:cubicBezTo>
                    <a:pt x="755" y="186"/>
                    <a:pt x="765" y="161"/>
                    <a:pt x="771" y="138"/>
                  </a:cubicBezTo>
                  <a:cubicBezTo>
                    <a:pt x="777" y="117"/>
                    <a:pt x="787" y="98"/>
                    <a:pt x="812" y="94"/>
                  </a:cubicBezTo>
                  <a:cubicBezTo>
                    <a:pt x="818" y="93"/>
                    <a:pt x="824" y="93"/>
                    <a:pt x="830" y="93"/>
                  </a:cubicBezTo>
                  <a:cubicBezTo>
                    <a:pt x="853" y="93"/>
                    <a:pt x="877" y="99"/>
                    <a:pt x="894" y="114"/>
                  </a:cubicBezTo>
                  <a:cubicBezTo>
                    <a:pt x="907" y="125"/>
                    <a:pt x="916" y="141"/>
                    <a:pt x="918" y="163"/>
                  </a:cubicBezTo>
                  <a:cubicBezTo>
                    <a:pt x="920" y="188"/>
                    <a:pt x="925" y="213"/>
                    <a:pt x="925" y="238"/>
                  </a:cubicBezTo>
                  <a:cubicBezTo>
                    <a:pt x="925" y="250"/>
                    <a:pt x="917" y="262"/>
                    <a:pt x="911" y="275"/>
                  </a:cubicBezTo>
                  <a:moveTo>
                    <a:pt x="738" y="253"/>
                  </a:moveTo>
                  <a:cubicBezTo>
                    <a:pt x="708" y="225"/>
                    <a:pt x="706" y="194"/>
                    <a:pt x="705" y="164"/>
                  </a:cubicBezTo>
                  <a:cubicBezTo>
                    <a:pt x="705" y="130"/>
                    <a:pt x="716" y="98"/>
                    <a:pt x="734" y="69"/>
                  </a:cubicBezTo>
                  <a:cubicBezTo>
                    <a:pt x="754" y="40"/>
                    <a:pt x="784" y="28"/>
                    <a:pt x="816" y="28"/>
                  </a:cubicBezTo>
                  <a:cubicBezTo>
                    <a:pt x="820" y="28"/>
                    <a:pt x="824" y="28"/>
                    <a:pt x="828" y="28"/>
                  </a:cubicBezTo>
                  <a:cubicBezTo>
                    <a:pt x="867" y="32"/>
                    <a:pt x="900" y="47"/>
                    <a:pt x="925" y="69"/>
                  </a:cubicBezTo>
                  <a:cubicBezTo>
                    <a:pt x="964" y="102"/>
                    <a:pt x="986" y="149"/>
                    <a:pt x="993" y="188"/>
                  </a:cubicBezTo>
                  <a:cubicBezTo>
                    <a:pt x="1001" y="234"/>
                    <a:pt x="978" y="274"/>
                    <a:pt x="950" y="309"/>
                  </a:cubicBezTo>
                  <a:cubicBezTo>
                    <a:pt x="944" y="317"/>
                    <a:pt x="930" y="320"/>
                    <a:pt x="916" y="320"/>
                  </a:cubicBezTo>
                  <a:cubicBezTo>
                    <a:pt x="905" y="320"/>
                    <a:pt x="894" y="318"/>
                    <a:pt x="887" y="313"/>
                  </a:cubicBezTo>
                  <a:cubicBezTo>
                    <a:pt x="887" y="313"/>
                    <a:pt x="887" y="313"/>
                    <a:pt x="887" y="313"/>
                  </a:cubicBezTo>
                  <a:cubicBezTo>
                    <a:pt x="884" y="311"/>
                    <a:pt x="883" y="304"/>
                    <a:pt x="881" y="298"/>
                  </a:cubicBezTo>
                  <a:cubicBezTo>
                    <a:pt x="887" y="296"/>
                    <a:pt x="891" y="295"/>
                    <a:pt x="895" y="295"/>
                  </a:cubicBezTo>
                  <a:cubicBezTo>
                    <a:pt x="895" y="295"/>
                    <a:pt x="895" y="295"/>
                    <a:pt x="896" y="295"/>
                  </a:cubicBezTo>
                  <a:cubicBezTo>
                    <a:pt x="897" y="295"/>
                    <a:pt x="898" y="295"/>
                    <a:pt x="899" y="295"/>
                  </a:cubicBezTo>
                  <a:cubicBezTo>
                    <a:pt x="936" y="295"/>
                    <a:pt x="963" y="271"/>
                    <a:pt x="959" y="233"/>
                  </a:cubicBezTo>
                  <a:cubicBezTo>
                    <a:pt x="956" y="197"/>
                    <a:pt x="951" y="159"/>
                    <a:pt x="937" y="126"/>
                  </a:cubicBezTo>
                  <a:cubicBezTo>
                    <a:pt x="933" y="115"/>
                    <a:pt x="924" y="105"/>
                    <a:pt x="914" y="96"/>
                  </a:cubicBezTo>
                  <a:cubicBezTo>
                    <a:pt x="905" y="88"/>
                    <a:pt x="894" y="82"/>
                    <a:pt x="884" y="78"/>
                  </a:cubicBezTo>
                  <a:cubicBezTo>
                    <a:pt x="868" y="71"/>
                    <a:pt x="848" y="68"/>
                    <a:pt x="829" y="68"/>
                  </a:cubicBezTo>
                  <a:cubicBezTo>
                    <a:pt x="821" y="68"/>
                    <a:pt x="814" y="69"/>
                    <a:pt x="806" y="69"/>
                  </a:cubicBezTo>
                  <a:cubicBezTo>
                    <a:pt x="780" y="72"/>
                    <a:pt x="757" y="83"/>
                    <a:pt x="746" y="114"/>
                  </a:cubicBezTo>
                  <a:cubicBezTo>
                    <a:pt x="735" y="147"/>
                    <a:pt x="726" y="177"/>
                    <a:pt x="734" y="211"/>
                  </a:cubicBezTo>
                  <a:cubicBezTo>
                    <a:pt x="737" y="223"/>
                    <a:pt x="737" y="235"/>
                    <a:pt x="738" y="253"/>
                  </a:cubicBezTo>
                  <a:moveTo>
                    <a:pt x="822" y="0"/>
                  </a:moveTo>
                  <a:cubicBezTo>
                    <a:pt x="788" y="0"/>
                    <a:pt x="754" y="10"/>
                    <a:pt x="722" y="30"/>
                  </a:cubicBezTo>
                  <a:cubicBezTo>
                    <a:pt x="714" y="35"/>
                    <a:pt x="708" y="44"/>
                    <a:pt x="704" y="53"/>
                  </a:cubicBezTo>
                  <a:cubicBezTo>
                    <a:pt x="694" y="79"/>
                    <a:pt x="683" y="105"/>
                    <a:pt x="677" y="131"/>
                  </a:cubicBezTo>
                  <a:cubicBezTo>
                    <a:pt x="666" y="181"/>
                    <a:pt x="674" y="226"/>
                    <a:pt x="709" y="265"/>
                  </a:cubicBezTo>
                  <a:cubicBezTo>
                    <a:pt x="718" y="275"/>
                    <a:pt x="726" y="285"/>
                    <a:pt x="735" y="297"/>
                  </a:cubicBezTo>
                  <a:cubicBezTo>
                    <a:pt x="732" y="307"/>
                    <a:pt x="729" y="317"/>
                    <a:pt x="726" y="329"/>
                  </a:cubicBezTo>
                  <a:cubicBezTo>
                    <a:pt x="690" y="325"/>
                    <a:pt x="660" y="308"/>
                    <a:pt x="629" y="294"/>
                  </a:cubicBezTo>
                  <a:cubicBezTo>
                    <a:pt x="612" y="286"/>
                    <a:pt x="602" y="281"/>
                    <a:pt x="595" y="281"/>
                  </a:cubicBezTo>
                  <a:cubicBezTo>
                    <a:pt x="585" y="281"/>
                    <a:pt x="581" y="291"/>
                    <a:pt x="570" y="316"/>
                  </a:cubicBezTo>
                  <a:cubicBezTo>
                    <a:pt x="558" y="303"/>
                    <a:pt x="561" y="287"/>
                    <a:pt x="557" y="272"/>
                  </a:cubicBezTo>
                  <a:cubicBezTo>
                    <a:pt x="554" y="257"/>
                    <a:pt x="551" y="248"/>
                    <a:pt x="544" y="242"/>
                  </a:cubicBezTo>
                  <a:cubicBezTo>
                    <a:pt x="538" y="237"/>
                    <a:pt x="530" y="234"/>
                    <a:pt x="517" y="232"/>
                  </a:cubicBezTo>
                  <a:cubicBezTo>
                    <a:pt x="507" y="231"/>
                    <a:pt x="497" y="230"/>
                    <a:pt x="487" y="229"/>
                  </a:cubicBezTo>
                  <a:cubicBezTo>
                    <a:pt x="487" y="229"/>
                    <a:pt x="487" y="229"/>
                    <a:pt x="486" y="229"/>
                  </a:cubicBezTo>
                  <a:cubicBezTo>
                    <a:pt x="452" y="229"/>
                    <a:pt x="416" y="263"/>
                    <a:pt x="413" y="297"/>
                  </a:cubicBezTo>
                  <a:cubicBezTo>
                    <a:pt x="411" y="318"/>
                    <a:pt x="418" y="337"/>
                    <a:pt x="433" y="350"/>
                  </a:cubicBezTo>
                  <a:cubicBezTo>
                    <a:pt x="443" y="358"/>
                    <a:pt x="456" y="364"/>
                    <a:pt x="471" y="366"/>
                  </a:cubicBezTo>
                  <a:cubicBezTo>
                    <a:pt x="476" y="366"/>
                    <a:pt x="480" y="366"/>
                    <a:pt x="485" y="366"/>
                  </a:cubicBezTo>
                  <a:cubicBezTo>
                    <a:pt x="506" y="366"/>
                    <a:pt x="527" y="362"/>
                    <a:pt x="549" y="360"/>
                  </a:cubicBezTo>
                  <a:cubicBezTo>
                    <a:pt x="549" y="360"/>
                    <a:pt x="550" y="363"/>
                    <a:pt x="549" y="366"/>
                  </a:cubicBezTo>
                  <a:cubicBezTo>
                    <a:pt x="547" y="385"/>
                    <a:pt x="546" y="392"/>
                    <a:pt x="552" y="398"/>
                  </a:cubicBezTo>
                  <a:cubicBezTo>
                    <a:pt x="556" y="401"/>
                    <a:pt x="563" y="403"/>
                    <a:pt x="574" y="407"/>
                  </a:cubicBezTo>
                  <a:cubicBezTo>
                    <a:pt x="596" y="414"/>
                    <a:pt x="619" y="420"/>
                    <a:pt x="641" y="426"/>
                  </a:cubicBezTo>
                  <a:cubicBezTo>
                    <a:pt x="655" y="430"/>
                    <a:pt x="664" y="433"/>
                    <a:pt x="670" y="438"/>
                  </a:cubicBezTo>
                  <a:cubicBezTo>
                    <a:pt x="678" y="445"/>
                    <a:pt x="680" y="456"/>
                    <a:pt x="682" y="477"/>
                  </a:cubicBezTo>
                  <a:cubicBezTo>
                    <a:pt x="687" y="471"/>
                    <a:pt x="692" y="466"/>
                    <a:pt x="699" y="458"/>
                  </a:cubicBezTo>
                  <a:cubicBezTo>
                    <a:pt x="729" y="467"/>
                    <a:pt x="761" y="478"/>
                    <a:pt x="794" y="489"/>
                  </a:cubicBezTo>
                  <a:cubicBezTo>
                    <a:pt x="794" y="501"/>
                    <a:pt x="795" y="512"/>
                    <a:pt x="792" y="522"/>
                  </a:cubicBezTo>
                  <a:cubicBezTo>
                    <a:pt x="774" y="583"/>
                    <a:pt x="756" y="643"/>
                    <a:pt x="737" y="704"/>
                  </a:cubicBezTo>
                  <a:cubicBezTo>
                    <a:pt x="712" y="782"/>
                    <a:pt x="686" y="860"/>
                    <a:pt x="660" y="939"/>
                  </a:cubicBezTo>
                  <a:cubicBezTo>
                    <a:pt x="632" y="1022"/>
                    <a:pt x="603" y="1105"/>
                    <a:pt x="576" y="1188"/>
                  </a:cubicBezTo>
                  <a:cubicBezTo>
                    <a:pt x="565" y="1224"/>
                    <a:pt x="558" y="1261"/>
                    <a:pt x="547" y="1298"/>
                  </a:cubicBezTo>
                  <a:cubicBezTo>
                    <a:pt x="538" y="1328"/>
                    <a:pt x="522" y="1357"/>
                    <a:pt x="516" y="1388"/>
                  </a:cubicBezTo>
                  <a:cubicBezTo>
                    <a:pt x="503" y="1451"/>
                    <a:pt x="506" y="1512"/>
                    <a:pt x="550" y="1550"/>
                  </a:cubicBezTo>
                  <a:cubicBezTo>
                    <a:pt x="565" y="1563"/>
                    <a:pt x="585" y="1573"/>
                    <a:pt x="611" y="1580"/>
                  </a:cubicBezTo>
                  <a:cubicBezTo>
                    <a:pt x="641" y="1588"/>
                    <a:pt x="672" y="1592"/>
                    <a:pt x="703" y="1592"/>
                  </a:cubicBezTo>
                  <a:cubicBezTo>
                    <a:pt x="726" y="1592"/>
                    <a:pt x="749" y="1590"/>
                    <a:pt x="773" y="1586"/>
                  </a:cubicBezTo>
                  <a:cubicBezTo>
                    <a:pt x="776" y="1585"/>
                    <a:pt x="779" y="1584"/>
                    <a:pt x="782" y="1583"/>
                  </a:cubicBezTo>
                  <a:cubicBezTo>
                    <a:pt x="793" y="1580"/>
                    <a:pt x="808" y="1580"/>
                    <a:pt x="805" y="1565"/>
                  </a:cubicBezTo>
                  <a:cubicBezTo>
                    <a:pt x="805" y="1563"/>
                    <a:pt x="804" y="1562"/>
                    <a:pt x="802" y="1560"/>
                  </a:cubicBezTo>
                  <a:cubicBezTo>
                    <a:pt x="797" y="1556"/>
                    <a:pt x="788" y="1552"/>
                    <a:pt x="781" y="1547"/>
                  </a:cubicBezTo>
                  <a:cubicBezTo>
                    <a:pt x="781" y="1541"/>
                    <a:pt x="781" y="1530"/>
                    <a:pt x="780" y="1521"/>
                  </a:cubicBezTo>
                  <a:cubicBezTo>
                    <a:pt x="828" y="1537"/>
                    <a:pt x="875" y="1553"/>
                    <a:pt x="921" y="1568"/>
                  </a:cubicBezTo>
                  <a:cubicBezTo>
                    <a:pt x="917" y="1587"/>
                    <a:pt x="847" y="1698"/>
                    <a:pt x="829" y="1713"/>
                  </a:cubicBezTo>
                  <a:cubicBezTo>
                    <a:pt x="826" y="1694"/>
                    <a:pt x="823" y="1677"/>
                    <a:pt x="820" y="1655"/>
                  </a:cubicBezTo>
                  <a:cubicBezTo>
                    <a:pt x="767" y="1664"/>
                    <a:pt x="716" y="1670"/>
                    <a:pt x="667" y="1682"/>
                  </a:cubicBezTo>
                  <a:cubicBezTo>
                    <a:pt x="638" y="1689"/>
                    <a:pt x="609" y="1693"/>
                    <a:pt x="580" y="1693"/>
                  </a:cubicBezTo>
                  <a:cubicBezTo>
                    <a:pt x="562" y="1693"/>
                    <a:pt x="543" y="1691"/>
                    <a:pt x="525" y="1687"/>
                  </a:cubicBezTo>
                  <a:cubicBezTo>
                    <a:pt x="506" y="1682"/>
                    <a:pt x="488" y="1680"/>
                    <a:pt x="470" y="1680"/>
                  </a:cubicBezTo>
                  <a:cubicBezTo>
                    <a:pt x="440" y="1680"/>
                    <a:pt x="411" y="1687"/>
                    <a:pt x="382" y="1705"/>
                  </a:cubicBezTo>
                  <a:cubicBezTo>
                    <a:pt x="379" y="1696"/>
                    <a:pt x="376" y="1689"/>
                    <a:pt x="377" y="1684"/>
                  </a:cubicBezTo>
                  <a:cubicBezTo>
                    <a:pt x="380" y="1668"/>
                    <a:pt x="375" y="1656"/>
                    <a:pt x="365" y="1648"/>
                  </a:cubicBezTo>
                  <a:cubicBezTo>
                    <a:pt x="362" y="1645"/>
                    <a:pt x="358" y="1643"/>
                    <a:pt x="354" y="1640"/>
                  </a:cubicBezTo>
                  <a:cubicBezTo>
                    <a:pt x="326" y="1625"/>
                    <a:pt x="298" y="1608"/>
                    <a:pt x="269" y="1594"/>
                  </a:cubicBezTo>
                  <a:cubicBezTo>
                    <a:pt x="236" y="1579"/>
                    <a:pt x="207" y="1559"/>
                    <a:pt x="180" y="1536"/>
                  </a:cubicBezTo>
                  <a:cubicBezTo>
                    <a:pt x="161" y="1520"/>
                    <a:pt x="143" y="1502"/>
                    <a:pt x="126" y="1482"/>
                  </a:cubicBezTo>
                  <a:cubicBezTo>
                    <a:pt x="112" y="1467"/>
                    <a:pt x="105" y="1446"/>
                    <a:pt x="97" y="1426"/>
                  </a:cubicBezTo>
                  <a:cubicBezTo>
                    <a:pt x="89" y="1408"/>
                    <a:pt x="83" y="1389"/>
                    <a:pt x="76" y="1370"/>
                  </a:cubicBezTo>
                  <a:cubicBezTo>
                    <a:pt x="62" y="1372"/>
                    <a:pt x="50" y="1374"/>
                    <a:pt x="33" y="1377"/>
                  </a:cubicBezTo>
                  <a:cubicBezTo>
                    <a:pt x="31" y="1314"/>
                    <a:pt x="50" y="1258"/>
                    <a:pt x="67" y="1195"/>
                  </a:cubicBezTo>
                  <a:cubicBezTo>
                    <a:pt x="102" y="1234"/>
                    <a:pt x="139" y="1258"/>
                    <a:pt x="173" y="1296"/>
                  </a:cubicBezTo>
                  <a:cubicBezTo>
                    <a:pt x="160" y="1307"/>
                    <a:pt x="153" y="1329"/>
                    <a:pt x="165" y="1343"/>
                  </a:cubicBezTo>
                  <a:cubicBezTo>
                    <a:pt x="184" y="1366"/>
                    <a:pt x="200" y="1392"/>
                    <a:pt x="217" y="1416"/>
                  </a:cubicBezTo>
                  <a:cubicBezTo>
                    <a:pt x="219" y="1419"/>
                    <a:pt x="221" y="1422"/>
                    <a:pt x="224" y="1424"/>
                  </a:cubicBezTo>
                  <a:cubicBezTo>
                    <a:pt x="225" y="1425"/>
                    <a:pt x="225" y="1426"/>
                    <a:pt x="226" y="1426"/>
                  </a:cubicBezTo>
                  <a:cubicBezTo>
                    <a:pt x="267" y="1446"/>
                    <a:pt x="307" y="1467"/>
                    <a:pt x="354" y="1468"/>
                  </a:cubicBezTo>
                  <a:cubicBezTo>
                    <a:pt x="354" y="1468"/>
                    <a:pt x="355" y="1468"/>
                    <a:pt x="355" y="1468"/>
                  </a:cubicBezTo>
                  <a:cubicBezTo>
                    <a:pt x="372" y="1468"/>
                    <a:pt x="385" y="1463"/>
                    <a:pt x="396" y="1444"/>
                  </a:cubicBezTo>
                  <a:cubicBezTo>
                    <a:pt x="411" y="1417"/>
                    <a:pt x="422" y="1389"/>
                    <a:pt x="433" y="1361"/>
                  </a:cubicBezTo>
                  <a:cubicBezTo>
                    <a:pt x="442" y="1336"/>
                    <a:pt x="443" y="1311"/>
                    <a:pt x="451" y="1286"/>
                  </a:cubicBezTo>
                  <a:cubicBezTo>
                    <a:pt x="470" y="1225"/>
                    <a:pt x="490" y="1163"/>
                    <a:pt x="509" y="1101"/>
                  </a:cubicBezTo>
                  <a:cubicBezTo>
                    <a:pt x="566" y="919"/>
                    <a:pt x="623" y="738"/>
                    <a:pt x="680" y="556"/>
                  </a:cubicBezTo>
                  <a:cubicBezTo>
                    <a:pt x="689" y="529"/>
                    <a:pt x="697" y="496"/>
                    <a:pt x="678" y="474"/>
                  </a:cubicBezTo>
                  <a:cubicBezTo>
                    <a:pt x="636" y="592"/>
                    <a:pt x="597" y="713"/>
                    <a:pt x="563" y="834"/>
                  </a:cubicBezTo>
                  <a:cubicBezTo>
                    <a:pt x="529" y="952"/>
                    <a:pt x="492" y="1068"/>
                    <a:pt x="451" y="1185"/>
                  </a:cubicBezTo>
                  <a:cubicBezTo>
                    <a:pt x="432" y="1238"/>
                    <a:pt x="430" y="1299"/>
                    <a:pt x="405" y="1349"/>
                  </a:cubicBezTo>
                  <a:cubicBezTo>
                    <a:pt x="396" y="1367"/>
                    <a:pt x="390" y="1386"/>
                    <a:pt x="381" y="1404"/>
                  </a:cubicBezTo>
                  <a:cubicBezTo>
                    <a:pt x="370" y="1428"/>
                    <a:pt x="360" y="1437"/>
                    <a:pt x="340" y="1437"/>
                  </a:cubicBezTo>
                  <a:cubicBezTo>
                    <a:pt x="334" y="1437"/>
                    <a:pt x="327" y="1436"/>
                    <a:pt x="320" y="1435"/>
                  </a:cubicBezTo>
                  <a:cubicBezTo>
                    <a:pt x="299" y="1432"/>
                    <a:pt x="275" y="1432"/>
                    <a:pt x="259" y="1418"/>
                  </a:cubicBezTo>
                  <a:cubicBezTo>
                    <a:pt x="258" y="1418"/>
                    <a:pt x="258" y="1418"/>
                    <a:pt x="258" y="1417"/>
                  </a:cubicBezTo>
                  <a:cubicBezTo>
                    <a:pt x="239" y="1400"/>
                    <a:pt x="221" y="1381"/>
                    <a:pt x="205" y="1362"/>
                  </a:cubicBezTo>
                  <a:cubicBezTo>
                    <a:pt x="198" y="1353"/>
                    <a:pt x="177" y="1333"/>
                    <a:pt x="181" y="1321"/>
                  </a:cubicBezTo>
                  <a:cubicBezTo>
                    <a:pt x="183" y="1313"/>
                    <a:pt x="204" y="1306"/>
                    <a:pt x="203" y="1299"/>
                  </a:cubicBezTo>
                  <a:cubicBezTo>
                    <a:pt x="199" y="1291"/>
                    <a:pt x="193" y="1285"/>
                    <a:pt x="186" y="1279"/>
                  </a:cubicBezTo>
                  <a:cubicBezTo>
                    <a:pt x="184" y="1277"/>
                    <a:pt x="182" y="1276"/>
                    <a:pt x="179" y="1274"/>
                  </a:cubicBezTo>
                  <a:cubicBezTo>
                    <a:pt x="177" y="1272"/>
                    <a:pt x="175" y="1270"/>
                    <a:pt x="173" y="1268"/>
                  </a:cubicBezTo>
                  <a:cubicBezTo>
                    <a:pt x="172" y="1267"/>
                    <a:pt x="170" y="1266"/>
                    <a:pt x="169" y="1265"/>
                  </a:cubicBezTo>
                  <a:cubicBezTo>
                    <a:pt x="157" y="1254"/>
                    <a:pt x="146" y="1242"/>
                    <a:pt x="134" y="1230"/>
                  </a:cubicBezTo>
                  <a:cubicBezTo>
                    <a:pt x="123" y="1218"/>
                    <a:pt x="113" y="1206"/>
                    <a:pt x="102" y="1194"/>
                  </a:cubicBezTo>
                  <a:cubicBezTo>
                    <a:pt x="96" y="1187"/>
                    <a:pt x="90" y="1181"/>
                    <a:pt x="84" y="1174"/>
                  </a:cubicBezTo>
                  <a:cubicBezTo>
                    <a:pt x="81" y="1171"/>
                    <a:pt x="68" y="1161"/>
                    <a:pt x="67" y="1157"/>
                  </a:cubicBezTo>
                  <a:cubicBezTo>
                    <a:pt x="67" y="1154"/>
                    <a:pt x="67" y="1152"/>
                    <a:pt x="64" y="1150"/>
                  </a:cubicBezTo>
                  <a:cubicBezTo>
                    <a:pt x="64" y="1150"/>
                    <a:pt x="64" y="1150"/>
                    <a:pt x="64" y="1150"/>
                  </a:cubicBezTo>
                  <a:cubicBezTo>
                    <a:pt x="32" y="1217"/>
                    <a:pt x="20" y="1251"/>
                    <a:pt x="19" y="1299"/>
                  </a:cubicBezTo>
                  <a:cubicBezTo>
                    <a:pt x="18" y="1319"/>
                    <a:pt x="0" y="1389"/>
                    <a:pt x="18" y="1405"/>
                  </a:cubicBezTo>
                  <a:cubicBezTo>
                    <a:pt x="21" y="1407"/>
                    <a:pt x="24" y="1408"/>
                    <a:pt x="27" y="1408"/>
                  </a:cubicBezTo>
                  <a:cubicBezTo>
                    <a:pt x="30" y="1408"/>
                    <a:pt x="33" y="1407"/>
                    <a:pt x="37" y="1406"/>
                  </a:cubicBezTo>
                  <a:cubicBezTo>
                    <a:pt x="46" y="1402"/>
                    <a:pt x="55" y="1398"/>
                    <a:pt x="67" y="1393"/>
                  </a:cubicBezTo>
                  <a:cubicBezTo>
                    <a:pt x="71" y="1411"/>
                    <a:pt x="72" y="1427"/>
                    <a:pt x="78" y="1441"/>
                  </a:cubicBezTo>
                  <a:cubicBezTo>
                    <a:pt x="85" y="1462"/>
                    <a:pt x="91" y="1485"/>
                    <a:pt x="105" y="1501"/>
                  </a:cubicBezTo>
                  <a:cubicBezTo>
                    <a:pt x="123" y="1523"/>
                    <a:pt x="143" y="1543"/>
                    <a:pt x="165" y="1562"/>
                  </a:cubicBezTo>
                  <a:cubicBezTo>
                    <a:pt x="198" y="1590"/>
                    <a:pt x="235" y="1614"/>
                    <a:pt x="276" y="1631"/>
                  </a:cubicBezTo>
                  <a:cubicBezTo>
                    <a:pt x="293" y="1638"/>
                    <a:pt x="307" y="1646"/>
                    <a:pt x="318" y="1656"/>
                  </a:cubicBezTo>
                  <a:cubicBezTo>
                    <a:pt x="338" y="1672"/>
                    <a:pt x="349" y="1693"/>
                    <a:pt x="352" y="1723"/>
                  </a:cubicBezTo>
                  <a:cubicBezTo>
                    <a:pt x="353" y="1733"/>
                    <a:pt x="355" y="1739"/>
                    <a:pt x="359" y="1742"/>
                  </a:cubicBezTo>
                  <a:cubicBezTo>
                    <a:pt x="361" y="1743"/>
                    <a:pt x="363" y="1744"/>
                    <a:pt x="366" y="1744"/>
                  </a:cubicBezTo>
                  <a:cubicBezTo>
                    <a:pt x="371" y="1744"/>
                    <a:pt x="377" y="1742"/>
                    <a:pt x="385" y="1738"/>
                  </a:cubicBezTo>
                  <a:cubicBezTo>
                    <a:pt x="398" y="1732"/>
                    <a:pt x="411" y="1726"/>
                    <a:pt x="424" y="1719"/>
                  </a:cubicBezTo>
                  <a:cubicBezTo>
                    <a:pt x="436" y="1711"/>
                    <a:pt x="449" y="1708"/>
                    <a:pt x="462" y="1708"/>
                  </a:cubicBezTo>
                  <a:cubicBezTo>
                    <a:pt x="471" y="1708"/>
                    <a:pt x="479" y="1709"/>
                    <a:pt x="488" y="1712"/>
                  </a:cubicBezTo>
                  <a:cubicBezTo>
                    <a:pt x="513" y="1721"/>
                    <a:pt x="539" y="1724"/>
                    <a:pt x="564" y="1724"/>
                  </a:cubicBezTo>
                  <a:cubicBezTo>
                    <a:pt x="596" y="1724"/>
                    <a:pt x="627" y="1720"/>
                    <a:pt x="659" y="1715"/>
                  </a:cubicBezTo>
                  <a:cubicBezTo>
                    <a:pt x="693" y="1710"/>
                    <a:pt x="726" y="1701"/>
                    <a:pt x="760" y="1695"/>
                  </a:cubicBezTo>
                  <a:cubicBezTo>
                    <a:pt x="763" y="1695"/>
                    <a:pt x="767" y="1695"/>
                    <a:pt x="771" y="1695"/>
                  </a:cubicBezTo>
                  <a:cubicBezTo>
                    <a:pt x="779" y="1695"/>
                    <a:pt x="788" y="1696"/>
                    <a:pt x="797" y="1696"/>
                  </a:cubicBezTo>
                  <a:cubicBezTo>
                    <a:pt x="800" y="1713"/>
                    <a:pt x="802" y="1727"/>
                    <a:pt x="804" y="1741"/>
                  </a:cubicBezTo>
                  <a:cubicBezTo>
                    <a:pt x="805" y="1748"/>
                    <a:pt x="807" y="1754"/>
                    <a:pt x="811" y="1757"/>
                  </a:cubicBezTo>
                  <a:cubicBezTo>
                    <a:pt x="813" y="1759"/>
                    <a:pt x="815" y="1760"/>
                    <a:pt x="818" y="1760"/>
                  </a:cubicBezTo>
                  <a:cubicBezTo>
                    <a:pt x="819" y="1760"/>
                    <a:pt x="821" y="1760"/>
                    <a:pt x="822" y="1759"/>
                  </a:cubicBezTo>
                  <a:cubicBezTo>
                    <a:pt x="842" y="1754"/>
                    <a:pt x="864" y="1749"/>
                    <a:pt x="870" y="1724"/>
                  </a:cubicBezTo>
                  <a:cubicBezTo>
                    <a:pt x="881" y="1679"/>
                    <a:pt x="909" y="1644"/>
                    <a:pt x="940" y="1612"/>
                  </a:cubicBezTo>
                  <a:cubicBezTo>
                    <a:pt x="955" y="1597"/>
                    <a:pt x="958" y="1582"/>
                    <a:pt x="959" y="1563"/>
                  </a:cubicBezTo>
                  <a:cubicBezTo>
                    <a:pt x="960" y="1553"/>
                    <a:pt x="958" y="1547"/>
                    <a:pt x="953" y="1543"/>
                  </a:cubicBezTo>
                  <a:cubicBezTo>
                    <a:pt x="951" y="1540"/>
                    <a:pt x="948" y="1539"/>
                    <a:pt x="944" y="1538"/>
                  </a:cubicBezTo>
                  <a:cubicBezTo>
                    <a:pt x="927" y="1533"/>
                    <a:pt x="909" y="1530"/>
                    <a:pt x="892" y="1526"/>
                  </a:cubicBezTo>
                  <a:cubicBezTo>
                    <a:pt x="855" y="1519"/>
                    <a:pt x="820" y="1510"/>
                    <a:pt x="790" y="1487"/>
                  </a:cubicBezTo>
                  <a:cubicBezTo>
                    <a:pt x="779" y="1479"/>
                    <a:pt x="769" y="1475"/>
                    <a:pt x="759" y="1475"/>
                  </a:cubicBezTo>
                  <a:cubicBezTo>
                    <a:pt x="751" y="1475"/>
                    <a:pt x="744" y="1477"/>
                    <a:pt x="736" y="1482"/>
                  </a:cubicBezTo>
                  <a:cubicBezTo>
                    <a:pt x="728" y="1508"/>
                    <a:pt x="767" y="1528"/>
                    <a:pt x="742" y="1557"/>
                  </a:cubicBezTo>
                  <a:cubicBezTo>
                    <a:pt x="725" y="1559"/>
                    <a:pt x="708" y="1560"/>
                    <a:pt x="692" y="1560"/>
                  </a:cubicBezTo>
                  <a:cubicBezTo>
                    <a:pt x="656" y="1560"/>
                    <a:pt x="620" y="1554"/>
                    <a:pt x="585" y="1536"/>
                  </a:cubicBezTo>
                  <a:cubicBezTo>
                    <a:pt x="579" y="1533"/>
                    <a:pt x="574" y="1530"/>
                    <a:pt x="570" y="1526"/>
                  </a:cubicBezTo>
                  <a:cubicBezTo>
                    <a:pt x="559" y="1516"/>
                    <a:pt x="551" y="1505"/>
                    <a:pt x="548" y="1491"/>
                  </a:cubicBezTo>
                  <a:cubicBezTo>
                    <a:pt x="541" y="1459"/>
                    <a:pt x="539" y="1426"/>
                    <a:pt x="550" y="1393"/>
                  </a:cubicBezTo>
                  <a:cubicBezTo>
                    <a:pt x="561" y="1364"/>
                    <a:pt x="567" y="1333"/>
                    <a:pt x="574" y="1303"/>
                  </a:cubicBezTo>
                  <a:cubicBezTo>
                    <a:pt x="576" y="1292"/>
                    <a:pt x="575" y="1280"/>
                    <a:pt x="579" y="1270"/>
                  </a:cubicBezTo>
                  <a:cubicBezTo>
                    <a:pt x="601" y="1198"/>
                    <a:pt x="623" y="1126"/>
                    <a:pt x="646" y="1054"/>
                  </a:cubicBezTo>
                  <a:cubicBezTo>
                    <a:pt x="673" y="971"/>
                    <a:pt x="701" y="889"/>
                    <a:pt x="729" y="807"/>
                  </a:cubicBezTo>
                  <a:cubicBezTo>
                    <a:pt x="747" y="756"/>
                    <a:pt x="768" y="705"/>
                    <a:pt x="787" y="654"/>
                  </a:cubicBezTo>
                  <a:cubicBezTo>
                    <a:pt x="789" y="647"/>
                    <a:pt x="792" y="640"/>
                    <a:pt x="794" y="632"/>
                  </a:cubicBezTo>
                  <a:cubicBezTo>
                    <a:pt x="801" y="598"/>
                    <a:pt x="808" y="563"/>
                    <a:pt x="816" y="529"/>
                  </a:cubicBezTo>
                  <a:cubicBezTo>
                    <a:pt x="818" y="521"/>
                    <a:pt x="824" y="514"/>
                    <a:pt x="830" y="504"/>
                  </a:cubicBezTo>
                  <a:cubicBezTo>
                    <a:pt x="859" y="518"/>
                    <a:pt x="886" y="531"/>
                    <a:pt x="912" y="545"/>
                  </a:cubicBezTo>
                  <a:cubicBezTo>
                    <a:pt x="921" y="550"/>
                    <a:pt x="927" y="553"/>
                    <a:pt x="931" y="553"/>
                  </a:cubicBezTo>
                  <a:cubicBezTo>
                    <a:pt x="936" y="553"/>
                    <a:pt x="939" y="547"/>
                    <a:pt x="946" y="534"/>
                  </a:cubicBezTo>
                  <a:cubicBezTo>
                    <a:pt x="952" y="524"/>
                    <a:pt x="958" y="513"/>
                    <a:pt x="964" y="503"/>
                  </a:cubicBezTo>
                  <a:cubicBezTo>
                    <a:pt x="970" y="505"/>
                    <a:pt x="974" y="507"/>
                    <a:pt x="979" y="508"/>
                  </a:cubicBezTo>
                  <a:cubicBezTo>
                    <a:pt x="991" y="512"/>
                    <a:pt x="998" y="514"/>
                    <a:pt x="1002" y="517"/>
                  </a:cubicBezTo>
                  <a:cubicBezTo>
                    <a:pt x="1008" y="522"/>
                    <a:pt x="1008" y="530"/>
                    <a:pt x="1012" y="547"/>
                  </a:cubicBezTo>
                  <a:cubicBezTo>
                    <a:pt x="1015" y="561"/>
                    <a:pt x="1022" y="578"/>
                    <a:pt x="1032" y="587"/>
                  </a:cubicBezTo>
                  <a:cubicBezTo>
                    <a:pt x="1033" y="588"/>
                    <a:pt x="1034" y="588"/>
                    <a:pt x="1034" y="589"/>
                  </a:cubicBezTo>
                  <a:cubicBezTo>
                    <a:pt x="1044" y="596"/>
                    <a:pt x="1055" y="599"/>
                    <a:pt x="1067" y="599"/>
                  </a:cubicBezTo>
                  <a:cubicBezTo>
                    <a:pt x="1097" y="599"/>
                    <a:pt x="1129" y="581"/>
                    <a:pt x="1138" y="555"/>
                  </a:cubicBezTo>
                  <a:cubicBezTo>
                    <a:pt x="1148" y="528"/>
                    <a:pt x="1143" y="502"/>
                    <a:pt x="1129" y="478"/>
                  </a:cubicBezTo>
                  <a:cubicBezTo>
                    <a:pt x="1127" y="475"/>
                    <a:pt x="1124" y="472"/>
                    <a:pt x="1122" y="470"/>
                  </a:cubicBezTo>
                  <a:cubicBezTo>
                    <a:pt x="1114" y="463"/>
                    <a:pt x="1105" y="462"/>
                    <a:pt x="1095" y="462"/>
                  </a:cubicBezTo>
                  <a:cubicBezTo>
                    <a:pt x="1089" y="462"/>
                    <a:pt x="1081" y="463"/>
                    <a:pt x="1074" y="463"/>
                  </a:cubicBezTo>
                  <a:cubicBezTo>
                    <a:pt x="1064" y="464"/>
                    <a:pt x="1054" y="465"/>
                    <a:pt x="1044" y="466"/>
                  </a:cubicBezTo>
                  <a:cubicBezTo>
                    <a:pt x="1030" y="466"/>
                    <a:pt x="1018" y="469"/>
                    <a:pt x="1019" y="490"/>
                  </a:cubicBezTo>
                  <a:cubicBezTo>
                    <a:pt x="1003" y="484"/>
                    <a:pt x="989" y="479"/>
                    <a:pt x="976" y="474"/>
                  </a:cubicBezTo>
                  <a:cubicBezTo>
                    <a:pt x="992" y="445"/>
                    <a:pt x="993" y="445"/>
                    <a:pt x="971" y="425"/>
                  </a:cubicBezTo>
                  <a:cubicBezTo>
                    <a:pt x="971" y="424"/>
                    <a:pt x="970" y="423"/>
                    <a:pt x="969" y="423"/>
                  </a:cubicBezTo>
                  <a:cubicBezTo>
                    <a:pt x="962" y="416"/>
                    <a:pt x="953" y="411"/>
                    <a:pt x="944" y="408"/>
                  </a:cubicBezTo>
                  <a:cubicBezTo>
                    <a:pt x="924" y="400"/>
                    <a:pt x="904" y="394"/>
                    <a:pt x="882" y="386"/>
                  </a:cubicBezTo>
                  <a:cubicBezTo>
                    <a:pt x="882" y="371"/>
                    <a:pt x="881" y="358"/>
                    <a:pt x="881" y="340"/>
                  </a:cubicBezTo>
                  <a:cubicBezTo>
                    <a:pt x="894" y="342"/>
                    <a:pt x="904" y="343"/>
                    <a:pt x="914" y="344"/>
                  </a:cubicBezTo>
                  <a:cubicBezTo>
                    <a:pt x="917" y="345"/>
                    <a:pt x="920" y="345"/>
                    <a:pt x="923" y="345"/>
                  </a:cubicBezTo>
                  <a:cubicBezTo>
                    <a:pt x="950" y="345"/>
                    <a:pt x="986" y="331"/>
                    <a:pt x="997" y="302"/>
                  </a:cubicBezTo>
                  <a:cubicBezTo>
                    <a:pt x="1008" y="274"/>
                    <a:pt x="1016" y="245"/>
                    <a:pt x="1024" y="216"/>
                  </a:cubicBezTo>
                  <a:cubicBezTo>
                    <a:pt x="1031" y="194"/>
                    <a:pt x="1025" y="173"/>
                    <a:pt x="1018" y="151"/>
                  </a:cubicBezTo>
                  <a:cubicBezTo>
                    <a:pt x="1004" y="111"/>
                    <a:pt x="979" y="81"/>
                    <a:pt x="949" y="55"/>
                  </a:cubicBezTo>
                  <a:cubicBezTo>
                    <a:pt x="940" y="47"/>
                    <a:pt x="930" y="39"/>
                    <a:pt x="920" y="32"/>
                  </a:cubicBezTo>
                  <a:cubicBezTo>
                    <a:pt x="889" y="10"/>
                    <a:pt x="856" y="0"/>
                    <a:pt x="8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416"/>
            <p:cNvSpPr>
              <a:spLocks noEditPoints="1"/>
            </p:cNvSpPr>
            <p:nvPr/>
          </p:nvSpPr>
          <p:spPr bwMode="auto">
            <a:xfrm>
              <a:off x="-2687638" y="1922462"/>
              <a:ext cx="512763" cy="606425"/>
            </a:xfrm>
            <a:custGeom>
              <a:avLst/>
              <a:gdLst>
                <a:gd name="T0" fmla="*/ 151 w 720"/>
                <a:gd name="T1" fmla="*/ 717 h 852"/>
                <a:gd name="T2" fmla="*/ 217 w 720"/>
                <a:gd name="T3" fmla="*/ 813 h 852"/>
                <a:gd name="T4" fmla="*/ 207 w 720"/>
                <a:gd name="T5" fmla="*/ 699 h 852"/>
                <a:gd name="T6" fmla="*/ 237 w 720"/>
                <a:gd name="T7" fmla="*/ 690 h 852"/>
                <a:gd name="T8" fmla="*/ 165 w 720"/>
                <a:gd name="T9" fmla="*/ 659 h 852"/>
                <a:gd name="T10" fmla="*/ 246 w 720"/>
                <a:gd name="T11" fmla="*/ 637 h 852"/>
                <a:gd name="T12" fmla="*/ 244 w 720"/>
                <a:gd name="T13" fmla="*/ 587 h 852"/>
                <a:gd name="T14" fmla="*/ 229 w 720"/>
                <a:gd name="T15" fmla="*/ 539 h 852"/>
                <a:gd name="T16" fmla="*/ 179 w 720"/>
                <a:gd name="T17" fmla="*/ 582 h 852"/>
                <a:gd name="T18" fmla="*/ 184 w 720"/>
                <a:gd name="T19" fmla="*/ 386 h 852"/>
                <a:gd name="T20" fmla="*/ 182 w 720"/>
                <a:gd name="T21" fmla="*/ 294 h 852"/>
                <a:gd name="T22" fmla="*/ 317 w 720"/>
                <a:gd name="T23" fmla="*/ 285 h 852"/>
                <a:gd name="T24" fmla="*/ 364 w 720"/>
                <a:gd name="T25" fmla="*/ 365 h 852"/>
                <a:gd name="T26" fmla="*/ 646 w 720"/>
                <a:gd name="T27" fmla="*/ 335 h 852"/>
                <a:gd name="T28" fmla="*/ 670 w 720"/>
                <a:gd name="T29" fmla="*/ 317 h 852"/>
                <a:gd name="T30" fmla="*/ 271 w 720"/>
                <a:gd name="T31" fmla="*/ 474 h 852"/>
                <a:gd name="T32" fmla="*/ 183 w 720"/>
                <a:gd name="T33" fmla="*/ 239 h 852"/>
                <a:gd name="T34" fmla="*/ 161 w 720"/>
                <a:gd name="T35" fmla="*/ 279 h 852"/>
                <a:gd name="T36" fmla="*/ 310 w 720"/>
                <a:gd name="T37" fmla="*/ 444 h 852"/>
                <a:gd name="T38" fmla="*/ 406 w 720"/>
                <a:gd name="T39" fmla="*/ 300 h 852"/>
                <a:gd name="T40" fmla="*/ 286 w 720"/>
                <a:gd name="T41" fmla="*/ 473 h 852"/>
                <a:gd name="T42" fmla="*/ 557 w 720"/>
                <a:gd name="T43" fmla="*/ 325 h 852"/>
                <a:gd name="T44" fmla="*/ 329 w 720"/>
                <a:gd name="T45" fmla="*/ 226 h 852"/>
                <a:gd name="T46" fmla="*/ 378 w 720"/>
                <a:gd name="T47" fmla="*/ 228 h 852"/>
                <a:gd name="T48" fmla="*/ 573 w 720"/>
                <a:gd name="T49" fmla="*/ 327 h 852"/>
                <a:gd name="T50" fmla="*/ 126 w 720"/>
                <a:gd name="T51" fmla="*/ 456 h 852"/>
                <a:gd name="T52" fmla="*/ 196 w 720"/>
                <a:gd name="T53" fmla="*/ 183 h 852"/>
                <a:gd name="T54" fmla="*/ 159 w 720"/>
                <a:gd name="T55" fmla="*/ 225 h 852"/>
                <a:gd name="T56" fmla="*/ 362 w 720"/>
                <a:gd name="T57" fmla="*/ 468 h 852"/>
                <a:gd name="T58" fmla="*/ 374 w 720"/>
                <a:gd name="T59" fmla="*/ 492 h 852"/>
                <a:gd name="T60" fmla="*/ 333 w 720"/>
                <a:gd name="T61" fmla="*/ 198 h 852"/>
                <a:gd name="T62" fmla="*/ 354 w 720"/>
                <a:gd name="T63" fmla="*/ 176 h 852"/>
                <a:gd name="T64" fmla="*/ 245 w 720"/>
                <a:gd name="T65" fmla="*/ 418 h 852"/>
                <a:gd name="T66" fmla="*/ 314 w 720"/>
                <a:gd name="T67" fmla="*/ 91 h 852"/>
                <a:gd name="T68" fmla="*/ 409 w 720"/>
                <a:gd name="T69" fmla="*/ 94 h 852"/>
                <a:gd name="T70" fmla="*/ 395 w 720"/>
                <a:gd name="T71" fmla="*/ 139 h 852"/>
                <a:gd name="T72" fmla="*/ 342 w 720"/>
                <a:gd name="T73" fmla="*/ 115 h 852"/>
                <a:gd name="T74" fmla="*/ 273 w 720"/>
                <a:gd name="T75" fmla="*/ 422 h 852"/>
                <a:gd name="T76" fmla="*/ 205 w 720"/>
                <a:gd name="T77" fmla="*/ 273 h 852"/>
                <a:gd name="T78" fmla="*/ 354 w 720"/>
                <a:gd name="T79" fmla="*/ 22 h 852"/>
                <a:gd name="T80" fmla="*/ 474 w 720"/>
                <a:gd name="T81" fmla="*/ 183 h 852"/>
                <a:gd name="T82" fmla="*/ 369 w 720"/>
                <a:gd name="T83" fmla="*/ 40 h 852"/>
                <a:gd name="T84" fmla="*/ 293 w 720"/>
                <a:gd name="T85" fmla="*/ 89 h 852"/>
                <a:gd name="T86" fmla="*/ 214 w 720"/>
                <a:gd name="T87" fmla="*/ 410 h 852"/>
                <a:gd name="T88" fmla="*/ 307 w 720"/>
                <a:gd name="T89" fmla="*/ 15 h 852"/>
                <a:gd name="T90" fmla="*/ 195 w 720"/>
                <a:gd name="T91" fmla="*/ 155 h 852"/>
                <a:gd name="T92" fmla="*/ 102 w 720"/>
                <a:gd name="T93" fmla="*/ 457 h 852"/>
                <a:gd name="T94" fmla="*/ 134 w 720"/>
                <a:gd name="T95" fmla="*/ 690 h 852"/>
                <a:gd name="T96" fmla="*/ 193 w 720"/>
                <a:gd name="T97" fmla="*/ 852 h 852"/>
                <a:gd name="T98" fmla="*/ 278 w 720"/>
                <a:gd name="T99" fmla="*/ 575 h 852"/>
                <a:gd name="T100" fmla="*/ 388 w 720"/>
                <a:gd name="T101" fmla="*/ 504 h 852"/>
                <a:gd name="T102" fmla="*/ 690 w 720"/>
                <a:gd name="T103" fmla="*/ 352 h 852"/>
                <a:gd name="T104" fmla="*/ 697 w 720"/>
                <a:gd name="T105" fmla="*/ 352 h 852"/>
                <a:gd name="T106" fmla="*/ 703 w 720"/>
                <a:gd name="T107" fmla="*/ 318 h 852"/>
                <a:gd name="T108" fmla="*/ 423 w 720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0" h="852">
                  <a:moveTo>
                    <a:pt x="191" y="835"/>
                  </a:moveTo>
                  <a:cubicBezTo>
                    <a:pt x="181" y="835"/>
                    <a:pt x="171" y="829"/>
                    <a:pt x="163" y="816"/>
                  </a:cubicBezTo>
                  <a:cubicBezTo>
                    <a:pt x="144" y="786"/>
                    <a:pt x="147" y="753"/>
                    <a:pt x="151" y="717"/>
                  </a:cubicBezTo>
                  <a:cubicBezTo>
                    <a:pt x="156" y="716"/>
                    <a:pt x="160" y="716"/>
                    <a:pt x="165" y="716"/>
                  </a:cubicBezTo>
                  <a:cubicBezTo>
                    <a:pt x="189" y="716"/>
                    <a:pt x="212" y="721"/>
                    <a:pt x="236" y="725"/>
                  </a:cubicBezTo>
                  <a:cubicBezTo>
                    <a:pt x="236" y="758"/>
                    <a:pt x="227" y="786"/>
                    <a:pt x="217" y="813"/>
                  </a:cubicBezTo>
                  <a:cubicBezTo>
                    <a:pt x="213" y="822"/>
                    <a:pt x="208" y="828"/>
                    <a:pt x="203" y="831"/>
                  </a:cubicBezTo>
                  <a:cubicBezTo>
                    <a:pt x="199" y="833"/>
                    <a:pt x="195" y="835"/>
                    <a:pt x="191" y="835"/>
                  </a:cubicBezTo>
                  <a:moveTo>
                    <a:pt x="207" y="699"/>
                  </a:moveTo>
                  <a:cubicBezTo>
                    <a:pt x="194" y="699"/>
                    <a:pt x="178" y="695"/>
                    <a:pt x="159" y="688"/>
                  </a:cubicBezTo>
                  <a:cubicBezTo>
                    <a:pt x="170" y="683"/>
                    <a:pt x="181" y="681"/>
                    <a:pt x="192" y="681"/>
                  </a:cubicBezTo>
                  <a:cubicBezTo>
                    <a:pt x="206" y="681"/>
                    <a:pt x="220" y="684"/>
                    <a:pt x="237" y="690"/>
                  </a:cubicBezTo>
                  <a:cubicBezTo>
                    <a:pt x="228" y="696"/>
                    <a:pt x="219" y="699"/>
                    <a:pt x="207" y="699"/>
                  </a:cubicBezTo>
                  <a:moveTo>
                    <a:pt x="222" y="665"/>
                  </a:moveTo>
                  <a:cubicBezTo>
                    <a:pt x="211" y="665"/>
                    <a:pt x="193" y="663"/>
                    <a:pt x="165" y="659"/>
                  </a:cubicBezTo>
                  <a:cubicBezTo>
                    <a:pt x="165" y="642"/>
                    <a:pt x="167" y="632"/>
                    <a:pt x="175" y="627"/>
                  </a:cubicBezTo>
                  <a:cubicBezTo>
                    <a:pt x="178" y="625"/>
                    <a:pt x="182" y="625"/>
                    <a:pt x="187" y="625"/>
                  </a:cubicBezTo>
                  <a:cubicBezTo>
                    <a:pt x="199" y="625"/>
                    <a:pt x="218" y="629"/>
                    <a:pt x="246" y="637"/>
                  </a:cubicBezTo>
                  <a:cubicBezTo>
                    <a:pt x="245" y="651"/>
                    <a:pt x="244" y="659"/>
                    <a:pt x="237" y="663"/>
                  </a:cubicBezTo>
                  <a:cubicBezTo>
                    <a:pt x="234" y="664"/>
                    <a:pt x="229" y="665"/>
                    <a:pt x="222" y="665"/>
                  </a:cubicBezTo>
                  <a:moveTo>
                    <a:pt x="244" y="587"/>
                  </a:moveTo>
                  <a:cubicBezTo>
                    <a:pt x="234" y="587"/>
                    <a:pt x="224" y="584"/>
                    <a:pt x="215" y="582"/>
                  </a:cubicBezTo>
                  <a:cubicBezTo>
                    <a:pt x="210" y="567"/>
                    <a:pt x="215" y="554"/>
                    <a:pt x="221" y="540"/>
                  </a:cubicBezTo>
                  <a:cubicBezTo>
                    <a:pt x="224" y="539"/>
                    <a:pt x="226" y="539"/>
                    <a:pt x="229" y="539"/>
                  </a:cubicBezTo>
                  <a:cubicBezTo>
                    <a:pt x="259" y="539"/>
                    <a:pt x="266" y="555"/>
                    <a:pt x="255" y="585"/>
                  </a:cubicBezTo>
                  <a:cubicBezTo>
                    <a:pt x="251" y="586"/>
                    <a:pt x="247" y="587"/>
                    <a:pt x="244" y="587"/>
                  </a:cubicBezTo>
                  <a:moveTo>
                    <a:pt x="179" y="582"/>
                  </a:moveTo>
                  <a:cubicBezTo>
                    <a:pt x="166" y="561"/>
                    <a:pt x="179" y="541"/>
                    <a:pt x="176" y="518"/>
                  </a:cubicBezTo>
                  <a:cubicBezTo>
                    <a:pt x="206" y="533"/>
                    <a:pt x="206" y="550"/>
                    <a:pt x="179" y="582"/>
                  </a:cubicBezTo>
                  <a:moveTo>
                    <a:pt x="184" y="386"/>
                  </a:moveTo>
                  <a:cubicBezTo>
                    <a:pt x="154" y="375"/>
                    <a:pt x="149" y="353"/>
                    <a:pt x="147" y="330"/>
                  </a:cubicBezTo>
                  <a:cubicBezTo>
                    <a:pt x="147" y="317"/>
                    <a:pt x="150" y="307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8" y="354"/>
                    <a:pt x="184" y="386"/>
                  </a:cubicBezTo>
                  <a:moveTo>
                    <a:pt x="300" y="423"/>
                  </a:moveTo>
                  <a:cubicBezTo>
                    <a:pt x="293" y="373"/>
                    <a:pt x="305" y="329"/>
                    <a:pt x="317" y="285"/>
                  </a:cubicBezTo>
                  <a:cubicBezTo>
                    <a:pt x="319" y="284"/>
                    <a:pt x="321" y="283"/>
                    <a:pt x="323" y="283"/>
                  </a:cubicBezTo>
                  <a:cubicBezTo>
                    <a:pt x="323" y="283"/>
                    <a:pt x="323" y="283"/>
                    <a:pt x="324" y="283"/>
                  </a:cubicBezTo>
                  <a:cubicBezTo>
                    <a:pt x="391" y="289"/>
                    <a:pt x="400" y="306"/>
                    <a:pt x="364" y="365"/>
                  </a:cubicBezTo>
                  <a:cubicBezTo>
                    <a:pt x="353" y="382"/>
                    <a:pt x="345" y="404"/>
                    <a:pt x="326" y="415"/>
                  </a:cubicBezTo>
                  <a:cubicBezTo>
                    <a:pt x="319" y="419"/>
                    <a:pt x="311" y="422"/>
                    <a:pt x="300" y="423"/>
                  </a:cubicBezTo>
                  <a:moveTo>
                    <a:pt x="646" y="335"/>
                  </a:moveTo>
                  <a:cubicBezTo>
                    <a:pt x="634" y="335"/>
                    <a:pt x="621" y="331"/>
                    <a:pt x="610" y="330"/>
                  </a:cubicBezTo>
                  <a:cubicBezTo>
                    <a:pt x="606" y="307"/>
                    <a:pt x="616" y="292"/>
                    <a:pt x="630" y="276"/>
                  </a:cubicBezTo>
                  <a:cubicBezTo>
                    <a:pt x="650" y="284"/>
                    <a:pt x="677" y="294"/>
                    <a:pt x="670" y="317"/>
                  </a:cubicBezTo>
                  <a:cubicBezTo>
                    <a:pt x="667" y="325"/>
                    <a:pt x="664" y="329"/>
                    <a:pt x="659" y="332"/>
                  </a:cubicBezTo>
                  <a:cubicBezTo>
                    <a:pt x="655" y="334"/>
                    <a:pt x="651" y="335"/>
                    <a:pt x="646" y="335"/>
                  </a:cubicBezTo>
                  <a:moveTo>
                    <a:pt x="271" y="474"/>
                  </a:moveTo>
                  <a:cubicBezTo>
                    <a:pt x="216" y="474"/>
                    <a:pt x="157" y="438"/>
                    <a:pt x="126" y="386"/>
                  </a:cubicBezTo>
                  <a:cubicBezTo>
                    <a:pt x="101" y="343"/>
                    <a:pt x="111" y="278"/>
                    <a:pt x="157" y="250"/>
                  </a:cubicBezTo>
                  <a:cubicBezTo>
                    <a:pt x="165" y="245"/>
                    <a:pt x="173" y="241"/>
                    <a:pt x="183" y="239"/>
                  </a:cubicBezTo>
                  <a:cubicBezTo>
                    <a:pt x="190" y="254"/>
                    <a:pt x="187" y="263"/>
                    <a:pt x="175" y="271"/>
                  </a:cubicBezTo>
                  <a:cubicBezTo>
                    <a:pt x="173" y="272"/>
                    <a:pt x="171" y="273"/>
                    <a:pt x="170" y="274"/>
                  </a:cubicBezTo>
                  <a:cubicBezTo>
                    <a:pt x="167" y="275"/>
                    <a:pt x="164" y="277"/>
                    <a:pt x="161" y="279"/>
                  </a:cubicBezTo>
                  <a:cubicBezTo>
                    <a:pt x="119" y="304"/>
                    <a:pt x="113" y="348"/>
                    <a:pt x="149" y="388"/>
                  </a:cubicBezTo>
                  <a:cubicBezTo>
                    <a:pt x="184" y="427"/>
                    <a:pt x="228" y="447"/>
                    <a:pt x="277" y="447"/>
                  </a:cubicBezTo>
                  <a:cubicBezTo>
                    <a:pt x="288" y="447"/>
                    <a:pt x="299" y="446"/>
                    <a:pt x="310" y="444"/>
                  </a:cubicBezTo>
                  <a:cubicBezTo>
                    <a:pt x="320" y="442"/>
                    <a:pt x="329" y="439"/>
                    <a:pt x="337" y="434"/>
                  </a:cubicBezTo>
                  <a:cubicBezTo>
                    <a:pt x="362" y="419"/>
                    <a:pt x="375" y="389"/>
                    <a:pt x="388" y="362"/>
                  </a:cubicBezTo>
                  <a:cubicBezTo>
                    <a:pt x="397" y="344"/>
                    <a:pt x="399" y="322"/>
                    <a:pt x="406" y="300"/>
                  </a:cubicBezTo>
                  <a:cubicBezTo>
                    <a:pt x="436" y="301"/>
                    <a:pt x="455" y="307"/>
                    <a:pt x="445" y="342"/>
                  </a:cubicBezTo>
                  <a:cubicBezTo>
                    <a:pt x="434" y="379"/>
                    <a:pt x="394" y="422"/>
                    <a:pt x="350" y="449"/>
                  </a:cubicBezTo>
                  <a:cubicBezTo>
                    <a:pt x="329" y="462"/>
                    <a:pt x="306" y="471"/>
                    <a:pt x="286" y="473"/>
                  </a:cubicBezTo>
                  <a:cubicBezTo>
                    <a:pt x="281" y="474"/>
                    <a:pt x="276" y="474"/>
                    <a:pt x="271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7" y="325"/>
                  </a:cubicBezTo>
                  <a:cubicBezTo>
                    <a:pt x="484" y="303"/>
                    <a:pt x="412" y="275"/>
                    <a:pt x="336" y="263"/>
                  </a:cubicBezTo>
                  <a:cubicBezTo>
                    <a:pt x="324" y="261"/>
                    <a:pt x="319" y="255"/>
                    <a:pt x="320" y="243"/>
                  </a:cubicBezTo>
                  <a:cubicBezTo>
                    <a:pt x="321" y="235"/>
                    <a:pt x="324" y="229"/>
                    <a:pt x="329" y="226"/>
                  </a:cubicBezTo>
                  <a:cubicBezTo>
                    <a:pt x="331" y="224"/>
                    <a:pt x="334" y="223"/>
                    <a:pt x="338" y="223"/>
                  </a:cubicBezTo>
                  <a:cubicBezTo>
                    <a:pt x="339" y="223"/>
                    <a:pt x="340" y="223"/>
                    <a:pt x="341" y="223"/>
                  </a:cubicBezTo>
                  <a:cubicBezTo>
                    <a:pt x="353" y="225"/>
                    <a:pt x="366" y="225"/>
                    <a:pt x="378" y="228"/>
                  </a:cubicBezTo>
                  <a:cubicBezTo>
                    <a:pt x="450" y="247"/>
                    <a:pt x="520" y="270"/>
                    <a:pt x="591" y="296"/>
                  </a:cubicBezTo>
                  <a:cubicBezTo>
                    <a:pt x="591" y="311"/>
                    <a:pt x="589" y="321"/>
                    <a:pt x="582" y="325"/>
                  </a:cubicBezTo>
                  <a:cubicBezTo>
                    <a:pt x="580" y="327"/>
                    <a:pt x="577" y="327"/>
                    <a:pt x="573" y="327"/>
                  </a:cubicBezTo>
                  <a:moveTo>
                    <a:pt x="273" y="521"/>
                  </a:moveTo>
                  <a:cubicBezTo>
                    <a:pt x="243" y="521"/>
                    <a:pt x="214" y="514"/>
                    <a:pt x="187" y="498"/>
                  </a:cubicBezTo>
                  <a:cubicBezTo>
                    <a:pt x="166" y="485"/>
                    <a:pt x="146" y="470"/>
                    <a:pt x="126" y="456"/>
                  </a:cubicBezTo>
                  <a:cubicBezTo>
                    <a:pt x="73" y="420"/>
                    <a:pt x="60" y="370"/>
                    <a:pt x="73" y="310"/>
                  </a:cubicBezTo>
                  <a:cubicBezTo>
                    <a:pt x="83" y="265"/>
                    <a:pt x="113" y="225"/>
                    <a:pt x="152" y="201"/>
                  </a:cubicBezTo>
                  <a:cubicBezTo>
                    <a:pt x="165" y="193"/>
                    <a:pt x="180" y="187"/>
                    <a:pt x="196" y="183"/>
                  </a:cubicBezTo>
                  <a:cubicBezTo>
                    <a:pt x="201" y="198"/>
                    <a:pt x="196" y="205"/>
                    <a:pt x="186" y="211"/>
                  </a:cubicBezTo>
                  <a:cubicBezTo>
                    <a:pt x="183" y="213"/>
                    <a:pt x="180" y="214"/>
                    <a:pt x="178" y="215"/>
                  </a:cubicBezTo>
                  <a:cubicBezTo>
                    <a:pt x="171" y="219"/>
                    <a:pt x="165" y="222"/>
                    <a:pt x="159" y="225"/>
                  </a:cubicBezTo>
                  <a:cubicBezTo>
                    <a:pt x="90" y="268"/>
                    <a:pt x="75" y="339"/>
                    <a:pt x="121" y="411"/>
                  </a:cubicBezTo>
                  <a:cubicBezTo>
                    <a:pt x="157" y="468"/>
                    <a:pt x="211" y="496"/>
                    <a:pt x="267" y="496"/>
                  </a:cubicBezTo>
                  <a:cubicBezTo>
                    <a:pt x="299" y="496"/>
                    <a:pt x="331" y="487"/>
                    <a:pt x="362" y="468"/>
                  </a:cubicBezTo>
                  <a:cubicBezTo>
                    <a:pt x="384" y="455"/>
                    <a:pt x="405" y="437"/>
                    <a:pt x="424" y="414"/>
                  </a:cubicBezTo>
                  <a:cubicBezTo>
                    <a:pt x="438" y="396"/>
                    <a:pt x="450" y="375"/>
                    <a:pt x="468" y="350"/>
                  </a:cubicBezTo>
                  <a:cubicBezTo>
                    <a:pt x="459" y="412"/>
                    <a:pt x="422" y="462"/>
                    <a:pt x="374" y="492"/>
                  </a:cubicBezTo>
                  <a:cubicBezTo>
                    <a:pt x="343" y="511"/>
                    <a:pt x="308" y="521"/>
                    <a:pt x="273" y="521"/>
                  </a:cubicBezTo>
                  <a:moveTo>
                    <a:pt x="604" y="268"/>
                  </a:moveTo>
                  <a:cubicBezTo>
                    <a:pt x="511" y="254"/>
                    <a:pt x="427" y="208"/>
                    <a:pt x="333" y="198"/>
                  </a:cubicBezTo>
                  <a:cubicBezTo>
                    <a:pt x="329" y="188"/>
                    <a:pt x="331" y="182"/>
                    <a:pt x="336" y="179"/>
                  </a:cubicBezTo>
                  <a:cubicBezTo>
                    <a:pt x="340" y="177"/>
                    <a:pt x="345" y="176"/>
                    <a:pt x="350" y="176"/>
                  </a:cubicBezTo>
                  <a:cubicBezTo>
                    <a:pt x="351" y="176"/>
                    <a:pt x="353" y="176"/>
                    <a:pt x="354" y="176"/>
                  </a:cubicBezTo>
                  <a:cubicBezTo>
                    <a:pt x="446" y="181"/>
                    <a:pt x="526" y="222"/>
                    <a:pt x="604" y="268"/>
                  </a:cubicBezTo>
                  <a:moveTo>
                    <a:pt x="263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2" y="413"/>
                    <a:pt x="242" y="411"/>
                  </a:cubicBezTo>
                  <a:cubicBezTo>
                    <a:pt x="256" y="326"/>
                    <a:pt x="259" y="239"/>
                    <a:pt x="285" y="155"/>
                  </a:cubicBezTo>
                  <a:cubicBezTo>
                    <a:pt x="292" y="133"/>
                    <a:pt x="300" y="111"/>
                    <a:pt x="314" y="91"/>
                  </a:cubicBezTo>
                  <a:cubicBezTo>
                    <a:pt x="320" y="82"/>
                    <a:pt x="328" y="75"/>
                    <a:pt x="336" y="70"/>
                  </a:cubicBezTo>
                  <a:cubicBezTo>
                    <a:pt x="344" y="65"/>
                    <a:pt x="353" y="62"/>
                    <a:pt x="361" y="62"/>
                  </a:cubicBezTo>
                  <a:cubicBezTo>
                    <a:pt x="379" y="62"/>
                    <a:pt x="396" y="73"/>
                    <a:pt x="409" y="94"/>
                  </a:cubicBezTo>
                  <a:cubicBezTo>
                    <a:pt x="422" y="117"/>
                    <a:pt x="431" y="140"/>
                    <a:pt x="438" y="168"/>
                  </a:cubicBezTo>
                  <a:cubicBezTo>
                    <a:pt x="436" y="169"/>
                    <a:pt x="434" y="169"/>
                    <a:pt x="432" y="169"/>
                  </a:cubicBezTo>
                  <a:cubicBezTo>
                    <a:pt x="409" y="169"/>
                    <a:pt x="404" y="151"/>
                    <a:pt x="395" y="139"/>
                  </a:cubicBezTo>
                  <a:cubicBezTo>
                    <a:pt x="386" y="125"/>
                    <a:pt x="377" y="110"/>
                    <a:pt x="359" y="110"/>
                  </a:cubicBezTo>
                  <a:cubicBezTo>
                    <a:pt x="358" y="110"/>
                    <a:pt x="357" y="110"/>
                    <a:pt x="355" y="110"/>
                  </a:cubicBezTo>
                  <a:cubicBezTo>
                    <a:pt x="350" y="111"/>
                    <a:pt x="346" y="112"/>
                    <a:pt x="342" y="115"/>
                  </a:cubicBezTo>
                  <a:cubicBezTo>
                    <a:pt x="330" y="122"/>
                    <a:pt x="326" y="136"/>
                    <a:pt x="321" y="150"/>
                  </a:cubicBezTo>
                  <a:cubicBezTo>
                    <a:pt x="297" y="224"/>
                    <a:pt x="295" y="303"/>
                    <a:pt x="280" y="379"/>
                  </a:cubicBezTo>
                  <a:cubicBezTo>
                    <a:pt x="278" y="393"/>
                    <a:pt x="279" y="408"/>
                    <a:pt x="273" y="422"/>
                  </a:cubicBezTo>
                  <a:cubicBezTo>
                    <a:pt x="269" y="423"/>
                    <a:pt x="266" y="424"/>
                    <a:pt x="263" y="424"/>
                  </a:cubicBezTo>
                  <a:moveTo>
                    <a:pt x="211" y="411"/>
                  </a:moveTo>
                  <a:cubicBezTo>
                    <a:pt x="205" y="364"/>
                    <a:pt x="200" y="318"/>
                    <a:pt x="205" y="273"/>
                  </a:cubicBezTo>
                  <a:cubicBezTo>
                    <a:pt x="215" y="192"/>
                    <a:pt x="233" y="114"/>
                    <a:pt x="291" y="53"/>
                  </a:cubicBezTo>
                  <a:cubicBezTo>
                    <a:pt x="299" y="45"/>
                    <a:pt x="306" y="39"/>
                    <a:pt x="314" y="34"/>
                  </a:cubicBezTo>
                  <a:cubicBezTo>
                    <a:pt x="327" y="26"/>
                    <a:pt x="340" y="22"/>
                    <a:pt x="354" y="22"/>
                  </a:cubicBezTo>
                  <a:cubicBezTo>
                    <a:pt x="379" y="22"/>
                    <a:pt x="403" y="36"/>
                    <a:pt x="423" y="64"/>
                  </a:cubicBezTo>
                  <a:cubicBezTo>
                    <a:pt x="459" y="113"/>
                    <a:pt x="473" y="145"/>
                    <a:pt x="477" y="183"/>
                  </a:cubicBezTo>
                  <a:cubicBezTo>
                    <a:pt x="476" y="183"/>
                    <a:pt x="475" y="183"/>
                    <a:pt x="474" y="183"/>
                  </a:cubicBezTo>
                  <a:cubicBezTo>
                    <a:pt x="459" y="183"/>
                    <a:pt x="458" y="170"/>
                    <a:pt x="456" y="159"/>
                  </a:cubicBezTo>
                  <a:cubicBezTo>
                    <a:pt x="450" y="134"/>
                    <a:pt x="439" y="110"/>
                    <a:pt x="427" y="87"/>
                  </a:cubicBezTo>
                  <a:cubicBezTo>
                    <a:pt x="414" y="64"/>
                    <a:pt x="399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0" y="41"/>
                    <a:pt x="336" y="45"/>
                    <a:pt x="325" y="52"/>
                  </a:cubicBezTo>
                  <a:cubicBezTo>
                    <a:pt x="311" y="60"/>
                    <a:pt x="301" y="73"/>
                    <a:pt x="293" y="89"/>
                  </a:cubicBezTo>
                  <a:cubicBezTo>
                    <a:pt x="271" y="134"/>
                    <a:pt x="257" y="181"/>
                    <a:pt x="249" y="230"/>
                  </a:cubicBezTo>
                  <a:cubicBezTo>
                    <a:pt x="241" y="279"/>
                    <a:pt x="236" y="328"/>
                    <a:pt x="228" y="377"/>
                  </a:cubicBezTo>
                  <a:cubicBezTo>
                    <a:pt x="227" y="387"/>
                    <a:pt x="229" y="400"/>
                    <a:pt x="214" y="410"/>
                  </a:cubicBezTo>
                  <a:cubicBezTo>
                    <a:pt x="213" y="410"/>
                    <a:pt x="212" y="411"/>
                    <a:pt x="211" y="411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5"/>
                  </a:cubicBezTo>
                  <a:cubicBezTo>
                    <a:pt x="302" y="18"/>
                    <a:pt x="297" y="22"/>
                    <a:pt x="292" y="26"/>
                  </a:cubicBezTo>
                  <a:cubicBezTo>
                    <a:pt x="262" y="50"/>
                    <a:pt x="239" y="80"/>
                    <a:pt x="227" y="114"/>
                  </a:cubicBezTo>
                  <a:cubicBezTo>
                    <a:pt x="220" y="135"/>
                    <a:pt x="210" y="147"/>
                    <a:pt x="195" y="155"/>
                  </a:cubicBezTo>
                  <a:cubicBezTo>
                    <a:pt x="188" y="160"/>
                    <a:pt x="179" y="164"/>
                    <a:pt x="168" y="167"/>
                  </a:cubicBezTo>
                  <a:cubicBezTo>
                    <a:pt x="159" y="170"/>
                    <a:pt x="150" y="175"/>
                    <a:pt x="142" y="180"/>
                  </a:cubicBezTo>
                  <a:cubicBezTo>
                    <a:pt x="59" y="230"/>
                    <a:pt x="0" y="371"/>
                    <a:pt x="102" y="457"/>
                  </a:cubicBezTo>
                  <a:cubicBezTo>
                    <a:pt x="115" y="468"/>
                    <a:pt x="128" y="480"/>
                    <a:pt x="141" y="490"/>
                  </a:cubicBezTo>
                  <a:cubicBezTo>
                    <a:pt x="151" y="499"/>
                    <a:pt x="158" y="507"/>
                    <a:pt x="156" y="522"/>
                  </a:cubicBezTo>
                  <a:cubicBezTo>
                    <a:pt x="148" y="578"/>
                    <a:pt x="145" y="635"/>
                    <a:pt x="134" y="690"/>
                  </a:cubicBezTo>
                  <a:cubicBezTo>
                    <a:pt x="127" y="726"/>
                    <a:pt x="127" y="758"/>
                    <a:pt x="135" y="793"/>
                  </a:cubicBezTo>
                  <a:cubicBezTo>
                    <a:pt x="142" y="824"/>
                    <a:pt x="153" y="851"/>
                    <a:pt x="190" y="852"/>
                  </a:cubicBezTo>
                  <a:cubicBezTo>
                    <a:pt x="191" y="852"/>
                    <a:pt x="192" y="852"/>
                    <a:pt x="193" y="852"/>
                  </a:cubicBezTo>
                  <a:cubicBezTo>
                    <a:pt x="201" y="852"/>
                    <a:pt x="208" y="850"/>
                    <a:pt x="213" y="847"/>
                  </a:cubicBezTo>
                  <a:cubicBezTo>
                    <a:pt x="229" y="837"/>
                    <a:pt x="233" y="816"/>
                    <a:pt x="240" y="797"/>
                  </a:cubicBezTo>
                  <a:cubicBezTo>
                    <a:pt x="267" y="726"/>
                    <a:pt x="264" y="649"/>
                    <a:pt x="278" y="575"/>
                  </a:cubicBezTo>
                  <a:cubicBezTo>
                    <a:pt x="280" y="560"/>
                    <a:pt x="284" y="551"/>
                    <a:pt x="295" y="545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8" y="529"/>
                    <a:pt x="364" y="518"/>
                    <a:pt x="388" y="504"/>
                  </a:cubicBezTo>
                  <a:cubicBezTo>
                    <a:pt x="448" y="467"/>
                    <a:pt x="489" y="410"/>
                    <a:pt x="495" y="319"/>
                  </a:cubicBezTo>
                  <a:cubicBezTo>
                    <a:pt x="545" y="345"/>
                    <a:pt x="594" y="354"/>
                    <a:pt x="644" y="354"/>
                  </a:cubicBezTo>
                  <a:cubicBezTo>
                    <a:pt x="660" y="354"/>
                    <a:pt x="675" y="353"/>
                    <a:pt x="690" y="352"/>
                  </a:cubicBezTo>
                  <a:cubicBezTo>
                    <a:pt x="692" y="352"/>
                    <a:pt x="694" y="352"/>
                    <a:pt x="696" y="352"/>
                  </a:cubicBezTo>
                  <a:cubicBezTo>
                    <a:pt x="696" y="352"/>
                    <a:pt x="696" y="352"/>
                    <a:pt x="696" y="352"/>
                  </a:cubicBezTo>
                  <a:cubicBezTo>
                    <a:pt x="697" y="352"/>
                    <a:pt x="697" y="352"/>
                    <a:pt x="697" y="352"/>
                  </a:cubicBezTo>
                  <a:cubicBezTo>
                    <a:pt x="702" y="352"/>
                    <a:pt x="707" y="352"/>
                    <a:pt x="710" y="349"/>
                  </a:cubicBezTo>
                  <a:cubicBezTo>
                    <a:pt x="712" y="348"/>
                    <a:pt x="714" y="346"/>
                    <a:pt x="716" y="343"/>
                  </a:cubicBezTo>
                  <a:cubicBezTo>
                    <a:pt x="720" y="331"/>
                    <a:pt x="709" y="326"/>
                    <a:pt x="703" y="318"/>
                  </a:cubicBezTo>
                  <a:cubicBezTo>
                    <a:pt x="662" y="266"/>
                    <a:pt x="608" y="233"/>
                    <a:pt x="545" y="214"/>
                  </a:cubicBezTo>
                  <a:cubicBezTo>
                    <a:pt x="518" y="205"/>
                    <a:pt x="498" y="194"/>
                    <a:pt x="492" y="160"/>
                  </a:cubicBezTo>
                  <a:cubicBezTo>
                    <a:pt x="482" y="113"/>
                    <a:pt x="455" y="71"/>
                    <a:pt x="423" y="35"/>
                  </a:cubicBezTo>
                  <a:cubicBezTo>
                    <a:pt x="403" y="12"/>
                    <a:pt x="379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417"/>
            <p:cNvSpPr>
              <a:spLocks noEditPoints="1"/>
            </p:cNvSpPr>
            <p:nvPr/>
          </p:nvSpPr>
          <p:spPr bwMode="auto">
            <a:xfrm>
              <a:off x="-1757363" y="-1076326"/>
              <a:ext cx="301625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80 w 422"/>
                <a:gd name="T31" fmla="*/ 203 h 506"/>
                <a:gd name="T32" fmla="*/ 382 w 422"/>
                <a:gd name="T33" fmla="*/ 104 h 506"/>
                <a:gd name="T34" fmla="*/ 392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9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1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7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2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4"/>
                  </a:cubicBezTo>
                  <a:cubicBezTo>
                    <a:pt x="365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1" y="299"/>
                    <a:pt x="240" y="326"/>
                  </a:cubicBezTo>
                  <a:cubicBezTo>
                    <a:pt x="232" y="337"/>
                    <a:pt x="223" y="349"/>
                    <a:pt x="215" y="361"/>
                  </a:cubicBezTo>
                  <a:cubicBezTo>
                    <a:pt x="212" y="364"/>
                    <a:pt x="210" y="367"/>
                    <a:pt x="207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6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80" y="337"/>
                    <a:pt x="178" y="335"/>
                    <a:pt x="179" y="333"/>
                  </a:cubicBezTo>
                  <a:cubicBezTo>
                    <a:pt x="182" y="294"/>
                    <a:pt x="186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5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5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4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2"/>
                  </a:cubicBezTo>
                  <a:cubicBezTo>
                    <a:pt x="4" y="252"/>
                    <a:pt x="11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7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299" y="381"/>
                  </a:cubicBezTo>
                  <a:cubicBezTo>
                    <a:pt x="317" y="369"/>
                    <a:pt x="336" y="357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418"/>
            <p:cNvSpPr>
              <a:spLocks noEditPoints="1"/>
            </p:cNvSpPr>
            <p:nvPr/>
          </p:nvSpPr>
          <p:spPr bwMode="auto">
            <a:xfrm>
              <a:off x="-9525" y="-1582738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3 w 558"/>
                <a:gd name="T3" fmla="*/ 230 h 457"/>
                <a:gd name="T4" fmla="*/ 47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5 w 558"/>
                <a:gd name="T15" fmla="*/ 18 h 457"/>
                <a:gd name="T16" fmla="*/ 464 w 558"/>
                <a:gd name="T17" fmla="*/ 78 h 457"/>
                <a:gd name="T18" fmla="*/ 520 w 558"/>
                <a:gd name="T19" fmla="*/ 260 h 457"/>
                <a:gd name="T20" fmla="*/ 403 w 558"/>
                <a:gd name="T21" fmla="*/ 397 h 457"/>
                <a:gd name="T22" fmla="*/ 276 w 558"/>
                <a:gd name="T23" fmla="*/ 438 h 457"/>
                <a:gd name="T24" fmla="*/ 78 w 558"/>
                <a:gd name="T25" fmla="*/ 376 h 457"/>
                <a:gd name="T26" fmla="*/ 31 w 558"/>
                <a:gd name="T27" fmla="*/ 310 h 457"/>
                <a:gd name="T28" fmla="*/ 139 w 558"/>
                <a:gd name="T29" fmla="*/ 273 h 457"/>
                <a:gd name="T30" fmla="*/ 220 w 558"/>
                <a:gd name="T31" fmla="*/ 316 h 457"/>
                <a:gd name="T32" fmla="*/ 305 w 558"/>
                <a:gd name="T33" fmla="*/ 346 h 457"/>
                <a:gd name="T34" fmla="*/ 431 w 558"/>
                <a:gd name="T35" fmla="*/ 263 h 457"/>
                <a:gd name="T36" fmla="*/ 408 w 558"/>
                <a:gd name="T37" fmla="*/ 94 h 457"/>
                <a:gd name="T38" fmla="*/ 329 w 558"/>
                <a:gd name="T39" fmla="*/ 63 h 457"/>
                <a:gd name="T40" fmla="*/ 268 w 558"/>
                <a:gd name="T41" fmla="*/ 134 h 457"/>
                <a:gd name="T42" fmla="*/ 301 w 558"/>
                <a:gd name="T43" fmla="*/ 183 h 457"/>
                <a:gd name="T44" fmla="*/ 369 w 558"/>
                <a:gd name="T45" fmla="*/ 162 h 457"/>
                <a:gd name="T46" fmla="*/ 356 w 558"/>
                <a:gd name="T47" fmla="*/ 145 h 457"/>
                <a:gd name="T48" fmla="*/ 324 w 558"/>
                <a:gd name="T49" fmla="*/ 174 h 457"/>
                <a:gd name="T50" fmla="*/ 305 w 558"/>
                <a:gd name="T51" fmla="*/ 164 h 457"/>
                <a:gd name="T52" fmla="*/ 301 w 558"/>
                <a:gd name="T53" fmla="*/ 91 h 457"/>
                <a:gd name="T54" fmla="*/ 341 w 558"/>
                <a:gd name="T55" fmla="*/ 81 h 457"/>
                <a:gd name="T56" fmla="*/ 412 w 558"/>
                <a:gd name="T57" fmla="*/ 118 h 457"/>
                <a:gd name="T58" fmla="*/ 362 w 558"/>
                <a:gd name="T59" fmla="*/ 305 h 457"/>
                <a:gd name="T60" fmla="*/ 332 w 558"/>
                <a:gd name="T61" fmla="*/ 0 h 457"/>
                <a:gd name="T62" fmla="*/ 215 w 558"/>
                <a:gd name="T63" fmla="*/ 66 h 457"/>
                <a:gd name="T64" fmla="*/ 169 w 558"/>
                <a:gd name="T65" fmla="*/ 203 h 457"/>
                <a:gd name="T66" fmla="*/ 109 w 558"/>
                <a:gd name="T67" fmla="*/ 202 h 457"/>
                <a:gd name="T68" fmla="*/ 2 w 558"/>
                <a:gd name="T69" fmla="*/ 301 h 457"/>
                <a:gd name="T70" fmla="*/ 97 w 558"/>
                <a:gd name="T71" fmla="*/ 410 h 457"/>
                <a:gd name="T72" fmla="*/ 295 w 558"/>
                <a:gd name="T73" fmla="*/ 457 h 457"/>
                <a:gd name="T74" fmla="*/ 503 w 558"/>
                <a:gd name="T75" fmla="*/ 324 h 457"/>
                <a:gd name="T76" fmla="*/ 523 w 558"/>
                <a:gd name="T77" fmla="*/ 124 h 457"/>
                <a:gd name="T78" fmla="*/ 437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7" y="295"/>
                  </a:moveTo>
                  <a:cubicBezTo>
                    <a:pt x="39" y="295"/>
                    <a:pt x="30" y="293"/>
                    <a:pt x="22" y="287"/>
                  </a:cubicBezTo>
                  <a:cubicBezTo>
                    <a:pt x="27" y="243"/>
                    <a:pt x="76" y="220"/>
                    <a:pt x="119" y="220"/>
                  </a:cubicBezTo>
                  <a:cubicBezTo>
                    <a:pt x="135" y="220"/>
                    <a:pt x="151" y="223"/>
                    <a:pt x="163" y="230"/>
                  </a:cubicBezTo>
                  <a:cubicBezTo>
                    <a:pt x="141" y="257"/>
                    <a:pt x="111" y="273"/>
                    <a:pt x="80" y="287"/>
                  </a:cubicBezTo>
                  <a:cubicBezTo>
                    <a:pt x="70" y="291"/>
                    <a:pt x="59" y="295"/>
                    <a:pt x="47" y="295"/>
                  </a:cubicBezTo>
                  <a:moveTo>
                    <a:pt x="301" y="328"/>
                  </a:moveTo>
                  <a:cubicBezTo>
                    <a:pt x="286" y="328"/>
                    <a:pt x="270" y="325"/>
                    <a:pt x="254" y="319"/>
                  </a:cubicBezTo>
                  <a:cubicBezTo>
                    <a:pt x="249" y="317"/>
                    <a:pt x="245" y="315"/>
                    <a:pt x="242" y="312"/>
                  </a:cubicBezTo>
                  <a:cubicBezTo>
                    <a:pt x="235" y="307"/>
                    <a:pt x="230" y="300"/>
                    <a:pt x="225" y="293"/>
                  </a:cubicBezTo>
                  <a:cubicBezTo>
                    <a:pt x="206" y="267"/>
                    <a:pt x="209" y="232"/>
                    <a:pt x="187" y="208"/>
                  </a:cubicBezTo>
                  <a:cubicBezTo>
                    <a:pt x="185" y="205"/>
                    <a:pt x="186" y="198"/>
                    <a:pt x="187" y="193"/>
                  </a:cubicBezTo>
                  <a:cubicBezTo>
                    <a:pt x="187" y="186"/>
                    <a:pt x="188" y="179"/>
                    <a:pt x="189" y="172"/>
                  </a:cubicBezTo>
                  <a:cubicBezTo>
                    <a:pt x="201" y="98"/>
                    <a:pt x="242" y="48"/>
                    <a:pt x="312" y="21"/>
                  </a:cubicBezTo>
                  <a:cubicBezTo>
                    <a:pt x="319" y="18"/>
                    <a:pt x="327" y="17"/>
                    <a:pt x="335" y="17"/>
                  </a:cubicBezTo>
                  <a:cubicBezTo>
                    <a:pt x="339" y="17"/>
                    <a:pt x="342" y="17"/>
                    <a:pt x="345" y="18"/>
                  </a:cubicBezTo>
                  <a:cubicBezTo>
                    <a:pt x="369" y="21"/>
                    <a:pt x="393" y="26"/>
                    <a:pt x="413" y="41"/>
                  </a:cubicBezTo>
                  <a:cubicBezTo>
                    <a:pt x="430" y="53"/>
                    <a:pt x="448" y="65"/>
                    <a:pt x="464" y="78"/>
                  </a:cubicBezTo>
                  <a:cubicBezTo>
                    <a:pt x="468" y="81"/>
                    <a:pt x="471" y="84"/>
                    <a:pt x="475" y="87"/>
                  </a:cubicBezTo>
                  <a:cubicBezTo>
                    <a:pt x="520" y="125"/>
                    <a:pt x="549" y="199"/>
                    <a:pt x="520" y="260"/>
                  </a:cubicBezTo>
                  <a:cubicBezTo>
                    <a:pt x="509" y="283"/>
                    <a:pt x="495" y="304"/>
                    <a:pt x="480" y="324"/>
                  </a:cubicBezTo>
                  <a:cubicBezTo>
                    <a:pt x="459" y="353"/>
                    <a:pt x="432" y="375"/>
                    <a:pt x="403" y="397"/>
                  </a:cubicBezTo>
                  <a:cubicBezTo>
                    <a:pt x="368" y="422"/>
                    <a:pt x="328" y="436"/>
                    <a:pt x="285" y="437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8" y="433"/>
                    <a:pt x="175" y="423"/>
                  </a:cubicBezTo>
                  <a:cubicBezTo>
                    <a:pt x="139" y="414"/>
                    <a:pt x="107" y="398"/>
                    <a:pt x="78" y="376"/>
                  </a:cubicBezTo>
                  <a:cubicBezTo>
                    <a:pt x="71" y="370"/>
                    <a:pt x="64" y="363"/>
                    <a:pt x="57" y="357"/>
                  </a:cubicBezTo>
                  <a:cubicBezTo>
                    <a:pt x="44" y="345"/>
                    <a:pt x="36" y="330"/>
                    <a:pt x="31" y="310"/>
                  </a:cubicBezTo>
                  <a:cubicBezTo>
                    <a:pt x="36" y="311"/>
                    <a:pt x="41" y="311"/>
                    <a:pt x="46" y="311"/>
                  </a:cubicBezTo>
                  <a:cubicBezTo>
                    <a:pt x="83" y="311"/>
                    <a:pt x="111" y="293"/>
                    <a:pt x="139" y="273"/>
                  </a:cubicBezTo>
                  <a:cubicBezTo>
                    <a:pt x="151" y="264"/>
                    <a:pt x="164" y="257"/>
                    <a:pt x="177" y="248"/>
                  </a:cubicBezTo>
                  <a:cubicBezTo>
                    <a:pt x="187" y="275"/>
                    <a:pt x="201" y="296"/>
                    <a:pt x="220" y="316"/>
                  </a:cubicBezTo>
                  <a:cubicBezTo>
                    <a:pt x="222" y="319"/>
                    <a:pt x="225" y="321"/>
                    <a:pt x="227" y="323"/>
                  </a:cubicBezTo>
                  <a:cubicBezTo>
                    <a:pt x="246" y="337"/>
                    <a:pt x="277" y="346"/>
                    <a:pt x="305" y="346"/>
                  </a:cubicBezTo>
                  <a:cubicBezTo>
                    <a:pt x="328" y="346"/>
                    <a:pt x="350" y="341"/>
                    <a:pt x="364" y="329"/>
                  </a:cubicBezTo>
                  <a:cubicBezTo>
                    <a:pt x="388" y="309"/>
                    <a:pt x="411" y="287"/>
                    <a:pt x="431" y="263"/>
                  </a:cubicBezTo>
                  <a:cubicBezTo>
                    <a:pt x="463" y="226"/>
                    <a:pt x="463" y="185"/>
                    <a:pt x="445" y="142"/>
                  </a:cubicBezTo>
                  <a:cubicBezTo>
                    <a:pt x="437" y="122"/>
                    <a:pt x="424" y="106"/>
                    <a:pt x="408" y="94"/>
                  </a:cubicBezTo>
                  <a:cubicBezTo>
                    <a:pt x="399" y="87"/>
                    <a:pt x="388" y="81"/>
                    <a:pt x="377" y="75"/>
                  </a:cubicBezTo>
                  <a:cubicBezTo>
                    <a:pt x="361" y="68"/>
                    <a:pt x="345" y="63"/>
                    <a:pt x="329" y="63"/>
                  </a:cubicBezTo>
                  <a:cubicBezTo>
                    <a:pt x="312" y="63"/>
                    <a:pt x="295" y="69"/>
                    <a:pt x="279" y="85"/>
                  </a:cubicBezTo>
                  <a:cubicBezTo>
                    <a:pt x="266" y="99"/>
                    <a:pt x="259" y="117"/>
                    <a:pt x="268" y="134"/>
                  </a:cubicBezTo>
                  <a:cubicBezTo>
                    <a:pt x="275" y="150"/>
                    <a:pt x="284" y="165"/>
                    <a:pt x="295" y="178"/>
                  </a:cubicBezTo>
                  <a:cubicBezTo>
                    <a:pt x="297" y="180"/>
                    <a:pt x="299" y="182"/>
                    <a:pt x="301" y="183"/>
                  </a:cubicBezTo>
                  <a:cubicBezTo>
                    <a:pt x="309" y="189"/>
                    <a:pt x="318" y="192"/>
                    <a:pt x="328" y="192"/>
                  </a:cubicBezTo>
                  <a:cubicBezTo>
                    <a:pt x="346" y="192"/>
                    <a:pt x="363" y="181"/>
                    <a:pt x="369" y="162"/>
                  </a:cubicBezTo>
                  <a:cubicBezTo>
                    <a:pt x="370" y="156"/>
                    <a:pt x="366" y="149"/>
                    <a:pt x="364" y="143"/>
                  </a:cubicBezTo>
                  <a:cubicBezTo>
                    <a:pt x="359" y="144"/>
                    <a:pt x="357" y="144"/>
                    <a:pt x="356" y="145"/>
                  </a:cubicBezTo>
                  <a:cubicBezTo>
                    <a:pt x="353" y="150"/>
                    <a:pt x="350" y="156"/>
                    <a:pt x="346" y="161"/>
                  </a:cubicBezTo>
                  <a:cubicBezTo>
                    <a:pt x="341" y="169"/>
                    <a:pt x="333" y="174"/>
                    <a:pt x="324" y="174"/>
                  </a:cubicBezTo>
                  <a:cubicBezTo>
                    <a:pt x="319" y="174"/>
                    <a:pt x="314" y="172"/>
                    <a:pt x="310" y="169"/>
                  </a:cubicBezTo>
                  <a:cubicBezTo>
                    <a:pt x="308" y="167"/>
                    <a:pt x="306" y="166"/>
                    <a:pt x="305" y="164"/>
                  </a:cubicBezTo>
                  <a:cubicBezTo>
                    <a:pt x="297" y="154"/>
                    <a:pt x="290" y="142"/>
                    <a:pt x="286" y="129"/>
                  </a:cubicBezTo>
                  <a:cubicBezTo>
                    <a:pt x="282" y="114"/>
                    <a:pt x="288" y="100"/>
                    <a:pt x="301" y="91"/>
                  </a:cubicBezTo>
                  <a:cubicBezTo>
                    <a:pt x="312" y="84"/>
                    <a:pt x="323" y="81"/>
                    <a:pt x="335" y="81"/>
                  </a:cubicBezTo>
                  <a:cubicBezTo>
                    <a:pt x="337" y="81"/>
                    <a:pt x="339" y="81"/>
                    <a:pt x="341" y="81"/>
                  </a:cubicBezTo>
                  <a:cubicBezTo>
                    <a:pt x="363" y="83"/>
                    <a:pt x="380" y="91"/>
                    <a:pt x="396" y="104"/>
                  </a:cubicBezTo>
                  <a:cubicBezTo>
                    <a:pt x="402" y="108"/>
                    <a:pt x="407" y="113"/>
                    <a:pt x="412" y="118"/>
                  </a:cubicBezTo>
                  <a:cubicBezTo>
                    <a:pt x="450" y="154"/>
                    <a:pt x="447" y="213"/>
                    <a:pt x="423" y="243"/>
                  </a:cubicBezTo>
                  <a:cubicBezTo>
                    <a:pt x="405" y="266"/>
                    <a:pt x="385" y="287"/>
                    <a:pt x="362" y="305"/>
                  </a:cubicBezTo>
                  <a:cubicBezTo>
                    <a:pt x="342" y="322"/>
                    <a:pt x="322" y="328"/>
                    <a:pt x="301" y="328"/>
                  </a:cubicBezTo>
                  <a:moveTo>
                    <a:pt x="332" y="0"/>
                  </a:moveTo>
                  <a:cubicBezTo>
                    <a:pt x="325" y="0"/>
                    <a:pt x="319" y="0"/>
                    <a:pt x="313" y="2"/>
                  </a:cubicBezTo>
                  <a:cubicBezTo>
                    <a:pt x="274" y="13"/>
                    <a:pt x="242" y="35"/>
                    <a:pt x="215" y="66"/>
                  </a:cubicBezTo>
                  <a:cubicBezTo>
                    <a:pt x="188" y="98"/>
                    <a:pt x="175" y="134"/>
                    <a:pt x="173" y="175"/>
                  </a:cubicBezTo>
                  <a:cubicBezTo>
                    <a:pt x="173" y="185"/>
                    <a:pt x="170" y="194"/>
                    <a:pt x="169" y="203"/>
                  </a:cubicBezTo>
                  <a:cubicBezTo>
                    <a:pt x="148" y="203"/>
                    <a:pt x="129" y="202"/>
                    <a:pt x="110" y="202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64" y="202"/>
                    <a:pt x="17" y="228"/>
                    <a:pt x="3" y="280"/>
                  </a:cubicBezTo>
                  <a:cubicBezTo>
                    <a:pt x="1" y="286"/>
                    <a:pt x="0" y="295"/>
                    <a:pt x="2" y="301"/>
                  </a:cubicBezTo>
                  <a:cubicBezTo>
                    <a:pt x="17" y="337"/>
                    <a:pt x="38" y="368"/>
                    <a:pt x="69" y="392"/>
                  </a:cubicBezTo>
                  <a:cubicBezTo>
                    <a:pt x="77" y="399"/>
                    <a:pt x="87" y="405"/>
                    <a:pt x="97" y="410"/>
                  </a:cubicBezTo>
                  <a:cubicBezTo>
                    <a:pt x="158" y="444"/>
                    <a:pt x="223" y="455"/>
                    <a:pt x="290" y="457"/>
                  </a:cubicBezTo>
                  <a:cubicBezTo>
                    <a:pt x="292" y="457"/>
                    <a:pt x="293" y="457"/>
                    <a:pt x="295" y="457"/>
                  </a:cubicBezTo>
                  <a:cubicBezTo>
                    <a:pt x="333" y="457"/>
                    <a:pt x="367" y="443"/>
                    <a:pt x="399" y="424"/>
                  </a:cubicBezTo>
                  <a:cubicBezTo>
                    <a:pt x="440" y="398"/>
                    <a:pt x="477" y="365"/>
                    <a:pt x="503" y="324"/>
                  </a:cubicBezTo>
                  <a:cubicBezTo>
                    <a:pt x="517" y="301"/>
                    <a:pt x="532" y="278"/>
                    <a:pt x="541" y="254"/>
                  </a:cubicBezTo>
                  <a:cubicBezTo>
                    <a:pt x="558" y="209"/>
                    <a:pt x="544" y="166"/>
                    <a:pt x="523" y="124"/>
                  </a:cubicBezTo>
                  <a:cubicBezTo>
                    <a:pt x="504" y="88"/>
                    <a:pt x="471" y="65"/>
                    <a:pt x="440" y="39"/>
                  </a:cubicBezTo>
                  <a:cubicBezTo>
                    <a:pt x="439" y="38"/>
                    <a:pt x="438" y="37"/>
                    <a:pt x="437" y="37"/>
                  </a:cubicBezTo>
                  <a:cubicBezTo>
                    <a:pt x="408" y="14"/>
                    <a:pt x="376" y="4"/>
                    <a:pt x="340" y="0"/>
                  </a:cubicBezTo>
                  <a:cubicBezTo>
                    <a:pt x="337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419"/>
            <p:cNvSpPr>
              <a:spLocks noEditPoints="1"/>
            </p:cNvSpPr>
            <p:nvPr/>
          </p:nvSpPr>
          <p:spPr bwMode="auto">
            <a:xfrm>
              <a:off x="306388" y="-403226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80 w 422"/>
                <a:gd name="T31" fmla="*/ 203 h 506"/>
                <a:gd name="T32" fmla="*/ 382 w 422"/>
                <a:gd name="T33" fmla="*/ 103 h 506"/>
                <a:gd name="T34" fmla="*/ 392 w 422"/>
                <a:gd name="T35" fmla="*/ 144 h 506"/>
                <a:gd name="T36" fmla="*/ 240 w 422"/>
                <a:gd name="T37" fmla="*/ 326 h 506"/>
                <a:gd name="T38" fmla="*/ 208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20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6"/>
                    <a:pt x="201" y="436"/>
                  </a:cubicBezTo>
                  <a:cubicBezTo>
                    <a:pt x="217" y="400"/>
                    <a:pt x="235" y="365"/>
                    <a:pt x="259" y="333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9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2"/>
                    <a:pt x="241" y="399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0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9" y="247"/>
                    <a:pt x="27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0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4"/>
                  </a:cubicBezTo>
                  <a:cubicBezTo>
                    <a:pt x="366" y="109"/>
                    <a:pt x="373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2" y="299"/>
                    <a:pt x="240" y="326"/>
                  </a:cubicBezTo>
                  <a:cubicBezTo>
                    <a:pt x="232" y="337"/>
                    <a:pt x="223" y="349"/>
                    <a:pt x="215" y="360"/>
                  </a:cubicBezTo>
                  <a:cubicBezTo>
                    <a:pt x="212" y="364"/>
                    <a:pt x="210" y="367"/>
                    <a:pt x="208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7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80" y="336"/>
                    <a:pt x="178" y="334"/>
                    <a:pt x="179" y="333"/>
                  </a:cubicBezTo>
                  <a:cubicBezTo>
                    <a:pt x="182" y="294"/>
                    <a:pt x="186" y="255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40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8"/>
                    <a:pt x="175" y="103"/>
                  </a:cubicBezTo>
                  <a:cubicBezTo>
                    <a:pt x="175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4" y="226"/>
                  </a:cubicBezTo>
                  <a:cubicBezTo>
                    <a:pt x="145" y="217"/>
                    <a:pt x="135" y="209"/>
                    <a:pt x="125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1"/>
                  </a:cubicBezTo>
                  <a:cubicBezTo>
                    <a:pt x="4" y="251"/>
                    <a:pt x="11" y="260"/>
                    <a:pt x="20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9" y="271"/>
                    <a:pt x="77" y="276"/>
                  </a:cubicBezTo>
                  <a:cubicBezTo>
                    <a:pt x="87" y="282"/>
                    <a:pt x="95" y="291"/>
                    <a:pt x="101" y="306"/>
                  </a:cubicBezTo>
                  <a:cubicBezTo>
                    <a:pt x="112" y="333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6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499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299" y="381"/>
                  </a:cubicBezTo>
                  <a:cubicBezTo>
                    <a:pt x="317" y="369"/>
                    <a:pt x="336" y="356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09" y="138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420"/>
            <p:cNvSpPr>
              <a:spLocks noEditPoints="1"/>
            </p:cNvSpPr>
            <p:nvPr/>
          </p:nvSpPr>
          <p:spPr bwMode="auto">
            <a:xfrm>
              <a:off x="-1587500" y="-234951"/>
              <a:ext cx="512763" cy="604838"/>
            </a:xfrm>
            <a:custGeom>
              <a:avLst/>
              <a:gdLst>
                <a:gd name="T0" fmla="*/ 151 w 721"/>
                <a:gd name="T1" fmla="*/ 717 h 852"/>
                <a:gd name="T2" fmla="*/ 217 w 721"/>
                <a:gd name="T3" fmla="*/ 813 h 852"/>
                <a:gd name="T4" fmla="*/ 207 w 721"/>
                <a:gd name="T5" fmla="*/ 698 h 852"/>
                <a:gd name="T6" fmla="*/ 238 w 721"/>
                <a:gd name="T7" fmla="*/ 690 h 852"/>
                <a:gd name="T8" fmla="*/ 166 w 721"/>
                <a:gd name="T9" fmla="*/ 659 h 852"/>
                <a:gd name="T10" fmla="*/ 247 w 721"/>
                <a:gd name="T11" fmla="*/ 637 h 852"/>
                <a:gd name="T12" fmla="*/ 244 w 721"/>
                <a:gd name="T13" fmla="*/ 587 h 852"/>
                <a:gd name="T14" fmla="*/ 229 w 721"/>
                <a:gd name="T15" fmla="*/ 539 h 852"/>
                <a:gd name="T16" fmla="*/ 180 w 721"/>
                <a:gd name="T17" fmla="*/ 582 h 852"/>
                <a:gd name="T18" fmla="*/ 184 w 721"/>
                <a:gd name="T19" fmla="*/ 386 h 852"/>
                <a:gd name="T20" fmla="*/ 182 w 721"/>
                <a:gd name="T21" fmla="*/ 294 h 852"/>
                <a:gd name="T22" fmla="*/ 318 w 721"/>
                <a:gd name="T23" fmla="*/ 285 h 852"/>
                <a:gd name="T24" fmla="*/ 364 w 721"/>
                <a:gd name="T25" fmla="*/ 365 h 852"/>
                <a:gd name="T26" fmla="*/ 646 w 721"/>
                <a:gd name="T27" fmla="*/ 335 h 852"/>
                <a:gd name="T28" fmla="*/ 670 w 721"/>
                <a:gd name="T29" fmla="*/ 317 h 852"/>
                <a:gd name="T30" fmla="*/ 272 w 721"/>
                <a:gd name="T31" fmla="*/ 474 h 852"/>
                <a:gd name="T32" fmla="*/ 183 w 721"/>
                <a:gd name="T33" fmla="*/ 239 h 852"/>
                <a:gd name="T34" fmla="*/ 161 w 721"/>
                <a:gd name="T35" fmla="*/ 279 h 852"/>
                <a:gd name="T36" fmla="*/ 310 w 721"/>
                <a:gd name="T37" fmla="*/ 444 h 852"/>
                <a:gd name="T38" fmla="*/ 406 w 721"/>
                <a:gd name="T39" fmla="*/ 300 h 852"/>
                <a:gd name="T40" fmla="*/ 287 w 721"/>
                <a:gd name="T41" fmla="*/ 473 h 852"/>
                <a:gd name="T42" fmla="*/ 558 w 721"/>
                <a:gd name="T43" fmla="*/ 325 h 852"/>
                <a:gd name="T44" fmla="*/ 329 w 721"/>
                <a:gd name="T45" fmla="*/ 226 h 852"/>
                <a:gd name="T46" fmla="*/ 378 w 721"/>
                <a:gd name="T47" fmla="*/ 228 h 852"/>
                <a:gd name="T48" fmla="*/ 573 w 721"/>
                <a:gd name="T49" fmla="*/ 327 h 852"/>
                <a:gd name="T50" fmla="*/ 126 w 721"/>
                <a:gd name="T51" fmla="*/ 456 h 852"/>
                <a:gd name="T52" fmla="*/ 196 w 721"/>
                <a:gd name="T53" fmla="*/ 183 h 852"/>
                <a:gd name="T54" fmla="*/ 160 w 721"/>
                <a:gd name="T55" fmla="*/ 225 h 852"/>
                <a:gd name="T56" fmla="*/ 362 w 721"/>
                <a:gd name="T57" fmla="*/ 468 h 852"/>
                <a:gd name="T58" fmla="*/ 374 w 721"/>
                <a:gd name="T59" fmla="*/ 492 h 852"/>
                <a:gd name="T60" fmla="*/ 333 w 721"/>
                <a:gd name="T61" fmla="*/ 198 h 852"/>
                <a:gd name="T62" fmla="*/ 354 w 721"/>
                <a:gd name="T63" fmla="*/ 176 h 852"/>
                <a:gd name="T64" fmla="*/ 245 w 721"/>
                <a:gd name="T65" fmla="*/ 418 h 852"/>
                <a:gd name="T66" fmla="*/ 314 w 721"/>
                <a:gd name="T67" fmla="*/ 91 h 852"/>
                <a:gd name="T68" fmla="*/ 409 w 721"/>
                <a:gd name="T69" fmla="*/ 94 h 852"/>
                <a:gd name="T70" fmla="*/ 396 w 721"/>
                <a:gd name="T71" fmla="*/ 139 h 852"/>
                <a:gd name="T72" fmla="*/ 342 w 721"/>
                <a:gd name="T73" fmla="*/ 115 h 852"/>
                <a:gd name="T74" fmla="*/ 273 w 721"/>
                <a:gd name="T75" fmla="*/ 422 h 852"/>
                <a:gd name="T76" fmla="*/ 206 w 721"/>
                <a:gd name="T77" fmla="*/ 273 h 852"/>
                <a:gd name="T78" fmla="*/ 354 w 721"/>
                <a:gd name="T79" fmla="*/ 22 h 852"/>
                <a:gd name="T80" fmla="*/ 474 w 721"/>
                <a:gd name="T81" fmla="*/ 183 h 852"/>
                <a:gd name="T82" fmla="*/ 369 w 721"/>
                <a:gd name="T83" fmla="*/ 40 h 852"/>
                <a:gd name="T84" fmla="*/ 293 w 721"/>
                <a:gd name="T85" fmla="*/ 89 h 852"/>
                <a:gd name="T86" fmla="*/ 214 w 721"/>
                <a:gd name="T87" fmla="*/ 410 h 852"/>
                <a:gd name="T88" fmla="*/ 307 w 721"/>
                <a:gd name="T89" fmla="*/ 15 h 852"/>
                <a:gd name="T90" fmla="*/ 196 w 721"/>
                <a:gd name="T91" fmla="*/ 155 h 852"/>
                <a:gd name="T92" fmla="*/ 102 w 721"/>
                <a:gd name="T93" fmla="*/ 457 h 852"/>
                <a:gd name="T94" fmla="*/ 135 w 721"/>
                <a:gd name="T95" fmla="*/ 690 h 852"/>
                <a:gd name="T96" fmla="*/ 193 w 721"/>
                <a:gd name="T97" fmla="*/ 852 h 852"/>
                <a:gd name="T98" fmla="*/ 278 w 721"/>
                <a:gd name="T99" fmla="*/ 575 h 852"/>
                <a:gd name="T100" fmla="*/ 388 w 721"/>
                <a:gd name="T101" fmla="*/ 504 h 852"/>
                <a:gd name="T102" fmla="*/ 690 w 721"/>
                <a:gd name="T103" fmla="*/ 352 h 852"/>
                <a:gd name="T104" fmla="*/ 698 w 721"/>
                <a:gd name="T105" fmla="*/ 352 h 852"/>
                <a:gd name="T106" fmla="*/ 704 w 721"/>
                <a:gd name="T107" fmla="*/ 318 h 852"/>
                <a:gd name="T108" fmla="*/ 423 w 721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2">
                  <a:moveTo>
                    <a:pt x="191" y="835"/>
                  </a:moveTo>
                  <a:cubicBezTo>
                    <a:pt x="181" y="835"/>
                    <a:pt x="171" y="829"/>
                    <a:pt x="163" y="816"/>
                  </a:cubicBezTo>
                  <a:cubicBezTo>
                    <a:pt x="144" y="786"/>
                    <a:pt x="148" y="753"/>
                    <a:pt x="151" y="717"/>
                  </a:cubicBezTo>
                  <a:cubicBezTo>
                    <a:pt x="156" y="716"/>
                    <a:pt x="161" y="716"/>
                    <a:pt x="165" y="716"/>
                  </a:cubicBezTo>
                  <a:cubicBezTo>
                    <a:pt x="190" y="716"/>
                    <a:pt x="213" y="721"/>
                    <a:pt x="236" y="725"/>
                  </a:cubicBezTo>
                  <a:cubicBezTo>
                    <a:pt x="237" y="758"/>
                    <a:pt x="228" y="786"/>
                    <a:pt x="217" y="813"/>
                  </a:cubicBezTo>
                  <a:cubicBezTo>
                    <a:pt x="214" y="822"/>
                    <a:pt x="209" y="828"/>
                    <a:pt x="203" y="831"/>
                  </a:cubicBezTo>
                  <a:cubicBezTo>
                    <a:pt x="199" y="833"/>
                    <a:pt x="195" y="835"/>
                    <a:pt x="191" y="835"/>
                  </a:cubicBezTo>
                  <a:moveTo>
                    <a:pt x="207" y="698"/>
                  </a:moveTo>
                  <a:cubicBezTo>
                    <a:pt x="194" y="698"/>
                    <a:pt x="178" y="695"/>
                    <a:pt x="159" y="688"/>
                  </a:cubicBezTo>
                  <a:cubicBezTo>
                    <a:pt x="171" y="683"/>
                    <a:pt x="181" y="681"/>
                    <a:pt x="193" y="681"/>
                  </a:cubicBezTo>
                  <a:cubicBezTo>
                    <a:pt x="206" y="681"/>
                    <a:pt x="221" y="684"/>
                    <a:pt x="238" y="690"/>
                  </a:cubicBezTo>
                  <a:cubicBezTo>
                    <a:pt x="229" y="696"/>
                    <a:pt x="219" y="698"/>
                    <a:pt x="207" y="698"/>
                  </a:cubicBezTo>
                  <a:moveTo>
                    <a:pt x="223" y="665"/>
                  </a:moveTo>
                  <a:cubicBezTo>
                    <a:pt x="211" y="665"/>
                    <a:pt x="193" y="663"/>
                    <a:pt x="166" y="659"/>
                  </a:cubicBezTo>
                  <a:cubicBezTo>
                    <a:pt x="166" y="642"/>
                    <a:pt x="168" y="632"/>
                    <a:pt x="175" y="627"/>
                  </a:cubicBezTo>
                  <a:cubicBezTo>
                    <a:pt x="178" y="625"/>
                    <a:pt x="182" y="625"/>
                    <a:pt x="188" y="625"/>
                  </a:cubicBezTo>
                  <a:cubicBezTo>
                    <a:pt x="200" y="625"/>
                    <a:pt x="218" y="629"/>
                    <a:pt x="247" y="637"/>
                  </a:cubicBezTo>
                  <a:cubicBezTo>
                    <a:pt x="245" y="651"/>
                    <a:pt x="244" y="659"/>
                    <a:pt x="238" y="662"/>
                  </a:cubicBezTo>
                  <a:cubicBezTo>
                    <a:pt x="234" y="664"/>
                    <a:pt x="230" y="665"/>
                    <a:pt x="223" y="665"/>
                  </a:cubicBezTo>
                  <a:moveTo>
                    <a:pt x="244" y="587"/>
                  </a:moveTo>
                  <a:cubicBezTo>
                    <a:pt x="234" y="587"/>
                    <a:pt x="225" y="584"/>
                    <a:pt x="215" y="582"/>
                  </a:cubicBezTo>
                  <a:cubicBezTo>
                    <a:pt x="211" y="567"/>
                    <a:pt x="215" y="554"/>
                    <a:pt x="221" y="540"/>
                  </a:cubicBezTo>
                  <a:cubicBezTo>
                    <a:pt x="224" y="539"/>
                    <a:pt x="227" y="539"/>
                    <a:pt x="229" y="539"/>
                  </a:cubicBezTo>
                  <a:cubicBezTo>
                    <a:pt x="259" y="539"/>
                    <a:pt x="266" y="555"/>
                    <a:pt x="256" y="585"/>
                  </a:cubicBezTo>
                  <a:cubicBezTo>
                    <a:pt x="252" y="586"/>
                    <a:pt x="248" y="587"/>
                    <a:pt x="244" y="587"/>
                  </a:cubicBezTo>
                  <a:moveTo>
                    <a:pt x="180" y="582"/>
                  </a:moveTo>
                  <a:cubicBezTo>
                    <a:pt x="167" y="561"/>
                    <a:pt x="179" y="541"/>
                    <a:pt x="176" y="518"/>
                  </a:cubicBezTo>
                  <a:cubicBezTo>
                    <a:pt x="206" y="533"/>
                    <a:pt x="207" y="549"/>
                    <a:pt x="180" y="582"/>
                  </a:cubicBezTo>
                  <a:moveTo>
                    <a:pt x="184" y="386"/>
                  </a:moveTo>
                  <a:cubicBezTo>
                    <a:pt x="154" y="375"/>
                    <a:pt x="149" y="353"/>
                    <a:pt x="148" y="330"/>
                  </a:cubicBezTo>
                  <a:cubicBezTo>
                    <a:pt x="147" y="317"/>
                    <a:pt x="151" y="307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9" y="354"/>
                    <a:pt x="184" y="386"/>
                  </a:cubicBezTo>
                  <a:moveTo>
                    <a:pt x="301" y="423"/>
                  </a:moveTo>
                  <a:cubicBezTo>
                    <a:pt x="294" y="373"/>
                    <a:pt x="306" y="329"/>
                    <a:pt x="318" y="285"/>
                  </a:cubicBezTo>
                  <a:cubicBezTo>
                    <a:pt x="320" y="284"/>
                    <a:pt x="322" y="283"/>
                    <a:pt x="324" y="283"/>
                  </a:cubicBezTo>
                  <a:cubicBezTo>
                    <a:pt x="324" y="283"/>
                    <a:pt x="324" y="283"/>
                    <a:pt x="324" y="283"/>
                  </a:cubicBezTo>
                  <a:cubicBezTo>
                    <a:pt x="391" y="289"/>
                    <a:pt x="400" y="306"/>
                    <a:pt x="364" y="365"/>
                  </a:cubicBezTo>
                  <a:cubicBezTo>
                    <a:pt x="354" y="382"/>
                    <a:pt x="346" y="404"/>
                    <a:pt x="327" y="415"/>
                  </a:cubicBezTo>
                  <a:cubicBezTo>
                    <a:pt x="320" y="419"/>
                    <a:pt x="311" y="422"/>
                    <a:pt x="301" y="423"/>
                  </a:cubicBezTo>
                  <a:moveTo>
                    <a:pt x="646" y="335"/>
                  </a:moveTo>
                  <a:cubicBezTo>
                    <a:pt x="635" y="335"/>
                    <a:pt x="621" y="331"/>
                    <a:pt x="610" y="330"/>
                  </a:cubicBezTo>
                  <a:cubicBezTo>
                    <a:pt x="607" y="307"/>
                    <a:pt x="616" y="292"/>
                    <a:pt x="631" y="276"/>
                  </a:cubicBezTo>
                  <a:cubicBezTo>
                    <a:pt x="650" y="284"/>
                    <a:pt x="677" y="294"/>
                    <a:pt x="670" y="317"/>
                  </a:cubicBezTo>
                  <a:cubicBezTo>
                    <a:pt x="668" y="324"/>
                    <a:pt x="664" y="329"/>
                    <a:pt x="660" y="332"/>
                  </a:cubicBezTo>
                  <a:cubicBezTo>
                    <a:pt x="656" y="334"/>
                    <a:pt x="651" y="335"/>
                    <a:pt x="646" y="335"/>
                  </a:cubicBezTo>
                  <a:moveTo>
                    <a:pt x="272" y="474"/>
                  </a:moveTo>
                  <a:cubicBezTo>
                    <a:pt x="216" y="474"/>
                    <a:pt x="157" y="437"/>
                    <a:pt x="127" y="386"/>
                  </a:cubicBezTo>
                  <a:cubicBezTo>
                    <a:pt x="101" y="343"/>
                    <a:pt x="112" y="278"/>
                    <a:pt x="157" y="250"/>
                  </a:cubicBezTo>
                  <a:cubicBezTo>
                    <a:pt x="165" y="245"/>
                    <a:pt x="174" y="241"/>
                    <a:pt x="183" y="239"/>
                  </a:cubicBezTo>
                  <a:cubicBezTo>
                    <a:pt x="191" y="254"/>
                    <a:pt x="188" y="263"/>
                    <a:pt x="175" y="271"/>
                  </a:cubicBezTo>
                  <a:cubicBezTo>
                    <a:pt x="174" y="272"/>
                    <a:pt x="172" y="273"/>
                    <a:pt x="170" y="274"/>
                  </a:cubicBezTo>
                  <a:cubicBezTo>
                    <a:pt x="167" y="275"/>
                    <a:pt x="164" y="277"/>
                    <a:pt x="161" y="279"/>
                  </a:cubicBezTo>
                  <a:cubicBezTo>
                    <a:pt x="120" y="304"/>
                    <a:pt x="113" y="348"/>
                    <a:pt x="149" y="388"/>
                  </a:cubicBezTo>
                  <a:cubicBezTo>
                    <a:pt x="184" y="427"/>
                    <a:pt x="228" y="447"/>
                    <a:pt x="278" y="447"/>
                  </a:cubicBezTo>
                  <a:cubicBezTo>
                    <a:pt x="288" y="447"/>
                    <a:pt x="299" y="446"/>
                    <a:pt x="310" y="444"/>
                  </a:cubicBezTo>
                  <a:cubicBezTo>
                    <a:pt x="321" y="442"/>
                    <a:pt x="329" y="439"/>
                    <a:pt x="337" y="434"/>
                  </a:cubicBezTo>
                  <a:cubicBezTo>
                    <a:pt x="363" y="419"/>
                    <a:pt x="375" y="389"/>
                    <a:pt x="388" y="362"/>
                  </a:cubicBezTo>
                  <a:cubicBezTo>
                    <a:pt x="397" y="344"/>
                    <a:pt x="400" y="322"/>
                    <a:pt x="406" y="300"/>
                  </a:cubicBezTo>
                  <a:cubicBezTo>
                    <a:pt x="436" y="301"/>
                    <a:pt x="456" y="307"/>
                    <a:pt x="445" y="342"/>
                  </a:cubicBezTo>
                  <a:cubicBezTo>
                    <a:pt x="435" y="379"/>
                    <a:pt x="395" y="422"/>
                    <a:pt x="351" y="449"/>
                  </a:cubicBezTo>
                  <a:cubicBezTo>
                    <a:pt x="329" y="462"/>
                    <a:pt x="307" y="471"/>
                    <a:pt x="287" y="473"/>
                  </a:cubicBezTo>
                  <a:cubicBezTo>
                    <a:pt x="282" y="474"/>
                    <a:pt x="277" y="474"/>
                    <a:pt x="272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8" y="325"/>
                  </a:cubicBezTo>
                  <a:cubicBezTo>
                    <a:pt x="484" y="303"/>
                    <a:pt x="413" y="275"/>
                    <a:pt x="337" y="263"/>
                  </a:cubicBezTo>
                  <a:cubicBezTo>
                    <a:pt x="325" y="261"/>
                    <a:pt x="320" y="255"/>
                    <a:pt x="321" y="243"/>
                  </a:cubicBezTo>
                  <a:cubicBezTo>
                    <a:pt x="322" y="235"/>
                    <a:pt x="324" y="229"/>
                    <a:pt x="329" y="226"/>
                  </a:cubicBezTo>
                  <a:cubicBezTo>
                    <a:pt x="332" y="224"/>
                    <a:pt x="335" y="223"/>
                    <a:pt x="339" y="223"/>
                  </a:cubicBezTo>
                  <a:cubicBezTo>
                    <a:pt x="340" y="223"/>
                    <a:pt x="341" y="223"/>
                    <a:pt x="342" y="223"/>
                  </a:cubicBezTo>
                  <a:cubicBezTo>
                    <a:pt x="354" y="225"/>
                    <a:pt x="367" y="225"/>
                    <a:pt x="378" y="228"/>
                  </a:cubicBezTo>
                  <a:cubicBezTo>
                    <a:pt x="450" y="247"/>
                    <a:pt x="520" y="270"/>
                    <a:pt x="591" y="296"/>
                  </a:cubicBezTo>
                  <a:cubicBezTo>
                    <a:pt x="592" y="311"/>
                    <a:pt x="589" y="321"/>
                    <a:pt x="583" y="325"/>
                  </a:cubicBezTo>
                  <a:cubicBezTo>
                    <a:pt x="580" y="327"/>
                    <a:pt x="577" y="327"/>
                    <a:pt x="573" y="327"/>
                  </a:cubicBezTo>
                  <a:moveTo>
                    <a:pt x="273" y="521"/>
                  </a:moveTo>
                  <a:cubicBezTo>
                    <a:pt x="244" y="521"/>
                    <a:pt x="214" y="514"/>
                    <a:pt x="188" y="498"/>
                  </a:cubicBezTo>
                  <a:cubicBezTo>
                    <a:pt x="166" y="485"/>
                    <a:pt x="147" y="470"/>
                    <a:pt x="126" y="456"/>
                  </a:cubicBezTo>
                  <a:cubicBezTo>
                    <a:pt x="74" y="420"/>
                    <a:pt x="60" y="370"/>
                    <a:pt x="73" y="310"/>
                  </a:cubicBezTo>
                  <a:cubicBezTo>
                    <a:pt x="83" y="265"/>
                    <a:pt x="114" y="225"/>
                    <a:pt x="152" y="201"/>
                  </a:cubicBezTo>
                  <a:cubicBezTo>
                    <a:pt x="166" y="193"/>
                    <a:pt x="181" y="186"/>
                    <a:pt x="196" y="183"/>
                  </a:cubicBezTo>
                  <a:cubicBezTo>
                    <a:pt x="201" y="197"/>
                    <a:pt x="196" y="205"/>
                    <a:pt x="186" y="211"/>
                  </a:cubicBezTo>
                  <a:cubicBezTo>
                    <a:pt x="184" y="213"/>
                    <a:pt x="181" y="214"/>
                    <a:pt x="178" y="215"/>
                  </a:cubicBezTo>
                  <a:cubicBezTo>
                    <a:pt x="171" y="218"/>
                    <a:pt x="165" y="222"/>
                    <a:pt x="160" y="225"/>
                  </a:cubicBezTo>
                  <a:cubicBezTo>
                    <a:pt x="90" y="268"/>
                    <a:pt x="75" y="339"/>
                    <a:pt x="121" y="411"/>
                  </a:cubicBezTo>
                  <a:cubicBezTo>
                    <a:pt x="158" y="468"/>
                    <a:pt x="211" y="496"/>
                    <a:pt x="267" y="496"/>
                  </a:cubicBezTo>
                  <a:cubicBezTo>
                    <a:pt x="299" y="496"/>
                    <a:pt x="332" y="487"/>
                    <a:pt x="362" y="468"/>
                  </a:cubicBezTo>
                  <a:cubicBezTo>
                    <a:pt x="384" y="455"/>
                    <a:pt x="405" y="437"/>
                    <a:pt x="424" y="414"/>
                  </a:cubicBezTo>
                  <a:cubicBezTo>
                    <a:pt x="439" y="396"/>
                    <a:pt x="451" y="375"/>
                    <a:pt x="468" y="350"/>
                  </a:cubicBezTo>
                  <a:cubicBezTo>
                    <a:pt x="460" y="412"/>
                    <a:pt x="423" y="462"/>
                    <a:pt x="374" y="492"/>
                  </a:cubicBezTo>
                  <a:cubicBezTo>
                    <a:pt x="344" y="510"/>
                    <a:pt x="308" y="521"/>
                    <a:pt x="273" y="521"/>
                  </a:cubicBezTo>
                  <a:moveTo>
                    <a:pt x="604" y="268"/>
                  </a:moveTo>
                  <a:cubicBezTo>
                    <a:pt x="512" y="254"/>
                    <a:pt x="428" y="207"/>
                    <a:pt x="333" y="198"/>
                  </a:cubicBezTo>
                  <a:cubicBezTo>
                    <a:pt x="330" y="188"/>
                    <a:pt x="332" y="182"/>
                    <a:pt x="337" y="179"/>
                  </a:cubicBezTo>
                  <a:cubicBezTo>
                    <a:pt x="340" y="177"/>
                    <a:pt x="345" y="176"/>
                    <a:pt x="350" y="176"/>
                  </a:cubicBezTo>
                  <a:cubicBezTo>
                    <a:pt x="352" y="176"/>
                    <a:pt x="353" y="176"/>
                    <a:pt x="354" y="176"/>
                  </a:cubicBezTo>
                  <a:cubicBezTo>
                    <a:pt x="447" y="181"/>
                    <a:pt x="526" y="222"/>
                    <a:pt x="604" y="268"/>
                  </a:cubicBezTo>
                  <a:moveTo>
                    <a:pt x="264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2" y="413"/>
                    <a:pt x="242" y="411"/>
                  </a:cubicBezTo>
                  <a:cubicBezTo>
                    <a:pt x="256" y="326"/>
                    <a:pt x="259" y="239"/>
                    <a:pt x="286" y="155"/>
                  </a:cubicBezTo>
                  <a:cubicBezTo>
                    <a:pt x="293" y="133"/>
                    <a:pt x="301" y="111"/>
                    <a:pt x="314" y="91"/>
                  </a:cubicBezTo>
                  <a:cubicBezTo>
                    <a:pt x="321" y="82"/>
                    <a:pt x="328" y="74"/>
                    <a:pt x="336" y="70"/>
                  </a:cubicBezTo>
                  <a:cubicBezTo>
                    <a:pt x="344" y="65"/>
                    <a:pt x="353" y="62"/>
                    <a:pt x="361" y="62"/>
                  </a:cubicBezTo>
                  <a:cubicBezTo>
                    <a:pt x="379" y="62"/>
                    <a:pt x="397" y="73"/>
                    <a:pt x="409" y="94"/>
                  </a:cubicBezTo>
                  <a:cubicBezTo>
                    <a:pt x="422" y="117"/>
                    <a:pt x="432" y="140"/>
                    <a:pt x="438" y="168"/>
                  </a:cubicBezTo>
                  <a:cubicBezTo>
                    <a:pt x="436" y="169"/>
                    <a:pt x="435" y="169"/>
                    <a:pt x="433" y="169"/>
                  </a:cubicBezTo>
                  <a:cubicBezTo>
                    <a:pt x="410" y="169"/>
                    <a:pt x="404" y="151"/>
                    <a:pt x="396" y="139"/>
                  </a:cubicBezTo>
                  <a:cubicBezTo>
                    <a:pt x="386" y="125"/>
                    <a:pt x="378" y="110"/>
                    <a:pt x="360" y="110"/>
                  </a:cubicBezTo>
                  <a:cubicBezTo>
                    <a:pt x="358" y="110"/>
                    <a:pt x="357" y="110"/>
                    <a:pt x="356" y="110"/>
                  </a:cubicBezTo>
                  <a:cubicBezTo>
                    <a:pt x="350" y="111"/>
                    <a:pt x="346" y="112"/>
                    <a:pt x="342" y="115"/>
                  </a:cubicBezTo>
                  <a:cubicBezTo>
                    <a:pt x="331" y="122"/>
                    <a:pt x="326" y="136"/>
                    <a:pt x="322" y="150"/>
                  </a:cubicBezTo>
                  <a:cubicBezTo>
                    <a:pt x="298" y="224"/>
                    <a:pt x="295" y="303"/>
                    <a:pt x="281" y="379"/>
                  </a:cubicBezTo>
                  <a:cubicBezTo>
                    <a:pt x="278" y="393"/>
                    <a:pt x="279" y="408"/>
                    <a:pt x="273" y="422"/>
                  </a:cubicBezTo>
                  <a:cubicBezTo>
                    <a:pt x="270" y="423"/>
                    <a:pt x="267" y="424"/>
                    <a:pt x="264" y="424"/>
                  </a:cubicBezTo>
                  <a:moveTo>
                    <a:pt x="212" y="411"/>
                  </a:moveTo>
                  <a:cubicBezTo>
                    <a:pt x="205" y="364"/>
                    <a:pt x="201" y="318"/>
                    <a:pt x="206" y="273"/>
                  </a:cubicBezTo>
                  <a:cubicBezTo>
                    <a:pt x="215" y="192"/>
                    <a:pt x="233" y="114"/>
                    <a:pt x="292" y="53"/>
                  </a:cubicBezTo>
                  <a:cubicBezTo>
                    <a:pt x="299" y="45"/>
                    <a:pt x="307" y="39"/>
                    <a:pt x="315" y="34"/>
                  </a:cubicBezTo>
                  <a:cubicBezTo>
                    <a:pt x="328" y="26"/>
                    <a:pt x="341" y="22"/>
                    <a:pt x="354" y="22"/>
                  </a:cubicBezTo>
                  <a:cubicBezTo>
                    <a:pt x="379" y="22"/>
                    <a:pt x="404" y="36"/>
                    <a:pt x="423" y="63"/>
                  </a:cubicBezTo>
                  <a:cubicBezTo>
                    <a:pt x="459" y="113"/>
                    <a:pt x="473" y="145"/>
                    <a:pt x="477" y="183"/>
                  </a:cubicBezTo>
                  <a:cubicBezTo>
                    <a:pt x="476" y="183"/>
                    <a:pt x="475" y="183"/>
                    <a:pt x="474" y="183"/>
                  </a:cubicBezTo>
                  <a:cubicBezTo>
                    <a:pt x="459" y="183"/>
                    <a:pt x="459" y="170"/>
                    <a:pt x="456" y="159"/>
                  </a:cubicBezTo>
                  <a:cubicBezTo>
                    <a:pt x="450" y="134"/>
                    <a:pt x="440" y="110"/>
                    <a:pt x="427" y="87"/>
                  </a:cubicBezTo>
                  <a:cubicBezTo>
                    <a:pt x="414" y="64"/>
                    <a:pt x="400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1" y="41"/>
                    <a:pt x="337" y="45"/>
                    <a:pt x="325" y="52"/>
                  </a:cubicBezTo>
                  <a:cubicBezTo>
                    <a:pt x="312" y="60"/>
                    <a:pt x="301" y="73"/>
                    <a:pt x="293" y="89"/>
                  </a:cubicBezTo>
                  <a:cubicBezTo>
                    <a:pt x="271" y="134"/>
                    <a:pt x="258" y="181"/>
                    <a:pt x="250" y="230"/>
                  </a:cubicBezTo>
                  <a:cubicBezTo>
                    <a:pt x="242" y="279"/>
                    <a:pt x="236" y="328"/>
                    <a:pt x="229" y="377"/>
                  </a:cubicBezTo>
                  <a:cubicBezTo>
                    <a:pt x="227" y="387"/>
                    <a:pt x="229" y="400"/>
                    <a:pt x="214" y="410"/>
                  </a:cubicBezTo>
                  <a:cubicBezTo>
                    <a:pt x="213" y="410"/>
                    <a:pt x="212" y="411"/>
                    <a:pt x="212" y="411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5"/>
                  </a:cubicBezTo>
                  <a:cubicBezTo>
                    <a:pt x="302" y="18"/>
                    <a:pt x="297" y="21"/>
                    <a:pt x="292" y="26"/>
                  </a:cubicBezTo>
                  <a:cubicBezTo>
                    <a:pt x="263" y="50"/>
                    <a:pt x="239" y="80"/>
                    <a:pt x="227" y="114"/>
                  </a:cubicBezTo>
                  <a:cubicBezTo>
                    <a:pt x="220" y="135"/>
                    <a:pt x="210" y="147"/>
                    <a:pt x="196" y="155"/>
                  </a:cubicBezTo>
                  <a:cubicBezTo>
                    <a:pt x="188" y="160"/>
                    <a:pt x="179" y="164"/>
                    <a:pt x="169" y="167"/>
                  </a:cubicBezTo>
                  <a:cubicBezTo>
                    <a:pt x="160" y="170"/>
                    <a:pt x="151" y="174"/>
                    <a:pt x="142" y="180"/>
                  </a:cubicBezTo>
                  <a:cubicBezTo>
                    <a:pt x="60" y="230"/>
                    <a:pt x="0" y="371"/>
                    <a:pt x="102" y="457"/>
                  </a:cubicBezTo>
                  <a:cubicBezTo>
                    <a:pt x="115" y="468"/>
                    <a:pt x="128" y="480"/>
                    <a:pt x="142" y="490"/>
                  </a:cubicBezTo>
                  <a:cubicBezTo>
                    <a:pt x="152" y="499"/>
                    <a:pt x="158" y="507"/>
                    <a:pt x="156" y="522"/>
                  </a:cubicBezTo>
                  <a:cubicBezTo>
                    <a:pt x="149" y="578"/>
                    <a:pt x="145" y="635"/>
                    <a:pt x="135" y="690"/>
                  </a:cubicBezTo>
                  <a:cubicBezTo>
                    <a:pt x="128" y="726"/>
                    <a:pt x="128" y="758"/>
                    <a:pt x="135" y="793"/>
                  </a:cubicBezTo>
                  <a:cubicBezTo>
                    <a:pt x="142" y="824"/>
                    <a:pt x="154" y="851"/>
                    <a:pt x="191" y="852"/>
                  </a:cubicBezTo>
                  <a:cubicBezTo>
                    <a:pt x="191" y="852"/>
                    <a:pt x="192" y="852"/>
                    <a:pt x="193" y="852"/>
                  </a:cubicBezTo>
                  <a:cubicBezTo>
                    <a:pt x="202" y="852"/>
                    <a:pt x="208" y="850"/>
                    <a:pt x="214" y="847"/>
                  </a:cubicBezTo>
                  <a:cubicBezTo>
                    <a:pt x="230" y="837"/>
                    <a:pt x="233" y="815"/>
                    <a:pt x="240" y="797"/>
                  </a:cubicBezTo>
                  <a:cubicBezTo>
                    <a:pt x="268" y="725"/>
                    <a:pt x="265" y="649"/>
                    <a:pt x="278" y="575"/>
                  </a:cubicBezTo>
                  <a:cubicBezTo>
                    <a:pt x="281" y="560"/>
                    <a:pt x="285" y="551"/>
                    <a:pt x="295" y="545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9" y="529"/>
                    <a:pt x="365" y="518"/>
                    <a:pt x="388" y="504"/>
                  </a:cubicBezTo>
                  <a:cubicBezTo>
                    <a:pt x="449" y="467"/>
                    <a:pt x="489" y="410"/>
                    <a:pt x="495" y="319"/>
                  </a:cubicBezTo>
                  <a:cubicBezTo>
                    <a:pt x="545" y="345"/>
                    <a:pt x="595" y="354"/>
                    <a:pt x="645" y="354"/>
                  </a:cubicBezTo>
                  <a:cubicBezTo>
                    <a:pt x="660" y="354"/>
                    <a:pt x="675" y="353"/>
                    <a:pt x="690" y="352"/>
                  </a:cubicBezTo>
                  <a:cubicBezTo>
                    <a:pt x="692" y="352"/>
                    <a:pt x="694" y="352"/>
                    <a:pt x="696" y="352"/>
                  </a:cubicBezTo>
                  <a:cubicBezTo>
                    <a:pt x="696" y="352"/>
                    <a:pt x="697" y="352"/>
                    <a:pt x="697" y="352"/>
                  </a:cubicBezTo>
                  <a:cubicBezTo>
                    <a:pt x="697" y="352"/>
                    <a:pt x="698" y="352"/>
                    <a:pt x="698" y="352"/>
                  </a:cubicBezTo>
                  <a:cubicBezTo>
                    <a:pt x="703" y="352"/>
                    <a:pt x="707" y="351"/>
                    <a:pt x="711" y="349"/>
                  </a:cubicBezTo>
                  <a:cubicBezTo>
                    <a:pt x="713" y="348"/>
                    <a:pt x="715" y="346"/>
                    <a:pt x="716" y="343"/>
                  </a:cubicBezTo>
                  <a:cubicBezTo>
                    <a:pt x="721" y="331"/>
                    <a:pt x="709" y="326"/>
                    <a:pt x="704" y="318"/>
                  </a:cubicBezTo>
                  <a:cubicBezTo>
                    <a:pt x="663" y="266"/>
                    <a:pt x="609" y="233"/>
                    <a:pt x="545" y="214"/>
                  </a:cubicBezTo>
                  <a:cubicBezTo>
                    <a:pt x="519" y="205"/>
                    <a:pt x="499" y="194"/>
                    <a:pt x="492" y="160"/>
                  </a:cubicBezTo>
                  <a:cubicBezTo>
                    <a:pt x="483" y="112"/>
                    <a:pt x="455" y="71"/>
                    <a:pt x="423" y="35"/>
                  </a:cubicBezTo>
                  <a:cubicBezTo>
                    <a:pt x="403" y="12"/>
                    <a:pt x="380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421"/>
            <p:cNvSpPr>
              <a:spLocks noEditPoints="1"/>
            </p:cNvSpPr>
            <p:nvPr/>
          </p:nvSpPr>
          <p:spPr bwMode="auto">
            <a:xfrm>
              <a:off x="150813" y="3360737"/>
              <a:ext cx="790575" cy="563563"/>
            </a:xfrm>
            <a:custGeom>
              <a:avLst/>
              <a:gdLst>
                <a:gd name="T0" fmla="*/ 845 w 1113"/>
                <a:gd name="T1" fmla="*/ 662 h 792"/>
                <a:gd name="T2" fmla="*/ 891 w 1113"/>
                <a:gd name="T3" fmla="*/ 725 h 792"/>
                <a:gd name="T4" fmla="*/ 48 w 1113"/>
                <a:gd name="T5" fmla="*/ 459 h 792"/>
                <a:gd name="T6" fmla="*/ 189 w 1113"/>
                <a:gd name="T7" fmla="*/ 440 h 792"/>
                <a:gd name="T8" fmla="*/ 229 w 1113"/>
                <a:gd name="T9" fmla="*/ 424 h 792"/>
                <a:gd name="T10" fmla="*/ 360 w 1113"/>
                <a:gd name="T11" fmla="*/ 388 h 792"/>
                <a:gd name="T12" fmla="*/ 360 w 1113"/>
                <a:gd name="T13" fmla="*/ 388 h 792"/>
                <a:gd name="T14" fmla="*/ 227 w 1113"/>
                <a:gd name="T15" fmla="*/ 323 h 792"/>
                <a:gd name="T16" fmla="*/ 296 w 1113"/>
                <a:gd name="T17" fmla="*/ 405 h 792"/>
                <a:gd name="T18" fmla="*/ 673 w 1113"/>
                <a:gd name="T19" fmla="*/ 397 h 792"/>
                <a:gd name="T20" fmla="*/ 741 w 1113"/>
                <a:gd name="T21" fmla="*/ 301 h 792"/>
                <a:gd name="T22" fmla="*/ 846 w 1113"/>
                <a:gd name="T23" fmla="*/ 631 h 792"/>
                <a:gd name="T24" fmla="*/ 776 w 1113"/>
                <a:gd name="T25" fmla="*/ 311 h 792"/>
                <a:gd name="T26" fmla="*/ 816 w 1113"/>
                <a:gd name="T27" fmla="*/ 282 h 792"/>
                <a:gd name="T28" fmla="*/ 874 w 1113"/>
                <a:gd name="T29" fmla="*/ 622 h 792"/>
                <a:gd name="T30" fmla="*/ 849 w 1113"/>
                <a:gd name="T31" fmla="*/ 272 h 792"/>
                <a:gd name="T32" fmla="*/ 887 w 1113"/>
                <a:gd name="T33" fmla="*/ 285 h 792"/>
                <a:gd name="T34" fmla="*/ 324 w 1113"/>
                <a:gd name="T35" fmla="*/ 298 h 792"/>
                <a:gd name="T36" fmla="*/ 559 w 1113"/>
                <a:gd name="T37" fmla="*/ 322 h 792"/>
                <a:gd name="T38" fmla="*/ 874 w 1113"/>
                <a:gd name="T39" fmla="*/ 195 h 792"/>
                <a:gd name="T40" fmla="*/ 1000 w 1113"/>
                <a:gd name="T41" fmla="*/ 208 h 792"/>
                <a:gd name="T42" fmla="*/ 952 w 1113"/>
                <a:gd name="T43" fmla="*/ 313 h 792"/>
                <a:gd name="T44" fmla="*/ 923 w 1113"/>
                <a:gd name="T45" fmla="*/ 231 h 792"/>
                <a:gd name="T46" fmla="*/ 559 w 1113"/>
                <a:gd name="T47" fmla="*/ 322 h 792"/>
                <a:gd name="T48" fmla="*/ 539 w 1113"/>
                <a:gd name="T49" fmla="*/ 245 h 792"/>
                <a:gd name="T50" fmla="*/ 996 w 1113"/>
                <a:gd name="T51" fmla="*/ 147 h 792"/>
                <a:gd name="T52" fmla="*/ 944 w 1113"/>
                <a:gd name="T53" fmla="*/ 431 h 792"/>
                <a:gd name="T54" fmla="*/ 1050 w 1113"/>
                <a:gd name="T55" fmla="*/ 227 h 792"/>
                <a:gd name="T56" fmla="*/ 942 w 1113"/>
                <a:gd name="T57" fmla="*/ 168 h 792"/>
                <a:gd name="T58" fmla="*/ 561 w 1113"/>
                <a:gd name="T59" fmla="*/ 253 h 792"/>
                <a:gd name="T60" fmla="*/ 621 w 1113"/>
                <a:gd name="T61" fmla="*/ 122 h 792"/>
                <a:gd name="T62" fmla="*/ 553 w 1113"/>
                <a:gd name="T63" fmla="*/ 200 h 792"/>
                <a:gd name="T64" fmla="*/ 507 w 1113"/>
                <a:gd name="T65" fmla="*/ 365 h 792"/>
                <a:gd name="T66" fmla="*/ 697 w 1113"/>
                <a:gd name="T67" fmla="*/ 96 h 792"/>
                <a:gd name="T68" fmla="*/ 681 w 1113"/>
                <a:gd name="T69" fmla="*/ 128 h 792"/>
                <a:gd name="T70" fmla="*/ 612 w 1113"/>
                <a:gd name="T71" fmla="*/ 98 h 792"/>
                <a:gd name="T72" fmla="*/ 579 w 1113"/>
                <a:gd name="T73" fmla="*/ 402 h 792"/>
                <a:gd name="T74" fmla="*/ 771 w 1113"/>
                <a:gd name="T75" fmla="*/ 410 h 792"/>
                <a:gd name="T76" fmla="*/ 674 w 1113"/>
                <a:gd name="T77" fmla="*/ 520 h 792"/>
                <a:gd name="T78" fmla="*/ 441 w 1113"/>
                <a:gd name="T79" fmla="*/ 170 h 792"/>
                <a:gd name="T80" fmla="*/ 750 w 1113"/>
                <a:gd name="T81" fmla="*/ 64 h 792"/>
                <a:gd name="T82" fmla="*/ 756 w 1113"/>
                <a:gd name="T83" fmla="*/ 109 h 792"/>
                <a:gd name="T84" fmla="*/ 629 w 1113"/>
                <a:gd name="T85" fmla="*/ 54 h 792"/>
                <a:gd name="T86" fmla="*/ 649 w 1113"/>
                <a:gd name="T87" fmla="*/ 492 h 792"/>
                <a:gd name="T88" fmla="*/ 626 w 1113"/>
                <a:gd name="T89" fmla="*/ 0 h 792"/>
                <a:gd name="T90" fmla="*/ 381 w 1113"/>
                <a:gd name="T91" fmla="*/ 240 h 792"/>
                <a:gd name="T92" fmla="*/ 18 w 1113"/>
                <a:gd name="T93" fmla="*/ 455 h 792"/>
                <a:gd name="T94" fmla="*/ 107 w 1113"/>
                <a:gd name="T95" fmla="*/ 483 h 792"/>
                <a:gd name="T96" fmla="*/ 429 w 1113"/>
                <a:gd name="T97" fmla="*/ 413 h 792"/>
                <a:gd name="T98" fmla="*/ 678 w 1113"/>
                <a:gd name="T99" fmla="*/ 547 h 792"/>
                <a:gd name="T100" fmla="*/ 876 w 1113"/>
                <a:gd name="T101" fmla="*/ 789 h 792"/>
                <a:gd name="T102" fmla="*/ 908 w 1113"/>
                <a:gd name="T103" fmla="*/ 764 h 792"/>
                <a:gd name="T104" fmla="*/ 1087 w 1113"/>
                <a:gd name="T105" fmla="*/ 290 h 792"/>
                <a:gd name="T106" fmla="*/ 912 w 1113"/>
                <a:gd name="T107" fmla="*/ 104 h 792"/>
                <a:gd name="T108" fmla="*/ 826 w 1113"/>
                <a:gd name="T109" fmla="*/ 91 h 792"/>
                <a:gd name="T110" fmla="*/ 626 w 1113"/>
                <a:gd name="T111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3" h="792">
                  <a:moveTo>
                    <a:pt x="885" y="726"/>
                  </a:moveTo>
                  <a:cubicBezTo>
                    <a:pt x="878" y="726"/>
                    <a:pt x="873" y="724"/>
                    <a:pt x="869" y="721"/>
                  </a:cubicBezTo>
                  <a:cubicBezTo>
                    <a:pt x="853" y="710"/>
                    <a:pt x="852" y="682"/>
                    <a:pt x="845" y="662"/>
                  </a:cubicBezTo>
                  <a:cubicBezTo>
                    <a:pt x="857" y="654"/>
                    <a:pt x="869" y="651"/>
                    <a:pt x="882" y="651"/>
                  </a:cubicBezTo>
                  <a:cubicBezTo>
                    <a:pt x="893" y="651"/>
                    <a:pt x="905" y="654"/>
                    <a:pt x="918" y="658"/>
                  </a:cubicBezTo>
                  <a:cubicBezTo>
                    <a:pt x="918" y="685"/>
                    <a:pt x="922" y="721"/>
                    <a:pt x="891" y="725"/>
                  </a:cubicBezTo>
                  <a:cubicBezTo>
                    <a:pt x="889" y="725"/>
                    <a:pt x="887" y="726"/>
                    <a:pt x="885" y="726"/>
                  </a:cubicBezTo>
                  <a:moveTo>
                    <a:pt x="73" y="465"/>
                  </a:moveTo>
                  <a:cubicBezTo>
                    <a:pt x="63" y="465"/>
                    <a:pt x="55" y="463"/>
                    <a:pt x="48" y="459"/>
                  </a:cubicBezTo>
                  <a:cubicBezTo>
                    <a:pt x="33" y="448"/>
                    <a:pt x="30" y="427"/>
                    <a:pt x="44" y="404"/>
                  </a:cubicBezTo>
                  <a:cubicBezTo>
                    <a:pt x="69" y="366"/>
                    <a:pt x="109" y="352"/>
                    <a:pt x="153" y="337"/>
                  </a:cubicBezTo>
                  <a:cubicBezTo>
                    <a:pt x="172" y="371"/>
                    <a:pt x="180" y="405"/>
                    <a:pt x="189" y="440"/>
                  </a:cubicBezTo>
                  <a:cubicBezTo>
                    <a:pt x="151" y="458"/>
                    <a:pt x="114" y="463"/>
                    <a:pt x="77" y="465"/>
                  </a:cubicBezTo>
                  <a:cubicBezTo>
                    <a:pt x="75" y="465"/>
                    <a:pt x="74" y="465"/>
                    <a:pt x="73" y="465"/>
                  </a:cubicBezTo>
                  <a:moveTo>
                    <a:pt x="229" y="424"/>
                  </a:moveTo>
                  <a:cubicBezTo>
                    <a:pt x="206" y="407"/>
                    <a:pt x="194" y="380"/>
                    <a:pt x="191" y="332"/>
                  </a:cubicBezTo>
                  <a:cubicBezTo>
                    <a:pt x="216" y="354"/>
                    <a:pt x="227" y="381"/>
                    <a:pt x="229" y="424"/>
                  </a:cubicBezTo>
                  <a:moveTo>
                    <a:pt x="360" y="388"/>
                  </a:moveTo>
                  <a:cubicBezTo>
                    <a:pt x="349" y="374"/>
                    <a:pt x="347" y="357"/>
                    <a:pt x="343" y="340"/>
                  </a:cubicBezTo>
                  <a:cubicBezTo>
                    <a:pt x="358" y="327"/>
                    <a:pt x="376" y="325"/>
                    <a:pt x="395" y="324"/>
                  </a:cubicBezTo>
                  <a:cubicBezTo>
                    <a:pt x="418" y="365"/>
                    <a:pt x="405" y="385"/>
                    <a:pt x="360" y="388"/>
                  </a:cubicBezTo>
                  <a:moveTo>
                    <a:pt x="271" y="411"/>
                  </a:moveTo>
                  <a:cubicBezTo>
                    <a:pt x="268" y="411"/>
                    <a:pt x="265" y="411"/>
                    <a:pt x="262" y="409"/>
                  </a:cubicBezTo>
                  <a:cubicBezTo>
                    <a:pt x="251" y="402"/>
                    <a:pt x="244" y="378"/>
                    <a:pt x="227" y="323"/>
                  </a:cubicBezTo>
                  <a:cubicBezTo>
                    <a:pt x="240" y="318"/>
                    <a:pt x="250" y="314"/>
                    <a:pt x="258" y="314"/>
                  </a:cubicBezTo>
                  <a:cubicBezTo>
                    <a:pt x="262" y="314"/>
                    <a:pt x="266" y="315"/>
                    <a:pt x="269" y="318"/>
                  </a:cubicBezTo>
                  <a:cubicBezTo>
                    <a:pt x="282" y="326"/>
                    <a:pt x="288" y="352"/>
                    <a:pt x="296" y="405"/>
                  </a:cubicBezTo>
                  <a:cubicBezTo>
                    <a:pt x="285" y="409"/>
                    <a:pt x="278" y="411"/>
                    <a:pt x="271" y="411"/>
                  </a:cubicBezTo>
                  <a:moveTo>
                    <a:pt x="709" y="400"/>
                  </a:moveTo>
                  <a:cubicBezTo>
                    <a:pt x="699" y="400"/>
                    <a:pt x="687" y="399"/>
                    <a:pt x="673" y="397"/>
                  </a:cubicBezTo>
                  <a:cubicBezTo>
                    <a:pt x="648" y="394"/>
                    <a:pt x="618" y="396"/>
                    <a:pt x="595" y="380"/>
                  </a:cubicBezTo>
                  <a:cubicBezTo>
                    <a:pt x="587" y="375"/>
                    <a:pt x="579" y="366"/>
                    <a:pt x="572" y="354"/>
                  </a:cubicBezTo>
                  <a:cubicBezTo>
                    <a:pt x="626" y="319"/>
                    <a:pt x="683" y="310"/>
                    <a:pt x="741" y="301"/>
                  </a:cubicBezTo>
                  <a:cubicBezTo>
                    <a:pt x="743" y="302"/>
                    <a:pt x="746" y="304"/>
                    <a:pt x="747" y="307"/>
                  </a:cubicBezTo>
                  <a:cubicBezTo>
                    <a:pt x="771" y="375"/>
                    <a:pt x="764" y="400"/>
                    <a:pt x="709" y="400"/>
                  </a:cubicBezTo>
                  <a:moveTo>
                    <a:pt x="846" y="631"/>
                  </a:moveTo>
                  <a:cubicBezTo>
                    <a:pt x="842" y="631"/>
                    <a:pt x="839" y="630"/>
                    <a:pt x="836" y="628"/>
                  </a:cubicBezTo>
                  <a:cubicBezTo>
                    <a:pt x="829" y="624"/>
                    <a:pt x="825" y="614"/>
                    <a:pt x="823" y="599"/>
                  </a:cubicBezTo>
                  <a:cubicBezTo>
                    <a:pt x="809" y="503"/>
                    <a:pt x="803" y="405"/>
                    <a:pt x="776" y="311"/>
                  </a:cubicBezTo>
                  <a:cubicBezTo>
                    <a:pt x="772" y="296"/>
                    <a:pt x="776" y="287"/>
                    <a:pt x="791" y="282"/>
                  </a:cubicBezTo>
                  <a:cubicBezTo>
                    <a:pt x="796" y="280"/>
                    <a:pt x="801" y="279"/>
                    <a:pt x="805" y="279"/>
                  </a:cubicBezTo>
                  <a:cubicBezTo>
                    <a:pt x="809" y="279"/>
                    <a:pt x="813" y="280"/>
                    <a:pt x="816" y="282"/>
                  </a:cubicBezTo>
                  <a:cubicBezTo>
                    <a:pt x="820" y="285"/>
                    <a:pt x="823" y="289"/>
                    <a:pt x="825" y="295"/>
                  </a:cubicBezTo>
                  <a:cubicBezTo>
                    <a:pt x="830" y="310"/>
                    <a:pt x="836" y="325"/>
                    <a:pt x="839" y="340"/>
                  </a:cubicBezTo>
                  <a:cubicBezTo>
                    <a:pt x="856" y="433"/>
                    <a:pt x="867" y="527"/>
                    <a:pt x="874" y="622"/>
                  </a:cubicBezTo>
                  <a:cubicBezTo>
                    <a:pt x="863" y="628"/>
                    <a:pt x="853" y="631"/>
                    <a:pt x="846" y="631"/>
                  </a:cubicBezTo>
                  <a:moveTo>
                    <a:pt x="913" y="623"/>
                  </a:moveTo>
                  <a:cubicBezTo>
                    <a:pt x="880" y="508"/>
                    <a:pt x="889" y="386"/>
                    <a:pt x="849" y="272"/>
                  </a:cubicBezTo>
                  <a:cubicBezTo>
                    <a:pt x="856" y="266"/>
                    <a:pt x="862" y="264"/>
                    <a:pt x="867" y="264"/>
                  </a:cubicBezTo>
                  <a:cubicBezTo>
                    <a:pt x="869" y="264"/>
                    <a:pt x="872" y="265"/>
                    <a:pt x="874" y="266"/>
                  </a:cubicBezTo>
                  <a:cubicBezTo>
                    <a:pt x="879" y="270"/>
                    <a:pt x="883" y="277"/>
                    <a:pt x="887" y="285"/>
                  </a:cubicBezTo>
                  <a:cubicBezTo>
                    <a:pt x="930" y="394"/>
                    <a:pt x="925" y="508"/>
                    <a:pt x="913" y="623"/>
                  </a:cubicBezTo>
                  <a:moveTo>
                    <a:pt x="361" y="305"/>
                  </a:moveTo>
                  <a:cubicBezTo>
                    <a:pt x="351" y="305"/>
                    <a:pt x="339" y="303"/>
                    <a:pt x="324" y="298"/>
                  </a:cubicBezTo>
                  <a:cubicBezTo>
                    <a:pt x="341" y="273"/>
                    <a:pt x="371" y="277"/>
                    <a:pt x="396" y="261"/>
                  </a:cubicBezTo>
                  <a:cubicBezTo>
                    <a:pt x="395" y="291"/>
                    <a:pt x="385" y="305"/>
                    <a:pt x="361" y="305"/>
                  </a:cubicBezTo>
                  <a:moveTo>
                    <a:pt x="559" y="322"/>
                  </a:moveTo>
                  <a:cubicBezTo>
                    <a:pt x="548" y="312"/>
                    <a:pt x="548" y="300"/>
                    <a:pt x="549" y="287"/>
                  </a:cubicBezTo>
                  <a:cubicBezTo>
                    <a:pt x="551" y="285"/>
                    <a:pt x="553" y="281"/>
                    <a:pt x="555" y="280"/>
                  </a:cubicBezTo>
                  <a:cubicBezTo>
                    <a:pt x="661" y="251"/>
                    <a:pt x="764" y="208"/>
                    <a:pt x="874" y="195"/>
                  </a:cubicBezTo>
                  <a:cubicBezTo>
                    <a:pt x="891" y="192"/>
                    <a:pt x="909" y="191"/>
                    <a:pt x="926" y="191"/>
                  </a:cubicBezTo>
                  <a:cubicBezTo>
                    <a:pt x="938" y="191"/>
                    <a:pt x="951" y="192"/>
                    <a:pt x="963" y="194"/>
                  </a:cubicBezTo>
                  <a:cubicBezTo>
                    <a:pt x="978" y="196"/>
                    <a:pt x="990" y="201"/>
                    <a:pt x="1000" y="208"/>
                  </a:cubicBezTo>
                  <a:cubicBezTo>
                    <a:pt x="1031" y="228"/>
                    <a:pt x="1037" y="267"/>
                    <a:pt x="1010" y="305"/>
                  </a:cubicBezTo>
                  <a:cubicBezTo>
                    <a:pt x="991" y="332"/>
                    <a:pt x="969" y="355"/>
                    <a:pt x="940" y="378"/>
                  </a:cubicBezTo>
                  <a:cubicBezTo>
                    <a:pt x="922" y="347"/>
                    <a:pt x="941" y="331"/>
                    <a:pt x="952" y="313"/>
                  </a:cubicBezTo>
                  <a:cubicBezTo>
                    <a:pt x="963" y="293"/>
                    <a:pt x="977" y="274"/>
                    <a:pt x="963" y="252"/>
                  </a:cubicBezTo>
                  <a:cubicBezTo>
                    <a:pt x="960" y="246"/>
                    <a:pt x="956" y="242"/>
                    <a:pt x="951" y="238"/>
                  </a:cubicBezTo>
                  <a:cubicBezTo>
                    <a:pt x="943" y="233"/>
                    <a:pt x="933" y="231"/>
                    <a:pt x="923" y="231"/>
                  </a:cubicBezTo>
                  <a:cubicBezTo>
                    <a:pt x="916" y="231"/>
                    <a:pt x="908" y="232"/>
                    <a:pt x="900" y="233"/>
                  </a:cubicBezTo>
                  <a:cubicBezTo>
                    <a:pt x="801" y="245"/>
                    <a:pt x="709" y="284"/>
                    <a:pt x="613" y="308"/>
                  </a:cubicBezTo>
                  <a:cubicBezTo>
                    <a:pt x="595" y="312"/>
                    <a:pt x="578" y="322"/>
                    <a:pt x="559" y="322"/>
                  </a:cubicBezTo>
                  <a:moveTo>
                    <a:pt x="561" y="253"/>
                  </a:moveTo>
                  <a:cubicBezTo>
                    <a:pt x="555" y="253"/>
                    <a:pt x="549" y="252"/>
                    <a:pt x="542" y="247"/>
                  </a:cubicBezTo>
                  <a:cubicBezTo>
                    <a:pt x="541" y="246"/>
                    <a:pt x="540" y="245"/>
                    <a:pt x="539" y="245"/>
                  </a:cubicBezTo>
                  <a:cubicBezTo>
                    <a:pt x="590" y="212"/>
                    <a:pt x="640" y="183"/>
                    <a:pt x="696" y="165"/>
                  </a:cubicBezTo>
                  <a:cubicBezTo>
                    <a:pt x="757" y="144"/>
                    <a:pt x="820" y="129"/>
                    <a:pt x="884" y="129"/>
                  </a:cubicBezTo>
                  <a:cubicBezTo>
                    <a:pt x="921" y="129"/>
                    <a:pt x="958" y="134"/>
                    <a:pt x="996" y="147"/>
                  </a:cubicBezTo>
                  <a:cubicBezTo>
                    <a:pt x="1009" y="151"/>
                    <a:pt x="1020" y="157"/>
                    <a:pt x="1029" y="163"/>
                  </a:cubicBezTo>
                  <a:cubicBezTo>
                    <a:pt x="1076" y="195"/>
                    <a:pt x="1085" y="248"/>
                    <a:pt x="1053" y="305"/>
                  </a:cubicBezTo>
                  <a:cubicBezTo>
                    <a:pt x="1015" y="373"/>
                    <a:pt x="986" y="406"/>
                    <a:pt x="944" y="431"/>
                  </a:cubicBezTo>
                  <a:cubicBezTo>
                    <a:pt x="932" y="411"/>
                    <a:pt x="948" y="403"/>
                    <a:pt x="960" y="394"/>
                  </a:cubicBezTo>
                  <a:cubicBezTo>
                    <a:pt x="986" y="373"/>
                    <a:pt x="1008" y="348"/>
                    <a:pt x="1028" y="322"/>
                  </a:cubicBezTo>
                  <a:cubicBezTo>
                    <a:pt x="1049" y="294"/>
                    <a:pt x="1069" y="263"/>
                    <a:pt x="1050" y="227"/>
                  </a:cubicBezTo>
                  <a:cubicBezTo>
                    <a:pt x="1041" y="209"/>
                    <a:pt x="1029" y="195"/>
                    <a:pt x="1014" y="185"/>
                  </a:cubicBezTo>
                  <a:cubicBezTo>
                    <a:pt x="997" y="174"/>
                    <a:pt x="978" y="168"/>
                    <a:pt x="955" y="168"/>
                  </a:cubicBezTo>
                  <a:cubicBezTo>
                    <a:pt x="951" y="168"/>
                    <a:pt x="946" y="168"/>
                    <a:pt x="942" y="168"/>
                  </a:cubicBezTo>
                  <a:cubicBezTo>
                    <a:pt x="883" y="168"/>
                    <a:pt x="825" y="177"/>
                    <a:pt x="768" y="193"/>
                  </a:cubicBezTo>
                  <a:cubicBezTo>
                    <a:pt x="708" y="210"/>
                    <a:pt x="648" y="229"/>
                    <a:pt x="588" y="247"/>
                  </a:cubicBezTo>
                  <a:cubicBezTo>
                    <a:pt x="580" y="249"/>
                    <a:pt x="571" y="253"/>
                    <a:pt x="561" y="253"/>
                  </a:cubicBezTo>
                  <a:moveTo>
                    <a:pt x="553" y="200"/>
                  </a:moveTo>
                  <a:cubicBezTo>
                    <a:pt x="550" y="159"/>
                    <a:pt x="572" y="142"/>
                    <a:pt x="598" y="128"/>
                  </a:cubicBezTo>
                  <a:cubicBezTo>
                    <a:pt x="606" y="124"/>
                    <a:pt x="614" y="122"/>
                    <a:pt x="621" y="122"/>
                  </a:cubicBezTo>
                  <a:cubicBezTo>
                    <a:pt x="627" y="122"/>
                    <a:pt x="634" y="124"/>
                    <a:pt x="640" y="128"/>
                  </a:cubicBezTo>
                  <a:cubicBezTo>
                    <a:pt x="646" y="132"/>
                    <a:pt x="652" y="139"/>
                    <a:pt x="658" y="149"/>
                  </a:cubicBezTo>
                  <a:cubicBezTo>
                    <a:pt x="624" y="169"/>
                    <a:pt x="593" y="188"/>
                    <a:pt x="553" y="200"/>
                  </a:cubicBezTo>
                  <a:moveTo>
                    <a:pt x="724" y="480"/>
                  </a:moveTo>
                  <a:cubicBezTo>
                    <a:pt x="678" y="480"/>
                    <a:pt x="617" y="458"/>
                    <a:pt x="569" y="426"/>
                  </a:cubicBezTo>
                  <a:cubicBezTo>
                    <a:pt x="543" y="408"/>
                    <a:pt x="520" y="387"/>
                    <a:pt x="507" y="365"/>
                  </a:cubicBezTo>
                  <a:cubicBezTo>
                    <a:pt x="466" y="300"/>
                    <a:pt x="475" y="202"/>
                    <a:pt x="523" y="133"/>
                  </a:cubicBezTo>
                  <a:cubicBezTo>
                    <a:pt x="547" y="99"/>
                    <a:pt x="590" y="77"/>
                    <a:pt x="632" y="77"/>
                  </a:cubicBezTo>
                  <a:cubicBezTo>
                    <a:pt x="655" y="77"/>
                    <a:pt x="677" y="83"/>
                    <a:pt x="697" y="96"/>
                  </a:cubicBezTo>
                  <a:cubicBezTo>
                    <a:pt x="706" y="103"/>
                    <a:pt x="715" y="111"/>
                    <a:pt x="722" y="120"/>
                  </a:cubicBezTo>
                  <a:cubicBezTo>
                    <a:pt x="715" y="130"/>
                    <a:pt x="707" y="135"/>
                    <a:pt x="699" y="135"/>
                  </a:cubicBezTo>
                  <a:cubicBezTo>
                    <a:pt x="694" y="135"/>
                    <a:pt x="688" y="133"/>
                    <a:pt x="681" y="128"/>
                  </a:cubicBezTo>
                  <a:cubicBezTo>
                    <a:pt x="679" y="127"/>
                    <a:pt x="677" y="125"/>
                    <a:pt x="675" y="124"/>
                  </a:cubicBezTo>
                  <a:cubicBezTo>
                    <a:pt x="672" y="121"/>
                    <a:pt x="669" y="119"/>
                    <a:pt x="665" y="116"/>
                  </a:cubicBezTo>
                  <a:cubicBezTo>
                    <a:pt x="647" y="104"/>
                    <a:pt x="629" y="98"/>
                    <a:pt x="612" y="98"/>
                  </a:cubicBezTo>
                  <a:cubicBezTo>
                    <a:pt x="579" y="98"/>
                    <a:pt x="550" y="120"/>
                    <a:pt x="532" y="161"/>
                  </a:cubicBezTo>
                  <a:cubicBezTo>
                    <a:pt x="500" y="235"/>
                    <a:pt x="508" y="309"/>
                    <a:pt x="553" y="377"/>
                  </a:cubicBezTo>
                  <a:cubicBezTo>
                    <a:pt x="560" y="388"/>
                    <a:pt x="569" y="396"/>
                    <a:pt x="579" y="402"/>
                  </a:cubicBezTo>
                  <a:cubicBezTo>
                    <a:pt x="610" y="424"/>
                    <a:pt x="651" y="422"/>
                    <a:pt x="689" y="423"/>
                  </a:cubicBezTo>
                  <a:cubicBezTo>
                    <a:pt x="690" y="423"/>
                    <a:pt x="691" y="423"/>
                    <a:pt x="691" y="423"/>
                  </a:cubicBezTo>
                  <a:cubicBezTo>
                    <a:pt x="717" y="423"/>
                    <a:pt x="742" y="415"/>
                    <a:pt x="771" y="410"/>
                  </a:cubicBezTo>
                  <a:cubicBezTo>
                    <a:pt x="785" y="446"/>
                    <a:pt x="789" y="471"/>
                    <a:pt x="743" y="478"/>
                  </a:cubicBezTo>
                  <a:cubicBezTo>
                    <a:pt x="737" y="479"/>
                    <a:pt x="731" y="480"/>
                    <a:pt x="724" y="480"/>
                  </a:cubicBezTo>
                  <a:moveTo>
                    <a:pt x="674" y="520"/>
                  </a:moveTo>
                  <a:cubicBezTo>
                    <a:pt x="622" y="520"/>
                    <a:pt x="573" y="503"/>
                    <a:pt x="532" y="476"/>
                  </a:cubicBezTo>
                  <a:cubicBezTo>
                    <a:pt x="462" y="429"/>
                    <a:pt x="417" y="350"/>
                    <a:pt x="426" y="263"/>
                  </a:cubicBezTo>
                  <a:cubicBezTo>
                    <a:pt x="429" y="232"/>
                    <a:pt x="436" y="201"/>
                    <a:pt x="441" y="170"/>
                  </a:cubicBezTo>
                  <a:cubicBezTo>
                    <a:pt x="455" y="90"/>
                    <a:pt x="506" y="48"/>
                    <a:pt x="582" y="31"/>
                  </a:cubicBezTo>
                  <a:cubicBezTo>
                    <a:pt x="596" y="28"/>
                    <a:pt x="611" y="27"/>
                    <a:pt x="625" y="27"/>
                  </a:cubicBezTo>
                  <a:cubicBezTo>
                    <a:pt x="670" y="27"/>
                    <a:pt x="714" y="40"/>
                    <a:pt x="750" y="64"/>
                  </a:cubicBezTo>
                  <a:cubicBezTo>
                    <a:pt x="767" y="76"/>
                    <a:pt x="782" y="90"/>
                    <a:pt x="794" y="106"/>
                  </a:cubicBezTo>
                  <a:cubicBezTo>
                    <a:pt x="787" y="113"/>
                    <a:pt x="780" y="116"/>
                    <a:pt x="774" y="116"/>
                  </a:cubicBezTo>
                  <a:cubicBezTo>
                    <a:pt x="768" y="116"/>
                    <a:pt x="762" y="113"/>
                    <a:pt x="756" y="109"/>
                  </a:cubicBezTo>
                  <a:cubicBezTo>
                    <a:pt x="753" y="107"/>
                    <a:pt x="750" y="105"/>
                    <a:pt x="747" y="102"/>
                  </a:cubicBezTo>
                  <a:cubicBezTo>
                    <a:pt x="740" y="96"/>
                    <a:pt x="733" y="91"/>
                    <a:pt x="726" y="86"/>
                  </a:cubicBezTo>
                  <a:cubicBezTo>
                    <a:pt x="694" y="64"/>
                    <a:pt x="661" y="54"/>
                    <a:pt x="629" y="54"/>
                  </a:cubicBezTo>
                  <a:cubicBezTo>
                    <a:pt x="576" y="54"/>
                    <a:pt x="527" y="83"/>
                    <a:pt x="491" y="141"/>
                  </a:cubicBezTo>
                  <a:cubicBezTo>
                    <a:pt x="418" y="254"/>
                    <a:pt x="449" y="380"/>
                    <a:pt x="553" y="450"/>
                  </a:cubicBezTo>
                  <a:cubicBezTo>
                    <a:pt x="580" y="468"/>
                    <a:pt x="612" y="482"/>
                    <a:pt x="649" y="492"/>
                  </a:cubicBezTo>
                  <a:cubicBezTo>
                    <a:pt x="677" y="499"/>
                    <a:pt x="707" y="502"/>
                    <a:pt x="746" y="509"/>
                  </a:cubicBezTo>
                  <a:cubicBezTo>
                    <a:pt x="722" y="516"/>
                    <a:pt x="698" y="520"/>
                    <a:pt x="674" y="520"/>
                  </a:cubicBezTo>
                  <a:moveTo>
                    <a:pt x="626" y="0"/>
                  </a:moveTo>
                  <a:cubicBezTo>
                    <a:pt x="541" y="0"/>
                    <a:pt x="455" y="41"/>
                    <a:pt x="427" y="143"/>
                  </a:cubicBezTo>
                  <a:cubicBezTo>
                    <a:pt x="422" y="164"/>
                    <a:pt x="415" y="185"/>
                    <a:pt x="410" y="206"/>
                  </a:cubicBezTo>
                  <a:cubicBezTo>
                    <a:pt x="406" y="222"/>
                    <a:pt x="399" y="234"/>
                    <a:pt x="381" y="240"/>
                  </a:cubicBezTo>
                  <a:cubicBezTo>
                    <a:pt x="312" y="261"/>
                    <a:pt x="245" y="287"/>
                    <a:pt x="175" y="305"/>
                  </a:cubicBezTo>
                  <a:cubicBezTo>
                    <a:pt x="130" y="315"/>
                    <a:pt x="92" y="333"/>
                    <a:pt x="57" y="360"/>
                  </a:cubicBezTo>
                  <a:cubicBezTo>
                    <a:pt x="24" y="384"/>
                    <a:pt x="0" y="412"/>
                    <a:pt x="18" y="455"/>
                  </a:cubicBezTo>
                  <a:cubicBezTo>
                    <a:pt x="22" y="467"/>
                    <a:pt x="29" y="474"/>
                    <a:pt x="36" y="479"/>
                  </a:cubicBezTo>
                  <a:cubicBezTo>
                    <a:pt x="45" y="485"/>
                    <a:pt x="55" y="487"/>
                    <a:pt x="66" y="487"/>
                  </a:cubicBezTo>
                  <a:cubicBezTo>
                    <a:pt x="80" y="487"/>
                    <a:pt x="94" y="484"/>
                    <a:pt x="107" y="483"/>
                  </a:cubicBezTo>
                  <a:cubicBezTo>
                    <a:pt x="205" y="477"/>
                    <a:pt x="292" y="433"/>
                    <a:pt x="385" y="409"/>
                  </a:cubicBezTo>
                  <a:cubicBezTo>
                    <a:pt x="393" y="407"/>
                    <a:pt x="399" y="406"/>
                    <a:pt x="405" y="406"/>
                  </a:cubicBezTo>
                  <a:cubicBezTo>
                    <a:pt x="414" y="406"/>
                    <a:pt x="421" y="408"/>
                    <a:pt x="429" y="413"/>
                  </a:cubicBezTo>
                  <a:cubicBezTo>
                    <a:pt x="433" y="416"/>
                    <a:pt x="438" y="421"/>
                    <a:pt x="444" y="427"/>
                  </a:cubicBezTo>
                  <a:cubicBezTo>
                    <a:pt x="470" y="455"/>
                    <a:pt x="496" y="479"/>
                    <a:pt x="525" y="498"/>
                  </a:cubicBezTo>
                  <a:cubicBezTo>
                    <a:pt x="571" y="529"/>
                    <a:pt x="621" y="547"/>
                    <a:pt x="678" y="547"/>
                  </a:cubicBezTo>
                  <a:cubicBezTo>
                    <a:pt x="715" y="547"/>
                    <a:pt x="754" y="540"/>
                    <a:pt x="796" y="524"/>
                  </a:cubicBezTo>
                  <a:cubicBezTo>
                    <a:pt x="791" y="617"/>
                    <a:pt x="820" y="694"/>
                    <a:pt x="862" y="767"/>
                  </a:cubicBezTo>
                  <a:cubicBezTo>
                    <a:pt x="866" y="775"/>
                    <a:pt x="869" y="785"/>
                    <a:pt x="876" y="789"/>
                  </a:cubicBezTo>
                  <a:cubicBezTo>
                    <a:pt x="878" y="791"/>
                    <a:pt x="881" y="792"/>
                    <a:pt x="885" y="792"/>
                  </a:cubicBezTo>
                  <a:cubicBezTo>
                    <a:pt x="885" y="792"/>
                    <a:pt x="886" y="792"/>
                    <a:pt x="886" y="792"/>
                  </a:cubicBezTo>
                  <a:cubicBezTo>
                    <a:pt x="902" y="791"/>
                    <a:pt x="902" y="775"/>
                    <a:pt x="908" y="764"/>
                  </a:cubicBezTo>
                  <a:cubicBezTo>
                    <a:pt x="947" y="689"/>
                    <a:pt x="956" y="609"/>
                    <a:pt x="945" y="526"/>
                  </a:cubicBezTo>
                  <a:cubicBezTo>
                    <a:pt x="940" y="491"/>
                    <a:pt x="943" y="461"/>
                    <a:pt x="978" y="436"/>
                  </a:cubicBezTo>
                  <a:cubicBezTo>
                    <a:pt x="1028" y="400"/>
                    <a:pt x="1061" y="346"/>
                    <a:pt x="1087" y="290"/>
                  </a:cubicBezTo>
                  <a:cubicBezTo>
                    <a:pt x="1113" y="231"/>
                    <a:pt x="1097" y="178"/>
                    <a:pt x="1048" y="145"/>
                  </a:cubicBezTo>
                  <a:cubicBezTo>
                    <a:pt x="1041" y="140"/>
                    <a:pt x="1035" y="137"/>
                    <a:pt x="1027" y="133"/>
                  </a:cubicBezTo>
                  <a:cubicBezTo>
                    <a:pt x="991" y="115"/>
                    <a:pt x="951" y="104"/>
                    <a:pt x="912" y="104"/>
                  </a:cubicBezTo>
                  <a:cubicBezTo>
                    <a:pt x="904" y="104"/>
                    <a:pt x="897" y="104"/>
                    <a:pt x="890" y="105"/>
                  </a:cubicBezTo>
                  <a:cubicBezTo>
                    <a:pt x="886" y="106"/>
                    <a:pt x="881" y="106"/>
                    <a:pt x="877" y="106"/>
                  </a:cubicBezTo>
                  <a:cubicBezTo>
                    <a:pt x="857" y="106"/>
                    <a:pt x="841" y="100"/>
                    <a:pt x="826" y="91"/>
                  </a:cubicBezTo>
                  <a:cubicBezTo>
                    <a:pt x="817" y="84"/>
                    <a:pt x="808" y="76"/>
                    <a:pt x="798" y="66"/>
                  </a:cubicBezTo>
                  <a:cubicBezTo>
                    <a:pt x="790" y="57"/>
                    <a:pt x="780" y="49"/>
                    <a:pt x="769" y="42"/>
                  </a:cubicBezTo>
                  <a:cubicBezTo>
                    <a:pt x="731" y="16"/>
                    <a:pt x="678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422"/>
            <p:cNvSpPr>
              <a:spLocks noEditPoints="1"/>
            </p:cNvSpPr>
            <p:nvPr/>
          </p:nvSpPr>
          <p:spPr bwMode="auto">
            <a:xfrm>
              <a:off x="2593975" y="2647950"/>
              <a:ext cx="430213" cy="835025"/>
            </a:xfrm>
            <a:custGeom>
              <a:avLst/>
              <a:gdLst>
                <a:gd name="T0" fmla="*/ 39 w 604"/>
                <a:gd name="T1" fmla="*/ 1130 h 1175"/>
                <a:gd name="T2" fmla="*/ 32 w 604"/>
                <a:gd name="T3" fmla="*/ 1129 h 1175"/>
                <a:gd name="T4" fmla="*/ 62 w 604"/>
                <a:gd name="T5" fmla="*/ 1089 h 1175"/>
                <a:gd name="T6" fmla="*/ 64 w 604"/>
                <a:gd name="T7" fmla="*/ 1089 h 1175"/>
                <a:gd name="T8" fmla="*/ 75 w 604"/>
                <a:gd name="T9" fmla="*/ 1006 h 1175"/>
                <a:gd name="T10" fmla="*/ 90 w 604"/>
                <a:gd name="T11" fmla="*/ 923 h 1175"/>
                <a:gd name="T12" fmla="*/ 69 w 604"/>
                <a:gd name="T13" fmla="*/ 872 h 1175"/>
                <a:gd name="T14" fmla="*/ 131 w 604"/>
                <a:gd name="T15" fmla="*/ 722 h 1175"/>
                <a:gd name="T16" fmla="*/ 122 w 604"/>
                <a:gd name="T17" fmla="*/ 689 h 1175"/>
                <a:gd name="T18" fmla="*/ 182 w 604"/>
                <a:gd name="T19" fmla="*/ 601 h 1175"/>
                <a:gd name="T20" fmla="*/ 194 w 604"/>
                <a:gd name="T21" fmla="*/ 599 h 1175"/>
                <a:gd name="T22" fmla="*/ 192 w 604"/>
                <a:gd name="T23" fmla="*/ 495 h 1175"/>
                <a:gd name="T24" fmla="*/ 211 w 604"/>
                <a:gd name="T25" fmla="*/ 436 h 1175"/>
                <a:gd name="T26" fmla="*/ 265 w 604"/>
                <a:gd name="T27" fmla="*/ 359 h 1175"/>
                <a:gd name="T28" fmla="*/ 274 w 604"/>
                <a:gd name="T29" fmla="*/ 358 h 1175"/>
                <a:gd name="T30" fmla="*/ 244 w 604"/>
                <a:gd name="T31" fmla="*/ 318 h 1175"/>
                <a:gd name="T32" fmla="*/ 290 w 604"/>
                <a:gd name="T33" fmla="*/ 265 h 1175"/>
                <a:gd name="T34" fmla="*/ 307 w 604"/>
                <a:gd name="T35" fmla="*/ 262 h 1175"/>
                <a:gd name="T36" fmla="*/ 278 w 604"/>
                <a:gd name="T37" fmla="*/ 219 h 1175"/>
                <a:gd name="T38" fmla="*/ 302 w 604"/>
                <a:gd name="T39" fmla="*/ 196 h 1175"/>
                <a:gd name="T40" fmla="*/ 326 w 604"/>
                <a:gd name="T41" fmla="*/ 193 h 1175"/>
                <a:gd name="T42" fmla="*/ 319 w 604"/>
                <a:gd name="T43" fmla="*/ 101 h 1175"/>
                <a:gd name="T44" fmla="*/ 374 w 604"/>
                <a:gd name="T45" fmla="*/ 251 h 1175"/>
                <a:gd name="T46" fmla="*/ 554 w 604"/>
                <a:gd name="T47" fmla="*/ 868 h 1175"/>
                <a:gd name="T48" fmla="*/ 498 w 604"/>
                <a:gd name="T49" fmla="*/ 966 h 1175"/>
                <a:gd name="T50" fmla="*/ 55 w 604"/>
                <a:gd name="T51" fmla="*/ 1125 h 1175"/>
                <a:gd name="T52" fmla="*/ 43 w 604"/>
                <a:gd name="T53" fmla="*/ 1130 h 1175"/>
                <a:gd name="T54" fmla="*/ 39 w 604"/>
                <a:gd name="T55" fmla="*/ 1130 h 1175"/>
                <a:gd name="T56" fmla="*/ 307 w 604"/>
                <a:gd name="T57" fmla="*/ 0 h 1175"/>
                <a:gd name="T58" fmla="*/ 0 w 604"/>
                <a:gd name="T59" fmla="*/ 1175 h 1175"/>
                <a:gd name="T60" fmla="*/ 86 w 604"/>
                <a:gd name="T61" fmla="*/ 1133 h 1175"/>
                <a:gd name="T62" fmla="*/ 510 w 604"/>
                <a:gd name="T63" fmla="*/ 985 h 1175"/>
                <a:gd name="T64" fmla="*/ 582 w 604"/>
                <a:gd name="T65" fmla="*/ 859 h 1175"/>
                <a:gd name="T66" fmla="*/ 332 w 604"/>
                <a:gd name="T67" fmla="*/ 29 h 1175"/>
                <a:gd name="T68" fmla="*/ 307 w 604"/>
                <a:gd name="T69" fmla="*/ 0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4" h="1175">
                  <a:moveTo>
                    <a:pt x="39" y="1130"/>
                  </a:moveTo>
                  <a:cubicBezTo>
                    <a:pt x="36" y="1130"/>
                    <a:pt x="34" y="1130"/>
                    <a:pt x="32" y="1129"/>
                  </a:cubicBezTo>
                  <a:cubicBezTo>
                    <a:pt x="19" y="1100"/>
                    <a:pt x="41" y="1094"/>
                    <a:pt x="62" y="1089"/>
                  </a:cubicBezTo>
                  <a:cubicBezTo>
                    <a:pt x="63" y="1089"/>
                    <a:pt x="64" y="1089"/>
                    <a:pt x="64" y="1089"/>
                  </a:cubicBezTo>
                  <a:cubicBezTo>
                    <a:pt x="29" y="1056"/>
                    <a:pt x="32" y="1036"/>
                    <a:pt x="75" y="1006"/>
                  </a:cubicBezTo>
                  <a:cubicBezTo>
                    <a:pt x="42" y="978"/>
                    <a:pt x="46" y="951"/>
                    <a:pt x="90" y="923"/>
                  </a:cubicBezTo>
                  <a:cubicBezTo>
                    <a:pt x="63" y="913"/>
                    <a:pt x="61" y="893"/>
                    <a:pt x="69" y="872"/>
                  </a:cubicBezTo>
                  <a:cubicBezTo>
                    <a:pt x="91" y="823"/>
                    <a:pt x="79" y="760"/>
                    <a:pt x="131" y="722"/>
                  </a:cubicBezTo>
                  <a:cubicBezTo>
                    <a:pt x="145" y="712"/>
                    <a:pt x="117" y="703"/>
                    <a:pt x="122" y="689"/>
                  </a:cubicBezTo>
                  <a:cubicBezTo>
                    <a:pt x="134" y="654"/>
                    <a:pt x="134" y="612"/>
                    <a:pt x="182" y="601"/>
                  </a:cubicBezTo>
                  <a:cubicBezTo>
                    <a:pt x="185" y="600"/>
                    <a:pt x="189" y="599"/>
                    <a:pt x="194" y="599"/>
                  </a:cubicBezTo>
                  <a:cubicBezTo>
                    <a:pt x="133" y="561"/>
                    <a:pt x="180" y="526"/>
                    <a:pt x="192" y="495"/>
                  </a:cubicBezTo>
                  <a:cubicBezTo>
                    <a:pt x="199" y="475"/>
                    <a:pt x="215" y="465"/>
                    <a:pt x="211" y="436"/>
                  </a:cubicBezTo>
                  <a:cubicBezTo>
                    <a:pt x="207" y="404"/>
                    <a:pt x="222" y="370"/>
                    <a:pt x="265" y="359"/>
                  </a:cubicBezTo>
                  <a:cubicBezTo>
                    <a:pt x="268" y="359"/>
                    <a:pt x="271" y="358"/>
                    <a:pt x="274" y="358"/>
                  </a:cubicBezTo>
                  <a:cubicBezTo>
                    <a:pt x="261" y="340"/>
                    <a:pt x="238" y="344"/>
                    <a:pt x="244" y="318"/>
                  </a:cubicBezTo>
                  <a:cubicBezTo>
                    <a:pt x="251" y="289"/>
                    <a:pt x="264" y="271"/>
                    <a:pt x="290" y="265"/>
                  </a:cubicBezTo>
                  <a:cubicBezTo>
                    <a:pt x="295" y="264"/>
                    <a:pt x="301" y="263"/>
                    <a:pt x="307" y="262"/>
                  </a:cubicBezTo>
                  <a:cubicBezTo>
                    <a:pt x="298" y="244"/>
                    <a:pt x="271" y="245"/>
                    <a:pt x="278" y="219"/>
                  </a:cubicBezTo>
                  <a:cubicBezTo>
                    <a:pt x="282" y="205"/>
                    <a:pt x="290" y="199"/>
                    <a:pt x="302" y="196"/>
                  </a:cubicBezTo>
                  <a:cubicBezTo>
                    <a:pt x="309" y="195"/>
                    <a:pt x="317" y="194"/>
                    <a:pt x="326" y="193"/>
                  </a:cubicBezTo>
                  <a:cubicBezTo>
                    <a:pt x="287" y="162"/>
                    <a:pt x="303" y="134"/>
                    <a:pt x="319" y="101"/>
                  </a:cubicBezTo>
                  <a:cubicBezTo>
                    <a:pt x="349" y="149"/>
                    <a:pt x="358" y="202"/>
                    <a:pt x="374" y="251"/>
                  </a:cubicBezTo>
                  <a:cubicBezTo>
                    <a:pt x="442" y="454"/>
                    <a:pt x="500" y="660"/>
                    <a:pt x="554" y="868"/>
                  </a:cubicBezTo>
                  <a:cubicBezTo>
                    <a:pt x="571" y="929"/>
                    <a:pt x="559" y="949"/>
                    <a:pt x="498" y="966"/>
                  </a:cubicBezTo>
                  <a:cubicBezTo>
                    <a:pt x="347" y="1010"/>
                    <a:pt x="204" y="1075"/>
                    <a:pt x="55" y="1125"/>
                  </a:cubicBezTo>
                  <a:cubicBezTo>
                    <a:pt x="51" y="1126"/>
                    <a:pt x="47" y="1129"/>
                    <a:pt x="43" y="1130"/>
                  </a:cubicBezTo>
                  <a:cubicBezTo>
                    <a:pt x="41" y="1130"/>
                    <a:pt x="40" y="1130"/>
                    <a:pt x="39" y="1130"/>
                  </a:cubicBezTo>
                  <a:moveTo>
                    <a:pt x="307" y="0"/>
                  </a:moveTo>
                  <a:cubicBezTo>
                    <a:pt x="219" y="392"/>
                    <a:pt x="27" y="757"/>
                    <a:pt x="0" y="1175"/>
                  </a:cubicBezTo>
                  <a:cubicBezTo>
                    <a:pt x="33" y="1158"/>
                    <a:pt x="58" y="1142"/>
                    <a:pt x="86" y="1133"/>
                  </a:cubicBezTo>
                  <a:cubicBezTo>
                    <a:pt x="229" y="1089"/>
                    <a:pt x="365" y="1024"/>
                    <a:pt x="510" y="985"/>
                  </a:cubicBezTo>
                  <a:cubicBezTo>
                    <a:pt x="592" y="963"/>
                    <a:pt x="604" y="938"/>
                    <a:pt x="582" y="859"/>
                  </a:cubicBezTo>
                  <a:cubicBezTo>
                    <a:pt x="508" y="579"/>
                    <a:pt x="421" y="304"/>
                    <a:pt x="332" y="29"/>
                  </a:cubicBezTo>
                  <a:cubicBezTo>
                    <a:pt x="329" y="18"/>
                    <a:pt x="331" y="1"/>
                    <a:pt x="3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423"/>
            <p:cNvSpPr>
              <a:spLocks noEditPoints="1"/>
            </p:cNvSpPr>
            <p:nvPr/>
          </p:nvSpPr>
          <p:spPr bwMode="auto">
            <a:xfrm>
              <a:off x="2684463" y="2892425"/>
              <a:ext cx="260350" cy="485775"/>
            </a:xfrm>
            <a:custGeom>
              <a:avLst/>
              <a:gdLst>
                <a:gd name="T0" fmla="*/ 29 w 366"/>
                <a:gd name="T1" fmla="*/ 646 h 683"/>
                <a:gd name="T2" fmla="*/ 201 w 366"/>
                <a:gd name="T3" fmla="*/ 105 h 683"/>
                <a:gd name="T4" fmla="*/ 280 w 366"/>
                <a:gd name="T5" fmla="*/ 390 h 683"/>
                <a:gd name="T6" fmla="*/ 318 w 366"/>
                <a:gd name="T7" fmla="*/ 496 h 683"/>
                <a:gd name="T8" fmla="*/ 283 w 366"/>
                <a:gd name="T9" fmla="*/ 565 h 683"/>
                <a:gd name="T10" fmla="*/ 29 w 366"/>
                <a:gd name="T11" fmla="*/ 646 h 683"/>
                <a:gd name="T12" fmla="*/ 196 w 366"/>
                <a:gd name="T13" fmla="*/ 0 h 683"/>
                <a:gd name="T14" fmla="*/ 192 w 366"/>
                <a:gd name="T15" fmla="*/ 0 h 683"/>
                <a:gd name="T16" fmla="*/ 182 w 366"/>
                <a:gd name="T17" fmla="*/ 19 h 683"/>
                <a:gd name="T18" fmla="*/ 156 w 366"/>
                <a:gd name="T19" fmla="*/ 121 h 683"/>
                <a:gd name="T20" fmla="*/ 25 w 366"/>
                <a:gd name="T21" fmla="*/ 571 h 683"/>
                <a:gd name="T22" fmla="*/ 10 w 366"/>
                <a:gd name="T23" fmla="*/ 683 h 683"/>
                <a:gd name="T24" fmla="*/ 133 w 366"/>
                <a:gd name="T25" fmla="*/ 634 h 683"/>
                <a:gd name="T26" fmla="*/ 319 w 366"/>
                <a:gd name="T27" fmla="*/ 573 h 683"/>
                <a:gd name="T28" fmla="*/ 354 w 366"/>
                <a:gd name="T29" fmla="*/ 514 h 683"/>
                <a:gd name="T30" fmla="*/ 221 w 366"/>
                <a:gd name="T31" fmla="*/ 21 h 683"/>
                <a:gd name="T32" fmla="*/ 198 w 366"/>
                <a:gd name="T33" fmla="*/ 0 h 683"/>
                <a:gd name="T34" fmla="*/ 196 w 366"/>
                <a:gd name="T3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683">
                  <a:moveTo>
                    <a:pt x="29" y="646"/>
                  </a:moveTo>
                  <a:cubicBezTo>
                    <a:pt x="95" y="460"/>
                    <a:pt x="150" y="284"/>
                    <a:pt x="201" y="105"/>
                  </a:cubicBezTo>
                  <a:cubicBezTo>
                    <a:pt x="227" y="200"/>
                    <a:pt x="253" y="295"/>
                    <a:pt x="280" y="390"/>
                  </a:cubicBezTo>
                  <a:cubicBezTo>
                    <a:pt x="291" y="426"/>
                    <a:pt x="303" y="462"/>
                    <a:pt x="318" y="496"/>
                  </a:cubicBezTo>
                  <a:cubicBezTo>
                    <a:pt x="334" y="534"/>
                    <a:pt x="320" y="553"/>
                    <a:pt x="283" y="565"/>
                  </a:cubicBezTo>
                  <a:cubicBezTo>
                    <a:pt x="204" y="589"/>
                    <a:pt x="125" y="615"/>
                    <a:pt x="29" y="646"/>
                  </a:cubicBezTo>
                  <a:moveTo>
                    <a:pt x="196" y="0"/>
                  </a:moveTo>
                  <a:cubicBezTo>
                    <a:pt x="195" y="0"/>
                    <a:pt x="193" y="0"/>
                    <a:pt x="192" y="0"/>
                  </a:cubicBezTo>
                  <a:cubicBezTo>
                    <a:pt x="184" y="2"/>
                    <a:pt x="180" y="10"/>
                    <a:pt x="182" y="19"/>
                  </a:cubicBezTo>
                  <a:cubicBezTo>
                    <a:pt x="189" y="57"/>
                    <a:pt x="164" y="87"/>
                    <a:pt x="156" y="121"/>
                  </a:cubicBezTo>
                  <a:cubicBezTo>
                    <a:pt x="118" y="273"/>
                    <a:pt x="79" y="424"/>
                    <a:pt x="25" y="571"/>
                  </a:cubicBezTo>
                  <a:cubicBezTo>
                    <a:pt x="13" y="604"/>
                    <a:pt x="0" y="638"/>
                    <a:pt x="10" y="683"/>
                  </a:cubicBezTo>
                  <a:cubicBezTo>
                    <a:pt x="53" y="659"/>
                    <a:pt x="93" y="646"/>
                    <a:pt x="133" y="634"/>
                  </a:cubicBezTo>
                  <a:cubicBezTo>
                    <a:pt x="195" y="614"/>
                    <a:pt x="257" y="594"/>
                    <a:pt x="319" y="573"/>
                  </a:cubicBezTo>
                  <a:cubicBezTo>
                    <a:pt x="346" y="563"/>
                    <a:pt x="366" y="547"/>
                    <a:pt x="354" y="514"/>
                  </a:cubicBezTo>
                  <a:cubicBezTo>
                    <a:pt x="299" y="353"/>
                    <a:pt x="253" y="189"/>
                    <a:pt x="221" y="21"/>
                  </a:cubicBezTo>
                  <a:cubicBezTo>
                    <a:pt x="218" y="8"/>
                    <a:pt x="210" y="1"/>
                    <a:pt x="198" y="0"/>
                  </a:cubicBezTo>
                  <a:cubicBezTo>
                    <a:pt x="197" y="0"/>
                    <a:pt x="197" y="0"/>
                    <a:pt x="1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424"/>
            <p:cNvSpPr>
              <a:spLocks noEditPoints="1"/>
            </p:cNvSpPr>
            <p:nvPr/>
          </p:nvSpPr>
          <p:spPr bwMode="auto">
            <a:xfrm>
              <a:off x="-2628900" y="-1792288"/>
              <a:ext cx="798513" cy="444500"/>
            </a:xfrm>
            <a:custGeom>
              <a:avLst/>
              <a:gdLst>
                <a:gd name="T0" fmla="*/ 156 w 1122"/>
                <a:gd name="T1" fmla="*/ 185 h 623"/>
                <a:gd name="T2" fmla="*/ 103 w 1122"/>
                <a:gd name="T3" fmla="*/ 160 h 623"/>
                <a:gd name="T4" fmla="*/ 258 w 1122"/>
                <a:gd name="T5" fmla="*/ 126 h 623"/>
                <a:gd name="T6" fmla="*/ 894 w 1122"/>
                <a:gd name="T7" fmla="*/ 32 h 623"/>
                <a:gd name="T8" fmla="*/ 921 w 1122"/>
                <a:gd name="T9" fmla="*/ 30 h 623"/>
                <a:gd name="T10" fmla="*/ 984 w 1122"/>
                <a:gd name="T11" fmla="*/ 101 h 623"/>
                <a:gd name="T12" fmla="*/ 1081 w 1122"/>
                <a:gd name="T13" fmla="*/ 561 h 623"/>
                <a:gd name="T14" fmla="*/ 1084 w 1122"/>
                <a:gd name="T15" fmla="*/ 574 h 623"/>
                <a:gd name="T16" fmla="*/ 1081 w 1122"/>
                <a:gd name="T17" fmla="*/ 585 h 623"/>
                <a:gd name="T18" fmla="*/ 1069 w 1122"/>
                <a:gd name="T19" fmla="*/ 587 h 623"/>
                <a:gd name="T20" fmla="*/ 1046 w 1122"/>
                <a:gd name="T21" fmla="*/ 550 h 623"/>
                <a:gd name="T22" fmla="*/ 1046 w 1122"/>
                <a:gd name="T23" fmla="*/ 547 h 623"/>
                <a:gd name="T24" fmla="*/ 1008 w 1122"/>
                <a:gd name="T25" fmla="*/ 567 h 623"/>
                <a:gd name="T26" fmla="*/ 966 w 1122"/>
                <a:gd name="T27" fmla="*/ 526 h 623"/>
                <a:gd name="T28" fmla="*/ 931 w 1122"/>
                <a:gd name="T29" fmla="*/ 543 h 623"/>
                <a:gd name="T30" fmla="*/ 885 w 1122"/>
                <a:gd name="T31" fmla="*/ 499 h 623"/>
                <a:gd name="T32" fmla="*/ 856 w 1122"/>
                <a:gd name="T33" fmla="*/ 521 h 623"/>
                <a:gd name="T34" fmla="*/ 832 w 1122"/>
                <a:gd name="T35" fmla="*/ 513 h 623"/>
                <a:gd name="T36" fmla="*/ 692 w 1122"/>
                <a:gd name="T37" fmla="*/ 431 h 623"/>
                <a:gd name="T38" fmla="*/ 686 w 1122"/>
                <a:gd name="T39" fmla="*/ 427 h 623"/>
                <a:gd name="T40" fmla="*/ 675 w 1122"/>
                <a:gd name="T41" fmla="*/ 432 h 623"/>
                <a:gd name="T42" fmla="*/ 663 w 1122"/>
                <a:gd name="T43" fmla="*/ 437 h 623"/>
                <a:gd name="T44" fmla="*/ 658 w 1122"/>
                <a:gd name="T45" fmla="*/ 436 h 623"/>
                <a:gd name="T46" fmla="*/ 579 w 1122"/>
                <a:gd name="T47" fmla="*/ 365 h 623"/>
                <a:gd name="T48" fmla="*/ 578 w 1122"/>
                <a:gd name="T49" fmla="*/ 353 h 623"/>
                <a:gd name="T50" fmla="*/ 538 w 1122"/>
                <a:gd name="T51" fmla="*/ 377 h 623"/>
                <a:gd name="T52" fmla="*/ 475 w 1122"/>
                <a:gd name="T53" fmla="*/ 340 h 623"/>
                <a:gd name="T54" fmla="*/ 419 w 1122"/>
                <a:gd name="T55" fmla="*/ 313 h 623"/>
                <a:gd name="T56" fmla="*/ 351 w 1122"/>
                <a:gd name="T57" fmla="*/ 249 h 623"/>
                <a:gd name="T58" fmla="*/ 350 w 1122"/>
                <a:gd name="T59" fmla="*/ 240 h 623"/>
                <a:gd name="T60" fmla="*/ 317 w 1122"/>
                <a:gd name="T61" fmla="*/ 266 h 623"/>
                <a:gd name="T62" fmla="*/ 307 w 1122"/>
                <a:gd name="T63" fmla="*/ 264 h 623"/>
                <a:gd name="T64" fmla="*/ 261 w 1122"/>
                <a:gd name="T65" fmla="*/ 211 h 623"/>
                <a:gd name="T66" fmla="*/ 261 w 1122"/>
                <a:gd name="T67" fmla="*/ 195 h 623"/>
                <a:gd name="T68" fmla="*/ 224 w 1122"/>
                <a:gd name="T69" fmla="*/ 220 h 623"/>
                <a:gd name="T70" fmla="*/ 214 w 1122"/>
                <a:gd name="T71" fmla="*/ 217 h 623"/>
                <a:gd name="T72" fmla="*/ 195 w 1122"/>
                <a:gd name="T73" fmla="*/ 190 h 623"/>
                <a:gd name="T74" fmla="*/ 194 w 1122"/>
                <a:gd name="T75" fmla="*/ 166 h 623"/>
                <a:gd name="T76" fmla="*/ 156 w 1122"/>
                <a:gd name="T77" fmla="*/ 185 h 623"/>
                <a:gd name="T78" fmla="*/ 927 w 1122"/>
                <a:gd name="T79" fmla="*/ 0 h 623"/>
                <a:gd name="T80" fmla="*/ 889 w 1122"/>
                <a:gd name="T81" fmla="*/ 3 h 623"/>
                <a:gd name="T82" fmla="*/ 33 w 1122"/>
                <a:gd name="T83" fmla="*/ 137 h 623"/>
                <a:gd name="T84" fmla="*/ 0 w 1122"/>
                <a:gd name="T85" fmla="*/ 158 h 623"/>
                <a:gd name="T86" fmla="*/ 1122 w 1122"/>
                <a:gd name="T87" fmla="*/ 623 h 623"/>
                <a:gd name="T88" fmla="*/ 1093 w 1122"/>
                <a:gd name="T89" fmla="*/ 532 h 623"/>
                <a:gd name="T90" fmla="*/ 1004 w 1122"/>
                <a:gd name="T91" fmla="*/ 91 h 623"/>
                <a:gd name="T92" fmla="*/ 927 w 1122"/>
                <a:gd name="T9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2" h="623">
                  <a:moveTo>
                    <a:pt x="156" y="185"/>
                  </a:moveTo>
                  <a:cubicBezTo>
                    <a:pt x="137" y="185"/>
                    <a:pt x="121" y="173"/>
                    <a:pt x="103" y="160"/>
                  </a:cubicBezTo>
                  <a:cubicBezTo>
                    <a:pt x="154" y="138"/>
                    <a:pt x="207" y="136"/>
                    <a:pt x="258" y="126"/>
                  </a:cubicBezTo>
                  <a:cubicBezTo>
                    <a:pt x="469" y="87"/>
                    <a:pt x="681" y="58"/>
                    <a:pt x="894" y="32"/>
                  </a:cubicBezTo>
                  <a:cubicBezTo>
                    <a:pt x="904" y="31"/>
                    <a:pt x="913" y="30"/>
                    <a:pt x="921" y="30"/>
                  </a:cubicBezTo>
                  <a:cubicBezTo>
                    <a:pt x="963" y="30"/>
                    <a:pt x="976" y="48"/>
                    <a:pt x="984" y="101"/>
                  </a:cubicBezTo>
                  <a:cubicBezTo>
                    <a:pt x="1007" y="257"/>
                    <a:pt x="1052" y="407"/>
                    <a:pt x="1081" y="561"/>
                  </a:cubicBezTo>
                  <a:cubicBezTo>
                    <a:pt x="1081" y="566"/>
                    <a:pt x="1083" y="570"/>
                    <a:pt x="1084" y="574"/>
                  </a:cubicBezTo>
                  <a:cubicBezTo>
                    <a:pt x="1084" y="578"/>
                    <a:pt x="1084" y="581"/>
                    <a:pt x="1081" y="585"/>
                  </a:cubicBezTo>
                  <a:cubicBezTo>
                    <a:pt x="1076" y="587"/>
                    <a:pt x="1073" y="587"/>
                    <a:pt x="1069" y="587"/>
                  </a:cubicBezTo>
                  <a:cubicBezTo>
                    <a:pt x="1050" y="587"/>
                    <a:pt x="1048" y="568"/>
                    <a:pt x="1046" y="550"/>
                  </a:cubicBezTo>
                  <a:cubicBezTo>
                    <a:pt x="1046" y="549"/>
                    <a:pt x="1046" y="548"/>
                    <a:pt x="1046" y="547"/>
                  </a:cubicBezTo>
                  <a:cubicBezTo>
                    <a:pt x="1031" y="560"/>
                    <a:pt x="1018" y="567"/>
                    <a:pt x="1008" y="567"/>
                  </a:cubicBezTo>
                  <a:cubicBezTo>
                    <a:pt x="992" y="567"/>
                    <a:pt x="980" y="553"/>
                    <a:pt x="966" y="526"/>
                  </a:cubicBezTo>
                  <a:cubicBezTo>
                    <a:pt x="953" y="537"/>
                    <a:pt x="942" y="543"/>
                    <a:pt x="931" y="543"/>
                  </a:cubicBezTo>
                  <a:cubicBezTo>
                    <a:pt x="914" y="543"/>
                    <a:pt x="899" y="529"/>
                    <a:pt x="885" y="499"/>
                  </a:cubicBezTo>
                  <a:cubicBezTo>
                    <a:pt x="877" y="514"/>
                    <a:pt x="867" y="521"/>
                    <a:pt x="856" y="521"/>
                  </a:cubicBezTo>
                  <a:cubicBezTo>
                    <a:pt x="848" y="521"/>
                    <a:pt x="840" y="518"/>
                    <a:pt x="832" y="513"/>
                  </a:cubicBezTo>
                  <a:cubicBezTo>
                    <a:pt x="786" y="485"/>
                    <a:pt x="723" y="488"/>
                    <a:pt x="692" y="431"/>
                  </a:cubicBezTo>
                  <a:cubicBezTo>
                    <a:pt x="690" y="428"/>
                    <a:pt x="688" y="427"/>
                    <a:pt x="686" y="427"/>
                  </a:cubicBezTo>
                  <a:cubicBezTo>
                    <a:pt x="683" y="427"/>
                    <a:pt x="679" y="429"/>
                    <a:pt x="675" y="432"/>
                  </a:cubicBezTo>
                  <a:cubicBezTo>
                    <a:pt x="671" y="434"/>
                    <a:pt x="667" y="437"/>
                    <a:pt x="663" y="437"/>
                  </a:cubicBezTo>
                  <a:cubicBezTo>
                    <a:pt x="661" y="437"/>
                    <a:pt x="659" y="436"/>
                    <a:pt x="658" y="436"/>
                  </a:cubicBezTo>
                  <a:cubicBezTo>
                    <a:pt x="625" y="420"/>
                    <a:pt x="584" y="413"/>
                    <a:pt x="579" y="365"/>
                  </a:cubicBezTo>
                  <a:cubicBezTo>
                    <a:pt x="578" y="361"/>
                    <a:pt x="578" y="357"/>
                    <a:pt x="578" y="353"/>
                  </a:cubicBezTo>
                  <a:cubicBezTo>
                    <a:pt x="563" y="371"/>
                    <a:pt x="550" y="377"/>
                    <a:pt x="538" y="377"/>
                  </a:cubicBezTo>
                  <a:cubicBezTo>
                    <a:pt x="514" y="377"/>
                    <a:pt x="494" y="351"/>
                    <a:pt x="475" y="340"/>
                  </a:cubicBezTo>
                  <a:cubicBezTo>
                    <a:pt x="457" y="331"/>
                    <a:pt x="449" y="313"/>
                    <a:pt x="419" y="313"/>
                  </a:cubicBezTo>
                  <a:cubicBezTo>
                    <a:pt x="388" y="313"/>
                    <a:pt x="355" y="293"/>
                    <a:pt x="351" y="249"/>
                  </a:cubicBezTo>
                  <a:cubicBezTo>
                    <a:pt x="351" y="246"/>
                    <a:pt x="350" y="243"/>
                    <a:pt x="350" y="240"/>
                  </a:cubicBezTo>
                  <a:cubicBezTo>
                    <a:pt x="335" y="249"/>
                    <a:pt x="332" y="266"/>
                    <a:pt x="317" y="266"/>
                  </a:cubicBezTo>
                  <a:cubicBezTo>
                    <a:pt x="314" y="266"/>
                    <a:pt x="311" y="265"/>
                    <a:pt x="307" y="264"/>
                  </a:cubicBezTo>
                  <a:cubicBezTo>
                    <a:pt x="279" y="253"/>
                    <a:pt x="263" y="238"/>
                    <a:pt x="261" y="211"/>
                  </a:cubicBezTo>
                  <a:cubicBezTo>
                    <a:pt x="260" y="206"/>
                    <a:pt x="260" y="201"/>
                    <a:pt x="261" y="195"/>
                  </a:cubicBezTo>
                  <a:cubicBezTo>
                    <a:pt x="244" y="200"/>
                    <a:pt x="240" y="220"/>
                    <a:pt x="224" y="220"/>
                  </a:cubicBezTo>
                  <a:cubicBezTo>
                    <a:pt x="221" y="220"/>
                    <a:pt x="218" y="219"/>
                    <a:pt x="214" y="217"/>
                  </a:cubicBezTo>
                  <a:cubicBezTo>
                    <a:pt x="200" y="211"/>
                    <a:pt x="196" y="202"/>
                    <a:pt x="195" y="190"/>
                  </a:cubicBezTo>
                  <a:cubicBezTo>
                    <a:pt x="194" y="183"/>
                    <a:pt x="194" y="175"/>
                    <a:pt x="194" y="166"/>
                  </a:cubicBezTo>
                  <a:cubicBezTo>
                    <a:pt x="180" y="179"/>
                    <a:pt x="168" y="185"/>
                    <a:pt x="156" y="185"/>
                  </a:cubicBezTo>
                  <a:moveTo>
                    <a:pt x="927" y="0"/>
                  </a:moveTo>
                  <a:cubicBezTo>
                    <a:pt x="916" y="0"/>
                    <a:pt x="903" y="1"/>
                    <a:pt x="889" y="3"/>
                  </a:cubicBezTo>
                  <a:cubicBezTo>
                    <a:pt x="602" y="39"/>
                    <a:pt x="317" y="87"/>
                    <a:pt x="33" y="137"/>
                  </a:cubicBezTo>
                  <a:cubicBezTo>
                    <a:pt x="21" y="139"/>
                    <a:pt x="5" y="135"/>
                    <a:pt x="0" y="158"/>
                  </a:cubicBezTo>
                  <a:cubicBezTo>
                    <a:pt x="377" y="299"/>
                    <a:pt x="712" y="539"/>
                    <a:pt x="1122" y="623"/>
                  </a:cubicBezTo>
                  <a:cubicBezTo>
                    <a:pt x="1111" y="588"/>
                    <a:pt x="1098" y="561"/>
                    <a:pt x="1093" y="532"/>
                  </a:cubicBezTo>
                  <a:cubicBezTo>
                    <a:pt x="1069" y="384"/>
                    <a:pt x="1023" y="241"/>
                    <a:pt x="1004" y="91"/>
                  </a:cubicBezTo>
                  <a:cubicBezTo>
                    <a:pt x="996" y="23"/>
                    <a:pt x="978" y="0"/>
                    <a:pt x="9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425"/>
            <p:cNvSpPr>
              <a:spLocks noEditPoints="1"/>
            </p:cNvSpPr>
            <p:nvPr/>
          </p:nvSpPr>
          <p:spPr bwMode="auto">
            <a:xfrm>
              <a:off x="-2384425" y="-1719263"/>
              <a:ext cx="463550" cy="260350"/>
            </a:xfrm>
            <a:custGeom>
              <a:avLst/>
              <a:gdLst>
                <a:gd name="T0" fmla="*/ 618 w 652"/>
                <a:gd name="T1" fmla="*/ 341 h 366"/>
                <a:gd name="T2" fmla="*/ 105 w 652"/>
                <a:gd name="T3" fmla="*/ 97 h 366"/>
                <a:gd name="T4" fmla="*/ 399 w 652"/>
                <a:gd name="T5" fmla="*/ 57 h 366"/>
                <a:gd name="T6" fmla="*/ 509 w 652"/>
                <a:gd name="T7" fmla="*/ 35 h 366"/>
                <a:gd name="T8" fmla="*/ 530 w 652"/>
                <a:gd name="T9" fmla="*/ 32 h 366"/>
                <a:gd name="T10" fmla="*/ 572 w 652"/>
                <a:gd name="T11" fmla="*/ 78 h 366"/>
                <a:gd name="T12" fmla="*/ 618 w 652"/>
                <a:gd name="T13" fmla="*/ 341 h 366"/>
                <a:gd name="T14" fmla="*/ 543 w 652"/>
                <a:gd name="T15" fmla="*/ 0 h 366"/>
                <a:gd name="T16" fmla="*/ 532 w 652"/>
                <a:gd name="T17" fmla="*/ 1 h 366"/>
                <a:gd name="T18" fmla="*/ 25 w 652"/>
                <a:gd name="T19" fmla="*/ 66 h 366"/>
                <a:gd name="T20" fmla="*/ 1 w 652"/>
                <a:gd name="T21" fmla="*/ 85 h 366"/>
                <a:gd name="T22" fmla="*/ 0 w 652"/>
                <a:gd name="T23" fmla="*/ 92 h 366"/>
                <a:gd name="T24" fmla="*/ 16 w 652"/>
                <a:gd name="T25" fmla="*/ 104 h 366"/>
                <a:gd name="T26" fmla="*/ 17 w 652"/>
                <a:gd name="T27" fmla="*/ 104 h 366"/>
                <a:gd name="T28" fmla="*/ 20 w 652"/>
                <a:gd name="T29" fmla="*/ 104 h 366"/>
                <a:gd name="T30" fmla="*/ 116 w 652"/>
                <a:gd name="T31" fmla="*/ 144 h 366"/>
                <a:gd name="T32" fmla="*/ 543 w 652"/>
                <a:gd name="T33" fmla="*/ 335 h 366"/>
                <a:gd name="T34" fmla="*/ 641 w 652"/>
                <a:gd name="T35" fmla="*/ 366 h 366"/>
                <a:gd name="T36" fmla="*/ 652 w 652"/>
                <a:gd name="T37" fmla="*/ 365 h 366"/>
                <a:gd name="T38" fmla="*/ 620 w 652"/>
                <a:gd name="T39" fmla="*/ 236 h 366"/>
                <a:gd name="T40" fmla="*/ 585 w 652"/>
                <a:gd name="T41" fmla="*/ 44 h 366"/>
                <a:gd name="T42" fmla="*/ 543 w 652"/>
                <a:gd name="T4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2" h="366">
                  <a:moveTo>
                    <a:pt x="618" y="341"/>
                  </a:moveTo>
                  <a:cubicBezTo>
                    <a:pt x="443" y="250"/>
                    <a:pt x="276" y="172"/>
                    <a:pt x="105" y="97"/>
                  </a:cubicBezTo>
                  <a:cubicBezTo>
                    <a:pt x="203" y="84"/>
                    <a:pt x="301" y="71"/>
                    <a:pt x="399" y="57"/>
                  </a:cubicBezTo>
                  <a:cubicBezTo>
                    <a:pt x="436" y="52"/>
                    <a:pt x="473" y="44"/>
                    <a:pt x="509" y="35"/>
                  </a:cubicBezTo>
                  <a:cubicBezTo>
                    <a:pt x="517" y="33"/>
                    <a:pt x="524" y="32"/>
                    <a:pt x="530" y="32"/>
                  </a:cubicBezTo>
                  <a:cubicBezTo>
                    <a:pt x="555" y="32"/>
                    <a:pt x="567" y="48"/>
                    <a:pt x="572" y="78"/>
                  </a:cubicBezTo>
                  <a:cubicBezTo>
                    <a:pt x="585" y="160"/>
                    <a:pt x="600" y="242"/>
                    <a:pt x="618" y="341"/>
                  </a:cubicBezTo>
                  <a:moveTo>
                    <a:pt x="543" y="0"/>
                  </a:moveTo>
                  <a:cubicBezTo>
                    <a:pt x="540" y="0"/>
                    <a:pt x="536" y="0"/>
                    <a:pt x="532" y="1"/>
                  </a:cubicBezTo>
                  <a:cubicBezTo>
                    <a:pt x="364" y="34"/>
                    <a:pt x="196" y="57"/>
                    <a:pt x="25" y="66"/>
                  </a:cubicBezTo>
                  <a:cubicBezTo>
                    <a:pt x="12" y="67"/>
                    <a:pt x="4" y="74"/>
                    <a:pt x="1" y="85"/>
                  </a:cubicBezTo>
                  <a:cubicBezTo>
                    <a:pt x="0" y="88"/>
                    <a:pt x="0" y="90"/>
                    <a:pt x="0" y="92"/>
                  </a:cubicBezTo>
                  <a:cubicBezTo>
                    <a:pt x="1" y="100"/>
                    <a:pt x="8" y="104"/>
                    <a:pt x="16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8" y="104"/>
                    <a:pt x="19" y="104"/>
                    <a:pt x="20" y="104"/>
                  </a:cubicBezTo>
                  <a:cubicBezTo>
                    <a:pt x="58" y="104"/>
                    <a:pt x="84" y="131"/>
                    <a:pt x="116" y="144"/>
                  </a:cubicBezTo>
                  <a:cubicBezTo>
                    <a:pt x="261" y="202"/>
                    <a:pt x="405" y="261"/>
                    <a:pt x="543" y="335"/>
                  </a:cubicBezTo>
                  <a:cubicBezTo>
                    <a:pt x="571" y="350"/>
                    <a:pt x="601" y="366"/>
                    <a:pt x="641" y="366"/>
                  </a:cubicBezTo>
                  <a:cubicBezTo>
                    <a:pt x="645" y="366"/>
                    <a:pt x="649" y="365"/>
                    <a:pt x="652" y="365"/>
                  </a:cubicBezTo>
                  <a:cubicBezTo>
                    <a:pt x="634" y="319"/>
                    <a:pt x="627" y="278"/>
                    <a:pt x="620" y="236"/>
                  </a:cubicBezTo>
                  <a:cubicBezTo>
                    <a:pt x="609" y="172"/>
                    <a:pt x="598" y="108"/>
                    <a:pt x="585" y="44"/>
                  </a:cubicBezTo>
                  <a:cubicBezTo>
                    <a:pt x="580" y="20"/>
                    <a:pt x="569" y="0"/>
                    <a:pt x="5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426"/>
            <p:cNvSpPr>
              <a:spLocks noEditPoints="1"/>
            </p:cNvSpPr>
            <p:nvPr/>
          </p:nvSpPr>
          <p:spPr bwMode="auto">
            <a:xfrm>
              <a:off x="-2392363" y="1535112"/>
              <a:ext cx="530225" cy="488950"/>
            </a:xfrm>
            <a:custGeom>
              <a:avLst/>
              <a:gdLst>
                <a:gd name="T0" fmla="*/ 115 w 744"/>
                <a:gd name="T1" fmla="*/ 79 h 687"/>
                <a:gd name="T2" fmla="*/ 71 w 744"/>
                <a:gd name="T3" fmla="*/ 43 h 687"/>
                <a:gd name="T4" fmla="*/ 191 w 744"/>
                <a:gd name="T5" fmla="*/ 68 h 687"/>
                <a:gd name="T6" fmla="*/ 666 w 744"/>
                <a:gd name="T7" fmla="*/ 201 h 687"/>
                <a:gd name="T8" fmla="*/ 708 w 744"/>
                <a:gd name="T9" fmla="*/ 278 h 687"/>
                <a:gd name="T10" fmla="*/ 631 w 744"/>
                <a:gd name="T11" fmla="*/ 631 h 687"/>
                <a:gd name="T12" fmla="*/ 629 w 744"/>
                <a:gd name="T13" fmla="*/ 641 h 687"/>
                <a:gd name="T14" fmla="*/ 624 w 744"/>
                <a:gd name="T15" fmla="*/ 648 h 687"/>
                <a:gd name="T16" fmla="*/ 611 w 744"/>
                <a:gd name="T17" fmla="*/ 612 h 687"/>
                <a:gd name="T18" fmla="*/ 611 w 744"/>
                <a:gd name="T19" fmla="*/ 610 h 687"/>
                <a:gd name="T20" fmla="*/ 590 w 744"/>
                <a:gd name="T21" fmla="*/ 614 h 687"/>
                <a:gd name="T22" fmla="*/ 562 w 744"/>
                <a:gd name="T23" fmla="*/ 570 h 687"/>
                <a:gd name="T24" fmla="*/ 544 w 744"/>
                <a:gd name="T25" fmla="*/ 573 h 687"/>
                <a:gd name="T26" fmla="*/ 514 w 744"/>
                <a:gd name="T27" fmla="*/ 526 h 687"/>
                <a:gd name="T28" fmla="*/ 495 w 744"/>
                <a:gd name="T29" fmla="*/ 533 h 687"/>
                <a:gd name="T30" fmla="*/ 472 w 744"/>
                <a:gd name="T31" fmla="*/ 519 h 687"/>
                <a:gd name="T32" fmla="*/ 400 w 744"/>
                <a:gd name="T33" fmla="*/ 418 h 687"/>
                <a:gd name="T34" fmla="*/ 394 w 744"/>
                <a:gd name="T35" fmla="*/ 412 h 687"/>
                <a:gd name="T36" fmla="*/ 388 w 744"/>
                <a:gd name="T37" fmla="*/ 413 h 687"/>
                <a:gd name="T38" fmla="*/ 382 w 744"/>
                <a:gd name="T39" fmla="*/ 413 h 687"/>
                <a:gd name="T40" fmla="*/ 374 w 744"/>
                <a:gd name="T41" fmla="*/ 410 h 687"/>
                <a:gd name="T42" fmla="*/ 341 w 744"/>
                <a:gd name="T43" fmla="*/ 335 h 687"/>
                <a:gd name="T44" fmla="*/ 344 w 744"/>
                <a:gd name="T45" fmla="*/ 327 h 687"/>
                <a:gd name="T46" fmla="*/ 320 w 744"/>
                <a:gd name="T47" fmla="*/ 334 h 687"/>
                <a:gd name="T48" fmla="*/ 276 w 744"/>
                <a:gd name="T49" fmla="*/ 286 h 687"/>
                <a:gd name="T50" fmla="*/ 246 w 744"/>
                <a:gd name="T51" fmla="*/ 249 h 687"/>
                <a:gd name="T52" fmla="*/ 217 w 744"/>
                <a:gd name="T53" fmla="*/ 183 h 687"/>
                <a:gd name="T54" fmla="*/ 220 w 744"/>
                <a:gd name="T55" fmla="*/ 176 h 687"/>
                <a:gd name="T56" fmla="*/ 194 w 744"/>
                <a:gd name="T57" fmla="*/ 185 h 687"/>
                <a:gd name="T58" fmla="*/ 182 w 744"/>
                <a:gd name="T59" fmla="*/ 179 h 687"/>
                <a:gd name="T60" fmla="*/ 166 w 744"/>
                <a:gd name="T61" fmla="*/ 128 h 687"/>
                <a:gd name="T62" fmla="*/ 171 w 744"/>
                <a:gd name="T63" fmla="*/ 116 h 687"/>
                <a:gd name="T64" fmla="*/ 169 w 744"/>
                <a:gd name="T65" fmla="*/ 116 h 687"/>
                <a:gd name="T66" fmla="*/ 156 w 744"/>
                <a:gd name="T67" fmla="*/ 120 h 687"/>
                <a:gd name="T68" fmla="*/ 144 w 744"/>
                <a:gd name="T69" fmla="*/ 124 h 687"/>
                <a:gd name="T70" fmla="*/ 132 w 744"/>
                <a:gd name="T71" fmla="*/ 117 h 687"/>
                <a:gd name="T72" fmla="*/ 126 w 744"/>
                <a:gd name="T73" fmla="*/ 92 h 687"/>
                <a:gd name="T74" fmla="*/ 134 w 744"/>
                <a:gd name="T75" fmla="*/ 75 h 687"/>
                <a:gd name="T76" fmla="*/ 115 w 744"/>
                <a:gd name="T77" fmla="*/ 79 h 687"/>
                <a:gd name="T78" fmla="*/ 14 w 744"/>
                <a:gd name="T79" fmla="*/ 0 h 687"/>
                <a:gd name="T80" fmla="*/ 0 w 744"/>
                <a:gd name="T81" fmla="*/ 9 h 687"/>
                <a:gd name="T82" fmla="*/ 641 w 744"/>
                <a:gd name="T83" fmla="*/ 687 h 687"/>
                <a:gd name="T84" fmla="*/ 649 w 744"/>
                <a:gd name="T85" fmla="*/ 615 h 687"/>
                <a:gd name="T86" fmla="*/ 725 w 744"/>
                <a:gd name="T87" fmla="*/ 277 h 687"/>
                <a:gd name="T88" fmla="*/ 672 w 744"/>
                <a:gd name="T89" fmla="*/ 179 h 687"/>
                <a:gd name="T90" fmla="*/ 30 w 744"/>
                <a:gd name="T91" fmla="*/ 5 h 687"/>
                <a:gd name="T92" fmla="*/ 14 w 744"/>
                <a:gd name="T93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4" h="687">
                  <a:moveTo>
                    <a:pt x="115" y="79"/>
                  </a:moveTo>
                  <a:cubicBezTo>
                    <a:pt x="93" y="79"/>
                    <a:pt x="83" y="62"/>
                    <a:pt x="71" y="43"/>
                  </a:cubicBezTo>
                  <a:cubicBezTo>
                    <a:pt x="114" y="43"/>
                    <a:pt x="152" y="58"/>
                    <a:pt x="191" y="68"/>
                  </a:cubicBezTo>
                  <a:cubicBezTo>
                    <a:pt x="351" y="106"/>
                    <a:pt x="509" y="152"/>
                    <a:pt x="666" y="201"/>
                  </a:cubicBezTo>
                  <a:cubicBezTo>
                    <a:pt x="713" y="216"/>
                    <a:pt x="721" y="231"/>
                    <a:pt x="708" y="278"/>
                  </a:cubicBezTo>
                  <a:cubicBezTo>
                    <a:pt x="675" y="394"/>
                    <a:pt x="659" y="514"/>
                    <a:pt x="631" y="631"/>
                  </a:cubicBezTo>
                  <a:cubicBezTo>
                    <a:pt x="630" y="634"/>
                    <a:pt x="630" y="638"/>
                    <a:pt x="629" y="641"/>
                  </a:cubicBezTo>
                  <a:cubicBezTo>
                    <a:pt x="628" y="643"/>
                    <a:pt x="627" y="646"/>
                    <a:pt x="624" y="648"/>
                  </a:cubicBezTo>
                  <a:cubicBezTo>
                    <a:pt x="600" y="645"/>
                    <a:pt x="605" y="628"/>
                    <a:pt x="611" y="612"/>
                  </a:cubicBezTo>
                  <a:cubicBezTo>
                    <a:pt x="611" y="611"/>
                    <a:pt x="611" y="611"/>
                    <a:pt x="611" y="610"/>
                  </a:cubicBezTo>
                  <a:cubicBezTo>
                    <a:pt x="603" y="612"/>
                    <a:pt x="596" y="614"/>
                    <a:pt x="590" y="614"/>
                  </a:cubicBezTo>
                  <a:cubicBezTo>
                    <a:pt x="570" y="614"/>
                    <a:pt x="563" y="601"/>
                    <a:pt x="562" y="570"/>
                  </a:cubicBezTo>
                  <a:cubicBezTo>
                    <a:pt x="555" y="572"/>
                    <a:pt x="549" y="573"/>
                    <a:pt x="544" y="573"/>
                  </a:cubicBezTo>
                  <a:cubicBezTo>
                    <a:pt x="524" y="573"/>
                    <a:pt x="514" y="558"/>
                    <a:pt x="514" y="526"/>
                  </a:cubicBezTo>
                  <a:cubicBezTo>
                    <a:pt x="507" y="531"/>
                    <a:pt x="501" y="533"/>
                    <a:pt x="495" y="533"/>
                  </a:cubicBezTo>
                  <a:cubicBezTo>
                    <a:pt x="486" y="533"/>
                    <a:pt x="478" y="527"/>
                    <a:pt x="472" y="519"/>
                  </a:cubicBezTo>
                  <a:cubicBezTo>
                    <a:pt x="448" y="485"/>
                    <a:pt x="403" y="467"/>
                    <a:pt x="400" y="418"/>
                  </a:cubicBezTo>
                  <a:cubicBezTo>
                    <a:pt x="399" y="413"/>
                    <a:pt x="397" y="412"/>
                    <a:pt x="394" y="412"/>
                  </a:cubicBezTo>
                  <a:cubicBezTo>
                    <a:pt x="392" y="412"/>
                    <a:pt x="390" y="412"/>
                    <a:pt x="388" y="413"/>
                  </a:cubicBezTo>
                  <a:cubicBezTo>
                    <a:pt x="386" y="413"/>
                    <a:pt x="384" y="413"/>
                    <a:pt x="382" y="413"/>
                  </a:cubicBezTo>
                  <a:cubicBezTo>
                    <a:pt x="379" y="413"/>
                    <a:pt x="376" y="412"/>
                    <a:pt x="374" y="410"/>
                  </a:cubicBezTo>
                  <a:cubicBezTo>
                    <a:pt x="356" y="388"/>
                    <a:pt x="329" y="371"/>
                    <a:pt x="341" y="335"/>
                  </a:cubicBezTo>
                  <a:cubicBezTo>
                    <a:pt x="342" y="333"/>
                    <a:pt x="343" y="330"/>
                    <a:pt x="344" y="327"/>
                  </a:cubicBezTo>
                  <a:cubicBezTo>
                    <a:pt x="335" y="332"/>
                    <a:pt x="327" y="334"/>
                    <a:pt x="320" y="334"/>
                  </a:cubicBezTo>
                  <a:cubicBezTo>
                    <a:pt x="293" y="334"/>
                    <a:pt x="288" y="302"/>
                    <a:pt x="276" y="286"/>
                  </a:cubicBezTo>
                  <a:cubicBezTo>
                    <a:pt x="266" y="273"/>
                    <a:pt x="266" y="258"/>
                    <a:pt x="246" y="249"/>
                  </a:cubicBezTo>
                  <a:cubicBezTo>
                    <a:pt x="223" y="239"/>
                    <a:pt x="207" y="215"/>
                    <a:pt x="217" y="183"/>
                  </a:cubicBezTo>
                  <a:cubicBezTo>
                    <a:pt x="218" y="181"/>
                    <a:pt x="219" y="179"/>
                    <a:pt x="220" y="176"/>
                  </a:cubicBezTo>
                  <a:cubicBezTo>
                    <a:pt x="209" y="177"/>
                    <a:pt x="202" y="185"/>
                    <a:pt x="194" y="185"/>
                  </a:cubicBezTo>
                  <a:cubicBezTo>
                    <a:pt x="190" y="185"/>
                    <a:pt x="186" y="184"/>
                    <a:pt x="182" y="179"/>
                  </a:cubicBezTo>
                  <a:cubicBezTo>
                    <a:pt x="166" y="163"/>
                    <a:pt x="160" y="147"/>
                    <a:pt x="166" y="128"/>
                  </a:cubicBezTo>
                  <a:cubicBezTo>
                    <a:pt x="167" y="124"/>
                    <a:pt x="169" y="120"/>
                    <a:pt x="171" y="116"/>
                  </a:cubicBezTo>
                  <a:cubicBezTo>
                    <a:pt x="171" y="116"/>
                    <a:pt x="170" y="116"/>
                    <a:pt x="169" y="116"/>
                  </a:cubicBezTo>
                  <a:cubicBezTo>
                    <a:pt x="164" y="116"/>
                    <a:pt x="160" y="118"/>
                    <a:pt x="156" y="120"/>
                  </a:cubicBezTo>
                  <a:cubicBezTo>
                    <a:pt x="152" y="122"/>
                    <a:pt x="148" y="124"/>
                    <a:pt x="144" y="124"/>
                  </a:cubicBezTo>
                  <a:cubicBezTo>
                    <a:pt x="140" y="124"/>
                    <a:pt x="136" y="122"/>
                    <a:pt x="132" y="117"/>
                  </a:cubicBezTo>
                  <a:cubicBezTo>
                    <a:pt x="124" y="109"/>
                    <a:pt x="124" y="101"/>
                    <a:pt x="126" y="92"/>
                  </a:cubicBezTo>
                  <a:cubicBezTo>
                    <a:pt x="128" y="87"/>
                    <a:pt x="131" y="82"/>
                    <a:pt x="134" y="75"/>
                  </a:cubicBezTo>
                  <a:cubicBezTo>
                    <a:pt x="127" y="78"/>
                    <a:pt x="120" y="79"/>
                    <a:pt x="115" y="79"/>
                  </a:cubicBezTo>
                  <a:moveTo>
                    <a:pt x="14" y="0"/>
                  </a:moveTo>
                  <a:cubicBezTo>
                    <a:pt x="10" y="0"/>
                    <a:pt x="5" y="2"/>
                    <a:pt x="0" y="9"/>
                  </a:cubicBezTo>
                  <a:cubicBezTo>
                    <a:pt x="220" y="226"/>
                    <a:pt x="380" y="500"/>
                    <a:pt x="641" y="687"/>
                  </a:cubicBezTo>
                  <a:cubicBezTo>
                    <a:pt x="644" y="659"/>
                    <a:pt x="643" y="636"/>
                    <a:pt x="649" y="615"/>
                  </a:cubicBezTo>
                  <a:cubicBezTo>
                    <a:pt x="679" y="503"/>
                    <a:pt x="691" y="388"/>
                    <a:pt x="725" y="277"/>
                  </a:cubicBezTo>
                  <a:cubicBezTo>
                    <a:pt x="744" y="216"/>
                    <a:pt x="732" y="198"/>
                    <a:pt x="672" y="179"/>
                  </a:cubicBezTo>
                  <a:cubicBezTo>
                    <a:pt x="460" y="114"/>
                    <a:pt x="245" y="59"/>
                    <a:pt x="30" y="5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427"/>
            <p:cNvSpPr>
              <a:spLocks noEditPoints="1"/>
            </p:cNvSpPr>
            <p:nvPr/>
          </p:nvSpPr>
          <p:spPr bwMode="auto">
            <a:xfrm>
              <a:off x="-2230438" y="1627187"/>
              <a:ext cx="307975" cy="290513"/>
            </a:xfrm>
            <a:custGeom>
              <a:avLst/>
              <a:gdLst>
                <a:gd name="T0" fmla="*/ 356 w 432"/>
                <a:gd name="T1" fmla="*/ 381 h 408"/>
                <a:gd name="T2" fmla="*/ 74 w 432"/>
                <a:gd name="T3" fmla="*/ 48 h 408"/>
                <a:gd name="T4" fmla="*/ 292 w 432"/>
                <a:gd name="T5" fmla="*/ 113 h 408"/>
                <a:gd name="T6" fmla="*/ 376 w 432"/>
                <a:gd name="T7" fmla="*/ 132 h 408"/>
                <a:gd name="T8" fmla="*/ 407 w 432"/>
                <a:gd name="T9" fmla="*/ 182 h 408"/>
                <a:gd name="T10" fmla="*/ 356 w 432"/>
                <a:gd name="T11" fmla="*/ 381 h 408"/>
                <a:gd name="T12" fmla="*/ 19 w 432"/>
                <a:gd name="T13" fmla="*/ 0 h 408"/>
                <a:gd name="T14" fmla="*/ 4 w 432"/>
                <a:gd name="T15" fmla="*/ 8 h 408"/>
                <a:gd name="T16" fmla="*/ 2 w 432"/>
                <a:gd name="T17" fmla="*/ 12 h 408"/>
                <a:gd name="T18" fmla="*/ 10 w 432"/>
                <a:gd name="T19" fmla="*/ 26 h 408"/>
                <a:gd name="T20" fmla="*/ 66 w 432"/>
                <a:gd name="T21" fmla="*/ 85 h 408"/>
                <a:gd name="T22" fmla="*/ 306 w 432"/>
                <a:gd name="T23" fmla="*/ 353 h 408"/>
                <a:gd name="T24" fmla="*/ 373 w 432"/>
                <a:gd name="T25" fmla="*/ 408 h 408"/>
                <a:gd name="T26" fmla="*/ 391 w 432"/>
                <a:gd name="T27" fmla="*/ 308 h 408"/>
                <a:gd name="T28" fmla="*/ 427 w 432"/>
                <a:gd name="T29" fmla="*/ 162 h 408"/>
                <a:gd name="T30" fmla="*/ 403 w 432"/>
                <a:gd name="T31" fmla="*/ 115 h 408"/>
                <a:gd name="T32" fmla="*/ 28 w 432"/>
                <a:gd name="T33" fmla="*/ 2 h 408"/>
                <a:gd name="T34" fmla="*/ 19 w 432"/>
                <a:gd name="T3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2" h="408">
                  <a:moveTo>
                    <a:pt x="356" y="381"/>
                  </a:moveTo>
                  <a:cubicBezTo>
                    <a:pt x="262" y="262"/>
                    <a:pt x="170" y="154"/>
                    <a:pt x="74" y="48"/>
                  </a:cubicBezTo>
                  <a:cubicBezTo>
                    <a:pt x="147" y="70"/>
                    <a:pt x="219" y="92"/>
                    <a:pt x="292" y="113"/>
                  </a:cubicBezTo>
                  <a:cubicBezTo>
                    <a:pt x="320" y="121"/>
                    <a:pt x="348" y="127"/>
                    <a:pt x="376" y="132"/>
                  </a:cubicBezTo>
                  <a:cubicBezTo>
                    <a:pt x="408" y="137"/>
                    <a:pt x="414" y="153"/>
                    <a:pt x="407" y="182"/>
                  </a:cubicBezTo>
                  <a:cubicBezTo>
                    <a:pt x="391" y="244"/>
                    <a:pt x="375" y="306"/>
                    <a:pt x="356" y="381"/>
                  </a:cubicBezTo>
                  <a:moveTo>
                    <a:pt x="19" y="0"/>
                  </a:moveTo>
                  <a:cubicBezTo>
                    <a:pt x="13" y="0"/>
                    <a:pt x="8" y="3"/>
                    <a:pt x="4" y="8"/>
                  </a:cubicBezTo>
                  <a:cubicBezTo>
                    <a:pt x="3" y="9"/>
                    <a:pt x="2" y="10"/>
                    <a:pt x="2" y="12"/>
                  </a:cubicBezTo>
                  <a:cubicBezTo>
                    <a:pt x="0" y="18"/>
                    <a:pt x="4" y="24"/>
                    <a:pt x="10" y="26"/>
                  </a:cubicBezTo>
                  <a:cubicBezTo>
                    <a:pt x="38" y="37"/>
                    <a:pt x="48" y="65"/>
                    <a:pt x="66" y="85"/>
                  </a:cubicBezTo>
                  <a:cubicBezTo>
                    <a:pt x="150" y="171"/>
                    <a:pt x="233" y="258"/>
                    <a:pt x="306" y="353"/>
                  </a:cubicBezTo>
                  <a:cubicBezTo>
                    <a:pt x="322" y="374"/>
                    <a:pt x="340" y="396"/>
                    <a:pt x="373" y="408"/>
                  </a:cubicBezTo>
                  <a:cubicBezTo>
                    <a:pt x="375" y="371"/>
                    <a:pt x="383" y="339"/>
                    <a:pt x="391" y="308"/>
                  </a:cubicBezTo>
                  <a:cubicBezTo>
                    <a:pt x="403" y="259"/>
                    <a:pt x="416" y="211"/>
                    <a:pt x="427" y="162"/>
                  </a:cubicBezTo>
                  <a:cubicBezTo>
                    <a:pt x="432" y="141"/>
                    <a:pt x="429" y="121"/>
                    <a:pt x="403" y="115"/>
                  </a:cubicBezTo>
                  <a:cubicBezTo>
                    <a:pt x="275" y="86"/>
                    <a:pt x="150" y="49"/>
                    <a:pt x="28" y="2"/>
                  </a:cubicBezTo>
                  <a:cubicBezTo>
                    <a:pt x="24" y="1"/>
                    <a:pt x="22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428"/>
            <p:cNvSpPr>
              <a:spLocks noEditPoints="1"/>
            </p:cNvSpPr>
            <p:nvPr/>
          </p:nvSpPr>
          <p:spPr bwMode="auto">
            <a:xfrm>
              <a:off x="3624263" y="-501651"/>
              <a:ext cx="373063" cy="739775"/>
            </a:xfrm>
            <a:custGeom>
              <a:avLst/>
              <a:gdLst>
                <a:gd name="T0" fmla="*/ 254 w 524"/>
                <a:gd name="T1" fmla="*/ 951 h 1039"/>
                <a:gd name="T2" fmla="*/ 262 w 524"/>
                <a:gd name="T3" fmla="*/ 870 h 1039"/>
                <a:gd name="T4" fmla="*/ 241 w 524"/>
                <a:gd name="T5" fmla="*/ 867 h 1039"/>
                <a:gd name="T6" fmla="*/ 220 w 524"/>
                <a:gd name="T7" fmla="*/ 846 h 1039"/>
                <a:gd name="T8" fmla="*/ 247 w 524"/>
                <a:gd name="T9" fmla="*/ 809 h 1039"/>
                <a:gd name="T10" fmla="*/ 232 w 524"/>
                <a:gd name="T11" fmla="*/ 806 h 1039"/>
                <a:gd name="T12" fmla="*/ 193 w 524"/>
                <a:gd name="T13" fmla="*/ 759 h 1039"/>
                <a:gd name="T14" fmla="*/ 220 w 524"/>
                <a:gd name="T15" fmla="*/ 724 h 1039"/>
                <a:gd name="T16" fmla="*/ 212 w 524"/>
                <a:gd name="T17" fmla="*/ 723 h 1039"/>
                <a:gd name="T18" fmla="*/ 167 w 524"/>
                <a:gd name="T19" fmla="*/ 654 h 1039"/>
                <a:gd name="T20" fmla="*/ 151 w 524"/>
                <a:gd name="T21" fmla="*/ 602 h 1039"/>
                <a:gd name="T22" fmla="*/ 156 w 524"/>
                <a:gd name="T23" fmla="*/ 511 h 1039"/>
                <a:gd name="T24" fmla="*/ 145 w 524"/>
                <a:gd name="T25" fmla="*/ 508 h 1039"/>
                <a:gd name="T26" fmla="*/ 95 w 524"/>
                <a:gd name="T27" fmla="*/ 430 h 1039"/>
                <a:gd name="T28" fmla="*/ 104 w 524"/>
                <a:gd name="T29" fmla="*/ 400 h 1039"/>
                <a:gd name="T30" fmla="*/ 53 w 524"/>
                <a:gd name="T31" fmla="*/ 268 h 1039"/>
                <a:gd name="T32" fmla="*/ 73 w 524"/>
                <a:gd name="T33" fmla="*/ 224 h 1039"/>
                <a:gd name="T34" fmla="*/ 61 w 524"/>
                <a:gd name="T35" fmla="*/ 150 h 1039"/>
                <a:gd name="T36" fmla="*/ 54 w 524"/>
                <a:gd name="T37" fmla="*/ 77 h 1039"/>
                <a:gd name="T38" fmla="*/ 52 w 524"/>
                <a:gd name="T39" fmla="*/ 77 h 1039"/>
                <a:gd name="T40" fmla="*/ 26 w 524"/>
                <a:gd name="T41" fmla="*/ 41 h 1039"/>
                <a:gd name="T42" fmla="*/ 32 w 524"/>
                <a:gd name="T43" fmla="*/ 40 h 1039"/>
                <a:gd name="T44" fmla="*/ 36 w 524"/>
                <a:gd name="T45" fmla="*/ 41 h 1039"/>
                <a:gd name="T46" fmla="*/ 47 w 524"/>
                <a:gd name="T47" fmla="*/ 45 h 1039"/>
                <a:gd name="T48" fmla="*/ 432 w 524"/>
                <a:gd name="T49" fmla="*/ 195 h 1039"/>
                <a:gd name="T50" fmla="*/ 479 w 524"/>
                <a:gd name="T51" fmla="*/ 283 h 1039"/>
                <a:gd name="T52" fmla="*/ 306 w 524"/>
                <a:gd name="T53" fmla="*/ 821 h 1039"/>
                <a:gd name="T54" fmla="*/ 254 w 524"/>
                <a:gd name="T55" fmla="*/ 951 h 1039"/>
                <a:gd name="T56" fmla="*/ 0 w 524"/>
                <a:gd name="T57" fmla="*/ 0 h 1039"/>
                <a:gd name="T58" fmla="*/ 241 w 524"/>
                <a:gd name="T59" fmla="*/ 1039 h 1039"/>
                <a:gd name="T60" fmla="*/ 264 w 524"/>
                <a:gd name="T61" fmla="*/ 1014 h 1039"/>
                <a:gd name="T62" fmla="*/ 503 w 524"/>
                <a:gd name="T63" fmla="*/ 292 h 1039"/>
                <a:gd name="T64" fmla="*/ 443 w 524"/>
                <a:gd name="T65" fmla="*/ 179 h 1039"/>
                <a:gd name="T66" fmla="*/ 74 w 524"/>
                <a:gd name="T67" fmla="*/ 38 h 1039"/>
                <a:gd name="T68" fmla="*/ 0 w 524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1039">
                  <a:moveTo>
                    <a:pt x="254" y="951"/>
                  </a:moveTo>
                  <a:cubicBezTo>
                    <a:pt x="240" y="922"/>
                    <a:pt x="227" y="896"/>
                    <a:pt x="262" y="870"/>
                  </a:cubicBezTo>
                  <a:cubicBezTo>
                    <a:pt x="254" y="869"/>
                    <a:pt x="247" y="868"/>
                    <a:pt x="241" y="867"/>
                  </a:cubicBezTo>
                  <a:cubicBezTo>
                    <a:pt x="231" y="864"/>
                    <a:pt x="224" y="859"/>
                    <a:pt x="220" y="846"/>
                  </a:cubicBezTo>
                  <a:cubicBezTo>
                    <a:pt x="215" y="823"/>
                    <a:pt x="238" y="824"/>
                    <a:pt x="247" y="809"/>
                  </a:cubicBezTo>
                  <a:cubicBezTo>
                    <a:pt x="242" y="808"/>
                    <a:pt x="237" y="807"/>
                    <a:pt x="232" y="806"/>
                  </a:cubicBezTo>
                  <a:cubicBezTo>
                    <a:pt x="210" y="800"/>
                    <a:pt x="199" y="784"/>
                    <a:pt x="193" y="759"/>
                  </a:cubicBezTo>
                  <a:cubicBezTo>
                    <a:pt x="189" y="736"/>
                    <a:pt x="209" y="739"/>
                    <a:pt x="220" y="724"/>
                  </a:cubicBezTo>
                  <a:cubicBezTo>
                    <a:pt x="217" y="724"/>
                    <a:pt x="215" y="723"/>
                    <a:pt x="212" y="723"/>
                  </a:cubicBezTo>
                  <a:cubicBezTo>
                    <a:pt x="175" y="712"/>
                    <a:pt x="163" y="682"/>
                    <a:pt x="167" y="654"/>
                  </a:cubicBezTo>
                  <a:cubicBezTo>
                    <a:pt x="171" y="629"/>
                    <a:pt x="157" y="619"/>
                    <a:pt x="151" y="602"/>
                  </a:cubicBezTo>
                  <a:cubicBezTo>
                    <a:pt x="142" y="575"/>
                    <a:pt x="102" y="542"/>
                    <a:pt x="156" y="511"/>
                  </a:cubicBezTo>
                  <a:cubicBezTo>
                    <a:pt x="152" y="510"/>
                    <a:pt x="148" y="509"/>
                    <a:pt x="145" y="508"/>
                  </a:cubicBezTo>
                  <a:cubicBezTo>
                    <a:pt x="104" y="497"/>
                    <a:pt x="104" y="460"/>
                    <a:pt x="95" y="430"/>
                  </a:cubicBezTo>
                  <a:cubicBezTo>
                    <a:pt x="91" y="417"/>
                    <a:pt x="115" y="409"/>
                    <a:pt x="104" y="400"/>
                  </a:cubicBezTo>
                  <a:cubicBezTo>
                    <a:pt x="59" y="366"/>
                    <a:pt x="71" y="311"/>
                    <a:pt x="53" y="268"/>
                  </a:cubicBezTo>
                  <a:cubicBezTo>
                    <a:pt x="46" y="249"/>
                    <a:pt x="48" y="231"/>
                    <a:pt x="73" y="224"/>
                  </a:cubicBezTo>
                  <a:cubicBezTo>
                    <a:pt x="34" y="197"/>
                    <a:pt x="32" y="174"/>
                    <a:pt x="61" y="150"/>
                  </a:cubicBezTo>
                  <a:cubicBezTo>
                    <a:pt x="24" y="122"/>
                    <a:pt x="22" y="105"/>
                    <a:pt x="54" y="77"/>
                  </a:cubicBezTo>
                  <a:cubicBezTo>
                    <a:pt x="53" y="77"/>
                    <a:pt x="53" y="77"/>
                    <a:pt x="52" y="77"/>
                  </a:cubicBezTo>
                  <a:cubicBezTo>
                    <a:pt x="34" y="71"/>
                    <a:pt x="14" y="66"/>
                    <a:pt x="26" y="41"/>
                  </a:cubicBezTo>
                  <a:cubicBezTo>
                    <a:pt x="28" y="40"/>
                    <a:pt x="30" y="40"/>
                    <a:pt x="32" y="40"/>
                  </a:cubicBezTo>
                  <a:cubicBezTo>
                    <a:pt x="33" y="40"/>
                    <a:pt x="35" y="40"/>
                    <a:pt x="36" y="41"/>
                  </a:cubicBezTo>
                  <a:cubicBezTo>
                    <a:pt x="40" y="42"/>
                    <a:pt x="43" y="44"/>
                    <a:pt x="47" y="45"/>
                  </a:cubicBezTo>
                  <a:cubicBezTo>
                    <a:pt x="176" y="92"/>
                    <a:pt x="300" y="153"/>
                    <a:pt x="432" y="195"/>
                  </a:cubicBezTo>
                  <a:cubicBezTo>
                    <a:pt x="485" y="212"/>
                    <a:pt x="495" y="229"/>
                    <a:pt x="479" y="283"/>
                  </a:cubicBezTo>
                  <a:cubicBezTo>
                    <a:pt x="426" y="464"/>
                    <a:pt x="370" y="644"/>
                    <a:pt x="306" y="821"/>
                  </a:cubicBezTo>
                  <a:cubicBezTo>
                    <a:pt x="290" y="863"/>
                    <a:pt x="281" y="909"/>
                    <a:pt x="254" y="951"/>
                  </a:cubicBezTo>
                  <a:moveTo>
                    <a:pt x="0" y="0"/>
                  </a:moveTo>
                  <a:cubicBezTo>
                    <a:pt x="13" y="368"/>
                    <a:pt x="173" y="693"/>
                    <a:pt x="241" y="1039"/>
                  </a:cubicBezTo>
                  <a:cubicBezTo>
                    <a:pt x="262" y="1039"/>
                    <a:pt x="260" y="1024"/>
                    <a:pt x="264" y="1014"/>
                  </a:cubicBezTo>
                  <a:cubicBezTo>
                    <a:pt x="348" y="775"/>
                    <a:pt x="431" y="535"/>
                    <a:pt x="503" y="292"/>
                  </a:cubicBezTo>
                  <a:cubicBezTo>
                    <a:pt x="524" y="222"/>
                    <a:pt x="514" y="200"/>
                    <a:pt x="443" y="179"/>
                  </a:cubicBezTo>
                  <a:cubicBezTo>
                    <a:pt x="317" y="141"/>
                    <a:pt x="199" y="81"/>
                    <a:pt x="74" y="38"/>
                  </a:cubicBezTo>
                  <a:cubicBezTo>
                    <a:pt x="50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429"/>
            <p:cNvSpPr>
              <a:spLocks noEditPoints="1"/>
            </p:cNvSpPr>
            <p:nvPr/>
          </p:nvSpPr>
          <p:spPr bwMode="auto">
            <a:xfrm>
              <a:off x="3702050" y="-406401"/>
              <a:ext cx="225425" cy="430213"/>
            </a:xfrm>
            <a:custGeom>
              <a:avLst/>
              <a:gdLst>
                <a:gd name="T0" fmla="*/ 163 w 318"/>
                <a:gd name="T1" fmla="*/ 513 h 605"/>
                <a:gd name="T2" fmla="*/ 25 w 318"/>
                <a:gd name="T3" fmla="*/ 33 h 605"/>
                <a:gd name="T4" fmla="*/ 246 w 318"/>
                <a:gd name="T5" fmla="*/ 111 h 605"/>
                <a:gd name="T6" fmla="*/ 275 w 318"/>
                <a:gd name="T7" fmla="*/ 172 h 605"/>
                <a:gd name="T8" fmla="*/ 239 w 318"/>
                <a:gd name="T9" fmla="*/ 264 h 605"/>
                <a:gd name="T10" fmla="*/ 163 w 318"/>
                <a:gd name="T11" fmla="*/ 513 h 605"/>
                <a:gd name="T12" fmla="*/ 9 w 318"/>
                <a:gd name="T13" fmla="*/ 0 h 605"/>
                <a:gd name="T14" fmla="*/ 20 w 318"/>
                <a:gd name="T15" fmla="*/ 99 h 605"/>
                <a:gd name="T16" fmla="*/ 124 w 318"/>
                <a:gd name="T17" fmla="*/ 497 h 605"/>
                <a:gd name="T18" fmla="*/ 144 w 318"/>
                <a:gd name="T19" fmla="*/ 588 h 605"/>
                <a:gd name="T20" fmla="*/ 152 w 318"/>
                <a:gd name="T21" fmla="*/ 604 h 605"/>
                <a:gd name="T22" fmla="*/ 156 w 318"/>
                <a:gd name="T23" fmla="*/ 605 h 605"/>
                <a:gd name="T24" fmla="*/ 158 w 318"/>
                <a:gd name="T25" fmla="*/ 605 h 605"/>
                <a:gd name="T26" fmla="*/ 178 w 318"/>
                <a:gd name="T27" fmla="*/ 586 h 605"/>
                <a:gd name="T28" fmla="*/ 307 w 318"/>
                <a:gd name="T29" fmla="*/ 157 h 605"/>
                <a:gd name="T30" fmla="*/ 278 w 318"/>
                <a:gd name="T31" fmla="*/ 104 h 605"/>
                <a:gd name="T32" fmla="*/ 116 w 318"/>
                <a:gd name="T33" fmla="*/ 47 h 605"/>
                <a:gd name="T34" fmla="*/ 9 w 318"/>
                <a:gd name="T35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8" h="605">
                  <a:moveTo>
                    <a:pt x="163" y="513"/>
                  </a:moveTo>
                  <a:cubicBezTo>
                    <a:pt x="123" y="354"/>
                    <a:pt x="78" y="198"/>
                    <a:pt x="25" y="33"/>
                  </a:cubicBezTo>
                  <a:cubicBezTo>
                    <a:pt x="108" y="63"/>
                    <a:pt x="177" y="87"/>
                    <a:pt x="246" y="111"/>
                  </a:cubicBezTo>
                  <a:cubicBezTo>
                    <a:pt x="278" y="121"/>
                    <a:pt x="290" y="139"/>
                    <a:pt x="275" y="172"/>
                  </a:cubicBezTo>
                  <a:cubicBezTo>
                    <a:pt x="261" y="202"/>
                    <a:pt x="249" y="232"/>
                    <a:pt x="239" y="264"/>
                  </a:cubicBezTo>
                  <a:cubicBezTo>
                    <a:pt x="213" y="346"/>
                    <a:pt x="188" y="430"/>
                    <a:pt x="163" y="513"/>
                  </a:cubicBezTo>
                  <a:moveTo>
                    <a:pt x="9" y="0"/>
                  </a:moveTo>
                  <a:cubicBezTo>
                    <a:pt x="0" y="39"/>
                    <a:pt x="10" y="70"/>
                    <a:pt x="20" y="99"/>
                  </a:cubicBezTo>
                  <a:cubicBezTo>
                    <a:pt x="64" y="229"/>
                    <a:pt x="94" y="363"/>
                    <a:pt x="124" y="497"/>
                  </a:cubicBezTo>
                  <a:cubicBezTo>
                    <a:pt x="130" y="527"/>
                    <a:pt x="151" y="554"/>
                    <a:pt x="144" y="588"/>
                  </a:cubicBezTo>
                  <a:cubicBezTo>
                    <a:pt x="142" y="595"/>
                    <a:pt x="145" y="602"/>
                    <a:pt x="152" y="604"/>
                  </a:cubicBezTo>
                  <a:cubicBezTo>
                    <a:pt x="154" y="605"/>
                    <a:pt x="155" y="605"/>
                    <a:pt x="156" y="605"/>
                  </a:cubicBezTo>
                  <a:cubicBezTo>
                    <a:pt x="157" y="605"/>
                    <a:pt x="157" y="605"/>
                    <a:pt x="158" y="605"/>
                  </a:cubicBezTo>
                  <a:cubicBezTo>
                    <a:pt x="169" y="604"/>
                    <a:pt x="176" y="598"/>
                    <a:pt x="178" y="586"/>
                  </a:cubicBezTo>
                  <a:cubicBezTo>
                    <a:pt x="211" y="440"/>
                    <a:pt x="255" y="297"/>
                    <a:pt x="307" y="157"/>
                  </a:cubicBezTo>
                  <a:cubicBezTo>
                    <a:pt x="318" y="128"/>
                    <a:pt x="301" y="113"/>
                    <a:pt x="278" y="104"/>
                  </a:cubicBezTo>
                  <a:cubicBezTo>
                    <a:pt x="224" y="84"/>
                    <a:pt x="170" y="65"/>
                    <a:pt x="116" y="47"/>
                  </a:cubicBezTo>
                  <a:cubicBezTo>
                    <a:pt x="81" y="34"/>
                    <a:pt x="46" y="2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430"/>
            <p:cNvSpPr>
              <a:spLocks noEditPoints="1"/>
            </p:cNvSpPr>
            <p:nvPr/>
          </p:nvSpPr>
          <p:spPr bwMode="auto">
            <a:xfrm>
              <a:off x="3190875" y="3117850"/>
              <a:ext cx="661988" cy="700088"/>
            </a:xfrm>
            <a:custGeom>
              <a:avLst/>
              <a:gdLst>
                <a:gd name="T0" fmla="*/ 587 w 930"/>
                <a:gd name="T1" fmla="*/ 967 h 985"/>
                <a:gd name="T2" fmla="*/ 580 w 930"/>
                <a:gd name="T3" fmla="*/ 967 h 985"/>
                <a:gd name="T4" fmla="*/ 468 w 930"/>
                <a:gd name="T5" fmla="*/ 874 h 985"/>
                <a:gd name="T6" fmla="*/ 420 w 930"/>
                <a:gd name="T7" fmla="*/ 816 h 985"/>
                <a:gd name="T8" fmla="*/ 303 w 930"/>
                <a:gd name="T9" fmla="*/ 686 h 985"/>
                <a:gd name="T10" fmla="*/ 173 w 930"/>
                <a:gd name="T11" fmla="*/ 541 h 985"/>
                <a:gd name="T12" fmla="*/ 63 w 930"/>
                <a:gd name="T13" fmla="*/ 377 h 985"/>
                <a:gd name="T14" fmla="*/ 80 w 930"/>
                <a:gd name="T15" fmla="*/ 239 h 985"/>
                <a:gd name="T16" fmla="*/ 103 w 930"/>
                <a:gd name="T17" fmla="*/ 218 h 985"/>
                <a:gd name="T18" fmla="*/ 140 w 930"/>
                <a:gd name="T19" fmla="*/ 185 h 985"/>
                <a:gd name="T20" fmla="*/ 171 w 930"/>
                <a:gd name="T21" fmla="*/ 145 h 985"/>
                <a:gd name="T22" fmla="*/ 199 w 930"/>
                <a:gd name="T23" fmla="*/ 110 h 985"/>
                <a:gd name="T24" fmla="*/ 319 w 930"/>
                <a:gd name="T25" fmla="*/ 33 h 985"/>
                <a:gd name="T26" fmla="*/ 322 w 930"/>
                <a:gd name="T27" fmla="*/ 32 h 985"/>
                <a:gd name="T28" fmla="*/ 355 w 930"/>
                <a:gd name="T29" fmla="*/ 24 h 985"/>
                <a:gd name="T30" fmla="*/ 359 w 930"/>
                <a:gd name="T31" fmla="*/ 24 h 985"/>
                <a:gd name="T32" fmla="*/ 407 w 930"/>
                <a:gd name="T33" fmla="*/ 49 h 985"/>
                <a:gd name="T34" fmla="*/ 466 w 930"/>
                <a:gd name="T35" fmla="*/ 107 h 985"/>
                <a:gd name="T36" fmla="*/ 492 w 930"/>
                <a:gd name="T37" fmla="*/ 132 h 985"/>
                <a:gd name="T38" fmla="*/ 847 w 930"/>
                <a:gd name="T39" fmla="*/ 608 h 985"/>
                <a:gd name="T40" fmla="*/ 849 w 930"/>
                <a:gd name="T41" fmla="*/ 814 h 985"/>
                <a:gd name="T42" fmla="*/ 778 w 930"/>
                <a:gd name="T43" fmla="*/ 871 h 985"/>
                <a:gd name="T44" fmla="*/ 587 w 930"/>
                <a:gd name="T45" fmla="*/ 967 h 985"/>
                <a:gd name="T46" fmla="*/ 365 w 930"/>
                <a:gd name="T47" fmla="*/ 0 h 985"/>
                <a:gd name="T48" fmla="*/ 324 w 930"/>
                <a:gd name="T49" fmla="*/ 9 h 985"/>
                <a:gd name="T50" fmla="*/ 158 w 930"/>
                <a:gd name="T51" fmla="*/ 130 h 985"/>
                <a:gd name="T52" fmla="*/ 137 w 930"/>
                <a:gd name="T53" fmla="*/ 151 h 985"/>
                <a:gd name="T54" fmla="*/ 117 w 930"/>
                <a:gd name="T55" fmla="*/ 173 h 985"/>
                <a:gd name="T56" fmla="*/ 96 w 930"/>
                <a:gd name="T57" fmla="*/ 194 h 985"/>
                <a:gd name="T58" fmla="*/ 83 w 930"/>
                <a:gd name="T59" fmla="*/ 207 h 985"/>
                <a:gd name="T60" fmla="*/ 69 w 930"/>
                <a:gd name="T61" fmla="*/ 438 h 985"/>
                <a:gd name="T62" fmla="*/ 102 w 930"/>
                <a:gd name="T63" fmla="*/ 483 h 985"/>
                <a:gd name="T64" fmla="*/ 119 w 930"/>
                <a:gd name="T65" fmla="*/ 505 h 985"/>
                <a:gd name="T66" fmla="*/ 274 w 930"/>
                <a:gd name="T67" fmla="*/ 686 h 985"/>
                <a:gd name="T68" fmla="*/ 415 w 930"/>
                <a:gd name="T69" fmla="*/ 848 h 985"/>
                <a:gd name="T70" fmla="*/ 589 w 930"/>
                <a:gd name="T71" fmla="*/ 984 h 985"/>
                <a:gd name="T72" fmla="*/ 589 w 930"/>
                <a:gd name="T73" fmla="*/ 984 h 985"/>
                <a:gd name="T74" fmla="*/ 599 w 930"/>
                <a:gd name="T75" fmla="*/ 985 h 985"/>
                <a:gd name="T76" fmla="*/ 783 w 930"/>
                <a:gd name="T77" fmla="*/ 895 h 985"/>
                <a:gd name="T78" fmla="*/ 785 w 930"/>
                <a:gd name="T79" fmla="*/ 893 h 985"/>
                <a:gd name="T80" fmla="*/ 787 w 930"/>
                <a:gd name="T81" fmla="*/ 891 h 985"/>
                <a:gd name="T82" fmla="*/ 860 w 930"/>
                <a:gd name="T83" fmla="*/ 828 h 985"/>
                <a:gd name="T84" fmla="*/ 852 w 930"/>
                <a:gd name="T85" fmla="*/ 564 h 985"/>
                <a:gd name="T86" fmla="*/ 502 w 930"/>
                <a:gd name="T87" fmla="*/ 107 h 985"/>
                <a:gd name="T88" fmla="*/ 478 w 930"/>
                <a:gd name="T89" fmla="*/ 84 h 985"/>
                <a:gd name="T90" fmla="*/ 425 w 930"/>
                <a:gd name="T91" fmla="*/ 31 h 985"/>
                <a:gd name="T92" fmla="*/ 370 w 930"/>
                <a:gd name="T93" fmla="*/ 0 h 985"/>
                <a:gd name="T94" fmla="*/ 365 w 930"/>
                <a:gd name="T9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30" h="985">
                  <a:moveTo>
                    <a:pt x="587" y="967"/>
                  </a:moveTo>
                  <a:cubicBezTo>
                    <a:pt x="585" y="967"/>
                    <a:pt x="582" y="967"/>
                    <a:pt x="580" y="967"/>
                  </a:cubicBezTo>
                  <a:cubicBezTo>
                    <a:pt x="539" y="964"/>
                    <a:pt x="512" y="930"/>
                    <a:pt x="468" y="874"/>
                  </a:cubicBezTo>
                  <a:cubicBezTo>
                    <a:pt x="454" y="857"/>
                    <a:pt x="438" y="837"/>
                    <a:pt x="420" y="816"/>
                  </a:cubicBezTo>
                  <a:cubicBezTo>
                    <a:pt x="382" y="772"/>
                    <a:pt x="342" y="728"/>
                    <a:pt x="303" y="686"/>
                  </a:cubicBezTo>
                  <a:cubicBezTo>
                    <a:pt x="260" y="639"/>
                    <a:pt x="215" y="591"/>
                    <a:pt x="173" y="541"/>
                  </a:cubicBezTo>
                  <a:cubicBezTo>
                    <a:pt x="126" y="484"/>
                    <a:pt x="90" y="431"/>
                    <a:pt x="63" y="377"/>
                  </a:cubicBezTo>
                  <a:cubicBezTo>
                    <a:pt x="36" y="322"/>
                    <a:pt x="41" y="279"/>
                    <a:pt x="80" y="239"/>
                  </a:cubicBezTo>
                  <a:cubicBezTo>
                    <a:pt x="86" y="232"/>
                    <a:pt x="94" y="225"/>
                    <a:pt x="103" y="218"/>
                  </a:cubicBezTo>
                  <a:cubicBezTo>
                    <a:pt x="118" y="207"/>
                    <a:pt x="130" y="196"/>
                    <a:pt x="140" y="185"/>
                  </a:cubicBezTo>
                  <a:cubicBezTo>
                    <a:pt x="153" y="172"/>
                    <a:pt x="163" y="159"/>
                    <a:pt x="171" y="145"/>
                  </a:cubicBezTo>
                  <a:cubicBezTo>
                    <a:pt x="179" y="133"/>
                    <a:pt x="188" y="121"/>
                    <a:pt x="199" y="110"/>
                  </a:cubicBezTo>
                  <a:cubicBezTo>
                    <a:pt x="232" y="75"/>
                    <a:pt x="277" y="54"/>
                    <a:pt x="319" y="33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34" y="26"/>
                    <a:pt x="345" y="24"/>
                    <a:pt x="355" y="24"/>
                  </a:cubicBezTo>
                  <a:cubicBezTo>
                    <a:pt x="357" y="24"/>
                    <a:pt x="358" y="24"/>
                    <a:pt x="359" y="24"/>
                  </a:cubicBezTo>
                  <a:cubicBezTo>
                    <a:pt x="376" y="25"/>
                    <a:pt x="392" y="33"/>
                    <a:pt x="407" y="49"/>
                  </a:cubicBezTo>
                  <a:cubicBezTo>
                    <a:pt x="426" y="69"/>
                    <a:pt x="446" y="88"/>
                    <a:pt x="466" y="107"/>
                  </a:cubicBezTo>
                  <a:cubicBezTo>
                    <a:pt x="475" y="115"/>
                    <a:pt x="483" y="124"/>
                    <a:pt x="492" y="132"/>
                  </a:cubicBezTo>
                  <a:cubicBezTo>
                    <a:pt x="662" y="304"/>
                    <a:pt x="771" y="451"/>
                    <a:pt x="847" y="608"/>
                  </a:cubicBezTo>
                  <a:cubicBezTo>
                    <a:pt x="894" y="704"/>
                    <a:pt x="905" y="756"/>
                    <a:pt x="849" y="814"/>
                  </a:cubicBezTo>
                  <a:cubicBezTo>
                    <a:pt x="833" y="830"/>
                    <a:pt x="810" y="849"/>
                    <a:pt x="778" y="871"/>
                  </a:cubicBezTo>
                  <a:cubicBezTo>
                    <a:pt x="678" y="941"/>
                    <a:pt x="626" y="967"/>
                    <a:pt x="587" y="967"/>
                  </a:cubicBezTo>
                  <a:moveTo>
                    <a:pt x="365" y="0"/>
                  </a:moveTo>
                  <a:cubicBezTo>
                    <a:pt x="353" y="0"/>
                    <a:pt x="339" y="3"/>
                    <a:pt x="324" y="9"/>
                  </a:cubicBezTo>
                  <a:cubicBezTo>
                    <a:pt x="254" y="35"/>
                    <a:pt x="203" y="83"/>
                    <a:pt x="158" y="130"/>
                  </a:cubicBezTo>
                  <a:cubicBezTo>
                    <a:pt x="152" y="136"/>
                    <a:pt x="137" y="151"/>
                    <a:pt x="137" y="151"/>
                  </a:cubicBezTo>
                  <a:cubicBezTo>
                    <a:pt x="131" y="159"/>
                    <a:pt x="124" y="166"/>
                    <a:pt x="117" y="173"/>
                  </a:cubicBezTo>
                  <a:cubicBezTo>
                    <a:pt x="110" y="180"/>
                    <a:pt x="103" y="187"/>
                    <a:pt x="96" y="194"/>
                  </a:cubicBezTo>
                  <a:cubicBezTo>
                    <a:pt x="91" y="199"/>
                    <a:pt x="87" y="203"/>
                    <a:pt x="83" y="207"/>
                  </a:cubicBezTo>
                  <a:cubicBezTo>
                    <a:pt x="2" y="291"/>
                    <a:pt x="0" y="331"/>
                    <a:pt x="69" y="438"/>
                  </a:cubicBezTo>
                  <a:cubicBezTo>
                    <a:pt x="79" y="454"/>
                    <a:pt x="91" y="468"/>
                    <a:pt x="102" y="483"/>
                  </a:cubicBezTo>
                  <a:cubicBezTo>
                    <a:pt x="107" y="490"/>
                    <a:pt x="113" y="498"/>
                    <a:pt x="119" y="505"/>
                  </a:cubicBezTo>
                  <a:cubicBezTo>
                    <a:pt x="166" y="569"/>
                    <a:pt x="221" y="628"/>
                    <a:pt x="274" y="686"/>
                  </a:cubicBezTo>
                  <a:cubicBezTo>
                    <a:pt x="322" y="738"/>
                    <a:pt x="371" y="791"/>
                    <a:pt x="415" y="848"/>
                  </a:cubicBezTo>
                  <a:cubicBezTo>
                    <a:pt x="487" y="942"/>
                    <a:pt x="536" y="980"/>
                    <a:pt x="589" y="984"/>
                  </a:cubicBezTo>
                  <a:cubicBezTo>
                    <a:pt x="589" y="984"/>
                    <a:pt x="589" y="984"/>
                    <a:pt x="589" y="984"/>
                  </a:cubicBezTo>
                  <a:cubicBezTo>
                    <a:pt x="593" y="984"/>
                    <a:pt x="596" y="985"/>
                    <a:pt x="599" y="985"/>
                  </a:cubicBezTo>
                  <a:cubicBezTo>
                    <a:pt x="646" y="985"/>
                    <a:pt x="700" y="958"/>
                    <a:pt x="783" y="895"/>
                  </a:cubicBezTo>
                  <a:cubicBezTo>
                    <a:pt x="785" y="893"/>
                    <a:pt x="785" y="893"/>
                    <a:pt x="785" y="893"/>
                  </a:cubicBezTo>
                  <a:cubicBezTo>
                    <a:pt x="785" y="892"/>
                    <a:pt x="786" y="892"/>
                    <a:pt x="787" y="891"/>
                  </a:cubicBezTo>
                  <a:cubicBezTo>
                    <a:pt x="819" y="866"/>
                    <a:pt x="842" y="846"/>
                    <a:pt x="860" y="828"/>
                  </a:cubicBezTo>
                  <a:cubicBezTo>
                    <a:pt x="930" y="756"/>
                    <a:pt x="928" y="699"/>
                    <a:pt x="852" y="564"/>
                  </a:cubicBezTo>
                  <a:cubicBezTo>
                    <a:pt x="760" y="402"/>
                    <a:pt x="646" y="253"/>
                    <a:pt x="502" y="107"/>
                  </a:cubicBezTo>
                  <a:cubicBezTo>
                    <a:pt x="494" y="99"/>
                    <a:pt x="486" y="92"/>
                    <a:pt x="478" y="84"/>
                  </a:cubicBezTo>
                  <a:cubicBezTo>
                    <a:pt x="460" y="67"/>
                    <a:pt x="442" y="50"/>
                    <a:pt x="425" y="31"/>
                  </a:cubicBezTo>
                  <a:cubicBezTo>
                    <a:pt x="407" y="11"/>
                    <a:pt x="390" y="1"/>
                    <a:pt x="370" y="0"/>
                  </a:cubicBezTo>
                  <a:cubicBezTo>
                    <a:pt x="369" y="0"/>
                    <a:pt x="367" y="0"/>
                    <a:pt x="3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431"/>
            <p:cNvSpPr>
              <a:spLocks noEditPoints="1"/>
            </p:cNvSpPr>
            <p:nvPr/>
          </p:nvSpPr>
          <p:spPr bwMode="auto">
            <a:xfrm>
              <a:off x="3284538" y="3224212"/>
              <a:ext cx="469900" cy="500063"/>
            </a:xfrm>
            <a:custGeom>
              <a:avLst/>
              <a:gdLst>
                <a:gd name="T0" fmla="*/ 418 w 660"/>
                <a:gd name="T1" fmla="*/ 670 h 703"/>
                <a:gd name="T2" fmla="*/ 415 w 660"/>
                <a:gd name="T3" fmla="*/ 670 h 703"/>
                <a:gd name="T4" fmla="*/ 368 w 660"/>
                <a:gd name="T5" fmla="*/ 640 h 703"/>
                <a:gd name="T6" fmla="*/ 265 w 660"/>
                <a:gd name="T7" fmla="*/ 527 h 703"/>
                <a:gd name="T8" fmla="*/ 58 w 660"/>
                <a:gd name="T9" fmla="*/ 278 h 703"/>
                <a:gd name="T10" fmla="*/ 52 w 660"/>
                <a:gd name="T11" fmla="*/ 211 h 703"/>
                <a:gd name="T12" fmla="*/ 63 w 660"/>
                <a:gd name="T13" fmla="*/ 202 h 703"/>
                <a:gd name="T14" fmla="*/ 145 w 660"/>
                <a:gd name="T15" fmla="*/ 138 h 703"/>
                <a:gd name="T16" fmla="*/ 275 w 660"/>
                <a:gd name="T17" fmla="*/ 38 h 703"/>
                <a:gd name="T18" fmla="*/ 306 w 660"/>
                <a:gd name="T19" fmla="*/ 26 h 703"/>
                <a:gd name="T20" fmla="*/ 308 w 660"/>
                <a:gd name="T21" fmla="*/ 26 h 703"/>
                <a:gd name="T22" fmla="*/ 350 w 660"/>
                <a:gd name="T23" fmla="*/ 55 h 703"/>
                <a:gd name="T24" fmla="*/ 382 w 660"/>
                <a:gd name="T25" fmla="*/ 83 h 703"/>
                <a:gd name="T26" fmla="*/ 383 w 660"/>
                <a:gd name="T27" fmla="*/ 83 h 703"/>
                <a:gd name="T28" fmla="*/ 384 w 660"/>
                <a:gd name="T29" fmla="*/ 84 h 703"/>
                <a:gd name="T30" fmla="*/ 613 w 660"/>
                <a:gd name="T31" fmla="*/ 437 h 703"/>
                <a:gd name="T32" fmla="*/ 607 w 660"/>
                <a:gd name="T33" fmla="*/ 511 h 703"/>
                <a:gd name="T34" fmla="*/ 589 w 660"/>
                <a:gd name="T35" fmla="*/ 526 h 703"/>
                <a:gd name="T36" fmla="*/ 519 w 660"/>
                <a:gd name="T37" fmla="*/ 589 h 703"/>
                <a:gd name="T38" fmla="*/ 501 w 660"/>
                <a:gd name="T39" fmla="*/ 608 h 703"/>
                <a:gd name="T40" fmla="*/ 499 w 660"/>
                <a:gd name="T41" fmla="*/ 610 h 703"/>
                <a:gd name="T42" fmla="*/ 481 w 660"/>
                <a:gd name="T43" fmla="*/ 629 h 703"/>
                <a:gd name="T44" fmla="*/ 469 w 660"/>
                <a:gd name="T45" fmla="*/ 641 h 703"/>
                <a:gd name="T46" fmla="*/ 418 w 660"/>
                <a:gd name="T47" fmla="*/ 670 h 703"/>
                <a:gd name="T48" fmla="*/ 304 w 660"/>
                <a:gd name="T49" fmla="*/ 0 h 703"/>
                <a:gd name="T50" fmla="*/ 231 w 660"/>
                <a:gd name="T51" fmla="*/ 45 h 703"/>
                <a:gd name="T52" fmla="*/ 179 w 660"/>
                <a:gd name="T53" fmla="*/ 90 h 703"/>
                <a:gd name="T54" fmla="*/ 0 w 660"/>
                <a:gd name="T55" fmla="*/ 217 h 703"/>
                <a:gd name="T56" fmla="*/ 4 w 660"/>
                <a:gd name="T57" fmla="*/ 226 h 703"/>
                <a:gd name="T58" fmla="*/ 12 w 660"/>
                <a:gd name="T59" fmla="*/ 244 h 703"/>
                <a:gd name="T60" fmla="*/ 305 w 660"/>
                <a:gd name="T61" fmla="*/ 604 h 703"/>
                <a:gd name="T62" fmla="*/ 377 w 660"/>
                <a:gd name="T63" fmla="*/ 684 h 703"/>
                <a:gd name="T64" fmla="*/ 408 w 660"/>
                <a:gd name="T65" fmla="*/ 703 h 703"/>
                <a:gd name="T66" fmla="*/ 410 w 660"/>
                <a:gd name="T67" fmla="*/ 703 h 703"/>
                <a:gd name="T68" fmla="*/ 448 w 660"/>
                <a:gd name="T69" fmla="*/ 683 h 703"/>
                <a:gd name="T70" fmla="*/ 476 w 660"/>
                <a:gd name="T71" fmla="*/ 657 h 703"/>
                <a:gd name="T72" fmla="*/ 592 w 660"/>
                <a:gd name="T73" fmla="*/ 550 h 703"/>
                <a:gd name="T74" fmla="*/ 612 w 660"/>
                <a:gd name="T75" fmla="*/ 531 h 703"/>
                <a:gd name="T76" fmla="*/ 612 w 660"/>
                <a:gd name="T77" fmla="*/ 380 h 703"/>
                <a:gd name="T78" fmla="*/ 580 w 660"/>
                <a:gd name="T79" fmla="*/ 337 h 703"/>
                <a:gd name="T80" fmla="*/ 504 w 660"/>
                <a:gd name="T81" fmla="*/ 221 h 703"/>
                <a:gd name="T82" fmla="*/ 374 w 660"/>
                <a:gd name="T83" fmla="*/ 46 h 703"/>
                <a:gd name="T84" fmla="*/ 306 w 660"/>
                <a:gd name="T85" fmla="*/ 0 h 703"/>
                <a:gd name="T86" fmla="*/ 304 w 660"/>
                <a:gd name="T87" fmla="*/ 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0" h="703">
                  <a:moveTo>
                    <a:pt x="418" y="670"/>
                  </a:moveTo>
                  <a:cubicBezTo>
                    <a:pt x="417" y="670"/>
                    <a:pt x="416" y="670"/>
                    <a:pt x="415" y="670"/>
                  </a:cubicBezTo>
                  <a:cubicBezTo>
                    <a:pt x="400" y="669"/>
                    <a:pt x="385" y="659"/>
                    <a:pt x="368" y="640"/>
                  </a:cubicBezTo>
                  <a:cubicBezTo>
                    <a:pt x="335" y="601"/>
                    <a:pt x="299" y="563"/>
                    <a:pt x="265" y="527"/>
                  </a:cubicBezTo>
                  <a:cubicBezTo>
                    <a:pt x="192" y="450"/>
                    <a:pt x="117" y="370"/>
                    <a:pt x="58" y="278"/>
                  </a:cubicBezTo>
                  <a:cubicBezTo>
                    <a:pt x="41" y="253"/>
                    <a:pt x="31" y="233"/>
                    <a:pt x="52" y="211"/>
                  </a:cubicBezTo>
                  <a:cubicBezTo>
                    <a:pt x="55" y="208"/>
                    <a:pt x="59" y="205"/>
                    <a:pt x="63" y="202"/>
                  </a:cubicBezTo>
                  <a:cubicBezTo>
                    <a:pt x="91" y="181"/>
                    <a:pt x="118" y="159"/>
                    <a:pt x="145" y="138"/>
                  </a:cubicBezTo>
                  <a:cubicBezTo>
                    <a:pt x="187" y="104"/>
                    <a:pt x="231" y="70"/>
                    <a:pt x="275" y="38"/>
                  </a:cubicBezTo>
                  <a:cubicBezTo>
                    <a:pt x="286" y="30"/>
                    <a:pt x="296" y="26"/>
                    <a:pt x="306" y="26"/>
                  </a:cubicBezTo>
                  <a:cubicBezTo>
                    <a:pt x="306" y="26"/>
                    <a:pt x="307" y="26"/>
                    <a:pt x="308" y="26"/>
                  </a:cubicBezTo>
                  <a:cubicBezTo>
                    <a:pt x="325" y="28"/>
                    <a:pt x="337" y="41"/>
                    <a:pt x="350" y="55"/>
                  </a:cubicBezTo>
                  <a:cubicBezTo>
                    <a:pt x="360" y="66"/>
                    <a:pt x="370" y="77"/>
                    <a:pt x="382" y="83"/>
                  </a:cubicBezTo>
                  <a:cubicBezTo>
                    <a:pt x="383" y="83"/>
                    <a:pt x="383" y="83"/>
                    <a:pt x="383" y="83"/>
                  </a:cubicBezTo>
                  <a:cubicBezTo>
                    <a:pt x="384" y="84"/>
                    <a:pt x="384" y="84"/>
                    <a:pt x="384" y="84"/>
                  </a:cubicBezTo>
                  <a:cubicBezTo>
                    <a:pt x="471" y="199"/>
                    <a:pt x="549" y="327"/>
                    <a:pt x="613" y="437"/>
                  </a:cubicBezTo>
                  <a:cubicBezTo>
                    <a:pt x="630" y="466"/>
                    <a:pt x="628" y="489"/>
                    <a:pt x="607" y="511"/>
                  </a:cubicBezTo>
                  <a:cubicBezTo>
                    <a:pt x="602" y="516"/>
                    <a:pt x="596" y="521"/>
                    <a:pt x="589" y="526"/>
                  </a:cubicBezTo>
                  <a:cubicBezTo>
                    <a:pt x="563" y="545"/>
                    <a:pt x="539" y="568"/>
                    <a:pt x="519" y="589"/>
                  </a:cubicBezTo>
                  <a:cubicBezTo>
                    <a:pt x="513" y="595"/>
                    <a:pt x="507" y="601"/>
                    <a:pt x="501" y="608"/>
                  </a:cubicBezTo>
                  <a:cubicBezTo>
                    <a:pt x="499" y="610"/>
                    <a:pt x="499" y="610"/>
                    <a:pt x="499" y="610"/>
                  </a:cubicBezTo>
                  <a:cubicBezTo>
                    <a:pt x="493" y="617"/>
                    <a:pt x="487" y="623"/>
                    <a:pt x="481" y="629"/>
                  </a:cubicBezTo>
                  <a:cubicBezTo>
                    <a:pt x="477" y="633"/>
                    <a:pt x="473" y="637"/>
                    <a:pt x="469" y="641"/>
                  </a:cubicBezTo>
                  <a:cubicBezTo>
                    <a:pt x="455" y="655"/>
                    <a:pt x="437" y="670"/>
                    <a:pt x="418" y="670"/>
                  </a:cubicBezTo>
                  <a:moveTo>
                    <a:pt x="304" y="0"/>
                  </a:moveTo>
                  <a:cubicBezTo>
                    <a:pt x="286" y="0"/>
                    <a:pt x="267" y="14"/>
                    <a:pt x="231" y="45"/>
                  </a:cubicBezTo>
                  <a:cubicBezTo>
                    <a:pt x="213" y="59"/>
                    <a:pt x="196" y="75"/>
                    <a:pt x="179" y="90"/>
                  </a:cubicBezTo>
                  <a:cubicBezTo>
                    <a:pt x="127" y="138"/>
                    <a:pt x="72" y="187"/>
                    <a:pt x="0" y="217"/>
                  </a:cubicBezTo>
                  <a:cubicBezTo>
                    <a:pt x="1" y="220"/>
                    <a:pt x="2" y="223"/>
                    <a:pt x="4" y="226"/>
                  </a:cubicBezTo>
                  <a:cubicBezTo>
                    <a:pt x="7" y="233"/>
                    <a:pt x="9" y="239"/>
                    <a:pt x="12" y="244"/>
                  </a:cubicBezTo>
                  <a:cubicBezTo>
                    <a:pt x="97" y="374"/>
                    <a:pt x="203" y="491"/>
                    <a:pt x="305" y="604"/>
                  </a:cubicBezTo>
                  <a:cubicBezTo>
                    <a:pt x="329" y="631"/>
                    <a:pt x="353" y="658"/>
                    <a:pt x="377" y="684"/>
                  </a:cubicBezTo>
                  <a:cubicBezTo>
                    <a:pt x="387" y="696"/>
                    <a:pt x="398" y="703"/>
                    <a:pt x="408" y="703"/>
                  </a:cubicBezTo>
                  <a:cubicBezTo>
                    <a:pt x="408" y="703"/>
                    <a:pt x="409" y="703"/>
                    <a:pt x="410" y="703"/>
                  </a:cubicBezTo>
                  <a:cubicBezTo>
                    <a:pt x="421" y="703"/>
                    <a:pt x="433" y="697"/>
                    <a:pt x="448" y="683"/>
                  </a:cubicBezTo>
                  <a:cubicBezTo>
                    <a:pt x="476" y="657"/>
                    <a:pt x="476" y="657"/>
                    <a:pt x="476" y="657"/>
                  </a:cubicBezTo>
                  <a:cubicBezTo>
                    <a:pt x="514" y="622"/>
                    <a:pt x="553" y="585"/>
                    <a:pt x="592" y="550"/>
                  </a:cubicBezTo>
                  <a:cubicBezTo>
                    <a:pt x="600" y="543"/>
                    <a:pt x="607" y="537"/>
                    <a:pt x="612" y="531"/>
                  </a:cubicBezTo>
                  <a:cubicBezTo>
                    <a:pt x="660" y="482"/>
                    <a:pt x="659" y="451"/>
                    <a:pt x="612" y="380"/>
                  </a:cubicBezTo>
                  <a:cubicBezTo>
                    <a:pt x="602" y="366"/>
                    <a:pt x="592" y="351"/>
                    <a:pt x="580" y="337"/>
                  </a:cubicBezTo>
                  <a:cubicBezTo>
                    <a:pt x="552" y="300"/>
                    <a:pt x="528" y="260"/>
                    <a:pt x="504" y="221"/>
                  </a:cubicBezTo>
                  <a:cubicBezTo>
                    <a:pt x="467" y="160"/>
                    <a:pt x="428" y="96"/>
                    <a:pt x="374" y="46"/>
                  </a:cubicBezTo>
                  <a:cubicBezTo>
                    <a:pt x="341" y="15"/>
                    <a:pt x="323" y="2"/>
                    <a:pt x="306" y="0"/>
                  </a:cubicBezTo>
                  <a:cubicBezTo>
                    <a:pt x="306" y="0"/>
                    <a:pt x="305" y="0"/>
                    <a:pt x="3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432"/>
            <p:cNvSpPr>
              <a:spLocks noEditPoints="1"/>
            </p:cNvSpPr>
            <p:nvPr/>
          </p:nvSpPr>
          <p:spPr bwMode="auto">
            <a:xfrm>
              <a:off x="3662363" y="3636963"/>
              <a:ext cx="111125" cy="106363"/>
            </a:xfrm>
            <a:custGeom>
              <a:avLst/>
              <a:gdLst>
                <a:gd name="T0" fmla="*/ 66 w 157"/>
                <a:gd name="T1" fmla="*/ 56 h 150"/>
                <a:gd name="T2" fmla="*/ 131 w 157"/>
                <a:gd name="T3" fmla="*/ 26 h 150"/>
                <a:gd name="T4" fmla="*/ 143 w 157"/>
                <a:gd name="T5" fmla="*/ 17 h 150"/>
                <a:gd name="T6" fmla="*/ 108 w 157"/>
                <a:gd name="T7" fmla="*/ 69 h 150"/>
                <a:gd name="T8" fmla="*/ 23 w 157"/>
                <a:gd name="T9" fmla="*/ 131 h 150"/>
                <a:gd name="T10" fmla="*/ 17 w 157"/>
                <a:gd name="T11" fmla="*/ 135 h 150"/>
                <a:gd name="T12" fmla="*/ 32 w 157"/>
                <a:gd name="T13" fmla="*/ 75 h 150"/>
                <a:gd name="T14" fmla="*/ 39 w 157"/>
                <a:gd name="T15" fmla="*/ 58 h 150"/>
                <a:gd name="T16" fmla="*/ 47 w 157"/>
                <a:gd name="T17" fmla="*/ 54 h 150"/>
                <a:gd name="T18" fmla="*/ 47 w 157"/>
                <a:gd name="T19" fmla="*/ 54 h 150"/>
                <a:gd name="T20" fmla="*/ 48 w 157"/>
                <a:gd name="T21" fmla="*/ 54 h 150"/>
                <a:gd name="T22" fmla="*/ 61 w 157"/>
                <a:gd name="T23" fmla="*/ 56 h 150"/>
                <a:gd name="T24" fmla="*/ 66 w 157"/>
                <a:gd name="T25" fmla="*/ 56 h 150"/>
                <a:gd name="T26" fmla="*/ 157 w 157"/>
                <a:gd name="T27" fmla="*/ 0 h 150"/>
                <a:gd name="T28" fmla="*/ 149 w 157"/>
                <a:gd name="T29" fmla="*/ 5 h 150"/>
                <a:gd name="T30" fmla="*/ 127 w 157"/>
                <a:gd name="T31" fmla="*/ 21 h 150"/>
                <a:gd name="T32" fmla="*/ 66 w 157"/>
                <a:gd name="T33" fmla="*/ 50 h 150"/>
                <a:gd name="T34" fmla="*/ 62 w 157"/>
                <a:gd name="T35" fmla="*/ 49 h 150"/>
                <a:gd name="T36" fmla="*/ 50 w 157"/>
                <a:gd name="T37" fmla="*/ 47 h 150"/>
                <a:gd name="T38" fmla="*/ 48 w 157"/>
                <a:gd name="T39" fmla="*/ 47 h 150"/>
                <a:gd name="T40" fmla="*/ 47 w 157"/>
                <a:gd name="T41" fmla="*/ 47 h 150"/>
                <a:gd name="T42" fmla="*/ 34 w 157"/>
                <a:gd name="T43" fmla="*/ 54 h 150"/>
                <a:gd name="T44" fmla="*/ 26 w 157"/>
                <a:gd name="T45" fmla="*/ 77 h 150"/>
                <a:gd name="T46" fmla="*/ 2 w 157"/>
                <a:gd name="T47" fmla="*/ 143 h 150"/>
                <a:gd name="T48" fmla="*/ 0 w 157"/>
                <a:gd name="T49" fmla="*/ 145 h 150"/>
                <a:gd name="T50" fmla="*/ 5 w 157"/>
                <a:gd name="T51" fmla="*/ 150 h 150"/>
                <a:gd name="T52" fmla="*/ 27 w 157"/>
                <a:gd name="T53" fmla="*/ 136 h 150"/>
                <a:gd name="T54" fmla="*/ 113 w 157"/>
                <a:gd name="T55" fmla="*/ 73 h 150"/>
                <a:gd name="T56" fmla="*/ 154 w 157"/>
                <a:gd name="T57" fmla="*/ 9 h 150"/>
                <a:gd name="T58" fmla="*/ 157 w 157"/>
                <a:gd name="T5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150">
                  <a:moveTo>
                    <a:pt x="66" y="56"/>
                  </a:moveTo>
                  <a:cubicBezTo>
                    <a:pt x="93" y="56"/>
                    <a:pt x="112" y="41"/>
                    <a:pt x="131" y="26"/>
                  </a:cubicBezTo>
                  <a:cubicBezTo>
                    <a:pt x="135" y="23"/>
                    <a:pt x="139" y="20"/>
                    <a:pt x="143" y="17"/>
                  </a:cubicBezTo>
                  <a:cubicBezTo>
                    <a:pt x="135" y="36"/>
                    <a:pt x="124" y="53"/>
                    <a:pt x="108" y="69"/>
                  </a:cubicBezTo>
                  <a:cubicBezTo>
                    <a:pt x="84" y="94"/>
                    <a:pt x="55" y="112"/>
                    <a:pt x="23" y="131"/>
                  </a:cubicBezTo>
                  <a:cubicBezTo>
                    <a:pt x="21" y="132"/>
                    <a:pt x="19" y="133"/>
                    <a:pt x="17" y="135"/>
                  </a:cubicBezTo>
                  <a:cubicBezTo>
                    <a:pt x="29" y="118"/>
                    <a:pt x="38" y="100"/>
                    <a:pt x="32" y="75"/>
                  </a:cubicBezTo>
                  <a:cubicBezTo>
                    <a:pt x="31" y="70"/>
                    <a:pt x="34" y="63"/>
                    <a:pt x="39" y="58"/>
                  </a:cubicBezTo>
                  <a:cubicBezTo>
                    <a:pt x="41" y="55"/>
                    <a:pt x="44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55"/>
                    <a:pt x="57" y="56"/>
                    <a:pt x="61" y="56"/>
                  </a:cubicBezTo>
                  <a:cubicBezTo>
                    <a:pt x="63" y="56"/>
                    <a:pt x="65" y="56"/>
                    <a:pt x="66" y="56"/>
                  </a:cubicBezTo>
                  <a:moveTo>
                    <a:pt x="157" y="0"/>
                  </a:moveTo>
                  <a:cubicBezTo>
                    <a:pt x="149" y="5"/>
                    <a:pt x="149" y="5"/>
                    <a:pt x="149" y="5"/>
                  </a:cubicBezTo>
                  <a:cubicBezTo>
                    <a:pt x="141" y="10"/>
                    <a:pt x="134" y="16"/>
                    <a:pt x="127" y="21"/>
                  </a:cubicBezTo>
                  <a:cubicBezTo>
                    <a:pt x="108" y="36"/>
                    <a:pt x="91" y="50"/>
                    <a:pt x="66" y="50"/>
                  </a:cubicBezTo>
                  <a:cubicBezTo>
                    <a:pt x="65" y="50"/>
                    <a:pt x="63" y="49"/>
                    <a:pt x="62" y="49"/>
                  </a:cubicBezTo>
                  <a:cubicBezTo>
                    <a:pt x="58" y="49"/>
                    <a:pt x="54" y="48"/>
                    <a:pt x="50" y="47"/>
                  </a:cubicBezTo>
                  <a:cubicBezTo>
                    <a:pt x="49" y="47"/>
                    <a:pt x="48" y="47"/>
                    <a:pt x="48" y="47"/>
                  </a:cubicBezTo>
                  <a:cubicBezTo>
                    <a:pt x="48" y="47"/>
                    <a:pt x="47" y="47"/>
                    <a:pt x="47" y="47"/>
                  </a:cubicBezTo>
                  <a:cubicBezTo>
                    <a:pt x="43" y="47"/>
                    <a:pt x="38" y="49"/>
                    <a:pt x="34" y="54"/>
                  </a:cubicBezTo>
                  <a:cubicBezTo>
                    <a:pt x="29" y="59"/>
                    <a:pt x="24" y="69"/>
                    <a:pt x="26" y="77"/>
                  </a:cubicBezTo>
                  <a:cubicBezTo>
                    <a:pt x="32" y="104"/>
                    <a:pt x="18" y="122"/>
                    <a:pt x="2" y="143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12" y="145"/>
                    <a:pt x="19" y="141"/>
                    <a:pt x="27" y="136"/>
                  </a:cubicBezTo>
                  <a:cubicBezTo>
                    <a:pt x="57" y="118"/>
                    <a:pt x="88" y="99"/>
                    <a:pt x="113" y="73"/>
                  </a:cubicBezTo>
                  <a:cubicBezTo>
                    <a:pt x="132" y="54"/>
                    <a:pt x="145" y="33"/>
                    <a:pt x="154" y="9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433"/>
            <p:cNvSpPr>
              <a:spLocks noEditPoints="1"/>
            </p:cNvSpPr>
            <p:nvPr/>
          </p:nvSpPr>
          <p:spPr bwMode="auto">
            <a:xfrm>
              <a:off x="3373438" y="3384550"/>
              <a:ext cx="249238" cy="144463"/>
            </a:xfrm>
            <a:custGeom>
              <a:avLst/>
              <a:gdLst>
                <a:gd name="T0" fmla="*/ 158 w 350"/>
                <a:gd name="T1" fmla="*/ 181 h 203"/>
                <a:gd name="T2" fmla="*/ 151 w 350"/>
                <a:gd name="T3" fmla="*/ 181 h 203"/>
                <a:gd name="T4" fmla="*/ 104 w 350"/>
                <a:gd name="T5" fmla="*/ 165 h 203"/>
                <a:gd name="T6" fmla="*/ 31 w 350"/>
                <a:gd name="T7" fmla="*/ 35 h 203"/>
                <a:gd name="T8" fmla="*/ 32 w 350"/>
                <a:gd name="T9" fmla="*/ 33 h 203"/>
                <a:gd name="T10" fmla="*/ 34 w 350"/>
                <a:gd name="T11" fmla="*/ 33 h 203"/>
                <a:gd name="T12" fmla="*/ 53 w 350"/>
                <a:gd name="T13" fmla="*/ 31 h 203"/>
                <a:gd name="T14" fmla="*/ 59 w 350"/>
                <a:gd name="T15" fmla="*/ 31 h 203"/>
                <a:gd name="T16" fmla="*/ 91 w 350"/>
                <a:gd name="T17" fmla="*/ 66 h 203"/>
                <a:gd name="T18" fmla="*/ 141 w 350"/>
                <a:gd name="T19" fmla="*/ 139 h 203"/>
                <a:gd name="T20" fmla="*/ 162 w 350"/>
                <a:gd name="T21" fmla="*/ 143 h 203"/>
                <a:gd name="T22" fmla="*/ 169 w 350"/>
                <a:gd name="T23" fmla="*/ 143 h 203"/>
                <a:gd name="T24" fmla="*/ 246 w 350"/>
                <a:gd name="T25" fmla="*/ 110 h 203"/>
                <a:gd name="T26" fmla="*/ 261 w 350"/>
                <a:gd name="T27" fmla="*/ 94 h 203"/>
                <a:gd name="T28" fmla="*/ 274 w 350"/>
                <a:gd name="T29" fmla="*/ 81 h 203"/>
                <a:gd name="T30" fmla="*/ 292 w 350"/>
                <a:gd name="T31" fmla="*/ 63 h 203"/>
                <a:gd name="T32" fmla="*/ 295 w 350"/>
                <a:gd name="T33" fmla="*/ 59 h 203"/>
                <a:gd name="T34" fmla="*/ 297 w 350"/>
                <a:gd name="T35" fmla="*/ 63 h 203"/>
                <a:gd name="T36" fmla="*/ 296 w 350"/>
                <a:gd name="T37" fmla="*/ 123 h 203"/>
                <a:gd name="T38" fmla="*/ 273 w 350"/>
                <a:gd name="T39" fmla="*/ 138 h 203"/>
                <a:gd name="T40" fmla="*/ 248 w 350"/>
                <a:gd name="T41" fmla="*/ 151 h 203"/>
                <a:gd name="T42" fmla="*/ 158 w 350"/>
                <a:gd name="T43" fmla="*/ 181 h 203"/>
                <a:gd name="T44" fmla="*/ 51 w 350"/>
                <a:gd name="T45" fmla="*/ 0 h 203"/>
                <a:gd name="T46" fmla="*/ 26 w 350"/>
                <a:gd name="T47" fmla="*/ 8 h 203"/>
                <a:gd name="T48" fmla="*/ 17 w 350"/>
                <a:gd name="T49" fmla="*/ 16 h 203"/>
                <a:gd name="T50" fmla="*/ 16 w 350"/>
                <a:gd name="T51" fmla="*/ 91 h 203"/>
                <a:gd name="T52" fmla="*/ 146 w 350"/>
                <a:gd name="T53" fmla="*/ 203 h 203"/>
                <a:gd name="T54" fmla="*/ 146 w 350"/>
                <a:gd name="T55" fmla="*/ 203 h 203"/>
                <a:gd name="T56" fmla="*/ 156 w 350"/>
                <a:gd name="T57" fmla="*/ 203 h 203"/>
                <a:gd name="T58" fmla="*/ 319 w 350"/>
                <a:gd name="T59" fmla="*/ 129 h 203"/>
                <a:gd name="T60" fmla="*/ 348 w 350"/>
                <a:gd name="T61" fmla="*/ 81 h 203"/>
                <a:gd name="T62" fmla="*/ 314 w 350"/>
                <a:gd name="T63" fmla="*/ 50 h 203"/>
                <a:gd name="T64" fmla="*/ 284 w 350"/>
                <a:gd name="T65" fmla="*/ 40 h 203"/>
                <a:gd name="T66" fmla="*/ 281 w 350"/>
                <a:gd name="T67" fmla="*/ 40 h 203"/>
                <a:gd name="T68" fmla="*/ 256 w 350"/>
                <a:gd name="T69" fmla="*/ 52 h 203"/>
                <a:gd name="T70" fmla="*/ 239 w 350"/>
                <a:gd name="T71" fmla="*/ 77 h 203"/>
                <a:gd name="T72" fmla="*/ 226 w 350"/>
                <a:gd name="T73" fmla="*/ 96 h 203"/>
                <a:gd name="T74" fmla="*/ 174 w 350"/>
                <a:gd name="T75" fmla="*/ 117 h 203"/>
                <a:gd name="T76" fmla="*/ 166 w 350"/>
                <a:gd name="T77" fmla="*/ 117 h 203"/>
                <a:gd name="T78" fmla="*/ 155 w 350"/>
                <a:gd name="T79" fmla="*/ 115 h 203"/>
                <a:gd name="T80" fmla="*/ 127 w 350"/>
                <a:gd name="T81" fmla="*/ 99 h 203"/>
                <a:gd name="T82" fmla="*/ 128 w 350"/>
                <a:gd name="T83" fmla="*/ 51 h 203"/>
                <a:gd name="T84" fmla="*/ 116 w 350"/>
                <a:gd name="T85" fmla="*/ 25 h 203"/>
                <a:gd name="T86" fmla="*/ 97 w 350"/>
                <a:gd name="T87" fmla="*/ 16 h 203"/>
                <a:gd name="T88" fmla="*/ 55 w 350"/>
                <a:gd name="T89" fmla="*/ 1 h 203"/>
                <a:gd name="T90" fmla="*/ 51 w 350"/>
                <a:gd name="T9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203">
                  <a:moveTo>
                    <a:pt x="158" y="181"/>
                  </a:moveTo>
                  <a:cubicBezTo>
                    <a:pt x="156" y="181"/>
                    <a:pt x="153" y="181"/>
                    <a:pt x="151" y="181"/>
                  </a:cubicBezTo>
                  <a:cubicBezTo>
                    <a:pt x="135" y="180"/>
                    <a:pt x="119" y="175"/>
                    <a:pt x="104" y="165"/>
                  </a:cubicBezTo>
                  <a:cubicBezTo>
                    <a:pt x="65" y="141"/>
                    <a:pt x="22" y="105"/>
                    <a:pt x="31" y="35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42" y="31"/>
                    <a:pt x="48" y="31"/>
                    <a:pt x="53" y="31"/>
                  </a:cubicBezTo>
                  <a:cubicBezTo>
                    <a:pt x="55" y="31"/>
                    <a:pt x="57" y="31"/>
                    <a:pt x="59" y="31"/>
                  </a:cubicBezTo>
                  <a:cubicBezTo>
                    <a:pt x="80" y="33"/>
                    <a:pt x="91" y="44"/>
                    <a:pt x="91" y="66"/>
                  </a:cubicBezTo>
                  <a:cubicBezTo>
                    <a:pt x="91" y="105"/>
                    <a:pt x="107" y="129"/>
                    <a:pt x="141" y="139"/>
                  </a:cubicBezTo>
                  <a:cubicBezTo>
                    <a:pt x="148" y="141"/>
                    <a:pt x="155" y="142"/>
                    <a:pt x="162" y="143"/>
                  </a:cubicBezTo>
                  <a:cubicBezTo>
                    <a:pt x="164" y="143"/>
                    <a:pt x="167" y="143"/>
                    <a:pt x="169" y="143"/>
                  </a:cubicBezTo>
                  <a:cubicBezTo>
                    <a:pt x="196" y="143"/>
                    <a:pt x="223" y="132"/>
                    <a:pt x="246" y="110"/>
                  </a:cubicBezTo>
                  <a:cubicBezTo>
                    <a:pt x="251" y="105"/>
                    <a:pt x="256" y="100"/>
                    <a:pt x="261" y="94"/>
                  </a:cubicBezTo>
                  <a:cubicBezTo>
                    <a:pt x="265" y="90"/>
                    <a:pt x="269" y="86"/>
                    <a:pt x="274" y="81"/>
                  </a:cubicBezTo>
                  <a:cubicBezTo>
                    <a:pt x="279" y="76"/>
                    <a:pt x="285" y="70"/>
                    <a:pt x="292" y="63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310" y="89"/>
                    <a:pt x="309" y="109"/>
                    <a:pt x="296" y="123"/>
                  </a:cubicBezTo>
                  <a:cubicBezTo>
                    <a:pt x="290" y="129"/>
                    <a:pt x="283" y="133"/>
                    <a:pt x="273" y="138"/>
                  </a:cubicBezTo>
                  <a:cubicBezTo>
                    <a:pt x="265" y="142"/>
                    <a:pt x="256" y="146"/>
                    <a:pt x="248" y="151"/>
                  </a:cubicBezTo>
                  <a:cubicBezTo>
                    <a:pt x="220" y="166"/>
                    <a:pt x="190" y="181"/>
                    <a:pt x="158" y="181"/>
                  </a:cubicBezTo>
                  <a:moveTo>
                    <a:pt x="51" y="0"/>
                  </a:moveTo>
                  <a:cubicBezTo>
                    <a:pt x="42" y="0"/>
                    <a:pt x="34" y="3"/>
                    <a:pt x="26" y="8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1" y="33"/>
                    <a:pt x="0" y="57"/>
                    <a:pt x="16" y="91"/>
                  </a:cubicBezTo>
                  <a:cubicBezTo>
                    <a:pt x="48" y="161"/>
                    <a:pt x="92" y="198"/>
                    <a:pt x="146" y="203"/>
                  </a:cubicBezTo>
                  <a:cubicBezTo>
                    <a:pt x="146" y="203"/>
                    <a:pt x="146" y="203"/>
                    <a:pt x="146" y="203"/>
                  </a:cubicBezTo>
                  <a:cubicBezTo>
                    <a:pt x="150" y="203"/>
                    <a:pt x="153" y="203"/>
                    <a:pt x="156" y="203"/>
                  </a:cubicBezTo>
                  <a:cubicBezTo>
                    <a:pt x="204" y="203"/>
                    <a:pt x="259" y="178"/>
                    <a:pt x="319" y="129"/>
                  </a:cubicBezTo>
                  <a:cubicBezTo>
                    <a:pt x="342" y="106"/>
                    <a:pt x="350" y="92"/>
                    <a:pt x="348" y="81"/>
                  </a:cubicBezTo>
                  <a:cubicBezTo>
                    <a:pt x="347" y="72"/>
                    <a:pt x="337" y="63"/>
                    <a:pt x="314" y="50"/>
                  </a:cubicBezTo>
                  <a:cubicBezTo>
                    <a:pt x="302" y="44"/>
                    <a:pt x="293" y="41"/>
                    <a:pt x="284" y="40"/>
                  </a:cubicBezTo>
                  <a:cubicBezTo>
                    <a:pt x="283" y="40"/>
                    <a:pt x="282" y="40"/>
                    <a:pt x="281" y="40"/>
                  </a:cubicBezTo>
                  <a:cubicBezTo>
                    <a:pt x="271" y="40"/>
                    <a:pt x="263" y="44"/>
                    <a:pt x="256" y="52"/>
                  </a:cubicBezTo>
                  <a:cubicBezTo>
                    <a:pt x="250" y="58"/>
                    <a:pt x="244" y="66"/>
                    <a:pt x="239" y="77"/>
                  </a:cubicBezTo>
                  <a:cubicBezTo>
                    <a:pt x="236" y="85"/>
                    <a:pt x="231" y="91"/>
                    <a:pt x="226" y="96"/>
                  </a:cubicBezTo>
                  <a:cubicBezTo>
                    <a:pt x="213" y="110"/>
                    <a:pt x="195" y="117"/>
                    <a:pt x="174" y="117"/>
                  </a:cubicBezTo>
                  <a:cubicBezTo>
                    <a:pt x="171" y="117"/>
                    <a:pt x="169" y="117"/>
                    <a:pt x="166" y="117"/>
                  </a:cubicBezTo>
                  <a:cubicBezTo>
                    <a:pt x="163" y="116"/>
                    <a:pt x="159" y="116"/>
                    <a:pt x="155" y="115"/>
                  </a:cubicBezTo>
                  <a:cubicBezTo>
                    <a:pt x="141" y="113"/>
                    <a:pt x="132" y="107"/>
                    <a:pt x="127" y="99"/>
                  </a:cubicBezTo>
                  <a:cubicBezTo>
                    <a:pt x="119" y="86"/>
                    <a:pt x="123" y="69"/>
                    <a:pt x="128" y="51"/>
                  </a:cubicBezTo>
                  <a:cubicBezTo>
                    <a:pt x="131" y="39"/>
                    <a:pt x="127" y="29"/>
                    <a:pt x="116" y="25"/>
                  </a:cubicBezTo>
                  <a:cubicBezTo>
                    <a:pt x="110" y="22"/>
                    <a:pt x="104" y="19"/>
                    <a:pt x="97" y="16"/>
                  </a:cubicBezTo>
                  <a:cubicBezTo>
                    <a:pt x="83" y="9"/>
                    <a:pt x="69" y="2"/>
                    <a:pt x="55" y="1"/>
                  </a:cubicBezTo>
                  <a:cubicBezTo>
                    <a:pt x="54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434"/>
            <p:cNvSpPr>
              <a:spLocks noEditPoints="1"/>
            </p:cNvSpPr>
            <p:nvPr/>
          </p:nvSpPr>
          <p:spPr bwMode="auto">
            <a:xfrm>
              <a:off x="3575050" y="3575050"/>
              <a:ext cx="109538" cy="85725"/>
            </a:xfrm>
            <a:custGeom>
              <a:avLst/>
              <a:gdLst>
                <a:gd name="T0" fmla="*/ 16 w 154"/>
                <a:gd name="T1" fmla="*/ 112 h 122"/>
                <a:gd name="T2" fmla="*/ 12 w 154"/>
                <a:gd name="T3" fmla="*/ 107 h 122"/>
                <a:gd name="T4" fmla="*/ 8 w 154"/>
                <a:gd name="T5" fmla="*/ 101 h 122"/>
                <a:gd name="T6" fmla="*/ 25 w 154"/>
                <a:gd name="T7" fmla="*/ 84 h 122"/>
                <a:gd name="T8" fmla="*/ 137 w 154"/>
                <a:gd name="T9" fmla="*/ 7 h 122"/>
                <a:gd name="T10" fmla="*/ 145 w 154"/>
                <a:gd name="T11" fmla="*/ 20 h 122"/>
                <a:gd name="T12" fmla="*/ 47 w 154"/>
                <a:gd name="T13" fmla="*/ 90 h 122"/>
                <a:gd name="T14" fmla="*/ 16 w 154"/>
                <a:gd name="T15" fmla="*/ 112 h 122"/>
                <a:gd name="T16" fmla="*/ 140 w 154"/>
                <a:gd name="T17" fmla="*/ 0 h 122"/>
                <a:gd name="T18" fmla="*/ 138 w 154"/>
                <a:gd name="T19" fmla="*/ 0 h 122"/>
                <a:gd name="T20" fmla="*/ 20 w 154"/>
                <a:gd name="T21" fmla="*/ 79 h 122"/>
                <a:gd name="T22" fmla="*/ 1 w 154"/>
                <a:gd name="T23" fmla="*/ 99 h 122"/>
                <a:gd name="T24" fmla="*/ 0 w 154"/>
                <a:gd name="T25" fmla="*/ 101 h 122"/>
                <a:gd name="T26" fmla="*/ 1 w 154"/>
                <a:gd name="T27" fmla="*/ 103 h 122"/>
                <a:gd name="T28" fmla="*/ 7 w 154"/>
                <a:gd name="T29" fmla="*/ 111 h 122"/>
                <a:gd name="T30" fmla="*/ 12 w 154"/>
                <a:gd name="T31" fmla="*/ 119 h 122"/>
                <a:gd name="T32" fmla="*/ 14 w 154"/>
                <a:gd name="T33" fmla="*/ 122 h 122"/>
                <a:gd name="T34" fmla="*/ 17 w 154"/>
                <a:gd name="T35" fmla="*/ 120 h 122"/>
                <a:gd name="T36" fmla="*/ 51 w 154"/>
                <a:gd name="T37" fmla="*/ 95 h 122"/>
                <a:gd name="T38" fmla="*/ 152 w 154"/>
                <a:gd name="T39" fmla="*/ 23 h 122"/>
                <a:gd name="T40" fmla="*/ 154 w 154"/>
                <a:gd name="T41" fmla="*/ 21 h 122"/>
                <a:gd name="T42" fmla="*/ 153 w 154"/>
                <a:gd name="T43" fmla="*/ 18 h 122"/>
                <a:gd name="T44" fmla="*/ 141 w 154"/>
                <a:gd name="T45" fmla="*/ 2 h 122"/>
                <a:gd name="T46" fmla="*/ 140 w 154"/>
                <a:gd name="T4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122">
                  <a:moveTo>
                    <a:pt x="16" y="112"/>
                  </a:moveTo>
                  <a:cubicBezTo>
                    <a:pt x="12" y="107"/>
                    <a:pt x="12" y="107"/>
                    <a:pt x="12" y="107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14" y="95"/>
                    <a:pt x="19" y="89"/>
                    <a:pt x="25" y="84"/>
                  </a:cubicBezTo>
                  <a:cubicBezTo>
                    <a:pt x="55" y="52"/>
                    <a:pt x="90" y="21"/>
                    <a:pt x="137" y="7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13" y="43"/>
                    <a:pt x="80" y="66"/>
                    <a:pt x="47" y="90"/>
                  </a:cubicBezTo>
                  <a:cubicBezTo>
                    <a:pt x="16" y="112"/>
                    <a:pt x="16" y="112"/>
                    <a:pt x="16" y="112"/>
                  </a:cubicBezTo>
                  <a:moveTo>
                    <a:pt x="140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88" y="14"/>
                    <a:pt x="52" y="46"/>
                    <a:pt x="20" y="79"/>
                  </a:cubicBezTo>
                  <a:cubicBezTo>
                    <a:pt x="14" y="86"/>
                    <a:pt x="8" y="92"/>
                    <a:pt x="1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12" y="119"/>
                    <a:pt x="12" y="119"/>
                    <a:pt x="12" y="119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85" y="71"/>
                    <a:pt x="118" y="47"/>
                    <a:pt x="152" y="23"/>
                  </a:cubicBezTo>
                  <a:cubicBezTo>
                    <a:pt x="154" y="21"/>
                    <a:pt x="154" y="21"/>
                    <a:pt x="154" y="21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435"/>
            <p:cNvSpPr>
              <a:spLocks noEditPoints="1"/>
            </p:cNvSpPr>
            <p:nvPr/>
          </p:nvSpPr>
          <p:spPr bwMode="auto">
            <a:xfrm>
              <a:off x="3552825" y="3543300"/>
              <a:ext cx="109538" cy="87313"/>
            </a:xfrm>
            <a:custGeom>
              <a:avLst/>
              <a:gdLst>
                <a:gd name="T0" fmla="*/ 18 w 154"/>
                <a:gd name="T1" fmla="*/ 109 h 121"/>
                <a:gd name="T2" fmla="*/ 47 w 154"/>
                <a:gd name="T3" fmla="*/ 76 h 121"/>
                <a:gd name="T4" fmla="*/ 137 w 154"/>
                <a:gd name="T5" fmla="*/ 12 h 121"/>
                <a:gd name="T6" fmla="*/ 109 w 154"/>
                <a:gd name="T7" fmla="*/ 40 h 121"/>
                <a:gd name="T8" fmla="*/ 18 w 154"/>
                <a:gd name="T9" fmla="*/ 109 h 121"/>
                <a:gd name="T10" fmla="*/ 151 w 154"/>
                <a:gd name="T11" fmla="*/ 0 h 121"/>
                <a:gd name="T12" fmla="*/ 42 w 154"/>
                <a:gd name="T13" fmla="*/ 71 h 121"/>
                <a:gd name="T14" fmla="*/ 6 w 154"/>
                <a:gd name="T15" fmla="*/ 113 h 121"/>
                <a:gd name="T16" fmla="*/ 0 w 154"/>
                <a:gd name="T17" fmla="*/ 121 h 121"/>
                <a:gd name="T18" fmla="*/ 10 w 154"/>
                <a:gd name="T19" fmla="*/ 118 h 121"/>
                <a:gd name="T20" fmla="*/ 114 w 154"/>
                <a:gd name="T21" fmla="*/ 44 h 121"/>
                <a:gd name="T22" fmla="*/ 154 w 154"/>
                <a:gd name="T23" fmla="*/ 6 h 121"/>
                <a:gd name="T24" fmla="*/ 151 w 154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21">
                  <a:moveTo>
                    <a:pt x="18" y="109"/>
                  </a:moveTo>
                  <a:cubicBezTo>
                    <a:pt x="29" y="96"/>
                    <a:pt x="38" y="86"/>
                    <a:pt x="47" y="76"/>
                  </a:cubicBezTo>
                  <a:cubicBezTo>
                    <a:pt x="76" y="46"/>
                    <a:pt x="105" y="25"/>
                    <a:pt x="137" y="12"/>
                  </a:cubicBezTo>
                  <a:cubicBezTo>
                    <a:pt x="127" y="21"/>
                    <a:pt x="118" y="31"/>
                    <a:pt x="109" y="40"/>
                  </a:cubicBezTo>
                  <a:cubicBezTo>
                    <a:pt x="81" y="68"/>
                    <a:pt x="55" y="95"/>
                    <a:pt x="18" y="109"/>
                  </a:cubicBezTo>
                  <a:moveTo>
                    <a:pt x="151" y="0"/>
                  </a:moveTo>
                  <a:cubicBezTo>
                    <a:pt x="112" y="13"/>
                    <a:pt x="77" y="35"/>
                    <a:pt x="42" y="71"/>
                  </a:cubicBezTo>
                  <a:cubicBezTo>
                    <a:pt x="31" y="83"/>
                    <a:pt x="19" y="97"/>
                    <a:pt x="6" y="1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53" y="106"/>
                    <a:pt x="84" y="75"/>
                    <a:pt x="114" y="44"/>
                  </a:cubicBezTo>
                  <a:cubicBezTo>
                    <a:pt x="127" y="31"/>
                    <a:pt x="140" y="18"/>
                    <a:pt x="154" y="6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436"/>
            <p:cNvSpPr>
              <a:spLocks noEditPoints="1"/>
            </p:cNvSpPr>
            <p:nvPr/>
          </p:nvSpPr>
          <p:spPr bwMode="auto">
            <a:xfrm>
              <a:off x="3517900" y="3513138"/>
              <a:ext cx="114300" cy="84138"/>
            </a:xfrm>
            <a:custGeom>
              <a:avLst/>
              <a:gdLst>
                <a:gd name="T0" fmla="*/ 23 w 161"/>
                <a:gd name="T1" fmla="*/ 112 h 119"/>
                <a:gd name="T2" fmla="*/ 69 w 161"/>
                <a:gd name="T3" fmla="*/ 71 h 119"/>
                <a:gd name="T4" fmla="*/ 146 w 161"/>
                <a:gd name="T5" fmla="*/ 13 h 119"/>
                <a:gd name="T6" fmla="*/ 111 w 161"/>
                <a:gd name="T7" fmla="*/ 57 h 119"/>
                <a:gd name="T8" fmla="*/ 23 w 161"/>
                <a:gd name="T9" fmla="*/ 112 h 119"/>
                <a:gd name="T10" fmla="*/ 161 w 161"/>
                <a:gd name="T11" fmla="*/ 0 h 119"/>
                <a:gd name="T12" fmla="*/ 153 w 161"/>
                <a:gd name="T13" fmla="*/ 3 h 119"/>
                <a:gd name="T14" fmla="*/ 64 w 161"/>
                <a:gd name="T15" fmla="*/ 66 h 119"/>
                <a:gd name="T16" fmla="*/ 9 w 161"/>
                <a:gd name="T17" fmla="*/ 113 h 119"/>
                <a:gd name="T18" fmla="*/ 0 w 161"/>
                <a:gd name="T19" fmla="*/ 119 h 119"/>
                <a:gd name="T20" fmla="*/ 11 w 161"/>
                <a:gd name="T21" fmla="*/ 119 h 119"/>
                <a:gd name="T22" fmla="*/ 12 w 161"/>
                <a:gd name="T23" fmla="*/ 119 h 119"/>
                <a:gd name="T24" fmla="*/ 116 w 161"/>
                <a:gd name="T25" fmla="*/ 62 h 119"/>
                <a:gd name="T26" fmla="*/ 157 w 161"/>
                <a:gd name="T27" fmla="*/ 8 h 119"/>
                <a:gd name="T28" fmla="*/ 161 w 161"/>
                <a:gd name="T2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119">
                  <a:moveTo>
                    <a:pt x="23" y="112"/>
                  </a:moveTo>
                  <a:cubicBezTo>
                    <a:pt x="40" y="100"/>
                    <a:pt x="55" y="85"/>
                    <a:pt x="69" y="71"/>
                  </a:cubicBezTo>
                  <a:cubicBezTo>
                    <a:pt x="92" y="49"/>
                    <a:pt x="115" y="26"/>
                    <a:pt x="146" y="13"/>
                  </a:cubicBezTo>
                  <a:cubicBezTo>
                    <a:pt x="136" y="28"/>
                    <a:pt x="124" y="44"/>
                    <a:pt x="111" y="57"/>
                  </a:cubicBezTo>
                  <a:cubicBezTo>
                    <a:pt x="82" y="87"/>
                    <a:pt x="49" y="107"/>
                    <a:pt x="23" y="112"/>
                  </a:cubicBezTo>
                  <a:moveTo>
                    <a:pt x="161" y="0"/>
                  </a:moveTo>
                  <a:cubicBezTo>
                    <a:pt x="153" y="3"/>
                    <a:pt x="153" y="3"/>
                    <a:pt x="153" y="3"/>
                  </a:cubicBezTo>
                  <a:cubicBezTo>
                    <a:pt x="116" y="16"/>
                    <a:pt x="90" y="41"/>
                    <a:pt x="64" y="66"/>
                  </a:cubicBezTo>
                  <a:cubicBezTo>
                    <a:pt x="47" y="83"/>
                    <a:pt x="30" y="101"/>
                    <a:pt x="9" y="113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11" y="119"/>
                    <a:pt x="12" y="119"/>
                    <a:pt x="12" y="119"/>
                  </a:cubicBezTo>
                  <a:cubicBezTo>
                    <a:pt x="42" y="119"/>
                    <a:pt x="81" y="97"/>
                    <a:pt x="116" y="62"/>
                  </a:cubicBezTo>
                  <a:cubicBezTo>
                    <a:pt x="131" y="45"/>
                    <a:pt x="146" y="27"/>
                    <a:pt x="157" y="8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437"/>
            <p:cNvSpPr>
              <a:spLocks noEditPoints="1"/>
            </p:cNvSpPr>
            <p:nvPr/>
          </p:nvSpPr>
          <p:spPr bwMode="auto">
            <a:xfrm>
              <a:off x="2093913" y="-257176"/>
              <a:ext cx="601663" cy="642938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2 h 904"/>
                <a:gd name="T6" fmla="*/ 378 w 846"/>
                <a:gd name="T7" fmla="*/ 748 h 904"/>
                <a:gd name="T8" fmla="*/ 273 w 846"/>
                <a:gd name="T9" fmla="*/ 628 h 904"/>
                <a:gd name="T10" fmla="*/ 156 w 846"/>
                <a:gd name="T11" fmla="*/ 493 h 904"/>
                <a:gd name="T12" fmla="*/ 58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0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9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6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0 w 846"/>
                <a:gd name="T41" fmla="*/ 751 h 904"/>
                <a:gd name="T42" fmla="*/ 705 w 846"/>
                <a:gd name="T43" fmla="*/ 803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09 w 846"/>
                <a:gd name="T55" fmla="*/ 155 h 904"/>
                <a:gd name="T56" fmla="*/ 90 w 846"/>
                <a:gd name="T57" fmla="*/ 175 h 904"/>
                <a:gd name="T58" fmla="*/ 77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60 h 904"/>
                <a:gd name="T66" fmla="*/ 246 w 846"/>
                <a:gd name="T67" fmla="*/ 627 h 904"/>
                <a:gd name="T68" fmla="*/ 373 w 846"/>
                <a:gd name="T69" fmla="*/ 777 h 904"/>
                <a:gd name="T70" fmla="*/ 531 w 846"/>
                <a:gd name="T71" fmla="*/ 904 h 904"/>
                <a:gd name="T72" fmla="*/ 531 w 846"/>
                <a:gd name="T73" fmla="*/ 904 h 904"/>
                <a:gd name="T74" fmla="*/ 541 w 846"/>
                <a:gd name="T75" fmla="*/ 904 h 904"/>
                <a:gd name="T76" fmla="*/ 709 w 846"/>
                <a:gd name="T77" fmla="*/ 824 h 904"/>
                <a:gd name="T78" fmla="*/ 711 w 846"/>
                <a:gd name="T79" fmla="*/ 823 h 904"/>
                <a:gd name="T80" fmla="*/ 713 w 846"/>
                <a:gd name="T81" fmla="*/ 821 h 904"/>
                <a:gd name="T82" fmla="*/ 781 w 846"/>
                <a:gd name="T83" fmla="*/ 764 h 904"/>
                <a:gd name="T84" fmla="*/ 777 w 846"/>
                <a:gd name="T85" fmla="*/ 523 h 904"/>
                <a:gd name="T86" fmla="*/ 462 w 846"/>
                <a:gd name="T87" fmla="*/ 100 h 904"/>
                <a:gd name="T88" fmla="*/ 441 w 846"/>
                <a:gd name="T89" fmla="*/ 79 h 904"/>
                <a:gd name="T90" fmla="*/ 393 w 846"/>
                <a:gd name="T91" fmla="*/ 30 h 904"/>
                <a:gd name="T92" fmla="*/ 343 w 846"/>
                <a:gd name="T93" fmla="*/ 1 h 904"/>
                <a:gd name="T94" fmla="*/ 337 w 846"/>
                <a:gd name="T95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8" y="888"/>
                    <a:pt x="525" y="888"/>
                    <a:pt x="523" y="888"/>
                  </a:cubicBezTo>
                  <a:cubicBezTo>
                    <a:pt x="485" y="884"/>
                    <a:pt x="461" y="853"/>
                    <a:pt x="421" y="802"/>
                  </a:cubicBezTo>
                  <a:cubicBezTo>
                    <a:pt x="409" y="786"/>
                    <a:pt x="395" y="768"/>
                    <a:pt x="378" y="748"/>
                  </a:cubicBezTo>
                  <a:cubicBezTo>
                    <a:pt x="344" y="707"/>
                    <a:pt x="308" y="667"/>
                    <a:pt x="273" y="628"/>
                  </a:cubicBezTo>
                  <a:cubicBezTo>
                    <a:pt x="234" y="584"/>
                    <a:pt x="193" y="539"/>
                    <a:pt x="156" y="493"/>
                  </a:cubicBezTo>
                  <a:cubicBezTo>
                    <a:pt x="113" y="441"/>
                    <a:pt x="81" y="391"/>
                    <a:pt x="58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0" y="209"/>
                    <a:pt x="88" y="203"/>
                    <a:pt x="96" y="197"/>
                  </a:cubicBezTo>
                  <a:cubicBezTo>
                    <a:pt x="109" y="187"/>
                    <a:pt x="121" y="177"/>
                    <a:pt x="130" y="167"/>
                  </a:cubicBezTo>
                  <a:cubicBezTo>
                    <a:pt x="142" y="155"/>
                    <a:pt x="151" y="144"/>
                    <a:pt x="159" y="131"/>
                  </a:cubicBezTo>
                  <a:cubicBezTo>
                    <a:pt x="166" y="120"/>
                    <a:pt x="175" y="109"/>
                    <a:pt x="185" y="99"/>
                  </a:cubicBezTo>
                  <a:cubicBezTo>
                    <a:pt x="216" y="68"/>
                    <a:pt x="257" y="49"/>
                    <a:pt x="296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1" y="22"/>
                    <a:pt x="333" y="22"/>
                  </a:cubicBezTo>
                  <a:cubicBezTo>
                    <a:pt x="348" y="24"/>
                    <a:pt x="362" y="31"/>
                    <a:pt x="376" y="46"/>
                  </a:cubicBezTo>
                  <a:cubicBezTo>
                    <a:pt x="393" y="64"/>
                    <a:pt x="411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9"/>
                    <a:pt x="772" y="563"/>
                  </a:cubicBezTo>
                  <a:cubicBezTo>
                    <a:pt x="813" y="651"/>
                    <a:pt x="822" y="699"/>
                    <a:pt x="770" y="751"/>
                  </a:cubicBezTo>
                  <a:cubicBezTo>
                    <a:pt x="756" y="766"/>
                    <a:pt x="735" y="782"/>
                    <a:pt x="705" y="803"/>
                  </a:cubicBezTo>
                  <a:cubicBezTo>
                    <a:pt x="613" y="865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6" y="149"/>
                    <a:pt x="109" y="155"/>
                  </a:cubicBezTo>
                  <a:cubicBezTo>
                    <a:pt x="103" y="162"/>
                    <a:pt x="96" y="169"/>
                    <a:pt x="90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1" y="426"/>
                    <a:pt x="91" y="439"/>
                  </a:cubicBezTo>
                  <a:cubicBezTo>
                    <a:pt x="96" y="446"/>
                    <a:pt x="102" y="453"/>
                    <a:pt x="107" y="460"/>
                  </a:cubicBezTo>
                  <a:cubicBezTo>
                    <a:pt x="149" y="519"/>
                    <a:pt x="198" y="574"/>
                    <a:pt x="246" y="627"/>
                  </a:cubicBezTo>
                  <a:cubicBezTo>
                    <a:pt x="289" y="675"/>
                    <a:pt x="334" y="725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1" y="904"/>
                    <a:pt x="531" y="904"/>
                    <a:pt x="531" y="904"/>
                  </a:cubicBezTo>
                  <a:cubicBezTo>
                    <a:pt x="535" y="904"/>
                    <a:pt x="538" y="904"/>
                    <a:pt x="541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2" y="822"/>
                    <a:pt x="712" y="822"/>
                    <a:pt x="713" y="821"/>
                  </a:cubicBezTo>
                  <a:cubicBezTo>
                    <a:pt x="743" y="799"/>
                    <a:pt x="764" y="781"/>
                    <a:pt x="781" y="764"/>
                  </a:cubicBezTo>
                  <a:cubicBezTo>
                    <a:pt x="846" y="699"/>
                    <a:pt x="845" y="647"/>
                    <a:pt x="777" y="523"/>
                  </a:cubicBezTo>
                  <a:cubicBezTo>
                    <a:pt x="695" y="373"/>
                    <a:pt x="592" y="235"/>
                    <a:pt x="462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5" y="63"/>
                    <a:pt x="408" y="47"/>
                    <a:pt x="393" y="30"/>
                  </a:cubicBezTo>
                  <a:cubicBezTo>
                    <a:pt x="377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438"/>
            <p:cNvSpPr>
              <a:spLocks noEditPoints="1"/>
            </p:cNvSpPr>
            <p:nvPr/>
          </p:nvSpPr>
          <p:spPr bwMode="auto">
            <a:xfrm>
              <a:off x="2179638" y="-158751"/>
              <a:ext cx="427038" cy="458788"/>
            </a:xfrm>
            <a:custGeom>
              <a:avLst/>
              <a:gdLst>
                <a:gd name="T0" fmla="*/ 378 w 601"/>
                <a:gd name="T1" fmla="*/ 614 h 645"/>
                <a:gd name="T2" fmla="*/ 375 w 601"/>
                <a:gd name="T3" fmla="*/ 614 h 645"/>
                <a:gd name="T4" fmla="*/ 332 w 601"/>
                <a:gd name="T5" fmla="*/ 586 h 645"/>
                <a:gd name="T6" fmla="*/ 239 w 601"/>
                <a:gd name="T7" fmla="*/ 481 h 645"/>
                <a:gd name="T8" fmla="*/ 53 w 601"/>
                <a:gd name="T9" fmla="*/ 251 h 645"/>
                <a:gd name="T10" fmla="*/ 48 w 601"/>
                <a:gd name="T11" fmla="*/ 190 h 645"/>
                <a:gd name="T12" fmla="*/ 59 w 601"/>
                <a:gd name="T13" fmla="*/ 181 h 645"/>
                <a:gd name="T14" fmla="*/ 134 w 601"/>
                <a:gd name="T15" fmla="*/ 124 h 645"/>
                <a:gd name="T16" fmla="*/ 254 w 601"/>
                <a:gd name="T17" fmla="*/ 34 h 645"/>
                <a:gd name="T18" fmla="*/ 282 w 601"/>
                <a:gd name="T19" fmla="*/ 24 h 645"/>
                <a:gd name="T20" fmla="*/ 285 w 601"/>
                <a:gd name="T21" fmla="*/ 24 h 645"/>
                <a:gd name="T22" fmla="*/ 323 w 601"/>
                <a:gd name="T23" fmla="*/ 51 h 645"/>
                <a:gd name="T24" fmla="*/ 352 w 601"/>
                <a:gd name="T25" fmla="*/ 77 h 645"/>
                <a:gd name="T26" fmla="*/ 353 w 601"/>
                <a:gd name="T27" fmla="*/ 77 h 645"/>
                <a:gd name="T28" fmla="*/ 353 w 601"/>
                <a:gd name="T29" fmla="*/ 77 h 645"/>
                <a:gd name="T30" fmla="*/ 559 w 601"/>
                <a:gd name="T31" fmla="*/ 404 h 645"/>
                <a:gd name="T32" fmla="*/ 552 w 601"/>
                <a:gd name="T33" fmla="*/ 471 h 645"/>
                <a:gd name="T34" fmla="*/ 536 w 601"/>
                <a:gd name="T35" fmla="*/ 485 h 645"/>
                <a:gd name="T36" fmla="*/ 471 w 601"/>
                <a:gd name="T37" fmla="*/ 541 h 645"/>
                <a:gd name="T38" fmla="*/ 454 w 601"/>
                <a:gd name="T39" fmla="*/ 558 h 645"/>
                <a:gd name="T40" fmla="*/ 452 w 601"/>
                <a:gd name="T41" fmla="*/ 561 h 645"/>
                <a:gd name="T42" fmla="*/ 435 w 601"/>
                <a:gd name="T43" fmla="*/ 578 h 645"/>
                <a:gd name="T44" fmla="*/ 424 w 601"/>
                <a:gd name="T45" fmla="*/ 588 h 645"/>
                <a:gd name="T46" fmla="*/ 378 w 601"/>
                <a:gd name="T47" fmla="*/ 614 h 645"/>
                <a:gd name="T48" fmla="*/ 281 w 601"/>
                <a:gd name="T49" fmla="*/ 0 h 645"/>
                <a:gd name="T50" fmla="*/ 214 w 601"/>
                <a:gd name="T51" fmla="*/ 40 h 645"/>
                <a:gd name="T52" fmla="*/ 166 w 601"/>
                <a:gd name="T53" fmla="*/ 81 h 645"/>
                <a:gd name="T54" fmla="*/ 0 w 601"/>
                <a:gd name="T55" fmla="*/ 194 h 645"/>
                <a:gd name="T56" fmla="*/ 4 w 601"/>
                <a:gd name="T57" fmla="*/ 203 h 645"/>
                <a:gd name="T58" fmla="*/ 11 w 601"/>
                <a:gd name="T59" fmla="*/ 219 h 645"/>
                <a:gd name="T60" fmla="*/ 275 w 601"/>
                <a:gd name="T61" fmla="*/ 553 h 645"/>
                <a:gd name="T62" fmla="*/ 339 w 601"/>
                <a:gd name="T63" fmla="*/ 627 h 645"/>
                <a:gd name="T64" fmla="*/ 367 w 601"/>
                <a:gd name="T65" fmla="*/ 645 h 645"/>
                <a:gd name="T66" fmla="*/ 370 w 601"/>
                <a:gd name="T67" fmla="*/ 645 h 645"/>
                <a:gd name="T68" fmla="*/ 404 w 601"/>
                <a:gd name="T69" fmla="*/ 627 h 645"/>
                <a:gd name="T70" fmla="*/ 431 w 601"/>
                <a:gd name="T71" fmla="*/ 603 h 645"/>
                <a:gd name="T72" fmla="*/ 538 w 601"/>
                <a:gd name="T73" fmla="*/ 507 h 645"/>
                <a:gd name="T74" fmla="*/ 557 w 601"/>
                <a:gd name="T75" fmla="*/ 489 h 645"/>
                <a:gd name="T76" fmla="*/ 558 w 601"/>
                <a:gd name="T77" fmla="*/ 351 h 645"/>
                <a:gd name="T78" fmla="*/ 530 w 601"/>
                <a:gd name="T79" fmla="*/ 311 h 645"/>
                <a:gd name="T80" fmla="*/ 462 w 601"/>
                <a:gd name="T81" fmla="*/ 205 h 645"/>
                <a:gd name="T82" fmla="*/ 345 w 601"/>
                <a:gd name="T83" fmla="*/ 43 h 645"/>
                <a:gd name="T84" fmla="*/ 284 w 601"/>
                <a:gd name="T85" fmla="*/ 0 h 645"/>
                <a:gd name="T86" fmla="*/ 281 w 601"/>
                <a:gd name="T8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5">
                  <a:moveTo>
                    <a:pt x="378" y="614"/>
                  </a:moveTo>
                  <a:cubicBezTo>
                    <a:pt x="377" y="614"/>
                    <a:pt x="376" y="614"/>
                    <a:pt x="375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4" y="410"/>
                    <a:pt x="106" y="336"/>
                    <a:pt x="53" y="251"/>
                  </a:cubicBezTo>
                  <a:cubicBezTo>
                    <a:pt x="38" y="228"/>
                    <a:pt x="29" y="210"/>
                    <a:pt x="48" y="190"/>
                  </a:cubicBezTo>
                  <a:cubicBezTo>
                    <a:pt x="51" y="187"/>
                    <a:pt x="55" y="184"/>
                    <a:pt x="59" y="181"/>
                  </a:cubicBezTo>
                  <a:cubicBezTo>
                    <a:pt x="84" y="162"/>
                    <a:pt x="110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2" y="61"/>
                    <a:pt x="341" y="71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2" y="452"/>
                    <a:pt x="552" y="471"/>
                  </a:cubicBezTo>
                  <a:cubicBezTo>
                    <a:pt x="548" y="476"/>
                    <a:pt x="542" y="480"/>
                    <a:pt x="536" y="485"/>
                  </a:cubicBezTo>
                  <a:cubicBezTo>
                    <a:pt x="511" y="502"/>
                    <a:pt x="489" y="523"/>
                    <a:pt x="471" y="541"/>
                  </a:cubicBezTo>
                  <a:cubicBezTo>
                    <a:pt x="465" y="547"/>
                    <a:pt x="460" y="553"/>
                    <a:pt x="454" y="558"/>
                  </a:cubicBezTo>
                  <a:cubicBezTo>
                    <a:pt x="452" y="561"/>
                    <a:pt x="452" y="561"/>
                    <a:pt x="452" y="561"/>
                  </a:cubicBezTo>
                  <a:cubicBezTo>
                    <a:pt x="446" y="566"/>
                    <a:pt x="441" y="572"/>
                    <a:pt x="435" y="578"/>
                  </a:cubicBezTo>
                  <a:cubicBezTo>
                    <a:pt x="432" y="581"/>
                    <a:pt x="428" y="585"/>
                    <a:pt x="424" y="588"/>
                  </a:cubicBezTo>
                  <a:cubicBezTo>
                    <a:pt x="411" y="601"/>
                    <a:pt x="395" y="614"/>
                    <a:pt x="378" y="614"/>
                  </a:cubicBezTo>
                  <a:moveTo>
                    <a:pt x="281" y="0"/>
                  </a:moveTo>
                  <a:cubicBezTo>
                    <a:pt x="265" y="0"/>
                    <a:pt x="247" y="13"/>
                    <a:pt x="214" y="40"/>
                  </a:cubicBezTo>
                  <a:cubicBezTo>
                    <a:pt x="197" y="53"/>
                    <a:pt x="182" y="67"/>
                    <a:pt x="166" y="81"/>
                  </a:cubicBezTo>
                  <a:cubicBezTo>
                    <a:pt x="117" y="123"/>
                    <a:pt x="67" y="168"/>
                    <a:pt x="0" y="194"/>
                  </a:cubicBezTo>
                  <a:cubicBezTo>
                    <a:pt x="2" y="197"/>
                    <a:pt x="3" y="200"/>
                    <a:pt x="4" y="203"/>
                  </a:cubicBezTo>
                  <a:cubicBezTo>
                    <a:pt x="6" y="209"/>
                    <a:pt x="8" y="215"/>
                    <a:pt x="11" y="219"/>
                  </a:cubicBezTo>
                  <a:cubicBezTo>
                    <a:pt x="88" y="339"/>
                    <a:pt x="183" y="448"/>
                    <a:pt x="275" y="553"/>
                  </a:cubicBezTo>
                  <a:cubicBezTo>
                    <a:pt x="296" y="577"/>
                    <a:pt x="318" y="602"/>
                    <a:pt x="339" y="627"/>
                  </a:cubicBezTo>
                  <a:cubicBezTo>
                    <a:pt x="349" y="638"/>
                    <a:pt x="358" y="644"/>
                    <a:pt x="367" y="645"/>
                  </a:cubicBezTo>
                  <a:cubicBezTo>
                    <a:pt x="368" y="645"/>
                    <a:pt x="369" y="645"/>
                    <a:pt x="370" y="645"/>
                  </a:cubicBezTo>
                  <a:cubicBezTo>
                    <a:pt x="380" y="645"/>
                    <a:pt x="391" y="639"/>
                    <a:pt x="404" y="627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7"/>
                  </a:cubicBezTo>
                  <a:cubicBezTo>
                    <a:pt x="545" y="500"/>
                    <a:pt x="551" y="495"/>
                    <a:pt x="557" y="489"/>
                  </a:cubicBezTo>
                  <a:cubicBezTo>
                    <a:pt x="601" y="445"/>
                    <a:pt x="601" y="417"/>
                    <a:pt x="558" y="351"/>
                  </a:cubicBezTo>
                  <a:cubicBezTo>
                    <a:pt x="549" y="338"/>
                    <a:pt x="540" y="325"/>
                    <a:pt x="530" y="311"/>
                  </a:cubicBezTo>
                  <a:cubicBezTo>
                    <a:pt x="504" y="277"/>
                    <a:pt x="483" y="241"/>
                    <a:pt x="462" y="205"/>
                  </a:cubicBezTo>
                  <a:cubicBezTo>
                    <a:pt x="428" y="148"/>
                    <a:pt x="394" y="90"/>
                    <a:pt x="345" y="43"/>
                  </a:cubicBezTo>
                  <a:cubicBezTo>
                    <a:pt x="315" y="14"/>
                    <a:pt x="299" y="2"/>
                    <a:pt x="284" y="0"/>
                  </a:cubicBezTo>
                  <a:cubicBezTo>
                    <a:pt x="283" y="0"/>
                    <a:pt x="282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439"/>
            <p:cNvSpPr>
              <a:spLocks noEditPoints="1"/>
            </p:cNvSpPr>
            <p:nvPr/>
          </p:nvSpPr>
          <p:spPr bwMode="auto">
            <a:xfrm>
              <a:off x="2519363" y="222250"/>
              <a:ext cx="103188" cy="95250"/>
            </a:xfrm>
            <a:custGeom>
              <a:avLst/>
              <a:gdLst>
                <a:gd name="T0" fmla="*/ 63 w 145"/>
                <a:gd name="T1" fmla="*/ 50 h 135"/>
                <a:gd name="T2" fmla="*/ 121 w 145"/>
                <a:gd name="T3" fmla="*/ 24 h 135"/>
                <a:gd name="T4" fmla="*/ 133 w 145"/>
                <a:gd name="T5" fmla="*/ 15 h 135"/>
                <a:gd name="T6" fmla="*/ 100 w 145"/>
                <a:gd name="T7" fmla="*/ 63 h 135"/>
                <a:gd name="T8" fmla="*/ 22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4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7 w 145"/>
                <a:gd name="T23" fmla="*/ 50 h 135"/>
                <a:gd name="T24" fmla="*/ 63 w 145"/>
                <a:gd name="T25" fmla="*/ 50 h 135"/>
                <a:gd name="T26" fmla="*/ 145 w 145"/>
                <a:gd name="T27" fmla="*/ 0 h 135"/>
                <a:gd name="T28" fmla="*/ 138 w 145"/>
                <a:gd name="T29" fmla="*/ 5 h 135"/>
                <a:gd name="T30" fmla="*/ 118 w 145"/>
                <a:gd name="T31" fmla="*/ 19 h 135"/>
                <a:gd name="T32" fmla="*/ 63 w 145"/>
                <a:gd name="T33" fmla="*/ 44 h 135"/>
                <a:gd name="T34" fmla="*/ 58 w 145"/>
                <a:gd name="T35" fmla="*/ 44 h 135"/>
                <a:gd name="T36" fmla="*/ 47 w 145"/>
                <a:gd name="T37" fmla="*/ 42 h 135"/>
                <a:gd name="T38" fmla="*/ 45 w 145"/>
                <a:gd name="T39" fmla="*/ 42 h 135"/>
                <a:gd name="T40" fmla="*/ 44 w 145"/>
                <a:gd name="T41" fmla="*/ 42 h 135"/>
                <a:gd name="T42" fmla="*/ 32 w 145"/>
                <a:gd name="T43" fmla="*/ 48 h 135"/>
                <a:gd name="T44" fmla="*/ 25 w 145"/>
                <a:gd name="T45" fmla="*/ 69 h 135"/>
                <a:gd name="T46" fmla="*/ 2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5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3" y="50"/>
                  </a:moveTo>
                  <a:cubicBezTo>
                    <a:pt x="87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4" y="48"/>
                    <a:pt x="100" y="63"/>
                  </a:cubicBezTo>
                  <a:cubicBezTo>
                    <a:pt x="78" y="85"/>
                    <a:pt x="51" y="101"/>
                    <a:pt x="22" y="118"/>
                  </a:cubicBezTo>
                  <a:cubicBezTo>
                    <a:pt x="20" y="119"/>
                    <a:pt x="17" y="121"/>
                    <a:pt x="15" y="122"/>
                  </a:cubicBezTo>
                  <a:cubicBezTo>
                    <a:pt x="27" y="106"/>
                    <a:pt x="36" y="90"/>
                    <a:pt x="30" y="67"/>
                  </a:cubicBezTo>
                  <a:cubicBezTo>
                    <a:pt x="29" y="63"/>
                    <a:pt x="32" y="56"/>
                    <a:pt x="36" y="52"/>
                  </a:cubicBezTo>
                  <a:cubicBezTo>
                    <a:pt x="39" y="49"/>
                    <a:pt x="42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5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8" y="19"/>
                  </a:cubicBezTo>
                  <a:cubicBezTo>
                    <a:pt x="101" y="32"/>
                    <a:pt x="85" y="44"/>
                    <a:pt x="63" y="44"/>
                  </a:cubicBezTo>
                  <a:cubicBezTo>
                    <a:pt x="61" y="44"/>
                    <a:pt x="59" y="44"/>
                    <a:pt x="58" y="44"/>
                  </a:cubicBezTo>
                  <a:cubicBezTo>
                    <a:pt x="54" y="44"/>
                    <a:pt x="50" y="43"/>
                    <a:pt x="47" y="42"/>
                  </a:cubicBezTo>
                  <a:cubicBezTo>
                    <a:pt x="46" y="42"/>
                    <a:pt x="46" y="42"/>
                    <a:pt x="45" y="42"/>
                  </a:cubicBezTo>
                  <a:cubicBezTo>
                    <a:pt x="45" y="42"/>
                    <a:pt x="44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7" y="53"/>
                    <a:pt x="23" y="61"/>
                    <a:pt x="25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3" y="107"/>
                    <a:pt x="82" y="90"/>
                    <a:pt x="104" y="67"/>
                  </a:cubicBezTo>
                  <a:cubicBezTo>
                    <a:pt x="122" y="49"/>
                    <a:pt x="134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440"/>
            <p:cNvSpPr>
              <a:spLocks noEditPoints="1"/>
            </p:cNvSpPr>
            <p:nvPr/>
          </p:nvSpPr>
          <p:spPr bwMode="auto">
            <a:xfrm>
              <a:off x="2260600" y="-14288"/>
              <a:ext cx="227013" cy="133350"/>
            </a:xfrm>
            <a:custGeom>
              <a:avLst/>
              <a:gdLst>
                <a:gd name="T0" fmla="*/ 144 w 320"/>
                <a:gd name="T1" fmla="*/ 167 h 187"/>
                <a:gd name="T2" fmla="*/ 136 w 320"/>
                <a:gd name="T3" fmla="*/ 167 h 187"/>
                <a:gd name="T4" fmla="*/ 94 w 320"/>
                <a:gd name="T5" fmla="*/ 152 h 187"/>
                <a:gd name="T6" fmla="*/ 29 w 320"/>
                <a:gd name="T7" fmla="*/ 32 h 187"/>
                <a:gd name="T8" fmla="*/ 29 w 320"/>
                <a:gd name="T9" fmla="*/ 30 h 187"/>
                <a:gd name="T10" fmla="*/ 32 w 320"/>
                <a:gd name="T11" fmla="*/ 30 h 187"/>
                <a:gd name="T12" fmla="*/ 48 w 320"/>
                <a:gd name="T13" fmla="*/ 28 h 187"/>
                <a:gd name="T14" fmla="*/ 55 w 320"/>
                <a:gd name="T15" fmla="*/ 29 h 187"/>
                <a:gd name="T16" fmla="*/ 83 w 320"/>
                <a:gd name="T17" fmla="*/ 61 h 187"/>
                <a:gd name="T18" fmla="*/ 128 w 320"/>
                <a:gd name="T19" fmla="*/ 128 h 187"/>
                <a:gd name="T20" fmla="*/ 147 w 320"/>
                <a:gd name="T21" fmla="*/ 132 h 187"/>
                <a:gd name="T22" fmla="*/ 155 w 320"/>
                <a:gd name="T23" fmla="*/ 132 h 187"/>
                <a:gd name="T24" fmla="*/ 225 w 320"/>
                <a:gd name="T25" fmla="*/ 103 h 187"/>
                <a:gd name="T26" fmla="*/ 239 w 320"/>
                <a:gd name="T27" fmla="*/ 89 h 187"/>
                <a:gd name="T28" fmla="*/ 250 w 320"/>
                <a:gd name="T29" fmla="*/ 77 h 187"/>
                <a:gd name="T30" fmla="*/ 267 w 320"/>
                <a:gd name="T31" fmla="*/ 60 h 187"/>
                <a:gd name="T32" fmla="*/ 270 w 320"/>
                <a:gd name="T33" fmla="*/ 57 h 187"/>
                <a:gd name="T34" fmla="*/ 272 w 320"/>
                <a:gd name="T35" fmla="*/ 61 h 187"/>
                <a:gd name="T36" fmla="*/ 270 w 320"/>
                <a:gd name="T37" fmla="*/ 116 h 187"/>
                <a:gd name="T38" fmla="*/ 249 w 320"/>
                <a:gd name="T39" fmla="*/ 129 h 187"/>
                <a:gd name="T40" fmla="*/ 226 w 320"/>
                <a:gd name="T41" fmla="*/ 140 h 187"/>
                <a:gd name="T42" fmla="*/ 144 w 320"/>
                <a:gd name="T43" fmla="*/ 167 h 187"/>
                <a:gd name="T44" fmla="*/ 47 w 320"/>
                <a:gd name="T45" fmla="*/ 0 h 187"/>
                <a:gd name="T46" fmla="*/ 24 w 320"/>
                <a:gd name="T47" fmla="*/ 8 h 187"/>
                <a:gd name="T48" fmla="*/ 16 w 320"/>
                <a:gd name="T49" fmla="*/ 14 h 187"/>
                <a:gd name="T50" fmla="*/ 14 w 320"/>
                <a:gd name="T51" fmla="*/ 83 h 187"/>
                <a:gd name="T52" fmla="*/ 132 w 320"/>
                <a:gd name="T53" fmla="*/ 187 h 187"/>
                <a:gd name="T54" fmla="*/ 132 w 320"/>
                <a:gd name="T55" fmla="*/ 187 h 187"/>
                <a:gd name="T56" fmla="*/ 143 w 320"/>
                <a:gd name="T57" fmla="*/ 187 h 187"/>
                <a:gd name="T58" fmla="*/ 292 w 320"/>
                <a:gd name="T59" fmla="*/ 121 h 187"/>
                <a:gd name="T60" fmla="*/ 318 w 320"/>
                <a:gd name="T61" fmla="*/ 78 h 187"/>
                <a:gd name="T62" fmla="*/ 287 w 320"/>
                <a:gd name="T63" fmla="*/ 49 h 187"/>
                <a:gd name="T64" fmla="*/ 260 w 320"/>
                <a:gd name="T65" fmla="*/ 40 h 187"/>
                <a:gd name="T66" fmla="*/ 257 w 320"/>
                <a:gd name="T67" fmla="*/ 40 h 187"/>
                <a:gd name="T68" fmla="*/ 234 w 320"/>
                <a:gd name="T69" fmla="*/ 50 h 187"/>
                <a:gd name="T70" fmla="*/ 219 w 320"/>
                <a:gd name="T71" fmla="*/ 73 h 187"/>
                <a:gd name="T72" fmla="*/ 206 w 320"/>
                <a:gd name="T73" fmla="*/ 90 h 187"/>
                <a:gd name="T74" fmla="*/ 160 w 320"/>
                <a:gd name="T75" fmla="*/ 109 h 187"/>
                <a:gd name="T76" fmla="*/ 152 w 320"/>
                <a:gd name="T77" fmla="*/ 108 h 187"/>
                <a:gd name="T78" fmla="*/ 141 w 320"/>
                <a:gd name="T79" fmla="*/ 107 h 187"/>
                <a:gd name="T80" fmla="*/ 116 w 320"/>
                <a:gd name="T81" fmla="*/ 92 h 187"/>
                <a:gd name="T82" fmla="*/ 117 w 320"/>
                <a:gd name="T83" fmla="*/ 47 h 187"/>
                <a:gd name="T84" fmla="*/ 107 w 320"/>
                <a:gd name="T85" fmla="*/ 24 h 187"/>
                <a:gd name="T86" fmla="*/ 90 w 320"/>
                <a:gd name="T87" fmla="*/ 15 h 187"/>
                <a:gd name="T88" fmla="*/ 51 w 320"/>
                <a:gd name="T89" fmla="*/ 1 h 187"/>
                <a:gd name="T90" fmla="*/ 47 w 320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0" h="187">
                  <a:moveTo>
                    <a:pt x="144" y="167"/>
                  </a:moveTo>
                  <a:cubicBezTo>
                    <a:pt x="142" y="167"/>
                    <a:pt x="139" y="167"/>
                    <a:pt x="136" y="167"/>
                  </a:cubicBezTo>
                  <a:cubicBezTo>
                    <a:pt x="122" y="166"/>
                    <a:pt x="108" y="161"/>
                    <a:pt x="94" y="152"/>
                  </a:cubicBezTo>
                  <a:cubicBezTo>
                    <a:pt x="59" y="130"/>
                    <a:pt x="19" y="96"/>
                    <a:pt x="29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8" y="29"/>
                    <a:pt x="44" y="28"/>
                    <a:pt x="48" y="28"/>
                  </a:cubicBezTo>
                  <a:cubicBezTo>
                    <a:pt x="51" y="28"/>
                    <a:pt x="53" y="28"/>
                    <a:pt x="55" y="29"/>
                  </a:cubicBezTo>
                  <a:cubicBezTo>
                    <a:pt x="74" y="30"/>
                    <a:pt x="83" y="41"/>
                    <a:pt x="83" y="61"/>
                  </a:cubicBezTo>
                  <a:cubicBezTo>
                    <a:pt x="82" y="96"/>
                    <a:pt x="97" y="119"/>
                    <a:pt x="128" y="128"/>
                  </a:cubicBezTo>
                  <a:cubicBezTo>
                    <a:pt x="134" y="130"/>
                    <a:pt x="141" y="132"/>
                    <a:pt x="147" y="132"/>
                  </a:cubicBezTo>
                  <a:cubicBezTo>
                    <a:pt x="150" y="132"/>
                    <a:pt x="152" y="132"/>
                    <a:pt x="155" y="132"/>
                  </a:cubicBezTo>
                  <a:cubicBezTo>
                    <a:pt x="179" y="132"/>
                    <a:pt x="203" y="122"/>
                    <a:pt x="225" y="103"/>
                  </a:cubicBezTo>
                  <a:cubicBezTo>
                    <a:pt x="229" y="98"/>
                    <a:pt x="234" y="94"/>
                    <a:pt x="239" y="89"/>
                  </a:cubicBezTo>
                  <a:cubicBezTo>
                    <a:pt x="242" y="85"/>
                    <a:pt x="246" y="82"/>
                    <a:pt x="250" y="77"/>
                  </a:cubicBezTo>
                  <a:cubicBezTo>
                    <a:pt x="255" y="72"/>
                    <a:pt x="261" y="67"/>
                    <a:pt x="267" y="60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72" y="61"/>
                    <a:pt x="272" y="61"/>
                    <a:pt x="272" y="61"/>
                  </a:cubicBezTo>
                  <a:cubicBezTo>
                    <a:pt x="283" y="85"/>
                    <a:pt x="283" y="103"/>
                    <a:pt x="270" y="116"/>
                  </a:cubicBezTo>
                  <a:cubicBezTo>
                    <a:pt x="265" y="121"/>
                    <a:pt x="258" y="125"/>
                    <a:pt x="249" y="129"/>
                  </a:cubicBezTo>
                  <a:cubicBezTo>
                    <a:pt x="241" y="133"/>
                    <a:pt x="234" y="137"/>
                    <a:pt x="226" y="140"/>
                  </a:cubicBezTo>
                  <a:cubicBezTo>
                    <a:pt x="200" y="154"/>
                    <a:pt x="173" y="167"/>
                    <a:pt x="144" y="167"/>
                  </a:cubicBezTo>
                  <a:moveTo>
                    <a:pt x="47" y="0"/>
                  </a:moveTo>
                  <a:cubicBezTo>
                    <a:pt x="39" y="0"/>
                    <a:pt x="32" y="3"/>
                    <a:pt x="24" y="8"/>
                  </a:cubicBezTo>
                  <a:cubicBezTo>
                    <a:pt x="21" y="10"/>
                    <a:pt x="18" y="12"/>
                    <a:pt x="16" y="14"/>
                  </a:cubicBezTo>
                  <a:cubicBezTo>
                    <a:pt x="1" y="29"/>
                    <a:pt x="0" y="52"/>
                    <a:pt x="14" y="83"/>
                  </a:cubicBezTo>
                  <a:cubicBezTo>
                    <a:pt x="43" y="147"/>
                    <a:pt x="83" y="182"/>
                    <a:pt x="132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6" y="187"/>
                    <a:pt x="139" y="187"/>
                    <a:pt x="143" y="187"/>
                  </a:cubicBezTo>
                  <a:cubicBezTo>
                    <a:pt x="187" y="187"/>
                    <a:pt x="236" y="165"/>
                    <a:pt x="292" y="121"/>
                  </a:cubicBezTo>
                  <a:cubicBezTo>
                    <a:pt x="312" y="101"/>
                    <a:pt x="320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7" y="44"/>
                    <a:pt x="268" y="41"/>
                    <a:pt x="260" y="40"/>
                  </a:cubicBezTo>
                  <a:cubicBezTo>
                    <a:pt x="259" y="40"/>
                    <a:pt x="258" y="40"/>
                    <a:pt x="257" y="40"/>
                  </a:cubicBezTo>
                  <a:cubicBezTo>
                    <a:pt x="248" y="40"/>
                    <a:pt x="241" y="43"/>
                    <a:pt x="234" y="50"/>
                  </a:cubicBezTo>
                  <a:cubicBezTo>
                    <a:pt x="229" y="55"/>
                    <a:pt x="224" y="63"/>
                    <a:pt x="219" y="73"/>
                  </a:cubicBezTo>
                  <a:cubicBezTo>
                    <a:pt x="215" y="80"/>
                    <a:pt x="211" y="86"/>
                    <a:pt x="206" y="90"/>
                  </a:cubicBezTo>
                  <a:cubicBezTo>
                    <a:pt x="194" y="102"/>
                    <a:pt x="178" y="109"/>
                    <a:pt x="160" y="109"/>
                  </a:cubicBezTo>
                  <a:cubicBezTo>
                    <a:pt x="157" y="109"/>
                    <a:pt x="154" y="109"/>
                    <a:pt x="152" y="108"/>
                  </a:cubicBezTo>
                  <a:cubicBezTo>
                    <a:pt x="148" y="108"/>
                    <a:pt x="144" y="107"/>
                    <a:pt x="141" y="107"/>
                  </a:cubicBezTo>
                  <a:cubicBezTo>
                    <a:pt x="128" y="104"/>
                    <a:pt x="120" y="99"/>
                    <a:pt x="116" y="92"/>
                  </a:cubicBezTo>
                  <a:cubicBezTo>
                    <a:pt x="109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7" y="24"/>
                  </a:cubicBezTo>
                  <a:cubicBezTo>
                    <a:pt x="101" y="21"/>
                    <a:pt x="95" y="18"/>
                    <a:pt x="90" y="15"/>
                  </a:cubicBezTo>
                  <a:cubicBezTo>
                    <a:pt x="77" y="9"/>
                    <a:pt x="64" y="2"/>
                    <a:pt x="51" y="1"/>
                  </a:cubicBezTo>
                  <a:cubicBezTo>
                    <a:pt x="50" y="0"/>
                    <a:pt x="48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441"/>
            <p:cNvSpPr>
              <a:spLocks noEditPoints="1"/>
            </p:cNvSpPr>
            <p:nvPr/>
          </p:nvSpPr>
          <p:spPr bwMode="auto">
            <a:xfrm>
              <a:off x="2441575" y="163512"/>
              <a:ext cx="101600" cy="79375"/>
            </a:xfrm>
            <a:custGeom>
              <a:avLst/>
              <a:gdLst>
                <a:gd name="T0" fmla="*/ 14 w 142"/>
                <a:gd name="T1" fmla="*/ 101 h 110"/>
                <a:gd name="T2" fmla="*/ 11 w 142"/>
                <a:gd name="T3" fmla="*/ 97 h 110"/>
                <a:gd name="T4" fmla="*/ 7 w 142"/>
                <a:gd name="T5" fmla="*/ 91 h 110"/>
                <a:gd name="T6" fmla="*/ 23 w 142"/>
                <a:gd name="T7" fmla="*/ 75 h 110"/>
                <a:gd name="T8" fmla="*/ 127 w 142"/>
                <a:gd name="T9" fmla="*/ 7 h 110"/>
                <a:gd name="T10" fmla="*/ 134 w 142"/>
                <a:gd name="T11" fmla="*/ 18 h 110"/>
                <a:gd name="T12" fmla="*/ 44 w 142"/>
                <a:gd name="T13" fmla="*/ 81 h 110"/>
                <a:gd name="T14" fmla="*/ 14 w 142"/>
                <a:gd name="T15" fmla="*/ 101 h 110"/>
                <a:gd name="T16" fmla="*/ 129 w 142"/>
                <a:gd name="T17" fmla="*/ 0 h 110"/>
                <a:gd name="T18" fmla="*/ 127 w 142"/>
                <a:gd name="T19" fmla="*/ 0 h 110"/>
                <a:gd name="T20" fmla="*/ 18 w 142"/>
                <a:gd name="T21" fmla="*/ 71 h 110"/>
                <a:gd name="T22" fmla="*/ 1 w 142"/>
                <a:gd name="T23" fmla="*/ 88 h 110"/>
                <a:gd name="T24" fmla="*/ 0 w 142"/>
                <a:gd name="T25" fmla="*/ 90 h 110"/>
                <a:gd name="T26" fmla="*/ 1 w 142"/>
                <a:gd name="T27" fmla="*/ 92 h 110"/>
                <a:gd name="T28" fmla="*/ 6 w 142"/>
                <a:gd name="T29" fmla="*/ 100 h 110"/>
                <a:gd name="T30" fmla="*/ 11 w 142"/>
                <a:gd name="T31" fmla="*/ 107 h 110"/>
                <a:gd name="T32" fmla="*/ 13 w 142"/>
                <a:gd name="T33" fmla="*/ 110 h 110"/>
                <a:gd name="T34" fmla="*/ 15 w 142"/>
                <a:gd name="T35" fmla="*/ 108 h 110"/>
                <a:gd name="T36" fmla="*/ 47 w 142"/>
                <a:gd name="T37" fmla="*/ 86 h 110"/>
                <a:gd name="T38" fmla="*/ 140 w 142"/>
                <a:gd name="T39" fmla="*/ 21 h 110"/>
                <a:gd name="T40" fmla="*/ 142 w 142"/>
                <a:gd name="T41" fmla="*/ 19 h 110"/>
                <a:gd name="T42" fmla="*/ 141 w 142"/>
                <a:gd name="T43" fmla="*/ 17 h 110"/>
                <a:gd name="T44" fmla="*/ 131 w 142"/>
                <a:gd name="T45" fmla="*/ 2 h 110"/>
                <a:gd name="T46" fmla="*/ 129 w 142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110">
                  <a:moveTo>
                    <a:pt x="14" y="101"/>
                  </a:moveTo>
                  <a:cubicBezTo>
                    <a:pt x="11" y="97"/>
                    <a:pt x="11" y="97"/>
                    <a:pt x="11" y="97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2" y="86"/>
                    <a:pt x="18" y="80"/>
                    <a:pt x="23" y="75"/>
                  </a:cubicBezTo>
                  <a:cubicBezTo>
                    <a:pt x="51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4" y="101"/>
                    <a:pt x="14" y="101"/>
                    <a:pt x="14" y="101"/>
                  </a:cubicBezTo>
                  <a:moveTo>
                    <a:pt x="129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82" y="12"/>
                    <a:pt x="48" y="41"/>
                    <a:pt x="18" y="71"/>
                  </a:cubicBezTo>
                  <a:cubicBezTo>
                    <a:pt x="13" y="77"/>
                    <a:pt x="7" y="82"/>
                    <a:pt x="1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442"/>
            <p:cNvSpPr>
              <a:spLocks noEditPoints="1"/>
            </p:cNvSpPr>
            <p:nvPr/>
          </p:nvSpPr>
          <p:spPr bwMode="auto">
            <a:xfrm>
              <a:off x="2420938" y="136525"/>
              <a:ext cx="101600" cy="76200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9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1 h 109"/>
                <a:gd name="T22" fmla="*/ 143 w 143"/>
                <a:gd name="T23" fmla="*/ 6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6" y="87"/>
                    <a:pt x="35" y="77"/>
                    <a:pt x="44" y="69"/>
                  </a:cubicBezTo>
                  <a:cubicBezTo>
                    <a:pt x="71" y="41"/>
                    <a:pt x="97" y="23"/>
                    <a:pt x="127" y="11"/>
                  </a:cubicBezTo>
                  <a:cubicBezTo>
                    <a:pt x="118" y="19"/>
                    <a:pt x="109" y="28"/>
                    <a:pt x="101" y="36"/>
                  </a:cubicBezTo>
                  <a:cubicBezTo>
                    <a:pt x="75" y="62"/>
                    <a:pt x="50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7" y="68"/>
                    <a:pt x="105" y="41"/>
                  </a:cubicBezTo>
                  <a:cubicBezTo>
                    <a:pt x="117" y="29"/>
                    <a:pt x="129" y="16"/>
                    <a:pt x="143" y="6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443"/>
            <p:cNvSpPr>
              <a:spLocks noEditPoints="1"/>
            </p:cNvSpPr>
            <p:nvPr/>
          </p:nvSpPr>
          <p:spPr bwMode="auto">
            <a:xfrm>
              <a:off x="2389188" y="107950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2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1 w 149"/>
                <a:gd name="T13" fmla="*/ 2 h 107"/>
                <a:gd name="T14" fmla="*/ 59 w 149"/>
                <a:gd name="T15" fmla="*/ 59 h 107"/>
                <a:gd name="T16" fmla="*/ 8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6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0" y="76"/>
                    <a:pt x="64" y="63"/>
                  </a:cubicBezTo>
                  <a:cubicBezTo>
                    <a:pt x="85" y="43"/>
                    <a:pt x="106" y="22"/>
                    <a:pt x="135" y="11"/>
                  </a:cubicBezTo>
                  <a:cubicBezTo>
                    <a:pt x="125" y="25"/>
                    <a:pt x="114" y="39"/>
                    <a:pt x="102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07" y="13"/>
                    <a:pt x="83" y="37"/>
                    <a:pt x="59" y="59"/>
                  </a:cubicBezTo>
                  <a:cubicBezTo>
                    <a:pt x="44" y="74"/>
                    <a:pt x="27" y="90"/>
                    <a:pt x="8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07"/>
                    <a:pt x="11" y="107"/>
                    <a:pt x="12" y="107"/>
                  </a:cubicBezTo>
                  <a:cubicBezTo>
                    <a:pt x="39" y="107"/>
                    <a:pt x="75" y="87"/>
                    <a:pt x="106" y="55"/>
                  </a:cubicBezTo>
                  <a:cubicBezTo>
                    <a:pt x="121" y="41"/>
                    <a:pt x="134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444"/>
            <p:cNvSpPr>
              <a:spLocks noEditPoints="1"/>
            </p:cNvSpPr>
            <p:nvPr/>
          </p:nvSpPr>
          <p:spPr bwMode="auto">
            <a:xfrm>
              <a:off x="2725738" y="5957888"/>
              <a:ext cx="390525" cy="644525"/>
            </a:xfrm>
            <a:custGeom>
              <a:avLst/>
              <a:gdLst>
                <a:gd name="T0" fmla="*/ 259 w 549"/>
                <a:gd name="T1" fmla="*/ 24 h 906"/>
                <a:gd name="T2" fmla="*/ 264 w 549"/>
                <a:gd name="T3" fmla="*/ 24 h 906"/>
                <a:gd name="T4" fmla="*/ 309 w 549"/>
                <a:gd name="T5" fmla="*/ 18 h 906"/>
                <a:gd name="T6" fmla="*/ 350 w 549"/>
                <a:gd name="T7" fmla="*/ 13 h 906"/>
                <a:gd name="T8" fmla="*/ 354 w 549"/>
                <a:gd name="T9" fmla="*/ 13 h 906"/>
                <a:gd name="T10" fmla="*/ 478 w 549"/>
                <a:gd name="T11" fmla="*/ 41 h 906"/>
                <a:gd name="T12" fmla="*/ 480 w 549"/>
                <a:gd name="T13" fmla="*/ 42 h 906"/>
                <a:gd name="T14" fmla="*/ 510 w 549"/>
                <a:gd name="T15" fmla="*/ 61 h 906"/>
                <a:gd name="T16" fmla="*/ 524 w 549"/>
                <a:gd name="T17" fmla="*/ 108 h 906"/>
                <a:gd name="T18" fmla="*/ 525 w 549"/>
                <a:gd name="T19" fmla="*/ 184 h 906"/>
                <a:gd name="T20" fmla="*/ 526 w 549"/>
                <a:gd name="T21" fmla="*/ 217 h 906"/>
                <a:gd name="T22" fmla="*/ 449 w 549"/>
                <a:gd name="T23" fmla="*/ 755 h 906"/>
                <a:gd name="T24" fmla="*/ 317 w 549"/>
                <a:gd name="T25" fmla="*/ 889 h 906"/>
                <a:gd name="T26" fmla="*/ 313 w 549"/>
                <a:gd name="T27" fmla="*/ 889 h 906"/>
                <a:gd name="T28" fmla="*/ 234 w 549"/>
                <a:gd name="T29" fmla="*/ 880 h 906"/>
                <a:gd name="T30" fmla="*/ 44 w 549"/>
                <a:gd name="T31" fmla="*/ 815 h 906"/>
                <a:gd name="T32" fmla="*/ 31 w 549"/>
                <a:gd name="T33" fmla="*/ 682 h 906"/>
                <a:gd name="T34" fmla="*/ 37 w 549"/>
                <a:gd name="T35" fmla="*/ 614 h 906"/>
                <a:gd name="T36" fmla="*/ 45 w 549"/>
                <a:gd name="T37" fmla="*/ 454 h 906"/>
                <a:gd name="T38" fmla="*/ 55 w 549"/>
                <a:gd name="T39" fmla="*/ 276 h 906"/>
                <a:gd name="T40" fmla="*/ 89 w 549"/>
                <a:gd name="T41" fmla="*/ 99 h 906"/>
                <a:gd name="T42" fmla="*/ 190 w 549"/>
                <a:gd name="T43" fmla="*/ 20 h 906"/>
                <a:gd name="T44" fmla="*/ 193 w 549"/>
                <a:gd name="T45" fmla="*/ 20 h 906"/>
                <a:gd name="T46" fmla="*/ 218 w 549"/>
                <a:gd name="T47" fmla="*/ 22 h 906"/>
                <a:gd name="T48" fmla="*/ 259 w 549"/>
                <a:gd name="T49" fmla="*/ 24 h 906"/>
                <a:gd name="T50" fmla="*/ 335 w 549"/>
                <a:gd name="T51" fmla="*/ 0 h 906"/>
                <a:gd name="T52" fmla="*/ 310 w 549"/>
                <a:gd name="T53" fmla="*/ 0 h 906"/>
                <a:gd name="T54" fmla="*/ 283 w 549"/>
                <a:gd name="T55" fmla="*/ 1 h 906"/>
                <a:gd name="T56" fmla="*/ 257 w 549"/>
                <a:gd name="T57" fmla="*/ 1 h 906"/>
                <a:gd name="T58" fmla="*/ 232 w 549"/>
                <a:gd name="T59" fmla="*/ 1 h 906"/>
                <a:gd name="T60" fmla="*/ 229 w 549"/>
                <a:gd name="T61" fmla="*/ 1 h 906"/>
                <a:gd name="T62" fmla="*/ 225 w 549"/>
                <a:gd name="T63" fmla="*/ 1 h 906"/>
                <a:gd name="T64" fmla="*/ 212 w 549"/>
                <a:gd name="T65" fmla="*/ 1 h 906"/>
                <a:gd name="T66" fmla="*/ 54 w 549"/>
                <a:gd name="T67" fmla="*/ 142 h 906"/>
                <a:gd name="T68" fmla="*/ 46 w 549"/>
                <a:gd name="T69" fmla="*/ 192 h 906"/>
                <a:gd name="T70" fmla="*/ 43 w 549"/>
                <a:gd name="T71" fmla="*/ 218 h 906"/>
                <a:gd name="T72" fmla="*/ 27 w 549"/>
                <a:gd name="T73" fmla="*/ 435 h 906"/>
                <a:gd name="T74" fmla="*/ 13 w 549"/>
                <a:gd name="T75" fmla="*/ 632 h 906"/>
                <a:gd name="T76" fmla="*/ 39 w 549"/>
                <a:gd name="T77" fmla="*/ 832 h 906"/>
                <a:gd name="T78" fmla="*/ 222 w 549"/>
                <a:gd name="T79" fmla="*/ 899 h 906"/>
                <a:gd name="T80" fmla="*/ 224 w 549"/>
                <a:gd name="T81" fmla="*/ 899 h 906"/>
                <a:gd name="T82" fmla="*/ 227 w 549"/>
                <a:gd name="T83" fmla="*/ 899 h 906"/>
                <a:gd name="T84" fmla="*/ 309 w 549"/>
                <a:gd name="T85" fmla="*/ 906 h 906"/>
                <a:gd name="T86" fmla="*/ 315 w 549"/>
                <a:gd name="T87" fmla="*/ 906 h 906"/>
                <a:gd name="T88" fmla="*/ 480 w 549"/>
                <a:gd name="T89" fmla="*/ 729 h 906"/>
                <a:gd name="T90" fmla="*/ 549 w 549"/>
                <a:gd name="T91" fmla="*/ 207 h 906"/>
                <a:gd name="T92" fmla="*/ 548 w 549"/>
                <a:gd name="T93" fmla="*/ 177 h 906"/>
                <a:gd name="T94" fmla="*/ 547 w 549"/>
                <a:gd name="T95" fmla="*/ 108 h 906"/>
                <a:gd name="T96" fmla="*/ 532 w 549"/>
                <a:gd name="T97" fmla="*/ 53 h 906"/>
                <a:gd name="T98" fmla="*/ 496 w 549"/>
                <a:gd name="T99" fmla="*/ 28 h 906"/>
                <a:gd name="T100" fmla="*/ 335 w 549"/>
                <a:gd name="T101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9" h="906">
                  <a:moveTo>
                    <a:pt x="259" y="24"/>
                  </a:moveTo>
                  <a:cubicBezTo>
                    <a:pt x="260" y="24"/>
                    <a:pt x="262" y="24"/>
                    <a:pt x="264" y="24"/>
                  </a:cubicBezTo>
                  <a:cubicBezTo>
                    <a:pt x="280" y="24"/>
                    <a:pt x="295" y="22"/>
                    <a:pt x="309" y="18"/>
                  </a:cubicBezTo>
                  <a:cubicBezTo>
                    <a:pt x="322" y="15"/>
                    <a:pt x="336" y="13"/>
                    <a:pt x="350" y="13"/>
                  </a:cubicBezTo>
                  <a:cubicBezTo>
                    <a:pt x="351" y="13"/>
                    <a:pt x="352" y="13"/>
                    <a:pt x="354" y="13"/>
                  </a:cubicBezTo>
                  <a:cubicBezTo>
                    <a:pt x="397" y="13"/>
                    <a:pt x="438" y="27"/>
                    <a:pt x="478" y="41"/>
                  </a:cubicBezTo>
                  <a:cubicBezTo>
                    <a:pt x="480" y="42"/>
                    <a:pt x="480" y="42"/>
                    <a:pt x="480" y="42"/>
                  </a:cubicBezTo>
                  <a:cubicBezTo>
                    <a:pt x="493" y="47"/>
                    <a:pt x="503" y="53"/>
                    <a:pt x="510" y="61"/>
                  </a:cubicBezTo>
                  <a:cubicBezTo>
                    <a:pt x="520" y="73"/>
                    <a:pt x="525" y="88"/>
                    <a:pt x="524" y="108"/>
                  </a:cubicBezTo>
                  <a:cubicBezTo>
                    <a:pt x="524" y="133"/>
                    <a:pt x="524" y="159"/>
                    <a:pt x="525" y="184"/>
                  </a:cubicBezTo>
                  <a:cubicBezTo>
                    <a:pt x="525" y="195"/>
                    <a:pt x="526" y="206"/>
                    <a:pt x="526" y="217"/>
                  </a:cubicBezTo>
                  <a:cubicBezTo>
                    <a:pt x="524" y="438"/>
                    <a:pt x="501" y="604"/>
                    <a:pt x="449" y="755"/>
                  </a:cubicBezTo>
                  <a:cubicBezTo>
                    <a:pt x="417" y="847"/>
                    <a:pt x="390" y="888"/>
                    <a:pt x="317" y="889"/>
                  </a:cubicBezTo>
                  <a:cubicBezTo>
                    <a:pt x="315" y="889"/>
                    <a:pt x="314" y="889"/>
                    <a:pt x="313" y="889"/>
                  </a:cubicBezTo>
                  <a:cubicBezTo>
                    <a:pt x="292" y="889"/>
                    <a:pt x="267" y="886"/>
                    <a:pt x="234" y="880"/>
                  </a:cubicBezTo>
                  <a:cubicBezTo>
                    <a:pt x="118" y="860"/>
                    <a:pt x="68" y="843"/>
                    <a:pt x="44" y="815"/>
                  </a:cubicBezTo>
                  <a:cubicBezTo>
                    <a:pt x="19" y="786"/>
                    <a:pt x="24" y="747"/>
                    <a:pt x="31" y="682"/>
                  </a:cubicBezTo>
                  <a:cubicBezTo>
                    <a:pt x="33" y="662"/>
                    <a:pt x="35" y="639"/>
                    <a:pt x="37" y="614"/>
                  </a:cubicBezTo>
                  <a:cubicBezTo>
                    <a:pt x="42" y="560"/>
                    <a:pt x="43" y="506"/>
                    <a:pt x="45" y="454"/>
                  </a:cubicBezTo>
                  <a:cubicBezTo>
                    <a:pt x="48" y="396"/>
                    <a:pt x="50" y="335"/>
                    <a:pt x="55" y="276"/>
                  </a:cubicBezTo>
                  <a:cubicBezTo>
                    <a:pt x="61" y="209"/>
                    <a:pt x="72" y="151"/>
                    <a:pt x="89" y="99"/>
                  </a:cubicBezTo>
                  <a:cubicBezTo>
                    <a:pt x="108" y="45"/>
                    <a:pt x="138" y="21"/>
                    <a:pt x="190" y="20"/>
                  </a:cubicBezTo>
                  <a:cubicBezTo>
                    <a:pt x="191" y="20"/>
                    <a:pt x="192" y="20"/>
                    <a:pt x="193" y="20"/>
                  </a:cubicBezTo>
                  <a:cubicBezTo>
                    <a:pt x="201" y="20"/>
                    <a:pt x="209" y="20"/>
                    <a:pt x="218" y="22"/>
                  </a:cubicBezTo>
                  <a:cubicBezTo>
                    <a:pt x="233" y="23"/>
                    <a:pt x="246" y="24"/>
                    <a:pt x="259" y="24"/>
                  </a:cubicBezTo>
                  <a:moveTo>
                    <a:pt x="335" y="0"/>
                  </a:moveTo>
                  <a:cubicBezTo>
                    <a:pt x="327" y="0"/>
                    <a:pt x="318" y="0"/>
                    <a:pt x="310" y="0"/>
                  </a:cubicBezTo>
                  <a:cubicBezTo>
                    <a:pt x="303" y="0"/>
                    <a:pt x="283" y="1"/>
                    <a:pt x="283" y="1"/>
                  </a:cubicBezTo>
                  <a:cubicBezTo>
                    <a:pt x="274" y="1"/>
                    <a:pt x="265" y="1"/>
                    <a:pt x="257" y="1"/>
                  </a:cubicBezTo>
                  <a:cubicBezTo>
                    <a:pt x="248" y="1"/>
                    <a:pt x="240" y="1"/>
                    <a:pt x="232" y="1"/>
                  </a:cubicBezTo>
                  <a:cubicBezTo>
                    <a:pt x="231" y="1"/>
                    <a:pt x="230" y="1"/>
                    <a:pt x="229" y="1"/>
                  </a:cubicBezTo>
                  <a:cubicBezTo>
                    <a:pt x="227" y="1"/>
                    <a:pt x="226" y="1"/>
                    <a:pt x="225" y="1"/>
                  </a:cubicBezTo>
                  <a:cubicBezTo>
                    <a:pt x="220" y="1"/>
                    <a:pt x="216" y="1"/>
                    <a:pt x="212" y="1"/>
                  </a:cubicBezTo>
                  <a:cubicBezTo>
                    <a:pt x="106" y="3"/>
                    <a:pt x="78" y="28"/>
                    <a:pt x="54" y="142"/>
                  </a:cubicBezTo>
                  <a:cubicBezTo>
                    <a:pt x="51" y="159"/>
                    <a:pt x="49" y="176"/>
                    <a:pt x="46" y="192"/>
                  </a:cubicBezTo>
                  <a:cubicBezTo>
                    <a:pt x="45" y="201"/>
                    <a:pt x="44" y="209"/>
                    <a:pt x="43" y="218"/>
                  </a:cubicBezTo>
                  <a:cubicBezTo>
                    <a:pt x="32" y="290"/>
                    <a:pt x="30" y="363"/>
                    <a:pt x="27" y="435"/>
                  </a:cubicBezTo>
                  <a:cubicBezTo>
                    <a:pt x="24" y="499"/>
                    <a:pt x="22" y="566"/>
                    <a:pt x="13" y="632"/>
                  </a:cubicBezTo>
                  <a:cubicBezTo>
                    <a:pt x="0" y="739"/>
                    <a:pt x="7" y="795"/>
                    <a:pt x="39" y="832"/>
                  </a:cubicBezTo>
                  <a:cubicBezTo>
                    <a:pt x="68" y="866"/>
                    <a:pt x="121" y="886"/>
                    <a:pt x="222" y="899"/>
                  </a:cubicBezTo>
                  <a:cubicBezTo>
                    <a:pt x="224" y="899"/>
                    <a:pt x="224" y="899"/>
                    <a:pt x="224" y="899"/>
                  </a:cubicBezTo>
                  <a:cubicBezTo>
                    <a:pt x="225" y="899"/>
                    <a:pt x="226" y="899"/>
                    <a:pt x="227" y="899"/>
                  </a:cubicBezTo>
                  <a:cubicBezTo>
                    <a:pt x="260" y="904"/>
                    <a:pt x="287" y="906"/>
                    <a:pt x="309" y="906"/>
                  </a:cubicBezTo>
                  <a:cubicBezTo>
                    <a:pt x="311" y="906"/>
                    <a:pt x="313" y="906"/>
                    <a:pt x="315" y="906"/>
                  </a:cubicBezTo>
                  <a:cubicBezTo>
                    <a:pt x="407" y="904"/>
                    <a:pt x="443" y="866"/>
                    <a:pt x="480" y="729"/>
                  </a:cubicBezTo>
                  <a:cubicBezTo>
                    <a:pt x="525" y="565"/>
                    <a:pt x="547" y="394"/>
                    <a:pt x="549" y="207"/>
                  </a:cubicBezTo>
                  <a:cubicBezTo>
                    <a:pt x="548" y="197"/>
                    <a:pt x="548" y="187"/>
                    <a:pt x="548" y="177"/>
                  </a:cubicBezTo>
                  <a:cubicBezTo>
                    <a:pt x="547" y="154"/>
                    <a:pt x="546" y="131"/>
                    <a:pt x="547" y="108"/>
                  </a:cubicBezTo>
                  <a:cubicBezTo>
                    <a:pt x="549" y="84"/>
                    <a:pt x="544" y="66"/>
                    <a:pt x="532" y="53"/>
                  </a:cubicBezTo>
                  <a:cubicBezTo>
                    <a:pt x="524" y="43"/>
                    <a:pt x="512" y="35"/>
                    <a:pt x="496" y="28"/>
                  </a:cubicBezTo>
                  <a:cubicBezTo>
                    <a:pt x="443" y="4"/>
                    <a:pt x="388" y="0"/>
                    <a:pt x="3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445"/>
            <p:cNvSpPr>
              <a:spLocks noEditPoints="1"/>
            </p:cNvSpPr>
            <p:nvPr/>
          </p:nvSpPr>
          <p:spPr bwMode="auto">
            <a:xfrm>
              <a:off x="2784475" y="6054725"/>
              <a:ext cx="293688" cy="425450"/>
            </a:xfrm>
            <a:custGeom>
              <a:avLst/>
              <a:gdLst>
                <a:gd name="T0" fmla="*/ 88 w 414"/>
                <a:gd name="T1" fmla="*/ 578 h 599"/>
                <a:gd name="T2" fmla="*/ 35 w 414"/>
                <a:gd name="T3" fmla="*/ 562 h 599"/>
                <a:gd name="T4" fmla="*/ 24 w 414"/>
                <a:gd name="T5" fmla="*/ 512 h 599"/>
                <a:gd name="T6" fmla="*/ 30 w 414"/>
                <a:gd name="T7" fmla="*/ 372 h 599"/>
                <a:gd name="T8" fmla="*/ 56 w 414"/>
                <a:gd name="T9" fmla="*/ 77 h 599"/>
                <a:gd name="T10" fmla="*/ 96 w 414"/>
                <a:gd name="T11" fmla="*/ 30 h 599"/>
                <a:gd name="T12" fmla="*/ 97 w 414"/>
                <a:gd name="T13" fmla="*/ 30 h 599"/>
                <a:gd name="T14" fmla="*/ 109 w 414"/>
                <a:gd name="T15" fmla="*/ 31 h 599"/>
                <a:gd name="T16" fmla="*/ 204 w 414"/>
                <a:gd name="T17" fmla="*/ 42 h 599"/>
                <a:gd name="T18" fmla="*/ 352 w 414"/>
                <a:gd name="T19" fmla="*/ 62 h 599"/>
                <a:gd name="T20" fmla="*/ 381 w 414"/>
                <a:gd name="T21" fmla="*/ 76 h 599"/>
                <a:gd name="T22" fmla="*/ 390 w 414"/>
                <a:gd name="T23" fmla="*/ 121 h 599"/>
                <a:gd name="T24" fmla="*/ 393 w 414"/>
                <a:gd name="T25" fmla="*/ 160 h 599"/>
                <a:gd name="T26" fmla="*/ 393 w 414"/>
                <a:gd name="T27" fmla="*/ 161 h 599"/>
                <a:gd name="T28" fmla="*/ 393 w 414"/>
                <a:gd name="T29" fmla="*/ 161 h 599"/>
                <a:gd name="T30" fmla="*/ 314 w 414"/>
                <a:gd name="T31" fmla="*/ 539 h 599"/>
                <a:gd name="T32" fmla="*/ 262 w 414"/>
                <a:gd name="T33" fmla="*/ 583 h 599"/>
                <a:gd name="T34" fmla="*/ 260 w 414"/>
                <a:gd name="T35" fmla="*/ 583 h 599"/>
                <a:gd name="T36" fmla="*/ 241 w 414"/>
                <a:gd name="T37" fmla="*/ 581 h 599"/>
                <a:gd name="T38" fmla="*/ 172 w 414"/>
                <a:gd name="T39" fmla="*/ 576 h 599"/>
                <a:gd name="T40" fmla="*/ 155 w 414"/>
                <a:gd name="T41" fmla="*/ 576 h 599"/>
                <a:gd name="T42" fmla="*/ 131 w 414"/>
                <a:gd name="T43" fmla="*/ 577 h 599"/>
                <a:gd name="T44" fmla="*/ 128 w 414"/>
                <a:gd name="T45" fmla="*/ 577 h 599"/>
                <a:gd name="T46" fmla="*/ 104 w 414"/>
                <a:gd name="T47" fmla="*/ 578 h 599"/>
                <a:gd name="T48" fmla="*/ 89 w 414"/>
                <a:gd name="T49" fmla="*/ 578 h 599"/>
                <a:gd name="T50" fmla="*/ 88 w 414"/>
                <a:gd name="T51" fmla="*/ 578 h 599"/>
                <a:gd name="T52" fmla="*/ 58 w 414"/>
                <a:gd name="T53" fmla="*/ 0 h 599"/>
                <a:gd name="T54" fmla="*/ 55 w 414"/>
                <a:gd name="T55" fmla="*/ 8 h 599"/>
                <a:gd name="T56" fmla="*/ 49 w 414"/>
                <a:gd name="T57" fmla="*/ 25 h 599"/>
                <a:gd name="T58" fmla="*/ 6 w 414"/>
                <a:gd name="T59" fmla="*/ 448 h 599"/>
                <a:gd name="T60" fmla="*/ 1 w 414"/>
                <a:gd name="T61" fmla="*/ 546 h 599"/>
                <a:gd name="T62" fmla="*/ 9 w 414"/>
                <a:gd name="T63" fmla="*/ 579 h 599"/>
                <a:gd name="T64" fmla="*/ 48 w 414"/>
                <a:gd name="T65" fmla="*/ 591 h 599"/>
                <a:gd name="T66" fmla="*/ 83 w 414"/>
                <a:gd name="T67" fmla="*/ 593 h 599"/>
                <a:gd name="T68" fmla="*/ 227 w 414"/>
                <a:gd name="T69" fmla="*/ 598 h 599"/>
                <a:gd name="T70" fmla="*/ 247 w 414"/>
                <a:gd name="T71" fmla="*/ 599 h 599"/>
                <a:gd name="T72" fmla="*/ 253 w 414"/>
                <a:gd name="T73" fmla="*/ 599 h 599"/>
                <a:gd name="T74" fmla="*/ 350 w 414"/>
                <a:gd name="T75" fmla="*/ 500 h 599"/>
                <a:gd name="T76" fmla="*/ 357 w 414"/>
                <a:gd name="T77" fmla="*/ 452 h 599"/>
                <a:gd name="T78" fmla="*/ 382 w 414"/>
                <a:gd name="T79" fmla="*/ 329 h 599"/>
                <a:gd name="T80" fmla="*/ 411 w 414"/>
                <a:gd name="T81" fmla="*/ 130 h 599"/>
                <a:gd name="T82" fmla="*/ 397 w 414"/>
                <a:gd name="T83" fmla="*/ 57 h 599"/>
                <a:gd name="T84" fmla="*/ 319 w 414"/>
                <a:gd name="T85" fmla="*/ 37 h 599"/>
                <a:gd name="T86" fmla="*/ 256 w 414"/>
                <a:gd name="T87" fmla="*/ 34 h 599"/>
                <a:gd name="T88" fmla="*/ 58 w 414"/>
                <a:gd name="T8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4" h="599">
                  <a:moveTo>
                    <a:pt x="88" y="578"/>
                  </a:moveTo>
                  <a:cubicBezTo>
                    <a:pt x="69" y="578"/>
                    <a:pt x="47" y="576"/>
                    <a:pt x="35" y="562"/>
                  </a:cubicBezTo>
                  <a:cubicBezTo>
                    <a:pt x="26" y="551"/>
                    <a:pt x="23" y="535"/>
                    <a:pt x="24" y="512"/>
                  </a:cubicBezTo>
                  <a:cubicBezTo>
                    <a:pt x="27" y="465"/>
                    <a:pt x="29" y="418"/>
                    <a:pt x="30" y="372"/>
                  </a:cubicBezTo>
                  <a:cubicBezTo>
                    <a:pt x="33" y="275"/>
                    <a:pt x="36" y="175"/>
                    <a:pt x="56" y="77"/>
                  </a:cubicBezTo>
                  <a:cubicBezTo>
                    <a:pt x="62" y="50"/>
                    <a:pt x="68" y="31"/>
                    <a:pt x="96" y="30"/>
                  </a:cubicBezTo>
                  <a:cubicBezTo>
                    <a:pt x="96" y="30"/>
                    <a:pt x="97" y="30"/>
                    <a:pt x="97" y="30"/>
                  </a:cubicBezTo>
                  <a:cubicBezTo>
                    <a:pt x="101" y="30"/>
                    <a:pt x="105" y="30"/>
                    <a:pt x="109" y="31"/>
                  </a:cubicBezTo>
                  <a:cubicBezTo>
                    <a:pt x="141" y="35"/>
                    <a:pt x="173" y="39"/>
                    <a:pt x="204" y="42"/>
                  </a:cubicBezTo>
                  <a:cubicBezTo>
                    <a:pt x="252" y="48"/>
                    <a:pt x="303" y="54"/>
                    <a:pt x="352" y="62"/>
                  </a:cubicBezTo>
                  <a:cubicBezTo>
                    <a:pt x="366" y="64"/>
                    <a:pt x="375" y="68"/>
                    <a:pt x="381" y="76"/>
                  </a:cubicBezTo>
                  <a:cubicBezTo>
                    <a:pt x="391" y="87"/>
                    <a:pt x="391" y="104"/>
                    <a:pt x="390" y="121"/>
                  </a:cubicBezTo>
                  <a:cubicBezTo>
                    <a:pt x="389" y="135"/>
                    <a:pt x="389" y="148"/>
                    <a:pt x="393" y="160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75" y="293"/>
                    <a:pt x="343" y="426"/>
                    <a:pt x="314" y="539"/>
                  </a:cubicBezTo>
                  <a:cubicBezTo>
                    <a:pt x="306" y="568"/>
                    <a:pt x="290" y="582"/>
                    <a:pt x="262" y="583"/>
                  </a:cubicBezTo>
                  <a:cubicBezTo>
                    <a:pt x="261" y="583"/>
                    <a:pt x="261" y="583"/>
                    <a:pt x="260" y="583"/>
                  </a:cubicBezTo>
                  <a:cubicBezTo>
                    <a:pt x="254" y="583"/>
                    <a:pt x="248" y="582"/>
                    <a:pt x="241" y="581"/>
                  </a:cubicBezTo>
                  <a:cubicBezTo>
                    <a:pt x="218" y="577"/>
                    <a:pt x="194" y="576"/>
                    <a:pt x="172" y="576"/>
                  </a:cubicBezTo>
                  <a:cubicBezTo>
                    <a:pt x="166" y="576"/>
                    <a:pt x="161" y="576"/>
                    <a:pt x="155" y="576"/>
                  </a:cubicBezTo>
                  <a:cubicBezTo>
                    <a:pt x="147" y="577"/>
                    <a:pt x="139" y="577"/>
                    <a:pt x="131" y="577"/>
                  </a:cubicBezTo>
                  <a:cubicBezTo>
                    <a:pt x="128" y="577"/>
                    <a:pt x="128" y="577"/>
                    <a:pt x="128" y="577"/>
                  </a:cubicBezTo>
                  <a:cubicBezTo>
                    <a:pt x="120" y="577"/>
                    <a:pt x="112" y="578"/>
                    <a:pt x="104" y="578"/>
                  </a:cubicBezTo>
                  <a:cubicBezTo>
                    <a:pt x="99" y="578"/>
                    <a:pt x="94" y="578"/>
                    <a:pt x="89" y="578"/>
                  </a:cubicBezTo>
                  <a:cubicBezTo>
                    <a:pt x="89" y="578"/>
                    <a:pt x="88" y="578"/>
                    <a:pt x="88" y="578"/>
                  </a:cubicBezTo>
                  <a:moveTo>
                    <a:pt x="58" y="0"/>
                  </a:moveTo>
                  <a:cubicBezTo>
                    <a:pt x="57" y="3"/>
                    <a:pt x="56" y="6"/>
                    <a:pt x="55" y="8"/>
                  </a:cubicBezTo>
                  <a:cubicBezTo>
                    <a:pt x="52" y="15"/>
                    <a:pt x="50" y="20"/>
                    <a:pt x="49" y="25"/>
                  </a:cubicBezTo>
                  <a:cubicBezTo>
                    <a:pt x="20" y="165"/>
                    <a:pt x="13" y="309"/>
                    <a:pt x="6" y="448"/>
                  </a:cubicBezTo>
                  <a:cubicBezTo>
                    <a:pt x="4" y="481"/>
                    <a:pt x="3" y="514"/>
                    <a:pt x="1" y="546"/>
                  </a:cubicBezTo>
                  <a:cubicBezTo>
                    <a:pt x="0" y="561"/>
                    <a:pt x="3" y="571"/>
                    <a:pt x="9" y="579"/>
                  </a:cubicBezTo>
                  <a:cubicBezTo>
                    <a:pt x="16" y="587"/>
                    <a:pt x="28" y="591"/>
                    <a:pt x="48" y="591"/>
                  </a:cubicBezTo>
                  <a:cubicBezTo>
                    <a:pt x="83" y="593"/>
                    <a:pt x="83" y="593"/>
                    <a:pt x="83" y="593"/>
                  </a:cubicBezTo>
                  <a:cubicBezTo>
                    <a:pt x="130" y="594"/>
                    <a:pt x="179" y="596"/>
                    <a:pt x="227" y="598"/>
                  </a:cubicBezTo>
                  <a:cubicBezTo>
                    <a:pt x="235" y="599"/>
                    <a:pt x="241" y="599"/>
                    <a:pt x="247" y="599"/>
                  </a:cubicBezTo>
                  <a:cubicBezTo>
                    <a:pt x="249" y="599"/>
                    <a:pt x="251" y="599"/>
                    <a:pt x="253" y="599"/>
                  </a:cubicBezTo>
                  <a:cubicBezTo>
                    <a:pt x="315" y="598"/>
                    <a:pt x="335" y="577"/>
                    <a:pt x="350" y="500"/>
                  </a:cubicBezTo>
                  <a:cubicBezTo>
                    <a:pt x="352" y="485"/>
                    <a:pt x="355" y="469"/>
                    <a:pt x="357" y="452"/>
                  </a:cubicBezTo>
                  <a:cubicBezTo>
                    <a:pt x="363" y="410"/>
                    <a:pt x="373" y="369"/>
                    <a:pt x="382" y="329"/>
                  </a:cubicBezTo>
                  <a:cubicBezTo>
                    <a:pt x="398" y="265"/>
                    <a:pt x="414" y="199"/>
                    <a:pt x="411" y="130"/>
                  </a:cubicBezTo>
                  <a:cubicBezTo>
                    <a:pt x="409" y="89"/>
                    <a:pt x="407" y="69"/>
                    <a:pt x="397" y="57"/>
                  </a:cubicBezTo>
                  <a:cubicBezTo>
                    <a:pt x="386" y="45"/>
                    <a:pt x="365" y="41"/>
                    <a:pt x="319" y="37"/>
                  </a:cubicBezTo>
                  <a:cubicBezTo>
                    <a:pt x="298" y="36"/>
                    <a:pt x="277" y="35"/>
                    <a:pt x="256" y="34"/>
                  </a:cubicBezTo>
                  <a:cubicBezTo>
                    <a:pt x="192" y="30"/>
                    <a:pt x="125" y="27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446"/>
            <p:cNvSpPr>
              <a:spLocks noEditPoints="1"/>
            </p:cNvSpPr>
            <p:nvPr/>
          </p:nvSpPr>
          <p:spPr bwMode="auto">
            <a:xfrm>
              <a:off x="2836863" y="6505575"/>
              <a:ext cx="138113" cy="44450"/>
            </a:xfrm>
            <a:custGeom>
              <a:avLst/>
              <a:gdLst>
                <a:gd name="T0" fmla="*/ 116 w 196"/>
                <a:gd name="T1" fmla="*/ 58 h 64"/>
                <a:gd name="T2" fmla="*/ 25 w 196"/>
                <a:gd name="T3" fmla="*/ 43 h 64"/>
                <a:gd name="T4" fmla="*/ 18 w 196"/>
                <a:gd name="T5" fmla="*/ 41 h 64"/>
                <a:gd name="T6" fmla="*/ 66 w 196"/>
                <a:gd name="T7" fmla="*/ 12 h 64"/>
                <a:gd name="T8" fmla="*/ 81 w 196"/>
                <a:gd name="T9" fmla="*/ 6 h 64"/>
                <a:gd name="T10" fmla="*/ 82 w 196"/>
                <a:gd name="T11" fmla="*/ 6 h 64"/>
                <a:gd name="T12" fmla="*/ 90 w 196"/>
                <a:gd name="T13" fmla="*/ 8 h 64"/>
                <a:gd name="T14" fmla="*/ 90 w 196"/>
                <a:gd name="T15" fmla="*/ 9 h 64"/>
                <a:gd name="T16" fmla="*/ 97 w 196"/>
                <a:gd name="T17" fmla="*/ 19 h 64"/>
                <a:gd name="T18" fmla="*/ 162 w 196"/>
                <a:gd name="T19" fmla="*/ 44 h 64"/>
                <a:gd name="T20" fmla="*/ 176 w 196"/>
                <a:gd name="T21" fmla="*/ 46 h 64"/>
                <a:gd name="T22" fmla="*/ 120 w 196"/>
                <a:gd name="T23" fmla="*/ 57 h 64"/>
                <a:gd name="T24" fmla="*/ 116 w 196"/>
                <a:gd name="T25" fmla="*/ 58 h 64"/>
                <a:gd name="T26" fmla="*/ 82 w 196"/>
                <a:gd name="T27" fmla="*/ 0 h 64"/>
                <a:gd name="T28" fmla="*/ 81 w 196"/>
                <a:gd name="T29" fmla="*/ 0 h 64"/>
                <a:gd name="T30" fmla="*/ 61 w 196"/>
                <a:gd name="T31" fmla="*/ 9 h 64"/>
                <a:gd name="T32" fmla="*/ 3 w 196"/>
                <a:gd name="T33" fmla="*/ 37 h 64"/>
                <a:gd name="T34" fmla="*/ 0 w 196"/>
                <a:gd name="T35" fmla="*/ 37 h 64"/>
                <a:gd name="T36" fmla="*/ 0 w 196"/>
                <a:gd name="T37" fmla="*/ 43 h 64"/>
                <a:gd name="T38" fmla="*/ 23 w 196"/>
                <a:gd name="T39" fmla="*/ 49 h 64"/>
                <a:gd name="T40" fmla="*/ 116 w 196"/>
                <a:gd name="T41" fmla="*/ 64 h 64"/>
                <a:gd name="T42" fmla="*/ 120 w 196"/>
                <a:gd name="T43" fmla="*/ 64 h 64"/>
                <a:gd name="T44" fmla="*/ 188 w 196"/>
                <a:gd name="T45" fmla="*/ 48 h 64"/>
                <a:gd name="T46" fmla="*/ 196 w 196"/>
                <a:gd name="T47" fmla="*/ 44 h 64"/>
                <a:gd name="T48" fmla="*/ 187 w 196"/>
                <a:gd name="T49" fmla="*/ 42 h 64"/>
                <a:gd name="T50" fmla="*/ 162 w 196"/>
                <a:gd name="T51" fmla="*/ 38 h 64"/>
                <a:gd name="T52" fmla="*/ 102 w 196"/>
                <a:gd name="T53" fmla="*/ 15 h 64"/>
                <a:gd name="T54" fmla="*/ 95 w 196"/>
                <a:gd name="T55" fmla="*/ 6 h 64"/>
                <a:gd name="T56" fmla="*/ 94 w 196"/>
                <a:gd name="T57" fmla="*/ 4 h 64"/>
                <a:gd name="T58" fmla="*/ 82 w 196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64">
                  <a:moveTo>
                    <a:pt x="116" y="58"/>
                  </a:moveTo>
                  <a:cubicBezTo>
                    <a:pt x="86" y="58"/>
                    <a:pt x="56" y="50"/>
                    <a:pt x="25" y="43"/>
                  </a:cubicBezTo>
                  <a:cubicBezTo>
                    <a:pt x="22" y="42"/>
                    <a:pt x="20" y="42"/>
                    <a:pt x="18" y="41"/>
                  </a:cubicBezTo>
                  <a:cubicBezTo>
                    <a:pt x="37" y="38"/>
                    <a:pt x="54" y="32"/>
                    <a:pt x="66" y="12"/>
                  </a:cubicBezTo>
                  <a:cubicBezTo>
                    <a:pt x="69" y="9"/>
                    <a:pt x="75" y="6"/>
                    <a:pt x="81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5" y="6"/>
                    <a:pt x="88" y="7"/>
                    <a:pt x="90" y="8"/>
                  </a:cubicBezTo>
                  <a:cubicBezTo>
                    <a:pt x="90" y="8"/>
                    <a:pt x="90" y="9"/>
                    <a:pt x="90" y="9"/>
                  </a:cubicBezTo>
                  <a:cubicBezTo>
                    <a:pt x="92" y="12"/>
                    <a:pt x="95" y="16"/>
                    <a:pt x="97" y="19"/>
                  </a:cubicBezTo>
                  <a:cubicBezTo>
                    <a:pt x="115" y="39"/>
                    <a:pt x="139" y="42"/>
                    <a:pt x="162" y="44"/>
                  </a:cubicBezTo>
                  <a:cubicBezTo>
                    <a:pt x="166" y="45"/>
                    <a:pt x="171" y="46"/>
                    <a:pt x="176" y="46"/>
                  </a:cubicBezTo>
                  <a:cubicBezTo>
                    <a:pt x="158" y="53"/>
                    <a:pt x="140" y="57"/>
                    <a:pt x="120" y="57"/>
                  </a:cubicBezTo>
                  <a:cubicBezTo>
                    <a:pt x="119" y="58"/>
                    <a:pt x="117" y="58"/>
                    <a:pt x="116" y="58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1" y="0"/>
                  </a:cubicBezTo>
                  <a:cubicBezTo>
                    <a:pt x="74" y="0"/>
                    <a:pt x="65" y="3"/>
                    <a:pt x="61" y="9"/>
                  </a:cubicBezTo>
                  <a:cubicBezTo>
                    <a:pt x="48" y="31"/>
                    <a:pt x="27" y="34"/>
                    <a:pt x="3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5"/>
                    <a:pt x="16" y="47"/>
                    <a:pt x="23" y="49"/>
                  </a:cubicBezTo>
                  <a:cubicBezTo>
                    <a:pt x="54" y="56"/>
                    <a:pt x="85" y="64"/>
                    <a:pt x="116" y="64"/>
                  </a:cubicBezTo>
                  <a:cubicBezTo>
                    <a:pt x="117" y="64"/>
                    <a:pt x="119" y="64"/>
                    <a:pt x="120" y="64"/>
                  </a:cubicBezTo>
                  <a:cubicBezTo>
                    <a:pt x="144" y="63"/>
                    <a:pt x="166" y="58"/>
                    <a:pt x="188" y="48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79" y="40"/>
                    <a:pt x="171" y="39"/>
                    <a:pt x="162" y="38"/>
                  </a:cubicBezTo>
                  <a:cubicBezTo>
                    <a:pt x="140" y="36"/>
                    <a:pt x="118" y="33"/>
                    <a:pt x="102" y="15"/>
                  </a:cubicBezTo>
                  <a:cubicBezTo>
                    <a:pt x="100" y="12"/>
                    <a:pt x="97" y="9"/>
                    <a:pt x="95" y="6"/>
                  </a:cubicBezTo>
                  <a:cubicBezTo>
                    <a:pt x="95" y="5"/>
                    <a:pt x="95" y="5"/>
                    <a:pt x="94" y="4"/>
                  </a:cubicBezTo>
                  <a:cubicBezTo>
                    <a:pt x="92" y="1"/>
                    <a:pt x="87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447"/>
            <p:cNvSpPr>
              <a:spLocks noEditPoints="1"/>
            </p:cNvSpPr>
            <p:nvPr/>
          </p:nvSpPr>
          <p:spPr bwMode="auto">
            <a:xfrm>
              <a:off x="2827338" y="6129338"/>
              <a:ext cx="179388" cy="192088"/>
            </a:xfrm>
            <a:custGeom>
              <a:avLst/>
              <a:gdLst>
                <a:gd name="T0" fmla="*/ 184 w 251"/>
                <a:gd name="T1" fmla="*/ 250 h 269"/>
                <a:gd name="T2" fmla="*/ 160 w 251"/>
                <a:gd name="T3" fmla="*/ 245 h 269"/>
                <a:gd name="T4" fmla="*/ 136 w 251"/>
                <a:gd name="T5" fmla="*/ 237 h 269"/>
                <a:gd name="T6" fmla="*/ 53 w 251"/>
                <a:gd name="T7" fmla="*/ 194 h 269"/>
                <a:gd name="T8" fmla="*/ 33 w 251"/>
                <a:gd name="T9" fmla="*/ 153 h 269"/>
                <a:gd name="T10" fmla="*/ 70 w 251"/>
                <a:gd name="T11" fmla="*/ 22 h 269"/>
                <a:gd name="T12" fmla="*/ 72 w 251"/>
                <a:gd name="T13" fmla="*/ 21 h 269"/>
                <a:gd name="T14" fmla="*/ 74 w 251"/>
                <a:gd name="T15" fmla="*/ 22 h 269"/>
                <a:gd name="T16" fmla="*/ 91 w 251"/>
                <a:gd name="T17" fmla="*/ 38 h 269"/>
                <a:gd name="T18" fmla="*/ 89 w 251"/>
                <a:gd name="T19" fmla="*/ 80 h 269"/>
                <a:gd name="T20" fmla="*/ 74 w 251"/>
                <a:gd name="T21" fmla="*/ 160 h 269"/>
                <a:gd name="T22" fmla="*/ 85 w 251"/>
                <a:gd name="T23" fmla="*/ 176 h 269"/>
                <a:gd name="T24" fmla="*/ 161 w 251"/>
                <a:gd name="T25" fmla="*/ 209 h 269"/>
                <a:gd name="T26" fmla="*/ 171 w 251"/>
                <a:gd name="T27" fmla="*/ 209 h 269"/>
                <a:gd name="T28" fmla="*/ 181 w 251"/>
                <a:gd name="T29" fmla="*/ 209 h 269"/>
                <a:gd name="T30" fmla="*/ 197 w 251"/>
                <a:gd name="T31" fmla="*/ 209 h 269"/>
                <a:gd name="T32" fmla="*/ 221 w 251"/>
                <a:gd name="T33" fmla="*/ 208 h 269"/>
                <a:gd name="T34" fmla="*/ 226 w 251"/>
                <a:gd name="T35" fmla="*/ 208 h 269"/>
                <a:gd name="T36" fmla="*/ 224 w 251"/>
                <a:gd name="T37" fmla="*/ 212 h 269"/>
                <a:gd name="T38" fmla="*/ 185 w 251"/>
                <a:gd name="T39" fmla="*/ 250 h 269"/>
                <a:gd name="T40" fmla="*/ 184 w 251"/>
                <a:gd name="T41" fmla="*/ 250 h 269"/>
                <a:gd name="T42" fmla="*/ 74 w 251"/>
                <a:gd name="T43" fmla="*/ 0 h 269"/>
                <a:gd name="T44" fmla="*/ 73 w 251"/>
                <a:gd name="T45" fmla="*/ 0 h 269"/>
                <a:gd name="T46" fmla="*/ 24 w 251"/>
                <a:gd name="T47" fmla="*/ 49 h 269"/>
                <a:gd name="T48" fmla="*/ 37 w 251"/>
                <a:gd name="T49" fmla="*/ 205 h 269"/>
                <a:gd name="T50" fmla="*/ 196 w 251"/>
                <a:gd name="T51" fmla="*/ 269 h 269"/>
                <a:gd name="T52" fmla="*/ 246 w 251"/>
                <a:gd name="T53" fmla="*/ 257 h 269"/>
                <a:gd name="T54" fmla="*/ 244 w 251"/>
                <a:gd name="T55" fmla="*/ 215 h 269"/>
                <a:gd name="T56" fmla="*/ 231 w 251"/>
                <a:gd name="T57" fmla="*/ 189 h 269"/>
                <a:gd name="T58" fmla="*/ 206 w 251"/>
                <a:gd name="T59" fmla="*/ 178 h 269"/>
                <a:gd name="T60" fmla="*/ 205 w 251"/>
                <a:gd name="T61" fmla="*/ 178 h 269"/>
                <a:gd name="T62" fmla="*/ 178 w 251"/>
                <a:gd name="T63" fmla="*/ 184 h 269"/>
                <a:gd name="T64" fmla="*/ 157 w 251"/>
                <a:gd name="T65" fmla="*/ 188 h 269"/>
                <a:gd name="T66" fmla="*/ 156 w 251"/>
                <a:gd name="T67" fmla="*/ 188 h 269"/>
                <a:gd name="T68" fmla="*/ 105 w 251"/>
                <a:gd name="T69" fmla="*/ 162 h 269"/>
                <a:gd name="T70" fmla="*/ 98 w 251"/>
                <a:gd name="T71" fmla="*/ 154 h 269"/>
                <a:gd name="T72" fmla="*/ 91 w 251"/>
                <a:gd name="T73" fmla="*/ 126 h 269"/>
                <a:gd name="T74" fmla="*/ 123 w 251"/>
                <a:gd name="T75" fmla="*/ 95 h 269"/>
                <a:gd name="T76" fmla="*/ 132 w 251"/>
                <a:gd name="T77" fmla="*/ 70 h 269"/>
                <a:gd name="T78" fmla="*/ 125 w 251"/>
                <a:gd name="T79" fmla="*/ 52 h 269"/>
                <a:gd name="T80" fmla="*/ 108 w 251"/>
                <a:gd name="T81" fmla="*/ 15 h 269"/>
                <a:gd name="T82" fmla="*/ 84 w 251"/>
                <a:gd name="T83" fmla="*/ 1 h 269"/>
                <a:gd name="T84" fmla="*/ 74 w 251"/>
                <a:gd name="T8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69">
                  <a:moveTo>
                    <a:pt x="184" y="250"/>
                  </a:moveTo>
                  <a:cubicBezTo>
                    <a:pt x="177" y="250"/>
                    <a:pt x="170" y="248"/>
                    <a:pt x="160" y="245"/>
                  </a:cubicBezTo>
                  <a:cubicBezTo>
                    <a:pt x="152" y="242"/>
                    <a:pt x="144" y="240"/>
                    <a:pt x="136" y="237"/>
                  </a:cubicBezTo>
                  <a:cubicBezTo>
                    <a:pt x="106" y="228"/>
                    <a:pt x="74" y="218"/>
                    <a:pt x="53" y="194"/>
                  </a:cubicBezTo>
                  <a:cubicBezTo>
                    <a:pt x="44" y="183"/>
                    <a:pt x="37" y="170"/>
                    <a:pt x="33" y="153"/>
                  </a:cubicBezTo>
                  <a:cubicBezTo>
                    <a:pt x="23" y="113"/>
                    <a:pt x="19" y="62"/>
                    <a:pt x="70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81" y="28"/>
                    <a:pt x="87" y="33"/>
                    <a:pt x="91" y="38"/>
                  </a:cubicBezTo>
                  <a:cubicBezTo>
                    <a:pt x="103" y="52"/>
                    <a:pt x="103" y="67"/>
                    <a:pt x="89" y="80"/>
                  </a:cubicBezTo>
                  <a:cubicBezTo>
                    <a:pt x="64" y="106"/>
                    <a:pt x="59" y="133"/>
                    <a:pt x="74" y="160"/>
                  </a:cubicBezTo>
                  <a:cubicBezTo>
                    <a:pt x="77" y="166"/>
                    <a:pt x="81" y="171"/>
                    <a:pt x="85" y="176"/>
                  </a:cubicBezTo>
                  <a:cubicBezTo>
                    <a:pt x="103" y="197"/>
                    <a:pt x="129" y="208"/>
                    <a:pt x="161" y="209"/>
                  </a:cubicBezTo>
                  <a:cubicBezTo>
                    <a:pt x="165" y="209"/>
                    <a:pt x="168" y="209"/>
                    <a:pt x="171" y="209"/>
                  </a:cubicBezTo>
                  <a:cubicBezTo>
                    <a:pt x="175" y="209"/>
                    <a:pt x="178" y="209"/>
                    <a:pt x="181" y="209"/>
                  </a:cubicBezTo>
                  <a:cubicBezTo>
                    <a:pt x="186" y="209"/>
                    <a:pt x="192" y="209"/>
                    <a:pt x="197" y="209"/>
                  </a:cubicBezTo>
                  <a:cubicBezTo>
                    <a:pt x="205" y="209"/>
                    <a:pt x="212" y="208"/>
                    <a:pt x="221" y="208"/>
                  </a:cubicBezTo>
                  <a:cubicBezTo>
                    <a:pt x="226" y="208"/>
                    <a:pt x="226" y="208"/>
                    <a:pt x="226" y="208"/>
                  </a:cubicBezTo>
                  <a:cubicBezTo>
                    <a:pt x="224" y="212"/>
                    <a:pt x="224" y="212"/>
                    <a:pt x="224" y="212"/>
                  </a:cubicBezTo>
                  <a:cubicBezTo>
                    <a:pt x="216" y="237"/>
                    <a:pt x="203" y="250"/>
                    <a:pt x="185" y="250"/>
                  </a:cubicBezTo>
                  <a:cubicBezTo>
                    <a:pt x="184" y="250"/>
                    <a:pt x="184" y="250"/>
                    <a:pt x="184" y="250"/>
                  </a:cubicBezTo>
                  <a:moveTo>
                    <a:pt x="74" y="0"/>
                  </a:moveTo>
                  <a:cubicBezTo>
                    <a:pt x="74" y="0"/>
                    <a:pt x="73" y="0"/>
                    <a:pt x="73" y="0"/>
                  </a:cubicBezTo>
                  <a:cubicBezTo>
                    <a:pt x="52" y="1"/>
                    <a:pt x="36" y="17"/>
                    <a:pt x="24" y="49"/>
                  </a:cubicBezTo>
                  <a:cubicBezTo>
                    <a:pt x="0" y="115"/>
                    <a:pt x="4" y="167"/>
                    <a:pt x="37" y="205"/>
                  </a:cubicBezTo>
                  <a:cubicBezTo>
                    <a:pt x="67" y="240"/>
                    <a:pt x="121" y="262"/>
                    <a:pt x="196" y="269"/>
                  </a:cubicBezTo>
                  <a:cubicBezTo>
                    <a:pt x="226" y="269"/>
                    <a:pt x="240" y="265"/>
                    <a:pt x="246" y="257"/>
                  </a:cubicBezTo>
                  <a:cubicBezTo>
                    <a:pt x="251" y="250"/>
                    <a:pt x="250" y="237"/>
                    <a:pt x="244" y="215"/>
                  </a:cubicBezTo>
                  <a:cubicBezTo>
                    <a:pt x="240" y="203"/>
                    <a:pt x="236" y="195"/>
                    <a:pt x="231" y="189"/>
                  </a:cubicBezTo>
                  <a:cubicBezTo>
                    <a:pt x="224" y="181"/>
                    <a:pt x="216" y="178"/>
                    <a:pt x="206" y="178"/>
                  </a:cubicBezTo>
                  <a:cubicBezTo>
                    <a:pt x="206" y="178"/>
                    <a:pt x="205" y="178"/>
                    <a:pt x="205" y="178"/>
                  </a:cubicBezTo>
                  <a:cubicBezTo>
                    <a:pt x="197" y="178"/>
                    <a:pt x="188" y="180"/>
                    <a:pt x="178" y="184"/>
                  </a:cubicBezTo>
                  <a:cubicBezTo>
                    <a:pt x="171" y="186"/>
                    <a:pt x="164" y="188"/>
                    <a:pt x="157" y="188"/>
                  </a:cubicBezTo>
                  <a:cubicBezTo>
                    <a:pt x="156" y="188"/>
                    <a:pt x="156" y="188"/>
                    <a:pt x="156" y="188"/>
                  </a:cubicBezTo>
                  <a:cubicBezTo>
                    <a:pt x="137" y="188"/>
                    <a:pt x="119" y="179"/>
                    <a:pt x="105" y="162"/>
                  </a:cubicBezTo>
                  <a:cubicBezTo>
                    <a:pt x="103" y="160"/>
                    <a:pt x="101" y="157"/>
                    <a:pt x="98" y="154"/>
                  </a:cubicBezTo>
                  <a:cubicBezTo>
                    <a:pt x="91" y="143"/>
                    <a:pt x="89" y="134"/>
                    <a:pt x="91" y="126"/>
                  </a:cubicBezTo>
                  <a:cubicBezTo>
                    <a:pt x="94" y="112"/>
                    <a:pt x="108" y="103"/>
                    <a:pt x="123" y="95"/>
                  </a:cubicBezTo>
                  <a:cubicBezTo>
                    <a:pt x="132" y="90"/>
                    <a:pt x="136" y="80"/>
                    <a:pt x="132" y="70"/>
                  </a:cubicBezTo>
                  <a:cubicBezTo>
                    <a:pt x="129" y="65"/>
                    <a:pt x="127" y="59"/>
                    <a:pt x="125" y="52"/>
                  </a:cubicBezTo>
                  <a:cubicBezTo>
                    <a:pt x="121" y="39"/>
                    <a:pt x="116" y="25"/>
                    <a:pt x="108" y="15"/>
                  </a:cubicBezTo>
                  <a:cubicBezTo>
                    <a:pt x="101" y="8"/>
                    <a:pt x="94" y="3"/>
                    <a:pt x="84" y="1"/>
                  </a:cubicBezTo>
                  <a:cubicBezTo>
                    <a:pt x="80" y="1"/>
                    <a:pt x="77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448"/>
            <p:cNvSpPr>
              <a:spLocks noEditPoints="1"/>
            </p:cNvSpPr>
            <p:nvPr/>
          </p:nvSpPr>
          <p:spPr bwMode="auto">
            <a:xfrm>
              <a:off x="2838450" y="6413500"/>
              <a:ext cx="112713" cy="36513"/>
            </a:xfrm>
            <a:custGeom>
              <a:avLst/>
              <a:gdLst>
                <a:gd name="T0" fmla="*/ 151 w 160"/>
                <a:gd name="T1" fmla="*/ 43 h 50"/>
                <a:gd name="T2" fmla="*/ 42 w 160"/>
                <a:gd name="T3" fmla="*/ 25 h 50"/>
                <a:gd name="T4" fmla="*/ 7 w 160"/>
                <a:gd name="T5" fmla="*/ 20 h 50"/>
                <a:gd name="T6" fmla="*/ 8 w 160"/>
                <a:gd name="T7" fmla="*/ 14 h 50"/>
                <a:gd name="T8" fmla="*/ 10 w 160"/>
                <a:gd name="T9" fmla="*/ 7 h 50"/>
                <a:gd name="T10" fmla="*/ 31 w 160"/>
                <a:gd name="T11" fmla="*/ 7 h 50"/>
                <a:gd name="T12" fmla="*/ 43 w 160"/>
                <a:gd name="T13" fmla="*/ 6 h 50"/>
                <a:gd name="T14" fmla="*/ 154 w 160"/>
                <a:gd name="T15" fmla="*/ 30 h 50"/>
                <a:gd name="T16" fmla="*/ 151 w 160"/>
                <a:gd name="T17" fmla="*/ 43 h 50"/>
                <a:gd name="T18" fmla="*/ 43 w 160"/>
                <a:gd name="T19" fmla="*/ 0 h 50"/>
                <a:gd name="T20" fmla="*/ 31 w 160"/>
                <a:gd name="T21" fmla="*/ 0 h 50"/>
                <a:gd name="T22" fmla="*/ 7 w 160"/>
                <a:gd name="T23" fmla="*/ 1 h 50"/>
                <a:gd name="T24" fmla="*/ 4 w 160"/>
                <a:gd name="T25" fmla="*/ 1 h 50"/>
                <a:gd name="T26" fmla="*/ 4 w 160"/>
                <a:gd name="T27" fmla="*/ 4 h 50"/>
                <a:gd name="T28" fmla="*/ 2 w 160"/>
                <a:gd name="T29" fmla="*/ 13 h 50"/>
                <a:gd name="T30" fmla="*/ 1 w 160"/>
                <a:gd name="T31" fmla="*/ 21 h 50"/>
                <a:gd name="T32" fmla="*/ 0 w 160"/>
                <a:gd name="T33" fmla="*/ 25 h 50"/>
                <a:gd name="T34" fmla="*/ 3 w 160"/>
                <a:gd name="T35" fmla="*/ 25 h 50"/>
                <a:gd name="T36" fmla="*/ 41 w 160"/>
                <a:gd name="T37" fmla="*/ 31 h 50"/>
                <a:gd name="T38" fmla="*/ 153 w 160"/>
                <a:gd name="T39" fmla="*/ 49 h 50"/>
                <a:gd name="T40" fmla="*/ 156 w 160"/>
                <a:gd name="T41" fmla="*/ 50 h 50"/>
                <a:gd name="T42" fmla="*/ 157 w 160"/>
                <a:gd name="T43" fmla="*/ 47 h 50"/>
                <a:gd name="T44" fmla="*/ 160 w 160"/>
                <a:gd name="T45" fmla="*/ 29 h 50"/>
                <a:gd name="T46" fmla="*/ 160 w 160"/>
                <a:gd name="T47" fmla="*/ 27 h 50"/>
                <a:gd name="T48" fmla="*/ 159 w 160"/>
                <a:gd name="T49" fmla="*/ 26 h 50"/>
                <a:gd name="T50" fmla="*/ 43 w 16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0" h="50">
                  <a:moveTo>
                    <a:pt x="151" y="43"/>
                  </a:moveTo>
                  <a:cubicBezTo>
                    <a:pt x="115" y="37"/>
                    <a:pt x="79" y="31"/>
                    <a:pt x="42" y="2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7" y="7"/>
                    <a:pt x="24" y="7"/>
                    <a:pt x="31" y="7"/>
                  </a:cubicBezTo>
                  <a:cubicBezTo>
                    <a:pt x="35" y="6"/>
                    <a:pt x="39" y="6"/>
                    <a:pt x="43" y="6"/>
                  </a:cubicBezTo>
                  <a:cubicBezTo>
                    <a:pt x="80" y="6"/>
                    <a:pt x="119" y="10"/>
                    <a:pt x="154" y="30"/>
                  </a:cubicBezTo>
                  <a:cubicBezTo>
                    <a:pt x="151" y="43"/>
                    <a:pt x="151" y="43"/>
                    <a:pt x="151" y="43"/>
                  </a:cubicBezTo>
                  <a:moveTo>
                    <a:pt x="43" y="0"/>
                  </a:moveTo>
                  <a:cubicBezTo>
                    <a:pt x="39" y="0"/>
                    <a:pt x="35" y="0"/>
                    <a:pt x="31" y="0"/>
                  </a:cubicBezTo>
                  <a:cubicBezTo>
                    <a:pt x="23" y="1"/>
                    <a:pt x="15" y="1"/>
                    <a:pt x="7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79" y="37"/>
                    <a:pt x="116" y="43"/>
                    <a:pt x="153" y="49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22" y="4"/>
                    <a:pt x="82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449"/>
            <p:cNvSpPr>
              <a:spLocks noEditPoints="1"/>
            </p:cNvSpPr>
            <p:nvPr/>
          </p:nvSpPr>
          <p:spPr bwMode="auto">
            <a:xfrm>
              <a:off x="2836863" y="6386513"/>
              <a:ext cx="125413" cy="20638"/>
            </a:xfrm>
            <a:custGeom>
              <a:avLst/>
              <a:gdLst>
                <a:gd name="T0" fmla="*/ 107 w 177"/>
                <a:gd name="T1" fmla="*/ 23 h 30"/>
                <a:gd name="T2" fmla="*/ 21 w 177"/>
                <a:gd name="T3" fmla="*/ 9 h 30"/>
                <a:gd name="T4" fmla="*/ 60 w 177"/>
                <a:gd name="T5" fmla="*/ 7 h 30"/>
                <a:gd name="T6" fmla="*/ 67 w 177"/>
                <a:gd name="T7" fmla="*/ 7 h 30"/>
                <a:gd name="T8" fmla="*/ 159 w 177"/>
                <a:gd name="T9" fmla="*/ 23 h 30"/>
                <a:gd name="T10" fmla="*/ 140 w 177"/>
                <a:gd name="T11" fmla="*/ 23 h 30"/>
                <a:gd name="T12" fmla="*/ 124 w 177"/>
                <a:gd name="T13" fmla="*/ 23 h 30"/>
                <a:gd name="T14" fmla="*/ 107 w 177"/>
                <a:gd name="T15" fmla="*/ 23 h 30"/>
                <a:gd name="T16" fmla="*/ 67 w 177"/>
                <a:gd name="T17" fmla="*/ 1 h 30"/>
                <a:gd name="T18" fmla="*/ 60 w 177"/>
                <a:gd name="T19" fmla="*/ 1 h 30"/>
                <a:gd name="T20" fmla="*/ 10 w 177"/>
                <a:gd name="T21" fmla="*/ 4 h 30"/>
                <a:gd name="T22" fmla="*/ 0 w 177"/>
                <a:gd name="T23" fmla="*/ 5 h 30"/>
                <a:gd name="T24" fmla="*/ 9 w 177"/>
                <a:gd name="T25" fmla="*/ 10 h 30"/>
                <a:gd name="T26" fmla="*/ 107 w 177"/>
                <a:gd name="T27" fmla="*/ 29 h 30"/>
                <a:gd name="T28" fmla="*/ 124 w 177"/>
                <a:gd name="T29" fmla="*/ 29 h 30"/>
                <a:gd name="T30" fmla="*/ 140 w 177"/>
                <a:gd name="T31" fmla="*/ 29 h 30"/>
                <a:gd name="T32" fmla="*/ 175 w 177"/>
                <a:gd name="T33" fmla="*/ 30 h 30"/>
                <a:gd name="T34" fmla="*/ 177 w 177"/>
                <a:gd name="T35" fmla="*/ 25 h 30"/>
                <a:gd name="T36" fmla="*/ 67 w 177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30">
                  <a:moveTo>
                    <a:pt x="107" y="23"/>
                  </a:moveTo>
                  <a:cubicBezTo>
                    <a:pt x="77" y="23"/>
                    <a:pt x="48" y="22"/>
                    <a:pt x="21" y="9"/>
                  </a:cubicBezTo>
                  <a:cubicBezTo>
                    <a:pt x="35" y="8"/>
                    <a:pt x="48" y="7"/>
                    <a:pt x="60" y="7"/>
                  </a:cubicBezTo>
                  <a:cubicBezTo>
                    <a:pt x="63" y="7"/>
                    <a:pt x="65" y="7"/>
                    <a:pt x="67" y="7"/>
                  </a:cubicBezTo>
                  <a:cubicBezTo>
                    <a:pt x="102" y="7"/>
                    <a:pt x="132" y="12"/>
                    <a:pt x="159" y="23"/>
                  </a:cubicBezTo>
                  <a:cubicBezTo>
                    <a:pt x="153" y="23"/>
                    <a:pt x="146" y="23"/>
                    <a:pt x="140" y="23"/>
                  </a:cubicBezTo>
                  <a:cubicBezTo>
                    <a:pt x="134" y="23"/>
                    <a:pt x="129" y="23"/>
                    <a:pt x="124" y="23"/>
                  </a:cubicBezTo>
                  <a:cubicBezTo>
                    <a:pt x="118" y="23"/>
                    <a:pt x="112" y="23"/>
                    <a:pt x="107" y="23"/>
                  </a:cubicBezTo>
                  <a:moveTo>
                    <a:pt x="67" y="1"/>
                  </a:moveTo>
                  <a:cubicBezTo>
                    <a:pt x="65" y="1"/>
                    <a:pt x="62" y="1"/>
                    <a:pt x="60" y="1"/>
                  </a:cubicBezTo>
                  <a:cubicBezTo>
                    <a:pt x="45" y="1"/>
                    <a:pt x="28" y="2"/>
                    <a:pt x="1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40" y="27"/>
                    <a:pt x="74" y="29"/>
                    <a:pt x="107" y="29"/>
                  </a:cubicBezTo>
                  <a:cubicBezTo>
                    <a:pt x="113" y="29"/>
                    <a:pt x="118" y="29"/>
                    <a:pt x="124" y="29"/>
                  </a:cubicBezTo>
                  <a:cubicBezTo>
                    <a:pt x="129" y="29"/>
                    <a:pt x="134" y="29"/>
                    <a:pt x="140" y="29"/>
                  </a:cubicBezTo>
                  <a:cubicBezTo>
                    <a:pt x="151" y="29"/>
                    <a:pt x="163" y="29"/>
                    <a:pt x="175" y="30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45" y="8"/>
                    <a:pt x="110" y="0"/>
                    <a:pt x="6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450"/>
            <p:cNvSpPr>
              <a:spLocks noEditPoints="1"/>
            </p:cNvSpPr>
            <p:nvPr/>
          </p:nvSpPr>
          <p:spPr bwMode="auto">
            <a:xfrm>
              <a:off x="2835275" y="6345238"/>
              <a:ext cx="128588" cy="26988"/>
            </a:xfrm>
            <a:custGeom>
              <a:avLst/>
              <a:gdLst>
                <a:gd name="T0" fmla="*/ 107 w 181"/>
                <a:gd name="T1" fmla="*/ 32 h 38"/>
                <a:gd name="T2" fmla="*/ 19 w 181"/>
                <a:gd name="T3" fmla="*/ 10 h 38"/>
                <a:gd name="T4" fmla="*/ 76 w 181"/>
                <a:gd name="T5" fmla="*/ 14 h 38"/>
                <a:gd name="T6" fmla="*/ 163 w 181"/>
                <a:gd name="T7" fmla="*/ 26 h 38"/>
                <a:gd name="T8" fmla="*/ 112 w 181"/>
                <a:gd name="T9" fmla="*/ 32 h 38"/>
                <a:gd name="T10" fmla="*/ 107 w 181"/>
                <a:gd name="T11" fmla="*/ 32 h 38"/>
                <a:gd name="T12" fmla="*/ 0 w 181"/>
                <a:gd name="T13" fmla="*/ 0 h 38"/>
                <a:gd name="T14" fmla="*/ 6 w 181"/>
                <a:gd name="T15" fmla="*/ 7 h 38"/>
                <a:gd name="T16" fmla="*/ 107 w 181"/>
                <a:gd name="T17" fmla="*/ 38 h 38"/>
                <a:gd name="T18" fmla="*/ 112 w 181"/>
                <a:gd name="T19" fmla="*/ 38 h 38"/>
                <a:gd name="T20" fmla="*/ 173 w 181"/>
                <a:gd name="T21" fmla="*/ 29 h 38"/>
                <a:gd name="T22" fmla="*/ 181 w 181"/>
                <a:gd name="T23" fmla="*/ 27 h 38"/>
                <a:gd name="T24" fmla="*/ 174 w 181"/>
                <a:gd name="T25" fmla="*/ 24 h 38"/>
                <a:gd name="T26" fmla="*/ 76 w 181"/>
                <a:gd name="T27" fmla="*/ 8 h 38"/>
                <a:gd name="T28" fmla="*/ 9 w 181"/>
                <a:gd name="T29" fmla="*/ 2 h 38"/>
                <a:gd name="T30" fmla="*/ 0 w 181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38">
                  <a:moveTo>
                    <a:pt x="107" y="32"/>
                  </a:moveTo>
                  <a:cubicBezTo>
                    <a:pt x="70" y="32"/>
                    <a:pt x="38" y="24"/>
                    <a:pt x="19" y="10"/>
                  </a:cubicBezTo>
                  <a:cubicBezTo>
                    <a:pt x="38" y="13"/>
                    <a:pt x="57" y="14"/>
                    <a:pt x="76" y="14"/>
                  </a:cubicBezTo>
                  <a:cubicBezTo>
                    <a:pt x="105" y="14"/>
                    <a:pt x="135" y="14"/>
                    <a:pt x="163" y="26"/>
                  </a:cubicBezTo>
                  <a:cubicBezTo>
                    <a:pt x="147" y="29"/>
                    <a:pt x="129" y="31"/>
                    <a:pt x="112" y="32"/>
                  </a:cubicBezTo>
                  <a:cubicBezTo>
                    <a:pt x="110" y="32"/>
                    <a:pt x="109" y="32"/>
                    <a:pt x="107" y="32"/>
                  </a:cubicBezTo>
                  <a:moveTo>
                    <a:pt x="0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24" y="26"/>
                    <a:pt x="63" y="38"/>
                    <a:pt x="107" y="38"/>
                  </a:cubicBezTo>
                  <a:cubicBezTo>
                    <a:pt x="109" y="38"/>
                    <a:pt x="110" y="38"/>
                    <a:pt x="112" y="38"/>
                  </a:cubicBezTo>
                  <a:cubicBezTo>
                    <a:pt x="133" y="37"/>
                    <a:pt x="154" y="34"/>
                    <a:pt x="173" y="29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42" y="8"/>
                    <a:pt x="108" y="8"/>
                    <a:pt x="76" y="8"/>
                  </a:cubicBezTo>
                  <a:cubicBezTo>
                    <a:pt x="54" y="8"/>
                    <a:pt x="31" y="7"/>
                    <a:pt x="9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451"/>
            <p:cNvSpPr>
              <a:spLocks noEditPoints="1"/>
            </p:cNvSpPr>
            <p:nvPr/>
          </p:nvSpPr>
          <p:spPr bwMode="auto">
            <a:xfrm>
              <a:off x="-3516313" y="3068637"/>
              <a:ext cx="609600" cy="871538"/>
            </a:xfrm>
            <a:custGeom>
              <a:avLst/>
              <a:gdLst>
                <a:gd name="T0" fmla="*/ 421 w 857"/>
                <a:gd name="T1" fmla="*/ 1204 h 1227"/>
                <a:gd name="T2" fmla="*/ 393 w 857"/>
                <a:gd name="T3" fmla="*/ 1202 h 1227"/>
                <a:gd name="T4" fmla="*/ 285 w 857"/>
                <a:gd name="T5" fmla="*/ 1175 h 1227"/>
                <a:gd name="T6" fmla="*/ 46 w 857"/>
                <a:gd name="T7" fmla="*/ 1051 h 1227"/>
                <a:gd name="T8" fmla="*/ 54 w 857"/>
                <a:gd name="T9" fmla="*/ 872 h 1227"/>
                <a:gd name="T10" fmla="*/ 76 w 857"/>
                <a:gd name="T11" fmla="*/ 783 h 1227"/>
                <a:gd name="T12" fmla="*/ 118 w 857"/>
                <a:gd name="T13" fmla="*/ 573 h 1227"/>
                <a:gd name="T14" fmla="*/ 165 w 857"/>
                <a:gd name="T15" fmla="*/ 338 h 1227"/>
                <a:gd name="T16" fmla="*/ 245 w 857"/>
                <a:gd name="T17" fmla="*/ 110 h 1227"/>
                <a:gd name="T18" fmla="*/ 369 w 857"/>
                <a:gd name="T19" fmla="*/ 23 h 1227"/>
                <a:gd name="T20" fmla="*/ 393 w 857"/>
                <a:gd name="T21" fmla="*/ 25 h 1227"/>
                <a:gd name="T22" fmla="*/ 431 w 857"/>
                <a:gd name="T23" fmla="*/ 32 h 1227"/>
                <a:gd name="T24" fmla="*/ 490 w 857"/>
                <a:gd name="T25" fmla="*/ 45 h 1227"/>
                <a:gd name="T26" fmla="*/ 527 w 857"/>
                <a:gd name="T27" fmla="*/ 47 h 1227"/>
                <a:gd name="T28" fmla="*/ 552 w 857"/>
                <a:gd name="T29" fmla="*/ 46 h 1227"/>
                <a:gd name="T30" fmla="*/ 576 w 857"/>
                <a:gd name="T31" fmla="*/ 45 h 1227"/>
                <a:gd name="T32" fmla="*/ 607 w 857"/>
                <a:gd name="T33" fmla="*/ 47 h 1227"/>
                <a:gd name="T34" fmla="*/ 771 w 857"/>
                <a:gd name="T35" fmla="*/ 109 h 1227"/>
                <a:gd name="T36" fmla="*/ 775 w 857"/>
                <a:gd name="T37" fmla="*/ 111 h 1227"/>
                <a:gd name="T38" fmla="*/ 810 w 857"/>
                <a:gd name="T39" fmla="*/ 141 h 1227"/>
                <a:gd name="T40" fmla="*/ 820 w 857"/>
                <a:gd name="T41" fmla="*/ 206 h 1227"/>
                <a:gd name="T42" fmla="*/ 806 w 857"/>
                <a:gd name="T43" fmla="*/ 307 h 1227"/>
                <a:gd name="T44" fmla="*/ 801 w 857"/>
                <a:gd name="T45" fmla="*/ 351 h 1227"/>
                <a:gd name="T46" fmla="*/ 594 w 857"/>
                <a:gd name="T47" fmla="*/ 1050 h 1227"/>
                <a:gd name="T48" fmla="*/ 421 w 857"/>
                <a:gd name="T49" fmla="*/ 1204 h 1227"/>
                <a:gd name="T50" fmla="*/ 362 w 857"/>
                <a:gd name="T51" fmla="*/ 0 h 1227"/>
                <a:gd name="T52" fmla="*/ 190 w 857"/>
                <a:gd name="T53" fmla="*/ 161 h 1227"/>
                <a:gd name="T54" fmla="*/ 170 w 857"/>
                <a:gd name="T55" fmla="*/ 225 h 1227"/>
                <a:gd name="T56" fmla="*/ 160 w 857"/>
                <a:gd name="T57" fmla="*/ 259 h 1227"/>
                <a:gd name="T58" fmla="*/ 97 w 857"/>
                <a:gd name="T59" fmla="*/ 543 h 1227"/>
                <a:gd name="T60" fmla="*/ 41 w 857"/>
                <a:gd name="T61" fmla="*/ 802 h 1227"/>
                <a:gd name="T62" fmla="*/ 36 w 857"/>
                <a:gd name="T63" fmla="*/ 1073 h 1227"/>
                <a:gd name="T64" fmla="*/ 36 w 857"/>
                <a:gd name="T65" fmla="*/ 1073 h 1227"/>
                <a:gd name="T66" fmla="*/ 265 w 857"/>
                <a:gd name="T67" fmla="*/ 1197 h 1227"/>
                <a:gd name="T68" fmla="*/ 268 w 857"/>
                <a:gd name="T69" fmla="*/ 1198 h 1227"/>
                <a:gd name="T70" fmla="*/ 272 w 857"/>
                <a:gd name="T71" fmla="*/ 1199 h 1227"/>
                <a:gd name="T72" fmla="*/ 388 w 857"/>
                <a:gd name="T73" fmla="*/ 1224 h 1227"/>
                <a:gd name="T74" fmla="*/ 430 w 857"/>
                <a:gd name="T75" fmla="*/ 1227 h 1227"/>
                <a:gd name="T76" fmla="*/ 641 w 857"/>
                <a:gd name="T77" fmla="*/ 1022 h 1227"/>
                <a:gd name="T78" fmla="*/ 833 w 857"/>
                <a:gd name="T79" fmla="*/ 342 h 1227"/>
                <a:gd name="T80" fmla="*/ 838 w 857"/>
                <a:gd name="T81" fmla="*/ 302 h 1227"/>
                <a:gd name="T82" fmla="*/ 850 w 857"/>
                <a:gd name="T83" fmla="*/ 211 h 1227"/>
                <a:gd name="T84" fmla="*/ 841 w 857"/>
                <a:gd name="T85" fmla="*/ 134 h 1227"/>
                <a:gd name="T86" fmla="*/ 798 w 857"/>
                <a:gd name="T87" fmla="*/ 95 h 1227"/>
                <a:gd name="T88" fmla="*/ 557 w 857"/>
                <a:gd name="T89" fmla="*/ 21 h 1227"/>
                <a:gd name="T90" fmla="*/ 521 w 857"/>
                <a:gd name="T91" fmla="*/ 17 h 1227"/>
                <a:gd name="T92" fmla="*/ 486 w 857"/>
                <a:gd name="T93" fmla="*/ 13 h 1227"/>
                <a:gd name="T94" fmla="*/ 449 w 857"/>
                <a:gd name="T95" fmla="*/ 8 h 1227"/>
                <a:gd name="T96" fmla="*/ 426 w 857"/>
                <a:gd name="T97" fmla="*/ 4 h 1227"/>
                <a:gd name="T98" fmla="*/ 362 w 857"/>
                <a:gd name="T99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7" h="1227">
                  <a:moveTo>
                    <a:pt x="421" y="1204"/>
                  </a:moveTo>
                  <a:cubicBezTo>
                    <a:pt x="412" y="1204"/>
                    <a:pt x="403" y="1203"/>
                    <a:pt x="393" y="1202"/>
                  </a:cubicBezTo>
                  <a:cubicBezTo>
                    <a:pt x="365" y="1199"/>
                    <a:pt x="331" y="1190"/>
                    <a:pt x="285" y="1175"/>
                  </a:cubicBezTo>
                  <a:cubicBezTo>
                    <a:pt x="135" y="1125"/>
                    <a:pt x="72" y="1092"/>
                    <a:pt x="46" y="1051"/>
                  </a:cubicBezTo>
                  <a:cubicBezTo>
                    <a:pt x="19" y="1008"/>
                    <a:pt x="32" y="957"/>
                    <a:pt x="54" y="872"/>
                  </a:cubicBezTo>
                  <a:cubicBezTo>
                    <a:pt x="61" y="846"/>
                    <a:pt x="69" y="816"/>
                    <a:pt x="76" y="783"/>
                  </a:cubicBezTo>
                  <a:cubicBezTo>
                    <a:pt x="92" y="713"/>
                    <a:pt x="105" y="642"/>
                    <a:pt x="118" y="573"/>
                  </a:cubicBezTo>
                  <a:cubicBezTo>
                    <a:pt x="132" y="495"/>
                    <a:pt x="146" y="416"/>
                    <a:pt x="165" y="338"/>
                  </a:cubicBezTo>
                  <a:cubicBezTo>
                    <a:pt x="186" y="250"/>
                    <a:pt x="212" y="176"/>
                    <a:pt x="245" y="110"/>
                  </a:cubicBezTo>
                  <a:cubicBezTo>
                    <a:pt x="275" y="51"/>
                    <a:pt x="314" y="23"/>
                    <a:pt x="369" y="23"/>
                  </a:cubicBezTo>
                  <a:cubicBezTo>
                    <a:pt x="377" y="23"/>
                    <a:pt x="385" y="23"/>
                    <a:pt x="393" y="25"/>
                  </a:cubicBezTo>
                  <a:cubicBezTo>
                    <a:pt x="405" y="26"/>
                    <a:pt x="417" y="29"/>
                    <a:pt x="431" y="32"/>
                  </a:cubicBezTo>
                  <a:cubicBezTo>
                    <a:pt x="452" y="38"/>
                    <a:pt x="472" y="42"/>
                    <a:pt x="490" y="45"/>
                  </a:cubicBezTo>
                  <a:cubicBezTo>
                    <a:pt x="503" y="46"/>
                    <a:pt x="515" y="47"/>
                    <a:pt x="527" y="47"/>
                  </a:cubicBezTo>
                  <a:cubicBezTo>
                    <a:pt x="536" y="47"/>
                    <a:pt x="544" y="47"/>
                    <a:pt x="552" y="46"/>
                  </a:cubicBezTo>
                  <a:cubicBezTo>
                    <a:pt x="560" y="45"/>
                    <a:pt x="568" y="45"/>
                    <a:pt x="576" y="45"/>
                  </a:cubicBezTo>
                  <a:cubicBezTo>
                    <a:pt x="586" y="45"/>
                    <a:pt x="597" y="45"/>
                    <a:pt x="607" y="47"/>
                  </a:cubicBezTo>
                  <a:cubicBezTo>
                    <a:pt x="666" y="54"/>
                    <a:pt x="720" y="82"/>
                    <a:pt x="771" y="109"/>
                  </a:cubicBezTo>
                  <a:cubicBezTo>
                    <a:pt x="775" y="111"/>
                    <a:pt x="775" y="111"/>
                    <a:pt x="775" y="111"/>
                  </a:cubicBezTo>
                  <a:cubicBezTo>
                    <a:pt x="790" y="119"/>
                    <a:pt x="802" y="129"/>
                    <a:pt x="810" y="141"/>
                  </a:cubicBezTo>
                  <a:cubicBezTo>
                    <a:pt x="821" y="159"/>
                    <a:pt x="824" y="180"/>
                    <a:pt x="820" y="206"/>
                  </a:cubicBezTo>
                  <a:cubicBezTo>
                    <a:pt x="815" y="239"/>
                    <a:pt x="810" y="274"/>
                    <a:pt x="806" y="307"/>
                  </a:cubicBezTo>
                  <a:cubicBezTo>
                    <a:pt x="805" y="322"/>
                    <a:pt x="803" y="336"/>
                    <a:pt x="801" y="351"/>
                  </a:cubicBezTo>
                  <a:cubicBezTo>
                    <a:pt x="756" y="644"/>
                    <a:pt x="692" y="860"/>
                    <a:pt x="594" y="1050"/>
                  </a:cubicBezTo>
                  <a:cubicBezTo>
                    <a:pt x="541" y="1154"/>
                    <a:pt x="500" y="1204"/>
                    <a:pt x="421" y="1204"/>
                  </a:cubicBezTo>
                  <a:moveTo>
                    <a:pt x="362" y="0"/>
                  </a:moveTo>
                  <a:cubicBezTo>
                    <a:pt x="271" y="0"/>
                    <a:pt x="234" y="40"/>
                    <a:pt x="190" y="161"/>
                  </a:cubicBezTo>
                  <a:cubicBezTo>
                    <a:pt x="182" y="182"/>
                    <a:pt x="176" y="204"/>
                    <a:pt x="170" y="225"/>
                  </a:cubicBezTo>
                  <a:cubicBezTo>
                    <a:pt x="167" y="236"/>
                    <a:pt x="164" y="248"/>
                    <a:pt x="160" y="259"/>
                  </a:cubicBezTo>
                  <a:cubicBezTo>
                    <a:pt x="132" y="352"/>
                    <a:pt x="114" y="449"/>
                    <a:pt x="97" y="543"/>
                  </a:cubicBezTo>
                  <a:cubicBezTo>
                    <a:pt x="81" y="629"/>
                    <a:pt x="65" y="717"/>
                    <a:pt x="41" y="802"/>
                  </a:cubicBezTo>
                  <a:cubicBezTo>
                    <a:pt x="2" y="941"/>
                    <a:pt x="0" y="1017"/>
                    <a:pt x="36" y="1073"/>
                  </a:cubicBezTo>
                  <a:cubicBezTo>
                    <a:pt x="36" y="1073"/>
                    <a:pt x="36" y="1073"/>
                    <a:pt x="36" y="1073"/>
                  </a:cubicBezTo>
                  <a:cubicBezTo>
                    <a:pt x="68" y="1124"/>
                    <a:pt x="135" y="1160"/>
                    <a:pt x="265" y="1197"/>
                  </a:cubicBezTo>
                  <a:cubicBezTo>
                    <a:pt x="268" y="1198"/>
                    <a:pt x="268" y="1198"/>
                    <a:pt x="268" y="1198"/>
                  </a:cubicBezTo>
                  <a:cubicBezTo>
                    <a:pt x="270" y="1198"/>
                    <a:pt x="271" y="1198"/>
                    <a:pt x="272" y="1199"/>
                  </a:cubicBezTo>
                  <a:cubicBezTo>
                    <a:pt x="320" y="1212"/>
                    <a:pt x="357" y="1220"/>
                    <a:pt x="388" y="1224"/>
                  </a:cubicBezTo>
                  <a:cubicBezTo>
                    <a:pt x="403" y="1226"/>
                    <a:pt x="417" y="1227"/>
                    <a:pt x="430" y="1227"/>
                  </a:cubicBezTo>
                  <a:cubicBezTo>
                    <a:pt x="524" y="1227"/>
                    <a:pt x="574" y="1175"/>
                    <a:pt x="641" y="1022"/>
                  </a:cubicBezTo>
                  <a:cubicBezTo>
                    <a:pt x="733" y="813"/>
                    <a:pt x="795" y="590"/>
                    <a:pt x="833" y="342"/>
                  </a:cubicBezTo>
                  <a:cubicBezTo>
                    <a:pt x="835" y="329"/>
                    <a:pt x="836" y="316"/>
                    <a:pt x="838" y="302"/>
                  </a:cubicBezTo>
                  <a:cubicBezTo>
                    <a:pt x="841" y="272"/>
                    <a:pt x="844" y="241"/>
                    <a:pt x="850" y="211"/>
                  </a:cubicBezTo>
                  <a:cubicBezTo>
                    <a:pt x="857" y="179"/>
                    <a:pt x="854" y="155"/>
                    <a:pt x="841" y="134"/>
                  </a:cubicBezTo>
                  <a:cubicBezTo>
                    <a:pt x="832" y="121"/>
                    <a:pt x="818" y="108"/>
                    <a:pt x="798" y="95"/>
                  </a:cubicBezTo>
                  <a:cubicBezTo>
                    <a:pt x="721" y="46"/>
                    <a:pt x="637" y="32"/>
                    <a:pt x="557" y="21"/>
                  </a:cubicBezTo>
                  <a:cubicBezTo>
                    <a:pt x="547" y="20"/>
                    <a:pt x="521" y="17"/>
                    <a:pt x="521" y="17"/>
                  </a:cubicBezTo>
                  <a:cubicBezTo>
                    <a:pt x="509" y="16"/>
                    <a:pt x="497" y="14"/>
                    <a:pt x="486" y="13"/>
                  </a:cubicBezTo>
                  <a:cubicBezTo>
                    <a:pt x="473" y="11"/>
                    <a:pt x="461" y="9"/>
                    <a:pt x="449" y="8"/>
                  </a:cubicBezTo>
                  <a:cubicBezTo>
                    <a:pt x="441" y="6"/>
                    <a:pt x="433" y="5"/>
                    <a:pt x="426" y="4"/>
                  </a:cubicBezTo>
                  <a:cubicBezTo>
                    <a:pt x="402" y="1"/>
                    <a:pt x="381" y="0"/>
                    <a:pt x="3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452"/>
            <p:cNvSpPr>
              <a:spLocks noEditPoints="1"/>
            </p:cNvSpPr>
            <p:nvPr/>
          </p:nvSpPr>
          <p:spPr bwMode="auto">
            <a:xfrm>
              <a:off x="-3432175" y="3187700"/>
              <a:ext cx="452438" cy="595313"/>
            </a:xfrm>
            <a:custGeom>
              <a:avLst/>
              <a:gdLst>
                <a:gd name="T0" fmla="*/ 356 w 636"/>
                <a:gd name="T1" fmla="*/ 814 h 835"/>
                <a:gd name="T2" fmla="*/ 344 w 636"/>
                <a:gd name="T3" fmla="*/ 813 h 835"/>
                <a:gd name="T4" fmla="*/ 316 w 636"/>
                <a:gd name="T5" fmla="*/ 806 h 835"/>
                <a:gd name="T6" fmla="*/ 203 w 636"/>
                <a:gd name="T7" fmla="*/ 784 h 835"/>
                <a:gd name="T8" fmla="*/ 171 w 636"/>
                <a:gd name="T9" fmla="*/ 780 h 835"/>
                <a:gd name="T10" fmla="*/ 167 w 636"/>
                <a:gd name="T11" fmla="*/ 779 h 835"/>
                <a:gd name="T12" fmla="*/ 135 w 636"/>
                <a:gd name="T13" fmla="*/ 775 h 835"/>
                <a:gd name="T14" fmla="*/ 115 w 636"/>
                <a:gd name="T15" fmla="*/ 773 h 835"/>
                <a:gd name="T16" fmla="*/ 47 w 636"/>
                <a:gd name="T17" fmla="*/ 741 h 835"/>
                <a:gd name="T18" fmla="*/ 42 w 636"/>
                <a:gd name="T19" fmla="*/ 673 h 835"/>
                <a:gd name="T20" fmla="*/ 77 w 636"/>
                <a:gd name="T21" fmla="*/ 488 h 835"/>
                <a:gd name="T22" fmla="*/ 169 w 636"/>
                <a:gd name="T23" fmla="*/ 102 h 835"/>
                <a:gd name="T24" fmla="*/ 222 w 636"/>
                <a:gd name="T25" fmla="*/ 47 h 835"/>
                <a:gd name="T26" fmla="*/ 230 w 636"/>
                <a:gd name="T27" fmla="*/ 48 h 835"/>
                <a:gd name="T28" fmla="*/ 248 w 636"/>
                <a:gd name="T29" fmla="*/ 51 h 835"/>
                <a:gd name="T30" fmla="*/ 371 w 636"/>
                <a:gd name="T31" fmla="*/ 85 h 835"/>
                <a:gd name="T32" fmla="*/ 565 w 636"/>
                <a:gd name="T33" fmla="*/ 139 h 835"/>
                <a:gd name="T34" fmla="*/ 600 w 636"/>
                <a:gd name="T35" fmla="*/ 163 h 835"/>
                <a:gd name="T36" fmla="*/ 603 w 636"/>
                <a:gd name="T37" fmla="*/ 226 h 835"/>
                <a:gd name="T38" fmla="*/ 599 w 636"/>
                <a:gd name="T39" fmla="*/ 277 h 835"/>
                <a:gd name="T40" fmla="*/ 600 w 636"/>
                <a:gd name="T41" fmla="*/ 278 h 835"/>
                <a:gd name="T42" fmla="*/ 599 w 636"/>
                <a:gd name="T43" fmla="*/ 279 h 835"/>
                <a:gd name="T44" fmla="*/ 421 w 636"/>
                <a:gd name="T45" fmla="*/ 765 h 835"/>
                <a:gd name="T46" fmla="*/ 356 w 636"/>
                <a:gd name="T47" fmla="*/ 814 h 835"/>
                <a:gd name="T48" fmla="*/ 187 w 636"/>
                <a:gd name="T49" fmla="*/ 0 h 835"/>
                <a:gd name="T50" fmla="*/ 180 w 636"/>
                <a:gd name="T51" fmla="*/ 11 h 835"/>
                <a:gd name="T52" fmla="*/ 169 w 636"/>
                <a:gd name="T53" fmla="*/ 32 h 835"/>
                <a:gd name="T54" fmla="*/ 30 w 636"/>
                <a:gd name="T55" fmla="*/ 584 h 835"/>
                <a:gd name="T56" fmla="*/ 4 w 636"/>
                <a:gd name="T57" fmla="*/ 714 h 835"/>
                <a:gd name="T58" fmla="*/ 8 w 636"/>
                <a:gd name="T59" fmla="*/ 758 h 835"/>
                <a:gd name="T60" fmla="*/ 58 w 636"/>
                <a:gd name="T61" fmla="*/ 783 h 835"/>
                <a:gd name="T62" fmla="*/ 105 w 636"/>
                <a:gd name="T63" fmla="*/ 791 h 835"/>
                <a:gd name="T64" fmla="*/ 295 w 636"/>
                <a:gd name="T65" fmla="*/ 827 h 835"/>
                <a:gd name="T66" fmla="*/ 328 w 636"/>
                <a:gd name="T67" fmla="*/ 832 h 835"/>
                <a:gd name="T68" fmla="*/ 361 w 636"/>
                <a:gd name="T69" fmla="*/ 835 h 835"/>
                <a:gd name="T70" fmla="*/ 476 w 636"/>
                <a:gd name="T71" fmla="*/ 721 h 835"/>
                <a:gd name="T72" fmla="*/ 495 w 636"/>
                <a:gd name="T73" fmla="*/ 658 h 835"/>
                <a:gd name="T74" fmla="*/ 553 w 636"/>
                <a:gd name="T75" fmla="*/ 499 h 835"/>
                <a:gd name="T76" fmla="*/ 629 w 636"/>
                <a:gd name="T77" fmla="*/ 242 h 835"/>
                <a:gd name="T78" fmla="*/ 625 w 636"/>
                <a:gd name="T79" fmla="*/ 142 h 835"/>
                <a:gd name="T80" fmla="*/ 525 w 636"/>
                <a:gd name="T81" fmla="*/ 100 h 835"/>
                <a:gd name="T82" fmla="*/ 443 w 636"/>
                <a:gd name="T83" fmla="*/ 83 h 835"/>
                <a:gd name="T84" fmla="*/ 187 w 636"/>
                <a:gd name="T8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6" h="835">
                  <a:moveTo>
                    <a:pt x="356" y="814"/>
                  </a:moveTo>
                  <a:cubicBezTo>
                    <a:pt x="352" y="814"/>
                    <a:pt x="348" y="813"/>
                    <a:pt x="344" y="813"/>
                  </a:cubicBezTo>
                  <a:cubicBezTo>
                    <a:pt x="335" y="812"/>
                    <a:pt x="326" y="810"/>
                    <a:pt x="316" y="806"/>
                  </a:cubicBezTo>
                  <a:cubicBezTo>
                    <a:pt x="278" y="794"/>
                    <a:pt x="238" y="788"/>
                    <a:pt x="203" y="784"/>
                  </a:cubicBezTo>
                  <a:cubicBezTo>
                    <a:pt x="193" y="782"/>
                    <a:pt x="182" y="781"/>
                    <a:pt x="171" y="780"/>
                  </a:cubicBezTo>
                  <a:cubicBezTo>
                    <a:pt x="167" y="779"/>
                    <a:pt x="167" y="779"/>
                    <a:pt x="167" y="779"/>
                  </a:cubicBezTo>
                  <a:cubicBezTo>
                    <a:pt x="156" y="778"/>
                    <a:pt x="146" y="777"/>
                    <a:pt x="135" y="775"/>
                  </a:cubicBezTo>
                  <a:cubicBezTo>
                    <a:pt x="128" y="774"/>
                    <a:pt x="122" y="774"/>
                    <a:pt x="115" y="773"/>
                  </a:cubicBezTo>
                  <a:cubicBezTo>
                    <a:pt x="89" y="769"/>
                    <a:pt x="60" y="762"/>
                    <a:pt x="47" y="741"/>
                  </a:cubicBezTo>
                  <a:cubicBezTo>
                    <a:pt x="37" y="725"/>
                    <a:pt x="35" y="703"/>
                    <a:pt x="42" y="673"/>
                  </a:cubicBezTo>
                  <a:cubicBezTo>
                    <a:pt x="55" y="612"/>
                    <a:pt x="66" y="549"/>
                    <a:pt x="77" y="488"/>
                  </a:cubicBezTo>
                  <a:cubicBezTo>
                    <a:pt x="100" y="360"/>
                    <a:pt x="123" y="228"/>
                    <a:pt x="169" y="102"/>
                  </a:cubicBezTo>
                  <a:cubicBezTo>
                    <a:pt x="181" y="70"/>
                    <a:pt x="192" y="47"/>
                    <a:pt x="222" y="47"/>
                  </a:cubicBezTo>
                  <a:cubicBezTo>
                    <a:pt x="225" y="47"/>
                    <a:pt x="227" y="47"/>
                    <a:pt x="230" y="48"/>
                  </a:cubicBezTo>
                  <a:cubicBezTo>
                    <a:pt x="236" y="48"/>
                    <a:pt x="242" y="49"/>
                    <a:pt x="248" y="51"/>
                  </a:cubicBezTo>
                  <a:cubicBezTo>
                    <a:pt x="289" y="63"/>
                    <a:pt x="331" y="74"/>
                    <a:pt x="371" y="85"/>
                  </a:cubicBezTo>
                  <a:cubicBezTo>
                    <a:pt x="435" y="101"/>
                    <a:pt x="501" y="119"/>
                    <a:pt x="565" y="139"/>
                  </a:cubicBezTo>
                  <a:cubicBezTo>
                    <a:pt x="582" y="145"/>
                    <a:pt x="593" y="152"/>
                    <a:pt x="600" y="163"/>
                  </a:cubicBezTo>
                  <a:cubicBezTo>
                    <a:pt x="611" y="181"/>
                    <a:pt x="607" y="203"/>
                    <a:pt x="603" y="226"/>
                  </a:cubicBezTo>
                  <a:cubicBezTo>
                    <a:pt x="600" y="243"/>
                    <a:pt x="597" y="261"/>
                    <a:pt x="599" y="277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599" y="279"/>
                    <a:pt x="599" y="279"/>
                    <a:pt x="599" y="279"/>
                  </a:cubicBezTo>
                  <a:cubicBezTo>
                    <a:pt x="550" y="450"/>
                    <a:pt x="482" y="620"/>
                    <a:pt x="421" y="765"/>
                  </a:cubicBezTo>
                  <a:cubicBezTo>
                    <a:pt x="407" y="798"/>
                    <a:pt x="386" y="814"/>
                    <a:pt x="356" y="814"/>
                  </a:cubicBezTo>
                  <a:moveTo>
                    <a:pt x="187" y="0"/>
                  </a:moveTo>
                  <a:cubicBezTo>
                    <a:pt x="184" y="4"/>
                    <a:pt x="182" y="7"/>
                    <a:pt x="180" y="11"/>
                  </a:cubicBezTo>
                  <a:cubicBezTo>
                    <a:pt x="176" y="19"/>
                    <a:pt x="172" y="25"/>
                    <a:pt x="169" y="32"/>
                  </a:cubicBezTo>
                  <a:cubicBezTo>
                    <a:pt x="104" y="211"/>
                    <a:pt x="67" y="401"/>
                    <a:pt x="30" y="584"/>
                  </a:cubicBezTo>
                  <a:cubicBezTo>
                    <a:pt x="22" y="628"/>
                    <a:pt x="13" y="671"/>
                    <a:pt x="4" y="714"/>
                  </a:cubicBezTo>
                  <a:cubicBezTo>
                    <a:pt x="0" y="733"/>
                    <a:pt x="2" y="747"/>
                    <a:pt x="8" y="758"/>
                  </a:cubicBezTo>
                  <a:cubicBezTo>
                    <a:pt x="16" y="770"/>
                    <a:pt x="31" y="778"/>
                    <a:pt x="58" y="783"/>
                  </a:cubicBezTo>
                  <a:cubicBezTo>
                    <a:pt x="105" y="791"/>
                    <a:pt x="105" y="791"/>
                    <a:pt x="105" y="791"/>
                  </a:cubicBezTo>
                  <a:cubicBezTo>
                    <a:pt x="167" y="803"/>
                    <a:pt x="232" y="814"/>
                    <a:pt x="295" y="827"/>
                  </a:cubicBezTo>
                  <a:cubicBezTo>
                    <a:pt x="307" y="829"/>
                    <a:pt x="318" y="831"/>
                    <a:pt x="328" y="832"/>
                  </a:cubicBezTo>
                  <a:cubicBezTo>
                    <a:pt x="340" y="834"/>
                    <a:pt x="351" y="835"/>
                    <a:pt x="361" y="835"/>
                  </a:cubicBezTo>
                  <a:cubicBezTo>
                    <a:pt x="420" y="835"/>
                    <a:pt x="446" y="806"/>
                    <a:pt x="476" y="721"/>
                  </a:cubicBezTo>
                  <a:cubicBezTo>
                    <a:pt x="483" y="701"/>
                    <a:pt x="489" y="680"/>
                    <a:pt x="495" y="658"/>
                  </a:cubicBezTo>
                  <a:cubicBezTo>
                    <a:pt x="511" y="604"/>
                    <a:pt x="532" y="550"/>
                    <a:pt x="553" y="499"/>
                  </a:cubicBezTo>
                  <a:cubicBezTo>
                    <a:pt x="586" y="417"/>
                    <a:pt x="620" y="333"/>
                    <a:pt x="629" y="242"/>
                  </a:cubicBezTo>
                  <a:cubicBezTo>
                    <a:pt x="635" y="187"/>
                    <a:pt x="636" y="160"/>
                    <a:pt x="625" y="142"/>
                  </a:cubicBezTo>
                  <a:cubicBezTo>
                    <a:pt x="612" y="123"/>
                    <a:pt x="585" y="115"/>
                    <a:pt x="525" y="100"/>
                  </a:cubicBezTo>
                  <a:cubicBezTo>
                    <a:pt x="498" y="94"/>
                    <a:pt x="470" y="88"/>
                    <a:pt x="443" y="83"/>
                  </a:cubicBezTo>
                  <a:cubicBezTo>
                    <a:pt x="358" y="66"/>
                    <a:pt x="269" y="49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453"/>
            <p:cNvSpPr>
              <a:spLocks noEditPoints="1"/>
            </p:cNvSpPr>
            <p:nvPr/>
          </p:nvSpPr>
          <p:spPr bwMode="auto">
            <a:xfrm>
              <a:off x="-3378200" y="3798888"/>
              <a:ext cx="184150" cy="68263"/>
            </a:xfrm>
            <a:custGeom>
              <a:avLst/>
              <a:gdLst>
                <a:gd name="T0" fmla="*/ 185 w 259"/>
                <a:gd name="T1" fmla="*/ 86 h 95"/>
                <a:gd name="T2" fmla="*/ 156 w 259"/>
                <a:gd name="T3" fmla="*/ 85 h 95"/>
                <a:gd name="T4" fmla="*/ 33 w 259"/>
                <a:gd name="T5" fmla="*/ 47 h 95"/>
                <a:gd name="T6" fmla="*/ 23 w 259"/>
                <a:gd name="T7" fmla="*/ 43 h 95"/>
                <a:gd name="T8" fmla="*/ 94 w 259"/>
                <a:gd name="T9" fmla="*/ 15 h 95"/>
                <a:gd name="T10" fmla="*/ 111 w 259"/>
                <a:gd name="T11" fmla="*/ 8 h 95"/>
                <a:gd name="T12" fmla="*/ 115 w 259"/>
                <a:gd name="T13" fmla="*/ 8 h 95"/>
                <a:gd name="T14" fmla="*/ 126 w 259"/>
                <a:gd name="T15" fmla="*/ 14 h 95"/>
                <a:gd name="T16" fmla="*/ 126 w 259"/>
                <a:gd name="T17" fmla="*/ 14 h 95"/>
                <a:gd name="T18" fmla="*/ 134 w 259"/>
                <a:gd name="T19" fmla="*/ 29 h 95"/>
                <a:gd name="T20" fmla="*/ 214 w 259"/>
                <a:gd name="T21" fmla="*/ 75 h 95"/>
                <a:gd name="T22" fmla="*/ 233 w 259"/>
                <a:gd name="T23" fmla="*/ 81 h 95"/>
                <a:gd name="T24" fmla="*/ 185 w 259"/>
                <a:gd name="T25" fmla="*/ 86 h 95"/>
                <a:gd name="T26" fmla="*/ 111 w 259"/>
                <a:gd name="T27" fmla="*/ 0 h 95"/>
                <a:gd name="T28" fmla="*/ 87 w 259"/>
                <a:gd name="T29" fmla="*/ 9 h 95"/>
                <a:gd name="T30" fmla="*/ 21 w 259"/>
                <a:gd name="T31" fmla="*/ 35 h 95"/>
                <a:gd name="T32" fmla="*/ 5 w 259"/>
                <a:gd name="T33" fmla="*/ 34 h 95"/>
                <a:gd name="T34" fmla="*/ 1 w 259"/>
                <a:gd name="T35" fmla="*/ 34 h 95"/>
                <a:gd name="T36" fmla="*/ 0 w 259"/>
                <a:gd name="T37" fmla="*/ 42 h 95"/>
                <a:gd name="T38" fmla="*/ 30 w 259"/>
                <a:gd name="T39" fmla="*/ 54 h 95"/>
                <a:gd name="T40" fmla="*/ 155 w 259"/>
                <a:gd name="T41" fmla="*/ 93 h 95"/>
                <a:gd name="T42" fmla="*/ 185 w 259"/>
                <a:gd name="T43" fmla="*/ 95 h 95"/>
                <a:gd name="T44" fmla="*/ 248 w 259"/>
                <a:gd name="T45" fmla="*/ 85 h 95"/>
                <a:gd name="T46" fmla="*/ 259 w 259"/>
                <a:gd name="T47" fmla="*/ 81 h 95"/>
                <a:gd name="T48" fmla="*/ 248 w 259"/>
                <a:gd name="T49" fmla="*/ 77 h 95"/>
                <a:gd name="T50" fmla="*/ 216 w 259"/>
                <a:gd name="T51" fmla="*/ 68 h 95"/>
                <a:gd name="T52" fmla="*/ 140 w 259"/>
                <a:gd name="T53" fmla="*/ 24 h 95"/>
                <a:gd name="T54" fmla="*/ 134 w 259"/>
                <a:gd name="T55" fmla="*/ 11 h 95"/>
                <a:gd name="T56" fmla="*/ 133 w 259"/>
                <a:gd name="T57" fmla="*/ 9 h 95"/>
                <a:gd name="T58" fmla="*/ 116 w 259"/>
                <a:gd name="T59" fmla="*/ 0 h 95"/>
                <a:gd name="T60" fmla="*/ 111 w 259"/>
                <a:gd name="T6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95">
                  <a:moveTo>
                    <a:pt x="185" y="86"/>
                  </a:moveTo>
                  <a:cubicBezTo>
                    <a:pt x="175" y="86"/>
                    <a:pt x="166" y="86"/>
                    <a:pt x="156" y="85"/>
                  </a:cubicBezTo>
                  <a:cubicBezTo>
                    <a:pt x="114" y="79"/>
                    <a:pt x="74" y="63"/>
                    <a:pt x="33" y="47"/>
                  </a:cubicBezTo>
                  <a:cubicBezTo>
                    <a:pt x="30" y="45"/>
                    <a:pt x="27" y="44"/>
                    <a:pt x="23" y="43"/>
                  </a:cubicBezTo>
                  <a:cubicBezTo>
                    <a:pt x="49" y="43"/>
                    <a:pt x="74" y="39"/>
                    <a:pt x="94" y="15"/>
                  </a:cubicBezTo>
                  <a:cubicBezTo>
                    <a:pt x="97" y="11"/>
                    <a:pt x="104" y="8"/>
                    <a:pt x="111" y="8"/>
                  </a:cubicBezTo>
                  <a:cubicBezTo>
                    <a:pt x="112" y="8"/>
                    <a:pt x="114" y="8"/>
                    <a:pt x="115" y="8"/>
                  </a:cubicBezTo>
                  <a:cubicBezTo>
                    <a:pt x="120" y="9"/>
                    <a:pt x="124" y="11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8" y="20"/>
                    <a:pt x="131" y="24"/>
                    <a:pt x="134" y="29"/>
                  </a:cubicBezTo>
                  <a:cubicBezTo>
                    <a:pt x="153" y="59"/>
                    <a:pt x="184" y="67"/>
                    <a:pt x="214" y="75"/>
                  </a:cubicBezTo>
                  <a:cubicBezTo>
                    <a:pt x="220" y="77"/>
                    <a:pt x="227" y="79"/>
                    <a:pt x="233" y="81"/>
                  </a:cubicBezTo>
                  <a:cubicBezTo>
                    <a:pt x="217" y="85"/>
                    <a:pt x="201" y="86"/>
                    <a:pt x="185" y="86"/>
                  </a:cubicBezTo>
                  <a:moveTo>
                    <a:pt x="111" y="0"/>
                  </a:moveTo>
                  <a:cubicBezTo>
                    <a:pt x="103" y="0"/>
                    <a:pt x="93" y="3"/>
                    <a:pt x="87" y="9"/>
                  </a:cubicBezTo>
                  <a:cubicBezTo>
                    <a:pt x="69" y="31"/>
                    <a:pt x="47" y="35"/>
                    <a:pt x="21" y="35"/>
                  </a:cubicBezTo>
                  <a:cubicBezTo>
                    <a:pt x="16" y="35"/>
                    <a:pt x="11" y="35"/>
                    <a:pt x="5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0" y="46"/>
                    <a:pt x="20" y="50"/>
                    <a:pt x="30" y="54"/>
                  </a:cubicBezTo>
                  <a:cubicBezTo>
                    <a:pt x="70" y="70"/>
                    <a:pt x="112" y="87"/>
                    <a:pt x="155" y="93"/>
                  </a:cubicBezTo>
                  <a:cubicBezTo>
                    <a:pt x="165" y="94"/>
                    <a:pt x="175" y="95"/>
                    <a:pt x="185" y="95"/>
                  </a:cubicBezTo>
                  <a:cubicBezTo>
                    <a:pt x="206" y="95"/>
                    <a:pt x="227" y="91"/>
                    <a:pt x="248" y="85"/>
                  </a:cubicBezTo>
                  <a:cubicBezTo>
                    <a:pt x="259" y="81"/>
                    <a:pt x="259" y="81"/>
                    <a:pt x="259" y="81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38" y="73"/>
                    <a:pt x="227" y="70"/>
                    <a:pt x="216" y="68"/>
                  </a:cubicBezTo>
                  <a:cubicBezTo>
                    <a:pt x="186" y="60"/>
                    <a:pt x="158" y="52"/>
                    <a:pt x="140" y="24"/>
                  </a:cubicBezTo>
                  <a:cubicBezTo>
                    <a:pt x="138" y="20"/>
                    <a:pt x="136" y="16"/>
                    <a:pt x="134" y="11"/>
                  </a:cubicBezTo>
                  <a:cubicBezTo>
                    <a:pt x="133" y="11"/>
                    <a:pt x="133" y="10"/>
                    <a:pt x="133" y="9"/>
                  </a:cubicBezTo>
                  <a:cubicBezTo>
                    <a:pt x="129" y="4"/>
                    <a:pt x="124" y="1"/>
                    <a:pt x="116" y="0"/>
                  </a:cubicBezTo>
                  <a:cubicBezTo>
                    <a:pt x="115" y="0"/>
                    <a:pt x="113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454"/>
            <p:cNvSpPr>
              <a:spLocks noEditPoints="1"/>
            </p:cNvSpPr>
            <p:nvPr/>
          </p:nvSpPr>
          <p:spPr bwMode="auto">
            <a:xfrm>
              <a:off x="-3330575" y="3298825"/>
              <a:ext cx="223838" cy="273050"/>
            </a:xfrm>
            <a:custGeom>
              <a:avLst/>
              <a:gdLst>
                <a:gd name="T0" fmla="*/ 230 w 313"/>
                <a:gd name="T1" fmla="*/ 353 h 383"/>
                <a:gd name="T2" fmla="*/ 223 w 313"/>
                <a:gd name="T3" fmla="*/ 353 h 383"/>
                <a:gd name="T4" fmla="*/ 192 w 313"/>
                <a:gd name="T5" fmla="*/ 342 h 383"/>
                <a:gd name="T6" fmla="*/ 161 w 313"/>
                <a:gd name="T7" fmla="*/ 327 h 383"/>
                <a:gd name="T8" fmla="*/ 60 w 313"/>
                <a:gd name="T9" fmla="*/ 253 h 383"/>
                <a:gd name="T10" fmla="*/ 41 w 313"/>
                <a:gd name="T11" fmla="*/ 195 h 383"/>
                <a:gd name="T12" fmla="*/ 115 w 313"/>
                <a:gd name="T13" fmla="*/ 29 h 383"/>
                <a:gd name="T14" fmla="*/ 118 w 313"/>
                <a:gd name="T15" fmla="*/ 27 h 383"/>
                <a:gd name="T16" fmla="*/ 120 w 313"/>
                <a:gd name="T17" fmla="*/ 29 h 383"/>
                <a:gd name="T18" fmla="*/ 140 w 313"/>
                <a:gd name="T19" fmla="*/ 53 h 383"/>
                <a:gd name="T20" fmla="*/ 129 w 313"/>
                <a:gd name="T21" fmla="*/ 109 h 383"/>
                <a:gd name="T22" fmla="*/ 94 w 313"/>
                <a:gd name="T23" fmla="*/ 212 h 383"/>
                <a:gd name="T24" fmla="*/ 105 w 313"/>
                <a:gd name="T25" fmla="*/ 236 h 383"/>
                <a:gd name="T26" fmla="*/ 200 w 313"/>
                <a:gd name="T27" fmla="*/ 294 h 383"/>
                <a:gd name="T28" fmla="*/ 226 w 313"/>
                <a:gd name="T29" fmla="*/ 298 h 383"/>
                <a:gd name="T30" fmla="*/ 248 w 313"/>
                <a:gd name="T31" fmla="*/ 301 h 383"/>
                <a:gd name="T32" fmla="*/ 280 w 313"/>
                <a:gd name="T33" fmla="*/ 305 h 383"/>
                <a:gd name="T34" fmla="*/ 285 w 313"/>
                <a:gd name="T35" fmla="*/ 305 h 383"/>
                <a:gd name="T36" fmla="*/ 283 w 313"/>
                <a:gd name="T37" fmla="*/ 310 h 383"/>
                <a:gd name="T38" fmla="*/ 230 w 313"/>
                <a:gd name="T39" fmla="*/ 353 h 383"/>
                <a:gd name="T40" fmla="*/ 117 w 313"/>
                <a:gd name="T41" fmla="*/ 0 h 383"/>
                <a:gd name="T42" fmla="*/ 49 w 313"/>
                <a:gd name="T43" fmla="*/ 54 h 383"/>
                <a:gd name="T44" fmla="*/ 35 w 313"/>
                <a:gd name="T45" fmla="*/ 264 h 383"/>
                <a:gd name="T46" fmla="*/ 35 w 313"/>
                <a:gd name="T47" fmla="*/ 264 h 383"/>
                <a:gd name="T48" fmla="*/ 235 w 313"/>
                <a:gd name="T49" fmla="*/ 381 h 383"/>
                <a:gd name="T50" fmla="*/ 269 w 313"/>
                <a:gd name="T51" fmla="*/ 383 h 383"/>
                <a:gd name="T52" fmla="*/ 303 w 313"/>
                <a:gd name="T53" fmla="*/ 374 h 383"/>
                <a:gd name="T54" fmla="*/ 308 w 313"/>
                <a:gd name="T55" fmla="*/ 317 h 383"/>
                <a:gd name="T56" fmla="*/ 296 w 313"/>
                <a:gd name="T57" fmla="*/ 281 h 383"/>
                <a:gd name="T58" fmla="*/ 264 w 313"/>
                <a:gd name="T59" fmla="*/ 261 h 383"/>
                <a:gd name="T60" fmla="*/ 254 w 313"/>
                <a:gd name="T61" fmla="*/ 260 h 383"/>
                <a:gd name="T62" fmla="*/ 227 w 313"/>
                <a:gd name="T63" fmla="*/ 264 h 383"/>
                <a:gd name="T64" fmla="*/ 209 w 313"/>
                <a:gd name="T65" fmla="*/ 265 h 383"/>
                <a:gd name="T66" fmla="*/ 198 w 313"/>
                <a:gd name="T67" fmla="*/ 265 h 383"/>
                <a:gd name="T68" fmla="*/ 134 w 313"/>
                <a:gd name="T69" fmla="*/ 221 h 383"/>
                <a:gd name="T70" fmla="*/ 127 w 313"/>
                <a:gd name="T71" fmla="*/ 209 h 383"/>
                <a:gd name="T72" fmla="*/ 123 w 313"/>
                <a:gd name="T73" fmla="*/ 170 h 383"/>
                <a:gd name="T74" fmla="*/ 171 w 313"/>
                <a:gd name="T75" fmla="*/ 135 h 383"/>
                <a:gd name="T76" fmla="*/ 188 w 313"/>
                <a:gd name="T77" fmla="*/ 104 h 383"/>
                <a:gd name="T78" fmla="*/ 183 w 313"/>
                <a:gd name="T79" fmla="*/ 79 h 383"/>
                <a:gd name="T80" fmla="*/ 167 w 313"/>
                <a:gd name="T81" fmla="*/ 26 h 383"/>
                <a:gd name="T82" fmla="*/ 137 w 313"/>
                <a:gd name="T83" fmla="*/ 4 h 383"/>
                <a:gd name="T84" fmla="*/ 124 w 313"/>
                <a:gd name="T85" fmla="*/ 0 h 383"/>
                <a:gd name="T86" fmla="*/ 117 w 313"/>
                <a:gd name="T8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3" h="383">
                  <a:moveTo>
                    <a:pt x="230" y="353"/>
                  </a:moveTo>
                  <a:cubicBezTo>
                    <a:pt x="227" y="353"/>
                    <a:pt x="225" y="353"/>
                    <a:pt x="223" y="353"/>
                  </a:cubicBezTo>
                  <a:cubicBezTo>
                    <a:pt x="214" y="352"/>
                    <a:pt x="204" y="348"/>
                    <a:pt x="192" y="342"/>
                  </a:cubicBezTo>
                  <a:cubicBezTo>
                    <a:pt x="182" y="336"/>
                    <a:pt x="171" y="331"/>
                    <a:pt x="161" y="327"/>
                  </a:cubicBezTo>
                  <a:cubicBezTo>
                    <a:pt x="123" y="308"/>
                    <a:pt x="83" y="289"/>
                    <a:pt x="60" y="253"/>
                  </a:cubicBezTo>
                  <a:cubicBezTo>
                    <a:pt x="49" y="236"/>
                    <a:pt x="43" y="217"/>
                    <a:pt x="41" y="195"/>
                  </a:cubicBezTo>
                  <a:cubicBezTo>
                    <a:pt x="36" y="140"/>
                    <a:pt x="40" y="71"/>
                    <a:pt x="115" y="29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9" y="38"/>
                    <a:pt x="135" y="46"/>
                    <a:pt x="140" y="53"/>
                  </a:cubicBezTo>
                  <a:cubicBezTo>
                    <a:pt x="154" y="75"/>
                    <a:pt x="150" y="94"/>
                    <a:pt x="129" y="109"/>
                  </a:cubicBezTo>
                  <a:cubicBezTo>
                    <a:pt x="91" y="138"/>
                    <a:pt x="79" y="173"/>
                    <a:pt x="94" y="212"/>
                  </a:cubicBezTo>
                  <a:cubicBezTo>
                    <a:pt x="97" y="221"/>
                    <a:pt x="101" y="228"/>
                    <a:pt x="105" y="236"/>
                  </a:cubicBezTo>
                  <a:cubicBezTo>
                    <a:pt x="125" y="267"/>
                    <a:pt x="158" y="287"/>
                    <a:pt x="200" y="294"/>
                  </a:cubicBezTo>
                  <a:cubicBezTo>
                    <a:pt x="209" y="296"/>
                    <a:pt x="217" y="297"/>
                    <a:pt x="226" y="298"/>
                  </a:cubicBezTo>
                  <a:cubicBezTo>
                    <a:pt x="233" y="299"/>
                    <a:pt x="240" y="300"/>
                    <a:pt x="248" y="301"/>
                  </a:cubicBezTo>
                  <a:cubicBezTo>
                    <a:pt x="258" y="302"/>
                    <a:pt x="268" y="303"/>
                    <a:pt x="280" y="305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83" y="310"/>
                    <a:pt x="283" y="310"/>
                    <a:pt x="283" y="310"/>
                  </a:cubicBezTo>
                  <a:cubicBezTo>
                    <a:pt x="268" y="339"/>
                    <a:pt x="251" y="353"/>
                    <a:pt x="230" y="353"/>
                  </a:cubicBezTo>
                  <a:moveTo>
                    <a:pt x="117" y="0"/>
                  </a:moveTo>
                  <a:cubicBezTo>
                    <a:pt x="91" y="0"/>
                    <a:pt x="69" y="18"/>
                    <a:pt x="49" y="54"/>
                  </a:cubicBezTo>
                  <a:cubicBezTo>
                    <a:pt x="4" y="138"/>
                    <a:pt x="0" y="208"/>
                    <a:pt x="35" y="264"/>
                  </a:cubicBezTo>
                  <a:cubicBezTo>
                    <a:pt x="35" y="264"/>
                    <a:pt x="35" y="264"/>
                    <a:pt x="35" y="264"/>
                  </a:cubicBezTo>
                  <a:cubicBezTo>
                    <a:pt x="68" y="317"/>
                    <a:pt x="136" y="356"/>
                    <a:pt x="235" y="381"/>
                  </a:cubicBezTo>
                  <a:cubicBezTo>
                    <a:pt x="248" y="382"/>
                    <a:pt x="260" y="383"/>
                    <a:pt x="269" y="383"/>
                  </a:cubicBezTo>
                  <a:cubicBezTo>
                    <a:pt x="286" y="383"/>
                    <a:pt x="297" y="380"/>
                    <a:pt x="303" y="374"/>
                  </a:cubicBezTo>
                  <a:cubicBezTo>
                    <a:pt x="311" y="365"/>
                    <a:pt x="313" y="349"/>
                    <a:pt x="308" y="317"/>
                  </a:cubicBezTo>
                  <a:cubicBezTo>
                    <a:pt x="306" y="302"/>
                    <a:pt x="302" y="290"/>
                    <a:pt x="296" y="281"/>
                  </a:cubicBezTo>
                  <a:cubicBezTo>
                    <a:pt x="289" y="269"/>
                    <a:pt x="279" y="263"/>
                    <a:pt x="264" y="261"/>
                  </a:cubicBezTo>
                  <a:cubicBezTo>
                    <a:pt x="261" y="261"/>
                    <a:pt x="258" y="260"/>
                    <a:pt x="254" y="260"/>
                  </a:cubicBezTo>
                  <a:cubicBezTo>
                    <a:pt x="246" y="260"/>
                    <a:pt x="237" y="262"/>
                    <a:pt x="227" y="264"/>
                  </a:cubicBezTo>
                  <a:cubicBezTo>
                    <a:pt x="221" y="265"/>
                    <a:pt x="215" y="265"/>
                    <a:pt x="209" y="265"/>
                  </a:cubicBezTo>
                  <a:cubicBezTo>
                    <a:pt x="205" y="265"/>
                    <a:pt x="202" y="265"/>
                    <a:pt x="198" y="265"/>
                  </a:cubicBezTo>
                  <a:cubicBezTo>
                    <a:pt x="173" y="262"/>
                    <a:pt x="151" y="246"/>
                    <a:pt x="134" y="221"/>
                  </a:cubicBezTo>
                  <a:cubicBezTo>
                    <a:pt x="132" y="217"/>
                    <a:pt x="130" y="213"/>
                    <a:pt x="127" y="209"/>
                  </a:cubicBezTo>
                  <a:cubicBezTo>
                    <a:pt x="120" y="193"/>
                    <a:pt x="118" y="181"/>
                    <a:pt x="123" y="170"/>
                  </a:cubicBezTo>
                  <a:cubicBezTo>
                    <a:pt x="129" y="152"/>
                    <a:pt x="149" y="143"/>
                    <a:pt x="171" y="135"/>
                  </a:cubicBezTo>
                  <a:cubicBezTo>
                    <a:pt x="185" y="130"/>
                    <a:pt x="191" y="118"/>
                    <a:pt x="188" y="104"/>
                  </a:cubicBezTo>
                  <a:cubicBezTo>
                    <a:pt x="186" y="96"/>
                    <a:pt x="184" y="88"/>
                    <a:pt x="183" y="79"/>
                  </a:cubicBezTo>
                  <a:cubicBezTo>
                    <a:pt x="179" y="60"/>
                    <a:pt x="176" y="41"/>
                    <a:pt x="167" y="26"/>
                  </a:cubicBezTo>
                  <a:cubicBezTo>
                    <a:pt x="160" y="15"/>
                    <a:pt x="150" y="8"/>
                    <a:pt x="137" y="4"/>
                  </a:cubicBezTo>
                  <a:cubicBezTo>
                    <a:pt x="133" y="2"/>
                    <a:pt x="128" y="1"/>
                    <a:pt x="124" y="0"/>
                  </a:cubicBezTo>
                  <a:cubicBezTo>
                    <a:pt x="121" y="0"/>
                    <a:pt x="119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455"/>
            <p:cNvSpPr>
              <a:spLocks noEditPoints="1"/>
            </p:cNvSpPr>
            <p:nvPr/>
          </p:nvSpPr>
          <p:spPr bwMode="auto">
            <a:xfrm>
              <a:off x="-3355975" y="3670300"/>
              <a:ext cx="150813" cy="66675"/>
            </a:xfrm>
            <a:custGeom>
              <a:avLst/>
              <a:gdLst>
                <a:gd name="T0" fmla="*/ 197 w 212"/>
                <a:gd name="T1" fmla="*/ 84 h 94"/>
                <a:gd name="T2" fmla="*/ 56 w 212"/>
                <a:gd name="T3" fmla="*/ 39 h 94"/>
                <a:gd name="T4" fmla="*/ 11 w 212"/>
                <a:gd name="T5" fmla="*/ 25 h 94"/>
                <a:gd name="T6" fmla="*/ 13 w 212"/>
                <a:gd name="T7" fmla="*/ 18 h 94"/>
                <a:gd name="T8" fmla="*/ 16 w 212"/>
                <a:gd name="T9" fmla="*/ 9 h 94"/>
                <a:gd name="T10" fmla="*/ 45 w 212"/>
                <a:gd name="T11" fmla="*/ 12 h 94"/>
                <a:gd name="T12" fmla="*/ 203 w 212"/>
                <a:gd name="T13" fmla="*/ 67 h 94"/>
                <a:gd name="T14" fmla="*/ 197 w 212"/>
                <a:gd name="T15" fmla="*/ 84 h 94"/>
                <a:gd name="T16" fmla="*/ 10 w 212"/>
                <a:gd name="T17" fmla="*/ 0 h 94"/>
                <a:gd name="T18" fmla="*/ 9 w 212"/>
                <a:gd name="T19" fmla="*/ 3 h 94"/>
                <a:gd name="T20" fmla="*/ 5 w 212"/>
                <a:gd name="T21" fmla="*/ 15 h 94"/>
                <a:gd name="T22" fmla="*/ 2 w 212"/>
                <a:gd name="T23" fmla="*/ 26 h 94"/>
                <a:gd name="T24" fmla="*/ 0 w 212"/>
                <a:gd name="T25" fmla="*/ 30 h 94"/>
                <a:gd name="T26" fmla="*/ 4 w 212"/>
                <a:gd name="T27" fmla="*/ 32 h 94"/>
                <a:gd name="T28" fmla="*/ 53 w 212"/>
                <a:gd name="T29" fmla="*/ 47 h 94"/>
                <a:gd name="T30" fmla="*/ 198 w 212"/>
                <a:gd name="T31" fmla="*/ 93 h 94"/>
                <a:gd name="T32" fmla="*/ 202 w 212"/>
                <a:gd name="T33" fmla="*/ 94 h 94"/>
                <a:gd name="T34" fmla="*/ 203 w 212"/>
                <a:gd name="T35" fmla="*/ 90 h 94"/>
                <a:gd name="T36" fmla="*/ 211 w 212"/>
                <a:gd name="T37" fmla="*/ 67 h 94"/>
                <a:gd name="T38" fmla="*/ 212 w 212"/>
                <a:gd name="T39" fmla="*/ 64 h 94"/>
                <a:gd name="T40" fmla="*/ 210 w 212"/>
                <a:gd name="T41" fmla="*/ 62 h 94"/>
                <a:gd name="T42" fmla="*/ 46 w 212"/>
                <a:gd name="T43" fmla="*/ 4 h 94"/>
                <a:gd name="T44" fmla="*/ 14 w 212"/>
                <a:gd name="T45" fmla="*/ 1 h 94"/>
                <a:gd name="T46" fmla="*/ 10 w 212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94">
                  <a:moveTo>
                    <a:pt x="197" y="84"/>
                  </a:moveTo>
                  <a:cubicBezTo>
                    <a:pt x="150" y="69"/>
                    <a:pt x="103" y="54"/>
                    <a:pt x="56" y="3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6" y="10"/>
                    <a:pt x="35" y="11"/>
                    <a:pt x="45" y="12"/>
                  </a:cubicBezTo>
                  <a:cubicBezTo>
                    <a:pt x="99" y="19"/>
                    <a:pt x="156" y="31"/>
                    <a:pt x="203" y="67"/>
                  </a:cubicBezTo>
                  <a:cubicBezTo>
                    <a:pt x="197" y="84"/>
                    <a:pt x="197" y="84"/>
                    <a:pt x="197" y="84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102" y="62"/>
                    <a:pt x="150" y="78"/>
                    <a:pt x="198" y="93"/>
                  </a:cubicBezTo>
                  <a:cubicBezTo>
                    <a:pt x="202" y="94"/>
                    <a:pt x="202" y="94"/>
                    <a:pt x="202" y="94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161" y="24"/>
                    <a:pt x="102" y="12"/>
                    <a:pt x="46" y="4"/>
                  </a:cubicBezTo>
                  <a:cubicBezTo>
                    <a:pt x="35" y="3"/>
                    <a:pt x="24" y="2"/>
                    <a:pt x="14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456"/>
            <p:cNvSpPr>
              <a:spLocks noEditPoints="1"/>
            </p:cNvSpPr>
            <p:nvPr/>
          </p:nvSpPr>
          <p:spPr bwMode="auto">
            <a:xfrm>
              <a:off x="-3349625" y="3636963"/>
              <a:ext cx="163513" cy="47625"/>
            </a:xfrm>
            <a:custGeom>
              <a:avLst/>
              <a:gdLst>
                <a:gd name="T0" fmla="*/ 208 w 230"/>
                <a:gd name="T1" fmla="*/ 54 h 67"/>
                <a:gd name="T2" fmla="*/ 160 w 230"/>
                <a:gd name="T3" fmla="*/ 47 h 67"/>
                <a:gd name="T4" fmla="*/ 26 w 230"/>
                <a:gd name="T5" fmla="*/ 9 h 67"/>
                <a:gd name="T6" fmla="*/ 79 w 230"/>
                <a:gd name="T7" fmla="*/ 13 h 67"/>
                <a:gd name="T8" fmla="*/ 208 w 230"/>
                <a:gd name="T9" fmla="*/ 54 h 67"/>
                <a:gd name="T10" fmla="*/ 0 w 230"/>
                <a:gd name="T11" fmla="*/ 0 h 67"/>
                <a:gd name="T12" fmla="*/ 10 w 230"/>
                <a:gd name="T13" fmla="*/ 7 h 67"/>
                <a:gd name="T14" fmla="*/ 159 w 230"/>
                <a:gd name="T15" fmla="*/ 55 h 67"/>
                <a:gd name="T16" fmla="*/ 227 w 230"/>
                <a:gd name="T17" fmla="*/ 67 h 67"/>
                <a:gd name="T18" fmla="*/ 230 w 230"/>
                <a:gd name="T19" fmla="*/ 59 h 67"/>
                <a:gd name="T20" fmla="*/ 80 w 230"/>
                <a:gd name="T21" fmla="*/ 5 h 67"/>
                <a:gd name="T22" fmla="*/ 13 w 230"/>
                <a:gd name="T23" fmla="*/ 0 h 67"/>
                <a:gd name="T24" fmla="*/ 0 w 230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0" h="67">
                  <a:moveTo>
                    <a:pt x="208" y="54"/>
                  </a:moveTo>
                  <a:cubicBezTo>
                    <a:pt x="192" y="51"/>
                    <a:pt x="176" y="49"/>
                    <a:pt x="160" y="47"/>
                  </a:cubicBezTo>
                  <a:cubicBezTo>
                    <a:pt x="112" y="41"/>
                    <a:pt x="66" y="34"/>
                    <a:pt x="26" y="9"/>
                  </a:cubicBezTo>
                  <a:cubicBezTo>
                    <a:pt x="45" y="10"/>
                    <a:pt x="63" y="11"/>
                    <a:pt x="79" y="13"/>
                  </a:cubicBezTo>
                  <a:cubicBezTo>
                    <a:pt x="130" y="19"/>
                    <a:pt x="171" y="33"/>
                    <a:pt x="208" y="54"/>
                  </a:cubicBezTo>
                  <a:moveTo>
                    <a:pt x="0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54" y="41"/>
                    <a:pt x="107" y="48"/>
                    <a:pt x="159" y="55"/>
                  </a:cubicBezTo>
                  <a:cubicBezTo>
                    <a:pt x="181" y="58"/>
                    <a:pt x="205" y="61"/>
                    <a:pt x="227" y="67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189" y="30"/>
                    <a:pt x="141" y="13"/>
                    <a:pt x="80" y="5"/>
                  </a:cubicBezTo>
                  <a:cubicBezTo>
                    <a:pt x="60" y="2"/>
                    <a:pt x="38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457"/>
            <p:cNvSpPr>
              <a:spLocks noEditPoints="1"/>
            </p:cNvSpPr>
            <p:nvPr/>
          </p:nvSpPr>
          <p:spPr bwMode="auto">
            <a:xfrm>
              <a:off x="-3344863" y="3576638"/>
              <a:ext cx="168275" cy="53975"/>
            </a:xfrm>
            <a:custGeom>
              <a:avLst/>
              <a:gdLst>
                <a:gd name="T0" fmla="*/ 187 w 236"/>
                <a:gd name="T1" fmla="*/ 66 h 74"/>
                <a:gd name="T2" fmla="*/ 143 w 236"/>
                <a:gd name="T3" fmla="*/ 63 h 74"/>
                <a:gd name="T4" fmla="*/ 24 w 236"/>
                <a:gd name="T5" fmla="*/ 17 h 74"/>
                <a:gd name="T6" fmla="*/ 98 w 236"/>
                <a:gd name="T7" fmla="*/ 32 h 74"/>
                <a:gd name="T8" fmla="*/ 212 w 236"/>
                <a:gd name="T9" fmla="*/ 65 h 74"/>
                <a:gd name="T10" fmla="*/ 187 w 236"/>
                <a:gd name="T11" fmla="*/ 66 h 74"/>
                <a:gd name="T12" fmla="*/ 0 w 236"/>
                <a:gd name="T13" fmla="*/ 0 h 74"/>
                <a:gd name="T14" fmla="*/ 8 w 236"/>
                <a:gd name="T15" fmla="*/ 11 h 74"/>
                <a:gd name="T16" fmla="*/ 142 w 236"/>
                <a:gd name="T17" fmla="*/ 71 h 74"/>
                <a:gd name="T18" fmla="*/ 187 w 236"/>
                <a:gd name="T19" fmla="*/ 74 h 74"/>
                <a:gd name="T20" fmla="*/ 225 w 236"/>
                <a:gd name="T21" fmla="*/ 72 h 74"/>
                <a:gd name="T22" fmla="*/ 236 w 236"/>
                <a:gd name="T23" fmla="*/ 71 h 74"/>
                <a:gd name="T24" fmla="*/ 227 w 236"/>
                <a:gd name="T25" fmla="*/ 65 h 74"/>
                <a:gd name="T26" fmla="*/ 100 w 236"/>
                <a:gd name="T27" fmla="*/ 24 h 74"/>
                <a:gd name="T28" fmla="*/ 13 w 236"/>
                <a:gd name="T29" fmla="*/ 5 h 74"/>
                <a:gd name="T30" fmla="*/ 0 w 236"/>
                <a:gd name="T3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74">
                  <a:moveTo>
                    <a:pt x="187" y="66"/>
                  </a:moveTo>
                  <a:cubicBezTo>
                    <a:pt x="172" y="66"/>
                    <a:pt x="158" y="65"/>
                    <a:pt x="143" y="63"/>
                  </a:cubicBezTo>
                  <a:cubicBezTo>
                    <a:pt x="92" y="57"/>
                    <a:pt x="48" y="40"/>
                    <a:pt x="24" y="17"/>
                  </a:cubicBezTo>
                  <a:cubicBezTo>
                    <a:pt x="49" y="25"/>
                    <a:pt x="74" y="29"/>
                    <a:pt x="98" y="32"/>
                  </a:cubicBezTo>
                  <a:cubicBezTo>
                    <a:pt x="137" y="38"/>
                    <a:pt x="177" y="44"/>
                    <a:pt x="212" y="65"/>
                  </a:cubicBezTo>
                  <a:cubicBezTo>
                    <a:pt x="204" y="66"/>
                    <a:pt x="195" y="66"/>
                    <a:pt x="187" y="66"/>
                  </a:cubicBezTo>
                  <a:moveTo>
                    <a:pt x="0" y="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29" y="40"/>
                    <a:pt x="80" y="63"/>
                    <a:pt x="142" y="71"/>
                  </a:cubicBezTo>
                  <a:cubicBezTo>
                    <a:pt x="157" y="73"/>
                    <a:pt x="172" y="74"/>
                    <a:pt x="187" y="74"/>
                  </a:cubicBezTo>
                  <a:cubicBezTo>
                    <a:pt x="200" y="74"/>
                    <a:pt x="213" y="74"/>
                    <a:pt x="225" y="72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187" y="38"/>
                    <a:pt x="143" y="31"/>
                    <a:pt x="100" y="24"/>
                  </a:cubicBezTo>
                  <a:cubicBezTo>
                    <a:pt x="71" y="20"/>
                    <a:pt x="41" y="15"/>
                    <a:pt x="13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458"/>
            <p:cNvSpPr>
              <a:spLocks noEditPoints="1"/>
            </p:cNvSpPr>
            <p:nvPr/>
          </p:nvSpPr>
          <p:spPr bwMode="auto">
            <a:xfrm>
              <a:off x="-3438525" y="2714625"/>
              <a:ext cx="307975" cy="177800"/>
            </a:xfrm>
            <a:custGeom>
              <a:avLst/>
              <a:gdLst>
                <a:gd name="T0" fmla="*/ 254 w 433"/>
                <a:gd name="T1" fmla="*/ 218 h 250"/>
                <a:gd name="T2" fmla="*/ 367 w 433"/>
                <a:gd name="T3" fmla="*/ 196 h 250"/>
                <a:gd name="T4" fmla="*/ 315 w 433"/>
                <a:gd name="T5" fmla="*/ 215 h 250"/>
                <a:gd name="T6" fmla="*/ 282 w 433"/>
                <a:gd name="T7" fmla="*/ 222 h 250"/>
                <a:gd name="T8" fmla="*/ 24 w 433"/>
                <a:gd name="T9" fmla="*/ 151 h 250"/>
                <a:gd name="T10" fmla="*/ 175 w 433"/>
                <a:gd name="T11" fmla="*/ 110 h 250"/>
                <a:gd name="T12" fmla="*/ 250 w 433"/>
                <a:gd name="T13" fmla="*/ 55 h 250"/>
                <a:gd name="T14" fmla="*/ 336 w 433"/>
                <a:gd name="T15" fmla="*/ 49 h 250"/>
                <a:gd name="T16" fmla="*/ 388 w 433"/>
                <a:gd name="T17" fmla="*/ 75 h 250"/>
                <a:gd name="T18" fmla="*/ 403 w 433"/>
                <a:gd name="T19" fmla="*/ 115 h 250"/>
                <a:gd name="T20" fmla="*/ 393 w 433"/>
                <a:gd name="T21" fmla="*/ 124 h 250"/>
                <a:gd name="T22" fmla="*/ 416 w 433"/>
                <a:gd name="T23" fmla="*/ 137 h 250"/>
                <a:gd name="T24" fmla="*/ 388 w 433"/>
                <a:gd name="T25" fmla="*/ 144 h 250"/>
                <a:gd name="T26" fmla="*/ 329 w 433"/>
                <a:gd name="T27" fmla="*/ 52 h 250"/>
                <a:gd name="T28" fmla="*/ 334 w 433"/>
                <a:gd name="T29" fmla="*/ 117 h 250"/>
                <a:gd name="T30" fmla="*/ 378 w 433"/>
                <a:gd name="T31" fmla="*/ 162 h 250"/>
                <a:gd name="T32" fmla="*/ 363 w 433"/>
                <a:gd name="T33" fmla="*/ 175 h 250"/>
                <a:gd name="T34" fmla="*/ 320 w 433"/>
                <a:gd name="T35" fmla="*/ 194 h 250"/>
                <a:gd name="T36" fmla="*/ 180 w 433"/>
                <a:gd name="T37" fmla="*/ 203 h 250"/>
                <a:gd name="T38" fmla="*/ 102 w 433"/>
                <a:gd name="T39" fmla="*/ 199 h 250"/>
                <a:gd name="T40" fmla="*/ 58 w 433"/>
                <a:gd name="T41" fmla="*/ 233 h 250"/>
                <a:gd name="T42" fmla="*/ 36 w 433"/>
                <a:gd name="T43" fmla="*/ 141 h 250"/>
                <a:gd name="T44" fmla="*/ 78 w 433"/>
                <a:gd name="T45" fmla="*/ 147 h 250"/>
                <a:gd name="T46" fmla="*/ 99 w 433"/>
                <a:gd name="T47" fmla="*/ 152 h 250"/>
                <a:gd name="T48" fmla="*/ 166 w 433"/>
                <a:gd name="T49" fmla="*/ 110 h 250"/>
                <a:gd name="T50" fmla="*/ 173 w 433"/>
                <a:gd name="T51" fmla="*/ 110 h 250"/>
                <a:gd name="T52" fmla="*/ 206 w 433"/>
                <a:gd name="T53" fmla="*/ 55 h 250"/>
                <a:gd name="T54" fmla="*/ 292 w 433"/>
                <a:gd name="T55" fmla="*/ 13 h 250"/>
                <a:gd name="T56" fmla="*/ 303 w 433"/>
                <a:gd name="T57" fmla="*/ 13 h 250"/>
                <a:gd name="T58" fmla="*/ 365 w 433"/>
                <a:gd name="T59" fmla="*/ 39 h 250"/>
                <a:gd name="T60" fmla="*/ 345 w 433"/>
                <a:gd name="T61" fmla="*/ 34 h 250"/>
                <a:gd name="T62" fmla="*/ 328 w 433"/>
                <a:gd name="T63" fmla="*/ 33 h 250"/>
                <a:gd name="T64" fmla="*/ 257 w 433"/>
                <a:gd name="T65" fmla="*/ 39 h 250"/>
                <a:gd name="T66" fmla="*/ 296 w 433"/>
                <a:gd name="T67" fmla="*/ 0 h 250"/>
                <a:gd name="T68" fmla="*/ 196 w 433"/>
                <a:gd name="T69" fmla="*/ 49 h 250"/>
                <a:gd name="T70" fmla="*/ 114 w 433"/>
                <a:gd name="T71" fmla="*/ 129 h 250"/>
                <a:gd name="T72" fmla="*/ 94 w 433"/>
                <a:gd name="T73" fmla="*/ 135 h 250"/>
                <a:gd name="T74" fmla="*/ 70 w 433"/>
                <a:gd name="T75" fmla="*/ 135 h 250"/>
                <a:gd name="T76" fmla="*/ 33 w 433"/>
                <a:gd name="T77" fmla="*/ 130 h 250"/>
                <a:gd name="T78" fmla="*/ 24 w 433"/>
                <a:gd name="T79" fmla="*/ 130 h 250"/>
                <a:gd name="T80" fmla="*/ 8 w 433"/>
                <a:gd name="T81" fmla="*/ 155 h 250"/>
                <a:gd name="T82" fmla="*/ 31 w 433"/>
                <a:gd name="T83" fmla="*/ 247 h 250"/>
                <a:gd name="T84" fmla="*/ 53 w 433"/>
                <a:gd name="T85" fmla="*/ 247 h 250"/>
                <a:gd name="T86" fmla="*/ 117 w 433"/>
                <a:gd name="T87" fmla="*/ 208 h 250"/>
                <a:gd name="T88" fmla="*/ 140 w 433"/>
                <a:gd name="T89" fmla="*/ 210 h 250"/>
                <a:gd name="T90" fmla="*/ 145 w 433"/>
                <a:gd name="T91" fmla="*/ 207 h 250"/>
                <a:gd name="T92" fmla="*/ 231 w 433"/>
                <a:gd name="T93" fmla="*/ 229 h 250"/>
                <a:gd name="T94" fmla="*/ 343 w 433"/>
                <a:gd name="T95" fmla="*/ 219 h 250"/>
                <a:gd name="T96" fmla="*/ 433 w 433"/>
                <a:gd name="T97" fmla="*/ 127 h 250"/>
                <a:gd name="T98" fmla="*/ 380 w 433"/>
                <a:gd name="T99" fmla="*/ 4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3" h="250">
                  <a:moveTo>
                    <a:pt x="282" y="222"/>
                  </a:moveTo>
                  <a:cubicBezTo>
                    <a:pt x="275" y="222"/>
                    <a:pt x="269" y="222"/>
                    <a:pt x="262" y="221"/>
                  </a:cubicBezTo>
                  <a:cubicBezTo>
                    <a:pt x="260" y="221"/>
                    <a:pt x="258" y="220"/>
                    <a:pt x="254" y="218"/>
                  </a:cubicBezTo>
                  <a:cubicBezTo>
                    <a:pt x="286" y="214"/>
                    <a:pt x="317" y="209"/>
                    <a:pt x="346" y="196"/>
                  </a:cubicBezTo>
                  <a:cubicBezTo>
                    <a:pt x="358" y="191"/>
                    <a:pt x="370" y="185"/>
                    <a:pt x="381" y="177"/>
                  </a:cubicBezTo>
                  <a:cubicBezTo>
                    <a:pt x="378" y="187"/>
                    <a:pt x="373" y="192"/>
                    <a:pt x="367" y="196"/>
                  </a:cubicBezTo>
                  <a:cubicBezTo>
                    <a:pt x="360" y="199"/>
                    <a:pt x="353" y="203"/>
                    <a:pt x="345" y="206"/>
                  </a:cubicBezTo>
                  <a:cubicBezTo>
                    <a:pt x="338" y="209"/>
                    <a:pt x="330" y="212"/>
                    <a:pt x="321" y="214"/>
                  </a:cubicBezTo>
                  <a:cubicBezTo>
                    <a:pt x="319" y="214"/>
                    <a:pt x="317" y="214"/>
                    <a:pt x="315" y="215"/>
                  </a:cubicBezTo>
                  <a:cubicBezTo>
                    <a:pt x="315" y="215"/>
                    <a:pt x="315" y="215"/>
                    <a:pt x="314" y="215"/>
                  </a:cubicBezTo>
                  <a:cubicBezTo>
                    <a:pt x="313" y="216"/>
                    <a:pt x="312" y="217"/>
                    <a:pt x="310" y="217"/>
                  </a:cubicBezTo>
                  <a:cubicBezTo>
                    <a:pt x="301" y="221"/>
                    <a:pt x="292" y="222"/>
                    <a:pt x="282" y="222"/>
                  </a:cubicBezTo>
                  <a:moveTo>
                    <a:pt x="49" y="216"/>
                  </a:moveTo>
                  <a:cubicBezTo>
                    <a:pt x="49" y="203"/>
                    <a:pt x="49" y="192"/>
                    <a:pt x="43" y="181"/>
                  </a:cubicBezTo>
                  <a:cubicBezTo>
                    <a:pt x="36" y="171"/>
                    <a:pt x="31" y="161"/>
                    <a:pt x="24" y="151"/>
                  </a:cubicBezTo>
                  <a:cubicBezTo>
                    <a:pt x="51" y="158"/>
                    <a:pt x="65" y="192"/>
                    <a:pt x="49" y="216"/>
                  </a:cubicBezTo>
                  <a:moveTo>
                    <a:pt x="173" y="110"/>
                  </a:moveTo>
                  <a:cubicBezTo>
                    <a:pt x="174" y="110"/>
                    <a:pt x="174" y="110"/>
                    <a:pt x="175" y="110"/>
                  </a:cubicBezTo>
                  <a:cubicBezTo>
                    <a:pt x="175" y="109"/>
                    <a:pt x="177" y="109"/>
                    <a:pt x="177" y="108"/>
                  </a:cubicBezTo>
                  <a:cubicBezTo>
                    <a:pt x="187" y="100"/>
                    <a:pt x="198" y="93"/>
                    <a:pt x="207" y="84"/>
                  </a:cubicBezTo>
                  <a:cubicBezTo>
                    <a:pt x="219" y="71"/>
                    <a:pt x="233" y="62"/>
                    <a:pt x="250" y="55"/>
                  </a:cubicBezTo>
                  <a:cubicBezTo>
                    <a:pt x="253" y="54"/>
                    <a:pt x="256" y="52"/>
                    <a:pt x="259" y="51"/>
                  </a:cubicBezTo>
                  <a:cubicBezTo>
                    <a:pt x="272" y="46"/>
                    <a:pt x="286" y="44"/>
                    <a:pt x="300" y="44"/>
                  </a:cubicBezTo>
                  <a:cubicBezTo>
                    <a:pt x="312" y="44"/>
                    <a:pt x="324" y="46"/>
                    <a:pt x="336" y="49"/>
                  </a:cubicBezTo>
                  <a:cubicBezTo>
                    <a:pt x="340" y="50"/>
                    <a:pt x="345" y="50"/>
                    <a:pt x="349" y="50"/>
                  </a:cubicBezTo>
                  <a:cubicBezTo>
                    <a:pt x="359" y="50"/>
                    <a:pt x="366" y="57"/>
                    <a:pt x="374" y="61"/>
                  </a:cubicBezTo>
                  <a:cubicBezTo>
                    <a:pt x="374" y="71"/>
                    <a:pt x="381" y="72"/>
                    <a:pt x="388" y="75"/>
                  </a:cubicBezTo>
                  <a:cubicBezTo>
                    <a:pt x="398" y="79"/>
                    <a:pt x="407" y="87"/>
                    <a:pt x="414" y="96"/>
                  </a:cubicBezTo>
                  <a:cubicBezTo>
                    <a:pt x="419" y="102"/>
                    <a:pt x="421" y="108"/>
                    <a:pt x="420" y="116"/>
                  </a:cubicBezTo>
                  <a:cubicBezTo>
                    <a:pt x="414" y="116"/>
                    <a:pt x="408" y="115"/>
                    <a:pt x="403" y="115"/>
                  </a:cubicBezTo>
                  <a:cubicBezTo>
                    <a:pt x="402" y="114"/>
                    <a:pt x="401" y="114"/>
                    <a:pt x="400" y="114"/>
                  </a:cubicBezTo>
                  <a:cubicBezTo>
                    <a:pt x="399" y="114"/>
                    <a:pt x="398" y="115"/>
                    <a:pt x="397" y="115"/>
                  </a:cubicBezTo>
                  <a:cubicBezTo>
                    <a:pt x="395" y="116"/>
                    <a:pt x="394" y="118"/>
                    <a:pt x="393" y="124"/>
                  </a:cubicBezTo>
                  <a:cubicBezTo>
                    <a:pt x="402" y="125"/>
                    <a:pt x="412" y="127"/>
                    <a:pt x="420" y="128"/>
                  </a:cubicBezTo>
                  <a:cubicBezTo>
                    <a:pt x="421" y="130"/>
                    <a:pt x="421" y="131"/>
                    <a:pt x="421" y="131"/>
                  </a:cubicBezTo>
                  <a:cubicBezTo>
                    <a:pt x="419" y="133"/>
                    <a:pt x="418" y="136"/>
                    <a:pt x="416" y="137"/>
                  </a:cubicBezTo>
                  <a:cubicBezTo>
                    <a:pt x="412" y="143"/>
                    <a:pt x="409" y="146"/>
                    <a:pt x="405" y="147"/>
                  </a:cubicBezTo>
                  <a:cubicBezTo>
                    <a:pt x="404" y="148"/>
                    <a:pt x="403" y="148"/>
                    <a:pt x="401" y="148"/>
                  </a:cubicBezTo>
                  <a:cubicBezTo>
                    <a:pt x="398" y="148"/>
                    <a:pt x="394" y="147"/>
                    <a:pt x="388" y="144"/>
                  </a:cubicBezTo>
                  <a:cubicBezTo>
                    <a:pt x="370" y="136"/>
                    <a:pt x="355" y="122"/>
                    <a:pt x="342" y="107"/>
                  </a:cubicBezTo>
                  <a:cubicBezTo>
                    <a:pt x="338" y="90"/>
                    <a:pt x="335" y="73"/>
                    <a:pt x="331" y="56"/>
                  </a:cubicBezTo>
                  <a:cubicBezTo>
                    <a:pt x="331" y="55"/>
                    <a:pt x="330" y="53"/>
                    <a:pt x="329" y="52"/>
                  </a:cubicBezTo>
                  <a:cubicBezTo>
                    <a:pt x="327" y="53"/>
                    <a:pt x="326" y="53"/>
                    <a:pt x="325" y="54"/>
                  </a:cubicBezTo>
                  <a:cubicBezTo>
                    <a:pt x="320" y="56"/>
                    <a:pt x="319" y="57"/>
                    <a:pt x="321" y="64"/>
                  </a:cubicBezTo>
                  <a:cubicBezTo>
                    <a:pt x="324" y="82"/>
                    <a:pt x="328" y="100"/>
                    <a:pt x="334" y="117"/>
                  </a:cubicBezTo>
                  <a:cubicBezTo>
                    <a:pt x="346" y="129"/>
                    <a:pt x="360" y="139"/>
                    <a:pt x="374" y="150"/>
                  </a:cubicBezTo>
                  <a:cubicBezTo>
                    <a:pt x="377" y="152"/>
                    <a:pt x="381" y="154"/>
                    <a:pt x="386" y="157"/>
                  </a:cubicBezTo>
                  <a:cubicBezTo>
                    <a:pt x="383" y="159"/>
                    <a:pt x="380" y="161"/>
                    <a:pt x="378" y="162"/>
                  </a:cubicBezTo>
                  <a:cubicBezTo>
                    <a:pt x="377" y="162"/>
                    <a:pt x="377" y="163"/>
                    <a:pt x="377" y="163"/>
                  </a:cubicBezTo>
                  <a:cubicBezTo>
                    <a:pt x="376" y="163"/>
                    <a:pt x="375" y="163"/>
                    <a:pt x="374" y="164"/>
                  </a:cubicBezTo>
                  <a:cubicBezTo>
                    <a:pt x="369" y="166"/>
                    <a:pt x="365" y="170"/>
                    <a:pt x="363" y="175"/>
                  </a:cubicBezTo>
                  <a:cubicBezTo>
                    <a:pt x="361" y="178"/>
                    <a:pt x="356" y="181"/>
                    <a:pt x="352" y="183"/>
                  </a:cubicBezTo>
                  <a:cubicBezTo>
                    <a:pt x="352" y="183"/>
                    <a:pt x="351" y="183"/>
                    <a:pt x="351" y="183"/>
                  </a:cubicBezTo>
                  <a:cubicBezTo>
                    <a:pt x="341" y="187"/>
                    <a:pt x="330" y="190"/>
                    <a:pt x="320" y="194"/>
                  </a:cubicBezTo>
                  <a:cubicBezTo>
                    <a:pt x="294" y="203"/>
                    <a:pt x="268" y="206"/>
                    <a:pt x="241" y="206"/>
                  </a:cubicBezTo>
                  <a:cubicBezTo>
                    <a:pt x="222" y="206"/>
                    <a:pt x="202" y="204"/>
                    <a:pt x="183" y="203"/>
                  </a:cubicBezTo>
                  <a:cubicBezTo>
                    <a:pt x="182" y="203"/>
                    <a:pt x="181" y="203"/>
                    <a:pt x="180" y="203"/>
                  </a:cubicBezTo>
                  <a:cubicBezTo>
                    <a:pt x="162" y="200"/>
                    <a:pt x="144" y="198"/>
                    <a:pt x="126" y="196"/>
                  </a:cubicBezTo>
                  <a:cubicBezTo>
                    <a:pt x="123" y="196"/>
                    <a:pt x="121" y="196"/>
                    <a:pt x="119" y="196"/>
                  </a:cubicBezTo>
                  <a:cubicBezTo>
                    <a:pt x="113" y="196"/>
                    <a:pt x="107" y="197"/>
                    <a:pt x="102" y="199"/>
                  </a:cubicBezTo>
                  <a:cubicBezTo>
                    <a:pt x="97" y="201"/>
                    <a:pt x="92" y="205"/>
                    <a:pt x="87" y="210"/>
                  </a:cubicBezTo>
                  <a:cubicBezTo>
                    <a:pt x="82" y="216"/>
                    <a:pt x="75" y="221"/>
                    <a:pt x="69" y="226"/>
                  </a:cubicBezTo>
                  <a:cubicBezTo>
                    <a:pt x="65" y="229"/>
                    <a:pt x="61" y="230"/>
                    <a:pt x="58" y="233"/>
                  </a:cubicBezTo>
                  <a:cubicBezTo>
                    <a:pt x="57" y="232"/>
                    <a:pt x="56" y="232"/>
                    <a:pt x="55" y="231"/>
                  </a:cubicBezTo>
                  <a:cubicBezTo>
                    <a:pt x="66" y="217"/>
                    <a:pt x="69" y="201"/>
                    <a:pt x="66" y="183"/>
                  </a:cubicBezTo>
                  <a:cubicBezTo>
                    <a:pt x="62" y="164"/>
                    <a:pt x="52" y="151"/>
                    <a:pt x="36" y="141"/>
                  </a:cubicBezTo>
                  <a:cubicBezTo>
                    <a:pt x="36" y="141"/>
                    <a:pt x="37" y="141"/>
                    <a:pt x="37" y="141"/>
                  </a:cubicBezTo>
                  <a:cubicBezTo>
                    <a:pt x="43" y="141"/>
                    <a:pt x="48" y="142"/>
                    <a:pt x="54" y="143"/>
                  </a:cubicBezTo>
                  <a:cubicBezTo>
                    <a:pt x="62" y="144"/>
                    <a:pt x="70" y="146"/>
                    <a:pt x="78" y="147"/>
                  </a:cubicBezTo>
                  <a:cubicBezTo>
                    <a:pt x="80" y="148"/>
                    <a:pt x="84" y="148"/>
                    <a:pt x="86" y="149"/>
                  </a:cubicBezTo>
                  <a:cubicBezTo>
                    <a:pt x="88" y="152"/>
                    <a:pt x="91" y="153"/>
                    <a:pt x="94" y="153"/>
                  </a:cubicBezTo>
                  <a:cubicBezTo>
                    <a:pt x="95" y="153"/>
                    <a:pt x="97" y="153"/>
                    <a:pt x="99" y="152"/>
                  </a:cubicBezTo>
                  <a:cubicBezTo>
                    <a:pt x="100" y="152"/>
                    <a:pt x="101" y="151"/>
                    <a:pt x="102" y="150"/>
                  </a:cubicBezTo>
                  <a:cubicBezTo>
                    <a:pt x="121" y="139"/>
                    <a:pt x="139" y="127"/>
                    <a:pt x="157" y="116"/>
                  </a:cubicBezTo>
                  <a:cubicBezTo>
                    <a:pt x="160" y="114"/>
                    <a:pt x="162" y="111"/>
                    <a:pt x="166" y="110"/>
                  </a:cubicBezTo>
                  <a:cubicBezTo>
                    <a:pt x="167" y="109"/>
                    <a:pt x="168" y="109"/>
                    <a:pt x="169" y="109"/>
                  </a:cubicBezTo>
                  <a:cubicBezTo>
                    <a:pt x="170" y="109"/>
                    <a:pt x="171" y="109"/>
                    <a:pt x="173" y="110"/>
                  </a:cubicBezTo>
                  <a:cubicBezTo>
                    <a:pt x="173" y="110"/>
                    <a:pt x="173" y="110"/>
                    <a:pt x="173" y="110"/>
                  </a:cubicBezTo>
                  <a:moveTo>
                    <a:pt x="183" y="89"/>
                  </a:moveTo>
                  <a:cubicBezTo>
                    <a:pt x="182" y="88"/>
                    <a:pt x="181" y="87"/>
                    <a:pt x="181" y="86"/>
                  </a:cubicBezTo>
                  <a:cubicBezTo>
                    <a:pt x="189" y="76"/>
                    <a:pt x="197" y="65"/>
                    <a:pt x="206" y="55"/>
                  </a:cubicBezTo>
                  <a:cubicBezTo>
                    <a:pt x="217" y="40"/>
                    <a:pt x="231" y="30"/>
                    <a:pt x="247" y="23"/>
                  </a:cubicBezTo>
                  <a:cubicBezTo>
                    <a:pt x="257" y="19"/>
                    <a:pt x="267" y="16"/>
                    <a:pt x="279" y="14"/>
                  </a:cubicBezTo>
                  <a:cubicBezTo>
                    <a:pt x="283" y="13"/>
                    <a:pt x="287" y="13"/>
                    <a:pt x="292" y="13"/>
                  </a:cubicBezTo>
                  <a:cubicBezTo>
                    <a:pt x="293" y="13"/>
                    <a:pt x="295" y="13"/>
                    <a:pt x="297" y="13"/>
                  </a:cubicBezTo>
                  <a:cubicBezTo>
                    <a:pt x="299" y="13"/>
                    <a:pt x="300" y="13"/>
                    <a:pt x="302" y="13"/>
                  </a:cubicBezTo>
                  <a:cubicBezTo>
                    <a:pt x="302" y="13"/>
                    <a:pt x="303" y="13"/>
                    <a:pt x="303" y="13"/>
                  </a:cubicBezTo>
                  <a:cubicBezTo>
                    <a:pt x="303" y="13"/>
                    <a:pt x="304" y="13"/>
                    <a:pt x="304" y="13"/>
                  </a:cubicBezTo>
                  <a:cubicBezTo>
                    <a:pt x="320" y="13"/>
                    <a:pt x="335" y="18"/>
                    <a:pt x="349" y="25"/>
                  </a:cubicBezTo>
                  <a:cubicBezTo>
                    <a:pt x="355" y="28"/>
                    <a:pt x="360" y="34"/>
                    <a:pt x="365" y="39"/>
                  </a:cubicBezTo>
                  <a:cubicBezTo>
                    <a:pt x="365" y="40"/>
                    <a:pt x="364" y="41"/>
                    <a:pt x="363" y="42"/>
                  </a:cubicBezTo>
                  <a:cubicBezTo>
                    <a:pt x="360" y="40"/>
                    <a:pt x="356" y="40"/>
                    <a:pt x="354" y="37"/>
                  </a:cubicBezTo>
                  <a:cubicBezTo>
                    <a:pt x="351" y="35"/>
                    <a:pt x="348" y="34"/>
                    <a:pt x="345" y="34"/>
                  </a:cubicBezTo>
                  <a:cubicBezTo>
                    <a:pt x="343" y="34"/>
                    <a:pt x="342" y="34"/>
                    <a:pt x="341" y="34"/>
                  </a:cubicBezTo>
                  <a:cubicBezTo>
                    <a:pt x="340" y="34"/>
                    <a:pt x="340" y="34"/>
                    <a:pt x="339" y="34"/>
                  </a:cubicBezTo>
                  <a:cubicBezTo>
                    <a:pt x="335" y="34"/>
                    <a:pt x="331" y="34"/>
                    <a:pt x="328" y="33"/>
                  </a:cubicBezTo>
                  <a:cubicBezTo>
                    <a:pt x="317" y="33"/>
                    <a:pt x="306" y="32"/>
                    <a:pt x="295" y="32"/>
                  </a:cubicBezTo>
                  <a:cubicBezTo>
                    <a:pt x="283" y="32"/>
                    <a:pt x="271" y="33"/>
                    <a:pt x="259" y="38"/>
                  </a:cubicBezTo>
                  <a:cubicBezTo>
                    <a:pt x="258" y="38"/>
                    <a:pt x="257" y="39"/>
                    <a:pt x="257" y="39"/>
                  </a:cubicBezTo>
                  <a:cubicBezTo>
                    <a:pt x="237" y="48"/>
                    <a:pt x="217" y="56"/>
                    <a:pt x="203" y="72"/>
                  </a:cubicBezTo>
                  <a:cubicBezTo>
                    <a:pt x="197" y="78"/>
                    <a:pt x="190" y="83"/>
                    <a:pt x="183" y="89"/>
                  </a:cubicBezTo>
                  <a:moveTo>
                    <a:pt x="296" y="0"/>
                  </a:moveTo>
                  <a:cubicBezTo>
                    <a:pt x="284" y="0"/>
                    <a:pt x="273" y="2"/>
                    <a:pt x="261" y="5"/>
                  </a:cubicBezTo>
                  <a:cubicBezTo>
                    <a:pt x="255" y="7"/>
                    <a:pt x="250" y="9"/>
                    <a:pt x="244" y="12"/>
                  </a:cubicBezTo>
                  <a:cubicBezTo>
                    <a:pt x="226" y="20"/>
                    <a:pt x="209" y="31"/>
                    <a:pt x="196" y="49"/>
                  </a:cubicBezTo>
                  <a:cubicBezTo>
                    <a:pt x="183" y="66"/>
                    <a:pt x="170" y="82"/>
                    <a:pt x="156" y="98"/>
                  </a:cubicBezTo>
                  <a:cubicBezTo>
                    <a:pt x="152" y="104"/>
                    <a:pt x="146" y="108"/>
                    <a:pt x="140" y="113"/>
                  </a:cubicBezTo>
                  <a:cubicBezTo>
                    <a:pt x="131" y="119"/>
                    <a:pt x="123" y="124"/>
                    <a:pt x="114" y="129"/>
                  </a:cubicBezTo>
                  <a:cubicBezTo>
                    <a:pt x="112" y="131"/>
                    <a:pt x="110" y="132"/>
                    <a:pt x="107" y="133"/>
                  </a:cubicBezTo>
                  <a:cubicBezTo>
                    <a:pt x="104" y="134"/>
                    <a:pt x="102" y="135"/>
                    <a:pt x="98" y="135"/>
                  </a:cubicBezTo>
                  <a:cubicBezTo>
                    <a:pt x="97" y="135"/>
                    <a:pt x="95" y="135"/>
                    <a:pt x="94" y="135"/>
                  </a:cubicBezTo>
                  <a:cubicBezTo>
                    <a:pt x="91" y="134"/>
                    <a:pt x="89" y="134"/>
                    <a:pt x="87" y="134"/>
                  </a:cubicBezTo>
                  <a:cubicBezTo>
                    <a:pt x="82" y="134"/>
                    <a:pt x="76" y="135"/>
                    <a:pt x="71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55" y="130"/>
                    <a:pt x="47" y="130"/>
                    <a:pt x="39" y="130"/>
                  </a:cubicBezTo>
                  <a:cubicBezTo>
                    <a:pt x="37" y="130"/>
                    <a:pt x="35" y="130"/>
                    <a:pt x="33" y="130"/>
                  </a:cubicBezTo>
                  <a:cubicBezTo>
                    <a:pt x="31" y="130"/>
                    <a:pt x="29" y="130"/>
                    <a:pt x="27" y="130"/>
                  </a:cubicBezTo>
                  <a:cubicBezTo>
                    <a:pt x="26" y="130"/>
                    <a:pt x="25" y="130"/>
                    <a:pt x="25" y="130"/>
                  </a:cubicBezTo>
                  <a:cubicBezTo>
                    <a:pt x="25" y="130"/>
                    <a:pt x="24" y="130"/>
                    <a:pt x="24" y="130"/>
                  </a:cubicBezTo>
                  <a:cubicBezTo>
                    <a:pt x="20" y="130"/>
                    <a:pt x="17" y="130"/>
                    <a:pt x="14" y="132"/>
                  </a:cubicBezTo>
                  <a:cubicBezTo>
                    <a:pt x="11" y="133"/>
                    <a:pt x="8" y="135"/>
                    <a:pt x="6" y="138"/>
                  </a:cubicBezTo>
                  <a:cubicBezTo>
                    <a:pt x="0" y="146"/>
                    <a:pt x="0" y="149"/>
                    <a:pt x="8" y="155"/>
                  </a:cubicBezTo>
                  <a:cubicBezTo>
                    <a:pt x="16" y="161"/>
                    <a:pt x="21" y="169"/>
                    <a:pt x="27" y="178"/>
                  </a:cubicBezTo>
                  <a:cubicBezTo>
                    <a:pt x="39" y="194"/>
                    <a:pt x="38" y="212"/>
                    <a:pt x="35" y="230"/>
                  </a:cubicBezTo>
                  <a:cubicBezTo>
                    <a:pt x="34" y="236"/>
                    <a:pt x="32" y="241"/>
                    <a:pt x="31" y="247"/>
                  </a:cubicBezTo>
                  <a:cubicBezTo>
                    <a:pt x="34" y="249"/>
                    <a:pt x="38" y="250"/>
                    <a:pt x="41" y="250"/>
                  </a:cubicBezTo>
                  <a:cubicBezTo>
                    <a:pt x="45" y="250"/>
                    <a:pt x="48" y="249"/>
                    <a:pt x="52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70" y="239"/>
                    <a:pt x="83" y="227"/>
                    <a:pt x="97" y="215"/>
                  </a:cubicBezTo>
                  <a:cubicBezTo>
                    <a:pt x="100" y="213"/>
                    <a:pt x="102" y="212"/>
                    <a:pt x="105" y="211"/>
                  </a:cubicBezTo>
                  <a:cubicBezTo>
                    <a:pt x="109" y="209"/>
                    <a:pt x="113" y="208"/>
                    <a:pt x="117" y="208"/>
                  </a:cubicBezTo>
                  <a:cubicBezTo>
                    <a:pt x="120" y="208"/>
                    <a:pt x="123" y="209"/>
                    <a:pt x="126" y="209"/>
                  </a:cubicBezTo>
                  <a:cubicBezTo>
                    <a:pt x="129" y="210"/>
                    <a:pt x="132" y="211"/>
                    <a:pt x="135" y="211"/>
                  </a:cubicBezTo>
                  <a:cubicBezTo>
                    <a:pt x="136" y="211"/>
                    <a:pt x="138" y="210"/>
                    <a:pt x="140" y="210"/>
                  </a:cubicBezTo>
                  <a:cubicBezTo>
                    <a:pt x="141" y="209"/>
                    <a:pt x="142" y="209"/>
                    <a:pt x="142" y="208"/>
                  </a:cubicBezTo>
                  <a:cubicBezTo>
                    <a:pt x="143" y="208"/>
                    <a:pt x="143" y="208"/>
                    <a:pt x="143" y="208"/>
                  </a:cubicBezTo>
                  <a:cubicBezTo>
                    <a:pt x="144" y="208"/>
                    <a:pt x="144" y="207"/>
                    <a:pt x="145" y="207"/>
                  </a:cubicBezTo>
                  <a:cubicBezTo>
                    <a:pt x="146" y="207"/>
                    <a:pt x="147" y="208"/>
                    <a:pt x="148" y="208"/>
                  </a:cubicBezTo>
                  <a:cubicBezTo>
                    <a:pt x="170" y="212"/>
                    <a:pt x="193" y="214"/>
                    <a:pt x="213" y="224"/>
                  </a:cubicBezTo>
                  <a:cubicBezTo>
                    <a:pt x="219" y="227"/>
                    <a:pt x="225" y="228"/>
                    <a:pt x="231" y="229"/>
                  </a:cubicBezTo>
                  <a:cubicBezTo>
                    <a:pt x="248" y="232"/>
                    <a:pt x="264" y="234"/>
                    <a:pt x="280" y="234"/>
                  </a:cubicBezTo>
                  <a:cubicBezTo>
                    <a:pt x="294" y="234"/>
                    <a:pt x="307" y="233"/>
                    <a:pt x="320" y="228"/>
                  </a:cubicBezTo>
                  <a:cubicBezTo>
                    <a:pt x="328" y="225"/>
                    <a:pt x="336" y="222"/>
                    <a:pt x="343" y="219"/>
                  </a:cubicBezTo>
                  <a:cubicBezTo>
                    <a:pt x="360" y="212"/>
                    <a:pt x="376" y="203"/>
                    <a:pt x="390" y="191"/>
                  </a:cubicBezTo>
                  <a:cubicBezTo>
                    <a:pt x="394" y="170"/>
                    <a:pt x="408" y="158"/>
                    <a:pt x="423" y="146"/>
                  </a:cubicBezTo>
                  <a:cubicBezTo>
                    <a:pt x="429" y="141"/>
                    <a:pt x="432" y="134"/>
                    <a:pt x="433" y="127"/>
                  </a:cubicBezTo>
                  <a:cubicBezTo>
                    <a:pt x="433" y="113"/>
                    <a:pt x="432" y="99"/>
                    <a:pt x="423" y="87"/>
                  </a:cubicBezTo>
                  <a:cubicBezTo>
                    <a:pt x="414" y="76"/>
                    <a:pt x="405" y="66"/>
                    <a:pt x="393" y="58"/>
                  </a:cubicBezTo>
                  <a:cubicBezTo>
                    <a:pt x="387" y="54"/>
                    <a:pt x="383" y="47"/>
                    <a:pt x="380" y="41"/>
                  </a:cubicBezTo>
                  <a:cubicBezTo>
                    <a:pt x="371" y="25"/>
                    <a:pt x="358" y="15"/>
                    <a:pt x="341" y="8"/>
                  </a:cubicBezTo>
                  <a:cubicBezTo>
                    <a:pt x="326" y="3"/>
                    <a:pt x="311" y="0"/>
                    <a:pt x="2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4" name="Freeform 459"/>
            <p:cNvSpPr>
              <a:spLocks noEditPoints="1"/>
            </p:cNvSpPr>
            <p:nvPr/>
          </p:nvSpPr>
          <p:spPr bwMode="auto">
            <a:xfrm>
              <a:off x="3738563" y="3054350"/>
              <a:ext cx="238125" cy="215900"/>
            </a:xfrm>
            <a:custGeom>
              <a:avLst/>
              <a:gdLst>
                <a:gd name="T0" fmla="*/ 315 w 336"/>
                <a:gd name="T1" fmla="*/ 231 h 304"/>
                <a:gd name="T2" fmla="*/ 110 w 336"/>
                <a:gd name="T3" fmla="*/ 198 h 304"/>
                <a:gd name="T4" fmla="*/ 63 w 336"/>
                <a:gd name="T5" fmla="*/ 173 h 304"/>
                <a:gd name="T6" fmla="*/ 42 w 336"/>
                <a:gd name="T7" fmla="*/ 154 h 304"/>
                <a:gd name="T8" fmla="*/ 45 w 336"/>
                <a:gd name="T9" fmla="*/ 146 h 304"/>
                <a:gd name="T10" fmla="*/ 73 w 336"/>
                <a:gd name="T11" fmla="*/ 29 h 304"/>
                <a:gd name="T12" fmla="*/ 108 w 336"/>
                <a:gd name="T13" fmla="*/ 34 h 304"/>
                <a:gd name="T14" fmla="*/ 197 w 336"/>
                <a:gd name="T15" fmla="*/ 110 h 304"/>
                <a:gd name="T16" fmla="*/ 214 w 336"/>
                <a:gd name="T17" fmla="*/ 143 h 304"/>
                <a:gd name="T18" fmla="*/ 224 w 336"/>
                <a:gd name="T19" fmla="*/ 154 h 304"/>
                <a:gd name="T20" fmla="*/ 264 w 336"/>
                <a:gd name="T21" fmla="*/ 208 h 304"/>
                <a:gd name="T22" fmla="*/ 275 w 336"/>
                <a:gd name="T23" fmla="*/ 208 h 304"/>
                <a:gd name="T24" fmla="*/ 271 w 336"/>
                <a:gd name="T25" fmla="*/ 241 h 304"/>
                <a:gd name="T26" fmla="*/ 252 w 336"/>
                <a:gd name="T27" fmla="*/ 273 h 304"/>
                <a:gd name="T28" fmla="*/ 219 w 336"/>
                <a:gd name="T29" fmla="*/ 229 h 304"/>
                <a:gd name="T30" fmla="*/ 67 w 336"/>
                <a:gd name="T31" fmla="*/ 154 h 304"/>
                <a:gd name="T32" fmla="*/ 40 w 336"/>
                <a:gd name="T33" fmla="*/ 123 h 304"/>
                <a:gd name="T34" fmla="*/ 33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2 w 336"/>
                <a:gd name="T43" fmla="*/ 73 h 304"/>
                <a:gd name="T44" fmla="*/ 35 w 336"/>
                <a:gd name="T45" fmla="*/ 71 h 304"/>
                <a:gd name="T46" fmla="*/ 17 w 336"/>
                <a:gd name="T47" fmla="*/ 56 h 304"/>
                <a:gd name="T48" fmla="*/ 58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4 w 336"/>
                <a:gd name="T57" fmla="*/ 123 h 304"/>
                <a:gd name="T58" fmla="*/ 173 w 336"/>
                <a:gd name="T59" fmla="*/ 54 h 304"/>
                <a:gd name="T60" fmla="*/ 102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2 w 336"/>
                <a:gd name="T71" fmla="*/ 218 h 304"/>
                <a:gd name="T72" fmla="*/ 201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5 w 336"/>
                <a:gd name="T81" fmla="*/ 228 h 304"/>
                <a:gd name="T82" fmla="*/ 292 w 336"/>
                <a:gd name="T83" fmla="*/ 203 h 304"/>
                <a:gd name="T84" fmla="*/ 285 w 336"/>
                <a:gd name="T85" fmla="*/ 201 h 304"/>
                <a:gd name="T86" fmla="*/ 253 w 336"/>
                <a:gd name="T87" fmla="*/ 180 h 304"/>
                <a:gd name="T88" fmla="*/ 219 w 336"/>
                <a:gd name="T89" fmla="*/ 86 h 304"/>
                <a:gd name="T90" fmla="*/ 120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9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7" y="237"/>
                    <a:pt x="298" y="243"/>
                    <a:pt x="290" y="248"/>
                  </a:cubicBezTo>
                  <a:cubicBezTo>
                    <a:pt x="281" y="254"/>
                    <a:pt x="276" y="263"/>
                    <a:pt x="271" y="273"/>
                  </a:cubicBezTo>
                  <a:moveTo>
                    <a:pt x="110" y="198"/>
                  </a:moveTo>
                  <a:cubicBezTo>
                    <a:pt x="106" y="198"/>
                    <a:pt x="104" y="198"/>
                    <a:pt x="102" y="197"/>
                  </a:cubicBezTo>
                  <a:cubicBezTo>
                    <a:pt x="88" y="193"/>
                    <a:pt x="75" y="187"/>
                    <a:pt x="65" y="176"/>
                  </a:cubicBezTo>
                  <a:cubicBezTo>
                    <a:pt x="64" y="175"/>
                    <a:pt x="64" y="174"/>
                    <a:pt x="63" y="173"/>
                  </a:cubicBezTo>
                  <a:cubicBezTo>
                    <a:pt x="63" y="173"/>
                    <a:pt x="63" y="173"/>
                    <a:pt x="62" y="173"/>
                  </a:cubicBezTo>
                  <a:cubicBezTo>
                    <a:pt x="61" y="171"/>
                    <a:pt x="60" y="170"/>
                    <a:pt x="58" y="169"/>
                  </a:cubicBezTo>
                  <a:cubicBezTo>
                    <a:pt x="52" y="165"/>
                    <a:pt x="47" y="160"/>
                    <a:pt x="42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4" y="127"/>
                    <a:pt x="25" y="118"/>
                  </a:cubicBezTo>
                  <a:cubicBezTo>
                    <a:pt x="31" y="128"/>
                    <a:pt x="37" y="138"/>
                    <a:pt x="45" y="146"/>
                  </a:cubicBezTo>
                  <a:cubicBezTo>
                    <a:pt x="63" y="167"/>
                    <a:pt x="85" y="183"/>
                    <a:pt x="110" y="198"/>
                  </a:cubicBezTo>
                  <a:moveTo>
                    <a:pt x="64" y="35"/>
                  </a:moveTo>
                  <a:cubicBezTo>
                    <a:pt x="68" y="35"/>
                    <a:pt x="71" y="34"/>
                    <a:pt x="73" y="29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5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2"/>
                    <a:pt x="192" y="95"/>
                    <a:pt x="197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2" y="142"/>
                    <a:pt x="212" y="142"/>
                  </a:cubicBezTo>
                  <a:cubicBezTo>
                    <a:pt x="213" y="143"/>
                    <a:pt x="213" y="143"/>
                    <a:pt x="214" y="143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7" y="143"/>
                    <a:pt x="218" y="144"/>
                    <a:pt x="220" y="146"/>
                  </a:cubicBezTo>
                  <a:cubicBezTo>
                    <a:pt x="222" y="148"/>
                    <a:pt x="222" y="151"/>
                    <a:pt x="224" y="154"/>
                  </a:cubicBezTo>
                  <a:cubicBezTo>
                    <a:pt x="234" y="170"/>
                    <a:pt x="244" y="186"/>
                    <a:pt x="254" y="201"/>
                  </a:cubicBezTo>
                  <a:cubicBezTo>
                    <a:pt x="255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4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9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2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4" y="221"/>
                    <a:pt x="281" y="227"/>
                    <a:pt x="271" y="241"/>
                  </a:cubicBezTo>
                  <a:cubicBezTo>
                    <a:pt x="262" y="253"/>
                    <a:pt x="258" y="267"/>
                    <a:pt x="261" y="283"/>
                  </a:cubicBezTo>
                  <a:cubicBezTo>
                    <a:pt x="260" y="283"/>
                    <a:pt x="259" y="283"/>
                    <a:pt x="259" y="283"/>
                  </a:cubicBezTo>
                  <a:cubicBezTo>
                    <a:pt x="256" y="280"/>
                    <a:pt x="254" y="277"/>
                    <a:pt x="252" y="273"/>
                  </a:cubicBezTo>
                  <a:cubicBezTo>
                    <a:pt x="249" y="267"/>
                    <a:pt x="245" y="261"/>
                    <a:pt x="244" y="254"/>
                  </a:cubicBezTo>
                  <a:cubicBezTo>
                    <a:pt x="242" y="248"/>
                    <a:pt x="240" y="244"/>
                    <a:pt x="236" y="240"/>
                  </a:cubicBezTo>
                  <a:cubicBezTo>
                    <a:pt x="232" y="235"/>
                    <a:pt x="226" y="231"/>
                    <a:pt x="219" y="229"/>
                  </a:cubicBezTo>
                  <a:cubicBezTo>
                    <a:pt x="204" y="223"/>
                    <a:pt x="188" y="219"/>
                    <a:pt x="173" y="214"/>
                  </a:cubicBezTo>
                  <a:cubicBezTo>
                    <a:pt x="172" y="213"/>
                    <a:pt x="172" y="213"/>
                    <a:pt x="171" y="213"/>
                  </a:cubicBezTo>
                  <a:cubicBezTo>
                    <a:pt x="134" y="198"/>
                    <a:pt x="96" y="184"/>
                    <a:pt x="67" y="154"/>
                  </a:cubicBezTo>
                  <a:cubicBezTo>
                    <a:pt x="60" y="147"/>
                    <a:pt x="53" y="141"/>
                    <a:pt x="46" y="134"/>
                  </a:cubicBezTo>
                  <a:cubicBezTo>
                    <a:pt x="46" y="134"/>
                    <a:pt x="45" y="134"/>
                    <a:pt x="45" y="133"/>
                  </a:cubicBezTo>
                  <a:cubicBezTo>
                    <a:pt x="43" y="130"/>
                    <a:pt x="40" y="127"/>
                    <a:pt x="40" y="123"/>
                  </a:cubicBezTo>
                  <a:cubicBezTo>
                    <a:pt x="40" y="118"/>
                    <a:pt x="38" y="114"/>
                    <a:pt x="35" y="110"/>
                  </a:cubicBezTo>
                  <a:cubicBezTo>
                    <a:pt x="34" y="109"/>
                    <a:pt x="34" y="109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1" y="106"/>
                    <a:pt x="30" y="103"/>
                    <a:pt x="28" y="100"/>
                  </a:cubicBezTo>
                  <a:cubicBezTo>
                    <a:pt x="33" y="100"/>
                    <a:pt x="37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6" y="77"/>
                    <a:pt x="105" y="64"/>
                    <a:pt x="115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50" y="89"/>
                    <a:pt x="33" y="89"/>
                  </a:cubicBezTo>
                  <a:cubicBezTo>
                    <a:pt x="33" y="89"/>
                    <a:pt x="32" y="89"/>
                    <a:pt x="32" y="89"/>
                  </a:cubicBezTo>
                  <a:cubicBezTo>
                    <a:pt x="23" y="89"/>
                    <a:pt x="19" y="88"/>
                    <a:pt x="17" y="85"/>
                  </a:cubicBezTo>
                  <a:cubicBezTo>
                    <a:pt x="15" y="83"/>
                    <a:pt x="13" y="79"/>
                    <a:pt x="12" y="73"/>
                  </a:cubicBezTo>
                  <a:cubicBezTo>
                    <a:pt x="11" y="71"/>
                    <a:pt x="11" y="69"/>
                    <a:pt x="11" y="67"/>
                  </a:cubicBezTo>
                  <a:cubicBezTo>
                    <a:pt x="11" y="67"/>
                    <a:pt x="11" y="66"/>
                    <a:pt x="12" y="65"/>
                  </a:cubicBezTo>
                  <a:cubicBezTo>
                    <a:pt x="19" y="67"/>
                    <a:pt x="27" y="69"/>
                    <a:pt x="35" y="71"/>
                  </a:cubicBezTo>
                  <a:cubicBezTo>
                    <a:pt x="36" y="67"/>
                    <a:pt x="36" y="64"/>
                    <a:pt x="35" y="63"/>
                  </a:cubicBezTo>
                  <a:cubicBezTo>
                    <a:pt x="34" y="62"/>
                    <a:pt x="33" y="61"/>
                    <a:pt x="31" y="61"/>
                  </a:cubicBezTo>
                  <a:cubicBezTo>
                    <a:pt x="26" y="59"/>
                    <a:pt x="22" y="57"/>
                    <a:pt x="17" y="56"/>
                  </a:cubicBezTo>
                  <a:cubicBezTo>
                    <a:pt x="19" y="48"/>
                    <a:pt x="23" y="44"/>
                    <a:pt x="29" y="42"/>
                  </a:cubicBezTo>
                  <a:cubicBezTo>
                    <a:pt x="38" y="38"/>
                    <a:pt x="4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60" y="35"/>
                    <a:pt x="62" y="35"/>
                    <a:pt x="64" y="35"/>
                  </a:cubicBezTo>
                  <a:moveTo>
                    <a:pt x="96" y="19"/>
                  </a:moveTo>
                  <a:cubicBezTo>
                    <a:pt x="94" y="19"/>
                    <a:pt x="91" y="18"/>
                    <a:pt x="89" y="18"/>
                  </a:cubicBezTo>
                  <a:cubicBezTo>
                    <a:pt x="89" y="17"/>
                    <a:pt x="89" y="16"/>
                    <a:pt x="89" y="15"/>
                  </a:cubicBezTo>
                  <a:cubicBezTo>
                    <a:pt x="95" y="13"/>
                    <a:pt x="101" y="11"/>
                    <a:pt x="107" y="10"/>
                  </a:cubicBezTo>
                  <a:cubicBezTo>
                    <a:pt x="108" y="10"/>
                    <a:pt x="109" y="10"/>
                    <a:pt x="110" y="10"/>
                  </a:cubicBezTo>
                  <a:cubicBezTo>
                    <a:pt x="123" y="10"/>
                    <a:pt x="136" y="13"/>
                    <a:pt x="147" y="18"/>
                  </a:cubicBezTo>
                  <a:cubicBezTo>
                    <a:pt x="154" y="21"/>
                    <a:pt x="160" y="24"/>
                    <a:pt x="166" y="28"/>
                  </a:cubicBezTo>
                  <a:cubicBezTo>
                    <a:pt x="174" y="34"/>
                    <a:pt x="182" y="40"/>
                    <a:pt x="188" y="47"/>
                  </a:cubicBezTo>
                  <a:cubicBezTo>
                    <a:pt x="198" y="58"/>
                    <a:pt x="205" y="72"/>
                    <a:pt x="209" y="87"/>
                  </a:cubicBezTo>
                  <a:cubicBezTo>
                    <a:pt x="211" y="99"/>
                    <a:pt x="214" y="110"/>
                    <a:pt x="216" y="122"/>
                  </a:cubicBezTo>
                  <a:cubicBezTo>
                    <a:pt x="215" y="122"/>
                    <a:pt x="215" y="122"/>
                    <a:pt x="214" y="123"/>
                  </a:cubicBezTo>
                  <a:cubicBezTo>
                    <a:pt x="211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4" y="55"/>
                    <a:pt x="173" y="55"/>
                    <a:pt x="173" y="54"/>
                  </a:cubicBezTo>
                  <a:cubicBezTo>
                    <a:pt x="159" y="38"/>
                    <a:pt x="139" y="32"/>
                    <a:pt x="120" y="25"/>
                  </a:cubicBezTo>
                  <a:cubicBezTo>
                    <a:pt x="117" y="23"/>
                    <a:pt x="113" y="22"/>
                    <a:pt x="109" y="20"/>
                  </a:cubicBezTo>
                  <a:cubicBezTo>
                    <a:pt x="107" y="19"/>
                    <a:pt x="105" y="18"/>
                    <a:pt x="102" y="18"/>
                  </a:cubicBezTo>
                  <a:cubicBezTo>
                    <a:pt x="101" y="18"/>
                    <a:pt x="100" y="18"/>
                    <a:pt x="98" y="18"/>
                  </a:cubicBezTo>
                  <a:cubicBezTo>
                    <a:pt x="98" y="18"/>
                    <a:pt x="97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1"/>
                  </a:cubicBezTo>
                  <a:cubicBezTo>
                    <a:pt x="71" y="15"/>
                    <a:pt x="65" y="19"/>
                    <a:pt x="60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3" y="59"/>
                  </a:cubicBezTo>
                  <a:cubicBezTo>
                    <a:pt x="0" y="65"/>
                    <a:pt x="0" y="71"/>
                    <a:pt x="3" y="78"/>
                  </a:cubicBezTo>
                  <a:cubicBezTo>
                    <a:pt x="10" y="92"/>
                    <a:pt x="17" y="107"/>
                    <a:pt x="12" y="126"/>
                  </a:cubicBezTo>
                  <a:cubicBezTo>
                    <a:pt x="19" y="141"/>
                    <a:pt x="28" y="153"/>
                    <a:pt x="39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9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4"/>
                    <a:pt x="196" y="229"/>
                  </a:cubicBezTo>
                  <a:cubicBezTo>
                    <a:pt x="198" y="230"/>
                    <a:pt x="200" y="230"/>
                    <a:pt x="201" y="231"/>
                  </a:cubicBezTo>
                  <a:cubicBezTo>
                    <a:pt x="201" y="232"/>
                    <a:pt x="201" y="232"/>
                    <a:pt x="201" y="232"/>
                  </a:cubicBezTo>
                  <a:cubicBezTo>
                    <a:pt x="201" y="233"/>
                    <a:pt x="202" y="233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20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4" y="255"/>
                  </a:cubicBezTo>
                  <a:cubicBezTo>
                    <a:pt x="241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1"/>
                    <a:pt x="266" y="304"/>
                    <a:pt x="273" y="304"/>
                  </a:cubicBezTo>
                  <a:cubicBezTo>
                    <a:pt x="273" y="304"/>
                    <a:pt x="274" y="304"/>
                    <a:pt x="275" y="304"/>
                  </a:cubicBezTo>
                  <a:cubicBezTo>
                    <a:pt x="275" y="299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5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7"/>
                    <a:pt x="326" y="216"/>
                    <a:pt x="323" y="214"/>
                  </a:cubicBezTo>
                  <a:cubicBezTo>
                    <a:pt x="313" y="210"/>
                    <a:pt x="304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0" y="203"/>
                    <a:pt x="287" y="202"/>
                    <a:pt x="285" y="201"/>
                  </a:cubicBezTo>
                  <a:cubicBezTo>
                    <a:pt x="279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7" y="186"/>
                  </a:cubicBezTo>
                  <a:cubicBezTo>
                    <a:pt x="255" y="184"/>
                    <a:pt x="254" y="182"/>
                    <a:pt x="253" y="180"/>
                  </a:cubicBezTo>
                  <a:cubicBezTo>
                    <a:pt x="248" y="173"/>
                    <a:pt x="243" y="165"/>
                    <a:pt x="239" y="158"/>
                  </a:cubicBezTo>
                  <a:cubicBezTo>
                    <a:pt x="236" y="152"/>
                    <a:pt x="233" y="146"/>
                    <a:pt x="231" y="140"/>
                  </a:cubicBezTo>
                  <a:cubicBezTo>
                    <a:pt x="226" y="122"/>
                    <a:pt x="222" y="104"/>
                    <a:pt x="219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1" y="35"/>
                    <a:pt x="187" y="31"/>
                    <a:pt x="183" y="28"/>
                  </a:cubicBezTo>
                  <a:cubicBezTo>
                    <a:pt x="166" y="12"/>
                    <a:pt x="144" y="3"/>
                    <a:pt x="120" y="0"/>
                  </a:cubicBezTo>
                  <a:cubicBezTo>
                    <a:pt x="117" y="0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5" name="Freeform 460"/>
            <p:cNvSpPr>
              <a:spLocks noEditPoints="1"/>
            </p:cNvSpPr>
            <p:nvPr/>
          </p:nvSpPr>
          <p:spPr bwMode="auto">
            <a:xfrm>
              <a:off x="1050925" y="4462463"/>
              <a:ext cx="238125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8 h 305"/>
                <a:gd name="T4" fmla="*/ 63 w 336"/>
                <a:gd name="T5" fmla="*/ 174 h 305"/>
                <a:gd name="T6" fmla="*/ 42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7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5 w 336"/>
                <a:gd name="T23" fmla="*/ 208 h 305"/>
                <a:gd name="T24" fmla="*/ 271 w 336"/>
                <a:gd name="T25" fmla="*/ 241 h 305"/>
                <a:gd name="T26" fmla="*/ 252 w 336"/>
                <a:gd name="T27" fmla="*/ 274 h 305"/>
                <a:gd name="T28" fmla="*/ 219 w 336"/>
                <a:gd name="T29" fmla="*/ 229 h 305"/>
                <a:gd name="T30" fmla="*/ 67 w 336"/>
                <a:gd name="T31" fmla="*/ 155 h 305"/>
                <a:gd name="T32" fmla="*/ 40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5 w 336"/>
                <a:gd name="T45" fmla="*/ 72 h 305"/>
                <a:gd name="T46" fmla="*/ 17 w 336"/>
                <a:gd name="T47" fmla="*/ 56 h 305"/>
                <a:gd name="T48" fmla="*/ 58 w 336"/>
                <a:gd name="T49" fmla="*/ 35 h 305"/>
                <a:gd name="T50" fmla="*/ 89 w 336"/>
                <a:gd name="T51" fmla="*/ 18 h 305"/>
                <a:gd name="T52" fmla="*/ 110 w 336"/>
                <a:gd name="T53" fmla="*/ 11 h 305"/>
                <a:gd name="T54" fmla="*/ 188 w 336"/>
                <a:gd name="T55" fmla="*/ 48 h 305"/>
                <a:gd name="T56" fmla="*/ 214 w 336"/>
                <a:gd name="T57" fmla="*/ 123 h 305"/>
                <a:gd name="T58" fmla="*/ 173 w 336"/>
                <a:gd name="T59" fmla="*/ 55 h 305"/>
                <a:gd name="T60" fmla="*/ 102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2 w 336"/>
                <a:gd name="T71" fmla="*/ 218 h 305"/>
                <a:gd name="T72" fmla="*/ 201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5 w 336"/>
                <a:gd name="T81" fmla="*/ 229 h 305"/>
                <a:gd name="T82" fmla="*/ 292 w 336"/>
                <a:gd name="T83" fmla="*/ 204 h 305"/>
                <a:gd name="T84" fmla="*/ 285 w 336"/>
                <a:gd name="T85" fmla="*/ 202 h 305"/>
                <a:gd name="T86" fmla="*/ 253 w 336"/>
                <a:gd name="T87" fmla="*/ 181 h 305"/>
                <a:gd name="T88" fmla="*/ 219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8"/>
                  </a:moveTo>
                  <a:cubicBezTo>
                    <a:pt x="105" y="198"/>
                    <a:pt x="104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3" y="174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2"/>
                    <a:pt x="59" y="171"/>
                    <a:pt x="58" y="169"/>
                  </a:cubicBezTo>
                  <a:cubicBezTo>
                    <a:pt x="52" y="165"/>
                    <a:pt x="46" y="160"/>
                    <a:pt x="42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4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4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3"/>
                    <a:pt x="192" y="95"/>
                    <a:pt x="197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1" y="141"/>
                    <a:pt x="212" y="142"/>
                    <a:pt x="212" y="143"/>
                  </a:cubicBezTo>
                  <a:cubicBezTo>
                    <a:pt x="213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4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5" y="203"/>
                    <a:pt x="255" y="204"/>
                    <a:pt x="256" y="204"/>
                  </a:cubicBezTo>
                  <a:cubicBezTo>
                    <a:pt x="258" y="207"/>
                    <a:pt x="260" y="208"/>
                    <a:pt x="263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20"/>
                  </a:cubicBezTo>
                  <a:cubicBezTo>
                    <a:pt x="294" y="221"/>
                    <a:pt x="280" y="227"/>
                    <a:pt x="271" y="241"/>
                  </a:cubicBezTo>
                  <a:cubicBezTo>
                    <a:pt x="261" y="254"/>
                    <a:pt x="257" y="267"/>
                    <a:pt x="261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8"/>
                    <a:pt x="245" y="261"/>
                    <a:pt x="243" y="254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2" y="235"/>
                    <a:pt x="225" y="232"/>
                    <a:pt x="219" y="229"/>
                  </a:cubicBezTo>
                  <a:cubicBezTo>
                    <a:pt x="204" y="224"/>
                    <a:pt x="188" y="219"/>
                    <a:pt x="173" y="214"/>
                  </a:cubicBezTo>
                  <a:cubicBezTo>
                    <a:pt x="172" y="214"/>
                    <a:pt x="172" y="214"/>
                    <a:pt x="171" y="213"/>
                  </a:cubicBezTo>
                  <a:cubicBezTo>
                    <a:pt x="133" y="198"/>
                    <a:pt x="96" y="184"/>
                    <a:pt x="67" y="155"/>
                  </a:cubicBezTo>
                  <a:cubicBezTo>
                    <a:pt x="60" y="148"/>
                    <a:pt x="52" y="142"/>
                    <a:pt x="46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40" y="124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10"/>
                    <a:pt x="34" y="109"/>
                    <a:pt x="33" y="109"/>
                  </a:cubicBezTo>
                  <a:cubicBezTo>
                    <a:pt x="33" y="108"/>
                    <a:pt x="33" y="108"/>
                    <a:pt x="32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3" y="100"/>
                    <a:pt x="37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4"/>
                    <a:pt x="114" y="52"/>
                  </a:cubicBezTo>
                  <a:cubicBezTo>
                    <a:pt x="118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1"/>
                    <a:pt x="109" y="42"/>
                  </a:cubicBezTo>
                  <a:cubicBezTo>
                    <a:pt x="100" y="54"/>
                    <a:pt x="91" y="66"/>
                    <a:pt x="82" y="78"/>
                  </a:cubicBezTo>
                  <a:cubicBezTo>
                    <a:pt x="66" y="84"/>
                    <a:pt x="50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1" y="70"/>
                    <a:pt x="10" y="68"/>
                  </a:cubicBezTo>
                  <a:cubicBezTo>
                    <a:pt x="10" y="67"/>
                    <a:pt x="11" y="66"/>
                    <a:pt x="12" y="65"/>
                  </a:cubicBezTo>
                  <a:cubicBezTo>
                    <a:pt x="19" y="67"/>
                    <a:pt x="27" y="70"/>
                    <a:pt x="35" y="72"/>
                  </a:cubicBezTo>
                  <a:cubicBezTo>
                    <a:pt x="36" y="67"/>
                    <a:pt x="36" y="65"/>
                    <a:pt x="35" y="63"/>
                  </a:cubicBezTo>
                  <a:cubicBezTo>
                    <a:pt x="34" y="62"/>
                    <a:pt x="33" y="62"/>
                    <a:pt x="31" y="61"/>
                  </a:cubicBezTo>
                  <a:cubicBezTo>
                    <a:pt x="26" y="59"/>
                    <a:pt x="21" y="58"/>
                    <a:pt x="17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60" y="35"/>
                    <a:pt x="62" y="36"/>
                    <a:pt x="64" y="36"/>
                  </a:cubicBezTo>
                  <a:moveTo>
                    <a:pt x="96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9" y="16"/>
                    <a:pt x="88" y="15"/>
                  </a:cubicBezTo>
                  <a:cubicBezTo>
                    <a:pt x="94" y="14"/>
                    <a:pt x="100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23" y="11"/>
                    <a:pt x="135" y="13"/>
                    <a:pt x="147" y="19"/>
                  </a:cubicBezTo>
                  <a:cubicBezTo>
                    <a:pt x="154" y="22"/>
                    <a:pt x="160" y="24"/>
                    <a:pt x="166" y="28"/>
                  </a:cubicBezTo>
                  <a:cubicBezTo>
                    <a:pt x="174" y="34"/>
                    <a:pt x="181" y="41"/>
                    <a:pt x="188" y="48"/>
                  </a:cubicBezTo>
                  <a:cubicBezTo>
                    <a:pt x="198" y="59"/>
                    <a:pt x="205" y="72"/>
                    <a:pt x="208" y="88"/>
                  </a:cubicBezTo>
                  <a:cubicBezTo>
                    <a:pt x="211" y="99"/>
                    <a:pt x="214" y="111"/>
                    <a:pt x="216" y="122"/>
                  </a:cubicBezTo>
                  <a:cubicBezTo>
                    <a:pt x="215" y="122"/>
                    <a:pt x="214" y="123"/>
                    <a:pt x="214" y="123"/>
                  </a:cubicBezTo>
                  <a:cubicBezTo>
                    <a:pt x="210" y="116"/>
                    <a:pt x="206" y="110"/>
                    <a:pt x="204" y="102"/>
                  </a:cubicBezTo>
                  <a:cubicBezTo>
                    <a:pt x="199" y="84"/>
                    <a:pt x="186" y="71"/>
                    <a:pt x="174" y="56"/>
                  </a:cubicBezTo>
                  <a:cubicBezTo>
                    <a:pt x="174" y="56"/>
                    <a:pt x="173" y="55"/>
                    <a:pt x="173" y="55"/>
                  </a:cubicBezTo>
                  <a:cubicBezTo>
                    <a:pt x="159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7" y="19"/>
                    <a:pt x="104" y="18"/>
                    <a:pt x="102" y="18"/>
                  </a:cubicBezTo>
                  <a:cubicBezTo>
                    <a:pt x="101" y="18"/>
                    <a:pt x="99" y="18"/>
                    <a:pt x="98" y="19"/>
                  </a:cubicBezTo>
                  <a:cubicBezTo>
                    <a:pt x="97" y="19"/>
                    <a:pt x="96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3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9" y="141"/>
                    <a:pt x="28" y="154"/>
                    <a:pt x="39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5"/>
                    <a:pt x="196" y="230"/>
                  </a:cubicBezTo>
                  <a:cubicBezTo>
                    <a:pt x="198" y="230"/>
                    <a:pt x="199" y="231"/>
                    <a:pt x="200" y="232"/>
                  </a:cubicBezTo>
                  <a:cubicBezTo>
                    <a:pt x="200" y="232"/>
                    <a:pt x="201" y="232"/>
                    <a:pt x="201" y="232"/>
                  </a:cubicBezTo>
                  <a:cubicBezTo>
                    <a:pt x="201" y="233"/>
                    <a:pt x="202" y="234"/>
                    <a:pt x="202" y="234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20" y="241"/>
                    <a:pt x="225" y="244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2" y="302"/>
                    <a:pt x="266" y="305"/>
                    <a:pt x="273" y="305"/>
                  </a:cubicBezTo>
                  <a:cubicBezTo>
                    <a:pt x="273" y="305"/>
                    <a:pt x="274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5" y="229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8"/>
                    <a:pt x="326" y="216"/>
                    <a:pt x="323" y="215"/>
                  </a:cubicBezTo>
                  <a:cubicBezTo>
                    <a:pt x="313" y="210"/>
                    <a:pt x="304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3"/>
                    <a:pt x="285" y="202"/>
                  </a:cubicBezTo>
                  <a:cubicBezTo>
                    <a:pt x="279" y="199"/>
                    <a:pt x="273" y="194"/>
                    <a:pt x="267" y="193"/>
                  </a:cubicBezTo>
                  <a:cubicBezTo>
                    <a:pt x="262" y="191"/>
                    <a:pt x="259" y="189"/>
                    <a:pt x="257" y="186"/>
                  </a:cubicBezTo>
                  <a:cubicBezTo>
                    <a:pt x="255" y="185"/>
                    <a:pt x="254" y="183"/>
                    <a:pt x="253" y="181"/>
                  </a:cubicBezTo>
                  <a:cubicBezTo>
                    <a:pt x="248" y="173"/>
                    <a:pt x="243" y="166"/>
                    <a:pt x="239" y="158"/>
                  </a:cubicBezTo>
                  <a:cubicBezTo>
                    <a:pt x="236" y="153"/>
                    <a:pt x="232" y="147"/>
                    <a:pt x="231" y="141"/>
                  </a:cubicBezTo>
                  <a:cubicBezTo>
                    <a:pt x="226" y="123"/>
                    <a:pt x="222" y="105"/>
                    <a:pt x="219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1" y="35"/>
                    <a:pt x="187" y="32"/>
                    <a:pt x="183" y="28"/>
                  </a:cubicBezTo>
                  <a:cubicBezTo>
                    <a:pt x="166" y="12"/>
                    <a:pt x="144" y="3"/>
                    <a:pt x="119" y="1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6" name="Freeform 461"/>
            <p:cNvSpPr>
              <a:spLocks noEditPoints="1"/>
            </p:cNvSpPr>
            <p:nvPr/>
          </p:nvSpPr>
          <p:spPr bwMode="auto">
            <a:xfrm>
              <a:off x="-2332038" y="3463925"/>
              <a:ext cx="238125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2 w 336"/>
                <a:gd name="T5" fmla="*/ 173 h 304"/>
                <a:gd name="T6" fmla="*/ 41 w 336"/>
                <a:gd name="T7" fmla="*/ 154 h 304"/>
                <a:gd name="T8" fmla="*/ 45 w 336"/>
                <a:gd name="T9" fmla="*/ 147 h 304"/>
                <a:gd name="T10" fmla="*/ 73 w 336"/>
                <a:gd name="T11" fmla="*/ 29 h 304"/>
                <a:gd name="T12" fmla="*/ 108 w 336"/>
                <a:gd name="T13" fmla="*/ 34 h 304"/>
                <a:gd name="T14" fmla="*/ 196 w 336"/>
                <a:gd name="T15" fmla="*/ 110 h 304"/>
                <a:gd name="T16" fmla="*/ 213 w 336"/>
                <a:gd name="T17" fmla="*/ 143 h 304"/>
                <a:gd name="T18" fmla="*/ 224 w 336"/>
                <a:gd name="T19" fmla="*/ 154 h 304"/>
                <a:gd name="T20" fmla="*/ 263 w 336"/>
                <a:gd name="T21" fmla="*/ 208 h 304"/>
                <a:gd name="T22" fmla="*/ 274 w 336"/>
                <a:gd name="T23" fmla="*/ 208 h 304"/>
                <a:gd name="T24" fmla="*/ 270 w 336"/>
                <a:gd name="T25" fmla="*/ 241 h 304"/>
                <a:gd name="T26" fmla="*/ 252 w 336"/>
                <a:gd name="T27" fmla="*/ 274 h 304"/>
                <a:gd name="T28" fmla="*/ 218 w 336"/>
                <a:gd name="T29" fmla="*/ 229 h 304"/>
                <a:gd name="T30" fmla="*/ 66 w 336"/>
                <a:gd name="T31" fmla="*/ 154 h 304"/>
                <a:gd name="T32" fmla="*/ 40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1 w 336"/>
                <a:gd name="T43" fmla="*/ 74 h 304"/>
                <a:gd name="T44" fmla="*/ 34 w 336"/>
                <a:gd name="T45" fmla="*/ 72 h 304"/>
                <a:gd name="T46" fmla="*/ 16 w 336"/>
                <a:gd name="T47" fmla="*/ 56 h 304"/>
                <a:gd name="T48" fmla="*/ 57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3 w 336"/>
                <a:gd name="T57" fmla="*/ 123 h 304"/>
                <a:gd name="T58" fmla="*/ 172 w 336"/>
                <a:gd name="T59" fmla="*/ 54 h 304"/>
                <a:gd name="T60" fmla="*/ 101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1 w 336"/>
                <a:gd name="T71" fmla="*/ 218 h 304"/>
                <a:gd name="T72" fmla="*/ 200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4 w 336"/>
                <a:gd name="T81" fmla="*/ 228 h 304"/>
                <a:gd name="T82" fmla="*/ 292 w 336"/>
                <a:gd name="T83" fmla="*/ 204 h 304"/>
                <a:gd name="T84" fmla="*/ 284 w 336"/>
                <a:gd name="T85" fmla="*/ 201 h 304"/>
                <a:gd name="T86" fmla="*/ 252 w 336"/>
                <a:gd name="T87" fmla="*/ 181 h 304"/>
                <a:gd name="T88" fmla="*/ 218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7"/>
                  </a:cubicBezTo>
                  <a:cubicBezTo>
                    <a:pt x="88" y="193"/>
                    <a:pt x="75" y="188"/>
                    <a:pt x="65" y="176"/>
                  </a:cubicBezTo>
                  <a:cubicBezTo>
                    <a:pt x="64" y="175"/>
                    <a:pt x="63" y="174"/>
                    <a:pt x="62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1"/>
                    <a:pt x="59" y="170"/>
                    <a:pt x="58" y="169"/>
                  </a:cubicBezTo>
                  <a:cubicBezTo>
                    <a:pt x="51" y="165"/>
                    <a:pt x="46" y="160"/>
                    <a:pt x="41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3" y="35"/>
                  </a:moveTo>
                  <a:cubicBezTo>
                    <a:pt x="67" y="35"/>
                    <a:pt x="71" y="34"/>
                    <a:pt x="73" y="29"/>
                  </a:cubicBezTo>
                  <a:cubicBezTo>
                    <a:pt x="77" y="29"/>
                    <a:pt x="82" y="28"/>
                    <a:pt x="87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3" y="71"/>
                  </a:cubicBezTo>
                  <a:cubicBezTo>
                    <a:pt x="184" y="83"/>
                    <a:pt x="192" y="95"/>
                    <a:pt x="196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3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7"/>
                    <a:pt x="245" y="261"/>
                    <a:pt x="243" y="254"/>
                  </a:cubicBezTo>
                  <a:cubicBezTo>
                    <a:pt x="242" y="248"/>
                    <a:pt x="239" y="244"/>
                    <a:pt x="236" y="240"/>
                  </a:cubicBezTo>
                  <a:cubicBezTo>
                    <a:pt x="231" y="235"/>
                    <a:pt x="225" y="231"/>
                    <a:pt x="218" y="229"/>
                  </a:cubicBezTo>
                  <a:cubicBezTo>
                    <a:pt x="203" y="223"/>
                    <a:pt x="188" y="219"/>
                    <a:pt x="173" y="214"/>
                  </a:cubicBezTo>
                  <a:cubicBezTo>
                    <a:pt x="172" y="213"/>
                    <a:pt x="171" y="213"/>
                    <a:pt x="171" y="213"/>
                  </a:cubicBezTo>
                  <a:cubicBezTo>
                    <a:pt x="133" y="198"/>
                    <a:pt x="95" y="184"/>
                    <a:pt x="66" y="154"/>
                  </a:cubicBezTo>
                  <a:cubicBezTo>
                    <a:pt x="60" y="147"/>
                    <a:pt x="52" y="141"/>
                    <a:pt x="45" y="134"/>
                  </a:cubicBezTo>
                  <a:cubicBezTo>
                    <a:pt x="45" y="134"/>
                    <a:pt x="45" y="134"/>
                    <a:pt x="45" y="133"/>
                  </a:cubicBezTo>
                  <a:cubicBezTo>
                    <a:pt x="42" y="131"/>
                    <a:pt x="40" y="127"/>
                    <a:pt x="40" y="123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09"/>
                    <a:pt x="33" y="109"/>
                    <a:pt x="33" y="108"/>
                  </a:cubicBezTo>
                  <a:cubicBezTo>
                    <a:pt x="33" y="108"/>
                    <a:pt x="32" y="108"/>
                    <a:pt x="32" y="108"/>
                  </a:cubicBezTo>
                  <a:cubicBezTo>
                    <a:pt x="31" y="106"/>
                    <a:pt x="29" y="103"/>
                    <a:pt x="28" y="100"/>
                  </a:cubicBezTo>
                  <a:cubicBezTo>
                    <a:pt x="32" y="100"/>
                    <a:pt x="36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5" y="64"/>
                    <a:pt x="114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49" y="89"/>
                    <a:pt x="33" y="89"/>
                  </a:cubicBezTo>
                  <a:cubicBezTo>
                    <a:pt x="32" y="89"/>
                    <a:pt x="32" y="89"/>
                    <a:pt x="31" y="89"/>
                  </a:cubicBezTo>
                  <a:cubicBezTo>
                    <a:pt x="23" y="89"/>
                    <a:pt x="19" y="89"/>
                    <a:pt x="16" y="86"/>
                  </a:cubicBezTo>
                  <a:cubicBezTo>
                    <a:pt x="14" y="83"/>
                    <a:pt x="13" y="80"/>
                    <a:pt x="11" y="74"/>
                  </a:cubicBezTo>
                  <a:cubicBezTo>
                    <a:pt x="11" y="72"/>
                    <a:pt x="10" y="69"/>
                    <a:pt x="10" y="67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7" y="69"/>
                    <a:pt x="34" y="72"/>
                  </a:cubicBezTo>
                  <a:cubicBezTo>
                    <a:pt x="36" y="67"/>
                    <a:pt x="36" y="65"/>
                    <a:pt x="34" y="63"/>
                  </a:cubicBezTo>
                  <a:cubicBezTo>
                    <a:pt x="34" y="62"/>
                    <a:pt x="32" y="61"/>
                    <a:pt x="30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9" y="48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5"/>
                    <a:pt x="63" y="35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8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0"/>
                  </a:cubicBezTo>
                  <a:cubicBezTo>
                    <a:pt x="107" y="10"/>
                    <a:pt x="109" y="10"/>
                    <a:pt x="110" y="10"/>
                  </a:cubicBezTo>
                  <a:cubicBezTo>
                    <a:pt x="122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8" y="47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1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3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3" y="55"/>
                    <a:pt x="173" y="55"/>
                    <a:pt x="172" y="54"/>
                  </a:cubicBezTo>
                  <a:cubicBezTo>
                    <a:pt x="158" y="38"/>
                    <a:pt x="139" y="33"/>
                    <a:pt x="120" y="25"/>
                  </a:cubicBezTo>
                  <a:cubicBezTo>
                    <a:pt x="116" y="23"/>
                    <a:pt x="112" y="23"/>
                    <a:pt x="109" y="20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8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2" y="59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8" y="141"/>
                    <a:pt x="28" y="154"/>
                    <a:pt x="38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40" y="218"/>
                    <a:pt x="140" y="218"/>
                    <a:pt x="141" y="218"/>
                  </a:cubicBezTo>
                  <a:cubicBezTo>
                    <a:pt x="160" y="218"/>
                    <a:pt x="178" y="224"/>
                    <a:pt x="196" y="229"/>
                  </a:cubicBezTo>
                  <a:cubicBezTo>
                    <a:pt x="197" y="230"/>
                    <a:pt x="199" y="230"/>
                    <a:pt x="200" y="231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19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2"/>
                    <a:pt x="266" y="304"/>
                    <a:pt x="272" y="304"/>
                  </a:cubicBezTo>
                  <a:cubicBezTo>
                    <a:pt x="273" y="304"/>
                    <a:pt x="273" y="304"/>
                    <a:pt x="274" y="304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0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4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8" y="218"/>
                    <a:pt x="326" y="216"/>
                    <a:pt x="323" y="214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2"/>
                    <a:pt x="284" y="201"/>
                  </a:cubicBezTo>
                  <a:cubicBezTo>
                    <a:pt x="278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4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2"/>
                    <a:pt x="232" y="146"/>
                    <a:pt x="231" y="140"/>
                  </a:cubicBezTo>
                  <a:cubicBezTo>
                    <a:pt x="226" y="122"/>
                    <a:pt x="222" y="104"/>
                    <a:pt x="218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0" y="35"/>
                    <a:pt x="187" y="31"/>
                    <a:pt x="183" y="28"/>
                  </a:cubicBezTo>
                  <a:cubicBezTo>
                    <a:pt x="165" y="12"/>
                    <a:pt x="144" y="3"/>
                    <a:pt x="119" y="0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7" name="Freeform 462"/>
            <p:cNvSpPr>
              <a:spLocks noEditPoints="1"/>
            </p:cNvSpPr>
            <p:nvPr/>
          </p:nvSpPr>
          <p:spPr bwMode="auto">
            <a:xfrm>
              <a:off x="2189163" y="5807075"/>
              <a:ext cx="239713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9 h 305"/>
                <a:gd name="T4" fmla="*/ 62 w 336"/>
                <a:gd name="T5" fmla="*/ 174 h 305"/>
                <a:gd name="T6" fmla="*/ 41 w 336"/>
                <a:gd name="T7" fmla="*/ 155 h 305"/>
                <a:gd name="T8" fmla="*/ 44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6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4 w 336"/>
                <a:gd name="T23" fmla="*/ 209 h 305"/>
                <a:gd name="T24" fmla="*/ 270 w 336"/>
                <a:gd name="T25" fmla="*/ 241 h 305"/>
                <a:gd name="T26" fmla="*/ 252 w 336"/>
                <a:gd name="T27" fmla="*/ 274 h 305"/>
                <a:gd name="T28" fmla="*/ 218 w 336"/>
                <a:gd name="T29" fmla="*/ 229 h 305"/>
                <a:gd name="T30" fmla="*/ 66 w 336"/>
                <a:gd name="T31" fmla="*/ 155 h 305"/>
                <a:gd name="T32" fmla="*/ 39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4 w 336"/>
                <a:gd name="T45" fmla="*/ 72 h 305"/>
                <a:gd name="T46" fmla="*/ 16 w 336"/>
                <a:gd name="T47" fmla="*/ 56 h 305"/>
                <a:gd name="T48" fmla="*/ 57 w 336"/>
                <a:gd name="T49" fmla="*/ 35 h 305"/>
                <a:gd name="T50" fmla="*/ 89 w 336"/>
                <a:gd name="T51" fmla="*/ 19 h 305"/>
                <a:gd name="T52" fmla="*/ 110 w 336"/>
                <a:gd name="T53" fmla="*/ 11 h 305"/>
                <a:gd name="T54" fmla="*/ 187 w 336"/>
                <a:gd name="T55" fmla="*/ 48 h 305"/>
                <a:gd name="T56" fmla="*/ 213 w 336"/>
                <a:gd name="T57" fmla="*/ 123 h 305"/>
                <a:gd name="T58" fmla="*/ 172 w 336"/>
                <a:gd name="T59" fmla="*/ 55 h 305"/>
                <a:gd name="T60" fmla="*/ 101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1 w 336"/>
                <a:gd name="T71" fmla="*/ 218 h 305"/>
                <a:gd name="T72" fmla="*/ 200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4 w 336"/>
                <a:gd name="T81" fmla="*/ 229 h 305"/>
                <a:gd name="T82" fmla="*/ 292 w 336"/>
                <a:gd name="T83" fmla="*/ 204 h 305"/>
                <a:gd name="T84" fmla="*/ 284 w 336"/>
                <a:gd name="T85" fmla="*/ 202 h 305"/>
                <a:gd name="T86" fmla="*/ 252 w 336"/>
                <a:gd name="T87" fmla="*/ 181 h 305"/>
                <a:gd name="T88" fmla="*/ 218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7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9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9"/>
                  </a:moveTo>
                  <a:cubicBezTo>
                    <a:pt x="105" y="198"/>
                    <a:pt x="103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2" y="174"/>
                  </a:cubicBezTo>
                  <a:cubicBezTo>
                    <a:pt x="62" y="174"/>
                    <a:pt x="62" y="173"/>
                    <a:pt x="62" y="173"/>
                  </a:cubicBezTo>
                  <a:cubicBezTo>
                    <a:pt x="61" y="172"/>
                    <a:pt x="59" y="171"/>
                    <a:pt x="57" y="170"/>
                  </a:cubicBezTo>
                  <a:cubicBezTo>
                    <a:pt x="51" y="165"/>
                    <a:pt x="46" y="160"/>
                    <a:pt x="41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4" y="147"/>
                  </a:cubicBezTo>
                  <a:cubicBezTo>
                    <a:pt x="63" y="168"/>
                    <a:pt x="85" y="183"/>
                    <a:pt x="109" y="199"/>
                  </a:cubicBezTo>
                  <a:moveTo>
                    <a:pt x="63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7" y="29"/>
                    <a:pt x="82" y="29"/>
                    <a:pt x="87" y="29"/>
                  </a:cubicBezTo>
                  <a:cubicBezTo>
                    <a:pt x="90" y="29"/>
                    <a:pt x="93" y="29"/>
                    <a:pt x="97" y="31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7" y="65"/>
                  </a:cubicBezTo>
                  <a:cubicBezTo>
                    <a:pt x="169" y="67"/>
                    <a:pt x="171" y="69"/>
                    <a:pt x="173" y="72"/>
                  </a:cubicBezTo>
                  <a:cubicBezTo>
                    <a:pt x="184" y="83"/>
                    <a:pt x="192" y="96"/>
                    <a:pt x="196" y="111"/>
                  </a:cubicBezTo>
                  <a:cubicBezTo>
                    <a:pt x="199" y="121"/>
                    <a:pt x="206" y="131"/>
                    <a:pt x="210" y="141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3"/>
                    <a:pt x="255" y="204"/>
                    <a:pt x="256" y="204"/>
                  </a:cubicBezTo>
                  <a:cubicBezTo>
                    <a:pt x="257" y="207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8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3" y="208"/>
                    <a:pt x="274" y="209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6"/>
                    <a:pt x="305" y="217"/>
                    <a:pt x="310" y="220"/>
                  </a:cubicBezTo>
                  <a:cubicBezTo>
                    <a:pt x="293" y="222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3" y="277"/>
                    <a:pt x="252" y="274"/>
                  </a:cubicBezTo>
                  <a:cubicBezTo>
                    <a:pt x="249" y="268"/>
                    <a:pt x="245" y="261"/>
                    <a:pt x="243" y="255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1" y="235"/>
                    <a:pt x="225" y="232"/>
                    <a:pt x="218" y="229"/>
                  </a:cubicBezTo>
                  <a:cubicBezTo>
                    <a:pt x="203" y="224"/>
                    <a:pt x="188" y="219"/>
                    <a:pt x="173" y="214"/>
                  </a:cubicBezTo>
                  <a:cubicBezTo>
                    <a:pt x="172" y="214"/>
                    <a:pt x="171" y="214"/>
                    <a:pt x="171" y="213"/>
                  </a:cubicBezTo>
                  <a:cubicBezTo>
                    <a:pt x="133" y="198"/>
                    <a:pt x="95" y="184"/>
                    <a:pt x="66" y="155"/>
                  </a:cubicBezTo>
                  <a:cubicBezTo>
                    <a:pt x="60" y="148"/>
                    <a:pt x="52" y="142"/>
                    <a:pt x="45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39" y="124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10"/>
                    <a:pt x="33" y="109"/>
                    <a:pt x="33" y="109"/>
                  </a:cubicBezTo>
                  <a:cubicBezTo>
                    <a:pt x="33" y="109"/>
                    <a:pt x="32" y="108"/>
                    <a:pt x="32" y="108"/>
                  </a:cubicBezTo>
                  <a:cubicBezTo>
                    <a:pt x="31" y="106"/>
                    <a:pt x="29" y="104"/>
                    <a:pt x="27" y="101"/>
                  </a:cubicBezTo>
                  <a:cubicBezTo>
                    <a:pt x="32" y="100"/>
                    <a:pt x="36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5"/>
                    <a:pt x="114" y="52"/>
                  </a:cubicBezTo>
                  <a:cubicBezTo>
                    <a:pt x="117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09" y="41"/>
                    <a:pt x="109" y="42"/>
                  </a:cubicBezTo>
                  <a:cubicBezTo>
                    <a:pt x="100" y="54"/>
                    <a:pt x="91" y="66"/>
                    <a:pt x="81" y="78"/>
                  </a:cubicBezTo>
                  <a:cubicBezTo>
                    <a:pt x="66" y="85"/>
                    <a:pt x="49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0" y="70"/>
                    <a:pt x="10" y="68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8"/>
                    <a:pt x="27" y="70"/>
                    <a:pt x="34" y="72"/>
                  </a:cubicBezTo>
                  <a:cubicBezTo>
                    <a:pt x="36" y="67"/>
                    <a:pt x="36" y="65"/>
                    <a:pt x="34" y="63"/>
                  </a:cubicBezTo>
                  <a:cubicBezTo>
                    <a:pt x="34" y="62"/>
                    <a:pt x="32" y="62"/>
                    <a:pt x="30" y="61"/>
                  </a:cubicBezTo>
                  <a:cubicBezTo>
                    <a:pt x="26" y="60"/>
                    <a:pt x="21" y="58"/>
                    <a:pt x="16" y="56"/>
                  </a:cubicBezTo>
                  <a:cubicBezTo>
                    <a:pt x="19" y="49"/>
                    <a:pt x="23" y="45"/>
                    <a:pt x="28" y="42"/>
                  </a:cubicBezTo>
                  <a:cubicBezTo>
                    <a:pt x="37" y="38"/>
                    <a:pt x="46" y="35"/>
                    <a:pt x="55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6"/>
                    <a:pt x="63" y="36"/>
                  </a:cubicBezTo>
                  <a:moveTo>
                    <a:pt x="95" y="19"/>
                  </a:moveTo>
                  <a:cubicBezTo>
                    <a:pt x="93" y="19"/>
                    <a:pt x="91" y="19"/>
                    <a:pt x="89" y="19"/>
                  </a:cubicBezTo>
                  <a:cubicBezTo>
                    <a:pt x="88" y="18"/>
                    <a:pt x="88" y="17"/>
                    <a:pt x="88" y="16"/>
                  </a:cubicBezTo>
                  <a:cubicBezTo>
                    <a:pt x="94" y="14"/>
                    <a:pt x="100" y="11"/>
                    <a:pt x="106" y="11"/>
                  </a:cubicBezTo>
                  <a:cubicBezTo>
                    <a:pt x="107" y="11"/>
                    <a:pt x="109" y="11"/>
                    <a:pt x="110" y="11"/>
                  </a:cubicBezTo>
                  <a:cubicBezTo>
                    <a:pt x="122" y="11"/>
                    <a:pt x="135" y="13"/>
                    <a:pt x="147" y="19"/>
                  </a:cubicBezTo>
                  <a:cubicBezTo>
                    <a:pt x="153" y="22"/>
                    <a:pt x="160" y="24"/>
                    <a:pt x="166" y="29"/>
                  </a:cubicBezTo>
                  <a:cubicBezTo>
                    <a:pt x="174" y="34"/>
                    <a:pt x="181" y="41"/>
                    <a:pt x="187" y="48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0" y="99"/>
                    <a:pt x="213" y="111"/>
                    <a:pt x="216" y="122"/>
                  </a:cubicBezTo>
                  <a:cubicBezTo>
                    <a:pt x="215" y="122"/>
                    <a:pt x="214" y="123"/>
                    <a:pt x="213" y="123"/>
                  </a:cubicBezTo>
                  <a:cubicBezTo>
                    <a:pt x="210" y="116"/>
                    <a:pt x="206" y="110"/>
                    <a:pt x="204" y="103"/>
                  </a:cubicBezTo>
                  <a:cubicBezTo>
                    <a:pt x="198" y="84"/>
                    <a:pt x="186" y="71"/>
                    <a:pt x="174" y="56"/>
                  </a:cubicBezTo>
                  <a:cubicBezTo>
                    <a:pt x="173" y="56"/>
                    <a:pt x="173" y="55"/>
                    <a:pt x="172" y="55"/>
                  </a:cubicBezTo>
                  <a:cubicBezTo>
                    <a:pt x="158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9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6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2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6" y="108"/>
                    <a:pt x="12" y="126"/>
                  </a:cubicBezTo>
                  <a:cubicBezTo>
                    <a:pt x="18" y="141"/>
                    <a:pt x="28" y="154"/>
                    <a:pt x="38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9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39" y="218"/>
                    <a:pt x="140" y="218"/>
                    <a:pt x="141" y="218"/>
                  </a:cubicBezTo>
                  <a:cubicBezTo>
                    <a:pt x="160" y="218"/>
                    <a:pt x="178" y="225"/>
                    <a:pt x="196" y="230"/>
                  </a:cubicBezTo>
                  <a:cubicBezTo>
                    <a:pt x="197" y="230"/>
                    <a:pt x="199" y="231"/>
                    <a:pt x="200" y="232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5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19" y="241"/>
                    <a:pt x="225" y="244"/>
                    <a:pt x="229" y="248"/>
                  </a:cubicBezTo>
                  <a:cubicBezTo>
                    <a:pt x="230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1" y="302"/>
                    <a:pt x="265" y="305"/>
                    <a:pt x="272" y="305"/>
                  </a:cubicBezTo>
                  <a:cubicBezTo>
                    <a:pt x="273" y="305"/>
                    <a:pt x="273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2" y="251"/>
                  </a:cubicBezTo>
                  <a:cubicBezTo>
                    <a:pt x="310" y="247"/>
                    <a:pt x="317" y="242"/>
                    <a:pt x="327" y="241"/>
                  </a:cubicBezTo>
                  <a:cubicBezTo>
                    <a:pt x="335" y="239"/>
                    <a:pt x="336" y="237"/>
                    <a:pt x="334" y="229"/>
                  </a:cubicBezTo>
                  <a:cubicBezTo>
                    <a:pt x="334" y="225"/>
                    <a:pt x="332" y="223"/>
                    <a:pt x="330" y="220"/>
                  </a:cubicBezTo>
                  <a:cubicBezTo>
                    <a:pt x="328" y="218"/>
                    <a:pt x="326" y="216"/>
                    <a:pt x="323" y="215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1" y="204"/>
                    <a:pt x="291" y="204"/>
                    <a:pt x="291" y="204"/>
                  </a:cubicBezTo>
                  <a:cubicBezTo>
                    <a:pt x="289" y="204"/>
                    <a:pt x="287" y="203"/>
                    <a:pt x="284" y="202"/>
                  </a:cubicBezTo>
                  <a:cubicBezTo>
                    <a:pt x="278" y="199"/>
                    <a:pt x="273" y="194"/>
                    <a:pt x="267" y="193"/>
                  </a:cubicBezTo>
                  <a:cubicBezTo>
                    <a:pt x="262" y="192"/>
                    <a:pt x="259" y="189"/>
                    <a:pt x="256" y="186"/>
                  </a:cubicBezTo>
                  <a:cubicBezTo>
                    <a:pt x="255" y="185"/>
                    <a:pt x="253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3"/>
                    <a:pt x="232" y="147"/>
                    <a:pt x="230" y="141"/>
                  </a:cubicBezTo>
                  <a:cubicBezTo>
                    <a:pt x="226" y="123"/>
                    <a:pt x="222" y="105"/>
                    <a:pt x="218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0" y="36"/>
                    <a:pt x="187" y="32"/>
                    <a:pt x="183" y="28"/>
                  </a:cubicBezTo>
                  <a:cubicBezTo>
                    <a:pt x="165" y="12"/>
                    <a:pt x="144" y="3"/>
                    <a:pt x="119" y="1"/>
                  </a:cubicBezTo>
                  <a:cubicBezTo>
                    <a:pt x="116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8" name="Freeform 463"/>
            <p:cNvSpPr>
              <a:spLocks noEditPoints="1"/>
            </p:cNvSpPr>
            <p:nvPr/>
          </p:nvSpPr>
          <p:spPr bwMode="auto">
            <a:xfrm>
              <a:off x="-3398838" y="8385176"/>
              <a:ext cx="260350" cy="155575"/>
            </a:xfrm>
            <a:custGeom>
              <a:avLst/>
              <a:gdLst>
                <a:gd name="T0" fmla="*/ 186 w 365"/>
                <a:gd name="T1" fmla="*/ 174 h 218"/>
                <a:gd name="T2" fmla="*/ 140 w 365"/>
                <a:gd name="T3" fmla="*/ 200 h 218"/>
                <a:gd name="T4" fmla="*/ 113 w 365"/>
                <a:gd name="T5" fmla="*/ 207 h 218"/>
                <a:gd name="T6" fmla="*/ 73 w 365"/>
                <a:gd name="T7" fmla="*/ 201 h 218"/>
                <a:gd name="T8" fmla="*/ 21 w 365"/>
                <a:gd name="T9" fmla="*/ 92 h 218"/>
                <a:gd name="T10" fmla="*/ 75 w 365"/>
                <a:gd name="T11" fmla="*/ 34 h 218"/>
                <a:gd name="T12" fmla="*/ 148 w 365"/>
                <a:gd name="T13" fmla="*/ 31 h 218"/>
                <a:gd name="T14" fmla="*/ 158 w 365"/>
                <a:gd name="T15" fmla="*/ 42 h 218"/>
                <a:gd name="T16" fmla="*/ 100 w 365"/>
                <a:gd name="T17" fmla="*/ 42 h 218"/>
                <a:gd name="T18" fmla="*/ 29 w 365"/>
                <a:gd name="T19" fmla="*/ 85 h 218"/>
                <a:gd name="T20" fmla="*/ 326 w 365"/>
                <a:gd name="T21" fmla="*/ 19 h 218"/>
                <a:gd name="T22" fmla="*/ 261 w 365"/>
                <a:gd name="T23" fmla="*/ 55 h 218"/>
                <a:gd name="T24" fmla="*/ 280 w 365"/>
                <a:gd name="T25" fmla="*/ 46 h 218"/>
                <a:gd name="T26" fmla="*/ 313 w 365"/>
                <a:gd name="T27" fmla="*/ 17 h 218"/>
                <a:gd name="T28" fmla="*/ 339 w 365"/>
                <a:gd name="T29" fmla="*/ 95 h 218"/>
                <a:gd name="T30" fmla="*/ 306 w 365"/>
                <a:gd name="T31" fmla="*/ 92 h 218"/>
                <a:gd name="T32" fmla="*/ 271 w 365"/>
                <a:gd name="T33" fmla="*/ 99 h 218"/>
                <a:gd name="T34" fmla="*/ 126 w 365"/>
                <a:gd name="T35" fmla="*/ 186 h 218"/>
                <a:gd name="T36" fmla="*/ 93 w 365"/>
                <a:gd name="T37" fmla="*/ 193 h 218"/>
                <a:gd name="T38" fmla="*/ 72 w 365"/>
                <a:gd name="T39" fmla="*/ 188 h 218"/>
                <a:gd name="T40" fmla="*/ 66 w 365"/>
                <a:gd name="T41" fmla="*/ 189 h 218"/>
                <a:gd name="T42" fmla="*/ 80 w 365"/>
                <a:gd name="T43" fmla="*/ 135 h 218"/>
                <a:gd name="T44" fmla="*/ 58 w 365"/>
                <a:gd name="T45" fmla="*/ 84 h 218"/>
                <a:gd name="T46" fmla="*/ 70 w 365"/>
                <a:gd name="T47" fmla="*/ 131 h 218"/>
                <a:gd name="T48" fmla="*/ 40 w 365"/>
                <a:gd name="T49" fmla="*/ 191 h 218"/>
                <a:gd name="T50" fmla="*/ 21 w 365"/>
                <a:gd name="T51" fmla="*/ 183 h 218"/>
                <a:gd name="T52" fmla="*/ 32 w 365"/>
                <a:gd name="T53" fmla="*/ 163 h 218"/>
                <a:gd name="T54" fmla="*/ 11 w 365"/>
                <a:gd name="T55" fmla="*/ 156 h 218"/>
                <a:gd name="T56" fmla="*/ 39 w 365"/>
                <a:gd name="T57" fmla="*/ 93 h 218"/>
                <a:gd name="T58" fmla="*/ 115 w 365"/>
                <a:gd name="T59" fmla="*/ 51 h 218"/>
                <a:gd name="T60" fmla="*/ 193 w 365"/>
                <a:gd name="T61" fmla="*/ 57 h 218"/>
                <a:gd name="T62" fmla="*/ 197 w 365"/>
                <a:gd name="T63" fmla="*/ 57 h 218"/>
                <a:gd name="T64" fmla="*/ 212 w 365"/>
                <a:gd name="T65" fmla="*/ 54 h 218"/>
                <a:gd name="T66" fmla="*/ 325 w 365"/>
                <a:gd name="T67" fmla="*/ 0 h 218"/>
                <a:gd name="T68" fmla="*/ 285 w 365"/>
                <a:gd name="T69" fmla="*/ 29 h 218"/>
                <a:gd name="T70" fmla="*/ 252 w 365"/>
                <a:gd name="T71" fmla="*/ 44 h 218"/>
                <a:gd name="T72" fmla="*/ 204 w 365"/>
                <a:gd name="T73" fmla="*/ 41 h 218"/>
                <a:gd name="T74" fmla="*/ 99 w 365"/>
                <a:gd name="T75" fmla="*/ 16 h 218"/>
                <a:gd name="T76" fmla="*/ 12 w 365"/>
                <a:gd name="T77" fmla="*/ 100 h 218"/>
                <a:gd name="T78" fmla="*/ 12 w 365"/>
                <a:gd name="T79" fmla="*/ 188 h 218"/>
                <a:gd name="T80" fmla="*/ 93 w 365"/>
                <a:gd name="T81" fmla="*/ 218 h 218"/>
                <a:gd name="T82" fmla="*/ 208 w 365"/>
                <a:gd name="T83" fmla="*/ 172 h 218"/>
                <a:gd name="T84" fmla="*/ 264 w 365"/>
                <a:gd name="T85" fmla="*/ 116 h 218"/>
                <a:gd name="T86" fmla="*/ 267 w 365"/>
                <a:gd name="T87" fmla="*/ 116 h 218"/>
                <a:gd name="T88" fmla="*/ 298 w 365"/>
                <a:gd name="T89" fmla="*/ 100 h 218"/>
                <a:gd name="T90" fmla="*/ 349 w 365"/>
                <a:gd name="T91" fmla="*/ 104 h 218"/>
                <a:gd name="T92" fmla="*/ 355 w 365"/>
                <a:gd name="T93" fmla="*/ 83 h 218"/>
                <a:gd name="T94" fmla="*/ 334 w 365"/>
                <a:gd name="T95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218">
                  <a:moveTo>
                    <a:pt x="83" y="202"/>
                  </a:moveTo>
                  <a:cubicBezTo>
                    <a:pt x="91" y="202"/>
                    <a:pt x="100" y="201"/>
                    <a:pt x="108" y="200"/>
                  </a:cubicBezTo>
                  <a:cubicBezTo>
                    <a:pt x="135" y="196"/>
                    <a:pt x="160" y="186"/>
                    <a:pt x="186" y="174"/>
                  </a:cubicBezTo>
                  <a:cubicBezTo>
                    <a:pt x="184" y="177"/>
                    <a:pt x="183" y="179"/>
                    <a:pt x="182" y="180"/>
                  </a:cubicBezTo>
                  <a:cubicBezTo>
                    <a:pt x="170" y="189"/>
                    <a:pt x="159" y="197"/>
                    <a:pt x="144" y="199"/>
                  </a:cubicBezTo>
                  <a:cubicBezTo>
                    <a:pt x="143" y="199"/>
                    <a:pt x="141" y="199"/>
                    <a:pt x="140" y="200"/>
                  </a:cubicBezTo>
                  <a:cubicBezTo>
                    <a:pt x="140" y="200"/>
                    <a:pt x="140" y="200"/>
                    <a:pt x="139" y="200"/>
                  </a:cubicBezTo>
                  <a:cubicBezTo>
                    <a:pt x="137" y="200"/>
                    <a:pt x="136" y="201"/>
                    <a:pt x="134" y="201"/>
                  </a:cubicBezTo>
                  <a:cubicBezTo>
                    <a:pt x="127" y="204"/>
                    <a:pt x="120" y="206"/>
                    <a:pt x="113" y="207"/>
                  </a:cubicBezTo>
                  <a:cubicBezTo>
                    <a:pt x="106" y="208"/>
                    <a:pt x="99" y="208"/>
                    <a:pt x="92" y="209"/>
                  </a:cubicBezTo>
                  <a:cubicBezTo>
                    <a:pt x="92" y="209"/>
                    <a:pt x="91" y="209"/>
                    <a:pt x="91" y="209"/>
                  </a:cubicBezTo>
                  <a:cubicBezTo>
                    <a:pt x="85" y="209"/>
                    <a:pt x="79" y="207"/>
                    <a:pt x="73" y="201"/>
                  </a:cubicBezTo>
                  <a:cubicBezTo>
                    <a:pt x="76" y="202"/>
                    <a:pt x="80" y="202"/>
                    <a:pt x="83" y="202"/>
                  </a:cubicBezTo>
                  <a:moveTo>
                    <a:pt x="24" y="93"/>
                  </a:moveTo>
                  <a:cubicBezTo>
                    <a:pt x="23" y="93"/>
                    <a:pt x="22" y="92"/>
                    <a:pt x="21" y="92"/>
                  </a:cubicBezTo>
                  <a:cubicBezTo>
                    <a:pt x="23" y="86"/>
                    <a:pt x="24" y="79"/>
                    <a:pt x="27" y="74"/>
                  </a:cubicBezTo>
                  <a:cubicBezTo>
                    <a:pt x="35" y="62"/>
                    <a:pt x="44" y="52"/>
                    <a:pt x="56" y="44"/>
                  </a:cubicBezTo>
                  <a:cubicBezTo>
                    <a:pt x="62" y="41"/>
                    <a:pt x="68" y="36"/>
                    <a:pt x="75" y="34"/>
                  </a:cubicBezTo>
                  <a:cubicBezTo>
                    <a:pt x="84" y="30"/>
                    <a:pt x="93" y="27"/>
                    <a:pt x="103" y="26"/>
                  </a:cubicBezTo>
                  <a:cubicBezTo>
                    <a:pt x="107" y="25"/>
                    <a:pt x="112" y="25"/>
                    <a:pt x="117" y="25"/>
                  </a:cubicBezTo>
                  <a:cubicBezTo>
                    <a:pt x="127" y="25"/>
                    <a:pt x="137" y="27"/>
                    <a:pt x="148" y="31"/>
                  </a:cubicBezTo>
                  <a:cubicBezTo>
                    <a:pt x="158" y="35"/>
                    <a:pt x="169" y="39"/>
                    <a:pt x="180" y="43"/>
                  </a:cubicBezTo>
                  <a:cubicBezTo>
                    <a:pt x="180" y="44"/>
                    <a:pt x="180" y="44"/>
                    <a:pt x="180" y="45"/>
                  </a:cubicBezTo>
                  <a:cubicBezTo>
                    <a:pt x="172" y="44"/>
                    <a:pt x="165" y="44"/>
                    <a:pt x="158" y="42"/>
                  </a:cubicBezTo>
                  <a:cubicBezTo>
                    <a:pt x="150" y="40"/>
                    <a:pt x="143" y="39"/>
                    <a:pt x="136" y="39"/>
                  </a:cubicBezTo>
                  <a:cubicBezTo>
                    <a:pt x="125" y="39"/>
                    <a:pt x="114" y="41"/>
                    <a:pt x="102" y="42"/>
                  </a:cubicBezTo>
                  <a:cubicBezTo>
                    <a:pt x="102" y="42"/>
                    <a:pt x="101" y="42"/>
                    <a:pt x="100" y="42"/>
                  </a:cubicBezTo>
                  <a:cubicBezTo>
                    <a:pt x="79" y="46"/>
                    <a:pt x="64" y="59"/>
                    <a:pt x="47" y="70"/>
                  </a:cubicBezTo>
                  <a:cubicBezTo>
                    <a:pt x="44" y="73"/>
                    <a:pt x="41" y="76"/>
                    <a:pt x="37" y="77"/>
                  </a:cubicBezTo>
                  <a:cubicBezTo>
                    <a:pt x="33" y="79"/>
                    <a:pt x="31" y="81"/>
                    <a:pt x="29" y="85"/>
                  </a:cubicBezTo>
                  <a:cubicBezTo>
                    <a:pt x="29" y="88"/>
                    <a:pt x="26" y="90"/>
                    <a:pt x="24" y="93"/>
                  </a:cubicBezTo>
                  <a:moveTo>
                    <a:pt x="337" y="79"/>
                  </a:moveTo>
                  <a:cubicBezTo>
                    <a:pt x="315" y="68"/>
                    <a:pt x="310" y="37"/>
                    <a:pt x="326" y="19"/>
                  </a:cubicBezTo>
                  <a:cubicBezTo>
                    <a:pt x="326" y="30"/>
                    <a:pt x="327" y="40"/>
                    <a:pt x="326" y="50"/>
                  </a:cubicBezTo>
                  <a:cubicBezTo>
                    <a:pt x="326" y="61"/>
                    <a:pt x="331" y="70"/>
                    <a:pt x="337" y="79"/>
                  </a:cubicBezTo>
                  <a:moveTo>
                    <a:pt x="261" y="55"/>
                  </a:moveTo>
                  <a:cubicBezTo>
                    <a:pt x="263" y="55"/>
                    <a:pt x="266" y="55"/>
                    <a:pt x="268" y="55"/>
                  </a:cubicBezTo>
                  <a:cubicBezTo>
                    <a:pt x="269" y="54"/>
                    <a:pt x="270" y="54"/>
                    <a:pt x="271" y="54"/>
                  </a:cubicBezTo>
                  <a:cubicBezTo>
                    <a:pt x="275" y="54"/>
                    <a:pt x="279" y="52"/>
                    <a:pt x="280" y="46"/>
                  </a:cubicBezTo>
                  <a:cubicBezTo>
                    <a:pt x="280" y="44"/>
                    <a:pt x="283" y="42"/>
                    <a:pt x="285" y="41"/>
                  </a:cubicBezTo>
                  <a:cubicBezTo>
                    <a:pt x="290" y="36"/>
                    <a:pt x="295" y="31"/>
                    <a:pt x="301" y="27"/>
                  </a:cubicBezTo>
                  <a:cubicBezTo>
                    <a:pt x="304" y="23"/>
                    <a:pt x="309" y="20"/>
                    <a:pt x="313" y="17"/>
                  </a:cubicBezTo>
                  <a:cubicBezTo>
                    <a:pt x="306" y="32"/>
                    <a:pt x="304" y="46"/>
                    <a:pt x="310" y="62"/>
                  </a:cubicBezTo>
                  <a:cubicBezTo>
                    <a:pt x="316" y="77"/>
                    <a:pt x="325" y="87"/>
                    <a:pt x="340" y="93"/>
                  </a:cubicBezTo>
                  <a:cubicBezTo>
                    <a:pt x="339" y="94"/>
                    <a:pt x="339" y="95"/>
                    <a:pt x="339" y="95"/>
                  </a:cubicBezTo>
                  <a:cubicBezTo>
                    <a:pt x="336" y="95"/>
                    <a:pt x="333" y="96"/>
                    <a:pt x="331" y="96"/>
                  </a:cubicBezTo>
                  <a:cubicBezTo>
                    <a:pt x="330" y="96"/>
                    <a:pt x="329" y="95"/>
                    <a:pt x="327" y="95"/>
                  </a:cubicBezTo>
                  <a:cubicBezTo>
                    <a:pt x="320" y="95"/>
                    <a:pt x="313" y="94"/>
                    <a:pt x="306" y="92"/>
                  </a:cubicBezTo>
                  <a:cubicBezTo>
                    <a:pt x="302" y="91"/>
                    <a:pt x="299" y="90"/>
                    <a:pt x="295" y="90"/>
                  </a:cubicBezTo>
                  <a:cubicBezTo>
                    <a:pt x="293" y="90"/>
                    <a:pt x="292" y="90"/>
                    <a:pt x="290" y="90"/>
                  </a:cubicBezTo>
                  <a:cubicBezTo>
                    <a:pt x="284" y="91"/>
                    <a:pt x="277" y="95"/>
                    <a:pt x="271" y="99"/>
                  </a:cubicBezTo>
                  <a:cubicBezTo>
                    <a:pt x="259" y="109"/>
                    <a:pt x="246" y="119"/>
                    <a:pt x="234" y="129"/>
                  </a:cubicBezTo>
                  <a:cubicBezTo>
                    <a:pt x="233" y="129"/>
                    <a:pt x="233" y="130"/>
                    <a:pt x="232" y="130"/>
                  </a:cubicBezTo>
                  <a:cubicBezTo>
                    <a:pt x="199" y="154"/>
                    <a:pt x="167" y="178"/>
                    <a:pt x="126" y="186"/>
                  </a:cubicBezTo>
                  <a:cubicBezTo>
                    <a:pt x="117" y="188"/>
                    <a:pt x="107" y="191"/>
                    <a:pt x="98" y="192"/>
                  </a:cubicBezTo>
                  <a:cubicBezTo>
                    <a:pt x="98" y="192"/>
                    <a:pt x="97" y="193"/>
                    <a:pt x="97" y="193"/>
                  </a:cubicBezTo>
                  <a:cubicBezTo>
                    <a:pt x="95" y="193"/>
                    <a:pt x="94" y="193"/>
                    <a:pt x="93" y="193"/>
                  </a:cubicBezTo>
                  <a:cubicBezTo>
                    <a:pt x="90" y="193"/>
                    <a:pt x="88" y="193"/>
                    <a:pt x="86" y="192"/>
                  </a:cubicBezTo>
                  <a:cubicBezTo>
                    <a:pt x="82" y="189"/>
                    <a:pt x="78" y="188"/>
                    <a:pt x="75" y="188"/>
                  </a:cubicBezTo>
                  <a:cubicBezTo>
                    <a:pt x="74" y="188"/>
                    <a:pt x="73" y="188"/>
                    <a:pt x="72" y="188"/>
                  </a:cubicBezTo>
                  <a:cubicBezTo>
                    <a:pt x="71" y="189"/>
                    <a:pt x="70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5" y="189"/>
                    <a:pt x="62" y="189"/>
                    <a:pt x="60" y="189"/>
                  </a:cubicBezTo>
                  <a:cubicBezTo>
                    <a:pt x="62" y="185"/>
                    <a:pt x="64" y="181"/>
                    <a:pt x="66" y="178"/>
                  </a:cubicBezTo>
                  <a:cubicBezTo>
                    <a:pt x="71" y="164"/>
                    <a:pt x="77" y="150"/>
                    <a:pt x="80" y="135"/>
                  </a:cubicBezTo>
                  <a:cubicBezTo>
                    <a:pt x="77" y="120"/>
                    <a:pt x="72" y="105"/>
                    <a:pt x="66" y="90"/>
                  </a:cubicBezTo>
                  <a:cubicBezTo>
                    <a:pt x="64" y="85"/>
                    <a:pt x="63" y="84"/>
                    <a:pt x="60" y="84"/>
                  </a:cubicBezTo>
                  <a:cubicBezTo>
                    <a:pt x="60" y="84"/>
                    <a:pt x="59" y="84"/>
                    <a:pt x="58" y="84"/>
                  </a:cubicBezTo>
                  <a:cubicBezTo>
                    <a:pt x="57" y="84"/>
                    <a:pt x="56" y="84"/>
                    <a:pt x="54" y="85"/>
                  </a:cubicBezTo>
                  <a:cubicBezTo>
                    <a:pt x="54" y="86"/>
                    <a:pt x="54" y="87"/>
                    <a:pt x="55" y="89"/>
                  </a:cubicBezTo>
                  <a:cubicBezTo>
                    <a:pt x="60" y="103"/>
                    <a:pt x="65" y="117"/>
                    <a:pt x="70" y="131"/>
                  </a:cubicBezTo>
                  <a:cubicBezTo>
                    <a:pt x="67" y="149"/>
                    <a:pt x="62" y="166"/>
                    <a:pt x="53" y="180"/>
                  </a:cubicBezTo>
                  <a:cubicBezTo>
                    <a:pt x="48" y="187"/>
                    <a:pt x="45" y="190"/>
                    <a:pt x="41" y="191"/>
                  </a:cubicBezTo>
                  <a:cubicBezTo>
                    <a:pt x="41" y="191"/>
                    <a:pt x="40" y="191"/>
                    <a:pt x="40" y="191"/>
                  </a:cubicBezTo>
                  <a:cubicBezTo>
                    <a:pt x="37" y="191"/>
                    <a:pt x="33" y="190"/>
                    <a:pt x="29" y="188"/>
                  </a:cubicBezTo>
                  <a:cubicBezTo>
                    <a:pt x="26" y="187"/>
                    <a:pt x="25" y="186"/>
                    <a:pt x="23" y="186"/>
                  </a:cubicBezTo>
                  <a:cubicBezTo>
                    <a:pt x="22" y="185"/>
                    <a:pt x="22" y="184"/>
                    <a:pt x="21" y="183"/>
                  </a:cubicBezTo>
                  <a:cubicBezTo>
                    <a:pt x="27" y="178"/>
                    <a:pt x="33" y="173"/>
                    <a:pt x="39" y="168"/>
                  </a:cubicBezTo>
                  <a:cubicBezTo>
                    <a:pt x="37" y="164"/>
                    <a:pt x="35" y="163"/>
                    <a:pt x="33" y="163"/>
                  </a:cubicBezTo>
                  <a:cubicBezTo>
                    <a:pt x="33" y="163"/>
                    <a:pt x="33" y="163"/>
                    <a:pt x="32" y="163"/>
                  </a:cubicBezTo>
                  <a:cubicBezTo>
                    <a:pt x="31" y="163"/>
                    <a:pt x="30" y="164"/>
                    <a:pt x="28" y="165"/>
                  </a:cubicBezTo>
                  <a:cubicBezTo>
                    <a:pt x="24" y="168"/>
                    <a:pt x="20" y="171"/>
                    <a:pt x="16" y="174"/>
                  </a:cubicBezTo>
                  <a:cubicBezTo>
                    <a:pt x="12" y="168"/>
                    <a:pt x="11" y="163"/>
                    <a:pt x="11" y="156"/>
                  </a:cubicBezTo>
                  <a:cubicBezTo>
                    <a:pt x="13" y="146"/>
                    <a:pt x="15" y="137"/>
                    <a:pt x="21" y="128"/>
                  </a:cubicBezTo>
                  <a:cubicBezTo>
                    <a:pt x="25" y="124"/>
                    <a:pt x="30" y="119"/>
                    <a:pt x="25" y="112"/>
                  </a:cubicBezTo>
                  <a:cubicBezTo>
                    <a:pt x="29" y="105"/>
                    <a:pt x="31" y="97"/>
                    <a:pt x="39" y="93"/>
                  </a:cubicBezTo>
                  <a:cubicBezTo>
                    <a:pt x="42" y="90"/>
                    <a:pt x="45" y="88"/>
                    <a:pt x="48" y="85"/>
                  </a:cubicBezTo>
                  <a:cubicBezTo>
                    <a:pt x="64" y="69"/>
                    <a:pt x="83" y="57"/>
                    <a:pt x="106" y="52"/>
                  </a:cubicBezTo>
                  <a:cubicBezTo>
                    <a:pt x="109" y="52"/>
                    <a:pt x="112" y="51"/>
                    <a:pt x="115" y="51"/>
                  </a:cubicBezTo>
                  <a:cubicBezTo>
                    <a:pt x="121" y="50"/>
                    <a:pt x="127" y="49"/>
                    <a:pt x="134" y="49"/>
                  </a:cubicBezTo>
                  <a:cubicBezTo>
                    <a:pt x="142" y="49"/>
                    <a:pt x="151" y="50"/>
                    <a:pt x="160" y="53"/>
                  </a:cubicBezTo>
                  <a:cubicBezTo>
                    <a:pt x="171" y="56"/>
                    <a:pt x="182" y="56"/>
                    <a:pt x="193" y="57"/>
                  </a:cubicBezTo>
                  <a:cubicBezTo>
                    <a:pt x="193" y="57"/>
                    <a:pt x="194" y="57"/>
                    <a:pt x="195" y="57"/>
                  </a:cubicBezTo>
                  <a:cubicBezTo>
                    <a:pt x="195" y="57"/>
                    <a:pt x="195" y="57"/>
                    <a:pt x="196" y="57"/>
                  </a:cubicBezTo>
                  <a:cubicBezTo>
                    <a:pt x="196" y="57"/>
                    <a:pt x="197" y="57"/>
                    <a:pt x="197" y="57"/>
                  </a:cubicBezTo>
                  <a:cubicBezTo>
                    <a:pt x="199" y="54"/>
                    <a:pt x="200" y="53"/>
                    <a:pt x="202" y="53"/>
                  </a:cubicBezTo>
                  <a:cubicBezTo>
                    <a:pt x="203" y="53"/>
                    <a:pt x="203" y="53"/>
                    <a:pt x="204" y="53"/>
                  </a:cubicBezTo>
                  <a:cubicBezTo>
                    <a:pt x="206" y="53"/>
                    <a:pt x="209" y="54"/>
                    <a:pt x="212" y="54"/>
                  </a:cubicBezTo>
                  <a:cubicBezTo>
                    <a:pt x="228" y="54"/>
                    <a:pt x="245" y="55"/>
                    <a:pt x="261" y="55"/>
                  </a:cubicBezTo>
                  <a:moveTo>
                    <a:pt x="328" y="0"/>
                  </a:moveTo>
                  <a:cubicBezTo>
                    <a:pt x="327" y="0"/>
                    <a:pt x="326" y="0"/>
                    <a:pt x="325" y="0"/>
                  </a:cubicBezTo>
                  <a:cubicBezTo>
                    <a:pt x="322" y="1"/>
                    <a:pt x="319" y="2"/>
                    <a:pt x="316" y="4"/>
                  </a:cubicBezTo>
                  <a:cubicBezTo>
                    <a:pt x="307" y="10"/>
                    <a:pt x="297" y="14"/>
                    <a:pt x="290" y="24"/>
                  </a:cubicBezTo>
                  <a:cubicBezTo>
                    <a:pt x="289" y="26"/>
                    <a:pt x="287" y="27"/>
                    <a:pt x="285" y="29"/>
                  </a:cubicBezTo>
                  <a:cubicBezTo>
                    <a:pt x="279" y="32"/>
                    <a:pt x="272" y="34"/>
                    <a:pt x="267" y="39"/>
                  </a:cubicBezTo>
                  <a:cubicBezTo>
                    <a:pt x="264" y="42"/>
                    <a:pt x="260" y="43"/>
                    <a:pt x="256" y="44"/>
                  </a:cubicBezTo>
                  <a:cubicBezTo>
                    <a:pt x="255" y="44"/>
                    <a:pt x="253" y="44"/>
                    <a:pt x="252" y="44"/>
                  </a:cubicBezTo>
                  <a:cubicBezTo>
                    <a:pt x="251" y="44"/>
                    <a:pt x="250" y="44"/>
                    <a:pt x="250" y="44"/>
                  </a:cubicBezTo>
                  <a:cubicBezTo>
                    <a:pt x="241" y="44"/>
                    <a:pt x="232" y="44"/>
                    <a:pt x="223" y="44"/>
                  </a:cubicBezTo>
                  <a:cubicBezTo>
                    <a:pt x="217" y="43"/>
                    <a:pt x="210" y="43"/>
                    <a:pt x="204" y="41"/>
                  </a:cubicBezTo>
                  <a:cubicBezTo>
                    <a:pt x="187" y="35"/>
                    <a:pt x="169" y="28"/>
                    <a:pt x="152" y="21"/>
                  </a:cubicBezTo>
                  <a:cubicBezTo>
                    <a:pt x="140" y="17"/>
                    <a:pt x="128" y="15"/>
                    <a:pt x="117" y="15"/>
                  </a:cubicBezTo>
                  <a:cubicBezTo>
                    <a:pt x="111" y="15"/>
                    <a:pt x="105" y="15"/>
                    <a:pt x="99" y="16"/>
                  </a:cubicBezTo>
                  <a:cubicBezTo>
                    <a:pt x="94" y="17"/>
                    <a:pt x="89" y="18"/>
                    <a:pt x="84" y="19"/>
                  </a:cubicBezTo>
                  <a:cubicBezTo>
                    <a:pt x="61" y="25"/>
                    <a:pt x="41" y="38"/>
                    <a:pt x="26" y="58"/>
                  </a:cubicBezTo>
                  <a:cubicBezTo>
                    <a:pt x="16" y="71"/>
                    <a:pt x="11" y="84"/>
                    <a:pt x="12" y="100"/>
                  </a:cubicBezTo>
                  <a:cubicBezTo>
                    <a:pt x="12" y="106"/>
                    <a:pt x="12" y="113"/>
                    <a:pt x="10" y="119"/>
                  </a:cubicBezTo>
                  <a:cubicBezTo>
                    <a:pt x="4" y="130"/>
                    <a:pt x="2" y="142"/>
                    <a:pt x="1" y="154"/>
                  </a:cubicBezTo>
                  <a:cubicBezTo>
                    <a:pt x="0" y="167"/>
                    <a:pt x="5" y="178"/>
                    <a:pt x="12" y="188"/>
                  </a:cubicBezTo>
                  <a:cubicBezTo>
                    <a:pt x="15" y="193"/>
                    <a:pt x="21" y="197"/>
                    <a:pt x="28" y="197"/>
                  </a:cubicBezTo>
                  <a:cubicBezTo>
                    <a:pt x="44" y="200"/>
                    <a:pt x="60" y="202"/>
                    <a:pt x="73" y="216"/>
                  </a:cubicBezTo>
                  <a:cubicBezTo>
                    <a:pt x="79" y="217"/>
                    <a:pt x="86" y="218"/>
                    <a:pt x="93" y="218"/>
                  </a:cubicBezTo>
                  <a:cubicBezTo>
                    <a:pt x="102" y="218"/>
                    <a:pt x="111" y="217"/>
                    <a:pt x="120" y="215"/>
                  </a:cubicBezTo>
                  <a:cubicBezTo>
                    <a:pt x="127" y="214"/>
                    <a:pt x="134" y="213"/>
                    <a:pt x="141" y="212"/>
                  </a:cubicBezTo>
                  <a:cubicBezTo>
                    <a:pt x="169" y="206"/>
                    <a:pt x="188" y="189"/>
                    <a:pt x="208" y="172"/>
                  </a:cubicBezTo>
                  <a:cubicBezTo>
                    <a:pt x="212" y="168"/>
                    <a:pt x="216" y="164"/>
                    <a:pt x="219" y="160"/>
                  </a:cubicBezTo>
                  <a:cubicBezTo>
                    <a:pt x="229" y="143"/>
                    <a:pt x="245" y="131"/>
                    <a:pt x="260" y="118"/>
                  </a:cubicBezTo>
                  <a:cubicBezTo>
                    <a:pt x="261" y="117"/>
                    <a:pt x="263" y="116"/>
                    <a:pt x="264" y="116"/>
                  </a:cubicBezTo>
                  <a:cubicBezTo>
                    <a:pt x="264" y="116"/>
                    <a:pt x="264" y="116"/>
                    <a:pt x="264" y="116"/>
                  </a:cubicBezTo>
                  <a:cubicBezTo>
                    <a:pt x="265" y="116"/>
                    <a:pt x="265" y="116"/>
                    <a:pt x="266" y="116"/>
                  </a:cubicBezTo>
                  <a:cubicBezTo>
                    <a:pt x="266" y="116"/>
                    <a:pt x="267" y="116"/>
                    <a:pt x="267" y="116"/>
                  </a:cubicBezTo>
                  <a:cubicBezTo>
                    <a:pt x="271" y="115"/>
                    <a:pt x="274" y="112"/>
                    <a:pt x="277" y="109"/>
                  </a:cubicBezTo>
                  <a:cubicBezTo>
                    <a:pt x="282" y="105"/>
                    <a:pt x="287" y="102"/>
                    <a:pt x="293" y="101"/>
                  </a:cubicBezTo>
                  <a:cubicBezTo>
                    <a:pt x="295" y="100"/>
                    <a:pt x="296" y="100"/>
                    <a:pt x="298" y="100"/>
                  </a:cubicBezTo>
                  <a:cubicBezTo>
                    <a:pt x="299" y="100"/>
                    <a:pt x="300" y="100"/>
                    <a:pt x="301" y="101"/>
                  </a:cubicBezTo>
                  <a:cubicBezTo>
                    <a:pt x="313" y="102"/>
                    <a:pt x="325" y="104"/>
                    <a:pt x="337" y="104"/>
                  </a:cubicBezTo>
                  <a:cubicBezTo>
                    <a:pt x="341" y="104"/>
                    <a:pt x="345" y="104"/>
                    <a:pt x="349" y="104"/>
                  </a:cubicBezTo>
                  <a:cubicBezTo>
                    <a:pt x="349" y="104"/>
                    <a:pt x="349" y="104"/>
                    <a:pt x="349" y="103"/>
                  </a:cubicBezTo>
                  <a:cubicBezTo>
                    <a:pt x="357" y="102"/>
                    <a:pt x="361" y="100"/>
                    <a:pt x="365" y="93"/>
                  </a:cubicBezTo>
                  <a:cubicBezTo>
                    <a:pt x="362" y="90"/>
                    <a:pt x="358" y="87"/>
                    <a:pt x="355" y="83"/>
                  </a:cubicBezTo>
                  <a:cubicBezTo>
                    <a:pt x="344" y="71"/>
                    <a:pt x="335" y="58"/>
                    <a:pt x="336" y="41"/>
                  </a:cubicBezTo>
                  <a:cubicBezTo>
                    <a:pt x="337" y="32"/>
                    <a:pt x="336" y="23"/>
                    <a:pt x="340" y="14"/>
                  </a:cubicBezTo>
                  <a:cubicBezTo>
                    <a:pt x="344" y="7"/>
                    <a:pt x="342" y="5"/>
                    <a:pt x="334" y="1"/>
                  </a:cubicBezTo>
                  <a:cubicBezTo>
                    <a:pt x="332" y="0"/>
                    <a:pt x="330" y="0"/>
                    <a:pt x="3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9" name="Freeform 464"/>
            <p:cNvSpPr>
              <a:spLocks noEditPoints="1"/>
            </p:cNvSpPr>
            <p:nvPr/>
          </p:nvSpPr>
          <p:spPr bwMode="auto">
            <a:xfrm>
              <a:off x="2851150" y="623887"/>
              <a:ext cx="361950" cy="263525"/>
            </a:xfrm>
            <a:custGeom>
              <a:avLst/>
              <a:gdLst>
                <a:gd name="T0" fmla="*/ 30 w 508"/>
                <a:gd name="T1" fmla="*/ 257 h 370"/>
                <a:gd name="T2" fmla="*/ 320 w 508"/>
                <a:gd name="T3" fmla="*/ 273 h 370"/>
                <a:gd name="T4" fmla="*/ 447 w 508"/>
                <a:gd name="T5" fmla="*/ 216 h 370"/>
                <a:gd name="T6" fmla="*/ 391 w 508"/>
                <a:gd name="T7" fmla="*/ 253 h 370"/>
                <a:gd name="T8" fmla="*/ 330 w 508"/>
                <a:gd name="T9" fmla="*/ 275 h 370"/>
                <a:gd name="T10" fmla="*/ 386 w 508"/>
                <a:gd name="T11" fmla="*/ 49 h 370"/>
                <a:gd name="T12" fmla="*/ 439 w 508"/>
                <a:gd name="T13" fmla="*/ 67 h 370"/>
                <a:gd name="T14" fmla="*/ 468 w 508"/>
                <a:gd name="T15" fmla="*/ 110 h 370"/>
                <a:gd name="T16" fmla="*/ 492 w 508"/>
                <a:gd name="T17" fmla="*/ 122 h 370"/>
                <a:gd name="T18" fmla="*/ 480 w 508"/>
                <a:gd name="T19" fmla="*/ 148 h 370"/>
                <a:gd name="T20" fmla="*/ 393 w 508"/>
                <a:gd name="T21" fmla="*/ 117 h 370"/>
                <a:gd name="T22" fmla="*/ 359 w 508"/>
                <a:gd name="T23" fmla="*/ 59 h 370"/>
                <a:gd name="T24" fmla="*/ 443 w 508"/>
                <a:gd name="T25" fmla="*/ 160 h 370"/>
                <a:gd name="T26" fmla="*/ 450 w 508"/>
                <a:gd name="T27" fmla="*/ 174 h 370"/>
                <a:gd name="T28" fmla="*/ 427 w 508"/>
                <a:gd name="T29" fmla="*/ 205 h 370"/>
                <a:gd name="T30" fmla="*/ 232 w 508"/>
                <a:gd name="T31" fmla="*/ 275 h 370"/>
                <a:gd name="T32" fmla="*/ 229 w 508"/>
                <a:gd name="T33" fmla="*/ 275 h 370"/>
                <a:gd name="T34" fmla="*/ 121 w 508"/>
                <a:gd name="T35" fmla="*/ 309 h 370"/>
                <a:gd name="T36" fmla="*/ 89 w 508"/>
                <a:gd name="T37" fmla="*/ 343 h 370"/>
                <a:gd name="T38" fmla="*/ 63 w 508"/>
                <a:gd name="T39" fmla="*/ 239 h 370"/>
                <a:gd name="T40" fmla="*/ 102 w 508"/>
                <a:gd name="T41" fmla="*/ 238 h 370"/>
                <a:gd name="T42" fmla="*/ 122 w 508"/>
                <a:gd name="T43" fmla="*/ 235 h 370"/>
                <a:gd name="T44" fmla="*/ 192 w 508"/>
                <a:gd name="T45" fmla="*/ 167 h 370"/>
                <a:gd name="T46" fmla="*/ 197 w 508"/>
                <a:gd name="T47" fmla="*/ 167 h 370"/>
                <a:gd name="T48" fmla="*/ 270 w 508"/>
                <a:gd name="T49" fmla="*/ 81 h 370"/>
                <a:gd name="T50" fmla="*/ 370 w 508"/>
                <a:gd name="T51" fmla="*/ 51 h 370"/>
                <a:gd name="T52" fmla="*/ 197 w 508"/>
                <a:gd name="T53" fmla="*/ 138 h 370"/>
                <a:gd name="T54" fmla="*/ 293 w 508"/>
                <a:gd name="T55" fmla="*/ 25 h 370"/>
                <a:gd name="T56" fmla="*/ 379 w 508"/>
                <a:gd name="T57" fmla="*/ 19 h 370"/>
                <a:gd name="T58" fmla="*/ 388 w 508"/>
                <a:gd name="T59" fmla="*/ 32 h 370"/>
                <a:gd name="T60" fmla="*/ 357 w 508"/>
                <a:gd name="T61" fmla="*/ 35 h 370"/>
                <a:gd name="T62" fmla="*/ 219 w 508"/>
                <a:gd name="T63" fmla="*/ 115 h 370"/>
                <a:gd name="T64" fmla="*/ 270 w 508"/>
                <a:gd name="T65" fmla="*/ 20 h 370"/>
                <a:gd name="T66" fmla="*/ 172 w 508"/>
                <a:gd name="T67" fmla="*/ 158 h 370"/>
                <a:gd name="T68" fmla="*/ 123 w 508"/>
                <a:gd name="T69" fmla="*/ 213 h 370"/>
                <a:gd name="T70" fmla="*/ 73 w 508"/>
                <a:gd name="T71" fmla="*/ 226 h 370"/>
                <a:gd name="T72" fmla="*/ 25 w 508"/>
                <a:gd name="T73" fmla="*/ 232 h 370"/>
                <a:gd name="T74" fmla="*/ 12 w 508"/>
                <a:gd name="T75" fmla="*/ 266 h 370"/>
                <a:gd name="T76" fmla="*/ 64 w 508"/>
                <a:gd name="T77" fmla="*/ 368 h 370"/>
                <a:gd name="T78" fmla="*/ 90 w 508"/>
                <a:gd name="T79" fmla="*/ 362 h 370"/>
                <a:gd name="T80" fmla="*/ 166 w 508"/>
                <a:gd name="T81" fmla="*/ 298 h 370"/>
                <a:gd name="T82" fmla="*/ 186 w 508"/>
                <a:gd name="T83" fmla="*/ 291 h 370"/>
                <a:gd name="T84" fmla="*/ 274 w 508"/>
                <a:gd name="T85" fmla="*/ 291 h 370"/>
                <a:gd name="T86" fmla="*/ 401 w 508"/>
                <a:gd name="T87" fmla="*/ 267 h 370"/>
                <a:gd name="T88" fmla="*/ 500 w 508"/>
                <a:gd name="T89" fmla="*/ 142 h 370"/>
                <a:gd name="T90" fmla="*/ 441 w 508"/>
                <a:gd name="T91" fmla="*/ 46 h 370"/>
                <a:gd name="T92" fmla="*/ 344 w 508"/>
                <a:gd name="T93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8" h="370">
                  <a:moveTo>
                    <a:pt x="78" y="327"/>
                  </a:moveTo>
                  <a:cubicBezTo>
                    <a:pt x="74" y="312"/>
                    <a:pt x="71" y="298"/>
                    <a:pt x="60" y="287"/>
                  </a:cubicBezTo>
                  <a:cubicBezTo>
                    <a:pt x="50" y="278"/>
                    <a:pt x="40" y="267"/>
                    <a:pt x="30" y="257"/>
                  </a:cubicBezTo>
                  <a:cubicBezTo>
                    <a:pt x="63" y="258"/>
                    <a:pt x="89" y="294"/>
                    <a:pt x="78" y="327"/>
                  </a:cubicBezTo>
                  <a:moveTo>
                    <a:pt x="329" y="275"/>
                  </a:moveTo>
                  <a:cubicBezTo>
                    <a:pt x="327" y="275"/>
                    <a:pt x="324" y="274"/>
                    <a:pt x="320" y="273"/>
                  </a:cubicBezTo>
                  <a:cubicBezTo>
                    <a:pt x="357" y="260"/>
                    <a:pt x="392" y="245"/>
                    <a:pt x="423" y="222"/>
                  </a:cubicBezTo>
                  <a:cubicBezTo>
                    <a:pt x="436" y="213"/>
                    <a:pt x="448" y="202"/>
                    <a:pt x="459" y="190"/>
                  </a:cubicBezTo>
                  <a:cubicBezTo>
                    <a:pt x="458" y="202"/>
                    <a:pt x="454" y="209"/>
                    <a:pt x="447" y="216"/>
                  </a:cubicBezTo>
                  <a:cubicBezTo>
                    <a:pt x="440" y="222"/>
                    <a:pt x="433" y="229"/>
                    <a:pt x="425" y="234"/>
                  </a:cubicBezTo>
                  <a:cubicBezTo>
                    <a:pt x="417" y="240"/>
                    <a:pt x="408" y="245"/>
                    <a:pt x="398" y="249"/>
                  </a:cubicBezTo>
                  <a:cubicBezTo>
                    <a:pt x="396" y="250"/>
                    <a:pt x="393" y="251"/>
                    <a:pt x="391" y="253"/>
                  </a:cubicBezTo>
                  <a:cubicBezTo>
                    <a:pt x="391" y="253"/>
                    <a:pt x="391" y="253"/>
                    <a:pt x="391" y="254"/>
                  </a:cubicBezTo>
                  <a:cubicBezTo>
                    <a:pt x="389" y="255"/>
                    <a:pt x="388" y="256"/>
                    <a:pt x="386" y="257"/>
                  </a:cubicBezTo>
                  <a:cubicBezTo>
                    <a:pt x="370" y="269"/>
                    <a:pt x="350" y="272"/>
                    <a:pt x="330" y="275"/>
                  </a:cubicBezTo>
                  <a:cubicBezTo>
                    <a:pt x="329" y="275"/>
                    <a:pt x="329" y="275"/>
                    <a:pt x="329" y="275"/>
                  </a:cubicBezTo>
                  <a:moveTo>
                    <a:pt x="371" y="51"/>
                  </a:moveTo>
                  <a:cubicBezTo>
                    <a:pt x="376" y="51"/>
                    <a:pt x="381" y="50"/>
                    <a:pt x="386" y="49"/>
                  </a:cubicBezTo>
                  <a:cubicBezTo>
                    <a:pt x="389" y="48"/>
                    <a:pt x="391" y="48"/>
                    <a:pt x="393" y="48"/>
                  </a:cubicBezTo>
                  <a:cubicBezTo>
                    <a:pt x="402" y="48"/>
                    <a:pt x="411" y="52"/>
                    <a:pt x="419" y="55"/>
                  </a:cubicBezTo>
                  <a:cubicBezTo>
                    <a:pt x="422" y="66"/>
                    <a:pt x="431" y="66"/>
                    <a:pt x="439" y="67"/>
                  </a:cubicBezTo>
                  <a:cubicBezTo>
                    <a:pt x="453" y="70"/>
                    <a:pt x="465" y="76"/>
                    <a:pt x="476" y="85"/>
                  </a:cubicBezTo>
                  <a:cubicBezTo>
                    <a:pt x="483" y="90"/>
                    <a:pt x="487" y="97"/>
                    <a:pt x="488" y="108"/>
                  </a:cubicBezTo>
                  <a:cubicBezTo>
                    <a:pt x="481" y="108"/>
                    <a:pt x="474" y="109"/>
                    <a:pt x="468" y="110"/>
                  </a:cubicBezTo>
                  <a:cubicBezTo>
                    <a:pt x="465" y="110"/>
                    <a:pt x="463" y="111"/>
                    <a:pt x="461" y="112"/>
                  </a:cubicBezTo>
                  <a:cubicBezTo>
                    <a:pt x="459" y="114"/>
                    <a:pt x="459" y="117"/>
                    <a:pt x="459" y="124"/>
                  </a:cubicBezTo>
                  <a:cubicBezTo>
                    <a:pt x="470" y="123"/>
                    <a:pt x="481" y="122"/>
                    <a:pt x="492" y="122"/>
                  </a:cubicBezTo>
                  <a:cubicBezTo>
                    <a:pt x="493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90" y="133"/>
                  </a:cubicBezTo>
                  <a:cubicBezTo>
                    <a:pt x="486" y="141"/>
                    <a:pt x="483" y="146"/>
                    <a:pt x="480" y="148"/>
                  </a:cubicBezTo>
                  <a:cubicBezTo>
                    <a:pt x="477" y="150"/>
                    <a:pt x="475" y="151"/>
                    <a:pt x="471" y="151"/>
                  </a:cubicBezTo>
                  <a:cubicBezTo>
                    <a:pt x="468" y="151"/>
                    <a:pt x="464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4" y="99"/>
                    <a:pt x="376" y="79"/>
                    <a:pt x="367" y="60"/>
                  </a:cubicBezTo>
                  <a:cubicBezTo>
                    <a:pt x="366" y="59"/>
                    <a:pt x="365" y="58"/>
                    <a:pt x="363" y="56"/>
                  </a:cubicBezTo>
                  <a:cubicBezTo>
                    <a:pt x="362" y="57"/>
                    <a:pt x="360" y="58"/>
                    <a:pt x="359" y="59"/>
                  </a:cubicBezTo>
                  <a:cubicBezTo>
                    <a:pt x="353" y="63"/>
                    <a:pt x="353" y="65"/>
                    <a:pt x="357" y="72"/>
                  </a:cubicBezTo>
                  <a:cubicBezTo>
                    <a:pt x="366" y="93"/>
                    <a:pt x="375" y="113"/>
                    <a:pt x="387" y="132"/>
                  </a:cubicBezTo>
                  <a:cubicBezTo>
                    <a:pt x="404" y="143"/>
                    <a:pt x="424" y="151"/>
                    <a:pt x="443" y="160"/>
                  </a:cubicBezTo>
                  <a:cubicBezTo>
                    <a:pt x="448" y="162"/>
                    <a:pt x="453" y="163"/>
                    <a:pt x="460" y="165"/>
                  </a:cubicBezTo>
                  <a:cubicBezTo>
                    <a:pt x="456" y="168"/>
                    <a:pt x="454" y="171"/>
                    <a:pt x="451" y="173"/>
                  </a:cubicBezTo>
                  <a:cubicBezTo>
                    <a:pt x="451" y="174"/>
                    <a:pt x="450" y="174"/>
                    <a:pt x="450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2" y="180"/>
                    <a:pt x="439" y="185"/>
                    <a:pt x="437" y="193"/>
                  </a:cubicBezTo>
                  <a:cubicBezTo>
                    <a:pt x="435" y="197"/>
                    <a:pt x="431" y="201"/>
                    <a:pt x="427" y="205"/>
                  </a:cubicBezTo>
                  <a:cubicBezTo>
                    <a:pt x="426" y="205"/>
                    <a:pt x="426" y="205"/>
                    <a:pt x="425" y="205"/>
                  </a:cubicBezTo>
                  <a:cubicBezTo>
                    <a:pt x="414" y="213"/>
                    <a:pt x="402" y="219"/>
                    <a:pt x="391" y="226"/>
                  </a:cubicBezTo>
                  <a:cubicBezTo>
                    <a:pt x="343" y="258"/>
                    <a:pt x="287" y="266"/>
                    <a:pt x="232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29" y="275"/>
                    <a:pt x="229" y="275"/>
                    <a:pt x="229" y="275"/>
                  </a:cubicBezTo>
                  <a:cubicBezTo>
                    <a:pt x="206" y="278"/>
                    <a:pt x="184" y="279"/>
                    <a:pt x="162" y="282"/>
                  </a:cubicBezTo>
                  <a:cubicBezTo>
                    <a:pt x="152" y="284"/>
                    <a:pt x="143" y="287"/>
                    <a:pt x="135" y="292"/>
                  </a:cubicBezTo>
                  <a:cubicBezTo>
                    <a:pt x="129" y="296"/>
                    <a:pt x="125" y="302"/>
                    <a:pt x="121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100" y="337"/>
                    <a:pt x="96" y="340"/>
                    <a:pt x="92" y="344"/>
                  </a:cubicBezTo>
                  <a:cubicBezTo>
                    <a:pt x="91" y="344"/>
                    <a:pt x="90" y="344"/>
                    <a:pt x="89" y="343"/>
                  </a:cubicBezTo>
                  <a:cubicBezTo>
                    <a:pt x="98" y="323"/>
                    <a:pt x="97" y="303"/>
                    <a:pt x="88" y="283"/>
                  </a:cubicBezTo>
                  <a:cubicBezTo>
                    <a:pt x="79" y="261"/>
                    <a:pt x="63" y="249"/>
                    <a:pt x="41" y="242"/>
                  </a:cubicBezTo>
                  <a:cubicBezTo>
                    <a:pt x="48" y="240"/>
                    <a:pt x="56" y="239"/>
                    <a:pt x="63" y="239"/>
                  </a:cubicBezTo>
                  <a:cubicBezTo>
                    <a:pt x="73" y="238"/>
                    <a:pt x="82" y="238"/>
                    <a:pt x="92" y="238"/>
                  </a:cubicBezTo>
                  <a:cubicBezTo>
                    <a:pt x="94" y="237"/>
                    <a:pt x="96" y="237"/>
                    <a:pt x="98" y="237"/>
                  </a:cubicBezTo>
                  <a:cubicBezTo>
                    <a:pt x="99" y="237"/>
                    <a:pt x="101" y="237"/>
                    <a:pt x="102" y="238"/>
                  </a:cubicBezTo>
                  <a:cubicBezTo>
                    <a:pt x="105" y="240"/>
                    <a:pt x="107" y="241"/>
                    <a:pt x="110" y="241"/>
                  </a:cubicBezTo>
                  <a:cubicBezTo>
                    <a:pt x="113" y="241"/>
                    <a:pt x="116" y="239"/>
                    <a:pt x="119" y="238"/>
                  </a:cubicBezTo>
                  <a:cubicBezTo>
                    <a:pt x="120" y="237"/>
                    <a:pt x="121" y="236"/>
                    <a:pt x="122" y="235"/>
                  </a:cubicBezTo>
                  <a:cubicBezTo>
                    <a:pt x="141" y="217"/>
                    <a:pt x="159" y="197"/>
                    <a:pt x="177" y="179"/>
                  </a:cubicBezTo>
                  <a:cubicBezTo>
                    <a:pt x="180" y="176"/>
                    <a:pt x="182" y="172"/>
                    <a:pt x="186" y="169"/>
                  </a:cubicBezTo>
                  <a:cubicBezTo>
                    <a:pt x="187" y="168"/>
                    <a:pt x="189" y="167"/>
                    <a:pt x="192" y="167"/>
                  </a:cubicBezTo>
                  <a:cubicBezTo>
                    <a:pt x="193" y="167"/>
                    <a:pt x="194" y="167"/>
                    <a:pt x="195" y="168"/>
                  </a:cubicBezTo>
                  <a:cubicBezTo>
                    <a:pt x="195" y="168"/>
                    <a:pt x="195" y="168"/>
                    <a:pt x="195" y="168"/>
                  </a:cubicBezTo>
                  <a:cubicBezTo>
                    <a:pt x="195" y="168"/>
                    <a:pt x="196" y="167"/>
                    <a:pt x="197" y="167"/>
                  </a:cubicBezTo>
                  <a:cubicBezTo>
                    <a:pt x="197" y="166"/>
                    <a:pt x="199" y="165"/>
                    <a:pt x="199" y="164"/>
                  </a:cubicBezTo>
                  <a:cubicBezTo>
                    <a:pt x="209" y="152"/>
                    <a:pt x="220" y="141"/>
                    <a:pt x="227" y="128"/>
                  </a:cubicBezTo>
                  <a:cubicBezTo>
                    <a:pt x="238" y="109"/>
                    <a:pt x="253" y="94"/>
                    <a:pt x="270" y="81"/>
                  </a:cubicBezTo>
                  <a:cubicBezTo>
                    <a:pt x="273" y="79"/>
                    <a:pt x="277" y="77"/>
                    <a:pt x="280" y="75"/>
                  </a:cubicBezTo>
                  <a:cubicBezTo>
                    <a:pt x="307" y="57"/>
                    <a:pt x="337" y="51"/>
                    <a:pt x="368" y="51"/>
                  </a:cubicBezTo>
                  <a:cubicBezTo>
                    <a:pt x="369" y="51"/>
                    <a:pt x="370" y="51"/>
                    <a:pt x="370" y="51"/>
                  </a:cubicBezTo>
                  <a:cubicBezTo>
                    <a:pt x="371" y="51"/>
                    <a:pt x="371" y="51"/>
                    <a:pt x="371" y="51"/>
                  </a:cubicBezTo>
                  <a:moveTo>
                    <a:pt x="200" y="140"/>
                  </a:moveTo>
                  <a:cubicBezTo>
                    <a:pt x="199" y="139"/>
                    <a:pt x="198" y="138"/>
                    <a:pt x="197" y="138"/>
                  </a:cubicBezTo>
                  <a:cubicBezTo>
                    <a:pt x="204" y="123"/>
                    <a:pt x="211" y="108"/>
                    <a:pt x="218" y="94"/>
                  </a:cubicBezTo>
                  <a:cubicBezTo>
                    <a:pt x="228" y="73"/>
                    <a:pt x="241" y="57"/>
                    <a:pt x="258" y="45"/>
                  </a:cubicBezTo>
                  <a:cubicBezTo>
                    <a:pt x="269" y="37"/>
                    <a:pt x="281" y="31"/>
                    <a:pt x="293" y="25"/>
                  </a:cubicBezTo>
                  <a:cubicBezTo>
                    <a:pt x="302" y="22"/>
                    <a:pt x="312" y="20"/>
                    <a:pt x="322" y="18"/>
                  </a:cubicBezTo>
                  <a:cubicBezTo>
                    <a:pt x="330" y="16"/>
                    <a:pt x="339" y="15"/>
                    <a:pt x="347" y="15"/>
                  </a:cubicBezTo>
                  <a:cubicBezTo>
                    <a:pt x="358" y="15"/>
                    <a:pt x="369" y="16"/>
                    <a:pt x="379" y="19"/>
                  </a:cubicBezTo>
                  <a:cubicBezTo>
                    <a:pt x="388" y="21"/>
                    <a:pt x="395" y="27"/>
                    <a:pt x="403" y="31"/>
                  </a:cubicBezTo>
                  <a:cubicBezTo>
                    <a:pt x="402" y="32"/>
                    <a:pt x="402" y="34"/>
                    <a:pt x="401" y="35"/>
                  </a:cubicBezTo>
                  <a:cubicBezTo>
                    <a:pt x="397" y="34"/>
                    <a:pt x="392" y="34"/>
                    <a:pt x="388" y="32"/>
                  </a:cubicBezTo>
                  <a:cubicBezTo>
                    <a:pt x="386" y="31"/>
                    <a:pt x="383" y="30"/>
                    <a:pt x="381" y="30"/>
                  </a:cubicBezTo>
                  <a:cubicBezTo>
                    <a:pt x="378" y="30"/>
                    <a:pt x="376" y="31"/>
                    <a:pt x="373" y="32"/>
                  </a:cubicBezTo>
                  <a:cubicBezTo>
                    <a:pt x="368" y="34"/>
                    <a:pt x="362" y="34"/>
                    <a:pt x="357" y="35"/>
                  </a:cubicBezTo>
                  <a:cubicBezTo>
                    <a:pt x="329" y="39"/>
                    <a:pt x="300" y="42"/>
                    <a:pt x="277" y="59"/>
                  </a:cubicBezTo>
                  <a:cubicBezTo>
                    <a:pt x="276" y="60"/>
                    <a:pt x="275" y="60"/>
                    <a:pt x="274" y="61"/>
                  </a:cubicBezTo>
                  <a:cubicBezTo>
                    <a:pt x="254" y="77"/>
                    <a:pt x="232" y="91"/>
                    <a:pt x="219" y="115"/>
                  </a:cubicBezTo>
                  <a:cubicBezTo>
                    <a:pt x="215" y="124"/>
                    <a:pt x="207" y="131"/>
                    <a:pt x="200" y="140"/>
                  </a:cubicBezTo>
                  <a:moveTo>
                    <a:pt x="344" y="0"/>
                  </a:moveTo>
                  <a:cubicBezTo>
                    <a:pt x="318" y="0"/>
                    <a:pt x="293" y="7"/>
                    <a:pt x="270" y="20"/>
                  </a:cubicBezTo>
                  <a:cubicBezTo>
                    <a:pt x="264" y="24"/>
                    <a:pt x="258" y="28"/>
                    <a:pt x="252" y="32"/>
                  </a:cubicBezTo>
                  <a:cubicBezTo>
                    <a:pt x="232" y="46"/>
                    <a:pt x="215" y="65"/>
                    <a:pt x="205" y="89"/>
                  </a:cubicBezTo>
                  <a:cubicBezTo>
                    <a:pt x="194" y="112"/>
                    <a:pt x="183" y="136"/>
                    <a:pt x="172" y="158"/>
                  </a:cubicBezTo>
                  <a:cubicBezTo>
                    <a:pt x="168" y="166"/>
                    <a:pt x="162" y="173"/>
                    <a:pt x="156" y="180"/>
                  </a:cubicBezTo>
                  <a:cubicBezTo>
                    <a:pt x="148" y="189"/>
                    <a:pt x="139" y="198"/>
                    <a:pt x="130" y="207"/>
                  </a:cubicBezTo>
                  <a:cubicBezTo>
                    <a:pt x="128" y="209"/>
                    <a:pt x="126" y="211"/>
                    <a:pt x="123" y="213"/>
                  </a:cubicBezTo>
                  <a:cubicBezTo>
                    <a:pt x="119" y="216"/>
                    <a:pt x="114" y="218"/>
                    <a:pt x="107" y="218"/>
                  </a:cubicBezTo>
                  <a:cubicBezTo>
                    <a:pt x="98" y="219"/>
                    <a:pt x="89" y="223"/>
                    <a:pt x="80" y="225"/>
                  </a:cubicBezTo>
                  <a:cubicBezTo>
                    <a:pt x="78" y="226"/>
                    <a:pt x="75" y="226"/>
                    <a:pt x="73" y="226"/>
                  </a:cubicBezTo>
                  <a:cubicBezTo>
                    <a:pt x="72" y="226"/>
                    <a:pt x="71" y="226"/>
                    <a:pt x="70" y="226"/>
                  </a:cubicBezTo>
                  <a:cubicBezTo>
                    <a:pt x="67" y="225"/>
                    <a:pt x="63" y="225"/>
                    <a:pt x="60" y="225"/>
                  </a:cubicBezTo>
                  <a:cubicBezTo>
                    <a:pt x="48" y="225"/>
                    <a:pt x="36" y="229"/>
                    <a:pt x="25" y="232"/>
                  </a:cubicBezTo>
                  <a:cubicBezTo>
                    <a:pt x="20" y="233"/>
                    <a:pt x="16" y="234"/>
                    <a:pt x="12" y="237"/>
                  </a:cubicBezTo>
                  <a:cubicBezTo>
                    <a:pt x="9" y="239"/>
                    <a:pt x="6" y="242"/>
                    <a:pt x="5" y="247"/>
                  </a:cubicBezTo>
                  <a:cubicBezTo>
                    <a:pt x="0" y="258"/>
                    <a:pt x="1" y="261"/>
                    <a:pt x="12" y="266"/>
                  </a:cubicBezTo>
                  <a:cubicBezTo>
                    <a:pt x="24" y="270"/>
                    <a:pt x="32" y="279"/>
                    <a:pt x="41" y="287"/>
                  </a:cubicBezTo>
                  <a:cubicBezTo>
                    <a:pt x="60" y="304"/>
                    <a:pt x="64" y="325"/>
                    <a:pt x="64" y="348"/>
                  </a:cubicBezTo>
                  <a:cubicBezTo>
                    <a:pt x="64" y="355"/>
                    <a:pt x="64" y="361"/>
                    <a:pt x="64" y="368"/>
                  </a:cubicBezTo>
                  <a:cubicBezTo>
                    <a:pt x="67" y="369"/>
                    <a:pt x="69" y="370"/>
                    <a:pt x="72" y="370"/>
                  </a:cubicBezTo>
                  <a:cubicBezTo>
                    <a:pt x="78" y="370"/>
                    <a:pt x="83" y="367"/>
                    <a:pt x="90" y="362"/>
                  </a:cubicBezTo>
                  <a:cubicBezTo>
                    <a:pt x="90" y="362"/>
                    <a:pt x="90" y="362"/>
                    <a:pt x="90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7" y="310"/>
                    <a:pt x="139" y="307"/>
                    <a:pt x="142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8"/>
                    <a:pt x="178" y="298"/>
                    <a:pt x="183" y="295"/>
                  </a:cubicBezTo>
                  <a:cubicBezTo>
                    <a:pt x="184" y="294"/>
                    <a:pt x="185" y="293"/>
                    <a:pt x="185" y="292"/>
                  </a:cubicBezTo>
                  <a:cubicBezTo>
                    <a:pt x="186" y="292"/>
                    <a:pt x="186" y="292"/>
                    <a:pt x="186" y="291"/>
                  </a:cubicBezTo>
                  <a:cubicBezTo>
                    <a:pt x="188" y="290"/>
                    <a:pt x="190" y="290"/>
                    <a:pt x="192" y="290"/>
                  </a:cubicBezTo>
                  <a:cubicBezTo>
                    <a:pt x="208" y="289"/>
                    <a:pt x="223" y="287"/>
                    <a:pt x="238" y="287"/>
                  </a:cubicBezTo>
                  <a:cubicBezTo>
                    <a:pt x="250" y="287"/>
                    <a:pt x="262" y="288"/>
                    <a:pt x="274" y="291"/>
                  </a:cubicBezTo>
                  <a:cubicBezTo>
                    <a:pt x="277" y="292"/>
                    <a:pt x="281" y="293"/>
                    <a:pt x="284" y="293"/>
                  </a:cubicBezTo>
                  <a:cubicBezTo>
                    <a:pt x="288" y="293"/>
                    <a:pt x="292" y="292"/>
                    <a:pt x="296" y="292"/>
                  </a:cubicBezTo>
                  <a:cubicBezTo>
                    <a:pt x="333" y="290"/>
                    <a:pt x="368" y="288"/>
                    <a:pt x="401" y="267"/>
                  </a:cubicBezTo>
                  <a:cubicBezTo>
                    <a:pt x="409" y="261"/>
                    <a:pt x="418" y="256"/>
                    <a:pt x="426" y="250"/>
                  </a:cubicBezTo>
                  <a:cubicBezTo>
                    <a:pt x="443" y="237"/>
                    <a:pt x="460" y="222"/>
                    <a:pt x="474" y="204"/>
                  </a:cubicBezTo>
                  <a:cubicBezTo>
                    <a:pt x="473" y="177"/>
                    <a:pt x="486" y="160"/>
                    <a:pt x="500" y="142"/>
                  </a:cubicBezTo>
                  <a:cubicBezTo>
                    <a:pt x="506" y="134"/>
                    <a:pt x="508" y="125"/>
                    <a:pt x="506" y="117"/>
                  </a:cubicBezTo>
                  <a:cubicBezTo>
                    <a:pt x="503" y="100"/>
                    <a:pt x="497" y="84"/>
                    <a:pt x="484" y="73"/>
                  </a:cubicBezTo>
                  <a:cubicBezTo>
                    <a:pt x="471" y="62"/>
                    <a:pt x="457" y="52"/>
                    <a:pt x="441" y="46"/>
                  </a:cubicBezTo>
                  <a:cubicBezTo>
                    <a:pt x="433" y="43"/>
                    <a:pt x="426" y="36"/>
                    <a:pt x="420" y="30"/>
                  </a:cubicBezTo>
                  <a:cubicBezTo>
                    <a:pt x="406" y="13"/>
                    <a:pt x="388" y="4"/>
                    <a:pt x="365" y="2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0" name="Freeform 465"/>
            <p:cNvSpPr>
              <a:spLocks noEditPoints="1"/>
            </p:cNvSpPr>
            <p:nvPr/>
          </p:nvSpPr>
          <p:spPr bwMode="auto">
            <a:xfrm>
              <a:off x="-2311400" y="2368550"/>
              <a:ext cx="544513" cy="617538"/>
            </a:xfrm>
            <a:custGeom>
              <a:avLst/>
              <a:gdLst>
                <a:gd name="T0" fmla="*/ 124 w 765"/>
                <a:gd name="T1" fmla="*/ 46 h 866"/>
                <a:gd name="T2" fmla="*/ 250 w 765"/>
                <a:gd name="T3" fmla="*/ 79 h 866"/>
                <a:gd name="T4" fmla="*/ 276 w 765"/>
                <a:gd name="T5" fmla="*/ 291 h 866"/>
                <a:gd name="T6" fmla="*/ 439 w 765"/>
                <a:gd name="T7" fmla="*/ 637 h 866"/>
                <a:gd name="T8" fmla="*/ 555 w 765"/>
                <a:gd name="T9" fmla="*/ 653 h 866"/>
                <a:gd name="T10" fmla="*/ 658 w 765"/>
                <a:gd name="T11" fmla="*/ 458 h 866"/>
                <a:gd name="T12" fmla="*/ 595 w 765"/>
                <a:gd name="T13" fmla="*/ 455 h 866"/>
                <a:gd name="T14" fmla="*/ 696 w 765"/>
                <a:gd name="T15" fmla="*/ 445 h 866"/>
                <a:gd name="T16" fmla="*/ 676 w 765"/>
                <a:gd name="T17" fmla="*/ 551 h 866"/>
                <a:gd name="T18" fmla="*/ 569 w 765"/>
                <a:gd name="T19" fmla="*/ 728 h 866"/>
                <a:gd name="T20" fmla="*/ 355 w 765"/>
                <a:gd name="T21" fmla="*/ 833 h 866"/>
                <a:gd name="T22" fmla="*/ 166 w 765"/>
                <a:gd name="T23" fmla="*/ 783 h 866"/>
                <a:gd name="T24" fmla="*/ 88 w 765"/>
                <a:gd name="T25" fmla="*/ 779 h 866"/>
                <a:gd name="T26" fmla="*/ 80 w 765"/>
                <a:gd name="T27" fmla="*/ 656 h 866"/>
                <a:gd name="T28" fmla="*/ 132 w 765"/>
                <a:gd name="T29" fmla="*/ 661 h 866"/>
                <a:gd name="T30" fmla="*/ 208 w 765"/>
                <a:gd name="T31" fmla="*/ 671 h 866"/>
                <a:gd name="T32" fmla="*/ 174 w 765"/>
                <a:gd name="T33" fmla="*/ 726 h 866"/>
                <a:gd name="T34" fmla="*/ 322 w 765"/>
                <a:gd name="T35" fmla="*/ 734 h 866"/>
                <a:gd name="T36" fmla="*/ 289 w 765"/>
                <a:gd name="T37" fmla="*/ 483 h 866"/>
                <a:gd name="T38" fmla="*/ 107 w 765"/>
                <a:gd name="T39" fmla="*/ 247 h 866"/>
                <a:gd name="T40" fmla="*/ 72 w 765"/>
                <a:gd name="T41" fmla="*/ 88 h 866"/>
                <a:gd name="T42" fmla="*/ 103 w 765"/>
                <a:gd name="T43" fmla="*/ 75 h 866"/>
                <a:gd name="T44" fmla="*/ 113 w 765"/>
                <a:gd name="T45" fmla="*/ 10 h 866"/>
                <a:gd name="T46" fmla="*/ 78 w 765"/>
                <a:gd name="T47" fmla="*/ 263 h 866"/>
                <a:gd name="T48" fmla="*/ 316 w 765"/>
                <a:gd name="T49" fmla="*/ 610 h 866"/>
                <a:gd name="T50" fmla="*/ 281 w 765"/>
                <a:gd name="T51" fmla="*/ 722 h 866"/>
                <a:gd name="T52" fmla="*/ 243 w 765"/>
                <a:gd name="T53" fmla="*/ 676 h 866"/>
                <a:gd name="T54" fmla="*/ 230 w 765"/>
                <a:gd name="T55" fmla="*/ 641 h 866"/>
                <a:gd name="T56" fmla="*/ 110 w 765"/>
                <a:gd name="T57" fmla="*/ 639 h 866"/>
                <a:gd name="T58" fmla="*/ 61 w 765"/>
                <a:gd name="T59" fmla="*/ 628 h 866"/>
                <a:gd name="T60" fmla="*/ 46 w 765"/>
                <a:gd name="T61" fmla="*/ 719 h 866"/>
                <a:gd name="T62" fmla="*/ 85 w 765"/>
                <a:gd name="T63" fmla="*/ 817 h 866"/>
                <a:gd name="T64" fmla="*/ 126 w 765"/>
                <a:gd name="T65" fmla="*/ 790 h 866"/>
                <a:gd name="T66" fmla="*/ 206 w 765"/>
                <a:gd name="T67" fmla="*/ 842 h 866"/>
                <a:gd name="T68" fmla="*/ 240 w 765"/>
                <a:gd name="T69" fmla="*/ 865 h 866"/>
                <a:gd name="T70" fmla="*/ 363 w 765"/>
                <a:gd name="T71" fmla="*/ 852 h 866"/>
                <a:gd name="T72" fmla="*/ 520 w 765"/>
                <a:gd name="T73" fmla="*/ 786 h 866"/>
                <a:gd name="T74" fmla="*/ 534 w 765"/>
                <a:gd name="T75" fmla="*/ 776 h 866"/>
                <a:gd name="T76" fmla="*/ 595 w 765"/>
                <a:gd name="T77" fmla="*/ 739 h 866"/>
                <a:gd name="T78" fmla="*/ 706 w 765"/>
                <a:gd name="T79" fmla="*/ 579 h 866"/>
                <a:gd name="T80" fmla="*/ 742 w 765"/>
                <a:gd name="T81" fmla="*/ 468 h 866"/>
                <a:gd name="T82" fmla="*/ 741 w 765"/>
                <a:gd name="T83" fmla="*/ 419 h 866"/>
                <a:gd name="T84" fmla="*/ 644 w 765"/>
                <a:gd name="T85" fmla="*/ 333 h 866"/>
                <a:gd name="T86" fmla="*/ 615 w 765"/>
                <a:gd name="T87" fmla="*/ 353 h 866"/>
                <a:gd name="T88" fmla="*/ 575 w 765"/>
                <a:gd name="T89" fmla="*/ 484 h 866"/>
                <a:gd name="T90" fmla="*/ 586 w 765"/>
                <a:gd name="T91" fmla="*/ 482 h 866"/>
                <a:gd name="T92" fmla="*/ 632 w 765"/>
                <a:gd name="T93" fmla="*/ 486 h 866"/>
                <a:gd name="T94" fmla="*/ 550 w 765"/>
                <a:gd name="T95" fmla="*/ 623 h 866"/>
                <a:gd name="T96" fmla="*/ 422 w 765"/>
                <a:gd name="T97" fmla="*/ 565 h 866"/>
                <a:gd name="T98" fmla="*/ 314 w 765"/>
                <a:gd name="T99" fmla="*/ 350 h 866"/>
                <a:gd name="T100" fmla="*/ 270 w 765"/>
                <a:gd name="T101" fmla="*/ 68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5" h="866">
                  <a:moveTo>
                    <a:pt x="111" y="76"/>
                  </a:moveTo>
                  <a:cubicBezTo>
                    <a:pt x="114" y="76"/>
                    <a:pt x="116" y="76"/>
                    <a:pt x="118" y="75"/>
                  </a:cubicBezTo>
                  <a:cubicBezTo>
                    <a:pt x="127" y="71"/>
                    <a:pt x="129" y="60"/>
                    <a:pt x="124" y="46"/>
                  </a:cubicBezTo>
                  <a:cubicBezTo>
                    <a:pt x="123" y="43"/>
                    <a:pt x="122" y="41"/>
                    <a:pt x="122" y="38"/>
                  </a:cubicBezTo>
                  <a:cubicBezTo>
                    <a:pt x="137" y="33"/>
                    <a:pt x="153" y="30"/>
                    <a:pt x="167" y="30"/>
                  </a:cubicBezTo>
                  <a:cubicBezTo>
                    <a:pt x="203" y="30"/>
                    <a:pt x="233" y="47"/>
                    <a:pt x="250" y="79"/>
                  </a:cubicBezTo>
                  <a:cubicBezTo>
                    <a:pt x="259" y="97"/>
                    <a:pt x="262" y="119"/>
                    <a:pt x="265" y="140"/>
                  </a:cubicBezTo>
                  <a:cubicBezTo>
                    <a:pt x="269" y="168"/>
                    <a:pt x="272" y="196"/>
                    <a:pt x="269" y="226"/>
                  </a:cubicBezTo>
                  <a:cubicBezTo>
                    <a:pt x="266" y="247"/>
                    <a:pt x="269" y="271"/>
                    <a:pt x="276" y="291"/>
                  </a:cubicBezTo>
                  <a:cubicBezTo>
                    <a:pt x="297" y="359"/>
                    <a:pt x="310" y="429"/>
                    <a:pt x="342" y="494"/>
                  </a:cubicBezTo>
                  <a:cubicBezTo>
                    <a:pt x="360" y="531"/>
                    <a:pt x="379" y="566"/>
                    <a:pt x="408" y="595"/>
                  </a:cubicBezTo>
                  <a:cubicBezTo>
                    <a:pt x="420" y="608"/>
                    <a:pt x="430" y="622"/>
                    <a:pt x="439" y="637"/>
                  </a:cubicBezTo>
                  <a:cubicBezTo>
                    <a:pt x="452" y="659"/>
                    <a:pt x="471" y="667"/>
                    <a:pt x="492" y="667"/>
                  </a:cubicBezTo>
                  <a:cubicBezTo>
                    <a:pt x="496" y="667"/>
                    <a:pt x="500" y="666"/>
                    <a:pt x="503" y="666"/>
                  </a:cubicBezTo>
                  <a:cubicBezTo>
                    <a:pt x="522" y="664"/>
                    <a:pt x="539" y="659"/>
                    <a:pt x="555" y="653"/>
                  </a:cubicBezTo>
                  <a:cubicBezTo>
                    <a:pt x="594" y="636"/>
                    <a:pt x="624" y="605"/>
                    <a:pt x="642" y="562"/>
                  </a:cubicBezTo>
                  <a:cubicBezTo>
                    <a:pt x="653" y="535"/>
                    <a:pt x="655" y="504"/>
                    <a:pt x="661" y="475"/>
                  </a:cubicBezTo>
                  <a:cubicBezTo>
                    <a:pt x="662" y="469"/>
                    <a:pt x="660" y="463"/>
                    <a:pt x="658" y="458"/>
                  </a:cubicBezTo>
                  <a:cubicBezTo>
                    <a:pt x="654" y="446"/>
                    <a:pt x="650" y="441"/>
                    <a:pt x="642" y="441"/>
                  </a:cubicBezTo>
                  <a:cubicBezTo>
                    <a:pt x="639" y="441"/>
                    <a:pt x="635" y="442"/>
                    <a:pt x="630" y="443"/>
                  </a:cubicBezTo>
                  <a:cubicBezTo>
                    <a:pt x="620" y="446"/>
                    <a:pt x="610" y="450"/>
                    <a:pt x="595" y="455"/>
                  </a:cubicBezTo>
                  <a:cubicBezTo>
                    <a:pt x="610" y="421"/>
                    <a:pt x="623" y="392"/>
                    <a:pt x="637" y="361"/>
                  </a:cubicBezTo>
                  <a:cubicBezTo>
                    <a:pt x="669" y="377"/>
                    <a:pt x="691" y="402"/>
                    <a:pt x="709" y="433"/>
                  </a:cubicBezTo>
                  <a:cubicBezTo>
                    <a:pt x="704" y="438"/>
                    <a:pt x="700" y="443"/>
                    <a:pt x="696" y="445"/>
                  </a:cubicBezTo>
                  <a:cubicBezTo>
                    <a:pt x="682" y="454"/>
                    <a:pt x="680" y="466"/>
                    <a:pt x="684" y="481"/>
                  </a:cubicBezTo>
                  <a:cubicBezTo>
                    <a:pt x="689" y="500"/>
                    <a:pt x="694" y="520"/>
                    <a:pt x="677" y="537"/>
                  </a:cubicBezTo>
                  <a:cubicBezTo>
                    <a:pt x="674" y="540"/>
                    <a:pt x="675" y="546"/>
                    <a:pt x="676" y="551"/>
                  </a:cubicBezTo>
                  <a:cubicBezTo>
                    <a:pt x="684" y="588"/>
                    <a:pt x="674" y="619"/>
                    <a:pt x="650" y="647"/>
                  </a:cubicBezTo>
                  <a:cubicBezTo>
                    <a:pt x="637" y="663"/>
                    <a:pt x="626" y="680"/>
                    <a:pt x="612" y="694"/>
                  </a:cubicBezTo>
                  <a:cubicBezTo>
                    <a:pt x="599" y="707"/>
                    <a:pt x="584" y="718"/>
                    <a:pt x="569" y="728"/>
                  </a:cubicBezTo>
                  <a:cubicBezTo>
                    <a:pt x="538" y="747"/>
                    <a:pt x="507" y="766"/>
                    <a:pt x="474" y="782"/>
                  </a:cubicBezTo>
                  <a:cubicBezTo>
                    <a:pt x="455" y="791"/>
                    <a:pt x="436" y="800"/>
                    <a:pt x="416" y="808"/>
                  </a:cubicBezTo>
                  <a:cubicBezTo>
                    <a:pt x="396" y="817"/>
                    <a:pt x="375" y="825"/>
                    <a:pt x="355" y="833"/>
                  </a:cubicBezTo>
                  <a:cubicBezTo>
                    <a:pt x="343" y="838"/>
                    <a:pt x="330" y="840"/>
                    <a:pt x="318" y="840"/>
                  </a:cubicBezTo>
                  <a:cubicBezTo>
                    <a:pt x="303" y="840"/>
                    <a:pt x="287" y="837"/>
                    <a:pt x="272" y="834"/>
                  </a:cubicBezTo>
                  <a:cubicBezTo>
                    <a:pt x="233" y="825"/>
                    <a:pt x="198" y="806"/>
                    <a:pt x="166" y="783"/>
                  </a:cubicBezTo>
                  <a:cubicBezTo>
                    <a:pt x="161" y="780"/>
                    <a:pt x="155" y="776"/>
                    <a:pt x="153" y="771"/>
                  </a:cubicBezTo>
                  <a:cubicBezTo>
                    <a:pt x="145" y="754"/>
                    <a:pt x="129" y="748"/>
                    <a:pt x="111" y="739"/>
                  </a:cubicBezTo>
                  <a:cubicBezTo>
                    <a:pt x="109" y="770"/>
                    <a:pt x="109" y="770"/>
                    <a:pt x="88" y="779"/>
                  </a:cubicBezTo>
                  <a:cubicBezTo>
                    <a:pt x="69" y="763"/>
                    <a:pt x="81" y="739"/>
                    <a:pt x="74" y="720"/>
                  </a:cubicBezTo>
                  <a:cubicBezTo>
                    <a:pt x="68" y="701"/>
                    <a:pt x="64" y="681"/>
                    <a:pt x="58" y="659"/>
                  </a:cubicBezTo>
                  <a:cubicBezTo>
                    <a:pt x="66" y="657"/>
                    <a:pt x="73" y="656"/>
                    <a:pt x="80" y="656"/>
                  </a:cubicBezTo>
                  <a:cubicBezTo>
                    <a:pt x="88" y="656"/>
                    <a:pt x="97" y="657"/>
                    <a:pt x="105" y="658"/>
                  </a:cubicBezTo>
                  <a:cubicBezTo>
                    <a:pt x="113" y="660"/>
                    <a:pt x="122" y="661"/>
                    <a:pt x="130" y="661"/>
                  </a:cubicBezTo>
                  <a:cubicBezTo>
                    <a:pt x="131" y="661"/>
                    <a:pt x="131" y="661"/>
                    <a:pt x="132" y="661"/>
                  </a:cubicBezTo>
                  <a:cubicBezTo>
                    <a:pt x="136" y="661"/>
                    <a:pt x="140" y="661"/>
                    <a:pt x="144" y="661"/>
                  </a:cubicBezTo>
                  <a:cubicBezTo>
                    <a:pt x="165" y="661"/>
                    <a:pt x="186" y="662"/>
                    <a:pt x="206" y="663"/>
                  </a:cubicBezTo>
                  <a:cubicBezTo>
                    <a:pt x="207" y="665"/>
                    <a:pt x="207" y="668"/>
                    <a:pt x="208" y="671"/>
                  </a:cubicBezTo>
                  <a:cubicBezTo>
                    <a:pt x="198" y="676"/>
                    <a:pt x="187" y="682"/>
                    <a:pt x="177" y="688"/>
                  </a:cubicBezTo>
                  <a:cubicBezTo>
                    <a:pt x="163" y="694"/>
                    <a:pt x="163" y="705"/>
                    <a:pt x="167" y="717"/>
                  </a:cubicBezTo>
                  <a:cubicBezTo>
                    <a:pt x="168" y="721"/>
                    <a:pt x="171" y="725"/>
                    <a:pt x="174" y="726"/>
                  </a:cubicBezTo>
                  <a:cubicBezTo>
                    <a:pt x="196" y="732"/>
                    <a:pt x="218" y="739"/>
                    <a:pt x="240" y="742"/>
                  </a:cubicBezTo>
                  <a:cubicBezTo>
                    <a:pt x="250" y="744"/>
                    <a:pt x="259" y="745"/>
                    <a:pt x="269" y="745"/>
                  </a:cubicBezTo>
                  <a:cubicBezTo>
                    <a:pt x="288" y="745"/>
                    <a:pt x="306" y="741"/>
                    <a:pt x="322" y="734"/>
                  </a:cubicBezTo>
                  <a:cubicBezTo>
                    <a:pt x="342" y="726"/>
                    <a:pt x="359" y="713"/>
                    <a:pt x="375" y="694"/>
                  </a:cubicBezTo>
                  <a:cubicBezTo>
                    <a:pt x="369" y="666"/>
                    <a:pt x="360" y="641"/>
                    <a:pt x="347" y="615"/>
                  </a:cubicBezTo>
                  <a:cubicBezTo>
                    <a:pt x="325" y="572"/>
                    <a:pt x="308" y="527"/>
                    <a:pt x="289" y="483"/>
                  </a:cubicBezTo>
                  <a:cubicBezTo>
                    <a:pt x="283" y="468"/>
                    <a:pt x="277" y="452"/>
                    <a:pt x="269" y="438"/>
                  </a:cubicBezTo>
                  <a:cubicBezTo>
                    <a:pt x="232" y="372"/>
                    <a:pt x="186" y="313"/>
                    <a:pt x="131" y="260"/>
                  </a:cubicBezTo>
                  <a:cubicBezTo>
                    <a:pt x="125" y="254"/>
                    <a:pt x="116" y="249"/>
                    <a:pt x="107" y="247"/>
                  </a:cubicBezTo>
                  <a:cubicBezTo>
                    <a:pt x="54" y="232"/>
                    <a:pt x="19" y="168"/>
                    <a:pt x="36" y="117"/>
                  </a:cubicBezTo>
                  <a:cubicBezTo>
                    <a:pt x="37" y="114"/>
                    <a:pt x="37" y="110"/>
                    <a:pt x="39" y="109"/>
                  </a:cubicBezTo>
                  <a:cubicBezTo>
                    <a:pt x="50" y="102"/>
                    <a:pt x="62" y="97"/>
                    <a:pt x="72" y="88"/>
                  </a:cubicBezTo>
                  <a:cubicBezTo>
                    <a:pt x="77" y="84"/>
                    <a:pt x="82" y="78"/>
                    <a:pt x="88" y="76"/>
                  </a:cubicBezTo>
                  <a:cubicBezTo>
                    <a:pt x="90" y="75"/>
                    <a:pt x="93" y="74"/>
                    <a:pt x="96" y="74"/>
                  </a:cubicBezTo>
                  <a:cubicBezTo>
                    <a:pt x="98" y="74"/>
                    <a:pt x="100" y="75"/>
                    <a:pt x="103" y="75"/>
                  </a:cubicBezTo>
                  <a:cubicBezTo>
                    <a:pt x="106" y="76"/>
                    <a:pt x="109" y="76"/>
                    <a:pt x="111" y="76"/>
                  </a:cubicBezTo>
                  <a:moveTo>
                    <a:pt x="163" y="0"/>
                  </a:moveTo>
                  <a:cubicBezTo>
                    <a:pt x="145" y="0"/>
                    <a:pt x="128" y="4"/>
                    <a:pt x="113" y="10"/>
                  </a:cubicBezTo>
                  <a:cubicBezTo>
                    <a:pt x="91" y="20"/>
                    <a:pt x="72" y="34"/>
                    <a:pt x="53" y="49"/>
                  </a:cubicBezTo>
                  <a:cubicBezTo>
                    <a:pt x="11" y="83"/>
                    <a:pt x="0" y="129"/>
                    <a:pt x="11" y="179"/>
                  </a:cubicBezTo>
                  <a:cubicBezTo>
                    <a:pt x="18" y="217"/>
                    <a:pt x="50" y="240"/>
                    <a:pt x="78" y="263"/>
                  </a:cubicBezTo>
                  <a:cubicBezTo>
                    <a:pt x="98" y="278"/>
                    <a:pt x="123" y="287"/>
                    <a:pt x="141" y="304"/>
                  </a:cubicBezTo>
                  <a:cubicBezTo>
                    <a:pt x="196" y="357"/>
                    <a:pt x="240" y="418"/>
                    <a:pt x="265" y="490"/>
                  </a:cubicBezTo>
                  <a:cubicBezTo>
                    <a:pt x="280" y="531"/>
                    <a:pt x="298" y="570"/>
                    <a:pt x="316" y="610"/>
                  </a:cubicBezTo>
                  <a:cubicBezTo>
                    <a:pt x="327" y="634"/>
                    <a:pt x="343" y="656"/>
                    <a:pt x="344" y="683"/>
                  </a:cubicBezTo>
                  <a:cubicBezTo>
                    <a:pt x="324" y="696"/>
                    <a:pt x="305" y="708"/>
                    <a:pt x="286" y="719"/>
                  </a:cubicBezTo>
                  <a:cubicBezTo>
                    <a:pt x="285" y="720"/>
                    <a:pt x="283" y="721"/>
                    <a:pt x="281" y="722"/>
                  </a:cubicBezTo>
                  <a:cubicBezTo>
                    <a:pt x="275" y="725"/>
                    <a:pt x="268" y="726"/>
                    <a:pt x="260" y="726"/>
                  </a:cubicBezTo>
                  <a:cubicBezTo>
                    <a:pt x="240" y="726"/>
                    <a:pt x="219" y="716"/>
                    <a:pt x="209" y="701"/>
                  </a:cubicBezTo>
                  <a:cubicBezTo>
                    <a:pt x="220" y="693"/>
                    <a:pt x="234" y="686"/>
                    <a:pt x="243" y="676"/>
                  </a:cubicBezTo>
                  <a:cubicBezTo>
                    <a:pt x="248" y="671"/>
                    <a:pt x="249" y="658"/>
                    <a:pt x="248" y="650"/>
                  </a:cubicBezTo>
                  <a:cubicBezTo>
                    <a:pt x="246" y="642"/>
                    <a:pt x="240" y="641"/>
                    <a:pt x="233" y="641"/>
                  </a:cubicBezTo>
                  <a:cubicBezTo>
                    <a:pt x="232" y="641"/>
                    <a:pt x="231" y="641"/>
                    <a:pt x="230" y="641"/>
                  </a:cubicBezTo>
                  <a:cubicBezTo>
                    <a:pt x="228" y="641"/>
                    <a:pt x="227" y="641"/>
                    <a:pt x="226" y="641"/>
                  </a:cubicBezTo>
                  <a:cubicBezTo>
                    <a:pt x="226" y="641"/>
                    <a:pt x="226" y="641"/>
                    <a:pt x="226" y="641"/>
                  </a:cubicBezTo>
                  <a:cubicBezTo>
                    <a:pt x="187" y="641"/>
                    <a:pt x="149" y="641"/>
                    <a:pt x="110" y="639"/>
                  </a:cubicBezTo>
                  <a:cubicBezTo>
                    <a:pt x="100" y="639"/>
                    <a:pt x="89" y="635"/>
                    <a:pt x="79" y="632"/>
                  </a:cubicBezTo>
                  <a:cubicBezTo>
                    <a:pt x="74" y="631"/>
                    <a:pt x="68" y="628"/>
                    <a:pt x="63" y="628"/>
                  </a:cubicBezTo>
                  <a:cubicBezTo>
                    <a:pt x="62" y="628"/>
                    <a:pt x="61" y="628"/>
                    <a:pt x="61" y="628"/>
                  </a:cubicBezTo>
                  <a:cubicBezTo>
                    <a:pt x="50" y="632"/>
                    <a:pt x="41" y="640"/>
                    <a:pt x="32" y="647"/>
                  </a:cubicBezTo>
                  <a:cubicBezTo>
                    <a:pt x="30" y="649"/>
                    <a:pt x="30" y="656"/>
                    <a:pt x="31" y="660"/>
                  </a:cubicBezTo>
                  <a:cubicBezTo>
                    <a:pt x="35" y="680"/>
                    <a:pt x="42" y="699"/>
                    <a:pt x="46" y="719"/>
                  </a:cubicBezTo>
                  <a:cubicBezTo>
                    <a:pt x="50" y="742"/>
                    <a:pt x="53" y="766"/>
                    <a:pt x="55" y="790"/>
                  </a:cubicBezTo>
                  <a:cubicBezTo>
                    <a:pt x="57" y="808"/>
                    <a:pt x="60" y="813"/>
                    <a:pt x="79" y="816"/>
                  </a:cubicBezTo>
                  <a:cubicBezTo>
                    <a:pt x="81" y="817"/>
                    <a:pt x="83" y="817"/>
                    <a:pt x="85" y="817"/>
                  </a:cubicBezTo>
                  <a:cubicBezTo>
                    <a:pt x="89" y="817"/>
                    <a:pt x="93" y="816"/>
                    <a:pt x="97" y="815"/>
                  </a:cubicBezTo>
                  <a:cubicBezTo>
                    <a:pt x="103" y="812"/>
                    <a:pt x="108" y="807"/>
                    <a:pt x="113" y="801"/>
                  </a:cubicBezTo>
                  <a:cubicBezTo>
                    <a:pt x="118" y="795"/>
                    <a:pt x="122" y="791"/>
                    <a:pt x="126" y="790"/>
                  </a:cubicBezTo>
                  <a:cubicBezTo>
                    <a:pt x="127" y="789"/>
                    <a:pt x="128" y="789"/>
                    <a:pt x="130" y="789"/>
                  </a:cubicBezTo>
                  <a:cubicBezTo>
                    <a:pt x="134" y="789"/>
                    <a:pt x="138" y="791"/>
                    <a:pt x="145" y="796"/>
                  </a:cubicBezTo>
                  <a:cubicBezTo>
                    <a:pt x="164" y="810"/>
                    <a:pt x="184" y="825"/>
                    <a:pt x="206" y="842"/>
                  </a:cubicBezTo>
                  <a:cubicBezTo>
                    <a:pt x="204" y="843"/>
                    <a:pt x="202" y="843"/>
                    <a:pt x="200" y="843"/>
                  </a:cubicBezTo>
                  <a:cubicBezTo>
                    <a:pt x="199" y="843"/>
                    <a:pt x="199" y="843"/>
                    <a:pt x="198" y="843"/>
                  </a:cubicBezTo>
                  <a:cubicBezTo>
                    <a:pt x="211" y="853"/>
                    <a:pt x="226" y="860"/>
                    <a:pt x="240" y="865"/>
                  </a:cubicBezTo>
                  <a:cubicBezTo>
                    <a:pt x="247" y="865"/>
                    <a:pt x="254" y="866"/>
                    <a:pt x="260" y="866"/>
                  </a:cubicBezTo>
                  <a:cubicBezTo>
                    <a:pt x="292" y="866"/>
                    <a:pt x="326" y="861"/>
                    <a:pt x="358" y="854"/>
                  </a:cubicBezTo>
                  <a:cubicBezTo>
                    <a:pt x="360" y="853"/>
                    <a:pt x="361" y="853"/>
                    <a:pt x="363" y="852"/>
                  </a:cubicBezTo>
                  <a:cubicBezTo>
                    <a:pt x="363" y="852"/>
                    <a:pt x="363" y="852"/>
                    <a:pt x="363" y="852"/>
                  </a:cubicBezTo>
                  <a:cubicBezTo>
                    <a:pt x="412" y="831"/>
                    <a:pt x="461" y="811"/>
                    <a:pt x="510" y="790"/>
                  </a:cubicBezTo>
                  <a:cubicBezTo>
                    <a:pt x="514" y="788"/>
                    <a:pt x="517" y="787"/>
                    <a:pt x="520" y="786"/>
                  </a:cubicBezTo>
                  <a:cubicBezTo>
                    <a:pt x="522" y="784"/>
                    <a:pt x="524" y="782"/>
                    <a:pt x="526" y="780"/>
                  </a:cubicBezTo>
                  <a:cubicBezTo>
                    <a:pt x="528" y="779"/>
                    <a:pt x="529" y="778"/>
                    <a:pt x="531" y="777"/>
                  </a:cubicBezTo>
                  <a:cubicBezTo>
                    <a:pt x="532" y="777"/>
                    <a:pt x="533" y="776"/>
                    <a:pt x="534" y="776"/>
                  </a:cubicBezTo>
                  <a:cubicBezTo>
                    <a:pt x="535" y="776"/>
                    <a:pt x="536" y="775"/>
                    <a:pt x="537" y="775"/>
                  </a:cubicBezTo>
                  <a:cubicBezTo>
                    <a:pt x="538" y="775"/>
                    <a:pt x="538" y="774"/>
                    <a:pt x="539" y="774"/>
                  </a:cubicBezTo>
                  <a:cubicBezTo>
                    <a:pt x="558" y="762"/>
                    <a:pt x="578" y="753"/>
                    <a:pt x="595" y="739"/>
                  </a:cubicBezTo>
                  <a:cubicBezTo>
                    <a:pt x="618" y="721"/>
                    <a:pt x="639" y="702"/>
                    <a:pt x="658" y="680"/>
                  </a:cubicBezTo>
                  <a:cubicBezTo>
                    <a:pt x="680" y="656"/>
                    <a:pt x="705" y="631"/>
                    <a:pt x="703" y="593"/>
                  </a:cubicBezTo>
                  <a:cubicBezTo>
                    <a:pt x="702" y="588"/>
                    <a:pt x="703" y="582"/>
                    <a:pt x="706" y="579"/>
                  </a:cubicBezTo>
                  <a:cubicBezTo>
                    <a:pt x="723" y="561"/>
                    <a:pt x="716" y="541"/>
                    <a:pt x="713" y="522"/>
                  </a:cubicBezTo>
                  <a:cubicBezTo>
                    <a:pt x="711" y="508"/>
                    <a:pt x="711" y="493"/>
                    <a:pt x="709" y="478"/>
                  </a:cubicBezTo>
                  <a:cubicBezTo>
                    <a:pt x="722" y="474"/>
                    <a:pt x="732" y="472"/>
                    <a:pt x="742" y="468"/>
                  </a:cubicBezTo>
                  <a:cubicBezTo>
                    <a:pt x="743" y="468"/>
                    <a:pt x="743" y="468"/>
                    <a:pt x="744" y="467"/>
                  </a:cubicBezTo>
                  <a:cubicBezTo>
                    <a:pt x="761" y="460"/>
                    <a:pt x="765" y="441"/>
                    <a:pt x="752" y="427"/>
                  </a:cubicBezTo>
                  <a:cubicBezTo>
                    <a:pt x="749" y="424"/>
                    <a:pt x="745" y="420"/>
                    <a:pt x="741" y="419"/>
                  </a:cubicBezTo>
                  <a:cubicBezTo>
                    <a:pt x="720" y="412"/>
                    <a:pt x="706" y="398"/>
                    <a:pt x="694" y="381"/>
                  </a:cubicBezTo>
                  <a:cubicBezTo>
                    <a:pt x="685" y="368"/>
                    <a:pt x="673" y="356"/>
                    <a:pt x="663" y="343"/>
                  </a:cubicBezTo>
                  <a:cubicBezTo>
                    <a:pt x="658" y="335"/>
                    <a:pt x="652" y="333"/>
                    <a:pt x="644" y="333"/>
                  </a:cubicBezTo>
                  <a:cubicBezTo>
                    <a:pt x="642" y="333"/>
                    <a:pt x="639" y="333"/>
                    <a:pt x="636" y="334"/>
                  </a:cubicBezTo>
                  <a:cubicBezTo>
                    <a:pt x="633" y="334"/>
                    <a:pt x="630" y="335"/>
                    <a:pt x="628" y="336"/>
                  </a:cubicBezTo>
                  <a:cubicBezTo>
                    <a:pt x="621" y="339"/>
                    <a:pt x="617" y="344"/>
                    <a:pt x="615" y="353"/>
                  </a:cubicBezTo>
                  <a:cubicBezTo>
                    <a:pt x="607" y="391"/>
                    <a:pt x="590" y="424"/>
                    <a:pt x="560" y="449"/>
                  </a:cubicBezTo>
                  <a:cubicBezTo>
                    <a:pt x="555" y="454"/>
                    <a:pt x="552" y="466"/>
                    <a:pt x="555" y="472"/>
                  </a:cubicBezTo>
                  <a:cubicBezTo>
                    <a:pt x="557" y="478"/>
                    <a:pt x="568" y="481"/>
                    <a:pt x="575" y="484"/>
                  </a:cubicBezTo>
                  <a:cubicBezTo>
                    <a:pt x="576" y="484"/>
                    <a:pt x="577" y="484"/>
                    <a:pt x="578" y="484"/>
                  </a:cubicBezTo>
                  <a:cubicBezTo>
                    <a:pt x="581" y="484"/>
                    <a:pt x="584" y="483"/>
                    <a:pt x="586" y="482"/>
                  </a:cubicBezTo>
                  <a:cubicBezTo>
                    <a:pt x="586" y="482"/>
                    <a:pt x="586" y="482"/>
                    <a:pt x="586" y="482"/>
                  </a:cubicBezTo>
                  <a:cubicBezTo>
                    <a:pt x="587" y="482"/>
                    <a:pt x="587" y="482"/>
                    <a:pt x="587" y="482"/>
                  </a:cubicBezTo>
                  <a:cubicBezTo>
                    <a:pt x="592" y="480"/>
                    <a:pt x="597" y="479"/>
                    <a:pt x="603" y="479"/>
                  </a:cubicBezTo>
                  <a:cubicBezTo>
                    <a:pt x="612" y="479"/>
                    <a:pt x="622" y="482"/>
                    <a:pt x="632" y="486"/>
                  </a:cubicBezTo>
                  <a:cubicBezTo>
                    <a:pt x="633" y="493"/>
                    <a:pt x="635" y="500"/>
                    <a:pt x="634" y="506"/>
                  </a:cubicBezTo>
                  <a:cubicBezTo>
                    <a:pt x="625" y="551"/>
                    <a:pt x="608" y="591"/>
                    <a:pt x="563" y="616"/>
                  </a:cubicBezTo>
                  <a:cubicBezTo>
                    <a:pt x="559" y="619"/>
                    <a:pt x="554" y="621"/>
                    <a:pt x="550" y="623"/>
                  </a:cubicBezTo>
                  <a:cubicBezTo>
                    <a:pt x="536" y="629"/>
                    <a:pt x="523" y="631"/>
                    <a:pt x="510" y="631"/>
                  </a:cubicBezTo>
                  <a:cubicBezTo>
                    <a:pt x="483" y="631"/>
                    <a:pt x="458" y="618"/>
                    <a:pt x="439" y="592"/>
                  </a:cubicBezTo>
                  <a:cubicBezTo>
                    <a:pt x="433" y="583"/>
                    <a:pt x="428" y="574"/>
                    <a:pt x="422" y="565"/>
                  </a:cubicBezTo>
                  <a:cubicBezTo>
                    <a:pt x="410" y="545"/>
                    <a:pt x="397" y="526"/>
                    <a:pt x="385" y="506"/>
                  </a:cubicBezTo>
                  <a:cubicBezTo>
                    <a:pt x="374" y="490"/>
                    <a:pt x="360" y="474"/>
                    <a:pt x="352" y="456"/>
                  </a:cubicBezTo>
                  <a:cubicBezTo>
                    <a:pt x="337" y="421"/>
                    <a:pt x="323" y="386"/>
                    <a:pt x="314" y="350"/>
                  </a:cubicBezTo>
                  <a:cubicBezTo>
                    <a:pt x="304" y="310"/>
                    <a:pt x="297" y="269"/>
                    <a:pt x="292" y="228"/>
                  </a:cubicBezTo>
                  <a:cubicBezTo>
                    <a:pt x="287" y="192"/>
                    <a:pt x="288" y="156"/>
                    <a:pt x="284" y="121"/>
                  </a:cubicBezTo>
                  <a:cubicBezTo>
                    <a:pt x="282" y="103"/>
                    <a:pt x="277" y="85"/>
                    <a:pt x="270" y="68"/>
                  </a:cubicBezTo>
                  <a:cubicBezTo>
                    <a:pt x="255" y="29"/>
                    <a:pt x="206" y="0"/>
                    <a:pt x="164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1" name="Freeform 466"/>
            <p:cNvSpPr>
              <a:spLocks noEditPoints="1"/>
            </p:cNvSpPr>
            <p:nvPr/>
          </p:nvSpPr>
          <p:spPr bwMode="auto">
            <a:xfrm>
              <a:off x="3400425" y="169862"/>
              <a:ext cx="592138" cy="687388"/>
            </a:xfrm>
            <a:custGeom>
              <a:avLst/>
              <a:gdLst>
                <a:gd name="T0" fmla="*/ 170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2 h 966"/>
                <a:gd name="T8" fmla="*/ 579 w 833"/>
                <a:gd name="T9" fmla="*/ 762 h 966"/>
                <a:gd name="T10" fmla="*/ 713 w 833"/>
                <a:gd name="T11" fmla="*/ 558 h 966"/>
                <a:gd name="T12" fmla="*/ 644 w 833"/>
                <a:gd name="T13" fmla="*/ 548 h 966"/>
                <a:gd name="T14" fmla="*/ 756 w 833"/>
                <a:gd name="T15" fmla="*/ 549 h 966"/>
                <a:gd name="T16" fmla="*/ 723 w 833"/>
                <a:gd name="T17" fmla="*/ 663 h 966"/>
                <a:gd name="T18" fmla="*/ 586 w 833"/>
                <a:gd name="T19" fmla="*/ 846 h 966"/>
                <a:gd name="T20" fmla="*/ 339 w 833"/>
                <a:gd name="T21" fmla="*/ 939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4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5 w 833"/>
                <a:gd name="T35" fmla="*/ 546 h 966"/>
                <a:gd name="T36" fmla="*/ 129 w 833"/>
                <a:gd name="T37" fmla="*/ 267 h 966"/>
                <a:gd name="T38" fmla="*/ 107 w 833"/>
                <a:gd name="T39" fmla="*/ 89 h 966"/>
                <a:gd name="T40" fmla="*/ 143 w 833"/>
                <a:gd name="T41" fmla="*/ 78 h 966"/>
                <a:gd name="T42" fmla="*/ 161 w 833"/>
                <a:gd name="T43" fmla="*/ 7 h 966"/>
                <a:gd name="T44" fmla="*/ 96 w 833"/>
                <a:gd name="T45" fmla="*/ 281 h 966"/>
                <a:gd name="T46" fmla="*/ 321 w 833"/>
                <a:gd name="T47" fmla="*/ 689 h 966"/>
                <a:gd name="T48" fmla="*/ 270 w 833"/>
                <a:gd name="T49" fmla="*/ 809 h 966"/>
                <a:gd name="T50" fmla="*/ 233 w 833"/>
                <a:gd name="T51" fmla="*/ 754 h 966"/>
                <a:gd name="T52" fmla="*/ 91 w 833"/>
                <a:gd name="T53" fmla="*/ 699 h 966"/>
                <a:gd name="T54" fmla="*/ 37 w 833"/>
                <a:gd name="T55" fmla="*/ 681 h 966"/>
                <a:gd name="T56" fmla="*/ 11 w 833"/>
                <a:gd name="T57" fmla="*/ 780 h 966"/>
                <a:gd name="T58" fmla="*/ 48 w 833"/>
                <a:gd name="T59" fmla="*/ 892 h 966"/>
                <a:gd name="T60" fmla="*/ 92 w 833"/>
                <a:gd name="T61" fmla="*/ 866 h 966"/>
                <a:gd name="T62" fmla="*/ 175 w 833"/>
                <a:gd name="T63" fmla="*/ 933 h 966"/>
                <a:gd name="T64" fmla="*/ 210 w 833"/>
                <a:gd name="T65" fmla="*/ 961 h 966"/>
                <a:gd name="T66" fmla="*/ 346 w 833"/>
                <a:gd name="T67" fmla="*/ 960 h 966"/>
                <a:gd name="T68" fmla="*/ 527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7 h 966"/>
                <a:gd name="T76" fmla="*/ 804 w 833"/>
                <a:gd name="T77" fmla="*/ 579 h 966"/>
                <a:gd name="T78" fmla="*/ 808 w 833"/>
                <a:gd name="T79" fmla="*/ 524 h 966"/>
                <a:gd name="T80" fmla="*/ 708 w 833"/>
                <a:gd name="T81" fmla="*/ 419 h 966"/>
                <a:gd name="T82" fmla="*/ 677 w 833"/>
                <a:gd name="T83" fmla="*/ 439 h 966"/>
                <a:gd name="T84" fmla="*/ 619 w 833"/>
                <a:gd name="T85" fmla="*/ 578 h 966"/>
                <a:gd name="T86" fmla="*/ 632 w 833"/>
                <a:gd name="T87" fmla="*/ 577 h 966"/>
                <a:gd name="T88" fmla="*/ 682 w 833"/>
                <a:gd name="T89" fmla="*/ 587 h 966"/>
                <a:gd name="T90" fmla="*/ 576 w 833"/>
                <a:gd name="T91" fmla="*/ 728 h 966"/>
                <a:gd name="T92" fmla="*/ 442 w 833"/>
                <a:gd name="T93" fmla="*/ 651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80"/>
                  </a:moveTo>
                  <a:cubicBezTo>
                    <a:pt x="156" y="80"/>
                    <a:pt x="158" y="79"/>
                    <a:pt x="160" y="79"/>
                  </a:cubicBezTo>
                  <a:cubicBezTo>
                    <a:pt x="170" y="76"/>
                    <a:pt x="174" y="64"/>
                    <a:pt x="170" y="47"/>
                  </a:cubicBezTo>
                  <a:cubicBezTo>
                    <a:pt x="169" y="44"/>
                    <a:pt x="168" y="42"/>
                    <a:pt x="168" y="39"/>
                  </a:cubicBezTo>
                  <a:cubicBezTo>
                    <a:pt x="181" y="36"/>
                    <a:pt x="193" y="34"/>
                    <a:pt x="206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3"/>
                    <a:pt x="315" y="166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90"/>
                    <a:pt x="361" y="565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2"/>
                  </a:cubicBezTo>
                  <a:cubicBezTo>
                    <a:pt x="466" y="761"/>
                    <a:pt x="490" y="771"/>
                    <a:pt x="518" y="771"/>
                  </a:cubicBezTo>
                  <a:cubicBezTo>
                    <a:pt x="519" y="771"/>
                    <a:pt x="520" y="771"/>
                    <a:pt x="521" y="771"/>
                  </a:cubicBezTo>
                  <a:cubicBezTo>
                    <a:pt x="542" y="770"/>
                    <a:pt x="561" y="767"/>
                    <a:pt x="579" y="762"/>
                  </a:cubicBezTo>
                  <a:cubicBezTo>
                    <a:pt x="624" y="748"/>
                    <a:pt x="660" y="717"/>
                    <a:pt x="684" y="671"/>
                  </a:cubicBezTo>
                  <a:cubicBezTo>
                    <a:pt x="699" y="642"/>
                    <a:pt x="705" y="609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10" y="543"/>
                    <a:pt x="706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3" y="541"/>
                    <a:pt x="662" y="544"/>
                    <a:pt x="644" y="548"/>
                  </a:cubicBezTo>
                  <a:cubicBezTo>
                    <a:pt x="664" y="512"/>
                    <a:pt x="682" y="482"/>
                    <a:pt x="701" y="449"/>
                  </a:cubicBezTo>
                  <a:cubicBezTo>
                    <a:pt x="733" y="471"/>
                    <a:pt x="755" y="500"/>
                    <a:pt x="772" y="536"/>
                  </a:cubicBezTo>
                  <a:cubicBezTo>
                    <a:pt x="766" y="541"/>
                    <a:pt x="761" y="546"/>
                    <a:pt x="756" y="549"/>
                  </a:cubicBezTo>
                  <a:cubicBezTo>
                    <a:pt x="740" y="557"/>
                    <a:pt x="737" y="570"/>
                    <a:pt x="739" y="586"/>
                  </a:cubicBezTo>
                  <a:cubicBezTo>
                    <a:pt x="742" y="608"/>
                    <a:pt x="746" y="630"/>
                    <a:pt x="725" y="648"/>
                  </a:cubicBezTo>
                  <a:cubicBezTo>
                    <a:pt x="722" y="650"/>
                    <a:pt x="723" y="658"/>
                    <a:pt x="723" y="663"/>
                  </a:cubicBezTo>
                  <a:cubicBezTo>
                    <a:pt x="728" y="704"/>
                    <a:pt x="714" y="738"/>
                    <a:pt x="684" y="766"/>
                  </a:cubicBezTo>
                  <a:cubicBezTo>
                    <a:pt x="668" y="782"/>
                    <a:pt x="654" y="799"/>
                    <a:pt x="637" y="813"/>
                  </a:cubicBezTo>
                  <a:cubicBezTo>
                    <a:pt x="622" y="826"/>
                    <a:pt x="604" y="837"/>
                    <a:pt x="586" y="846"/>
                  </a:cubicBezTo>
                  <a:cubicBezTo>
                    <a:pt x="550" y="863"/>
                    <a:pt x="514" y="881"/>
                    <a:pt x="476" y="895"/>
                  </a:cubicBezTo>
                  <a:cubicBezTo>
                    <a:pt x="454" y="903"/>
                    <a:pt x="432" y="911"/>
                    <a:pt x="409" y="918"/>
                  </a:cubicBezTo>
                  <a:cubicBezTo>
                    <a:pt x="386" y="925"/>
                    <a:pt x="363" y="932"/>
                    <a:pt x="339" y="939"/>
                  </a:cubicBezTo>
                  <a:cubicBezTo>
                    <a:pt x="330" y="942"/>
                    <a:pt x="320" y="943"/>
                    <a:pt x="310" y="943"/>
                  </a:cubicBezTo>
                  <a:cubicBezTo>
                    <a:pt x="289" y="943"/>
                    <a:pt x="268" y="937"/>
                    <a:pt x="248" y="930"/>
                  </a:cubicBezTo>
                  <a:cubicBezTo>
                    <a:pt x="206" y="917"/>
                    <a:pt x="169" y="892"/>
                    <a:pt x="136" y="863"/>
                  </a:cubicBezTo>
                  <a:cubicBezTo>
                    <a:pt x="132" y="859"/>
                    <a:pt x="126" y="855"/>
                    <a:pt x="124" y="849"/>
                  </a:cubicBezTo>
                  <a:cubicBezTo>
                    <a:pt x="117" y="829"/>
                    <a:pt x="100" y="821"/>
                    <a:pt x="80" y="809"/>
                  </a:cubicBezTo>
                  <a:cubicBezTo>
                    <a:pt x="75" y="843"/>
                    <a:pt x="75" y="843"/>
                    <a:pt x="51" y="851"/>
                  </a:cubicBezTo>
                  <a:cubicBezTo>
                    <a:pt x="33" y="831"/>
                    <a:pt x="48" y="806"/>
                    <a:pt x="43" y="784"/>
                  </a:cubicBezTo>
                  <a:cubicBezTo>
                    <a:pt x="37" y="762"/>
                    <a:pt x="35" y="740"/>
                    <a:pt x="32" y="716"/>
                  </a:cubicBezTo>
                  <a:cubicBezTo>
                    <a:pt x="37" y="714"/>
                    <a:pt x="42" y="714"/>
                    <a:pt x="47" y="714"/>
                  </a:cubicBezTo>
                  <a:cubicBezTo>
                    <a:pt x="70" y="714"/>
                    <a:pt x="91" y="724"/>
                    <a:pt x="113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60"/>
                  </a:cubicBezTo>
                  <a:cubicBezTo>
                    <a:pt x="143" y="766"/>
                    <a:pt x="142" y="778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3" y="826"/>
                  </a:cubicBezTo>
                  <a:cubicBezTo>
                    <a:pt x="239" y="831"/>
                    <a:pt x="255" y="833"/>
                    <a:pt x="271" y="833"/>
                  </a:cubicBezTo>
                  <a:cubicBezTo>
                    <a:pt x="286" y="833"/>
                    <a:pt x="300" y="831"/>
                    <a:pt x="314" y="826"/>
                  </a:cubicBezTo>
                  <a:cubicBezTo>
                    <a:pt x="336" y="819"/>
                    <a:pt x="357" y="807"/>
                    <a:pt x="376" y="788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5" y="648"/>
                    <a:pt x="321" y="597"/>
                    <a:pt x="305" y="546"/>
                  </a:cubicBezTo>
                  <a:cubicBezTo>
                    <a:pt x="299" y="529"/>
                    <a:pt x="294" y="511"/>
                    <a:pt x="287" y="495"/>
                  </a:cubicBezTo>
                  <a:cubicBezTo>
                    <a:pt x="253" y="418"/>
                    <a:pt x="209" y="348"/>
                    <a:pt x="155" y="284"/>
                  </a:cubicBezTo>
                  <a:cubicBezTo>
                    <a:pt x="148" y="276"/>
                    <a:pt x="138" y="270"/>
                    <a:pt x="129" y="267"/>
                  </a:cubicBezTo>
                  <a:cubicBezTo>
                    <a:pt x="73" y="245"/>
                    <a:pt x="41" y="171"/>
                    <a:pt x="65" y="116"/>
                  </a:cubicBezTo>
                  <a:cubicBezTo>
                    <a:pt x="66" y="113"/>
                    <a:pt x="67" y="109"/>
                    <a:pt x="69" y="108"/>
                  </a:cubicBezTo>
                  <a:cubicBezTo>
                    <a:pt x="82" y="101"/>
                    <a:pt x="96" y="97"/>
                    <a:pt x="107" y="89"/>
                  </a:cubicBezTo>
                  <a:cubicBezTo>
                    <a:pt x="114" y="84"/>
                    <a:pt x="119" y="79"/>
                    <a:pt x="126" y="77"/>
                  </a:cubicBezTo>
                  <a:cubicBezTo>
                    <a:pt x="128" y="76"/>
                    <a:pt x="130" y="76"/>
                    <a:pt x="133" y="76"/>
                  </a:cubicBezTo>
                  <a:cubicBezTo>
                    <a:pt x="136" y="76"/>
                    <a:pt x="139" y="76"/>
                    <a:pt x="143" y="78"/>
                  </a:cubicBezTo>
                  <a:cubicBezTo>
                    <a:pt x="147" y="79"/>
                    <a:pt x="151" y="80"/>
                    <a:pt x="154" y="80"/>
                  </a:cubicBezTo>
                  <a:moveTo>
                    <a:pt x="204" y="0"/>
                  </a:moveTo>
                  <a:cubicBezTo>
                    <a:pt x="189" y="0"/>
                    <a:pt x="175" y="3"/>
                    <a:pt x="161" y="7"/>
                  </a:cubicBezTo>
                  <a:cubicBezTo>
                    <a:pt x="136" y="15"/>
                    <a:pt x="113" y="29"/>
                    <a:pt x="91" y="44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3"/>
                    <a:pt x="161" y="333"/>
                  </a:cubicBezTo>
                  <a:cubicBezTo>
                    <a:pt x="215" y="397"/>
                    <a:pt x="257" y="470"/>
                    <a:pt x="277" y="552"/>
                  </a:cubicBezTo>
                  <a:cubicBezTo>
                    <a:pt x="289" y="598"/>
                    <a:pt x="305" y="643"/>
                    <a:pt x="321" y="689"/>
                  </a:cubicBezTo>
                  <a:cubicBezTo>
                    <a:pt x="330" y="716"/>
                    <a:pt x="346" y="743"/>
                    <a:pt x="343" y="772"/>
                  </a:cubicBezTo>
                  <a:cubicBezTo>
                    <a:pt x="320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9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70"/>
                    <a:pt x="222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40" y="714"/>
                    <a:pt x="227" y="715"/>
                    <a:pt x="218" y="714"/>
                  </a:cubicBezTo>
                  <a:cubicBezTo>
                    <a:pt x="175" y="709"/>
                    <a:pt x="133" y="705"/>
                    <a:pt x="91" y="699"/>
                  </a:cubicBezTo>
                  <a:cubicBezTo>
                    <a:pt x="79" y="698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9" y="681"/>
                    <a:pt x="38" y="681"/>
                    <a:pt x="37" y="681"/>
                  </a:cubicBezTo>
                  <a:cubicBezTo>
                    <a:pt x="26" y="685"/>
                    <a:pt x="15" y="692"/>
                    <a:pt x="4" y="699"/>
                  </a:cubicBezTo>
                  <a:cubicBezTo>
                    <a:pt x="1" y="701"/>
                    <a:pt x="0" y="709"/>
                    <a:pt x="1" y="714"/>
                  </a:cubicBezTo>
                  <a:cubicBezTo>
                    <a:pt x="4" y="736"/>
                    <a:pt x="9" y="758"/>
                    <a:pt x="11" y="780"/>
                  </a:cubicBezTo>
                  <a:cubicBezTo>
                    <a:pt x="14" y="806"/>
                    <a:pt x="14" y="833"/>
                    <a:pt x="14" y="859"/>
                  </a:cubicBezTo>
                  <a:cubicBezTo>
                    <a:pt x="14" y="880"/>
                    <a:pt x="17" y="885"/>
                    <a:pt x="37" y="891"/>
                  </a:cubicBezTo>
                  <a:cubicBezTo>
                    <a:pt x="41" y="892"/>
                    <a:pt x="44" y="892"/>
                    <a:pt x="48" y="892"/>
                  </a:cubicBezTo>
                  <a:cubicBezTo>
                    <a:pt x="51" y="892"/>
                    <a:pt x="54" y="892"/>
                    <a:pt x="57" y="891"/>
                  </a:cubicBezTo>
                  <a:cubicBezTo>
                    <a:pt x="64" y="888"/>
                    <a:pt x="71" y="884"/>
                    <a:pt x="77" y="877"/>
                  </a:cubicBezTo>
                  <a:cubicBezTo>
                    <a:pt x="83" y="871"/>
                    <a:pt x="87" y="868"/>
                    <a:pt x="92" y="866"/>
                  </a:cubicBezTo>
                  <a:cubicBezTo>
                    <a:pt x="93" y="866"/>
                    <a:pt x="94" y="866"/>
                    <a:pt x="95" y="866"/>
                  </a:cubicBezTo>
                  <a:cubicBezTo>
                    <a:pt x="100" y="866"/>
                    <a:pt x="105" y="869"/>
                    <a:pt x="112" y="875"/>
                  </a:cubicBezTo>
                  <a:cubicBezTo>
                    <a:pt x="132" y="893"/>
                    <a:pt x="152" y="912"/>
                    <a:pt x="175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5"/>
                    <a:pt x="210" y="961"/>
                  </a:cubicBezTo>
                  <a:cubicBezTo>
                    <a:pt x="230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3"/>
                  </a:cubicBezTo>
                  <a:cubicBezTo>
                    <a:pt x="343" y="962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3" y="943"/>
                    <a:pt x="459" y="925"/>
                    <a:pt x="515" y="908"/>
                  </a:cubicBezTo>
                  <a:cubicBezTo>
                    <a:pt x="519" y="907"/>
                    <a:pt x="523" y="905"/>
                    <a:pt x="527" y="904"/>
                  </a:cubicBezTo>
                  <a:cubicBezTo>
                    <a:pt x="529" y="902"/>
                    <a:pt x="531" y="901"/>
                    <a:pt x="534" y="899"/>
                  </a:cubicBezTo>
                  <a:cubicBezTo>
                    <a:pt x="535" y="898"/>
                    <a:pt x="537" y="897"/>
                    <a:pt x="539" y="896"/>
                  </a:cubicBezTo>
                  <a:cubicBezTo>
                    <a:pt x="540" y="896"/>
                    <a:pt x="541" y="895"/>
                    <a:pt x="542" y="895"/>
                  </a:cubicBezTo>
                  <a:cubicBezTo>
                    <a:pt x="543" y="895"/>
                    <a:pt x="545" y="895"/>
                    <a:pt x="546" y="894"/>
                  </a:cubicBezTo>
                  <a:cubicBezTo>
                    <a:pt x="547" y="894"/>
                    <a:pt x="548" y="894"/>
                    <a:pt x="549" y="893"/>
                  </a:cubicBezTo>
                  <a:cubicBezTo>
                    <a:pt x="570" y="883"/>
                    <a:pt x="594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7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7"/>
                  </a:cubicBezTo>
                  <a:cubicBezTo>
                    <a:pt x="774" y="679"/>
                    <a:pt x="768" y="657"/>
                    <a:pt x="767" y="634"/>
                  </a:cubicBezTo>
                  <a:cubicBezTo>
                    <a:pt x="767" y="619"/>
                    <a:pt x="767" y="603"/>
                    <a:pt x="767" y="586"/>
                  </a:cubicBezTo>
                  <a:cubicBezTo>
                    <a:pt x="782" y="583"/>
                    <a:pt x="793" y="581"/>
                    <a:pt x="804" y="579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2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8"/>
                    <a:pt x="761" y="478"/>
                  </a:cubicBezTo>
                  <a:cubicBezTo>
                    <a:pt x="752" y="462"/>
                    <a:pt x="741" y="448"/>
                    <a:pt x="731" y="432"/>
                  </a:cubicBezTo>
                  <a:cubicBezTo>
                    <a:pt x="725" y="422"/>
                    <a:pt x="718" y="419"/>
                    <a:pt x="708" y="419"/>
                  </a:cubicBezTo>
                  <a:cubicBezTo>
                    <a:pt x="706" y="419"/>
                    <a:pt x="704" y="419"/>
                    <a:pt x="702" y="419"/>
                  </a:cubicBezTo>
                  <a:cubicBezTo>
                    <a:pt x="698" y="419"/>
                    <a:pt x="695" y="420"/>
                    <a:pt x="693" y="421"/>
                  </a:cubicBezTo>
                  <a:cubicBezTo>
                    <a:pt x="685" y="423"/>
                    <a:pt x="680" y="428"/>
                    <a:pt x="677" y="439"/>
                  </a:cubicBezTo>
                  <a:cubicBezTo>
                    <a:pt x="665" y="480"/>
                    <a:pt x="642" y="514"/>
                    <a:pt x="606" y="538"/>
                  </a:cubicBezTo>
                  <a:cubicBezTo>
                    <a:pt x="600" y="542"/>
                    <a:pt x="596" y="556"/>
                    <a:pt x="598" y="563"/>
                  </a:cubicBezTo>
                  <a:cubicBezTo>
                    <a:pt x="600" y="569"/>
                    <a:pt x="611" y="574"/>
                    <a:pt x="619" y="578"/>
                  </a:cubicBezTo>
                  <a:cubicBezTo>
                    <a:pt x="621" y="578"/>
                    <a:pt x="622" y="579"/>
                    <a:pt x="624" y="579"/>
                  </a:cubicBezTo>
                  <a:cubicBezTo>
                    <a:pt x="627" y="579"/>
                    <a:pt x="629" y="578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6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7"/>
                  </a:cubicBezTo>
                  <a:cubicBezTo>
                    <a:pt x="682" y="594"/>
                    <a:pt x="684" y="602"/>
                    <a:pt x="681" y="608"/>
                  </a:cubicBezTo>
                  <a:cubicBezTo>
                    <a:pt x="666" y="658"/>
                    <a:pt x="643" y="699"/>
                    <a:pt x="592" y="722"/>
                  </a:cubicBezTo>
                  <a:cubicBezTo>
                    <a:pt x="587" y="724"/>
                    <a:pt x="581" y="727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1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3"/>
                    <a:pt x="383" y="544"/>
                    <a:pt x="376" y="523"/>
                  </a:cubicBezTo>
                  <a:cubicBezTo>
                    <a:pt x="364" y="484"/>
                    <a:pt x="352" y="443"/>
                    <a:pt x="346" y="402"/>
                  </a:cubicBezTo>
                  <a:cubicBezTo>
                    <a:pt x="339" y="357"/>
                    <a:pt x="336" y="311"/>
                    <a:pt x="335" y="266"/>
                  </a:cubicBezTo>
                  <a:cubicBezTo>
                    <a:pt x="333" y="226"/>
                    <a:pt x="338" y="187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3"/>
                    <a:pt x="265" y="6"/>
                    <a:pt x="218" y="1"/>
                  </a:cubicBezTo>
                  <a:cubicBezTo>
                    <a:pt x="213" y="1"/>
                    <a:pt x="209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2" name="Freeform 467"/>
            <p:cNvSpPr>
              <a:spLocks noEditPoints="1"/>
            </p:cNvSpPr>
            <p:nvPr/>
          </p:nvSpPr>
          <p:spPr bwMode="auto">
            <a:xfrm>
              <a:off x="-1304925" y="-1339851"/>
              <a:ext cx="620713" cy="412750"/>
            </a:xfrm>
            <a:custGeom>
              <a:avLst/>
              <a:gdLst>
                <a:gd name="T0" fmla="*/ 701 w 873"/>
                <a:gd name="T1" fmla="*/ 356 h 581"/>
                <a:gd name="T2" fmla="*/ 707 w 873"/>
                <a:gd name="T3" fmla="*/ 403 h 581"/>
                <a:gd name="T4" fmla="*/ 347 w 873"/>
                <a:gd name="T5" fmla="*/ 392 h 581"/>
                <a:gd name="T6" fmla="*/ 30 w 873"/>
                <a:gd name="T7" fmla="*/ 390 h 581"/>
                <a:gd name="T8" fmla="*/ 39 w 873"/>
                <a:gd name="T9" fmla="*/ 260 h 581"/>
                <a:gd name="T10" fmla="*/ 140 w 873"/>
                <a:gd name="T11" fmla="*/ 281 h 581"/>
                <a:gd name="T12" fmla="*/ 164 w 873"/>
                <a:gd name="T13" fmla="*/ 326 h 581"/>
                <a:gd name="T14" fmla="*/ 267 w 873"/>
                <a:gd name="T15" fmla="*/ 394 h 581"/>
                <a:gd name="T16" fmla="*/ 258 w 873"/>
                <a:gd name="T17" fmla="*/ 529 h 581"/>
                <a:gd name="T18" fmla="*/ 156 w 873"/>
                <a:gd name="T19" fmla="*/ 554 h 581"/>
                <a:gd name="T20" fmla="*/ 172 w 873"/>
                <a:gd name="T21" fmla="*/ 462 h 581"/>
                <a:gd name="T22" fmla="*/ 98 w 873"/>
                <a:gd name="T23" fmla="*/ 436 h 581"/>
                <a:gd name="T24" fmla="*/ 41 w 873"/>
                <a:gd name="T25" fmla="*/ 391 h 581"/>
                <a:gd name="T26" fmla="*/ 387 w 873"/>
                <a:gd name="T27" fmla="*/ 288 h 581"/>
                <a:gd name="T28" fmla="*/ 250 w 873"/>
                <a:gd name="T29" fmla="*/ 230 h 581"/>
                <a:gd name="T30" fmla="*/ 805 w 873"/>
                <a:gd name="T31" fmla="*/ 283 h 581"/>
                <a:gd name="T32" fmla="*/ 805 w 873"/>
                <a:gd name="T33" fmla="*/ 328 h 581"/>
                <a:gd name="T34" fmla="*/ 736 w 873"/>
                <a:gd name="T35" fmla="*/ 250 h 581"/>
                <a:gd name="T36" fmla="*/ 599 w 873"/>
                <a:gd name="T37" fmla="*/ 249 h 581"/>
                <a:gd name="T38" fmla="*/ 640 w 873"/>
                <a:gd name="T39" fmla="*/ 245 h 581"/>
                <a:gd name="T40" fmla="*/ 734 w 873"/>
                <a:gd name="T41" fmla="*/ 302 h 581"/>
                <a:gd name="T42" fmla="*/ 661 w 873"/>
                <a:gd name="T43" fmla="*/ 306 h 581"/>
                <a:gd name="T44" fmla="*/ 522 w 873"/>
                <a:gd name="T45" fmla="*/ 451 h 581"/>
                <a:gd name="T46" fmla="*/ 557 w 873"/>
                <a:gd name="T47" fmla="*/ 358 h 581"/>
                <a:gd name="T48" fmla="*/ 542 w 873"/>
                <a:gd name="T49" fmla="*/ 213 h 581"/>
                <a:gd name="T50" fmla="*/ 404 w 873"/>
                <a:gd name="T51" fmla="*/ 146 h 581"/>
                <a:gd name="T52" fmla="*/ 498 w 873"/>
                <a:gd name="T53" fmla="*/ 144 h 581"/>
                <a:gd name="T54" fmla="*/ 498 w 873"/>
                <a:gd name="T55" fmla="*/ 166 h 581"/>
                <a:gd name="T56" fmla="*/ 455 w 873"/>
                <a:gd name="T57" fmla="*/ 203 h 581"/>
                <a:gd name="T58" fmla="*/ 394 w 873"/>
                <a:gd name="T59" fmla="*/ 423 h 581"/>
                <a:gd name="T60" fmla="*/ 490 w 873"/>
                <a:gd name="T61" fmla="*/ 460 h 581"/>
                <a:gd name="T62" fmla="*/ 412 w 873"/>
                <a:gd name="T63" fmla="*/ 490 h 581"/>
                <a:gd name="T64" fmla="*/ 287 w 873"/>
                <a:gd name="T65" fmla="*/ 413 h 581"/>
                <a:gd name="T66" fmla="*/ 361 w 873"/>
                <a:gd name="T67" fmla="*/ 411 h 581"/>
                <a:gd name="T68" fmla="*/ 354 w 873"/>
                <a:gd name="T69" fmla="*/ 328 h 581"/>
                <a:gd name="T70" fmla="*/ 308 w 873"/>
                <a:gd name="T71" fmla="*/ 200 h 581"/>
                <a:gd name="T72" fmla="*/ 128 w 873"/>
                <a:gd name="T73" fmla="*/ 226 h 581"/>
                <a:gd name="T74" fmla="*/ 168 w 873"/>
                <a:gd name="T75" fmla="*/ 133 h 581"/>
                <a:gd name="T76" fmla="*/ 184 w 873"/>
                <a:gd name="T77" fmla="*/ 72 h 581"/>
                <a:gd name="T78" fmla="*/ 246 w 873"/>
                <a:gd name="T79" fmla="*/ 107 h 581"/>
                <a:gd name="T80" fmla="*/ 199 w 873"/>
                <a:gd name="T81" fmla="*/ 157 h 581"/>
                <a:gd name="T82" fmla="*/ 177 w 873"/>
                <a:gd name="T83" fmla="*/ 208 h 581"/>
                <a:gd name="T84" fmla="*/ 155 w 873"/>
                <a:gd name="T85" fmla="*/ 0 h 581"/>
                <a:gd name="T86" fmla="*/ 44 w 873"/>
                <a:gd name="T87" fmla="*/ 212 h 581"/>
                <a:gd name="T88" fmla="*/ 15 w 873"/>
                <a:gd name="T89" fmla="*/ 402 h 581"/>
                <a:gd name="T90" fmla="*/ 74 w 873"/>
                <a:gd name="T91" fmla="*/ 496 h 581"/>
                <a:gd name="T92" fmla="*/ 136 w 873"/>
                <a:gd name="T93" fmla="*/ 581 h 581"/>
                <a:gd name="T94" fmla="*/ 228 w 873"/>
                <a:gd name="T95" fmla="*/ 547 h 581"/>
                <a:gd name="T96" fmla="*/ 689 w 873"/>
                <a:gd name="T97" fmla="*/ 430 h 581"/>
                <a:gd name="T98" fmla="*/ 834 w 873"/>
                <a:gd name="T99" fmla="*/ 343 h 581"/>
                <a:gd name="T100" fmla="*/ 820 w 873"/>
                <a:gd name="T101" fmla="*/ 244 h 581"/>
                <a:gd name="T102" fmla="*/ 716 w 873"/>
                <a:gd name="T103" fmla="*/ 236 h 581"/>
                <a:gd name="T104" fmla="*/ 648 w 873"/>
                <a:gd name="T105" fmla="*/ 142 h 581"/>
                <a:gd name="T106" fmla="*/ 556 w 873"/>
                <a:gd name="T107" fmla="*/ 160 h 581"/>
                <a:gd name="T108" fmla="*/ 455 w 873"/>
                <a:gd name="T109" fmla="*/ 128 h 581"/>
                <a:gd name="T110" fmla="*/ 376 w 873"/>
                <a:gd name="T111" fmla="*/ 122 h 581"/>
                <a:gd name="T112" fmla="*/ 272 w 873"/>
                <a:gd name="T113" fmla="*/ 206 h 581"/>
                <a:gd name="T114" fmla="*/ 210 w 873"/>
                <a:gd name="T115" fmla="*/ 9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3" h="581">
                  <a:moveTo>
                    <a:pt x="658" y="415"/>
                  </a:moveTo>
                  <a:cubicBezTo>
                    <a:pt x="659" y="404"/>
                    <a:pt x="661" y="397"/>
                    <a:pt x="669" y="394"/>
                  </a:cubicBezTo>
                  <a:cubicBezTo>
                    <a:pt x="670" y="394"/>
                    <a:pt x="671" y="393"/>
                    <a:pt x="672" y="393"/>
                  </a:cubicBezTo>
                  <a:cubicBezTo>
                    <a:pt x="680" y="391"/>
                    <a:pt x="688" y="389"/>
                    <a:pt x="695" y="386"/>
                  </a:cubicBezTo>
                  <a:cubicBezTo>
                    <a:pt x="701" y="383"/>
                    <a:pt x="710" y="379"/>
                    <a:pt x="710" y="375"/>
                  </a:cubicBezTo>
                  <a:cubicBezTo>
                    <a:pt x="711" y="368"/>
                    <a:pt x="706" y="361"/>
                    <a:pt x="701" y="356"/>
                  </a:cubicBezTo>
                  <a:cubicBezTo>
                    <a:pt x="698" y="351"/>
                    <a:pt x="691" y="350"/>
                    <a:pt x="685" y="347"/>
                  </a:cubicBezTo>
                  <a:cubicBezTo>
                    <a:pt x="680" y="343"/>
                    <a:pt x="674" y="339"/>
                    <a:pt x="668" y="334"/>
                  </a:cubicBezTo>
                  <a:cubicBezTo>
                    <a:pt x="670" y="332"/>
                    <a:pt x="671" y="330"/>
                    <a:pt x="672" y="328"/>
                  </a:cubicBezTo>
                  <a:cubicBezTo>
                    <a:pt x="692" y="330"/>
                    <a:pt x="712" y="331"/>
                    <a:pt x="734" y="332"/>
                  </a:cubicBezTo>
                  <a:cubicBezTo>
                    <a:pt x="731" y="345"/>
                    <a:pt x="729" y="358"/>
                    <a:pt x="724" y="369"/>
                  </a:cubicBezTo>
                  <a:cubicBezTo>
                    <a:pt x="720" y="380"/>
                    <a:pt x="714" y="390"/>
                    <a:pt x="707" y="403"/>
                  </a:cubicBezTo>
                  <a:cubicBezTo>
                    <a:pt x="693" y="406"/>
                    <a:pt x="677" y="410"/>
                    <a:pt x="658" y="415"/>
                  </a:cubicBezTo>
                  <a:moveTo>
                    <a:pt x="188" y="320"/>
                  </a:moveTo>
                  <a:cubicBezTo>
                    <a:pt x="193" y="316"/>
                    <a:pt x="198" y="311"/>
                    <a:pt x="203" y="308"/>
                  </a:cubicBezTo>
                  <a:cubicBezTo>
                    <a:pt x="223" y="296"/>
                    <a:pt x="239" y="282"/>
                    <a:pt x="231" y="256"/>
                  </a:cubicBezTo>
                  <a:cubicBezTo>
                    <a:pt x="270" y="298"/>
                    <a:pt x="308" y="340"/>
                    <a:pt x="346" y="382"/>
                  </a:cubicBezTo>
                  <a:cubicBezTo>
                    <a:pt x="348" y="383"/>
                    <a:pt x="347" y="388"/>
                    <a:pt x="347" y="392"/>
                  </a:cubicBezTo>
                  <a:cubicBezTo>
                    <a:pt x="343" y="393"/>
                    <a:pt x="339" y="393"/>
                    <a:pt x="335" y="393"/>
                  </a:cubicBezTo>
                  <a:cubicBezTo>
                    <a:pt x="305" y="393"/>
                    <a:pt x="283" y="376"/>
                    <a:pt x="259" y="362"/>
                  </a:cubicBezTo>
                  <a:cubicBezTo>
                    <a:pt x="259" y="328"/>
                    <a:pt x="252" y="320"/>
                    <a:pt x="206" y="320"/>
                  </a:cubicBezTo>
                  <a:cubicBezTo>
                    <a:pt x="201" y="320"/>
                    <a:pt x="195" y="320"/>
                    <a:pt x="188" y="320"/>
                  </a:cubicBezTo>
                  <a:moveTo>
                    <a:pt x="41" y="391"/>
                  </a:moveTo>
                  <a:cubicBezTo>
                    <a:pt x="38" y="391"/>
                    <a:pt x="34" y="390"/>
                    <a:pt x="30" y="390"/>
                  </a:cubicBezTo>
                  <a:cubicBezTo>
                    <a:pt x="30" y="386"/>
                    <a:pt x="30" y="383"/>
                    <a:pt x="30" y="379"/>
                  </a:cubicBezTo>
                  <a:cubicBezTo>
                    <a:pt x="43" y="369"/>
                    <a:pt x="56" y="359"/>
                    <a:pt x="69" y="350"/>
                  </a:cubicBezTo>
                  <a:cubicBezTo>
                    <a:pt x="75" y="346"/>
                    <a:pt x="82" y="343"/>
                    <a:pt x="88" y="339"/>
                  </a:cubicBezTo>
                  <a:cubicBezTo>
                    <a:pt x="103" y="328"/>
                    <a:pt x="102" y="315"/>
                    <a:pt x="85" y="307"/>
                  </a:cubicBezTo>
                  <a:cubicBezTo>
                    <a:pt x="74" y="303"/>
                    <a:pt x="64" y="299"/>
                    <a:pt x="54" y="293"/>
                  </a:cubicBezTo>
                  <a:cubicBezTo>
                    <a:pt x="37" y="284"/>
                    <a:pt x="35" y="278"/>
                    <a:pt x="39" y="260"/>
                  </a:cubicBezTo>
                  <a:cubicBezTo>
                    <a:pt x="41" y="252"/>
                    <a:pt x="44" y="244"/>
                    <a:pt x="46" y="235"/>
                  </a:cubicBezTo>
                  <a:cubicBezTo>
                    <a:pt x="49" y="234"/>
                    <a:pt x="52" y="234"/>
                    <a:pt x="55" y="234"/>
                  </a:cubicBezTo>
                  <a:cubicBezTo>
                    <a:pt x="70" y="234"/>
                    <a:pt x="79" y="245"/>
                    <a:pt x="89" y="253"/>
                  </a:cubicBezTo>
                  <a:cubicBezTo>
                    <a:pt x="91" y="254"/>
                    <a:pt x="92" y="257"/>
                    <a:pt x="93" y="259"/>
                  </a:cubicBezTo>
                  <a:cubicBezTo>
                    <a:pt x="106" y="276"/>
                    <a:pt x="115" y="284"/>
                    <a:pt x="126" y="284"/>
                  </a:cubicBezTo>
                  <a:cubicBezTo>
                    <a:pt x="130" y="284"/>
                    <a:pt x="135" y="283"/>
                    <a:pt x="140" y="281"/>
                  </a:cubicBezTo>
                  <a:cubicBezTo>
                    <a:pt x="146" y="278"/>
                    <a:pt x="152" y="275"/>
                    <a:pt x="159" y="270"/>
                  </a:cubicBezTo>
                  <a:cubicBezTo>
                    <a:pt x="162" y="268"/>
                    <a:pt x="165" y="266"/>
                    <a:pt x="169" y="265"/>
                  </a:cubicBezTo>
                  <a:cubicBezTo>
                    <a:pt x="171" y="263"/>
                    <a:pt x="174" y="263"/>
                    <a:pt x="176" y="263"/>
                  </a:cubicBezTo>
                  <a:cubicBezTo>
                    <a:pt x="179" y="263"/>
                    <a:pt x="182" y="264"/>
                    <a:pt x="185" y="266"/>
                  </a:cubicBezTo>
                  <a:cubicBezTo>
                    <a:pt x="199" y="274"/>
                    <a:pt x="200" y="287"/>
                    <a:pt x="185" y="298"/>
                  </a:cubicBezTo>
                  <a:cubicBezTo>
                    <a:pt x="174" y="306"/>
                    <a:pt x="166" y="313"/>
                    <a:pt x="164" y="326"/>
                  </a:cubicBezTo>
                  <a:cubicBezTo>
                    <a:pt x="161" y="342"/>
                    <a:pt x="166" y="349"/>
                    <a:pt x="180" y="349"/>
                  </a:cubicBezTo>
                  <a:cubicBezTo>
                    <a:pt x="183" y="349"/>
                    <a:pt x="186" y="349"/>
                    <a:pt x="189" y="349"/>
                  </a:cubicBezTo>
                  <a:cubicBezTo>
                    <a:pt x="197" y="347"/>
                    <a:pt x="205" y="345"/>
                    <a:pt x="213" y="345"/>
                  </a:cubicBezTo>
                  <a:cubicBezTo>
                    <a:pt x="220" y="345"/>
                    <a:pt x="226" y="346"/>
                    <a:pt x="233" y="351"/>
                  </a:cubicBezTo>
                  <a:cubicBezTo>
                    <a:pt x="232" y="359"/>
                    <a:pt x="231" y="367"/>
                    <a:pt x="230" y="378"/>
                  </a:cubicBezTo>
                  <a:cubicBezTo>
                    <a:pt x="241" y="383"/>
                    <a:pt x="253" y="388"/>
                    <a:pt x="267" y="394"/>
                  </a:cubicBezTo>
                  <a:cubicBezTo>
                    <a:pt x="264" y="399"/>
                    <a:pt x="261" y="403"/>
                    <a:pt x="259" y="408"/>
                  </a:cubicBezTo>
                  <a:cubicBezTo>
                    <a:pt x="251" y="423"/>
                    <a:pt x="254" y="436"/>
                    <a:pt x="266" y="449"/>
                  </a:cubicBezTo>
                  <a:cubicBezTo>
                    <a:pt x="283" y="465"/>
                    <a:pt x="305" y="474"/>
                    <a:pt x="327" y="483"/>
                  </a:cubicBezTo>
                  <a:cubicBezTo>
                    <a:pt x="338" y="488"/>
                    <a:pt x="350" y="492"/>
                    <a:pt x="366" y="499"/>
                  </a:cubicBezTo>
                  <a:cubicBezTo>
                    <a:pt x="360" y="502"/>
                    <a:pt x="355" y="504"/>
                    <a:pt x="350" y="507"/>
                  </a:cubicBezTo>
                  <a:cubicBezTo>
                    <a:pt x="319" y="521"/>
                    <a:pt x="289" y="529"/>
                    <a:pt x="258" y="529"/>
                  </a:cubicBezTo>
                  <a:cubicBezTo>
                    <a:pt x="256" y="529"/>
                    <a:pt x="255" y="529"/>
                    <a:pt x="253" y="529"/>
                  </a:cubicBezTo>
                  <a:cubicBezTo>
                    <a:pt x="245" y="529"/>
                    <a:pt x="235" y="526"/>
                    <a:pt x="229" y="521"/>
                  </a:cubicBezTo>
                  <a:cubicBezTo>
                    <a:pt x="224" y="518"/>
                    <a:pt x="219" y="516"/>
                    <a:pt x="214" y="516"/>
                  </a:cubicBezTo>
                  <a:cubicBezTo>
                    <a:pt x="212" y="516"/>
                    <a:pt x="209" y="516"/>
                    <a:pt x="206" y="518"/>
                  </a:cubicBezTo>
                  <a:cubicBezTo>
                    <a:pt x="203" y="519"/>
                    <a:pt x="201" y="520"/>
                    <a:pt x="198" y="522"/>
                  </a:cubicBezTo>
                  <a:cubicBezTo>
                    <a:pt x="185" y="533"/>
                    <a:pt x="170" y="543"/>
                    <a:pt x="156" y="554"/>
                  </a:cubicBezTo>
                  <a:cubicBezTo>
                    <a:pt x="154" y="555"/>
                    <a:pt x="152" y="557"/>
                    <a:pt x="150" y="558"/>
                  </a:cubicBezTo>
                  <a:cubicBezTo>
                    <a:pt x="148" y="559"/>
                    <a:pt x="146" y="559"/>
                    <a:pt x="144" y="559"/>
                  </a:cubicBezTo>
                  <a:cubicBezTo>
                    <a:pt x="139" y="559"/>
                    <a:pt x="134" y="555"/>
                    <a:pt x="129" y="548"/>
                  </a:cubicBezTo>
                  <a:cubicBezTo>
                    <a:pt x="135" y="543"/>
                    <a:pt x="142" y="539"/>
                    <a:pt x="147" y="534"/>
                  </a:cubicBezTo>
                  <a:cubicBezTo>
                    <a:pt x="156" y="525"/>
                    <a:pt x="166" y="518"/>
                    <a:pt x="173" y="508"/>
                  </a:cubicBezTo>
                  <a:cubicBezTo>
                    <a:pt x="185" y="494"/>
                    <a:pt x="184" y="477"/>
                    <a:pt x="172" y="462"/>
                  </a:cubicBezTo>
                  <a:cubicBezTo>
                    <a:pt x="166" y="455"/>
                    <a:pt x="162" y="452"/>
                    <a:pt x="156" y="452"/>
                  </a:cubicBezTo>
                  <a:cubicBezTo>
                    <a:pt x="151" y="452"/>
                    <a:pt x="145" y="454"/>
                    <a:pt x="134" y="458"/>
                  </a:cubicBezTo>
                  <a:cubicBezTo>
                    <a:pt x="120" y="463"/>
                    <a:pt x="105" y="469"/>
                    <a:pt x="90" y="474"/>
                  </a:cubicBezTo>
                  <a:cubicBezTo>
                    <a:pt x="88" y="474"/>
                    <a:pt x="86" y="475"/>
                    <a:pt x="84" y="475"/>
                  </a:cubicBezTo>
                  <a:cubicBezTo>
                    <a:pt x="80" y="475"/>
                    <a:pt x="76" y="474"/>
                    <a:pt x="71" y="474"/>
                  </a:cubicBezTo>
                  <a:cubicBezTo>
                    <a:pt x="76" y="457"/>
                    <a:pt x="83" y="444"/>
                    <a:pt x="98" y="436"/>
                  </a:cubicBezTo>
                  <a:cubicBezTo>
                    <a:pt x="100" y="435"/>
                    <a:pt x="101" y="434"/>
                    <a:pt x="102" y="433"/>
                  </a:cubicBezTo>
                  <a:cubicBezTo>
                    <a:pt x="121" y="421"/>
                    <a:pt x="127" y="410"/>
                    <a:pt x="122" y="399"/>
                  </a:cubicBezTo>
                  <a:cubicBezTo>
                    <a:pt x="118" y="390"/>
                    <a:pt x="103" y="385"/>
                    <a:pt x="88" y="385"/>
                  </a:cubicBezTo>
                  <a:cubicBezTo>
                    <a:pt x="84" y="385"/>
                    <a:pt x="80" y="385"/>
                    <a:pt x="77" y="386"/>
                  </a:cubicBezTo>
                  <a:cubicBezTo>
                    <a:pt x="66" y="389"/>
                    <a:pt x="54" y="390"/>
                    <a:pt x="43" y="391"/>
                  </a:cubicBezTo>
                  <a:cubicBezTo>
                    <a:pt x="43" y="391"/>
                    <a:pt x="42" y="391"/>
                    <a:pt x="41" y="391"/>
                  </a:cubicBezTo>
                  <a:moveTo>
                    <a:pt x="250" y="230"/>
                  </a:moveTo>
                  <a:cubicBezTo>
                    <a:pt x="256" y="230"/>
                    <a:pt x="262" y="229"/>
                    <a:pt x="268" y="228"/>
                  </a:cubicBezTo>
                  <a:cubicBezTo>
                    <a:pt x="275" y="227"/>
                    <a:pt x="280" y="226"/>
                    <a:pt x="286" y="226"/>
                  </a:cubicBezTo>
                  <a:cubicBezTo>
                    <a:pt x="296" y="226"/>
                    <a:pt x="305" y="229"/>
                    <a:pt x="313" y="240"/>
                  </a:cubicBezTo>
                  <a:cubicBezTo>
                    <a:pt x="318" y="246"/>
                    <a:pt x="331" y="247"/>
                    <a:pt x="340" y="249"/>
                  </a:cubicBezTo>
                  <a:cubicBezTo>
                    <a:pt x="364" y="253"/>
                    <a:pt x="378" y="269"/>
                    <a:pt x="387" y="288"/>
                  </a:cubicBezTo>
                  <a:cubicBezTo>
                    <a:pt x="390" y="294"/>
                    <a:pt x="389" y="302"/>
                    <a:pt x="389" y="310"/>
                  </a:cubicBezTo>
                  <a:cubicBezTo>
                    <a:pt x="364" y="310"/>
                    <a:pt x="344" y="295"/>
                    <a:pt x="322" y="295"/>
                  </a:cubicBezTo>
                  <a:cubicBezTo>
                    <a:pt x="315" y="295"/>
                    <a:pt x="309" y="296"/>
                    <a:pt x="302" y="299"/>
                  </a:cubicBezTo>
                  <a:cubicBezTo>
                    <a:pt x="302" y="299"/>
                    <a:pt x="302" y="299"/>
                    <a:pt x="302" y="299"/>
                  </a:cubicBezTo>
                  <a:cubicBezTo>
                    <a:pt x="284" y="277"/>
                    <a:pt x="266" y="256"/>
                    <a:pt x="245" y="230"/>
                  </a:cubicBezTo>
                  <a:cubicBezTo>
                    <a:pt x="246" y="230"/>
                    <a:pt x="248" y="230"/>
                    <a:pt x="250" y="230"/>
                  </a:cubicBezTo>
                  <a:moveTo>
                    <a:pt x="757" y="240"/>
                  </a:moveTo>
                  <a:cubicBezTo>
                    <a:pt x="761" y="240"/>
                    <a:pt x="765" y="240"/>
                    <a:pt x="768" y="238"/>
                  </a:cubicBezTo>
                  <a:cubicBezTo>
                    <a:pt x="769" y="238"/>
                    <a:pt x="770" y="237"/>
                    <a:pt x="770" y="237"/>
                  </a:cubicBezTo>
                  <a:cubicBezTo>
                    <a:pt x="773" y="231"/>
                    <a:pt x="776" y="223"/>
                    <a:pt x="779" y="215"/>
                  </a:cubicBezTo>
                  <a:cubicBezTo>
                    <a:pt x="797" y="227"/>
                    <a:pt x="797" y="229"/>
                    <a:pt x="790" y="277"/>
                  </a:cubicBezTo>
                  <a:cubicBezTo>
                    <a:pt x="795" y="282"/>
                    <a:pt x="800" y="283"/>
                    <a:pt x="805" y="283"/>
                  </a:cubicBezTo>
                  <a:cubicBezTo>
                    <a:pt x="811" y="283"/>
                    <a:pt x="816" y="282"/>
                    <a:pt x="822" y="281"/>
                  </a:cubicBezTo>
                  <a:cubicBezTo>
                    <a:pt x="824" y="281"/>
                    <a:pt x="826" y="281"/>
                    <a:pt x="828" y="281"/>
                  </a:cubicBezTo>
                  <a:cubicBezTo>
                    <a:pt x="842" y="281"/>
                    <a:pt x="848" y="288"/>
                    <a:pt x="848" y="303"/>
                  </a:cubicBezTo>
                  <a:cubicBezTo>
                    <a:pt x="848" y="311"/>
                    <a:pt x="846" y="317"/>
                    <a:pt x="840" y="320"/>
                  </a:cubicBezTo>
                  <a:cubicBezTo>
                    <a:pt x="838" y="321"/>
                    <a:pt x="835" y="322"/>
                    <a:pt x="832" y="322"/>
                  </a:cubicBezTo>
                  <a:cubicBezTo>
                    <a:pt x="822" y="322"/>
                    <a:pt x="813" y="324"/>
                    <a:pt x="805" y="328"/>
                  </a:cubicBezTo>
                  <a:cubicBezTo>
                    <a:pt x="791" y="334"/>
                    <a:pt x="780" y="343"/>
                    <a:pt x="770" y="354"/>
                  </a:cubicBezTo>
                  <a:cubicBezTo>
                    <a:pt x="764" y="361"/>
                    <a:pt x="762" y="372"/>
                    <a:pt x="757" y="387"/>
                  </a:cubicBezTo>
                  <a:cubicBezTo>
                    <a:pt x="756" y="387"/>
                    <a:pt x="750" y="389"/>
                    <a:pt x="740" y="393"/>
                  </a:cubicBezTo>
                  <a:cubicBezTo>
                    <a:pt x="749" y="365"/>
                    <a:pt x="747" y="340"/>
                    <a:pt x="765" y="320"/>
                  </a:cubicBezTo>
                  <a:cubicBezTo>
                    <a:pt x="764" y="301"/>
                    <a:pt x="767" y="281"/>
                    <a:pt x="751" y="265"/>
                  </a:cubicBezTo>
                  <a:cubicBezTo>
                    <a:pt x="746" y="260"/>
                    <a:pt x="741" y="255"/>
                    <a:pt x="736" y="250"/>
                  </a:cubicBezTo>
                  <a:cubicBezTo>
                    <a:pt x="738" y="245"/>
                    <a:pt x="740" y="243"/>
                    <a:pt x="744" y="241"/>
                  </a:cubicBezTo>
                  <a:cubicBezTo>
                    <a:pt x="747" y="240"/>
                    <a:pt x="750" y="240"/>
                    <a:pt x="754" y="240"/>
                  </a:cubicBezTo>
                  <a:cubicBezTo>
                    <a:pt x="754" y="240"/>
                    <a:pt x="755" y="240"/>
                    <a:pt x="756" y="240"/>
                  </a:cubicBezTo>
                  <a:cubicBezTo>
                    <a:pt x="756" y="240"/>
                    <a:pt x="756" y="240"/>
                    <a:pt x="757" y="240"/>
                  </a:cubicBezTo>
                  <a:moveTo>
                    <a:pt x="586" y="250"/>
                  </a:moveTo>
                  <a:cubicBezTo>
                    <a:pt x="590" y="250"/>
                    <a:pt x="595" y="250"/>
                    <a:pt x="599" y="249"/>
                  </a:cubicBezTo>
                  <a:cubicBezTo>
                    <a:pt x="600" y="248"/>
                    <a:pt x="602" y="248"/>
                    <a:pt x="603" y="247"/>
                  </a:cubicBezTo>
                  <a:cubicBezTo>
                    <a:pt x="612" y="243"/>
                    <a:pt x="612" y="233"/>
                    <a:pt x="612" y="224"/>
                  </a:cubicBezTo>
                  <a:cubicBezTo>
                    <a:pt x="613" y="200"/>
                    <a:pt x="623" y="182"/>
                    <a:pt x="646" y="171"/>
                  </a:cubicBezTo>
                  <a:cubicBezTo>
                    <a:pt x="657" y="175"/>
                    <a:pt x="658" y="184"/>
                    <a:pt x="656" y="192"/>
                  </a:cubicBezTo>
                  <a:cubicBezTo>
                    <a:pt x="653" y="204"/>
                    <a:pt x="649" y="215"/>
                    <a:pt x="645" y="226"/>
                  </a:cubicBezTo>
                  <a:cubicBezTo>
                    <a:pt x="643" y="232"/>
                    <a:pt x="640" y="239"/>
                    <a:pt x="640" y="245"/>
                  </a:cubicBezTo>
                  <a:cubicBezTo>
                    <a:pt x="637" y="265"/>
                    <a:pt x="640" y="271"/>
                    <a:pt x="655" y="271"/>
                  </a:cubicBezTo>
                  <a:cubicBezTo>
                    <a:pt x="658" y="271"/>
                    <a:pt x="662" y="270"/>
                    <a:pt x="666" y="270"/>
                  </a:cubicBezTo>
                  <a:cubicBezTo>
                    <a:pt x="675" y="269"/>
                    <a:pt x="684" y="269"/>
                    <a:pt x="693" y="268"/>
                  </a:cubicBezTo>
                  <a:cubicBezTo>
                    <a:pt x="695" y="267"/>
                    <a:pt x="698" y="267"/>
                    <a:pt x="700" y="267"/>
                  </a:cubicBezTo>
                  <a:cubicBezTo>
                    <a:pt x="715" y="267"/>
                    <a:pt x="724" y="275"/>
                    <a:pt x="732" y="287"/>
                  </a:cubicBezTo>
                  <a:cubicBezTo>
                    <a:pt x="734" y="291"/>
                    <a:pt x="736" y="299"/>
                    <a:pt x="734" y="302"/>
                  </a:cubicBezTo>
                  <a:cubicBezTo>
                    <a:pt x="732" y="304"/>
                    <a:pt x="730" y="305"/>
                    <a:pt x="728" y="307"/>
                  </a:cubicBezTo>
                  <a:cubicBezTo>
                    <a:pt x="725" y="308"/>
                    <a:pt x="721" y="309"/>
                    <a:pt x="718" y="309"/>
                  </a:cubicBezTo>
                  <a:cubicBezTo>
                    <a:pt x="718" y="309"/>
                    <a:pt x="718" y="309"/>
                    <a:pt x="718" y="309"/>
                  </a:cubicBezTo>
                  <a:cubicBezTo>
                    <a:pt x="707" y="308"/>
                    <a:pt x="695" y="307"/>
                    <a:pt x="684" y="304"/>
                  </a:cubicBezTo>
                  <a:cubicBezTo>
                    <a:pt x="681" y="303"/>
                    <a:pt x="677" y="303"/>
                    <a:pt x="674" y="303"/>
                  </a:cubicBezTo>
                  <a:cubicBezTo>
                    <a:pt x="669" y="303"/>
                    <a:pt x="665" y="304"/>
                    <a:pt x="661" y="306"/>
                  </a:cubicBezTo>
                  <a:cubicBezTo>
                    <a:pt x="649" y="311"/>
                    <a:pt x="643" y="323"/>
                    <a:pt x="647" y="339"/>
                  </a:cubicBezTo>
                  <a:cubicBezTo>
                    <a:pt x="650" y="351"/>
                    <a:pt x="657" y="361"/>
                    <a:pt x="661" y="370"/>
                  </a:cubicBezTo>
                  <a:cubicBezTo>
                    <a:pt x="652" y="386"/>
                    <a:pt x="643" y="402"/>
                    <a:pt x="634" y="418"/>
                  </a:cubicBezTo>
                  <a:cubicBezTo>
                    <a:pt x="632" y="421"/>
                    <a:pt x="628" y="425"/>
                    <a:pt x="624" y="427"/>
                  </a:cubicBezTo>
                  <a:cubicBezTo>
                    <a:pt x="624" y="427"/>
                    <a:pt x="623" y="427"/>
                    <a:pt x="623" y="427"/>
                  </a:cubicBezTo>
                  <a:cubicBezTo>
                    <a:pt x="589" y="436"/>
                    <a:pt x="556" y="443"/>
                    <a:pt x="522" y="451"/>
                  </a:cubicBezTo>
                  <a:cubicBezTo>
                    <a:pt x="519" y="438"/>
                    <a:pt x="517" y="426"/>
                    <a:pt x="514" y="414"/>
                  </a:cubicBezTo>
                  <a:cubicBezTo>
                    <a:pt x="511" y="400"/>
                    <a:pt x="502" y="393"/>
                    <a:pt x="487" y="390"/>
                  </a:cubicBezTo>
                  <a:cubicBezTo>
                    <a:pt x="453" y="384"/>
                    <a:pt x="448" y="372"/>
                    <a:pt x="466" y="340"/>
                  </a:cubicBezTo>
                  <a:cubicBezTo>
                    <a:pt x="486" y="345"/>
                    <a:pt x="506" y="351"/>
                    <a:pt x="525" y="357"/>
                  </a:cubicBezTo>
                  <a:cubicBezTo>
                    <a:pt x="533" y="359"/>
                    <a:pt x="539" y="360"/>
                    <a:pt x="544" y="360"/>
                  </a:cubicBezTo>
                  <a:cubicBezTo>
                    <a:pt x="549" y="360"/>
                    <a:pt x="553" y="359"/>
                    <a:pt x="557" y="358"/>
                  </a:cubicBezTo>
                  <a:cubicBezTo>
                    <a:pt x="560" y="356"/>
                    <a:pt x="564" y="353"/>
                    <a:pt x="567" y="350"/>
                  </a:cubicBezTo>
                  <a:cubicBezTo>
                    <a:pt x="578" y="335"/>
                    <a:pt x="580" y="321"/>
                    <a:pt x="569" y="306"/>
                  </a:cubicBezTo>
                  <a:cubicBezTo>
                    <a:pt x="562" y="295"/>
                    <a:pt x="552" y="286"/>
                    <a:pt x="542" y="277"/>
                  </a:cubicBezTo>
                  <a:cubicBezTo>
                    <a:pt x="533" y="269"/>
                    <a:pt x="523" y="262"/>
                    <a:pt x="514" y="254"/>
                  </a:cubicBezTo>
                  <a:cubicBezTo>
                    <a:pt x="491" y="233"/>
                    <a:pt x="490" y="214"/>
                    <a:pt x="512" y="184"/>
                  </a:cubicBezTo>
                  <a:cubicBezTo>
                    <a:pt x="523" y="195"/>
                    <a:pt x="533" y="204"/>
                    <a:pt x="542" y="213"/>
                  </a:cubicBezTo>
                  <a:cubicBezTo>
                    <a:pt x="550" y="221"/>
                    <a:pt x="557" y="230"/>
                    <a:pt x="563" y="239"/>
                  </a:cubicBezTo>
                  <a:cubicBezTo>
                    <a:pt x="569" y="247"/>
                    <a:pt x="578" y="250"/>
                    <a:pt x="586" y="250"/>
                  </a:cubicBezTo>
                  <a:moveTo>
                    <a:pt x="355" y="189"/>
                  </a:moveTo>
                  <a:cubicBezTo>
                    <a:pt x="356" y="189"/>
                    <a:pt x="356" y="189"/>
                    <a:pt x="357" y="189"/>
                  </a:cubicBezTo>
                  <a:cubicBezTo>
                    <a:pt x="367" y="189"/>
                    <a:pt x="376" y="188"/>
                    <a:pt x="382" y="185"/>
                  </a:cubicBezTo>
                  <a:cubicBezTo>
                    <a:pt x="396" y="178"/>
                    <a:pt x="404" y="166"/>
                    <a:pt x="404" y="146"/>
                  </a:cubicBezTo>
                  <a:cubicBezTo>
                    <a:pt x="405" y="130"/>
                    <a:pt x="404" y="115"/>
                    <a:pt x="403" y="96"/>
                  </a:cubicBezTo>
                  <a:cubicBezTo>
                    <a:pt x="420" y="101"/>
                    <a:pt x="427" y="108"/>
                    <a:pt x="428" y="121"/>
                  </a:cubicBezTo>
                  <a:cubicBezTo>
                    <a:pt x="429" y="127"/>
                    <a:pt x="429" y="132"/>
                    <a:pt x="430" y="138"/>
                  </a:cubicBezTo>
                  <a:cubicBezTo>
                    <a:pt x="434" y="153"/>
                    <a:pt x="437" y="159"/>
                    <a:pt x="446" y="159"/>
                  </a:cubicBezTo>
                  <a:cubicBezTo>
                    <a:pt x="451" y="159"/>
                    <a:pt x="456" y="158"/>
                    <a:pt x="463" y="156"/>
                  </a:cubicBezTo>
                  <a:cubicBezTo>
                    <a:pt x="475" y="153"/>
                    <a:pt x="486" y="148"/>
                    <a:pt x="498" y="144"/>
                  </a:cubicBezTo>
                  <a:cubicBezTo>
                    <a:pt x="504" y="142"/>
                    <a:pt x="509" y="140"/>
                    <a:pt x="513" y="140"/>
                  </a:cubicBezTo>
                  <a:cubicBezTo>
                    <a:pt x="521" y="140"/>
                    <a:pt x="524" y="146"/>
                    <a:pt x="530" y="161"/>
                  </a:cubicBezTo>
                  <a:cubicBezTo>
                    <a:pt x="528" y="162"/>
                    <a:pt x="525" y="164"/>
                    <a:pt x="522" y="164"/>
                  </a:cubicBezTo>
                  <a:cubicBezTo>
                    <a:pt x="522" y="164"/>
                    <a:pt x="521" y="164"/>
                    <a:pt x="521" y="164"/>
                  </a:cubicBezTo>
                  <a:cubicBezTo>
                    <a:pt x="518" y="163"/>
                    <a:pt x="515" y="163"/>
                    <a:pt x="513" y="163"/>
                  </a:cubicBezTo>
                  <a:cubicBezTo>
                    <a:pt x="507" y="163"/>
                    <a:pt x="502" y="164"/>
                    <a:pt x="498" y="166"/>
                  </a:cubicBezTo>
                  <a:cubicBezTo>
                    <a:pt x="489" y="170"/>
                    <a:pt x="483" y="178"/>
                    <a:pt x="478" y="190"/>
                  </a:cubicBezTo>
                  <a:cubicBezTo>
                    <a:pt x="463" y="226"/>
                    <a:pt x="470" y="250"/>
                    <a:pt x="499" y="276"/>
                  </a:cubicBezTo>
                  <a:cubicBezTo>
                    <a:pt x="510" y="286"/>
                    <a:pt x="523" y="295"/>
                    <a:pt x="535" y="304"/>
                  </a:cubicBezTo>
                  <a:cubicBezTo>
                    <a:pt x="544" y="311"/>
                    <a:pt x="549" y="319"/>
                    <a:pt x="543" y="332"/>
                  </a:cubicBezTo>
                  <a:cubicBezTo>
                    <a:pt x="514" y="326"/>
                    <a:pt x="484" y="319"/>
                    <a:pt x="453" y="313"/>
                  </a:cubicBezTo>
                  <a:cubicBezTo>
                    <a:pt x="471" y="278"/>
                    <a:pt x="469" y="240"/>
                    <a:pt x="455" y="203"/>
                  </a:cubicBezTo>
                  <a:cubicBezTo>
                    <a:pt x="453" y="197"/>
                    <a:pt x="447" y="192"/>
                    <a:pt x="443" y="187"/>
                  </a:cubicBezTo>
                  <a:cubicBezTo>
                    <a:pt x="441" y="187"/>
                    <a:pt x="439" y="187"/>
                    <a:pt x="436" y="188"/>
                  </a:cubicBezTo>
                  <a:cubicBezTo>
                    <a:pt x="435" y="193"/>
                    <a:pt x="432" y="199"/>
                    <a:pt x="433" y="205"/>
                  </a:cubicBezTo>
                  <a:cubicBezTo>
                    <a:pt x="434" y="216"/>
                    <a:pt x="438" y="226"/>
                    <a:pt x="440" y="237"/>
                  </a:cubicBezTo>
                  <a:cubicBezTo>
                    <a:pt x="446" y="265"/>
                    <a:pt x="439" y="292"/>
                    <a:pt x="422" y="316"/>
                  </a:cubicBezTo>
                  <a:cubicBezTo>
                    <a:pt x="400" y="349"/>
                    <a:pt x="395" y="386"/>
                    <a:pt x="394" y="423"/>
                  </a:cubicBezTo>
                  <a:cubicBezTo>
                    <a:pt x="394" y="441"/>
                    <a:pt x="402" y="457"/>
                    <a:pt x="418" y="468"/>
                  </a:cubicBezTo>
                  <a:cubicBezTo>
                    <a:pt x="420" y="468"/>
                    <a:pt x="423" y="467"/>
                    <a:pt x="424" y="466"/>
                  </a:cubicBezTo>
                  <a:cubicBezTo>
                    <a:pt x="433" y="463"/>
                    <a:pt x="432" y="455"/>
                    <a:pt x="429" y="446"/>
                  </a:cubicBezTo>
                  <a:cubicBezTo>
                    <a:pt x="422" y="427"/>
                    <a:pt x="417" y="407"/>
                    <a:pt x="425" y="384"/>
                  </a:cubicBezTo>
                  <a:cubicBezTo>
                    <a:pt x="437" y="400"/>
                    <a:pt x="450" y="411"/>
                    <a:pt x="471" y="414"/>
                  </a:cubicBezTo>
                  <a:cubicBezTo>
                    <a:pt x="488" y="416"/>
                    <a:pt x="497" y="443"/>
                    <a:pt x="490" y="460"/>
                  </a:cubicBezTo>
                  <a:cubicBezTo>
                    <a:pt x="488" y="464"/>
                    <a:pt x="484" y="468"/>
                    <a:pt x="480" y="469"/>
                  </a:cubicBezTo>
                  <a:cubicBezTo>
                    <a:pt x="480" y="470"/>
                    <a:pt x="479" y="470"/>
                    <a:pt x="479" y="470"/>
                  </a:cubicBezTo>
                  <a:cubicBezTo>
                    <a:pt x="468" y="474"/>
                    <a:pt x="457" y="476"/>
                    <a:pt x="446" y="480"/>
                  </a:cubicBezTo>
                  <a:cubicBezTo>
                    <a:pt x="438" y="483"/>
                    <a:pt x="428" y="482"/>
                    <a:pt x="420" y="486"/>
                  </a:cubicBezTo>
                  <a:cubicBezTo>
                    <a:pt x="418" y="487"/>
                    <a:pt x="416" y="488"/>
                    <a:pt x="415" y="489"/>
                  </a:cubicBezTo>
                  <a:cubicBezTo>
                    <a:pt x="414" y="489"/>
                    <a:pt x="413" y="490"/>
                    <a:pt x="412" y="490"/>
                  </a:cubicBezTo>
                  <a:cubicBezTo>
                    <a:pt x="410" y="491"/>
                    <a:pt x="407" y="492"/>
                    <a:pt x="405" y="492"/>
                  </a:cubicBezTo>
                  <a:cubicBezTo>
                    <a:pt x="400" y="492"/>
                    <a:pt x="394" y="490"/>
                    <a:pt x="389" y="486"/>
                  </a:cubicBezTo>
                  <a:cubicBezTo>
                    <a:pt x="368" y="474"/>
                    <a:pt x="345" y="465"/>
                    <a:pt x="323" y="454"/>
                  </a:cubicBezTo>
                  <a:cubicBezTo>
                    <a:pt x="310" y="448"/>
                    <a:pt x="297" y="440"/>
                    <a:pt x="286" y="432"/>
                  </a:cubicBezTo>
                  <a:cubicBezTo>
                    <a:pt x="282" y="429"/>
                    <a:pt x="281" y="421"/>
                    <a:pt x="283" y="416"/>
                  </a:cubicBezTo>
                  <a:cubicBezTo>
                    <a:pt x="283" y="415"/>
                    <a:pt x="285" y="414"/>
                    <a:pt x="287" y="413"/>
                  </a:cubicBezTo>
                  <a:cubicBezTo>
                    <a:pt x="290" y="412"/>
                    <a:pt x="293" y="411"/>
                    <a:pt x="296" y="411"/>
                  </a:cubicBezTo>
                  <a:cubicBezTo>
                    <a:pt x="296" y="411"/>
                    <a:pt x="296" y="411"/>
                    <a:pt x="296" y="411"/>
                  </a:cubicBezTo>
                  <a:cubicBezTo>
                    <a:pt x="303" y="412"/>
                    <a:pt x="310" y="416"/>
                    <a:pt x="316" y="416"/>
                  </a:cubicBezTo>
                  <a:cubicBezTo>
                    <a:pt x="322" y="416"/>
                    <a:pt x="327" y="416"/>
                    <a:pt x="332" y="416"/>
                  </a:cubicBezTo>
                  <a:cubicBezTo>
                    <a:pt x="341" y="416"/>
                    <a:pt x="350" y="415"/>
                    <a:pt x="358" y="413"/>
                  </a:cubicBezTo>
                  <a:cubicBezTo>
                    <a:pt x="359" y="412"/>
                    <a:pt x="360" y="412"/>
                    <a:pt x="361" y="411"/>
                  </a:cubicBezTo>
                  <a:cubicBezTo>
                    <a:pt x="379" y="404"/>
                    <a:pt x="383" y="385"/>
                    <a:pt x="372" y="370"/>
                  </a:cubicBezTo>
                  <a:cubicBezTo>
                    <a:pt x="363" y="359"/>
                    <a:pt x="352" y="349"/>
                    <a:pt x="342" y="339"/>
                  </a:cubicBezTo>
                  <a:cubicBezTo>
                    <a:pt x="336" y="334"/>
                    <a:pt x="330" y="330"/>
                    <a:pt x="323" y="324"/>
                  </a:cubicBezTo>
                  <a:cubicBezTo>
                    <a:pt x="324" y="324"/>
                    <a:pt x="325" y="323"/>
                    <a:pt x="326" y="323"/>
                  </a:cubicBezTo>
                  <a:cubicBezTo>
                    <a:pt x="329" y="321"/>
                    <a:pt x="332" y="321"/>
                    <a:pt x="335" y="321"/>
                  </a:cubicBezTo>
                  <a:cubicBezTo>
                    <a:pt x="342" y="321"/>
                    <a:pt x="348" y="326"/>
                    <a:pt x="354" y="328"/>
                  </a:cubicBezTo>
                  <a:cubicBezTo>
                    <a:pt x="361" y="332"/>
                    <a:pt x="369" y="333"/>
                    <a:pt x="375" y="333"/>
                  </a:cubicBezTo>
                  <a:cubicBezTo>
                    <a:pt x="382" y="333"/>
                    <a:pt x="388" y="332"/>
                    <a:pt x="395" y="329"/>
                  </a:cubicBezTo>
                  <a:cubicBezTo>
                    <a:pt x="396" y="329"/>
                    <a:pt x="397" y="328"/>
                    <a:pt x="398" y="328"/>
                  </a:cubicBezTo>
                  <a:cubicBezTo>
                    <a:pt x="419" y="317"/>
                    <a:pt x="426" y="294"/>
                    <a:pt x="413" y="275"/>
                  </a:cubicBezTo>
                  <a:cubicBezTo>
                    <a:pt x="398" y="251"/>
                    <a:pt x="378" y="234"/>
                    <a:pt x="350" y="225"/>
                  </a:cubicBezTo>
                  <a:cubicBezTo>
                    <a:pt x="335" y="220"/>
                    <a:pt x="322" y="208"/>
                    <a:pt x="308" y="200"/>
                  </a:cubicBezTo>
                  <a:cubicBezTo>
                    <a:pt x="309" y="198"/>
                    <a:pt x="309" y="195"/>
                    <a:pt x="309" y="193"/>
                  </a:cubicBezTo>
                  <a:cubicBezTo>
                    <a:pt x="316" y="192"/>
                    <a:pt x="323" y="190"/>
                    <a:pt x="331" y="189"/>
                  </a:cubicBezTo>
                  <a:cubicBezTo>
                    <a:pt x="334" y="189"/>
                    <a:pt x="338" y="189"/>
                    <a:pt x="342" y="189"/>
                  </a:cubicBezTo>
                  <a:cubicBezTo>
                    <a:pt x="344" y="189"/>
                    <a:pt x="346" y="189"/>
                    <a:pt x="349" y="189"/>
                  </a:cubicBezTo>
                  <a:cubicBezTo>
                    <a:pt x="351" y="189"/>
                    <a:pt x="353" y="189"/>
                    <a:pt x="355" y="189"/>
                  </a:cubicBezTo>
                  <a:moveTo>
                    <a:pt x="128" y="226"/>
                  </a:moveTo>
                  <a:cubicBezTo>
                    <a:pt x="123" y="226"/>
                    <a:pt x="118" y="224"/>
                    <a:pt x="116" y="218"/>
                  </a:cubicBezTo>
                  <a:cubicBezTo>
                    <a:pt x="112" y="210"/>
                    <a:pt x="109" y="200"/>
                    <a:pt x="120" y="193"/>
                  </a:cubicBezTo>
                  <a:cubicBezTo>
                    <a:pt x="126" y="190"/>
                    <a:pt x="131" y="187"/>
                    <a:pt x="137" y="185"/>
                  </a:cubicBezTo>
                  <a:cubicBezTo>
                    <a:pt x="142" y="182"/>
                    <a:pt x="148" y="180"/>
                    <a:pt x="153" y="178"/>
                  </a:cubicBezTo>
                  <a:cubicBezTo>
                    <a:pt x="155" y="177"/>
                    <a:pt x="157" y="177"/>
                    <a:pt x="159" y="176"/>
                  </a:cubicBezTo>
                  <a:cubicBezTo>
                    <a:pt x="180" y="166"/>
                    <a:pt x="181" y="154"/>
                    <a:pt x="168" y="133"/>
                  </a:cubicBezTo>
                  <a:cubicBezTo>
                    <a:pt x="155" y="110"/>
                    <a:pt x="141" y="88"/>
                    <a:pt x="139" y="61"/>
                  </a:cubicBezTo>
                  <a:cubicBezTo>
                    <a:pt x="138" y="54"/>
                    <a:pt x="140" y="46"/>
                    <a:pt x="144" y="40"/>
                  </a:cubicBezTo>
                  <a:cubicBezTo>
                    <a:pt x="146" y="36"/>
                    <a:pt x="149" y="34"/>
                    <a:pt x="152" y="32"/>
                  </a:cubicBezTo>
                  <a:cubicBezTo>
                    <a:pt x="154" y="31"/>
                    <a:pt x="156" y="31"/>
                    <a:pt x="157" y="31"/>
                  </a:cubicBezTo>
                  <a:cubicBezTo>
                    <a:pt x="162" y="31"/>
                    <a:pt x="167" y="34"/>
                    <a:pt x="171" y="40"/>
                  </a:cubicBezTo>
                  <a:cubicBezTo>
                    <a:pt x="177" y="49"/>
                    <a:pt x="181" y="61"/>
                    <a:pt x="184" y="72"/>
                  </a:cubicBezTo>
                  <a:cubicBezTo>
                    <a:pt x="187" y="84"/>
                    <a:pt x="188" y="97"/>
                    <a:pt x="191" y="109"/>
                  </a:cubicBezTo>
                  <a:cubicBezTo>
                    <a:pt x="194" y="120"/>
                    <a:pt x="200" y="125"/>
                    <a:pt x="209" y="125"/>
                  </a:cubicBezTo>
                  <a:cubicBezTo>
                    <a:pt x="213" y="125"/>
                    <a:pt x="217" y="124"/>
                    <a:pt x="223" y="122"/>
                  </a:cubicBezTo>
                  <a:cubicBezTo>
                    <a:pt x="223" y="122"/>
                    <a:pt x="223" y="122"/>
                    <a:pt x="223" y="122"/>
                  </a:cubicBezTo>
                  <a:cubicBezTo>
                    <a:pt x="226" y="120"/>
                    <a:pt x="229" y="118"/>
                    <a:pt x="232" y="116"/>
                  </a:cubicBezTo>
                  <a:cubicBezTo>
                    <a:pt x="237" y="112"/>
                    <a:pt x="242" y="109"/>
                    <a:pt x="246" y="107"/>
                  </a:cubicBezTo>
                  <a:cubicBezTo>
                    <a:pt x="249" y="106"/>
                    <a:pt x="251" y="105"/>
                    <a:pt x="254" y="105"/>
                  </a:cubicBezTo>
                  <a:cubicBezTo>
                    <a:pt x="260" y="105"/>
                    <a:pt x="267" y="111"/>
                    <a:pt x="278" y="123"/>
                  </a:cubicBezTo>
                  <a:cubicBezTo>
                    <a:pt x="269" y="133"/>
                    <a:pt x="261" y="144"/>
                    <a:pt x="248" y="153"/>
                  </a:cubicBezTo>
                  <a:cubicBezTo>
                    <a:pt x="236" y="161"/>
                    <a:pt x="229" y="176"/>
                    <a:pt x="218" y="189"/>
                  </a:cubicBezTo>
                  <a:cubicBezTo>
                    <a:pt x="212" y="180"/>
                    <a:pt x="206" y="169"/>
                    <a:pt x="200" y="157"/>
                  </a:cubicBezTo>
                  <a:cubicBezTo>
                    <a:pt x="200" y="157"/>
                    <a:pt x="200" y="157"/>
                    <a:pt x="199" y="157"/>
                  </a:cubicBezTo>
                  <a:cubicBezTo>
                    <a:pt x="196" y="157"/>
                    <a:pt x="193" y="158"/>
                    <a:pt x="191" y="159"/>
                  </a:cubicBezTo>
                  <a:cubicBezTo>
                    <a:pt x="186" y="161"/>
                    <a:pt x="186" y="167"/>
                    <a:pt x="189" y="175"/>
                  </a:cubicBezTo>
                  <a:cubicBezTo>
                    <a:pt x="199" y="197"/>
                    <a:pt x="209" y="219"/>
                    <a:pt x="218" y="241"/>
                  </a:cubicBezTo>
                  <a:cubicBezTo>
                    <a:pt x="217" y="242"/>
                    <a:pt x="216" y="243"/>
                    <a:pt x="215" y="243"/>
                  </a:cubicBezTo>
                  <a:cubicBezTo>
                    <a:pt x="212" y="239"/>
                    <a:pt x="208" y="234"/>
                    <a:pt x="206" y="229"/>
                  </a:cubicBezTo>
                  <a:cubicBezTo>
                    <a:pt x="198" y="215"/>
                    <a:pt x="189" y="208"/>
                    <a:pt x="177" y="208"/>
                  </a:cubicBezTo>
                  <a:cubicBezTo>
                    <a:pt x="172" y="208"/>
                    <a:pt x="167" y="209"/>
                    <a:pt x="160" y="212"/>
                  </a:cubicBezTo>
                  <a:cubicBezTo>
                    <a:pt x="159" y="213"/>
                    <a:pt x="157" y="214"/>
                    <a:pt x="155" y="215"/>
                  </a:cubicBezTo>
                  <a:cubicBezTo>
                    <a:pt x="150" y="217"/>
                    <a:pt x="146" y="221"/>
                    <a:pt x="141" y="223"/>
                  </a:cubicBezTo>
                  <a:cubicBezTo>
                    <a:pt x="140" y="223"/>
                    <a:pt x="139" y="224"/>
                    <a:pt x="139" y="224"/>
                  </a:cubicBezTo>
                  <a:cubicBezTo>
                    <a:pt x="135" y="225"/>
                    <a:pt x="132" y="226"/>
                    <a:pt x="128" y="226"/>
                  </a:cubicBezTo>
                  <a:moveTo>
                    <a:pt x="155" y="0"/>
                  </a:moveTo>
                  <a:cubicBezTo>
                    <a:pt x="153" y="1"/>
                    <a:pt x="151" y="2"/>
                    <a:pt x="149" y="3"/>
                  </a:cubicBezTo>
                  <a:cubicBezTo>
                    <a:pt x="114" y="18"/>
                    <a:pt x="110" y="53"/>
                    <a:pt x="122" y="88"/>
                  </a:cubicBezTo>
                  <a:cubicBezTo>
                    <a:pt x="129" y="109"/>
                    <a:pt x="138" y="130"/>
                    <a:pt x="146" y="152"/>
                  </a:cubicBezTo>
                  <a:cubicBezTo>
                    <a:pt x="119" y="168"/>
                    <a:pt x="84" y="176"/>
                    <a:pt x="83" y="214"/>
                  </a:cubicBezTo>
                  <a:cubicBezTo>
                    <a:pt x="72" y="211"/>
                    <a:pt x="63" y="209"/>
                    <a:pt x="56" y="209"/>
                  </a:cubicBezTo>
                  <a:cubicBezTo>
                    <a:pt x="51" y="209"/>
                    <a:pt x="47" y="210"/>
                    <a:pt x="44" y="212"/>
                  </a:cubicBezTo>
                  <a:cubicBezTo>
                    <a:pt x="35" y="216"/>
                    <a:pt x="29" y="226"/>
                    <a:pt x="22" y="244"/>
                  </a:cubicBezTo>
                  <a:cubicBezTo>
                    <a:pt x="19" y="252"/>
                    <a:pt x="16" y="260"/>
                    <a:pt x="15" y="269"/>
                  </a:cubicBezTo>
                  <a:cubicBezTo>
                    <a:pt x="11" y="289"/>
                    <a:pt x="18" y="302"/>
                    <a:pt x="37" y="312"/>
                  </a:cubicBezTo>
                  <a:cubicBezTo>
                    <a:pt x="46" y="316"/>
                    <a:pt x="55" y="320"/>
                    <a:pt x="66" y="326"/>
                  </a:cubicBezTo>
                  <a:cubicBezTo>
                    <a:pt x="47" y="341"/>
                    <a:pt x="31" y="353"/>
                    <a:pt x="15" y="366"/>
                  </a:cubicBezTo>
                  <a:cubicBezTo>
                    <a:pt x="0" y="379"/>
                    <a:pt x="1" y="390"/>
                    <a:pt x="15" y="402"/>
                  </a:cubicBezTo>
                  <a:cubicBezTo>
                    <a:pt x="25" y="410"/>
                    <a:pt x="36" y="414"/>
                    <a:pt x="48" y="414"/>
                  </a:cubicBezTo>
                  <a:cubicBezTo>
                    <a:pt x="53" y="414"/>
                    <a:pt x="59" y="413"/>
                    <a:pt x="65" y="412"/>
                  </a:cubicBezTo>
                  <a:cubicBezTo>
                    <a:pt x="73" y="410"/>
                    <a:pt x="81" y="408"/>
                    <a:pt x="88" y="407"/>
                  </a:cubicBezTo>
                  <a:cubicBezTo>
                    <a:pt x="74" y="425"/>
                    <a:pt x="60" y="441"/>
                    <a:pt x="49" y="459"/>
                  </a:cubicBezTo>
                  <a:cubicBezTo>
                    <a:pt x="38" y="479"/>
                    <a:pt x="45" y="491"/>
                    <a:pt x="67" y="496"/>
                  </a:cubicBezTo>
                  <a:cubicBezTo>
                    <a:pt x="70" y="496"/>
                    <a:pt x="72" y="496"/>
                    <a:pt x="74" y="496"/>
                  </a:cubicBezTo>
                  <a:cubicBezTo>
                    <a:pt x="82" y="496"/>
                    <a:pt x="90" y="494"/>
                    <a:pt x="98" y="492"/>
                  </a:cubicBezTo>
                  <a:cubicBezTo>
                    <a:pt x="114" y="488"/>
                    <a:pt x="131" y="481"/>
                    <a:pt x="150" y="475"/>
                  </a:cubicBezTo>
                  <a:cubicBezTo>
                    <a:pt x="156" y="491"/>
                    <a:pt x="153" y="500"/>
                    <a:pt x="142" y="508"/>
                  </a:cubicBezTo>
                  <a:cubicBezTo>
                    <a:pt x="133" y="516"/>
                    <a:pt x="125" y="525"/>
                    <a:pt x="116" y="533"/>
                  </a:cubicBezTo>
                  <a:cubicBezTo>
                    <a:pt x="105" y="543"/>
                    <a:pt x="102" y="553"/>
                    <a:pt x="109" y="565"/>
                  </a:cubicBezTo>
                  <a:cubicBezTo>
                    <a:pt x="114" y="574"/>
                    <a:pt x="125" y="581"/>
                    <a:pt x="136" y="581"/>
                  </a:cubicBezTo>
                  <a:cubicBezTo>
                    <a:pt x="139" y="581"/>
                    <a:pt x="142" y="581"/>
                    <a:pt x="144" y="580"/>
                  </a:cubicBezTo>
                  <a:cubicBezTo>
                    <a:pt x="146" y="579"/>
                    <a:pt x="149" y="578"/>
                    <a:pt x="151" y="577"/>
                  </a:cubicBezTo>
                  <a:cubicBezTo>
                    <a:pt x="160" y="573"/>
                    <a:pt x="170" y="567"/>
                    <a:pt x="177" y="560"/>
                  </a:cubicBezTo>
                  <a:cubicBezTo>
                    <a:pt x="184" y="553"/>
                    <a:pt x="190" y="547"/>
                    <a:pt x="197" y="544"/>
                  </a:cubicBezTo>
                  <a:cubicBezTo>
                    <a:pt x="201" y="543"/>
                    <a:pt x="204" y="542"/>
                    <a:pt x="209" y="542"/>
                  </a:cubicBezTo>
                  <a:cubicBezTo>
                    <a:pt x="214" y="542"/>
                    <a:pt x="221" y="543"/>
                    <a:pt x="228" y="547"/>
                  </a:cubicBezTo>
                  <a:cubicBezTo>
                    <a:pt x="236" y="551"/>
                    <a:pt x="244" y="552"/>
                    <a:pt x="251" y="552"/>
                  </a:cubicBezTo>
                  <a:cubicBezTo>
                    <a:pt x="259" y="552"/>
                    <a:pt x="266" y="551"/>
                    <a:pt x="274" y="549"/>
                  </a:cubicBezTo>
                  <a:cubicBezTo>
                    <a:pt x="310" y="539"/>
                    <a:pt x="346" y="528"/>
                    <a:pt x="381" y="518"/>
                  </a:cubicBezTo>
                  <a:cubicBezTo>
                    <a:pt x="433" y="502"/>
                    <a:pt x="484" y="486"/>
                    <a:pt x="536" y="470"/>
                  </a:cubicBezTo>
                  <a:cubicBezTo>
                    <a:pt x="539" y="468"/>
                    <a:pt x="542" y="467"/>
                    <a:pt x="546" y="466"/>
                  </a:cubicBezTo>
                  <a:cubicBezTo>
                    <a:pt x="595" y="458"/>
                    <a:pt x="642" y="446"/>
                    <a:pt x="689" y="430"/>
                  </a:cubicBezTo>
                  <a:cubicBezTo>
                    <a:pt x="719" y="419"/>
                    <a:pt x="751" y="413"/>
                    <a:pt x="782" y="406"/>
                  </a:cubicBezTo>
                  <a:cubicBezTo>
                    <a:pt x="785" y="405"/>
                    <a:pt x="788" y="404"/>
                    <a:pt x="790" y="403"/>
                  </a:cubicBezTo>
                  <a:cubicBezTo>
                    <a:pt x="806" y="396"/>
                    <a:pt x="811" y="382"/>
                    <a:pt x="805" y="364"/>
                  </a:cubicBezTo>
                  <a:cubicBezTo>
                    <a:pt x="802" y="355"/>
                    <a:pt x="805" y="350"/>
                    <a:pt x="812" y="347"/>
                  </a:cubicBezTo>
                  <a:cubicBezTo>
                    <a:pt x="812" y="347"/>
                    <a:pt x="813" y="347"/>
                    <a:pt x="814" y="346"/>
                  </a:cubicBezTo>
                  <a:cubicBezTo>
                    <a:pt x="820" y="344"/>
                    <a:pt x="827" y="344"/>
                    <a:pt x="834" y="343"/>
                  </a:cubicBezTo>
                  <a:cubicBezTo>
                    <a:pt x="842" y="343"/>
                    <a:pt x="848" y="342"/>
                    <a:pt x="853" y="339"/>
                  </a:cubicBezTo>
                  <a:cubicBezTo>
                    <a:pt x="866" y="334"/>
                    <a:pt x="873" y="323"/>
                    <a:pt x="873" y="307"/>
                  </a:cubicBezTo>
                  <a:cubicBezTo>
                    <a:pt x="873" y="299"/>
                    <a:pt x="872" y="291"/>
                    <a:pt x="869" y="283"/>
                  </a:cubicBezTo>
                  <a:cubicBezTo>
                    <a:pt x="864" y="263"/>
                    <a:pt x="860" y="261"/>
                    <a:pt x="838" y="260"/>
                  </a:cubicBezTo>
                  <a:cubicBezTo>
                    <a:pt x="832" y="260"/>
                    <a:pt x="826" y="258"/>
                    <a:pt x="820" y="258"/>
                  </a:cubicBezTo>
                  <a:cubicBezTo>
                    <a:pt x="820" y="252"/>
                    <a:pt x="818" y="248"/>
                    <a:pt x="820" y="244"/>
                  </a:cubicBezTo>
                  <a:cubicBezTo>
                    <a:pt x="826" y="229"/>
                    <a:pt x="817" y="218"/>
                    <a:pt x="810" y="207"/>
                  </a:cubicBezTo>
                  <a:cubicBezTo>
                    <a:pt x="804" y="198"/>
                    <a:pt x="796" y="194"/>
                    <a:pt x="787" y="194"/>
                  </a:cubicBezTo>
                  <a:cubicBezTo>
                    <a:pt x="783" y="194"/>
                    <a:pt x="778" y="195"/>
                    <a:pt x="774" y="197"/>
                  </a:cubicBezTo>
                  <a:cubicBezTo>
                    <a:pt x="769" y="200"/>
                    <a:pt x="764" y="203"/>
                    <a:pt x="760" y="208"/>
                  </a:cubicBezTo>
                  <a:cubicBezTo>
                    <a:pt x="755" y="214"/>
                    <a:pt x="749" y="219"/>
                    <a:pt x="742" y="223"/>
                  </a:cubicBezTo>
                  <a:cubicBezTo>
                    <a:pt x="734" y="228"/>
                    <a:pt x="725" y="231"/>
                    <a:pt x="716" y="236"/>
                  </a:cubicBezTo>
                  <a:cubicBezTo>
                    <a:pt x="715" y="237"/>
                    <a:pt x="713" y="238"/>
                    <a:pt x="711" y="239"/>
                  </a:cubicBezTo>
                  <a:cubicBezTo>
                    <a:pt x="703" y="243"/>
                    <a:pt x="694" y="244"/>
                    <a:pt x="686" y="244"/>
                  </a:cubicBezTo>
                  <a:cubicBezTo>
                    <a:pt x="678" y="244"/>
                    <a:pt x="670" y="243"/>
                    <a:pt x="661" y="240"/>
                  </a:cubicBezTo>
                  <a:cubicBezTo>
                    <a:pt x="665" y="231"/>
                    <a:pt x="667" y="224"/>
                    <a:pt x="671" y="217"/>
                  </a:cubicBezTo>
                  <a:cubicBezTo>
                    <a:pt x="681" y="200"/>
                    <a:pt x="684" y="184"/>
                    <a:pt x="677" y="166"/>
                  </a:cubicBezTo>
                  <a:cubicBezTo>
                    <a:pt x="671" y="150"/>
                    <a:pt x="660" y="142"/>
                    <a:pt x="648" y="142"/>
                  </a:cubicBezTo>
                  <a:cubicBezTo>
                    <a:pt x="644" y="142"/>
                    <a:pt x="640" y="143"/>
                    <a:pt x="636" y="145"/>
                  </a:cubicBezTo>
                  <a:cubicBezTo>
                    <a:pt x="631" y="147"/>
                    <a:pt x="626" y="150"/>
                    <a:pt x="621" y="155"/>
                  </a:cubicBezTo>
                  <a:cubicBezTo>
                    <a:pt x="609" y="167"/>
                    <a:pt x="601" y="182"/>
                    <a:pt x="591" y="196"/>
                  </a:cubicBezTo>
                  <a:cubicBezTo>
                    <a:pt x="587" y="200"/>
                    <a:pt x="585" y="206"/>
                    <a:pt x="580" y="214"/>
                  </a:cubicBezTo>
                  <a:cubicBezTo>
                    <a:pt x="569" y="203"/>
                    <a:pt x="560" y="194"/>
                    <a:pt x="552" y="186"/>
                  </a:cubicBezTo>
                  <a:cubicBezTo>
                    <a:pt x="554" y="176"/>
                    <a:pt x="556" y="168"/>
                    <a:pt x="556" y="160"/>
                  </a:cubicBezTo>
                  <a:cubicBezTo>
                    <a:pt x="557" y="131"/>
                    <a:pt x="542" y="114"/>
                    <a:pt x="519" y="114"/>
                  </a:cubicBezTo>
                  <a:cubicBezTo>
                    <a:pt x="511" y="114"/>
                    <a:pt x="502" y="116"/>
                    <a:pt x="493" y="120"/>
                  </a:cubicBezTo>
                  <a:cubicBezTo>
                    <a:pt x="492" y="120"/>
                    <a:pt x="491" y="121"/>
                    <a:pt x="490" y="121"/>
                  </a:cubicBezTo>
                  <a:cubicBezTo>
                    <a:pt x="487" y="123"/>
                    <a:pt x="484" y="124"/>
                    <a:pt x="481" y="125"/>
                  </a:cubicBezTo>
                  <a:cubicBezTo>
                    <a:pt x="476" y="128"/>
                    <a:pt x="470" y="130"/>
                    <a:pt x="464" y="130"/>
                  </a:cubicBezTo>
                  <a:cubicBezTo>
                    <a:pt x="461" y="130"/>
                    <a:pt x="458" y="129"/>
                    <a:pt x="455" y="128"/>
                  </a:cubicBezTo>
                  <a:cubicBezTo>
                    <a:pt x="453" y="117"/>
                    <a:pt x="452" y="107"/>
                    <a:pt x="450" y="98"/>
                  </a:cubicBezTo>
                  <a:cubicBezTo>
                    <a:pt x="446" y="78"/>
                    <a:pt x="433" y="68"/>
                    <a:pt x="412" y="68"/>
                  </a:cubicBezTo>
                  <a:cubicBezTo>
                    <a:pt x="408" y="68"/>
                    <a:pt x="404" y="68"/>
                    <a:pt x="400" y="69"/>
                  </a:cubicBezTo>
                  <a:cubicBezTo>
                    <a:pt x="396" y="70"/>
                    <a:pt x="393" y="71"/>
                    <a:pt x="390" y="72"/>
                  </a:cubicBezTo>
                  <a:cubicBezTo>
                    <a:pt x="378" y="78"/>
                    <a:pt x="373" y="90"/>
                    <a:pt x="375" y="109"/>
                  </a:cubicBezTo>
                  <a:cubicBezTo>
                    <a:pt x="376" y="114"/>
                    <a:pt x="376" y="118"/>
                    <a:pt x="376" y="122"/>
                  </a:cubicBezTo>
                  <a:cubicBezTo>
                    <a:pt x="378" y="148"/>
                    <a:pt x="379" y="159"/>
                    <a:pt x="369" y="163"/>
                  </a:cubicBezTo>
                  <a:cubicBezTo>
                    <a:pt x="362" y="166"/>
                    <a:pt x="352" y="167"/>
                    <a:pt x="335" y="167"/>
                  </a:cubicBezTo>
                  <a:cubicBezTo>
                    <a:pt x="335" y="167"/>
                    <a:pt x="334" y="167"/>
                    <a:pt x="333" y="167"/>
                  </a:cubicBezTo>
                  <a:cubicBezTo>
                    <a:pt x="323" y="167"/>
                    <a:pt x="315" y="168"/>
                    <a:pt x="307" y="172"/>
                  </a:cubicBezTo>
                  <a:cubicBezTo>
                    <a:pt x="296" y="177"/>
                    <a:pt x="288" y="184"/>
                    <a:pt x="280" y="195"/>
                  </a:cubicBezTo>
                  <a:cubicBezTo>
                    <a:pt x="277" y="199"/>
                    <a:pt x="274" y="203"/>
                    <a:pt x="272" y="206"/>
                  </a:cubicBezTo>
                  <a:cubicBezTo>
                    <a:pt x="247" y="201"/>
                    <a:pt x="242" y="193"/>
                    <a:pt x="256" y="177"/>
                  </a:cubicBezTo>
                  <a:cubicBezTo>
                    <a:pt x="266" y="165"/>
                    <a:pt x="280" y="156"/>
                    <a:pt x="291" y="145"/>
                  </a:cubicBezTo>
                  <a:cubicBezTo>
                    <a:pt x="308" y="129"/>
                    <a:pt x="307" y="111"/>
                    <a:pt x="290" y="95"/>
                  </a:cubicBezTo>
                  <a:cubicBezTo>
                    <a:pt x="281" y="87"/>
                    <a:pt x="271" y="82"/>
                    <a:pt x="260" y="82"/>
                  </a:cubicBezTo>
                  <a:cubicBezTo>
                    <a:pt x="257" y="82"/>
                    <a:pt x="254" y="82"/>
                    <a:pt x="252" y="83"/>
                  </a:cubicBezTo>
                  <a:cubicBezTo>
                    <a:pt x="238" y="85"/>
                    <a:pt x="226" y="90"/>
                    <a:pt x="210" y="95"/>
                  </a:cubicBezTo>
                  <a:cubicBezTo>
                    <a:pt x="211" y="53"/>
                    <a:pt x="200" y="17"/>
                    <a:pt x="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3" name="Freeform 468"/>
            <p:cNvSpPr>
              <a:spLocks noEditPoints="1"/>
            </p:cNvSpPr>
            <p:nvPr/>
          </p:nvSpPr>
          <p:spPr bwMode="auto">
            <a:xfrm>
              <a:off x="3259138" y="5345113"/>
              <a:ext cx="274638" cy="990600"/>
            </a:xfrm>
            <a:custGeom>
              <a:avLst/>
              <a:gdLst>
                <a:gd name="T0" fmla="*/ 61 w 386"/>
                <a:gd name="T1" fmla="*/ 1298 h 1391"/>
                <a:gd name="T2" fmla="*/ 55 w 386"/>
                <a:gd name="T3" fmla="*/ 1298 h 1391"/>
                <a:gd name="T4" fmla="*/ 49 w 386"/>
                <a:gd name="T5" fmla="*/ 1251 h 1391"/>
                <a:gd name="T6" fmla="*/ 152 w 386"/>
                <a:gd name="T7" fmla="*/ 486 h 1391"/>
                <a:gd name="T8" fmla="*/ 127 w 386"/>
                <a:gd name="T9" fmla="*/ 371 h 1391"/>
                <a:gd name="T10" fmla="*/ 120 w 386"/>
                <a:gd name="T11" fmla="*/ 275 h 1391"/>
                <a:gd name="T12" fmla="*/ 301 w 386"/>
                <a:gd name="T13" fmla="*/ 304 h 1391"/>
                <a:gd name="T14" fmla="*/ 300 w 386"/>
                <a:gd name="T15" fmla="*/ 318 h 1391"/>
                <a:gd name="T16" fmla="*/ 214 w 386"/>
                <a:gd name="T17" fmla="*/ 654 h 1391"/>
                <a:gd name="T18" fmla="*/ 90 w 386"/>
                <a:gd name="T19" fmla="*/ 1245 h 1391"/>
                <a:gd name="T20" fmla="*/ 85 w 386"/>
                <a:gd name="T21" fmla="*/ 1259 h 1391"/>
                <a:gd name="T22" fmla="*/ 65 w 386"/>
                <a:gd name="T23" fmla="*/ 1298 h 1391"/>
                <a:gd name="T24" fmla="*/ 61 w 386"/>
                <a:gd name="T25" fmla="*/ 1298 h 1391"/>
                <a:gd name="T26" fmla="*/ 248 w 386"/>
                <a:gd name="T27" fmla="*/ 268 h 1391"/>
                <a:gd name="T28" fmla="*/ 125 w 386"/>
                <a:gd name="T29" fmla="*/ 246 h 1391"/>
                <a:gd name="T30" fmla="*/ 129 w 386"/>
                <a:gd name="T31" fmla="*/ 232 h 1391"/>
                <a:gd name="T32" fmla="*/ 311 w 386"/>
                <a:gd name="T33" fmla="*/ 259 h 1391"/>
                <a:gd name="T34" fmla="*/ 303 w 386"/>
                <a:gd name="T35" fmla="*/ 261 h 1391"/>
                <a:gd name="T36" fmla="*/ 248 w 386"/>
                <a:gd name="T37" fmla="*/ 268 h 1391"/>
                <a:gd name="T38" fmla="*/ 228 w 386"/>
                <a:gd name="T39" fmla="*/ 217 h 1391"/>
                <a:gd name="T40" fmla="*/ 210 w 386"/>
                <a:gd name="T41" fmla="*/ 212 h 1391"/>
                <a:gd name="T42" fmla="*/ 258 w 386"/>
                <a:gd name="T43" fmla="*/ 48 h 1391"/>
                <a:gd name="T44" fmla="*/ 228 w 386"/>
                <a:gd name="T45" fmla="*/ 217 h 1391"/>
                <a:gd name="T46" fmla="*/ 303 w 386"/>
                <a:gd name="T47" fmla="*/ 229 h 1391"/>
                <a:gd name="T48" fmla="*/ 326 w 386"/>
                <a:gd name="T49" fmla="*/ 57 h 1391"/>
                <a:gd name="T50" fmla="*/ 334 w 386"/>
                <a:gd name="T51" fmla="*/ 47 h 1391"/>
                <a:gd name="T52" fmla="*/ 337 w 386"/>
                <a:gd name="T53" fmla="*/ 47 h 1391"/>
                <a:gd name="T54" fmla="*/ 353 w 386"/>
                <a:gd name="T55" fmla="*/ 57 h 1391"/>
                <a:gd name="T56" fmla="*/ 303 w 386"/>
                <a:gd name="T57" fmla="*/ 229 h 1391"/>
                <a:gd name="T58" fmla="*/ 265 w 386"/>
                <a:gd name="T59" fmla="*/ 216 h 1391"/>
                <a:gd name="T60" fmla="*/ 287 w 386"/>
                <a:gd name="T61" fmla="*/ 41 h 1391"/>
                <a:gd name="T62" fmla="*/ 289 w 386"/>
                <a:gd name="T63" fmla="*/ 101 h 1391"/>
                <a:gd name="T64" fmla="*/ 265 w 386"/>
                <a:gd name="T65" fmla="*/ 216 h 1391"/>
                <a:gd name="T66" fmla="*/ 181 w 386"/>
                <a:gd name="T67" fmla="*/ 202 h 1391"/>
                <a:gd name="T68" fmla="*/ 206 w 386"/>
                <a:gd name="T69" fmla="*/ 37 h 1391"/>
                <a:gd name="T70" fmla="*/ 181 w 386"/>
                <a:gd name="T71" fmla="*/ 202 h 1391"/>
                <a:gd name="T72" fmla="*/ 147 w 386"/>
                <a:gd name="T73" fmla="*/ 196 h 1391"/>
                <a:gd name="T74" fmla="*/ 133 w 386"/>
                <a:gd name="T75" fmla="*/ 195 h 1391"/>
                <a:gd name="T76" fmla="*/ 155 w 386"/>
                <a:gd name="T77" fmla="*/ 33 h 1391"/>
                <a:gd name="T78" fmla="*/ 169 w 386"/>
                <a:gd name="T79" fmla="*/ 35 h 1391"/>
                <a:gd name="T80" fmla="*/ 147 w 386"/>
                <a:gd name="T81" fmla="*/ 196 h 1391"/>
                <a:gd name="T82" fmla="*/ 165 w 386"/>
                <a:gd name="T83" fmla="*/ 0 h 1391"/>
                <a:gd name="T84" fmla="*/ 124 w 386"/>
                <a:gd name="T85" fmla="*/ 10 h 1391"/>
                <a:gd name="T86" fmla="*/ 97 w 386"/>
                <a:gd name="T87" fmla="*/ 204 h 1391"/>
                <a:gd name="T88" fmla="*/ 114 w 386"/>
                <a:gd name="T89" fmla="*/ 408 h 1391"/>
                <a:gd name="T90" fmla="*/ 122 w 386"/>
                <a:gd name="T91" fmla="*/ 466 h 1391"/>
                <a:gd name="T92" fmla="*/ 55 w 386"/>
                <a:gd name="T93" fmla="*/ 1055 h 1391"/>
                <a:gd name="T94" fmla="*/ 6 w 386"/>
                <a:gd name="T95" fmla="*/ 1332 h 1391"/>
                <a:gd name="T96" fmla="*/ 31 w 386"/>
                <a:gd name="T97" fmla="*/ 1390 h 1391"/>
                <a:gd name="T98" fmla="*/ 43 w 386"/>
                <a:gd name="T99" fmla="*/ 1391 h 1391"/>
                <a:gd name="T100" fmla="*/ 51 w 386"/>
                <a:gd name="T101" fmla="*/ 1390 h 1391"/>
                <a:gd name="T102" fmla="*/ 84 w 386"/>
                <a:gd name="T103" fmla="*/ 1347 h 1391"/>
                <a:gd name="T104" fmla="*/ 122 w 386"/>
                <a:gd name="T105" fmla="*/ 1237 h 1391"/>
                <a:gd name="T106" fmla="*/ 259 w 386"/>
                <a:gd name="T107" fmla="*/ 521 h 1391"/>
                <a:gd name="T108" fmla="*/ 282 w 386"/>
                <a:gd name="T109" fmla="*/ 413 h 1391"/>
                <a:gd name="T110" fmla="*/ 381 w 386"/>
                <a:gd name="T111" fmla="*/ 73 h 1391"/>
                <a:gd name="T112" fmla="*/ 338 w 386"/>
                <a:gd name="T113" fmla="*/ 23 h 1391"/>
                <a:gd name="T114" fmla="*/ 165 w 386"/>
                <a:gd name="T115" fmla="*/ 0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6" h="1391">
                  <a:moveTo>
                    <a:pt x="61" y="1298"/>
                  </a:moveTo>
                  <a:cubicBezTo>
                    <a:pt x="59" y="1298"/>
                    <a:pt x="57" y="1298"/>
                    <a:pt x="55" y="1298"/>
                  </a:cubicBezTo>
                  <a:cubicBezTo>
                    <a:pt x="28" y="1291"/>
                    <a:pt x="47" y="1266"/>
                    <a:pt x="49" y="1251"/>
                  </a:cubicBezTo>
                  <a:cubicBezTo>
                    <a:pt x="98" y="997"/>
                    <a:pt x="132" y="742"/>
                    <a:pt x="152" y="486"/>
                  </a:cubicBezTo>
                  <a:cubicBezTo>
                    <a:pt x="155" y="444"/>
                    <a:pt x="147" y="407"/>
                    <a:pt x="127" y="371"/>
                  </a:cubicBezTo>
                  <a:cubicBezTo>
                    <a:pt x="110" y="342"/>
                    <a:pt x="105" y="311"/>
                    <a:pt x="120" y="275"/>
                  </a:cubicBezTo>
                  <a:cubicBezTo>
                    <a:pt x="182" y="285"/>
                    <a:pt x="241" y="294"/>
                    <a:pt x="301" y="304"/>
                  </a:cubicBezTo>
                  <a:cubicBezTo>
                    <a:pt x="301" y="309"/>
                    <a:pt x="302" y="315"/>
                    <a:pt x="300" y="318"/>
                  </a:cubicBezTo>
                  <a:cubicBezTo>
                    <a:pt x="221" y="419"/>
                    <a:pt x="230" y="540"/>
                    <a:pt x="214" y="654"/>
                  </a:cubicBezTo>
                  <a:cubicBezTo>
                    <a:pt x="186" y="854"/>
                    <a:pt x="145" y="1050"/>
                    <a:pt x="90" y="1245"/>
                  </a:cubicBezTo>
                  <a:cubicBezTo>
                    <a:pt x="89" y="1249"/>
                    <a:pt x="88" y="1255"/>
                    <a:pt x="85" y="1259"/>
                  </a:cubicBezTo>
                  <a:cubicBezTo>
                    <a:pt x="76" y="1270"/>
                    <a:pt x="79" y="1294"/>
                    <a:pt x="65" y="1298"/>
                  </a:cubicBezTo>
                  <a:cubicBezTo>
                    <a:pt x="64" y="1298"/>
                    <a:pt x="62" y="1298"/>
                    <a:pt x="61" y="1298"/>
                  </a:cubicBezTo>
                  <a:moveTo>
                    <a:pt x="248" y="268"/>
                  </a:moveTo>
                  <a:cubicBezTo>
                    <a:pt x="206" y="268"/>
                    <a:pt x="165" y="257"/>
                    <a:pt x="125" y="246"/>
                  </a:cubicBezTo>
                  <a:cubicBezTo>
                    <a:pt x="126" y="241"/>
                    <a:pt x="127" y="237"/>
                    <a:pt x="129" y="232"/>
                  </a:cubicBezTo>
                  <a:cubicBezTo>
                    <a:pt x="189" y="241"/>
                    <a:pt x="250" y="250"/>
                    <a:pt x="311" y="259"/>
                  </a:cubicBezTo>
                  <a:cubicBezTo>
                    <a:pt x="308" y="260"/>
                    <a:pt x="306" y="260"/>
                    <a:pt x="303" y="261"/>
                  </a:cubicBezTo>
                  <a:cubicBezTo>
                    <a:pt x="284" y="266"/>
                    <a:pt x="266" y="268"/>
                    <a:pt x="248" y="268"/>
                  </a:cubicBezTo>
                  <a:moveTo>
                    <a:pt x="228" y="217"/>
                  </a:moveTo>
                  <a:cubicBezTo>
                    <a:pt x="222" y="215"/>
                    <a:pt x="216" y="214"/>
                    <a:pt x="210" y="212"/>
                  </a:cubicBezTo>
                  <a:cubicBezTo>
                    <a:pt x="221" y="156"/>
                    <a:pt x="227" y="99"/>
                    <a:pt x="258" y="48"/>
                  </a:cubicBezTo>
                  <a:cubicBezTo>
                    <a:pt x="248" y="104"/>
                    <a:pt x="238" y="161"/>
                    <a:pt x="228" y="217"/>
                  </a:cubicBezTo>
                  <a:moveTo>
                    <a:pt x="303" y="229"/>
                  </a:moveTo>
                  <a:cubicBezTo>
                    <a:pt x="294" y="168"/>
                    <a:pt x="311" y="112"/>
                    <a:pt x="326" y="57"/>
                  </a:cubicBezTo>
                  <a:cubicBezTo>
                    <a:pt x="327" y="51"/>
                    <a:pt x="330" y="48"/>
                    <a:pt x="334" y="47"/>
                  </a:cubicBezTo>
                  <a:cubicBezTo>
                    <a:pt x="335" y="47"/>
                    <a:pt x="336" y="47"/>
                    <a:pt x="337" y="47"/>
                  </a:cubicBezTo>
                  <a:cubicBezTo>
                    <a:pt x="343" y="47"/>
                    <a:pt x="349" y="51"/>
                    <a:pt x="353" y="57"/>
                  </a:cubicBezTo>
                  <a:cubicBezTo>
                    <a:pt x="367" y="79"/>
                    <a:pt x="330" y="211"/>
                    <a:pt x="303" y="229"/>
                  </a:cubicBezTo>
                  <a:moveTo>
                    <a:pt x="265" y="216"/>
                  </a:moveTo>
                  <a:cubicBezTo>
                    <a:pt x="258" y="160"/>
                    <a:pt x="272" y="106"/>
                    <a:pt x="287" y="41"/>
                  </a:cubicBezTo>
                  <a:cubicBezTo>
                    <a:pt x="300" y="69"/>
                    <a:pt x="291" y="85"/>
                    <a:pt x="289" y="101"/>
                  </a:cubicBezTo>
                  <a:cubicBezTo>
                    <a:pt x="284" y="140"/>
                    <a:pt x="277" y="178"/>
                    <a:pt x="265" y="216"/>
                  </a:cubicBezTo>
                  <a:moveTo>
                    <a:pt x="181" y="202"/>
                  </a:moveTo>
                  <a:cubicBezTo>
                    <a:pt x="176" y="145"/>
                    <a:pt x="186" y="91"/>
                    <a:pt x="206" y="37"/>
                  </a:cubicBezTo>
                  <a:cubicBezTo>
                    <a:pt x="218" y="95"/>
                    <a:pt x="195" y="148"/>
                    <a:pt x="181" y="202"/>
                  </a:cubicBezTo>
                  <a:moveTo>
                    <a:pt x="147" y="196"/>
                  </a:moveTo>
                  <a:cubicBezTo>
                    <a:pt x="142" y="196"/>
                    <a:pt x="138" y="195"/>
                    <a:pt x="133" y="195"/>
                  </a:cubicBezTo>
                  <a:cubicBezTo>
                    <a:pt x="140" y="141"/>
                    <a:pt x="147" y="87"/>
                    <a:pt x="155" y="33"/>
                  </a:cubicBezTo>
                  <a:cubicBezTo>
                    <a:pt x="159" y="34"/>
                    <a:pt x="164" y="34"/>
                    <a:pt x="169" y="35"/>
                  </a:cubicBezTo>
                  <a:cubicBezTo>
                    <a:pt x="171" y="89"/>
                    <a:pt x="155" y="142"/>
                    <a:pt x="147" y="196"/>
                  </a:cubicBezTo>
                  <a:moveTo>
                    <a:pt x="165" y="0"/>
                  </a:moveTo>
                  <a:cubicBezTo>
                    <a:pt x="124" y="10"/>
                    <a:pt x="124" y="10"/>
                    <a:pt x="124" y="10"/>
                  </a:cubicBezTo>
                  <a:cubicBezTo>
                    <a:pt x="118" y="75"/>
                    <a:pt x="112" y="140"/>
                    <a:pt x="97" y="204"/>
                  </a:cubicBezTo>
                  <a:cubicBezTo>
                    <a:pt x="80" y="274"/>
                    <a:pt x="73" y="342"/>
                    <a:pt x="114" y="408"/>
                  </a:cubicBezTo>
                  <a:cubicBezTo>
                    <a:pt x="124" y="424"/>
                    <a:pt x="123" y="446"/>
                    <a:pt x="122" y="466"/>
                  </a:cubicBezTo>
                  <a:cubicBezTo>
                    <a:pt x="114" y="664"/>
                    <a:pt x="85" y="859"/>
                    <a:pt x="55" y="1055"/>
                  </a:cubicBezTo>
                  <a:cubicBezTo>
                    <a:pt x="41" y="1147"/>
                    <a:pt x="22" y="1239"/>
                    <a:pt x="6" y="1332"/>
                  </a:cubicBezTo>
                  <a:cubicBezTo>
                    <a:pt x="2" y="1355"/>
                    <a:pt x="0" y="1382"/>
                    <a:pt x="31" y="1390"/>
                  </a:cubicBezTo>
                  <a:cubicBezTo>
                    <a:pt x="35" y="1391"/>
                    <a:pt x="39" y="1391"/>
                    <a:pt x="43" y="1391"/>
                  </a:cubicBezTo>
                  <a:cubicBezTo>
                    <a:pt x="46" y="1391"/>
                    <a:pt x="49" y="1391"/>
                    <a:pt x="51" y="1390"/>
                  </a:cubicBezTo>
                  <a:cubicBezTo>
                    <a:pt x="70" y="1385"/>
                    <a:pt x="77" y="1365"/>
                    <a:pt x="84" y="1347"/>
                  </a:cubicBezTo>
                  <a:cubicBezTo>
                    <a:pt x="98" y="1310"/>
                    <a:pt x="112" y="1274"/>
                    <a:pt x="122" y="1237"/>
                  </a:cubicBezTo>
                  <a:cubicBezTo>
                    <a:pt x="188" y="1001"/>
                    <a:pt x="232" y="762"/>
                    <a:pt x="259" y="521"/>
                  </a:cubicBezTo>
                  <a:cubicBezTo>
                    <a:pt x="263" y="484"/>
                    <a:pt x="260" y="444"/>
                    <a:pt x="282" y="413"/>
                  </a:cubicBezTo>
                  <a:cubicBezTo>
                    <a:pt x="357" y="310"/>
                    <a:pt x="363" y="191"/>
                    <a:pt x="381" y="73"/>
                  </a:cubicBezTo>
                  <a:cubicBezTo>
                    <a:pt x="386" y="39"/>
                    <a:pt x="374" y="26"/>
                    <a:pt x="338" y="23"/>
                  </a:cubicBezTo>
                  <a:cubicBezTo>
                    <a:pt x="280" y="19"/>
                    <a:pt x="222" y="8"/>
                    <a:pt x="1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4" name="Freeform 469"/>
            <p:cNvSpPr>
              <a:spLocks noEditPoints="1"/>
            </p:cNvSpPr>
            <p:nvPr/>
          </p:nvSpPr>
          <p:spPr bwMode="auto">
            <a:xfrm>
              <a:off x="1839913" y="5768975"/>
              <a:ext cx="676275" cy="735013"/>
            </a:xfrm>
            <a:custGeom>
              <a:avLst/>
              <a:gdLst>
                <a:gd name="T0" fmla="*/ 788 w 951"/>
                <a:gd name="T1" fmla="*/ 1006 h 1033"/>
                <a:gd name="T2" fmla="*/ 786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6 h 1033"/>
                <a:gd name="T12" fmla="*/ 836 w 951"/>
                <a:gd name="T13" fmla="*/ 967 h 1033"/>
                <a:gd name="T14" fmla="*/ 792 w 951"/>
                <a:gd name="T15" fmla="*/ 934 h 1033"/>
                <a:gd name="T16" fmla="*/ 723 w 951"/>
                <a:gd name="T17" fmla="*/ 851 h 1033"/>
                <a:gd name="T18" fmla="*/ 836 w 951"/>
                <a:gd name="T19" fmla="*/ 967 h 1033"/>
                <a:gd name="T20" fmla="*/ 847 w 951"/>
                <a:gd name="T21" fmla="*/ 943 h 1033"/>
                <a:gd name="T22" fmla="*/ 744 w 951"/>
                <a:gd name="T23" fmla="*/ 824 h 1033"/>
                <a:gd name="T24" fmla="*/ 758 w 951"/>
                <a:gd name="T25" fmla="*/ 814 h 1033"/>
                <a:gd name="T26" fmla="*/ 847 w 951"/>
                <a:gd name="T27" fmla="*/ 943 h 1033"/>
                <a:gd name="T28" fmla="*/ 885 w 951"/>
                <a:gd name="T29" fmla="*/ 911 h 1033"/>
                <a:gd name="T30" fmla="*/ 782 w 951"/>
                <a:gd name="T31" fmla="*/ 799 h 1033"/>
                <a:gd name="T32" fmla="*/ 885 w 951"/>
                <a:gd name="T33" fmla="*/ 911 h 1033"/>
                <a:gd name="T34" fmla="*/ 908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8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3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40 w 951"/>
                <a:gd name="T59" fmla="*/ 562 h 1033"/>
                <a:gd name="T60" fmla="*/ 89 w 951"/>
                <a:gd name="T61" fmla="*/ 134 h 1033"/>
                <a:gd name="T62" fmla="*/ 82 w 951"/>
                <a:gd name="T63" fmla="*/ 122 h 1033"/>
                <a:gd name="T64" fmla="*/ 66 w 951"/>
                <a:gd name="T65" fmla="*/ 85 h 1033"/>
                <a:gd name="T66" fmla="*/ 72 w 951"/>
                <a:gd name="T67" fmla="*/ 78 h 1033"/>
                <a:gd name="T68" fmla="*/ 83 w 951"/>
                <a:gd name="T69" fmla="*/ 73 h 1033"/>
                <a:gd name="T70" fmla="*/ 108 w 951"/>
                <a:gd name="T71" fmla="*/ 101 h 1033"/>
                <a:gd name="T72" fmla="*/ 596 w 951"/>
                <a:gd name="T73" fmla="*/ 615 h 1033"/>
                <a:gd name="T74" fmla="*/ 693 w 951"/>
                <a:gd name="T75" fmla="*/ 663 h 1033"/>
                <a:gd name="T76" fmla="*/ 764 w 951"/>
                <a:gd name="T77" fmla="*/ 714 h 1033"/>
                <a:gd name="T78" fmla="*/ 639 w 951"/>
                <a:gd name="T79" fmla="*/ 826 h 1033"/>
                <a:gd name="T80" fmla="*/ 39 w 951"/>
                <a:gd name="T81" fmla="*/ 0 h 1033"/>
                <a:gd name="T82" fmla="*/ 20 w 951"/>
                <a:gd name="T83" fmla="*/ 8 h 1033"/>
                <a:gd name="T84" fmla="*/ 8 w 951"/>
                <a:gd name="T85" fmla="*/ 22 h 1033"/>
                <a:gd name="T86" fmla="*/ 20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9 w 951"/>
                <a:gd name="T105" fmla="*/ 738 h 1033"/>
                <a:gd name="T106" fmla="*/ 674 w 951"/>
                <a:gd name="T107" fmla="*/ 632 h 1033"/>
                <a:gd name="T108" fmla="*/ 627 w 951"/>
                <a:gd name="T109" fmla="*/ 605 h 1033"/>
                <a:gd name="T110" fmla="*/ 245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6"/>
                  </a:moveTo>
                  <a:cubicBezTo>
                    <a:pt x="788" y="1006"/>
                    <a:pt x="787" y="1005"/>
                    <a:pt x="786" y="1005"/>
                  </a:cubicBezTo>
                  <a:cubicBezTo>
                    <a:pt x="763" y="1002"/>
                    <a:pt x="690" y="900"/>
                    <a:pt x="692" y="870"/>
                  </a:cubicBezTo>
                  <a:cubicBezTo>
                    <a:pt x="741" y="899"/>
                    <a:pt x="771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2" y="1002"/>
                    <a:pt x="796" y="1006"/>
                    <a:pt x="788" y="1006"/>
                  </a:cubicBezTo>
                  <a:moveTo>
                    <a:pt x="836" y="967"/>
                  </a:moveTo>
                  <a:cubicBezTo>
                    <a:pt x="808" y="961"/>
                    <a:pt x="802" y="945"/>
                    <a:pt x="792" y="934"/>
                  </a:cubicBezTo>
                  <a:cubicBezTo>
                    <a:pt x="767" y="908"/>
                    <a:pt x="743" y="881"/>
                    <a:pt x="723" y="851"/>
                  </a:cubicBezTo>
                  <a:cubicBezTo>
                    <a:pt x="767" y="878"/>
                    <a:pt x="798" y="919"/>
                    <a:pt x="836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4" y="824"/>
                  </a:cubicBezTo>
                  <a:cubicBezTo>
                    <a:pt x="748" y="820"/>
                    <a:pt x="753" y="817"/>
                    <a:pt x="758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5" y="911"/>
                  </a:moveTo>
                  <a:cubicBezTo>
                    <a:pt x="837" y="887"/>
                    <a:pt x="813" y="840"/>
                    <a:pt x="782" y="799"/>
                  </a:cubicBezTo>
                  <a:cubicBezTo>
                    <a:pt x="825" y="828"/>
                    <a:pt x="858" y="867"/>
                    <a:pt x="885" y="911"/>
                  </a:cubicBezTo>
                  <a:moveTo>
                    <a:pt x="908" y="887"/>
                  </a:moveTo>
                  <a:cubicBezTo>
                    <a:pt x="868" y="856"/>
                    <a:pt x="839" y="815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9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8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6"/>
                    <a:pt x="783" y="734"/>
                  </a:cubicBezTo>
                  <a:cubicBezTo>
                    <a:pt x="785" y="737"/>
                    <a:pt x="788" y="741"/>
                    <a:pt x="790" y="744"/>
                  </a:cubicBezTo>
                  <a:cubicBezTo>
                    <a:pt x="749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1" y="820"/>
                    <a:pt x="630" y="817"/>
                  </a:cubicBezTo>
                  <a:cubicBezTo>
                    <a:pt x="603" y="702"/>
                    <a:pt x="512" y="639"/>
                    <a:pt x="440" y="562"/>
                  </a:cubicBezTo>
                  <a:cubicBezTo>
                    <a:pt x="313" y="427"/>
                    <a:pt x="196" y="285"/>
                    <a:pt x="89" y="134"/>
                  </a:cubicBezTo>
                  <a:cubicBezTo>
                    <a:pt x="87" y="130"/>
                    <a:pt x="83" y="126"/>
                    <a:pt x="82" y="122"/>
                  </a:cubicBezTo>
                  <a:cubicBezTo>
                    <a:pt x="79" y="109"/>
                    <a:pt x="60" y="98"/>
                    <a:pt x="66" y="85"/>
                  </a:cubicBezTo>
                  <a:cubicBezTo>
                    <a:pt x="67" y="83"/>
                    <a:pt x="69" y="81"/>
                    <a:pt x="72" y="78"/>
                  </a:cubicBezTo>
                  <a:cubicBezTo>
                    <a:pt x="76" y="75"/>
                    <a:pt x="80" y="73"/>
                    <a:pt x="83" y="73"/>
                  </a:cubicBezTo>
                  <a:cubicBezTo>
                    <a:pt x="95" y="73"/>
                    <a:pt x="101" y="93"/>
                    <a:pt x="108" y="101"/>
                  </a:cubicBezTo>
                  <a:cubicBezTo>
                    <a:pt x="261" y="282"/>
                    <a:pt x="424" y="453"/>
                    <a:pt x="596" y="615"/>
                  </a:cubicBezTo>
                  <a:cubicBezTo>
                    <a:pt x="623" y="641"/>
                    <a:pt x="655" y="657"/>
                    <a:pt x="693" y="663"/>
                  </a:cubicBezTo>
                  <a:cubicBezTo>
                    <a:pt x="722" y="668"/>
                    <a:pt x="747" y="682"/>
                    <a:pt x="764" y="714"/>
                  </a:cubicBezTo>
                  <a:cubicBezTo>
                    <a:pt x="722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7" y="3"/>
                    <a:pt x="20" y="8"/>
                  </a:cubicBezTo>
                  <a:cubicBezTo>
                    <a:pt x="14" y="13"/>
                    <a:pt x="10" y="18"/>
                    <a:pt x="8" y="22"/>
                  </a:cubicBezTo>
                  <a:cubicBezTo>
                    <a:pt x="0" y="38"/>
                    <a:pt x="11" y="55"/>
                    <a:pt x="20" y="71"/>
                  </a:cubicBezTo>
                  <a:cubicBezTo>
                    <a:pt x="38" y="102"/>
                    <a:pt x="56" y="133"/>
                    <a:pt x="76" y="161"/>
                  </a:cubicBezTo>
                  <a:cubicBezTo>
                    <a:pt x="206" y="344"/>
                    <a:pt x="352" y="513"/>
                    <a:pt x="509" y="671"/>
                  </a:cubicBezTo>
                  <a:cubicBezTo>
                    <a:pt x="533" y="695"/>
                    <a:pt x="563" y="716"/>
                    <a:pt x="572" y="749"/>
                  </a:cubicBezTo>
                  <a:cubicBezTo>
                    <a:pt x="603" y="862"/>
                    <a:pt x="685" y="936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7"/>
                    <a:pt x="819" y="1014"/>
                  </a:cubicBezTo>
                  <a:cubicBezTo>
                    <a:pt x="856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9" y="827"/>
                    <a:pt x="865" y="786"/>
                    <a:pt x="829" y="738"/>
                  </a:cubicBezTo>
                  <a:cubicBezTo>
                    <a:pt x="789" y="685"/>
                    <a:pt x="743" y="641"/>
                    <a:pt x="674" y="632"/>
                  </a:cubicBezTo>
                  <a:cubicBezTo>
                    <a:pt x="655" y="630"/>
                    <a:pt x="641" y="617"/>
                    <a:pt x="627" y="605"/>
                  </a:cubicBezTo>
                  <a:cubicBezTo>
                    <a:pt x="490" y="485"/>
                    <a:pt x="367" y="352"/>
                    <a:pt x="245" y="218"/>
                  </a:cubicBezTo>
                  <a:cubicBezTo>
                    <a:pt x="187" y="155"/>
                    <a:pt x="132" y="88"/>
                    <a:pt x="75" y="23"/>
                  </a:cubicBezTo>
                  <a:cubicBezTo>
                    <a:pt x="65" y="12"/>
                    <a:pt x="54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5" name="Freeform 470"/>
            <p:cNvSpPr>
              <a:spLocks noEditPoints="1"/>
            </p:cNvSpPr>
            <p:nvPr/>
          </p:nvSpPr>
          <p:spPr bwMode="auto">
            <a:xfrm>
              <a:off x="-3055938" y="-1597026"/>
              <a:ext cx="676275" cy="735013"/>
            </a:xfrm>
            <a:custGeom>
              <a:avLst/>
              <a:gdLst>
                <a:gd name="T0" fmla="*/ 788 w 951"/>
                <a:gd name="T1" fmla="*/ 1005 h 1033"/>
                <a:gd name="T2" fmla="*/ 785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5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0 h 1033"/>
                <a:gd name="T18" fmla="*/ 835 w 951"/>
                <a:gd name="T19" fmla="*/ 967 h 1033"/>
                <a:gd name="T20" fmla="*/ 847 w 951"/>
                <a:gd name="T21" fmla="*/ 943 h 1033"/>
                <a:gd name="T22" fmla="*/ 743 w 951"/>
                <a:gd name="T23" fmla="*/ 823 h 1033"/>
                <a:gd name="T24" fmla="*/ 757 w 951"/>
                <a:gd name="T25" fmla="*/ 814 h 1033"/>
                <a:gd name="T26" fmla="*/ 847 w 951"/>
                <a:gd name="T27" fmla="*/ 943 h 1033"/>
                <a:gd name="T28" fmla="*/ 884 w 951"/>
                <a:gd name="T29" fmla="*/ 911 h 1033"/>
                <a:gd name="T30" fmla="*/ 782 w 951"/>
                <a:gd name="T31" fmla="*/ 799 h 1033"/>
                <a:gd name="T32" fmla="*/ 884 w 951"/>
                <a:gd name="T33" fmla="*/ 911 h 1033"/>
                <a:gd name="T34" fmla="*/ 907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7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39 w 951"/>
                <a:gd name="T59" fmla="*/ 562 h 1033"/>
                <a:gd name="T60" fmla="*/ 89 w 951"/>
                <a:gd name="T61" fmla="*/ 133 h 1033"/>
                <a:gd name="T62" fmla="*/ 82 w 951"/>
                <a:gd name="T63" fmla="*/ 122 h 1033"/>
                <a:gd name="T64" fmla="*/ 65 w 951"/>
                <a:gd name="T65" fmla="*/ 85 h 1033"/>
                <a:gd name="T66" fmla="*/ 71 w 951"/>
                <a:gd name="T67" fmla="*/ 78 h 1033"/>
                <a:gd name="T68" fmla="*/ 82 w 951"/>
                <a:gd name="T69" fmla="*/ 73 h 1033"/>
                <a:gd name="T70" fmla="*/ 108 w 951"/>
                <a:gd name="T71" fmla="*/ 101 h 1033"/>
                <a:gd name="T72" fmla="*/ 595 w 951"/>
                <a:gd name="T73" fmla="*/ 615 h 1033"/>
                <a:gd name="T74" fmla="*/ 692 w 951"/>
                <a:gd name="T75" fmla="*/ 663 h 1033"/>
                <a:gd name="T76" fmla="*/ 764 w 951"/>
                <a:gd name="T77" fmla="*/ 713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19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8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4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5"/>
                  </a:moveTo>
                  <a:cubicBezTo>
                    <a:pt x="787" y="1005"/>
                    <a:pt x="786" y="1005"/>
                    <a:pt x="785" y="1005"/>
                  </a:cubicBezTo>
                  <a:cubicBezTo>
                    <a:pt x="762" y="1002"/>
                    <a:pt x="689" y="900"/>
                    <a:pt x="692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1" y="1002"/>
                    <a:pt x="795" y="1005"/>
                    <a:pt x="788" y="1005"/>
                  </a:cubicBezTo>
                  <a:moveTo>
                    <a:pt x="835" y="967"/>
                  </a:moveTo>
                  <a:cubicBezTo>
                    <a:pt x="807" y="960"/>
                    <a:pt x="801" y="945"/>
                    <a:pt x="791" y="934"/>
                  </a:cubicBezTo>
                  <a:cubicBezTo>
                    <a:pt x="767" y="908"/>
                    <a:pt x="743" y="881"/>
                    <a:pt x="723" y="850"/>
                  </a:cubicBezTo>
                  <a:cubicBezTo>
                    <a:pt x="767" y="878"/>
                    <a:pt x="797" y="919"/>
                    <a:pt x="835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3" y="823"/>
                  </a:cubicBezTo>
                  <a:cubicBezTo>
                    <a:pt x="748" y="820"/>
                    <a:pt x="753" y="817"/>
                    <a:pt x="757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4" y="911"/>
                  </a:moveTo>
                  <a:cubicBezTo>
                    <a:pt x="836" y="887"/>
                    <a:pt x="812" y="840"/>
                    <a:pt x="782" y="799"/>
                  </a:cubicBezTo>
                  <a:cubicBezTo>
                    <a:pt x="825" y="828"/>
                    <a:pt x="857" y="867"/>
                    <a:pt x="884" y="911"/>
                  </a:cubicBezTo>
                  <a:moveTo>
                    <a:pt x="907" y="887"/>
                  </a:moveTo>
                  <a:cubicBezTo>
                    <a:pt x="868" y="856"/>
                    <a:pt x="839" y="814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8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7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5"/>
                    <a:pt x="782" y="734"/>
                  </a:cubicBezTo>
                  <a:cubicBezTo>
                    <a:pt x="785" y="737"/>
                    <a:pt x="787" y="740"/>
                    <a:pt x="790" y="744"/>
                  </a:cubicBezTo>
                  <a:cubicBezTo>
                    <a:pt x="748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0" y="820"/>
                    <a:pt x="630" y="817"/>
                  </a:cubicBezTo>
                  <a:cubicBezTo>
                    <a:pt x="603" y="702"/>
                    <a:pt x="512" y="639"/>
                    <a:pt x="439" y="562"/>
                  </a:cubicBezTo>
                  <a:cubicBezTo>
                    <a:pt x="313" y="427"/>
                    <a:pt x="196" y="285"/>
                    <a:pt x="89" y="133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9" y="109"/>
                    <a:pt x="60" y="97"/>
                    <a:pt x="65" y="85"/>
                  </a:cubicBezTo>
                  <a:cubicBezTo>
                    <a:pt x="66" y="83"/>
                    <a:pt x="68" y="80"/>
                    <a:pt x="71" y="78"/>
                  </a:cubicBezTo>
                  <a:cubicBezTo>
                    <a:pt x="75" y="75"/>
                    <a:pt x="79" y="73"/>
                    <a:pt x="82" y="73"/>
                  </a:cubicBezTo>
                  <a:cubicBezTo>
                    <a:pt x="95" y="73"/>
                    <a:pt x="101" y="92"/>
                    <a:pt x="108" y="101"/>
                  </a:cubicBezTo>
                  <a:cubicBezTo>
                    <a:pt x="261" y="281"/>
                    <a:pt x="423" y="453"/>
                    <a:pt x="595" y="615"/>
                  </a:cubicBezTo>
                  <a:cubicBezTo>
                    <a:pt x="623" y="640"/>
                    <a:pt x="654" y="657"/>
                    <a:pt x="692" y="663"/>
                  </a:cubicBezTo>
                  <a:cubicBezTo>
                    <a:pt x="722" y="667"/>
                    <a:pt x="747" y="682"/>
                    <a:pt x="764" y="713"/>
                  </a:cubicBezTo>
                  <a:cubicBezTo>
                    <a:pt x="721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6" y="2"/>
                    <a:pt x="19" y="8"/>
                  </a:cubicBezTo>
                  <a:cubicBezTo>
                    <a:pt x="13" y="13"/>
                    <a:pt x="9" y="17"/>
                    <a:pt x="7" y="22"/>
                  </a:cubicBezTo>
                  <a:cubicBezTo>
                    <a:pt x="0" y="38"/>
                    <a:pt x="10" y="55"/>
                    <a:pt x="19" y="71"/>
                  </a:cubicBezTo>
                  <a:cubicBezTo>
                    <a:pt x="37" y="101"/>
                    <a:pt x="55" y="132"/>
                    <a:pt x="76" y="161"/>
                  </a:cubicBezTo>
                  <a:cubicBezTo>
                    <a:pt x="206" y="344"/>
                    <a:pt x="352" y="512"/>
                    <a:pt x="509" y="671"/>
                  </a:cubicBezTo>
                  <a:cubicBezTo>
                    <a:pt x="532" y="694"/>
                    <a:pt x="563" y="715"/>
                    <a:pt x="572" y="749"/>
                  </a:cubicBezTo>
                  <a:cubicBezTo>
                    <a:pt x="603" y="862"/>
                    <a:pt x="684" y="935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6"/>
                    <a:pt x="819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8" y="827"/>
                    <a:pt x="865" y="785"/>
                    <a:pt x="828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0" y="617"/>
                    <a:pt x="626" y="605"/>
                  </a:cubicBezTo>
                  <a:cubicBezTo>
                    <a:pt x="490" y="485"/>
                    <a:pt x="367" y="352"/>
                    <a:pt x="244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6" name="Freeform 471"/>
            <p:cNvSpPr>
              <a:spLocks noEditPoints="1"/>
            </p:cNvSpPr>
            <p:nvPr/>
          </p:nvSpPr>
          <p:spPr bwMode="auto">
            <a:xfrm>
              <a:off x="-1849438" y="6707188"/>
              <a:ext cx="735013" cy="685800"/>
            </a:xfrm>
            <a:custGeom>
              <a:avLst/>
              <a:gdLst>
                <a:gd name="T0" fmla="*/ 165 w 1033"/>
                <a:gd name="T1" fmla="*/ 930 h 964"/>
                <a:gd name="T2" fmla="*/ 155 w 1033"/>
                <a:gd name="T3" fmla="*/ 921 h 964"/>
                <a:gd name="T4" fmla="*/ 262 w 1033"/>
                <a:gd name="T5" fmla="*/ 816 h 964"/>
                <a:gd name="T6" fmla="*/ 271 w 1033"/>
                <a:gd name="T7" fmla="*/ 825 h 964"/>
                <a:gd name="T8" fmla="*/ 165 w 1033"/>
                <a:gd name="T9" fmla="*/ 930 h 964"/>
                <a:gd name="T10" fmla="*/ 130 w 1033"/>
                <a:gd name="T11" fmla="*/ 898 h 964"/>
                <a:gd name="T12" fmla="*/ 240 w 1033"/>
                <a:gd name="T13" fmla="*/ 793 h 964"/>
                <a:gd name="T14" fmla="*/ 130 w 1033"/>
                <a:gd name="T15" fmla="*/ 898 h 964"/>
                <a:gd name="T16" fmla="*/ 97 w 1033"/>
                <a:gd name="T17" fmla="*/ 862 h 964"/>
                <a:gd name="T18" fmla="*/ 215 w 1033"/>
                <a:gd name="T19" fmla="*/ 756 h 964"/>
                <a:gd name="T20" fmla="*/ 224 w 1033"/>
                <a:gd name="T21" fmla="*/ 769 h 964"/>
                <a:gd name="T22" fmla="*/ 97 w 1033"/>
                <a:gd name="T23" fmla="*/ 862 h 964"/>
                <a:gd name="T24" fmla="*/ 73 w 1033"/>
                <a:gd name="T25" fmla="*/ 850 h 964"/>
                <a:gd name="T26" fmla="*/ 105 w 1033"/>
                <a:gd name="T27" fmla="*/ 806 h 964"/>
                <a:gd name="T28" fmla="*/ 187 w 1033"/>
                <a:gd name="T29" fmla="*/ 736 h 964"/>
                <a:gd name="T30" fmla="*/ 73 w 1033"/>
                <a:gd name="T31" fmla="*/ 850 h 964"/>
                <a:gd name="T32" fmla="*/ 46 w 1033"/>
                <a:gd name="T33" fmla="*/ 820 h 964"/>
                <a:gd name="T34" fmla="*/ 42 w 1033"/>
                <a:gd name="T35" fmla="*/ 819 h 964"/>
                <a:gd name="T36" fmla="*/ 34 w 1033"/>
                <a:gd name="T37" fmla="*/ 801 h 964"/>
                <a:gd name="T38" fmla="*/ 166 w 1033"/>
                <a:gd name="T39" fmla="*/ 705 h 964"/>
                <a:gd name="T40" fmla="*/ 167 w 1033"/>
                <a:gd name="T41" fmla="*/ 705 h 964"/>
                <a:gd name="T42" fmla="*/ 54 w 1033"/>
                <a:gd name="T43" fmla="*/ 817 h 964"/>
                <a:gd name="T44" fmla="*/ 46 w 1033"/>
                <a:gd name="T45" fmla="*/ 820 h 964"/>
                <a:gd name="T46" fmla="*/ 295 w 1033"/>
                <a:gd name="T47" fmla="*/ 800 h 964"/>
                <a:gd name="T48" fmla="*/ 177 w 1033"/>
                <a:gd name="T49" fmla="*/ 679 h 964"/>
                <a:gd name="T50" fmla="*/ 185 w 1033"/>
                <a:gd name="T51" fmla="*/ 682 h 964"/>
                <a:gd name="T52" fmla="*/ 305 w 1033"/>
                <a:gd name="T53" fmla="*/ 792 h 964"/>
                <a:gd name="T54" fmla="*/ 295 w 1033"/>
                <a:gd name="T55" fmla="*/ 800 h 964"/>
                <a:gd name="T56" fmla="*/ 325 w 1033"/>
                <a:gd name="T57" fmla="*/ 774 h 964"/>
                <a:gd name="T58" fmla="*/ 210 w 1033"/>
                <a:gd name="T59" fmla="*/ 651 h 964"/>
                <a:gd name="T60" fmla="*/ 219 w 1033"/>
                <a:gd name="T61" fmla="*/ 642 h 964"/>
                <a:gd name="T62" fmla="*/ 470 w 1033"/>
                <a:gd name="T63" fmla="*/ 446 h 964"/>
                <a:gd name="T64" fmla="*/ 890 w 1033"/>
                <a:gd name="T65" fmla="*/ 87 h 964"/>
                <a:gd name="T66" fmla="*/ 902 w 1033"/>
                <a:gd name="T67" fmla="*/ 79 h 964"/>
                <a:gd name="T68" fmla="*/ 934 w 1033"/>
                <a:gd name="T69" fmla="*/ 61 h 964"/>
                <a:gd name="T70" fmla="*/ 939 w 1033"/>
                <a:gd name="T71" fmla="*/ 62 h 964"/>
                <a:gd name="T72" fmla="*/ 946 w 1033"/>
                <a:gd name="T73" fmla="*/ 68 h 964"/>
                <a:gd name="T74" fmla="*/ 924 w 1033"/>
                <a:gd name="T75" fmla="*/ 105 h 964"/>
                <a:gd name="T76" fmla="*/ 420 w 1033"/>
                <a:gd name="T77" fmla="*/ 603 h 964"/>
                <a:gd name="T78" fmla="*/ 374 w 1033"/>
                <a:gd name="T79" fmla="*/ 701 h 964"/>
                <a:gd name="T80" fmla="*/ 325 w 1033"/>
                <a:gd name="T81" fmla="*/ 774 h 964"/>
                <a:gd name="T82" fmla="*/ 989 w 1033"/>
                <a:gd name="T83" fmla="*/ 0 h 964"/>
                <a:gd name="T84" fmla="*/ 952 w 1033"/>
                <a:gd name="T85" fmla="*/ 16 h 964"/>
                <a:gd name="T86" fmla="*/ 862 w 1033"/>
                <a:gd name="T87" fmla="*/ 74 h 964"/>
                <a:gd name="T88" fmla="*/ 362 w 1033"/>
                <a:gd name="T89" fmla="*/ 518 h 964"/>
                <a:gd name="T90" fmla="*/ 285 w 1033"/>
                <a:gd name="T91" fmla="*/ 583 h 964"/>
                <a:gd name="T92" fmla="*/ 23 w 1033"/>
                <a:gd name="T93" fmla="*/ 774 h 964"/>
                <a:gd name="T94" fmla="*/ 26 w 1033"/>
                <a:gd name="T95" fmla="*/ 835 h 964"/>
                <a:gd name="T96" fmla="*/ 138 w 1033"/>
                <a:gd name="T97" fmla="*/ 949 h 964"/>
                <a:gd name="T98" fmla="*/ 173 w 1033"/>
                <a:gd name="T99" fmla="*/ 964 h 964"/>
                <a:gd name="T100" fmla="*/ 302 w 1033"/>
                <a:gd name="T101" fmla="*/ 839 h 964"/>
                <a:gd name="T102" fmla="*/ 404 w 1033"/>
                <a:gd name="T103" fmla="*/ 681 h 964"/>
                <a:gd name="T104" fmla="*/ 431 w 1033"/>
                <a:gd name="T105" fmla="*/ 634 h 964"/>
                <a:gd name="T106" fmla="*/ 809 w 1033"/>
                <a:gd name="T107" fmla="*/ 244 h 964"/>
                <a:gd name="T108" fmla="*/ 1000 w 1033"/>
                <a:gd name="T109" fmla="*/ 70 h 964"/>
                <a:gd name="T110" fmla="*/ 1015 w 1033"/>
                <a:gd name="T111" fmla="*/ 14 h 964"/>
                <a:gd name="T112" fmla="*/ 1000 w 1033"/>
                <a:gd name="T113" fmla="*/ 3 h 964"/>
                <a:gd name="T114" fmla="*/ 989 w 1033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3" h="964">
                  <a:moveTo>
                    <a:pt x="165" y="930"/>
                  </a:moveTo>
                  <a:cubicBezTo>
                    <a:pt x="161" y="927"/>
                    <a:pt x="158" y="924"/>
                    <a:pt x="155" y="921"/>
                  </a:cubicBezTo>
                  <a:cubicBezTo>
                    <a:pt x="184" y="880"/>
                    <a:pt x="226" y="851"/>
                    <a:pt x="262" y="816"/>
                  </a:cubicBezTo>
                  <a:cubicBezTo>
                    <a:pt x="265" y="819"/>
                    <a:pt x="268" y="822"/>
                    <a:pt x="271" y="825"/>
                  </a:cubicBezTo>
                  <a:cubicBezTo>
                    <a:pt x="235" y="860"/>
                    <a:pt x="200" y="895"/>
                    <a:pt x="165" y="930"/>
                  </a:cubicBezTo>
                  <a:moveTo>
                    <a:pt x="130" y="898"/>
                  </a:moveTo>
                  <a:cubicBezTo>
                    <a:pt x="153" y="850"/>
                    <a:pt x="200" y="825"/>
                    <a:pt x="240" y="793"/>
                  </a:cubicBezTo>
                  <a:cubicBezTo>
                    <a:pt x="212" y="837"/>
                    <a:pt x="174" y="870"/>
                    <a:pt x="130" y="898"/>
                  </a:cubicBezTo>
                  <a:moveTo>
                    <a:pt x="97" y="862"/>
                  </a:moveTo>
                  <a:cubicBezTo>
                    <a:pt x="137" y="826"/>
                    <a:pt x="176" y="791"/>
                    <a:pt x="215" y="756"/>
                  </a:cubicBezTo>
                  <a:cubicBezTo>
                    <a:pt x="218" y="760"/>
                    <a:pt x="221" y="765"/>
                    <a:pt x="224" y="769"/>
                  </a:cubicBezTo>
                  <a:cubicBezTo>
                    <a:pt x="185" y="804"/>
                    <a:pt x="149" y="841"/>
                    <a:pt x="97" y="862"/>
                  </a:cubicBezTo>
                  <a:moveTo>
                    <a:pt x="73" y="850"/>
                  </a:moveTo>
                  <a:cubicBezTo>
                    <a:pt x="79" y="822"/>
                    <a:pt x="94" y="816"/>
                    <a:pt x="105" y="806"/>
                  </a:cubicBezTo>
                  <a:cubicBezTo>
                    <a:pt x="130" y="780"/>
                    <a:pt x="157" y="756"/>
                    <a:pt x="187" y="736"/>
                  </a:cubicBezTo>
                  <a:cubicBezTo>
                    <a:pt x="160" y="780"/>
                    <a:pt x="120" y="812"/>
                    <a:pt x="73" y="850"/>
                  </a:cubicBezTo>
                  <a:moveTo>
                    <a:pt x="46" y="820"/>
                  </a:moveTo>
                  <a:cubicBezTo>
                    <a:pt x="45" y="820"/>
                    <a:pt x="44" y="820"/>
                    <a:pt x="42" y="819"/>
                  </a:cubicBezTo>
                  <a:cubicBezTo>
                    <a:pt x="37" y="817"/>
                    <a:pt x="33" y="810"/>
                    <a:pt x="34" y="801"/>
                  </a:cubicBezTo>
                  <a:cubicBezTo>
                    <a:pt x="36" y="778"/>
                    <a:pt x="135" y="705"/>
                    <a:pt x="166" y="705"/>
                  </a:cubicBezTo>
                  <a:cubicBezTo>
                    <a:pt x="166" y="705"/>
                    <a:pt x="167" y="705"/>
                    <a:pt x="167" y="705"/>
                  </a:cubicBezTo>
                  <a:cubicBezTo>
                    <a:pt x="139" y="754"/>
                    <a:pt x="95" y="785"/>
                    <a:pt x="54" y="817"/>
                  </a:cubicBezTo>
                  <a:cubicBezTo>
                    <a:pt x="51" y="819"/>
                    <a:pt x="49" y="820"/>
                    <a:pt x="46" y="820"/>
                  </a:cubicBezTo>
                  <a:moveTo>
                    <a:pt x="295" y="800"/>
                  </a:moveTo>
                  <a:cubicBezTo>
                    <a:pt x="256" y="760"/>
                    <a:pt x="217" y="719"/>
                    <a:pt x="177" y="679"/>
                  </a:cubicBezTo>
                  <a:cubicBezTo>
                    <a:pt x="180" y="680"/>
                    <a:pt x="182" y="681"/>
                    <a:pt x="185" y="682"/>
                  </a:cubicBezTo>
                  <a:cubicBezTo>
                    <a:pt x="239" y="705"/>
                    <a:pt x="272" y="749"/>
                    <a:pt x="305" y="792"/>
                  </a:cubicBezTo>
                  <a:cubicBezTo>
                    <a:pt x="302" y="795"/>
                    <a:pt x="299" y="798"/>
                    <a:pt x="295" y="800"/>
                  </a:cubicBezTo>
                  <a:moveTo>
                    <a:pt x="325" y="774"/>
                  </a:moveTo>
                  <a:cubicBezTo>
                    <a:pt x="286" y="732"/>
                    <a:pt x="248" y="692"/>
                    <a:pt x="210" y="651"/>
                  </a:cubicBezTo>
                  <a:cubicBezTo>
                    <a:pt x="213" y="648"/>
                    <a:pt x="215" y="642"/>
                    <a:pt x="219" y="642"/>
                  </a:cubicBezTo>
                  <a:cubicBezTo>
                    <a:pt x="333" y="613"/>
                    <a:pt x="394" y="520"/>
                    <a:pt x="470" y="446"/>
                  </a:cubicBezTo>
                  <a:cubicBezTo>
                    <a:pt x="602" y="316"/>
                    <a:pt x="742" y="197"/>
                    <a:pt x="890" y="87"/>
                  </a:cubicBezTo>
                  <a:cubicBezTo>
                    <a:pt x="894" y="84"/>
                    <a:pt x="898" y="80"/>
                    <a:pt x="902" y="79"/>
                  </a:cubicBezTo>
                  <a:cubicBezTo>
                    <a:pt x="913" y="76"/>
                    <a:pt x="923" y="61"/>
                    <a:pt x="934" y="61"/>
                  </a:cubicBezTo>
                  <a:cubicBezTo>
                    <a:pt x="935" y="61"/>
                    <a:pt x="937" y="61"/>
                    <a:pt x="939" y="62"/>
                  </a:cubicBezTo>
                  <a:cubicBezTo>
                    <a:pt x="941" y="63"/>
                    <a:pt x="943" y="65"/>
                    <a:pt x="946" y="68"/>
                  </a:cubicBezTo>
                  <a:cubicBezTo>
                    <a:pt x="962" y="87"/>
                    <a:pt x="934" y="95"/>
                    <a:pt x="924" y="105"/>
                  </a:cubicBezTo>
                  <a:cubicBezTo>
                    <a:pt x="746" y="262"/>
                    <a:pt x="578" y="428"/>
                    <a:pt x="420" y="603"/>
                  </a:cubicBezTo>
                  <a:cubicBezTo>
                    <a:pt x="395" y="631"/>
                    <a:pt x="379" y="663"/>
                    <a:pt x="374" y="701"/>
                  </a:cubicBezTo>
                  <a:cubicBezTo>
                    <a:pt x="370" y="731"/>
                    <a:pt x="356" y="756"/>
                    <a:pt x="325" y="774"/>
                  </a:cubicBezTo>
                  <a:moveTo>
                    <a:pt x="989" y="0"/>
                  </a:moveTo>
                  <a:cubicBezTo>
                    <a:pt x="976" y="0"/>
                    <a:pt x="964" y="8"/>
                    <a:pt x="952" y="16"/>
                  </a:cubicBezTo>
                  <a:cubicBezTo>
                    <a:pt x="921" y="34"/>
                    <a:pt x="891" y="53"/>
                    <a:pt x="862" y="74"/>
                  </a:cubicBezTo>
                  <a:cubicBezTo>
                    <a:pt x="683" y="208"/>
                    <a:pt x="517" y="357"/>
                    <a:pt x="362" y="518"/>
                  </a:cubicBezTo>
                  <a:cubicBezTo>
                    <a:pt x="339" y="542"/>
                    <a:pt x="319" y="573"/>
                    <a:pt x="285" y="583"/>
                  </a:cubicBezTo>
                  <a:cubicBezTo>
                    <a:pt x="173" y="616"/>
                    <a:pt x="101" y="699"/>
                    <a:pt x="23" y="774"/>
                  </a:cubicBezTo>
                  <a:cubicBezTo>
                    <a:pt x="0" y="796"/>
                    <a:pt x="1" y="812"/>
                    <a:pt x="26" y="835"/>
                  </a:cubicBezTo>
                  <a:cubicBezTo>
                    <a:pt x="65" y="871"/>
                    <a:pt x="101" y="911"/>
                    <a:pt x="138" y="949"/>
                  </a:cubicBezTo>
                  <a:cubicBezTo>
                    <a:pt x="173" y="964"/>
                    <a:pt x="173" y="964"/>
                    <a:pt x="173" y="964"/>
                  </a:cubicBezTo>
                  <a:cubicBezTo>
                    <a:pt x="215" y="921"/>
                    <a:pt x="255" y="876"/>
                    <a:pt x="302" y="839"/>
                  </a:cubicBezTo>
                  <a:cubicBezTo>
                    <a:pt x="354" y="797"/>
                    <a:pt x="397" y="751"/>
                    <a:pt x="404" y="681"/>
                  </a:cubicBezTo>
                  <a:cubicBezTo>
                    <a:pt x="406" y="663"/>
                    <a:pt x="419" y="648"/>
                    <a:pt x="431" y="634"/>
                  </a:cubicBezTo>
                  <a:cubicBezTo>
                    <a:pt x="547" y="495"/>
                    <a:pt x="678" y="369"/>
                    <a:pt x="809" y="244"/>
                  </a:cubicBezTo>
                  <a:cubicBezTo>
                    <a:pt x="871" y="184"/>
                    <a:pt x="937" y="128"/>
                    <a:pt x="1000" y="70"/>
                  </a:cubicBezTo>
                  <a:cubicBezTo>
                    <a:pt x="1016" y="56"/>
                    <a:pt x="1033" y="37"/>
                    <a:pt x="1015" y="14"/>
                  </a:cubicBezTo>
                  <a:cubicBezTo>
                    <a:pt x="1010" y="8"/>
                    <a:pt x="1005" y="5"/>
                    <a:pt x="1000" y="3"/>
                  </a:cubicBezTo>
                  <a:cubicBezTo>
                    <a:pt x="996" y="1"/>
                    <a:pt x="993" y="0"/>
                    <a:pt x="9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7" name="Freeform 472"/>
            <p:cNvSpPr>
              <a:spLocks noEditPoints="1"/>
            </p:cNvSpPr>
            <p:nvPr/>
          </p:nvSpPr>
          <p:spPr bwMode="auto">
            <a:xfrm>
              <a:off x="168275" y="-139701"/>
              <a:ext cx="736600" cy="685800"/>
            </a:xfrm>
            <a:custGeom>
              <a:avLst/>
              <a:gdLst>
                <a:gd name="T0" fmla="*/ 165 w 1034"/>
                <a:gd name="T1" fmla="*/ 930 h 964"/>
                <a:gd name="T2" fmla="*/ 155 w 1034"/>
                <a:gd name="T3" fmla="*/ 921 h 964"/>
                <a:gd name="T4" fmla="*/ 262 w 1034"/>
                <a:gd name="T5" fmla="*/ 816 h 964"/>
                <a:gd name="T6" fmla="*/ 271 w 1034"/>
                <a:gd name="T7" fmla="*/ 824 h 964"/>
                <a:gd name="T8" fmla="*/ 165 w 1034"/>
                <a:gd name="T9" fmla="*/ 930 h 964"/>
                <a:gd name="T10" fmla="*/ 130 w 1034"/>
                <a:gd name="T11" fmla="*/ 898 h 964"/>
                <a:gd name="T12" fmla="*/ 241 w 1034"/>
                <a:gd name="T13" fmla="*/ 793 h 964"/>
                <a:gd name="T14" fmla="*/ 130 w 1034"/>
                <a:gd name="T15" fmla="*/ 898 h 964"/>
                <a:gd name="T16" fmla="*/ 98 w 1034"/>
                <a:gd name="T17" fmla="*/ 861 h 964"/>
                <a:gd name="T18" fmla="*/ 215 w 1034"/>
                <a:gd name="T19" fmla="*/ 755 h 964"/>
                <a:gd name="T20" fmla="*/ 225 w 1034"/>
                <a:gd name="T21" fmla="*/ 769 h 964"/>
                <a:gd name="T22" fmla="*/ 98 w 1034"/>
                <a:gd name="T23" fmla="*/ 861 h 964"/>
                <a:gd name="T24" fmla="*/ 73 w 1034"/>
                <a:gd name="T25" fmla="*/ 850 h 964"/>
                <a:gd name="T26" fmla="*/ 105 w 1034"/>
                <a:gd name="T27" fmla="*/ 805 h 964"/>
                <a:gd name="T28" fmla="*/ 188 w 1034"/>
                <a:gd name="T29" fmla="*/ 735 h 964"/>
                <a:gd name="T30" fmla="*/ 73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4 w 1034"/>
                <a:gd name="T37" fmla="*/ 801 h 964"/>
                <a:gd name="T38" fmla="*/ 167 w 1034"/>
                <a:gd name="T39" fmla="*/ 704 h 964"/>
                <a:gd name="T40" fmla="*/ 168 w 1034"/>
                <a:gd name="T41" fmla="*/ 704 h 964"/>
                <a:gd name="T42" fmla="*/ 54 w 1034"/>
                <a:gd name="T43" fmla="*/ 817 h 964"/>
                <a:gd name="T44" fmla="*/ 47 w 1034"/>
                <a:gd name="T45" fmla="*/ 820 h 964"/>
                <a:gd name="T46" fmla="*/ 296 w 1034"/>
                <a:gd name="T47" fmla="*/ 800 h 964"/>
                <a:gd name="T48" fmla="*/ 178 w 1034"/>
                <a:gd name="T49" fmla="*/ 678 h 964"/>
                <a:gd name="T50" fmla="*/ 185 w 1034"/>
                <a:gd name="T51" fmla="*/ 681 h 964"/>
                <a:gd name="T52" fmla="*/ 306 w 1034"/>
                <a:gd name="T53" fmla="*/ 792 h 964"/>
                <a:gd name="T54" fmla="*/ 296 w 1034"/>
                <a:gd name="T55" fmla="*/ 800 h 964"/>
                <a:gd name="T56" fmla="*/ 326 w 1034"/>
                <a:gd name="T57" fmla="*/ 773 h 964"/>
                <a:gd name="T58" fmla="*/ 210 w 1034"/>
                <a:gd name="T59" fmla="*/ 651 h 964"/>
                <a:gd name="T60" fmla="*/ 220 w 1034"/>
                <a:gd name="T61" fmla="*/ 641 h 964"/>
                <a:gd name="T62" fmla="*/ 470 w 1034"/>
                <a:gd name="T63" fmla="*/ 445 h 964"/>
                <a:gd name="T64" fmla="*/ 891 w 1034"/>
                <a:gd name="T65" fmla="*/ 86 h 964"/>
                <a:gd name="T66" fmla="*/ 903 w 1034"/>
                <a:gd name="T67" fmla="*/ 79 h 964"/>
                <a:gd name="T68" fmla="*/ 934 w 1034"/>
                <a:gd name="T69" fmla="*/ 61 h 964"/>
                <a:gd name="T70" fmla="*/ 939 w 1034"/>
                <a:gd name="T71" fmla="*/ 62 h 964"/>
                <a:gd name="T72" fmla="*/ 946 w 1034"/>
                <a:gd name="T73" fmla="*/ 67 h 964"/>
                <a:gd name="T74" fmla="*/ 924 w 1034"/>
                <a:gd name="T75" fmla="*/ 104 h 964"/>
                <a:gd name="T76" fmla="*/ 421 w 1034"/>
                <a:gd name="T77" fmla="*/ 603 h 964"/>
                <a:gd name="T78" fmla="*/ 375 w 1034"/>
                <a:gd name="T79" fmla="*/ 701 h 964"/>
                <a:gd name="T80" fmla="*/ 326 w 1034"/>
                <a:gd name="T81" fmla="*/ 773 h 964"/>
                <a:gd name="T82" fmla="*/ 990 w 1034"/>
                <a:gd name="T83" fmla="*/ 0 h 964"/>
                <a:gd name="T84" fmla="*/ 952 w 1034"/>
                <a:gd name="T85" fmla="*/ 15 h 964"/>
                <a:gd name="T86" fmla="*/ 863 w 1034"/>
                <a:gd name="T87" fmla="*/ 74 h 964"/>
                <a:gd name="T88" fmla="*/ 363 w 1034"/>
                <a:gd name="T89" fmla="*/ 517 h 964"/>
                <a:gd name="T90" fmla="*/ 286 w 1034"/>
                <a:gd name="T91" fmla="*/ 582 h 964"/>
                <a:gd name="T92" fmla="*/ 23 w 1034"/>
                <a:gd name="T93" fmla="*/ 774 h 964"/>
                <a:gd name="T94" fmla="*/ 26 w 1034"/>
                <a:gd name="T95" fmla="*/ 834 h 964"/>
                <a:gd name="T96" fmla="*/ 139 w 1034"/>
                <a:gd name="T97" fmla="*/ 948 h 964"/>
                <a:gd name="T98" fmla="*/ 174 w 1034"/>
                <a:gd name="T99" fmla="*/ 964 h 964"/>
                <a:gd name="T100" fmla="*/ 303 w 1034"/>
                <a:gd name="T101" fmla="*/ 838 h 964"/>
                <a:gd name="T102" fmla="*/ 405 w 1034"/>
                <a:gd name="T103" fmla="*/ 681 h 964"/>
                <a:gd name="T104" fmla="*/ 432 w 1034"/>
                <a:gd name="T105" fmla="*/ 633 h 964"/>
                <a:gd name="T106" fmla="*/ 810 w 1034"/>
                <a:gd name="T107" fmla="*/ 243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1 w 1034"/>
                <a:gd name="T113" fmla="*/ 2 h 964"/>
                <a:gd name="T114" fmla="*/ 990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9" y="924"/>
                    <a:pt x="155" y="921"/>
                  </a:cubicBezTo>
                  <a:cubicBezTo>
                    <a:pt x="185" y="880"/>
                    <a:pt x="226" y="850"/>
                    <a:pt x="262" y="816"/>
                  </a:cubicBezTo>
                  <a:cubicBezTo>
                    <a:pt x="265" y="819"/>
                    <a:pt x="268" y="821"/>
                    <a:pt x="271" y="824"/>
                  </a:cubicBezTo>
                  <a:cubicBezTo>
                    <a:pt x="236" y="859"/>
                    <a:pt x="201" y="895"/>
                    <a:pt x="165" y="930"/>
                  </a:cubicBezTo>
                  <a:moveTo>
                    <a:pt x="130" y="898"/>
                  </a:moveTo>
                  <a:cubicBezTo>
                    <a:pt x="153" y="849"/>
                    <a:pt x="200" y="824"/>
                    <a:pt x="241" y="793"/>
                  </a:cubicBezTo>
                  <a:cubicBezTo>
                    <a:pt x="213" y="836"/>
                    <a:pt x="174" y="870"/>
                    <a:pt x="130" y="898"/>
                  </a:cubicBezTo>
                  <a:moveTo>
                    <a:pt x="98" y="861"/>
                  </a:moveTo>
                  <a:cubicBezTo>
                    <a:pt x="137" y="826"/>
                    <a:pt x="176" y="791"/>
                    <a:pt x="215" y="755"/>
                  </a:cubicBezTo>
                  <a:cubicBezTo>
                    <a:pt x="218" y="760"/>
                    <a:pt x="222" y="764"/>
                    <a:pt x="225" y="769"/>
                  </a:cubicBezTo>
                  <a:cubicBezTo>
                    <a:pt x="186" y="803"/>
                    <a:pt x="150" y="841"/>
                    <a:pt x="98" y="861"/>
                  </a:cubicBezTo>
                  <a:moveTo>
                    <a:pt x="73" y="850"/>
                  </a:moveTo>
                  <a:cubicBezTo>
                    <a:pt x="80" y="822"/>
                    <a:pt x="95" y="815"/>
                    <a:pt x="105" y="805"/>
                  </a:cubicBezTo>
                  <a:cubicBezTo>
                    <a:pt x="131" y="780"/>
                    <a:pt x="158" y="756"/>
                    <a:pt x="188" y="735"/>
                  </a:cubicBezTo>
                  <a:cubicBezTo>
                    <a:pt x="161" y="780"/>
                    <a:pt x="121" y="811"/>
                    <a:pt x="73" y="850"/>
                  </a:cubicBezTo>
                  <a:moveTo>
                    <a:pt x="47" y="820"/>
                  </a:moveTo>
                  <a:cubicBezTo>
                    <a:pt x="45" y="820"/>
                    <a:pt x="44" y="819"/>
                    <a:pt x="43" y="819"/>
                  </a:cubicBezTo>
                  <a:cubicBezTo>
                    <a:pt x="37" y="817"/>
                    <a:pt x="33" y="809"/>
                    <a:pt x="34" y="801"/>
                  </a:cubicBezTo>
                  <a:cubicBezTo>
                    <a:pt x="37" y="778"/>
                    <a:pt x="135" y="704"/>
                    <a:pt x="167" y="704"/>
                  </a:cubicBezTo>
                  <a:cubicBezTo>
                    <a:pt x="167" y="704"/>
                    <a:pt x="167" y="704"/>
                    <a:pt x="168" y="704"/>
                  </a:cubicBezTo>
                  <a:cubicBezTo>
                    <a:pt x="139" y="754"/>
                    <a:pt x="96" y="785"/>
                    <a:pt x="54" y="817"/>
                  </a:cubicBezTo>
                  <a:cubicBezTo>
                    <a:pt x="52" y="819"/>
                    <a:pt x="49" y="820"/>
                    <a:pt x="47" y="820"/>
                  </a:cubicBezTo>
                  <a:moveTo>
                    <a:pt x="296" y="800"/>
                  </a:moveTo>
                  <a:cubicBezTo>
                    <a:pt x="256" y="759"/>
                    <a:pt x="217" y="719"/>
                    <a:pt x="178" y="678"/>
                  </a:cubicBezTo>
                  <a:cubicBezTo>
                    <a:pt x="180" y="679"/>
                    <a:pt x="183" y="680"/>
                    <a:pt x="185" y="681"/>
                  </a:cubicBezTo>
                  <a:cubicBezTo>
                    <a:pt x="240" y="705"/>
                    <a:pt x="273" y="748"/>
                    <a:pt x="306" y="792"/>
                  </a:cubicBezTo>
                  <a:cubicBezTo>
                    <a:pt x="302" y="795"/>
                    <a:pt x="299" y="797"/>
                    <a:pt x="296" y="800"/>
                  </a:cubicBezTo>
                  <a:moveTo>
                    <a:pt x="326" y="773"/>
                  </a:moveTo>
                  <a:cubicBezTo>
                    <a:pt x="286" y="732"/>
                    <a:pt x="249" y="692"/>
                    <a:pt x="210" y="651"/>
                  </a:cubicBezTo>
                  <a:cubicBezTo>
                    <a:pt x="214" y="647"/>
                    <a:pt x="216" y="642"/>
                    <a:pt x="220" y="641"/>
                  </a:cubicBezTo>
                  <a:cubicBezTo>
                    <a:pt x="333" y="612"/>
                    <a:pt x="395" y="519"/>
                    <a:pt x="470" y="445"/>
                  </a:cubicBezTo>
                  <a:cubicBezTo>
                    <a:pt x="602" y="316"/>
                    <a:pt x="742" y="196"/>
                    <a:pt x="891" y="86"/>
                  </a:cubicBezTo>
                  <a:cubicBezTo>
                    <a:pt x="895" y="83"/>
                    <a:pt x="898" y="80"/>
                    <a:pt x="903" y="79"/>
                  </a:cubicBezTo>
                  <a:cubicBezTo>
                    <a:pt x="914" y="76"/>
                    <a:pt x="924" y="61"/>
                    <a:pt x="934" y="61"/>
                  </a:cubicBezTo>
                  <a:cubicBezTo>
                    <a:pt x="936" y="61"/>
                    <a:pt x="938" y="61"/>
                    <a:pt x="939" y="62"/>
                  </a:cubicBezTo>
                  <a:cubicBezTo>
                    <a:pt x="941" y="63"/>
                    <a:pt x="944" y="64"/>
                    <a:pt x="946" y="67"/>
                  </a:cubicBezTo>
                  <a:cubicBezTo>
                    <a:pt x="963" y="87"/>
                    <a:pt x="934" y="95"/>
                    <a:pt x="924" y="104"/>
                  </a:cubicBezTo>
                  <a:cubicBezTo>
                    <a:pt x="747" y="261"/>
                    <a:pt x="579" y="427"/>
                    <a:pt x="421" y="603"/>
                  </a:cubicBezTo>
                  <a:cubicBezTo>
                    <a:pt x="395" y="631"/>
                    <a:pt x="380" y="663"/>
                    <a:pt x="375" y="701"/>
                  </a:cubicBezTo>
                  <a:cubicBezTo>
                    <a:pt x="371" y="730"/>
                    <a:pt x="357" y="755"/>
                    <a:pt x="326" y="773"/>
                  </a:cubicBezTo>
                  <a:moveTo>
                    <a:pt x="990" y="0"/>
                  </a:moveTo>
                  <a:cubicBezTo>
                    <a:pt x="977" y="0"/>
                    <a:pt x="964" y="8"/>
                    <a:pt x="952" y="15"/>
                  </a:cubicBezTo>
                  <a:cubicBezTo>
                    <a:pt x="922" y="34"/>
                    <a:pt x="891" y="53"/>
                    <a:pt x="863" y="74"/>
                  </a:cubicBezTo>
                  <a:cubicBezTo>
                    <a:pt x="683" y="208"/>
                    <a:pt x="518" y="357"/>
                    <a:pt x="363" y="517"/>
                  </a:cubicBezTo>
                  <a:cubicBezTo>
                    <a:pt x="340" y="541"/>
                    <a:pt x="319" y="572"/>
                    <a:pt x="286" y="582"/>
                  </a:cubicBezTo>
                  <a:cubicBezTo>
                    <a:pt x="174" y="615"/>
                    <a:pt x="102" y="699"/>
                    <a:pt x="23" y="774"/>
                  </a:cubicBezTo>
                  <a:cubicBezTo>
                    <a:pt x="0" y="796"/>
                    <a:pt x="1" y="812"/>
                    <a:pt x="26" y="834"/>
                  </a:cubicBezTo>
                  <a:cubicBezTo>
                    <a:pt x="66" y="870"/>
                    <a:pt x="102" y="910"/>
                    <a:pt x="139" y="948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5" y="920"/>
                    <a:pt x="256" y="876"/>
                    <a:pt x="303" y="838"/>
                  </a:cubicBezTo>
                  <a:cubicBezTo>
                    <a:pt x="355" y="797"/>
                    <a:pt x="398" y="751"/>
                    <a:pt x="405" y="681"/>
                  </a:cubicBezTo>
                  <a:cubicBezTo>
                    <a:pt x="406" y="663"/>
                    <a:pt x="419" y="648"/>
                    <a:pt x="432" y="633"/>
                  </a:cubicBezTo>
                  <a:cubicBezTo>
                    <a:pt x="548" y="494"/>
                    <a:pt x="679" y="369"/>
                    <a:pt x="810" y="243"/>
                  </a:cubicBezTo>
                  <a:cubicBezTo>
                    <a:pt x="872" y="184"/>
                    <a:pt x="938" y="128"/>
                    <a:pt x="1001" y="70"/>
                  </a:cubicBezTo>
                  <a:cubicBezTo>
                    <a:pt x="1017" y="55"/>
                    <a:pt x="1034" y="37"/>
                    <a:pt x="1015" y="14"/>
                  </a:cubicBezTo>
                  <a:cubicBezTo>
                    <a:pt x="1010" y="8"/>
                    <a:pt x="1005" y="4"/>
                    <a:pt x="1001" y="2"/>
                  </a:cubicBezTo>
                  <a:cubicBezTo>
                    <a:pt x="997" y="1"/>
                    <a:pt x="993" y="0"/>
                    <a:pt x="9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8" name="Freeform 473"/>
            <p:cNvSpPr>
              <a:spLocks noEditPoints="1"/>
            </p:cNvSpPr>
            <p:nvPr/>
          </p:nvSpPr>
          <p:spPr bwMode="auto">
            <a:xfrm>
              <a:off x="257175" y="6302375"/>
              <a:ext cx="412750" cy="328613"/>
            </a:xfrm>
            <a:custGeom>
              <a:avLst/>
              <a:gdLst>
                <a:gd name="T0" fmla="*/ 24 w 580"/>
                <a:gd name="T1" fmla="*/ 211 h 463"/>
                <a:gd name="T2" fmla="*/ 83 w 580"/>
                <a:gd name="T3" fmla="*/ 203 h 463"/>
                <a:gd name="T4" fmla="*/ 118 w 580"/>
                <a:gd name="T5" fmla="*/ 267 h 463"/>
                <a:gd name="T6" fmla="*/ 48 w 580"/>
                <a:gd name="T7" fmla="*/ 135 h 463"/>
                <a:gd name="T8" fmla="*/ 156 w 580"/>
                <a:gd name="T9" fmla="*/ 52 h 463"/>
                <a:gd name="T10" fmla="*/ 288 w 580"/>
                <a:gd name="T11" fmla="*/ 22 h 463"/>
                <a:gd name="T12" fmla="*/ 482 w 580"/>
                <a:gd name="T13" fmla="*/ 113 h 463"/>
                <a:gd name="T14" fmla="*/ 517 w 580"/>
                <a:gd name="T15" fmla="*/ 355 h 463"/>
                <a:gd name="T16" fmla="*/ 462 w 580"/>
                <a:gd name="T17" fmla="*/ 410 h 463"/>
                <a:gd name="T18" fmla="*/ 378 w 580"/>
                <a:gd name="T19" fmla="*/ 445 h 463"/>
                <a:gd name="T20" fmla="*/ 213 w 580"/>
                <a:gd name="T21" fmla="*/ 306 h 463"/>
                <a:gd name="T22" fmla="*/ 205 w 580"/>
                <a:gd name="T23" fmla="*/ 270 h 463"/>
                <a:gd name="T24" fmla="*/ 243 w 580"/>
                <a:gd name="T25" fmla="*/ 156 h 463"/>
                <a:gd name="T26" fmla="*/ 312 w 580"/>
                <a:gd name="T27" fmla="*/ 131 h 463"/>
                <a:gd name="T28" fmla="*/ 438 w 580"/>
                <a:gd name="T29" fmla="*/ 202 h 463"/>
                <a:gd name="T30" fmla="*/ 435 w 580"/>
                <a:gd name="T31" fmla="*/ 347 h 463"/>
                <a:gd name="T32" fmla="*/ 368 w 580"/>
                <a:gd name="T33" fmla="*/ 380 h 463"/>
                <a:gd name="T34" fmla="*/ 319 w 580"/>
                <a:gd name="T35" fmla="*/ 336 h 463"/>
                <a:gd name="T36" fmla="*/ 336 w 580"/>
                <a:gd name="T37" fmla="*/ 293 h 463"/>
                <a:gd name="T38" fmla="*/ 374 w 580"/>
                <a:gd name="T39" fmla="*/ 296 h 463"/>
                <a:gd name="T40" fmla="*/ 389 w 580"/>
                <a:gd name="T41" fmla="*/ 312 h 463"/>
                <a:gd name="T42" fmla="*/ 392 w 580"/>
                <a:gd name="T43" fmla="*/ 312 h 463"/>
                <a:gd name="T44" fmla="*/ 397 w 580"/>
                <a:gd name="T45" fmla="*/ 292 h 463"/>
                <a:gd name="T46" fmla="*/ 325 w 580"/>
                <a:gd name="T47" fmla="*/ 279 h 463"/>
                <a:gd name="T48" fmla="*/ 299 w 580"/>
                <a:gd name="T49" fmla="*/ 334 h 463"/>
                <a:gd name="T50" fmla="*/ 364 w 580"/>
                <a:gd name="T51" fmla="*/ 399 h 463"/>
                <a:gd name="T52" fmla="*/ 448 w 580"/>
                <a:gd name="T53" fmla="*/ 356 h 463"/>
                <a:gd name="T54" fmla="*/ 443 w 580"/>
                <a:gd name="T55" fmla="*/ 181 h 463"/>
                <a:gd name="T56" fmla="*/ 319 w 580"/>
                <a:gd name="T57" fmla="*/ 112 h 463"/>
                <a:gd name="T58" fmla="*/ 220 w 580"/>
                <a:gd name="T59" fmla="*/ 155 h 463"/>
                <a:gd name="T60" fmla="*/ 145 w 580"/>
                <a:gd name="T61" fmla="*/ 210 h 463"/>
                <a:gd name="T62" fmla="*/ 29 w 580"/>
                <a:gd name="T63" fmla="*/ 186 h 463"/>
                <a:gd name="T64" fmla="*/ 267 w 580"/>
                <a:gd name="T65" fmla="*/ 2 h 463"/>
                <a:gd name="T66" fmla="*/ 54 w 580"/>
                <a:gd name="T67" fmla="*/ 98 h 463"/>
                <a:gd name="T68" fmla="*/ 6 w 580"/>
                <a:gd name="T69" fmla="*/ 221 h 463"/>
                <a:gd name="T70" fmla="*/ 127 w 580"/>
                <a:gd name="T71" fmla="*/ 286 h 463"/>
                <a:gd name="T72" fmla="*/ 197 w 580"/>
                <a:gd name="T73" fmla="*/ 305 h 463"/>
                <a:gd name="T74" fmla="*/ 368 w 580"/>
                <a:gd name="T75" fmla="*/ 462 h 463"/>
                <a:gd name="T76" fmla="*/ 395 w 580"/>
                <a:gd name="T77" fmla="*/ 461 h 463"/>
                <a:gd name="T78" fmla="*/ 490 w 580"/>
                <a:gd name="T79" fmla="*/ 408 h 463"/>
                <a:gd name="T80" fmla="*/ 556 w 580"/>
                <a:gd name="T81" fmla="*/ 176 h 463"/>
                <a:gd name="T82" fmla="*/ 383 w 580"/>
                <a:gd name="T83" fmla="*/ 2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0" h="463">
                  <a:moveTo>
                    <a:pt x="118" y="267"/>
                  </a:moveTo>
                  <a:cubicBezTo>
                    <a:pt x="78" y="267"/>
                    <a:pt x="35" y="249"/>
                    <a:pt x="24" y="211"/>
                  </a:cubicBezTo>
                  <a:cubicBezTo>
                    <a:pt x="34" y="202"/>
                    <a:pt x="45" y="199"/>
                    <a:pt x="56" y="199"/>
                  </a:cubicBezTo>
                  <a:cubicBezTo>
                    <a:pt x="66" y="199"/>
                    <a:pt x="75" y="201"/>
                    <a:pt x="83" y="203"/>
                  </a:cubicBezTo>
                  <a:cubicBezTo>
                    <a:pt x="117" y="213"/>
                    <a:pt x="150" y="226"/>
                    <a:pt x="177" y="250"/>
                  </a:cubicBezTo>
                  <a:cubicBezTo>
                    <a:pt x="162" y="262"/>
                    <a:pt x="140" y="267"/>
                    <a:pt x="118" y="267"/>
                  </a:cubicBezTo>
                  <a:moveTo>
                    <a:pt x="29" y="186"/>
                  </a:moveTo>
                  <a:cubicBezTo>
                    <a:pt x="31" y="165"/>
                    <a:pt x="37" y="149"/>
                    <a:pt x="48" y="135"/>
                  </a:cubicBezTo>
                  <a:cubicBezTo>
                    <a:pt x="54" y="127"/>
                    <a:pt x="60" y="120"/>
                    <a:pt x="66" y="113"/>
                  </a:cubicBezTo>
                  <a:cubicBezTo>
                    <a:pt x="92" y="87"/>
                    <a:pt x="122" y="67"/>
                    <a:pt x="156" y="52"/>
                  </a:cubicBezTo>
                  <a:cubicBezTo>
                    <a:pt x="191" y="37"/>
                    <a:pt x="227" y="27"/>
                    <a:pt x="265" y="23"/>
                  </a:cubicBezTo>
                  <a:cubicBezTo>
                    <a:pt x="273" y="22"/>
                    <a:pt x="280" y="22"/>
                    <a:pt x="288" y="22"/>
                  </a:cubicBezTo>
                  <a:cubicBezTo>
                    <a:pt x="324" y="22"/>
                    <a:pt x="358" y="31"/>
                    <a:pt x="392" y="49"/>
                  </a:cubicBezTo>
                  <a:cubicBezTo>
                    <a:pt x="424" y="67"/>
                    <a:pt x="456" y="86"/>
                    <a:pt x="482" y="113"/>
                  </a:cubicBezTo>
                  <a:cubicBezTo>
                    <a:pt x="501" y="132"/>
                    <a:pt x="519" y="151"/>
                    <a:pt x="533" y="172"/>
                  </a:cubicBezTo>
                  <a:cubicBezTo>
                    <a:pt x="574" y="231"/>
                    <a:pt x="556" y="310"/>
                    <a:pt x="517" y="355"/>
                  </a:cubicBezTo>
                  <a:cubicBezTo>
                    <a:pt x="514" y="359"/>
                    <a:pt x="511" y="362"/>
                    <a:pt x="508" y="365"/>
                  </a:cubicBezTo>
                  <a:cubicBezTo>
                    <a:pt x="493" y="381"/>
                    <a:pt x="477" y="395"/>
                    <a:pt x="462" y="410"/>
                  </a:cubicBezTo>
                  <a:cubicBezTo>
                    <a:pt x="444" y="427"/>
                    <a:pt x="421" y="436"/>
                    <a:pt x="398" y="442"/>
                  </a:cubicBezTo>
                  <a:cubicBezTo>
                    <a:pt x="392" y="444"/>
                    <a:pt x="385" y="445"/>
                    <a:pt x="378" y="445"/>
                  </a:cubicBezTo>
                  <a:cubicBezTo>
                    <a:pt x="373" y="445"/>
                    <a:pt x="368" y="444"/>
                    <a:pt x="363" y="443"/>
                  </a:cubicBezTo>
                  <a:cubicBezTo>
                    <a:pt x="288" y="425"/>
                    <a:pt x="238" y="379"/>
                    <a:pt x="213" y="306"/>
                  </a:cubicBezTo>
                  <a:cubicBezTo>
                    <a:pt x="211" y="299"/>
                    <a:pt x="209" y="292"/>
                    <a:pt x="207" y="284"/>
                  </a:cubicBezTo>
                  <a:cubicBezTo>
                    <a:pt x="206" y="280"/>
                    <a:pt x="203" y="273"/>
                    <a:pt x="205" y="270"/>
                  </a:cubicBezTo>
                  <a:cubicBezTo>
                    <a:pt x="223" y="242"/>
                    <a:pt x="214" y="207"/>
                    <a:pt x="229" y="178"/>
                  </a:cubicBezTo>
                  <a:cubicBezTo>
                    <a:pt x="233" y="170"/>
                    <a:pt x="237" y="162"/>
                    <a:pt x="243" y="156"/>
                  </a:cubicBezTo>
                  <a:cubicBezTo>
                    <a:pt x="246" y="153"/>
                    <a:pt x="249" y="150"/>
                    <a:pt x="254" y="148"/>
                  </a:cubicBezTo>
                  <a:cubicBezTo>
                    <a:pt x="273" y="137"/>
                    <a:pt x="293" y="131"/>
                    <a:pt x="312" y="131"/>
                  </a:cubicBezTo>
                  <a:cubicBezTo>
                    <a:pt x="330" y="131"/>
                    <a:pt x="347" y="136"/>
                    <a:pt x="366" y="147"/>
                  </a:cubicBezTo>
                  <a:cubicBezTo>
                    <a:pt x="392" y="163"/>
                    <a:pt x="416" y="182"/>
                    <a:pt x="438" y="202"/>
                  </a:cubicBezTo>
                  <a:cubicBezTo>
                    <a:pt x="468" y="230"/>
                    <a:pt x="481" y="290"/>
                    <a:pt x="448" y="332"/>
                  </a:cubicBezTo>
                  <a:cubicBezTo>
                    <a:pt x="444" y="337"/>
                    <a:pt x="439" y="343"/>
                    <a:pt x="435" y="347"/>
                  </a:cubicBezTo>
                  <a:cubicBezTo>
                    <a:pt x="420" y="362"/>
                    <a:pt x="404" y="374"/>
                    <a:pt x="382" y="378"/>
                  </a:cubicBezTo>
                  <a:cubicBezTo>
                    <a:pt x="377" y="379"/>
                    <a:pt x="373" y="380"/>
                    <a:pt x="368" y="380"/>
                  </a:cubicBezTo>
                  <a:cubicBezTo>
                    <a:pt x="359" y="380"/>
                    <a:pt x="349" y="378"/>
                    <a:pt x="341" y="373"/>
                  </a:cubicBezTo>
                  <a:cubicBezTo>
                    <a:pt x="325" y="366"/>
                    <a:pt x="317" y="353"/>
                    <a:pt x="319" y="336"/>
                  </a:cubicBezTo>
                  <a:cubicBezTo>
                    <a:pt x="321" y="323"/>
                    <a:pt x="325" y="310"/>
                    <a:pt x="332" y="299"/>
                  </a:cubicBezTo>
                  <a:cubicBezTo>
                    <a:pt x="333" y="297"/>
                    <a:pt x="334" y="295"/>
                    <a:pt x="336" y="293"/>
                  </a:cubicBezTo>
                  <a:cubicBezTo>
                    <a:pt x="341" y="288"/>
                    <a:pt x="347" y="286"/>
                    <a:pt x="353" y="286"/>
                  </a:cubicBezTo>
                  <a:cubicBezTo>
                    <a:pt x="360" y="286"/>
                    <a:pt x="368" y="289"/>
                    <a:pt x="374" y="296"/>
                  </a:cubicBezTo>
                  <a:cubicBezTo>
                    <a:pt x="378" y="301"/>
                    <a:pt x="382" y="307"/>
                    <a:pt x="387" y="311"/>
                  </a:cubicBezTo>
                  <a:cubicBezTo>
                    <a:pt x="387" y="312"/>
                    <a:pt x="388" y="312"/>
                    <a:pt x="389" y="312"/>
                  </a:cubicBezTo>
                  <a:cubicBezTo>
                    <a:pt x="390" y="312"/>
                    <a:pt x="390" y="312"/>
                    <a:pt x="391" y="312"/>
                  </a:cubicBezTo>
                  <a:cubicBezTo>
                    <a:pt x="391" y="312"/>
                    <a:pt x="392" y="312"/>
                    <a:pt x="392" y="312"/>
                  </a:cubicBezTo>
                  <a:cubicBezTo>
                    <a:pt x="393" y="312"/>
                    <a:pt x="394" y="312"/>
                    <a:pt x="395" y="312"/>
                  </a:cubicBezTo>
                  <a:cubicBezTo>
                    <a:pt x="396" y="306"/>
                    <a:pt x="399" y="298"/>
                    <a:pt x="397" y="292"/>
                  </a:cubicBezTo>
                  <a:cubicBezTo>
                    <a:pt x="389" y="276"/>
                    <a:pt x="372" y="267"/>
                    <a:pt x="356" y="267"/>
                  </a:cubicBezTo>
                  <a:cubicBezTo>
                    <a:pt x="344" y="267"/>
                    <a:pt x="333" y="271"/>
                    <a:pt x="325" y="279"/>
                  </a:cubicBezTo>
                  <a:cubicBezTo>
                    <a:pt x="323" y="281"/>
                    <a:pt x="321" y="284"/>
                    <a:pt x="320" y="286"/>
                  </a:cubicBezTo>
                  <a:cubicBezTo>
                    <a:pt x="311" y="300"/>
                    <a:pt x="304" y="317"/>
                    <a:pt x="299" y="334"/>
                  </a:cubicBezTo>
                  <a:cubicBezTo>
                    <a:pt x="294" y="353"/>
                    <a:pt x="304" y="370"/>
                    <a:pt x="319" y="382"/>
                  </a:cubicBezTo>
                  <a:cubicBezTo>
                    <a:pt x="334" y="394"/>
                    <a:pt x="349" y="399"/>
                    <a:pt x="364" y="399"/>
                  </a:cubicBezTo>
                  <a:cubicBezTo>
                    <a:pt x="383" y="399"/>
                    <a:pt x="402" y="390"/>
                    <a:pt x="420" y="379"/>
                  </a:cubicBezTo>
                  <a:cubicBezTo>
                    <a:pt x="430" y="373"/>
                    <a:pt x="440" y="365"/>
                    <a:pt x="448" y="356"/>
                  </a:cubicBezTo>
                  <a:cubicBezTo>
                    <a:pt x="462" y="341"/>
                    <a:pt x="473" y="324"/>
                    <a:pt x="478" y="303"/>
                  </a:cubicBezTo>
                  <a:cubicBezTo>
                    <a:pt x="488" y="256"/>
                    <a:pt x="482" y="215"/>
                    <a:pt x="443" y="181"/>
                  </a:cubicBezTo>
                  <a:cubicBezTo>
                    <a:pt x="418" y="160"/>
                    <a:pt x="392" y="140"/>
                    <a:pt x="364" y="123"/>
                  </a:cubicBezTo>
                  <a:cubicBezTo>
                    <a:pt x="352" y="116"/>
                    <a:pt x="336" y="112"/>
                    <a:pt x="319" y="112"/>
                  </a:cubicBezTo>
                  <a:cubicBezTo>
                    <a:pt x="285" y="112"/>
                    <a:pt x="247" y="126"/>
                    <a:pt x="226" y="148"/>
                  </a:cubicBezTo>
                  <a:cubicBezTo>
                    <a:pt x="224" y="150"/>
                    <a:pt x="222" y="152"/>
                    <a:pt x="220" y="155"/>
                  </a:cubicBezTo>
                  <a:cubicBezTo>
                    <a:pt x="204" y="178"/>
                    <a:pt x="193" y="201"/>
                    <a:pt x="188" y="230"/>
                  </a:cubicBezTo>
                  <a:cubicBezTo>
                    <a:pt x="173" y="223"/>
                    <a:pt x="159" y="217"/>
                    <a:pt x="145" y="210"/>
                  </a:cubicBezTo>
                  <a:cubicBezTo>
                    <a:pt x="117" y="195"/>
                    <a:pt x="90" y="182"/>
                    <a:pt x="59" y="182"/>
                  </a:cubicBezTo>
                  <a:cubicBezTo>
                    <a:pt x="49" y="182"/>
                    <a:pt x="40" y="183"/>
                    <a:pt x="29" y="186"/>
                  </a:cubicBezTo>
                  <a:moveTo>
                    <a:pt x="292" y="0"/>
                  </a:moveTo>
                  <a:cubicBezTo>
                    <a:pt x="284" y="0"/>
                    <a:pt x="276" y="1"/>
                    <a:pt x="267" y="2"/>
                  </a:cubicBezTo>
                  <a:cubicBezTo>
                    <a:pt x="199" y="13"/>
                    <a:pt x="136" y="33"/>
                    <a:pt x="80" y="75"/>
                  </a:cubicBezTo>
                  <a:cubicBezTo>
                    <a:pt x="70" y="82"/>
                    <a:pt x="62" y="90"/>
                    <a:pt x="54" y="98"/>
                  </a:cubicBezTo>
                  <a:cubicBezTo>
                    <a:pt x="27" y="126"/>
                    <a:pt x="11" y="160"/>
                    <a:pt x="2" y="200"/>
                  </a:cubicBezTo>
                  <a:cubicBezTo>
                    <a:pt x="0" y="206"/>
                    <a:pt x="3" y="214"/>
                    <a:pt x="6" y="221"/>
                  </a:cubicBezTo>
                  <a:cubicBezTo>
                    <a:pt x="27" y="266"/>
                    <a:pt x="70" y="287"/>
                    <a:pt x="111" y="287"/>
                  </a:cubicBezTo>
                  <a:cubicBezTo>
                    <a:pt x="117" y="287"/>
                    <a:pt x="122" y="286"/>
                    <a:pt x="127" y="286"/>
                  </a:cubicBezTo>
                  <a:cubicBezTo>
                    <a:pt x="147" y="283"/>
                    <a:pt x="166" y="280"/>
                    <a:pt x="187" y="277"/>
                  </a:cubicBezTo>
                  <a:cubicBezTo>
                    <a:pt x="190" y="286"/>
                    <a:pt x="195" y="295"/>
                    <a:pt x="197" y="305"/>
                  </a:cubicBezTo>
                  <a:cubicBezTo>
                    <a:pt x="205" y="346"/>
                    <a:pt x="224" y="381"/>
                    <a:pt x="257" y="410"/>
                  </a:cubicBezTo>
                  <a:cubicBezTo>
                    <a:pt x="290" y="438"/>
                    <a:pt x="326" y="456"/>
                    <a:pt x="368" y="462"/>
                  </a:cubicBezTo>
                  <a:cubicBezTo>
                    <a:pt x="371" y="463"/>
                    <a:pt x="374" y="463"/>
                    <a:pt x="377" y="463"/>
                  </a:cubicBezTo>
                  <a:cubicBezTo>
                    <a:pt x="383" y="463"/>
                    <a:pt x="389" y="462"/>
                    <a:pt x="395" y="461"/>
                  </a:cubicBezTo>
                  <a:cubicBezTo>
                    <a:pt x="431" y="453"/>
                    <a:pt x="462" y="437"/>
                    <a:pt x="487" y="411"/>
                  </a:cubicBezTo>
                  <a:cubicBezTo>
                    <a:pt x="488" y="410"/>
                    <a:pt x="489" y="409"/>
                    <a:pt x="490" y="408"/>
                  </a:cubicBezTo>
                  <a:cubicBezTo>
                    <a:pt x="517" y="378"/>
                    <a:pt x="546" y="350"/>
                    <a:pt x="559" y="310"/>
                  </a:cubicBezTo>
                  <a:cubicBezTo>
                    <a:pt x="574" y="265"/>
                    <a:pt x="580" y="220"/>
                    <a:pt x="556" y="176"/>
                  </a:cubicBezTo>
                  <a:cubicBezTo>
                    <a:pt x="543" y="152"/>
                    <a:pt x="524" y="131"/>
                    <a:pt x="505" y="110"/>
                  </a:cubicBezTo>
                  <a:cubicBezTo>
                    <a:pt x="472" y="71"/>
                    <a:pt x="429" y="43"/>
                    <a:pt x="383" y="22"/>
                  </a:cubicBezTo>
                  <a:cubicBezTo>
                    <a:pt x="354" y="9"/>
                    <a:pt x="324" y="0"/>
                    <a:pt x="2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9" name="Freeform 474"/>
            <p:cNvSpPr>
              <a:spLocks noEditPoints="1"/>
            </p:cNvSpPr>
            <p:nvPr/>
          </p:nvSpPr>
          <p:spPr bwMode="auto">
            <a:xfrm>
              <a:off x="-682625" y="3709988"/>
              <a:ext cx="327025" cy="392113"/>
            </a:xfrm>
            <a:custGeom>
              <a:avLst/>
              <a:gdLst>
                <a:gd name="T0" fmla="*/ 269 w 460"/>
                <a:gd name="T1" fmla="*/ 431 h 551"/>
                <a:gd name="T2" fmla="*/ 319 w 460"/>
                <a:gd name="T3" fmla="*/ 223 h 551"/>
                <a:gd name="T4" fmla="*/ 243 w 460"/>
                <a:gd name="T5" fmla="*/ 179 h 551"/>
                <a:gd name="T6" fmla="*/ 298 w 460"/>
                <a:gd name="T7" fmla="*/ 29 h 551"/>
                <a:gd name="T8" fmla="*/ 366 w 460"/>
                <a:gd name="T9" fmla="*/ 71 h 551"/>
                <a:gd name="T10" fmla="*/ 437 w 460"/>
                <a:gd name="T11" fmla="*/ 271 h 551"/>
                <a:gd name="T12" fmla="*/ 332 w 460"/>
                <a:gd name="T13" fmla="*/ 474 h 551"/>
                <a:gd name="T14" fmla="*/ 206 w 460"/>
                <a:gd name="T15" fmla="*/ 535 h 551"/>
                <a:gd name="T16" fmla="*/ 85 w 460"/>
                <a:gd name="T17" fmla="*/ 478 h 551"/>
                <a:gd name="T18" fmla="*/ 20 w 460"/>
                <a:gd name="T19" fmla="*/ 365 h 551"/>
                <a:gd name="T20" fmla="*/ 166 w 460"/>
                <a:gd name="T21" fmla="*/ 197 h 551"/>
                <a:gd name="T22" fmla="*/ 199 w 460"/>
                <a:gd name="T23" fmla="*/ 192 h 551"/>
                <a:gd name="T24" fmla="*/ 290 w 460"/>
                <a:gd name="T25" fmla="*/ 223 h 551"/>
                <a:gd name="T26" fmla="*/ 317 w 460"/>
                <a:gd name="T27" fmla="*/ 249 h 551"/>
                <a:gd name="T28" fmla="*/ 249 w 460"/>
                <a:gd name="T29" fmla="*/ 424 h 551"/>
                <a:gd name="T30" fmla="*/ 123 w 460"/>
                <a:gd name="T31" fmla="*/ 423 h 551"/>
                <a:gd name="T32" fmla="*/ 83 w 460"/>
                <a:gd name="T33" fmla="*/ 355 h 551"/>
                <a:gd name="T34" fmla="*/ 121 w 460"/>
                <a:gd name="T35" fmla="*/ 297 h 551"/>
                <a:gd name="T36" fmla="*/ 164 w 460"/>
                <a:gd name="T37" fmla="*/ 313 h 551"/>
                <a:gd name="T38" fmla="*/ 163 w 460"/>
                <a:gd name="T39" fmla="*/ 354 h 551"/>
                <a:gd name="T40" fmla="*/ 146 w 460"/>
                <a:gd name="T41" fmla="*/ 374 h 551"/>
                <a:gd name="T42" fmla="*/ 165 w 460"/>
                <a:gd name="T43" fmla="*/ 377 h 551"/>
                <a:gd name="T44" fmla="*/ 177 w 460"/>
                <a:gd name="T45" fmla="*/ 303 h 551"/>
                <a:gd name="T46" fmla="*/ 120 w 460"/>
                <a:gd name="T47" fmla="*/ 276 h 551"/>
                <a:gd name="T48" fmla="*/ 79 w 460"/>
                <a:gd name="T49" fmla="*/ 392 h 551"/>
                <a:gd name="T50" fmla="*/ 148 w 460"/>
                <a:gd name="T51" fmla="*/ 454 h 551"/>
                <a:gd name="T52" fmla="*/ 224 w 460"/>
                <a:gd name="T53" fmla="*/ 167 h 551"/>
                <a:gd name="T54" fmla="*/ 277 w 460"/>
                <a:gd name="T55" fmla="*/ 80 h 551"/>
                <a:gd name="T56" fmla="*/ 282 w 460"/>
                <a:gd name="T57" fmla="*/ 0 h 551"/>
                <a:gd name="T58" fmla="*/ 193 w 460"/>
                <a:gd name="T59" fmla="*/ 115 h 551"/>
                <a:gd name="T60" fmla="*/ 169 w 460"/>
                <a:gd name="T61" fmla="*/ 181 h 551"/>
                <a:gd name="T62" fmla="*/ 3 w 460"/>
                <a:gd name="T63" fmla="*/ 335 h 551"/>
                <a:gd name="T64" fmla="*/ 43 w 460"/>
                <a:gd name="T65" fmla="*/ 455 h 551"/>
                <a:gd name="T66" fmla="*/ 134 w 460"/>
                <a:gd name="T67" fmla="*/ 533 h 551"/>
                <a:gd name="T68" fmla="*/ 265 w 460"/>
                <a:gd name="T69" fmla="*/ 541 h 551"/>
                <a:gd name="T70" fmla="*/ 428 w 460"/>
                <a:gd name="T71" fmla="*/ 385 h 551"/>
                <a:gd name="T72" fmla="*/ 401 w 460"/>
                <a:gd name="T73" fmla="*/ 87 h 551"/>
                <a:gd name="T74" fmla="*/ 287 w 460"/>
                <a:gd name="T75" fmla="*/ 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0" h="551">
                  <a:moveTo>
                    <a:pt x="194" y="462"/>
                  </a:moveTo>
                  <a:cubicBezTo>
                    <a:pt x="221" y="462"/>
                    <a:pt x="246" y="453"/>
                    <a:pt x="269" y="431"/>
                  </a:cubicBezTo>
                  <a:cubicBezTo>
                    <a:pt x="292" y="408"/>
                    <a:pt x="313" y="384"/>
                    <a:pt x="332" y="358"/>
                  </a:cubicBezTo>
                  <a:cubicBezTo>
                    <a:pt x="357" y="325"/>
                    <a:pt x="348" y="255"/>
                    <a:pt x="319" y="223"/>
                  </a:cubicBezTo>
                  <a:cubicBezTo>
                    <a:pt x="317" y="220"/>
                    <a:pt x="315" y="218"/>
                    <a:pt x="313" y="216"/>
                  </a:cubicBezTo>
                  <a:cubicBezTo>
                    <a:pt x="292" y="199"/>
                    <a:pt x="270" y="187"/>
                    <a:pt x="243" y="179"/>
                  </a:cubicBezTo>
                  <a:cubicBezTo>
                    <a:pt x="250" y="165"/>
                    <a:pt x="258" y="152"/>
                    <a:pt x="266" y="139"/>
                  </a:cubicBezTo>
                  <a:cubicBezTo>
                    <a:pt x="287" y="106"/>
                    <a:pt x="306" y="72"/>
                    <a:pt x="298" y="29"/>
                  </a:cubicBezTo>
                  <a:cubicBezTo>
                    <a:pt x="318" y="32"/>
                    <a:pt x="333" y="39"/>
                    <a:pt x="346" y="51"/>
                  </a:cubicBezTo>
                  <a:cubicBezTo>
                    <a:pt x="353" y="57"/>
                    <a:pt x="359" y="64"/>
                    <a:pt x="366" y="71"/>
                  </a:cubicBezTo>
                  <a:cubicBezTo>
                    <a:pt x="389" y="97"/>
                    <a:pt x="406" y="128"/>
                    <a:pt x="418" y="162"/>
                  </a:cubicBezTo>
                  <a:cubicBezTo>
                    <a:pt x="430" y="197"/>
                    <a:pt x="436" y="234"/>
                    <a:pt x="437" y="271"/>
                  </a:cubicBezTo>
                  <a:cubicBezTo>
                    <a:pt x="438" y="314"/>
                    <a:pt x="426" y="354"/>
                    <a:pt x="401" y="391"/>
                  </a:cubicBezTo>
                  <a:cubicBezTo>
                    <a:pt x="381" y="422"/>
                    <a:pt x="361" y="451"/>
                    <a:pt x="332" y="474"/>
                  </a:cubicBezTo>
                  <a:cubicBezTo>
                    <a:pt x="313" y="490"/>
                    <a:pt x="292" y="506"/>
                    <a:pt x="270" y="519"/>
                  </a:cubicBezTo>
                  <a:cubicBezTo>
                    <a:pt x="250" y="530"/>
                    <a:pt x="228" y="535"/>
                    <a:pt x="206" y="535"/>
                  </a:cubicBezTo>
                  <a:cubicBezTo>
                    <a:pt x="163" y="535"/>
                    <a:pt x="121" y="516"/>
                    <a:pt x="94" y="488"/>
                  </a:cubicBezTo>
                  <a:cubicBezTo>
                    <a:pt x="91" y="485"/>
                    <a:pt x="88" y="482"/>
                    <a:pt x="85" y="478"/>
                  </a:cubicBezTo>
                  <a:cubicBezTo>
                    <a:pt x="71" y="463"/>
                    <a:pt x="59" y="446"/>
                    <a:pt x="46" y="430"/>
                  </a:cubicBezTo>
                  <a:cubicBezTo>
                    <a:pt x="30" y="412"/>
                    <a:pt x="24" y="389"/>
                    <a:pt x="20" y="365"/>
                  </a:cubicBezTo>
                  <a:cubicBezTo>
                    <a:pt x="17" y="354"/>
                    <a:pt x="18" y="342"/>
                    <a:pt x="21" y="331"/>
                  </a:cubicBezTo>
                  <a:cubicBezTo>
                    <a:pt x="45" y="260"/>
                    <a:pt x="94" y="215"/>
                    <a:pt x="166" y="197"/>
                  </a:cubicBezTo>
                  <a:cubicBezTo>
                    <a:pt x="174" y="196"/>
                    <a:pt x="181" y="194"/>
                    <a:pt x="188" y="193"/>
                  </a:cubicBezTo>
                  <a:cubicBezTo>
                    <a:pt x="191" y="193"/>
                    <a:pt x="195" y="192"/>
                    <a:pt x="199" y="192"/>
                  </a:cubicBezTo>
                  <a:cubicBezTo>
                    <a:pt x="200" y="192"/>
                    <a:pt x="202" y="192"/>
                    <a:pt x="202" y="193"/>
                  </a:cubicBezTo>
                  <a:cubicBezTo>
                    <a:pt x="228" y="213"/>
                    <a:pt x="263" y="206"/>
                    <a:pt x="290" y="223"/>
                  </a:cubicBezTo>
                  <a:cubicBezTo>
                    <a:pt x="297" y="227"/>
                    <a:pt x="304" y="232"/>
                    <a:pt x="309" y="238"/>
                  </a:cubicBezTo>
                  <a:cubicBezTo>
                    <a:pt x="312" y="241"/>
                    <a:pt x="315" y="245"/>
                    <a:pt x="317" y="249"/>
                  </a:cubicBezTo>
                  <a:cubicBezTo>
                    <a:pt x="333" y="287"/>
                    <a:pt x="335" y="322"/>
                    <a:pt x="308" y="358"/>
                  </a:cubicBezTo>
                  <a:cubicBezTo>
                    <a:pt x="291" y="383"/>
                    <a:pt x="271" y="404"/>
                    <a:pt x="249" y="424"/>
                  </a:cubicBezTo>
                  <a:cubicBezTo>
                    <a:pt x="233" y="438"/>
                    <a:pt x="210" y="447"/>
                    <a:pt x="185" y="447"/>
                  </a:cubicBezTo>
                  <a:cubicBezTo>
                    <a:pt x="163" y="447"/>
                    <a:pt x="141" y="440"/>
                    <a:pt x="123" y="423"/>
                  </a:cubicBezTo>
                  <a:cubicBezTo>
                    <a:pt x="118" y="419"/>
                    <a:pt x="113" y="414"/>
                    <a:pt x="108" y="409"/>
                  </a:cubicBezTo>
                  <a:cubicBezTo>
                    <a:pt x="95" y="394"/>
                    <a:pt x="85" y="377"/>
                    <a:pt x="83" y="355"/>
                  </a:cubicBezTo>
                  <a:cubicBezTo>
                    <a:pt x="81" y="341"/>
                    <a:pt x="84" y="328"/>
                    <a:pt x="91" y="315"/>
                  </a:cubicBezTo>
                  <a:cubicBezTo>
                    <a:pt x="98" y="304"/>
                    <a:pt x="109" y="297"/>
                    <a:pt x="121" y="297"/>
                  </a:cubicBezTo>
                  <a:cubicBezTo>
                    <a:pt x="123" y="297"/>
                    <a:pt x="126" y="297"/>
                    <a:pt x="129" y="298"/>
                  </a:cubicBezTo>
                  <a:cubicBezTo>
                    <a:pt x="141" y="300"/>
                    <a:pt x="154" y="306"/>
                    <a:pt x="164" y="313"/>
                  </a:cubicBezTo>
                  <a:cubicBezTo>
                    <a:pt x="166" y="314"/>
                    <a:pt x="168" y="316"/>
                    <a:pt x="169" y="318"/>
                  </a:cubicBezTo>
                  <a:cubicBezTo>
                    <a:pt x="179" y="329"/>
                    <a:pt x="176" y="344"/>
                    <a:pt x="163" y="354"/>
                  </a:cubicBezTo>
                  <a:cubicBezTo>
                    <a:pt x="158" y="358"/>
                    <a:pt x="152" y="362"/>
                    <a:pt x="147" y="366"/>
                  </a:cubicBezTo>
                  <a:cubicBezTo>
                    <a:pt x="146" y="366"/>
                    <a:pt x="147" y="369"/>
                    <a:pt x="146" y="374"/>
                  </a:cubicBezTo>
                  <a:cubicBezTo>
                    <a:pt x="151" y="375"/>
                    <a:pt x="157" y="377"/>
                    <a:pt x="161" y="377"/>
                  </a:cubicBezTo>
                  <a:cubicBezTo>
                    <a:pt x="163" y="377"/>
                    <a:pt x="164" y="377"/>
                    <a:pt x="165" y="377"/>
                  </a:cubicBezTo>
                  <a:cubicBezTo>
                    <a:pt x="194" y="366"/>
                    <a:pt x="202" y="329"/>
                    <a:pt x="183" y="308"/>
                  </a:cubicBezTo>
                  <a:cubicBezTo>
                    <a:pt x="182" y="306"/>
                    <a:pt x="180" y="304"/>
                    <a:pt x="177" y="303"/>
                  </a:cubicBezTo>
                  <a:cubicBezTo>
                    <a:pt x="164" y="292"/>
                    <a:pt x="148" y="284"/>
                    <a:pt x="132" y="279"/>
                  </a:cubicBezTo>
                  <a:cubicBezTo>
                    <a:pt x="128" y="277"/>
                    <a:pt x="124" y="276"/>
                    <a:pt x="120" y="276"/>
                  </a:cubicBezTo>
                  <a:cubicBezTo>
                    <a:pt x="106" y="276"/>
                    <a:pt x="94" y="284"/>
                    <a:pt x="84" y="294"/>
                  </a:cubicBezTo>
                  <a:cubicBezTo>
                    <a:pt x="55" y="326"/>
                    <a:pt x="62" y="360"/>
                    <a:pt x="79" y="392"/>
                  </a:cubicBezTo>
                  <a:cubicBezTo>
                    <a:pt x="84" y="403"/>
                    <a:pt x="91" y="413"/>
                    <a:pt x="99" y="421"/>
                  </a:cubicBezTo>
                  <a:cubicBezTo>
                    <a:pt x="112" y="436"/>
                    <a:pt x="128" y="448"/>
                    <a:pt x="148" y="454"/>
                  </a:cubicBezTo>
                  <a:cubicBezTo>
                    <a:pt x="164" y="459"/>
                    <a:pt x="180" y="462"/>
                    <a:pt x="194" y="462"/>
                  </a:cubicBezTo>
                  <a:moveTo>
                    <a:pt x="224" y="167"/>
                  </a:moveTo>
                  <a:cubicBezTo>
                    <a:pt x="197" y="125"/>
                    <a:pt x="214" y="34"/>
                    <a:pt x="275" y="22"/>
                  </a:cubicBezTo>
                  <a:cubicBezTo>
                    <a:pt x="288" y="40"/>
                    <a:pt x="283" y="62"/>
                    <a:pt x="277" y="80"/>
                  </a:cubicBezTo>
                  <a:cubicBezTo>
                    <a:pt x="265" y="111"/>
                    <a:pt x="250" y="142"/>
                    <a:pt x="224" y="167"/>
                  </a:cubicBezTo>
                  <a:moveTo>
                    <a:pt x="282" y="0"/>
                  </a:moveTo>
                  <a:cubicBezTo>
                    <a:pt x="276" y="0"/>
                    <a:pt x="271" y="2"/>
                    <a:pt x="266" y="3"/>
                  </a:cubicBezTo>
                  <a:cubicBezTo>
                    <a:pt x="215" y="22"/>
                    <a:pt x="191" y="70"/>
                    <a:pt x="193" y="115"/>
                  </a:cubicBezTo>
                  <a:cubicBezTo>
                    <a:pt x="194" y="135"/>
                    <a:pt x="196" y="154"/>
                    <a:pt x="197" y="175"/>
                  </a:cubicBezTo>
                  <a:cubicBezTo>
                    <a:pt x="188" y="177"/>
                    <a:pt x="179" y="180"/>
                    <a:pt x="169" y="181"/>
                  </a:cubicBezTo>
                  <a:cubicBezTo>
                    <a:pt x="128" y="187"/>
                    <a:pt x="93" y="202"/>
                    <a:pt x="62" y="232"/>
                  </a:cubicBezTo>
                  <a:cubicBezTo>
                    <a:pt x="32" y="261"/>
                    <a:pt x="12" y="295"/>
                    <a:pt x="3" y="335"/>
                  </a:cubicBezTo>
                  <a:cubicBezTo>
                    <a:pt x="0" y="343"/>
                    <a:pt x="1" y="353"/>
                    <a:pt x="2" y="361"/>
                  </a:cubicBezTo>
                  <a:cubicBezTo>
                    <a:pt x="7" y="396"/>
                    <a:pt x="19" y="428"/>
                    <a:pt x="43" y="455"/>
                  </a:cubicBezTo>
                  <a:cubicBezTo>
                    <a:pt x="44" y="456"/>
                    <a:pt x="44" y="457"/>
                    <a:pt x="45" y="458"/>
                  </a:cubicBezTo>
                  <a:cubicBezTo>
                    <a:pt x="72" y="486"/>
                    <a:pt x="97" y="517"/>
                    <a:pt x="134" y="533"/>
                  </a:cubicBezTo>
                  <a:cubicBezTo>
                    <a:pt x="161" y="543"/>
                    <a:pt x="187" y="551"/>
                    <a:pt x="214" y="551"/>
                  </a:cubicBezTo>
                  <a:cubicBezTo>
                    <a:pt x="230" y="551"/>
                    <a:pt x="247" y="548"/>
                    <a:pt x="265" y="541"/>
                  </a:cubicBezTo>
                  <a:cubicBezTo>
                    <a:pt x="289" y="529"/>
                    <a:pt x="311" y="513"/>
                    <a:pt x="333" y="497"/>
                  </a:cubicBezTo>
                  <a:cubicBezTo>
                    <a:pt x="373" y="467"/>
                    <a:pt x="404" y="429"/>
                    <a:pt x="428" y="385"/>
                  </a:cubicBezTo>
                  <a:cubicBezTo>
                    <a:pt x="447" y="351"/>
                    <a:pt x="460" y="315"/>
                    <a:pt x="457" y="275"/>
                  </a:cubicBezTo>
                  <a:cubicBezTo>
                    <a:pt x="452" y="208"/>
                    <a:pt x="438" y="145"/>
                    <a:pt x="401" y="87"/>
                  </a:cubicBezTo>
                  <a:cubicBezTo>
                    <a:pt x="395" y="77"/>
                    <a:pt x="389" y="68"/>
                    <a:pt x="381" y="60"/>
                  </a:cubicBezTo>
                  <a:cubicBezTo>
                    <a:pt x="356" y="31"/>
                    <a:pt x="324" y="13"/>
                    <a:pt x="287" y="1"/>
                  </a:cubicBezTo>
                  <a:cubicBezTo>
                    <a:pt x="285" y="0"/>
                    <a:pt x="283" y="0"/>
                    <a:pt x="2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0" name="Freeform 475"/>
            <p:cNvSpPr>
              <a:spLocks noEditPoints="1"/>
            </p:cNvSpPr>
            <p:nvPr/>
          </p:nvSpPr>
          <p:spPr bwMode="auto">
            <a:xfrm>
              <a:off x="2335213" y="2439987"/>
              <a:ext cx="238125" cy="209550"/>
            </a:xfrm>
            <a:custGeom>
              <a:avLst/>
              <a:gdLst>
                <a:gd name="T0" fmla="*/ 13 w 336"/>
                <a:gd name="T1" fmla="*/ 79 h 296"/>
                <a:gd name="T2" fmla="*/ 49 w 336"/>
                <a:gd name="T3" fmla="*/ 86 h 296"/>
                <a:gd name="T4" fmla="*/ 79 w 336"/>
                <a:gd name="T5" fmla="*/ 134 h 296"/>
                <a:gd name="T6" fmla="*/ 84 w 336"/>
                <a:gd name="T7" fmla="*/ 102 h 296"/>
                <a:gd name="T8" fmla="*/ 42 w 336"/>
                <a:gd name="T9" fmla="*/ 40 h 296"/>
                <a:gd name="T10" fmla="*/ 120 w 336"/>
                <a:gd name="T11" fmla="*/ 12 h 296"/>
                <a:gd name="T12" fmla="*/ 190 w 336"/>
                <a:gd name="T13" fmla="*/ 16 h 296"/>
                <a:gd name="T14" fmla="*/ 299 w 336"/>
                <a:gd name="T15" fmla="*/ 110 h 296"/>
                <a:gd name="T16" fmla="*/ 273 w 336"/>
                <a:gd name="T17" fmla="*/ 257 h 296"/>
                <a:gd name="T18" fmla="*/ 231 w 336"/>
                <a:gd name="T19" fmla="*/ 279 h 296"/>
                <a:gd name="T20" fmla="*/ 187 w 336"/>
                <a:gd name="T21" fmla="*/ 285 h 296"/>
                <a:gd name="T22" fmla="*/ 105 w 336"/>
                <a:gd name="T23" fmla="*/ 171 h 296"/>
                <a:gd name="T24" fmla="*/ 108 w 336"/>
                <a:gd name="T25" fmla="*/ 148 h 296"/>
                <a:gd name="T26" fmla="*/ 151 w 336"/>
                <a:gd name="T27" fmla="*/ 89 h 296"/>
                <a:gd name="T28" fmla="*/ 176 w 336"/>
                <a:gd name="T29" fmla="*/ 85 h 296"/>
                <a:gd name="T30" fmla="*/ 256 w 336"/>
                <a:gd name="T31" fmla="*/ 153 h 296"/>
                <a:gd name="T32" fmla="*/ 226 w 336"/>
                <a:gd name="T33" fmla="*/ 237 h 296"/>
                <a:gd name="T34" fmla="*/ 190 w 336"/>
                <a:gd name="T35" fmla="*/ 245 h 296"/>
                <a:gd name="T36" fmla="*/ 161 w 336"/>
                <a:gd name="T37" fmla="*/ 209 h 296"/>
                <a:gd name="T38" fmla="*/ 179 w 336"/>
                <a:gd name="T39" fmla="*/ 187 h 296"/>
                <a:gd name="T40" fmla="*/ 201 w 336"/>
                <a:gd name="T41" fmla="*/ 196 h 296"/>
                <a:gd name="T42" fmla="*/ 210 w 336"/>
                <a:gd name="T43" fmla="*/ 209 h 296"/>
                <a:gd name="T44" fmla="*/ 187 w 336"/>
                <a:gd name="T45" fmla="*/ 174 h 296"/>
                <a:gd name="T46" fmla="*/ 171 w 336"/>
                <a:gd name="T47" fmla="*/ 179 h 296"/>
                <a:gd name="T48" fmla="*/ 153 w 336"/>
                <a:gd name="T49" fmla="*/ 235 h 296"/>
                <a:gd name="T50" fmla="*/ 212 w 336"/>
                <a:gd name="T51" fmla="*/ 253 h 296"/>
                <a:gd name="T52" fmla="*/ 260 w 336"/>
                <a:gd name="T53" fmla="*/ 219 h 296"/>
                <a:gd name="T54" fmla="*/ 228 w 336"/>
                <a:gd name="T55" fmla="*/ 93 h 296"/>
                <a:gd name="T56" fmla="*/ 143 w 336"/>
                <a:gd name="T57" fmla="*/ 81 h 296"/>
                <a:gd name="T58" fmla="*/ 105 w 336"/>
                <a:gd name="T59" fmla="*/ 122 h 296"/>
                <a:gd name="T60" fmla="*/ 72 w 336"/>
                <a:gd name="T61" fmla="*/ 11 h 296"/>
                <a:gd name="T62" fmla="*/ 3 w 336"/>
                <a:gd name="T63" fmla="*/ 69 h 296"/>
                <a:gd name="T64" fmla="*/ 59 w 336"/>
                <a:gd name="T65" fmla="*/ 143 h 296"/>
                <a:gd name="T66" fmla="*/ 96 w 336"/>
                <a:gd name="T67" fmla="*/ 167 h 296"/>
                <a:gd name="T68" fmla="*/ 166 w 336"/>
                <a:gd name="T69" fmla="*/ 291 h 296"/>
                <a:gd name="T70" fmla="*/ 195 w 336"/>
                <a:gd name="T71" fmla="*/ 296 h 296"/>
                <a:gd name="T72" fmla="*/ 247 w 336"/>
                <a:gd name="T73" fmla="*/ 283 h 296"/>
                <a:gd name="T74" fmla="*/ 330 w 336"/>
                <a:gd name="T75" fmla="*/ 161 h 296"/>
                <a:gd name="T76" fmla="*/ 258 w 336"/>
                <a:gd name="T77" fmla="*/ 38 h 296"/>
                <a:gd name="T78" fmla="*/ 143 w 336"/>
                <a:gd name="T7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6" h="296">
                  <a:moveTo>
                    <a:pt x="79" y="134"/>
                  </a:moveTo>
                  <a:cubicBezTo>
                    <a:pt x="50" y="134"/>
                    <a:pt x="13" y="112"/>
                    <a:pt x="13" y="79"/>
                  </a:cubicBezTo>
                  <a:cubicBezTo>
                    <a:pt x="17" y="78"/>
                    <a:pt x="21" y="77"/>
                    <a:pt x="24" y="77"/>
                  </a:cubicBezTo>
                  <a:cubicBezTo>
                    <a:pt x="34" y="77"/>
                    <a:pt x="42" y="81"/>
                    <a:pt x="49" y="86"/>
                  </a:cubicBezTo>
                  <a:cubicBezTo>
                    <a:pt x="67" y="98"/>
                    <a:pt x="84" y="112"/>
                    <a:pt x="95" y="131"/>
                  </a:cubicBezTo>
                  <a:cubicBezTo>
                    <a:pt x="90" y="133"/>
                    <a:pt x="85" y="134"/>
                    <a:pt x="79" y="134"/>
                  </a:cubicBezTo>
                  <a:moveTo>
                    <a:pt x="105" y="122"/>
                  </a:moveTo>
                  <a:cubicBezTo>
                    <a:pt x="98" y="115"/>
                    <a:pt x="91" y="109"/>
                    <a:pt x="84" y="102"/>
                  </a:cubicBezTo>
                  <a:cubicBezTo>
                    <a:pt x="67" y="84"/>
                    <a:pt x="49" y="68"/>
                    <a:pt x="21" y="66"/>
                  </a:cubicBezTo>
                  <a:cubicBezTo>
                    <a:pt x="26" y="54"/>
                    <a:pt x="33" y="46"/>
                    <a:pt x="42" y="40"/>
                  </a:cubicBezTo>
                  <a:cubicBezTo>
                    <a:pt x="46" y="36"/>
                    <a:pt x="51" y="33"/>
                    <a:pt x="57" y="31"/>
                  </a:cubicBezTo>
                  <a:cubicBezTo>
                    <a:pt x="76" y="20"/>
                    <a:pt x="98" y="14"/>
                    <a:pt x="120" y="12"/>
                  </a:cubicBezTo>
                  <a:cubicBezTo>
                    <a:pt x="128" y="11"/>
                    <a:pt x="135" y="11"/>
                    <a:pt x="142" y="11"/>
                  </a:cubicBezTo>
                  <a:cubicBezTo>
                    <a:pt x="158" y="11"/>
                    <a:pt x="174" y="13"/>
                    <a:pt x="190" y="16"/>
                  </a:cubicBezTo>
                  <a:cubicBezTo>
                    <a:pt x="216" y="22"/>
                    <a:pt x="239" y="35"/>
                    <a:pt x="258" y="55"/>
                  </a:cubicBezTo>
                  <a:cubicBezTo>
                    <a:pt x="274" y="72"/>
                    <a:pt x="289" y="89"/>
                    <a:pt x="299" y="110"/>
                  </a:cubicBezTo>
                  <a:cubicBezTo>
                    <a:pt x="306" y="124"/>
                    <a:pt x="313" y="139"/>
                    <a:pt x="317" y="154"/>
                  </a:cubicBezTo>
                  <a:cubicBezTo>
                    <a:pt x="330" y="196"/>
                    <a:pt x="304" y="239"/>
                    <a:pt x="273" y="257"/>
                  </a:cubicBezTo>
                  <a:cubicBezTo>
                    <a:pt x="271" y="259"/>
                    <a:pt x="268" y="260"/>
                    <a:pt x="265" y="262"/>
                  </a:cubicBezTo>
                  <a:cubicBezTo>
                    <a:pt x="254" y="268"/>
                    <a:pt x="242" y="273"/>
                    <a:pt x="231" y="279"/>
                  </a:cubicBezTo>
                  <a:cubicBezTo>
                    <a:pt x="219" y="284"/>
                    <a:pt x="208" y="285"/>
                    <a:pt x="196" y="285"/>
                  </a:cubicBezTo>
                  <a:cubicBezTo>
                    <a:pt x="193" y="285"/>
                    <a:pt x="190" y="285"/>
                    <a:pt x="187" y="285"/>
                  </a:cubicBezTo>
                  <a:cubicBezTo>
                    <a:pt x="180" y="285"/>
                    <a:pt x="172" y="283"/>
                    <a:pt x="166" y="279"/>
                  </a:cubicBezTo>
                  <a:cubicBezTo>
                    <a:pt x="126" y="254"/>
                    <a:pt x="106" y="218"/>
                    <a:pt x="105" y="171"/>
                  </a:cubicBezTo>
                  <a:cubicBezTo>
                    <a:pt x="105" y="166"/>
                    <a:pt x="105" y="162"/>
                    <a:pt x="106" y="157"/>
                  </a:cubicBezTo>
                  <a:cubicBezTo>
                    <a:pt x="106" y="154"/>
                    <a:pt x="106" y="150"/>
                    <a:pt x="108" y="148"/>
                  </a:cubicBezTo>
                  <a:cubicBezTo>
                    <a:pt x="124" y="135"/>
                    <a:pt x="125" y="113"/>
                    <a:pt x="139" y="99"/>
                  </a:cubicBezTo>
                  <a:cubicBezTo>
                    <a:pt x="143" y="95"/>
                    <a:pt x="147" y="92"/>
                    <a:pt x="151" y="89"/>
                  </a:cubicBezTo>
                  <a:cubicBezTo>
                    <a:pt x="153" y="88"/>
                    <a:pt x="156" y="87"/>
                    <a:pt x="159" y="87"/>
                  </a:cubicBezTo>
                  <a:cubicBezTo>
                    <a:pt x="165" y="85"/>
                    <a:pt x="171" y="85"/>
                    <a:pt x="176" y="85"/>
                  </a:cubicBezTo>
                  <a:cubicBezTo>
                    <a:pt x="194" y="85"/>
                    <a:pt x="210" y="91"/>
                    <a:pt x="225" y="108"/>
                  </a:cubicBezTo>
                  <a:cubicBezTo>
                    <a:pt x="237" y="122"/>
                    <a:pt x="247" y="137"/>
                    <a:pt x="256" y="153"/>
                  </a:cubicBezTo>
                  <a:cubicBezTo>
                    <a:pt x="268" y="175"/>
                    <a:pt x="264" y="212"/>
                    <a:pt x="237" y="231"/>
                  </a:cubicBezTo>
                  <a:cubicBezTo>
                    <a:pt x="234" y="233"/>
                    <a:pt x="230" y="235"/>
                    <a:pt x="226" y="237"/>
                  </a:cubicBezTo>
                  <a:cubicBezTo>
                    <a:pt x="217" y="242"/>
                    <a:pt x="207" y="245"/>
                    <a:pt x="196" y="245"/>
                  </a:cubicBezTo>
                  <a:cubicBezTo>
                    <a:pt x="194" y="245"/>
                    <a:pt x="192" y="245"/>
                    <a:pt x="190" y="245"/>
                  </a:cubicBezTo>
                  <a:cubicBezTo>
                    <a:pt x="181" y="244"/>
                    <a:pt x="173" y="241"/>
                    <a:pt x="167" y="234"/>
                  </a:cubicBezTo>
                  <a:cubicBezTo>
                    <a:pt x="159" y="227"/>
                    <a:pt x="157" y="218"/>
                    <a:pt x="161" y="209"/>
                  </a:cubicBezTo>
                  <a:cubicBezTo>
                    <a:pt x="165" y="201"/>
                    <a:pt x="170" y="195"/>
                    <a:pt x="176" y="189"/>
                  </a:cubicBezTo>
                  <a:cubicBezTo>
                    <a:pt x="177" y="188"/>
                    <a:pt x="178" y="187"/>
                    <a:pt x="179" y="187"/>
                  </a:cubicBezTo>
                  <a:cubicBezTo>
                    <a:pt x="182" y="185"/>
                    <a:pt x="184" y="185"/>
                    <a:pt x="186" y="185"/>
                  </a:cubicBezTo>
                  <a:cubicBezTo>
                    <a:pt x="192" y="185"/>
                    <a:pt x="198" y="189"/>
                    <a:pt x="201" y="196"/>
                  </a:cubicBezTo>
                  <a:cubicBezTo>
                    <a:pt x="203" y="200"/>
                    <a:pt x="204" y="203"/>
                    <a:pt x="205" y="207"/>
                  </a:cubicBezTo>
                  <a:cubicBezTo>
                    <a:pt x="206" y="208"/>
                    <a:pt x="207" y="208"/>
                    <a:pt x="210" y="209"/>
                  </a:cubicBezTo>
                  <a:cubicBezTo>
                    <a:pt x="212" y="205"/>
                    <a:pt x="215" y="202"/>
                    <a:pt x="215" y="198"/>
                  </a:cubicBezTo>
                  <a:cubicBezTo>
                    <a:pt x="213" y="183"/>
                    <a:pt x="200" y="174"/>
                    <a:pt x="187" y="174"/>
                  </a:cubicBezTo>
                  <a:cubicBezTo>
                    <a:pt x="183" y="174"/>
                    <a:pt x="179" y="175"/>
                    <a:pt x="175" y="177"/>
                  </a:cubicBezTo>
                  <a:cubicBezTo>
                    <a:pt x="174" y="177"/>
                    <a:pt x="173" y="178"/>
                    <a:pt x="171" y="179"/>
                  </a:cubicBezTo>
                  <a:cubicBezTo>
                    <a:pt x="163" y="186"/>
                    <a:pt x="156" y="195"/>
                    <a:pt x="150" y="204"/>
                  </a:cubicBezTo>
                  <a:cubicBezTo>
                    <a:pt x="143" y="213"/>
                    <a:pt x="146" y="226"/>
                    <a:pt x="153" y="235"/>
                  </a:cubicBezTo>
                  <a:cubicBezTo>
                    <a:pt x="163" y="251"/>
                    <a:pt x="176" y="256"/>
                    <a:pt x="191" y="256"/>
                  </a:cubicBezTo>
                  <a:cubicBezTo>
                    <a:pt x="198" y="256"/>
                    <a:pt x="205" y="255"/>
                    <a:pt x="212" y="253"/>
                  </a:cubicBezTo>
                  <a:cubicBezTo>
                    <a:pt x="219" y="251"/>
                    <a:pt x="226" y="248"/>
                    <a:pt x="233" y="245"/>
                  </a:cubicBezTo>
                  <a:cubicBezTo>
                    <a:pt x="244" y="239"/>
                    <a:pt x="253" y="231"/>
                    <a:pt x="260" y="219"/>
                  </a:cubicBezTo>
                  <a:cubicBezTo>
                    <a:pt x="275" y="194"/>
                    <a:pt x="279" y="169"/>
                    <a:pt x="263" y="142"/>
                  </a:cubicBezTo>
                  <a:cubicBezTo>
                    <a:pt x="253" y="125"/>
                    <a:pt x="241" y="109"/>
                    <a:pt x="228" y="93"/>
                  </a:cubicBezTo>
                  <a:cubicBezTo>
                    <a:pt x="217" y="80"/>
                    <a:pt x="196" y="74"/>
                    <a:pt x="176" y="74"/>
                  </a:cubicBezTo>
                  <a:cubicBezTo>
                    <a:pt x="164" y="74"/>
                    <a:pt x="152" y="76"/>
                    <a:pt x="143" y="81"/>
                  </a:cubicBezTo>
                  <a:cubicBezTo>
                    <a:pt x="141" y="82"/>
                    <a:pt x="140" y="83"/>
                    <a:pt x="138" y="84"/>
                  </a:cubicBezTo>
                  <a:cubicBezTo>
                    <a:pt x="124" y="95"/>
                    <a:pt x="114" y="106"/>
                    <a:pt x="105" y="122"/>
                  </a:cubicBezTo>
                  <a:moveTo>
                    <a:pt x="143" y="0"/>
                  </a:moveTo>
                  <a:cubicBezTo>
                    <a:pt x="119" y="0"/>
                    <a:pt x="95" y="3"/>
                    <a:pt x="72" y="11"/>
                  </a:cubicBezTo>
                  <a:cubicBezTo>
                    <a:pt x="65" y="13"/>
                    <a:pt x="58" y="16"/>
                    <a:pt x="52" y="19"/>
                  </a:cubicBezTo>
                  <a:cubicBezTo>
                    <a:pt x="31" y="31"/>
                    <a:pt x="15" y="47"/>
                    <a:pt x="3" y="69"/>
                  </a:cubicBezTo>
                  <a:cubicBezTo>
                    <a:pt x="0" y="72"/>
                    <a:pt x="1" y="77"/>
                    <a:pt x="1" y="82"/>
                  </a:cubicBezTo>
                  <a:cubicBezTo>
                    <a:pt x="5" y="116"/>
                    <a:pt x="31" y="137"/>
                    <a:pt x="59" y="143"/>
                  </a:cubicBezTo>
                  <a:cubicBezTo>
                    <a:pt x="71" y="145"/>
                    <a:pt x="83" y="147"/>
                    <a:pt x="96" y="149"/>
                  </a:cubicBezTo>
                  <a:cubicBezTo>
                    <a:pt x="96" y="155"/>
                    <a:pt x="97" y="161"/>
                    <a:pt x="96" y="167"/>
                  </a:cubicBezTo>
                  <a:cubicBezTo>
                    <a:pt x="93" y="193"/>
                    <a:pt x="98" y="217"/>
                    <a:pt x="111" y="240"/>
                  </a:cubicBezTo>
                  <a:cubicBezTo>
                    <a:pt x="125" y="263"/>
                    <a:pt x="142" y="280"/>
                    <a:pt x="166" y="291"/>
                  </a:cubicBezTo>
                  <a:cubicBezTo>
                    <a:pt x="171" y="294"/>
                    <a:pt x="176" y="295"/>
                    <a:pt x="182" y="296"/>
                  </a:cubicBezTo>
                  <a:cubicBezTo>
                    <a:pt x="186" y="296"/>
                    <a:pt x="190" y="296"/>
                    <a:pt x="195" y="296"/>
                  </a:cubicBezTo>
                  <a:cubicBezTo>
                    <a:pt x="212" y="296"/>
                    <a:pt x="229" y="293"/>
                    <a:pt x="245" y="284"/>
                  </a:cubicBezTo>
                  <a:cubicBezTo>
                    <a:pt x="246" y="284"/>
                    <a:pt x="246" y="283"/>
                    <a:pt x="247" y="283"/>
                  </a:cubicBezTo>
                  <a:cubicBezTo>
                    <a:pt x="269" y="271"/>
                    <a:pt x="291" y="260"/>
                    <a:pt x="306" y="239"/>
                  </a:cubicBezTo>
                  <a:cubicBezTo>
                    <a:pt x="323" y="216"/>
                    <a:pt x="336" y="191"/>
                    <a:pt x="330" y="161"/>
                  </a:cubicBezTo>
                  <a:cubicBezTo>
                    <a:pt x="326" y="144"/>
                    <a:pt x="319" y="128"/>
                    <a:pt x="313" y="113"/>
                  </a:cubicBezTo>
                  <a:cubicBezTo>
                    <a:pt x="301" y="83"/>
                    <a:pt x="281" y="59"/>
                    <a:pt x="258" y="38"/>
                  </a:cubicBezTo>
                  <a:cubicBezTo>
                    <a:pt x="240" y="22"/>
                    <a:pt x="220" y="8"/>
                    <a:pt x="195" y="4"/>
                  </a:cubicBezTo>
                  <a:cubicBezTo>
                    <a:pt x="177" y="2"/>
                    <a:pt x="160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1" name="Freeform 476"/>
            <p:cNvSpPr>
              <a:spLocks noEditPoints="1"/>
            </p:cNvSpPr>
            <p:nvPr/>
          </p:nvSpPr>
          <p:spPr bwMode="auto">
            <a:xfrm>
              <a:off x="1830388" y="92075"/>
              <a:ext cx="334963" cy="304800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40 w 471"/>
                <a:gd name="T5" fmla="*/ 328 h 430"/>
                <a:gd name="T6" fmla="*/ 196 w 471"/>
                <a:gd name="T7" fmla="*/ 402 h 430"/>
                <a:gd name="T8" fmla="*/ 46 w 471"/>
                <a:gd name="T9" fmla="*/ 259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4 w 471"/>
                <a:gd name="T19" fmla="*/ 220 h 430"/>
                <a:gd name="T20" fmla="*/ 257 w 471"/>
                <a:gd name="T21" fmla="*/ 300 h 430"/>
                <a:gd name="T22" fmla="*/ 227 w 471"/>
                <a:gd name="T23" fmla="*/ 305 h 430"/>
                <a:gd name="T24" fmla="*/ 111 w 471"/>
                <a:gd name="T25" fmla="*/ 200 h 430"/>
                <a:gd name="T26" fmla="*/ 161 w 471"/>
                <a:gd name="T27" fmla="*/ 82 h 430"/>
                <a:gd name="T28" fmla="*/ 213 w 471"/>
                <a:gd name="T29" fmla="*/ 74 h 430"/>
                <a:gd name="T30" fmla="*/ 252 w 471"/>
                <a:gd name="T31" fmla="*/ 128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5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4 h 430"/>
                <a:gd name="T56" fmla="*/ 387 w 471"/>
                <a:gd name="T57" fmla="*/ 392 h 430"/>
                <a:gd name="T58" fmla="*/ 283 w 471"/>
                <a:gd name="T59" fmla="*/ 414 h 430"/>
                <a:gd name="T60" fmla="*/ 138 w 471"/>
                <a:gd name="T61" fmla="*/ 13 h 430"/>
                <a:gd name="T62" fmla="*/ 47 w 471"/>
                <a:gd name="T63" fmla="*/ 73 h 430"/>
                <a:gd name="T64" fmla="*/ 27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1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40" y="328"/>
                  </a:moveTo>
                  <a:cubicBezTo>
                    <a:pt x="425" y="328"/>
                    <a:pt x="413" y="321"/>
                    <a:pt x="402" y="313"/>
                  </a:cubicBezTo>
                  <a:cubicBezTo>
                    <a:pt x="378" y="294"/>
                    <a:pt x="355" y="273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9" y="328"/>
                    <a:pt x="444" y="328"/>
                    <a:pt x="440" y="328"/>
                  </a:cubicBezTo>
                  <a:moveTo>
                    <a:pt x="283" y="414"/>
                  </a:moveTo>
                  <a:cubicBezTo>
                    <a:pt x="253" y="414"/>
                    <a:pt x="224" y="410"/>
                    <a:pt x="196" y="402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5"/>
                    <a:pt x="59" y="290"/>
                    <a:pt x="46" y="259"/>
                  </a:cubicBezTo>
                  <a:cubicBezTo>
                    <a:pt x="37" y="238"/>
                    <a:pt x="29" y="216"/>
                    <a:pt x="23" y="194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7" y="44"/>
                  </a:cubicBezTo>
                  <a:cubicBezTo>
                    <a:pt x="123" y="36"/>
                    <a:pt x="141" y="30"/>
                    <a:pt x="158" y="23"/>
                  </a:cubicBezTo>
                  <a:cubicBezTo>
                    <a:pt x="171" y="17"/>
                    <a:pt x="185" y="15"/>
                    <a:pt x="198" y="15"/>
                  </a:cubicBezTo>
                  <a:cubicBezTo>
                    <a:pt x="206" y="15"/>
                    <a:pt x="214" y="16"/>
                    <a:pt x="221" y="17"/>
                  </a:cubicBezTo>
                  <a:cubicBezTo>
                    <a:pt x="231" y="17"/>
                    <a:pt x="242" y="21"/>
                    <a:pt x="250" y="27"/>
                  </a:cubicBezTo>
                  <a:cubicBezTo>
                    <a:pt x="305" y="66"/>
                    <a:pt x="332" y="119"/>
                    <a:pt x="329" y="187"/>
                  </a:cubicBezTo>
                  <a:cubicBezTo>
                    <a:pt x="329" y="194"/>
                    <a:pt x="328" y="200"/>
                    <a:pt x="327" y="207"/>
                  </a:cubicBezTo>
                  <a:cubicBezTo>
                    <a:pt x="326" y="211"/>
                    <a:pt x="326" y="218"/>
                    <a:pt x="324" y="220"/>
                  </a:cubicBezTo>
                  <a:cubicBezTo>
                    <a:pt x="300" y="237"/>
                    <a:pt x="296" y="268"/>
                    <a:pt x="275" y="287"/>
                  </a:cubicBezTo>
                  <a:cubicBezTo>
                    <a:pt x="269" y="293"/>
                    <a:pt x="263" y="297"/>
                    <a:pt x="257" y="300"/>
                  </a:cubicBezTo>
                  <a:cubicBezTo>
                    <a:pt x="253" y="302"/>
                    <a:pt x="249" y="303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8"/>
                  </a:cubicBezTo>
                  <a:cubicBezTo>
                    <a:pt x="136" y="247"/>
                    <a:pt x="123" y="224"/>
                    <a:pt x="111" y="200"/>
                  </a:cubicBezTo>
                  <a:cubicBezTo>
                    <a:pt x="96" y="168"/>
                    <a:pt x="105" y="115"/>
                    <a:pt x="144" y="91"/>
                  </a:cubicBezTo>
                  <a:cubicBezTo>
                    <a:pt x="150" y="88"/>
                    <a:pt x="155" y="85"/>
                    <a:pt x="161" y="82"/>
                  </a:cubicBezTo>
                  <a:cubicBezTo>
                    <a:pt x="173" y="76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7" y="76"/>
                    <a:pt x="237" y="82"/>
                    <a:pt x="246" y="91"/>
                  </a:cubicBezTo>
                  <a:cubicBezTo>
                    <a:pt x="256" y="102"/>
                    <a:pt x="259" y="116"/>
                    <a:pt x="252" y="128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8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4"/>
                    <a:pt x="194" y="144"/>
                  </a:cubicBezTo>
                  <a:cubicBezTo>
                    <a:pt x="192" y="138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4"/>
                    <a:pt x="174" y="139"/>
                  </a:cubicBezTo>
                  <a:cubicBezTo>
                    <a:pt x="175" y="161"/>
                    <a:pt x="194" y="177"/>
                    <a:pt x="213" y="177"/>
                  </a:cubicBezTo>
                  <a:cubicBezTo>
                    <a:pt x="219" y="177"/>
                    <a:pt x="224" y="175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6"/>
                    <a:pt x="231" y="58"/>
                    <a:pt x="208" y="58"/>
                  </a:cubicBezTo>
                  <a:cubicBezTo>
                    <a:pt x="200" y="58"/>
                    <a:pt x="191" y="59"/>
                    <a:pt x="183" y="61"/>
                  </a:cubicBezTo>
                  <a:cubicBezTo>
                    <a:pt x="172" y="63"/>
                    <a:pt x="162" y="66"/>
                    <a:pt x="152" y="71"/>
                  </a:cubicBezTo>
                  <a:cubicBezTo>
                    <a:pt x="136" y="78"/>
                    <a:pt x="122" y="90"/>
                    <a:pt x="111" y="105"/>
                  </a:cubicBezTo>
                  <a:cubicBezTo>
                    <a:pt x="88" y="140"/>
                    <a:pt x="79" y="176"/>
                    <a:pt x="100" y="216"/>
                  </a:cubicBezTo>
                  <a:cubicBezTo>
                    <a:pt x="114" y="241"/>
                    <a:pt x="129" y="266"/>
                    <a:pt x="147" y="289"/>
                  </a:cubicBezTo>
                  <a:cubicBezTo>
                    <a:pt x="162" y="309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0"/>
                    <a:pt x="275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8"/>
                  </a:cubicBezTo>
                  <a:cubicBezTo>
                    <a:pt x="377" y="315"/>
                    <a:pt x="401" y="340"/>
                    <a:pt x="441" y="344"/>
                  </a:cubicBezTo>
                  <a:cubicBezTo>
                    <a:pt x="433" y="361"/>
                    <a:pt x="423" y="372"/>
                    <a:pt x="410" y="380"/>
                  </a:cubicBezTo>
                  <a:cubicBezTo>
                    <a:pt x="402" y="385"/>
                    <a:pt x="395" y="389"/>
                    <a:pt x="387" y="392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3"/>
                  </a:cubicBezTo>
                  <a:cubicBezTo>
                    <a:pt x="137" y="14"/>
                    <a:pt x="136" y="15"/>
                    <a:pt x="134" y="15"/>
                  </a:cubicBezTo>
                  <a:cubicBezTo>
                    <a:pt x="103" y="31"/>
                    <a:pt x="70" y="44"/>
                    <a:pt x="47" y="73"/>
                  </a:cubicBezTo>
                  <a:cubicBezTo>
                    <a:pt x="20" y="105"/>
                    <a:pt x="0" y="140"/>
                    <a:pt x="6" y="184"/>
                  </a:cubicBezTo>
                  <a:cubicBezTo>
                    <a:pt x="10" y="207"/>
                    <a:pt x="18" y="231"/>
                    <a:pt x="27" y="254"/>
                  </a:cubicBezTo>
                  <a:cubicBezTo>
                    <a:pt x="42" y="297"/>
                    <a:pt x="67" y="333"/>
                    <a:pt x="99" y="365"/>
                  </a:cubicBezTo>
                  <a:cubicBezTo>
                    <a:pt x="123" y="390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7" y="427"/>
                    <a:pt x="364" y="419"/>
                  </a:cubicBezTo>
                  <a:cubicBezTo>
                    <a:pt x="374" y="416"/>
                    <a:pt x="384" y="413"/>
                    <a:pt x="393" y="409"/>
                  </a:cubicBezTo>
                  <a:cubicBezTo>
                    <a:pt x="424" y="394"/>
                    <a:pt x="448" y="371"/>
                    <a:pt x="468" y="342"/>
                  </a:cubicBezTo>
                  <a:cubicBezTo>
                    <a:pt x="471" y="337"/>
                    <a:pt x="471" y="330"/>
                    <a:pt x="471" y="323"/>
                  </a:cubicBezTo>
                  <a:cubicBezTo>
                    <a:pt x="468" y="275"/>
                    <a:pt x="432" y="241"/>
                    <a:pt x="393" y="232"/>
                  </a:cubicBezTo>
                  <a:cubicBezTo>
                    <a:pt x="376" y="227"/>
                    <a:pt x="359" y="224"/>
                    <a:pt x="340" y="219"/>
                  </a:cubicBezTo>
                  <a:cubicBezTo>
                    <a:pt x="341" y="211"/>
                    <a:pt x="341" y="202"/>
                    <a:pt x="342" y="194"/>
                  </a:cubicBezTo>
                  <a:cubicBezTo>
                    <a:pt x="348" y="157"/>
                    <a:pt x="343" y="122"/>
                    <a:pt x="326" y="88"/>
                  </a:cubicBezTo>
                  <a:cubicBezTo>
                    <a:pt x="308" y="54"/>
                    <a:pt x="284" y="28"/>
                    <a:pt x="252" y="10"/>
                  </a:cubicBezTo>
                  <a:cubicBezTo>
                    <a:pt x="245" y="6"/>
                    <a:pt x="237" y="3"/>
                    <a:pt x="229" y="2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2" name="Freeform 477"/>
            <p:cNvSpPr>
              <a:spLocks noEditPoints="1"/>
            </p:cNvSpPr>
            <p:nvPr/>
          </p:nvSpPr>
          <p:spPr bwMode="auto">
            <a:xfrm>
              <a:off x="2760663" y="8186738"/>
              <a:ext cx="623888" cy="420688"/>
            </a:xfrm>
            <a:custGeom>
              <a:avLst/>
              <a:gdLst>
                <a:gd name="T0" fmla="*/ 667 w 878"/>
                <a:gd name="T1" fmla="*/ 475 h 591"/>
                <a:gd name="T2" fmla="*/ 652 w 878"/>
                <a:gd name="T3" fmla="*/ 536 h 591"/>
                <a:gd name="T4" fmla="*/ 790 w 878"/>
                <a:gd name="T5" fmla="*/ 402 h 591"/>
                <a:gd name="T6" fmla="*/ 839 w 878"/>
                <a:gd name="T7" fmla="*/ 505 h 591"/>
                <a:gd name="T8" fmla="*/ 740 w 878"/>
                <a:gd name="T9" fmla="*/ 551 h 591"/>
                <a:gd name="T10" fmla="*/ 768 w 878"/>
                <a:gd name="T11" fmla="*/ 399 h 591"/>
                <a:gd name="T12" fmla="*/ 219 w 878"/>
                <a:gd name="T13" fmla="*/ 327 h 591"/>
                <a:gd name="T14" fmla="*/ 564 w 878"/>
                <a:gd name="T15" fmla="*/ 464 h 591"/>
                <a:gd name="T16" fmla="*/ 590 w 878"/>
                <a:gd name="T17" fmla="*/ 350 h 591"/>
                <a:gd name="T18" fmla="*/ 692 w 878"/>
                <a:gd name="T19" fmla="*/ 326 h 591"/>
                <a:gd name="T20" fmla="*/ 739 w 878"/>
                <a:gd name="T21" fmla="*/ 459 h 591"/>
                <a:gd name="T22" fmla="*/ 668 w 878"/>
                <a:gd name="T23" fmla="*/ 443 h 591"/>
                <a:gd name="T24" fmla="*/ 494 w 878"/>
                <a:gd name="T25" fmla="*/ 556 h 591"/>
                <a:gd name="T26" fmla="*/ 318 w 878"/>
                <a:gd name="T27" fmla="*/ 344 h 591"/>
                <a:gd name="T28" fmla="*/ 327 w 878"/>
                <a:gd name="T29" fmla="*/ 343 h 591"/>
                <a:gd name="T30" fmla="*/ 83 w 878"/>
                <a:gd name="T31" fmla="*/ 430 h 591"/>
                <a:gd name="T32" fmla="*/ 32 w 878"/>
                <a:gd name="T33" fmla="*/ 354 h 591"/>
                <a:gd name="T34" fmla="*/ 84 w 878"/>
                <a:gd name="T35" fmla="*/ 212 h 591"/>
                <a:gd name="T36" fmla="*/ 186 w 878"/>
                <a:gd name="T37" fmla="*/ 277 h 591"/>
                <a:gd name="T38" fmla="*/ 194 w 878"/>
                <a:gd name="T39" fmla="*/ 365 h 591"/>
                <a:gd name="T40" fmla="*/ 295 w 878"/>
                <a:gd name="T41" fmla="*/ 537 h 591"/>
                <a:gd name="T42" fmla="*/ 172 w 878"/>
                <a:gd name="T43" fmla="*/ 541 h 591"/>
                <a:gd name="T44" fmla="*/ 84 w 878"/>
                <a:gd name="T45" fmla="*/ 553 h 591"/>
                <a:gd name="T46" fmla="*/ 65 w 878"/>
                <a:gd name="T47" fmla="*/ 467 h 591"/>
                <a:gd name="T48" fmla="*/ 488 w 878"/>
                <a:gd name="T49" fmla="*/ 194 h 591"/>
                <a:gd name="T50" fmla="*/ 577 w 878"/>
                <a:gd name="T51" fmla="*/ 262 h 591"/>
                <a:gd name="T52" fmla="*/ 517 w 878"/>
                <a:gd name="T53" fmla="*/ 371 h 591"/>
                <a:gd name="T54" fmla="*/ 478 w 878"/>
                <a:gd name="T55" fmla="*/ 265 h 591"/>
                <a:gd name="T56" fmla="*/ 390 w 878"/>
                <a:gd name="T57" fmla="*/ 546 h 591"/>
                <a:gd name="T58" fmla="*/ 448 w 878"/>
                <a:gd name="T59" fmla="*/ 564 h 591"/>
                <a:gd name="T60" fmla="*/ 385 w 878"/>
                <a:gd name="T61" fmla="*/ 565 h 591"/>
                <a:gd name="T62" fmla="*/ 268 w 878"/>
                <a:gd name="T63" fmla="*/ 475 h 591"/>
                <a:gd name="T64" fmla="*/ 340 w 878"/>
                <a:gd name="T65" fmla="*/ 474 h 591"/>
                <a:gd name="T66" fmla="*/ 336 w 878"/>
                <a:gd name="T67" fmla="*/ 374 h 591"/>
                <a:gd name="T68" fmla="*/ 433 w 878"/>
                <a:gd name="T69" fmla="*/ 347 h 591"/>
                <a:gd name="T70" fmla="*/ 418 w 878"/>
                <a:gd name="T71" fmla="*/ 248 h 591"/>
                <a:gd name="T72" fmla="*/ 210 w 878"/>
                <a:gd name="T73" fmla="*/ 180 h 591"/>
                <a:gd name="T74" fmla="*/ 257 w 878"/>
                <a:gd name="T75" fmla="*/ 44 h 591"/>
                <a:gd name="T76" fmla="*/ 297 w 878"/>
                <a:gd name="T77" fmla="*/ 138 h 591"/>
                <a:gd name="T78" fmla="*/ 255 w 878"/>
                <a:gd name="T79" fmla="*/ 172 h 591"/>
                <a:gd name="T80" fmla="*/ 242 w 878"/>
                <a:gd name="T81" fmla="*/ 247 h 591"/>
                <a:gd name="T82" fmla="*/ 174 w 878"/>
                <a:gd name="T83" fmla="*/ 224 h 591"/>
                <a:gd name="T84" fmla="*/ 93 w 878"/>
                <a:gd name="T85" fmla="*/ 187 h 591"/>
                <a:gd name="T86" fmla="*/ 20 w 878"/>
                <a:gd name="T87" fmla="*/ 338 h 591"/>
                <a:gd name="T88" fmla="*/ 30 w 878"/>
                <a:gd name="T89" fmla="*/ 441 h 591"/>
                <a:gd name="T90" fmla="*/ 75 w 878"/>
                <a:gd name="T91" fmla="*/ 534 h 591"/>
                <a:gd name="T92" fmla="*/ 152 w 878"/>
                <a:gd name="T93" fmla="*/ 566 h 591"/>
                <a:gd name="T94" fmla="*/ 503 w 878"/>
                <a:gd name="T95" fmla="*/ 578 h 591"/>
                <a:gd name="T96" fmla="*/ 729 w 878"/>
                <a:gd name="T97" fmla="*/ 576 h 591"/>
                <a:gd name="T98" fmla="*/ 804 w 878"/>
                <a:gd name="T99" fmla="*/ 525 h 591"/>
                <a:gd name="T100" fmla="*/ 874 w 878"/>
                <a:gd name="T101" fmla="*/ 500 h 591"/>
                <a:gd name="T102" fmla="*/ 812 w 878"/>
                <a:gd name="T103" fmla="*/ 362 h 591"/>
                <a:gd name="T104" fmla="*/ 723 w 878"/>
                <a:gd name="T105" fmla="*/ 389 h 591"/>
                <a:gd name="T106" fmla="*/ 668 w 878"/>
                <a:gd name="T107" fmla="*/ 279 h 591"/>
                <a:gd name="T108" fmla="*/ 551 w 878"/>
                <a:gd name="T109" fmla="*/ 210 h 591"/>
                <a:gd name="T110" fmla="*/ 474 w 878"/>
                <a:gd name="T111" fmla="*/ 134 h 591"/>
                <a:gd name="T112" fmla="*/ 414 w 878"/>
                <a:gd name="T113" fmla="*/ 223 h 591"/>
                <a:gd name="T114" fmla="*/ 305 w 878"/>
                <a:gd name="T115" fmla="*/ 207 h 591"/>
                <a:gd name="T116" fmla="*/ 251 w 878"/>
                <a:gd name="T11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8" h="591">
                  <a:moveTo>
                    <a:pt x="665" y="535"/>
                  </a:moveTo>
                  <a:cubicBezTo>
                    <a:pt x="670" y="535"/>
                    <a:pt x="675" y="535"/>
                    <a:pt x="680" y="534"/>
                  </a:cubicBezTo>
                  <a:cubicBezTo>
                    <a:pt x="687" y="533"/>
                    <a:pt x="697" y="531"/>
                    <a:pt x="698" y="527"/>
                  </a:cubicBezTo>
                  <a:cubicBezTo>
                    <a:pt x="700" y="520"/>
                    <a:pt x="697" y="511"/>
                    <a:pt x="694" y="505"/>
                  </a:cubicBezTo>
                  <a:cubicBezTo>
                    <a:pt x="691" y="500"/>
                    <a:pt x="685" y="496"/>
                    <a:pt x="681" y="492"/>
                  </a:cubicBezTo>
                  <a:cubicBezTo>
                    <a:pt x="676" y="486"/>
                    <a:pt x="672" y="480"/>
                    <a:pt x="667" y="475"/>
                  </a:cubicBezTo>
                  <a:cubicBezTo>
                    <a:pt x="669" y="473"/>
                    <a:pt x="671" y="471"/>
                    <a:pt x="673" y="469"/>
                  </a:cubicBezTo>
                  <a:cubicBezTo>
                    <a:pt x="692" y="476"/>
                    <a:pt x="711" y="482"/>
                    <a:pt x="732" y="490"/>
                  </a:cubicBezTo>
                  <a:cubicBezTo>
                    <a:pt x="725" y="502"/>
                    <a:pt x="720" y="514"/>
                    <a:pt x="713" y="525"/>
                  </a:cubicBezTo>
                  <a:cubicBezTo>
                    <a:pt x="706" y="535"/>
                    <a:pt x="697" y="543"/>
                    <a:pt x="687" y="555"/>
                  </a:cubicBezTo>
                  <a:cubicBezTo>
                    <a:pt x="673" y="554"/>
                    <a:pt x="656" y="554"/>
                    <a:pt x="636" y="554"/>
                  </a:cubicBezTo>
                  <a:cubicBezTo>
                    <a:pt x="640" y="543"/>
                    <a:pt x="644" y="537"/>
                    <a:pt x="652" y="536"/>
                  </a:cubicBezTo>
                  <a:cubicBezTo>
                    <a:pt x="654" y="535"/>
                    <a:pt x="655" y="535"/>
                    <a:pt x="656" y="535"/>
                  </a:cubicBezTo>
                  <a:cubicBezTo>
                    <a:pt x="658" y="535"/>
                    <a:pt x="660" y="535"/>
                    <a:pt x="662" y="535"/>
                  </a:cubicBezTo>
                  <a:cubicBezTo>
                    <a:pt x="663" y="535"/>
                    <a:pt x="663" y="535"/>
                    <a:pt x="664" y="535"/>
                  </a:cubicBezTo>
                  <a:cubicBezTo>
                    <a:pt x="664" y="535"/>
                    <a:pt x="665" y="535"/>
                    <a:pt x="665" y="535"/>
                  </a:cubicBezTo>
                  <a:moveTo>
                    <a:pt x="787" y="402"/>
                  </a:moveTo>
                  <a:cubicBezTo>
                    <a:pt x="788" y="402"/>
                    <a:pt x="789" y="402"/>
                    <a:pt x="790" y="402"/>
                  </a:cubicBezTo>
                  <a:cubicBezTo>
                    <a:pt x="791" y="402"/>
                    <a:pt x="791" y="402"/>
                    <a:pt x="792" y="402"/>
                  </a:cubicBezTo>
                  <a:cubicBezTo>
                    <a:pt x="796" y="396"/>
                    <a:pt x="801" y="389"/>
                    <a:pt x="806" y="382"/>
                  </a:cubicBezTo>
                  <a:cubicBezTo>
                    <a:pt x="821" y="399"/>
                    <a:pt x="821" y="401"/>
                    <a:pt x="802" y="447"/>
                  </a:cubicBezTo>
                  <a:cubicBezTo>
                    <a:pt x="807" y="460"/>
                    <a:pt x="820" y="459"/>
                    <a:pt x="831" y="460"/>
                  </a:cubicBezTo>
                  <a:cubicBezTo>
                    <a:pt x="849" y="462"/>
                    <a:pt x="855" y="472"/>
                    <a:pt x="851" y="490"/>
                  </a:cubicBezTo>
                  <a:cubicBezTo>
                    <a:pt x="849" y="498"/>
                    <a:pt x="845" y="503"/>
                    <a:pt x="839" y="505"/>
                  </a:cubicBezTo>
                  <a:cubicBezTo>
                    <a:pt x="838" y="505"/>
                    <a:pt x="837" y="505"/>
                    <a:pt x="836" y="505"/>
                  </a:cubicBezTo>
                  <a:cubicBezTo>
                    <a:pt x="834" y="505"/>
                    <a:pt x="832" y="505"/>
                    <a:pt x="830" y="504"/>
                  </a:cubicBezTo>
                  <a:cubicBezTo>
                    <a:pt x="825" y="503"/>
                    <a:pt x="819" y="502"/>
                    <a:pt x="814" y="502"/>
                  </a:cubicBezTo>
                  <a:cubicBezTo>
                    <a:pt x="810" y="502"/>
                    <a:pt x="806" y="502"/>
                    <a:pt x="802" y="503"/>
                  </a:cubicBezTo>
                  <a:cubicBezTo>
                    <a:pt x="788" y="506"/>
                    <a:pt x="775" y="513"/>
                    <a:pt x="762" y="521"/>
                  </a:cubicBezTo>
                  <a:cubicBezTo>
                    <a:pt x="754" y="526"/>
                    <a:pt x="749" y="538"/>
                    <a:pt x="740" y="551"/>
                  </a:cubicBezTo>
                  <a:cubicBezTo>
                    <a:pt x="739" y="551"/>
                    <a:pt x="732" y="552"/>
                    <a:pt x="722" y="553"/>
                  </a:cubicBezTo>
                  <a:cubicBezTo>
                    <a:pt x="738" y="527"/>
                    <a:pt x="743" y="500"/>
                    <a:pt x="766" y="485"/>
                  </a:cubicBezTo>
                  <a:cubicBezTo>
                    <a:pt x="770" y="465"/>
                    <a:pt x="777" y="445"/>
                    <a:pt x="766" y="426"/>
                  </a:cubicBezTo>
                  <a:cubicBezTo>
                    <a:pt x="763" y="419"/>
                    <a:pt x="759" y="412"/>
                    <a:pt x="755" y="406"/>
                  </a:cubicBezTo>
                  <a:cubicBezTo>
                    <a:pt x="758" y="402"/>
                    <a:pt x="762" y="400"/>
                    <a:pt x="765" y="399"/>
                  </a:cubicBezTo>
                  <a:cubicBezTo>
                    <a:pt x="766" y="399"/>
                    <a:pt x="767" y="399"/>
                    <a:pt x="768" y="399"/>
                  </a:cubicBezTo>
                  <a:cubicBezTo>
                    <a:pt x="771" y="399"/>
                    <a:pt x="774" y="400"/>
                    <a:pt x="777" y="401"/>
                  </a:cubicBezTo>
                  <a:cubicBezTo>
                    <a:pt x="780" y="402"/>
                    <a:pt x="784" y="402"/>
                    <a:pt x="787" y="402"/>
                  </a:cubicBezTo>
                  <a:moveTo>
                    <a:pt x="338" y="450"/>
                  </a:moveTo>
                  <a:cubicBezTo>
                    <a:pt x="301" y="446"/>
                    <a:pt x="282" y="420"/>
                    <a:pt x="260" y="396"/>
                  </a:cubicBezTo>
                  <a:cubicBezTo>
                    <a:pt x="270" y="358"/>
                    <a:pt x="262" y="350"/>
                    <a:pt x="201" y="335"/>
                  </a:cubicBezTo>
                  <a:cubicBezTo>
                    <a:pt x="207" y="333"/>
                    <a:pt x="213" y="329"/>
                    <a:pt x="219" y="327"/>
                  </a:cubicBezTo>
                  <a:cubicBezTo>
                    <a:pt x="242" y="320"/>
                    <a:pt x="261" y="310"/>
                    <a:pt x="260" y="281"/>
                  </a:cubicBezTo>
                  <a:cubicBezTo>
                    <a:pt x="287" y="334"/>
                    <a:pt x="314" y="386"/>
                    <a:pt x="340" y="439"/>
                  </a:cubicBezTo>
                  <a:cubicBezTo>
                    <a:pt x="341" y="441"/>
                    <a:pt x="339" y="446"/>
                    <a:pt x="338" y="450"/>
                  </a:cubicBezTo>
                  <a:moveTo>
                    <a:pt x="547" y="470"/>
                  </a:moveTo>
                  <a:cubicBezTo>
                    <a:pt x="549" y="470"/>
                    <a:pt x="550" y="470"/>
                    <a:pt x="552" y="469"/>
                  </a:cubicBezTo>
                  <a:cubicBezTo>
                    <a:pt x="556" y="469"/>
                    <a:pt x="560" y="467"/>
                    <a:pt x="564" y="464"/>
                  </a:cubicBezTo>
                  <a:cubicBezTo>
                    <a:pt x="579" y="452"/>
                    <a:pt x="584" y="438"/>
                    <a:pt x="578" y="420"/>
                  </a:cubicBezTo>
                  <a:cubicBezTo>
                    <a:pt x="573" y="407"/>
                    <a:pt x="566" y="395"/>
                    <a:pt x="558" y="383"/>
                  </a:cubicBezTo>
                  <a:cubicBezTo>
                    <a:pt x="552" y="372"/>
                    <a:pt x="544" y="363"/>
                    <a:pt x="537" y="352"/>
                  </a:cubicBezTo>
                  <a:cubicBezTo>
                    <a:pt x="520" y="325"/>
                    <a:pt x="524" y="306"/>
                    <a:pt x="554" y="280"/>
                  </a:cubicBezTo>
                  <a:cubicBezTo>
                    <a:pt x="562" y="294"/>
                    <a:pt x="569" y="306"/>
                    <a:pt x="575" y="318"/>
                  </a:cubicBezTo>
                  <a:cubicBezTo>
                    <a:pt x="580" y="328"/>
                    <a:pt x="586" y="339"/>
                    <a:pt x="590" y="350"/>
                  </a:cubicBezTo>
                  <a:cubicBezTo>
                    <a:pt x="595" y="365"/>
                    <a:pt x="608" y="368"/>
                    <a:pt x="621" y="369"/>
                  </a:cubicBezTo>
                  <a:cubicBezTo>
                    <a:pt x="622" y="369"/>
                    <a:pt x="622" y="369"/>
                    <a:pt x="623" y="369"/>
                  </a:cubicBezTo>
                  <a:cubicBezTo>
                    <a:pt x="624" y="369"/>
                    <a:pt x="625" y="369"/>
                    <a:pt x="626" y="369"/>
                  </a:cubicBezTo>
                  <a:cubicBezTo>
                    <a:pt x="636" y="367"/>
                    <a:pt x="639" y="356"/>
                    <a:pt x="641" y="347"/>
                  </a:cubicBezTo>
                  <a:cubicBezTo>
                    <a:pt x="648" y="323"/>
                    <a:pt x="662" y="307"/>
                    <a:pt x="687" y="302"/>
                  </a:cubicBezTo>
                  <a:cubicBezTo>
                    <a:pt x="697" y="309"/>
                    <a:pt x="696" y="318"/>
                    <a:pt x="692" y="326"/>
                  </a:cubicBezTo>
                  <a:cubicBezTo>
                    <a:pt x="686" y="337"/>
                    <a:pt x="679" y="347"/>
                    <a:pt x="672" y="358"/>
                  </a:cubicBezTo>
                  <a:cubicBezTo>
                    <a:pt x="669" y="364"/>
                    <a:pt x="665" y="370"/>
                    <a:pt x="662" y="376"/>
                  </a:cubicBezTo>
                  <a:cubicBezTo>
                    <a:pt x="653" y="399"/>
                    <a:pt x="656" y="404"/>
                    <a:pt x="682" y="408"/>
                  </a:cubicBezTo>
                  <a:cubicBezTo>
                    <a:pt x="691" y="409"/>
                    <a:pt x="700" y="412"/>
                    <a:pt x="708" y="413"/>
                  </a:cubicBezTo>
                  <a:cubicBezTo>
                    <a:pt x="728" y="414"/>
                    <a:pt x="737" y="427"/>
                    <a:pt x="741" y="443"/>
                  </a:cubicBezTo>
                  <a:cubicBezTo>
                    <a:pt x="743" y="448"/>
                    <a:pt x="743" y="456"/>
                    <a:pt x="739" y="459"/>
                  </a:cubicBezTo>
                  <a:cubicBezTo>
                    <a:pt x="738" y="460"/>
                    <a:pt x="735" y="461"/>
                    <a:pt x="733" y="462"/>
                  </a:cubicBezTo>
                  <a:cubicBezTo>
                    <a:pt x="731" y="462"/>
                    <a:pt x="730" y="462"/>
                    <a:pt x="728" y="462"/>
                  </a:cubicBezTo>
                  <a:cubicBezTo>
                    <a:pt x="726" y="462"/>
                    <a:pt x="724" y="462"/>
                    <a:pt x="722" y="461"/>
                  </a:cubicBezTo>
                  <a:cubicBezTo>
                    <a:pt x="711" y="458"/>
                    <a:pt x="701" y="453"/>
                    <a:pt x="691" y="448"/>
                  </a:cubicBezTo>
                  <a:cubicBezTo>
                    <a:pt x="684" y="445"/>
                    <a:pt x="678" y="443"/>
                    <a:pt x="673" y="443"/>
                  </a:cubicBezTo>
                  <a:cubicBezTo>
                    <a:pt x="671" y="443"/>
                    <a:pt x="669" y="443"/>
                    <a:pt x="668" y="443"/>
                  </a:cubicBezTo>
                  <a:cubicBezTo>
                    <a:pt x="655" y="446"/>
                    <a:pt x="645" y="457"/>
                    <a:pt x="645" y="474"/>
                  </a:cubicBezTo>
                  <a:cubicBezTo>
                    <a:pt x="645" y="487"/>
                    <a:pt x="650" y="499"/>
                    <a:pt x="651" y="509"/>
                  </a:cubicBezTo>
                  <a:cubicBezTo>
                    <a:pt x="638" y="523"/>
                    <a:pt x="625" y="537"/>
                    <a:pt x="612" y="551"/>
                  </a:cubicBezTo>
                  <a:cubicBezTo>
                    <a:pt x="609" y="554"/>
                    <a:pt x="604" y="557"/>
                    <a:pt x="600" y="557"/>
                  </a:cubicBezTo>
                  <a:cubicBezTo>
                    <a:pt x="600" y="558"/>
                    <a:pt x="599" y="558"/>
                    <a:pt x="598" y="558"/>
                  </a:cubicBezTo>
                  <a:cubicBezTo>
                    <a:pt x="564" y="558"/>
                    <a:pt x="529" y="557"/>
                    <a:pt x="494" y="556"/>
                  </a:cubicBezTo>
                  <a:cubicBezTo>
                    <a:pt x="495" y="542"/>
                    <a:pt x="496" y="529"/>
                    <a:pt x="496" y="516"/>
                  </a:cubicBezTo>
                  <a:cubicBezTo>
                    <a:pt x="497" y="501"/>
                    <a:pt x="489" y="491"/>
                    <a:pt x="476" y="485"/>
                  </a:cubicBezTo>
                  <a:cubicBezTo>
                    <a:pt x="444" y="469"/>
                    <a:pt x="442" y="455"/>
                    <a:pt x="468" y="428"/>
                  </a:cubicBezTo>
                  <a:cubicBezTo>
                    <a:pt x="486" y="438"/>
                    <a:pt x="504" y="449"/>
                    <a:pt x="522" y="460"/>
                  </a:cubicBezTo>
                  <a:cubicBezTo>
                    <a:pt x="532" y="467"/>
                    <a:pt x="540" y="470"/>
                    <a:pt x="547" y="470"/>
                  </a:cubicBezTo>
                  <a:moveTo>
                    <a:pt x="318" y="344"/>
                  </a:moveTo>
                  <a:cubicBezTo>
                    <a:pt x="306" y="316"/>
                    <a:pt x="294" y="290"/>
                    <a:pt x="280" y="258"/>
                  </a:cubicBezTo>
                  <a:cubicBezTo>
                    <a:pt x="306" y="267"/>
                    <a:pt x="332" y="256"/>
                    <a:pt x="345" y="286"/>
                  </a:cubicBezTo>
                  <a:cubicBezTo>
                    <a:pt x="348" y="293"/>
                    <a:pt x="360" y="298"/>
                    <a:pt x="368" y="302"/>
                  </a:cubicBezTo>
                  <a:cubicBezTo>
                    <a:pt x="391" y="312"/>
                    <a:pt x="400" y="332"/>
                    <a:pt x="404" y="354"/>
                  </a:cubicBezTo>
                  <a:cubicBezTo>
                    <a:pt x="406" y="361"/>
                    <a:pt x="402" y="369"/>
                    <a:pt x="401" y="378"/>
                  </a:cubicBezTo>
                  <a:cubicBezTo>
                    <a:pt x="372" y="370"/>
                    <a:pt x="356" y="343"/>
                    <a:pt x="327" y="343"/>
                  </a:cubicBezTo>
                  <a:cubicBezTo>
                    <a:pt x="324" y="343"/>
                    <a:pt x="321" y="343"/>
                    <a:pt x="318" y="343"/>
                  </a:cubicBezTo>
                  <a:cubicBezTo>
                    <a:pt x="318" y="344"/>
                    <a:pt x="318" y="344"/>
                    <a:pt x="318" y="344"/>
                  </a:cubicBezTo>
                  <a:cubicBezTo>
                    <a:pt x="318" y="344"/>
                    <a:pt x="318" y="344"/>
                    <a:pt x="318" y="344"/>
                  </a:cubicBezTo>
                  <a:moveTo>
                    <a:pt x="64" y="467"/>
                  </a:moveTo>
                  <a:cubicBezTo>
                    <a:pt x="59" y="467"/>
                    <a:pt x="54" y="464"/>
                    <a:pt x="46" y="462"/>
                  </a:cubicBezTo>
                  <a:cubicBezTo>
                    <a:pt x="56" y="445"/>
                    <a:pt x="66" y="434"/>
                    <a:pt x="83" y="430"/>
                  </a:cubicBezTo>
                  <a:cubicBezTo>
                    <a:pt x="85" y="430"/>
                    <a:pt x="86" y="429"/>
                    <a:pt x="88" y="429"/>
                  </a:cubicBezTo>
                  <a:cubicBezTo>
                    <a:pt x="109" y="421"/>
                    <a:pt x="118" y="411"/>
                    <a:pt x="116" y="398"/>
                  </a:cubicBezTo>
                  <a:cubicBezTo>
                    <a:pt x="114" y="386"/>
                    <a:pt x="93" y="374"/>
                    <a:pt x="75" y="374"/>
                  </a:cubicBezTo>
                  <a:cubicBezTo>
                    <a:pt x="64" y="374"/>
                    <a:pt x="52" y="372"/>
                    <a:pt x="41" y="370"/>
                  </a:cubicBezTo>
                  <a:cubicBezTo>
                    <a:pt x="37" y="369"/>
                    <a:pt x="33" y="367"/>
                    <a:pt x="29" y="365"/>
                  </a:cubicBezTo>
                  <a:cubicBezTo>
                    <a:pt x="30" y="362"/>
                    <a:pt x="31" y="358"/>
                    <a:pt x="32" y="354"/>
                  </a:cubicBezTo>
                  <a:cubicBezTo>
                    <a:pt x="47" y="348"/>
                    <a:pt x="62" y="341"/>
                    <a:pt x="77" y="334"/>
                  </a:cubicBezTo>
                  <a:cubicBezTo>
                    <a:pt x="84" y="332"/>
                    <a:pt x="91" y="331"/>
                    <a:pt x="98" y="329"/>
                  </a:cubicBezTo>
                  <a:cubicBezTo>
                    <a:pt x="116" y="321"/>
                    <a:pt x="118" y="308"/>
                    <a:pt x="103" y="295"/>
                  </a:cubicBezTo>
                  <a:cubicBezTo>
                    <a:pt x="95" y="288"/>
                    <a:pt x="85" y="281"/>
                    <a:pt x="77" y="273"/>
                  </a:cubicBezTo>
                  <a:cubicBezTo>
                    <a:pt x="63" y="259"/>
                    <a:pt x="63" y="253"/>
                    <a:pt x="71" y="235"/>
                  </a:cubicBezTo>
                  <a:cubicBezTo>
                    <a:pt x="75" y="227"/>
                    <a:pt x="80" y="220"/>
                    <a:pt x="84" y="212"/>
                  </a:cubicBezTo>
                  <a:cubicBezTo>
                    <a:pt x="85" y="212"/>
                    <a:pt x="85" y="212"/>
                    <a:pt x="86" y="212"/>
                  </a:cubicBezTo>
                  <a:cubicBezTo>
                    <a:pt x="107" y="212"/>
                    <a:pt x="112" y="229"/>
                    <a:pt x="122" y="241"/>
                  </a:cubicBezTo>
                  <a:cubicBezTo>
                    <a:pt x="124" y="243"/>
                    <a:pt x="123" y="246"/>
                    <a:pt x="124" y="248"/>
                  </a:cubicBezTo>
                  <a:cubicBezTo>
                    <a:pt x="134" y="273"/>
                    <a:pt x="141" y="284"/>
                    <a:pt x="156" y="284"/>
                  </a:cubicBezTo>
                  <a:cubicBezTo>
                    <a:pt x="159" y="284"/>
                    <a:pt x="162" y="283"/>
                    <a:pt x="165" y="283"/>
                  </a:cubicBezTo>
                  <a:cubicBezTo>
                    <a:pt x="171" y="282"/>
                    <a:pt x="178" y="280"/>
                    <a:pt x="186" y="277"/>
                  </a:cubicBezTo>
                  <a:cubicBezTo>
                    <a:pt x="190" y="275"/>
                    <a:pt x="193" y="274"/>
                    <a:pt x="197" y="273"/>
                  </a:cubicBezTo>
                  <a:cubicBezTo>
                    <a:pt x="198" y="273"/>
                    <a:pt x="199" y="273"/>
                    <a:pt x="200" y="273"/>
                  </a:cubicBezTo>
                  <a:cubicBezTo>
                    <a:pt x="205" y="273"/>
                    <a:pt x="209" y="275"/>
                    <a:pt x="213" y="279"/>
                  </a:cubicBezTo>
                  <a:cubicBezTo>
                    <a:pt x="224" y="291"/>
                    <a:pt x="221" y="305"/>
                    <a:pt x="204" y="312"/>
                  </a:cubicBezTo>
                  <a:cubicBezTo>
                    <a:pt x="192" y="317"/>
                    <a:pt x="181" y="323"/>
                    <a:pt x="176" y="335"/>
                  </a:cubicBezTo>
                  <a:cubicBezTo>
                    <a:pt x="168" y="354"/>
                    <a:pt x="174" y="363"/>
                    <a:pt x="194" y="365"/>
                  </a:cubicBezTo>
                  <a:cubicBezTo>
                    <a:pt x="209" y="366"/>
                    <a:pt x="225" y="364"/>
                    <a:pt x="237" y="379"/>
                  </a:cubicBezTo>
                  <a:cubicBezTo>
                    <a:pt x="234" y="386"/>
                    <a:pt x="231" y="394"/>
                    <a:pt x="227" y="406"/>
                  </a:cubicBezTo>
                  <a:cubicBezTo>
                    <a:pt x="237" y="414"/>
                    <a:pt x="247" y="422"/>
                    <a:pt x="259" y="431"/>
                  </a:cubicBezTo>
                  <a:cubicBezTo>
                    <a:pt x="255" y="436"/>
                    <a:pt x="251" y="439"/>
                    <a:pt x="248" y="443"/>
                  </a:cubicBezTo>
                  <a:cubicBezTo>
                    <a:pt x="236" y="457"/>
                    <a:pt x="235" y="471"/>
                    <a:pt x="244" y="487"/>
                  </a:cubicBezTo>
                  <a:cubicBezTo>
                    <a:pt x="257" y="508"/>
                    <a:pt x="276" y="523"/>
                    <a:pt x="295" y="537"/>
                  </a:cubicBezTo>
                  <a:cubicBezTo>
                    <a:pt x="305" y="545"/>
                    <a:pt x="315" y="553"/>
                    <a:pt x="329" y="564"/>
                  </a:cubicBezTo>
                  <a:cubicBezTo>
                    <a:pt x="323" y="566"/>
                    <a:pt x="317" y="567"/>
                    <a:pt x="311" y="568"/>
                  </a:cubicBezTo>
                  <a:cubicBezTo>
                    <a:pt x="294" y="571"/>
                    <a:pt x="278" y="573"/>
                    <a:pt x="263" y="573"/>
                  </a:cubicBezTo>
                  <a:cubicBezTo>
                    <a:pt x="245" y="573"/>
                    <a:pt x="228" y="570"/>
                    <a:pt x="211" y="565"/>
                  </a:cubicBezTo>
                  <a:cubicBezTo>
                    <a:pt x="203" y="563"/>
                    <a:pt x="194" y="558"/>
                    <a:pt x="189" y="552"/>
                  </a:cubicBezTo>
                  <a:cubicBezTo>
                    <a:pt x="184" y="544"/>
                    <a:pt x="178" y="541"/>
                    <a:pt x="172" y="541"/>
                  </a:cubicBezTo>
                  <a:cubicBezTo>
                    <a:pt x="170" y="541"/>
                    <a:pt x="169" y="541"/>
                    <a:pt x="167" y="542"/>
                  </a:cubicBezTo>
                  <a:cubicBezTo>
                    <a:pt x="165" y="542"/>
                    <a:pt x="162" y="543"/>
                    <a:pt x="159" y="544"/>
                  </a:cubicBezTo>
                  <a:cubicBezTo>
                    <a:pt x="143" y="552"/>
                    <a:pt x="126" y="558"/>
                    <a:pt x="110" y="565"/>
                  </a:cubicBezTo>
                  <a:cubicBezTo>
                    <a:pt x="107" y="567"/>
                    <a:pt x="104" y="568"/>
                    <a:pt x="102" y="568"/>
                  </a:cubicBezTo>
                  <a:cubicBezTo>
                    <a:pt x="101" y="568"/>
                    <a:pt x="100" y="568"/>
                    <a:pt x="99" y="568"/>
                  </a:cubicBezTo>
                  <a:cubicBezTo>
                    <a:pt x="93" y="568"/>
                    <a:pt x="88" y="563"/>
                    <a:pt x="84" y="553"/>
                  </a:cubicBezTo>
                  <a:cubicBezTo>
                    <a:pt x="92" y="549"/>
                    <a:pt x="99" y="546"/>
                    <a:pt x="106" y="543"/>
                  </a:cubicBezTo>
                  <a:cubicBezTo>
                    <a:pt x="117" y="537"/>
                    <a:pt x="128" y="531"/>
                    <a:pt x="138" y="524"/>
                  </a:cubicBezTo>
                  <a:cubicBezTo>
                    <a:pt x="154" y="512"/>
                    <a:pt x="157" y="495"/>
                    <a:pt x="148" y="476"/>
                  </a:cubicBezTo>
                  <a:cubicBezTo>
                    <a:pt x="143" y="465"/>
                    <a:pt x="140" y="461"/>
                    <a:pt x="128" y="461"/>
                  </a:cubicBezTo>
                  <a:cubicBezTo>
                    <a:pt x="124" y="461"/>
                    <a:pt x="119" y="461"/>
                    <a:pt x="113" y="462"/>
                  </a:cubicBezTo>
                  <a:cubicBezTo>
                    <a:pt x="97" y="464"/>
                    <a:pt x="81" y="466"/>
                    <a:pt x="65" y="467"/>
                  </a:cubicBezTo>
                  <a:cubicBezTo>
                    <a:pt x="65" y="467"/>
                    <a:pt x="65" y="467"/>
                    <a:pt x="64" y="467"/>
                  </a:cubicBezTo>
                  <a:moveTo>
                    <a:pt x="418" y="248"/>
                  </a:moveTo>
                  <a:cubicBezTo>
                    <a:pt x="421" y="248"/>
                    <a:pt x="424" y="248"/>
                    <a:pt x="427" y="247"/>
                  </a:cubicBezTo>
                  <a:cubicBezTo>
                    <a:pt x="442" y="245"/>
                    <a:pt x="452" y="233"/>
                    <a:pt x="458" y="214"/>
                  </a:cubicBezTo>
                  <a:cubicBezTo>
                    <a:pt x="462" y="198"/>
                    <a:pt x="465" y="181"/>
                    <a:pt x="470" y="162"/>
                  </a:cubicBezTo>
                  <a:cubicBezTo>
                    <a:pt x="485" y="171"/>
                    <a:pt x="490" y="180"/>
                    <a:pt x="488" y="194"/>
                  </a:cubicBezTo>
                  <a:cubicBezTo>
                    <a:pt x="487" y="200"/>
                    <a:pt x="486" y="206"/>
                    <a:pt x="485" y="212"/>
                  </a:cubicBezTo>
                  <a:cubicBezTo>
                    <a:pt x="484" y="234"/>
                    <a:pt x="488" y="239"/>
                    <a:pt x="508" y="239"/>
                  </a:cubicBezTo>
                  <a:cubicBezTo>
                    <a:pt x="509" y="239"/>
                    <a:pt x="511" y="239"/>
                    <a:pt x="513" y="239"/>
                  </a:cubicBezTo>
                  <a:cubicBezTo>
                    <a:pt x="525" y="239"/>
                    <a:pt x="538" y="237"/>
                    <a:pt x="550" y="236"/>
                  </a:cubicBezTo>
                  <a:cubicBezTo>
                    <a:pt x="553" y="235"/>
                    <a:pt x="556" y="235"/>
                    <a:pt x="559" y="235"/>
                  </a:cubicBezTo>
                  <a:cubicBezTo>
                    <a:pt x="572" y="235"/>
                    <a:pt x="575" y="241"/>
                    <a:pt x="577" y="262"/>
                  </a:cubicBezTo>
                  <a:cubicBezTo>
                    <a:pt x="575" y="262"/>
                    <a:pt x="572" y="263"/>
                    <a:pt x="570" y="263"/>
                  </a:cubicBezTo>
                  <a:cubicBezTo>
                    <a:pt x="569" y="263"/>
                    <a:pt x="568" y="263"/>
                    <a:pt x="568" y="262"/>
                  </a:cubicBezTo>
                  <a:cubicBezTo>
                    <a:pt x="561" y="259"/>
                    <a:pt x="555" y="258"/>
                    <a:pt x="550" y="258"/>
                  </a:cubicBezTo>
                  <a:cubicBezTo>
                    <a:pt x="548" y="258"/>
                    <a:pt x="546" y="258"/>
                    <a:pt x="545" y="259"/>
                  </a:cubicBezTo>
                  <a:cubicBezTo>
                    <a:pt x="535" y="260"/>
                    <a:pt x="526" y="267"/>
                    <a:pt x="519" y="277"/>
                  </a:cubicBezTo>
                  <a:cubicBezTo>
                    <a:pt x="495" y="311"/>
                    <a:pt x="495" y="337"/>
                    <a:pt x="517" y="371"/>
                  </a:cubicBezTo>
                  <a:cubicBezTo>
                    <a:pt x="525" y="384"/>
                    <a:pt x="535" y="397"/>
                    <a:pt x="545" y="409"/>
                  </a:cubicBezTo>
                  <a:cubicBezTo>
                    <a:pt x="552" y="419"/>
                    <a:pt x="555" y="428"/>
                    <a:pt x="545" y="440"/>
                  </a:cubicBezTo>
                  <a:cubicBezTo>
                    <a:pt x="518" y="426"/>
                    <a:pt x="491" y="412"/>
                    <a:pt x="462" y="396"/>
                  </a:cubicBezTo>
                  <a:cubicBezTo>
                    <a:pt x="489" y="366"/>
                    <a:pt x="497" y="327"/>
                    <a:pt x="493" y="286"/>
                  </a:cubicBezTo>
                  <a:cubicBezTo>
                    <a:pt x="492" y="279"/>
                    <a:pt x="488" y="272"/>
                    <a:pt x="485" y="265"/>
                  </a:cubicBezTo>
                  <a:cubicBezTo>
                    <a:pt x="483" y="265"/>
                    <a:pt x="481" y="265"/>
                    <a:pt x="478" y="265"/>
                  </a:cubicBezTo>
                  <a:cubicBezTo>
                    <a:pt x="476" y="270"/>
                    <a:pt x="472" y="275"/>
                    <a:pt x="471" y="281"/>
                  </a:cubicBezTo>
                  <a:cubicBezTo>
                    <a:pt x="469" y="293"/>
                    <a:pt x="470" y="304"/>
                    <a:pt x="470" y="316"/>
                  </a:cubicBezTo>
                  <a:cubicBezTo>
                    <a:pt x="468" y="346"/>
                    <a:pt x="454" y="372"/>
                    <a:pt x="431" y="392"/>
                  </a:cubicBezTo>
                  <a:cubicBezTo>
                    <a:pt x="401" y="420"/>
                    <a:pt x="386" y="456"/>
                    <a:pt x="376" y="494"/>
                  </a:cubicBezTo>
                  <a:cubicBezTo>
                    <a:pt x="371" y="512"/>
                    <a:pt x="375" y="530"/>
                    <a:pt x="387" y="546"/>
                  </a:cubicBezTo>
                  <a:cubicBezTo>
                    <a:pt x="388" y="546"/>
                    <a:pt x="389" y="546"/>
                    <a:pt x="390" y="546"/>
                  </a:cubicBezTo>
                  <a:cubicBezTo>
                    <a:pt x="392" y="546"/>
                    <a:pt x="393" y="546"/>
                    <a:pt x="394" y="546"/>
                  </a:cubicBezTo>
                  <a:cubicBezTo>
                    <a:pt x="404" y="544"/>
                    <a:pt x="405" y="536"/>
                    <a:pt x="404" y="526"/>
                  </a:cubicBezTo>
                  <a:cubicBezTo>
                    <a:pt x="402" y="505"/>
                    <a:pt x="402" y="484"/>
                    <a:pt x="416" y="462"/>
                  </a:cubicBezTo>
                  <a:cubicBezTo>
                    <a:pt x="424" y="482"/>
                    <a:pt x="434" y="496"/>
                    <a:pt x="453" y="504"/>
                  </a:cubicBezTo>
                  <a:cubicBezTo>
                    <a:pt x="469" y="512"/>
                    <a:pt x="471" y="541"/>
                    <a:pt x="460" y="556"/>
                  </a:cubicBezTo>
                  <a:cubicBezTo>
                    <a:pt x="458" y="560"/>
                    <a:pt x="452" y="563"/>
                    <a:pt x="448" y="564"/>
                  </a:cubicBezTo>
                  <a:cubicBezTo>
                    <a:pt x="448" y="564"/>
                    <a:pt x="447" y="564"/>
                    <a:pt x="447" y="564"/>
                  </a:cubicBezTo>
                  <a:cubicBezTo>
                    <a:pt x="436" y="565"/>
                    <a:pt x="424" y="565"/>
                    <a:pt x="412" y="566"/>
                  </a:cubicBezTo>
                  <a:cubicBezTo>
                    <a:pt x="411" y="566"/>
                    <a:pt x="411" y="566"/>
                    <a:pt x="410" y="566"/>
                  </a:cubicBezTo>
                  <a:cubicBezTo>
                    <a:pt x="406" y="566"/>
                    <a:pt x="403" y="565"/>
                    <a:pt x="400" y="565"/>
                  </a:cubicBezTo>
                  <a:cubicBezTo>
                    <a:pt x="397" y="565"/>
                    <a:pt x="394" y="564"/>
                    <a:pt x="391" y="564"/>
                  </a:cubicBezTo>
                  <a:cubicBezTo>
                    <a:pt x="389" y="564"/>
                    <a:pt x="387" y="564"/>
                    <a:pt x="385" y="565"/>
                  </a:cubicBezTo>
                  <a:cubicBezTo>
                    <a:pt x="383" y="565"/>
                    <a:pt x="381" y="566"/>
                    <a:pt x="379" y="566"/>
                  </a:cubicBezTo>
                  <a:cubicBezTo>
                    <a:pt x="378" y="567"/>
                    <a:pt x="377" y="567"/>
                    <a:pt x="376" y="567"/>
                  </a:cubicBezTo>
                  <a:cubicBezTo>
                    <a:pt x="375" y="567"/>
                    <a:pt x="374" y="568"/>
                    <a:pt x="373" y="568"/>
                  </a:cubicBezTo>
                  <a:cubicBezTo>
                    <a:pt x="366" y="568"/>
                    <a:pt x="360" y="563"/>
                    <a:pt x="354" y="557"/>
                  </a:cubicBezTo>
                  <a:cubicBezTo>
                    <a:pt x="337" y="539"/>
                    <a:pt x="317" y="524"/>
                    <a:pt x="299" y="507"/>
                  </a:cubicBezTo>
                  <a:cubicBezTo>
                    <a:pt x="287" y="497"/>
                    <a:pt x="277" y="486"/>
                    <a:pt x="268" y="475"/>
                  </a:cubicBezTo>
                  <a:cubicBezTo>
                    <a:pt x="265" y="471"/>
                    <a:pt x="266" y="463"/>
                    <a:pt x="269" y="458"/>
                  </a:cubicBezTo>
                  <a:cubicBezTo>
                    <a:pt x="270" y="457"/>
                    <a:pt x="271" y="456"/>
                    <a:pt x="274" y="456"/>
                  </a:cubicBezTo>
                  <a:cubicBezTo>
                    <a:pt x="275" y="456"/>
                    <a:pt x="276" y="456"/>
                    <a:pt x="278" y="456"/>
                  </a:cubicBezTo>
                  <a:cubicBezTo>
                    <a:pt x="280" y="456"/>
                    <a:pt x="282" y="456"/>
                    <a:pt x="283" y="456"/>
                  </a:cubicBezTo>
                  <a:cubicBezTo>
                    <a:pt x="290" y="458"/>
                    <a:pt x="295" y="464"/>
                    <a:pt x="302" y="466"/>
                  </a:cubicBezTo>
                  <a:cubicBezTo>
                    <a:pt x="314" y="469"/>
                    <a:pt x="327" y="474"/>
                    <a:pt x="340" y="474"/>
                  </a:cubicBezTo>
                  <a:cubicBezTo>
                    <a:pt x="341" y="474"/>
                    <a:pt x="342" y="474"/>
                    <a:pt x="343" y="474"/>
                  </a:cubicBezTo>
                  <a:cubicBezTo>
                    <a:pt x="344" y="474"/>
                    <a:pt x="346" y="474"/>
                    <a:pt x="347" y="473"/>
                  </a:cubicBezTo>
                  <a:cubicBezTo>
                    <a:pt x="366" y="470"/>
                    <a:pt x="375" y="452"/>
                    <a:pt x="368" y="434"/>
                  </a:cubicBezTo>
                  <a:cubicBezTo>
                    <a:pt x="363" y="420"/>
                    <a:pt x="354" y="407"/>
                    <a:pt x="346" y="395"/>
                  </a:cubicBezTo>
                  <a:cubicBezTo>
                    <a:pt x="343" y="388"/>
                    <a:pt x="338" y="382"/>
                    <a:pt x="332" y="375"/>
                  </a:cubicBezTo>
                  <a:cubicBezTo>
                    <a:pt x="334" y="374"/>
                    <a:pt x="335" y="374"/>
                    <a:pt x="336" y="374"/>
                  </a:cubicBezTo>
                  <a:cubicBezTo>
                    <a:pt x="337" y="374"/>
                    <a:pt x="338" y="373"/>
                    <a:pt x="340" y="373"/>
                  </a:cubicBezTo>
                  <a:cubicBezTo>
                    <a:pt x="350" y="373"/>
                    <a:pt x="355" y="382"/>
                    <a:pt x="362" y="387"/>
                  </a:cubicBezTo>
                  <a:cubicBezTo>
                    <a:pt x="371" y="395"/>
                    <a:pt x="381" y="399"/>
                    <a:pt x="392" y="399"/>
                  </a:cubicBezTo>
                  <a:cubicBezTo>
                    <a:pt x="395" y="399"/>
                    <a:pt x="398" y="399"/>
                    <a:pt x="401" y="398"/>
                  </a:cubicBezTo>
                  <a:cubicBezTo>
                    <a:pt x="402" y="398"/>
                    <a:pt x="403" y="398"/>
                    <a:pt x="404" y="397"/>
                  </a:cubicBezTo>
                  <a:cubicBezTo>
                    <a:pt x="428" y="392"/>
                    <a:pt x="441" y="370"/>
                    <a:pt x="433" y="347"/>
                  </a:cubicBezTo>
                  <a:cubicBezTo>
                    <a:pt x="424" y="320"/>
                    <a:pt x="410" y="297"/>
                    <a:pt x="384" y="280"/>
                  </a:cubicBezTo>
                  <a:cubicBezTo>
                    <a:pt x="371" y="271"/>
                    <a:pt x="361" y="256"/>
                    <a:pt x="350" y="244"/>
                  </a:cubicBezTo>
                  <a:cubicBezTo>
                    <a:pt x="351" y="241"/>
                    <a:pt x="352" y="239"/>
                    <a:pt x="352" y="237"/>
                  </a:cubicBezTo>
                  <a:cubicBezTo>
                    <a:pt x="360" y="238"/>
                    <a:pt x="367" y="238"/>
                    <a:pt x="375" y="239"/>
                  </a:cubicBezTo>
                  <a:cubicBezTo>
                    <a:pt x="383" y="241"/>
                    <a:pt x="392" y="243"/>
                    <a:pt x="401" y="246"/>
                  </a:cubicBezTo>
                  <a:cubicBezTo>
                    <a:pt x="407" y="247"/>
                    <a:pt x="413" y="248"/>
                    <a:pt x="418" y="248"/>
                  </a:cubicBezTo>
                  <a:moveTo>
                    <a:pt x="174" y="224"/>
                  </a:moveTo>
                  <a:cubicBezTo>
                    <a:pt x="166" y="224"/>
                    <a:pt x="159" y="222"/>
                    <a:pt x="157" y="212"/>
                  </a:cubicBezTo>
                  <a:cubicBezTo>
                    <a:pt x="156" y="203"/>
                    <a:pt x="155" y="192"/>
                    <a:pt x="168" y="188"/>
                  </a:cubicBezTo>
                  <a:cubicBezTo>
                    <a:pt x="174" y="186"/>
                    <a:pt x="180" y="185"/>
                    <a:pt x="187" y="184"/>
                  </a:cubicBezTo>
                  <a:cubicBezTo>
                    <a:pt x="192" y="183"/>
                    <a:pt x="198" y="182"/>
                    <a:pt x="204" y="181"/>
                  </a:cubicBezTo>
                  <a:cubicBezTo>
                    <a:pt x="206" y="181"/>
                    <a:pt x="208" y="181"/>
                    <a:pt x="210" y="180"/>
                  </a:cubicBezTo>
                  <a:cubicBezTo>
                    <a:pt x="233" y="176"/>
                    <a:pt x="238" y="164"/>
                    <a:pt x="231" y="139"/>
                  </a:cubicBezTo>
                  <a:cubicBezTo>
                    <a:pt x="224" y="113"/>
                    <a:pt x="215" y="86"/>
                    <a:pt x="220" y="58"/>
                  </a:cubicBezTo>
                  <a:cubicBezTo>
                    <a:pt x="222" y="51"/>
                    <a:pt x="225" y="43"/>
                    <a:pt x="230" y="38"/>
                  </a:cubicBezTo>
                  <a:cubicBezTo>
                    <a:pt x="234" y="34"/>
                    <a:pt x="237" y="33"/>
                    <a:pt x="241" y="32"/>
                  </a:cubicBezTo>
                  <a:cubicBezTo>
                    <a:pt x="242" y="32"/>
                    <a:pt x="242" y="32"/>
                    <a:pt x="243" y="32"/>
                  </a:cubicBezTo>
                  <a:cubicBezTo>
                    <a:pt x="249" y="32"/>
                    <a:pt x="254" y="36"/>
                    <a:pt x="257" y="44"/>
                  </a:cubicBezTo>
                  <a:cubicBezTo>
                    <a:pt x="260" y="56"/>
                    <a:pt x="261" y="69"/>
                    <a:pt x="261" y="81"/>
                  </a:cubicBezTo>
                  <a:cubicBezTo>
                    <a:pt x="262" y="94"/>
                    <a:pt x="259" y="107"/>
                    <a:pt x="259" y="120"/>
                  </a:cubicBezTo>
                  <a:cubicBezTo>
                    <a:pt x="259" y="135"/>
                    <a:pt x="266" y="143"/>
                    <a:pt x="279" y="143"/>
                  </a:cubicBezTo>
                  <a:cubicBezTo>
                    <a:pt x="281" y="143"/>
                    <a:pt x="284" y="142"/>
                    <a:pt x="286" y="142"/>
                  </a:cubicBezTo>
                  <a:cubicBezTo>
                    <a:pt x="287" y="142"/>
                    <a:pt x="287" y="142"/>
                    <a:pt x="287" y="142"/>
                  </a:cubicBezTo>
                  <a:cubicBezTo>
                    <a:pt x="290" y="141"/>
                    <a:pt x="294" y="139"/>
                    <a:pt x="297" y="138"/>
                  </a:cubicBezTo>
                  <a:cubicBezTo>
                    <a:pt x="304" y="135"/>
                    <a:pt x="309" y="134"/>
                    <a:pt x="313" y="133"/>
                  </a:cubicBezTo>
                  <a:cubicBezTo>
                    <a:pt x="315" y="133"/>
                    <a:pt x="316" y="132"/>
                    <a:pt x="317" y="132"/>
                  </a:cubicBezTo>
                  <a:cubicBezTo>
                    <a:pt x="326" y="132"/>
                    <a:pt x="331" y="139"/>
                    <a:pt x="341" y="157"/>
                  </a:cubicBezTo>
                  <a:cubicBezTo>
                    <a:pt x="329" y="166"/>
                    <a:pt x="318" y="174"/>
                    <a:pt x="303" y="180"/>
                  </a:cubicBezTo>
                  <a:cubicBezTo>
                    <a:pt x="289" y="185"/>
                    <a:pt x="278" y="198"/>
                    <a:pt x="264" y="210"/>
                  </a:cubicBezTo>
                  <a:cubicBezTo>
                    <a:pt x="261" y="198"/>
                    <a:pt x="259" y="186"/>
                    <a:pt x="255" y="172"/>
                  </a:cubicBezTo>
                  <a:cubicBezTo>
                    <a:pt x="253" y="171"/>
                    <a:pt x="250" y="171"/>
                    <a:pt x="249" y="171"/>
                  </a:cubicBezTo>
                  <a:cubicBezTo>
                    <a:pt x="248" y="171"/>
                    <a:pt x="247" y="171"/>
                    <a:pt x="246" y="171"/>
                  </a:cubicBezTo>
                  <a:cubicBezTo>
                    <a:pt x="240" y="172"/>
                    <a:pt x="239" y="179"/>
                    <a:pt x="240" y="187"/>
                  </a:cubicBezTo>
                  <a:cubicBezTo>
                    <a:pt x="244" y="212"/>
                    <a:pt x="248" y="238"/>
                    <a:pt x="251" y="263"/>
                  </a:cubicBezTo>
                  <a:cubicBezTo>
                    <a:pt x="250" y="263"/>
                    <a:pt x="249" y="264"/>
                    <a:pt x="247" y="264"/>
                  </a:cubicBezTo>
                  <a:cubicBezTo>
                    <a:pt x="246" y="258"/>
                    <a:pt x="243" y="253"/>
                    <a:pt x="242" y="247"/>
                  </a:cubicBezTo>
                  <a:cubicBezTo>
                    <a:pt x="237" y="226"/>
                    <a:pt x="228" y="217"/>
                    <a:pt x="212" y="217"/>
                  </a:cubicBezTo>
                  <a:cubicBezTo>
                    <a:pt x="209" y="217"/>
                    <a:pt x="206" y="217"/>
                    <a:pt x="202" y="218"/>
                  </a:cubicBezTo>
                  <a:cubicBezTo>
                    <a:pt x="200" y="218"/>
                    <a:pt x="198" y="218"/>
                    <a:pt x="196" y="219"/>
                  </a:cubicBezTo>
                  <a:cubicBezTo>
                    <a:pt x="191" y="220"/>
                    <a:pt x="185" y="223"/>
                    <a:pt x="180" y="224"/>
                  </a:cubicBezTo>
                  <a:cubicBezTo>
                    <a:pt x="179" y="224"/>
                    <a:pt x="179" y="224"/>
                    <a:pt x="178" y="224"/>
                  </a:cubicBezTo>
                  <a:cubicBezTo>
                    <a:pt x="177" y="224"/>
                    <a:pt x="175" y="224"/>
                    <a:pt x="174" y="224"/>
                  </a:cubicBezTo>
                  <a:moveTo>
                    <a:pt x="251" y="0"/>
                  </a:moveTo>
                  <a:cubicBezTo>
                    <a:pt x="249" y="0"/>
                    <a:pt x="247" y="0"/>
                    <a:pt x="245" y="1"/>
                  </a:cubicBezTo>
                  <a:cubicBezTo>
                    <a:pt x="207" y="8"/>
                    <a:pt x="194" y="42"/>
                    <a:pt x="196" y="81"/>
                  </a:cubicBezTo>
                  <a:cubicBezTo>
                    <a:pt x="198" y="105"/>
                    <a:pt x="201" y="128"/>
                    <a:pt x="204" y="152"/>
                  </a:cubicBezTo>
                  <a:cubicBezTo>
                    <a:pt x="173" y="162"/>
                    <a:pt x="137" y="161"/>
                    <a:pt x="126" y="199"/>
                  </a:cubicBezTo>
                  <a:cubicBezTo>
                    <a:pt x="111" y="191"/>
                    <a:pt x="101" y="187"/>
                    <a:pt x="93" y="187"/>
                  </a:cubicBezTo>
                  <a:cubicBezTo>
                    <a:pt x="91" y="187"/>
                    <a:pt x="90" y="187"/>
                    <a:pt x="88" y="187"/>
                  </a:cubicBezTo>
                  <a:cubicBezTo>
                    <a:pt x="78" y="189"/>
                    <a:pt x="70" y="198"/>
                    <a:pt x="59" y="215"/>
                  </a:cubicBezTo>
                  <a:cubicBezTo>
                    <a:pt x="54" y="222"/>
                    <a:pt x="49" y="230"/>
                    <a:pt x="45" y="238"/>
                  </a:cubicBezTo>
                  <a:cubicBezTo>
                    <a:pt x="36" y="258"/>
                    <a:pt x="39" y="272"/>
                    <a:pt x="56" y="287"/>
                  </a:cubicBezTo>
                  <a:cubicBezTo>
                    <a:pt x="63" y="294"/>
                    <a:pt x="71" y="301"/>
                    <a:pt x="80" y="310"/>
                  </a:cubicBezTo>
                  <a:cubicBezTo>
                    <a:pt x="57" y="320"/>
                    <a:pt x="39" y="328"/>
                    <a:pt x="20" y="338"/>
                  </a:cubicBezTo>
                  <a:cubicBezTo>
                    <a:pt x="2" y="347"/>
                    <a:pt x="0" y="358"/>
                    <a:pt x="11" y="374"/>
                  </a:cubicBezTo>
                  <a:cubicBezTo>
                    <a:pt x="22" y="390"/>
                    <a:pt x="37" y="397"/>
                    <a:pt x="56" y="397"/>
                  </a:cubicBezTo>
                  <a:cubicBezTo>
                    <a:pt x="56" y="397"/>
                    <a:pt x="57" y="397"/>
                    <a:pt x="57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65" y="397"/>
                    <a:pt x="74" y="398"/>
                    <a:pt x="81" y="398"/>
                  </a:cubicBezTo>
                  <a:cubicBezTo>
                    <a:pt x="63" y="413"/>
                    <a:pt x="44" y="425"/>
                    <a:pt x="30" y="441"/>
                  </a:cubicBezTo>
                  <a:cubicBezTo>
                    <a:pt x="13" y="459"/>
                    <a:pt x="17" y="473"/>
                    <a:pt x="38" y="483"/>
                  </a:cubicBezTo>
                  <a:cubicBezTo>
                    <a:pt x="45" y="487"/>
                    <a:pt x="54" y="488"/>
                    <a:pt x="63" y="488"/>
                  </a:cubicBezTo>
                  <a:cubicBezTo>
                    <a:pt x="65" y="488"/>
                    <a:pt x="66" y="488"/>
                    <a:pt x="68" y="488"/>
                  </a:cubicBezTo>
                  <a:cubicBezTo>
                    <a:pt x="86" y="487"/>
                    <a:pt x="103" y="485"/>
                    <a:pt x="123" y="483"/>
                  </a:cubicBezTo>
                  <a:cubicBezTo>
                    <a:pt x="125" y="501"/>
                    <a:pt x="120" y="510"/>
                    <a:pt x="108" y="516"/>
                  </a:cubicBezTo>
                  <a:cubicBezTo>
                    <a:pt x="97" y="521"/>
                    <a:pt x="86" y="528"/>
                    <a:pt x="75" y="534"/>
                  </a:cubicBezTo>
                  <a:cubicBezTo>
                    <a:pt x="62" y="541"/>
                    <a:pt x="57" y="551"/>
                    <a:pt x="60" y="565"/>
                  </a:cubicBezTo>
                  <a:cubicBezTo>
                    <a:pt x="63" y="578"/>
                    <a:pt x="75" y="589"/>
                    <a:pt x="89" y="589"/>
                  </a:cubicBezTo>
                  <a:cubicBezTo>
                    <a:pt x="89" y="589"/>
                    <a:pt x="90" y="589"/>
                    <a:pt x="91" y="589"/>
                  </a:cubicBezTo>
                  <a:cubicBezTo>
                    <a:pt x="93" y="589"/>
                    <a:pt x="96" y="589"/>
                    <a:pt x="98" y="588"/>
                  </a:cubicBezTo>
                  <a:cubicBezTo>
                    <a:pt x="108" y="586"/>
                    <a:pt x="119" y="583"/>
                    <a:pt x="128" y="577"/>
                  </a:cubicBezTo>
                  <a:cubicBezTo>
                    <a:pt x="137" y="572"/>
                    <a:pt x="144" y="568"/>
                    <a:pt x="152" y="566"/>
                  </a:cubicBezTo>
                  <a:cubicBezTo>
                    <a:pt x="153" y="566"/>
                    <a:pt x="155" y="566"/>
                    <a:pt x="157" y="566"/>
                  </a:cubicBezTo>
                  <a:cubicBezTo>
                    <a:pt x="165" y="566"/>
                    <a:pt x="172" y="569"/>
                    <a:pt x="182" y="577"/>
                  </a:cubicBezTo>
                  <a:cubicBezTo>
                    <a:pt x="194" y="589"/>
                    <a:pt x="207" y="591"/>
                    <a:pt x="222" y="591"/>
                  </a:cubicBezTo>
                  <a:cubicBezTo>
                    <a:pt x="223" y="591"/>
                    <a:pt x="224" y="591"/>
                    <a:pt x="226" y="591"/>
                  </a:cubicBezTo>
                  <a:cubicBezTo>
                    <a:pt x="264" y="590"/>
                    <a:pt x="301" y="589"/>
                    <a:pt x="339" y="587"/>
                  </a:cubicBezTo>
                  <a:cubicBezTo>
                    <a:pt x="393" y="584"/>
                    <a:pt x="448" y="581"/>
                    <a:pt x="503" y="578"/>
                  </a:cubicBezTo>
                  <a:cubicBezTo>
                    <a:pt x="506" y="578"/>
                    <a:pt x="509" y="577"/>
                    <a:pt x="512" y="577"/>
                  </a:cubicBezTo>
                  <a:cubicBezTo>
                    <a:pt x="512" y="577"/>
                    <a:pt x="513" y="577"/>
                    <a:pt x="513" y="577"/>
                  </a:cubicBezTo>
                  <a:cubicBezTo>
                    <a:pt x="539" y="580"/>
                    <a:pt x="565" y="581"/>
                    <a:pt x="591" y="581"/>
                  </a:cubicBezTo>
                  <a:cubicBezTo>
                    <a:pt x="615" y="581"/>
                    <a:pt x="639" y="580"/>
                    <a:pt x="663" y="577"/>
                  </a:cubicBezTo>
                  <a:cubicBezTo>
                    <a:pt x="675" y="576"/>
                    <a:pt x="687" y="576"/>
                    <a:pt x="699" y="576"/>
                  </a:cubicBezTo>
                  <a:cubicBezTo>
                    <a:pt x="709" y="576"/>
                    <a:pt x="719" y="576"/>
                    <a:pt x="729" y="576"/>
                  </a:cubicBezTo>
                  <a:cubicBezTo>
                    <a:pt x="739" y="576"/>
                    <a:pt x="749" y="577"/>
                    <a:pt x="759" y="577"/>
                  </a:cubicBezTo>
                  <a:cubicBezTo>
                    <a:pt x="759" y="577"/>
                    <a:pt x="759" y="577"/>
                    <a:pt x="760" y="577"/>
                  </a:cubicBezTo>
                  <a:cubicBezTo>
                    <a:pt x="760" y="577"/>
                    <a:pt x="760" y="577"/>
                    <a:pt x="760" y="577"/>
                  </a:cubicBezTo>
                  <a:cubicBezTo>
                    <a:pt x="763" y="577"/>
                    <a:pt x="766" y="576"/>
                    <a:pt x="769" y="576"/>
                  </a:cubicBezTo>
                  <a:cubicBezTo>
                    <a:pt x="786" y="573"/>
                    <a:pt x="795" y="561"/>
                    <a:pt x="793" y="541"/>
                  </a:cubicBezTo>
                  <a:cubicBezTo>
                    <a:pt x="793" y="531"/>
                    <a:pt x="797" y="526"/>
                    <a:pt x="804" y="525"/>
                  </a:cubicBezTo>
                  <a:cubicBezTo>
                    <a:pt x="805" y="525"/>
                    <a:pt x="806" y="525"/>
                    <a:pt x="806" y="525"/>
                  </a:cubicBezTo>
                  <a:cubicBezTo>
                    <a:pt x="807" y="525"/>
                    <a:pt x="809" y="524"/>
                    <a:pt x="810" y="524"/>
                  </a:cubicBezTo>
                  <a:cubicBezTo>
                    <a:pt x="816" y="524"/>
                    <a:pt x="822" y="526"/>
                    <a:pt x="827" y="527"/>
                  </a:cubicBezTo>
                  <a:cubicBezTo>
                    <a:pt x="832" y="528"/>
                    <a:pt x="836" y="528"/>
                    <a:pt x="839" y="528"/>
                  </a:cubicBezTo>
                  <a:cubicBezTo>
                    <a:pt x="842" y="528"/>
                    <a:pt x="845" y="528"/>
                    <a:pt x="847" y="528"/>
                  </a:cubicBezTo>
                  <a:cubicBezTo>
                    <a:pt x="860" y="525"/>
                    <a:pt x="870" y="516"/>
                    <a:pt x="874" y="500"/>
                  </a:cubicBezTo>
                  <a:cubicBezTo>
                    <a:pt x="877" y="492"/>
                    <a:pt x="878" y="483"/>
                    <a:pt x="877" y="474"/>
                  </a:cubicBezTo>
                  <a:cubicBezTo>
                    <a:pt x="877" y="453"/>
                    <a:pt x="874" y="450"/>
                    <a:pt x="853" y="443"/>
                  </a:cubicBezTo>
                  <a:cubicBezTo>
                    <a:pt x="847" y="441"/>
                    <a:pt x="841" y="438"/>
                    <a:pt x="835" y="436"/>
                  </a:cubicBezTo>
                  <a:cubicBezTo>
                    <a:pt x="837" y="430"/>
                    <a:pt x="836" y="425"/>
                    <a:pt x="839" y="422"/>
                  </a:cubicBezTo>
                  <a:cubicBezTo>
                    <a:pt x="849" y="408"/>
                    <a:pt x="843" y="394"/>
                    <a:pt x="839" y="381"/>
                  </a:cubicBezTo>
                  <a:cubicBezTo>
                    <a:pt x="835" y="368"/>
                    <a:pt x="824" y="362"/>
                    <a:pt x="812" y="362"/>
                  </a:cubicBezTo>
                  <a:cubicBezTo>
                    <a:pt x="810" y="362"/>
                    <a:pt x="808" y="362"/>
                    <a:pt x="806" y="362"/>
                  </a:cubicBezTo>
                  <a:cubicBezTo>
                    <a:pt x="801" y="363"/>
                    <a:pt x="795" y="366"/>
                    <a:pt x="790" y="370"/>
                  </a:cubicBezTo>
                  <a:cubicBezTo>
                    <a:pt x="784" y="374"/>
                    <a:pt x="776" y="378"/>
                    <a:pt x="769" y="380"/>
                  </a:cubicBezTo>
                  <a:cubicBezTo>
                    <a:pt x="759" y="383"/>
                    <a:pt x="749" y="384"/>
                    <a:pt x="740" y="387"/>
                  </a:cubicBezTo>
                  <a:cubicBezTo>
                    <a:pt x="738" y="387"/>
                    <a:pt x="736" y="388"/>
                    <a:pt x="734" y="388"/>
                  </a:cubicBezTo>
                  <a:cubicBezTo>
                    <a:pt x="730" y="389"/>
                    <a:pt x="726" y="389"/>
                    <a:pt x="723" y="389"/>
                  </a:cubicBezTo>
                  <a:cubicBezTo>
                    <a:pt x="710" y="389"/>
                    <a:pt x="698" y="385"/>
                    <a:pt x="685" y="377"/>
                  </a:cubicBezTo>
                  <a:cubicBezTo>
                    <a:pt x="691" y="369"/>
                    <a:pt x="695" y="361"/>
                    <a:pt x="701" y="355"/>
                  </a:cubicBezTo>
                  <a:cubicBezTo>
                    <a:pt x="714" y="341"/>
                    <a:pt x="722" y="325"/>
                    <a:pt x="719" y="305"/>
                  </a:cubicBezTo>
                  <a:cubicBezTo>
                    <a:pt x="717" y="284"/>
                    <a:pt x="706" y="272"/>
                    <a:pt x="690" y="272"/>
                  </a:cubicBezTo>
                  <a:cubicBezTo>
                    <a:pt x="689" y="272"/>
                    <a:pt x="687" y="272"/>
                    <a:pt x="685" y="273"/>
                  </a:cubicBezTo>
                  <a:cubicBezTo>
                    <a:pt x="679" y="274"/>
                    <a:pt x="674" y="276"/>
                    <a:pt x="668" y="279"/>
                  </a:cubicBezTo>
                  <a:cubicBezTo>
                    <a:pt x="653" y="288"/>
                    <a:pt x="640" y="301"/>
                    <a:pt x="627" y="313"/>
                  </a:cubicBezTo>
                  <a:cubicBezTo>
                    <a:pt x="623" y="317"/>
                    <a:pt x="619" y="321"/>
                    <a:pt x="612" y="328"/>
                  </a:cubicBezTo>
                  <a:cubicBezTo>
                    <a:pt x="604" y="315"/>
                    <a:pt x="598" y="303"/>
                    <a:pt x="592" y="293"/>
                  </a:cubicBezTo>
                  <a:cubicBezTo>
                    <a:pt x="596" y="284"/>
                    <a:pt x="601" y="276"/>
                    <a:pt x="603" y="267"/>
                  </a:cubicBezTo>
                  <a:cubicBezTo>
                    <a:pt x="613" y="232"/>
                    <a:pt x="596" y="209"/>
                    <a:pt x="564" y="209"/>
                  </a:cubicBezTo>
                  <a:cubicBezTo>
                    <a:pt x="560" y="209"/>
                    <a:pt x="556" y="209"/>
                    <a:pt x="551" y="210"/>
                  </a:cubicBezTo>
                  <a:cubicBezTo>
                    <a:pt x="550" y="210"/>
                    <a:pt x="549" y="210"/>
                    <a:pt x="548" y="211"/>
                  </a:cubicBezTo>
                  <a:cubicBezTo>
                    <a:pt x="545" y="211"/>
                    <a:pt x="542" y="212"/>
                    <a:pt x="539" y="213"/>
                  </a:cubicBezTo>
                  <a:cubicBezTo>
                    <a:pt x="535" y="213"/>
                    <a:pt x="532" y="214"/>
                    <a:pt x="529" y="214"/>
                  </a:cubicBezTo>
                  <a:cubicBezTo>
                    <a:pt x="523" y="214"/>
                    <a:pt x="517" y="212"/>
                    <a:pt x="512" y="208"/>
                  </a:cubicBezTo>
                  <a:cubicBezTo>
                    <a:pt x="513" y="197"/>
                    <a:pt x="515" y="187"/>
                    <a:pt x="515" y="176"/>
                  </a:cubicBezTo>
                  <a:cubicBezTo>
                    <a:pt x="517" y="152"/>
                    <a:pt x="502" y="137"/>
                    <a:pt x="474" y="134"/>
                  </a:cubicBezTo>
                  <a:cubicBezTo>
                    <a:pt x="472" y="134"/>
                    <a:pt x="471" y="134"/>
                    <a:pt x="470" y="134"/>
                  </a:cubicBezTo>
                  <a:cubicBezTo>
                    <a:pt x="467" y="134"/>
                    <a:pt x="465" y="134"/>
                    <a:pt x="463" y="134"/>
                  </a:cubicBezTo>
                  <a:cubicBezTo>
                    <a:pt x="450" y="137"/>
                    <a:pt x="442" y="148"/>
                    <a:pt x="439" y="169"/>
                  </a:cubicBezTo>
                  <a:cubicBezTo>
                    <a:pt x="438" y="173"/>
                    <a:pt x="438" y="177"/>
                    <a:pt x="437" y="182"/>
                  </a:cubicBezTo>
                  <a:cubicBezTo>
                    <a:pt x="432" y="209"/>
                    <a:pt x="429" y="220"/>
                    <a:pt x="418" y="222"/>
                  </a:cubicBezTo>
                  <a:cubicBezTo>
                    <a:pt x="417" y="222"/>
                    <a:pt x="416" y="223"/>
                    <a:pt x="414" y="223"/>
                  </a:cubicBezTo>
                  <a:cubicBezTo>
                    <a:pt x="408" y="223"/>
                    <a:pt x="398" y="220"/>
                    <a:pt x="383" y="216"/>
                  </a:cubicBezTo>
                  <a:cubicBezTo>
                    <a:pt x="377" y="215"/>
                    <a:pt x="371" y="214"/>
                    <a:pt x="366" y="214"/>
                  </a:cubicBezTo>
                  <a:cubicBezTo>
                    <a:pt x="362" y="214"/>
                    <a:pt x="359" y="214"/>
                    <a:pt x="356" y="215"/>
                  </a:cubicBezTo>
                  <a:cubicBezTo>
                    <a:pt x="345" y="217"/>
                    <a:pt x="334" y="223"/>
                    <a:pt x="324" y="231"/>
                  </a:cubicBezTo>
                  <a:cubicBezTo>
                    <a:pt x="320" y="234"/>
                    <a:pt x="316" y="238"/>
                    <a:pt x="313" y="241"/>
                  </a:cubicBezTo>
                  <a:cubicBezTo>
                    <a:pt x="290" y="229"/>
                    <a:pt x="287" y="219"/>
                    <a:pt x="305" y="207"/>
                  </a:cubicBezTo>
                  <a:cubicBezTo>
                    <a:pt x="318" y="197"/>
                    <a:pt x="333" y="192"/>
                    <a:pt x="347" y="184"/>
                  </a:cubicBezTo>
                  <a:cubicBezTo>
                    <a:pt x="368" y="171"/>
                    <a:pt x="372" y="152"/>
                    <a:pt x="359" y="132"/>
                  </a:cubicBezTo>
                  <a:cubicBezTo>
                    <a:pt x="351" y="119"/>
                    <a:pt x="340" y="110"/>
                    <a:pt x="325" y="109"/>
                  </a:cubicBezTo>
                  <a:cubicBezTo>
                    <a:pt x="323" y="109"/>
                    <a:pt x="320" y="109"/>
                    <a:pt x="318" y="109"/>
                  </a:cubicBezTo>
                  <a:cubicBezTo>
                    <a:pt x="307" y="109"/>
                    <a:pt x="295" y="110"/>
                    <a:pt x="281" y="111"/>
                  </a:cubicBezTo>
                  <a:cubicBezTo>
                    <a:pt x="293" y="69"/>
                    <a:pt x="291" y="29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3" name="Freeform 478"/>
            <p:cNvSpPr>
              <a:spLocks noEditPoints="1"/>
            </p:cNvSpPr>
            <p:nvPr/>
          </p:nvSpPr>
          <p:spPr bwMode="auto">
            <a:xfrm>
              <a:off x="-444500" y="4841875"/>
              <a:ext cx="508000" cy="481013"/>
            </a:xfrm>
            <a:custGeom>
              <a:avLst/>
              <a:gdLst>
                <a:gd name="T0" fmla="*/ 201 w 713"/>
                <a:gd name="T1" fmla="*/ 459 h 677"/>
                <a:gd name="T2" fmla="*/ 205 w 713"/>
                <a:gd name="T3" fmla="*/ 495 h 677"/>
                <a:gd name="T4" fmla="*/ 366 w 713"/>
                <a:gd name="T5" fmla="*/ 366 h 677"/>
                <a:gd name="T6" fmla="*/ 605 w 713"/>
                <a:gd name="T7" fmla="*/ 199 h 677"/>
                <a:gd name="T8" fmla="*/ 650 w 713"/>
                <a:gd name="T9" fmla="*/ 174 h 677"/>
                <a:gd name="T10" fmla="*/ 629 w 713"/>
                <a:gd name="T11" fmla="*/ 218 h 677"/>
                <a:gd name="T12" fmla="*/ 585 w 713"/>
                <a:gd name="T13" fmla="*/ 59 h 677"/>
                <a:gd name="T14" fmla="*/ 605 w 713"/>
                <a:gd name="T15" fmla="*/ 42 h 677"/>
                <a:gd name="T16" fmla="*/ 641 w 713"/>
                <a:gd name="T17" fmla="*/ 27 h 677"/>
                <a:gd name="T18" fmla="*/ 665 w 713"/>
                <a:gd name="T19" fmla="*/ 160 h 677"/>
                <a:gd name="T20" fmla="*/ 587 w 713"/>
                <a:gd name="T21" fmla="*/ 208 h 677"/>
                <a:gd name="T22" fmla="*/ 669 w 713"/>
                <a:gd name="T23" fmla="*/ 219 h 677"/>
                <a:gd name="T24" fmla="*/ 573 w 713"/>
                <a:gd name="T25" fmla="*/ 542 h 677"/>
                <a:gd name="T26" fmla="*/ 587 w 713"/>
                <a:gd name="T27" fmla="*/ 442 h 677"/>
                <a:gd name="T28" fmla="*/ 528 w 713"/>
                <a:gd name="T29" fmla="*/ 242 h 677"/>
                <a:gd name="T30" fmla="*/ 467 w 713"/>
                <a:gd name="T31" fmla="*/ 114 h 677"/>
                <a:gd name="T32" fmla="*/ 480 w 713"/>
                <a:gd name="T33" fmla="*/ 192 h 677"/>
                <a:gd name="T34" fmla="*/ 498 w 713"/>
                <a:gd name="T35" fmla="*/ 270 h 677"/>
                <a:gd name="T36" fmla="*/ 563 w 713"/>
                <a:gd name="T37" fmla="*/ 278 h 677"/>
                <a:gd name="T38" fmla="*/ 562 w 713"/>
                <a:gd name="T39" fmla="*/ 603 h 677"/>
                <a:gd name="T40" fmla="*/ 381 w 713"/>
                <a:gd name="T41" fmla="*/ 230 h 677"/>
                <a:gd name="T42" fmla="*/ 343 w 713"/>
                <a:gd name="T43" fmla="*/ 35 h 677"/>
                <a:gd name="T44" fmla="*/ 328 w 713"/>
                <a:gd name="T45" fmla="*/ 55 h 677"/>
                <a:gd name="T46" fmla="*/ 316 w 713"/>
                <a:gd name="T47" fmla="*/ 90 h 677"/>
                <a:gd name="T48" fmla="*/ 376 w 713"/>
                <a:gd name="T49" fmla="*/ 56 h 677"/>
                <a:gd name="T50" fmla="*/ 331 w 713"/>
                <a:gd name="T51" fmla="*/ 15 h 677"/>
                <a:gd name="T52" fmla="*/ 452 w 713"/>
                <a:gd name="T53" fmla="*/ 390 h 677"/>
                <a:gd name="T54" fmla="*/ 542 w 713"/>
                <a:gd name="T55" fmla="*/ 613 h 677"/>
                <a:gd name="T56" fmla="*/ 386 w 713"/>
                <a:gd name="T57" fmla="*/ 479 h 677"/>
                <a:gd name="T58" fmla="*/ 369 w 713"/>
                <a:gd name="T59" fmla="*/ 351 h 677"/>
                <a:gd name="T60" fmla="*/ 315 w 713"/>
                <a:gd name="T61" fmla="*/ 412 h 677"/>
                <a:gd name="T62" fmla="*/ 188 w 713"/>
                <a:gd name="T63" fmla="*/ 314 h 677"/>
                <a:gd name="T64" fmla="*/ 183 w 713"/>
                <a:gd name="T65" fmla="*/ 119 h 677"/>
                <a:gd name="T66" fmla="*/ 177 w 713"/>
                <a:gd name="T67" fmla="*/ 135 h 677"/>
                <a:gd name="T68" fmla="*/ 163 w 713"/>
                <a:gd name="T69" fmla="*/ 275 h 677"/>
                <a:gd name="T70" fmla="*/ 340 w 713"/>
                <a:gd name="T71" fmla="*/ 461 h 677"/>
                <a:gd name="T72" fmla="*/ 457 w 713"/>
                <a:gd name="T73" fmla="*/ 595 h 677"/>
                <a:gd name="T74" fmla="*/ 260 w 713"/>
                <a:gd name="T75" fmla="*/ 548 h 677"/>
                <a:gd name="T76" fmla="*/ 199 w 713"/>
                <a:gd name="T77" fmla="*/ 442 h 677"/>
                <a:gd name="T78" fmla="*/ 139 w 713"/>
                <a:gd name="T79" fmla="*/ 473 h 677"/>
                <a:gd name="T80" fmla="*/ 17 w 713"/>
                <a:gd name="T81" fmla="*/ 353 h 677"/>
                <a:gd name="T82" fmla="*/ 72 w 713"/>
                <a:gd name="T83" fmla="*/ 406 h 677"/>
                <a:gd name="T84" fmla="*/ 277 w 713"/>
                <a:gd name="T85" fmla="*/ 567 h 677"/>
                <a:gd name="T86" fmla="*/ 430 w 713"/>
                <a:gd name="T87" fmla="*/ 604 h 677"/>
                <a:gd name="T88" fmla="*/ 533 w 713"/>
                <a:gd name="T89" fmla="*/ 673 h 677"/>
                <a:gd name="T90" fmla="*/ 562 w 713"/>
                <a:gd name="T91" fmla="*/ 677 h 677"/>
                <a:gd name="T92" fmla="*/ 606 w 713"/>
                <a:gd name="T93" fmla="*/ 666 h 677"/>
                <a:gd name="T94" fmla="*/ 612 w 713"/>
                <a:gd name="T95" fmla="*/ 479 h 677"/>
                <a:gd name="T96" fmla="*/ 711 w 713"/>
                <a:gd name="T97" fmla="*/ 106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3" h="677">
                  <a:moveTo>
                    <a:pt x="203" y="495"/>
                  </a:moveTo>
                  <a:cubicBezTo>
                    <a:pt x="199" y="495"/>
                    <a:pt x="194" y="491"/>
                    <a:pt x="191" y="490"/>
                  </a:cubicBezTo>
                  <a:cubicBezTo>
                    <a:pt x="187" y="475"/>
                    <a:pt x="192" y="461"/>
                    <a:pt x="200" y="459"/>
                  </a:cubicBezTo>
                  <a:cubicBezTo>
                    <a:pt x="200" y="459"/>
                    <a:pt x="200" y="459"/>
                    <a:pt x="201" y="459"/>
                  </a:cubicBezTo>
                  <a:cubicBezTo>
                    <a:pt x="201" y="459"/>
                    <a:pt x="202" y="459"/>
                    <a:pt x="203" y="459"/>
                  </a:cubicBezTo>
                  <a:cubicBezTo>
                    <a:pt x="211" y="459"/>
                    <a:pt x="220" y="465"/>
                    <a:pt x="222" y="473"/>
                  </a:cubicBezTo>
                  <a:cubicBezTo>
                    <a:pt x="225" y="481"/>
                    <a:pt x="219" y="491"/>
                    <a:pt x="208" y="495"/>
                  </a:cubicBezTo>
                  <a:cubicBezTo>
                    <a:pt x="207" y="495"/>
                    <a:pt x="206" y="495"/>
                    <a:pt x="205" y="495"/>
                  </a:cubicBezTo>
                  <a:cubicBezTo>
                    <a:pt x="204" y="495"/>
                    <a:pt x="204" y="495"/>
                    <a:pt x="203" y="495"/>
                  </a:cubicBezTo>
                  <a:moveTo>
                    <a:pt x="341" y="420"/>
                  </a:moveTo>
                  <a:cubicBezTo>
                    <a:pt x="328" y="391"/>
                    <a:pt x="335" y="376"/>
                    <a:pt x="364" y="367"/>
                  </a:cubicBezTo>
                  <a:cubicBezTo>
                    <a:pt x="365" y="366"/>
                    <a:pt x="365" y="366"/>
                    <a:pt x="366" y="366"/>
                  </a:cubicBezTo>
                  <a:cubicBezTo>
                    <a:pt x="383" y="391"/>
                    <a:pt x="377" y="409"/>
                    <a:pt x="349" y="418"/>
                  </a:cubicBezTo>
                  <a:cubicBezTo>
                    <a:pt x="347" y="419"/>
                    <a:pt x="344" y="419"/>
                    <a:pt x="341" y="420"/>
                  </a:cubicBezTo>
                  <a:moveTo>
                    <a:pt x="629" y="218"/>
                  </a:moveTo>
                  <a:cubicBezTo>
                    <a:pt x="619" y="218"/>
                    <a:pt x="608" y="210"/>
                    <a:pt x="605" y="199"/>
                  </a:cubicBezTo>
                  <a:cubicBezTo>
                    <a:pt x="600" y="184"/>
                    <a:pt x="603" y="170"/>
                    <a:pt x="614" y="165"/>
                  </a:cubicBezTo>
                  <a:cubicBezTo>
                    <a:pt x="617" y="163"/>
                    <a:pt x="619" y="163"/>
                    <a:pt x="621" y="162"/>
                  </a:cubicBezTo>
                  <a:cubicBezTo>
                    <a:pt x="624" y="161"/>
                    <a:pt x="626" y="161"/>
                    <a:pt x="629" y="161"/>
                  </a:cubicBezTo>
                  <a:cubicBezTo>
                    <a:pt x="637" y="161"/>
                    <a:pt x="644" y="165"/>
                    <a:pt x="650" y="174"/>
                  </a:cubicBezTo>
                  <a:cubicBezTo>
                    <a:pt x="655" y="182"/>
                    <a:pt x="658" y="190"/>
                    <a:pt x="664" y="202"/>
                  </a:cubicBezTo>
                  <a:cubicBezTo>
                    <a:pt x="653" y="208"/>
                    <a:pt x="644" y="214"/>
                    <a:pt x="635" y="217"/>
                  </a:cubicBezTo>
                  <a:cubicBezTo>
                    <a:pt x="635" y="218"/>
                    <a:pt x="635" y="218"/>
                    <a:pt x="635" y="218"/>
                  </a:cubicBezTo>
                  <a:cubicBezTo>
                    <a:pt x="633" y="218"/>
                    <a:pt x="631" y="218"/>
                    <a:pt x="629" y="218"/>
                  </a:cubicBezTo>
                  <a:moveTo>
                    <a:pt x="626" y="0"/>
                  </a:moveTo>
                  <a:cubicBezTo>
                    <a:pt x="619" y="0"/>
                    <a:pt x="613" y="1"/>
                    <a:pt x="607" y="3"/>
                  </a:cubicBezTo>
                  <a:cubicBezTo>
                    <a:pt x="606" y="3"/>
                    <a:pt x="605" y="3"/>
                    <a:pt x="605" y="3"/>
                  </a:cubicBezTo>
                  <a:cubicBezTo>
                    <a:pt x="581" y="11"/>
                    <a:pt x="571" y="39"/>
                    <a:pt x="585" y="59"/>
                  </a:cubicBezTo>
                  <a:cubicBezTo>
                    <a:pt x="587" y="63"/>
                    <a:pt x="591" y="65"/>
                    <a:pt x="594" y="65"/>
                  </a:cubicBezTo>
                  <a:cubicBezTo>
                    <a:pt x="595" y="65"/>
                    <a:pt x="595" y="65"/>
                    <a:pt x="596" y="65"/>
                  </a:cubicBezTo>
                  <a:cubicBezTo>
                    <a:pt x="598" y="64"/>
                    <a:pt x="599" y="63"/>
                    <a:pt x="601" y="61"/>
                  </a:cubicBezTo>
                  <a:cubicBezTo>
                    <a:pt x="604" y="56"/>
                    <a:pt x="606" y="49"/>
                    <a:pt x="605" y="42"/>
                  </a:cubicBezTo>
                  <a:cubicBezTo>
                    <a:pt x="603" y="30"/>
                    <a:pt x="604" y="24"/>
                    <a:pt x="611" y="22"/>
                  </a:cubicBezTo>
                  <a:cubicBezTo>
                    <a:pt x="613" y="22"/>
                    <a:pt x="616" y="21"/>
                    <a:pt x="620" y="21"/>
                  </a:cubicBezTo>
                  <a:cubicBezTo>
                    <a:pt x="620" y="21"/>
                    <a:pt x="621" y="21"/>
                    <a:pt x="622" y="21"/>
                  </a:cubicBezTo>
                  <a:cubicBezTo>
                    <a:pt x="628" y="21"/>
                    <a:pt x="636" y="23"/>
                    <a:pt x="641" y="27"/>
                  </a:cubicBezTo>
                  <a:cubicBezTo>
                    <a:pt x="650" y="34"/>
                    <a:pt x="658" y="42"/>
                    <a:pt x="667" y="50"/>
                  </a:cubicBezTo>
                  <a:cubicBezTo>
                    <a:pt x="693" y="77"/>
                    <a:pt x="699" y="107"/>
                    <a:pt x="687" y="142"/>
                  </a:cubicBezTo>
                  <a:cubicBezTo>
                    <a:pt x="684" y="152"/>
                    <a:pt x="682" y="161"/>
                    <a:pt x="679" y="175"/>
                  </a:cubicBezTo>
                  <a:cubicBezTo>
                    <a:pt x="673" y="168"/>
                    <a:pt x="669" y="164"/>
                    <a:pt x="665" y="160"/>
                  </a:cubicBezTo>
                  <a:cubicBezTo>
                    <a:pt x="656" y="149"/>
                    <a:pt x="643" y="143"/>
                    <a:pt x="629" y="143"/>
                  </a:cubicBezTo>
                  <a:cubicBezTo>
                    <a:pt x="624" y="143"/>
                    <a:pt x="619" y="144"/>
                    <a:pt x="614" y="146"/>
                  </a:cubicBezTo>
                  <a:cubicBezTo>
                    <a:pt x="609" y="147"/>
                    <a:pt x="605" y="149"/>
                    <a:pt x="600" y="152"/>
                  </a:cubicBezTo>
                  <a:cubicBezTo>
                    <a:pt x="584" y="161"/>
                    <a:pt x="578" y="188"/>
                    <a:pt x="587" y="208"/>
                  </a:cubicBezTo>
                  <a:cubicBezTo>
                    <a:pt x="595" y="226"/>
                    <a:pt x="608" y="236"/>
                    <a:pt x="624" y="236"/>
                  </a:cubicBezTo>
                  <a:cubicBezTo>
                    <a:pt x="629" y="236"/>
                    <a:pt x="634" y="235"/>
                    <a:pt x="639" y="233"/>
                  </a:cubicBezTo>
                  <a:cubicBezTo>
                    <a:pt x="643" y="232"/>
                    <a:pt x="647" y="231"/>
                    <a:pt x="650" y="229"/>
                  </a:cubicBezTo>
                  <a:cubicBezTo>
                    <a:pt x="656" y="226"/>
                    <a:pt x="661" y="223"/>
                    <a:pt x="669" y="219"/>
                  </a:cubicBezTo>
                  <a:cubicBezTo>
                    <a:pt x="672" y="245"/>
                    <a:pt x="682" y="268"/>
                    <a:pt x="675" y="293"/>
                  </a:cubicBezTo>
                  <a:cubicBezTo>
                    <a:pt x="670" y="309"/>
                    <a:pt x="672" y="327"/>
                    <a:pt x="668" y="344"/>
                  </a:cubicBezTo>
                  <a:cubicBezTo>
                    <a:pt x="659" y="387"/>
                    <a:pt x="636" y="425"/>
                    <a:pt x="607" y="458"/>
                  </a:cubicBezTo>
                  <a:cubicBezTo>
                    <a:pt x="585" y="484"/>
                    <a:pt x="574" y="510"/>
                    <a:pt x="573" y="542"/>
                  </a:cubicBezTo>
                  <a:cubicBezTo>
                    <a:pt x="572" y="547"/>
                    <a:pt x="572" y="551"/>
                    <a:pt x="567" y="556"/>
                  </a:cubicBezTo>
                  <a:cubicBezTo>
                    <a:pt x="566" y="551"/>
                    <a:pt x="563" y="545"/>
                    <a:pt x="564" y="540"/>
                  </a:cubicBezTo>
                  <a:cubicBezTo>
                    <a:pt x="566" y="514"/>
                    <a:pt x="569" y="489"/>
                    <a:pt x="573" y="464"/>
                  </a:cubicBezTo>
                  <a:cubicBezTo>
                    <a:pt x="574" y="456"/>
                    <a:pt x="582" y="449"/>
                    <a:pt x="587" y="442"/>
                  </a:cubicBezTo>
                  <a:cubicBezTo>
                    <a:pt x="597" y="429"/>
                    <a:pt x="608" y="415"/>
                    <a:pt x="616" y="400"/>
                  </a:cubicBezTo>
                  <a:cubicBezTo>
                    <a:pt x="632" y="369"/>
                    <a:pt x="627" y="339"/>
                    <a:pt x="608" y="311"/>
                  </a:cubicBezTo>
                  <a:cubicBezTo>
                    <a:pt x="601" y="300"/>
                    <a:pt x="595" y="288"/>
                    <a:pt x="586" y="278"/>
                  </a:cubicBezTo>
                  <a:cubicBezTo>
                    <a:pt x="570" y="257"/>
                    <a:pt x="552" y="242"/>
                    <a:pt x="528" y="242"/>
                  </a:cubicBezTo>
                  <a:cubicBezTo>
                    <a:pt x="522" y="242"/>
                    <a:pt x="516" y="243"/>
                    <a:pt x="509" y="245"/>
                  </a:cubicBezTo>
                  <a:cubicBezTo>
                    <a:pt x="508" y="245"/>
                    <a:pt x="506" y="246"/>
                    <a:pt x="505" y="246"/>
                  </a:cubicBezTo>
                  <a:cubicBezTo>
                    <a:pt x="493" y="228"/>
                    <a:pt x="495" y="209"/>
                    <a:pt x="498" y="191"/>
                  </a:cubicBezTo>
                  <a:cubicBezTo>
                    <a:pt x="505" y="158"/>
                    <a:pt x="492" y="133"/>
                    <a:pt x="467" y="114"/>
                  </a:cubicBezTo>
                  <a:cubicBezTo>
                    <a:pt x="454" y="104"/>
                    <a:pt x="439" y="97"/>
                    <a:pt x="425" y="89"/>
                  </a:cubicBezTo>
                  <a:cubicBezTo>
                    <a:pt x="418" y="96"/>
                    <a:pt x="418" y="102"/>
                    <a:pt x="425" y="106"/>
                  </a:cubicBezTo>
                  <a:cubicBezTo>
                    <a:pt x="432" y="110"/>
                    <a:pt x="439" y="113"/>
                    <a:pt x="446" y="117"/>
                  </a:cubicBezTo>
                  <a:cubicBezTo>
                    <a:pt x="475" y="134"/>
                    <a:pt x="488" y="159"/>
                    <a:pt x="480" y="192"/>
                  </a:cubicBezTo>
                  <a:cubicBezTo>
                    <a:pt x="474" y="214"/>
                    <a:pt x="474" y="236"/>
                    <a:pt x="479" y="258"/>
                  </a:cubicBezTo>
                  <a:cubicBezTo>
                    <a:pt x="481" y="267"/>
                    <a:pt x="483" y="271"/>
                    <a:pt x="489" y="271"/>
                  </a:cubicBezTo>
                  <a:cubicBezTo>
                    <a:pt x="491" y="271"/>
                    <a:pt x="494" y="271"/>
                    <a:pt x="498" y="270"/>
                  </a:cubicBezTo>
                  <a:cubicBezTo>
                    <a:pt x="498" y="270"/>
                    <a:pt x="498" y="270"/>
                    <a:pt x="498" y="270"/>
                  </a:cubicBezTo>
                  <a:cubicBezTo>
                    <a:pt x="500" y="269"/>
                    <a:pt x="502" y="268"/>
                    <a:pt x="504" y="267"/>
                  </a:cubicBezTo>
                  <a:cubicBezTo>
                    <a:pt x="508" y="265"/>
                    <a:pt x="512" y="264"/>
                    <a:pt x="516" y="263"/>
                  </a:cubicBezTo>
                  <a:cubicBezTo>
                    <a:pt x="521" y="261"/>
                    <a:pt x="526" y="260"/>
                    <a:pt x="530" y="260"/>
                  </a:cubicBezTo>
                  <a:cubicBezTo>
                    <a:pt x="541" y="260"/>
                    <a:pt x="550" y="266"/>
                    <a:pt x="563" y="278"/>
                  </a:cubicBezTo>
                  <a:cubicBezTo>
                    <a:pt x="581" y="296"/>
                    <a:pt x="595" y="317"/>
                    <a:pt x="602" y="340"/>
                  </a:cubicBezTo>
                  <a:cubicBezTo>
                    <a:pt x="612" y="369"/>
                    <a:pt x="607" y="400"/>
                    <a:pt x="583" y="420"/>
                  </a:cubicBezTo>
                  <a:cubicBezTo>
                    <a:pt x="555" y="442"/>
                    <a:pt x="550" y="471"/>
                    <a:pt x="547" y="502"/>
                  </a:cubicBezTo>
                  <a:cubicBezTo>
                    <a:pt x="543" y="535"/>
                    <a:pt x="549" y="567"/>
                    <a:pt x="562" y="603"/>
                  </a:cubicBezTo>
                  <a:cubicBezTo>
                    <a:pt x="533" y="578"/>
                    <a:pt x="512" y="553"/>
                    <a:pt x="496" y="523"/>
                  </a:cubicBezTo>
                  <a:cubicBezTo>
                    <a:pt x="469" y="477"/>
                    <a:pt x="468" y="428"/>
                    <a:pt x="470" y="377"/>
                  </a:cubicBezTo>
                  <a:cubicBezTo>
                    <a:pt x="471" y="352"/>
                    <a:pt x="466" y="329"/>
                    <a:pt x="452" y="306"/>
                  </a:cubicBezTo>
                  <a:cubicBezTo>
                    <a:pt x="434" y="276"/>
                    <a:pt x="407" y="254"/>
                    <a:pt x="381" y="230"/>
                  </a:cubicBezTo>
                  <a:cubicBezTo>
                    <a:pt x="369" y="219"/>
                    <a:pt x="357" y="209"/>
                    <a:pt x="346" y="197"/>
                  </a:cubicBezTo>
                  <a:cubicBezTo>
                    <a:pt x="313" y="162"/>
                    <a:pt x="293" y="122"/>
                    <a:pt x="301" y="73"/>
                  </a:cubicBezTo>
                  <a:cubicBezTo>
                    <a:pt x="305" y="52"/>
                    <a:pt x="312" y="41"/>
                    <a:pt x="326" y="37"/>
                  </a:cubicBezTo>
                  <a:cubicBezTo>
                    <a:pt x="331" y="35"/>
                    <a:pt x="337" y="35"/>
                    <a:pt x="343" y="35"/>
                  </a:cubicBezTo>
                  <a:cubicBezTo>
                    <a:pt x="344" y="35"/>
                    <a:pt x="346" y="35"/>
                    <a:pt x="347" y="35"/>
                  </a:cubicBezTo>
                  <a:cubicBezTo>
                    <a:pt x="361" y="60"/>
                    <a:pt x="360" y="66"/>
                    <a:pt x="337" y="78"/>
                  </a:cubicBezTo>
                  <a:cubicBezTo>
                    <a:pt x="336" y="73"/>
                    <a:pt x="335" y="68"/>
                    <a:pt x="334" y="63"/>
                  </a:cubicBezTo>
                  <a:cubicBezTo>
                    <a:pt x="333" y="60"/>
                    <a:pt x="330" y="56"/>
                    <a:pt x="328" y="55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6" y="55"/>
                    <a:pt x="325" y="55"/>
                    <a:pt x="324" y="56"/>
                  </a:cubicBezTo>
                  <a:cubicBezTo>
                    <a:pt x="322" y="56"/>
                    <a:pt x="319" y="58"/>
                    <a:pt x="318" y="59"/>
                  </a:cubicBezTo>
                  <a:cubicBezTo>
                    <a:pt x="311" y="67"/>
                    <a:pt x="311" y="82"/>
                    <a:pt x="316" y="90"/>
                  </a:cubicBezTo>
                  <a:cubicBezTo>
                    <a:pt x="321" y="96"/>
                    <a:pt x="329" y="100"/>
                    <a:pt x="337" y="100"/>
                  </a:cubicBezTo>
                  <a:cubicBezTo>
                    <a:pt x="339" y="100"/>
                    <a:pt x="341" y="99"/>
                    <a:pt x="344" y="99"/>
                  </a:cubicBezTo>
                  <a:cubicBezTo>
                    <a:pt x="345" y="98"/>
                    <a:pt x="347" y="98"/>
                    <a:pt x="348" y="97"/>
                  </a:cubicBezTo>
                  <a:cubicBezTo>
                    <a:pt x="364" y="88"/>
                    <a:pt x="375" y="74"/>
                    <a:pt x="376" y="56"/>
                  </a:cubicBezTo>
                  <a:cubicBezTo>
                    <a:pt x="377" y="39"/>
                    <a:pt x="364" y="26"/>
                    <a:pt x="352" y="15"/>
                  </a:cubicBezTo>
                  <a:cubicBezTo>
                    <a:pt x="351" y="14"/>
                    <a:pt x="347" y="13"/>
                    <a:pt x="344" y="13"/>
                  </a:cubicBezTo>
                  <a:cubicBezTo>
                    <a:pt x="343" y="13"/>
                    <a:pt x="342" y="13"/>
                    <a:pt x="342" y="13"/>
                  </a:cubicBezTo>
                  <a:cubicBezTo>
                    <a:pt x="338" y="14"/>
                    <a:pt x="335" y="14"/>
                    <a:pt x="331" y="15"/>
                  </a:cubicBezTo>
                  <a:cubicBezTo>
                    <a:pt x="297" y="26"/>
                    <a:pt x="276" y="56"/>
                    <a:pt x="279" y="93"/>
                  </a:cubicBezTo>
                  <a:cubicBezTo>
                    <a:pt x="284" y="150"/>
                    <a:pt x="310" y="194"/>
                    <a:pt x="354" y="231"/>
                  </a:cubicBezTo>
                  <a:cubicBezTo>
                    <a:pt x="382" y="255"/>
                    <a:pt x="411" y="279"/>
                    <a:pt x="432" y="311"/>
                  </a:cubicBezTo>
                  <a:cubicBezTo>
                    <a:pt x="448" y="335"/>
                    <a:pt x="452" y="361"/>
                    <a:pt x="452" y="390"/>
                  </a:cubicBezTo>
                  <a:cubicBezTo>
                    <a:pt x="451" y="418"/>
                    <a:pt x="449" y="446"/>
                    <a:pt x="455" y="473"/>
                  </a:cubicBezTo>
                  <a:cubicBezTo>
                    <a:pt x="460" y="495"/>
                    <a:pt x="464" y="519"/>
                    <a:pt x="481" y="537"/>
                  </a:cubicBezTo>
                  <a:cubicBezTo>
                    <a:pt x="481" y="537"/>
                    <a:pt x="482" y="538"/>
                    <a:pt x="482" y="539"/>
                  </a:cubicBezTo>
                  <a:cubicBezTo>
                    <a:pt x="496" y="568"/>
                    <a:pt x="519" y="589"/>
                    <a:pt x="542" y="613"/>
                  </a:cubicBezTo>
                  <a:cubicBezTo>
                    <a:pt x="539" y="614"/>
                    <a:pt x="535" y="614"/>
                    <a:pt x="532" y="614"/>
                  </a:cubicBezTo>
                  <a:cubicBezTo>
                    <a:pt x="520" y="614"/>
                    <a:pt x="512" y="608"/>
                    <a:pt x="504" y="600"/>
                  </a:cubicBezTo>
                  <a:cubicBezTo>
                    <a:pt x="479" y="571"/>
                    <a:pt x="453" y="542"/>
                    <a:pt x="427" y="514"/>
                  </a:cubicBezTo>
                  <a:cubicBezTo>
                    <a:pt x="415" y="501"/>
                    <a:pt x="400" y="490"/>
                    <a:pt x="386" y="479"/>
                  </a:cubicBezTo>
                  <a:cubicBezTo>
                    <a:pt x="383" y="476"/>
                    <a:pt x="379" y="474"/>
                    <a:pt x="375" y="471"/>
                  </a:cubicBezTo>
                  <a:cubicBezTo>
                    <a:pt x="350" y="448"/>
                    <a:pt x="350" y="446"/>
                    <a:pt x="377" y="423"/>
                  </a:cubicBezTo>
                  <a:cubicBezTo>
                    <a:pt x="397" y="406"/>
                    <a:pt x="400" y="398"/>
                    <a:pt x="393" y="377"/>
                  </a:cubicBezTo>
                  <a:cubicBezTo>
                    <a:pt x="389" y="365"/>
                    <a:pt x="384" y="352"/>
                    <a:pt x="369" y="351"/>
                  </a:cubicBezTo>
                  <a:cubicBezTo>
                    <a:pt x="368" y="351"/>
                    <a:pt x="366" y="350"/>
                    <a:pt x="364" y="350"/>
                  </a:cubicBezTo>
                  <a:cubicBezTo>
                    <a:pt x="359" y="350"/>
                    <a:pt x="353" y="351"/>
                    <a:pt x="347" y="353"/>
                  </a:cubicBezTo>
                  <a:cubicBezTo>
                    <a:pt x="340" y="355"/>
                    <a:pt x="334" y="359"/>
                    <a:pt x="329" y="365"/>
                  </a:cubicBezTo>
                  <a:cubicBezTo>
                    <a:pt x="318" y="379"/>
                    <a:pt x="308" y="393"/>
                    <a:pt x="315" y="412"/>
                  </a:cubicBezTo>
                  <a:cubicBezTo>
                    <a:pt x="317" y="418"/>
                    <a:pt x="317" y="424"/>
                    <a:pt x="318" y="432"/>
                  </a:cubicBezTo>
                  <a:cubicBezTo>
                    <a:pt x="310" y="431"/>
                    <a:pt x="304" y="430"/>
                    <a:pt x="298" y="428"/>
                  </a:cubicBezTo>
                  <a:cubicBezTo>
                    <a:pt x="269" y="416"/>
                    <a:pt x="240" y="403"/>
                    <a:pt x="218" y="380"/>
                  </a:cubicBezTo>
                  <a:cubicBezTo>
                    <a:pt x="201" y="362"/>
                    <a:pt x="192" y="338"/>
                    <a:pt x="188" y="314"/>
                  </a:cubicBezTo>
                  <a:cubicBezTo>
                    <a:pt x="187" y="305"/>
                    <a:pt x="187" y="296"/>
                    <a:pt x="186" y="288"/>
                  </a:cubicBezTo>
                  <a:cubicBezTo>
                    <a:pt x="183" y="266"/>
                    <a:pt x="190" y="248"/>
                    <a:pt x="206" y="231"/>
                  </a:cubicBezTo>
                  <a:cubicBezTo>
                    <a:pt x="233" y="204"/>
                    <a:pt x="236" y="168"/>
                    <a:pt x="214" y="138"/>
                  </a:cubicBezTo>
                  <a:cubicBezTo>
                    <a:pt x="207" y="129"/>
                    <a:pt x="194" y="124"/>
                    <a:pt x="183" y="119"/>
                  </a:cubicBezTo>
                  <a:cubicBezTo>
                    <a:pt x="183" y="118"/>
                    <a:pt x="183" y="118"/>
                    <a:pt x="182" y="118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78" y="120"/>
                    <a:pt x="174" y="123"/>
                    <a:pt x="170" y="124"/>
                  </a:cubicBezTo>
                  <a:cubicBezTo>
                    <a:pt x="173" y="128"/>
                    <a:pt x="174" y="134"/>
                    <a:pt x="177" y="135"/>
                  </a:cubicBezTo>
                  <a:cubicBezTo>
                    <a:pt x="197" y="140"/>
                    <a:pt x="204" y="154"/>
                    <a:pt x="206" y="171"/>
                  </a:cubicBezTo>
                  <a:cubicBezTo>
                    <a:pt x="208" y="189"/>
                    <a:pt x="204" y="208"/>
                    <a:pt x="190" y="222"/>
                  </a:cubicBezTo>
                  <a:cubicBezTo>
                    <a:pt x="186" y="226"/>
                    <a:pt x="183" y="231"/>
                    <a:pt x="178" y="234"/>
                  </a:cubicBezTo>
                  <a:cubicBezTo>
                    <a:pt x="162" y="244"/>
                    <a:pt x="160" y="260"/>
                    <a:pt x="163" y="275"/>
                  </a:cubicBezTo>
                  <a:cubicBezTo>
                    <a:pt x="169" y="301"/>
                    <a:pt x="168" y="329"/>
                    <a:pt x="179" y="354"/>
                  </a:cubicBezTo>
                  <a:cubicBezTo>
                    <a:pt x="188" y="376"/>
                    <a:pt x="200" y="394"/>
                    <a:pt x="220" y="408"/>
                  </a:cubicBezTo>
                  <a:cubicBezTo>
                    <a:pt x="251" y="430"/>
                    <a:pt x="283" y="448"/>
                    <a:pt x="323" y="450"/>
                  </a:cubicBezTo>
                  <a:cubicBezTo>
                    <a:pt x="329" y="451"/>
                    <a:pt x="336" y="456"/>
                    <a:pt x="340" y="461"/>
                  </a:cubicBezTo>
                  <a:cubicBezTo>
                    <a:pt x="350" y="477"/>
                    <a:pt x="362" y="492"/>
                    <a:pt x="382" y="498"/>
                  </a:cubicBezTo>
                  <a:cubicBezTo>
                    <a:pt x="384" y="499"/>
                    <a:pt x="386" y="500"/>
                    <a:pt x="388" y="502"/>
                  </a:cubicBezTo>
                  <a:cubicBezTo>
                    <a:pt x="420" y="530"/>
                    <a:pt x="448" y="561"/>
                    <a:pt x="470" y="600"/>
                  </a:cubicBezTo>
                  <a:cubicBezTo>
                    <a:pt x="465" y="598"/>
                    <a:pt x="461" y="598"/>
                    <a:pt x="457" y="595"/>
                  </a:cubicBezTo>
                  <a:cubicBezTo>
                    <a:pt x="417" y="569"/>
                    <a:pt x="376" y="548"/>
                    <a:pt x="327" y="548"/>
                  </a:cubicBezTo>
                  <a:cubicBezTo>
                    <a:pt x="324" y="548"/>
                    <a:pt x="320" y="548"/>
                    <a:pt x="316" y="548"/>
                  </a:cubicBezTo>
                  <a:cubicBezTo>
                    <a:pt x="308" y="549"/>
                    <a:pt x="299" y="549"/>
                    <a:pt x="290" y="549"/>
                  </a:cubicBezTo>
                  <a:cubicBezTo>
                    <a:pt x="280" y="549"/>
                    <a:pt x="270" y="549"/>
                    <a:pt x="260" y="548"/>
                  </a:cubicBezTo>
                  <a:cubicBezTo>
                    <a:pt x="238" y="547"/>
                    <a:pt x="223" y="534"/>
                    <a:pt x="211" y="516"/>
                  </a:cubicBezTo>
                  <a:cubicBezTo>
                    <a:pt x="229" y="503"/>
                    <a:pt x="249" y="492"/>
                    <a:pt x="242" y="466"/>
                  </a:cubicBezTo>
                  <a:cubicBezTo>
                    <a:pt x="238" y="453"/>
                    <a:pt x="218" y="442"/>
                    <a:pt x="203" y="442"/>
                  </a:cubicBezTo>
                  <a:cubicBezTo>
                    <a:pt x="202" y="442"/>
                    <a:pt x="201" y="442"/>
                    <a:pt x="199" y="442"/>
                  </a:cubicBezTo>
                  <a:cubicBezTo>
                    <a:pt x="197" y="443"/>
                    <a:pt x="195" y="443"/>
                    <a:pt x="193" y="444"/>
                  </a:cubicBezTo>
                  <a:cubicBezTo>
                    <a:pt x="177" y="449"/>
                    <a:pt x="169" y="461"/>
                    <a:pt x="165" y="487"/>
                  </a:cubicBezTo>
                  <a:cubicBezTo>
                    <a:pt x="164" y="487"/>
                    <a:pt x="162" y="487"/>
                    <a:pt x="161" y="487"/>
                  </a:cubicBezTo>
                  <a:cubicBezTo>
                    <a:pt x="151" y="487"/>
                    <a:pt x="144" y="481"/>
                    <a:pt x="139" y="473"/>
                  </a:cubicBezTo>
                  <a:cubicBezTo>
                    <a:pt x="125" y="454"/>
                    <a:pt x="112" y="435"/>
                    <a:pt x="99" y="415"/>
                  </a:cubicBezTo>
                  <a:cubicBezTo>
                    <a:pt x="85" y="392"/>
                    <a:pt x="69" y="371"/>
                    <a:pt x="42" y="360"/>
                  </a:cubicBezTo>
                  <a:cubicBezTo>
                    <a:pt x="34" y="356"/>
                    <a:pt x="26" y="353"/>
                    <a:pt x="17" y="353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4" y="353"/>
                    <a:pt x="13" y="353"/>
                  </a:cubicBezTo>
                  <a:cubicBezTo>
                    <a:pt x="9" y="354"/>
                    <a:pt x="4" y="358"/>
                    <a:pt x="3" y="360"/>
                  </a:cubicBezTo>
                  <a:cubicBezTo>
                    <a:pt x="0" y="369"/>
                    <a:pt x="8" y="371"/>
                    <a:pt x="15" y="371"/>
                  </a:cubicBezTo>
                  <a:cubicBezTo>
                    <a:pt x="41" y="372"/>
                    <a:pt x="57" y="388"/>
                    <a:pt x="72" y="406"/>
                  </a:cubicBezTo>
                  <a:cubicBezTo>
                    <a:pt x="83" y="420"/>
                    <a:pt x="92" y="435"/>
                    <a:pt x="101" y="451"/>
                  </a:cubicBezTo>
                  <a:cubicBezTo>
                    <a:pt x="117" y="482"/>
                    <a:pt x="140" y="506"/>
                    <a:pt x="176" y="517"/>
                  </a:cubicBezTo>
                  <a:cubicBezTo>
                    <a:pt x="181" y="518"/>
                    <a:pt x="187" y="522"/>
                    <a:pt x="190" y="526"/>
                  </a:cubicBezTo>
                  <a:cubicBezTo>
                    <a:pt x="212" y="556"/>
                    <a:pt x="242" y="567"/>
                    <a:pt x="277" y="567"/>
                  </a:cubicBezTo>
                  <a:cubicBezTo>
                    <a:pt x="280" y="567"/>
                    <a:pt x="284" y="567"/>
                    <a:pt x="287" y="567"/>
                  </a:cubicBezTo>
                  <a:cubicBezTo>
                    <a:pt x="297" y="567"/>
                    <a:pt x="307" y="566"/>
                    <a:pt x="318" y="565"/>
                  </a:cubicBezTo>
                  <a:cubicBezTo>
                    <a:pt x="320" y="565"/>
                    <a:pt x="323" y="565"/>
                    <a:pt x="326" y="565"/>
                  </a:cubicBezTo>
                  <a:cubicBezTo>
                    <a:pt x="365" y="565"/>
                    <a:pt x="399" y="579"/>
                    <a:pt x="430" y="604"/>
                  </a:cubicBezTo>
                  <a:cubicBezTo>
                    <a:pt x="442" y="615"/>
                    <a:pt x="455" y="624"/>
                    <a:pt x="465" y="637"/>
                  </a:cubicBezTo>
                  <a:cubicBezTo>
                    <a:pt x="468" y="642"/>
                    <a:pt x="476" y="644"/>
                    <a:pt x="483" y="644"/>
                  </a:cubicBezTo>
                  <a:cubicBezTo>
                    <a:pt x="495" y="645"/>
                    <a:pt x="506" y="647"/>
                    <a:pt x="514" y="659"/>
                  </a:cubicBezTo>
                  <a:cubicBezTo>
                    <a:pt x="517" y="665"/>
                    <a:pt x="526" y="668"/>
                    <a:pt x="533" y="673"/>
                  </a:cubicBezTo>
                  <a:cubicBezTo>
                    <a:pt x="534" y="662"/>
                    <a:pt x="538" y="657"/>
                    <a:pt x="545" y="655"/>
                  </a:cubicBezTo>
                  <a:cubicBezTo>
                    <a:pt x="548" y="654"/>
                    <a:pt x="551" y="653"/>
                    <a:pt x="555" y="653"/>
                  </a:cubicBezTo>
                  <a:cubicBezTo>
                    <a:pt x="556" y="653"/>
                    <a:pt x="558" y="653"/>
                    <a:pt x="559" y="653"/>
                  </a:cubicBezTo>
                  <a:cubicBezTo>
                    <a:pt x="560" y="661"/>
                    <a:pt x="561" y="669"/>
                    <a:pt x="562" y="677"/>
                  </a:cubicBezTo>
                  <a:cubicBezTo>
                    <a:pt x="564" y="677"/>
                    <a:pt x="565" y="677"/>
                    <a:pt x="566" y="677"/>
                  </a:cubicBezTo>
                  <a:cubicBezTo>
                    <a:pt x="568" y="677"/>
                    <a:pt x="570" y="677"/>
                    <a:pt x="571" y="677"/>
                  </a:cubicBezTo>
                  <a:cubicBezTo>
                    <a:pt x="582" y="673"/>
                    <a:pt x="578" y="655"/>
                    <a:pt x="588" y="649"/>
                  </a:cubicBezTo>
                  <a:cubicBezTo>
                    <a:pt x="594" y="654"/>
                    <a:pt x="600" y="660"/>
                    <a:pt x="606" y="666"/>
                  </a:cubicBezTo>
                  <a:cubicBezTo>
                    <a:pt x="607" y="665"/>
                    <a:pt x="608" y="665"/>
                    <a:pt x="609" y="665"/>
                  </a:cubicBezTo>
                  <a:cubicBezTo>
                    <a:pt x="619" y="662"/>
                    <a:pt x="619" y="653"/>
                    <a:pt x="622" y="645"/>
                  </a:cubicBezTo>
                  <a:cubicBezTo>
                    <a:pt x="586" y="601"/>
                    <a:pt x="589" y="551"/>
                    <a:pt x="602" y="500"/>
                  </a:cubicBezTo>
                  <a:cubicBezTo>
                    <a:pt x="603" y="492"/>
                    <a:pt x="607" y="485"/>
                    <a:pt x="612" y="479"/>
                  </a:cubicBezTo>
                  <a:cubicBezTo>
                    <a:pt x="649" y="439"/>
                    <a:pt x="674" y="393"/>
                    <a:pt x="687" y="341"/>
                  </a:cubicBezTo>
                  <a:cubicBezTo>
                    <a:pt x="697" y="301"/>
                    <a:pt x="699" y="261"/>
                    <a:pt x="688" y="221"/>
                  </a:cubicBezTo>
                  <a:cubicBezTo>
                    <a:pt x="685" y="209"/>
                    <a:pt x="687" y="199"/>
                    <a:pt x="691" y="187"/>
                  </a:cubicBezTo>
                  <a:cubicBezTo>
                    <a:pt x="699" y="161"/>
                    <a:pt x="707" y="134"/>
                    <a:pt x="711" y="106"/>
                  </a:cubicBezTo>
                  <a:cubicBezTo>
                    <a:pt x="713" y="95"/>
                    <a:pt x="709" y="81"/>
                    <a:pt x="703" y="71"/>
                  </a:cubicBezTo>
                  <a:cubicBezTo>
                    <a:pt x="691" y="51"/>
                    <a:pt x="676" y="33"/>
                    <a:pt x="661" y="16"/>
                  </a:cubicBezTo>
                  <a:cubicBezTo>
                    <a:pt x="651" y="4"/>
                    <a:pt x="639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4" name="Freeform 479"/>
            <p:cNvSpPr>
              <a:spLocks noEditPoints="1"/>
            </p:cNvSpPr>
            <p:nvPr/>
          </p:nvSpPr>
          <p:spPr bwMode="auto">
            <a:xfrm>
              <a:off x="1952625" y="2732087"/>
              <a:ext cx="487363" cy="473075"/>
            </a:xfrm>
            <a:custGeom>
              <a:avLst/>
              <a:gdLst>
                <a:gd name="T0" fmla="*/ 499 w 687"/>
                <a:gd name="T1" fmla="*/ 421 h 665"/>
                <a:gd name="T2" fmla="*/ 543 w 687"/>
                <a:gd name="T3" fmla="*/ 446 h 665"/>
                <a:gd name="T4" fmla="*/ 181 w 687"/>
                <a:gd name="T5" fmla="*/ 313 h 665"/>
                <a:gd name="T6" fmla="*/ 211 w 687"/>
                <a:gd name="T7" fmla="*/ 330 h 665"/>
                <a:gd name="T8" fmla="*/ 46 w 687"/>
                <a:gd name="T9" fmla="*/ 223 h 665"/>
                <a:gd name="T10" fmla="*/ 76 w 687"/>
                <a:gd name="T11" fmla="*/ 240 h 665"/>
                <a:gd name="T12" fmla="*/ 56 w 687"/>
                <a:gd name="T13" fmla="*/ 15 h 665"/>
                <a:gd name="T14" fmla="*/ 15 w 687"/>
                <a:gd name="T15" fmla="*/ 241 h 665"/>
                <a:gd name="T16" fmla="*/ 62 w 687"/>
                <a:gd name="T17" fmla="*/ 526 h 665"/>
                <a:gd name="T18" fmla="*/ 79 w 687"/>
                <a:gd name="T19" fmla="*/ 598 h 665"/>
                <a:gd name="T20" fmla="*/ 83 w 687"/>
                <a:gd name="T21" fmla="*/ 635 h 665"/>
                <a:gd name="T22" fmla="*/ 115 w 687"/>
                <a:gd name="T23" fmla="*/ 636 h 665"/>
                <a:gd name="T24" fmla="*/ 135 w 687"/>
                <a:gd name="T25" fmla="*/ 662 h 665"/>
                <a:gd name="T26" fmla="*/ 330 w 687"/>
                <a:gd name="T27" fmla="*/ 575 h 665"/>
                <a:gd name="T28" fmla="*/ 631 w 687"/>
                <a:gd name="T29" fmla="*/ 462 h 665"/>
                <a:gd name="T30" fmla="*/ 663 w 687"/>
                <a:gd name="T31" fmla="*/ 321 h 665"/>
                <a:gd name="T32" fmla="*/ 612 w 687"/>
                <a:gd name="T33" fmla="*/ 347 h 665"/>
                <a:gd name="T34" fmla="*/ 650 w 687"/>
                <a:gd name="T35" fmla="*/ 336 h 665"/>
                <a:gd name="T36" fmla="*/ 588 w 687"/>
                <a:gd name="T37" fmla="*/ 460 h 665"/>
                <a:gd name="T38" fmla="*/ 536 w 687"/>
                <a:gd name="T39" fmla="*/ 393 h 665"/>
                <a:gd name="T40" fmla="*/ 497 w 687"/>
                <a:gd name="T41" fmla="*/ 474 h 665"/>
                <a:gd name="T42" fmla="*/ 338 w 687"/>
                <a:gd name="T43" fmla="*/ 559 h 665"/>
                <a:gd name="T44" fmla="*/ 186 w 687"/>
                <a:gd name="T45" fmla="*/ 571 h 665"/>
                <a:gd name="T46" fmla="*/ 269 w 687"/>
                <a:gd name="T47" fmla="*/ 528 h 665"/>
                <a:gd name="T48" fmla="*/ 408 w 687"/>
                <a:gd name="T49" fmla="*/ 480 h 665"/>
                <a:gd name="T50" fmla="*/ 452 w 687"/>
                <a:gd name="T51" fmla="*/ 328 h 665"/>
                <a:gd name="T52" fmla="*/ 486 w 687"/>
                <a:gd name="T53" fmla="*/ 223 h 665"/>
                <a:gd name="T54" fmla="*/ 386 w 687"/>
                <a:gd name="T55" fmla="*/ 367 h 665"/>
                <a:gd name="T56" fmla="*/ 412 w 687"/>
                <a:gd name="T57" fmla="*/ 426 h 665"/>
                <a:gd name="T58" fmla="*/ 275 w 687"/>
                <a:gd name="T59" fmla="*/ 509 h 665"/>
                <a:gd name="T60" fmla="*/ 282 w 687"/>
                <a:gd name="T61" fmla="*/ 399 h 665"/>
                <a:gd name="T62" fmla="*/ 450 w 687"/>
                <a:gd name="T63" fmla="*/ 103 h 665"/>
                <a:gd name="T64" fmla="*/ 484 w 687"/>
                <a:gd name="T65" fmla="*/ 143 h 665"/>
                <a:gd name="T66" fmla="*/ 476 w 687"/>
                <a:gd name="T67" fmla="*/ 113 h 665"/>
                <a:gd name="T68" fmla="*/ 451 w 687"/>
                <a:gd name="T69" fmla="*/ 152 h 665"/>
                <a:gd name="T70" fmla="*/ 524 w 687"/>
                <a:gd name="T71" fmla="*/ 117 h 665"/>
                <a:gd name="T72" fmla="*/ 422 w 687"/>
                <a:gd name="T73" fmla="*/ 95 h 665"/>
                <a:gd name="T74" fmla="*/ 194 w 687"/>
                <a:gd name="T75" fmla="*/ 435 h 665"/>
                <a:gd name="T76" fmla="*/ 114 w 687"/>
                <a:gd name="T77" fmla="*/ 541 h 665"/>
                <a:gd name="T78" fmla="*/ 172 w 687"/>
                <a:gd name="T79" fmla="*/ 338 h 665"/>
                <a:gd name="T80" fmla="*/ 253 w 687"/>
                <a:gd name="T81" fmla="*/ 301 h 665"/>
                <a:gd name="T82" fmla="*/ 174 w 687"/>
                <a:gd name="T83" fmla="*/ 287 h 665"/>
                <a:gd name="T84" fmla="*/ 192 w 687"/>
                <a:gd name="T85" fmla="*/ 131 h 665"/>
                <a:gd name="T86" fmla="*/ 288 w 687"/>
                <a:gd name="T87" fmla="*/ 107 h 665"/>
                <a:gd name="T88" fmla="*/ 341 w 687"/>
                <a:gd name="T89" fmla="*/ 20 h 665"/>
                <a:gd name="T90" fmla="*/ 269 w 687"/>
                <a:gd name="T91" fmla="*/ 86 h 665"/>
                <a:gd name="T92" fmla="*/ 153 w 687"/>
                <a:gd name="T93" fmla="*/ 144 h 665"/>
                <a:gd name="T94" fmla="*/ 137 w 687"/>
                <a:gd name="T95" fmla="*/ 387 h 665"/>
                <a:gd name="T96" fmla="*/ 61 w 687"/>
                <a:gd name="T97" fmla="*/ 357 h 665"/>
                <a:gd name="T98" fmla="*/ 92 w 687"/>
                <a:gd name="T99" fmla="*/ 253 h 665"/>
                <a:gd name="T100" fmla="*/ 36 w 687"/>
                <a:gd name="T101" fmla="*/ 200 h 665"/>
                <a:gd name="T102" fmla="*/ 73 w 687"/>
                <a:gd name="T103" fmla="*/ 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665">
                  <a:moveTo>
                    <a:pt x="527" y="471"/>
                  </a:moveTo>
                  <a:cubicBezTo>
                    <a:pt x="516" y="465"/>
                    <a:pt x="507" y="462"/>
                    <a:pt x="499" y="455"/>
                  </a:cubicBezTo>
                  <a:cubicBezTo>
                    <a:pt x="499" y="455"/>
                    <a:pt x="499" y="455"/>
                    <a:pt x="499" y="455"/>
                  </a:cubicBezTo>
                  <a:cubicBezTo>
                    <a:pt x="490" y="447"/>
                    <a:pt x="490" y="430"/>
                    <a:pt x="499" y="421"/>
                  </a:cubicBezTo>
                  <a:cubicBezTo>
                    <a:pt x="506" y="412"/>
                    <a:pt x="514" y="408"/>
                    <a:pt x="522" y="408"/>
                  </a:cubicBezTo>
                  <a:cubicBezTo>
                    <a:pt x="526" y="408"/>
                    <a:pt x="530" y="409"/>
                    <a:pt x="533" y="411"/>
                  </a:cubicBezTo>
                  <a:cubicBezTo>
                    <a:pt x="535" y="412"/>
                    <a:pt x="537" y="414"/>
                    <a:pt x="538" y="415"/>
                  </a:cubicBezTo>
                  <a:cubicBezTo>
                    <a:pt x="547" y="423"/>
                    <a:pt x="549" y="433"/>
                    <a:pt x="543" y="446"/>
                  </a:cubicBezTo>
                  <a:cubicBezTo>
                    <a:pt x="539" y="454"/>
                    <a:pt x="534" y="461"/>
                    <a:pt x="527" y="471"/>
                  </a:cubicBezTo>
                  <a:moveTo>
                    <a:pt x="211" y="330"/>
                  </a:moveTo>
                  <a:cubicBezTo>
                    <a:pt x="203" y="330"/>
                    <a:pt x="195" y="326"/>
                    <a:pt x="187" y="318"/>
                  </a:cubicBezTo>
                  <a:cubicBezTo>
                    <a:pt x="185" y="317"/>
                    <a:pt x="183" y="315"/>
                    <a:pt x="181" y="313"/>
                  </a:cubicBezTo>
                  <a:cubicBezTo>
                    <a:pt x="190" y="299"/>
                    <a:pt x="200" y="292"/>
                    <a:pt x="210" y="292"/>
                  </a:cubicBezTo>
                  <a:cubicBezTo>
                    <a:pt x="218" y="292"/>
                    <a:pt x="227" y="296"/>
                    <a:pt x="237" y="305"/>
                  </a:cubicBezTo>
                  <a:cubicBezTo>
                    <a:pt x="237" y="305"/>
                    <a:pt x="238" y="306"/>
                    <a:pt x="238" y="306"/>
                  </a:cubicBezTo>
                  <a:cubicBezTo>
                    <a:pt x="231" y="322"/>
                    <a:pt x="222" y="330"/>
                    <a:pt x="211" y="330"/>
                  </a:cubicBezTo>
                  <a:moveTo>
                    <a:pt x="65" y="245"/>
                  </a:moveTo>
                  <a:cubicBezTo>
                    <a:pt x="60" y="245"/>
                    <a:pt x="55" y="243"/>
                    <a:pt x="51" y="239"/>
                  </a:cubicBezTo>
                  <a:cubicBezTo>
                    <a:pt x="50" y="239"/>
                    <a:pt x="49" y="238"/>
                    <a:pt x="48" y="237"/>
                  </a:cubicBezTo>
                  <a:cubicBezTo>
                    <a:pt x="45" y="234"/>
                    <a:pt x="46" y="226"/>
                    <a:pt x="46" y="223"/>
                  </a:cubicBezTo>
                  <a:cubicBezTo>
                    <a:pt x="53" y="216"/>
                    <a:pt x="62" y="212"/>
                    <a:pt x="68" y="212"/>
                  </a:cubicBezTo>
                  <a:cubicBezTo>
                    <a:pt x="71" y="212"/>
                    <a:pt x="74" y="213"/>
                    <a:pt x="76" y="215"/>
                  </a:cubicBezTo>
                  <a:cubicBezTo>
                    <a:pt x="76" y="215"/>
                    <a:pt x="77" y="215"/>
                    <a:pt x="77" y="215"/>
                  </a:cubicBezTo>
                  <a:cubicBezTo>
                    <a:pt x="82" y="221"/>
                    <a:pt x="82" y="234"/>
                    <a:pt x="76" y="240"/>
                  </a:cubicBezTo>
                  <a:cubicBezTo>
                    <a:pt x="73" y="244"/>
                    <a:pt x="69" y="245"/>
                    <a:pt x="65" y="245"/>
                  </a:cubicBezTo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0" y="2"/>
                    <a:pt x="53" y="10"/>
                    <a:pt x="56" y="15"/>
                  </a:cubicBezTo>
                  <a:cubicBezTo>
                    <a:pt x="68" y="38"/>
                    <a:pt x="63" y="60"/>
                    <a:pt x="56" y="81"/>
                  </a:cubicBezTo>
                  <a:cubicBezTo>
                    <a:pt x="50" y="97"/>
                    <a:pt x="41" y="113"/>
                    <a:pt x="33" y="128"/>
                  </a:cubicBezTo>
                  <a:cubicBezTo>
                    <a:pt x="15" y="158"/>
                    <a:pt x="7" y="189"/>
                    <a:pt x="16" y="224"/>
                  </a:cubicBezTo>
                  <a:cubicBezTo>
                    <a:pt x="17" y="229"/>
                    <a:pt x="17" y="236"/>
                    <a:pt x="15" y="241"/>
                  </a:cubicBezTo>
                  <a:cubicBezTo>
                    <a:pt x="0" y="277"/>
                    <a:pt x="9" y="311"/>
                    <a:pt x="30" y="342"/>
                  </a:cubicBezTo>
                  <a:cubicBezTo>
                    <a:pt x="36" y="351"/>
                    <a:pt x="42" y="359"/>
                    <a:pt x="47" y="367"/>
                  </a:cubicBezTo>
                  <a:cubicBezTo>
                    <a:pt x="71" y="402"/>
                    <a:pt x="78" y="440"/>
                    <a:pt x="72" y="481"/>
                  </a:cubicBezTo>
                  <a:cubicBezTo>
                    <a:pt x="70" y="496"/>
                    <a:pt x="68" y="512"/>
                    <a:pt x="62" y="526"/>
                  </a:cubicBezTo>
                  <a:cubicBezTo>
                    <a:pt x="60" y="531"/>
                    <a:pt x="62" y="540"/>
                    <a:pt x="65" y="545"/>
                  </a:cubicBezTo>
                  <a:cubicBezTo>
                    <a:pt x="71" y="556"/>
                    <a:pt x="75" y="566"/>
                    <a:pt x="69" y="579"/>
                  </a:cubicBezTo>
                  <a:cubicBezTo>
                    <a:pt x="65" y="584"/>
                    <a:pt x="67" y="593"/>
                    <a:pt x="67" y="602"/>
                  </a:cubicBezTo>
                  <a:cubicBezTo>
                    <a:pt x="71" y="599"/>
                    <a:pt x="75" y="598"/>
                    <a:pt x="79" y="598"/>
                  </a:cubicBezTo>
                  <a:cubicBezTo>
                    <a:pt x="82" y="598"/>
                    <a:pt x="86" y="600"/>
                    <a:pt x="88" y="602"/>
                  </a:cubicBezTo>
                  <a:cubicBezTo>
                    <a:pt x="91" y="605"/>
                    <a:pt x="94" y="609"/>
                    <a:pt x="96" y="613"/>
                  </a:cubicBezTo>
                  <a:cubicBezTo>
                    <a:pt x="90" y="618"/>
                    <a:pt x="85" y="623"/>
                    <a:pt x="79" y="628"/>
                  </a:cubicBezTo>
                  <a:cubicBezTo>
                    <a:pt x="80" y="631"/>
                    <a:pt x="81" y="633"/>
                    <a:pt x="83" y="635"/>
                  </a:cubicBezTo>
                  <a:cubicBezTo>
                    <a:pt x="85" y="637"/>
                    <a:pt x="88" y="638"/>
                    <a:pt x="90" y="638"/>
                  </a:cubicBezTo>
                  <a:cubicBezTo>
                    <a:pt x="93" y="638"/>
                    <a:pt x="96" y="637"/>
                    <a:pt x="99" y="636"/>
                  </a:cubicBezTo>
                  <a:cubicBezTo>
                    <a:pt x="102" y="635"/>
                    <a:pt x="106" y="634"/>
                    <a:pt x="109" y="634"/>
                  </a:cubicBezTo>
                  <a:cubicBezTo>
                    <a:pt x="111" y="634"/>
                    <a:pt x="113" y="634"/>
                    <a:pt x="115" y="636"/>
                  </a:cubicBezTo>
                  <a:cubicBezTo>
                    <a:pt x="113" y="643"/>
                    <a:pt x="112" y="651"/>
                    <a:pt x="110" y="659"/>
                  </a:cubicBezTo>
                  <a:cubicBezTo>
                    <a:pt x="111" y="660"/>
                    <a:pt x="112" y="661"/>
                    <a:pt x="113" y="661"/>
                  </a:cubicBezTo>
                  <a:cubicBezTo>
                    <a:pt x="115" y="664"/>
                    <a:pt x="118" y="665"/>
                    <a:pt x="121" y="665"/>
                  </a:cubicBezTo>
                  <a:cubicBezTo>
                    <a:pt x="126" y="665"/>
                    <a:pt x="131" y="663"/>
                    <a:pt x="135" y="662"/>
                  </a:cubicBezTo>
                  <a:cubicBezTo>
                    <a:pt x="154" y="609"/>
                    <a:pt x="198" y="586"/>
                    <a:pt x="247" y="571"/>
                  </a:cubicBezTo>
                  <a:cubicBezTo>
                    <a:pt x="251" y="569"/>
                    <a:pt x="256" y="568"/>
                    <a:pt x="261" y="568"/>
                  </a:cubicBezTo>
                  <a:cubicBezTo>
                    <a:pt x="264" y="568"/>
                    <a:pt x="267" y="569"/>
                    <a:pt x="269" y="569"/>
                  </a:cubicBezTo>
                  <a:cubicBezTo>
                    <a:pt x="290" y="573"/>
                    <a:pt x="310" y="575"/>
                    <a:pt x="330" y="575"/>
                  </a:cubicBezTo>
                  <a:cubicBezTo>
                    <a:pt x="362" y="575"/>
                    <a:pt x="392" y="570"/>
                    <a:pt x="423" y="561"/>
                  </a:cubicBezTo>
                  <a:cubicBezTo>
                    <a:pt x="461" y="550"/>
                    <a:pt x="495" y="531"/>
                    <a:pt x="523" y="502"/>
                  </a:cubicBezTo>
                  <a:cubicBezTo>
                    <a:pt x="532" y="493"/>
                    <a:pt x="541" y="490"/>
                    <a:pt x="553" y="487"/>
                  </a:cubicBezTo>
                  <a:cubicBezTo>
                    <a:pt x="579" y="480"/>
                    <a:pt x="606" y="472"/>
                    <a:pt x="631" y="462"/>
                  </a:cubicBezTo>
                  <a:cubicBezTo>
                    <a:pt x="641" y="458"/>
                    <a:pt x="651" y="448"/>
                    <a:pt x="656" y="438"/>
                  </a:cubicBezTo>
                  <a:cubicBezTo>
                    <a:pt x="666" y="417"/>
                    <a:pt x="674" y="396"/>
                    <a:pt x="681" y="374"/>
                  </a:cubicBezTo>
                  <a:cubicBezTo>
                    <a:pt x="687" y="354"/>
                    <a:pt x="678" y="337"/>
                    <a:pt x="664" y="322"/>
                  </a:cubicBezTo>
                  <a:cubicBezTo>
                    <a:pt x="663" y="322"/>
                    <a:pt x="663" y="322"/>
                    <a:pt x="663" y="321"/>
                  </a:cubicBezTo>
                  <a:cubicBezTo>
                    <a:pt x="656" y="315"/>
                    <a:pt x="647" y="312"/>
                    <a:pt x="639" y="312"/>
                  </a:cubicBezTo>
                  <a:cubicBezTo>
                    <a:pt x="625" y="312"/>
                    <a:pt x="612" y="320"/>
                    <a:pt x="606" y="333"/>
                  </a:cubicBezTo>
                  <a:cubicBezTo>
                    <a:pt x="604" y="338"/>
                    <a:pt x="604" y="343"/>
                    <a:pt x="607" y="345"/>
                  </a:cubicBezTo>
                  <a:cubicBezTo>
                    <a:pt x="608" y="346"/>
                    <a:pt x="610" y="347"/>
                    <a:pt x="612" y="347"/>
                  </a:cubicBezTo>
                  <a:cubicBezTo>
                    <a:pt x="613" y="347"/>
                    <a:pt x="613" y="347"/>
                    <a:pt x="614" y="347"/>
                  </a:cubicBezTo>
                  <a:cubicBezTo>
                    <a:pt x="619" y="347"/>
                    <a:pt x="626" y="345"/>
                    <a:pt x="630" y="341"/>
                  </a:cubicBezTo>
                  <a:cubicBezTo>
                    <a:pt x="637" y="336"/>
                    <a:pt x="641" y="333"/>
                    <a:pt x="645" y="333"/>
                  </a:cubicBezTo>
                  <a:cubicBezTo>
                    <a:pt x="646" y="333"/>
                    <a:pt x="648" y="334"/>
                    <a:pt x="650" y="336"/>
                  </a:cubicBezTo>
                  <a:cubicBezTo>
                    <a:pt x="652" y="338"/>
                    <a:pt x="654" y="340"/>
                    <a:pt x="656" y="344"/>
                  </a:cubicBezTo>
                  <a:cubicBezTo>
                    <a:pt x="659" y="350"/>
                    <a:pt x="662" y="357"/>
                    <a:pt x="661" y="363"/>
                  </a:cubicBezTo>
                  <a:cubicBezTo>
                    <a:pt x="660" y="375"/>
                    <a:pt x="657" y="386"/>
                    <a:pt x="655" y="397"/>
                  </a:cubicBezTo>
                  <a:cubicBezTo>
                    <a:pt x="646" y="432"/>
                    <a:pt x="624" y="453"/>
                    <a:pt x="588" y="460"/>
                  </a:cubicBezTo>
                  <a:cubicBezTo>
                    <a:pt x="579" y="462"/>
                    <a:pt x="570" y="466"/>
                    <a:pt x="557" y="471"/>
                  </a:cubicBezTo>
                  <a:cubicBezTo>
                    <a:pt x="560" y="462"/>
                    <a:pt x="561" y="456"/>
                    <a:pt x="562" y="451"/>
                  </a:cubicBezTo>
                  <a:cubicBezTo>
                    <a:pt x="569" y="433"/>
                    <a:pt x="563" y="414"/>
                    <a:pt x="548" y="401"/>
                  </a:cubicBezTo>
                  <a:cubicBezTo>
                    <a:pt x="545" y="398"/>
                    <a:pt x="541" y="395"/>
                    <a:pt x="536" y="393"/>
                  </a:cubicBezTo>
                  <a:cubicBezTo>
                    <a:pt x="532" y="391"/>
                    <a:pt x="527" y="390"/>
                    <a:pt x="522" y="390"/>
                  </a:cubicBezTo>
                  <a:cubicBezTo>
                    <a:pt x="507" y="390"/>
                    <a:pt x="491" y="397"/>
                    <a:pt x="482" y="410"/>
                  </a:cubicBezTo>
                  <a:cubicBezTo>
                    <a:pt x="468" y="431"/>
                    <a:pt x="470" y="451"/>
                    <a:pt x="488" y="467"/>
                  </a:cubicBezTo>
                  <a:cubicBezTo>
                    <a:pt x="491" y="469"/>
                    <a:pt x="494" y="472"/>
                    <a:pt x="497" y="474"/>
                  </a:cubicBezTo>
                  <a:cubicBezTo>
                    <a:pt x="502" y="477"/>
                    <a:pt x="508" y="480"/>
                    <a:pt x="515" y="484"/>
                  </a:cubicBezTo>
                  <a:cubicBezTo>
                    <a:pt x="495" y="501"/>
                    <a:pt x="481" y="520"/>
                    <a:pt x="456" y="527"/>
                  </a:cubicBezTo>
                  <a:cubicBezTo>
                    <a:pt x="440" y="531"/>
                    <a:pt x="426" y="542"/>
                    <a:pt x="411" y="547"/>
                  </a:cubicBezTo>
                  <a:cubicBezTo>
                    <a:pt x="387" y="556"/>
                    <a:pt x="362" y="559"/>
                    <a:pt x="338" y="559"/>
                  </a:cubicBezTo>
                  <a:cubicBezTo>
                    <a:pt x="320" y="559"/>
                    <a:pt x="302" y="557"/>
                    <a:pt x="284" y="554"/>
                  </a:cubicBezTo>
                  <a:cubicBezTo>
                    <a:pt x="275" y="553"/>
                    <a:pt x="267" y="552"/>
                    <a:pt x="258" y="552"/>
                  </a:cubicBezTo>
                  <a:cubicBezTo>
                    <a:pt x="237" y="552"/>
                    <a:pt x="217" y="557"/>
                    <a:pt x="197" y="568"/>
                  </a:cubicBezTo>
                  <a:cubicBezTo>
                    <a:pt x="194" y="570"/>
                    <a:pt x="190" y="571"/>
                    <a:pt x="186" y="571"/>
                  </a:cubicBezTo>
                  <a:cubicBezTo>
                    <a:pt x="185" y="571"/>
                    <a:pt x="183" y="571"/>
                    <a:pt x="181" y="571"/>
                  </a:cubicBezTo>
                  <a:cubicBezTo>
                    <a:pt x="186" y="567"/>
                    <a:pt x="189" y="562"/>
                    <a:pt x="194" y="560"/>
                  </a:cubicBezTo>
                  <a:cubicBezTo>
                    <a:pt x="216" y="549"/>
                    <a:pt x="239" y="538"/>
                    <a:pt x="262" y="529"/>
                  </a:cubicBezTo>
                  <a:cubicBezTo>
                    <a:pt x="264" y="528"/>
                    <a:pt x="267" y="528"/>
                    <a:pt x="269" y="528"/>
                  </a:cubicBezTo>
                  <a:cubicBezTo>
                    <a:pt x="275" y="528"/>
                    <a:pt x="281" y="529"/>
                    <a:pt x="287" y="529"/>
                  </a:cubicBezTo>
                  <a:cubicBezTo>
                    <a:pt x="301" y="530"/>
                    <a:pt x="315" y="533"/>
                    <a:pt x="329" y="533"/>
                  </a:cubicBezTo>
                  <a:cubicBezTo>
                    <a:pt x="332" y="533"/>
                    <a:pt x="334" y="533"/>
                    <a:pt x="337" y="532"/>
                  </a:cubicBezTo>
                  <a:cubicBezTo>
                    <a:pt x="371" y="530"/>
                    <a:pt x="394" y="510"/>
                    <a:pt x="408" y="480"/>
                  </a:cubicBezTo>
                  <a:cubicBezTo>
                    <a:pt x="413" y="469"/>
                    <a:pt x="420" y="457"/>
                    <a:pt x="424" y="445"/>
                  </a:cubicBezTo>
                  <a:cubicBezTo>
                    <a:pt x="435" y="416"/>
                    <a:pt x="439" y="387"/>
                    <a:pt x="413" y="364"/>
                  </a:cubicBezTo>
                  <a:cubicBezTo>
                    <a:pt x="411" y="363"/>
                    <a:pt x="410" y="362"/>
                    <a:pt x="409" y="361"/>
                  </a:cubicBezTo>
                  <a:cubicBezTo>
                    <a:pt x="419" y="342"/>
                    <a:pt x="435" y="334"/>
                    <a:pt x="452" y="328"/>
                  </a:cubicBezTo>
                  <a:cubicBezTo>
                    <a:pt x="482" y="316"/>
                    <a:pt x="497" y="293"/>
                    <a:pt x="500" y="262"/>
                  </a:cubicBezTo>
                  <a:cubicBezTo>
                    <a:pt x="501" y="246"/>
                    <a:pt x="500" y="230"/>
                    <a:pt x="500" y="215"/>
                  </a:cubicBezTo>
                  <a:cubicBezTo>
                    <a:pt x="498" y="214"/>
                    <a:pt x="496" y="214"/>
                    <a:pt x="495" y="214"/>
                  </a:cubicBezTo>
                  <a:cubicBezTo>
                    <a:pt x="489" y="214"/>
                    <a:pt x="486" y="217"/>
                    <a:pt x="486" y="223"/>
                  </a:cubicBezTo>
                  <a:cubicBezTo>
                    <a:pt x="485" y="231"/>
                    <a:pt x="486" y="239"/>
                    <a:pt x="487" y="246"/>
                  </a:cubicBezTo>
                  <a:cubicBezTo>
                    <a:pt x="487" y="279"/>
                    <a:pt x="473" y="303"/>
                    <a:pt x="442" y="312"/>
                  </a:cubicBezTo>
                  <a:cubicBezTo>
                    <a:pt x="420" y="319"/>
                    <a:pt x="403" y="330"/>
                    <a:pt x="386" y="346"/>
                  </a:cubicBezTo>
                  <a:cubicBezTo>
                    <a:pt x="377" y="354"/>
                    <a:pt x="376" y="358"/>
                    <a:pt x="386" y="367"/>
                  </a:cubicBezTo>
                  <a:cubicBezTo>
                    <a:pt x="386" y="367"/>
                    <a:pt x="386" y="367"/>
                    <a:pt x="386" y="367"/>
                  </a:cubicBezTo>
                  <a:cubicBezTo>
                    <a:pt x="388" y="369"/>
                    <a:pt x="390" y="370"/>
                    <a:pt x="391" y="371"/>
                  </a:cubicBezTo>
                  <a:cubicBezTo>
                    <a:pt x="395" y="374"/>
                    <a:pt x="398" y="376"/>
                    <a:pt x="401" y="379"/>
                  </a:cubicBezTo>
                  <a:cubicBezTo>
                    <a:pt x="415" y="392"/>
                    <a:pt x="417" y="403"/>
                    <a:pt x="412" y="426"/>
                  </a:cubicBezTo>
                  <a:cubicBezTo>
                    <a:pt x="407" y="450"/>
                    <a:pt x="396" y="472"/>
                    <a:pt x="380" y="490"/>
                  </a:cubicBezTo>
                  <a:cubicBezTo>
                    <a:pt x="365" y="507"/>
                    <a:pt x="346" y="518"/>
                    <a:pt x="325" y="518"/>
                  </a:cubicBezTo>
                  <a:cubicBezTo>
                    <a:pt x="318" y="518"/>
                    <a:pt x="311" y="517"/>
                    <a:pt x="304" y="515"/>
                  </a:cubicBezTo>
                  <a:cubicBezTo>
                    <a:pt x="293" y="511"/>
                    <a:pt x="284" y="509"/>
                    <a:pt x="275" y="509"/>
                  </a:cubicBezTo>
                  <a:cubicBezTo>
                    <a:pt x="254" y="509"/>
                    <a:pt x="236" y="517"/>
                    <a:pt x="217" y="526"/>
                  </a:cubicBezTo>
                  <a:cubicBezTo>
                    <a:pt x="187" y="540"/>
                    <a:pt x="164" y="562"/>
                    <a:pt x="140" y="590"/>
                  </a:cubicBezTo>
                  <a:cubicBezTo>
                    <a:pt x="146" y="553"/>
                    <a:pt x="157" y="523"/>
                    <a:pt x="173" y="494"/>
                  </a:cubicBezTo>
                  <a:cubicBezTo>
                    <a:pt x="198" y="449"/>
                    <a:pt x="239" y="423"/>
                    <a:pt x="282" y="399"/>
                  </a:cubicBezTo>
                  <a:cubicBezTo>
                    <a:pt x="304" y="386"/>
                    <a:pt x="320" y="371"/>
                    <a:pt x="332" y="348"/>
                  </a:cubicBezTo>
                  <a:cubicBezTo>
                    <a:pt x="348" y="317"/>
                    <a:pt x="352" y="283"/>
                    <a:pt x="359" y="250"/>
                  </a:cubicBezTo>
                  <a:cubicBezTo>
                    <a:pt x="363" y="235"/>
                    <a:pt x="365" y="219"/>
                    <a:pt x="369" y="203"/>
                  </a:cubicBezTo>
                  <a:cubicBezTo>
                    <a:pt x="382" y="158"/>
                    <a:pt x="405" y="122"/>
                    <a:pt x="450" y="103"/>
                  </a:cubicBezTo>
                  <a:cubicBezTo>
                    <a:pt x="459" y="100"/>
                    <a:pt x="466" y="98"/>
                    <a:pt x="473" y="98"/>
                  </a:cubicBezTo>
                  <a:cubicBezTo>
                    <a:pt x="481" y="98"/>
                    <a:pt x="487" y="100"/>
                    <a:pt x="493" y="106"/>
                  </a:cubicBezTo>
                  <a:cubicBezTo>
                    <a:pt x="498" y="110"/>
                    <a:pt x="502" y="115"/>
                    <a:pt x="506" y="122"/>
                  </a:cubicBezTo>
                  <a:cubicBezTo>
                    <a:pt x="497" y="137"/>
                    <a:pt x="492" y="143"/>
                    <a:pt x="484" y="143"/>
                  </a:cubicBezTo>
                  <a:cubicBezTo>
                    <a:pt x="479" y="143"/>
                    <a:pt x="473" y="141"/>
                    <a:pt x="464" y="136"/>
                  </a:cubicBezTo>
                  <a:cubicBezTo>
                    <a:pt x="468" y="132"/>
                    <a:pt x="472" y="129"/>
                    <a:pt x="475" y="125"/>
                  </a:cubicBezTo>
                  <a:cubicBezTo>
                    <a:pt x="477" y="123"/>
                    <a:pt x="479" y="119"/>
                    <a:pt x="479" y="116"/>
                  </a:cubicBezTo>
                  <a:cubicBezTo>
                    <a:pt x="478" y="115"/>
                    <a:pt x="477" y="114"/>
                    <a:pt x="476" y="113"/>
                  </a:cubicBezTo>
                  <a:cubicBezTo>
                    <a:pt x="475" y="112"/>
                    <a:pt x="472" y="111"/>
                    <a:pt x="470" y="110"/>
                  </a:cubicBezTo>
                  <a:cubicBezTo>
                    <a:pt x="469" y="110"/>
                    <a:pt x="468" y="110"/>
                    <a:pt x="467" y="110"/>
                  </a:cubicBezTo>
                  <a:cubicBezTo>
                    <a:pt x="457" y="110"/>
                    <a:pt x="447" y="117"/>
                    <a:pt x="444" y="124"/>
                  </a:cubicBezTo>
                  <a:cubicBezTo>
                    <a:pt x="440" y="133"/>
                    <a:pt x="443" y="145"/>
                    <a:pt x="451" y="152"/>
                  </a:cubicBezTo>
                  <a:cubicBezTo>
                    <a:pt x="452" y="153"/>
                    <a:pt x="453" y="154"/>
                    <a:pt x="454" y="154"/>
                  </a:cubicBezTo>
                  <a:cubicBezTo>
                    <a:pt x="463" y="160"/>
                    <a:pt x="472" y="162"/>
                    <a:pt x="481" y="162"/>
                  </a:cubicBezTo>
                  <a:cubicBezTo>
                    <a:pt x="489" y="162"/>
                    <a:pt x="496" y="161"/>
                    <a:pt x="502" y="157"/>
                  </a:cubicBezTo>
                  <a:cubicBezTo>
                    <a:pt x="517" y="149"/>
                    <a:pt x="521" y="132"/>
                    <a:pt x="524" y="117"/>
                  </a:cubicBezTo>
                  <a:cubicBezTo>
                    <a:pt x="525" y="113"/>
                    <a:pt x="523" y="109"/>
                    <a:pt x="521" y="106"/>
                  </a:cubicBezTo>
                  <a:cubicBezTo>
                    <a:pt x="519" y="104"/>
                    <a:pt x="516" y="101"/>
                    <a:pt x="513" y="99"/>
                  </a:cubicBezTo>
                  <a:cubicBezTo>
                    <a:pt x="500" y="87"/>
                    <a:pt x="483" y="80"/>
                    <a:pt x="466" y="80"/>
                  </a:cubicBezTo>
                  <a:cubicBezTo>
                    <a:pt x="451" y="80"/>
                    <a:pt x="436" y="85"/>
                    <a:pt x="422" y="95"/>
                  </a:cubicBezTo>
                  <a:cubicBezTo>
                    <a:pt x="377" y="128"/>
                    <a:pt x="354" y="172"/>
                    <a:pt x="345" y="228"/>
                  </a:cubicBezTo>
                  <a:cubicBezTo>
                    <a:pt x="339" y="263"/>
                    <a:pt x="334" y="300"/>
                    <a:pt x="318" y="333"/>
                  </a:cubicBezTo>
                  <a:cubicBezTo>
                    <a:pt x="306" y="358"/>
                    <a:pt x="286" y="376"/>
                    <a:pt x="262" y="390"/>
                  </a:cubicBezTo>
                  <a:cubicBezTo>
                    <a:pt x="238" y="403"/>
                    <a:pt x="213" y="416"/>
                    <a:pt x="194" y="435"/>
                  </a:cubicBezTo>
                  <a:cubicBezTo>
                    <a:pt x="179" y="450"/>
                    <a:pt x="160" y="465"/>
                    <a:pt x="154" y="489"/>
                  </a:cubicBezTo>
                  <a:cubicBezTo>
                    <a:pt x="154" y="489"/>
                    <a:pt x="154" y="490"/>
                    <a:pt x="153" y="491"/>
                  </a:cubicBezTo>
                  <a:cubicBezTo>
                    <a:pt x="136" y="517"/>
                    <a:pt x="130" y="547"/>
                    <a:pt x="122" y="579"/>
                  </a:cubicBezTo>
                  <a:cubicBezTo>
                    <a:pt x="109" y="567"/>
                    <a:pt x="109" y="554"/>
                    <a:pt x="114" y="541"/>
                  </a:cubicBezTo>
                  <a:cubicBezTo>
                    <a:pt x="125" y="505"/>
                    <a:pt x="136" y="468"/>
                    <a:pt x="146" y="432"/>
                  </a:cubicBezTo>
                  <a:cubicBezTo>
                    <a:pt x="151" y="415"/>
                    <a:pt x="152" y="398"/>
                    <a:pt x="155" y="380"/>
                  </a:cubicBezTo>
                  <a:cubicBezTo>
                    <a:pt x="156" y="376"/>
                    <a:pt x="155" y="371"/>
                    <a:pt x="156" y="367"/>
                  </a:cubicBezTo>
                  <a:cubicBezTo>
                    <a:pt x="160" y="346"/>
                    <a:pt x="162" y="338"/>
                    <a:pt x="172" y="338"/>
                  </a:cubicBezTo>
                  <a:cubicBezTo>
                    <a:pt x="177" y="338"/>
                    <a:pt x="185" y="340"/>
                    <a:pt x="196" y="344"/>
                  </a:cubicBezTo>
                  <a:cubicBezTo>
                    <a:pt x="205" y="347"/>
                    <a:pt x="212" y="349"/>
                    <a:pt x="218" y="349"/>
                  </a:cubicBezTo>
                  <a:cubicBezTo>
                    <a:pt x="228" y="349"/>
                    <a:pt x="234" y="344"/>
                    <a:pt x="243" y="334"/>
                  </a:cubicBezTo>
                  <a:cubicBezTo>
                    <a:pt x="251" y="325"/>
                    <a:pt x="260" y="314"/>
                    <a:pt x="253" y="301"/>
                  </a:cubicBezTo>
                  <a:cubicBezTo>
                    <a:pt x="250" y="295"/>
                    <a:pt x="245" y="289"/>
                    <a:pt x="240" y="284"/>
                  </a:cubicBezTo>
                  <a:cubicBezTo>
                    <a:pt x="235" y="279"/>
                    <a:pt x="228" y="276"/>
                    <a:pt x="220" y="275"/>
                  </a:cubicBezTo>
                  <a:cubicBezTo>
                    <a:pt x="215" y="274"/>
                    <a:pt x="210" y="273"/>
                    <a:pt x="205" y="273"/>
                  </a:cubicBezTo>
                  <a:cubicBezTo>
                    <a:pt x="193" y="273"/>
                    <a:pt x="182" y="276"/>
                    <a:pt x="174" y="287"/>
                  </a:cubicBezTo>
                  <a:cubicBezTo>
                    <a:pt x="170" y="292"/>
                    <a:pt x="165" y="295"/>
                    <a:pt x="159" y="299"/>
                  </a:cubicBezTo>
                  <a:cubicBezTo>
                    <a:pt x="156" y="292"/>
                    <a:pt x="153" y="287"/>
                    <a:pt x="152" y="281"/>
                  </a:cubicBezTo>
                  <a:cubicBezTo>
                    <a:pt x="147" y="251"/>
                    <a:pt x="143" y="220"/>
                    <a:pt x="152" y="190"/>
                  </a:cubicBezTo>
                  <a:cubicBezTo>
                    <a:pt x="158" y="166"/>
                    <a:pt x="173" y="147"/>
                    <a:pt x="192" y="131"/>
                  </a:cubicBezTo>
                  <a:cubicBezTo>
                    <a:pt x="198" y="125"/>
                    <a:pt x="206" y="121"/>
                    <a:pt x="212" y="116"/>
                  </a:cubicBezTo>
                  <a:cubicBezTo>
                    <a:pt x="224" y="107"/>
                    <a:pt x="237" y="102"/>
                    <a:pt x="251" y="102"/>
                  </a:cubicBezTo>
                  <a:cubicBezTo>
                    <a:pt x="257" y="102"/>
                    <a:pt x="263" y="103"/>
                    <a:pt x="270" y="105"/>
                  </a:cubicBezTo>
                  <a:cubicBezTo>
                    <a:pt x="276" y="106"/>
                    <a:pt x="282" y="107"/>
                    <a:pt x="288" y="107"/>
                  </a:cubicBezTo>
                  <a:cubicBezTo>
                    <a:pt x="316" y="107"/>
                    <a:pt x="340" y="91"/>
                    <a:pt x="352" y="63"/>
                  </a:cubicBezTo>
                  <a:cubicBezTo>
                    <a:pt x="356" y="53"/>
                    <a:pt x="353" y="40"/>
                    <a:pt x="352" y="28"/>
                  </a:cubicBezTo>
                  <a:cubicBezTo>
                    <a:pt x="352" y="27"/>
                    <a:pt x="352" y="27"/>
                    <a:pt x="351" y="26"/>
                  </a:cubicBezTo>
                  <a:cubicBezTo>
                    <a:pt x="349" y="24"/>
                    <a:pt x="344" y="22"/>
                    <a:pt x="341" y="20"/>
                  </a:cubicBezTo>
                  <a:cubicBezTo>
                    <a:pt x="339" y="24"/>
                    <a:pt x="335" y="28"/>
                    <a:pt x="336" y="31"/>
                  </a:cubicBezTo>
                  <a:cubicBezTo>
                    <a:pt x="341" y="50"/>
                    <a:pt x="333" y="63"/>
                    <a:pt x="320" y="73"/>
                  </a:cubicBezTo>
                  <a:cubicBezTo>
                    <a:pt x="309" y="81"/>
                    <a:pt x="296" y="88"/>
                    <a:pt x="282" y="88"/>
                  </a:cubicBezTo>
                  <a:cubicBezTo>
                    <a:pt x="278" y="88"/>
                    <a:pt x="273" y="87"/>
                    <a:pt x="269" y="86"/>
                  </a:cubicBezTo>
                  <a:cubicBezTo>
                    <a:pt x="264" y="84"/>
                    <a:pt x="258" y="85"/>
                    <a:pt x="253" y="82"/>
                  </a:cubicBezTo>
                  <a:cubicBezTo>
                    <a:pt x="248" y="80"/>
                    <a:pt x="242" y="78"/>
                    <a:pt x="238" y="78"/>
                  </a:cubicBezTo>
                  <a:cubicBezTo>
                    <a:pt x="228" y="78"/>
                    <a:pt x="219" y="83"/>
                    <a:pt x="211" y="90"/>
                  </a:cubicBezTo>
                  <a:cubicBezTo>
                    <a:pt x="192" y="109"/>
                    <a:pt x="169" y="122"/>
                    <a:pt x="153" y="144"/>
                  </a:cubicBezTo>
                  <a:cubicBezTo>
                    <a:pt x="140" y="163"/>
                    <a:pt x="131" y="181"/>
                    <a:pt x="129" y="206"/>
                  </a:cubicBezTo>
                  <a:cubicBezTo>
                    <a:pt x="127" y="243"/>
                    <a:pt x="128" y="279"/>
                    <a:pt x="146" y="313"/>
                  </a:cubicBezTo>
                  <a:cubicBezTo>
                    <a:pt x="149" y="318"/>
                    <a:pt x="149" y="327"/>
                    <a:pt x="146" y="332"/>
                  </a:cubicBezTo>
                  <a:cubicBezTo>
                    <a:pt x="137" y="350"/>
                    <a:pt x="132" y="367"/>
                    <a:pt x="137" y="387"/>
                  </a:cubicBezTo>
                  <a:cubicBezTo>
                    <a:pt x="137" y="389"/>
                    <a:pt x="137" y="391"/>
                    <a:pt x="136" y="393"/>
                  </a:cubicBezTo>
                  <a:cubicBezTo>
                    <a:pt x="129" y="434"/>
                    <a:pt x="118" y="474"/>
                    <a:pt x="96" y="512"/>
                  </a:cubicBezTo>
                  <a:cubicBezTo>
                    <a:pt x="95" y="507"/>
                    <a:pt x="93" y="503"/>
                    <a:pt x="93" y="499"/>
                  </a:cubicBezTo>
                  <a:cubicBezTo>
                    <a:pt x="95" y="449"/>
                    <a:pt x="91" y="401"/>
                    <a:pt x="61" y="357"/>
                  </a:cubicBezTo>
                  <a:cubicBezTo>
                    <a:pt x="51" y="342"/>
                    <a:pt x="41" y="327"/>
                    <a:pt x="33" y="310"/>
                  </a:cubicBezTo>
                  <a:cubicBezTo>
                    <a:pt x="22" y="291"/>
                    <a:pt x="25" y="272"/>
                    <a:pt x="34" y="253"/>
                  </a:cubicBezTo>
                  <a:cubicBezTo>
                    <a:pt x="46" y="258"/>
                    <a:pt x="58" y="264"/>
                    <a:pt x="69" y="264"/>
                  </a:cubicBezTo>
                  <a:cubicBezTo>
                    <a:pt x="77" y="264"/>
                    <a:pt x="84" y="261"/>
                    <a:pt x="92" y="253"/>
                  </a:cubicBezTo>
                  <a:cubicBezTo>
                    <a:pt x="102" y="242"/>
                    <a:pt x="99" y="217"/>
                    <a:pt x="90" y="206"/>
                  </a:cubicBezTo>
                  <a:cubicBezTo>
                    <a:pt x="89" y="204"/>
                    <a:pt x="87" y="202"/>
                    <a:pt x="85" y="201"/>
                  </a:cubicBezTo>
                  <a:cubicBezTo>
                    <a:pt x="79" y="195"/>
                    <a:pt x="72" y="193"/>
                    <a:pt x="64" y="193"/>
                  </a:cubicBezTo>
                  <a:cubicBezTo>
                    <a:pt x="56" y="193"/>
                    <a:pt x="47" y="195"/>
                    <a:pt x="36" y="200"/>
                  </a:cubicBezTo>
                  <a:cubicBezTo>
                    <a:pt x="28" y="191"/>
                    <a:pt x="29" y="180"/>
                    <a:pt x="33" y="171"/>
                  </a:cubicBezTo>
                  <a:cubicBezTo>
                    <a:pt x="42" y="150"/>
                    <a:pt x="52" y="129"/>
                    <a:pt x="62" y="109"/>
                  </a:cubicBezTo>
                  <a:cubicBezTo>
                    <a:pt x="74" y="85"/>
                    <a:pt x="83" y="60"/>
                    <a:pt x="79" y="32"/>
                  </a:cubicBezTo>
                  <a:cubicBezTo>
                    <a:pt x="78" y="24"/>
                    <a:pt x="76" y="16"/>
                    <a:pt x="73" y="8"/>
                  </a:cubicBezTo>
                  <a:cubicBezTo>
                    <a:pt x="72" y="7"/>
                    <a:pt x="71" y="6"/>
                    <a:pt x="70" y="5"/>
                  </a:cubicBezTo>
                  <a:cubicBezTo>
                    <a:pt x="67" y="2"/>
                    <a:pt x="63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5" name="Freeform 480"/>
            <p:cNvSpPr>
              <a:spLocks noEditPoints="1"/>
            </p:cNvSpPr>
            <p:nvPr/>
          </p:nvSpPr>
          <p:spPr bwMode="auto">
            <a:xfrm>
              <a:off x="-1712913" y="2800350"/>
              <a:ext cx="409575" cy="392113"/>
            </a:xfrm>
            <a:custGeom>
              <a:avLst/>
              <a:gdLst>
                <a:gd name="T0" fmla="*/ 422 w 576"/>
                <a:gd name="T1" fmla="*/ 333 h 551"/>
                <a:gd name="T2" fmla="*/ 459 w 576"/>
                <a:gd name="T3" fmla="*/ 352 h 551"/>
                <a:gd name="T4" fmla="*/ 152 w 576"/>
                <a:gd name="T5" fmla="*/ 256 h 551"/>
                <a:gd name="T6" fmla="*/ 177 w 576"/>
                <a:gd name="T7" fmla="*/ 269 h 551"/>
                <a:gd name="T8" fmla="*/ 36 w 576"/>
                <a:gd name="T9" fmla="*/ 186 h 551"/>
                <a:gd name="T10" fmla="*/ 62 w 576"/>
                <a:gd name="T11" fmla="*/ 199 h 551"/>
                <a:gd name="T12" fmla="*/ 36 w 576"/>
                <a:gd name="T13" fmla="*/ 13 h 551"/>
                <a:gd name="T14" fmla="*/ 11 w 576"/>
                <a:gd name="T15" fmla="*/ 202 h 551"/>
                <a:gd name="T16" fmla="*/ 62 w 576"/>
                <a:gd name="T17" fmla="*/ 438 h 551"/>
                <a:gd name="T18" fmla="*/ 79 w 576"/>
                <a:gd name="T19" fmla="*/ 498 h 551"/>
                <a:gd name="T20" fmla="*/ 83 w 576"/>
                <a:gd name="T21" fmla="*/ 528 h 551"/>
                <a:gd name="T22" fmla="*/ 110 w 576"/>
                <a:gd name="T23" fmla="*/ 527 h 551"/>
                <a:gd name="T24" fmla="*/ 128 w 576"/>
                <a:gd name="T25" fmla="*/ 548 h 551"/>
                <a:gd name="T26" fmla="*/ 275 w 576"/>
                <a:gd name="T27" fmla="*/ 469 h 551"/>
                <a:gd name="T28" fmla="*/ 533 w 576"/>
                <a:gd name="T29" fmla="*/ 362 h 551"/>
                <a:gd name="T30" fmla="*/ 554 w 576"/>
                <a:gd name="T31" fmla="*/ 243 h 551"/>
                <a:gd name="T32" fmla="*/ 513 w 576"/>
                <a:gd name="T33" fmla="*/ 267 h 551"/>
                <a:gd name="T34" fmla="*/ 544 w 576"/>
                <a:gd name="T35" fmla="*/ 256 h 551"/>
                <a:gd name="T36" fmla="*/ 498 w 576"/>
                <a:gd name="T37" fmla="*/ 362 h 551"/>
                <a:gd name="T38" fmla="*/ 452 w 576"/>
                <a:gd name="T39" fmla="*/ 308 h 551"/>
                <a:gd name="T40" fmla="*/ 422 w 576"/>
                <a:gd name="T41" fmla="*/ 377 h 551"/>
                <a:gd name="T42" fmla="*/ 281 w 576"/>
                <a:gd name="T43" fmla="*/ 455 h 551"/>
                <a:gd name="T44" fmla="*/ 166 w 576"/>
                <a:gd name="T45" fmla="*/ 471 h 551"/>
                <a:gd name="T46" fmla="*/ 236 w 576"/>
                <a:gd name="T47" fmla="*/ 431 h 551"/>
                <a:gd name="T48" fmla="*/ 348 w 576"/>
                <a:gd name="T49" fmla="*/ 386 h 551"/>
                <a:gd name="T50" fmla="*/ 379 w 576"/>
                <a:gd name="T51" fmla="*/ 257 h 551"/>
                <a:gd name="T52" fmla="*/ 403 w 576"/>
                <a:gd name="T53" fmla="*/ 169 h 551"/>
                <a:gd name="T54" fmla="*/ 325 w 576"/>
                <a:gd name="T55" fmla="*/ 293 h 551"/>
                <a:gd name="T56" fmla="*/ 349 w 576"/>
                <a:gd name="T57" fmla="*/ 341 h 551"/>
                <a:gd name="T58" fmla="*/ 241 w 576"/>
                <a:gd name="T59" fmla="*/ 416 h 551"/>
                <a:gd name="T60" fmla="*/ 240 w 576"/>
                <a:gd name="T61" fmla="*/ 323 h 551"/>
                <a:gd name="T62" fmla="*/ 368 w 576"/>
                <a:gd name="T63" fmla="*/ 70 h 551"/>
                <a:gd name="T64" fmla="*/ 397 w 576"/>
                <a:gd name="T65" fmla="*/ 102 h 551"/>
                <a:gd name="T66" fmla="*/ 391 w 576"/>
                <a:gd name="T67" fmla="*/ 78 h 551"/>
                <a:gd name="T68" fmla="*/ 371 w 576"/>
                <a:gd name="T69" fmla="*/ 111 h 551"/>
                <a:gd name="T70" fmla="*/ 431 w 576"/>
                <a:gd name="T71" fmla="*/ 78 h 551"/>
                <a:gd name="T72" fmla="*/ 345 w 576"/>
                <a:gd name="T73" fmla="*/ 64 h 551"/>
                <a:gd name="T74" fmla="*/ 168 w 576"/>
                <a:gd name="T75" fmla="*/ 357 h 551"/>
                <a:gd name="T76" fmla="*/ 105 w 576"/>
                <a:gd name="T77" fmla="*/ 448 h 551"/>
                <a:gd name="T78" fmla="*/ 146 w 576"/>
                <a:gd name="T79" fmla="*/ 277 h 551"/>
                <a:gd name="T80" fmla="*/ 212 w 576"/>
                <a:gd name="T81" fmla="*/ 243 h 551"/>
                <a:gd name="T82" fmla="*/ 145 w 576"/>
                <a:gd name="T83" fmla="*/ 235 h 551"/>
                <a:gd name="T84" fmla="*/ 154 w 576"/>
                <a:gd name="T85" fmla="*/ 104 h 551"/>
                <a:gd name="T86" fmla="*/ 230 w 576"/>
                <a:gd name="T87" fmla="*/ 80 h 551"/>
                <a:gd name="T88" fmla="*/ 274 w 576"/>
                <a:gd name="T89" fmla="*/ 5 h 551"/>
                <a:gd name="T90" fmla="*/ 216 w 576"/>
                <a:gd name="T91" fmla="*/ 63 h 551"/>
                <a:gd name="T92" fmla="*/ 122 w 576"/>
                <a:gd name="T93" fmla="*/ 116 h 551"/>
                <a:gd name="T94" fmla="*/ 118 w 576"/>
                <a:gd name="T95" fmla="*/ 319 h 551"/>
                <a:gd name="T96" fmla="*/ 54 w 576"/>
                <a:gd name="T97" fmla="*/ 298 h 551"/>
                <a:gd name="T98" fmla="*/ 75 w 576"/>
                <a:gd name="T99" fmla="*/ 209 h 551"/>
                <a:gd name="T100" fmla="*/ 27 w 576"/>
                <a:gd name="T101" fmla="*/ 167 h 551"/>
                <a:gd name="T102" fmla="*/ 50 w 576"/>
                <a:gd name="T10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" h="551">
                  <a:moveTo>
                    <a:pt x="447" y="374"/>
                  </a:moveTo>
                  <a:cubicBezTo>
                    <a:pt x="437" y="369"/>
                    <a:pt x="429" y="367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15" y="355"/>
                    <a:pt x="415" y="341"/>
                    <a:pt x="422" y="333"/>
                  </a:cubicBezTo>
                  <a:cubicBezTo>
                    <a:pt x="427" y="325"/>
                    <a:pt x="435" y="321"/>
                    <a:pt x="441" y="321"/>
                  </a:cubicBezTo>
                  <a:cubicBezTo>
                    <a:pt x="444" y="321"/>
                    <a:pt x="447" y="322"/>
                    <a:pt x="449" y="324"/>
                  </a:cubicBezTo>
                  <a:cubicBezTo>
                    <a:pt x="451" y="325"/>
                    <a:pt x="453" y="326"/>
                    <a:pt x="454" y="327"/>
                  </a:cubicBezTo>
                  <a:cubicBezTo>
                    <a:pt x="462" y="333"/>
                    <a:pt x="464" y="342"/>
                    <a:pt x="459" y="352"/>
                  </a:cubicBezTo>
                  <a:cubicBezTo>
                    <a:pt x="456" y="359"/>
                    <a:pt x="452" y="365"/>
                    <a:pt x="447" y="374"/>
                  </a:cubicBezTo>
                  <a:moveTo>
                    <a:pt x="177" y="269"/>
                  </a:moveTo>
                  <a:cubicBezTo>
                    <a:pt x="171" y="269"/>
                    <a:pt x="164" y="266"/>
                    <a:pt x="157" y="260"/>
                  </a:cubicBezTo>
                  <a:cubicBezTo>
                    <a:pt x="155" y="259"/>
                    <a:pt x="154" y="257"/>
                    <a:pt x="152" y="256"/>
                  </a:cubicBezTo>
                  <a:cubicBezTo>
                    <a:pt x="160" y="243"/>
                    <a:pt x="168" y="237"/>
                    <a:pt x="177" y="237"/>
                  </a:cubicBezTo>
                  <a:cubicBezTo>
                    <a:pt x="183" y="237"/>
                    <a:pt x="190" y="240"/>
                    <a:pt x="199" y="247"/>
                  </a:cubicBezTo>
                  <a:cubicBezTo>
                    <a:pt x="199" y="247"/>
                    <a:pt x="199" y="247"/>
                    <a:pt x="200" y="248"/>
                  </a:cubicBezTo>
                  <a:cubicBezTo>
                    <a:pt x="194" y="262"/>
                    <a:pt x="186" y="269"/>
                    <a:pt x="177" y="269"/>
                  </a:cubicBezTo>
                  <a:moveTo>
                    <a:pt x="52" y="204"/>
                  </a:moveTo>
                  <a:cubicBezTo>
                    <a:pt x="48" y="204"/>
                    <a:pt x="44" y="203"/>
                    <a:pt x="41" y="200"/>
                  </a:cubicBezTo>
                  <a:cubicBezTo>
                    <a:pt x="40" y="199"/>
                    <a:pt x="39" y="198"/>
                    <a:pt x="39" y="198"/>
                  </a:cubicBezTo>
                  <a:cubicBezTo>
                    <a:pt x="36" y="195"/>
                    <a:pt x="37" y="189"/>
                    <a:pt x="36" y="186"/>
                  </a:cubicBezTo>
                  <a:cubicBezTo>
                    <a:pt x="42" y="179"/>
                    <a:pt x="49" y="176"/>
                    <a:pt x="55" y="176"/>
                  </a:cubicBezTo>
                  <a:cubicBezTo>
                    <a:pt x="57" y="176"/>
                    <a:pt x="59" y="177"/>
                    <a:pt x="61" y="178"/>
                  </a:cubicBezTo>
                  <a:cubicBezTo>
                    <a:pt x="61" y="178"/>
                    <a:pt x="61" y="178"/>
                    <a:pt x="62" y="178"/>
                  </a:cubicBezTo>
                  <a:cubicBezTo>
                    <a:pt x="66" y="183"/>
                    <a:pt x="67" y="194"/>
                    <a:pt x="62" y="199"/>
                  </a:cubicBezTo>
                  <a:cubicBezTo>
                    <a:pt x="60" y="202"/>
                    <a:pt x="56" y="204"/>
                    <a:pt x="52" y="204"/>
                  </a:cubicBezTo>
                  <a:moveTo>
                    <a:pt x="39" y="0"/>
                  </a:moveTo>
                  <a:cubicBezTo>
                    <a:pt x="39" y="0"/>
                    <a:pt x="38" y="0"/>
                    <a:pt x="38" y="0"/>
                  </a:cubicBezTo>
                  <a:cubicBezTo>
                    <a:pt x="31" y="2"/>
                    <a:pt x="33" y="8"/>
                    <a:pt x="36" y="13"/>
                  </a:cubicBezTo>
                  <a:cubicBezTo>
                    <a:pt x="47" y="31"/>
                    <a:pt x="44" y="49"/>
                    <a:pt x="38" y="68"/>
                  </a:cubicBezTo>
                  <a:cubicBezTo>
                    <a:pt x="34" y="81"/>
                    <a:pt x="28" y="95"/>
                    <a:pt x="21" y="107"/>
                  </a:cubicBezTo>
                  <a:cubicBezTo>
                    <a:pt x="8" y="133"/>
                    <a:pt x="2" y="159"/>
                    <a:pt x="11" y="188"/>
                  </a:cubicBezTo>
                  <a:cubicBezTo>
                    <a:pt x="12" y="192"/>
                    <a:pt x="13" y="198"/>
                    <a:pt x="11" y="202"/>
                  </a:cubicBezTo>
                  <a:cubicBezTo>
                    <a:pt x="0" y="233"/>
                    <a:pt x="8" y="261"/>
                    <a:pt x="28" y="286"/>
                  </a:cubicBezTo>
                  <a:cubicBezTo>
                    <a:pt x="33" y="293"/>
                    <a:pt x="38" y="299"/>
                    <a:pt x="43" y="306"/>
                  </a:cubicBezTo>
                  <a:cubicBezTo>
                    <a:pt x="64" y="334"/>
                    <a:pt x="71" y="365"/>
                    <a:pt x="68" y="400"/>
                  </a:cubicBezTo>
                  <a:cubicBezTo>
                    <a:pt x="67" y="413"/>
                    <a:pt x="66" y="426"/>
                    <a:pt x="62" y="438"/>
                  </a:cubicBezTo>
                  <a:cubicBezTo>
                    <a:pt x="60" y="443"/>
                    <a:pt x="62" y="449"/>
                    <a:pt x="65" y="454"/>
                  </a:cubicBezTo>
                  <a:cubicBezTo>
                    <a:pt x="70" y="463"/>
                    <a:pt x="74" y="471"/>
                    <a:pt x="69" y="482"/>
                  </a:cubicBezTo>
                  <a:cubicBezTo>
                    <a:pt x="67" y="487"/>
                    <a:pt x="69" y="494"/>
                    <a:pt x="69" y="501"/>
                  </a:cubicBezTo>
                  <a:cubicBezTo>
                    <a:pt x="72" y="499"/>
                    <a:pt x="76" y="498"/>
                    <a:pt x="79" y="498"/>
                  </a:cubicBezTo>
                  <a:cubicBezTo>
                    <a:pt x="82" y="498"/>
                    <a:pt x="84" y="499"/>
                    <a:pt x="86" y="500"/>
                  </a:cubicBezTo>
                  <a:cubicBezTo>
                    <a:pt x="89" y="503"/>
                    <a:pt x="91" y="506"/>
                    <a:pt x="94" y="509"/>
                  </a:cubicBezTo>
                  <a:cubicBezTo>
                    <a:pt x="89" y="514"/>
                    <a:pt x="84" y="518"/>
                    <a:pt x="79" y="522"/>
                  </a:cubicBezTo>
                  <a:cubicBezTo>
                    <a:pt x="81" y="525"/>
                    <a:pt x="82" y="527"/>
                    <a:pt x="83" y="528"/>
                  </a:cubicBezTo>
                  <a:cubicBezTo>
                    <a:pt x="85" y="529"/>
                    <a:pt x="87" y="530"/>
                    <a:pt x="89" y="530"/>
                  </a:cubicBezTo>
                  <a:cubicBezTo>
                    <a:pt x="91" y="530"/>
                    <a:pt x="94" y="529"/>
                    <a:pt x="97" y="528"/>
                  </a:cubicBezTo>
                  <a:cubicBezTo>
                    <a:pt x="100" y="527"/>
                    <a:pt x="103" y="526"/>
                    <a:pt x="105" y="526"/>
                  </a:cubicBezTo>
                  <a:cubicBezTo>
                    <a:pt x="107" y="526"/>
                    <a:pt x="108" y="526"/>
                    <a:pt x="110" y="527"/>
                  </a:cubicBezTo>
                  <a:cubicBezTo>
                    <a:pt x="109" y="533"/>
                    <a:pt x="108" y="540"/>
                    <a:pt x="107" y="547"/>
                  </a:cubicBezTo>
                  <a:cubicBezTo>
                    <a:pt x="108" y="548"/>
                    <a:pt x="108" y="548"/>
                    <a:pt x="109" y="549"/>
                  </a:cubicBezTo>
                  <a:cubicBezTo>
                    <a:pt x="111" y="551"/>
                    <a:pt x="113" y="551"/>
                    <a:pt x="116" y="551"/>
                  </a:cubicBezTo>
                  <a:cubicBezTo>
                    <a:pt x="120" y="551"/>
                    <a:pt x="124" y="549"/>
                    <a:pt x="128" y="548"/>
                  </a:cubicBezTo>
                  <a:cubicBezTo>
                    <a:pt x="142" y="504"/>
                    <a:pt x="177" y="483"/>
                    <a:pt x="217" y="468"/>
                  </a:cubicBezTo>
                  <a:cubicBezTo>
                    <a:pt x="221" y="466"/>
                    <a:pt x="226" y="465"/>
                    <a:pt x="231" y="465"/>
                  </a:cubicBezTo>
                  <a:cubicBezTo>
                    <a:pt x="233" y="465"/>
                    <a:pt x="234" y="466"/>
                    <a:pt x="236" y="466"/>
                  </a:cubicBezTo>
                  <a:cubicBezTo>
                    <a:pt x="249" y="468"/>
                    <a:pt x="262" y="469"/>
                    <a:pt x="275" y="469"/>
                  </a:cubicBezTo>
                  <a:cubicBezTo>
                    <a:pt x="305" y="469"/>
                    <a:pt x="335" y="463"/>
                    <a:pt x="363" y="453"/>
                  </a:cubicBezTo>
                  <a:cubicBezTo>
                    <a:pt x="395" y="442"/>
                    <a:pt x="423" y="425"/>
                    <a:pt x="445" y="399"/>
                  </a:cubicBezTo>
                  <a:cubicBezTo>
                    <a:pt x="452" y="392"/>
                    <a:pt x="459" y="389"/>
                    <a:pt x="469" y="386"/>
                  </a:cubicBezTo>
                  <a:cubicBezTo>
                    <a:pt x="491" y="379"/>
                    <a:pt x="512" y="372"/>
                    <a:pt x="533" y="362"/>
                  </a:cubicBezTo>
                  <a:cubicBezTo>
                    <a:pt x="541" y="358"/>
                    <a:pt x="549" y="349"/>
                    <a:pt x="553" y="341"/>
                  </a:cubicBezTo>
                  <a:cubicBezTo>
                    <a:pt x="561" y="324"/>
                    <a:pt x="566" y="305"/>
                    <a:pt x="571" y="287"/>
                  </a:cubicBezTo>
                  <a:cubicBezTo>
                    <a:pt x="576" y="270"/>
                    <a:pt x="568" y="256"/>
                    <a:pt x="555" y="244"/>
                  </a:cubicBezTo>
                  <a:cubicBezTo>
                    <a:pt x="555" y="244"/>
                    <a:pt x="554" y="244"/>
                    <a:pt x="554" y="243"/>
                  </a:cubicBezTo>
                  <a:cubicBezTo>
                    <a:pt x="548" y="239"/>
                    <a:pt x="542" y="237"/>
                    <a:pt x="535" y="237"/>
                  </a:cubicBezTo>
                  <a:cubicBezTo>
                    <a:pt x="524" y="237"/>
                    <a:pt x="512" y="244"/>
                    <a:pt x="507" y="256"/>
                  </a:cubicBezTo>
                  <a:cubicBezTo>
                    <a:pt x="505" y="260"/>
                    <a:pt x="506" y="264"/>
                    <a:pt x="509" y="266"/>
                  </a:cubicBezTo>
                  <a:cubicBezTo>
                    <a:pt x="510" y="267"/>
                    <a:pt x="511" y="267"/>
                    <a:pt x="513" y="267"/>
                  </a:cubicBezTo>
                  <a:cubicBezTo>
                    <a:pt x="513" y="267"/>
                    <a:pt x="513" y="267"/>
                    <a:pt x="514" y="267"/>
                  </a:cubicBezTo>
                  <a:cubicBezTo>
                    <a:pt x="518" y="267"/>
                    <a:pt x="524" y="265"/>
                    <a:pt x="528" y="262"/>
                  </a:cubicBezTo>
                  <a:cubicBezTo>
                    <a:pt x="533" y="257"/>
                    <a:pt x="537" y="254"/>
                    <a:pt x="540" y="254"/>
                  </a:cubicBezTo>
                  <a:cubicBezTo>
                    <a:pt x="541" y="254"/>
                    <a:pt x="542" y="255"/>
                    <a:pt x="544" y="256"/>
                  </a:cubicBezTo>
                  <a:cubicBezTo>
                    <a:pt x="546" y="258"/>
                    <a:pt x="547" y="260"/>
                    <a:pt x="550" y="263"/>
                  </a:cubicBezTo>
                  <a:cubicBezTo>
                    <a:pt x="552" y="268"/>
                    <a:pt x="555" y="274"/>
                    <a:pt x="555" y="279"/>
                  </a:cubicBezTo>
                  <a:cubicBezTo>
                    <a:pt x="554" y="288"/>
                    <a:pt x="552" y="298"/>
                    <a:pt x="550" y="307"/>
                  </a:cubicBezTo>
                  <a:cubicBezTo>
                    <a:pt x="545" y="336"/>
                    <a:pt x="527" y="355"/>
                    <a:pt x="498" y="362"/>
                  </a:cubicBezTo>
                  <a:cubicBezTo>
                    <a:pt x="490" y="364"/>
                    <a:pt x="483" y="368"/>
                    <a:pt x="472" y="372"/>
                  </a:cubicBezTo>
                  <a:cubicBezTo>
                    <a:pt x="474" y="365"/>
                    <a:pt x="474" y="360"/>
                    <a:pt x="476" y="356"/>
                  </a:cubicBezTo>
                  <a:cubicBezTo>
                    <a:pt x="480" y="340"/>
                    <a:pt x="475" y="325"/>
                    <a:pt x="462" y="315"/>
                  </a:cubicBezTo>
                  <a:cubicBezTo>
                    <a:pt x="459" y="312"/>
                    <a:pt x="455" y="310"/>
                    <a:pt x="452" y="308"/>
                  </a:cubicBezTo>
                  <a:cubicBezTo>
                    <a:pt x="448" y="307"/>
                    <a:pt x="445" y="306"/>
                    <a:pt x="441" y="306"/>
                  </a:cubicBezTo>
                  <a:cubicBezTo>
                    <a:pt x="429" y="306"/>
                    <a:pt x="414" y="313"/>
                    <a:pt x="407" y="325"/>
                  </a:cubicBezTo>
                  <a:cubicBezTo>
                    <a:pt x="396" y="343"/>
                    <a:pt x="399" y="359"/>
                    <a:pt x="414" y="372"/>
                  </a:cubicBezTo>
                  <a:cubicBezTo>
                    <a:pt x="417" y="374"/>
                    <a:pt x="419" y="376"/>
                    <a:pt x="422" y="377"/>
                  </a:cubicBezTo>
                  <a:cubicBezTo>
                    <a:pt x="427" y="380"/>
                    <a:pt x="431" y="382"/>
                    <a:pt x="437" y="385"/>
                  </a:cubicBezTo>
                  <a:cubicBezTo>
                    <a:pt x="422" y="400"/>
                    <a:pt x="411" y="417"/>
                    <a:pt x="390" y="423"/>
                  </a:cubicBezTo>
                  <a:cubicBezTo>
                    <a:pt x="377" y="428"/>
                    <a:pt x="366" y="437"/>
                    <a:pt x="353" y="442"/>
                  </a:cubicBezTo>
                  <a:cubicBezTo>
                    <a:pt x="330" y="451"/>
                    <a:pt x="306" y="455"/>
                    <a:pt x="281" y="455"/>
                  </a:cubicBezTo>
                  <a:cubicBezTo>
                    <a:pt x="270" y="455"/>
                    <a:pt x="259" y="454"/>
                    <a:pt x="248" y="453"/>
                  </a:cubicBezTo>
                  <a:cubicBezTo>
                    <a:pt x="242" y="452"/>
                    <a:pt x="237" y="452"/>
                    <a:pt x="232" y="452"/>
                  </a:cubicBezTo>
                  <a:cubicBezTo>
                    <a:pt x="211" y="452"/>
                    <a:pt x="193" y="457"/>
                    <a:pt x="176" y="468"/>
                  </a:cubicBezTo>
                  <a:cubicBezTo>
                    <a:pt x="173" y="469"/>
                    <a:pt x="170" y="471"/>
                    <a:pt x="166" y="471"/>
                  </a:cubicBezTo>
                  <a:cubicBezTo>
                    <a:pt x="165" y="471"/>
                    <a:pt x="164" y="471"/>
                    <a:pt x="163" y="470"/>
                  </a:cubicBezTo>
                  <a:cubicBezTo>
                    <a:pt x="166" y="467"/>
                    <a:pt x="169" y="463"/>
                    <a:pt x="173" y="461"/>
                  </a:cubicBezTo>
                  <a:cubicBezTo>
                    <a:pt x="191" y="451"/>
                    <a:pt x="209" y="441"/>
                    <a:pt x="228" y="432"/>
                  </a:cubicBezTo>
                  <a:cubicBezTo>
                    <a:pt x="231" y="431"/>
                    <a:pt x="233" y="431"/>
                    <a:pt x="236" y="431"/>
                  </a:cubicBezTo>
                  <a:cubicBezTo>
                    <a:pt x="240" y="431"/>
                    <a:pt x="245" y="432"/>
                    <a:pt x="249" y="432"/>
                  </a:cubicBezTo>
                  <a:cubicBezTo>
                    <a:pt x="259" y="432"/>
                    <a:pt x="269" y="433"/>
                    <a:pt x="279" y="433"/>
                  </a:cubicBezTo>
                  <a:cubicBezTo>
                    <a:pt x="283" y="433"/>
                    <a:pt x="287" y="433"/>
                    <a:pt x="291" y="433"/>
                  </a:cubicBezTo>
                  <a:cubicBezTo>
                    <a:pt x="319" y="429"/>
                    <a:pt x="337" y="412"/>
                    <a:pt x="348" y="386"/>
                  </a:cubicBezTo>
                  <a:cubicBezTo>
                    <a:pt x="352" y="376"/>
                    <a:pt x="357" y="367"/>
                    <a:pt x="360" y="356"/>
                  </a:cubicBezTo>
                  <a:cubicBezTo>
                    <a:pt x="368" y="331"/>
                    <a:pt x="370" y="307"/>
                    <a:pt x="347" y="289"/>
                  </a:cubicBezTo>
                  <a:cubicBezTo>
                    <a:pt x="346" y="288"/>
                    <a:pt x="345" y="288"/>
                    <a:pt x="344" y="287"/>
                  </a:cubicBezTo>
                  <a:cubicBezTo>
                    <a:pt x="351" y="270"/>
                    <a:pt x="365" y="263"/>
                    <a:pt x="379" y="257"/>
                  </a:cubicBezTo>
                  <a:cubicBezTo>
                    <a:pt x="404" y="246"/>
                    <a:pt x="415" y="227"/>
                    <a:pt x="416" y="201"/>
                  </a:cubicBezTo>
                  <a:cubicBezTo>
                    <a:pt x="417" y="188"/>
                    <a:pt x="415" y="174"/>
                    <a:pt x="414" y="161"/>
                  </a:cubicBezTo>
                  <a:cubicBezTo>
                    <a:pt x="413" y="161"/>
                    <a:pt x="412" y="161"/>
                    <a:pt x="410" y="161"/>
                  </a:cubicBezTo>
                  <a:cubicBezTo>
                    <a:pt x="405" y="161"/>
                    <a:pt x="402" y="164"/>
                    <a:pt x="403" y="169"/>
                  </a:cubicBezTo>
                  <a:cubicBezTo>
                    <a:pt x="403" y="175"/>
                    <a:pt x="404" y="182"/>
                    <a:pt x="404" y="188"/>
                  </a:cubicBezTo>
                  <a:cubicBezTo>
                    <a:pt x="406" y="215"/>
                    <a:pt x="395" y="235"/>
                    <a:pt x="370" y="245"/>
                  </a:cubicBezTo>
                  <a:cubicBezTo>
                    <a:pt x="352" y="251"/>
                    <a:pt x="338" y="262"/>
                    <a:pt x="325" y="275"/>
                  </a:cubicBezTo>
                  <a:cubicBezTo>
                    <a:pt x="317" y="283"/>
                    <a:pt x="317" y="286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7" y="294"/>
                    <a:pt x="328" y="295"/>
                    <a:pt x="330" y="296"/>
                  </a:cubicBezTo>
                  <a:cubicBezTo>
                    <a:pt x="333" y="298"/>
                    <a:pt x="336" y="300"/>
                    <a:pt x="338" y="302"/>
                  </a:cubicBezTo>
                  <a:cubicBezTo>
                    <a:pt x="351" y="312"/>
                    <a:pt x="353" y="321"/>
                    <a:pt x="349" y="341"/>
                  </a:cubicBezTo>
                  <a:cubicBezTo>
                    <a:pt x="346" y="361"/>
                    <a:pt x="338" y="380"/>
                    <a:pt x="325" y="396"/>
                  </a:cubicBezTo>
                  <a:cubicBezTo>
                    <a:pt x="313" y="411"/>
                    <a:pt x="296" y="421"/>
                    <a:pt x="278" y="421"/>
                  </a:cubicBezTo>
                  <a:cubicBezTo>
                    <a:pt x="273" y="421"/>
                    <a:pt x="268" y="421"/>
                    <a:pt x="263" y="419"/>
                  </a:cubicBezTo>
                  <a:cubicBezTo>
                    <a:pt x="255" y="417"/>
                    <a:pt x="248" y="416"/>
                    <a:pt x="241" y="416"/>
                  </a:cubicBezTo>
                  <a:cubicBezTo>
                    <a:pt x="223" y="416"/>
                    <a:pt x="207" y="423"/>
                    <a:pt x="191" y="432"/>
                  </a:cubicBezTo>
                  <a:cubicBezTo>
                    <a:pt x="166" y="444"/>
                    <a:pt x="148" y="464"/>
                    <a:pt x="129" y="488"/>
                  </a:cubicBezTo>
                  <a:cubicBezTo>
                    <a:pt x="133" y="457"/>
                    <a:pt x="140" y="432"/>
                    <a:pt x="153" y="407"/>
                  </a:cubicBezTo>
                  <a:cubicBezTo>
                    <a:pt x="172" y="368"/>
                    <a:pt x="205" y="345"/>
                    <a:pt x="240" y="323"/>
                  </a:cubicBezTo>
                  <a:cubicBezTo>
                    <a:pt x="257" y="312"/>
                    <a:pt x="271" y="299"/>
                    <a:pt x="280" y="279"/>
                  </a:cubicBezTo>
                  <a:cubicBezTo>
                    <a:pt x="292" y="252"/>
                    <a:pt x="294" y="224"/>
                    <a:pt x="298" y="196"/>
                  </a:cubicBezTo>
                  <a:cubicBezTo>
                    <a:pt x="301" y="183"/>
                    <a:pt x="302" y="170"/>
                    <a:pt x="305" y="157"/>
                  </a:cubicBezTo>
                  <a:cubicBezTo>
                    <a:pt x="313" y="119"/>
                    <a:pt x="332" y="87"/>
                    <a:pt x="368" y="70"/>
                  </a:cubicBezTo>
                  <a:cubicBezTo>
                    <a:pt x="376" y="67"/>
                    <a:pt x="383" y="65"/>
                    <a:pt x="388" y="65"/>
                  </a:cubicBezTo>
                  <a:cubicBezTo>
                    <a:pt x="394" y="65"/>
                    <a:pt x="400" y="67"/>
                    <a:pt x="404" y="71"/>
                  </a:cubicBezTo>
                  <a:cubicBezTo>
                    <a:pt x="408" y="74"/>
                    <a:pt x="412" y="78"/>
                    <a:pt x="415" y="84"/>
                  </a:cubicBezTo>
                  <a:cubicBezTo>
                    <a:pt x="408" y="97"/>
                    <a:pt x="404" y="102"/>
                    <a:pt x="397" y="102"/>
                  </a:cubicBezTo>
                  <a:cubicBezTo>
                    <a:pt x="393" y="102"/>
                    <a:pt x="388" y="100"/>
                    <a:pt x="381" y="97"/>
                  </a:cubicBezTo>
                  <a:cubicBezTo>
                    <a:pt x="384" y="94"/>
                    <a:pt x="387" y="91"/>
                    <a:pt x="390" y="88"/>
                  </a:cubicBezTo>
                  <a:cubicBezTo>
                    <a:pt x="391" y="86"/>
                    <a:pt x="393" y="82"/>
                    <a:pt x="392" y="80"/>
                  </a:cubicBezTo>
                  <a:cubicBezTo>
                    <a:pt x="392" y="79"/>
                    <a:pt x="391" y="78"/>
                    <a:pt x="391" y="78"/>
                  </a:cubicBezTo>
                  <a:cubicBezTo>
                    <a:pt x="389" y="77"/>
                    <a:pt x="387" y="76"/>
                    <a:pt x="385" y="75"/>
                  </a:cubicBezTo>
                  <a:cubicBezTo>
                    <a:pt x="384" y="75"/>
                    <a:pt x="384" y="75"/>
                    <a:pt x="383" y="75"/>
                  </a:cubicBezTo>
                  <a:cubicBezTo>
                    <a:pt x="375" y="75"/>
                    <a:pt x="366" y="81"/>
                    <a:pt x="364" y="88"/>
                  </a:cubicBezTo>
                  <a:cubicBezTo>
                    <a:pt x="361" y="96"/>
                    <a:pt x="364" y="105"/>
                    <a:pt x="371" y="111"/>
                  </a:cubicBezTo>
                  <a:cubicBezTo>
                    <a:pt x="371" y="111"/>
                    <a:pt x="372" y="112"/>
                    <a:pt x="374" y="113"/>
                  </a:cubicBezTo>
                  <a:cubicBezTo>
                    <a:pt x="380" y="116"/>
                    <a:pt x="388" y="118"/>
                    <a:pt x="395" y="118"/>
                  </a:cubicBezTo>
                  <a:cubicBezTo>
                    <a:pt x="401" y="118"/>
                    <a:pt x="408" y="117"/>
                    <a:pt x="414" y="113"/>
                  </a:cubicBezTo>
                  <a:cubicBezTo>
                    <a:pt x="426" y="106"/>
                    <a:pt x="429" y="92"/>
                    <a:pt x="431" y="78"/>
                  </a:cubicBezTo>
                  <a:cubicBezTo>
                    <a:pt x="431" y="76"/>
                    <a:pt x="429" y="72"/>
                    <a:pt x="427" y="70"/>
                  </a:cubicBezTo>
                  <a:cubicBezTo>
                    <a:pt x="425" y="68"/>
                    <a:pt x="423" y="66"/>
                    <a:pt x="421" y="64"/>
                  </a:cubicBezTo>
                  <a:cubicBezTo>
                    <a:pt x="410" y="55"/>
                    <a:pt x="397" y="50"/>
                    <a:pt x="383" y="50"/>
                  </a:cubicBezTo>
                  <a:cubicBezTo>
                    <a:pt x="370" y="50"/>
                    <a:pt x="357" y="55"/>
                    <a:pt x="345" y="64"/>
                  </a:cubicBezTo>
                  <a:cubicBezTo>
                    <a:pt x="308" y="93"/>
                    <a:pt x="290" y="132"/>
                    <a:pt x="286" y="178"/>
                  </a:cubicBezTo>
                  <a:cubicBezTo>
                    <a:pt x="282" y="208"/>
                    <a:pt x="279" y="239"/>
                    <a:pt x="267" y="267"/>
                  </a:cubicBezTo>
                  <a:cubicBezTo>
                    <a:pt x="258" y="289"/>
                    <a:pt x="242" y="304"/>
                    <a:pt x="223" y="317"/>
                  </a:cubicBezTo>
                  <a:cubicBezTo>
                    <a:pt x="204" y="329"/>
                    <a:pt x="183" y="341"/>
                    <a:pt x="168" y="357"/>
                  </a:cubicBezTo>
                  <a:cubicBezTo>
                    <a:pt x="156" y="370"/>
                    <a:pt x="141" y="384"/>
                    <a:pt x="137" y="403"/>
                  </a:cubicBezTo>
                  <a:cubicBezTo>
                    <a:pt x="137" y="404"/>
                    <a:pt x="137" y="405"/>
                    <a:pt x="136" y="405"/>
                  </a:cubicBezTo>
                  <a:cubicBezTo>
                    <a:pt x="123" y="427"/>
                    <a:pt x="119" y="453"/>
                    <a:pt x="114" y="480"/>
                  </a:cubicBezTo>
                  <a:cubicBezTo>
                    <a:pt x="102" y="470"/>
                    <a:pt x="102" y="460"/>
                    <a:pt x="105" y="448"/>
                  </a:cubicBezTo>
                  <a:cubicBezTo>
                    <a:pt x="113" y="418"/>
                    <a:pt x="121" y="387"/>
                    <a:pt x="128" y="356"/>
                  </a:cubicBezTo>
                  <a:cubicBezTo>
                    <a:pt x="131" y="342"/>
                    <a:pt x="132" y="327"/>
                    <a:pt x="133" y="313"/>
                  </a:cubicBezTo>
                  <a:cubicBezTo>
                    <a:pt x="133" y="309"/>
                    <a:pt x="133" y="305"/>
                    <a:pt x="133" y="302"/>
                  </a:cubicBezTo>
                  <a:cubicBezTo>
                    <a:pt x="136" y="283"/>
                    <a:pt x="137" y="277"/>
                    <a:pt x="146" y="277"/>
                  </a:cubicBezTo>
                  <a:cubicBezTo>
                    <a:pt x="151" y="277"/>
                    <a:pt x="157" y="279"/>
                    <a:pt x="166" y="281"/>
                  </a:cubicBezTo>
                  <a:cubicBezTo>
                    <a:pt x="173" y="283"/>
                    <a:pt x="178" y="284"/>
                    <a:pt x="183" y="284"/>
                  </a:cubicBezTo>
                  <a:cubicBezTo>
                    <a:pt x="192" y="284"/>
                    <a:pt x="198" y="280"/>
                    <a:pt x="205" y="271"/>
                  </a:cubicBezTo>
                  <a:cubicBezTo>
                    <a:pt x="211" y="263"/>
                    <a:pt x="218" y="253"/>
                    <a:pt x="212" y="243"/>
                  </a:cubicBezTo>
                  <a:cubicBezTo>
                    <a:pt x="209" y="238"/>
                    <a:pt x="205" y="233"/>
                    <a:pt x="200" y="229"/>
                  </a:cubicBezTo>
                  <a:cubicBezTo>
                    <a:pt x="196" y="225"/>
                    <a:pt x="190" y="223"/>
                    <a:pt x="183" y="222"/>
                  </a:cubicBezTo>
                  <a:cubicBezTo>
                    <a:pt x="180" y="222"/>
                    <a:pt x="177" y="222"/>
                    <a:pt x="173" y="222"/>
                  </a:cubicBezTo>
                  <a:cubicBezTo>
                    <a:pt x="163" y="222"/>
                    <a:pt x="153" y="224"/>
                    <a:pt x="145" y="235"/>
                  </a:cubicBezTo>
                  <a:cubicBezTo>
                    <a:pt x="143" y="238"/>
                    <a:pt x="138" y="241"/>
                    <a:pt x="133" y="245"/>
                  </a:cubicBezTo>
                  <a:cubicBezTo>
                    <a:pt x="131" y="239"/>
                    <a:pt x="128" y="235"/>
                    <a:pt x="127" y="230"/>
                  </a:cubicBezTo>
                  <a:cubicBezTo>
                    <a:pt x="122" y="205"/>
                    <a:pt x="117" y="180"/>
                    <a:pt x="123" y="155"/>
                  </a:cubicBezTo>
                  <a:cubicBezTo>
                    <a:pt x="127" y="134"/>
                    <a:pt x="139" y="118"/>
                    <a:pt x="154" y="104"/>
                  </a:cubicBezTo>
                  <a:cubicBezTo>
                    <a:pt x="159" y="99"/>
                    <a:pt x="165" y="95"/>
                    <a:pt x="170" y="90"/>
                  </a:cubicBezTo>
                  <a:cubicBezTo>
                    <a:pt x="181" y="81"/>
                    <a:pt x="192" y="77"/>
                    <a:pt x="205" y="77"/>
                  </a:cubicBezTo>
                  <a:cubicBezTo>
                    <a:pt x="209" y="77"/>
                    <a:pt x="213" y="78"/>
                    <a:pt x="218" y="79"/>
                  </a:cubicBezTo>
                  <a:cubicBezTo>
                    <a:pt x="222" y="79"/>
                    <a:pt x="226" y="80"/>
                    <a:pt x="230" y="80"/>
                  </a:cubicBezTo>
                  <a:cubicBezTo>
                    <a:pt x="255" y="80"/>
                    <a:pt x="276" y="65"/>
                    <a:pt x="285" y="41"/>
                  </a:cubicBezTo>
                  <a:cubicBezTo>
                    <a:pt x="288" y="32"/>
                    <a:pt x="285" y="21"/>
                    <a:pt x="284" y="11"/>
                  </a:cubicBezTo>
                  <a:cubicBezTo>
                    <a:pt x="284" y="11"/>
                    <a:pt x="283" y="10"/>
                    <a:pt x="282" y="10"/>
                  </a:cubicBezTo>
                  <a:cubicBezTo>
                    <a:pt x="280" y="8"/>
                    <a:pt x="276" y="7"/>
                    <a:pt x="274" y="5"/>
                  </a:cubicBezTo>
                  <a:cubicBezTo>
                    <a:pt x="272" y="8"/>
                    <a:pt x="269" y="12"/>
                    <a:pt x="270" y="15"/>
                  </a:cubicBezTo>
                  <a:cubicBezTo>
                    <a:pt x="275" y="30"/>
                    <a:pt x="269" y="42"/>
                    <a:pt x="259" y="50"/>
                  </a:cubicBezTo>
                  <a:cubicBezTo>
                    <a:pt x="249" y="58"/>
                    <a:pt x="238" y="64"/>
                    <a:pt x="225" y="64"/>
                  </a:cubicBezTo>
                  <a:cubicBezTo>
                    <a:pt x="222" y="64"/>
                    <a:pt x="219" y="64"/>
                    <a:pt x="216" y="63"/>
                  </a:cubicBezTo>
                  <a:cubicBezTo>
                    <a:pt x="212" y="62"/>
                    <a:pt x="207" y="62"/>
                    <a:pt x="203" y="61"/>
                  </a:cubicBezTo>
                  <a:cubicBezTo>
                    <a:pt x="199" y="59"/>
                    <a:pt x="195" y="58"/>
                    <a:pt x="191" y="58"/>
                  </a:cubicBezTo>
                  <a:cubicBezTo>
                    <a:pt x="182" y="58"/>
                    <a:pt x="175" y="63"/>
                    <a:pt x="169" y="69"/>
                  </a:cubicBezTo>
                  <a:cubicBezTo>
                    <a:pt x="154" y="85"/>
                    <a:pt x="135" y="97"/>
                    <a:pt x="122" y="116"/>
                  </a:cubicBezTo>
                  <a:cubicBezTo>
                    <a:pt x="112" y="132"/>
                    <a:pt x="105" y="148"/>
                    <a:pt x="105" y="168"/>
                  </a:cubicBezTo>
                  <a:cubicBezTo>
                    <a:pt x="104" y="200"/>
                    <a:pt x="107" y="229"/>
                    <a:pt x="123" y="257"/>
                  </a:cubicBezTo>
                  <a:cubicBezTo>
                    <a:pt x="125" y="261"/>
                    <a:pt x="126" y="269"/>
                    <a:pt x="124" y="273"/>
                  </a:cubicBezTo>
                  <a:cubicBezTo>
                    <a:pt x="117" y="288"/>
                    <a:pt x="113" y="303"/>
                    <a:pt x="118" y="319"/>
                  </a:cubicBezTo>
                  <a:cubicBezTo>
                    <a:pt x="119" y="321"/>
                    <a:pt x="118" y="323"/>
                    <a:pt x="118" y="325"/>
                  </a:cubicBezTo>
                  <a:cubicBezTo>
                    <a:pt x="114" y="359"/>
                    <a:pt x="106" y="392"/>
                    <a:pt x="89" y="425"/>
                  </a:cubicBezTo>
                  <a:cubicBezTo>
                    <a:pt x="88" y="421"/>
                    <a:pt x="86" y="417"/>
                    <a:pt x="86" y="414"/>
                  </a:cubicBezTo>
                  <a:cubicBezTo>
                    <a:pt x="86" y="372"/>
                    <a:pt x="81" y="332"/>
                    <a:pt x="54" y="298"/>
                  </a:cubicBezTo>
                  <a:cubicBezTo>
                    <a:pt x="45" y="286"/>
                    <a:pt x="36" y="273"/>
                    <a:pt x="28" y="260"/>
                  </a:cubicBezTo>
                  <a:cubicBezTo>
                    <a:pt x="19" y="244"/>
                    <a:pt x="21" y="228"/>
                    <a:pt x="28" y="212"/>
                  </a:cubicBezTo>
                  <a:cubicBezTo>
                    <a:pt x="37" y="215"/>
                    <a:pt x="47" y="219"/>
                    <a:pt x="56" y="219"/>
                  </a:cubicBezTo>
                  <a:cubicBezTo>
                    <a:pt x="63" y="219"/>
                    <a:pt x="69" y="217"/>
                    <a:pt x="75" y="209"/>
                  </a:cubicBezTo>
                  <a:cubicBezTo>
                    <a:pt x="83" y="200"/>
                    <a:pt x="80" y="179"/>
                    <a:pt x="72" y="170"/>
                  </a:cubicBezTo>
                  <a:cubicBezTo>
                    <a:pt x="71" y="169"/>
                    <a:pt x="70" y="167"/>
                    <a:pt x="68" y="166"/>
                  </a:cubicBezTo>
                  <a:cubicBezTo>
                    <a:pt x="63" y="162"/>
                    <a:pt x="58" y="160"/>
                    <a:pt x="51" y="160"/>
                  </a:cubicBezTo>
                  <a:cubicBezTo>
                    <a:pt x="44" y="160"/>
                    <a:pt x="36" y="163"/>
                    <a:pt x="27" y="167"/>
                  </a:cubicBezTo>
                  <a:cubicBezTo>
                    <a:pt x="19" y="160"/>
                    <a:pt x="21" y="151"/>
                    <a:pt x="24" y="143"/>
                  </a:cubicBezTo>
                  <a:cubicBezTo>
                    <a:pt x="30" y="125"/>
                    <a:pt x="37" y="108"/>
                    <a:pt x="45" y="90"/>
                  </a:cubicBezTo>
                  <a:cubicBezTo>
                    <a:pt x="54" y="70"/>
                    <a:pt x="61" y="49"/>
                    <a:pt x="56" y="26"/>
                  </a:cubicBezTo>
                  <a:cubicBezTo>
                    <a:pt x="55" y="19"/>
                    <a:pt x="53" y="12"/>
                    <a:pt x="50" y="6"/>
                  </a:cubicBezTo>
                  <a:cubicBezTo>
                    <a:pt x="49" y="5"/>
                    <a:pt x="48" y="4"/>
                    <a:pt x="47" y="3"/>
                  </a:cubicBezTo>
                  <a:cubicBezTo>
                    <a:pt x="45" y="1"/>
                    <a:pt x="41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6" name="Freeform 481"/>
            <p:cNvSpPr>
              <a:spLocks noEditPoints="1"/>
            </p:cNvSpPr>
            <p:nvPr/>
          </p:nvSpPr>
          <p:spPr bwMode="auto">
            <a:xfrm>
              <a:off x="-2344738" y="7937"/>
              <a:ext cx="369888" cy="301625"/>
            </a:xfrm>
            <a:custGeom>
              <a:avLst/>
              <a:gdLst>
                <a:gd name="T0" fmla="*/ 21 w 519"/>
                <a:gd name="T1" fmla="*/ 267 h 425"/>
                <a:gd name="T2" fmla="*/ 152 w 519"/>
                <a:gd name="T3" fmla="*/ 214 h 425"/>
                <a:gd name="T4" fmla="*/ 45 w 519"/>
                <a:gd name="T5" fmla="*/ 274 h 425"/>
                <a:gd name="T6" fmla="*/ 236 w 519"/>
                <a:gd name="T7" fmla="*/ 296 h 425"/>
                <a:gd name="T8" fmla="*/ 210 w 519"/>
                <a:gd name="T9" fmla="*/ 273 h 425"/>
                <a:gd name="T10" fmla="*/ 174 w 519"/>
                <a:gd name="T11" fmla="*/ 180 h 425"/>
                <a:gd name="T12" fmla="*/ 290 w 519"/>
                <a:gd name="T13" fmla="*/ 20 h 425"/>
                <a:gd name="T14" fmla="*/ 322 w 519"/>
                <a:gd name="T15" fmla="*/ 16 h 425"/>
                <a:gd name="T16" fmla="*/ 432 w 519"/>
                <a:gd name="T17" fmla="*/ 72 h 425"/>
                <a:gd name="T18" fmla="*/ 484 w 519"/>
                <a:gd name="T19" fmla="*/ 242 h 425"/>
                <a:gd name="T20" fmla="*/ 375 w 519"/>
                <a:gd name="T21" fmla="*/ 369 h 425"/>
                <a:gd name="T22" fmla="*/ 257 w 519"/>
                <a:gd name="T23" fmla="*/ 407 h 425"/>
                <a:gd name="T24" fmla="*/ 73 w 519"/>
                <a:gd name="T25" fmla="*/ 349 h 425"/>
                <a:gd name="T26" fmla="*/ 29 w 519"/>
                <a:gd name="T27" fmla="*/ 288 h 425"/>
                <a:gd name="T28" fmla="*/ 129 w 519"/>
                <a:gd name="T29" fmla="*/ 254 h 425"/>
                <a:gd name="T30" fmla="*/ 205 w 519"/>
                <a:gd name="T31" fmla="*/ 294 h 425"/>
                <a:gd name="T32" fmla="*/ 285 w 519"/>
                <a:gd name="T33" fmla="*/ 322 h 425"/>
                <a:gd name="T34" fmla="*/ 402 w 519"/>
                <a:gd name="T35" fmla="*/ 245 h 425"/>
                <a:gd name="T36" fmla="*/ 380 w 519"/>
                <a:gd name="T37" fmla="*/ 88 h 425"/>
                <a:gd name="T38" fmla="*/ 306 w 519"/>
                <a:gd name="T39" fmla="*/ 59 h 425"/>
                <a:gd name="T40" fmla="*/ 250 w 519"/>
                <a:gd name="T41" fmla="*/ 125 h 425"/>
                <a:gd name="T42" fmla="*/ 281 w 519"/>
                <a:gd name="T43" fmla="*/ 170 h 425"/>
                <a:gd name="T44" fmla="*/ 343 w 519"/>
                <a:gd name="T45" fmla="*/ 150 h 425"/>
                <a:gd name="T46" fmla="*/ 332 w 519"/>
                <a:gd name="T47" fmla="*/ 135 h 425"/>
                <a:gd name="T48" fmla="*/ 302 w 519"/>
                <a:gd name="T49" fmla="*/ 162 h 425"/>
                <a:gd name="T50" fmla="*/ 284 w 519"/>
                <a:gd name="T51" fmla="*/ 152 h 425"/>
                <a:gd name="T52" fmla="*/ 281 w 519"/>
                <a:gd name="T53" fmla="*/ 85 h 425"/>
                <a:gd name="T54" fmla="*/ 317 w 519"/>
                <a:gd name="T55" fmla="*/ 75 h 425"/>
                <a:gd name="T56" fmla="*/ 384 w 519"/>
                <a:gd name="T57" fmla="*/ 109 h 425"/>
                <a:gd name="T58" fmla="*/ 337 w 519"/>
                <a:gd name="T59" fmla="*/ 284 h 425"/>
                <a:gd name="T60" fmla="*/ 309 w 519"/>
                <a:gd name="T61" fmla="*/ 0 h 425"/>
                <a:gd name="T62" fmla="*/ 201 w 519"/>
                <a:gd name="T63" fmla="*/ 62 h 425"/>
                <a:gd name="T64" fmla="*/ 158 w 519"/>
                <a:gd name="T65" fmla="*/ 189 h 425"/>
                <a:gd name="T66" fmla="*/ 102 w 519"/>
                <a:gd name="T67" fmla="*/ 188 h 425"/>
                <a:gd name="T68" fmla="*/ 3 w 519"/>
                <a:gd name="T69" fmla="*/ 280 h 425"/>
                <a:gd name="T70" fmla="*/ 91 w 519"/>
                <a:gd name="T71" fmla="*/ 382 h 425"/>
                <a:gd name="T72" fmla="*/ 274 w 519"/>
                <a:gd name="T73" fmla="*/ 425 h 425"/>
                <a:gd name="T74" fmla="*/ 468 w 519"/>
                <a:gd name="T75" fmla="*/ 301 h 425"/>
                <a:gd name="T76" fmla="*/ 486 w 519"/>
                <a:gd name="T77" fmla="*/ 116 h 425"/>
                <a:gd name="T78" fmla="*/ 407 w 519"/>
                <a:gd name="T79" fmla="*/ 34 h 425"/>
                <a:gd name="T80" fmla="*/ 309 w 519"/>
                <a:gd name="T8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9" h="425">
                  <a:moveTo>
                    <a:pt x="45" y="274"/>
                  </a:moveTo>
                  <a:cubicBezTo>
                    <a:pt x="37" y="274"/>
                    <a:pt x="29" y="272"/>
                    <a:pt x="21" y="267"/>
                  </a:cubicBezTo>
                  <a:cubicBezTo>
                    <a:pt x="26" y="226"/>
                    <a:pt x="71" y="204"/>
                    <a:pt x="111" y="204"/>
                  </a:cubicBezTo>
                  <a:cubicBezTo>
                    <a:pt x="127" y="204"/>
                    <a:pt x="141" y="208"/>
                    <a:pt x="152" y="214"/>
                  </a:cubicBezTo>
                  <a:cubicBezTo>
                    <a:pt x="131" y="239"/>
                    <a:pt x="104" y="254"/>
                    <a:pt x="75" y="267"/>
                  </a:cubicBezTo>
                  <a:cubicBezTo>
                    <a:pt x="66" y="271"/>
                    <a:pt x="55" y="274"/>
                    <a:pt x="45" y="274"/>
                  </a:cubicBezTo>
                  <a:moveTo>
                    <a:pt x="280" y="305"/>
                  </a:moveTo>
                  <a:cubicBezTo>
                    <a:pt x="266" y="305"/>
                    <a:pt x="252" y="302"/>
                    <a:pt x="236" y="296"/>
                  </a:cubicBezTo>
                  <a:cubicBezTo>
                    <a:pt x="232" y="295"/>
                    <a:pt x="229" y="293"/>
                    <a:pt x="225" y="290"/>
                  </a:cubicBezTo>
                  <a:cubicBezTo>
                    <a:pt x="219" y="286"/>
                    <a:pt x="214" y="279"/>
                    <a:pt x="210" y="273"/>
                  </a:cubicBezTo>
                  <a:cubicBezTo>
                    <a:pt x="192" y="248"/>
                    <a:pt x="195" y="216"/>
                    <a:pt x="175" y="193"/>
                  </a:cubicBezTo>
                  <a:cubicBezTo>
                    <a:pt x="172" y="191"/>
                    <a:pt x="174" y="184"/>
                    <a:pt x="174" y="180"/>
                  </a:cubicBezTo>
                  <a:cubicBezTo>
                    <a:pt x="175" y="173"/>
                    <a:pt x="175" y="166"/>
                    <a:pt x="176" y="160"/>
                  </a:cubicBezTo>
                  <a:cubicBezTo>
                    <a:pt x="188" y="91"/>
                    <a:pt x="226" y="45"/>
                    <a:pt x="290" y="20"/>
                  </a:cubicBezTo>
                  <a:cubicBezTo>
                    <a:pt x="297" y="17"/>
                    <a:pt x="305" y="16"/>
                    <a:pt x="312" y="16"/>
                  </a:cubicBezTo>
                  <a:cubicBezTo>
                    <a:pt x="316" y="16"/>
                    <a:pt x="319" y="16"/>
                    <a:pt x="322" y="16"/>
                  </a:cubicBezTo>
                  <a:cubicBezTo>
                    <a:pt x="344" y="20"/>
                    <a:pt x="366" y="24"/>
                    <a:pt x="385" y="38"/>
                  </a:cubicBezTo>
                  <a:cubicBezTo>
                    <a:pt x="400" y="50"/>
                    <a:pt x="417" y="60"/>
                    <a:pt x="432" y="72"/>
                  </a:cubicBezTo>
                  <a:cubicBezTo>
                    <a:pt x="435" y="75"/>
                    <a:pt x="439" y="78"/>
                    <a:pt x="442" y="81"/>
                  </a:cubicBezTo>
                  <a:cubicBezTo>
                    <a:pt x="484" y="116"/>
                    <a:pt x="512" y="185"/>
                    <a:pt x="484" y="242"/>
                  </a:cubicBezTo>
                  <a:cubicBezTo>
                    <a:pt x="474" y="263"/>
                    <a:pt x="461" y="282"/>
                    <a:pt x="447" y="301"/>
                  </a:cubicBezTo>
                  <a:cubicBezTo>
                    <a:pt x="428" y="329"/>
                    <a:pt x="402" y="349"/>
                    <a:pt x="375" y="369"/>
                  </a:cubicBezTo>
                  <a:cubicBezTo>
                    <a:pt x="342" y="393"/>
                    <a:pt x="306" y="406"/>
                    <a:pt x="265" y="407"/>
                  </a:cubicBezTo>
                  <a:cubicBezTo>
                    <a:pt x="262" y="407"/>
                    <a:pt x="260" y="407"/>
                    <a:pt x="257" y="407"/>
                  </a:cubicBezTo>
                  <a:cubicBezTo>
                    <a:pt x="225" y="407"/>
                    <a:pt x="194" y="402"/>
                    <a:pt x="163" y="394"/>
                  </a:cubicBezTo>
                  <a:cubicBezTo>
                    <a:pt x="130" y="385"/>
                    <a:pt x="100" y="370"/>
                    <a:pt x="73" y="349"/>
                  </a:cubicBezTo>
                  <a:cubicBezTo>
                    <a:pt x="66" y="344"/>
                    <a:pt x="60" y="338"/>
                    <a:pt x="53" y="332"/>
                  </a:cubicBezTo>
                  <a:cubicBezTo>
                    <a:pt x="42" y="321"/>
                    <a:pt x="34" y="307"/>
                    <a:pt x="29" y="288"/>
                  </a:cubicBezTo>
                  <a:cubicBezTo>
                    <a:pt x="34" y="289"/>
                    <a:pt x="39" y="289"/>
                    <a:pt x="43" y="289"/>
                  </a:cubicBezTo>
                  <a:cubicBezTo>
                    <a:pt x="77" y="289"/>
                    <a:pt x="104" y="272"/>
                    <a:pt x="129" y="254"/>
                  </a:cubicBezTo>
                  <a:cubicBezTo>
                    <a:pt x="141" y="246"/>
                    <a:pt x="153" y="239"/>
                    <a:pt x="165" y="231"/>
                  </a:cubicBezTo>
                  <a:cubicBezTo>
                    <a:pt x="174" y="256"/>
                    <a:pt x="187" y="275"/>
                    <a:pt x="205" y="294"/>
                  </a:cubicBezTo>
                  <a:cubicBezTo>
                    <a:pt x="207" y="296"/>
                    <a:pt x="209" y="298"/>
                    <a:pt x="212" y="300"/>
                  </a:cubicBezTo>
                  <a:cubicBezTo>
                    <a:pt x="230" y="314"/>
                    <a:pt x="258" y="322"/>
                    <a:pt x="285" y="322"/>
                  </a:cubicBezTo>
                  <a:cubicBezTo>
                    <a:pt x="306" y="322"/>
                    <a:pt x="326" y="317"/>
                    <a:pt x="339" y="306"/>
                  </a:cubicBezTo>
                  <a:cubicBezTo>
                    <a:pt x="362" y="287"/>
                    <a:pt x="383" y="267"/>
                    <a:pt x="402" y="245"/>
                  </a:cubicBezTo>
                  <a:cubicBezTo>
                    <a:pt x="431" y="210"/>
                    <a:pt x="431" y="172"/>
                    <a:pt x="414" y="132"/>
                  </a:cubicBezTo>
                  <a:cubicBezTo>
                    <a:pt x="407" y="114"/>
                    <a:pt x="395" y="99"/>
                    <a:pt x="380" y="88"/>
                  </a:cubicBezTo>
                  <a:cubicBezTo>
                    <a:pt x="371" y="81"/>
                    <a:pt x="361" y="75"/>
                    <a:pt x="351" y="70"/>
                  </a:cubicBezTo>
                  <a:cubicBezTo>
                    <a:pt x="337" y="64"/>
                    <a:pt x="321" y="59"/>
                    <a:pt x="306" y="59"/>
                  </a:cubicBezTo>
                  <a:cubicBezTo>
                    <a:pt x="290" y="59"/>
                    <a:pt x="275" y="64"/>
                    <a:pt x="260" y="79"/>
                  </a:cubicBezTo>
                  <a:cubicBezTo>
                    <a:pt x="248" y="92"/>
                    <a:pt x="242" y="108"/>
                    <a:pt x="250" y="125"/>
                  </a:cubicBezTo>
                  <a:cubicBezTo>
                    <a:pt x="256" y="139"/>
                    <a:pt x="265" y="153"/>
                    <a:pt x="275" y="165"/>
                  </a:cubicBezTo>
                  <a:cubicBezTo>
                    <a:pt x="277" y="167"/>
                    <a:pt x="279" y="169"/>
                    <a:pt x="281" y="170"/>
                  </a:cubicBezTo>
                  <a:cubicBezTo>
                    <a:pt x="288" y="176"/>
                    <a:pt x="297" y="179"/>
                    <a:pt x="305" y="179"/>
                  </a:cubicBezTo>
                  <a:cubicBezTo>
                    <a:pt x="322" y="179"/>
                    <a:pt x="338" y="168"/>
                    <a:pt x="343" y="150"/>
                  </a:cubicBezTo>
                  <a:cubicBezTo>
                    <a:pt x="345" y="146"/>
                    <a:pt x="341" y="139"/>
                    <a:pt x="339" y="133"/>
                  </a:cubicBezTo>
                  <a:cubicBezTo>
                    <a:pt x="335" y="134"/>
                    <a:pt x="332" y="134"/>
                    <a:pt x="332" y="135"/>
                  </a:cubicBezTo>
                  <a:cubicBezTo>
                    <a:pt x="328" y="140"/>
                    <a:pt x="326" y="145"/>
                    <a:pt x="322" y="150"/>
                  </a:cubicBezTo>
                  <a:cubicBezTo>
                    <a:pt x="317" y="158"/>
                    <a:pt x="310" y="162"/>
                    <a:pt x="302" y="162"/>
                  </a:cubicBezTo>
                  <a:cubicBezTo>
                    <a:pt x="298" y="162"/>
                    <a:pt x="293" y="160"/>
                    <a:pt x="289" y="157"/>
                  </a:cubicBezTo>
                  <a:cubicBezTo>
                    <a:pt x="287" y="156"/>
                    <a:pt x="285" y="154"/>
                    <a:pt x="284" y="152"/>
                  </a:cubicBezTo>
                  <a:cubicBezTo>
                    <a:pt x="277" y="143"/>
                    <a:pt x="270" y="132"/>
                    <a:pt x="267" y="120"/>
                  </a:cubicBezTo>
                  <a:cubicBezTo>
                    <a:pt x="263" y="106"/>
                    <a:pt x="268" y="93"/>
                    <a:pt x="281" y="85"/>
                  </a:cubicBezTo>
                  <a:cubicBezTo>
                    <a:pt x="290" y="78"/>
                    <a:pt x="301" y="75"/>
                    <a:pt x="312" y="75"/>
                  </a:cubicBezTo>
                  <a:cubicBezTo>
                    <a:pt x="314" y="75"/>
                    <a:pt x="316" y="75"/>
                    <a:pt x="317" y="75"/>
                  </a:cubicBezTo>
                  <a:cubicBezTo>
                    <a:pt x="338" y="77"/>
                    <a:pt x="354" y="85"/>
                    <a:pt x="369" y="97"/>
                  </a:cubicBezTo>
                  <a:cubicBezTo>
                    <a:pt x="374" y="101"/>
                    <a:pt x="379" y="105"/>
                    <a:pt x="384" y="109"/>
                  </a:cubicBezTo>
                  <a:cubicBezTo>
                    <a:pt x="419" y="143"/>
                    <a:pt x="416" y="198"/>
                    <a:pt x="394" y="226"/>
                  </a:cubicBezTo>
                  <a:cubicBezTo>
                    <a:pt x="377" y="247"/>
                    <a:pt x="359" y="267"/>
                    <a:pt x="337" y="284"/>
                  </a:cubicBezTo>
                  <a:cubicBezTo>
                    <a:pt x="319" y="299"/>
                    <a:pt x="300" y="305"/>
                    <a:pt x="280" y="305"/>
                  </a:cubicBezTo>
                  <a:moveTo>
                    <a:pt x="309" y="0"/>
                  </a:moveTo>
                  <a:cubicBezTo>
                    <a:pt x="303" y="0"/>
                    <a:pt x="297" y="0"/>
                    <a:pt x="292" y="2"/>
                  </a:cubicBezTo>
                  <a:cubicBezTo>
                    <a:pt x="255" y="13"/>
                    <a:pt x="226" y="32"/>
                    <a:pt x="201" y="62"/>
                  </a:cubicBezTo>
                  <a:cubicBezTo>
                    <a:pt x="175" y="91"/>
                    <a:pt x="163" y="124"/>
                    <a:pt x="162" y="163"/>
                  </a:cubicBezTo>
                  <a:cubicBezTo>
                    <a:pt x="161" y="172"/>
                    <a:pt x="159" y="180"/>
                    <a:pt x="158" y="189"/>
                  </a:cubicBezTo>
                  <a:cubicBezTo>
                    <a:pt x="139" y="189"/>
                    <a:pt x="121" y="188"/>
                    <a:pt x="103" y="188"/>
                  </a:cubicBezTo>
                  <a:cubicBezTo>
                    <a:pt x="102" y="188"/>
                    <a:pt x="102" y="188"/>
                    <a:pt x="102" y="188"/>
                  </a:cubicBezTo>
                  <a:cubicBezTo>
                    <a:pt x="60" y="188"/>
                    <a:pt x="17" y="212"/>
                    <a:pt x="3" y="260"/>
                  </a:cubicBezTo>
                  <a:cubicBezTo>
                    <a:pt x="2" y="266"/>
                    <a:pt x="0" y="274"/>
                    <a:pt x="3" y="280"/>
                  </a:cubicBezTo>
                  <a:cubicBezTo>
                    <a:pt x="16" y="314"/>
                    <a:pt x="36" y="342"/>
                    <a:pt x="64" y="364"/>
                  </a:cubicBezTo>
                  <a:cubicBezTo>
                    <a:pt x="73" y="371"/>
                    <a:pt x="81" y="377"/>
                    <a:pt x="91" y="382"/>
                  </a:cubicBezTo>
                  <a:cubicBezTo>
                    <a:pt x="148" y="413"/>
                    <a:pt x="208" y="423"/>
                    <a:pt x="271" y="425"/>
                  </a:cubicBezTo>
                  <a:cubicBezTo>
                    <a:pt x="272" y="425"/>
                    <a:pt x="273" y="425"/>
                    <a:pt x="274" y="425"/>
                  </a:cubicBezTo>
                  <a:cubicBezTo>
                    <a:pt x="310" y="425"/>
                    <a:pt x="342" y="412"/>
                    <a:pt x="371" y="394"/>
                  </a:cubicBezTo>
                  <a:cubicBezTo>
                    <a:pt x="410" y="370"/>
                    <a:pt x="444" y="340"/>
                    <a:pt x="468" y="301"/>
                  </a:cubicBezTo>
                  <a:cubicBezTo>
                    <a:pt x="481" y="280"/>
                    <a:pt x="495" y="259"/>
                    <a:pt x="504" y="236"/>
                  </a:cubicBezTo>
                  <a:cubicBezTo>
                    <a:pt x="519" y="194"/>
                    <a:pt x="506" y="154"/>
                    <a:pt x="486" y="116"/>
                  </a:cubicBezTo>
                  <a:cubicBezTo>
                    <a:pt x="469" y="82"/>
                    <a:pt x="439" y="60"/>
                    <a:pt x="410" y="37"/>
                  </a:cubicBezTo>
                  <a:cubicBezTo>
                    <a:pt x="409" y="36"/>
                    <a:pt x="408" y="35"/>
                    <a:pt x="407" y="34"/>
                  </a:cubicBezTo>
                  <a:cubicBezTo>
                    <a:pt x="380" y="13"/>
                    <a:pt x="350" y="3"/>
                    <a:pt x="317" y="0"/>
                  </a:cubicBezTo>
                  <a:cubicBezTo>
                    <a:pt x="314" y="0"/>
                    <a:pt x="312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7" name="Freeform 482"/>
            <p:cNvSpPr>
              <a:spLocks noEditPoints="1"/>
            </p:cNvSpPr>
            <p:nvPr/>
          </p:nvSpPr>
          <p:spPr bwMode="auto">
            <a:xfrm>
              <a:off x="1668463" y="5178425"/>
              <a:ext cx="347663" cy="396875"/>
            </a:xfrm>
            <a:custGeom>
              <a:avLst/>
              <a:gdLst>
                <a:gd name="T0" fmla="*/ 242 w 489"/>
                <a:gd name="T1" fmla="*/ 534 h 558"/>
                <a:gd name="T2" fmla="*/ 85 w 489"/>
                <a:gd name="T3" fmla="*/ 431 h 558"/>
                <a:gd name="T4" fmla="*/ 26 w 489"/>
                <a:gd name="T5" fmla="*/ 198 h 558"/>
                <a:gd name="T6" fmla="*/ 79 w 489"/>
                <a:gd name="T7" fmla="*/ 67 h 558"/>
                <a:gd name="T8" fmla="*/ 177 w 489"/>
                <a:gd name="T9" fmla="*/ 140 h 558"/>
                <a:gd name="T10" fmla="*/ 143 w 489"/>
                <a:gd name="T11" fmla="*/ 231 h 558"/>
                <a:gd name="T12" fmla="*/ 150 w 489"/>
                <a:gd name="T13" fmla="*/ 382 h 558"/>
                <a:gd name="T14" fmla="*/ 286 w 489"/>
                <a:gd name="T15" fmla="*/ 461 h 558"/>
                <a:gd name="T16" fmla="*/ 400 w 489"/>
                <a:gd name="T17" fmla="*/ 396 h 558"/>
                <a:gd name="T18" fmla="*/ 391 w 489"/>
                <a:gd name="T19" fmla="*/ 261 h 558"/>
                <a:gd name="T20" fmla="*/ 339 w 489"/>
                <a:gd name="T21" fmla="*/ 255 h 558"/>
                <a:gd name="T22" fmla="*/ 293 w 489"/>
                <a:gd name="T23" fmla="*/ 297 h 558"/>
                <a:gd name="T24" fmla="*/ 325 w 489"/>
                <a:gd name="T25" fmla="*/ 364 h 558"/>
                <a:gd name="T26" fmla="*/ 340 w 489"/>
                <a:gd name="T27" fmla="*/ 348 h 558"/>
                <a:gd name="T28" fmla="*/ 309 w 489"/>
                <a:gd name="T29" fmla="*/ 304 h 558"/>
                <a:gd name="T30" fmla="*/ 347 w 489"/>
                <a:gd name="T31" fmla="*/ 274 h 558"/>
                <a:gd name="T32" fmla="*/ 388 w 489"/>
                <a:gd name="T33" fmla="*/ 284 h 558"/>
                <a:gd name="T34" fmla="*/ 388 w 489"/>
                <a:gd name="T35" fmla="*/ 385 h 558"/>
                <a:gd name="T36" fmla="*/ 293 w 489"/>
                <a:gd name="T37" fmla="*/ 443 h 558"/>
                <a:gd name="T38" fmla="*/ 174 w 489"/>
                <a:gd name="T39" fmla="*/ 377 h 558"/>
                <a:gd name="T40" fmla="*/ 151 w 489"/>
                <a:gd name="T41" fmla="*/ 253 h 558"/>
                <a:gd name="T42" fmla="*/ 252 w 489"/>
                <a:gd name="T43" fmla="*/ 182 h 558"/>
                <a:gd name="T44" fmla="*/ 283 w 489"/>
                <a:gd name="T45" fmla="*/ 179 h 558"/>
                <a:gd name="T46" fmla="*/ 462 w 489"/>
                <a:gd name="T47" fmla="*/ 285 h 558"/>
                <a:gd name="T48" fmla="*/ 456 w 489"/>
                <a:gd name="T49" fmla="*/ 393 h 558"/>
                <a:gd name="T50" fmla="*/ 417 w 489"/>
                <a:gd name="T51" fmla="*/ 464 h 558"/>
                <a:gd name="T52" fmla="*/ 225 w 489"/>
                <a:gd name="T53" fmla="*/ 160 h 558"/>
                <a:gd name="T54" fmla="*/ 147 w 489"/>
                <a:gd name="T55" fmla="*/ 21 h 558"/>
                <a:gd name="T56" fmla="*/ 225 w 489"/>
                <a:gd name="T57" fmla="*/ 160 h 558"/>
                <a:gd name="T58" fmla="*/ 130 w 489"/>
                <a:gd name="T59" fmla="*/ 2 h 558"/>
                <a:gd name="T60" fmla="*/ 29 w 489"/>
                <a:gd name="T61" fmla="*/ 116 h 558"/>
                <a:gd name="T62" fmla="*/ 57 w 489"/>
                <a:gd name="T63" fmla="*/ 431 h 558"/>
                <a:gd name="T64" fmla="*/ 252 w 489"/>
                <a:gd name="T65" fmla="*/ 555 h 558"/>
                <a:gd name="T66" fmla="*/ 384 w 489"/>
                <a:gd name="T67" fmla="*/ 518 h 558"/>
                <a:gd name="T68" fmla="*/ 463 w 489"/>
                <a:gd name="T69" fmla="*/ 418 h 558"/>
                <a:gd name="T70" fmla="*/ 482 w 489"/>
                <a:gd name="T71" fmla="*/ 285 h 558"/>
                <a:gd name="T72" fmla="*/ 303 w 489"/>
                <a:gd name="T73" fmla="*/ 162 h 558"/>
                <a:gd name="T74" fmla="*/ 276 w 489"/>
                <a:gd name="T75" fmla="*/ 163 h 558"/>
                <a:gd name="T76" fmla="*/ 247 w 489"/>
                <a:gd name="T77" fmla="*/ 100 h 558"/>
                <a:gd name="T78" fmla="*/ 143 w 489"/>
                <a:gd name="T7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9" h="558">
                  <a:moveTo>
                    <a:pt x="282" y="540"/>
                  </a:moveTo>
                  <a:cubicBezTo>
                    <a:pt x="269" y="540"/>
                    <a:pt x="255" y="538"/>
                    <a:pt x="242" y="534"/>
                  </a:cubicBezTo>
                  <a:cubicBezTo>
                    <a:pt x="218" y="526"/>
                    <a:pt x="194" y="514"/>
                    <a:pt x="171" y="502"/>
                  </a:cubicBezTo>
                  <a:cubicBezTo>
                    <a:pt x="138" y="484"/>
                    <a:pt x="111" y="458"/>
                    <a:pt x="85" y="431"/>
                  </a:cubicBezTo>
                  <a:cubicBezTo>
                    <a:pt x="53" y="398"/>
                    <a:pt x="34" y="359"/>
                    <a:pt x="27" y="314"/>
                  </a:cubicBezTo>
                  <a:cubicBezTo>
                    <a:pt x="20" y="276"/>
                    <a:pt x="21" y="237"/>
                    <a:pt x="26" y="198"/>
                  </a:cubicBezTo>
                  <a:cubicBezTo>
                    <a:pt x="32" y="160"/>
                    <a:pt x="43" y="124"/>
                    <a:pt x="63" y="92"/>
                  </a:cubicBezTo>
                  <a:cubicBezTo>
                    <a:pt x="68" y="83"/>
                    <a:pt x="73" y="75"/>
                    <a:pt x="79" y="67"/>
                  </a:cubicBezTo>
                  <a:cubicBezTo>
                    <a:pt x="90" y="52"/>
                    <a:pt x="104" y="41"/>
                    <a:pt x="124" y="34"/>
                  </a:cubicBezTo>
                  <a:cubicBezTo>
                    <a:pt x="124" y="80"/>
                    <a:pt x="150" y="111"/>
                    <a:pt x="177" y="140"/>
                  </a:cubicBezTo>
                  <a:cubicBezTo>
                    <a:pt x="188" y="152"/>
                    <a:pt x="198" y="164"/>
                    <a:pt x="208" y="177"/>
                  </a:cubicBezTo>
                  <a:cubicBezTo>
                    <a:pt x="182" y="191"/>
                    <a:pt x="162" y="208"/>
                    <a:pt x="143" y="231"/>
                  </a:cubicBezTo>
                  <a:cubicBezTo>
                    <a:pt x="141" y="233"/>
                    <a:pt x="140" y="236"/>
                    <a:pt x="138" y="239"/>
                  </a:cubicBezTo>
                  <a:cubicBezTo>
                    <a:pt x="115" y="278"/>
                    <a:pt x="118" y="352"/>
                    <a:pt x="150" y="382"/>
                  </a:cubicBezTo>
                  <a:cubicBezTo>
                    <a:pt x="174" y="404"/>
                    <a:pt x="200" y="425"/>
                    <a:pt x="228" y="443"/>
                  </a:cubicBezTo>
                  <a:cubicBezTo>
                    <a:pt x="247" y="456"/>
                    <a:pt x="267" y="461"/>
                    <a:pt x="286" y="461"/>
                  </a:cubicBezTo>
                  <a:cubicBezTo>
                    <a:pt x="309" y="461"/>
                    <a:pt x="332" y="453"/>
                    <a:pt x="355" y="440"/>
                  </a:cubicBezTo>
                  <a:cubicBezTo>
                    <a:pt x="374" y="429"/>
                    <a:pt x="389" y="414"/>
                    <a:pt x="400" y="396"/>
                  </a:cubicBezTo>
                  <a:cubicBezTo>
                    <a:pt x="406" y="385"/>
                    <a:pt x="411" y="373"/>
                    <a:pt x="415" y="361"/>
                  </a:cubicBezTo>
                  <a:cubicBezTo>
                    <a:pt x="426" y="324"/>
                    <a:pt x="427" y="287"/>
                    <a:pt x="391" y="261"/>
                  </a:cubicBezTo>
                  <a:cubicBezTo>
                    <a:pt x="382" y="254"/>
                    <a:pt x="371" y="249"/>
                    <a:pt x="360" y="249"/>
                  </a:cubicBezTo>
                  <a:cubicBezTo>
                    <a:pt x="353" y="249"/>
                    <a:pt x="346" y="251"/>
                    <a:pt x="339" y="255"/>
                  </a:cubicBezTo>
                  <a:cubicBezTo>
                    <a:pt x="324" y="265"/>
                    <a:pt x="309" y="276"/>
                    <a:pt x="298" y="290"/>
                  </a:cubicBezTo>
                  <a:cubicBezTo>
                    <a:pt x="296" y="292"/>
                    <a:pt x="294" y="294"/>
                    <a:pt x="293" y="297"/>
                  </a:cubicBezTo>
                  <a:cubicBezTo>
                    <a:pt x="277" y="323"/>
                    <a:pt x="293" y="359"/>
                    <a:pt x="324" y="364"/>
                  </a:cubicBezTo>
                  <a:cubicBezTo>
                    <a:pt x="324" y="364"/>
                    <a:pt x="325" y="364"/>
                    <a:pt x="325" y="364"/>
                  </a:cubicBezTo>
                  <a:cubicBezTo>
                    <a:pt x="331" y="364"/>
                    <a:pt x="337" y="359"/>
                    <a:pt x="343" y="357"/>
                  </a:cubicBezTo>
                  <a:cubicBezTo>
                    <a:pt x="341" y="351"/>
                    <a:pt x="341" y="349"/>
                    <a:pt x="340" y="348"/>
                  </a:cubicBezTo>
                  <a:cubicBezTo>
                    <a:pt x="334" y="345"/>
                    <a:pt x="328" y="343"/>
                    <a:pt x="322" y="340"/>
                  </a:cubicBezTo>
                  <a:cubicBezTo>
                    <a:pt x="306" y="333"/>
                    <a:pt x="301" y="317"/>
                    <a:pt x="309" y="304"/>
                  </a:cubicBezTo>
                  <a:cubicBezTo>
                    <a:pt x="310" y="302"/>
                    <a:pt x="311" y="300"/>
                    <a:pt x="313" y="298"/>
                  </a:cubicBezTo>
                  <a:cubicBezTo>
                    <a:pt x="323" y="288"/>
                    <a:pt x="334" y="280"/>
                    <a:pt x="347" y="274"/>
                  </a:cubicBezTo>
                  <a:cubicBezTo>
                    <a:pt x="351" y="272"/>
                    <a:pt x="356" y="271"/>
                    <a:pt x="361" y="271"/>
                  </a:cubicBezTo>
                  <a:cubicBezTo>
                    <a:pt x="371" y="271"/>
                    <a:pt x="380" y="276"/>
                    <a:pt x="388" y="284"/>
                  </a:cubicBezTo>
                  <a:cubicBezTo>
                    <a:pt x="398" y="295"/>
                    <a:pt x="403" y="308"/>
                    <a:pt x="404" y="324"/>
                  </a:cubicBezTo>
                  <a:cubicBezTo>
                    <a:pt x="405" y="347"/>
                    <a:pt x="399" y="366"/>
                    <a:pt x="388" y="385"/>
                  </a:cubicBezTo>
                  <a:cubicBezTo>
                    <a:pt x="384" y="391"/>
                    <a:pt x="380" y="397"/>
                    <a:pt x="376" y="403"/>
                  </a:cubicBezTo>
                  <a:cubicBezTo>
                    <a:pt x="355" y="431"/>
                    <a:pt x="323" y="443"/>
                    <a:pt x="293" y="443"/>
                  </a:cubicBezTo>
                  <a:cubicBezTo>
                    <a:pt x="276" y="443"/>
                    <a:pt x="260" y="439"/>
                    <a:pt x="247" y="431"/>
                  </a:cubicBezTo>
                  <a:cubicBezTo>
                    <a:pt x="221" y="415"/>
                    <a:pt x="197" y="398"/>
                    <a:pt x="174" y="377"/>
                  </a:cubicBezTo>
                  <a:cubicBezTo>
                    <a:pt x="141" y="345"/>
                    <a:pt x="136" y="308"/>
                    <a:pt x="145" y="266"/>
                  </a:cubicBezTo>
                  <a:cubicBezTo>
                    <a:pt x="147" y="261"/>
                    <a:pt x="148" y="257"/>
                    <a:pt x="151" y="253"/>
                  </a:cubicBezTo>
                  <a:cubicBezTo>
                    <a:pt x="155" y="245"/>
                    <a:pt x="161" y="239"/>
                    <a:pt x="168" y="232"/>
                  </a:cubicBezTo>
                  <a:cubicBezTo>
                    <a:pt x="193" y="209"/>
                    <a:pt x="229" y="208"/>
                    <a:pt x="252" y="182"/>
                  </a:cubicBezTo>
                  <a:cubicBezTo>
                    <a:pt x="254" y="179"/>
                    <a:pt x="261" y="180"/>
                    <a:pt x="267" y="179"/>
                  </a:cubicBezTo>
                  <a:cubicBezTo>
                    <a:pt x="272" y="179"/>
                    <a:pt x="277" y="179"/>
                    <a:pt x="283" y="179"/>
                  </a:cubicBezTo>
                  <a:cubicBezTo>
                    <a:pt x="285" y="179"/>
                    <a:pt x="287" y="179"/>
                    <a:pt x="289" y="179"/>
                  </a:cubicBezTo>
                  <a:cubicBezTo>
                    <a:pt x="367" y="181"/>
                    <a:pt x="425" y="217"/>
                    <a:pt x="462" y="285"/>
                  </a:cubicBezTo>
                  <a:cubicBezTo>
                    <a:pt x="468" y="295"/>
                    <a:pt x="471" y="308"/>
                    <a:pt x="470" y="320"/>
                  </a:cubicBezTo>
                  <a:cubicBezTo>
                    <a:pt x="470" y="345"/>
                    <a:pt x="468" y="370"/>
                    <a:pt x="456" y="393"/>
                  </a:cubicBezTo>
                  <a:cubicBezTo>
                    <a:pt x="445" y="413"/>
                    <a:pt x="435" y="432"/>
                    <a:pt x="424" y="451"/>
                  </a:cubicBezTo>
                  <a:cubicBezTo>
                    <a:pt x="422" y="455"/>
                    <a:pt x="419" y="460"/>
                    <a:pt x="417" y="464"/>
                  </a:cubicBezTo>
                  <a:cubicBezTo>
                    <a:pt x="390" y="506"/>
                    <a:pt x="337" y="540"/>
                    <a:pt x="282" y="540"/>
                  </a:cubicBezTo>
                  <a:moveTo>
                    <a:pt x="225" y="160"/>
                  </a:moveTo>
                  <a:cubicBezTo>
                    <a:pt x="194" y="140"/>
                    <a:pt x="173" y="112"/>
                    <a:pt x="155" y="82"/>
                  </a:cubicBezTo>
                  <a:cubicBezTo>
                    <a:pt x="145" y="64"/>
                    <a:pt x="136" y="43"/>
                    <a:pt x="147" y="21"/>
                  </a:cubicBezTo>
                  <a:cubicBezTo>
                    <a:pt x="147" y="21"/>
                    <a:pt x="147" y="21"/>
                    <a:pt x="147" y="21"/>
                  </a:cubicBezTo>
                  <a:cubicBezTo>
                    <a:pt x="211" y="21"/>
                    <a:pt x="245" y="110"/>
                    <a:pt x="225" y="160"/>
                  </a:cubicBezTo>
                  <a:moveTo>
                    <a:pt x="143" y="0"/>
                  </a:moveTo>
                  <a:cubicBezTo>
                    <a:pt x="138" y="0"/>
                    <a:pt x="134" y="0"/>
                    <a:pt x="130" y="2"/>
                  </a:cubicBezTo>
                  <a:cubicBezTo>
                    <a:pt x="94" y="23"/>
                    <a:pt x="65" y="49"/>
                    <a:pt x="44" y="84"/>
                  </a:cubicBezTo>
                  <a:cubicBezTo>
                    <a:pt x="39" y="94"/>
                    <a:pt x="33" y="105"/>
                    <a:pt x="29" y="116"/>
                  </a:cubicBezTo>
                  <a:cubicBezTo>
                    <a:pt x="3" y="184"/>
                    <a:pt x="0" y="253"/>
                    <a:pt x="7" y="323"/>
                  </a:cubicBezTo>
                  <a:cubicBezTo>
                    <a:pt x="11" y="365"/>
                    <a:pt x="31" y="400"/>
                    <a:pt x="57" y="431"/>
                  </a:cubicBezTo>
                  <a:cubicBezTo>
                    <a:pt x="89" y="470"/>
                    <a:pt x="128" y="504"/>
                    <a:pt x="175" y="525"/>
                  </a:cubicBezTo>
                  <a:cubicBezTo>
                    <a:pt x="200" y="537"/>
                    <a:pt x="225" y="549"/>
                    <a:pt x="252" y="555"/>
                  </a:cubicBezTo>
                  <a:cubicBezTo>
                    <a:pt x="262" y="557"/>
                    <a:pt x="271" y="558"/>
                    <a:pt x="279" y="558"/>
                  </a:cubicBezTo>
                  <a:cubicBezTo>
                    <a:pt x="317" y="558"/>
                    <a:pt x="351" y="541"/>
                    <a:pt x="384" y="518"/>
                  </a:cubicBezTo>
                  <a:cubicBezTo>
                    <a:pt x="419" y="494"/>
                    <a:pt x="439" y="457"/>
                    <a:pt x="461" y="421"/>
                  </a:cubicBezTo>
                  <a:cubicBezTo>
                    <a:pt x="462" y="420"/>
                    <a:pt x="463" y="419"/>
                    <a:pt x="463" y="418"/>
                  </a:cubicBezTo>
                  <a:cubicBezTo>
                    <a:pt x="483" y="385"/>
                    <a:pt x="489" y="349"/>
                    <a:pt x="488" y="312"/>
                  </a:cubicBezTo>
                  <a:cubicBezTo>
                    <a:pt x="488" y="303"/>
                    <a:pt x="486" y="293"/>
                    <a:pt x="482" y="285"/>
                  </a:cubicBezTo>
                  <a:cubicBezTo>
                    <a:pt x="465" y="245"/>
                    <a:pt x="439" y="215"/>
                    <a:pt x="402" y="192"/>
                  </a:cubicBezTo>
                  <a:cubicBezTo>
                    <a:pt x="371" y="171"/>
                    <a:pt x="338" y="162"/>
                    <a:pt x="303" y="162"/>
                  </a:cubicBezTo>
                  <a:cubicBezTo>
                    <a:pt x="296" y="162"/>
                    <a:pt x="290" y="162"/>
                    <a:pt x="284" y="163"/>
                  </a:cubicBezTo>
                  <a:cubicBezTo>
                    <a:pt x="281" y="163"/>
                    <a:pt x="279" y="163"/>
                    <a:pt x="276" y="163"/>
                  </a:cubicBezTo>
                  <a:cubicBezTo>
                    <a:pt x="269" y="163"/>
                    <a:pt x="261" y="162"/>
                    <a:pt x="254" y="162"/>
                  </a:cubicBezTo>
                  <a:cubicBezTo>
                    <a:pt x="252" y="141"/>
                    <a:pt x="250" y="120"/>
                    <a:pt x="247" y="100"/>
                  </a:cubicBezTo>
                  <a:cubicBezTo>
                    <a:pt x="241" y="53"/>
                    <a:pt x="207" y="8"/>
                    <a:pt x="152" y="0"/>
                  </a:cubicBezTo>
                  <a:cubicBezTo>
                    <a:pt x="149" y="0"/>
                    <a:pt x="146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8" name="Freeform 483"/>
            <p:cNvSpPr>
              <a:spLocks noEditPoints="1"/>
            </p:cNvSpPr>
            <p:nvPr/>
          </p:nvSpPr>
          <p:spPr bwMode="auto">
            <a:xfrm>
              <a:off x="-474663" y="3208337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8 h 642"/>
                <a:gd name="T4" fmla="*/ 49 w 647"/>
                <a:gd name="T5" fmla="*/ 70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3 h 642"/>
                <a:gd name="T12" fmla="*/ 145 w 647"/>
                <a:gd name="T13" fmla="*/ 258 h 642"/>
                <a:gd name="T14" fmla="*/ 62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6 w 647"/>
                <a:gd name="T25" fmla="*/ 328 h 642"/>
                <a:gd name="T26" fmla="*/ 85 w 647"/>
                <a:gd name="T27" fmla="*/ 322 h 642"/>
                <a:gd name="T28" fmla="*/ 232 w 647"/>
                <a:gd name="T29" fmla="*/ 220 h 642"/>
                <a:gd name="T30" fmla="*/ 311 w 647"/>
                <a:gd name="T31" fmla="*/ 66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2 h 642"/>
                <a:gd name="T38" fmla="*/ 560 w 647"/>
                <a:gd name="T39" fmla="*/ 100 h 642"/>
                <a:gd name="T40" fmla="*/ 398 w 647"/>
                <a:gd name="T41" fmla="*/ 216 h 642"/>
                <a:gd name="T42" fmla="*/ 371 w 647"/>
                <a:gd name="T43" fmla="*/ 305 h 642"/>
                <a:gd name="T44" fmla="*/ 442 w 647"/>
                <a:gd name="T45" fmla="*/ 335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9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9 h 642"/>
                <a:gd name="T58" fmla="*/ 312 w 647"/>
                <a:gd name="T59" fmla="*/ 382 h 642"/>
                <a:gd name="T60" fmla="*/ 211 w 647"/>
                <a:gd name="T61" fmla="*/ 486 h 642"/>
                <a:gd name="T62" fmla="*/ 196 w 647"/>
                <a:gd name="T63" fmla="*/ 547 h 642"/>
                <a:gd name="T64" fmla="*/ 415 w 647"/>
                <a:gd name="T65" fmla="*/ 0 h 642"/>
                <a:gd name="T66" fmla="*/ 324 w 647"/>
                <a:gd name="T67" fmla="*/ 10 h 642"/>
                <a:gd name="T68" fmla="*/ 224 w 647"/>
                <a:gd name="T69" fmla="*/ 23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5 w 647"/>
                <a:gd name="T77" fmla="*/ 30 h 642"/>
                <a:gd name="T78" fmla="*/ 12 w 647"/>
                <a:gd name="T79" fmla="*/ 58 h 642"/>
                <a:gd name="T80" fmla="*/ 1 w 647"/>
                <a:gd name="T81" fmla="*/ 140 h 642"/>
                <a:gd name="T82" fmla="*/ 116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2 w 647"/>
                <a:gd name="T89" fmla="*/ 565 h 642"/>
                <a:gd name="T90" fmla="*/ 274 w 647"/>
                <a:gd name="T91" fmla="*/ 430 h 642"/>
                <a:gd name="T92" fmla="*/ 358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7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2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8 h 642"/>
                <a:gd name="T116" fmla="*/ 592 w 647"/>
                <a:gd name="T117" fmla="*/ 127 h 642"/>
                <a:gd name="T118" fmla="*/ 607 w 647"/>
                <a:gd name="T119" fmla="*/ 70 h 642"/>
                <a:gd name="T120" fmla="*/ 603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9" y="226"/>
                    <a:pt x="103" y="222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7" y="151"/>
                    <a:pt x="23" y="120"/>
                    <a:pt x="35" y="91"/>
                  </a:cubicBezTo>
                  <a:cubicBezTo>
                    <a:pt x="37" y="83"/>
                    <a:pt x="42" y="72"/>
                    <a:pt x="49" y="7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1"/>
                    <a:pt x="192" y="50"/>
                    <a:pt x="232" y="50"/>
                  </a:cubicBezTo>
                  <a:cubicBezTo>
                    <a:pt x="248" y="50"/>
                    <a:pt x="264" y="50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98"/>
                    <a:pt x="269" y="139"/>
                    <a:pt x="238" y="173"/>
                  </a:cubicBezTo>
                  <a:cubicBezTo>
                    <a:pt x="209" y="203"/>
                    <a:pt x="177" y="231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19" y="279"/>
                    <a:pt x="93" y="289"/>
                    <a:pt x="62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5" y="212"/>
                    <a:pt x="48" y="212"/>
                  </a:cubicBezTo>
                  <a:cubicBezTo>
                    <a:pt x="56" y="212"/>
                    <a:pt x="63" y="217"/>
                    <a:pt x="70" y="221"/>
                  </a:cubicBezTo>
                  <a:cubicBezTo>
                    <a:pt x="77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6" y="328"/>
                    <a:pt x="76" y="328"/>
                    <a:pt x="76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3" y="323"/>
                    <a:pt x="85" y="322"/>
                  </a:cubicBezTo>
                  <a:cubicBezTo>
                    <a:pt x="91" y="317"/>
                    <a:pt x="96" y="313"/>
                    <a:pt x="103" y="311"/>
                  </a:cubicBezTo>
                  <a:cubicBezTo>
                    <a:pt x="156" y="293"/>
                    <a:pt x="194" y="256"/>
                    <a:pt x="232" y="220"/>
                  </a:cubicBezTo>
                  <a:cubicBezTo>
                    <a:pt x="238" y="214"/>
                    <a:pt x="244" y="208"/>
                    <a:pt x="251" y="202"/>
                  </a:cubicBezTo>
                  <a:cubicBezTo>
                    <a:pt x="290" y="166"/>
                    <a:pt x="300" y="117"/>
                    <a:pt x="311" y="66"/>
                  </a:cubicBezTo>
                  <a:cubicBezTo>
                    <a:pt x="313" y="59"/>
                    <a:pt x="316" y="46"/>
                    <a:pt x="316" y="46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4" y="26"/>
                  </a:cubicBezTo>
                  <a:cubicBezTo>
                    <a:pt x="466" y="26"/>
                    <a:pt x="516" y="41"/>
                    <a:pt x="548" y="65"/>
                  </a:cubicBezTo>
                  <a:cubicBezTo>
                    <a:pt x="557" y="72"/>
                    <a:pt x="565" y="80"/>
                    <a:pt x="571" y="89"/>
                  </a:cubicBezTo>
                  <a:cubicBezTo>
                    <a:pt x="573" y="92"/>
                    <a:pt x="573" y="92"/>
                    <a:pt x="573" y="92"/>
                  </a:cubicBezTo>
                  <a:cubicBezTo>
                    <a:pt x="570" y="94"/>
                    <a:pt x="570" y="94"/>
                    <a:pt x="570" y="94"/>
                  </a:cubicBezTo>
                  <a:cubicBezTo>
                    <a:pt x="567" y="96"/>
                    <a:pt x="563" y="98"/>
                    <a:pt x="560" y="100"/>
                  </a:cubicBezTo>
                  <a:cubicBezTo>
                    <a:pt x="552" y="105"/>
                    <a:pt x="545" y="111"/>
                    <a:pt x="536" y="114"/>
                  </a:cubicBezTo>
                  <a:cubicBezTo>
                    <a:pt x="478" y="137"/>
                    <a:pt x="433" y="171"/>
                    <a:pt x="398" y="216"/>
                  </a:cubicBezTo>
                  <a:cubicBezTo>
                    <a:pt x="387" y="233"/>
                    <a:pt x="375" y="250"/>
                    <a:pt x="364" y="270"/>
                  </a:cubicBezTo>
                  <a:cubicBezTo>
                    <a:pt x="358" y="281"/>
                    <a:pt x="361" y="298"/>
                    <a:pt x="371" y="305"/>
                  </a:cubicBezTo>
                  <a:cubicBezTo>
                    <a:pt x="373" y="307"/>
                    <a:pt x="376" y="308"/>
                    <a:pt x="378" y="309"/>
                  </a:cubicBezTo>
                  <a:cubicBezTo>
                    <a:pt x="401" y="314"/>
                    <a:pt x="422" y="324"/>
                    <a:pt x="442" y="335"/>
                  </a:cubicBezTo>
                  <a:cubicBezTo>
                    <a:pt x="465" y="346"/>
                    <a:pt x="487" y="358"/>
                    <a:pt x="513" y="361"/>
                  </a:cubicBezTo>
                  <a:cubicBezTo>
                    <a:pt x="519" y="362"/>
                    <a:pt x="526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3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9"/>
                    <a:pt x="607" y="369"/>
                    <a:pt x="607" y="369"/>
                  </a:cubicBezTo>
                  <a:cubicBezTo>
                    <a:pt x="591" y="426"/>
                    <a:pt x="496" y="547"/>
                    <a:pt x="440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7"/>
                    <a:pt x="431" y="560"/>
                  </a:cubicBezTo>
                  <a:cubicBezTo>
                    <a:pt x="429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5"/>
                    <a:pt x="391" y="425"/>
                    <a:pt x="370" y="409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3"/>
                    <a:pt x="226" y="434"/>
                    <a:pt x="211" y="486"/>
                  </a:cubicBezTo>
                  <a:cubicBezTo>
                    <a:pt x="207" y="499"/>
                    <a:pt x="204" y="513"/>
                    <a:pt x="201" y="527"/>
                  </a:cubicBezTo>
                  <a:cubicBezTo>
                    <a:pt x="199" y="533"/>
                    <a:pt x="198" y="540"/>
                    <a:pt x="196" y="547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4" y="0"/>
                    <a:pt x="392" y="1"/>
                    <a:pt x="380" y="2"/>
                  </a:cubicBezTo>
                  <a:cubicBezTo>
                    <a:pt x="361" y="4"/>
                    <a:pt x="343" y="7"/>
                    <a:pt x="324" y="10"/>
                  </a:cubicBezTo>
                  <a:cubicBezTo>
                    <a:pt x="303" y="14"/>
                    <a:pt x="280" y="18"/>
                    <a:pt x="258" y="19"/>
                  </a:cubicBezTo>
                  <a:cubicBezTo>
                    <a:pt x="246" y="20"/>
                    <a:pt x="235" y="21"/>
                    <a:pt x="224" y="23"/>
                  </a:cubicBezTo>
                  <a:cubicBezTo>
                    <a:pt x="207" y="25"/>
                    <a:pt x="189" y="27"/>
                    <a:pt x="171" y="27"/>
                  </a:cubicBezTo>
                  <a:cubicBezTo>
                    <a:pt x="155" y="27"/>
                    <a:pt x="140" y="25"/>
                    <a:pt x="126" y="21"/>
                  </a:cubicBezTo>
                  <a:cubicBezTo>
                    <a:pt x="112" y="17"/>
                    <a:pt x="98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3"/>
                    <a:pt x="65" y="3"/>
                  </a:cubicBezTo>
                  <a:cubicBezTo>
                    <a:pt x="63" y="8"/>
                    <a:pt x="61" y="14"/>
                    <a:pt x="58" y="2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4" y="34"/>
                    <a:pt x="16" y="39"/>
                    <a:pt x="12" y="58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5" y="93"/>
                    <a:pt x="0" y="117"/>
                    <a:pt x="1" y="140"/>
                  </a:cubicBezTo>
                  <a:cubicBezTo>
                    <a:pt x="3" y="218"/>
                    <a:pt x="31" y="294"/>
                    <a:pt x="55" y="351"/>
                  </a:cubicBezTo>
                  <a:cubicBezTo>
                    <a:pt x="73" y="395"/>
                    <a:pt x="94" y="437"/>
                    <a:pt x="116" y="479"/>
                  </a:cubicBezTo>
                  <a:cubicBezTo>
                    <a:pt x="125" y="498"/>
                    <a:pt x="135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50" y="547"/>
                    <a:pt x="152" y="552"/>
                    <a:pt x="155" y="557"/>
                  </a:cubicBezTo>
                  <a:cubicBezTo>
                    <a:pt x="160" y="566"/>
                    <a:pt x="166" y="574"/>
                    <a:pt x="174" y="579"/>
                  </a:cubicBezTo>
                  <a:cubicBezTo>
                    <a:pt x="185" y="588"/>
                    <a:pt x="198" y="593"/>
                    <a:pt x="215" y="595"/>
                  </a:cubicBezTo>
                  <a:cubicBezTo>
                    <a:pt x="222" y="565"/>
                    <a:pt x="222" y="565"/>
                    <a:pt x="222" y="565"/>
                  </a:cubicBezTo>
                  <a:cubicBezTo>
                    <a:pt x="226" y="541"/>
                    <a:pt x="231" y="519"/>
                    <a:pt x="236" y="497"/>
                  </a:cubicBezTo>
                  <a:cubicBezTo>
                    <a:pt x="242" y="467"/>
                    <a:pt x="255" y="445"/>
                    <a:pt x="274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6" y="420"/>
                    <a:pt x="358" y="429"/>
                  </a:cubicBezTo>
                  <a:cubicBezTo>
                    <a:pt x="368" y="437"/>
                    <a:pt x="376" y="449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3" y="570"/>
                  </a:cubicBezTo>
                  <a:cubicBezTo>
                    <a:pt x="402" y="574"/>
                    <a:pt x="403" y="578"/>
                    <a:pt x="403" y="583"/>
                  </a:cubicBezTo>
                  <a:cubicBezTo>
                    <a:pt x="404" y="592"/>
                    <a:pt x="404" y="601"/>
                    <a:pt x="400" y="608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2"/>
                    <a:pt x="408" y="642"/>
                    <a:pt x="409" y="641"/>
                  </a:cubicBezTo>
                  <a:cubicBezTo>
                    <a:pt x="412" y="641"/>
                    <a:pt x="415" y="641"/>
                    <a:pt x="417" y="639"/>
                  </a:cubicBezTo>
                  <a:cubicBezTo>
                    <a:pt x="485" y="587"/>
                    <a:pt x="539" y="539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1"/>
                    <a:pt x="605" y="435"/>
                    <a:pt x="616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8"/>
                    <a:pt x="628" y="334"/>
                    <a:pt x="622" y="334"/>
                  </a:cubicBezTo>
                  <a:cubicBezTo>
                    <a:pt x="618" y="334"/>
                    <a:pt x="613" y="335"/>
                    <a:pt x="606" y="337"/>
                  </a:cubicBezTo>
                  <a:cubicBezTo>
                    <a:pt x="592" y="341"/>
                    <a:pt x="578" y="343"/>
                    <a:pt x="563" y="343"/>
                  </a:cubicBezTo>
                  <a:cubicBezTo>
                    <a:pt x="526" y="343"/>
                    <a:pt x="490" y="330"/>
                    <a:pt x="460" y="318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1"/>
                    <a:pt x="416" y="265"/>
                  </a:cubicBezTo>
                  <a:cubicBezTo>
                    <a:pt x="414" y="247"/>
                    <a:pt x="421" y="229"/>
                    <a:pt x="434" y="213"/>
                  </a:cubicBezTo>
                  <a:cubicBezTo>
                    <a:pt x="463" y="180"/>
                    <a:pt x="501" y="160"/>
                    <a:pt x="539" y="141"/>
                  </a:cubicBezTo>
                  <a:cubicBezTo>
                    <a:pt x="546" y="138"/>
                    <a:pt x="546" y="138"/>
                    <a:pt x="546" y="138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4" y="109"/>
                  </a:cubicBezTo>
                  <a:cubicBezTo>
                    <a:pt x="628" y="98"/>
                    <a:pt x="620" y="80"/>
                    <a:pt x="607" y="70"/>
                  </a:cubicBezTo>
                  <a:cubicBezTo>
                    <a:pt x="606" y="69"/>
                    <a:pt x="605" y="69"/>
                    <a:pt x="604" y="68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9" name="Freeform 484"/>
            <p:cNvSpPr>
              <a:spLocks noEditPoints="1"/>
            </p:cNvSpPr>
            <p:nvPr/>
          </p:nvSpPr>
          <p:spPr bwMode="auto">
            <a:xfrm>
              <a:off x="825500" y="-16970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7 h 642"/>
                <a:gd name="T4" fmla="*/ 49 w 647"/>
                <a:gd name="T5" fmla="*/ 69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2 h 642"/>
                <a:gd name="T12" fmla="*/ 145 w 647"/>
                <a:gd name="T13" fmla="*/ 257 h 642"/>
                <a:gd name="T14" fmla="*/ 62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6 w 647"/>
                <a:gd name="T25" fmla="*/ 328 h 642"/>
                <a:gd name="T26" fmla="*/ 85 w 647"/>
                <a:gd name="T27" fmla="*/ 321 h 642"/>
                <a:gd name="T28" fmla="*/ 232 w 647"/>
                <a:gd name="T29" fmla="*/ 220 h 642"/>
                <a:gd name="T30" fmla="*/ 311 w 647"/>
                <a:gd name="T31" fmla="*/ 65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1 h 642"/>
                <a:gd name="T38" fmla="*/ 560 w 647"/>
                <a:gd name="T39" fmla="*/ 100 h 642"/>
                <a:gd name="T40" fmla="*/ 398 w 647"/>
                <a:gd name="T41" fmla="*/ 216 h 642"/>
                <a:gd name="T42" fmla="*/ 371 w 647"/>
                <a:gd name="T43" fmla="*/ 305 h 642"/>
                <a:gd name="T44" fmla="*/ 442 w 647"/>
                <a:gd name="T45" fmla="*/ 334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8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8 h 642"/>
                <a:gd name="T58" fmla="*/ 312 w 647"/>
                <a:gd name="T59" fmla="*/ 382 h 642"/>
                <a:gd name="T60" fmla="*/ 211 w 647"/>
                <a:gd name="T61" fmla="*/ 486 h 642"/>
                <a:gd name="T62" fmla="*/ 196 w 647"/>
                <a:gd name="T63" fmla="*/ 546 h 642"/>
                <a:gd name="T64" fmla="*/ 415 w 647"/>
                <a:gd name="T65" fmla="*/ 0 h 642"/>
                <a:gd name="T66" fmla="*/ 324 w 647"/>
                <a:gd name="T67" fmla="*/ 10 h 642"/>
                <a:gd name="T68" fmla="*/ 224 w 647"/>
                <a:gd name="T69" fmla="*/ 22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5 w 647"/>
                <a:gd name="T77" fmla="*/ 30 h 642"/>
                <a:gd name="T78" fmla="*/ 12 w 647"/>
                <a:gd name="T79" fmla="*/ 58 h 642"/>
                <a:gd name="T80" fmla="*/ 0 w 647"/>
                <a:gd name="T81" fmla="*/ 139 h 642"/>
                <a:gd name="T82" fmla="*/ 116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2 w 647"/>
                <a:gd name="T89" fmla="*/ 564 h 642"/>
                <a:gd name="T90" fmla="*/ 274 w 647"/>
                <a:gd name="T91" fmla="*/ 430 h 642"/>
                <a:gd name="T92" fmla="*/ 358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7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2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7 h 642"/>
                <a:gd name="T116" fmla="*/ 592 w 647"/>
                <a:gd name="T117" fmla="*/ 127 h 642"/>
                <a:gd name="T118" fmla="*/ 607 w 647"/>
                <a:gd name="T119" fmla="*/ 70 h 642"/>
                <a:gd name="T120" fmla="*/ 603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9" y="226"/>
                    <a:pt x="103" y="222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27" y="151"/>
                    <a:pt x="23" y="120"/>
                    <a:pt x="35" y="90"/>
                  </a:cubicBezTo>
                  <a:cubicBezTo>
                    <a:pt x="37" y="83"/>
                    <a:pt x="42" y="72"/>
                    <a:pt x="49" y="6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0"/>
                    <a:pt x="192" y="50"/>
                    <a:pt x="232" y="50"/>
                  </a:cubicBezTo>
                  <a:cubicBezTo>
                    <a:pt x="248" y="50"/>
                    <a:pt x="264" y="49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98"/>
                    <a:pt x="269" y="139"/>
                    <a:pt x="238" y="172"/>
                  </a:cubicBezTo>
                  <a:cubicBezTo>
                    <a:pt x="209" y="203"/>
                    <a:pt x="177" y="231"/>
                    <a:pt x="145" y="257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19" y="279"/>
                    <a:pt x="93" y="289"/>
                    <a:pt x="62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5" y="212"/>
                    <a:pt x="48" y="212"/>
                  </a:cubicBezTo>
                  <a:cubicBezTo>
                    <a:pt x="56" y="212"/>
                    <a:pt x="63" y="216"/>
                    <a:pt x="70" y="221"/>
                  </a:cubicBezTo>
                  <a:cubicBezTo>
                    <a:pt x="77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6" y="328"/>
                    <a:pt x="76" y="328"/>
                    <a:pt x="76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3" y="323"/>
                    <a:pt x="85" y="321"/>
                  </a:cubicBezTo>
                  <a:cubicBezTo>
                    <a:pt x="91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2" y="220"/>
                  </a:cubicBezTo>
                  <a:cubicBezTo>
                    <a:pt x="238" y="214"/>
                    <a:pt x="244" y="208"/>
                    <a:pt x="251" y="202"/>
                  </a:cubicBezTo>
                  <a:cubicBezTo>
                    <a:pt x="290" y="165"/>
                    <a:pt x="300" y="117"/>
                    <a:pt x="311" y="65"/>
                  </a:cubicBezTo>
                  <a:cubicBezTo>
                    <a:pt x="313" y="59"/>
                    <a:pt x="316" y="45"/>
                    <a:pt x="316" y="45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4" y="26"/>
                  </a:cubicBezTo>
                  <a:cubicBezTo>
                    <a:pt x="466" y="26"/>
                    <a:pt x="516" y="40"/>
                    <a:pt x="548" y="65"/>
                  </a:cubicBezTo>
                  <a:cubicBezTo>
                    <a:pt x="557" y="72"/>
                    <a:pt x="565" y="80"/>
                    <a:pt x="571" y="88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0" y="93"/>
                    <a:pt x="570" y="93"/>
                    <a:pt x="570" y="93"/>
                  </a:cubicBezTo>
                  <a:cubicBezTo>
                    <a:pt x="567" y="96"/>
                    <a:pt x="563" y="98"/>
                    <a:pt x="560" y="100"/>
                  </a:cubicBezTo>
                  <a:cubicBezTo>
                    <a:pt x="552" y="105"/>
                    <a:pt x="545" y="110"/>
                    <a:pt x="536" y="114"/>
                  </a:cubicBezTo>
                  <a:cubicBezTo>
                    <a:pt x="478" y="137"/>
                    <a:pt x="433" y="171"/>
                    <a:pt x="398" y="216"/>
                  </a:cubicBezTo>
                  <a:cubicBezTo>
                    <a:pt x="386" y="232"/>
                    <a:pt x="375" y="250"/>
                    <a:pt x="364" y="270"/>
                  </a:cubicBezTo>
                  <a:cubicBezTo>
                    <a:pt x="358" y="281"/>
                    <a:pt x="361" y="297"/>
                    <a:pt x="371" y="305"/>
                  </a:cubicBezTo>
                  <a:cubicBezTo>
                    <a:pt x="373" y="307"/>
                    <a:pt x="376" y="308"/>
                    <a:pt x="378" y="309"/>
                  </a:cubicBezTo>
                  <a:cubicBezTo>
                    <a:pt x="401" y="313"/>
                    <a:pt x="422" y="324"/>
                    <a:pt x="442" y="334"/>
                  </a:cubicBezTo>
                  <a:cubicBezTo>
                    <a:pt x="465" y="346"/>
                    <a:pt x="487" y="357"/>
                    <a:pt x="513" y="361"/>
                  </a:cubicBezTo>
                  <a:cubicBezTo>
                    <a:pt x="519" y="362"/>
                    <a:pt x="526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3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8"/>
                    <a:pt x="607" y="368"/>
                    <a:pt x="607" y="368"/>
                  </a:cubicBezTo>
                  <a:cubicBezTo>
                    <a:pt x="591" y="425"/>
                    <a:pt x="496" y="547"/>
                    <a:pt x="440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6"/>
                    <a:pt x="431" y="560"/>
                  </a:cubicBezTo>
                  <a:cubicBezTo>
                    <a:pt x="429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4"/>
                    <a:pt x="391" y="425"/>
                    <a:pt x="370" y="408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2"/>
                    <a:pt x="226" y="434"/>
                    <a:pt x="211" y="486"/>
                  </a:cubicBezTo>
                  <a:cubicBezTo>
                    <a:pt x="207" y="499"/>
                    <a:pt x="204" y="512"/>
                    <a:pt x="201" y="527"/>
                  </a:cubicBezTo>
                  <a:cubicBezTo>
                    <a:pt x="199" y="533"/>
                    <a:pt x="198" y="540"/>
                    <a:pt x="196" y="546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4" y="0"/>
                    <a:pt x="392" y="1"/>
                    <a:pt x="380" y="2"/>
                  </a:cubicBezTo>
                  <a:cubicBezTo>
                    <a:pt x="361" y="4"/>
                    <a:pt x="343" y="7"/>
                    <a:pt x="324" y="10"/>
                  </a:cubicBezTo>
                  <a:cubicBezTo>
                    <a:pt x="303" y="14"/>
                    <a:pt x="280" y="17"/>
                    <a:pt x="258" y="19"/>
                  </a:cubicBezTo>
                  <a:cubicBezTo>
                    <a:pt x="246" y="20"/>
                    <a:pt x="235" y="21"/>
                    <a:pt x="224" y="22"/>
                  </a:cubicBezTo>
                  <a:cubicBezTo>
                    <a:pt x="206" y="24"/>
                    <a:pt x="189" y="27"/>
                    <a:pt x="171" y="27"/>
                  </a:cubicBezTo>
                  <a:cubicBezTo>
                    <a:pt x="155" y="27"/>
                    <a:pt x="140" y="25"/>
                    <a:pt x="126" y="21"/>
                  </a:cubicBezTo>
                  <a:cubicBezTo>
                    <a:pt x="112" y="16"/>
                    <a:pt x="98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2"/>
                    <a:pt x="65" y="3"/>
                  </a:cubicBezTo>
                  <a:cubicBezTo>
                    <a:pt x="63" y="8"/>
                    <a:pt x="61" y="13"/>
                    <a:pt x="58" y="2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4" y="34"/>
                    <a:pt x="16" y="39"/>
                    <a:pt x="12" y="58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5" y="93"/>
                    <a:pt x="0" y="116"/>
                    <a:pt x="0" y="139"/>
                  </a:cubicBezTo>
                  <a:cubicBezTo>
                    <a:pt x="3" y="218"/>
                    <a:pt x="31" y="294"/>
                    <a:pt x="55" y="351"/>
                  </a:cubicBezTo>
                  <a:cubicBezTo>
                    <a:pt x="73" y="394"/>
                    <a:pt x="94" y="437"/>
                    <a:pt x="116" y="479"/>
                  </a:cubicBezTo>
                  <a:cubicBezTo>
                    <a:pt x="125" y="497"/>
                    <a:pt x="135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50" y="547"/>
                    <a:pt x="152" y="552"/>
                    <a:pt x="155" y="557"/>
                  </a:cubicBezTo>
                  <a:cubicBezTo>
                    <a:pt x="160" y="566"/>
                    <a:pt x="166" y="573"/>
                    <a:pt x="174" y="579"/>
                  </a:cubicBezTo>
                  <a:cubicBezTo>
                    <a:pt x="185" y="587"/>
                    <a:pt x="198" y="593"/>
                    <a:pt x="215" y="595"/>
                  </a:cubicBezTo>
                  <a:cubicBezTo>
                    <a:pt x="222" y="564"/>
                    <a:pt x="222" y="564"/>
                    <a:pt x="222" y="564"/>
                  </a:cubicBezTo>
                  <a:cubicBezTo>
                    <a:pt x="226" y="541"/>
                    <a:pt x="231" y="519"/>
                    <a:pt x="236" y="496"/>
                  </a:cubicBezTo>
                  <a:cubicBezTo>
                    <a:pt x="242" y="466"/>
                    <a:pt x="255" y="445"/>
                    <a:pt x="274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6" y="420"/>
                    <a:pt x="358" y="429"/>
                  </a:cubicBezTo>
                  <a:cubicBezTo>
                    <a:pt x="368" y="437"/>
                    <a:pt x="376" y="448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3" y="569"/>
                  </a:cubicBezTo>
                  <a:cubicBezTo>
                    <a:pt x="402" y="573"/>
                    <a:pt x="403" y="578"/>
                    <a:pt x="403" y="583"/>
                  </a:cubicBezTo>
                  <a:cubicBezTo>
                    <a:pt x="404" y="592"/>
                    <a:pt x="404" y="601"/>
                    <a:pt x="400" y="607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1"/>
                    <a:pt x="408" y="641"/>
                    <a:pt x="409" y="641"/>
                  </a:cubicBezTo>
                  <a:cubicBezTo>
                    <a:pt x="412" y="641"/>
                    <a:pt x="415" y="640"/>
                    <a:pt x="417" y="639"/>
                  </a:cubicBezTo>
                  <a:cubicBezTo>
                    <a:pt x="485" y="586"/>
                    <a:pt x="539" y="538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0"/>
                    <a:pt x="605" y="435"/>
                    <a:pt x="616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7"/>
                    <a:pt x="628" y="334"/>
                    <a:pt x="622" y="334"/>
                  </a:cubicBezTo>
                  <a:cubicBezTo>
                    <a:pt x="618" y="334"/>
                    <a:pt x="613" y="335"/>
                    <a:pt x="606" y="337"/>
                  </a:cubicBezTo>
                  <a:cubicBezTo>
                    <a:pt x="592" y="341"/>
                    <a:pt x="578" y="343"/>
                    <a:pt x="563" y="343"/>
                  </a:cubicBezTo>
                  <a:cubicBezTo>
                    <a:pt x="526" y="343"/>
                    <a:pt x="490" y="330"/>
                    <a:pt x="460" y="317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0"/>
                    <a:pt x="416" y="264"/>
                  </a:cubicBezTo>
                  <a:cubicBezTo>
                    <a:pt x="414" y="247"/>
                    <a:pt x="421" y="229"/>
                    <a:pt x="434" y="213"/>
                  </a:cubicBezTo>
                  <a:cubicBezTo>
                    <a:pt x="463" y="179"/>
                    <a:pt x="501" y="160"/>
                    <a:pt x="539" y="141"/>
                  </a:cubicBezTo>
                  <a:cubicBezTo>
                    <a:pt x="546" y="137"/>
                    <a:pt x="546" y="137"/>
                    <a:pt x="546" y="137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4" y="109"/>
                  </a:cubicBezTo>
                  <a:cubicBezTo>
                    <a:pt x="628" y="98"/>
                    <a:pt x="620" y="80"/>
                    <a:pt x="607" y="70"/>
                  </a:cubicBezTo>
                  <a:cubicBezTo>
                    <a:pt x="606" y="69"/>
                    <a:pt x="605" y="68"/>
                    <a:pt x="604" y="68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0" name="Freeform 485"/>
            <p:cNvSpPr>
              <a:spLocks noEditPoints="1"/>
            </p:cNvSpPr>
            <p:nvPr/>
          </p:nvSpPr>
          <p:spPr bwMode="auto">
            <a:xfrm>
              <a:off x="-1533525" y="-1903413"/>
              <a:ext cx="463550" cy="434975"/>
            </a:xfrm>
            <a:custGeom>
              <a:avLst/>
              <a:gdLst>
                <a:gd name="T0" fmla="*/ 417 w 652"/>
                <a:gd name="T1" fmla="*/ 413 h 612"/>
                <a:gd name="T2" fmla="*/ 563 w 652"/>
                <a:gd name="T3" fmla="*/ 271 h 612"/>
                <a:gd name="T4" fmla="*/ 599 w 652"/>
                <a:gd name="T5" fmla="*/ 339 h 612"/>
                <a:gd name="T6" fmla="*/ 567 w 652"/>
                <a:gd name="T7" fmla="*/ 339 h 612"/>
                <a:gd name="T8" fmla="*/ 536 w 652"/>
                <a:gd name="T9" fmla="*/ 343 h 612"/>
                <a:gd name="T10" fmla="*/ 624 w 652"/>
                <a:gd name="T11" fmla="*/ 456 h 612"/>
                <a:gd name="T12" fmla="*/ 552 w 652"/>
                <a:gd name="T13" fmla="*/ 506 h 612"/>
                <a:gd name="T14" fmla="*/ 396 w 652"/>
                <a:gd name="T15" fmla="*/ 539 h 612"/>
                <a:gd name="T16" fmla="*/ 387 w 652"/>
                <a:gd name="T17" fmla="*/ 113 h 612"/>
                <a:gd name="T18" fmla="*/ 391 w 652"/>
                <a:gd name="T19" fmla="*/ 46 h 612"/>
                <a:gd name="T20" fmla="*/ 544 w 652"/>
                <a:gd name="T21" fmla="*/ 239 h 612"/>
                <a:gd name="T22" fmla="*/ 520 w 652"/>
                <a:gd name="T23" fmla="*/ 260 h 612"/>
                <a:gd name="T24" fmla="*/ 367 w 652"/>
                <a:gd name="T25" fmla="*/ 528 h 612"/>
                <a:gd name="T26" fmla="*/ 229 w 652"/>
                <a:gd name="T27" fmla="*/ 588 h 612"/>
                <a:gd name="T28" fmla="*/ 117 w 652"/>
                <a:gd name="T29" fmla="*/ 552 h 612"/>
                <a:gd name="T30" fmla="*/ 125 w 652"/>
                <a:gd name="T31" fmla="*/ 538 h 612"/>
                <a:gd name="T32" fmla="*/ 281 w 652"/>
                <a:gd name="T33" fmla="*/ 344 h 612"/>
                <a:gd name="T34" fmla="*/ 259 w 652"/>
                <a:gd name="T35" fmla="*/ 310 h 612"/>
                <a:gd name="T36" fmla="*/ 129 w 652"/>
                <a:gd name="T37" fmla="*/ 284 h 612"/>
                <a:gd name="T38" fmla="*/ 105 w 652"/>
                <a:gd name="T39" fmla="*/ 284 h 612"/>
                <a:gd name="T40" fmla="*/ 33 w 652"/>
                <a:gd name="T41" fmla="*/ 300 h 612"/>
                <a:gd name="T42" fmla="*/ 158 w 652"/>
                <a:gd name="T43" fmla="*/ 58 h 612"/>
                <a:gd name="T44" fmla="*/ 201 w 652"/>
                <a:gd name="T45" fmla="*/ 164 h 612"/>
                <a:gd name="T46" fmla="*/ 302 w 652"/>
                <a:gd name="T47" fmla="*/ 229 h 612"/>
                <a:gd name="T48" fmla="*/ 173 w 652"/>
                <a:gd name="T49" fmla="*/ 1 h 612"/>
                <a:gd name="T50" fmla="*/ 37 w 652"/>
                <a:gd name="T51" fmla="*/ 198 h 612"/>
                <a:gd name="T52" fmla="*/ 2 w 652"/>
                <a:gd name="T53" fmla="*/ 320 h 612"/>
                <a:gd name="T54" fmla="*/ 41 w 652"/>
                <a:gd name="T55" fmla="*/ 322 h 612"/>
                <a:gd name="T56" fmla="*/ 181 w 652"/>
                <a:gd name="T57" fmla="*/ 315 h 612"/>
                <a:gd name="T58" fmla="*/ 225 w 652"/>
                <a:gd name="T59" fmla="*/ 410 h 612"/>
                <a:gd name="T60" fmla="*/ 92 w 652"/>
                <a:gd name="T61" fmla="*/ 519 h 612"/>
                <a:gd name="T62" fmla="*/ 91 w 652"/>
                <a:gd name="T63" fmla="*/ 577 h 612"/>
                <a:gd name="T64" fmla="*/ 218 w 652"/>
                <a:gd name="T65" fmla="*/ 612 h 612"/>
                <a:gd name="T66" fmla="*/ 364 w 652"/>
                <a:gd name="T67" fmla="*/ 582 h 612"/>
                <a:gd name="T68" fmla="*/ 536 w 652"/>
                <a:gd name="T69" fmla="*/ 536 h 612"/>
                <a:gd name="T70" fmla="*/ 592 w 652"/>
                <a:gd name="T71" fmla="*/ 543 h 612"/>
                <a:gd name="T72" fmla="*/ 610 w 652"/>
                <a:gd name="T73" fmla="*/ 543 h 612"/>
                <a:gd name="T74" fmla="*/ 617 w 652"/>
                <a:gd name="T75" fmla="*/ 515 h 612"/>
                <a:gd name="T76" fmla="*/ 647 w 652"/>
                <a:gd name="T77" fmla="*/ 403 h 612"/>
                <a:gd name="T78" fmla="*/ 442 w 652"/>
                <a:gd name="T79" fmla="*/ 55 h 612"/>
                <a:gd name="T80" fmla="*/ 406 w 652"/>
                <a:gd name="T81" fmla="*/ 18 h 612"/>
                <a:gd name="T82" fmla="*/ 365 w 652"/>
                <a:gd name="T83" fmla="*/ 11 h 612"/>
                <a:gd name="T84" fmla="*/ 339 w 652"/>
                <a:gd name="T85" fmla="*/ 177 h 612"/>
                <a:gd name="T86" fmla="*/ 259 w 652"/>
                <a:gd name="T87" fmla="*/ 193 h 612"/>
                <a:gd name="T88" fmla="*/ 191 w 652"/>
                <a:gd name="T89" fmla="*/ 67 h 612"/>
                <a:gd name="T90" fmla="*/ 175 w 652"/>
                <a:gd name="T91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612">
                  <a:moveTo>
                    <a:pt x="396" y="539"/>
                  </a:moveTo>
                  <a:cubicBezTo>
                    <a:pt x="395" y="535"/>
                    <a:pt x="395" y="535"/>
                    <a:pt x="395" y="535"/>
                  </a:cubicBezTo>
                  <a:cubicBezTo>
                    <a:pt x="386" y="492"/>
                    <a:pt x="394" y="450"/>
                    <a:pt x="417" y="413"/>
                  </a:cubicBezTo>
                  <a:cubicBezTo>
                    <a:pt x="438" y="379"/>
                    <a:pt x="464" y="348"/>
                    <a:pt x="489" y="317"/>
                  </a:cubicBezTo>
                  <a:cubicBezTo>
                    <a:pt x="491" y="315"/>
                    <a:pt x="491" y="315"/>
                    <a:pt x="491" y="315"/>
                  </a:cubicBezTo>
                  <a:cubicBezTo>
                    <a:pt x="510" y="292"/>
                    <a:pt x="533" y="277"/>
                    <a:pt x="563" y="271"/>
                  </a:cubicBezTo>
                  <a:cubicBezTo>
                    <a:pt x="566" y="270"/>
                    <a:pt x="566" y="270"/>
                    <a:pt x="566" y="270"/>
                  </a:cubicBezTo>
                  <a:cubicBezTo>
                    <a:pt x="601" y="337"/>
                    <a:pt x="601" y="337"/>
                    <a:pt x="601" y="337"/>
                  </a:cubicBezTo>
                  <a:cubicBezTo>
                    <a:pt x="599" y="339"/>
                    <a:pt x="599" y="339"/>
                    <a:pt x="599" y="339"/>
                  </a:cubicBezTo>
                  <a:cubicBezTo>
                    <a:pt x="595" y="342"/>
                    <a:pt x="591" y="343"/>
                    <a:pt x="586" y="343"/>
                  </a:cubicBezTo>
                  <a:cubicBezTo>
                    <a:pt x="585" y="343"/>
                    <a:pt x="585" y="343"/>
                    <a:pt x="585" y="343"/>
                  </a:cubicBezTo>
                  <a:cubicBezTo>
                    <a:pt x="579" y="343"/>
                    <a:pt x="573" y="341"/>
                    <a:pt x="567" y="339"/>
                  </a:cubicBezTo>
                  <a:cubicBezTo>
                    <a:pt x="562" y="337"/>
                    <a:pt x="556" y="335"/>
                    <a:pt x="551" y="335"/>
                  </a:cubicBezTo>
                  <a:cubicBezTo>
                    <a:pt x="551" y="335"/>
                    <a:pt x="551" y="335"/>
                    <a:pt x="551" y="335"/>
                  </a:cubicBezTo>
                  <a:cubicBezTo>
                    <a:pt x="547" y="335"/>
                    <a:pt x="541" y="336"/>
                    <a:pt x="536" y="343"/>
                  </a:cubicBezTo>
                  <a:cubicBezTo>
                    <a:pt x="610" y="371"/>
                    <a:pt x="610" y="371"/>
                    <a:pt x="610" y="371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621" y="397"/>
                    <a:pt x="630" y="425"/>
                    <a:pt x="624" y="456"/>
                  </a:cubicBezTo>
                  <a:cubicBezTo>
                    <a:pt x="623" y="463"/>
                    <a:pt x="621" y="474"/>
                    <a:pt x="614" y="478"/>
                  </a:cubicBezTo>
                  <a:cubicBezTo>
                    <a:pt x="610" y="480"/>
                    <a:pt x="610" y="480"/>
                    <a:pt x="610" y="480"/>
                  </a:cubicBezTo>
                  <a:cubicBezTo>
                    <a:pt x="592" y="490"/>
                    <a:pt x="573" y="501"/>
                    <a:pt x="552" y="506"/>
                  </a:cubicBezTo>
                  <a:cubicBezTo>
                    <a:pt x="517" y="515"/>
                    <a:pt x="482" y="522"/>
                    <a:pt x="445" y="529"/>
                  </a:cubicBezTo>
                  <a:cubicBezTo>
                    <a:pt x="430" y="532"/>
                    <a:pt x="414" y="535"/>
                    <a:pt x="399" y="538"/>
                  </a:cubicBezTo>
                  <a:cubicBezTo>
                    <a:pt x="396" y="539"/>
                    <a:pt x="396" y="539"/>
                    <a:pt x="396" y="539"/>
                  </a:cubicBezTo>
                  <a:moveTo>
                    <a:pt x="303" y="229"/>
                  </a:moveTo>
                  <a:cubicBezTo>
                    <a:pt x="311" y="229"/>
                    <a:pt x="319" y="227"/>
                    <a:pt x="328" y="221"/>
                  </a:cubicBezTo>
                  <a:cubicBezTo>
                    <a:pt x="363" y="198"/>
                    <a:pt x="382" y="164"/>
                    <a:pt x="387" y="113"/>
                  </a:cubicBezTo>
                  <a:cubicBezTo>
                    <a:pt x="389" y="100"/>
                    <a:pt x="389" y="86"/>
                    <a:pt x="390" y="72"/>
                  </a:cubicBezTo>
                  <a:cubicBezTo>
                    <a:pt x="390" y="66"/>
                    <a:pt x="390" y="60"/>
                    <a:pt x="390" y="53"/>
                  </a:cubicBezTo>
                  <a:cubicBezTo>
                    <a:pt x="391" y="46"/>
                    <a:pt x="391" y="46"/>
                    <a:pt x="391" y="46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421" y="67"/>
                    <a:pt x="523" y="196"/>
                    <a:pt x="542" y="236"/>
                  </a:cubicBezTo>
                  <a:cubicBezTo>
                    <a:pt x="544" y="239"/>
                    <a:pt x="544" y="239"/>
                    <a:pt x="544" y="239"/>
                  </a:cubicBezTo>
                  <a:cubicBezTo>
                    <a:pt x="542" y="240"/>
                    <a:pt x="542" y="240"/>
                    <a:pt x="542" y="240"/>
                  </a:cubicBezTo>
                  <a:cubicBezTo>
                    <a:pt x="540" y="242"/>
                    <a:pt x="538" y="244"/>
                    <a:pt x="536" y="246"/>
                  </a:cubicBezTo>
                  <a:cubicBezTo>
                    <a:pt x="531" y="251"/>
                    <a:pt x="526" y="256"/>
                    <a:pt x="520" y="260"/>
                  </a:cubicBezTo>
                  <a:cubicBezTo>
                    <a:pt x="474" y="286"/>
                    <a:pt x="444" y="328"/>
                    <a:pt x="415" y="368"/>
                  </a:cubicBezTo>
                  <a:cubicBezTo>
                    <a:pt x="410" y="375"/>
                    <a:pt x="405" y="382"/>
                    <a:pt x="400" y="388"/>
                  </a:cubicBezTo>
                  <a:cubicBezTo>
                    <a:pt x="370" y="429"/>
                    <a:pt x="369" y="477"/>
                    <a:pt x="367" y="528"/>
                  </a:cubicBezTo>
                  <a:cubicBezTo>
                    <a:pt x="367" y="534"/>
                    <a:pt x="366" y="547"/>
                    <a:pt x="366" y="547"/>
                  </a:cubicBezTo>
                  <a:cubicBezTo>
                    <a:pt x="365" y="548"/>
                    <a:pt x="365" y="548"/>
                    <a:pt x="365" y="548"/>
                  </a:cubicBezTo>
                  <a:cubicBezTo>
                    <a:pt x="329" y="573"/>
                    <a:pt x="278" y="588"/>
                    <a:pt x="229" y="588"/>
                  </a:cubicBezTo>
                  <a:cubicBezTo>
                    <a:pt x="226" y="588"/>
                    <a:pt x="223" y="588"/>
                    <a:pt x="220" y="588"/>
                  </a:cubicBezTo>
                  <a:cubicBezTo>
                    <a:pt x="191" y="587"/>
                    <a:pt x="164" y="581"/>
                    <a:pt x="143" y="570"/>
                  </a:cubicBezTo>
                  <a:cubicBezTo>
                    <a:pt x="133" y="565"/>
                    <a:pt x="124" y="559"/>
                    <a:pt x="117" y="552"/>
                  </a:cubicBezTo>
                  <a:cubicBezTo>
                    <a:pt x="114" y="549"/>
                    <a:pt x="114" y="549"/>
                    <a:pt x="114" y="549"/>
                  </a:cubicBezTo>
                  <a:cubicBezTo>
                    <a:pt x="117" y="546"/>
                    <a:pt x="117" y="546"/>
                    <a:pt x="117" y="546"/>
                  </a:cubicBezTo>
                  <a:cubicBezTo>
                    <a:pt x="120" y="544"/>
                    <a:pt x="123" y="541"/>
                    <a:pt x="125" y="538"/>
                  </a:cubicBezTo>
                  <a:cubicBezTo>
                    <a:pt x="131" y="532"/>
                    <a:pt x="138" y="526"/>
                    <a:pt x="145" y="521"/>
                  </a:cubicBezTo>
                  <a:cubicBezTo>
                    <a:pt x="196" y="489"/>
                    <a:pt x="233" y="449"/>
                    <a:pt x="257" y="400"/>
                  </a:cubicBezTo>
                  <a:cubicBezTo>
                    <a:pt x="266" y="383"/>
                    <a:pt x="274" y="364"/>
                    <a:pt x="281" y="344"/>
                  </a:cubicBezTo>
                  <a:cubicBezTo>
                    <a:pt x="285" y="332"/>
                    <a:pt x="279" y="317"/>
                    <a:pt x="268" y="312"/>
                  </a:cubicBezTo>
                  <a:cubicBezTo>
                    <a:pt x="266" y="311"/>
                    <a:pt x="263" y="310"/>
                    <a:pt x="261" y="310"/>
                  </a:cubicBezTo>
                  <a:cubicBezTo>
                    <a:pt x="259" y="310"/>
                    <a:pt x="259" y="310"/>
                    <a:pt x="259" y="310"/>
                  </a:cubicBezTo>
                  <a:cubicBezTo>
                    <a:pt x="237" y="309"/>
                    <a:pt x="216" y="303"/>
                    <a:pt x="195" y="297"/>
                  </a:cubicBezTo>
                  <a:cubicBezTo>
                    <a:pt x="175" y="291"/>
                    <a:pt x="154" y="285"/>
                    <a:pt x="133" y="284"/>
                  </a:cubicBezTo>
                  <a:cubicBezTo>
                    <a:pt x="132" y="284"/>
                    <a:pt x="131" y="284"/>
                    <a:pt x="129" y="284"/>
                  </a:cubicBezTo>
                  <a:cubicBezTo>
                    <a:pt x="128" y="284"/>
                    <a:pt x="126" y="284"/>
                    <a:pt x="124" y="284"/>
                  </a:cubicBezTo>
                  <a:cubicBezTo>
                    <a:pt x="121" y="284"/>
                    <a:pt x="117" y="284"/>
                    <a:pt x="113" y="284"/>
                  </a:cubicBezTo>
                  <a:cubicBezTo>
                    <a:pt x="110" y="284"/>
                    <a:pt x="108" y="284"/>
                    <a:pt x="105" y="284"/>
                  </a:cubicBezTo>
                  <a:cubicBezTo>
                    <a:pt x="103" y="284"/>
                    <a:pt x="100" y="284"/>
                    <a:pt x="98" y="284"/>
                  </a:cubicBezTo>
                  <a:cubicBezTo>
                    <a:pt x="78" y="284"/>
                    <a:pt x="59" y="285"/>
                    <a:pt x="39" y="297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3" y="293"/>
                    <a:pt x="33" y="293"/>
                    <a:pt x="33" y="293"/>
                  </a:cubicBezTo>
                  <a:cubicBezTo>
                    <a:pt x="38" y="237"/>
                    <a:pt x="107" y="105"/>
                    <a:pt x="154" y="62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58" y="58"/>
                    <a:pt x="165" y="75"/>
                    <a:pt x="167" y="81"/>
                  </a:cubicBezTo>
                  <a:cubicBezTo>
                    <a:pt x="172" y="95"/>
                    <a:pt x="177" y="108"/>
                    <a:pt x="182" y="120"/>
                  </a:cubicBezTo>
                  <a:cubicBezTo>
                    <a:pt x="188" y="135"/>
                    <a:pt x="195" y="150"/>
                    <a:pt x="201" y="164"/>
                  </a:cubicBezTo>
                  <a:cubicBezTo>
                    <a:pt x="212" y="186"/>
                    <a:pt x="228" y="202"/>
                    <a:pt x="251" y="213"/>
                  </a:cubicBezTo>
                  <a:cubicBezTo>
                    <a:pt x="263" y="219"/>
                    <a:pt x="276" y="224"/>
                    <a:pt x="292" y="228"/>
                  </a:cubicBezTo>
                  <a:cubicBezTo>
                    <a:pt x="295" y="229"/>
                    <a:pt x="298" y="229"/>
                    <a:pt x="302" y="229"/>
                  </a:cubicBezTo>
                  <a:cubicBezTo>
                    <a:pt x="302" y="229"/>
                    <a:pt x="302" y="229"/>
                    <a:pt x="303" y="229"/>
                  </a:cubicBezTo>
                  <a:moveTo>
                    <a:pt x="175" y="0"/>
                  </a:moveTo>
                  <a:cubicBezTo>
                    <a:pt x="175" y="0"/>
                    <a:pt x="174" y="1"/>
                    <a:pt x="173" y="1"/>
                  </a:cubicBezTo>
                  <a:cubicBezTo>
                    <a:pt x="170" y="2"/>
                    <a:pt x="168" y="3"/>
                    <a:pt x="167" y="4"/>
                  </a:cubicBezTo>
                  <a:cubicBezTo>
                    <a:pt x="111" y="66"/>
                    <a:pt x="68" y="121"/>
                    <a:pt x="42" y="187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1" y="214"/>
                    <a:pt x="25" y="230"/>
                    <a:pt x="17" y="245"/>
                  </a:cubicBezTo>
                  <a:cubicBezTo>
                    <a:pt x="6" y="266"/>
                    <a:pt x="0" y="289"/>
                    <a:pt x="0" y="319"/>
                  </a:cubicBezTo>
                  <a:cubicBezTo>
                    <a:pt x="2" y="320"/>
                    <a:pt x="2" y="320"/>
                    <a:pt x="2" y="320"/>
                  </a:cubicBezTo>
                  <a:cubicBezTo>
                    <a:pt x="12" y="325"/>
                    <a:pt x="18" y="328"/>
                    <a:pt x="23" y="328"/>
                  </a:cubicBezTo>
                  <a:cubicBezTo>
                    <a:pt x="23" y="328"/>
                    <a:pt x="23" y="328"/>
                    <a:pt x="23" y="328"/>
                  </a:cubicBezTo>
                  <a:cubicBezTo>
                    <a:pt x="28" y="328"/>
                    <a:pt x="32" y="326"/>
                    <a:pt x="41" y="322"/>
                  </a:cubicBezTo>
                  <a:cubicBezTo>
                    <a:pt x="62" y="311"/>
                    <a:pt x="85" y="306"/>
                    <a:pt x="112" y="306"/>
                  </a:cubicBezTo>
                  <a:cubicBezTo>
                    <a:pt x="114" y="306"/>
                    <a:pt x="117" y="306"/>
                    <a:pt x="119" y="306"/>
                  </a:cubicBezTo>
                  <a:cubicBezTo>
                    <a:pt x="137" y="307"/>
                    <a:pt x="156" y="310"/>
                    <a:pt x="181" y="315"/>
                  </a:cubicBezTo>
                  <a:cubicBezTo>
                    <a:pt x="189" y="317"/>
                    <a:pt x="196" y="319"/>
                    <a:pt x="203" y="323"/>
                  </a:cubicBezTo>
                  <a:cubicBezTo>
                    <a:pt x="218" y="331"/>
                    <a:pt x="229" y="343"/>
                    <a:pt x="233" y="358"/>
                  </a:cubicBezTo>
                  <a:cubicBezTo>
                    <a:pt x="238" y="374"/>
                    <a:pt x="235" y="393"/>
                    <a:pt x="225" y="410"/>
                  </a:cubicBezTo>
                  <a:cubicBezTo>
                    <a:pt x="203" y="447"/>
                    <a:pt x="171" y="472"/>
                    <a:pt x="139" y="496"/>
                  </a:cubicBezTo>
                  <a:cubicBezTo>
                    <a:pt x="132" y="501"/>
                    <a:pt x="132" y="501"/>
                    <a:pt x="132" y="501"/>
                  </a:cubicBezTo>
                  <a:cubicBezTo>
                    <a:pt x="120" y="510"/>
                    <a:pt x="106" y="517"/>
                    <a:pt x="92" y="519"/>
                  </a:cubicBezTo>
                  <a:cubicBezTo>
                    <a:pt x="75" y="522"/>
                    <a:pt x="67" y="528"/>
                    <a:pt x="64" y="541"/>
                  </a:cubicBezTo>
                  <a:cubicBezTo>
                    <a:pt x="62" y="552"/>
                    <a:pt x="73" y="568"/>
                    <a:pt x="86" y="575"/>
                  </a:cubicBezTo>
                  <a:cubicBezTo>
                    <a:pt x="88" y="575"/>
                    <a:pt x="89" y="576"/>
                    <a:pt x="91" y="577"/>
                  </a:cubicBezTo>
                  <a:cubicBezTo>
                    <a:pt x="101" y="581"/>
                    <a:pt x="112" y="585"/>
                    <a:pt x="122" y="589"/>
                  </a:cubicBezTo>
                  <a:cubicBezTo>
                    <a:pt x="153" y="603"/>
                    <a:pt x="185" y="611"/>
                    <a:pt x="218" y="612"/>
                  </a:cubicBezTo>
                  <a:cubicBezTo>
                    <a:pt x="218" y="612"/>
                    <a:pt x="218" y="612"/>
                    <a:pt x="218" y="612"/>
                  </a:cubicBezTo>
                  <a:cubicBezTo>
                    <a:pt x="221" y="612"/>
                    <a:pt x="224" y="612"/>
                    <a:pt x="227" y="612"/>
                  </a:cubicBezTo>
                  <a:cubicBezTo>
                    <a:pt x="254" y="612"/>
                    <a:pt x="283" y="608"/>
                    <a:pt x="313" y="599"/>
                  </a:cubicBezTo>
                  <a:cubicBezTo>
                    <a:pt x="330" y="594"/>
                    <a:pt x="347" y="588"/>
                    <a:pt x="364" y="582"/>
                  </a:cubicBezTo>
                  <a:cubicBezTo>
                    <a:pt x="384" y="575"/>
                    <a:pt x="404" y="567"/>
                    <a:pt x="425" y="562"/>
                  </a:cubicBezTo>
                  <a:cubicBezTo>
                    <a:pt x="436" y="559"/>
                    <a:pt x="447" y="556"/>
                    <a:pt x="457" y="552"/>
                  </a:cubicBezTo>
                  <a:cubicBezTo>
                    <a:pt x="482" y="544"/>
                    <a:pt x="508" y="536"/>
                    <a:pt x="536" y="536"/>
                  </a:cubicBezTo>
                  <a:cubicBezTo>
                    <a:pt x="538" y="536"/>
                    <a:pt x="539" y="536"/>
                    <a:pt x="541" y="536"/>
                  </a:cubicBezTo>
                  <a:cubicBezTo>
                    <a:pt x="544" y="536"/>
                    <a:pt x="547" y="537"/>
                    <a:pt x="550" y="537"/>
                  </a:cubicBezTo>
                  <a:cubicBezTo>
                    <a:pt x="564" y="538"/>
                    <a:pt x="578" y="541"/>
                    <a:pt x="592" y="543"/>
                  </a:cubicBezTo>
                  <a:cubicBezTo>
                    <a:pt x="597" y="544"/>
                    <a:pt x="603" y="544"/>
                    <a:pt x="609" y="545"/>
                  </a:cubicBezTo>
                  <a:cubicBezTo>
                    <a:pt x="609" y="545"/>
                    <a:pt x="609" y="545"/>
                    <a:pt x="609" y="545"/>
                  </a:cubicBezTo>
                  <a:cubicBezTo>
                    <a:pt x="609" y="545"/>
                    <a:pt x="610" y="544"/>
                    <a:pt x="610" y="543"/>
                  </a:cubicBezTo>
                  <a:cubicBezTo>
                    <a:pt x="611" y="538"/>
                    <a:pt x="612" y="533"/>
                    <a:pt x="613" y="526"/>
                  </a:cubicBezTo>
                  <a:cubicBezTo>
                    <a:pt x="615" y="515"/>
                    <a:pt x="615" y="515"/>
                    <a:pt x="615" y="515"/>
                  </a:cubicBezTo>
                  <a:cubicBezTo>
                    <a:pt x="617" y="515"/>
                    <a:pt x="617" y="515"/>
                    <a:pt x="617" y="515"/>
                  </a:cubicBezTo>
                  <a:cubicBezTo>
                    <a:pt x="634" y="508"/>
                    <a:pt x="650" y="500"/>
                    <a:pt x="650" y="482"/>
                  </a:cubicBezTo>
                  <a:cubicBezTo>
                    <a:pt x="650" y="470"/>
                    <a:pt x="650" y="470"/>
                    <a:pt x="650" y="470"/>
                  </a:cubicBezTo>
                  <a:cubicBezTo>
                    <a:pt x="651" y="448"/>
                    <a:pt x="652" y="425"/>
                    <a:pt x="647" y="403"/>
                  </a:cubicBezTo>
                  <a:cubicBezTo>
                    <a:pt x="631" y="330"/>
                    <a:pt x="591" y="263"/>
                    <a:pt x="559" y="213"/>
                  </a:cubicBezTo>
                  <a:cubicBezTo>
                    <a:pt x="534" y="175"/>
                    <a:pt x="506" y="138"/>
                    <a:pt x="479" y="103"/>
                  </a:cubicBezTo>
                  <a:cubicBezTo>
                    <a:pt x="466" y="87"/>
                    <a:pt x="454" y="71"/>
                    <a:pt x="442" y="55"/>
                  </a:cubicBezTo>
                  <a:cubicBezTo>
                    <a:pt x="438" y="49"/>
                    <a:pt x="438" y="49"/>
                    <a:pt x="438" y="49"/>
                  </a:cubicBezTo>
                  <a:cubicBezTo>
                    <a:pt x="435" y="45"/>
                    <a:pt x="431" y="40"/>
                    <a:pt x="428" y="36"/>
                  </a:cubicBezTo>
                  <a:cubicBezTo>
                    <a:pt x="421" y="28"/>
                    <a:pt x="414" y="22"/>
                    <a:pt x="406" y="18"/>
                  </a:cubicBezTo>
                  <a:cubicBezTo>
                    <a:pt x="397" y="13"/>
                    <a:pt x="386" y="11"/>
                    <a:pt x="374" y="11"/>
                  </a:cubicBezTo>
                  <a:cubicBezTo>
                    <a:pt x="372" y="10"/>
                    <a:pt x="371" y="10"/>
                    <a:pt x="370" y="10"/>
                  </a:cubicBezTo>
                  <a:cubicBezTo>
                    <a:pt x="368" y="10"/>
                    <a:pt x="366" y="10"/>
                    <a:pt x="365" y="11"/>
                  </a:cubicBezTo>
                  <a:cubicBezTo>
                    <a:pt x="364" y="39"/>
                    <a:pt x="364" y="39"/>
                    <a:pt x="364" y="39"/>
                  </a:cubicBezTo>
                  <a:cubicBezTo>
                    <a:pt x="364" y="62"/>
                    <a:pt x="363" y="85"/>
                    <a:pt x="363" y="107"/>
                  </a:cubicBezTo>
                  <a:cubicBezTo>
                    <a:pt x="362" y="137"/>
                    <a:pt x="354" y="159"/>
                    <a:pt x="339" y="177"/>
                  </a:cubicBezTo>
                  <a:cubicBezTo>
                    <a:pt x="325" y="192"/>
                    <a:pt x="308" y="200"/>
                    <a:pt x="289" y="200"/>
                  </a:cubicBezTo>
                  <a:cubicBezTo>
                    <a:pt x="288" y="200"/>
                    <a:pt x="288" y="200"/>
                    <a:pt x="287" y="200"/>
                  </a:cubicBezTo>
                  <a:cubicBezTo>
                    <a:pt x="277" y="200"/>
                    <a:pt x="268" y="197"/>
                    <a:pt x="259" y="193"/>
                  </a:cubicBezTo>
                  <a:cubicBezTo>
                    <a:pt x="247" y="187"/>
                    <a:pt x="237" y="177"/>
                    <a:pt x="231" y="166"/>
                  </a:cubicBezTo>
                  <a:cubicBezTo>
                    <a:pt x="226" y="158"/>
                    <a:pt x="226" y="158"/>
                    <a:pt x="226" y="158"/>
                  </a:cubicBezTo>
                  <a:cubicBezTo>
                    <a:pt x="211" y="130"/>
                    <a:pt x="194" y="101"/>
                    <a:pt x="191" y="67"/>
                  </a:cubicBezTo>
                  <a:cubicBezTo>
                    <a:pt x="191" y="64"/>
                    <a:pt x="190" y="59"/>
                    <a:pt x="189" y="55"/>
                  </a:cubicBezTo>
                  <a:cubicBezTo>
                    <a:pt x="187" y="46"/>
                    <a:pt x="184" y="38"/>
                    <a:pt x="187" y="31"/>
                  </a:cubicBezTo>
                  <a:cubicBezTo>
                    <a:pt x="194" y="16"/>
                    <a:pt x="188" y="10"/>
                    <a:pt x="17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1" name="Freeform 486"/>
            <p:cNvSpPr>
              <a:spLocks noEditPoints="1"/>
            </p:cNvSpPr>
            <p:nvPr/>
          </p:nvSpPr>
          <p:spPr bwMode="auto">
            <a:xfrm>
              <a:off x="-733425" y="4284663"/>
              <a:ext cx="347663" cy="452438"/>
            </a:xfrm>
            <a:custGeom>
              <a:avLst/>
              <a:gdLst>
                <a:gd name="T0" fmla="*/ 120 w 488"/>
                <a:gd name="T1" fmla="*/ 533 h 635"/>
                <a:gd name="T2" fmla="*/ 146 w 488"/>
                <a:gd name="T3" fmla="*/ 521 h 635"/>
                <a:gd name="T4" fmla="*/ 306 w 488"/>
                <a:gd name="T5" fmla="*/ 614 h 635"/>
                <a:gd name="T6" fmla="*/ 304 w 488"/>
                <a:gd name="T7" fmla="*/ 503 h 635"/>
                <a:gd name="T8" fmla="*/ 429 w 488"/>
                <a:gd name="T9" fmla="*/ 477 h 635"/>
                <a:gd name="T10" fmla="*/ 424 w 488"/>
                <a:gd name="T11" fmla="*/ 530 h 635"/>
                <a:gd name="T12" fmla="*/ 322 w 488"/>
                <a:gd name="T13" fmla="*/ 615 h 635"/>
                <a:gd name="T14" fmla="*/ 299 w 488"/>
                <a:gd name="T15" fmla="*/ 588 h 635"/>
                <a:gd name="T16" fmla="*/ 186 w 488"/>
                <a:gd name="T17" fmla="*/ 539 h 635"/>
                <a:gd name="T18" fmla="*/ 423 w 488"/>
                <a:gd name="T19" fmla="*/ 446 h 635"/>
                <a:gd name="T20" fmla="*/ 121 w 488"/>
                <a:gd name="T21" fmla="*/ 424 h 635"/>
                <a:gd name="T22" fmla="*/ 128 w 488"/>
                <a:gd name="T23" fmla="*/ 431 h 635"/>
                <a:gd name="T24" fmla="*/ 459 w 488"/>
                <a:gd name="T25" fmla="*/ 373 h 635"/>
                <a:gd name="T26" fmla="*/ 47 w 488"/>
                <a:gd name="T27" fmla="*/ 329 h 635"/>
                <a:gd name="T28" fmla="*/ 293 w 488"/>
                <a:gd name="T29" fmla="*/ 342 h 635"/>
                <a:gd name="T30" fmla="*/ 393 w 488"/>
                <a:gd name="T31" fmla="*/ 339 h 635"/>
                <a:gd name="T32" fmla="*/ 149 w 488"/>
                <a:gd name="T33" fmla="*/ 489 h 635"/>
                <a:gd name="T34" fmla="*/ 153 w 488"/>
                <a:gd name="T35" fmla="*/ 432 h 635"/>
                <a:gd name="T36" fmla="*/ 202 w 488"/>
                <a:gd name="T37" fmla="*/ 423 h 635"/>
                <a:gd name="T38" fmla="*/ 217 w 488"/>
                <a:gd name="T39" fmla="*/ 418 h 635"/>
                <a:gd name="T40" fmla="*/ 201 w 488"/>
                <a:gd name="T41" fmla="*/ 376 h 635"/>
                <a:gd name="T42" fmla="*/ 274 w 488"/>
                <a:gd name="T43" fmla="*/ 349 h 635"/>
                <a:gd name="T44" fmla="*/ 267 w 488"/>
                <a:gd name="T45" fmla="*/ 403 h 635"/>
                <a:gd name="T46" fmla="*/ 315 w 488"/>
                <a:gd name="T47" fmla="*/ 349 h 635"/>
                <a:gd name="T48" fmla="*/ 374 w 488"/>
                <a:gd name="T49" fmla="*/ 317 h 635"/>
                <a:gd name="T50" fmla="*/ 313 w 488"/>
                <a:gd name="T51" fmla="*/ 332 h 635"/>
                <a:gd name="T52" fmla="*/ 103 w 488"/>
                <a:gd name="T53" fmla="*/ 378 h 635"/>
                <a:gd name="T54" fmla="*/ 132 w 488"/>
                <a:gd name="T55" fmla="*/ 292 h 635"/>
                <a:gd name="T56" fmla="*/ 289 w 488"/>
                <a:gd name="T57" fmla="*/ 215 h 635"/>
                <a:gd name="T58" fmla="*/ 347 w 488"/>
                <a:gd name="T59" fmla="*/ 266 h 635"/>
                <a:gd name="T60" fmla="*/ 111 w 488"/>
                <a:gd name="T61" fmla="*/ 394 h 635"/>
                <a:gd name="T62" fmla="*/ 314 w 488"/>
                <a:gd name="T63" fmla="*/ 191 h 635"/>
                <a:gd name="T64" fmla="*/ 356 w 488"/>
                <a:gd name="T65" fmla="*/ 244 h 635"/>
                <a:gd name="T66" fmla="*/ 165 w 488"/>
                <a:gd name="T67" fmla="*/ 203 h 635"/>
                <a:gd name="T68" fmla="*/ 257 w 488"/>
                <a:gd name="T69" fmla="*/ 181 h 635"/>
                <a:gd name="T70" fmla="*/ 86 w 488"/>
                <a:gd name="T71" fmla="*/ 306 h 635"/>
                <a:gd name="T72" fmla="*/ 182 w 488"/>
                <a:gd name="T73" fmla="*/ 14 h 635"/>
                <a:gd name="T74" fmla="*/ 210 w 488"/>
                <a:gd name="T75" fmla="*/ 56 h 635"/>
                <a:gd name="T76" fmla="*/ 207 w 488"/>
                <a:gd name="T77" fmla="*/ 126 h 635"/>
                <a:gd name="T78" fmla="*/ 79 w 488"/>
                <a:gd name="T79" fmla="*/ 255 h 635"/>
                <a:gd name="T80" fmla="*/ 80 w 488"/>
                <a:gd name="T81" fmla="*/ 166 h 635"/>
                <a:gd name="T82" fmla="*/ 28 w 488"/>
                <a:gd name="T83" fmla="*/ 100 h 635"/>
                <a:gd name="T84" fmla="*/ 39 w 488"/>
                <a:gd name="T85" fmla="*/ 78 h 635"/>
                <a:gd name="T86" fmla="*/ 121 w 488"/>
                <a:gd name="T87" fmla="*/ 12 h 635"/>
                <a:gd name="T88" fmla="*/ 7 w 488"/>
                <a:gd name="T89" fmla="*/ 114 h 635"/>
                <a:gd name="T90" fmla="*/ 60 w 488"/>
                <a:gd name="T91" fmla="*/ 171 h 635"/>
                <a:gd name="T92" fmla="*/ 59 w 488"/>
                <a:gd name="T93" fmla="*/ 244 h 635"/>
                <a:gd name="T94" fmla="*/ 26 w 488"/>
                <a:gd name="T95" fmla="*/ 335 h 635"/>
                <a:gd name="T96" fmla="*/ 85 w 488"/>
                <a:gd name="T97" fmla="*/ 383 h 635"/>
                <a:gd name="T98" fmla="*/ 109 w 488"/>
                <a:gd name="T99" fmla="*/ 443 h 635"/>
                <a:gd name="T100" fmla="*/ 90 w 488"/>
                <a:gd name="T101" fmla="*/ 488 h 635"/>
                <a:gd name="T102" fmla="*/ 129 w 488"/>
                <a:gd name="T103" fmla="*/ 564 h 635"/>
                <a:gd name="T104" fmla="*/ 241 w 488"/>
                <a:gd name="T105" fmla="*/ 614 h 635"/>
                <a:gd name="T106" fmla="*/ 441 w 488"/>
                <a:gd name="T107" fmla="*/ 548 h 635"/>
                <a:gd name="T108" fmla="*/ 463 w 488"/>
                <a:gd name="T109" fmla="*/ 464 h 635"/>
                <a:gd name="T110" fmla="*/ 484 w 488"/>
                <a:gd name="T111" fmla="*/ 382 h 635"/>
                <a:gd name="T112" fmla="*/ 399 w 488"/>
                <a:gd name="T113" fmla="*/ 309 h 635"/>
                <a:gd name="T114" fmla="*/ 364 w 488"/>
                <a:gd name="T115" fmla="*/ 217 h 635"/>
                <a:gd name="T116" fmla="*/ 306 w 488"/>
                <a:gd name="T117" fmla="*/ 172 h 635"/>
                <a:gd name="T118" fmla="*/ 242 w 488"/>
                <a:gd name="T119" fmla="*/ 139 h 635"/>
                <a:gd name="T120" fmla="*/ 234 w 488"/>
                <a:gd name="T121" fmla="*/ 90 h 635"/>
                <a:gd name="T122" fmla="*/ 186 w 488"/>
                <a:gd name="T123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8" h="635">
                  <a:moveTo>
                    <a:pt x="171" y="563"/>
                  </a:moveTo>
                  <a:cubicBezTo>
                    <a:pt x="162" y="563"/>
                    <a:pt x="155" y="561"/>
                    <a:pt x="148" y="555"/>
                  </a:cubicBezTo>
                  <a:cubicBezTo>
                    <a:pt x="139" y="547"/>
                    <a:pt x="128" y="541"/>
                    <a:pt x="120" y="533"/>
                  </a:cubicBezTo>
                  <a:cubicBezTo>
                    <a:pt x="115" y="527"/>
                    <a:pt x="111" y="522"/>
                    <a:pt x="109" y="517"/>
                  </a:cubicBezTo>
                  <a:cubicBezTo>
                    <a:pt x="103" y="504"/>
                    <a:pt x="107" y="490"/>
                    <a:pt x="120" y="473"/>
                  </a:cubicBezTo>
                  <a:cubicBezTo>
                    <a:pt x="128" y="489"/>
                    <a:pt x="136" y="506"/>
                    <a:pt x="146" y="521"/>
                  </a:cubicBezTo>
                  <a:cubicBezTo>
                    <a:pt x="155" y="535"/>
                    <a:pt x="168" y="548"/>
                    <a:pt x="180" y="563"/>
                  </a:cubicBezTo>
                  <a:cubicBezTo>
                    <a:pt x="177" y="563"/>
                    <a:pt x="174" y="563"/>
                    <a:pt x="171" y="563"/>
                  </a:cubicBezTo>
                  <a:moveTo>
                    <a:pt x="306" y="614"/>
                  </a:moveTo>
                  <a:cubicBezTo>
                    <a:pt x="274" y="604"/>
                    <a:pt x="242" y="601"/>
                    <a:pt x="227" y="572"/>
                  </a:cubicBezTo>
                  <a:cubicBezTo>
                    <a:pt x="235" y="563"/>
                    <a:pt x="242" y="556"/>
                    <a:pt x="249" y="547"/>
                  </a:cubicBezTo>
                  <a:cubicBezTo>
                    <a:pt x="264" y="529"/>
                    <a:pt x="283" y="515"/>
                    <a:pt x="304" y="503"/>
                  </a:cubicBezTo>
                  <a:cubicBezTo>
                    <a:pt x="331" y="487"/>
                    <a:pt x="358" y="472"/>
                    <a:pt x="390" y="467"/>
                  </a:cubicBezTo>
                  <a:cubicBezTo>
                    <a:pt x="396" y="466"/>
                    <a:pt x="401" y="466"/>
                    <a:pt x="406" y="466"/>
                  </a:cubicBezTo>
                  <a:cubicBezTo>
                    <a:pt x="418" y="466"/>
                    <a:pt x="425" y="469"/>
                    <a:pt x="429" y="477"/>
                  </a:cubicBezTo>
                  <a:cubicBezTo>
                    <a:pt x="432" y="484"/>
                    <a:pt x="431" y="494"/>
                    <a:pt x="428" y="508"/>
                  </a:cubicBezTo>
                  <a:cubicBezTo>
                    <a:pt x="427" y="509"/>
                    <a:pt x="427" y="512"/>
                    <a:pt x="427" y="513"/>
                  </a:cubicBezTo>
                  <a:cubicBezTo>
                    <a:pt x="424" y="522"/>
                    <a:pt x="423" y="526"/>
                    <a:pt x="424" y="530"/>
                  </a:cubicBezTo>
                  <a:cubicBezTo>
                    <a:pt x="426" y="532"/>
                    <a:pt x="428" y="535"/>
                    <a:pt x="431" y="540"/>
                  </a:cubicBezTo>
                  <a:cubicBezTo>
                    <a:pt x="419" y="582"/>
                    <a:pt x="380" y="616"/>
                    <a:pt x="335" y="616"/>
                  </a:cubicBezTo>
                  <a:cubicBezTo>
                    <a:pt x="330" y="616"/>
                    <a:pt x="326" y="616"/>
                    <a:pt x="322" y="615"/>
                  </a:cubicBezTo>
                  <a:cubicBezTo>
                    <a:pt x="316" y="595"/>
                    <a:pt x="310" y="574"/>
                    <a:pt x="304" y="554"/>
                  </a:cubicBezTo>
                  <a:cubicBezTo>
                    <a:pt x="293" y="556"/>
                    <a:pt x="290" y="560"/>
                    <a:pt x="292" y="567"/>
                  </a:cubicBezTo>
                  <a:cubicBezTo>
                    <a:pt x="293" y="574"/>
                    <a:pt x="296" y="581"/>
                    <a:pt x="299" y="588"/>
                  </a:cubicBezTo>
                  <a:cubicBezTo>
                    <a:pt x="301" y="595"/>
                    <a:pt x="303" y="602"/>
                    <a:pt x="306" y="614"/>
                  </a:cubicBezTo>
                  <a:moveTo>
                    <a:pt x="210" y="561"/>
                  </a:moveTo>
                  <a:cubicBezTo>
                    <a:pt x="198" y="560"/>
                    <a:pt x="195" y="546"/>
                    <a:pt x="186" y="539"/>
                  </a:cubicBezTo>
                  <a:cubicBezTo>
                    <a:pt x="223" y="477"/>
                    <a:pt x="330" y="418"/>
                    <a:pt x="402" y="418"/>
                  </a:cubicBezTo>
                  <a:cubicBezTo>
                    <a:pt x="408" y="418"/>
                    <a:pt x="413" y="418"/>
                    <a:pt x="418" y="419"/>
                  </a:cubicBezTo>
                  <a:cubicBezTo>
                    <a:pt x="420" y="428"/>
                    <a:pt x="421" y="437"/>
                    <a:pt x="423" y="446"/>
                  </a:cubicBezTo>
                  <a:cubicBezTo>
                    <a:pt x="335" y="453"/>
                    <a:pt x="266" y="494"/>
                    <a:pt x="210" y="561"/>
                  </a:cubicBezTo>
                  <a:moveTo>
                    <a:pt x="128" y="431"/>
                  </a:moveTo>
                  <a:cubicBezTo>
                    <a:pt x="124" y="429"/>
                    <a:pt x="122" y="427"/>
                    <a:pt x="121" y="424"/>
                  </a:cubicBezTo>
                  <a:cubicBezTo>
                    <a:pt x="119" y="421"/>
                    <a:pt x="121" y="416"/>
                    <a:pt x="124" y="412"/>
                  </a:cubicBezTo>
                  <a:cubicBezTo>
                    <a:pt x="138" y="394"/>
                    <a:pt x="154" y="381"/>
                    <a:pt x="175" y="371"/>
                  </a:cubicBezTo>
                  <a:cubicBezTo>
                    <a:pt x="177" y="406"/>
                    <a:pt x="151" y="417"/>
                    <a:pt x="128" y="431"/>
                  </a:cubicBezTo>
                  <a:moveTo>
                    <a:pt x="444" y="443"/>
                  </a:moveTo>
                  <a:cubicBezTo>
                    <a:pt x="434" y="406"/>
                    <a:pt x="423" y="369"/>
                    <a:pt x="412" y="330"/>
                  </a:cubicBezTo>
                  <a:cubicBezTo>
                    <a:pt x="433" y="338"/>
                    <a:pt x="451" y="353"/>
                    <a:pt x="459" y="373"/>
                  </a:cubicBezTo>
                  <a:cubicBezTo>
                    <a:pt x="469" y="394"/>
                    <a:pt x="466" y="420"/>
                    <a:pt x="444" y="443"/>
                  </a:cubicBezTo>
                  <a:moveTo>
                    <a:pt x="71" y="348"/>
                  </a:moveTo>
                  <a:cubicBezTo>
                    <a:pt x="57" y="340"/>
                    <a:pt x="49" y="334"/>
                    <a:pt x="47" y="329"/>
                  </a:cubicBezTo>
                  <a:cubicBezTo>
                    <a:pt x="43" y="321"/>
                    <a:pt x="49" y="313"/>
                    <a:pt x="64" y="300"/>
                  </a:cubicBezTo>
                  <a:cubicBezTo>
                    <a:pt x="66" y="316"/>
                    <a:pt x="69" y="331"/>
                    <a:pt x="71" y="348"/>
                  </a:cubicBezTo>
                  <a:moveTo>
                    <a:pt x="293" y="342"/>
                  </a:moveTo>
                  <a:cubicBezTo>
                    <a:pt x="284" y="335"/>
                    <a:pt x="276" y="329"/>
                    <a:pt x="266" y="321"/>
                  </a:cubicBezTo>
                  <a:cubicBezTo>
                    <a:pt x="298" y="304"/>
                    <a:pt x="328" y="289"/>
                    <a:pt x="365" y="287"/>
                  </a:cubicBezTo>
                  <a:cubicBezTo>
                    <a:pt x="375" y="304"/>
                    <a:pt x="385" y="321"/>
                    <a:pt x="393" y="339"/>
                  </a:cubicBezTo>
                  <a:cubicBezTo>
                    <a:pt x="401" y="358"/>
                    <a:pt x="407" y="378"/>
                    <a:pt x="409" y="400"/>
                  </a:cubicBezTo>
                  <a:cubicBezTo>
                    <a:pt x="312" y="406"/>
                    <a:pt x="235" y="448"/>
                    <a:pt x="176" y="523"/>
                  </a:cubicBezTo>
                  <a:cubicBezTo>
                    <a:pt x="160" y="515"/>
                    <a:pt x="157" y="501"/>
                    <a:pt x="149" y="489"/>
                  </a:cubicBezTo>
                  <a:cubicBezTo>
                    <a:pt x="148" y="487"/>
                    <a:pt x="147" y="485"/>
                    <a:pt x="146" y="483"/>
                  </a:cubicBezTo>
                  <a:cubicBezTo>
                    <a:pt x="144" y="478"/>
                    <a:pt x="142" y="472"/>
                    <a:pt x="140" y="467"/>
                  </a:cubicBezTo>
                  <a:cubicBezTo>
                    <a:pt x="132" y="446"/>
                    <a:pt x="133" y="445"/>
                    <a:pt x="153" y="432"/>
                  </a:cubicBezTo>
                  <a:cubicBezTo>
                    <a:pt x="157" y="429"/>
                    <a:pt x="161" y="426"/>
                    <a:pt x="165" y="424"/>
                  </a:cubicBezTo>
                  <a:cubicBezTo>
                    <a:pt x="171" y="420"/>
                    <a:pt x="178" y="418"/>
                    <a:pt x="184" y="418"/>
                  </a:cubicBezTo>
                  <a:cubicBezTo>
                    <a:pt x="190" y="418"/>
                    <a:pt x="196" y="420"/>
                    <a:pt x="202" y="423"/>
                  </a:cubicBezTo>
                  <a:cubicBezTo>
                    <a:pt x="205" y="426"/>
                    <a:pt x="208" y="429"/>
                    <a:pt x="213" y="429"/>
                  </a:cubicBezTo>
                  <a:cubicBezTo>
                    <a:pt x="214" y="429"/>
                    <a:pt x="217" y="428"/>
                    <a:pt x="219" y="427"/>
                  </a:cubicBezTo>
                  <a:cubicBezTo>
                    <a:pt x="219" y="423"/>
                    <a:pt x="219" y="421"/>
                    <a:pt x="217" y="418"/>
                  </a:cubicBezTo>
                  <a:cubicBezTo>
                    <a:pt x="215" y="412"/>
                    <a:pt x="210" y="408"/>
                    <a:pt x="204" y="404"/>
                  </a:cubicBezTo>
                  <a:cubicBezTo>
                    <a:pt x="198" y="401"/>
                    <a:pt x="194" y="397"/>
                    <a:pt x="193" y="394"/>
                  </a:cubicBezTo>
                  <a:cubicBezTo>
                    <a:pt x="191" y="389"/>
                    <a:pt x="193" y="383"/>
                    <a:pt x="201" y="376"/>
                  </a:cubicBezTo>
                  <a:cubicBezTo>
                    <a:pt x="216" y="361"/>
                    <a:pt x="235" y="352"/>
                    <a:pt x="254" y="344"/>
                  </a:cubicBezTo>
                  <a:cubicBezTo>
                    <a:pt x="258" y="343"/>
                    <a:pt x="261" y="342"/>
                    <a:pt x="264" y="342"/>
                  </a:cubicBezTo>
                  <a:cubicBezTo>
                    <a:pt x="268" y="342"/>
                    <a:pt x="272" y="344"/>
                    <a:pt x="274" y="349"/>
                  </a:cubicBezTo>
                  <a:cubicBezTo>
                    <a:pt x="275" y="351"/>
                    <a:pt x="276" y="354"/>
                    <a:pt x="276" y="358"/>
                  </a:cubicBezTo>
                  <a:cubicBezTo>
                    <a:pt x="278" y="368"/>
                    <a:pt x="273" y="377"/>
                    <a:pt x="270" y="387"/>
                  </a:cubicBezTo>
                  <a:cubicBezTo>
                    <a:pt x="266" y="394"/>
                    <a:pt x="265" y="399"/>
                    <a:pt x="267" y="403"/>
                  </a:cubicBezTo>
                  <a:cubicBezTo>
                    <a:pt x="269" y="408"/>
                    <a:pt x="276" y="410"/>
                    <a:pt x="288" y="411"/>
                  </a:cubicBezTo>
                  <a:cubicBezTo>
                    <a:pt x="289" y="402"/>
                    <a:pt x="292" y="392"/>
                    <a:pt x="292" y="382"/>
                  </a:cubicBezTo>
                  <a:cubicBezTo>
                    <a:pt x="293" y="367"/>
                    <a:pt x="300" y="357"/>
                    <a:pt x="315" y="349"/>
                  </a:cubicBezTo>
                  <a:cubicBezTo>
                    <a:pt x="330" y="341"/>
                    <a:pt x="343" y="330"/>
                    <a:pt x="362" y="328"/>
                  </a:cubicBezTo>
                  <a:cubicBezTo>
                    <a:pt x="366" y="327"/>
                    <a:pt x="371" y="323"/>
                    <a:pt x="375" y="320"/>
                  </a:cubicBezTo>
                  <a:cubicBezTo>
                    <a:pt x="375" y="319"/>
                    <a:pt x="374" y="318"/>
                    <a:pt x="374" y="317"/>
                  </a:cubicBezTo>
                  <a:cubicBezTo>
                    <a:pt x="372" y="313"/>
                    <a:pt x="370" y="312"/>
                    <a:pt x="367" y="312"/>
                  </a:cubicBezTo>
                  <a:cubicBezTo>
                    <a:pt x="365" y="312"/>
                    <a:pt x="363" y="313"/>
                    <a:pt x="362" y="313"/>
                  </a:cubicBezTo>
                  <a:cubicBezTo>
                    <a:pt x="345" y="319"/>
                    <a:pt x="329" y="325"/>
                    <a:pt x="313" y="332"/>
                  </a:cubicBezTo>
                  <a:cubicBezTo>
                    <a:pt x="306" y="334"/>
                    <a:pt x="300" y="338"/>
                    <a:pt x="293" y="342"/>
                  </a:cubicBezTo>
                  <a:moveTo>
                    <a:pt x="111" y="394"/>
                  </a:moveTo>
                  <a:cubicBezTo>
                    <a:pt x="108" y="389"/>
                    <a:pt x="105" y="383"/>
                    <a:pt x="103" y="378"/>
                  </a:cubicBezTo>
                  <a:cubicBezTo>
                    <a:pt x="96" y="364"/>
                    <a:pt x="93" y="350"/>
                    <a:pt x="91" y="334"/>
                  </a:cubicBezTo>
                  <a:cubicBezTo>
                    <a:pt x="91" y="330"/>
                    <a:pt x="93" y="325"/>
                    <a:pt x="96" y="322"/>
                  </a:cubicBezTo>
                  <a:cubicBezTo>
                    <a:pt x="107" y="311"/>
                    <a:pt x="119" y="300"/>
                    <a:pt x="132" y="292"/>
                  </a:cubicBezTo>
                  <a:cubicBezTo>
                    <a:pt x="157" y="275"/>
                    <a:pt x="181" y="257"/>
                    <a:pt x="207" y="243"/>
                  </a:cubicBezTo>
                  <a:cubicBezTo>
                    <a:pt x="231" y="231"/>
                    <a:pt x="258" y="224"/>
                    <a:pt x="283" y="216"/>
                  </a:cubicBezTo>
                  <a:cubicBezTo>
                    <a:pt x="285" y="215"/>
                    <a:pt x="287" y="215"/>
                    <a:pt x="289" y="215"/>
                  </a:cubicBezTo>
                  <a:cubicBezTo>
                    <a:pt x="292" y="215"/>
                    <a:pt x="295" y="215"/>
                    <a:pt x="297" y="217"/>
                  </a:cubicBezTo>
                  <a:cubicBezTo>
                    <a:pt x="314" y="232"/>
                    <a:pt x="330" y="249"/>
                    <a:pt x="347" y="265"/>
                  </a:cubicBezTo>
                  <a:cubicBezTo>
                    <a:pt x="347" y="265"/>
                    <a:pt x="347" y="266"/>
                    <a:pt x="347" y="266"/>
                  </a:cubicBezTo>
                  <a:cubicBezTo>
                    <a:pt x="348" y="267"/>
                    <a:pt x="348" y="269"/>
                    <a:pt x="350" y="272"/>
                  </a:cubicBezTo>
                  <a:cubicBezTo>
                    <a:pt x="302" y="278"/>
                    <a:pt x="263" y="301"/>
                    <a:pt x="224" y="323"/>
                  </a:cubicBezTo>
                  <a:cubicBezTo>
                    <a:pt x="186" y="345"/>
                    <a:pt x="147" y="366"/>
                    <a:pt x="111" y="394"/>
                  </a:cubicBezTo>
                  <a:moveTo>
                    <a:pt x="356" y="244"/>
                  </a:moveTo>
                  <a:cubicBezTo>
                    <a:pt x="339" y="228"/>
                    <a:pt x="321" y="211"/>
                    <a:pt x="302" y="193"/>
                  </a:cubicBezTo>
                  <a:cubicBezTo>
                    <a:pt x="307" y="192"/>
                    <a:pt x="311" y="191"/>
                    <a:pt x="314" y="191"/>
                  </a:cubicBezTo>
                  <a:cubicBezTo>
                    <a:pt x="320" y="191"/>
                    <a:pt x="324" y="193"/>
                    <a:pt x="327" y="198"/>
                  </a:cubicBezTo>
                  <a:cubicBezTo>
                    <a:pt x="338" y="212"/>
                    <a:pt x="349" y="227"/>
                    <a:pt x="360" y="241"/>
                  </a:cubicBezTo>
                  <a:cubicBezTo>
                    <a:pt x="359" y="242"/>
                    <a:pt x="358" y="243"/>
                    <a:pt x="356" y="244"/>
                  </a:cubicBezTo>
                  <a:moveTo>
                    <a:pt x="86" y="306"/>
                  </a:moveTo>
                  <a:cubicBezTo>
                    <a:pt x="84" y="296"/>
                    <a:pt x="83" y="289"/>
                    <a:pt x="87" y="279"/>
                  </a:cubicBezTo>
                  <a:cubicBezTo>
                    <a:pt x="102" y="242"/>
                    <a:pt x="134" y="223"/>
                    <a:pt x="165" y="203"/>
                  </a:cubicBezTo>
                  <a:cubicBezTo>
                    <a:pt x="185" y="190"/>
                    <a:pt x="206" y="180"/>
                    <a:pt x="229" y="175"/>
                  </a:cubicBezTo>
                  <a:cubicBezTo>
                    <a:pt x="233" y="174"/>
                    <a:pt x="236" y="173"/>
                    <a:pt x="239" y="173"/>
                  </a:cubicBezTo>
                  <a:cubicBezTo>
                    <a:pt x="246" y="173"/>
                    <a:pt x="251" y="175"/>
                    <a:pt x="257" y="181"/>
                  </a:cubicBezTo>
                  <a:cubicBezTo>
                    <a:pt x="262" y="187"/>
                    <a:pt x="269" y="192"/>
                    <a:pt x="278" y="199"/>
                  </a:cubicBezTo>
                  <a:cubicBezTo>
                    <a:pt x="241" y="213"/>
                    <a:pt x="205" y="223"/>
                    <a:pt x="175" y="244"/>
                  </a:cubicBezTo>
                  <a:cubicBezTo>
                    <a:pt x="146" y="265"/>
                    <a:pt x="117" y="284"/>
                    <a:pt x="86" y="306"/>
                  </a:cubicBezTo>
                  <a:moveTo>
                    <a:pt x="39" y="78"/>
                  </a:moveTo>
                  <a:cubicBezTo>
                    <a:pt x="45" y="70"/>
                    <a:pt x="52" y="63"/>
                    <a:pt x="60" y="57"/>
                  </a:cubicBezTo>
                  <a:cubicBezTo>
                    <a:pt x="97" y="33"/>
                    <a:pt x="138" y="18"/>
                    <a:pt x="182" y="14"/>
                  </a:cubicBezTo>
                  <a:cubicBezTo>
                    <a:pt x="183" y="14"/>
                    <a:pt x="184" y="14"/>
                    <a:pt x="185" y="14"/>
                  </a:cubicBezTo>
                  <a:cubicBezTo>
                    <a:pt x="193" y="14"/>
                    <a:pt x="200" y="16"/>
                    <a:pt x="207" y="16"/>
                  </a:cubicBezTo>
                  <a:cubicBezTo>
                    <a:pt x="208" y="31"/>
                    <a:pt x="209" y="44"/>
                    <a:pt x="210" y="56"/>
                  </a:cubicBezTo>
                  <a:cubicBezTo>
                    <a:pt x="210" y="61"/>
                    <a:pt x="209" y="65"/>
                    <a:pt x="209" y="70"/>
                  </a:cubicBezTo>
                  <a:cubicBezTo>
                    <a:pt x="207" y="86"/>
                    <a:pt x="205" y="101"/>
                    <a:pt x="205" y="117"/>
                  </a:cubicBezTo>
                  <a:cubicBezTo>
                    <a:pt x="205" y="120"/>
                    <a:pt x="206" y="123"/>
                    <a:pt x="207" y="126"/>
                  </a:cubicBezTo>
                  <a:cubicBezTo>
                    <a:pt x="209" y="130"/>
                    <a:pt x="212" y="134"/>
                    <a:pt x="214" y="138"/>
                  </a:cubicBezTo>
                  <a:cubicBezTo>
                    <a:pt x="217" y="145"/>
                    <a:pt x="222" y="150"/>
                    <a:pt x="229" y="159"/>
                  </a:cubicBezTo>
                  <a:cubicBezTo>
                    <a:pt x="171" y="178"/>
                    <a:pt x="124" y="210"/>
                    <a:pt x="79" y="255"/>
                  </a:cubicBezTo>
                  <a:cubicBezTo>
                    <a:pt x="79" y="240"/>
                    <a:pt x="79" y="231"/>
                    <a:pt x="80" y="221"/>
                  </a:cubicBezTo>
                  <a:cubicBezTo>
                    <a:pt x="80" y="207"/>
                    <a:pt x="80" y="192"/>
                    <a:pt x="82" y="177"/>
                  </a:cubicBezTo>
                  <a:cubicBezTo>
                    <a:pt x="82" y="173"/>
                    <a:pt x="82" y="169"/>
                    <a:pt x="80" y="166"/>
                  </a:cubicBezTo>
                  <a:cubicBezTo>
                    <a:pt x="78" y="161"/>
                    <a:pt x="74" y="157"/>
                    <a:pt x="67" y="154"/>
                  </a:cubicBezTo>
                  <a:cubicBezTo>
                    <a:pt x="51" y="146"/>
                    <a:pt x="41" y="133"/>
                    <a:pt x="34" y="118"/>
                  </a:cubicBezTo>
                  <a:cubicBezTo>
                    <a:pt x="32" y="112"/>
                    <a:pt x="30" y="106"/>
                    <a:pt x="28" y="100"/>
                  </a:cubicBezTo>
                  <a:cubicBezTo>
                    <a:pt x="28" y="97"/>
                    <a:pt x="28" y="93"/>
                    <a:pt x="30" y="91"/>
                  </a:cubicBezTo>
                  <a:cubicBezTo>
                    <a:pt x="32" y="88"/>
                    <a:pt x="35" y="85"/>
                    <a:pt x="37" y="81"/>
                  </a:cubicBezTo>
                  <a:cubicBezTo>
                    <a:pt x="38" y="80"/>
                    <a:pt x="38" y="79"/>
                    <a:pt x="39" y="78"/>
                  </a:cubicBezTo>
                  <a:moveTo>
                    <a:pt x="186" y="0"/>
                  </a:moveTo>
                  <a:cubicBezTo>
                    <a:pt x="185" y="0"/>
                    <a:pt x="184" y="0"/>
                    <a:pt x="183" y="0"/>
                  </a:cubicBezTo>
                  <a:cubicBezTo>
                    <a:pt x="162" y="1"/>
                    <a:pt x="141" y="5"/>
                    <a:pt x="121" y="12"/>
                  </a:cubicBezTo>
                  <a:cubicBezTo>
                    <a:pt x="74" y="27"/>
                    <a:pt x="34" y="49"/>
                    <a:pt x="6" y="90"/>
                  </a:cubicBezTo>
                  <a:cubicBezTo>
                    <a:pt x="1" y="97"/>
                    <a:pt x="0" y="102"/>
                    <a:pt x="2" y="107"/>
                  </a:cubicBezTo>
                  <a:cubicBezTo>
                    <a:pt x="3" y="109"/>
                    <a:pt x="4" y="111"/>
                    <a:pt x="7" y="114"/>
                  </a:cubicBezTo>
                  <a:cubicBezTo>
                    <a:pt x="10" y="117"/>
                    <a:pt x="13" y="120"/>
                    <a:pt x="16" y="124"/>
                  </a:cubicBezTo>
                  <a:cubicBezTo>
                    <a:pt x="24" y="134"/>
                    <a:pt x="31" y="145"/>
                    <a:pt x="40" y="154"/>
                  </a:cubicBezTo>
                  <a:cubicBezTo>
                    <a:pt x="46" y="161"/>
                    <a:pt x="53" y="165"/>
                    <a:pt x="60" y="171"/>
                  </a:cubicBezTo>
                  <a:cubicBezTo>
                    <a:pt x="62" y="173"/>
                    <a:pt x="63" y="174"/>
                    <a:pt x="64" y="176"/>
                  </a:cubicBezTo>
                  <a:cubicBezTo>
                    <a:pt x="65" y="179"/>
                    <a:pt x="65" y="183"/>
                    <a:pt x="65" y="187"/>
                  </a:cubicBezTo>
                  <a:cubicBezTo>
                    <a:pt x="62" y="206"/>
                    <a:pt x="59" y="225"/>
                    <a:pt x="59" y="244"/>
                  </a:cubicBezTo>
                  <a:cubicBezTo>
                    <a:pt x="60" y="261"/>
                    <a:pt x="59" y="275"/>
                    <a:pt x="45" y="288"/>
                  </a:cubicBezTo>
                  <a:cubicBezTo>
                    <a:pt x="40" y="293"/>
                    <a:pt x="36" y="301"/>
                    <a:pt x="32" y="309"/>
                  </a:cubicBezTo>
                  <a:cubicBezTo>
                    <a:pt x="26" y="320"/>
                    <a:pt x="23" y="328"/>
                    <a:pt x="26" y="335"/>
                  </a:cubicBezTo>
                  <a:cubicBezTo>
                    <a:pt x="28" y="340"/>
                    <a:pt x="33" y="344"/>
                    <a:pt x="41" y="349"/>
                  </a:cubicBezTo>
                  <a:cubicBezTo>
                    <a:pt x="55" y="357"/>
                    <a:pt x="61" y="375"/>
                    <a:pt x="80" y="377"/>
                  </a:cubicBezTo>
                  <a:cubicBezTo>
                    <a:pt x="82" y="377"/>
                    <a:pt x="84" y="380"/>
                    <a:pt x="85" y="383"/>
                  </a:cubicBezTo>
                  <a:cubicBezTo>
                    <a:pt x="85" y="383"/>
                    <a:pt x="86" y="384"/>
                    <a:pt x="86" y="385"/>
                  </a:cubicBezTo>
                  <a:cubicBezTo>
                    <a:pt x="89" y="397"/>
                    <a:pt x="92" y="409"/>
                    <a:pt x="97" y="421"/>
                  </a:cubicBezTo>
                  <a:cubicBezTo>
                    <a:pt x="101" y="428"/>
                    <a:pt x="105" y="436"/>
                    <a:pt x="109" y="443"/>
                  </a:cubicBezTo>
                  <a:cubicBezTo>
                    <a:pt x="110" y="444"/>
                    <a:pt x="110" y="445"/>
                    <a:pt x="111" y="445"/>
                  </a:cubicBezTo>
                  <a:cubicBezTo>
                    <a:pt x="112" y="449"/>
                    <a:pt x="113" y="452"/>
                    <a:pt x="114" y="456"/>
                  </a:cubicBezTo>
                  <a:cubicBezTo>
                    <a:pt x="99" y="466"/>
                    <a:pt x="99" y="466"/>
                    <a:pt x="90" y="488"/>
                  </a:cubicBezTo>
                  <a:cubicBezTo>
                    <a:pt x="84" y="501"/>
                    <a:pt x="83" y="513"/>
                    <a:pt x="88" y="524"/>
                  </a:cubicBezTo>
                  <a:cubicBezTo>
                    <a:pt x="91" y="530"/>
                    <a:pt x="95" y="536"/>
                    <a:pt x="101" y="542"/>
                  </a:cubicBezTo>
                  <a:cubicBezTo>
                    <a:pt x="110" y="549"/>
                    <a:pt x="120" y="557"/>
                    <a:pt x="129" y="564"/>
                  </a:cubicBezTo>
                  <a:cubicBezTo>
                    <a:pt x="140" y="573"/>
                    <a:pt x="153" y="579"/>
                    <a:pt x="168" y="580"/>
                  </a:cubicBezTo>
                  <a:cubicBezTo>
                    <a:pt x="177" y="581"/>
                    <a:pt x="189" y="583"/>
                    <a:pt x="194" y="589"/>
                  </a:cubicBezTo>
                  <a:cubicBezTo>
                    <a:pt x="207" y="603"/>
                    <a:pt x="224" y="609"/>
                    <a:pt x="241" y="614"/>
                  </a:cubicBezTo>
                  <a:cubicBezTo>
                    <a:pt x="269" y="622"/>
                    <a:pt x="294" y="635"/>
                    <a:pt x="325" y="635"/>
                  </a:cubicBezTo>
                  <a:cubicBezTo>
                    <a:pt x="326" y="635"/>
                    <a:pt x="326" y="635"/>
                    <a:pt x="327" y="635"/>
                  </a:cubicBezTo>
                  <a:cubicBezTo>
                    <a:pt x="385" y="634"/>
                    <a:pt x="429" y="602"/>
                    <a:pt x="441" y="548"/>
                  </a:cubicBezTo>
                  <a:cubicBezTo>
                    <a:pt x="444" y="532"/>
                    <a:pt x="446" y="516"/>
                    <a:pt x="448" y="500"/>
                  </a:cubicBezTo>
                  <a:cubicBezTo>
                    <a:pt x="449" y="496"/>
                    <a:pt x="449" y="490"/>
                    <a:pt x="452" y="487"/>
                  </a:cubicBezTo>
                  <a:cubicBezTo>
                    <a:pt x="460" y="481"/>
                    <a:pt x="460" y="472"/>
                    <a:pt x="463" y="464"/>
                  </a:cubicBezTo>
                  <a:cubicBezTo>
                    <a:pt x="468" y="448"/>
                    <a:pt x="475" y="432"/>
                    <a:pt x="479" y="416"/>
                  </a:cubicBezTo>
                  <a:cubicBezTo>
                    <a:pt x="482" y="405"/>
                    <a:pt x="488" y="391"/>
                    <a:pt x="484" y="382"/>
                  </a:cubicBezTo>
                  <a:cubicBezTo>
                    <a:pt x="484" y="382"/>
                    <a:pt x="484" y="382"/>
                    <a:pt x="484" y="382"/>
                  </a:cubicBezTo>
                  <a:cubicBezTo>
                    <a:pt x="471" y="354"/>
                    <a:pt x="460" y="325"/>
                    <a:pt x="427" y="311"/>
                  </a:cubicBezTo>
                  <a:cubicBezTo>
                    <a:pt x="420" y="309"/>
                    <a:pt x="415" y="306"/>
                    <a:pt x="409" y="306"/>
                  </a:cubicBezTo>
                  <a:cubicBezTo>
                    <a:pt x="406" y="306"/>
                    <a:pt x="402" y="307"/>
                    <a:pt x="399" y="309"/>
                  </a:cubicBezTo>
                  <a:cubicBezTo>
                    <a:pt x="390" y="292"/>
                    <a:pt x="383" y="276"/>
                    <a:pt x="374" y="259"/>
                  </a:cubicBezTo>
                  <a:cubicBezTo>
                    <a:pt x="378" y="247"/>
                    <a:pt x="379" y="241"/>
                    <a:pt x="375" y="233"/>
                  </a:cubicBezTo>
                  <a:cubicBezTo>
                    <a:pt x="373" y="229"/>
                    <a:pt x="370" y="224"/>
                    <a:pt x="364" y="217"/>
                  </a:cubicBezTo>
                  <a:cubicBezTo>
                    <a:pt x="358" y="209"/>
                    <a:pt x="352" y="201"/>
                    <a:pt x="347" y="192"/>
                  </a:cubicBezTo>
                  <a:cubicBezTo>
                    <a:pt x="341" y="178"/>
                    <a:pt x="332" y="171"/>
                    <a:pt x="318" y="171"/>
                  </a:cubicBezTo>
                  <a:cubicBezTo>
                    <a:pt x="315" y="171"/>
                    <a:pt x="311" y="171"/>
                    <a:pt x="306" y="172"/>
                  </a:cubicBezTo>
                  <a:cubicBezTo>
                    <a:pt x="303" y="173"/>
                    <a:pt x="300" y="174"/>
                    <a:pt x="297" y="174"/>
                  </a:cubicBezTo>
                  <a:cubicBezTo>
                    <a:pt x="286" y="174"/>
                    <a:pt x="276" y="169"/>
                    <a:pt x="267" y="161"/>
                  </a:cubicBezTo>
                  <a:cubicBezTo>
                    <a:pt x="259" y="153"/>
                    <a:pt x="250" y="147"/>
                    <a:pt x="242" y="139"/>
                  </a:cubicBezTo>
                  <a:cubicBezTo>
                    <a:pt x="237" y="134"/>
                    <a:pt x="231" y="129"/>
                    <a:pt x="229" y="123"/>
                  </a:cubicBezTo>
                  <a:cubicBezTo>
                    <a:pt x="226" y="118"/>
                    <a:pt x="226" y="111"/>
                    <a:pt x="232" y="103"/>
                  </a:cubicBezTo>
                  <a:cubicBezTo>
                    <a:pt x="234" y="100"/>
                    <a:pt x="235" y="94"/>
                    <a:pt x="234" y="90"/>
                  </a:cubicBezTo>
                  <a:cubicBezTo>
                    <a:pt x="228" y="70"/>
                    <a:pt x="232" y="49"/>
                    <a:pt x="225" y="30"/>
                  </a:cubicBezTo>
                  <a:cubicBezTo>
                    <a:pt x="225" y="28"/>
                    <a:pt x="224" y="26"/>
                    <a:pt x="223" y="24"/>
                  </a:cubicBezTo>
                  <a:cubicBezTo>
                    <a:pt x="216" y="7"/>
                    <a:pt x="205" y="0"/>
                    <a:pt x="1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2" name="Freeform 487"/>
            <p:cNvSpPr>
              <a:spLocks/>
            </p:cNvSpPr>
            <p:nvPr/>
          </p:nvSpPr>
          <p:spPr bwMode="auto">
            <a:xfrm>
              <a:off x="-708025" y="4338638"/>
              <a:ext cx="33338" cy="36513"/>
            </a:xfrm>
            <a:custGeom>
              <a:avLst/>
              <a:gdLst>
                <a:gd name="T0" fmla="*/ 8 w 46"/>
                <a:gd name="T1" fmla="*/ 0 h 52"/>
                <a:gd name="T2" fmla="*/ 6 w 46"/>
                <a:gd name="T3" fmla="*/ 1 h 52"/>
                <a:gd name="T4" fmla="*/ 3 w 46"/>
                <a:gd name="T5" fmla="*/ 2 h 52"/>
                <a:gd name="T6" fmla="*/ 1 w 46"/>
                <a:gd name="T7" fmla="*/ 5 h 52"/>
                <a:gd name="T8" fmla="*/ 1 w 46"/>
                <a:gd name="T9" fmla="*/ 11 h 52"/>
                <a:gd name="T10" fmla="*/ 4 w 46"/>
                <a:gd name="T11" fmla="*/ 16 h 52"/>
                <a:gd name="T12" fmla="*/ 32 w 46"/>
                <a:gd name="T13" fmla="*/ 52 h 52"/>
                <a:gd name="T14" fmla="*/ 45 w 46"/>
                <a:gd name="T15" fmla="*/ 36 h 52"/>
                <a:gd name="T16" fmla="*/ 39 w 46"/>
                <a:gd name="T17" fmla="*/ 27 h 52"/>
                <a:gd name="T18" fmla="*/ 19 w 46"/>
                <a:gd name="T19" fmla="*/ 5 h 52"/>
                <a:gd name="T20" fmla="*/ 8 w 46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2">
                  <a:moveTo>
                    <a:pt x="8" y="0"/>
                  </a:moveTo>
                  <a:cubicBezTo>
                    <a:pt x="7" y="0"/>
                    <a:pt x="6" y="1"/>
                    <a:pt x="6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1" y="13"/>
                    <a:pt x="3" y="15"/>
                    <a:pt x="4" y="16"/>
                  </a:cubicBezTo>
                  <a:cubicBezTo>
                    <a:pt x="13" y="28"/>
                    <a:pt x="23" y="40"/>
                    <a:pt x="32" y="52"/>
                  </a:cubicBezTo>
                  <a:cubicBezTo>
                    <a:pt x="42" y="43"/>
                    <a:pt x="46" y="40"/>
                    <a:pt x="45" y="36"/>
                  </a:cubicBezTo>
                  <a:cubicBezTo>
                    <a:pt x="44" y="33"/>
                    <a:pt x="42" y="31"/>
                    <a:pt x="39" y="27"/>
                  </a:cubicBezTo>
                  <a:cubicBezTo>
                    <a:pt x="32" y="19"/>
                    <a:pt x="26" y="11"/>
                    <a:pt x="19" y="5"/>
                  </a:cubicBezTo>
                  <a:cubicBezTo>
                    <a:pt x="16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3" name="Freeform 488"/>
            <p:cNvSpPr>
              <a:spLocks/>
            </p:cNvSpPr>
            <p:nvPr/>
          </p:nvSpPr>
          <p:spPr bwMode="auto">
            <a:xfrm>
              <a:off x="-663575" y="4322763"/>
              <a:ext cx="19050" cy="38100"/>
            </a:xfrm>
            <a:custGeom>
              <a:avLst/>
              <a:gdLst>
                <a:gd name="T0" fmla="*/ 2 w 27"/>
                <a:gd name="T1" fmla="*/ 0 h 55"/>
                <a:gd name="T2" fmla="*/ 0 w 27"/>
                <a:gd name="T3" fmla="*/ 21 h 55"/>
                <a:gd name="T4" fmla="*/ 3 w 27"/>
                <a:gd name="T5" fmla="*/ 41 h 55"/>
                <a:gd name="T6" fmla="*/ 4 w 27"/>
                <a:gd name="T7" fmla="*/ 49 h 55"/>
                <a:gd name="T8" fmla="*/ 13 w 27"/>
                <a:gd name="T9" fmla="*/ 55 h 55"/>
                <a:gd name="T10" fmla="*/ 13 w 27"/>
                <a:gd name="T11" fmla="*/ 55 h 55"/>
                <a:gd name="T12" fmla="*/ 27 w 27"/>
                <a:gd name="T13" fmla="*/ 40 h 55"/>
                <a:gd name="T14" fmla="*/ 25 w 27"/>
                <a:gd name="T15" fmla="*/ 27 h 55"/>
                <a:gd name="T16" fmla="*/ 2 w 2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5">
                  <a:moveTo>
                    <a:pt x="2" y="0"/>
                  </a:moveTo>
                  <a:cubicBezTo>
                    <a:pt x="1" y="10"/>
                    <a:pt x="0" y="16"/>
                    <a:pt x="0" y="21"/>
                  </a:cubicBezTo>
                  <a:cubicBezTo>
                    <a:pt x="0" y="28"/>
                    <a:pt x="3" y="34"/>
                    <a:pt x="3" y="41"/>
                  </a:cubicBezTo>
                  <a:cubicBezTo>
                    <a:pt x="3" y="44"/>
                    <a:pt x="3" y="46"/>
                    <a:pt x="4" y="49"/>
                  </a:cubicBezTo>
                  <a:cubicBezTo>
                    <a:pt x="5" y="52"/>
                    <a:pt x="7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3" y="55"/>
                    <a:pt x="27" y="48"/>
                    <a:pt x="27" y="40"/>
                  </a:cubicBezTo>
                  <a:cubicBezTo>
                    <a:pt x="27" y="36"/>
                    <a:pt x="26" y="31"/>
                    <a:pt x="25" y="27"/>
                  </a:cubicBezTo>
                  <a:cubicBezTo>
                    <a:pt x="23" y="17"/>
                    <a:pt x="16" y="8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4" name="Freeform 489"/>
            <p:cNvSpPr>
              <a:spLocks/>
            </p:cNvSpPr>
            <p:nvPr/>
          </p:nvSpPr>
          <p:spPr bwMode="auto">
            <a:xfrm>
              <a:off x="-623888" y="4313238"/>
              <a:ext cx="19050" cy="31750"/>
            </a:xfrm>
            <a:custGeom>
              <a:avLst/>
              <a:gdLst>
                <a:gd name="T0" fmla="*/ 11 w 27"/>
                <a:gd name="T1" fmla="*/ 0 h 45"/>
                <a:gd name="T2" fmla="*/ 3 w 27"/>
                <a:gd name="T3" fmla="*/ 2 h 45"/>
                <a:gd name="T4" fmla="*/ 2 w 27"/>
                <a:gd name="T5" fmla="*/ 27 h 45"/>
                <a:gd name="T6" fmla="*/ 16 w 27"/>
                <a:gd name="T7" fmla="*/ 45 h 45"/>
                <a:gd name="T8" fmla="*/ 25 w 27"/>
                <a:gd name="T9" fmla="*/ 24 h 45"/>
                <a:gd name="T10" fmla="*/ 23 w 27"/>
                <a:gd name="T11" fmla="*/ 18 h 45"/>
                <a:gd name="T12" fmla="*/ 21 w 27"/>
                <a:gd name="T13" fmla="*/ 11 h 45"/>
                <a:gd name="T14" fmla="*/ 20 w 27"/>
                <a:gd name="T15" fmla="*/ 8 h 45"/>
                <a:gd name="T16" fmla="*/ 20 w 27"/>
                <a:gd name="T17" fmla="*/ 6 h 45"/>
                <a:gd name="T18" fmla="*/ 11 w 27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5">
                  <a:moveTo>
                    <a:pt x="11" y="0"/>
                  </a:moveTo>
                  <a:cubicBezTo>
                    <a:pt x="8" y="0"/>
                    <a:pt x="6" y="1"/>
                    <a:pt x="3" y="2"/>
                  </a:cubicBezTo>
                  <a:cubicBezTo>
                    <a:pt x="1" y="14"/>
                    <a:pt x="0" y="21"/>
                    <a:pt x="2" y="27"/>
                  </a:cubicBezTo>
                  <a:cubicBezTo>
                    <a:pt x="4" y="33"/>
                    <a:pt x="8" y="38"/>
                    <a:pt x="16" y="45"/>
                  </a:cubicBezTo>
                  <a:cubicBezTo>
                    <a:pt x="26" y="38"/>
                    <a:pt x="27" y="31"/>
                    <a:pt x="25" y="24"/>
                  </a:cubicBezTo>
                  <a:cubicBezTo>
                    <a:pt x="24" y="22"/>
                    <a:pt x="24" y="20"/>
                    <a:pt x="23" y="18"/>
                  </a:cubicBezTo>
                  <a:cubicBezTo>
                    <a:pt x="22" y="15"/>
                    <a:pt x="21" y="13"/>
                    <a:pt x="21" y="11"/>
                  </a:cubicBezTo>
                  <a:cubicBezTo>
                    <a:pt x="21" y="10"/>
                    <a:pt x="20" y="9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19" y="2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5" name="Freeform 490"/>
            <p:cNvSpPr>
              <a:spLocks/>
            </p:cNvSpPr>
            <p:nvPr/>
          </p:nvSpPr>
          <p:spPr bwMode="auto">
            <a:xfrm>
              <a:off x="-481013" y="4637088"/>
              <a:ext cx="38100" cy="31750"/>
            </a:xfrm>
            <a:custGeom>
              <a:avLst/>
              <a:gdLst>
                <a:gd name="T0" fmla="*/ 34 w 53"/>
                <a:gd name="T1" fmla="*/ 0 h 45"/>
                <a:gd name="T2" fmla="*/ 13 w 53"/>
                <a:gd name="T3" fmla="*/ 10 h 45"/>
                <a:gd name="T4" fmla="*/ 6 w 53"/>
                <a:gd name="T5" fmla="*/ 39 h 45"/>
                <a:gd name="T6" fmla="*/ 6 w 53"/>
                <a:gd name="T7" fmla="*/ 40 h 45"/>
                <a:gd name="T8" fmla="*/ 19 w 53"/>
                <a:gd name="T9" fmla="*/ 45 h 45"/>
                <a:gd name="T10" fmla="*/ 41 w 53"/>
                <a:gd name="T11" fmla="*/ 35 h 45"/>
                <a:gd name="T12" fmla="*/ 46 w 53"/>
                <a:gd name="T13" fmla="*/ 6 h 45"/>
                <a:gd name="T14" fmla="*/ 45 w 53"/>
                <a:gd name="T15" fmla="*/ 5 h 45"/>
                <a:gd name="T16" fmla="*/ 34 w 53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5">
                  <a:moveTo>
                    <a:pt x="34" y="0"/>
                  </a:moveTo>
                  <a:cubicBezTo>
                    <a:pt x="27" y="0"/>
                    <a:pt x="20" y="3"/>
                    <a:pt x="13" y="10"/>
                  </a:cubicBezTo>
                  <a:cubicBezTo>
                    <a:pt x="3" y="19"/>
                    <a:pt x="0" y="32"/>
                    <a:pt x="6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3"/>
                    <a:pt x="14" y="45"/>
                    <a:pt x="19" y="45"/>
                  </a:cubicBezTo>
                  <a:cubicBezTo>
                    <a:pt x="26" y="45"/>
                    <a:pt x="34" y="42"/>
                    <a:pt x="41" y="35"/>
                  </a:cubicBezTo>
                  <a:cubicBezTo>
                    <a:pt x="51" y="26"/>
                    <a:pt x="53" y="15"/>
                    <a:pt x="46" y="6"/>
                  </a:cubicBezTo>
                  <a:cubicBezTo>
                    <a:pt x="45" y="6"/>
                    <a:pt x="45" y="5"/>
                    <a:pt x="45" y="5"/>
                  </a:cubicBezTo>
                  <a:cubicBezTo>
                    <a:pt x="42" y="2"/>
                    <a:pt x="38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6" name="Freeform 491"/>
            <p:cNvSpPr>
              <a:spLocks noEditPoints="1"/>
            </p:cNvSpPr>
            <p:nvPr/>
          </p:nvSpPr>
          <p:spPr bwMode="auto">
            <a:xfrm>
              <a:off x="-2017713" y="3519488"/>
              <a:ext cx="609600" cy="444500"/>
            </a:xfrm>
            <a:custGeom>
              <a:avLst/>
              <a:gdLst>
                <a:gd name="T0" fmla="*/ 428 w 856"/>
                <a:gd name="T1" fmla="*/ 579 h 625"/>
                <a:gd name="T2" fmla="*/ 690 w 856"/>
                <a:gd name="T3" fmla="*/ 460 h 625"/>
                <a:gd name="T4" fmla="*/ 682 w 856"/>
                <a:gd name="T5" fmla="*/ 509 h 625"/>
                <a:gd name="T6" fmla="*/ 493 w 856"/>
                <a:gd name="T7" fmla="*/ 411 h 625"/>
                <a:gd name="T8" fmla="*/ 556 w 856"/>
                <a:gd name="T9" fmla="*/ 487 h 625"/>
                <a:gd name="T10" fmla="*/ 215 w 856"/>
                <a:gd name="T11" fmla="*/ 326 h 625"/>
                <a:gd name="T12" fmla="*/ 224 w 856"/>
                <a:gd name="T13" fmla="*/ 522 h 625"/>
                <a:gd name="T14" fmla="*/ 123 w 856"/>
                <a:gd name="T15" fmla="*/ 588 h 625"/>
                <a:gd name="T16" fmla="*/ 19 w 856"/>
                <a:gd name="T17" fmla="*/ 378 h 625"/>
                <a:gd name="T18" fmla="*/ 158 w 856"/>
                <a:gd name="T19" fmla="*/ 355 h 625"/>
                <a:gd name="T20" fmla="*/ 269 w 856"/>
                <a:gd name="T21" fmla="*/ 413 h 625"/>
                <a:gd name="T22" fmla="*/ 324 w 856"/>
                <a:gd name="T23" fmla="*/ 402 h 625"/>
                <a:gd name="T24" fmla="*/ 422 w 856"/>
                <a:gd name="T25" fmla="*/ 513 h 625"/>
                <a:gd name="T26" fmla="*/ 296 w 856"/>
                <a:gd name="T27" fmla="*/ 240 h 625"/>
                <a:gd name="T28" fmla="*/ 432 w 856"/>
                <a:gd name="T29" fmla="*/ 343 h 625"/>
                <a:gd name="T30" fmla="*/ 438 w 856"/>
                <a:gd name="T31" fmla="*/ 521 h 625"/>
                <a:gd name="T32" fmla="*/ 337 w 856"/>
                <a:gd name="T33" fmla="*/ 162 h 625"/>
                <a:gd name="T34" fmla="*/ 466 w 856"/>
                <a:gd name="T35" fmla="*/ 120 h 625"/>
                <a:gd name="T36" fmla="*/ 639 w 856"/>
                <a:gd name="T37" fmla="*/ 457 h 625"/>
                <a:gd name="T38" fmla="*/ 562 w 856"/>
                <a:gd name="T39" fmla="*/ 428 h 625"/>
                <a:gd name="T40" fmla="*/ 558 w 856"/>
                <a:gd name="T41" fmla="*/ 358 h 625"/>
                <a:gd name="T42" fmla="*/ 501 w 856"/>
                <a:gd name="T43" fmla="*/ 377 h 625"/>
                <a:gd name="T44" fmla="*/ 486 w 856"/>
                <a:gd name="T45" fmla="*/ 276 h 625"/>
                <a:gd name="T46" fmla="*/ 554 w 856"/>
                <a:gd name="T47" fmla="*/ 264 h 625"/>
                <a:gd name="T48" fmla="*/ 439 w 856"/>
                <a:gd name="T49" fmla="*/ 143 h 625"/>
                <a:gd name="T50" fmla="*/ 463 w 856"/>
                <a:gd name="T51" fmla="*/ 253 h 625"/>
                <a:gd name="T52" fmla="*/ 609 w 856"/>
                <a:gd name="T53" fmla="*/ 87 h 625"/>
                <a:gd name="T54" fmla="*/ 732 w 856"/>
                <a:gd name="T55" fmla="*/ 325 h 625"/>
                <a:gd name="T56" fmla="*/ 663 w 856"/>
                <a:gd name="T57" fmla="*/ 80 h 625"/>
                <a:gd name="T58" fmla="*/ 720 w 856"/>
                <a:gd name="T59" fmla="*/ 91 h 625"/>
                <a:gd name="T60" fmla="*/ 758 w 856"/>
                <a:gd name="T61" fmla="*/ 270 h 625"/>
                <a:gd name="T62" fmla="*/ 763 w 856"/>
                <a:gd name="T63" fmla="*/ 356 h 625"/>
                <a:gd name="T64" fmla="*/ 607 w 856"/>
                <a:gd name="T65" fmla="*/ 58 h 625"/>
                <a:gd name="T66" fmla="*/ 528 w 856"/>
                <a:gd name="T67" fmla="*/ 1 h 625"/>
                <a:gd name="T68" fmla="*/ 334 w 856"/>
                <a:gd name="T69" fmla="*/ 134 h 625"/>
                <a:gd name="T70" fmla="*/ 238 w 856"/>
                <a:gd name="T71" fmla="*/ 223 h 625"/>
                <a:gd name="T72" fmla="*/ 159 w 856"/>
                <a:gd name="T73" fmla="*/ 325 h 625"/>
                <a:gd name="T74" fmla="*/ 43 w 856"/>
                <a:gd name="T75" fmla="*/ 322 h 625"/>
                <a:gd name="T76" fmla="*/ 108 w 856"/>
                <a:gd name="T77" fmla="*/ 617 h 625"/>
                <a:gd name="T78" fmla="*/ 154 w 856"/>
                <a:gd name="T79" fmla="*/ 606 h 625"/>
                <a:gd name="T80" fmla="*/ 233 w 856"/>
                <a:gd name="T81" fmla="*/ 545 h 625"/>
                <a:gd name="T82" fmla="*/ 400 w 856"/>
                <a:gd name="T83" fmla="*/ 597 h 625"/>
                <a:gd name="T84" fmla="*/ 494 w 856"/>
                <a:gd name="T85" fmla="*/ 538 h 625"/>
                <a:gd name="T86" fmla="*/ 584 w 856"/>
                <a:gd name="T87" fmla="*/ 503 h 625"/>
                <a:gd name="T88" fmla="*/ 673 w 856"/>
                <a:gd name="T89" fmla="*/ 540 h 625"/>
                <a:gd name="T90" fmla="*/ 770 w 856"/>
                <a:gd name="T91" fmla="*/ 435 h 625"/>
                <a:gd name="T92" fmla="*/ 746 w 856"/>
                <a:gd name="T93" fmla="*/ 70 h 625"/>
                <a:gd name="T94" fmla="*/ 574 w 856"/>
                <a:gd name="T95" fmla="*/ 1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6" h="625">
                  <a:moveTo>
                    <a:pt x="423" y="580"/>
                  </a:moveTo>
                  <a:cubicBezTo>
                    <a:pt x="414" y="580"/>
                    <a:pt x="405" y="571"/>
                    <a:pt x="391" y="554"/>
                  </a:cubicBezTo>
                  <a:cubicBezTo>
                    <a:pt x="412" y="552"/>
                    <a:pt x="433" y="550"/>
                    <a:pt x="456" y="548"/>
                  </a:cubicBezTo>
                  <a:cubicBezTo>
                    <a:pt x="444" y="566"/>
                    <a:pt x="436" y="576"/>
                    <a:pt x="428" y="579"/>
                  </a:cubicBezTo>
                  <a:cubicBezTo>
                    <a:pt x="426" y="580"/>
                    <a:pt x="424" y="580"/>
                    <a:pt x="423" y="580"/>
                  </a:cubicBezTo>
                  <a:moveTo>
                    <a:pt x="668" y="512"/>
                  </a:moveTo>
                  <a:cubicBezTo>
                    <a:pt x="655" y="512"/>
                    <a:pt x="641" y="505"/>
                    <a:pt x="625" y="491"/>
                  </a:cubicBezTo>
                  <a:cubicBezTo>
                    <a:pt x="647" y="481"/>
                    <a:pt x="669" y="473"/>
                    <a:pt x="690" y="460"/>
                  </a:cubicBezTo>
                  <a:cubicBezTo>
                    <a:pt x="710" y="448"/>
                    <a:pt x="728" y="432"/>
                    <a:pt x="748" y="417"/>
                  </a:cubicBezTo>
                  <a:cubicBezTo>
                    <a:pt x="750" y="436"/>
                    <a:pt x="746" y="448"/>
                    <a:pt x="735" y="459"/>
                  </a:cubicBezTo>
                  <a:cubicBezTo>
                    <a:pt x="724" y="471"/>
                    <a:pt x="716" y="485"/>
                    <a:pt x="704" y="495"/>
                  </a:cubicBezTo>
                  <a:cubicBezTo>
                    <a:pt x="696" y="502"/>
                    <a:pt x="689" y="506"/>
                    <a:pt x="682" y="509"/>
                  </a:cubicBezTo>
                  <a:cubicBezTo>
                    <a:pt x="677" y="511"/>
                    <a:pt x="673" y="512"/>
                    <a:pt x="668" y="512"/>
                  </a:cubicBezTo>
                  <a:moveTo>
                    <a:pt x="556" y="487"/>
                  </a:moveTo>
                  <a:cubicBezTo>
                    <a:pt x="552" y="487"/>
                    <a:pt x="548" y="485"/>
                    <a:pt x="543" y="481"/>
                  </a:cubicBezTo>
                  <a:cubicBezTo>
                    <a:pt x="521" y="462"/>
                    <a:pt x="504" y="439"/>
                    <a:pt x="493" y="411"/>
                  </a:cubicBezTo>
                  <a:cubicBezTo>
                    <a:pt x="493" y="411"/>
                    <a:pt x="494" y="411"/>
                    <a:pt x="494" y="411"/>
                  </a:cubicBezTo>
                  <a:cubicBezTo>
                    <a:pt x="539" y="411"/>
                    <a:pt x="552" y="446"/>
                    <a:pt x="569" y="477"/>
                  </a:cubicBezTo>
                  <a:cubicBezTo>
                    <a:pt x="566" y="482"/>
                    <a:pt x="563" y="486"/>
                    <a:pt x="560" y="487"/>
                  </a:cubicBezTo>
                  <a:cubicBezTo>
                    <a:pt x="559" y="487"/>
                    <a:pt x="557" y="487"/>
                    <a:pt x="556" y="487"/>
                  </a:cubicBezTo>
                  <a:moveTo>
                    <a:pt x="158" y="355"/>
                  </a:moveTo>
                  <a:cubicBezTo>
                    <a:pt x="162" y="355"/>
                    <a:pt x="166" y="354"/>
                    <a:pt x="169" y="352"/>
                  </a:cubicBezTo>
                  <a:cubicBezTo>
                    <a:pt x="175" y="350"/>
                    <a:pt x="181" y="347"/>
                    <a:pt x="186" y="344"/>
                  </a:cubicBezTo>
                  <a:cubicBezTo>
                    <a:pt x="195" y="340"/>
                    <a:pt x="203" y="334"/>
                    <a:pt x="215" y="326"/>
                  </a:cubicBezTo>
                  <a:cubicBezTo>
                    <a:pt x="237" y="404"/>
                    <a:pt x="276" y="469"/>
                    <a:pt x="332" y="532"/>
                  </a:cubicBezTo>
                  <a:cubicBezTo>
                    <a:pt x="313" y="530"/>
                    <a:pt x="300" y="529"/>
                    <a:pt x="288" y="528"/>
                  </a:cubicBezTo>
                  <a:cubicBezTo>
                    <a:pt x="268" y="526"/>
                    <a:pt x="249" y="525"/>
                    <a:pt x="230" y="522"/>
                  </a:cubicBezTo>
                  <a:cubicBezTo>
                    <a:pt x="228" y="522"/>
                    <a:pt x="226" y="522"/>
                    <a:pt x="224" y="522"/>
                  </a:cubicBezTo>
                  <a:cubicBezTo>
                    <a:pt x="220" y="522"/>
                    <a:pt x="217" y="522"/>
                    <a:pt x="214" y="524"/>
                  </a:cubicBezTo>
                  <a:cubicBezTo>
                    <a:pt x="207" y="526"/>
                    <a:pt x="202" y="532"/>
                    <a:pt x="197" y="539"/>
                  </a:cubicBezTo>
                  <a:cubicBezTo>
                    <a:pt x="185" y="561"/>
                    <a:pt x="168" y="574"/>
                    <a:pt x="147" y="581"/>
                  </a:cubicBezTo>
                  <a:cubicBezTo>
                    <a:pt x="140" y="584"/>
                    <a:pt x="132" y="586"/>
                    <a:pt x="123" y="588"/>
                  </a:cubicBezTo>
                  <a:cubicBezTo>
                    <a:pt x="122" y="588"/>
                    <a:pt x="121" y="588"/>
                    <a:pt x="120" y="588"/>
                  </a:cubicBezTo>
                  <a:cubicBezTo>
                    <a:pt x="117" y="588"/>
                    <a:pt x="113" y="587"/>
                    <a:pt x="111" y="585"/>
                  </a:cubicBezTo>
                  <a:cubicBezTo>
                    <a:pt x="96" y="572"/>
                    <a:pt x="78" y="560"/>
                    <a:pt x="68" y="543"/>
                  </a:cubicBezTo>
                  <a:cubicBezTo>
                    <a:pt x="38" y="493"/>
                    <a:pt x="21" y="437"/>
                    <a:pt x="19" y="378"/>
                  </a:cubicBezTo>
                  <a:cubicBezTo>
                    <a:pt x="18" y="367"/>
                    <a:pt x="22" y="355"/>
                    <a:pt x="24" y="345"/>
                  </a:cubicBezTo>
                  <a:cubicBezTo>
                    <a:pt x="44" y="345"/>
                    <a:pt x="60" y="344"/>
                    <a:pt x="77" y="344"/>
                  </a:cubicBezTo>
                  <a:cubicBezTo>
                    <a:pt x="83" y="344"/>
                    <a:pt x="89" y="346"/>
                    <a:pt x="95" y="346"/>
                  </a:cubicBezTo>
                  <a:cubicBezTo>
                    <a:pt x="116" y="349"/>
                    <a:pt x="137" y="354"/>
                    <a:pt x="158" y="355"/>
                  </a:cubicBezTo>
                  <a:cubicBezTo>
                    <a:pt x="158" y="355"/>
                    <a:pt x="158" y="355"/>
                    <a:pt x="158" y="355"/>
                  </a:cubicBezTo>
                  <a:moveTo>
                    <a:pt x="385" y="527"/>
                  </a:moveTo>
                  <a:cubicBezTo>
                    <a:pt x="378" y="527"/>
                    <a:pt x="372" y="526"/>
                    <a:pt x="365" y="522"/>
                  </a:cubicBezTo>
                  <a:cubicBezTo>
                    <a:pt x="317" y="500"/>
                    <a:pt x="294" y="456"/>
                    <a:pt x="269" y="413"/>
                  </a:cubicBezTo>
                  <a:cubicBezTo>
                    <a:pt x="254" y="386"/>
                    <a:pt x="241" y="358"/>
                    <a:pt x="236" y="327"/>
                  </a:cubicBezTo>
                  <a:cubicBezTo>
                    <a:pt x="233" y="311"/>
                    <a:pt x="235" y="300"/>
                    <a:pt x="246" y="290"/>
                  </a:cubicBezTo>
                  <a:cubicBezTo>
                    <a:pt x="254" y="283"/>
                    <a:pt x="261" y="274"/>
                    <a:pt x="272" y="263"/>
                  </a:cubicBezTo>
                  <a:cubicBezTo>
                    <a:pt x="287" y="313"/>
                    <a:pt x="298" y="361"/>
                    <a:pt x="324" y="402"/>
                  </a:cubicBezTo>
                  <a:cubicBezTo>
                    <a:pt x="349" y="442"/>
                    <a:pt x="374" y="483"/>
                    <a:pt x="400" y="525"/>
                  </a:cubicBezTo>
                  <a:cubicBezTo>
                    <a:pt x="394" y="526"/>
                    <a:pt x="389" y="527"/>
                    <a:pt x="385" y="527"/>
                  </a:cubicBezTo>
                  <a:moveTo>
                    <a:pt x="438" y="521"/>
                  </a:moveTo>
                  <a:cubicBezTo>
                    <a:pt x="433" y="521"/>
                    <a:pt x="425" y="517"/>
                    <a:pt x="422" y="513"/>
                  </a:cubicBezTo>
                  <a:cubicBezTo>
                    <a:pt x="409" y="497"/>
                    <a:pt x="395" y="481"/>
                    <a:pt x="384" y="463"/>
                  </a:cubicBezTo>
                  <a:cubicBezTo>
                    <a:pt x="363" y="429"/>
                    <a:pt x="341" y="396"/>
                    <a:pt x="325" y="360"/>
                  </a:cubicBezTo>
                  <a:cubicBezTo>
                    <a:pt x="311" y="327"/>
                    <a:pt x="303" y="292"/>
                    <a:pt x="294" y="257"/>
                  </a:cubicBezTo>
                  <a:cubicBezTo>
                    <a:pt x="292" y="252"/>
                    <a:pt x="293" y="243"/>
                    <a:pt x="296" y="240"/>
                  </a:cubicBezTo>
                  <a:cubicBezTo>
                    <a:pt x="318" y="218"/>
                    <a:pt x="341" y="197"/>
                    <a:pt x="363" y="176"/>
                  </a:cubicBezTo>
                  <a:cubicBezTo>
                    <a:pt x="364" y="176"/>
                    <a:pt x="364" y="176"/>
                    <a:pt x="365" y="175"/>
                  </a:cubicBezTo>
                  <a:cubicBezTo>
                    <a:pt x="367" y="175"/>
                    <a:pt x="369" y="174"/>
                    <a:pt x="372" y="173"/>
                  </a:cubicBezTo>
                  <a:cubicBezTo>
                    <a:pt x="378" y="236"/>
                    <a:pt x="405" y="290"/>
                    <a:pt x="432" y="343"/>
                  </a:cubicBezTo>
                  <a:cubicBezTo>
                    <a:pt x="459" y="395"/>
                    <a:pt x="484" y="449"/>
                    <a:pt x="520" y="498"/>
                  </a:cubicBezTo>
                  <a:cubicBezTo>
                    <a:pt x="512" y="502"/>
                    <a:pt x="505" y="505"/>
                    <a:pt x="497" y="508"/>
                  </a:cubicBezTo>
                  <a:cubicBezTo>
                    <a:pt x="478" y="515"/>
                    <a:pt x="459" y="519"/>
                    <a:pt x="439" y="521"/>
                  </a:cubicBezTo>
                  <a:cubicBezTo>
                    <a:pt x="438" y="521"/>
                    <a:pt x="438" y="521"/>
                    <a:pt x="438" y="521"/>
                  </a:cubicBezTo>
                  <a:moveTo>
                    <a:pt x="265" y="231"/>
                  </a:moveTo>
                  <a:cubicBezTo>
                    <a:pt x="262" y="215"/>
                    <a:pt x="263" y="205"/>
                    <a:pt x="273" y="198"/>
                  </a:cubicBezTo>
                  <a:cubicBezTo>
                    <a:pt x="293" y="184"/>
                    <a:pt x="313" y="170"/>
                    <a:pt x="333" y="157"/>
                  </a:cubicBezTo>
                  <a:cubicBezTo>
                    <a:pt x="334" y="159"/>
                    <a:pt x="336" y="160"/>
                    <a:pt x="337" y="162"/>
                  </a:cubicBezTo>
                  <a:cubicBezTo>
                    <a:pt x="314" y="185"/>
                    <a:pt x="291" y="207"/>
                    <a:pt x="265" y="231"/>
                  </a:cubicBezTo>
                  <a:moveTo>
                    <a:pt x="432" y="287"/>
                  </a:moveTo>
                  <a:cubicBezTo>
                    <a:pt x="412" y="243"/>
                    <a:pt x="394" y="203"/>
                    <a:pt x="394" y="154"/>
                  </a:cubicBezTo>
                  <a:cubicBezTo>
                    <a:pt x="417" y="141"/>
                    <a:pt x="441" y="129"/>
                    <a:pt x="466" y="120"/>
                  </a:cubicBezTo>
                  <a:cubicBezTo>
                    <a:pt x="491" y="110"/>
                    <a:pt x="518" y="104"/>
                    <a:pt x="547" y="103"/>
                  </a:cubicBezTo>
                  <a:cubicBezTo>
                    <a:pt x="549" y="232"/>
                    <a:pt x="599" y="337"/>
                    <a:pt x="695" y="421"/>
                  </a:cubicBezTo>
                  <a:cubicBezTo>
                    <a:pt x="683" y="441"/>
                    <a:pt x="664" y="444"/>
                    <a:pt x="648" y="453"/>
                  </a:cubicBezTo>
                  <a:cubicBezTo>
                    <a:pt x="645" y="455"/>
                    <a:pt x="642" y="456"/>
                    <a:pt x="639" y="457"/>
                  </a:cubicBezTo>
                  <a:cubicBezTo>
                    <a:pt x="632" y="460"/>
                    <a:pt x="625" y="462"/>
                    <a:pt x="618" y="464"/>
                  </a:cubicBezTo>
                  <a:cubicBezTo>
                    <a:pt x="608" y="467"/>
                    <a:pt x="601" y="469"/>
                    <a:pt x="596" y="469"/>
                  </a:cubicBezTo>
                  <a:cubicBezTo>
                    <a:pt x="587" y="469"/>
                    <a:pt x="582" y="463"/>
                    <a:pt x="572" y="445"/>
                  </a:cubicBezTo>
                  <a:cubicBezTo>
                    <a:pt x="568" y="439"/>
                    <a:pt x="565" y="434"/>
                    <a:pt x="562" y="428"/>
                  </a:cubicBezTo>
                  <a:cubicBezTo>
                    <a:pt x="553" y="411"/>
                    <a:pt x="553" y="395"/>
                    <a:pt x="564" y="379"/>
                  </a:cubicBezTo>
                  <a:cubicBezTo>
                    <a:pt x="569" y="373"/>
                    <a:pt x="577" y="368"/>
                    <a:pt x="570" y="356"/>
                  </a:cubicBezTo>
                  <a:cubicBezTo>
                    <a:pt x="570" y="356"/>
                    <a:pt x="569" y="356"/>
                    <a:pt x="569" y="356"/>
                  </a:cubicBezTo>
                  <a:cubicBezTo>
                    <a:pt x="565" y="356"/>
                    <a:pt x="561" y="357"/>
                    <a:pt x="558" y="358"/>
                  </a:cubicBezTo>
                  <a:cubicBezTo>
                    <a:pt x="550" y="361"/>
                    <a:pt x="544" y="368"/>
                    <a:pt x="539" y="375"/>
                  </a:cubicBezTo>
                  <a:cubicBezTo>
                    <a:pt x="534" y="383"/>
                    <a:pt x="529" y="387"/>
                    <a:pt x="524" y="389"/>
                  </a:cubicBezTo>
                  <a:cubicBezTo>
                    <a:pt x="523" y="390"/>
                    <a:pt x="521" y="390"/>
                    <a:pt x="520" y="390"/>
                  </a:cubicBezTo>
                  <a:cubicBezTo>
                    <a:pt x="514" y="390"/>
                    <a:pt x="508" y="386"/>
                    <a:pt x="501" y="377"/>
                  </a:cubicBezTo>
                  <a:cubicBezTo>
                    <a:pt x="482" y="357"/>
                    <a:pt x="471" y="331"/>
                    <a:pt x="462" y="305"/>
                  </a:cubicBezTo>
                  <a:cubicBezTo>
                    <a:pt x="457" y="290"/>
                    <a:pt x="460" y="283"/>
                    <a:pt x="470" y="279"/>
                  </a:cubicBezTo>
                  <a:cubicBezTo>
                    <a:pt x="473" y="278"/>
                    <a:pt x="477" y="277"/>
                    <a:pt x="482" y="276"/>
                  </a:cubicBezTo>
                  <a:cubicBezTo>
                    <a:pt x="484" y="276"/>
                    <a:pt x="485" y="276"/>
                    <a:pt x="486" y="276"/>
                  </a:cubicBezTo>
                  <a:cubicBezTo>
                    <a:pt x="498" y="276"/>
                    <a:pt x="509" y="282"/>
                    <a:pt x="520" y="287"/>
                  </a:cubicBezTo>
                  <a:cubicBezTo>
                    <a:pt x="527" y="290"/>
                    <a:pt x="533" y="292"/>
                    <a:pt x="537" y="292"/>
                  </a:cubicBezTo>
                  <a:cubicBezTo>
                    <a:pt x="539" y="292"/>
                    <a:pt x="540" y="292"/>
                    <a:pt x="541" y="291"/>
                  </a:cubicBezTo>
                  <a:cubicBezTo>
                    <a:pt x="548" y="289"/>
                    <a:pt x="551" y="280"/>
                    <a:pt x="554" y="264"/>
                  </a:cubicBezTo>
                  <a:cubicBezTo>
                    <a:pt x="541" y="261"/>
                    <a:pt x="529" y="258"/>
                    <a:pt x="516" y="257"/>
                  </a:cubicBezTo>
                  <a:cubicBezTo>
                    <a:pt x="495" y="255"/>
                    <a:pt x="482" y="244"/>
                    <a:pt x="473" y="224"/>
                  </a:cubicBezTo>
                  <a:cubicBezTo>
                    <a:pt x="464" y="204"/>
                    <a:pt x="450" y="185"/>
                    <a:pt x="448" y="161"/>
                  </a:cubicBezTo>
                  <a:cubicBezTo>
                    <a:pt x="448" y="154"/>
                    <a:pt x="442" y="148"/>
                    <a:pt x="439" y="143"/>
                  </a:cubicBezTo>
                  <a:cubicBezTo>
                    <a:pt x="437" y="143"/>
                    <a:pt x="436" y="143"/>
                    <a:pt x="435" y="144"/>
                  </a:cubicBezTo>
                  <a:cubicBezTo>
                    <a:pt x="427" y="147"/>
                    <a:pt x="427" y="153"/>
                    <a:pt x="429" y="160"/>
                  </a:cubicBezTo>
                  <a:cubicBezTo>
                    <a:pt x="435" y="181"/>
                    <a:pt x="442" y="203"/>
                    <a:pt x="450" y="225"/>
                  </a:cubicBezTo>
                  <a:cubicBezTo>
                    <a:pt x="453" y="234"/>
                    <a:pt x="458" y="243"/>
                    <a:pt x="463" y="253"/>
                  </a:cubicBezTo>
                  <a:cubicBezTo>
                    <a:pt x="453" y="264"/>
                    <a:pt x="444" y="274"/>
                    <a:pt x="432" y="287"/>
                  </a:cubicBezTo>
                  <a:moveTo>
                    <a:pt x="717" y="408"/>
                  </a:moveTo>
                  <a:cubicBezTo>
                    <a:pt x="631" y="351"/>
                    <a:pt x="555" y="184"/>
                    <a:pt x="573" y="92"/>
                  </a:cubicBezTo>
                  <a:cubicBezTo>
                    <a:pt x="585" y="90"/>
                    <a:pt x="596" y="89"/>
                    <a:pt x="609" y="87"/>
                  </a:cubicBezTo>
                  <a:cubicBezTo>
                    <a:pt x="613" y="205"/>
                    <a:pt x="663" y="299"/>
                    <a:pt x="748" y="378"/>
                  </a:cubicBezTo>
                  <a:cubicBezTo>
                    <a:pt x="745" y="394"/>
                    <a:pt x="727" y="397"/>
                    <a:pt x="717" y="408"/>
                  </a:cubicBezTo>
                  <a:moveTo>
                    <a:pt x="763" y="356"/>
                  </a:moveTo>
                  <a:cubicBezTo>
                    <a:pt x="752" y="345"/>
                    <a:pt x="743" y="334"/>
                    <a:pt x="732" y="325"/>
                  </a:cubicBezTo>
                  <a:cubicBezTo>
                    <a:pt x="708" y="304"/>
                    <a:pt x="692" y="277"/>
                    <a:pt x="677" y="249"/>
                  </a:cubicBezTo>
                  <a:cubicBezTo>
                    <a:pt x="657" y="213"/>
                    <a:pt x="640" y="175"/>
                    <a:pt x="635" y="133"/>
                  </a:cubicBezTo>
                  <a:cubicBezTo>
                    <a:pt x="632" y="103"/>
                    <a:pt x="636" y="87"/>
                    <a:pt x="651" y="82"/>
                  </a:cubicBezTo>
                  <a:cubicBezTo>
                    <a:pt x="654" y="80"/>
                    <a:pt x="658" y="80"/>
                    <a:pt x="663" y="80"/>
                  </a:cubicBezTo>
                  <a:cubicBezTo>
                    <a:pt x="670" y="80"/>
                    <a:pt x="680" y="81"/>
                    <a:pt x="691" y="85"/>
                  </a:cubicBezTo>
                  <a:cubicBezTo>
                    <a:pt x="694" y="86"/>
                    <a:pt x="696" y="86"/>
                    <a:pt x="699" y="87"/>
                  </a:cubicBezTo>
                  <a:cubicBezTo>
                    <a:pt x="707" y="90"/>
                    <a:pt x="712" y="92"/>
                    <a:pt x="716" y="92"/>
                  </a:cubicBezTo>
                  <a:cubicBezTo>
                    <a:pt x="717" y="92"/>
                    <a:pt x="719" y="91"/>
                    <a:pt x="720" y="91"/>
                  </a:cubicBezTo>
                  <a:cubicBezTo>
                    <a:pt x="724" y="90"/>
                    <a:pt x="728" y="87"/>
                    <a:pt x="734" y="82"/>
                  </a:cubicBezTo>
                  <a:cubicBezTo>
                    <a:pt x="794" y="103"/>
                    <a:pt x="840" y="167"/>
                    <a:pt x="827" y="233"/>
                  </a:cubicBezTo>
                  <a:cubicBezTo>
                    <a:pt x="800" y="239"/>
                    <a:pt x="772" y="246"/>
                    <a:pt x="745" y="253"/>
                  </a:cubicBezTo>
                  <a:cubicBezTo>
                    <a:pt x="746" y="265"/>
                    <a:pt x="751" y="270"/>
                    <a:pt x="758" y="270"/>
                  </a:cubicBezTo>
                  <a:cubicBezTo>
                    <a:pt x="759" y="270"/>
                    <a:pt x="760" y="270"/>
                    <a:pt x="761" y="270"/>
                  </a:cubicBezTo>
                  <a:cubicBezTo>
                    <a:pt x="771" y="268"/>
                    <a:pt x="780" y="264"/>
                    <a:pt x="789" y="262"/>
                  </a:cubicBezTo>
                  <a:cubicBezTo>
                    <a:pt x="799" y="259"/>
                    <a:pt x="809" y="257"/>
                    <a:pt x="824" y="253"/>
                  </a:cubicBezTo>
                  <a:cubicBezTo>
                    <a:pt x="809" y="296"/>
                    <a:pt x="803" y="337"/>
                    <a:pt x="763" y="356"/>
                  </a:cubicBezTo>
                  <a:moveTo>
                    <a:pt x="455" y="94"/>
                  </a:moveTo>
                  <a:cubicBezTo>
                    <a:pt x="466" y="66"/>
                    <a:pt x="488" y="44"/>
                    <a:pt x="514" y="34"/>
                  </a:cubicBezTo>
                  <a:cubicBezTo>
                    <a:pt x="523" y="31"/>
                    <a:pt x="533" y="29"/>
                    <a:pt x="543" y="29"/>
                  </a:cubicBezTo>
                  <a:cubicBezTo>
                    <a:pt x="565" y="29"/>
                    <a:pt x="587" y="37"/>
                    <a:pt x="607" y="58"/>
                  </a:cubicBezTo>
                  <a:cubicBezTo>
                    <a:pt x="556" y="70"/>
                    <a:pt x="506" y="82"/>
                    <a:pt x="455" y="94"/>
                  </a:cubicBezTo>
                  <a:moveTo>
                    <a:pt x="536" y="0"/>
                  </a:moveTo>
                  <a:cubicBezTo>
                    <a:pt x="533" y="0"/>
                    <a:pt x="531" y="0"/>
                    <a:pt x="528" y="1"/>
                  </a:cubicBezTo>
                  <a:cubicBezTo>
                    <a:pt x="528" y="1"/>
                    <a:pt x="528" y="1"/>
                    <a:pt x="528" y="1"/>
                  </a:cubicBezTo>
                  <a:cubicBezTo>
                    <a:pt x="490" y="17"/>
                    <a:pt x="451" y="30"/>
                    <a:pt x="431" y="73"/>
                  </a:cubicBezTo>
                  <a:cubicBezTo>
                    <a:pt x="425" y="86"/>
                    <a:pt x="417" y="96"/>
                    <a:pt x="425" y="110"/>
                  </a:cubicBezTo>
                  <a:cubicBezTo>
                    <a:pt x="402" y="120"/>
                    <a:pt x="381" y="129"/>
                    <a:pt x="357" y="140"/>
                  </a:cubicBezTo>
                  <a:cubicBezTo>
                    <a:pt x="347" y="136"/>
                    <a:pt x="340" y="134"/>
                    <a:pt x="334" y="134"/>
                  </a:cubicBezTo>
                  <a:cubicBezTo>
                    <a:pt x="330" y="134"/>
                    <a:pt x="327" y="135"/>
                    <a:pt x="323" y="136"/>
                  </a:cubicBezTo>
                  <a:cubicBezTo>
                    <a:pt x="317" y="138"/>
                    <a:pt x="310" y="143"/>
                    <a:pt x="301" y="150"/>
                  </a:cubicBezTo>
                  <a:cubicBezTo>
                    <a:pt x="290" y="158"/>
                    <a:pt x="279" y="165"/>
                    <a:pt x="267" y="170"/>
                  </a:cubicBezTo>
                  <a:cubicBezTo>
                    <a:pt x="243" y="180"/>
                    <a:pt x="232" y="196"/>
                    <a:pt x="238" y="223"/>
                  </a:cubicBezTo>
                  <a:cubicBezTo>
                    <a:pt x="242" y="244"/>
                    <a:pt x="234" y="261"/>
                    <a:pt x="220" y="275"/>
                  </a:cubicBezTo>
                  <a:cubicBezTo>
                    <a:pt x="209" y="285"/>
                    <a:pt x="200" y="297"/>
                    <a:pt x="189" y="307"/>
                  </a:cubicBezTo>
                  <a:cubicBezTo>
                    <a:pt x="182" y="314"/>
                    <a:pt x="175" y="320"/>
                    <a:pt x="167" y="323"/>
                  </a:cubicBezTo>
                  <a:cubicBezTo>
                    <a:pt x="165" y="324"/>
                    <a:pt x="162" y="325"/>
                    <a:pt x="159" y="325"/>
                  </a:cubicBezTo>
                  <a:cubicBezTo>
                    <a:pt x="154" y="325"/>
                    <a:pt x="148" y="323"/>
                    <a:pt x="141" y="318"/>
                  </a:cubicBezTo>
                  <a:cubicBezTo>
                    <a:pt x="137" y="315"/>
                    <a:pt x="132" y="313"/>
                    <a:pt x="127" y="313"/>
                  </a:cubicBezTo>
                  <a:cubicBezTo>
                    <a:pt x="126" y="313"/>
                    <a:pt x="124" y="314"/>
                    <a:pt x="123" y="314"/>
                  </a:cubicBezTo>
                  <a:cubicBezTo>
                    <a:pt x="97" y="320"/>
                    <a:pt x="69" y="314"/>
                    <a:pt x="43" y="322"/>
                  </a:cubicBezTo>
                  <a:cubicBezTo>
                    <a:pt x="40" y="322"/>
                    <a:pt x="38" y="323"/>
                    <a:pt x="35" y="324"/>
                  </a:cubicBezTo>
                  <a:cubicBezTo>
                    <a:pt x="12" y="333"/>
                    <a:pt x="1" y="348"/>
                    <a:pt x="1" y="375"/>
                  </a:cubicBezTo>
                  <a:cubicBezTo>
                    <a:pt x="0" y="404"/>
                    <a:pt x="4" y="431"/>
                    <a:pt x="12" y="459"/>
                  </a:cubicBezTo>
                  <a:cubicBezTo>
                    <a:pt x="29" y="522"/>
                    <a:pt x="55" y="577"/>
                    <a:pt x="108" y="617"/>
                  </a:cubicBezTo>
                  <a:cubicBezTo>
                    <a:pt x="115" y="622"/>
                    <a:pt x="120" y="625"/>
                    <a:pt x="125" y="625"/>
                  </a:cubicBezTo>
                  <a:cubicBezTo>
                    <a:pt x="127" y="625"/>
                    <a:pt x="129" y="624"/>
                    <a:pt x="130" y="624"/>
                  </a:cubicBezTo>
                  <a:cubicBezTo>
                    <a:pt x="133" y="622"/>
                    <a:pt x="136" y="620"/>
                    <a:pt x="140" y="617"/>
                  </a:cubicBezTo>
                  <a:cubicBezTo>
                    <a:pt x="144" y="613"/>
                    <a:pt x="149" y="610"/>
                    <a:pt x="154" y="606"/>
                  </a:cubicBezTo>
                  <a:cubicBezTo>
                    <a:pt x="168" y="596"/>
                    <a:pt x="183" y="587"/>
                    <a:pt x="196" y="576"/>
                  </a:cubicBezTo>
                  <a:cubicBezTo>
                    <a:pt x="205" y="569"/>
                    <a:pt x="211" y="559"/>
                    <a:pt x="219" y="551"/>
                  </a:cubicBezTo>
                  <a:cubicBezTo>
                    <a:pt x="222" y="549"/>
                    <a:pt x="224" y="547"/>
                    <a:pt x="226" y="546"/>
                  </a:cubicBezTo>
                  <a:cubicBezTo>
                    <a:pt x="229" y="545"/>
                    <a:pt x="231" y="545"/>
                    <a:pt x="233" y="545"/>
                  </a:cubicBezTo>
                  <a:cubicBezTo>
                    <a:pt x="236" y="545"/>
                    <a:pt x="238" y="545"/>
                    <a:pt x="241" y="546"/>
                  </a:cubicBezTo>
                  <a:cubicBezTo>
                    <a:pt x="266" y="551"/>
                    <a:pt x="291" y="556"/>
                    <a:pt x="317" y="556"/>
                  </a:cubicBezTo>
                  <a:cubicBezTo>
                    <a:pt x="339" y="557"/>
                    <a:pt x="358" y="559"/>
                    <a:pt x="374" y="578"/>
                  </a:cubicBezTo>
                  <a:cubicBezTo>
                    <a:pt x="381" y="586"/>
                    <a:pt x="391" y="591"/>
                    <a:pt x="400" y="597"/>
                  </a:cubicBezTo>
                  <a:cubicBezTo>
                    <a:pt x="411" y="604"/>
                    <a:pt x="420" y="608"/>
                    <a:pt x="427" y="608"/>
                  </a:cubicBezTo>
                  <a:cubicBezTo>
                    <a:pt x="430" y="608"/>
                    <a:pt x="433" y="607"/>
                    <a:pt x="435" y="606"/>
                  </a:cubicBezTo>
                  <a:cubicBezTo>
                    <a:pt x="441" y="604"/>
                    <a:pt x="447" y="598"/>
                    <a:pt x="454" y="588"/>
                  </a:cubicBezTo>
                  <a:cubicBezTo>
                    <a:pt x="466" y="569"/>
                    <a:pt x="490" y="563"/>
                    <a:pt x="494" y="538"/>
                  </a:cubicBezTo>
                  <a:cubicBezTo>
                    <a:pt x="495" y="535"/>
                    <a:pt x="498" y="533"/>
                    <a:pt x="502" y="532"/>
                  </a:cubicBezTo>
                  <a:cubicBezTo>
                    <a:pt x="503" y="531"/>
                    <a:pt x="504" y="531"/>
                    <a:pt x="505" y="531"/>
                  </a:cubicBezTo>
                  <a:cubicBezTo>
                    <a:pt x="522" y="528"/>
                    <a:pt x="538" y="524"/>
                    <a:pt x="553" y="518"/>
                  </a:cubicBezTo>
                  <a:cubicBezTo>
                    <a:pt x="564" y="514"/>
                    <a:pt x="574" y="509"/>
                    <a:pt x="584" y="503"/>
                  </a:cubicBezTo>
                  <a:cubicBezTo>
                    <a:pt x="585" y="503"/>
                    <a:pt x="586" y="502"/>
                    <a:pt x="587" y="502"/>
                  </a:cubicBezTo>
                  <a:cubicBezTo>
                    <a:pt x="592" y="500"/>
                    <a:pt x="597" y="499"/>
                    <a:pt x="601" y="498"/>
                  </a:cubicBezTo>
                  <a:cubicBezTo>
                    <a:pt x="614" y="518"/>
                    <a:pt x="614" y="518"/>
                    <a:pt x="642" y="532"/>
                  </a:cubicBezTo>
                  <a:cubicBezTo>
                    <a:pt x="653" y="537"/>
                    <a:pt x="663" y="540"/>
                    <a:pt x="673" y="540"/>
                  </a:cubicBezTo>
                  <a:cubicBezTo>
                    <a:pt x="679" y="540"/>
                    <a:pt x="685" y="539"/>
                    <a:pt x="690" y="537"/>
                  </a:cubicBezTo>
                  <a:cubicBezTo>
                    <a:pt x="699" y="534"/>
                    <a:pt x="707" y="528"/>
                    <a:pt x="714" y="520"/>
                  </a:cubicBezTo>
                  <a:cubicBezTo>
                    <a:pt x="725" y="509"/>
                    <a:pt x="736" y="497"/>
                    <a:pt x="747" y="485"/>
                  </a:cubicBezTo>
                  <a:cubicBezTo>
                    <a:pt x="759" y="471"/>
                    <a:pt x="767" y="454"/>
                    <a:pt x="770" y="435"/>
                  </a:cubicBezTo>
                  <a:cubicBezTo>
                    <a:pt x="772" y="422"/>
                    <a:pt x="775" y="407"/>
                    <a:pt x="783" y="400"/>
                  </a:cubicBezTo>
                  <a:cubicBezTo>
                    <a:pt x="803" y="385"/>
                    <a:pt x="811" y="363"/>
                    <a:pt x="820" y="340"/>
                  </a:cubicBezTo>
                  <a:cubicBezTo>
                    <a:pt x="833" y="303"/>
                    <a:pt x="852" y="270"/>
                    <a:pt x="854" y="227"/>
                  </a:cubicBezTo>
                  <a:cubicBezTo>
                    <a:pt x="856" y="151"/>
                    <a:pt x="817" y="89"/>
                    <a:pt x="746" y="70"/>
                  </a:cubicBezTo>
                  <a:cubicBezTo>
                    <a:pt x="725" y="65"/>
                    <a:pt x="704" y="62"/>
                    <a:pt x="683" y="57"/>
                  </a:cubicBezTo>
                  <a:cubicBezTo>
                    <a:pt x="677" y="56"/>
                    <a:pt x="669" y="56"/>
                    <a:pt x="666" y="51"/>
                  </a:cubicBezTo>
                  <a:cubicBezTo>
                    <a:pt x="658" y="40"/>
                    <a:pt x="646" y="40"/>
                    <a:pt x="636" y="35"/>
                  </a:cubicBezTo>
                  <a:cubicBezTo>
                    <a:pt x="615" y="27"/>
                    <a:pt x="595" y="18"/>
                    <a:pt x="574" y="10"/>
                  </a:cubicBezTo>
                  <a:cubicBezTo>
                    <a:pt x="562" y="6"/>
                    <a:pt x="548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7" name="Freeform 492"/>
            <p:cNvSpPr>
              <a:spLocks/>
            </p:cNvSpPr>
            <p:nvPr/>
          </p:nvSpPr>
          <p:spPr bwMode="auto">
            <a:xfrm>
              <a:off x="596900" y="-715963"/>
              <a:ext cx="49213" cy="41275"/>
            </a:xfrm>
            <a:custGeom>
              <a:avLst/>
              <a:gdLst>
                <a:gd name="T0" fmla="*/ 52 w 71"/>
                <a:gd name="T1" fmla="*/ 0 h 57"/>
                <a:gd name="T2" fmla="*/ 51 w 71"/>
                <a:gd name="T3" fmla="*/ 0 h 57"/>
                <a:gd name="T4" fmla="*/ 38 w 71"/>
                <a:gd name="T5" fmla="*/ 8 h 57"/>
                <a:gd name="T6" fmla="*/ 8 w 71"/>
                <a:gd name="T7" fmla="*/ 33 h 57"/>
                <a:gd name="T8" fmla="*/ 2 w 71"/>
                <a:gd name="T9" fmla="*/ 50 h 57"/>
                <a:gd name="T10" fmla="*/ 12 w 71"/>
                <a:gd name="T11" fmla="*/ 57 h 57"/>
                <a:gd name="T12" fmla="*/ 15 w 71"/>
                <a:gd name="T13" fmla="*/ 57 h 57"/>
                <a:gd name="T14" fmla="*/ 22 w 71"/>
                <a:gd name="T15" fmla="*/ 53 h 57"/>
                <a:gd name="T16" fmla="*/ 71 w 71"/>
                <a:gd name="T17" fmla="*/ 18 h 57"/>
                <a:gd name="T18" fmla="*/ 52 w 71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57"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48" y="1"/>
                    <a:pt x="44" y="4"/>
                    <a:pt x="38" y="8"/>
                  </a:cubicBezTo>
                  <a:cubicBezTo>
                    <a:pt x="28" y="16"/>
                    <a:pt x="17" y="23"/>
                    <a:pt x="8" y="33"/>
                  </a:cubicBezTo>
                  <a:cubicBezTo>
                    <a:pt x="4" y="37"/>
                    <a:pt x="0" y="46"/>
                    <a:pt x="2" y="50"/>
                  </a:cubicBezTo>
                  <a:cubicBezTo>
                    <a:pt x="4" y="55"/>
                    <a:pt x="8" y="57"/>
                    <a:pt x="12" y="57"/>
                  </a:cubicBezTo>
                  <a:cubicBezTo>
                    <a:pt x="13" y="57"/>
                    <a:pt x="14" y="57"/>
                    <a:pt x="15" y="57"/>
                  </a:cubicBezTo>
                  <a:cubicBezTo>
                    <a:pt x="17" y="56"/>
                    <a:pt x="20" y="55"/>
                    <a:pt x="22" y="53"/>
                  </a:cubicBezTo>
                  <a:cubicBezTo>
                    <a:pt x="39" y="42"/>
                    <a:pt x="55" y="30"/>
                    <a:pt x="71" y="18"/>
                  </a:cubicBezTo>
                  <a:cubicBezTo>
                    <a:pt x="61" y="5"/>
                    <a:pt x="57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8" name="Freeform 493"/>
            <p:cNvSpPr>
              <a:spLocks/>
            </p:cNvSpPr>
            <p:nvPr/>
          </p:nvSpPr>
          <p:spPr bwMode="auto">
            <a:xfrm>
              <a:off x="577850" y="-757238"/>
              <a:ext cx="53975" cy="23813"/>
            </a:xfrm>
            <a:custGeom>
              <a:avLst/>
              <a:gdLst>
                <a:gd name="T0" fmla="*/ 52 w 75"/>
                <a:gd name="T1" fmla="*/ 0 h 34"/>
                <a:gd name="T2" fmla="*/ 38 w 75"/>
                <a:gd name="T3" fmla="*/ 1 h 34"/>
                <a:gd name="T4" fmla="*/ 0 w 75"/>
                <a:gd name="T5" fmla="*/ 31 h 34"/>
                <a:gd name="T6" fmla="*/ 27 w 75"/>
                <a:gd name="T7" fmla="*/ 34 h 34"/>
                <a:gd name="T8" fmla="*/ 28 w 75"/>
                <a:gd name="T9" fmla="*/ 34 h 34"/>
                <a:gd name="T10" fmla="*/ 52 w 75"/>
                <a:gd name="T11" fmla="*/ 32 h 34"/>
                <a:gd name="T12" fmla="*/ 54 w 75"/>
                <a:gd name="T13" fmla="*/ 32 h 34"/>
                <a:gd name="T14" fmla="*/ 59 w 75"/>
                <a:gd name="T15" fmla="*/ 32 h 34"/>
                <a:gd name="T16" fmla="*/ 65 w 75"/>
                <a:gd name="T17" fmla="*/ 31 h 34"/>
                <a:gd name="T18" fmla="*/ 74 w 75"/>
                <a:gd name="T19" fmla="*/ 19 h 34"/>
                <a:gd name="T20" fmla="*/ 55 w 75"/>
                <a:gd name="T21" fmla="*/ 0 h 34"/>
                <a:gd name="T22" fmla="*/ 52 w 7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4">
                  <a:moveTo>
                    <a:pt x="52" y="0"/>
                  </a:moveTo>
                  <a:cubicBezTo>
                    <a:pt x="47" y="0"/>
                    <a:pt x="42" y="0"/>
                    <a:pt x="38" y="1"/>
                  </a:cubicBezTo>
                  <a:cubicBezTo>
                    <a:pt x="24" y="4"/>
                    <a:pt x="12" y="12"/>
                    <a:pt x="0" y="31"/>
                  </a:cubicBezTo>
                  <a:cubicBezTo>
                    <a:pt x="13" y="32"/>
                    <a:pt x="20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36" y="34"/>
                    <a:pt x="44" y="32"/>
                    <a:pt x="52" y="32"/>
                  </a:cubicBezTo>
                  <a:cubicBezTo>
                    <a:pt x="53" y="32"/>
                    <a:pt x="54" y="32"/>
                    <a:pt x="54" y="32"/>
                  </a:cubicBezTo>
                  <a:cubicBezTo>
                    <a:pt x="56" y="32"/>
                    <a:pt x="57" y="32"/>
                    <a:pt x="59" y="32"/>
                  </a:cubicBezTo>
                  <a:cubicBezTo>
                    <a:pt x="61" y="32"/>
                    <a:pt x="63" y="32"/>
                    <a:pt x="65" y="31"/>
                  </a:cubicBezTo>
                  <a:cubicBezTo>
                    <a:pt x="70" y="30"/>
                    <a:pt x="73" y="27"/>
                    <a:pt x="74" y="19"/>
                  </a:cubicBezTo>
                  <a:cubicBezTo>
                    <a:pt x="75" y="6"/>
                    <a:pt x="66" y="0"/>
                    <a:pt x="55" y="0"/>
                  </a:cubicBezTo>
                  <a:cubicBezTo>
                    <a:pt x="54" y="0"/>
                    <a:pt x="53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9" name="Freeform 494"/>
            <p:cNvSpPr>
              <a:spLocks/>
            </p:cNvSpPr>
            <p:nvPr/>
          </p:nvSpPr>
          <p:spPr bwMode="auto">
            <a:xfrm>
              <a:off x="566738" y="-811213"/>
              <a:ext cx="44450" cy="22225"/>
            </a:xfrm>
            <a:custGeom>
              <a:avLst/>
              <a:gdLst>
                <a:gd name="T0" fmla="*/ 42 w 62"/>
                <a:gd name="T1" fmla="*/ 0 h 32"/>
                <a:gd name="T2" fmla="*/ 35 w 62"/>
                <a:gd name="T3" fmla="*/ 1 h 32"/>
                <a:gd name="T4" fmla="*/ 26 w 62"/>
                <a:gd name="T5" fmla="*/ 3 h 32"/>
                <a:gd name="T6" fmla="*/ 18 w 62"/>
                <a:gd name="T7" fmla="*/ 6 h 32"/>
                <a:gd name="T8" fmla="*/ 13 w 62"/>
                <a:gd name="T9" fmla="*/ 6 h 32"/>
                <a:gd name="T10" fmla="*/ 11 w 62"/>
                <a:gd name="T11" fmla="*/ 6 h 32"/>
                <a:gd name="T12" fmla="*/ 4 w 62"/>
                <a:gd name="T13" fmla="*/ 28 h 32"/>
                <a:gd name="T14" fmla="*/ 30 w 62"/>
                <a:gd name="T15" fmla="*/ 32 h 32"/>
                <a:gd name="T16" fmla="*/ 37 w 62"/>
                <a:gd name="T17" fmla="*/ 32 h 32"/>
                <a:gd name="T18" fmla="*/ 62 w 62"/>
                <a:gd name="T19" fmla="*/ 15 h 32"/>
                <a:gd name="T20" fmla="*/ 42 w 62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2">
                  <a:moveTo>
                    <a:pt x="42" y="0"/>
                  </a:moveTo>
                  <a:cubicBezTo>
                    <a:pt x="39" y="0"/>
                    <a:pt x="37" y="0"/>
                    <a:pt x="35" y="1"/>
                  </a:cubicBezTo>
                  <a:cubicBezTo>
                    <a:pt x="32" y="1"/>
                    <a:pt x="29" y="2"/>
                    <a:pt x="26" y="3"/>
                  </a:cubicBezTo>
                  <a:cubicBezTo>
                    <a:pt x="23" y="4"/>
                    <a:pt x="20" y="5"/>
                    <a:pt x="18" y="6"/>
                  </a:cubicBezTo>
                  <a:cubicBezTo>
                    <a:pt x="16" y="6"/>
                    <a:pt x="15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3" y="8"/>
                    <a:pt x="0" y="18"/>
                    <a:pt x="4" y="28"/>
                  </a:cubicBezTo>
                  <a:cubicBezTo>
                    <a:pt x="15" y="31"/>
                    <a:pt x="23" y="32"/>
                    <a:pt x="30" y="32"/>
                  </a:cubicBezTo>
                  <a:cubicBezTo>
                    <a:pt x="33" y="32"/>
                    <a:pt x="35" y="32"/>
                    <a:pt x="37" y="32"/>
                  </a:cubicBezTo>
                  <a:cubicBezTo>
                    <a:pt x="46" y="30"/>
                    <a:pt x="52" y="25"/>
                    <a:pt x="62" y="15"/>
                  </a:cubicBezTo>
                  <a:cubicBezTo>
                    <a:pt x="56" y="3"/>
                    <a:pt x="49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0" name="Freeform 495"/>
            <p:cNvSpPr>
              <a:spLocks/>
            </p:cNvSpPr>
            <p:nvPr/>
          </p:nvSpPr>
          <p:spPr bwMode="auto">
            <a:xfrm>
              <a:off x="1006475" y="-1003301"/>
              <a:ext cx="47625" cy="46038"/>
            </a:xfrm>
            <a:custGeom>
              <a:avLst/>
              <a:gdLst>
                <a:gd name="T0" fmla="*/ 27 w 66"/>
                <a:gd name="T1" fmla="*/ 0 h 64"/>
                <a:gd name="T2" fmla="*/ 12 w 66"/>
                <a:gd name="T3" fmla="*/ 5 h 64"/>
                <a:gd name="T4" fmla="*/ 11 w 66"/>
                <a:gd name="T5" fmla="*/ 6 h 64"/>
                <a:gd name="T6" fmla="*/ 15 w 66"/>
                <a:gd name="T7" fmla="*/ 49 h 64"/>
                <a:gd name="T8" fmla="*/ 42 w 66"/>
                <a:gd name="T9" fmla="*/ 64 h 64"/>
                <a:gd name="T10" fmla="*/ 53 w 66"/>
                <a:gd name="T11" fmla="*/ 60 h 64"/>
                <a:gd name="T12" fmla="*/ 54 w 66"/>
                <a:gd name="T13" fmla="*/ 60 h 64"/>
                <a:gd name="T14" fmla="*/ 51 w 66"/>
                <a:gd name="T15" fmla="*/ 13 h 64"/>
                <a:gd name="T16" fmla="*/ 27 w 66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4">
                  <a:moveTo>
                    <a:pt x="27" y="0"/>
                  </a:moveTo>
                  <a:cubicBezTo>
                    <a:pt x="22" y="0"/>
                    <a:pt x="17" y="2"/>
                    <a:pt x="12" y="5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0" y="15"/>
                    <a:pt x="1" y="31"/>
                    <a:pt x="15" y="49"/>
                  </a:cubicBezTo>
                  <a:cubicBezTo>
                    <a:pt x="23" y="58"/>
                    <a:pt x="33" y="64"/>
                    <a:pt x="42" y="64"/>
                  </a:cubicBezTo>
                  <a:cubicBezTo>
                    <a:pt x="47" y="64"/>
                    <a:pt x="50" y="62"/>
                    <a:pt x="53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66" y="50"/>
                    <a:pt x="64" y="30"/>
                    <a:pt x="51" y="13"/>
                  </a:cubicBezTo>
                  <a:cubicBezTo>
                    <a:pt x="44" y="4"/>
                    <a:pt x="35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1" name="Freeform 496"/>
            <p:cNvSpPr>
              <a:spLocks noEditPoints="1"/>
            </p:cNvSpPr>
            <p:nvPr/>
          </p:nvSpPr>
          <p:spPr bwMode="auto">
            <a:xfrm>
              <a:off x="-2747963" y="7994651"/>
              <a:ext cx="793750" cy="750888"/>
            </a:xfrm>
            <a:custGeom>
              <a:avLst/>
              <a:gdLst>
                <a:gd name="T0" fmla="*/ 47 w 1115"/>
                <a:gd name="T1" fmla="*/ 203 h 1055"/>
                <a:gd name="T2" fmla="*/ 110 w 1115"/>
                <a:gd name="T3" fmla="*/ 131 h 1055"/>
                <a:gd name="T4" fmla="*/ 115 w 1115"/>
                <a:gd name="T5" fmla="*/ 77 h 1055"/>
                <a:gd name="T6" fmla="*/ 340 w 1115"/>
                <a:gd name="T7" fmla="*/ 133 h 1055"/>
                <a:gd name="T8" fmla="*/ 604 w 1115"/>
                <a:gd name="T9" fmla="*/ 532 h 1055"/>
                <a:gd name="T10" fmla="*/ 839 w 1115"/>
                <a:gd name="T11" fmla="*/ 679 h 1055"/>
                <a:gd name="T12" fmla="*/ 1004 w 1115"/>
                <a:gd name="T13" fmla="*/ 472 h 1055"/>
                <a:gd name="T14" fmla="*/ 954 w 1115"/>
                <a:gd name="T15" fmla="*/ 322 h 1055"/>
                <a:gd name="T16" fmla="*/ 902 w 1115"/>
                <a:gd name="T17" fmla="*/ 227 h 1055"/>
                <a:gd name="T18" fmla="*/ 1017 w 1115"/>
                <a:gd name="T19" fmla="*/ 352 h 1055"/>
                <a:gd name="T20" fmla="*/ 1056 w 1115"/>
                <a:gd name="T21" fmla="*/ 573 h 1055"/>
                <a:gd name="T22" fmla="*/ 903 w 1115"/>
                <a:gd name="T23" fmla="*/ 822 h 1055"/>
                <a:gd name="T24" fmla="*/ 680 w 1115"/>
                <a:gd name="T25" fmla="*/ 983 h 1055"/>
                <a:gd name="T26" fmla="*/ 504 w 1115"/>
                <a:gd name="T27" fmla="*/ 963 h 1055"/>
                <a:gd name="T28" fmla="*/ 383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6 h 1055"/>
                <a:gd name="T36" fmla="*/ 668 w 1115"/>
                <a:gd name="T37" fmla="*/ 678 h 1055"/>
                <a:gd name="T38" fmla="*/ 233 w 1115"/>
                <a:gd name="T39" fmla="*/ 345 h 1055"/>
                <a:gd name="T40" fmla="*/ 184 w 1115"/>
                <a:gd name="T41" fmla="*/ 341 h 1055"/>
                <a:gd name="T42" fmla="*/ 91 w 1115"/>
                <a:gd name="T43" fmla="*/ 47 h 1055"/>
                <a:gd name="T44" fmla="*/ 169 w 1115"/>
                <a:gd name="T45" fmla="*/ 374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4 h 1055"/>
                <a:gd name="T62" fmla="*/ 479 w 1115"/>
                <a:gd name="T63" fmla="*/ 999 h 1055"/>
                <a:gd name="T64" fmla="*/ 603 w 1115"/>
                <a:gd name="T65" fmla="*/ 1025 h 1055"/>
                <a:gd name="T66" fmla="*/ 656 w 1115"/>
                <a:gd name="T67" fmla="*/ 1036 h 1055"/>
                <a:gd name="T68" fmla="*/ 801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1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7 h 1055"/>
                <a:gd name="T80" fmla="*/ 1057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4 w 1115"/>
                <a:gd name="T87" fmla="*/ 403 h 1055"/>
                <a:gd name="T88" fmla="*/ 884 w 1115"/>
                <a:gd name="T89" fmla="*/ 407 h 1055"/>
                <a:gd name="T90" fmla="*/ 898 w 1115"/>
                <a:gd name="T91" fmla="*/ 401 h 1055"/>
                <a:gd name="T92" fmla="*/ 954 w 1115"/>
                <a:gd name="T93" fmla="*/ 383 h 1055"/>
                <a:gd name="T94" fmla="*/ 934 w 1115"/>
                <a:gd name="T95" fmla="*/ 576 h 1055"/>
                <a:gd name="T96" fmla="*/ 770 w 1115"/>
                <a:gd name="T97" fmla="*/ 605 h 1055"/>
                <a:gd name="T98" fmla="*/ 597 w 1115"/>
                <a:gd name="T99" fmla="*/ 480 h 1055"/>
                <a:gd name="T100" fmla="*/ 353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4" y="341"/>
                  </a:moveTo>
                  <a:cubicBezTo>
                    <a:pt x="117" y="341"/>
                    <a:pt x="51" y="282"/>
                    <a:pt x="47" y="215"/>
                  </a:cubicBezTo>
                  <a:cubicBezTo>
                    <a:pt x="46" y="211"/>
                    <a:pt x="45" y="206"/>
                    <a:pt x="47" y="203"/>
                  </a:cubicBezTo>
                  <a:cubicBezTo>
                    <a:pt x="57" y="190"/>
                    <a:pt x="70" y="178"/>
                    <a:pt x="77" y="163"/>
                  </a:cubicBezTo>
                  <a:cubicBezTo>
                    <a:pt x="82" y="154"/>
                    <a:pt x="85" y="146"/>
                    <a:pt x="91" y="140"/>
                  </a:cubicBezTo>
                  <a:cubicBezTo>
                    <a:pt x="95" y="135"/>
                    <a:pt x="101" y="133"/>
                    <a:pt x="110" y="131"/>
                  </a:cubicBezTo>
                  <a:cubicBezTo>
                    <a:pt x="118" y="130"/>
                    <a:pt x="124" y="128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80"/>
                    <a:pt x="115" y="77"/>
                  </a:cubicBezTo>
                  <a:cubicBezTo>
                    <a:pt x="146" y="50"/>
                    <a:pt x="182" y="36"/>
                    <a:pt x="215" y="36"/>
                  </a:cubicBezTo>
                  <a:cubicBezTo>
                    <a:pt x="243" y="36"/>
                    <a:pt x="269" y="45"/>
                    <a:pt x="291" y="65"/>
                  </a:cubicBezTo>
                  <a:cubicBezTo>
                    <a:pt x="312" y="83"/>
                    <a:pt x="326" y="109"/>
                    <a:pt x="340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5"/>
                  </a:cubicBezTo>
                  <a:cubicBezTo>
                    <a:pt x="484" y="388"/>
                    <a:pt x="534" y="467"/>
                    <a:pt x="604" y="532"/>
                  </a:cubicBezTo>
                  <a:cubicBezTo>
                    <a:pt x="644" y="569"/>
                    <a:pt x="684" y="602"/>
                    <a:pt x="733" y="625"/>
                  </a:cubicBezTo>
                  <a:cubicBezTo>
                    <a:pt x="753" y="634"/>
                    <a:pt x="773" y="647"/>
                    <a:pt x="791" y="661"/>
                  </a:cubicBezTo>
                  <a:cubicBezTo>
                    <a:pt x="807" y="673"/>
                    <a:pt x="823" y="679"/>
                    <a:pt x="839" y="679"/>
                  </a:cubicBezTo>
                  <a:cubicBezTo>
                    <a:pt x="854" y="679"/>
                    <a:pt x="869" y="674"/>
                    <a:pt x="884" y="666"/>
                  </a:cubicBezTo>
                  <a:cubicBezTo>
                    <a:pt x="906" y="654"/>
                    <a:pt x="925" y="641"/>
                    <a:pt x="941" y="625"/>
                  </a:cubicBezTo>
                  <a:cubicBezTo>
                    <a:pt x="982" y="586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6"/>
                  </a:cubicBezTo>
                  <a:cubicBezTo>
                    <a:pt x="985" y="349"/>
                    <a:pt x="979" y="342"/>
                    <a:pt x="974" y="336"/>
                  </a:cubicBezTo>
                  <a:cubicBezTo>
                    <a:pt x="966" y="326"/>
                    <a:pt x="960" y="322"/>
                    <a:pt x="954" y="322"/>
                  </a:cubicBezTo>
                  <a:cubicBezTo>
                    <a:pt x="948" y="322"/>
                    <a:pt x="942" y="325"/>
                    <a:pt x="933" y="332"/>
                  </a:cubicBezTo>
                  <a:cubicBezTo>
                    <a:pt x="922" y="340"/>
                    <a:pt x="912" y="349"/>
                    <a:pt x="895" y="363"/>
                  </a:cubicBezTo>
                  <a:cubicBezTo>
                    <a:pt x="898" y="314"/>
                    <a:pt x="900" y="272"/>
                    <a:pt x="902" y="227"/>
                  </a:cubicBezTo>
                  <a:cubicBezTo>
                    <a:pt x="949" y="232"/>
                    <a:pt x="988" y="252"/>
                    <a:pt x="1026" y="281"/>
                  </a:cubicBezTo>
                  <a:cubicBezTo>
                    <a:pt x="1021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2" y="374"/>
                    <a:pt x="1048" y="395"/>
                    <a:pt x="1036" y="425"/>
                  </a:cubicBezTo>
                  <a:cubicBezTo>
                    <a:pt x="1034" y="429"/>
                    <a:pt x="1038" y="437"/>
                    <a:pt x="1041" y="442"/>
                  </a:cubicBezTo>
                  <a:cubicBezTo>
                    <a:pt x="1069" y="483"/>
                    <a:pt x="1072" y="527"/>
                    <a:pt x="1056" y="573"/>
                  </a:cubicBezTo>
                  <a:cubicBezTo>
                    <a:pt x="1047" y="598"/>
                    <a:pt x="1041" y="625"/>
                    <a:pt x="1031" y="649"/>
                  </a:cubicBezTo>
                  <a:cubicBezTo>
                    <a:pt x="1021" y="671"/>
                    <a:pt x="1009" y="692"/>
                    <a:pt x="994" y="711"/>
                  </a:cubicBezTo>
                  <a:cubicBezTo>
                    <a:pt x="965" y="749"/>
                    <a:pt x="936" y="787"/>
                    <a:pt x="903" y="822"/>
                  </a:cubicBezTo>
                  <a:cubicBezTo>
                    <a:pt x="884" y="843"/>
                    <a:pt x="865" y="863"/>
                    <a:pt x="845" y="882"/>
                  </a:cubicBezTo>
                  <a:cubicBezTo>
                    <a:pt x="824" y="902"/>
                    <a:pt x="803" y="922"/>
                    <a:pt x="781" y="942"/>
                  </a:cubicBezTo>
                  <a:cubicBezTo>
                    <a:pt x="753" y="969"/>
                    <a:pt x="716" y="977"/>
                    <a:pt x="680" y="983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0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7" y="1004"/>
                  </a:cubicBezTo>
                  <a:cubicBezTo>
                    <a:pt x="397" y="992"/>
                    <a:pt x="400" y="958"/>
                    <a:pt x="383" y="937"/>
                  </a:cubicBezTo>
                  <a:cubicBezTo>
                    <a:pt x="365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6" y="837"/>
                  </a:cubicBezTo>
                  <a:cubicBezTo>
                    <a:pt x="455" y="825"/>
                    <a:pt x="487" y="815"/>
                    <a:pt x="517" y="804"/>
                  </a:cubicBezTo>
                  <a:cubicBezTo>
                    <a:pt x="519" y="807"/>
                    <a:pt x="521" y="810"/>
                    <a:pt x="523" y="813"/>
                  </a:cubicBezTo>
                  <a:cubicBezTo>
                    <a:pt x="513" y="825"/>
                    <a:pt x="504" y="837"/>
                    <a:pt x="493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7" y="893"/>
                    <a:pt x="503" y="897"/>
                    <a:pt x="507" y="897"/>
                  </a:cubicBezTo>
                  <a:cubicBezTo>
                    <a:pt x="507" y="897"/>
                    <a:pt x="507" y="897"/>
                    <a:pt x="507" y="897"/>
                  </a:cubicBezTo>
                  <a:cubicBezTo>
                    <a:pt x="537" y="894"/>
                    <a:pt x="568" y="892"/>
                    <a:pt x="597" y="886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19" y="730"/>
                    <a:pt x="696" y="703"/>
                    <a:pt x="668" y="678"/>
                  </a:cubicBezTo>
                  <a:cubicBezTo>
                    <a:pt x="620" y="636"/>
                    <a:pt x="578" y="588"/>
                    <a:pt x="533" y="543"/>
                  </a:cubicBezTo>
                  <a:cubicBezTo>
                    <a:pt x="518" y="528"/>
                    <a:pt x="503" y="512"/>
                    <a:pt x="487" y="498"/>
                  </a:cubicBezTo>
                  <a:cubicBezTo>
                    <a:pt x="410" y="435"/>
                    <a:pt x="325" y="384"/>
                    <a:pt x="233" y="345"/>
                  </a:cubicBezTo>
                  <a:cubicBezTo>
                    <a:pt x="224" y="342"/>
                    <a:pt x="214" y="340"/>
                    <a:pt x="204" y="340"/>
                  </a:cubicBezTo>
                  <a:cubicBezTo>
                    <a:pt x="202" y="340"/>
                    <a:pt x="199" y="340"/>
                    <a:pt x="196" y="340"/>
                  </a:cubicBezTo>
                  <a:cubicBezTo>
                    <a:pt x="192" y="341"/>
                    <a:pt x="188" y="341"/>
                    <a:pt x="184" y="341"/>
                  </a:cubicBezTo>
                  <a:moveTo>
                    <a:pt x="202" y="0"/>
                  </a:moveTo>
                  <a:cubicBezTo>
                    <a:pt x="183" y="0"/>
                    <a:pt x="165" y="3"/>
                    <a:pt x="148" y="10"/>
                  </a:cubicBezTo>
                  <a:cubicBezTo>
                    <a:pt x="125" y="18"/>
                    <a:pt x="106" y="31"/>
                    <a:pt x="91" y="47"/>
                  </a:cubicBezTo>
                  <a:cubicBezTo>
                    <a:pt x="68" y="69"/>
                    <a:pt x="51" y="96"/>
                    <a:pt x="35" y="124"/>
                  </a:cubicBezTo>
                  <a:cubicBezTo>
                    <a:pt x="0" y="185"/>
                    <a:pt x="9" y="247"/>
                    <a:pt x="46" y="303"/>
                  </a:cubicBezTo>
                  <a:cubicBezTo>
                    <a:pt x="73" y="346"/>
                    <a:pt x="123" y="360"/>
                    <a:pt x="169" y="374"/>
                  </a:cubicBezTo>
                  <a:cubicBezTo>
                    <a:pt x="201" y="383"/>
                    <a:pt x="236" y="382"/>
                    <a:pt x="266" y="394"/>
                  </a:cubicBezTo>
                  <a:cubicBezTo>
                    <a:pt x="358" y="433"/>
                    <a:pt x="442" y="488"/>
                    <a:pt x="507" y="564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3"/>
                  </a:cubicBezTo>
                  <a:cubicBezTo>
                    <a:pt x="677" y="788"/>
                    <a:pt x="661" y="813"/>
                    <a:pt x="643" y="835"/>
                  </a:cubicBezTo>
                  <a:cubicBezTo>
                    <a:pt x="641" y="837"/>
                    <a:pt x="640" y="839"/>
                    <a:pt x="638" y="841"/>
                  </a:cubicBezTo>
                  <a:cubicBezTo>
                    <a:pt x="624" y="855"/>
                    <a:pt x="602" y="862"/>
                    <a:pt x="581" y="862"/>
                  </a:cubicBezTo>
                  <a:cubicBezTo>
                    <a:pt x="566" y="862"/>
                    <a:pt x="550" y="858"/>
                    <a:pt x="538" y="849"/>
                  </a:cubicBezTo>
                  <a:cubicBezTo>
                    <a:pt x="549" y="834"/>
                    <a:pt x="562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4"/>
                    <a:pt x="555" y="762"/>
                    <a:pt x="551" y="762"/>
                  </a:cubicBezTo>
                  <a:cubicBezTo>
                    <a:pt x="545" y="762"/>
                    <a:pt x="538" y="766"/>
                    <a:pt x="531" y="768"/>
                  </a:cubicBezTo>
                  <a:cubicBezTo>
                    <a:pt x="484" y="786"/>
                    <a:pt x="436" y="805"/>
                    <a:pt x="388" y="821"/>
                  </a:cubicBezTo>
                  <a:cubicBezTo>
                    <a:pt x="375" y="826"/>
                    <a:pt x="361" y="826"/>
                    <a:pt x="347" y="828"/>
                  </a:cubicBezTo>
                  <a:cubicBezTo>
                    <a:pt x="344" y="828"/>
                    <a:pt x="342" y="828"/>
                    <a:pt x="339" y="828"/>
                  </a:cubicBezTo>
                  <a:cubicBezTo>
                    <a:pt x="339" y="828"/>
                    <a:pt x="338" y="828"/>
                    <a:pt x="338" y="828"/>
                  </a:cubicBezTo>
                  <a:cubicBezTo>
                    <a:pt x="337" y="828"/>
                    <a:pt x="337" y="828"/>
                    <a:pt x="336" y="828"/>
                  </a:cubicBezTo>
                  <a:cubicBezTo>
                    <a:pt x="330" y="828"/>
                    <a:pt x="325" y="828"/>
                    <a:pt x="322" y="831"/>
                  </a:cubicBezTo>
                  <a:cubicBezTo>
                    <a:pt x="311" y="841"/>
                    <a:pt x="303" y="855"/>
                    <a:pt x="296" y="868"/>
                  </a:cubicBezTo>
                  <a:cubicBezTo>
                    <a:pt x="294" y="872"/>
                    <a:pt x="297" y="880"/>
                    <a:pt x="300" y="885"/>
                  </a:cubicBezTo>
                  <a:cubicBezTo>
                    <a:pt x="316" y="907"/>
                    <a:pt x="333" y="927"/>
                    <a:pt x="347" y="949"/>
                  </a:cubicBezTo>
                  <a:cubicBezTo>
                    <a:pt x="364" y="976"/>
                    <a:pt x="379" y="1004"/>
                    <a:pt x="393" y="1032"/>
                  </a:cubicBezTo>
                  <a:cubicBezTo>
                    <a:pt x="401" y="1049"/>
                    <a:pt x="406" y="1055"/>
                    <a:pt x="419" y="1055"/>
                  </a:cubicBezTo>
                  <a:cubicBezTo>
                    <a:pt x="423" y="1055"/>
                    <a:pt x="428" y="1055"/>
                    <a:pt x="434" y="1054"/>
                  </a:cubicBezTo>
                  <a:cubicBezTo>
                    <a:pt x="443" y="1052"/>
                    <a:pt x="450" y="1048"/>
                    <a:pt x="455" y="1043"/>
                  </a:cubicBezTo>
                  <a:cubicBezTo>
                    <a:pt x="462" y="1037"/>
                    <a:pt x="466" y="1028"/>
                    <a:pt x="469" y="1018"/>
                  </a:cubicBezTo>
                  <a:cubicBezTo>
                    <a:pt x="473" y="1008"/>
                    <a:pt x="475" y="1002"/>
                    <a:pt x="479" y="999"/>
                  </a:cubicBezTo>
                  <a:cubicBezTo>
                    <a:pt x="482" y="996"/>
                    <a:pt x="485" y="995"/>
                    <a:pt x="490" y="995"/>
                  </a:cubicBezTo>
                  <a:cubicBezTo>
                    <a:pt x="494" y="995"/>
                    <a:pt x="499" y="995"/>
                    <a:pt x="505" y="997"/>
                  </a:cubicBezTo>
                  <a:cubicBezTo>
                    <a:pt x="536" y="1005"/>
                    <a:pt x="567" y="1015"/>
                    <a:pt x="603" y="1025"/>
                  </a:cubicBezTo>
                  <a:cubicBezTo>
                    <a:pt x="600" y="1027"/>
                    <a:pt x="597" y="1028"/>
                    <a:pt x="593" y="1030"/>
                  </a:cubicBezTo>
                  <a:cubicBezTo>
                    <a:pt x="611" y="1034"/>
                    <a:pt x="628" y="1037"/>
                    <a:pt x="645" y="1037"/>
                  </a:cubicBezTo>
                  <a:cubicBezTo>
                    <a:pt x="649" y="1037"/>
                    <a:pt x="652" y="1036"/>
                    <a:pt x="656" y="1036"/>
                  </a:cubicBezTo>
                  <a:cubicBezTo>
                    <a:pt x="702" y="1022"/>
                    <a:pt x="751" y="995"/>
                    <a:pt x="796" y="967"/>
                  </a:cubicBezTo>
                  <a:cubicBezTo>
                    <a:pt x="797" y="965"/>
                    <a:pt x="799" y="963"/>
                    <a:pt x="801" y="961"/>
                  </a:cubicBezTo>
                  <a:cubicBezTo>
                    <a:pt x="801" y="961"/>
                    <a:pt x="801" y="961"/>
                    <a:pt x="801" y="961"/>
                  </a:cubicBezTo>
                  <a:cubicBezTo>
                    <a:pt x="851" y="912"/>
                    <a:pt x="902" y="864"/>
                    <a:pt x="952" y="815"/>
                  </a:cubicBezTo>
                  <a:cubicBezTo>
                    <a:pt x="955" y="811"/>
                    <a:pt x="959" y="808"/>
                    <a:pt x="962" y="805"/>
                  </a:cubicBezTo>
                  <a:cubicBezTo>
                    <a:pt x="964" y="802"/>
                    <a:pt x="966" y="799"/>
                    <a:pt x="967" y="795"/>
                  </a:cubicBezTo>
                  <a:cubicBezTo>
                    <a:pt x="968" y="793"/>
                    <a:pt x="969" y="791"/>
                    <a:pt x="971" y="789"/>
                  </a:cubicBezTo>
                  <a:cubicBezTo>
                    <a:pt x="972" y="788"/>
                    <a:pt x="973" y="788"/>
                    <a:pt x="974" y="787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80" y="781"/>
                  </a:cubicBezTo>
                  <a:cubicBezTo>
                    <a:pt x="997" y="758"/>
                    <a:pt x="1017" y="737"/>
                    <a:pt x="1032" y="712"/>
                  </a:cubicBezTo>
                  <a:cubicBezTo>
                    <a:pt x="1051" y="679"/>
                    <a:pt x="1068" y="645"/>
                    <a:pt x="1081" y="610"/>
                  </a:cubicBezTo>
                  <a:cubicBezTo>
                    <a:pt x="1097" y="568"/>
                    <a:pt x="1115" y="526"/>
                    <a:pt x="1094" y="480"/>
                  </a:cubicBezTo>
                  <a:cubicBezTo>
                    <a:pt x="1091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7"/>
                  </a:cubicBezTo>
                  <a:cubicBezTo>
                    <a:pt x="1061" y="326"/>
                    <a:pt x="1072" y="318"/>
                    <a:pt x="1082" y="309"/>
                  </a:cubicBezTo>
                  <a:cubicBezTo>
                    <a:pt x="1083" y="308"/>
                    <a:pt x="1084" y="307"/>
                    <a:pt x="1085" y="307"/>
                  </a:cubicBezTo>
                  <a:cubicBezTo>
                    <a:pt x="1102" y="290"/>
                    <a:pt x="1098" y="264"/>
                    <a:pt x="1076" y="253"/>
                  </a:cubicBezTo>
                  <a:cubicBezTo>
                    <a:pt x="1071" y="251"/>
                    <a:pt x="1065" y="249"/>
                    <a:pt x="1059" y="249"/>
                  </a:cubicBezTo>
                  <a:cubicBezTo>
                    <a:pt x="1058" y="249"/>
                    <a:pt x="1058" y="249"/>
                    <a:pt x="1057" y="249"/>
                  </a:cubicBezTo>
                  <a:cubicBezTo>
                    <a:pt x="1055" y="249"/>
                    <a:pt x="1053" y="249"/>
                    <a:pt x="1051" y="249"/>
                  </a:cubicBezTo>
                  <a:cubicBezTo>
                    <a:pt x="1026" y="249"/>
                    <a:pt x="1004" y="239"/>
                    <a:pt x="983" y="225"/>
                  </a:cubicBezTo>
                  <a:cubicBezTo>
                    <a:pt x="965" y="213"/>
                    <a:pt x="944" y="204"/>
                    <a:pt x="926" y="192"/>
                  </a:cubicBezTo>
                  <a:cubicBezTo>
                    <a:pt x="920" y="188"/>
                    <a:pt x="914" y="187"/>
                    <a:pt x="909" y="187"/>
                  </a:cubicBezTo>
                  <a:cubicBezTo>
                    <a:pt x="902" y="187"/>
                    <a:pt x="895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2" y="208"/>
                    <a:pt x="869" y="216"/>
                    <a:pt x="872" y="228"/>
                  </a:cubicBezTo>
                  <a:cubicBezTo>
                    <a:pt x="881" y="279"/>
                    <a:pt x="875" y="327"/>
                    <a:pt x="850" y="373"/>
                  </a:cubicBezTo>
                  <a:cubicBezTo>
                    <a:pt x="846" y="380"/>
                    <a:pt x="848" y="397"/>
                    <a:pt x="854" y="403"/>
                  </a:cubicBezTo>
                  <a:cubicBezTo>
                    <a:pt x="858" y="407"/>
                    <a:pt x="866" y="407"/>
                    <a:pt x="875" y="407"/>
                  </a:cubicBezTo>
                  <a:cubicBezTo>
                    <a:pt x="876" y="407"/>
                    <a:pt x="878" y="407"/>
                    <a:pt x="879" y="407"/>
                  </a:cubicBezTo>
                  <a:cubicBezTo>
                    <a:pt x="881" y="407"/>
                    <a:pt x="883" y="407"/>
                    <a:pt x="884" y="407"/>
                  </a:cubicBezTo>
                  <a:cubicBezTo>
                    <a:pt x="884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9" y="407"/>
                    <a:pt x="894" y="404"/>
                    <a:pt x="898" y="401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8" y="400"/>
                    <a:pt x="899" y="400"/>
                    <a:pt x="899" y="400"/>
                  </a:cubicBezTo>
                  <a:cubicBezTo>
                    <a:pt x="914" y="385"/>
                    <a:pt x="932" y="383"/>
                    <a:pt x="954" y="383"/>
                  </a:cubicBezTo>
                  <a:cubicBezTo>
                    <a:pt x="955" y="383"/>
                    <a:pt x="956" y="383"/>
                    <a:pt x="957" y="383"/>
                  </a:cubicBezTo>
                  <a:cubicBezTo>
                    <a:pt x="960" y="391"/>
                    <a:pt x="966" y="398"/>
                    <a:pt x="968" y="407"/>
                  </a:cubicBezTo>
                  <a:cubicBezTo>
                    <a:pt x="978" y="467"/>
                    <a:pt x="976" y="524"/>
                    <a:pt x="934" y="576"/>
                  </a:cubicBezTo>
                  <a:cubicBezTo>
                    <a:pt x="929" y="581"/>
                    <a:pt x="925" y="586"/>
                    <a:pt x="920" y="591"/>
                  </a:cubicBezTo>
                  <a:cubicBezTo>
                    <a:pt x="896" y="615"/>
                    <a:pt x="867" y="628"/>
                    <a:pt x="837" y="628"/>
                  </a:cubicBezTo>
                  <a:cubicBezTo>
                    <a:pt x="815" y="628"/>
                    <a:pt x="792" y="620"/>
                    <a:pt x="770" y="605"/>
                  </a:cubicBezTo>
                  <a:cubicBezTo>
                    <a:pt x="758" y="598"/>
                    <a:pt x="748" y="588"/>
                    <a:pt x="736" y="580"/>
                  </a:cubicBezTo>
                  <a:cubicBezTo>
                    <a:pt x="712" y="562"/>
                    <a:pt x="687" y="544"/>
                    <a:pt x="662" y="527"/>
                  </a:cubicBezTo>
                  <a:cubicBezTo>
                    <a:pt x="640" y="511"/>
                    <a:pt x="616" y="499"/>
                    <a:pt x="597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0" y="276"/>
                    <a:pt x="414" y="229"/>
                  </a:cubicBezTo>
                  <a:cubicBezTo>
                    <a:pt x="392" y="187"/>
                    <a:pt x="375" y="143"/>
                    <a:pt x="353" y="101"/>
                  </a:cubicBezTo>
                  <a:cubicBezTo>
                    <a:pt x="342" y="80"/>
                    <a:pt x="328" y="60"/>
                    <a:pt x="311" y="43"/>
                  </a:cubicBezTo>
                  <a:cubicBezTo>
                    <a:pt x="286" y="15"/>
                    <a:pt x="243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2" name="Freeform 497"/>
            <p:cNvSpPr>
              <a:spLocks noEditPoints="1"/>
            </p:cNvSpPr>
            <p:nvPr/>
          </p:nvSpPr>
          <p:spPr bwMode="auto">
            <a:xfrm>
              <a:off x="-3087688" y="7456488"/>
              <a:ext cx="590550" cy="661988"/>
            </a:xfrm>
            <a:custGeom>
              <a:avLst/>
              <a:gdLst>
                <a:gd name="T0" fmla="*/ 82 w 830"/>
                <a:gd name="T1" fmla="*/ 764 h 930"/>
                <a:gd name="T2" fmla="*/ 111 w 830"/>
                <a:gd name="T3" fmla="*/ 907 h 930"/>
                <a:gd name="T4" fmla="*/ 99 w 830"/>
                <a:gd name="T5" fmla="*/ 733 h 930"/>
                <a:gd name="T6" fmla="*/ 167 w 830"/>
                <a:gd name="T7" fmla="*/ 760 h 930"/>
                <a:gd name="T8" fmla="*/ 132 w 830"/>
                <a:gd name="T9" fmla="*/ 668 h 930"/>
                <a:gd name="T10" fmla="*/ 194 w 830"/>
                <a:gd name="T11" fmla="*/ 724 h 930"/>
                <a:gd name="T12" fmla="*/ 189 w 830"/>
                <a:gd name="T13" fmla="*/ 627 h 930"/>
                <a:gd name="T14" fmla="*/ 233 w 830"/>
                <a:gd name="T15" fmla="*/ 642 h 930"/>
                <a:gd name="T16" fmla="*/ 149 w 830"/>
                <a:gd name="T17" fmla="*/ 617 h 930"/>
                <a:gd name="T18" fmla="*/ 742 w 830"/>
                <a:gd name="T19" fmla="*/ 388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20 h 930"/>
                <a:gd name="T26" fmla="*/ 206 w 830"/>
                <a:gd name="T27" fmla="*/ 396 h 930"/>
                <a:gd name="T28" fmla="*/ 217 w 830"/>
                <a:gd name="T29" fmla="*/ 291 h 930"/>
                <a:gd name="T30" fmla="*/ 669 w 830"/>
                <a:gd name="T31" fmla="*/ 432 h 930"/>
                <a:gd name="T32" fmla="*/ 398 w 830"/>
                <a:gd name="T33" fmla="*/ 270 h 930"/>
                <a:gd name="T34" fmla="*/ 427 w 830"/>
                <a:gd name="T35" fmla="*/ 252 h 930"/>
                <a:gd name="T36" fmla="*/ 674 w 830"/>
                <a:gd name="T37" fmla="*/ 431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3 h 930"/>
                <a:gd name="T50" fmla="*/ 433 w 830"/>
                <a:gd name="T51" fmla="*/ 200 h 930"/>
                <a:gd name="T52" fmla="*/ 714 w 830"/>
                <a:gd name="T53" fmla="*/ 371 h 930"/>
                <a:gd name="T54" fmla="*/ 121 w 830"/>
                <a:gd name="T55" fmla="*/ 461 h 930"/>
                <a:gd name="T56" fmla="*/ 272 w 830"/>
                <a:gd name="T57" fmla="*/ 169 h 930"/>
                <a:gd name="T58" fmla="*/ 243 w 830"/>
                <a:gd name="T59" fmla="*/ 201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1 h 930"/>
                <a:gd name="T66" fmla="*/ 381 w 830"/>
                <a:gd name="T67" fmla="*/ 160 h 930"/>
                <a:gd name="T68" fmla="*/ 480 w 830"/>
                <a:gd name="T69" fmla="*/ 73 h 930"/>
                <a:gd name="T70" fmla="*/ 510 w 830"/>
                <a:gd name="T71" fmla="*/ 170 h 930"/>
                <a:gd name="T72" fmla="*/ 456 w 830"/>
                <a:gd name="T73" fmla="*/ 129 h 930"/>
                <a:gd name="T74" fmla="*/ 297 w 830"/>
                <a:gd name="T75" fmla="*/ 460 h 930"/>
                <a:gd name="T76" fmla="*/ 260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9 h 930"/>
                <a:gd name="T84" fmla="*/ 320 w 830"/>
                <a:gd name="T85" fmla="*/ 236 h 930"/>
                <a:gd name="T86" fmla="*/ 230 w 830"/>
                <a:gd name="T87" fmla="*/ 432 h 930"/>
                <a:gd name="T88" fmla="*/ 422 w 830"/>
                <a:gd name="T89" fmla="*/ 14 h 930"/>
                <a:gd name="T90" fmla="*/ 245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6 h 930"/>
                <a:gd name="T100" fmla="*/ 576 w 830"/>
                <a:gd name="T101" fmla="*/ 401 h 930"/>
                <a:gd name="T102" fmla="*/ 814 w 830"/>
                <a:gd name="T103" fmla="*/ 492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9"/>
                  </a:moveTo>
                  <a:cubicBezTo>
                    <a:pt x="89" y="909"/>
                    <a:pt x="76" y="899"/>
                    <a:pt x="69" y="880"/>
                  </a:cubicBezTo>
                  <a:cubicBezTo>
                    <a:pt x="56" y="841"/>
                    <a:pt x="68" y="804"/>
                    <a:pt x="82" y="764"/>
                  </a:cubicBezTo>
                  <a:cubicBezTo>
                    <a:pt x="116" y="769"/>
                    <a:pt x="145" y="782"/>
                    <a:pt x="176" y="795"/>
                  </a:cubicBezTo>
                  <a:cubicBezTo>
                    <a:pt x="168" y="832"/>
                    <a:pt x="151" y="862"/>
                    <a:pt x="131" y="891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9"/>
                    <a:pt x="102" y="909"/>
                  </a:cubicBezTo>
                  <a:moveTo>
                    <a:pt x="167" y="760"/>
                  </a:moveTo>
                  <a:cubicBezTo>
                    <a:pt x="147" y="760"/>
                    <a:pt x="126" y="751"/>
                    <a:pt x="99" y="733"/>
                  </a:cubicBezTo>
                  <a:cubicBezTo>
                    <a:pt x="105" y="732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3"/>
                    <a:pt x="122" y="671"/>
                    <a:pt x="132" y="668"/>
                  </a:cubicBezTo>
                  <a:cubicBezTo>
                    <a:pt x="134" y="668"/>
                    <a:pt x="136" y="667"/>
                    <a:pt x="139" y="667"/>
                  </a:cubicBezTo>
                  <a:cubicBezTo>
                    <a:pt x="152" y="667"/>
                    <a:pt x="174" y="677"/>
                    <a:pt x="211" y="698"/>
                  </a:cubicBezTo>
                  <a:cubicBezTo>
                    <a:pt x="205" y="713"/>
                    <a:pt x="202" y="722"/>
                    <a:pt x="194" y="724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2"/>
                  </a:moveTo>
                  <a:cubicBezTo>
                    <a:pt x="217" y="642"/>
                    <a:pt x="204" y="634"/>
                    <a:pt x="189" y="627"/>
                  </a:cubicBezTo>
                  <a:cubicBezTo>
                    <a:pt x="188" y="609"/>
                    <a:pt x="197" y="595"/>
                    <a:pt x="207" y="581"/>
                  </a:cubicBezTo>
                  <a:cubicBezTo>
                    <a:pt x="249" y="587"/>
                    <a:pt x="256" y="607"/>
                    <a:pt x="234" y="642"/>
                  </a:cubicBezTo>
                  <a:cubicBezTo>
                    <a:pt x="234" y="642"/>
                    <a:pt x="234" y="642"/>
                    <a:pt x="233" y="642"/>
                  </a:cubicBezTo>
                  <a:moveTo>
                    <a:pt x="149" y="617"/>
                  </a:moveTo>
                  <a:cubicBezTo>
                    <a:pt x="140" y="591"/>
                    <a:pt x="159" y="572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7"/>
                    <a:pt x="721" y="402"/>
                    <a:pt x="742" y="388"/>
                  </a:cubicBezTo>
                  <a:cubicBezTo>
                    <a:pt x="762" y="402"/>
                    <a:pt x="790" y="420"/>
                    <a:pt x="776" y="444"/>
                  </a:cubicBezTo>
                  <a:cubicBezTo>
                    <a:pt x="771" y="452"/>
                    <a:pt x="766" y="457"/>
                    <a:pt x="760" y="459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70"/>
                  </a:moveTo>
                  <a:cubicBezTo>
                    <a:pt x="337" y="470"/>
                    <a:pt x="333" y="469"/>
                    <a:pt x="328" y="468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20"/>
                  </a:cubicBezTo>
                  <a:cubicBezTo>
                    <a:pt x="399" y="436"/>
                    <a:pt x="384" y="459"/>
                    <a:pt x="360" y="467"/>
                  </a:cubicBezTo>
                  <a:cubicBezTo>
                    <a:pt x="354" y="469"/>
                    <a:pt x="348" y="470"/>
                    <a:pt x="341" y="470"/>
                  </a:cubicBezTo>
                  <a:moveTo>
                    <a:pt x="206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1"/>
                    <a:pt x="211" y="291"/>
                    <a:pt x="217" y="291"/>
                  </a:cubicBezTo>
                  <a:cubicBezTo>
                    <a:pt x="220" y="291"/>
                    <a:pt x="223" y="291"/>
                    <a:pt x="227" y="291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69" y="432"/>
                  </a:moveTo>
                  <a:cubicBezTo>
                    <a:pt x="663" y="432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70"/>
                  </a:cubicBezTo>
                  <a:cubicBezTo>
                    <a:pt x="401" y="261"/>
                    <a:pt x="405" y="254"/>
                    <a:pt x="412" y="252"/>
                  </a:cubicBezTo>
                  <a:cubicBezTo>
                    <a:pt x="414" y="251"/>
                    <a:pt x="416" y="251"/>
                    <a:pt x="418" y="251"/>
                  </a:cubicBezTo>
                  <a:cubicBezTo>
                    <a:pt x="420" y="251"/>
                    <a:pt x="423" y="251"/>
                    <a:pt x="427" y="252"/>
                  </a:cubicBezTo>
                  <a:cubicBezTo>
                    <a:pt x="440" y="257"/>
                    <a:pt x="455" y="261"/>
                    <a:pt x="467" y="267"/>
                  </a:cubicBezTo>
                  <a:cubicBezTo>
                    <a:pt x="544" y="307"/>
                    <a:pt x="618" y="351"/>
                    <a:pt x="692" y="399"/>
                  </a:cubicBezTo>
                  <a:cubicBezTo>
                    <a:pt x="688" y="418"/>
                    <a:pt x="683" y="428"/>
                    <a:pt x="674" y="431"/>
                  </a:cubicBezTo>
                  <a:cubicBezTo>
                    <a:pt x="673" y="431"/>
                    <a:pt x="671" y="432"/>
                    <a:pt x="669" y="432"/>
                  </a:cubicBezTo>
                  <a:moveTo>
                    <a:pt x="312" y="523"/>
                  </a:moveTo>
                  <a:cubicBezTo>
                    <a:pt x="308" y="523"/>
                    <a:pt x="303" y="523"/>
                    <a:pt x="299" y="522"/>
                  </a:cubicBezTo>
                  <a:cubicBezTo>
                    <a:pt x="229" y="515"/>
                    <a:pt x="163" y="454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7"/>
                    <a:pt x="241" y="258"/>
                    <a:pt x="225" y="263"/>
                  </a:cubicBezTo>
                  <a:cubicBezTo>
                    <a:pt x="223" y="264"/>
                    <a:pt x="221" y="264"/>
                    <a:pt x="219" y="265"/>
                  </a:cubicBezTo>
                  <a:cubicBezTo>
                    <a:pt x="215" y="266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90"/>
                  </a:cubicBezTo>
                  <a:cubicBezTo>
                    <a:pt x="201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4"/>
                    <a:pt x="367" y="491"/>
                  </a:cubicBezTo>
                  <a:cubicBezTo>
                    <a:pt x="400" y="480"/>
                    <a:pt x="421" y="449"/>
                    <a:pt x="443" y="422"/>
                  </a:cubicBezTo>
                  <a:cubicBezTo>
                    <a:pt x="458" y="403"/>
                    <a:pt x="467" y="380"/>
                    <a:pt x="480" y="356"/>
                  </a:cubicBezTo>
                  <a:cubicBezTo>
                    <a:pt x="514" y="366"/>
                    <a:pt x="534" y="377"/>
                    <a:pt x="514" y="414"/>
                  </a:cubicBezTo>
                  <a:cubicBezTo>
                    <a:pt x="492" y="453"/>
                    <a:pt x="435" y="492"/>
                    <a:pt x="378" y="511"/>
                  </a:cubicBezTo>
                  <a:cubicBezTo>
                    <a:pt x="355" y="518"/>
                    <a:pt x="333" y="523"/>
                    <a:pt x="312" y="523"/>
                  </a:cubicBezTo>
                  <a:moveTo>
                    <a:pt x="714" y="371"/>
                  </a:moveTo>
                  <a:cubicBezTo>
                    <a:pt x="612" y="331"/>
                    <a:pt x="529" y="257"/>
                    <a:pt x="423" y="222"/>
                  </a:cubicBezTo>
                  <a:cubicBezTo>
                    <a:pt x="423" y="209"/>
                    <a:pt x="427" y="202"/>
                    <a:pt x="433" y="200"/>
                  </a:cubicBezTo>
                  <a:cubicBezTo>
                    <a:pt x="435" y="200"/>
                    <a:pt x="437" y="199"/>
                    <a:pt x="439" y="199"/>
                  </a:cubicBezTo>
                  <a:cubicBezTo>
                    <a:pt x="444" y="199"/>
                    <a:pt x="448" y="200"/>
                    <a:pt x="454" y="202"/>
                  </a:cubicBezTo>
                  <a:cubicBezTo>
                    <a:pt x="557" y="231"/>
                    <a:pt x="637" y="299"/>
                    <a:pt x="714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5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8"/>
                  </a:cubicBezTo>
                  <a:cubicBezTo>
                    <a:pt x="235" y="172"/>
                    <a:pt x="253" y="169"/>
                    <a:pt x="272" y="169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4" y="186"/>
                    <a:pt x="266" y="193"/>
                    <a:pt x="253" y="198"/>
                  </a:cubicBezTo>
                  <a:cubicBezTo>
                    <a:pt x="250" y="199"/>
                    <a:pt x="246" y="200"/>
                    <a:pt x="243" y="201"/>
                  </a:cubicBezTo>
                  <a:cubicBezTo>
                    <a:pt x="235" y="202"/>
                    <a:pt x="227" y="205"/>
                    <a:pt x="219" y="207"/>
                  </a:cubicBezTo>
                  <a:cubicBezTo>
                    <a:pt x="129" y="237"/>
                    <a:pt x="93" y="314"/>
                    <a:pt x="127" y="409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7"/>
                    <a:pt x="444" y="511"/>
                    <a:pt x="471" y="490"/>
                  </a:cubicBezTo>
                  <a:cubicBezTo>
                    <a:pt x="492" y="473"/>
                    <a:pt x="511" y="454"/>
                    <a:pt x="538" y="429"/>
                  </a:cubicBezTo>
                  <a:cubicBezTo>
                    <a:pt x="512" y="498"/>
                    <a:pt x="457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1"/>
                  </a:moveTo>
                  <a:cubicBezTo>
                    <a:pt x="281" y="461"/>
                    <a:pt x="274" y="455"/>
                    <a:pt x="266" y="448"/>
                  </a:cubicBezTo>
                  <a:cubicBezTo>
                    <a:pt x="266" y="445"/>
                    <a:pt x="264" y="442"/>
                    <a:pt x="265" y="440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7"/>
                    <a:pt x="410" y="114"/>
                    <a:pt x="430" y="95"/>
                  </a:cubicBezTo>
                  <a:cubicBezTo>
                    <a:pt x="440" y="86"/>
                    <a:pt x="450" y="80"/>
                    <a:pt x="461" y="76"/>
                  </a:cubicBezTo>
                  <a:cubicBezTo>
                    <a:pt x="467" y="74"/>
                    <a:pt x="473" y="73"/>
                    <a:pt x="480" y="73"/>
                  </a:cubicBezTo>
                  <a:cubicBezTo>
                    <a:pt x="505" y="73"/>
                    <a:pt x="527" y="91"/>
                    <a:pt x="537" y="123"/>
                  </a:cubicBezTo>
                  <a:cubicBezTo>
                    <a:pt x="546" y="152"/>
                    <a:pt x="551" y="181"/>
                    <a:pt x="551" y="215"/>
                  </a:cubicBezTo>
                  <a:cubicBezTo>
                    <a:pt x="518" y="211"/>
                    <a:pt x="517" y="188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8"/>
                    <a:pt x="456" y="129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2"/>
                    <a:pt x="353" y="330"/>
                    <a:pt x="317" y="413"/>
                  </a:cubicBezTo>
                  <a:cubicBezTo>
                    <a:pt x="310" y="429"/>
                    <a:pt x="308" y="446"/>
                    <a:pt x="297" y="460"/>
                  </a:cubicBezTo>
                  <a:cubicBezTo>
                    <a:pt x="295" y="461"/>
                    <a:pt x="294" y="461"/>
                    <a:pt x="292" y="461"/>
                  </a:cubicBezTo>
                  <a:moveTo>
                    <a:pt x="230" y="432"/>
                  </a:moveTo>
                  <a:cubicBezTo>
                    <a:pt x="235" y="376"/>
                    <a:pt x="242" y="323"/>
                    <a:pt x="260" y="273"/>
                  </a:cubicBezTo>
                  <a:cubicBezTo>
                    <a:pt x="291" y="184"/>
                    <a:pt x="332" y="100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7"/>
                    <a:pt x="466" y="25"/>
                    <a:pt x="475" y="25"/>
                  </a:cubicBezTo>
                  <a:cubicBezTo>
                    <a:pt x="512" y="25"/>
                    <a:pt x="543" y="48"/>
                    <a:pt x="561" y="92"/>
                  </a:cubicBezTo>
                  <a:cubicBezTo>
                    <a:pt x="589" y="157"/>
                    <a:pt x="597" y="197"/>
                    <a:pt x="591" y="242"/>
                  </a:cubicBezTo>
                  <a:cubicBezTo>
                    <a:pt x="570" y="239"/>
                    <a:pt x="574" y="223"/>
                    <a:pt x="574" y="209"/>
                  </a:cubicBezTo>
                  <a:cubicBezTo>
                    <a:pt x="573" y="179"/>
                    <a:pt x="568" y="149"/>
                    <a:pt x="559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89" y="49"/>
                    <a:pt x="482" y="49"/>
                  </a:cubicBezTo>
                  <a:cubicBezTo>
                    <a:pt x="472" y="49"/>
                    <a:pt x="462" y="50"/>
                    <a:pt x="452" y="53"/>
                  </a:cubicBezTo>
                  <a:cubicBezTo>
                    <a:pt x="435" y="59"/>
                    <a:pt x="420" y="70"/>
                    <a:pt x="407" y="87"/>
                  </a:cubicBezTo>
                  <a:cubicBezTo>
                    <a:pt x="370" y="132"/>
                    <a:pt x="342" y="182"/>
                    <a:pt x="320" y="236"/>
                  </a:cubicBezTo>
                  <a:cubicBezTo>
                    <a:pt x="299" y="289"/>
                    <a:pt x="280" y="344"/>
                    <a:pt x="259" y="397"/>
                  </a:cubicBezTo>
                  <a:cubicBezTo>
                    <a:pt x="254" y="409"/>
                    <a:pt x="253" y="424"/>
                    <a:pt x="233" y="431"/>
                  </a:cubicBezTo>
                  <a:cubicBezTo>
                    <a:pt x="232" y="431"/>
                    <a:pt x="231" y="431"/>
                    <a:pt x="230" y="432"/>
                  </a:cubicBezTo>
                  <a:moveTo>
                    <a:pt x="479" y="0"/>
                  </a:moveTo>
                  <a:cubicBezTo>
                    <a:pt x="467" y="0"/>
                    <a:pt x="455" y="2"/>
                    <a:pt x="442" y="6"/>
                  </a:cubicBezTo>
                  <a:cubicBezTo>
                    <a:pt x="435" y="8"/>
                    <a:pt x="429" y="11"/>
                    <a:pt x="422" y="14"/>
                  </a:cubicBezTo>
                  <a:cubicBezTo>
                    <a:pt x="382" y="34"/>
                    <a:pt x="347" y="62"/>
                    <a:pt x="325" y="98"/>
                  </a:cubicBezTo>
                  <a:cubicBezTo>
                    <a:pt x="312" y="120"/>
                    <a:pt x="297" y="131"/>
                    <a:pt x="279" y="137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4"/>
                    <a:pt x="223" y="147"/>
                    <a:pt x="211" y="151"/>
                  </a:cubicBezTo>
                  <a:cubicBezTo>
                    <a:pt x="104" y="186"/>
                    <a:pt x="0" y="332"/>
                    <a:pt x="93" y="455"/>
                  </a:cubicBezTo>
                  <a:cubicBezTo>
                    <a:pt x="106" y="472"/>
                    <a:pt x="117" y="488"/>
                    <a:pt x="130" y="504"/>
                  </a:cubicBezTo>
                  <a:cubicBezTo>
                    <a:pt x="139" y="516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29"/>
                  </a:cubicBezTo>
                  <a:cubicBezTo>
                    <a:pt x="53" y="768"/>
                    <a:pt x="44" y="805"/>
                    <a:pt x="44" y="846"/>
                  </a:cubicBezTo>
                  <a:cubicBezTo>
                    <a:pt x="43" y="883"/>
                    <a:pt x="50" y="917"/>
                    <a:pt x="91" y="928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6"/>
                    <a:pt x="263" y="635"/>
                  </a:cubicBezTo>
                  <a:cubicBezTo>
                    <a:pt x="270" y="619"/>
                    <a:pt x="277" y="610"/>
                    <a:pt x="290" y="606"/>
                  </a:cubicBezTo>
                  <a:cubicBezTo>
                    <a:pt x="295" y="604"/>
                    <a:pt x="302" y="603"/>
                    <a:pt x="309" y="602"/>
                  </a:cubicBezTo>
                  <a:cubicBezTo>
                    <a:pt x="344" y="599"/>
                    <a:pt x="376" y="594"/>
                    <a:pt x="406" y="583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7"/>
                    <a:pt x="713" y="478"/>
                    <a:pt x="790" y="489"/>
                  </a:cubicBezTo>
                  <a:cubicBezTo>
                    <a:pt x="796" y="490"/>
                    <a:pt x="802" y="492"/>
                    <a:pt x="808" y="492"/>
                  </a:cubicBezTo>
                  <a:cubicBezTo>
                    <a:pt x="810" y="492"/>
                    <a:pt x="812" y="492"/>
                    <a:pt x="814" y="492"/>
                  </a:cubicBezTo>
                  <a:cubicBezTo>
                    <a:pt x="816" y="491"/>
                    <a:pt x="819" y="489"/>
                    <a:pt x="821" y="486"/>
                  </a:cubicBezTo>
                  <a:cubicBezTo>
                    <a:pt x="830" y="474"/>
                    <a:pt x="818" y="464"/>
                    <a:pt x="813" y="454"/>
                  </a:cubicBezTo>
                  <a:cubicBezTo>
                    <a:pt x="781" y="384"/>
                    <a:pt x="728" y="333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20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3" name="Freeform 498"/>
            <p:cNvSpPr>
              <a:spLocks noEditPoints="1"/>
            </p:cNvSpPr>
            <p:nvPr/>
          </p:nvSpPr>
          <p:spPr bwMode="auto">
            <a:xfrm>
              <a:off x="-3441700" y="6256338"/>
              <a:ext cx="623888" cy="622300"/>
            </a:xfrm>
            <a:custGeom>
              <a:avLst/>
              <a:gdLst>
                <a:gd name="T0" fmla="*/ 792 w 878"/>
                <a:gd name="T1" fmla="*/ 531 h 873"/>
                <a:gd name="T2" fmla="*/ 383 w 878"/>
                <a:gd name="T3" fmla="*/ 417 h 873"/>
                <a:gd name="T4" fmla="*/ 573 w 878"/>
                <a:gd name="T5" fmla="*/ 604 h 873"/>
                <a:gd name="T6" fmla="*/ 607 w 878"/>
                <a:gd name="T7" fmla="*/ 714 h 873"/>
                <a:gd name="T8" fmla="*/ 425 w 878"/>
                <a:gd name="T9" fmla="*/ 442 h 873"/>
                <a:gd name="T10" fmla="*/ 383 w 878"/>
                <a:gd name="T11" fmla="*/ 417 h 873"/>
                <a:gd name="T12" fmla="*/ 143 w 878"/>
                <a:gd name="T13" fmla="*/ 485 h 873"/>
                <a:gd name="T14" fmla="*/ 278 w 878"/>
                <a:gd name="T15" fmla="*/ 361 h 873"/>
                <a:gd name="T16" fmla="*/ 265 w 878"/>
                <a:gd name="T17" fmla="*/ 481 h 873"/>
                <a:gd name="T18" fmla="*/ 132 w 878"/>
                <a:gd name="T19" fmla="*/ 550 h 873"/>
                <a:gd name="T20" fmla="*/ 648 w 878"/>
                <a:gd name="T21" fmla="*/ 380 h 873"/>
                <a:gd name="T22" fmla="*/ 843 w 878"/>
                <a:gd name="T23" fmla="*/ 628 h 873"/>
                <a:gd name="T24" fmla="*/ 701 w 878"/>
                <a:gd name="T25" fmla="*/ 487 h 873"/>
                <a:gd name="T26" fmla="*/ 563 w 878"/>
                <a:gd name="T27" fmla="*/ 311 h 873"/>
                <a:gd name="T28" fmla="*/ 96 w 878"/>
                <a:gd name="T29" fmla="*/ 315 h 873"/>
                <a:gd name="T30" fmla="*/ 115 w 878"/>
                <a:gd name="T31" fmla="*/ 118 h 873"/>
                <a:gd name="T32" fmla="*/ 426 w 878"/>
                <a:gd name="T33" fmla="*/ 207 h 873"/>
                <a:gd name="T34" fmla="*/ 516 w 878"/>
                <a:gd name="T35" fmla="*/ 171 h 873"/>
                <a:gd name="T36" fmla="*/ 184 w 878"/>
                <a:gd name="T37" fmla="*/ 274 h 873"/>
                <a:gd name="T38" fmla="*/ 312 w 878"/>
                <a:gd name="T39" fmla="*/ 23 h 873"/>
                <a:gd name="T40" fmla="*/ 377 w 878"/>
                <a:gd name="T41" fmla="*/ 108 h 873"/>
                <a:gd name="T42" fmla="*/ 459 w 878"/>
                <a:gd name="T43" fmla="*/ 230 h 873"/>
                <a:gd name="T44" fmla="*/ 463 w 878"/>
                <a:gd name="T45" fmla="*/ 254 h 873"/>
                <a:gd name="T46" fmla="*/ 533 w 878"/>
                <a:gd name="T47" fmla="*/ 212 h 873"/>
                <a:gd name="T48" fmla="*/ 467 w 878"/>
                <a:gd name="T49" fmla="*/ 335 h 873"/>
                <a:gd name="T50" fmla="*/ 287 w 878"/>
                <a:gd name="T51" fmla="*/ 343 h 873"/>
                <a:gd name="T52" fmla="*/ 125 w 878"/>
                <a:gd name="T53" fmla="*/ 473 h 873"/>
                <a:gd name="T54" fmla="*/ 100 w 878"/>
                <a:gd name="T55" fmla="*/ 339 h 873"/>
                <a:gd name="T56" fmla="*/ 107 w 878"/>
                <a:gd name="T57" fmla="*/ 99 h 873"/>
                <a:gd name="T58" fmla="*/ 30 w 878"/>
                <a:gd name="T59" fmla="*/ 432 h 873"/>
                <a:gd name="T60" fmla="*/ 134 w 878"/>
                <a:gd name="T61" fmla="*/ 574 h 873"/>
                <a:gd name="T62" fmla="*/ 314 w 878"/>
                <a:gd name="T63" fmla="*/ 559 h 873"/>
                <a:gd name="T64" fmla="*/ 502 w 878"/>
                <a:gd name="T65" fmla="*/ 845 h 873"/>
                <a:gd name="T66" fmla="*/ 566 w 878"/>
                <a:gd name="T67" fmla="*/ 832 h 873"/>
                <a:gd name="T68" fmla="*/ 407 w 878"/>
                <a:gd name="T69" fmla="*/ 536 h 873"/>
                <a:gd name="T70" fmla="*/ 335 w 878"/>
                <a:gd name="T71" fmla="*/ 485 h 873"/>
                <a:gd name="T72" fmla="*/ 542 w 878"/>
                <a:gd name="T73" fmla="*/ 831 h 873"/>
                <a:gd name="T74" fmla="*/ 463 w 878"/>
                <a:gd name="T75" fmla="*/ 694 h 873"/>
                <a:gd name="T76" fmla="*/ 383 w 878"/>
                <a:gd name="T77" fmla="*/ 418 h 873"/>
                <a:gd name="T78" fmla="*/ 572 w 878"/>
                <a:gd name="T79" fmla="*/ 701 h 873"/>
                <a:gd name="T80" fmla="*/ 647 w 878"/>
                <a:gd name="T81" fmla="*/ 752 h 873"/>
                <a:gd name="T82" fmla="*/ 480 w 878"/>
                <a:gd name="T83" fmla="*/ 428 h 873"/>
                <a:gd name="T84" fmla="*/ 516 w 878"/>
                <a:gd name="T85" fmla="*/ 333 h 873"/>
                <a:gd name="T86" fmla="*/ 716 w 878"/>
                <a:gd name="T87" fmla="*/ 669 h 873"/>
                <a:gd name="T88" fmla="*/ 507 w 878"/>
                <a:gd name="T89" fmla="*/ 354 h 873"/>
                <a:gd name="T90" fmla="*/ 509 w 878"/>
                <a:gd name="T91" fmla="*/ 386 h 873"/>
                <a:gd name="T92" fmla="*/ 718 w 878"/>
                <a:gd name="T93" fmla="*/ 711 h 873"/>
                <a:gd name="T94" fmla="*/ 736 w 878"/>
                <a:gd name="T95" fmla="*/ 654 h 873"/>
                <a:gd name="T96" fmla="*/ 610 w 878"/>
                <a:gd name="T97" fmla="*/ 407 h 873"/>
                <a:gd name="T98" fmla="*/ 804 w 878"/>
                <a:gd name="T99" fmla="*/ 653 h 873"/>
                <a:gd name="T100" fmla="*/ 862 w 878"/>
                <a:gd name="T101" fmla="*/ 610 h 873"/>
                <a:gd name="T102" fmla="*/ 597 w 878"/>
                <a:gd name="T103" fmla="*/ 287 h 873"/>
                <a:gd name="T104" fmla="*/ 540 w 878"/>
                <a:gd name="T105" fmla="*/ 187 h 873"/>
                <a:gd name="T106" fmla="*/ 368 w 878"/>
                <a:gd name="T107" fmla="*/ 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8" h="873">
                  <a:moveTo>
                    <a:pt x="792" y="531"/>
                  </a:moveTo>
                  <a:cubicBezTo>
                    <a:pt x="792" y="531"/>
                    <a:pt x="792" y="531"/>
                    <a:pt x="792" y="531"/>
                  </a:cubicBezTo>
                  <a:cubicBezTo>
                    <a:pt x="793" y="531"/>
                    <a:pt x="793" y="531"/>
                    <a:pt x="793" y="531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792" y="531"/>
                  </a:moveTo>
                  <a:cubicBezTo>
                    <a:pt x="792" y="530"/>
                    <a:pt x="792" y="530"/>
                    <a:pt x="792" y="530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383" y="417"/>
                  </a:moveTo>
                  <a:cubicBezTo>
                    <a:pt x="395" y="408"/>
                    <a:pt x="408" y="398"/>
                    <a:pt x="422" y="387"/>
                  </a:cubicBezTo>
                  <a:cubicBezTo>
                    <a:pt x="435" y="405"/>
                    <a:pt x="448" y="422"/>
                    <a:pt x="461" y="439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5" y="497"/>
                    <a:pt x="548" y="547"/>
                    <a:pt x="573" y="604"/>
                  </a:cubicBezTo>
                  <a:cubicBezTo>
                    <a:pt x="587" y="633"/>
                    <a:pt x="602" y="661"/>
                    <a:pt x="616" y="689"/>
                  </a:cubicBezTo>
                  <a:cubicBezTo>
                    <a:pt x="622" y="701"/>
                    <a:pt x="625" y="714"/>
                    <a:pt x="629" y="726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8" y="725"/>
                    <a:pt x="611" y="721"/>
                    <a:pt x="607" y="714"/>
                  </a:cubicBezTo>
                  <a:cubicBezTo>
                    <a:pt x="592" y="687"/>
                    <a:pt x="577" y="660"/>
                    <a:pt x="565" y="632"/>
                  </a:cubicBezTo>
                  <a:cubicBezTo>
                    <a:pt x="549" y="598"/>
                    <a:pt x="540" y="560"/>
                    <a:pt x="513" y="532"/>
                  </a:cubicBezTo>
                  <a:cubicBezTo>
                    <a:pt x="511" y="530"/>
                    <a:pt x="509" y="527"/>
                    <a:pt x="507" y="524"/>
                  </a:cubicBezTo>
                  <a:cubicBezTo>
                    <a:pt x="479" y="497"/>
                    <a:pt x="452" y="469"/>
                    <a:pt x="425" y="442"/>
                  </a:cubicBezTo>
                  <a:cubicBezTo>
                    <a:pt x="420" y="437"/>
                    <a:pt x="416" y="433"/>
                    <a:pt x="414" y="428"/>
                  </a:cubicBezTo>
                  <a:cubicBezTo>
                    <a:pt x="410" y="421"/>
                    <a:pt x="405" y="416"/>
                    <a:pt x="400" y="415"/>
                  </a:cubicBezTo>
                  <a:cubicBezTo>
                    <a:pt x="398" y="414"/>
                    <a:pt x="397" y="414"/>
                    <a:pt x="395" y="414"/>
                  </a:cubicBezTo>
                  <a:cubicBezTo>
                    <a:pt x="391" y="414"/>
                    <a:pt x="387" y="415"/>
                    <a:pt x="383" y="417"/>
                  </a:cubicBezTo>
                  <a:moveTo>
                    <a:pt x="132" y="550"/>
                  </a:moveTo>
                  <a:cubicBezTo>
                    <a:pt x="128" y="550"/>
                    <a:pt x="124" y="550"/>
                    <a:pt x="121" y="549"/>
                  </a:cubicBezTo>
                  <a:cubicBezTo>
                    <a:pt x="108" y="545"/>
                    <a:pt x="98" y="534"/>
                    <a:pt x="91" y="516"/>
                  </a:cubicBezTo>
                  <a:cubicBezTo>
                    <a:pt x="109" y="505"/>
                    <a:pt x="126" y="496"/>
                    <a:pt x="143" y="485"/>
                  </a:cubicBezTo>
                  <a:cubicBezTo>
                    <a:pt x="147" y="482"/>
                    <a:pt x="148" y="475"/>
                    <a:pt x="149" y="469"/>
                  </a:cubicBezTo>
                  <a:cubicBezTo>
                    <a:pt x="158" y="429"/>
                    <a:pt x="183" y="401"/>
                    <a:pt x="214" y="378"/>
                  </a:cubicBezTo>
                  <a:cubicBezTo>
                    <a:pt x="230" y="365"/>
                    <a:pt x="246" y="359"/>
                    <a:pt x="261" y="359"/>
                  </a:cubicBezTo>
                  <a:cubicBezTo>
                    <a:pt x="267" y="359"/>
                    <a:pt x="272" y="359"/>
                    <a:pt x="278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8"/>
                  </a:cubicBezTo>
                  <a:cubicBezTo>
                    <a:pt x="334" y="425"/>
                    <a:pt x="329" y="432"/>
                    <a:pt x="323" y="437"/>
                  </a:cubicBezTo>
                  <a:cubicBezTo>
                    <a:pt x="304" y="452"/>
                    <a:pt x="285" y="467"/>
                    <a:pt x="265" y="481"/>
                  </a:cubicBezTo>
                  <a:cubicBezTo>
                    <a:pt x="252" y="490"/>
                    <a:pt x="237" y="497"/>
                    <a:pt x="224" y="505"/>
                  </a:cubicBezTo>
                  <a:cubicBezTo>
                    <a:pt x="206" y="515"/>
                    <a:pt x="189" y="525"/>
                    <a:pt x="172" y="535"/>
                  </a:cubicBezTo>
                  <a:cubicBezTo>
                    <a:pt x="166" y="539"/>
                    <a:pt x="159" y="544"/>
                    <a:pt x="152" y="546"/>
                  </a:cubicBezTo>
                  <a:cubicBezTo>
                    <a:pt x="145" y="549"/>
                    <a:pt x="138" y="550"/>
                    <a:pt x="132" y="550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5" y="324"/>
                  </a:cubicBezTo>
                  <a:cubicBezTo>
                    <a:pt x="543" y="313"/>
                    <a:pt x="560" y="303"/>
                    <a:pt x="578" y="292"/>
                  </a:cubicBezTo>
                  <a:cubicBezTo>
                    <a:pt x="591" y="328"/>
                    <a:pt x="624" y="349"/>
                    <a:pt x="648" y="380"/>
                  </a:cubicBezTo>
                  <a:cubicBezTo>
                    <a:pt x="661" y="398"/>
                    <a:pt x="677" y="414"/>
                    <a:pt x="692" y="430"/>
                  </a:cubicBezTo>
                  <a:cubicBezTo>
                    <a:pt x="723" y="466"/>
                    <a:pt x="755" y="502"/>
                    <a:pt x="785" y="538"/>
                  </a:cubicBezTo>
                  <a:cubicBezTo>
                    <a:pt x="803" y="561"/>
                    <a:pt x="819" y="585"/>
                    <a:pt x="836" y="609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7" y="639"/>
                    <a:pt x="840" y="641"/>
                    <a:pt x="829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5"/>
                    <a:pt x="779" y="558"/>
                    <a:pt x="773" y="552"/>
                  </a:cubicBezTo>
                  <a:cubicBezTo>
                    <a:pt x="749" y="530"/>
                    <a:pt x="724" y="509"/>
                    <a:pt x="701" y="487"/>
                  </a:cubicBezTo>
                  <a:cubicBezTo>
                    <a:pt x="687" y="473"/>
                    <a:pt x="676" y="456"/>
                    <a:pt x="663" y="440"/>
                  </a:cubicBezTo>
                  <a:cubicBezTo>
                    <a:pt x="645" y="418"/>
                    <a:pt x="626" y="396"/>
                    <a:pt x="608" y="373"/>
                  </a:cubicBezTo>
                  <a:cubicBezTo>
                    <a:pt x="597" y="360"/>
                    <a:pt x="588" y="345"/>
                    <a:pt x="578" y="330"/>
                  </a:cubicBezTo>
                  <a:cubicBezTo>
                    <a:pt x="574" y="324"/>
                    <a:pt x="573" y="314"/>
                    <a:pt x="563" y="311"/>
                  </a:cubicBezTo>
                  <a:cubicBezTo>
                    <a:pt x="561" y="311"/>
                    <a:pt x="560" y="310"/>
                    <a:pt x="557" y="310"/>
                  </a:cubicBezTo>
                  <a:cubicBezTo>
                    <a:pt x="557" y="310"/>
                    <a:pt x="557" y="310"/>
                    <a:pt x="557" y="310"/>
                  </a:cubicBezTo>
                  <a:cubicBezTo>
                    <a:pt x="547" y="331"/>
                    <a:pt x="567" y="342"/>
                    <a:pt x="569" y="359"/>
                  </a:cubicBezTo>
                  <a:moveTo>
                    <a:pt x="96" y="315"/>
                  </a:moveTo>
                  <a:cubicBezTo>
                    <a:pt x="91" y="315"/>
                    <a:pt x="87" y="315"/>
                    <a:pt x="83" y="314"/>
                  </a:cubicBezTo>
                  <a:cubicBezTo>
                    <a:pt x="74" y="313"/>
                    <a:pt x="65" y="310"/>
                    <a:pt x="57" y="308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8"/>
                  </a:cubicBezTo>
                  <a:cubicBezTo>
                    <a:pt x="142" y="150"/>
                    <a:pt x="159" y="185"/>
                    <a:pt x="167" y="224"/>
                  </a:cubicBezTo>
                  <a:cubicBezTo>
                    <a:pt x="177" y="274"/>
                    <a:pt x="142" y="315"/>
                    <a:pt x="96" y="315"/>
                  </a:cubicBezTo>
                  <a:moveTo>
                    <a:pt x="441" y="209"/>
                  </a:moveTo>
                  <a:cubicBezTo>
                    <a:pt x="436" y="209"/>
                    <a:pt x="431" y="208"/>
                    <a:pt x="426" y="207"/>
                  </a:cubicBezTo>
                  <a:cubicBezTo>
                    <a:pt x="404" y="201"/>
                    <a:pt x="388" y="180"/>
                    <a:pt x="385" y="151"/>
                  </a:cubicBezTo>
                  <a:cubicBezTo>
                    <a:pt x="385" y="147"/>
                    <a:pt x="383" y="142"/>
                    <a:pt x="385" y="141"/>
                  </a:cubicBezTo>
                  <a:cubicBezTo>
                    <a:pt x="404" y="120"/>
                    <a:pt x="399" y="79"/>
                    <a:pt x="441" y="72"/>
                  </a:cubicBezTo>
                  <a:cubicBezTo>
                    <a:pt x="468" y="103"/>
                    <a:pt x="495" y="135"/>
                    <a:pt x="516" y="171"/>
                  </a:cubicBezTo>
                  <a:cubicBezTo>
                    <a:pt x="501" y="181"/>
                    <a:pt x="489" y="190"/>
                    <a:pt x="477" y="198"/>
                  </a:cubicBezTo>
                  <a:cubicBezTo>
                    <a:pt x="465" y="205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7" y="339"/>
                    <a:pt x="173" y="310"/>
                    <a:pt x="184" y="274"/>
                  </a:cubicBezTo>
                  <a:cubicBezTo>
                    <a:pt x="197" y="231"/>
                    <a:pt x="188" y="193"/>
                    <a:pt x="167" y="157"/>
                  </a:cubicBezTo>
                  <a:cubicBezTo>
                    <a:pt x="157" y="140"/>
                    <a:pt x="148" y="122"/>
                    <a:pt x="137" y="101"/>
                  </a:cubicBezTo>
                  <a:cubicBezTo>
                    <a:pt x="145" y="85"/>
                    <a:pt x="164" y="76"/>
                    <a:pt x="181" y="66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2"/>
                    <a:pt x="324" y="22"/>
                    <a:pt x="329" y="22"/>
                  </a:cubicBezTo>
                  <a:cubicBezTo>
                    <a:pt x="342" y="22"/>
                    <a:pt x="354" y="24"/>
                    <a:pt x="365" y="27"/>
                  </a:cubicBezTo>
                  <a:cubicBezTo>
                    <a:pt x="383" y="32"/>
                    <a:pt x="399" y="41"/>
                    <a:pt x="414" y="53"/>
                  </a:cubicBezTo>
                  <a:cubicBezTo>
                    <a:pt x="401" y="72"/>
                    <a:pt x="387" y="89"/>
                    <a:pt x="377" y="108"/>
                  </a:cubicBezTo>
                  <a:cubicBezTo>
                    <a:pt x="364" y="134"/>
                    <a:pt x="361" y="165"/>
                    <a:pt x="376" y="189"/>
                  </a:cubicBezTo>
                  <a:cubicBezTo>
                    <a:pt x="388" y="208"/>
                    <a:pt x="402" y="223"/>
                    <a:pt x="423" y="229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7" y="232"/>
                    <a:pt x="453" y="231"/>
                    <a:pt x="459" y="230"/>
                  </a:cubicBezTo>
                  <a:cubicBezTo>
                    <a:pt x="462" y="229"/>
                    <a:pt x="465" y="228"/>
                    <a:pt x="469" y="227"/>
                  </a:cubicBezTo>
                  <a:cubicBezTo>
                    <a:pt x="464" y="238"/>
                    <a:pt x="462" y="240"/>
                    <a:pt x="449" y="249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4"/>
                    <a:pt x="463" y="254"/>
                  </a:cubicBezTo>
                  <a:cubicBezTo>
                    <a:pt x="463" y="254"/>
                    <a:pt x="464" y="254"/>
                    <a:pt x="464" y="254"/>
                  </a:cubicBezTo>
                  <a:cubicBezTo>
                    <a:pt x="473" y="248"/>
                    <a:pt x="481" y="242"/>
                    <a:pt x="488" y="235"/>
                  </a:cubicBezTo>
                  <a:cubicBezTo>
                    <a:pt x="499" y="222"/>
                    <a:pt x="513" y="216"/>
                    <a:pt x="528" y="212"/>
                  </a:cubicBezTo>
                  <a:cubicBezTo>
                    <a:pt x="530" y="212"/>
                    <a:pt x="532" y="212"/>
                    <a:pt x="533" y="212"/>
                  </a:cubicBezTo>
                  <a:cubicBezTo>
                    <a:pt x="536" y="212"/>
                    <a:pt x="539" y="212"/>
                    <a:pt x="541" y="213"/>
                  </a:cubicBezTo>
                  <a:cubicBezTo>
                    <a:pt x="543" y="214"/>
                    <a:pt x="545" y="214"/>
                    <a:pt x="547" y="215"/>
                  </a:cubicBezTo>
                  <a:cubicBezTo>
                    <a:pt x="576" y="231"/>
                    <a:pt x="578" y="263"/>
                    <a:pt x="550" y="282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3"/>
                    <a:pt x="408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7"/>
                    <a:pt x="304" y="348"/>
                    <a:pt x="287" y="343"/>
                  </a:cubicBezTo>
                  <a:cubicBezTo>
                    <a:pt x="277" y="340"/>
                    <a:pt x="268" y="338"/>
                    <a:pt x="258" y="338"/>
                  </a:cubicBezTo>
                  <a:cubicBezTo>
                    <a:pt x="241" y="338"/>
                    <a:pt x="225" y="343"/>
                    <a:pt x="213" y="355"/>
                  </a:cubicBezTo>
                  <a:cubicBezTo>
                    <a:pt x="193" y="374"/>
                    <a:pt x="166" y="385"/>
                    <a:pt x="153" y="412"/>
                  </a:cubicBezTo>
                  <a:cubicBezTo>
                    <a:pt x="143" y="431"/>
                    <a:pt x="135" y="450"/>
                    <a:pt x="125" y="473"/>
                  </a:cubicBezTo>
                  <a:cubicBezTo>
                    <a:pt x="104" y="463"/>
                    <a:pt x="80" y="457"/>
                    <a:pt x="65" y="439"/>
                  </a:cubicBezTo>
                  <a:cubicBezTo>
                    <a:pt x="40" y="409"/>
                    <a:pt x="24" y="374"/>
                    <a:pt x="34" y="329"/>
                  </a:cubicBezTo>
                  <a:cubicBezTo>
                    <a:pt x="55" y="333"/>
                    <a:pt x="74" y="336"/>
                    <a:pt x="93" y="338"/>
                  </a:cubicBezTo>
                  <a:cubicBezTo>
                    <a:pt x="95" y="338"/>
                    <a:pt x="98" y="339"/>
                    <a:pt x="100" y="339"/>
                  </a:cubicBezTo>
                  <a:moveTo>
                    <a:pt x="343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2"/>
                    <a:pt x="216" y="23"/>
                    <a:pt x="160" y="56"/>
                  </a:cubicBezTo>
                  <a:cubicBezTo>
                    <a:pt x="141" y="67"/>
                    <a:pt x="126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5" y="218"/>
                    <a:pt x="0" y="268"/>
                    <a:pt x="10" y="327"/>
                  </a:cubicBezTo>
                  <a:cubicBezTo>
                    <a:pt x="10" y="331"/>
                    <a:pt x="9" y="335"/>
                    <a:pt x="9" y="339"/>
                  </a:cubicBezTo>
                  <a:cubicBezTo>
                    <a:pt x="9" y="372"/>
                    <a:pt x="13" y="403"/>
                    <a:pt x="30" y="432"/>
                  </a:cubicBezTo>
                  <a:cubicBezTo>
                    <a:pt x="44" y="454"/>
                    <a:pt x="59" y="472"/>
                    <a:pt x="79" y="487"/>
                  </a:cubicBezTo>
                  <a:cubicBezTo>
                    <a:pt x="62" y="522"/>
                    <a:pt x="70" y="552"/>
                    <a:pt x="100" y="566"/>
                  </a:cubicBezTo>
                  <a:cubicBezTo>
                    <a:pt x="105" y="568"/>
                    <a:pt x="110" y="570"/>
                    <a:pt x="115" y="571"/>
                  </a:cubicBezTo>
                  <a:cubicBezTo>
                    <a:pt x="121" y="573"/>
                    <a:pt x="127" y="574"/>
                    <a:pt x="134" y="574"/>
                  </a:cubicBezTo>
                  <a:cubicBezTo>
                    <a:pt x="143" y="574"/>
                    <a:pt x="153" y="572"/>
                    <a:pt x="162" y="566"/>
                  </a:cubicBezTo>
                  <a:cubicBezTo>
                    <a:pt x="177" y="556"/>
                    <a:pt x="192" y="548"/>
                    <a:pt x="208" y="539"/>
                  </a:cubicBezTo>
                  <a:cubicBezTo>
                    <a:pt x="230" y="526"/>
                    <a:pt x="252" y="514"/>
                    <a:pt x="272" y="502"/>
                  </a:cubicBezTo>
                  <a:cubicBezTo>
                    <a:pt x="287" y="524"/>
                    <a:pt x="298" y="544"/>
                    <a:pt x="314" y="559"/>
                  </a:cubicBezTo>
                  <a:cubicBezTo>
                    <a:pt x="343" y="588"/>
                    <a:pt x="375" y="613"/>
                    <a:pt x="398" y="648"/>
                  </a:cubicBezTo>
                  <a:cubicBezTo>
                    <a:pt x="404" y="656"/>
                    <a:pt x="410" y="664"/>
                    <a:pt x="417" y="671"/>
                  </a:cubicBezTo>
                  <a:cubicBezTo>
                    <a:pt x="454" y="702"/>
                    <a:pt x="470" y="747"/>
                    <a:pt x="486" y="792"/>
                  </a:cubicBezTo>
                  <a:cubicBezTo>
                    <a:pt x="492" y="809"/>
                    <a:pt x="496" y="828"/>
                    <a:pt x="502" y="845"/>
                  </a:cubicBezTo>
                  <a:cubicBezTo>
                    <a:pt x="506" y="859"/>
                    <a:pt x="515" y="869"/>
                    <a:pt x="525" y="871"/>
                  </a:cubicBezTo>
                  <a:cubicBezTo>
                    <a:pt x="528" y="872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0"/>
                  </a:cubicBezTo>
                  <a:cubicBezTo>
                    <a:pt x="562" y="853"/>
                    <a:pt x="565" y="841"/>
                    <a:pt x="566" y="832"/>
                  </a:cubicBezTo>
                  <a:cubicBezTo>
                    <a:pt x="567" y="815"/>
                    <a:pt x="564" y="798"/>
                    <a:pt x="555" y="783"/>
                  </a:cubicBezTo>
                  <a:cubicBezTo>
                    <a:pt x="547" y="772"/>
                    <a:pt x="541" y="760"/>
                    <a:pt x="536" y="747"/>
                  </a:cubicBezTo>
                  <a:cubicBezTo>
                    <a:pt x="521" y="701"/>
                    <a:pt x="502" y="658"/>
                    <a:pt x="477" y="617"/>
                  </a:cubicBezTo>
                  <a:cubicBezTo>
                    <a:pt x="458" y="585"/>
                    <a:pt x="435" y="559"/>
                    <a:pt x="407" y="536"/>
                  </a:cubicBezTo>
                  <a:cubicBezTo>
                    <a:pt x="383" y="516"/>
                    <a:pt x="363" y="495"/>
                    <a:pt x="345" y="469"/>
                  </a:cubicBezTo>
                  <a:cubicBezTo>
                    <a:pt x="342" y="466"/>
                    <a:pt x="337" y="465"/>
                    <a:pt x="334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2"/>
                    <a:pt x="332" y="479"/>
                    <a:pt x="335" y="485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2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1"/>
                  </a:cubicBezTo>
                  <a:cubicBezTo>
                    <a:pt x="540" y="809"/>
                    <a:pt x="541" y="821"/>
                    <a:pt x="542" y="831"/>
                  </a:cubicBezTo>
                  <a:cubicBezTo>
                    <a:pt x="542" y="835"/>
                    <a:pt x="538" y="840"/>
                    <a:pt x="535" y="847"/>
                  </a:cubicBezTo>
                  <a:cubicBezTo>
                    <a:pt x="531" y="843"/>
                    <a:pt x="527" y="841"/>
                    <a:pt x="526" y="839"/>
                  </a:cubicBezTo>
                  <a:cubicBezTo>
                    <a:pt x="518" y="819"/>
                    <a:pt x="508" y="799"/>
                    <a:pt x="503" y="778"/>
                  </a:cubicBezTo>
                  <a:cubicBezTo>
                    <a:pt x="495" y="747"/>
                    <a:pt x="481" y="719"/>
                    <a:pt x="463" y="694"/>
                  </a:cubicBezTo>
                  <a:cubicBezTo>
                    <a:pt x="442" y="666"/>
                    <a:pt x="419" y="640"/>
                    <a:pt x="399" y="611"/>
                  </a:cubicBezTo>
                  <a:cubicBezTo>
                    <a:pt x="381" y="585"/>
                    <a:pt x="358" y="565"/>
                    <a:pt x="334" y="545"/>
                  </a:cubicBezTo>
                  <a:cubicBezTo>
                    <a:pt x="315" y="529"/>
                    <a:pt x="302" y="510"/>
                    <a:pt x="291" y="486"/>
                  </a:cubicBezTo>
                  <a:cubicBezTo>
                    <a:pt x="322" y="463"/>
                    <a:pt x="352" y="440"/>
                    <a:pt x="383" y="418"/>
                  </a:cubicBezTo>
                  <a:cubicBezTo>
                    <a:pt x="385" y="424"/>
                    <a:pt x="387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7" y="574"/>
                    <a:pt x="529" y="605"/>
                  </a:cubicBezTo>
                  <a:cubicBezTo>
                    <a:pt x="542" y="637"/>
                    <a:pt x="555" y="670"/>
                    <a:pt x="572" y="701"/>
                  </a:cubicBezTo>
                  <a:cubicBezTo>
                    <a:pt x="583" y="722"/>
                    <a:pt x="600" y="741"/>
                    <a:pt x="616" y="759"/>
                  </a:cubicBezTo>
                  <a:cubicBezTo>
                    <a:pt x="618" y="762"/>
                    <a:pt x="621" y="764"/>
                    <a:pt x="625" y="764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6" y="765"/>
                    <a:pt x="643" y="760"/>
                    <a:pt x="647" y="752"/>
                  </a:cubicBezTo>
                  <a:cubicBezTo>
                    <a:pt x="652" y="740"/>
                    <a:pt x="653" y="728"/>
                    <a:pt x="649" y="715"/>
                  </a:cubicBezTo>
                  <a:cubicBezTo>
                    <a:pt x="642" y="692"/>
                    <a:pt x="638" y="669"/>
                    <a:pt x="624" y="649"/>
                  </a:cubicBezTo>
                  <a:cubicBezTo>
                    <a:pt x="613" y="635"/>
                    <a:pt x="606" y="617"/>
                    <a:pt x="598" y="601"/>
                  </a:cubicBezTo>
                  <a:cubicBezTo>
                    <a:pt x="568" y="536"/>
                    <a:pt x="533" y="476"/>
                    <a:pt x="480" y="428"/>
                  </a:cubicBezTo>
                  <a:cubicBezTo>
                    <a:pt x="463" y="413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5"/>
                    <a:pt x="506" y="332"/>
                    <a:pt x="512" y="332"/>
                  </a:cubicBezTo>
                  <a:cubicBezTo>
                    <a:pt x="513" y="332"/>
                    <a:pt x="514" y="332"/>
                    <a:pt x="516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50" y="371"/>
                    <a:pt x="570" y="397"/>
                    <a:pt x="585" y="425"/>
                  </a:cubicBezTo>
                  <a:cubicBezTo>
                    <a:pt x="621" y="492"/>
                    <a:pt x="651" y="562"/>
                    <a:pt x="694" y="624"/>
                  </a:cubicBezTo>
                  <a:cubicBezTo>
                    <a:pt x="703" y="638"/>
                    <a:pt x="709" y="654"/>
                    <a:pt x="716" y="669"/>
                  </a:cubicBezTo>
                  <a:cubicBezTo>
                    <a:pt x="695" y="657"/>
                    <a:pt x="679" y="641"/>
                    <a:pt x="667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9" y="457"/>
                  </a:cubicBezTo>
                  <a:cubicBezTo>
                    <a:pt x="568" y="417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49"/>
                  </a:cubicBezTo>
                  <a:cubicBezTo>
                    <a:pt x="500" y="349"/>
                    <a:pt x="500" y="349"/>
                    <a:pt x="499" y="349"/>
                  </a:cubicBezTo>
                  <a:cubicBezTo>
                    <a:pt x="496" y="349"/>
                    <a:pt x="493" y="351"/>
                    <a:pt x="489" y="356"/>
                  </a:cubicBezTo>
                  <a:cubicBezTo>
                    <a:pt x="495" y="365"/>
                    <a:pt x="501" y="376"/>
                    <a:pt x="509" y="386"/>
                  </a:cubicBezTo>
                  <a:cubicBezTo>
                    <a:pt x="524" y="406"/>
                    <a:pt x="543" y="423"/>
                    <a:pt x="555" y="445"/>
                  </a:cubicBezTo>
                  <a:cubicBezTo>
                    <a:pt x="574" y="481"/>
                    <a:pt x="592" y="518"/>
                    <a:pt x="606" y="556"/>
                  </a:cubicBezTo>
                  <a:cubicBezTo>
                    <a:pt x="628" y="614"/>
                    <a:pt x="665" y="660"/>
                    <a:pt x="706" y="702"/>
                  </a:cubicBezTo>
                  <a:cubicBezTo>
                    <a:pt x="710" y="705"/>
                    <a:pt x="714" y="709"/>
                    <a:pt x="718" y="711"/>
                  </a:cubicBezTo>
                  <a:cubicBezTo>
                    <a:pt x="720" y="711"/>
                    <a:pt x="721" y="712"/>
                    <a:pt x="722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5" y="693"/>
                  </a:cubicBezTo>
                  <a:cubicBezTo>
                    <a:pt x="744" y="680"/>
                    <a:pt x="741" y="666"/>
                    <a:pt x="736" y="654"/>
                  </a:cubicBezTo>
                  <a:cubicBezTo>
                    <a:pt x="725" y="627"/>
                    <a:pt x="708" y="604"/>
                    <a:pt x="693" y="579"/>
                  </a:cubicBezTo>
                  <a:cubicBezTo>
                    <a:pt x="673" y="545"/>
                    <a:pt x="656" y="510"/>
                    <a:pt x="637" y="475"/>
                  </a:cubicBezTo>
                  <a:cubicBezTo>
                    <a:pt x="626" y="453"/>
                    <a:pt x="616" y="431"/>
                    <a:pt x="605" y="410"/>
                  </a:cubicBezTo>
                  <a:cubicBezTo>
                    <a:pt x="607" y="409"/>
                    <a:pt x="608" y="408"/>
                    <a:pt x="610" y="407"/>
                  </a:cubicBezTo>
                  <a:cubicBezTo>
                    <a:pt x="623" y="426"/>
                    <a:pt x="637" y="444"/>
                    <a:pt x="651" y="463"/>
                  </a:cubicBezTo>
                  <a:cubicBezTo>
                    <a:pt x="669" y="488"/>
                    <a:pt x="690" y="509"/>
                    <a:pt x="715" y="528"/>
                  </a:cubicBezTo>
                  <a:cubicBezTo>
                    <a:pt x="738" y="546"/>
                    <a:pt x="758" y="570"/>
                    <a:pt x="775" y="594"/>
                  </a:cubicBezTo>
                  <a:cubicBezTo>
                    <a:pt x="788" y="611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0"/>
                  </a:cubicBezTo>
                  <a:cubicBezTo>
                    <a:pt x="823" y="671"/>
                    <a:pt x="824" y="671"/>
                    <a:pt x="826" y="671"/>
                  </a:cubicBezTo>
                  <a:cubicBezTo>
                    <a:pt x="831" y="671"/>
                    <a:pt x="836" y="670"/>
                    <a:pt x="842" y="667"/>
                  </a:cubicBezTo>
                  <a:cubicBezTo>
                    <a:pt x="868" y="656"/>
                    <a:pt x="878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8"/>
                    <a:pt x="762" y="479"/>
                    <a:pt x="744" y="459"/>
                  </a:cubicBezTo>
                  <a:cubicBezTo>
                    <a:pt x="705" y="414"/>
                    <a:pt x="666" y="368"/>
                    <a:pt x="627" y="323"/>
                  </a:cubicBezTo>
                  <a:cubicBezTo>
                    <a:pt x="617" y="311"/>
                    <a:pt x="601" y="304"/>
                    <a:pt x="597" y="287"/>
                  </a:cubicBezTo>
                  <a:cubicBezTo>
                    <a:pt x="597" y="283"/>
                    <a:pt x="588" y="282"/>
                    <a:pt x="584" y="279"/>
                  </a:cubicBezTo>
                  <a:cubicBezTo>
                    <a:pt x="591" y="259"/>
                    <a:pt x="601" y="239"/>
                    <a:pt x="587" y="218"/>
                  </a:cubicBezTo>
                  <a:cubicBezTo>
                    <a:pt x="577" y="202"/>
                    <a:pt x="564" y="194"/>
                    <a:pt x="550" y="189"/>
                  </a:cubicBezTo>
                  <a:cubicBezTo>
                    <a:pt x="546" y="188"/>
                    <a:pt x="543" y="188"/>
                    <a:pt x="540" y="187"/>
                  </a:cubicBezTo>
                  <a:cubicBezTo>
                    <a:pt x="538" y="179"/>
                    <a:pt x="539" y="171"/>
                    <a:pt x="536" y="165"/>
                  </a:cubicBezTo>
                  <a:cubicBezTo>
                    <a:pt x="522" y="141"/>
                    <a:pt x="507" y="116"/>
                    <a:pt x="491" y="93"/>
                  </a:cubicBezTo>
                  <a:cubicBezTo>
                    <a:pt x="467" y="60"/>
                    <a:pt x="436" y="35"/>
                    <a:pt x="400" y="17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1"/>
                    <a:pt x="351" y="0"/>
                    <a:pt x="3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4" name="Freeform 499"/>
            <p:cNvSpPr>
              <a:spLocks/>
            </p:cNvSpPr>
            <p:nvPr/>
          </p:nvSpPr>
          <p:spPr bwMode="auto">
            <a:xfrm>
              <a:off x="-3336925" y="6642100"/>
              <a:ext cx="220663" cy="292100"/>
            </a:xfrm>
            <a:custGeom>
              <a:avLst/>
              <a:gdLst>
                <a:gd name="T0" fmla="*/ 82 w 310"/>
                <a:gd name="T1" fmla="*/ 0 h 411"/>
                <a:gd name="T2" fmla="*/ 76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8 w 310"/>
                <a:gd name="T27" fmla="*/ 299 h 411"/>
                <a:gd name="T28" fmla="*/ 146 w 310"/>
                <a:gd name="T29" fmla="*/ 199 h 411"/>
                <a:gd name="T30" fmla="*/ 113 w 310"/>
                <a:gd name="T31" fmla="*/ 162 h 411"/>
                <a:gd name="T32" fmla="*/ 38 w 310"/>
                <a:gd name="T33" fmla="*/ 69 h 411"/>
                <a:gd name="T34" fmla="*/ 24 w 310"/>
                <a:gd name="T35" fmla="*/ 43 h 411"/>
                <a:gd name="T36" fmla="*/ 15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5 h 411"/>
                <a:gd name="T44" fmla="*/ 53 w 310"/>
                <a:gd name="T45" fmla="*/ 130 h 411"/>
                <a:gd name="T46" fmla="*/ 167 w 310"/>
                <a:gd name="T47" fmla="*/ 262 h 411"/>
                <a:gd name="T48" fmla="*/ 228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4 w 310"/>
                <a:gd name="T55" fmla="*/ 411 h 411"/>
                <a:gd name="T56" fmla="*/ 307 w 310"/>
                <a:gd name="T57" fmla="*/ 380 h 411"/>
                <a:gd name="T58" fmla="*/ 301 w 310"/>
                <a:gd name="T59" fmla="*/ 335 h 411"/>
                <a:gd name="T60" fmla="*/ 242 w 310"/>
                <a:gd name="T61" fmla="*/ 246 h 411"/>
                <a:gd name="T62" fmla="*/ 171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2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2" y="0"/>
                  </a:moveTo>
                  <a:cubicBezTo>
                    <a:pt x="80" y="0"/>
                    <a:pt x="78" y="1"/>
                    <a:pt x="76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7"/>
                    <a:pt x="103" y="60"/>
                    <a:pt x="110" y="83"/>
                  </a:cubicBezTo>
                  <a:cubicBezTo>
                    <a:pt x="115" y="97"/>
                    <a:pt x="117" y="113"/>
                    <a:pt x="124" y="125"/>
                  </a:cubicBezTo>
                  <a:cubicBezTo>
                    <a:pt x="145" y="157"/>
                    <a:pt x="167" y="187"/>
                    <a:pt x="189" y="217"/>
                  </a:cubicBezTo>
                  <a:cubicBezTo>
                    <a:pt x="212" y="248"/>
                    <a:pt x="237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8" y="378"/>
                    <a:pt x="277" y="383"/>
                  </a:cubicBezTo>
                  <a:cubicBezTo>
                    <a:pt x="275" y="384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6" y="356"/>
                    <a:pt x="241" y="346"/>
                  </a:cubicBezTo>
                  <a:cubicBezTo>
                    <a:pt x="233" y="331"/>
                    <a:pt x="227" y="314"/>
                    <a:pt x="218" y="299"/>
                  </a:cubicBezTo>
                  <a:cubicBezTo>
                    <a:pt x="195" y="265"/>
                    <a:pt x="170" y="232"/>
                    <a:pt x="146" y="199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5"/>
                    <a:pt x="38" y="69"/>
                  </a:cubicBezTo>
                  <a:cubicBezTo>
                    <a:pt x="33" y="61"/>
                    <a:pt x="29" y="51"/>
                    <a:pt x="24" y="43"/>
                  </a:cubicBezTo>
                  <a:cubicBezTo>
                    <a:pt x="21" y="39"/>
                    <a:pt x="18" y="36"/>
                    <a:pt x="15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8" y="35"/>
                    <a:pt x="5" y="38"/>
                  </a:cubicBezTo>
                  <a:cubicBezTo>
                    <a:pt x="2" y="41"/>
                    <a:pt x="0" y="52"/>
                    <a:pt x="2" y="55"/>
                  </a:cubicBezTo>
                  <a:cubicBezTo>
                    <a:pt x="19" y="81"/>
                    <a:pt x="34" y="107"/>
                    <a:pt x="53" y="130"/>
                  </a:cubicBezTo>
                  <a:cubicBezTo>
                    <a:pt x="91" y="174"/>
                    <a:pt x="135" y="213"/>
                    <a:pt x="167" y="262"/>
                  </a:cubicBezTo>
                  <a:cubicBezTo>
                    <a:pt x="189" y="295"/>
                    <a:pt x="215" y="327"/>
                    <a:pt x="228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0"/>
                    <a:pt x="271" y="411"/>
                    <a:pt x="274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1" y="335"/>
                  </a:cubicBezTo>
                  <a:cubicBezTo>
                    <a:pt x="288" y="300"/>
                    <a:pt x="264" y="273"/>
                    <a:pt x="242" y="246"/>
                  </a:cubicBezTo>
                  <a:cubicBezTo>
                    <a:pt x="217" y="216"/>
                    <a:pt x="192" y="187"/>
                    <a:pt x="171" y="156"/>
                  </a:cubicBezTo>
                  <a:cubicBezTo>
                    <a:pt x="157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7" y="1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5" name="Freeform 500"/>
            <p:cNvSpPr>
              <a:spLocks noEditPoints="1"/>
            </p:cNvSpPr>
            <p:nvPr/>
          </p:nvSpPr>
          <p:spPr bwMode="auto">
            <a:xfrm>
              <a:off x="-2878138" y="663416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6" name="Freeform 501"/>
            <p:cNvSpPr>
              <a:spLocks noEditPoints="1"/>
            </p:cNvSpPr>
            <p:nvPr/>
          </p:nvSpPr>
          <p:spPr bwMode="auto">
            <a:xfrm>
              <a:off x="-2881313" y="6870700"/>
              <a:ext cx="636588" cy="427038"/>
            </a:xfrm>
            <a:custGeom>
              <a:avLst/>
              <a:gdLst>
                <a:gd name="T0" fmla="*/ 485 w 895"/>
                <a:gd name="T1" fmla="*/ 519 h 600"/>
                <a:gd name="T2" fmla="*/ 543 w 895"/>
                <a:gd name="T3" fmla="*/ 574 h 600"/>
                <a:gd name="T4" fmla="*/ 321 w 895"/>
                <a:gd name="T5" fmla="*/ 450 h 600"/>
                <a:gd name="T6" fmla="*/ 431 w 895"/>
                <a:gd name="T7" fmla="*/ 457 h 600"/>
                <a:gd name="T8" fmla="*/ 699 w 895"/>
                <a:gd name="T9" fmla="*/ 511 h 600"/>
                <a:gd name="T10" fmla="*/ 729 w 895"/>
                <a:gd name="T11" fmla="*/ 256 h 600"/>
                <a:gd name="T12" fmla="*/ 807 w 895"/>
                <a:gd name="T13" fmla="*/ 263 h 600"/>
                <a:gd name="T14" fmla="*/ 733 w 895"/>
                <a:gd name="T15" fmla="*/ 418 h 600"/>
                <a:gd name="T16" fmla="*/ 699 w 895"/>
                <a:gd name="T17" fmla="*/ 511 h 600"/>
                <a:gd name="T18" fmla="*/ 652 w 895"/>
                <a:gd name="T19" fmla="*/ 514 h 600"/>
                <a:gd name="T20" fmla="*/ 610 w 895"/>
                <a:gd name="T21" fmla="*/ 516 h 600"/>
                <a:gd name="T22" fmla="*/ 294 w 895"/>
                <a:gd name="T23" fmla="*/ 396 h 600"/>
                <a:gd name="T24" fmla="*/ 332 w 895"/>
                <a:gd name="T25" fmla="*/ 118 h 600"/>
                <a:gd name="T26" fmla="*/ 533 w 895"/>
                <a:gd name="T27" fmla="*/ 113 h 600"/>
                <a:gd name="T28" fmla="*/ 568 w 895"/>
                <a:gd name="T29" fmla="*/ 514 h 600"/>
                <a:gd name="T30" fmla="*/ 476 w 895"/>
                <a:gd name="T31" fmla="*/ 449 h 600"/>
                <a:gd name="T32" fmla="*/ 523 w 895"/>
                <a:gd name="T33" fmla="*/ 375 h 600"/>
                <a:gd name="T34" fmla="*/ 477 w 895"/>
                <a:gd name="T35" fmla="*/ 375 h 600"/>
                <a:gd name="T36" fmla="*/ 509 w 895"/>
                <a:gd name="T37" fmla="*/ 257 h 600"/>
                <a:gd name="T38" fmla="*/ 558 w 895"/>
                <a:gd name="T39" fmla="*/ 314 h 600"/>
                <a:gd name="T40" fmla="*/ 570 w 895"/>
                <a:gd name="T41" fmla="*/ 153 h 600"/>
                <a:gd name="T42" fmla="*/ 556 w 895"/>
                <a:gd name="T43" fmla="*/ 140 h 600"/>
                <a:gd name="T44" fmla="*/ 402 w 895"/>
                <a:gd name="T45" fmla="*/ 454 h 600"/>
                <a:gd name="T46" fmla="*/ 323 w 895"/>
                <a:gd name="T47" fmla="*/ 339 h 600"/>
                <a:gd name="T48" fmla="*/ 496 w 895"/>
                <a:gd name="T49" fmla="*/ 109 h 600"/>
                <a:gd name="T50" fmla="*/ 438 w 895"/>
                <a:gd name="T51" fmla="*/ 280 h 600"/>
                <a:gd name="T52" fmla="*/ 669 w 895"/>
                <a:gd name="T53" fmla="*/ 95 h 600"/>
                <a:gd name="T54" fmla="*/ 411 w 895"/>
                <a:gd name="T55" fmla="*/ 66 h 600"/>
                <a:gd name="T56" fmla="*/ 386 w 895"/>
                <a:gd name="T57" fmla="*/ 86 h 600"/>
                <a:gd name="T58" fmla="*/ 129 w 895"/>
                <a:gd name="T59" fmla="*/ 13 h 600"/>
                <a:gd name="T60" fmla="*/ 234 w 895"/>
                <a:gd name="T61" fmla="*/ 114 h 600"/>
                <a:gd name="T62" fmla="*/ 207 w 895"/>
                <a:gd name="T63" fmla="*/ 324 h 600"/>
                <a:gd name="T64" fmla="*/ 132 w 895"/>
                <a:gd name="T65" fmla="*/ 273 h 600"/>
                <a:gd name="T66" fmla="*/ 37 w 895"/>
                <a:gd name="T67" fmla="*/ 251 h 600"/>
                <a:gd name="T68" fmla="*/ 92 w 895"/>
                <a:gd name="T69" fmla="*/ 20 h 600"/>
                <a:gd name="T70" fmla="*/ 36 w 895"/>
                <a:gd name="T71" fmla="*/ 294 h 600"/>
                <a:gd name="T72" fmla="*/ 106 w 895"/>
                <a:gd name="T73" fmla="*/ 300 h 600"/>
                <a:gd name="T74" fmla="*/ 149 w 895"/>
                <a:gd name="T75" fmla="*/ 298 h 600"/>
                <a:gd name="T76" fmla="*/ 246 w 895"/>
                <a:gd name="T77" fmla="*/ 450 h 600"/>
                <a:gd name="T78" fmla="*/ 311 w 895"/>
                <a:gd name="T79" fmla="*/ 477 h 600"/>
                <a:gd name="T80" fmla="*/ 360 w 895"/>
                <a:gd name="T81" fmla="*/ 467 h 600"/>
                <a:gd name="T82" fmla="*/ 447 w 895"/>
                <a:gd name="T83" fmla="*/ 501 h 600"/>
                <a:gd name="T84" fmla="*/ 505 w 895"/>
                <a:gd name="T85" fmla="*/ 596 h 600"/>
                <a:gd name="T86" fmla="*/ 632 w 895"/>
                <a:gd name="T87" fmla="*/ 572 h 600"/>
                <a:gd name="T88" fmla="*/ 731 w 895"/>
                <a:gd name="T89" fmla="*/ 533 h 600"/>
                <a:gd name="T90" fmla="*/ 806 w 895"/>
                <a:gd name="T91" fmla="*/ 215 h 600"/>
                <a:gd name="T92" fmla="*/ 735 w 895"/>
                <a:gd name="T93" fmla="*/ 86 h 600"/>
                <a:gd name="T94" fmla="*/ 515 w 895"/>
                <a:gd name="T95" fmla="*/ 78 h 600"/>
                <a:gd name="T96" fmla="*/ 407 w 895"/>
                <a:gd name="T97" fmla="*/ 38 h 600"/>
                <a:gd name="T98" fmla="*/ 268 w 895"/>
                <a:gd name="T99" fmla="*/ 93 h 600"/>
                <a:gd name="T100" fmla="*/ 159 w 895"/>
                <a:gd name="T101" fmla="*/ 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5" h="600">
                  <a:moveTo>
                    <a:pt x="543" y="574"/>
                  </a:moveTo>
                  <a:cubicBezTo>
                    <a:pt x="543" y="574"/>
                    <a:pt x="543" y="574"/>
                    <a:pt x="542" y="574"/>
                  </a:cubicBezTo>
                  <a:cubicBezTo>
                    <a:pt x="532" y="574"/>
                    <a:pt x="524" y="572"/>
                    <a:pt x="517" y="570"/>
                  </a:cubicBezTo>
                  <a:cubicBezTo>
                    <a:pt x="499" y="563"/>
                    <a:pt x="490" y="547"/>
                    <a:pt x="485" y="519"/>
                  </a:cubicBezTo>
                  <a:cubicBezTo>
                    <a:pt x="508" y="525"/>
                    <a:pt x="531" y="534"/>
                    <a:pt x="555" y="538"/>
                  </a:cubicBezTo>
                  <a:cubicBezTo>
                    <a:pt x="578" y="542"/>
                    <a:pt x="601" y="542"/>
                    <a:pt x="626" y="544"/>
                  </a:cubicBezTo>
                  <a:cubicBezTo>
                    <a:pt x="616" y="559"/>
                    <a:pt x="605" y="566"/>
                    <a:pt x="589" y="567"/>
                  </a:cubicBezTo>
                  <a:cubicBezTo>
                    <a:pt x="574" y="568"/>
                    <a:pt x="558" y="574"/>
                    <a:pt x="543" y="574"/>
                  </a:cubicBezTo>
                  <a:moveTo>
                    <a:pt x="288" y="456"/>
                  </a:moveTo>
                  <a:cubicBezTo>
                    <a:pt x="284" y="456"/>
                    <a:pt x="282" y="456"/>
                    <a:pt x="279" y="455"/>
                  </a:cubicBezTo>
                  <a:cubicBezTo>
                    <a:pt x="269" y="451"/>
                    <a:pt x="267" y="438"/>
                    <a:pt x="267" y="412"/>
                  </a:cubicBezTo>
                  <a:cubicBezTo>
                    <a:pt x="285" y="425"/>
                    <a:pt x="302" y="436"/>
                    <a:pt x="321" y="450"/>
                  </a:cubicBezTo>
                  <a:cubicBezTo>
                    <a:pt x="306" y="454"/>
                    <a:pt x="295" y="456"/>
                    <a:pt x="288" y="456"/>
                  </a:cubicBezTo>
                  <a:moveTo>
                    <a:pt x="444" y="473"/>
                  </a:moveTo>
                  <a:cubicBezTo>
                    <a:pt x="442" y="473"/>
                    <a:pt x="441" y="473"/>
                    <a:pt x="439" y="472"/>
                  </a:cubicBezTo>
                  <a:cubicBezTo>
                    <a:pt x="434" y="471"/>
                    <a:pt x="432" y="465"/>
                    <a:pt x="431" y="457"/>
                  </a:cubicBezTo>
                  <a:cubicBezTo>
                    <a:pt x="426" y="428"/>
                    <a:pt x="429" y="400"/>
                    <a:pt x="439" y="372"/>
                  </a:cubicBezTo>
                  <a:cubicBezTo>
                    <a:pt x="474" y="402"/>
                    <a:pt x="461" y="436"/>
                    <a:pt x="452" y="471"/>
                  </a:cubicBezTo>
                  <a:cubicBezTo>
                    <a:pt x="449" y="472"/>
                    <a:pt x="446" y="473"/>
                    <a:pt x="444" y="473"/>
                  </a:cubicBezTo>
                  <a:moveTo>
                    <a:pt x="699" y="511"/>
                  </a:moveTo>
                  <a:cubicBezTo>
                    <a:pt x="693" y="511"/>
                    <a:pt x="686" y="510"/>
                    <a:pt x="678" y="508"/>
                  </a:cubicBezTo>
                  <a:cubicBezTo>
                    <a:pt x="677" y="493"/>
                    <a:pt x="677" y="478"/>
                    <a:pt x="676" y="464"/>
                  </a:cubicBezTo>
                  <a:cubicBezTo>
                    <a:pt x="671" y="432"/>
                    <a:pt x="677" y="401"/>
                    <a:pt x="684" y="371"/>
                  </a:cubicBezTo>
                  <a:cubicBezTo>
                    <a:pt x="693" y="330"/>
                    <a:pt x="705" y="290"/>
                    <a:pt x="729" y="256"/>
                  </a:cubicBezTo>
                  <a:cubicBezTo>
                    <a:pt x="743" y="236"/>
                    <a:pt x="755" y="226"/>
                    <a:pt x="767" y="226"/>
                  </a:cubicBezTo>
                  <a:cubicBezTo>
                    <a:pt x="769" y="226"/>
                    <a:pt x="772" y="226"/>
                    <a:pt x="774" y="227"/>
                  </a:cubicBezTo>
                  <a:cubicBezTo>
                    <a:pt x="783" y="231"/>
                    <a:pt x="793" y="240"/>
                    <a:pt x="803" y="256"/>
                  </a:cubicBezTo>
                  <a:cubicBezTo>
                    <a:pt x="804" y="258"/>
                    <a:pt x="806" y="260"/>
                    <a:pt x="807" y="263"/>
                  </a:cubicBezTo>
                  <a:cubicBezTo>
                    <a:pt x="813" y="274"/>
                    <a:pt x="815" y="278"/>
                    <a:pt x="821" y="280"/>
                  </a:cubicBezTo>
                  <a:cubicBezTo>
                    <a:pt x="824" y="281"/>
                    <a:pt x="829" y="282"/>
                    <a:pt x="837" y="282"/>
                  </a:cubicBezTo>
                  <a:cubicBezTo>
                    <a:pt x="868" y="338"/>
                    <a:pt x="861" y="416"/>
                    <a:pt x="807" y="457"/>
                  </a:cubicBezTo>
                  <a:cubicBezTo>
                    <a:pt x="783" y="444"/>
                    <a:pt x="757" y="431"/>
                    <a:pt x="733" y="418"/>
                  </a:cubicBezTo>
                  <a:cubicBezTo>
                    <a:pt x="724" y="429"/>
                    <a:pt x="726" y="437"/>
                    <a:pt x="734" y="441"/>
                  </a:cubicBezTo>
                  <a:cubicBezTo>
                    <a:pt x="742" y="446"/>
                    <a:pt x="751" y="450"/>
                    <a:pt x="760" y="454"/>
                  </a:cubicBezTo>
                  <a:cubicBezTo>
                    <a:pt x="769" y="458"/>
                    <a:pt x="778" y="463"/>
                    <a:pt x="792" y="471"/>
                  </a:cubicBezTo>
                  <a:cubicBezTo>
                    <a:pt x="759" y="489"/>
                    <a:pt x="732" y="511"/>
                    <a:pt x="699" y="511"/>
                  </a:cubicBezTo>
                  <a:moveTo>
                    <a:pt x="610" y="516"/>
                  </a:moveTo>
                  <a:cubicBezTo>
                    <a:pt x="582" y="417"/>
                    <a:pt x="634" y="241"/>
                    <a:pt x="709" y="184"/>
                  </a:cubicBezTo>
                  <a:cubicBezTo>
                    <a:pt x="720" y="190"/>
                    <a:pt x="729" y="197"/>
                    <a:pt x="740" y="204"/>
                  </a:cubicBezTo>
                  <a:cubicBezTo>
                    <a:pt x="665" y="295"/>
                    <a:pt x="641" y="398"/>
                    <a:pt x="652" y="514"/>
                  </a:cubicBezTo>
                  <a:cubicBezTo>
                    <a:pt x="648" y="518"/>
                    <a:pt x="643" y="519"/>
                    <a:pt x="638" y="519"/>
                  </a:cubicBezTo>
                  <a:cubicBezTo>
                    <a:pt x="634" y="519"/>
                    <a:pt x="630" y="518"/>
                    <a:pt x="626" y="517"/>
                  </a:cubicBezTo>
                  <a:cubicBezTo>
                    <a:pt x="622" y="517"/>
                    <a:pt x="617" y="516"/>
                    <a:pt x="613" y="516"/>
                  </a:cubicBezTo>
                  <a:cubicBezTo>
                    <a:pt x="612" y="516"/>
                    <a:pt x="611" y="516"/>
                    <a:pt x="610" y="516"/>
                  </a:cubicBezTo>
                  <a:moveTo>
                    <a:pt x="333" y="118"/>
                  </a:moveTo>
                  <a:cubicBezTo>
                    <a:pt x="344" y="118"/>
                    <a:pt x="355" y="116"/>
                    <a:pt x="370" y="115"/>
                  </a:cubicBezTo>
                  <a:cubicBezTo>
                    <a:pt x="348" y="163"/>
                    <a:pt x="325" y="205"/>
                    <a:pt x="317" y="254"/>
                  </a:cubicBezTo>
                  <a:cubicBezTo>
                    <a:pt x="310" y="300"/>
                    <a:pt x="302" y="347"/>
                    <a:pt x="294" y="396"/>
                  </a:cubicBezTo>
                  <a:cubicBezTo>
                    <a:pt x="283" y="389"/>
                    <a:pt x="275" y="384"/>
                    <a:pt x="269" y="371"/>
                  </a:cubicBezTo>
                  <a:cubicBezTo>
                    <a:pt x="248" y="323"/>
                    <a:pt x="259" y="274"/>
                    <a:pt x="269" y="226"/>
                  </a:cubicBezTo>
                  <a:cubicBezTo>
                    <a:pt x="275" y="195"/>
                    <a:pt x="284" y="166"/>
                    <a:pt x="301" y="138"/>
                  </a:cubicBezTo>
                  <a:cubicBezTo>
                    <a:pt x="308" y="125"/>
                    <a:pt x="317" y="118"/>
                    <a:pt x="332" y="118"/>
                  </a:cubicBezTo>
                  <a:cubicBezTo>
                    <a:pt x="332" y="118"/>
                    <a:pt x="332" y="118"/>
                    <a:pt x="332" y="118"/>
                  </a:cubicBezTo>
                  <a:cubicBezTo>
                    <a:pt x="333" y="118"/>
                    <a:pt x="333" y="118"/>
                    <a:pt x="333" y="118"/>
                  </a:cubicBezTo>
                  <a:moveTo>
                    <a:pt x="474" y="238"/>
                  </a:moveTo>
                  <a:cubicBezTo>
                    <a:pt x="488" y="192"/>
                    <a:pt x="501" y="149"/>
                    <a:pt x="533" y="113"/>
                  </a:cubicBezTo>
                  <a:cubicBezTo>
                    <a:pt x="559" y="118"/>
                    <a:pt x="585" y="125"/>
                    <a:pt x="610" y="134"/>
                  </a:cubicBezTo>
                  <a:cubicBezTo>
                    <a:pt x="635" y="143"/>
                    <a:pt x="660" y="156"/>
                    <a:pt x="683" y="175"/>
                  </a:cubicBezTo>
                  <a:cubicBezTo>
                    <a:pt x="599" y="273"/>
                    <a:pt x="567" y="386"/>
                    <a:pt x="585" y="511"/>
                  </a:cubicBezTo>
                  <a:cubicBezTo>
                    <a:pt x="579" y="513"/>
                    <a:pt x="574" y="514"/>
                    <a:pt x="568" y="514"/>
                  </a:cubicBezTo>
                  <a:cubicBezTo>
                    <a:pt x="554" y="514"/>
                    <a:pt x="541" y="508"/>
                    <a:pt x="528" y="505"/>
                  </a:cubicBezTo>
                  <a:cubicBezTo>
                    <a:pt x="525" y="505"/>
                    <a:pt x="521" y="504"/>
                    <a:pt x="518" y="502"/>
                  </a:cubicBezTo>
                  <a:cubicBezTo>
                    <a:pt x="512" y="500"/>
                    <a:pt x="505" y="497"/>
                    <a:pt x="498" y="494"/>
                  </a:cubicBezTo>
                  <a:cubicBezTo>
                    <a:pt x="471" y="482"/>
                    <a:pt x="470" y="480"/>
                    <a:pt x="476" y="449"/>
                  </a:cubicBezTo>
                  <a:cubicBezTo>
                    <a:pt x="477" y="442"/>
                    <a:pt x="478" y="436"/>
                    <a:pt x="480" y="430"/>
                  </a:cubicBezTo>
                  <a:cubicBezTo>
                    <a:pt x="484" y="411"/>
                    <a:pt x="495" y="399"/>
                    <a:pt x="513" y="394"/>
                  </a:cubicBezTo>
                  <a:cubicBezTo>
                    <a:pt x="521" y="393"/>
                    <a:pt x="530" y="394"/>
                    <a:pt x="533" y="381"/>
                  </a:cubicBezTo>
                  <a:cubicBezTo>
                    <a:pt x="529" y="378"/>
                    <a:pt x="526" y="376"/>
                    <a:pt x="523" y="375"/>
                  </a:cubicBezTo>
                  <a:cubicBezTo>
                    <a:pt x="519" y="373"/>
                    <a:pt x="516" y="373"/>
                    <a:pt x="512" y="373"/>
                  </a:cubicBezTo>
                  <a:cubicBezTo>
                    <a:pt x="507" y="373"/>
                    <a:pt x="502" y="374"/>
                    <a:pt x="497" y="375"/>
                  </a:cubicBezTo>
                  <a:cubicBezTo>
                    <a:pt x="492" y="376"/>
                    <a:pt x="488" y="376"/>
                    <a:pt x="484" y="376"/>
                  </a:cubicBezTo>
                  <a:cubicBezTo>
                    <a:pt x="481" y="376"/>
                    <a:pt x="479" y="376"/>
                    <a:pt x="477" y="375"/>
                  </a:cubicBezTo>
                  <a:cubicBezTo>
                    <a:pt x="470" y="373"/>
                    <a:pt x="467" y="365"/>
                    <a:pt x="467" y="351"/>
                  </a:cubicBezTo>
                  <a:cubicBezTo>
                    <a:pt x="466" y="323"/>
                    <a:pt x="475" y="297"/>
                    <a:pt x="486" y="271"/>
                  </a:cubicBezTo>
                  <a:cubicBezTo>
                    <a:pt x="490" y="260"/>
                    <a:pt x="495" y="255"/>
                    <a:pt x="502" y="255"/>
                  </a:cubicBezTo>
                  <a:cubicBezTo>
                    <a:pt x="504" y="255"/>
                    <a:pt x="506" y="256"/>
                    <a:pt x="509" y="257"/>
                  </a:cubicBezTo>
                  <a:cubicBezTo>
                    <a:pt x="512" y="258"/>
                    <a:pt x="516" y="260"/>
                    <a:pt x="519" y="263"/>
                  </a:cubicBezTo>
                  <a:cubicBezTo>
                    <a:pt x="531" y="271"/>
                    <a:pt x="536" y="283"/>
                    <a:pt x="541" y="296"/>
                  </a:cubicBezTo>
                  <a:cubicBezTo>
                    <a:pt x="545" y="305"/>
                    <a:pt x="549" y="311"/>
                    <a:pt x="554" y="313"/>
                  </a:cubicBezTo>
                  <a:cubicBezTo>
                    <a:pt x="555" y="313"/>
                    <a:pt x="557" y="314"/>
                    <a:pt x="558" y="314"/>
                  </a:cubicBezTo>
                  <a:cubicBezTo>
                    <a:pt x="564" y="314"/>
                    <a:pt x="571" y="309"/>
                    <a:pt x="581" y="301"/>
                  </a:cubicBezTo>
                  <a:cubicBezTo>
                    <a:pt x="574" y="290"/>
                    <a:pt x="566" y="280"/>
                    <a:pt x="558" y="270"/>
                  </a:cubicBezTo>
                  <a:cubicBezTo>
                    <a:pt x="543" y="255"/>
                    <a:pt x="540" y="238"/>
                    <a:pt x="547" y="218"/>
                  </a:cubicBezTo>
                  <a:cubicBezTo>
                    <a:pt x="553" y="196"/>
                    <a:pt x="555" y="173"/>
                    <a:pt x="570" y="153"/>
                  </a:cubicBezTo>
                  <a:cubicBezTo>
                    <a:pt x="574" y="148"/>
                    <a:pt x="573" y="140"/>
                    <a:pt x="575" y="134"/>
                  </a:cubicBezTo>
                  <a:cubicBezTo>
                    <a:pt x="573" y="133"/>
                    <a:pt x="572" y="132"/>
                    <a:pt x="571" y="132"/>
                  </a:cubicBezTo>
                  <a:cubicBezTo>
                    <a:pt x="569" y="131"/>
                    <a:pt x="568" y="131"/>
                    <a:pt x="566" y="131"/>
                  </a:cubicBezTo>
                  <a:cubicBezTo>
                    <a:pt x="561" y="131"/>
                    <a:pt x="558" y="135"/>
                    <a:pt x="556" y="140"/>
                  </a:cubicBezTo>
                  <a:cubicBezTo>
                    <a:pt x="546" y="160"/>
                    <a:pt x="537" y="181"/>
                    <a:pt x="529" y="203"/>
                  </a:cubicBezTo>
                  <a:cubicBezTo>
                    <a:pt x="525" y="212"/>
                    <a:pt x="523" y="222"/>
                    <a:pt x="520" y="232"/>
                  </a:cubicBezTo>
                  <a:cubicBezTo>
                    <a:pt x="505" y="234"/>
                    <a:pt x="492" y="236"/>
                    <a:pt x="474" y="238"/>
                  </a:cubicBezTo>
                  <a:moveTo>
                    <a:pt x="402" y="454"/>
                  </a:moveTo>
                  <a:cubicBezTo>
                    <a:pt x="393" y="452"/>
                    <a:pt x="386" y="450"/>
                    <a:pt x="378" y="447"/>
                  </a:cubicBezTo>
                  <a:cubicBezTo>
                    <a:pt x="359" y="440"/>
                    <a:pt x="342" y="430"/>
                    <a:pt x="326" y="418"/>
                  </a:cubicBezTo>
                  <a:cubicBezTo>
                    <a:pt x="322" y="415"/>
                    <a:pt x="318" y="407"/>
                    <a:pt x="318" y="402"/>
                  </a:cubicBezTo>
                  <a:cubicBezTo>
                    <a:pt x="319" y="381"/>
                    <a:pt x="319" y="360"/>
                    <a:pt x="323" y="339"/>
                  </a:cubicBezTo>
                  <a:cubicBezTo>
                    <a:pt x="329" y="300"/>
                    <a:pt x="335" y="260"/>
                    <a:pt x="346" y="222"/>
                  </a:cubicBezTo>
                  <a:cubicBezTo>
                    <a:pt x="357" y="189"/>
                    <a:pt x="375" y="157"/>
                    <a:pt x="390" y="124"/>
                  </a:cubicBezTo>
                  <a:cubicBezTo>
                    <a:pt x="392" y="119"/>
                    <a:pt x="399" y="113"/>
                    <a:pt x="403" y="113"/>
                  </a:cubicBezTo>
                  <a:cubicBezTo>
                    <a:pt x="434" y="111"/>
                    <a:pt x="465" y="110"/>
                    <a:pt x="496" y="109"/>
                  </a:cubicBez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7" y="110"/>
                    <a:pt x="498" y="110"/>
                  </a:cubicBezTo>
                  <a:cubicBezTo>
                    <a:pt x="499" y="110"/>
                    <a:pt x="501" y="111"/>
                    <a:pt x="505" y="113"/>
                  </a:cubicBezTo>
                  <a:cubicBezTo>
                    <a:pt x="467" y="164"/>
                    <a:pt x="453" y="222"/>
                    <a:pt x="438" y="280"/>
                  </a:cubicBezTo>
                  <a:cubicBezTo>
                    <a:pt x="424" y="337"/>
                    <a:pt x="407" y="394"/>
                    <a:pt x="402" y="454"/>
                  </a:cubicBezTo>
                  <a:moveTo>
                    <a:pt x="757" y="181"/>
                  </a:moveTo>
                  <a:cubicBezTo>
                    <a:pt x="711" y="157"/>
                    <a:pt x="665" y="132"/>
                    <a:pt x="619" y="108"/>
                  </a:cubicBezTo>
                  <a:cubicBezTo>
                    <a:pt x="634" y="100"/>
                    <a:pt x="652" y="95"/>
                    <a:pt x="669" y="95"/>
                  </a:cubicBezTo>
                  <a:cubicBezTo>
                    <a:pt x="681" y="95"/>
                    <a:pt x="692" y="97"/>
                    <a:pt x="703" y="101"/>
                  </a:cubicBezTo>
                  <a:cubicBezTo>
                    <a:pt x="732" y="112"/>
                    <a:pt x="755" y="139"/>
                    <a:pt x="757" y="181"/>
                  </a:cubicBezTo>
                  <a:moveTo>
                    <a:pt x="386" y="86"/>
                  </a:moveTo>
                  <a:cubicBezTo>
                    <a:pt x="394" y="73"/>
                    <a:pt x="400" y="66"/>
                    <a:pt x="411" y="66"/>
                  </a:cubicBezTo>
                  <a:cubicBezTo>
                    <a:pt x="412" y="66"/>
                    <a:pt x="413" y="66"/>
                    <a:pt x="414" y="66"/>
                  </a:cubicBezTo>
                  <a:cubicBezTo>
                    <a:pt x="438" y="69"/>
                    <a:pt x="462" y="72"/>
                    <a:pt x="486" y="74"/>
                  </a:cubicBezTo>
                  <a:cubicBezTo>
                    <a:pt x="485" y="77"/>
                    <a:pt x="485" y="79"/>
                    <a:pt x="485" y="81"/>
                  </a:cubicBezTo>
                  <a:cubicBezTo>
                    <a:pt x="453" y="83"/>
                    <a:pt x="421" y="84"/>
                    <a:pt x="386" y="86"/>
                  </a:cubicBezTo>
                  <a:moveTo>
                    <a:pt x="33" y="230"/>
                  </a:moveTo>
                  <a:cubicBezTo>
                    <a:pt x="31" y="217"/>
                    <a:pt x="30" y="204"/>
                    <a:pt x="32" y="192"/>
                  </a:cubicBezTo>
                  <a:cubicBezTo>
                    <a:pt x="43" y="134"/>
                    <a:pt x="67" y="81"/>
                    <a:pt x="104" y="34"/>
                  </a:cubicBezTo>
                  <a:cubicBezTo>
                    <a:pt x="111" y="26"/>
                    <a:pt x="121" y="20"/>
                    <a:pt x="129" y="13"/>
                  </a:cubicBezTo>
                  <a:cubicBezTo>
                    <a:pt x="144" y="26"/>
                    <a:pt x="157" y="36"/>
                    <a:pt x="170" y="47"/>
                  </a:cubicBezTo>
                  <a:cubicBezTo>
                    <a:pt x="174" y="51"/>
                    <a:pt x="178" y="56"/>
                    <a:pt x="182" y="61"/>
                  </a:cubicBezTo>
                  <a:cubicBezTo>
                    <a:pt x="196" y="77"/>
                    <a:pt x="208" y="94"/>
                    <a:pt x="223" y="108"/>
                  </a:cubicBezTo>
                  <a:cubicBezTo>
                    <a:pt x="226" y="111"/>
                    <a:pt x="230" y="113"/>
                    <a:pt x="234" y="114"/>
                  </a:cubicBezTo>
                  <a:cubicBezTo>
                    <a:pt x="239" y="116"/>
                    <a:pt x="246" y="118"/>
                    <a:pt x="252" y="119"/>
                  </a:cubicBezTo>
                  <a:cubicBezTo>
                    <a:pt x="261" y="122"/>
                    <a:pt x="271" y="122"/>
                    <a:pt x="286" y="124"/>
                  </a:cubicBezTo>
                  <a:cubicBezTo>
                    <a:pt x="250" y="197"/>
                    <a:pt x="238" y="272"/>
                    <a:pt x="238" y="356"/>
                  </a:cubicBezTo>
                  <a:cubicBezTo>
                    <a:pt x="225" y="342"/>
                    <a:pt x="216" y="333"/>
                    <a:pt x="207" y="324"/>
                  </a:cubicBezTo>
                  <a:cubicBezTo>
                    <a:pt x="194" y="310"/>
                    <a:pt x="180" y="296"/>
                    <a:pt x="167" y="282"/>
                  </a:cubicBezTo>
                  <a:cubicBezTo>
                    <a:pt x="163" y="277"/>
                    <a:pt x="159" y="274"/>
                    <a:pt x="155" y="272"/>
                  </a:cubicBezTo>
                  <a:cubicBezTo>
                    <a:pt x="152" y="271"/>
                    <a:pt x="148" y="271"/>
                    <a:pt x="145" y="271"/>
                  </a:cubicBezTo>
                  <a:cubicBezTo>
                    <a:pt x="141" y="271"/>
                    <a:pt x="136" y="272"/>
                    <a:pt x="132" y="273"/>
                  </a:cubicBezTo>
                  <a:cubicBezTo>
                    <a:pt x="121" y="277"/>
                    <a:pt x="111" y="279"/>
                    <a:pt x="101" y="279"/>
                  </a:cubicBezTo>
                  <a:cubicBezTo>
                    <a:pt x="89" y="279"/>
                    <a:pt x="78" y="276"/>
                    <a:pt x="66" y="272"/>
                  </a:cubicBezTo>
                  <a:cubicBezTo>
                    <a:pt x="59" y="269"/>
                    <a:pt x="51" y="266"/>
                    <a:pt x="44" y="261"/>
                  </a:cubicBezTo>
                  <a:cubicBezTo>
                    <a:pt x="41" y="259"/>
                    <a:pt x="37" y="255"/>
                    <a:pt x="37" y="251"/>
                  </a:cubicBezTo>
                  <a:cubicBezTo>
                    <a:pt x="36" y="246"/>
                    <a:pt x="35" y="241"/>
                    <a:pt x="34" y="235"/>
                  </a:cubicBezTo>
                  <a:cubicBezTo>
                    <a:pt x="34" y="234"/>
                    <a:pt x="33" y="232"/>
                    <a:pt x="33" y="230"/>
                  </a:cubicBezTo>
                  <a:moveTo>
                    <a:pt x="130" y="0"/>
                  </a:moveTo>
                  <a:cubicBezTo>
                    <a:pt x="116" y="0"/>
                    <a:pt x="104" y="7"/>
                    <a:pt x="92" y="20"/>
                  </a:cubicBezTo>
                  <a:cubicBezTo>
                    <a:pt x="72" y="41"/>
                    <a:pt x="58" y="65"/>
                    <a:pt x="45" y="91"/>
                  </a:cubicBezTo>
                  <a:cubicBezTo>
                    <a:pt x="17" y="150"/>
                    <a:pt x="0" y="208"/>
                    <a:pt x="14" y="273"/>
                  </a:cubicBezTo>
                  <a:cubicBezTo>
                    <a:pt x="16" y="284"/>
                    <a:pt x="19" y="290"/>
                    <a:pt x="26" y="293"/>
                  </a:cubicBezTo>
                  <a:cubicBezTo>
                    <a:pt x="29" y="294"/>
                    <a:pt x="32" y="294"/>
                    <a:pt x="36" y="294"/>
                  </a:cubicBezTo>
                  <a:cubicBezTo>
                    <a:pt x="36" y="294"/>
                    <a:pt x="37" y="294"/>
                    <a:pt x="37" y="294"/>
                  </a:cubicBezTo>
                  <a:cubicBezTo>
                    <a:pt x="38" y="294"/>
                    <a:pt x="39" y="294"/>
                    <a:pt x="40" y="294"/>
                  </a:cubicBezTo>
                  <a:cubicBezTo>
                    <a:pt x="45" y="294"/>
                    <a:pt x="50" y="294"/>
                    <a:pt x="55" y="295"/>
                  </a:cubicBezTo>
                  <a:cubicBezTo>
                    <a:pt x="72" y="297"/>
                    <a:pt x="89" y="300"/>
                    <a:pt x="106" y="300"/>
                  </a:cubicBezTo>
                  <a:cubicBezTo>
                    <a:pt x="107" y="300"/>
                    <a:pt x="108" y="300"/>
                    <a:pt x="109" y="300"/>
                  </a:cubicBezTo>
                  <a:cubicBezTo>
                    <a:pt x="119" y="300"/>
                    <a:pt x="130" y="298"/>
                    <a:pt x="141" y="297"/>
                  </a:cubicBezTo>
                  <a:cubicBezTo>
                    <a:pt x="142" y="296"/>
                    <a:pt x="142" y="296"/>
                    <a:pt x="143" y="296"/>
                  </a:cubicBezTo>
                  <a:cubicBezTo>
                    <a:pt x="145" y="296"/>
                    <a:pt x="147" y="297"/>
                    <a:pt x="149" y="298"/>
                  </a:cubicBezTo>
                  <a:cubicBezTo>
                    <a:pt x="153" y="299"/>
                    <a:pt x="157" y="302"/>
                    <a:pt x="160" y="307"/>
                  </a:cubicBezTo>
                  <a:cubicBezTo>
                    <a:pt x="176" y="327"/>
                    <a:pt x="192" y="348"/>
                    <a:pt x="211" y="365"/>
                  </a:cubicBezTo>
                  <a:cubicBezTo>
                    <a:pt x="227" y="380"/>
                    <a:pt x="240" y="394"/>
                    <a:pt x="239" y="419"/>
                  </a:cubicBezTo>
                  <a:cubicBezTo>
                    <a:pt x="239" y="429"/>
                    <a:pt x="243" y="440"/>
                    <a:pt x="246" y="450"/>
                  </a:cubicBezTo>
                  <a:cubicBezTo>
                    <a:pt x="252" y="467"/>
                    <a:pt x="257" y="477"/>
                    <a:pt x="266" y="480"/>
                  </a:cubicBezTo>
                  <a:cubicBezTo>
                    <a:pt x="269" y="481"/>
                    <a:pt x="272" y="482"/>
                    <a:pt x="276" y="482"/>
                  </a:cubicBezTo>
                  <a:cubicBezTo>
                    <a:pt x="281" y="482"/>
                    <a:pt x="286" y="481"/>
                    <a:pt x="293" y="479"/>
                  </a:cubicBezTo>
                  <a:cubicBezTo>
                    <a:pt x="299" y="477"/>
                    <a:pt x="305" y="477"/>
                    <a:pt x="311" y="477"/>
                  </a:cubicBezTo>
                  <a:cubicBezTo>
                    <a:pt x="313" y="477"/>
                    <a:pt x="316" y="477"/>
                    <a:pt x="318" y="477"/>
                  </a:cubicBezTo>
                  <a:cubicBezTo>
                    <a:pt x="321" y="477"/>
                    <a:pt x="323" y="477"/>
                    <a:pt x="326" y="477"/>
                  </a:cubicBezTo>
                  <a:cubicBezTo>
                    <a:pt x="336" y="477"/>
                    <a:pt x="347" y="476"/>
                    <a:pt x="357" y="468"/>
                  </a:cubicBezTo>
                  <a:cubicBezTo>
                    <a:pt x="357" y="467"/>
                    <a:pt x="358" y="467"/>
                    <a:pt x="360" y="467"/>
                  </a:cubicBezTo>
                  <a:cubicBezTo>
                    <a:pt x="362" y="467"/>
                    <a:pt x="364" y="467"/>
                    <a:pt x="366" y="468"/>
                  </a:cubicBezTo>
                  <a:cubicBezTo>
                    <a:pt x="367" y="469"/>
                    <a:pt x="368" y="469"/>
                    <a:pt x="369" y="470"/>
                  </a:cubicBezTo>
                  <a:cubicBezTo>
                    <a:pt x="384" y="478"/>
                    <a:pt x="398" y="486"/>
                    <a:pt x="414" y="491"/>
                  </a:cubicBezTo>
                  <a:cubicBezTo>
                    <a:pt x="425" y="495"/>
                    <a:pt x="435" y="498"/>
                    <a:pt x="447" y="501"/>
                  </a:cubicBezTo>
                  <a:cubicBezTo>
                    <a:pt x="448" y="501"/>
                    <a:pt x="449" y="501"/>
                    <a:pt x="450" y="502"/>
                  </a:cubicBezTo>
                  <a:cubicBezTo>
                    <a:pt x="455" y="503"/>
                    <a:pt x="459" y="506"/>
                    <a:pt x="463" y="508"/>
                  </a:cubicBezTo>
                  <a:cubicBezTo>
                    <a:pt x="459" y="532"/>
                    <a:pt x="459" y="532"/>
                    <a:pt x="471" y="561"/>
                  </a:cubicBezTo>
                  <a:cubicBezTo>
                    <a:pt x="479" y="579"/>
                    <a:pt x="490" y="591"/>
                    <a:pt x="505" y="596"/>
                  </a:cubicBezTo>
                  <a:cubicBezTo>
                    <a:pt x="511" y="599"/>
                    <a:pt x="518" y="600"/>
                    <a:pt x="526" y="600"/>
                  </a:cubicBezTo>
                  <a:cubicBezTo>
                    <a:pt x="529" y="600"/>
                    <a:pt x="531" y="600"/>
                    <a:pt x="533" y="599"/>
                  </a:cubicBezTo>
                  <a:cubicBezTo>
                    <a:pt x="549" y="598"/>
                    <a:pt x="565" y="596"/>
                    <a:pt x="581" y="594"/>
                  </a:cubicBezTo>
                  <a:cubicBezTo>
                    <a:pt x="600" y="592"/>
                    <a:pt x="617" y="585"/>
                    <a:pt x="632" y="572"/>
                  </a:cubicBezTo>
                  <a:cubicBezTo>
                    <a:pt x="641" y="564"/>
                    <a:pt x="653" y="554"/>
                    <a:pt x="663" y="554"/>
                  </a:cubicBezTo>
                  <a:cubicBezTo>
                    <a:pt x="664" y="554"/>
                    <a:pt x="664" y="554"/>
                    <a:pt x="664" y="554"/>
                  </a:cubicBezTo>
                  <a:cubicBezTo>
                    <a:pt x="666" y="554"/>
                    <a:pt x="667" y="554"/>
                    <a:pt x="668" y="554"/>
                  </a:cubicBezTo>
                  <a:cubicBezTo>
                    <a:pt x="692" y="554"/>
                    <a:pt x="712" y="544"/>
                    <a:pt x="731" y="533"/>
                  </a:cubicBezTo>
                  <a:cubicBezTo>
                    <a:pt x="766" y="514"/>
                    <a:pt x="802" y="502"/>
                    <a:pt x="831" y="470"/>
                  </a:cubicBezTo>
                  <a:cubicBezTo>
                    <a:pt x="883" y="414"/>
                    <a:pt x="895" y="342"/>
                    <a:pt x="853" y="281"/>
                  </a:cubicBezTo>
                  <a:cubicBezTo>
                    <a:pt x="841" y="263"/>
                    <a:pt x="827" y="247"/>
                    <a:pt x="815" y="230"/>
                  </a:cubicBezTo>
                  <a:cubicBezTo>
                    <a:pt x="811" y="225"/>
                    <a:pt x="805" y="219"/>
                    <a:pt x="806" y="215"/>
                  </a:cubicBezTo>
                  <a:cubicBezTo>
                    <a:pt x="807" y="201"/>
                    <a:pt x="799" y="193"/>
                    <a:pt x="794" y="182"/>
                  </a:cubicBezTo>
                  <a:cubicBezTo>
                    <a:pt x="783" y="163"/>
                    <a:pt x="774" y="142"/>
                    <a:pt x="763" y="123"/>
                  </a:cubicBezTo>
                  <a:cubicBezTo>
                    <a:pt x="755" y="109"/>
                    <a:pt x="747" y="91"/>
                    <a:pt x="735" y="86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09" y="77"/>
                    <a:pt x="683" y="67"/>
                    <a:pt x="656" y="67"/>
                  </a:cubicBezTo>
                  <a:cubicBezTo>
                    <a:pt x="643" y="67"/>
                    <a:pt x="629" y="70"/>
                    <a:pt x="614" y="76"/>
                  </a:cubicBezTo>
                  <a:cubicBezTo>
                    <a:pt x="602" y="82"/>
                    <a:pt x="590" y="84"/>
                    <a:pt x="586" y="100"/>
                  </a:cubicBezTo>
                  <a:cubicBezTo>
                    <a:pt x="562" y="93"/>
                    <a:pt x="540" y="86"/>
                    <a:pt x="515" y="78"/>
                  </a:cubicBezTo>
                  <a:cubicBezTo>
                    <a:pt x="507" y="63"/>
                    <a:pt x="502" y="57"/>
                    <a:pt x="492" y="53"/>
                  </a:cubicBezTo>
                  <a:cubicBezTo>
                    <a:pt x="486" y="50"/>
                    <a:pt x="478" y="49"/>
                    <a:pt x="466" y="48"/>
                  </a:cubicBezTo>
                  <a:cubicBezTo>
                    <a:pt x="453" y="47"/>
                    <a:pt x="439" y="45"/>
                    <a:pt x="427" y="41"/>
                  </a:cubicBezTo>
                  <a:cubicBezTo>
                    <a:pt x="420" y="39"/>
                    <a:pt x="413" y="38"/>
                    <a:pt x="407" y="38"/>
                  </a:cubicBezTo>
                  <a:cubicBezTo>
                    <a:pt x="392" y="38"/>
                    <a:pt x="380" y="45"/>
                    <a:pt x="370" y="62"/>
                  </a:cubicBezTo>
                  <a:cubicBezTo>
                    <a:pt x="360" y="80"/>
                    <a:pt x="343" y="88"/>
                    <a:pt x="323" y="89"/>
                  </a:cubicBezTo>
                  <a:cubicBezTo>
                    <a:pt x="308" y="90"/>
                    <a:pt x="293" y="93"/>
                    <a:pt x="278" y="93"/>
                  </a:cubicBezTo>
                  <a:cubicBezTo>
                    <a:pt x="275" y="93"/>
                    <a:pt x="271" y="93"/>
                    <a:pt x="268" y="93"/>
                  </a:cubicBezTo>
                  <a:cubicBezTo>
                    <a:pt x="262" y="93"/>
                    <a:pt x="256" y="93"/>
                    <a:pt x="251" y="91"/>
                  </a:cubicBezTo>
                  <a:cubicBezTo>
                    <a:pt x="244" y="88"/>
                    <a:pt x="238" y="82"/>
                    <a:pt x="235" y="69"/>
                  </a:cubicBezTo>
                  <a:cubicBezTo>
                    <a:pt x="234" y="64"/>
                    <a:pt x="229" y="57"/>
                    <a:pt x="224" y="55"/>
                  </a:cubicBezTo>
                  <a:cubicBezTo>
                    <a:pt x="200" y="42"/>
                    <a:pt x="184" y="19"/>
                    <a:pt x="159" y="8"/>
                  </a:cubicBezTo>
                  <a:cubicBezTo>
                    <a:pt x="156" y="7"/>
                    <a:pt x="154" y="6"/>
                    <a:pt x="151" y="5"/>
                  </a:cubicBezTo>
                  <a:cubicBezTo>
                    <a:pt x="144" y="2"/>
                    <a:pt x="137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7" name="Freeform 502"/>
            <p:cNvSpPr>
              <a:spLocks/>
            </p:cNvSpPr>
            <p:nvPr/>
          </p:nvSpPr>
          <p:spPr bwMode="auto">
            <a:xfrm>
              <a:off x="-2857500" y="7024688"/>
              <a:ext cx="53975" cy="22225"/>
            </a:xfrm>
            <a:custGeom>
              <a:avLst/>
              <a:gdLst>
                <a:gd name="T0" fmla="*/ 26 w 76"/>
                <a:gd name="T1" fmla="*/ 0 h 31"/>
                <a:gd name="T2" fmla="*/ 17 w 76"/>
                <a:gd name="T3" fmla="*/ 1 h 31"/>
                <a:gd name="T4" fmla="*/ 1 w 76"/>
                <a:gd name="T5" fmla="*/ 10 h 31"/>
                <a:gd name="T6" fmla="*/ 0 w 76"/>
                <a:gd name="T7" fmla="*/ 13 h 31"/>
                <a:gd name="T8" fmla="*/ 1 w 76"/>
                <a:gd name="T9" fmla="*/ 18 h 31"/>
                <a:gd name="T10" fmla="*/ 6 w 76"/>
                <a:gd name="T11" fmla="*/ 23 h 31"/>
                <a:gd name="T12" fmla="*/ 14 w 76"/>
                <a:gd name="T13" fmla="*/ 26 h 31"/>
                <a:gd name="T14" fmla="*/ 74 w 76"/>
                <a:gd name="T15" fmla="*/ 31 h 31"/>
                <a:gd name="T16" fmla="*/ 71 w 76"/>
                <a:gd name="T17" fmla="*/ 5 h 31"/>
                <a:gd name="T18" fmla="*/ 56 w 76"/>
                <a:gd name="T19" fmla="*/ 2 h 31"/>
                <a:gd name="T20" fmla="*/ 26 w 76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31">
                  <a:moveTo>
                    <a:pt x="26" y="0"/>
                  </a:moveTo>
                  <a:cubicBezTo>
                    <a:pt x="23" y="0"/>
                    <a:pt x="20" y="1"/>
                    <a:pt x="17" y="1"/>
                  </a:cubicBezTo>
                  <a:cubicBezTo>
                    <a:pt x="11" y="1"/>
                    <a:pt x="2" y="6"/>
                    <a:pt x="1" y="10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5"/>
                    <a:pt x="1" y="17"/>
                    <a:pt x="1" y="18"/>
                  </a:cubicBezTo>
                  <a:cubicBezTo>
                    <a:pt x="2" y="20"/>
                    <a:pt x="4" y="22"/>
                    <a:pt x="6" y="23"/>
                  </a:cubicBezTo>
                  <a:cubicBezTo>
                    <a:pt x="9" y="25"/>
                    <a:pt x="11" y="26"/>
                    <a:pt x="14" y="26"/>
                  </a:cubicBezTo>
                  <a:cubicBezTo>
                    <a:pt x="34" y="28"/>
                    <a:pt x="54" y="30"/>
                    <a:pt x="74" y="31"/>
                  </a:cubicBezTo>
                  <a:cubicBezTo>
                    <a:pt x="76" y="14"/>
                    <a:pt x="76" y="7"/>
                    <a:pt x="71" y="5"/>
                  </a:cubicBezTo>
                  <a:cubicBezTo>
                    <a:pt x="68" y="3"/>
                    <a:pt x="64" y="3"/>
                    <a:pt x="56" y="2"/>
                  </a:cubicBezTo>
                  <a:cubicBezTo>
                    <a:pt x="46" y="1"/>
                    <a:pt x="3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8" name="Freeform 503"/>
            <p:cNvSpPr>
              <a:spLocks/>
            </p:cNvSpPr>
            <p:nvPr/>
          </p:nvSpPr>
          <p:spPr bwMode="auto">
            <a:xfrm>
              <a:off x="-2835275" y="6975476"/>
              <a:ext cx="50800" cy="33338"/>
            </a:xfrm>
            <a:custGeom>
              <a:avLst/>
              <a:gdLst>
                <a:gd name="T0" fmla="*/ 23 w 72"/>
                <a:gd name="T1" fmla="*/ 0 h 48"/>
                <a:gd name="T2" fmla="*/ 0 w 72"/>
                <a:gd name="T3" fmla="*/ 4 h 48"/>
                <a:gd name="T4" fmla="*/ 19 w 72"/>
                <a:gd name="T5" fmla="*/ 24 h 48"/>
                <a:gd name="T6" fmla="*/ 40 w 72"/>
                <a:gd name="T7" fmla="*/ 40 h 48"/>
                <a:gd name="T8" fmla="*/ 48 w 72"/>
                <a:gd name="T9" fmla="*/ 47 h 48"/>
                <a:gd name="T10" fmla="*/ 54 w 72"/>
                <a:gd name="T11" fmla="*/ 48 h 48"/>
                <a:gd name="T12" fmla="*/ 63 w 72"/>
                <a:gd name="T13" fmla="*/ 44 h 48"/>
                <a:gd name="T14" fmla="*/ 62 w 72"/>
                <a:gd name="T15" fmla="*/ 16 h 48"/>
                <a:gd name="T16" fmla="*/ 48 w 72"/>
                <a:gd name="T17" fmla="*/ 6 h 48"/>
                <a:gd name="T18" fmla="*/ 23 w 72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48">
                  <a:moveTo>
                    <a:pt x="23" y="0"/>
                  </a:moveTo>
                  <a:cubicBezTo>
                    <a:pt x="17" y="0"/>
                    <a:pt x="9" y="1"/>
                    <a:pt x="0" y="4"/>
                  </a:cubicBezTo>
                  <a:cubicBezTo>
                    <a:pt x="9" y="13"/>
                    <a:pt x="13" y="20"/>
                    <a:pt x="19" y="24"/>
                  </a:cubicBezTo>
                  <a:cubicBezTo>
                    <a:pt x="25" y="30"/>
                    <a:pt x="34" y="34"/>
                    <a:pt x="40" y="40"/>
                  </a:cubicBezTo>
                  <a:cubicBezTo>
                    <a:pt x="43" y="43"/>
                    <a:pt x="45" y="45"/>
                    <a:pt x="48" y="47"/>
                  </a:cubicBezTo>
                  <a:cubicBezTo>
                    <a:pt x="50" y="48"/>
                    <a:pt x="52" y="48"/>
                    <a:pt x="54" y="48"/>
                  </a:cubicBezTo>
                  <a:cubicBezTo>
                    <a:pt x="57" y="48"/>
                    <a:pt x="60" y="47"/>
                    <a:pt x="63" y="44"/>
                  </a:cubicBezTo>
                  <a:cubicBezTo>
                    <a:pt x="72" y="34"/>
                    <a:pt x="69" y="24"/>
                    <a:pt x="62" y="16"/>
                  </a:cubicBezTo>
                  <a:cubicBezTo>
                    <a:pt x="57" y="12"/>
                    <a:pt x="53" y="9"/>
                    <a:pt x="48" y="6"/>
                  </a:cubicBezTo>
                  <a:cubicBezTo>
                    <a:pt x="41" y="2"/>
                    <a:pt x="3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9" name="Freeform 504"/>
            <p:cNvSpPr>
              <a:spLocks/>
            </p:cNvSpPr>
            <p:nvPr/>
          </p:nvSpPr>
          <p:spPr bwMode="auto">
            <a:xfrm>
              <a:off x="-2805113" y="6921501"/>
              <a:ext cx="39688" cy="30163"/>
            </a:xfrm>
            <a:custGeom>
              <a:avLst/>
              <a:gdLst>
                <a:gd name="T0" fmla="*/ 14 w 56"/>
                <a:gd name="T1" fmla="*/ 0 h 42"/>
                <a:gd name="T2" fmla="*/ 0 w 56"/>
                <a:gd name="T3" fmla="*/ 13 h 42"/>
                <a:gd name="T4" fmla="*/ 22 w 56"/>
                <a:gd name="T5" fmla="*/ 37 h 42"/>
                <a:gd name="T6" fmla="*/ 42 w 56"/>
                <a:gd name="T7" fmla="*/ 42 h 42"/>
                <a:gd name="T8" fmla="*/ 52 w 56"/>
                <a:gd name="T9" fmla="*/ 41 h 42"/>
                <a:gd name="T10" fmla="*/ 41 w 56"/>
                <a:gd name="T11" fmla="*/ 13 h 42"/>
                <a:gd name="T12" fmla="*/ 33 w 56"/>
                <a:gd name="T13" fmla="*/ 9 h 42"/>
                <a:gd name="T14" fmla="*/ 25 w 56"/>
                <a:gd name="T15" fmla="*/ 5 h 42"/>
                <a:gd name="T16" fmla="*/ 21 w 56"/>
                <a:gd name="T17" fmla="*/ 2 h 42"/>
                <a:gd name="T18" fmla="*/ 19 w 56"/>
                <a:gd name="T19" fmla="*/ 1 h 42"/>
                <a:gd name="T20" fmla="*/ 14 w 56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42">
                  <a:moveTo>
                    <a:pt x="14" y="0"/>
                  </a:moveTo>
                  <a:cubicBezTo>
                    <a:pt x="8" y="0"/>
                    <a:pt x="2" y="5"/>
                    <a:pt x="0" y="13"/>
                  </a:cubicBezTo>
                  <a:cubicBezTo>
                    <a:pt x="9" y="26"/>
                    <a:pt x="15" y="33"/>
                    <a:pt x="22" y="37"/>
                  </a:cubicBezTo>
                  <a:cubicBezTo>
                    <a:pt x="28" y="41"/>
                    <a:pt x="34" y="42"/>
                    <a:pt x="42" y="42"/>
                  </a:cubicBezTo>
                  <a:cubicBezTo>
                    <a:pt x="45" y="42"/>
                    <a:pt x="49" y="41"/>
                    <a:pt x="52" y="41"/>
                  </a:cubicBezTo>
                  <a:cubicBezTo>
                    <a:pt x="56" y="25"/>
                    <a:pt x="49" y="18"/>
                    <a:pt x="41" y="13"/>
                  </a:cubicBezTo>
                  <a:cubicBezTo>
                    <a:pt x="38" y="11"/>
                    <a:pt x="35" y="10"/>
                    <a:pt x="33" y="9"/>
                  </a:cubicBezTo>
                  <a:cubicBezTo>
                    <a:pt x="30" y="8"/>
                    <a:pt x="27" y="6"/>
                    <a:pt x="25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0" y="2"/>
                    <a:pt x="20" y="2"/>
                    <a:pt x="19" y="1"/>
                  </a:cubicBezTo>
                  <a:cubicBezTo>
                    <a:pt x="18" y="0"/>
                    <a:pt x="1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0" name="Freeform 505"/>
            <p:cNvSpPr>
              <a:spLocks/>
            </p:cNvSpPr>
            <p:nvPr/>
          </p:nvSpPr>
          <p:spPr bwMode="auto">
            <a:xfrm>
              <a:off x="-2352675" y="7067551"/>
              <a:ext cx="36513" cy="49213"/>
            </a:xfrm>
            <a:custGeom>
              <a:avLst/>
              <a:gdLst>
                <a:gd name="T0" fmla="*/ 25 w 51"/>
                <a:gd name="T1" fmla="*/ 0 h 69"/>
                <a:gd name="T2" fmla="*/ 1 w 51"/>
                <a:gd name="T3" fmla="*/ 35 h 69"/>
                <a:gd name="T4" fmla="*/ 22 w 51"/>
                <a:gd name="T5" fmla="*/ 69 h 69"/>
                <a:gd name="T6" fmla="*/ 23 w 51"/>
                <a:gd name="T7" fmla="*/ 69 h 69"/>
                <a:gd name="T8" fmla="*/ 24 w 51"/>
                <a:gd name="T9" fmla="*/ 69 h 69"/>
                <a:gd name="T10" fmla="*/ 51 w 51"/>
                <a:gd name="T11" fmla="*/ 31 h 69"/>
                <a:gd name="T12" fmla="*/ 27 w 51"/>
                <a:gd name="T13" fmla="*/ 0 h 69"/>
                <a:gd name="T14" fmla="*/ 26 w 51"/>
                <a:gd name="T15" fmla="*/ 0 h 69"/>
                <a:gd name="T16" fmla="*/ 25 w 51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9">
                  <a:moveTo>
                    <a:pt x="25" y="0"/>
                  </a:moveTo>
                  <a:cubicBezTo>
                    <a:pt x="11" y="0"/>
                    <a:pt x="2" y="13"/>
                    <a:pt x="1" y="35"/>
                  </a:cubicBezTo>
                  <a:cubicBezTo>
                    <a:pt x="0" y="53"/>
                    <a:pt x="10" y="68"/>
                    <a:pt x="22" y="69"/>
                  </a:cubicBezTo>
                  <a:cubicBezTo>
                    <a:pt x="22" y="69"/>
                    <a:pt x="23" y="69"/>
                    <a:pt x="23" y="69"/>
                  </a:cubicBezTo>
                  <a:cubicBezTo>
                    <a:pt x="23" y="69"/>
                    <a:pt x="24" y="69"/>
                    <a:pt x="24" y="69"/>
                  </a:cubicBezTo>
                  <a:cubicBezTo>
                    <a:pt x="39" y="69"/>
                    <a:pt x="51" y="53"/>
                    <a:pt x="51" y="31"/>
                  </a:cubicBezTo>
                  <a:cubicBezTo>
                    <a:pt x="51" y="14"/>
                    <a:pt x="42" y="1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1" name="Freeform 506"/>
            <p:cNvSpPr>
              <a:spLocks/>
            </p:cNvSpPr>
            <p:nvPr/>
          </p:nvSpPr>
          <p:spPr bwMode="auto">
            <a:xfrm>
              <a:off x="2851150" y="-209551"/>
              <a:ext cx="461963" cy="165100"/>
            </a:xfrm>
            <a:custGeom>
              <a:avLst/>
              <a:gdLst>
                <a:gd name="T0" fmla="*/ 101 w 649"/>
                <a:gd name="T1" fmla="*/ 0 h 232"/>
                <a:gd name="T2" fmla="*/ 24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3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7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5 w 649"/>
                <a:gd name="T27" fmla="*/ 224 h 232"/>
                <a:gd name="T28" fmla="*/ 626 w 649"/>
                <a:gd name="T29" fmla="*/ 232 h 232"/>
                <a:gd name="T30" fmla="*/ 633 w 649"/>
                <a:gd name="T31" fmla="*/ 231 h 232"/>
                <a:gd name="T32" fmla="*/ 649 w 649"/>
                <a:gd name="T33" fmla="*/ 207 h 232"/>
                <a:gd name="T34" fmla="*/ 614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8 w 649"/>
                <a:gd name="T41" fmla="*/ 91 h 232"/>
                <a:gd name="T42" fmla="*/ 404 w 649"/>
                <a:gd name="T43" fmla="*/ 60 h 232"/>
                <a:gd name="T44" fmla="*/ 304 w 649"/>
                <a:gd name="T45" fmla="*/ 29 h 232"/>
                <a:gd name="T46" fmla="*/ 208 w 649"/>
                <a:gd name="T47" fmla="*/ 8 h 232"/>
                <a:gd name="T48" fmla="*/ 114 w 649"/>
                <a:gd name="T49" fmla="*/ 0 h 232"/>
                <a:gd name="T50" fmla="*/ 101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1" y="0"/>
                  </a:moveTo>
                  <a:cubicBezTo>
                    <a:pt x="75" y="0"/>
                    <a:pt x="49" y="3"/>
                    <a:pt x="24" y="12"/>
                  </a:cubicBezTo>
                  <a:cubicBezTo>
                    <a:pt x="17" y="14"/>
                    <a:pt x="11" y="17"/>
                    <a:pt x="6" y="21"/>
                  </a:cubicBezTo>
                  <a:cubicBezTo>
                    <a:pt x="0" y="26"/>
                    <a:pt x="3" y="40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4" y="40"/>
                  </a:cubicBezTo>
                  <a:cubicBezTo>
                    <a:pt x="54" y="33"/>
                    <a:pt x="73" y="31"/>
                    <a:pt x="93" y="31"/>
                  </a:cubicBezTo>
                  <a:cubicBezTo>
                    <a:pt x="101" y="31"/>
                    <a:pt x="110" y="31"/>
                    <a:pt x="118" y="32"/>
                  </a:cubicBezTo>
                  <a:cubicBezTo>
                    <a:pt x="160" y="35"/>
                    <a:pt x="201" y="35"/>
                    <a:pt x="242" y="47"/>
                  </a:cubicBezTo>
                  <a:cubicBezTo>
                    <a:pt x="269" y="54"/>
                    <a:pt x="296" y="63"/>
                    <a:pt x="323" y="70"/>
                  </a:cubicBezTo>
                  <a:cubicBezTo>
                    <a:pt x="372" y="83"/>
                    <a:pt x="419" y="102"/>
                    <a:pt x="463" y="128"/>
                  </a:cubicBezTo>
                  <a:cubicBezTo>
                    <a:pt x="473" y="134"/>
                    <a:pt x="483" y="139"/>
                    <a:pt x="493" y="144"/>
                  </a:cubicBezTo>
                  <a:cubicBezTo>
                    <a:pt x="520" y="156"/>
                    <a:pt x="545" y="172"/>
                    <a:pt x="568" y="190"/>
                  </a:cubicBezTo>
                  <a:cubicBezTo>
                    <a:pt x="581" y="200"/>
                    <a:pt x="593" y="212"/>
                    <a:pt x="605" y="224"/>
                  </a:cubicBezTo>
                  <a:cubicBezTo>
                    <a:pt x="612" y="229"/>
                    <a:pt x="618" y="232"/>
                    <a:pt x="626" y="232"/>
                  </a:cubicBezTo>
                  <a:cubicBezTo>
                    <a:pt x="628" y="232"/>
                    <a:pt x="631" y="232"/>
                    <a:pt x="633" y="231"/>
                  </a:cubicBezTo>
                  <a:cubicBezTo>
                    <a:pt x="644" y="229"/>
                    <a:pt x="648" y="222"/>
                    <a:pt x="649" y="207"/>
                  </a:cubicBezTo>
                  <a:cubicBezTo>
                    <a:pt x="637" y="198"/>
                    <a:pt x="626" y="189"/>
                    <a:pt x="614" y="180"/>
                  </a:cubicBezTo>
                  <a:cubicBezTo>
                    <a:pt x="606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7" y="38"/>
                    <a:pt x="304" y="29"/>
                  </a:cubicBezTo>
                  <a:cubicBezTo>
                    <a:pt x="272" y="21"/>
                    <a:pt x="240" y="13"/>
                    <a:pt x="208" y="8"/>
                  </a:cubicBezTo>
                  <a:cubicBezTo>
                    <a:pt x="177" y="3"/>
                    <a:pt x="145" y="1"/>
                    <a:pt x="114" y="0"/>
                  </a:cubicBezTo>
                  <a:cubicBezTo>
                    <a:pt x="109" y="0"/>
                    <a:pt x="105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2" name="Freeform 507"/>
            <p:cNvSpPr>
              <a:spLocks/>
            </p:cNvSpPr>
            <p:nvPr/>
          </p:nvSpPr>
          <p:spPr bwMode="auto">
            <a:xfrm>
              <a:off x="2863850" y="-111126"/>
              <a:ext cx="400050" cy="158750"/>
            </a:xfrm>
            <a:custGeom>
              <a:avLst/>
              <a:gdLst>
                <a:gd name="T0" fmla="*/ 144 w 562"/>
                <a:gd name="T1" fmla="*/ 0 h 222"/>
                <a:gd name="T2" fmla="*/ 96 w 562"/>
                <a:gd name="T3" fmla="*/ 4 h 222"/>
                <a:gd name="T4" fmla="*/ 26 w 562"/>
                <a:gd name="T5" fmla="*/ 27 h 222"/>
                <a:gd name="T6" fmla="*/ 6 w 562"/>
                <a:gd name="T7" fmla="*/ 45 h 222"/>
                <a:gd name="T8" fmla="*/ 16 w 562"/>
                <a:gd name="T9" fmla="*/ 66 h 222"/>
                <a:gd name="T10" fmla="*/ 22 w 562"/>
                <a:gd name="T11" fmla="*/ 66 h 222"/>
                <a:gd name="T12" fmla="*/ 44 w 562"/>
                <a:gd name="T13" fmla="*/ 57 h 222"/>
                <a:gd name="T14" fmla="*/ 94 w 562"/>
                <a:gd name="T15" fmla="*/ 39 h 222"/>
                <a:gd name="T16" fmla="*/ 121 w 562"/>
                <a:gd name="T17" fmla="*/ 35 h 222"/>
                <a:gd name="T18" fmla="*/ 150 w 562"/>
                <a:gd name="T19" fmla="*/ 32 h 222"/>
                <a:gd name="T20" fmla="*/ 205 w 562"/>
                <a:gd name="T21" fmla="*/ 40 h 222"/>
                <a:gd name="T22" fmla="*/ 235 w 562"/>
                <a:gd name="T23" fmla="*/ 47 h 222"/>
                <a:gd name="T24" fmla="*/ 289 w 562"/>
                <a:gd name="T25" fmla="*/ 66 h 222"/>
                <a:gd name="T26" fmla="*/ 304 w 562"/>
                <a:gd name="T27" fmla="*/ 74 h 222"/>
                <a:gd name="T28" fmla="*/ 464 w 562"/>
                <a:gd name="T29" fmla="*/ 163 h 222"/>
                <a:gd name="T30" fmla="*/ 518 w 562"/>
                <a:gd name="T31" fmla="*/ 209 h 222"/>
                <a:gd name="T32" fmla="*/ 531 w 562"/>
                <a:gd name="T33" fmla="*/ 219 h 222"/>
                <a:gd name="T34" fmla="*/ 541 w 562"/>
                <a:gd name="T35" fmla="*/ 222 h 222"/>
                <a:gd name="T36" fmla="*/ 555 w 562"/>
                <a:gd name="T37" fmla="*/ 213 h 222"/>
                <a:gd name="T38" fmla="*/ 562 w 562"/>
                <a:gd name="T39" fmla="*/ 197 h 222"/>
                <a:gd name="T40" fmla="*/ 537 w 562"/>
                <a:gd name="T41" fmla="*/ 179 h 222"/>
                <a:gd name="T42" fmla="*/ 422 w 562"/>
                <a:gd name="T43" fmla="*/ 95 h 222"/>
                <a:gd name="T44" fmla="*/ 327 w 562"/>
                <a:gd name="T45" fmla="*/ 43 h 222"/>
                <a:gd name="T46" fmla="*/ 296 w 562"/>
                <a:gd name="T47" fmla="*/ 30 h 222"/>
                <a:gd name="T48" fmla="*/ 267 w 562"/>
                <a:gd name="T49" fmla="*/ 21 h 222"/>
                <a:gd name="T50" fmla="*/ 144 w 562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2" h="222">
                  <a:moveTo>
                    <a:pt x="144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2" y="8"/>
                    <a:pt x="48" y="15"/>
                    <a:pt x="26" y="27"/>
                  </a:cubicBezTo>
                  <a:cubicBezTo>
                    <a:pt x="18" y="31"/>
                    <a:pt x="11" y="38"/>
                    <a:pt x="6" y="45"/>
                  </a:cubicBezTo>
                  <a:cubicBezTo>
                    <a:pt x="0" y="52"/>
                    <a:pt x="7" y="64"/>
                    <a:pt x="16" y="66"/>
                  </a:cubicBezTo>
                  <a:cubicBezTo>
                    <a:pt x="18" y="66"/>
                    <a:pt x="20" y="66"/>
                    <a:pt x="22" y="66"/>
                  </a:cubicBezTo>
                  <a:cubicBezTo>
                    <a:pt x="30" y="66"/>
                    <a:pt x="37" y="63"/>
                    <a:pt x="44" y="57"/>
                  </a:cubicBezTo>
                  <a:cubicBezTo>
                    <a:pt x="59" y="45"/>
                    <a:pt x="75" y="39"/>
                    <a:pt x="94" y="39"/>
                  </a:cubicBezTo>
                  <a:cubicBezTo>
                    <a:pt x="103" y="39"/>
                    <a:pt x="112" y="36"/>
                    <a:pt x="121" y="35"/>
                  </a:cubicBezTo>
                  <a:cubicBezTo>
                    <a:pt x="131" y="33"/>
                    <a:pt x="140" y="32"/>
                    <a:pt x="150" y="32"/>
                  </a:cubicBezTo>
                  <a:cubicBezTo>
                    <a:pt x="169" y="32"/>
                    <a:pt x="187" y="35"/>
                    <a:pt x="205" y="40"/>
                  </a:cubicBezTo>
                  <a:cubicBezTo>
                    <a:pt x="215" y="43"/>
                    <a:pt x="225" y="46"/>
                    <a:pt x="235" y="47"/>
                  </a:cubicBezTo>
                  <a:cubicBezTo>
                    <a:pt x="254" y="50"/>
                    <a:pt x="272" y="57"/>
                    <a:pt x="289" y="66"/>
                  </a:cubicBezTo>
                  <a:cubicBezTo>
                    <a:pt x="294" y="69"/>
                    <a:pt x="299" y="72"/>
                    <a:pt x="304" y="74"/>
                  </a:cubicBezTo>
                  <a:cubicBezTo>
                    <a:pt x="362" y="95"/>
                    <a:pt x="413" y="129"/>
                    <a:pt x="464" y="163"/>
                  </a:cubicBezTo>
                  <a:cubicBezTo>
                    <a:pt x="483" y="176"/>
                    <a:pt x="503" y="190"/>
                    <a:pt x="518" y="209"/>
                  </a:cubicBezTo>
                  <a:cubicBezTo>
                    <a:pt x="521" y="213"/>
                    <a:pt x="526" y="216"/>
                    <a:pt x="531" y="219"/>
                  </a:cubicBezTo>
                  <a:cubicBezTo>
                    <a:pt x="534" y="221"/>
                    <a:pt x="538" y="222"/>
                    <a:pt x="541" y="222"/>
                  </a:cubicBezTo>
                  <a:cubicBezTo>
                    <a:pt x="546" y="222"/>
                    <a:pt x="551" y="219"/>
                    <a:pt x="555" y="213"/>
                  </a:cubicBezTo>
                  <a:cubicBezTo>
                    <a:pt x="558" y="209"/>
                    <a:pt x="559" y="203"/>
                    <a:pt x="562" y="197"/>
                  </a:cubicBezTo>
                  <a:cubicBezTo>
                    <a:pt x="552" y="190"/>
                    <a:pt x="543" y="186"/>
                    <a:pt x="537" y="179"/>
                  </a:cubicBezTo>
                  <a:cubicBezTo>
                    <a:pt x="505" y="142"/>
                    <a:pt x="460" y="122"/>
                    <a:pt x="422" y="95"/>
                  </a:cubicBezTo>
                  <a:cubicBezTo>
                    <a:pt x="393" y="74"/>
                    <a:pt x="357" y="63"/>
                    <a:pt x="327" y="43"/>
                  </a:cubicBezTo>
                  <a:cubicBezTo>
                    <a:pt x="318" y="37"/>
                    <a:pt x="306" y="34"/>
                    <a:pt x="296" y="30"/>
                  </a:cubicBezTo>
                  <a:cubicBezTo>
                    <a:pt x="286" y="27"/>
                    <a:pt x="276" y="24"/>
                    <a:pt x="267" y="21"/>
                  </a:cubicBezTo>
                  <a:cubicBezTo>
                    <a:pt x="226" y="8"/>
                    <a:pt x="186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3" name="Freeform 508"/>
            <p:cNvSpPr>
              <a:spLocks/>
            </p:cNvSpPr>
            <p:nvPr/>
          </p:nvSpPr>
          <p:spPr bwMode="auto">
            <a:xfrm>
              <a:off x="2890838" y="333375"/>
              <a:ext cx="127000" cy="103188"/>
            </a:xfrm>
            <a:custGeom>
              <a:avLst/>
              <a:gdLst>
                <a:gd name="T0" fmla="*/ 123 w 179"/>
                <a:gd name="T1" fmla="*/ 0 h 144"/>
                <a:gd name="T2" fmla="*/ 113 w 179"/>
                <a:gd name="T3" fmla="*/ 1 h 144"/>
                <a:gd name="T4" fmla="*/ 45 w 179"/>
                <a:gd name="T5" fmla="*/ 10 h 144"/>
                <a:gd name="T6" fmla="*/ 34 w 179"/>
                <a:gd name="T7" fmla="*/ 26 h 144"/>
                <a:gd name="T8" fmla="*/ 79 w 179"/>
                <a:gd name="T9" fmla="*/ 142 h 144"/>
                <a:gd name="T10" fmla="*/ 95 w 179"/>
                <a:gd name="T11" fmla="*/ 144 h 144"/>
                <a:gd name="T12" fmla="*/ 116 w 179"/>
                <a:gd name="T13" fmla="*/ 141 h 144"/>
                <a:gd name="T14" fmla="*/ 175 w 179"/>
                <a:gd name="T15" fmla="*/ 66 h 144"/>
                <a:gd name="T16" fmla="*/ 123 w 179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44">
                  <a:moveTo>
                    <a:pt x="123" y="0"/>
                  </a:moveTo>
                  <a:cubicBezTo>
                    <a:pt x="120" y="0"/>
                    <a:pt x="116" y="1"/>
                    <a:pt x="113" y="1"/>
                  </a:cubicBezTo>
                  <a:cubicBezTo>
                    <a:pt x="91" y="6"/>
                    <a:pt x="69" y="8"/>
                    <a:pt x="45" y="10"/>
                  </a:cubicBezTo>
                  <a:cubicBezTo>
                    <a:pt x="40" y="17"/>
                    <a:pt x="37" y="21"/>
                    <a:pt x="34" y="26"/>
                  </a:cubicBezTo>
                  <a:cubicBezTo>
                    <a:pt x="0" y="81"/>
                    <a:pt x="34" y="122"/>
                    <a:pt x="79" y="142"/>
                  </a:cubicBezTo>
                  <a:cubicBezTo>
                    <a:pt x="84" y="144"/>
                    <a:pt x="89" y="144"/>
                    <a:pt x="95" y="144"/>
                  </a:cubicBezTo>
                  <a:cubicBezTo>
                    <a:pt x="102" y="144"/>
                    <a:pt x="110" y="143"/>
                    <a:pt x="116" y="141"/>
                  </a:cubicBezTo>
                  <a:cubicBezTo>
                    <a:pt x="149" y="128"/>
                    <a:pt x="169" y="103"/>
                    <a:pt x="175" y="66"/>
                  </a:cubicBezTo>
                  <a:cubicBezTo>
                    <a:pt x="179" y="35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4" name="Freeform 509"/>
            <p:cNvSpPr>
              <a:spLocks/>
            </p:cNvSpPr>
            <p:nvPr/>
          </p:nvSpPr>
          <p:spPr bwMode="auto">
            <a:xfrm>
              <a:off x="2867025" y="-1588"/>
              <a:ext cx="331788" cy="125413"/>
            </a:xfrm>
            <a:custGeom>
              <a:avLst/>
              <a:gdLst>
                <a:gd name="T0" fmla="*/ 114 w 466"/>
                <a:gd name="T1" fmla="*/ 0 h 176"/>
                <a:gd name="T2" fmla="*/ 81 w 466"/>
                <a:gd name="T3" fmla="*/ 1 h 176"/>
                <a:gd name="T4" fmla="*/ 17 w 466"/>
                <a:gd name="T5" fmla="*/ 24 h 176"/>
                <a:gd name="T6" fmla="*/ 9 w 466"/>
                <a:gd name="T7" fmla="*/ 30 h 176"/>
                <a:gd name="T8" fmla="*/ 4 w 466"/>
                <a:gd name="T9" fmla="*/ 48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4 w 466"/>
                <a:gd name="T21" fmla="*/ 47 h 176"/>
                <a:gd name="T22" fmla="*/ 288 w 466"/>
                <a:gd name="T23" fmla="*/ 73 h 176"/>
                <a:gd name="T24" fmla="*/ 425 w 466"/>
                <a:gd name="T25" fmla="*/ 163 h 176"/>
                <a:gd name="T26" fmla="*/ 433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4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4" y="0"/>
                  </a:moveTo>
                  <a:cubicBezTo>
                    <a:pt x="103" y="0"/>
                    <a:pt x="92" y="0"/>
                    <a:pt x="81" y="1"/>
                  </a:cubicBezTo>
                  <a:cubicBezTo>
                    <a:pt x="58" y="2"/>
                    <a:pt x="36" y="10"/>
                    <a:pt x="17" y="24"/>
                  </a:cubicBezTo>
                  <a:cubicBezTo>
                    <a:pt x="15" y="26"/>
                    <a:pt x="12" y="28"/>
                    <a:pt x="9" y="30"/>
                  </a:cubicBezTo>
                  <a:cubicBezTo>
                    <a:pt x="4" y="35"/>
                    <a:pt x="0" y="40"/>
                    <a:pt x="4" y="48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3" y="57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7" y="30"/>
                    <a:pt x="117" y="30"/>
                  </a:cubicBezTo>
                  <a:cubicBezTo>
                    <a:pt x="117" y="30"/>
                    <a:pt x="117" y="30"/>
                    <a:pt x="118" y="30"/>
                  </a:cubicBezTo>
                  <a:cubicBezTo>
                    <a:pt x="151" y="31"/>
                    <a:pt x="183" y="37"/>
                    <a:pt x="214" y="47"/>
                  </a:cubicBezTo>
                  <a:cubicBezTo>
                    <a:pt x="239" y="55"/>
                    <a:pt x="263" y="65"/>
                    <a:pt x="288" y="73"/>
                  </a:cubicBezTo>
                  <a:cubicBezTo>
                    <a:pt x="342" y="90"/>
                    <a:pt x="388" y="119"/>
                    <a:pt x="425" y="163"/>
                  </a:cubicBezTo>
                  <a:cubicBezTo>
                    <a:pt x="428" y="166"/>
                    <a:pt x="430" y="170"/>
                    <a:pt x="433" y="173"/>
                  </a:cubicBezTo>
                  <a:cubicBezTo>
                    <a:pt x="436" y="175"/>
                    <a:pt x="439" y="176"/>
                    <a:pt x="443" y="176"/>
                  </a:cubicBezTo>
                  <a:cubicBezTo>
                    <a:pt x="448" y="176"/>
                    <a:pt x="455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6" y="142"/>
                    <a:pt x="451" y="137"/>
                    <a:pt x="445" y="131"/>
                  </a:cubicBezTo>
                  <a:cubicBezTo>
                    <a:pt x="435" y="123"/>
                    <a:pt x="423" y="115"/>
                    <a:pt x="413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89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5" name="Freeform 510"/>
            <p:cNvSpPr>
              <a:spLocks/>
            </p:cNvSpPr>
            <p:nvPr/>
          </p:nvSpPr>
          <p:spPr bwMode="auto">
            <a:xfrm>
              <a:off x="2876550" y="93662"/>
              <a:ext cx="260350" cy="90488"/>
            </a:xfrm>
            <a:custGeom>
              <a:avLst/>
              <a:gdLst>
                <a:gd name="T0" fmla="*/ 106 w 367"/>
                <a:gd name="T1" fmla="*/ 0 h 127"/>
                <a:gd name="T2" fmla="*/ 51 w 367"/>
                <a:gd name="T3" fmla="*/ 6 h 127"/>
                <a:gd name="T4" fmla="*/ 6 w 367"/>
                <a:gd name="T5" fmla="*/ 21 h 127"/>
                <a:gd name="T6" fmla="*/ 0 w 367"/>
                <a:gd name="T7" fmla="*/ 32 h 127"/>
                <a:gd name="T8" fmla="*/ 7 w 367"/>
                <a:gd name="T9" fmla="*/ 42 h 127"/>
                <a:gd name="T10" fmla="*/ 19 w 367"/>
                <a:gd name="T11" fmla="*/ 46 h 127"/>
                <a:gd name="T12" fmla="*/ 29 w 367"/>
                <a:gd name="T13" fmla="*/ 44 h 127"/>
                <a:gd name="T14" fmla="*/ 130 w 367"/>
                <a:gd name="T15" fmla="*/ 30 h 127"/>
                <a:gd name="T16" fmla="*/ 135 w 367"/>
                <a:gd name="T17" fmla="*/ 30 h 127"/>
                <a:gd name="T18" fmla="*/ 166 w 367"/>
                <a:gd name="T19" fmla="*/ 35 h 127"/>
                <a:gd name="T20" fmla="*/ 229 w 367"/>
                <a:gd name="T21" fmla="*/ 60 h 127"/>
                <a:gd name="T22" fmla="*/ 327 w 367"/>
                <a:gd name="T23" fmla="*/ 118 h 127"/>
                <a:gd name="T24" fmla="*/ 344 w 367"/>
                <a:gd name="T25" fmla="*/ 127 h 127"/>
                <a:gd name="T26" fmla="*/ 349 w 367"/>
                <a:gd name="T27" fmla="*/ 126 h 127"/>
                <a:gd name="T28" fmla="*/ 365 w 367"/>
                <a:gd name="T29" fmla="*/ 117 h 127"/>
                <a:gd name="T30" fmla="*/ 364 w 367"/>
                <a:gd name="T31" fmla="*/ 99 h 127"/>
                <a:gd name="T32" fmla="*/ 353 w 367"/>
                <a:gd name="T33" fmla="*/ 89 h 127"/>
                <a:gd name="T34" fmla="*/ 235 w 367"/>
                <a:gd name="T35" fmla="*/ 29 h 127"/>
                <a:gd name="T36" fmla="*/ 191 w 367"/>
                <a:gd name="T37" fmla="*/ 11 h 127"/>
                <a:gd name="T38" fmla="*/ 162 w 367"/>
                <a:gd name="T39" fmla="*/ 3 h 127"/>
                <a:gd name="T40" fmla="*/ 106 w 367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7" h="127">
                  <a:moveTo>
                    <a:pt x="106" y="0"/>
                  </a:moveTo>
                  <a:cubicBezTo>
                    <a:pt x="88" y="0"/>
                    <a:pt x="69" y="2"/>
                    <a:pt x="51" y="6"/>
                  </a:cubicBezTo>
                  <a:cubicBezTo>
                    <a:pt x="35" y="9"/>
                    <a:pt x="20" y="15"/>
                    <a:pt x="6" y="21"/>
                  </a:cubicBezTo>
                  <a:cubicBezTo>
                    <a:pt x="3" y="22"/>
                    <a:pt x="0" y="28"/>
                    <a:pt x="0" y="32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0" y="45"/>
                    <a:pt x="15" y="46"/>
                    <a:pt x="19" y="46"/>
                  </a:cubicBezTo>
                  <a:cubicBezTo>
                    <a:pt x="22" y="46"/>
                    <a:pt x="26" y="46"/>
                    <a:pt x="29" y="44"/>
                  </a:cubicBezTo>
                  <a:cubicBezTo>
                    <a:pt x="62" y="31"/>
                    <a:pt x="96" y="34"/>
                    <a:pt x="130" y="30"/>
                  </a:cubicBezTo>
                  <a:cubicBezTo>
                    <a:pt x="132" y="30"/>
                    <a:pt x="133" y="30"/>
                    <a:pt x="135" y="30"/>
                  </a:cubicBezTo>
                  <a:cubicBezTo>
                    <a:pt x="146" y="30"/>
                    <a:pt x="156" y="32"/>
                    <a:pt x="166" y="35"/>
                  </a:cubicBezTo>
                  <a:cubicBezTo>
                    <a:pt x="187" y="43"/>
                    <a:pt x="208" y="51"/>
                    <a:pt x="229" y="60"/>
                  </a:cubicBezTo>
                  <a:cubicBezTo>
                    <a:pt x="264" y="75"/>
                    <a:pt x="300" y="89"/>
                    <a:pt x="327" y="118"/>
                  </a:cubicBezTo>
                  <a:cubicBezTo>
                    <a:pt x="332" y="123"/>
                    <a:pt x="338" y="127"/>
                    <a:pt x="344" y="127"/>
                  </a:cubicBezTo>
                  <a:cubicBezTo>
                    <a:pt x="346" y="127"/>
                    <a:pt x="347" y="127"/>
                    <a:pt x="349" y="126"/>
                  </a:cubicBezTo>
                  <a:cubicBezTo>
                    <a:pt x="355" y="125"/>
                    <a:pt x="362" y="122"/>
                    <a:pt x="365" y="117"/>
                  </a:cubicBezTo>
                  <a:cubicBezTo>
                    <a:pt x="367" y="112"/>
                    <a:pt x="365" y="104"/>
                    <a:pt x="364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3" y="69"/>
                    <a:pt x="279" y="41"/>
                    <a:pt x="235" y="29"/>
                  </a:cubicBezTo>
                  <a:cubicBezTo>
                    <a:pt x="220" y="25"/>
                    <a:pt x="206" y="17"/>
                    <a:pt x="191" y="11"/>
                  </a:cubicBezTo>
                  <a:cubicBezTo>
                    <a:pt x="182" y="8"/>
                    <a:pt x="172" y="4"/>
                    <a:pt x="162" y="3"/>
                  </a:cubicBezTo>
                  <a:cubicBezTo>
                    <a:pt x="144" y="2"/>
                    <a:pt x="125" y="0"/>
                    <a:pt x="1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6" name="Freeform 511"/>
            <p:cNvSpPr>
              <a:spLocks/>
            </p:cNvSpPr>
            <p:nvPr/>
          </p:nvSpPr>
          <p:spPr bwMode="auto">
            <a:xfrm>
              <a:off x="2889250" y="185737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4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0 w 276"/>
                <a:gd name="T17" fmla="*/ 87 h 102"/>
                <a:gd name="T18" fmla="*/ 249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8" y="1"/>
                    <a:pt x="70" y="2"/>
                  </a:cubicBezTo>
                  <a:cubicBezTo>
                    <a:pt x="48" y="5"/>
                    <a:pt x="27" y="9"/>
                    <a:pt x="9" y="21"/>
                  </a:cubicBezTo>
                  <a:cubicBezTo>
                    <a:pt x="0" y="27"/>
                    <a:pt x="0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47" y="39"/>
                    <a:pt x="61" y="34"/>
                    <a:pt x="76" y="33"/>
                  </a:cubicBezTo>
                  <a:cubicBezTo>
                    <a:pt x="82" y="32"/>
                    <a:pt x="89" y="32"/>
                    <a:pt x="95" y="32"/>
                  </a:cubicBezTo>
                  <a:cubicBezTo>
                    <a:pt x="147" y="32"/>
                    <a:pt x="192" y="50"/>
                    <a:pt x="230" y="87"/>
                  </a:cubicBezTo>
                  <a:cubicBezTo>
                    <a:pt x="236" y="93"/>
                    <a:pt x="243" y="97"/>
                    <a:pt x="249" y="101"/>
                  </a:cubicBezTo>
                  <a:cubicBezTo>
                    <a:pt x="252" y="102"/>
                    <a:pt x="254" y="102"/>
                    <a:pt x="257" y="102"/>
                  </a:cubicBezTo>
                  <a:cubicBezTo>
                    <a:pt x="262" y="102"/>
                    <a:pt x="268" y="100"/>
                    <a:pt x="271" y="96"/>
                  </a:cubicBezTo>
                  <a:cubicBezTo>
                    <a:pt x="276" y="90"/>
                    <a:pt x="275" y="82"/>
                    <a:pt x="265" y="68"/>
                  </a:cubicBezTo>
                  <a:cubicBezTo>
                    <a:pt x="254" y="60"/>
                    <a:pt x="238" y="45"/>
                    <a:pt x="219" y="35"/>
                  </a:cubicBezTo>
                  <a:cubicBezTo>
                    <a:pt x="180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7" name="Freeform 512"/>
            <p:cNvSpPr>
              <a:spLocks/>
            </p:cNvSpPr>
            <p:nvPr/>
          </p:nvSpPr>
          <p:spPr bwMode="auto">
            <a:xfrm>
              <a:off x="2921000" y="260350"/>
              <a:ext cx="117475" cy="42863"/>
            </a:xfrm>
            <a:custGeom>
              <a:avLst/>
              <a:gdLst>
                <a:gd name="T0" fmla="*/ 67 w 167"/>
                <a:gd name="T1" fmla="*/ 0 h 60"/>
                <a:gd name="T2" fmla="*/ 4 w 167"/>
                <a:gd name="T3" fmla="*/ 21 h 60"/>
                <a:gd name="T4" fmla="*/ 1 w 167"/>
                <a:gd name="T5" fmla="*/ 31 h 60"/>
                <a:gd name="T6" fmla="*/ 11 w 167"/>
                <a:gd name="T7" fmla="*/ 43 h 60"/>
                <a:gd name="T8" fmla="*/ 21 w 167"/>
                <a:gd name="T9" fmla="*/ 44 h 60"/>
                <a:gd name="T10" fmla="*/ 34 w 167"/>
                <a:gd name="T11" fmla="*/ 41 h 60"/>
                <a:gd name="T12" fmla="*/ 63 w 167"/>
                <a:gd name="T13" fmla="*/ 31 h 60"/>
                <a:gd name="T14" fmla="*/ 85 w 167"/>
                <a:gd name="T15" fmla="*/ 33 h 60"/>
                <a:gd name="T16" fmla="*/ 127 w 167"/>
                <a:gd name="T17" fmla="*/ 54 h 60"/>
                <a:gd name="T18" fmla="*/ 142 w 167"/>
                <a:gd name="T19" fmla="*/ 60 h 60"/>
                <a:gd name="T20" fmla="*/ 158 w 167"/>
                <a:gd name="T21" fmla="*/ 55 h 60"/>
                <a:gd name="T22" fmla="*/ 159 w 167"/>
                <a:gd name="T23" fmla="*/ 31 h 60"/>
                <a:gd name="T24" fmla="*/ 134 w 167"/>
                <a:gd name="T25" fmla="*/ 16 h 60"/>
                <a:gd name="T26" fmla="*/ 111 w 167"/>
                <a:gd name="T27" fmla="*/ 8 h 60"/>
                <a:gd name="T28" fmla="*/ 67 w 167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0">
                  <a:moveTo>
                    <a:pt x="67" y="0"/>
                  </a:moveTo>
                  <a:cubicBezTo>
                    <a:pt x="46" y="0"/>
                    <a:pt x="26" y="6"/>
                    <a:pt x="4" y="21"/>
                  </a:cubicBezTo>
                  <a:cubicBezTo>
                    <a:pt x="4" y="22"/>
                    <a:pt x="0" y="27"/>
                    <a:pt x="1" y="31"/>
                  </a:cubicBezTo>
                  <a:cubicBezTo>
                    <a:pt x="2" y="36"/>
                    <a:pt x="7" y="42"/>
                    <a:pt x="11" y="43"/>
                  </a:cubicBezTo>
                  <a:cubicBezTo>
                    <a:pt x="14" y="44"/>
                    <a:pt x="18" y="44"/>
                    <a:pt x="21" y="44"/>
                  </a:cubicBezTo>
                  <a:cubicBezTo>
                    <a:pt x="26" y="44"/>
                    <a:pt x="31" y="43"/>
                    <a:pt x="34" y="41"/>
                  </a:cubicBezTo>
                  <a:cubicBezTo>
                    <a:pt x="44" y="33"/>
                    <a:pt x="53" y="31"/>
                    <a:pt x="63" y="31"/>
                  </a:cubicBezTo>
                  <a:cubicBezTo>
                    <a:pt x="70" y="31"/>
                    <a:pt x="78" y="32"/>
                    <a:pt x="85" y="33"/>
                  </a:cubicBezTo>
                  <a:cubicBezTo>
                    <a:pt x="102" y="36"/>
                    <a:pt x="115" y="43"/>
                    <a:pt x="127" y="54"/>
                  </a:cubicBezTo>
                  <a:cubicBezTo>
                    <a:pt x="132" y="58"/>
                    <a:pt x="137" y="60"/>
                    <a:pt x="142" y="60"/>
                  </a:cubicBezTo>
                  <a:cubicBezTo>
                    <a:pt x="148" y="60"/>
                    <a:pt x="153" y="58"/>
                    <a:pt x="158" y="55"/>
                  </a:cubicBezTo>
                  <a:cubicBezTo>
                    <a:pt x="165" y="49"/>
                    <a:pt x="167" y="37"/>
                    <a:pt x="159" y="31"/>
                  </a:cubicBezTo>
                  <a:cubicBezTo>
                    <a:pt x="151" y="25"/>
                    <a:pt x="143" y="20"/>
                    <a:pt x="134" y="16"/>
                  </a:cubicBezTo>
                  <a:cubicBezTo>
                    <a:pt x="126" y="13"/>
                    <a:pt x="118" y="11"/>
                    <a:pt x="111" y="8"/>
                  </a:cubicBezTo>
                  <a:cubicBezTo>
                    <a:pt x="96" y="3"/>
                    <a:pt x="82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8" name="Freeform 513"/>
            <p:cNvSpPr>
              <a:spLocks/>
            </p:cNvSpPr>
            <p:nvPr/>
          </p:nvSpPr>
          <p:spPr bwMode="auto">
            <a:xfrm>
              <a:off x="-3475038" y="26987"/>
              <a:ext cx="446088" cy="192088"/>
            </a:xfrm>
            <a:custGeom>
              <a:avLst/>
              <a:gdLst>
                <a:gd name="T0" fmla="*/ 76 w 628"/>
                <a:gd name="T1" fmla="*/ 0 h 272"/>
                <a:gd name="T2" fmla="*/ 24 w 628"/>
                <a:gd name="T3" fmla="*/ 7 h 272"/>
                <a:gd name="T4" fmla="*/ 6 w 628"/>
                <a:gd name="T5" fmla="*/ 15 h 272"/>
                <a:gd name="T6" fmla="*/ 10 w 628"/>
                <a:gd name="T7" fmla="*/ 34 h 272"/>
                <a:gd name="T8" fmla="*/ 25 w 628"/>
                <a:gd name="T9" fmla="*/ 36 h 272"/>
                <a:gd name="T10" fmla="*/ 33 w 628"/>
                <a:gd name="T11" fmla="*/ 35 h 272"/>
                <a:gd name="T12" fmla="*/ 73 w 628"/>
                <a:gd name="T13" fmla="*/ 30 h 272"/>
                <a:gd name="T14" fmla="*/ 115 w 628"/>
                <a:gd name="T15" fmla="*/ 34 h 272"/>
                <a:gd name="T16" fmla="*/ 236 w 628"/>
                <a:gd name="T17" fmla="*/ 58 h 272"/>
                <a:gd name="T18" fmla="*/ 315 w 628"/>
                <a:gd name="T19" fmla="*/ 87 h 272"/>
                <a:gd name="T20" fmla="*/ 449 w 628"/>
                <a:gd name="T21" fmla="*/ 156 h 272"/>
                <a:gd name="T22" fmla="*/ 478 w 628"/>
                <a:gd name="T23" fmla="*/ 174 h 272"/>
                <a:gd name="T24" fmla="*/ 549 w 628"/>
                <a:gd name="T25" fmla="*/ 226 h 272"/>
                <a:gd name="T26" fmla="*/ 585 w 628"/>
                <a:gd name="T27" fmla="*/ 262 h 272"/>
                <a:gd name="T28" fmla="*/ 607 w 628"/>
                <a:gd name="T29" fmla="*/ 272 h 272"/>
                <a:gd name="T30" fmla="*/ 612 w 628"/>
                <a:gd name="T31" fmla="*/ 272 h 272"/>
                <a:gd name="T32" fmla="*/ 628 w 628"/>
                <a:gd name="T33" fmla="*/ 249 h 272"/>
                <a:gd name="T34" fmla="*/ 595 w 628"/>
                <a:gd name="T35" fmla="*/ 219 h 272"/>
                <a:gd name="T36" fmla="*/ 572 w 628"/>
                <a:gd name="T37" fmla="*/ 200 h 272"/>
                <a:gd name="T38" fmla="*/ 541 w 628"/>
                <a:gd name="T39" fmla="*/ 174 h 272"/>
                <a:gd name="T40" fmla="*/ 455 w 628"/>
                <a:gd name="T41" fmla="*/ 120 h 272"/>
                <a:gd name="T42" fmla="*/ 394 w 628"/>
                <a:gd name="T43" fmla="*/ 84 h 272"/>
                <a:gd name="T44" fmla="*/ 297 w 628"/>
                <a:gd name="T45" fmla="*/ 46 h 272"/>
                <a:gd name="T46" fmla="*/ 205 w 628"/>
                <a:gd name="T47" fmla="*/ 17 h 272"/>
                <a:gd name="T48" fmla="*/ 112 w 628"/>
                <a:gd name="T49" fmla="*/ 2 h 272"/>
                <a:gd name="T50" fmla="*/ 76 w 628"/>
                <a:gd name="T5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8" h="272">
                  <a:moveTo>
                    <a:pt x="76" y="0"/>
                  </a:moveTo>
                  <a:cubicBezTo>
                    <a:pt x="58" y="0"/>
                    <a:pt x="41" y="2"/>
                    <a:pt x="24" y="7"/>
                  </a:cubicBezTo>
                  <a:cubicBezTo>
                    <a:pt x="18" y="8"/>
                    <a:pt x="11" y="11"/>
                    <a:pt x="6" y="15"/>
                  </a:cubicBezTo>
                  <a:cubicBezTo>
                    <a:pt x="0" y="19"/>
                    <a:pt x="3" y="33"/>
                    <a:pt x="10" y="34"/>
                  </a:cubicBezTo>
                  <a:cubicBezTo>
                    <a:pt x="15" y="35"/>
                    <a:pt x="20" y="36"/>
                    <a:pt x="25" y="36"/>
                  </a:cubicBezTo>
                  <a:cubicBezTo>
                    <a:pt x="28" y="36"/>
                    <a:pt x="31" y="36"/>
                    <a:pt x="33" y="35"/>
                  </a:cubicBezTo>
                  <a:cubicBezTo>
                    <a:pt x="46" y="32"/>
                    <a:pt x="60" y="30"/>
                    <a:pt x="73" y="30"/>
                  </a:cubicBezTo>
                  <a:cubicBezTo>
                    <a:pt x="87" y="30"/>
                    <a:pt x="101" y="32"/>
                    <a:pt x="115" y="34"/>
                  </a:cubicBezTo>
                  <a:cubicBezTo>
                    <a:pt x="156" y="40"/>
                    <a:pt x="197" y="44"/>
                    <a:pt x="236" y="58"/>
                  </a:cubicBezTo>
                  <a:cubicBezTo>
                    <a:pt x="262" y="68"/>
                    <a:pt x="288" y="78"/>
                    <a:pt x="315" y="87"/>
                  </a:cubicBezTo>
                  <a:cubicBezTo>
                    <a:pt x="362" y="104"/>
                    <a:pt x="408" y="126"/>
                    <a:pt x="449" y="156"/>
                  </a:cubicBezTo>
                  <a:cubicBezTo>
                    <a:pt x="458" y="163"/>
                    <a:pt x="468" y="168"/>
                    <a:pt x="478" y="174"/>
                  </a:cubicBezTo>
                  <a:cubicBezTo>
                    <a:pt x="504" y="189"/>
                    <a:pt x="528" y="206"/>
                    <a:pt x="549" y="226"/>
                  </a:cubicBezTo>
                  <a:cubicBezTo>
                    <a:pt x="562" y="237"/>
                    <a:pt x="573" y="250"/>
                    <a:pt x="585" y="262"/>
                  </a:cubicBezTo>
                  <a:cubicBezTo>
                    <a:pt x="591" y="269"/>
                    <a:pt x="599" y="272"/>
                    <a:pt x="607" y="272"/>
                  </a:cubicBezTo>
                  <a:cubicBezTo>
                    <a:pt x="609" y="272"/>
                    <a:pt x="610" y="272"/>
                    <a:pt x="612" y="272"/>
                  </a:cubicBezTo>
                  <a:cubicBezTo>
                    <a:pt x="623" y="270"/>
                    <a:pt x="626" y="263"/>
                    <a:pt x="628" y="249"/>
                  </a:cubicBezTo>
                  <a:cubicBezTo>
                    <a:pt x="617" y="239"/>
                    <a:pt x="606" y="229"/>
                    <a:pt x="595" y="219"/>
                  </a:cubicBezTo>
                  <a:cubicBezTo>
                    <a:pt x="588" y="213"/>
                    <a:pt x="578" y="208"/>
                    <a:pt x="572" y="200"/>
                  </a:cubicBezTo>
                  <a:cubicBezTo>
                    <a:pt x="564" y="188"/>
                    <a:pt x="553" y="182"/>
                    <a:pt x="541" y="174"/>
                  </a:cubicBezTo>
                  <a:cubicBezTo>
                    <a:pt x="512" y="157"/>
                    <a:pt x="484" y="138"/>
                    <a:pt x="455" y="120"/>
                  </a:cubicBezTo>
                  <a:cubicBezTo>
                    <a:pt x="435" y="107"/>
                    <a:pt x="415" y="94"/>
                    <a:pt x="394" y="84"/>
                  </a:cubicBezTo>
                  <a:cubicBezTo>
                    <a:pt x="362" y="70"/>
                    <a:pt x="330" y="57"/>
                    <a:pt x="297" y="46"/>
                  </a:cubicBezTo>
                  <a:cubicBezTo>
                    <a:pt x="267" y="35"/>
                    <a:pt x="236" y="25"/>
                    <a:pt x="205" y="17"/>
                  </a:cubicBezTo>
                  <a:cubicBezTo>
                    <a:pt x="174" y="10"/>
                    <a:pt x="143" y="5"/>
                    <a:pt x="112" y="2"/>
                  </a:cubicBezTo>
                  <a:cubicBezTo>
                    <a:pt x="100" y="1"/>
                    <a:pt x="88" y="0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9" name="Freeform 514"/>
            <p:cNvSpPr>
              <a:spLocks/>
            </p:cNvSpPr>
            <p:nvPr/>
          </p:nvSpPr>
          <p:spPr bwMode="auto">
            <a:xfrm>
              <a:off x="-3468688" y="128587"/>
              <a:ext cx="387350" cy="179388"/>
            </a:xfrm>
            <a:custGeom>
              <a:avLst/>
              <a:gdLst>
                <a:gd name="T0" fmla="*/ 120 w 544"/>
                <a:gd name="T1" fmla="*/ 0 h 252"/>
                <a:gd name="T2" fmla="*/ 96 w 544"/>
                <a:gd name="T3" fmla="*/ 1 h 252"/>
                <a:gd name="T4" fmla="*/ 26 w 544"/>
                <a:gd name="T5" fmla="*/ 19 h 252"/>
                <a:gd name="T6" fmla="*/ 6 w 544"/>
                <a:gd name="T7" fmla="*/ 35 h 252"/>
                <a:gd name="T8" fmla="*/ 15 w 544"/>
                <a:gd name="T9" fmla="*/ 56 h 252"/>
                <a:gd name="T10" fmla="*/ 23 w 544"/>
                <a:gd name="T11" fmla="*/ 57 h 252"/>
                <a:gd name="T12" fmla="*/ 43 w 544"/>
                <a:gd name="T13" fmla="*/ 50 h 252"/>
                <a:gd name="T14" fmla="*/ 87 w 544"/>
                <a:gd name="T15" fmla="*/ 36 h 252"/>
                <a:gd name="T16" fmla="*/ 93 w 544"/>
                <a:gd name="T17" fmla="*/ 36 h 252"/>
                <a:gd name="T18" fmla="*/ 97 w 544"/>
                <a:gd name="T19" fmla="*/ 36 h 252"/>
                <a:gd name="T20" fmla="*/ 119 w 544"/>
                <a:gd name="T21" fmla="*/ 34 h 252"/>
                <a:gd name="T22" fmla="*/ 134 w 544"/>
                <a:gd name="T23" fmla="*/ 34 h 252"/>
                <a:gd name="T24" fmla="*/ 201 w 544"/>
                <a:gd name="T25" fmla="*/ 46 h 252"/>
                <a:gd name="T26" fmla="*/ 230 w 544"/>
                <a:gd name="T27" fmla="*/ 55 h 252"/>
                <a:gd name="T28" fmla="*/ 282 w 544"/>
                <a:gd name="T29" fmla="*/ 78 h 252"/>
                <a:gd name="T30" fmla="*/ 297 w 544"/>
                <a:gd name="T31" fmla="*/ 87 h 252"/>
                <a:gd name="T32" fmla="*/ 450 w 544"/>
                <a:gd name="T33" fmla="*/ 188 h 252"/>
                <a:gd name="T34" fmla="*/ 501 w 544"/>
                <a:gd name="T35" fmla="*/ 238 h 252"/>
                <a:gd name="T36" fmla="*/ 513 w 544"/>
                <a:gd name="T37" fmla="*/ 249 h 252"/>
                <a:gd name="T38" fmla="*/ 524 w 544"/>
                <a:gd name="T39" fmla="*/ 252 h 252"/>
                <a:gd name="T40" fmla="*/ 537 w 544"/>
                <a:gd name="T41" fmla="*/ 245 h 252"/>
                <a:gd name="T42" fmla="*/ 544 w 544"/>
                <a:gd name="T43" fmla="*/ 229 h 252"/>
                <a:gd name="T44" fmla="*/ 520 w 544"/>
                <a:gd name="T45" fmla="*/ 209 h 252"/>
                <a:gd name="T46" fmla="*/ 411 w 544"/>
                <a:gd name="T47" fmla="*/ 117 h 252"/>
                <a:gd name="T48" fmla="*/ 321 w 544"/>
                <a:gd name="T49" fmla="*/ 58 h 252"/>
                <a:gd name="T50" fmla="*/ 290 w 544"/>
                <a:gd name="T51" fmla="*/ 43 h 252"/>
                <a:gd name="T52" fmla="*/ 262 w 544"/>
                <a:gd name="T53" fmla="*/ 32 h 252"/>
                <a:gd name="T54" fmla="*/ 120 w 544"/>
                <a:gd name="T5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252">
                  <a:moveTo>
                    <a:pt x="120" y="0"/>
                  </a:moveTo>
                  <a:cubicBezTo>
                    <a:pt x="112" y="0"/>
                    <a:pt x="104" y="1"/>
                    <a:pt x="96" y="1"/>
                  </a:cubicBezTo>
                  <a:cubicBezTo>
                    <a:pt x="72" y="4"/>
                    <a:pt x="48" y="9"/>
                    <a:pt x="26" y="19"/>
                  </a:cubicBezTo>
                  <a:cubicBezTo>
                    <a:pt x="19" y="23"/>
                    <a:pt x="12" y="29"/>
                    <a:pt x="6" y="35"/>
                  </a:cubicBezTo>
                  <a:cubicBezTo>
                    <a:pt x="0" y="42"/>
                    <a:pt x="6" y="54"/>
                    <a:pt x="15" y="56"/>
                  </a:cubicBezTo>
                  <a:cubicBezTo>
                    <a:pt x="18" y="57"/>
                    <a:pt x="21" y="57"/>
                    <a:pt x="23" y="57"/>
                  </a:cubicBezTo>
                  <a:cubicBezTo>
                    <a:pt x="30" y="57"/>
                    <a:pt x="37" y="55"/>
                    <a:pt x="43" y="50"/>
                  </a:cubicBezTo>
                  <a:cubicBezTo>
                    <a:pt x="56" y="41"/>
                    <a:pt x="71" y="36"/>
                    <a:pt x="87" y="36"/>
                  </a:cubicBezTo>
                  <a:cubicBezTo>
                    <a:pt x="89" y="36"/>
                    <a:pt x="91" y="36"/>
                    <a:pt x="93" y="36"/>
                  </a:cubicBezTo>
                  <a:cubicBezTo>
                    <a:pt x="94" y="36"/>
                    <a:pt x="96" y="36"/>
                    <a:pt x="97" y="36"/>
                  </a:cubicBezTo>
                  <a:cubicBezTo>
                    <a:pt x="104" y="36"/>
                    <a:pt x="112" y="35"/>
                    <a:pt x="119" y="34"/>
                  </a:cubicBezTo>
                  <a:cubicBezTo>
                    <a:pt x="124" y="34"/>
                    <a:pt x="129" y="34"/>
                    <a:pt x="134" y="34"/>
                  </a:cubicBezTo>
                  <a:cubicBezTo>
                    <a:pt x="157" y="34"/>
                    <a:pt x="179" y="38"/>
                    <a:pt x="201" y="46"/>
                  </a:cubicBezTo>
                  <a:cubicBezTo>
                    <a:pt x="211" y="49"/>
                    <a:pt x="220" y="53"/>
                    <a:pt x="230" y="55"/>
                  </a:cubicBezTo>
                  <a:cubicBezTo>
                    <a:pt x="249" y="60"/>
                    <a:pt x="266" y="68"/>
                    <a:pt x="282" y="78"/>
                  </a:cubicBezTo>
                  <a:cubicBezTo>
                    <a:pt x="287" y="81"/>
                    <a:pt x="292" y="85"/>
                    <a:pt x="297" y="87"/>
                  </a:cubicBezTo>
                  <a:cubicBezTo>
                    <a:pt x="353" y="113"/>
                    <a:pt x="401" y="150"/>
                    <a:pt x="450" y="188"/>
                  </a:cubicBezTo>
                  <a:cubicBezTo>
                    <a:pt x="468" y="203"/>
                    <a:pt x="487" y="218"/>
                    <a:pt x="501" y="238"/>
                  </a:cubicBezTo>
                  <a:cubicBezTo>
                    <a:pt x="504" y="242"/>
                    <a:pt x="509" y="246"/>
                    <a:pt x="513" y="249"/>
                  </a:cubicBezTo>
                  <a:cubicBezTo>
                    <a:pt x="517" y="251"/>
                    <a:pt x="520" y="252"/>
                    <a:pt x="524" y="252"/>
                  </a:cubicBezTo>
                  <a:cubicBezTo>
                    <a:pt x="528" y="252"/>
                    <a:pt x="533" y="250"/>
                    <a:pt x="537" y="245"/>
                  </a:cubicBezTo>
                  <a:cubicBezTo>
                    <a:pt x="540" y="241"/>
                    <a:pt x="541" y="235"/>
                    <a:pt x="544" y="229"/>
                  </a:cubicBezTo>
                  <a:cubicBezTo>
                    <a:pt x="535" y="222"/>
                    <a:pt x="526" y="217"/>
                    <a:pt x="520" y="209"/>
                  </a:cubicBezTo>
                  <a:cubicBezTo>
                    <a:pt x="491" y="170"/>
                    <a:pt x="448" y="147"/>
                    <a:pt x="411" y="117"/>
                  </a:cubicBezTo>
                  <a:cubicBezTo>
                    <a:pt x="384" y="94"/>
                    <a:pt x="349" y="81"/>
                    <a:pt x="321" y="58"/>
                  </a:cubicBezTo>
                  <a:cubicBezTo>
                    <a:pt x="312" y="51"/>
                    <a:pt x="301" y="48"/>
                    <a:pt x="290" y="43"/>
                  </a:cubicBezTo>
                  <a:cubicBezTo>
                    <a:pt x="281" y="39"/>
                    <a:pt x="272" y="36"/>
                    <a:pt x="262" y="32"/>
                  </a:cubicBezTo>
                  <a:cubicBezTo>
                    <a:pt x="216" y="13"/>
                    <a:pt x="169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0" name="Freeform 515"/>
            <p:cNvSpPr>
              <a:spLocks/>
            </p:cNvSpPr>
            <p:nvPr/>
          </p:nvSpPr>
          <p:spPr bwMode="auto">
            <a:xfrm>
              <a:off x="-3460750" y="569912"/>
              <a:ext cx="125413" cy="100013"/>
            </a:xfrm>
            <a:custGeom>
              <a:avLst/>
              <a:gdLst>
                <a:gd name="T0" fmla="*/ 120 w 177"/>
                <a:gd name="T1" fmla="*/ 0 h 140"/>
                <a:gd name="T2" fmla="*/ 114 w 177"/>
                <a:gd name="T3" fmla="*/ 0 h 140"/>
                <a:gd name="T4" fmla="*/ 55 w 177"/>
                <a:gd name="T5" fmla="*/ 3 h 140"/>
                <a:gd name="T6" fmla="*/ 47 w 177"/>
                <a:gd name="T7" fmla="*/ 3 h 140"/>
                <a:gd name="T8" fmla="*/ 35 w 177"/>
                <a:gd name="T9" fmla="*/ 18 h 140"/>
                <a:gd name="T10" fmla="*/ 75 w 177"/>
                <a:gd name="T11" fmla="*/ 136 h 140"/>
                <a:gd name="T12" fmla="*/ 95 w 177"/>
                <a:gd name="T13" fmla="*/ 140 h 140"/>
                <a:gd name="T14" fmla="*/ 111 w 177"/>
                <a:gd name="T15" fmla="*/ 138 h 140"/>
                <a:gd name="T16" fmla="*/ 172 w 177"/>
                <a:gd name="T17" fmla="*/ 68 h 140"/>
                <a:gd name="T18" fmla="*/ 120 w 177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40">
                  <a:moveTo>
                    <a:pt x="120" y="0"/>
                  </a:moveTo>
                  <a:cubicBezTo>
                    <a:pt x="118" y="0"/>
                    <a:pt x="116" y="0"/>
                    <a:pt x="114" y="0"/>
                  </a:cubicBezTo>
                  <a:cubicBezTo>
                    <a:pt x="95" y="2"/>
                    <a:pt x="75" y="3"/>
                    <a:pt x="55" y="3"/>
                  </a:cubicBezTo>
                  <a:cubicBezTo>
                    <a:pt x="53" y="3"/>
                    <a:pt x="50" y="3"/>
                    <a:pt x="47" y="3"/>
                  </a:cubicBezTo>
                  <a:cubicBezTo>
                    <a:pt x="42" y="10"/>
                    <a:pt x="38" y="14"/>
                    <a:pt x="35" y="18"/>
                  </a:cubicBezTo>
                  <a:cubicBezTo>
                    <a:pt x="0" y="70"/>
                    <a:pt x="31" y="114"/>
                    <a:pt x="75" y="136"/>
                  </a:cubicBezTo>
                  <a:cubicBezTo>
                    <a:pt x="81" y="139"/>
                    <a:pt x="88" y="140"/>
                    <a:pt x="95" y="140"/>
                  </a:cubicBezTo>
                  <a:cubicBezTo>
                    <a:pt x="101" y="140"/>
                    <a:pt x="106" y="140"/>
                    <a:pt x="111" y="138"/>
                  </a:cubicBezTo>
                  <a:cubicBezTo>
                    <a:pt x="145" y="128"/>
                    <a:pt x="165" y="105"/>
                    <a:pt x="172" y="68"/>
                  </a:cubicBezTo>
                  <a:cubicBezTo>
                    <a:pt x="177" y="37"/>
                    <a:pt x="156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1" name="Freeform 516"/>
            <p:cNvSpPr>
              <a:spLocks/>
            </p:cNvSpPr>
            <p:nvPr/>
          </p:nvSpPr>
          <p:spPr bwMode="auto">
            <a:xfrm>
              <a:off x="-3468688" y="234950"/>
              <a:ext cx="320675" cy="142875"/>
            </a:xfrm>
            <a:custGeom>
              <a:avLst/>
              <a:gdLst>
                <a:gd name="T0" fmla="*/ 78 w 452"/>
                <a:gd name="T1" fmla="*/ 0 h 202"/>
                <a:gd name="T2" fmla="*/ 18 w 452"/>
                <a:gd name="T3" fmla="*/ 18 h 202"/>
                <a:gd name="T4" fmla="*/ 10 w 452"/>
                <a:gd name="T5" fmla="*/ 24 h 202"/>
                <a:gd name="T6" fmla="*/ 4 w 452"/>
                <a:gd name="T7" fmla="*/ 41 h 202"/>
                <a:gd name="T8" fmla="*/ 21 w 452"/>
                <a:gd name="T9" fmla="*/ 51 h 202"/>
                <a:gd name="T10" fmla="*/ 24 w 452"/>
                <a:gd name="T11" fmla="*/ 51 h 202"/>
                <a:gd name="T12" fmla="*/ 33 w 452"/>
                <a:gd name="T13" fmla="*/ 47 h 202"/>
                <a:gd name="T14" fmla="*/ 96 w 452"/>
                <a:gd name="T15" fmla="*/ 32 h 202"/>
                <a:gd name="T16" fmla="*/ 116 w 452"/>
                <a:gd name="T17" fmla="*/ 33 h 202"/>
                <a:gd name="T18" fmla="*/ 210 w 452"/>
                <a:gd name="T19" fmla="*/ 56 h 202"/>
                <a:gd name="T20" fmla="*/ 281 w 452"/>
                <a:gd name="T21" fmla="*/ 88 h 202"/>
                <a:gd name="T22" fmla="*/ 411 w 452"/>
                <a:gd name="T23" fmla="*/ 187 h 202"/>
                <a:gd name="T24" fmla="*/ 419 w 452"/>
                <a:gd name="T25" fmla="*/ 198 h 202"/>
                <a:gd name="T26" fmla="*/ 430 w 452"/>
                <a:gd name="T27" fmla="*/ 202 h 202"/>
                <a:gd name="T28" fmla="*/ 444 w 452"/>
                <a:gd name="T29" fmla="*/ 197 h 202"/>
                <a:gd name="T30" fmla="*/ 447 w 452"/>
                <a:gd name="T31" fmla="*/ 176 h 202"/>
                <a:gd name="T32" fmla="*/ 432 w 452"/>
                <a:gd name="T33" fmla="*/ 158 h 202"/>
                <a:gd name="T34" fmla="*/ 402 w 452"/>
                <a:gd name="T35" fmla="*/ 130 h 202"/>
                <a:gd name="T36" fmla="*/ 320 w 452"/>
                <a:gd name="T37" fmla="*/ 71 h 202"/>
                <a:gd name="T38" fmla="*/ 265 w 452"/>
                <a:gd name="T39" fmla="*/ 45 h 202"/>
                <a:gd name="T40" fmla="*/ 189 w 452"/>
                <a:gd name="T41" fmla="*/ 19 h 202"/>
                <a:gd name="T42" fmla="*/ 81 w 452"/>
                <a:gd name="T43" fmla="*/ 0 h 202"/>
                <a:gd name="T44" fmla="*/ 78 w 452"/>
                <a:gd name="T4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2" h="202">
                  <a:moveTo>
                    <a:pt x="78" y="0"/>
                  </a:moveTo>
                  <a:cubicBezTo>
                    <a:pt x="57" y="0"/>
                    <a:pt x="36" y="7"/>
                    <a:pt x="18" y="18"/>
                  </a:cubicBezTo>
                  <a:cubicBezTo>
                    <a:pt x="15" y="20"/>
                    <a:pt x="12" y="22"/>
                    <a:pt x="10" y="24"/>
                  </a:cubicBezTo>
                  <a:cubicBezTo>
                    <a:pt x="4" y="28"/>
                    <a:pt x="0" y="33"/>
                    <a:pt x="4" y="41"/>
                  </a:cubicBezTo>
                  <a:cubicBezTo>
                    <a:pt x="7" y="47"/>
                    <a:pt x="15" y="51"/>
                    <a:pt x="21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7" y="50"/>
                    <a:pt x="30" y="49"/>
                    <a:pt x="33" y="47"/>
                  </a:cubicBezTo>
                  <a:cubicBezTo>
                    <a:pt x="52" y="36"/>
                    <a:pt x="74" y="32"/>
                    <a:pt x="96" y="32"/>
                  </a:cubicBezTo>
                  <a:cubicBezTo>
                    <a:pt x="103" y="32"/>
                    <a:pt x="109" y="32"/>
                    <a:pt x="116" y="33"/>
                  </a:cubicBezTo>
                  <a:cubicBezTo>
                    <a:pt x="148" y="35"/>
                    <a:pt x="179" y="44"/>
                    <a:pt x="210" y="56"/>
                  </a:cubicBezTo>
                  <a:cubicBezTo>
                    <a:pt x="234" y="66"/>
                    <a:pt x="257" y="78"/>
                    <a:pt x="281" y="88"/>
                  </a:cubicBezTo>
                  <a:cubicBezTo>
                    <a:pt x="333" y="109"/>
                    <a:pt x="377" y="141"/>
                    <a:pt x="411" y="187"/>
                  </a:cubicBezTo>
                  <a:cubicBezTo>
                    <a:pt x="414" y="191"/>
                    <a:pt x="416" y="195"/>
                    <a:pt x="419" y="198"/>
                  </a:cubicBezTo>
                  <a:cubicBezTo>
                    <a:pt x="422" y="201"/>
                    <a:pt x="426" y="202"/>
                    <a:pt x="430" y="202"/>
                  </a:cubicBezTo>
                  <a:cubicBezTo>
                    <a:pt x="435" y="202"/>
                    <a:pt x="440" y="201"/>
                    <a:pt x="444" y="197"/>
                  </a:cubicBezTo>
                  <a:cubicBezTo>
                    <a:pt x="450" y="192"/>
                    <a:pt x="452" y="183"/>
                    <a:pt x="447" y="176"/>
                  </a:cubicBezTo>
                  <a:cubicBezTo>
                    <a:pt x="443" y="170"/>
                    <a:pt x="438" y="164"/>
                    <a:pt x="432" y="158"/>
                  </a:cubicBezTo>
                  <a:cubicBezTo>
                    <a:pt x="422" y="149"/>
                    <a:pt x="411" y="141"/>
                    <a:pt x="402" y="130"/>
                  </a:cubicBezTo>
                  <a:cubicBezTo>
                    <a:pt x="379" y="104"/>
                    <a:pt x="349" y="88"/>
                    <a:pt x="320" y="71"/>
                  </a:cubicBezTo>
                  <a:cubicBezTo>
                    <a:pt x="302" y="61"/>
                    <a:pt x="284" y="53"/>
                    <a:pt x="265" y="45"/>
                  </a:cubicBezTo>
                  <a:cubicBezTo>
                    <a:pt x="240" y="36"/>
                    <a:pt x="213" y="30"/>
                    <a:pt x="189" y="19"/>
                  </a:cubicBezTo>
                  <a:cubicBezTo>
                    <a:pt x="153" y="4"/>
                    <a:pt x="117" y="1"/>
                    <a:pt x="81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2" name="Freeform 517"/>
            <p:cNvSpPr>
              <a:spLocks/>
            </p:cNvSpPr>
            <p:nvPr/>
          </p:nvSpPr>
          <p:spPr bwMode="auto">
            <a:xfrm>
              <a:off x="-3463925" y="330200"/>
              <a:ext cx="254000" cy="103188"/>
            </a:xfrm>
            <a:custGeom>
              <a:avLst/>
              <a:gdLst>
                <a:gd name="T0" fmla="*/ 80 w 357"/>
                <a:gd name="T1" fmla="*/ 0 h 145"/>
                <a:gd name="T2" fmla="*/ 50 w 357"/>
                <a:gd name="T3" fmla="*/ 1 h 145"/>
                <a:gd name="T4" fmla="*/ 6 w 357"/>
                <a:gd name="T5" fmla="*/ 13 h 145"/>
                <a:gd name="T6" fmla="*/ 0 w 357"/>
                <a:gd name="T7" fmla="*/ 23 h 145"/>
                <a:gd name="T8" fmla="*/ 6 w 357"/>
                <a:gd name="T9" fmla="*/ 34 h 145"/>
                <a:gd name="T10" fmla="*/ 19 w 357"/>
                <a:gd name="T11" fmla="*/ 40 h 145"/>
                <a:gd name="T12" fmla="*/ 28 w 357"/>
                <a:gd name="T13" fmla="*/ 38 h 145"/>
                <a:gd name="T14" fmla="*/ 81 w 357"/>
                <a:gd name="T15" fmla="*/ 32 h 145"/>
                <a:gd name="T16" fmla="*/ 98 w 357"/>
                <a:gd name="T17" fmla="*/ 32 h 145"/>
                <a:gd name="T18" fmla="*/ 115 w 357"/>
                <a:gd name="T19" fmla="*/ 32 h 145"/>
                <a:gd name="T20" fmla="*/ 127 w 357"/>
                <a:gd name="T21" fmla="*/ 32 h 145"/>
                <a:gd name="T22" fmla="*/ 129 w 357"/>
                <a:gd name="T23" fmla="*/ 32 h 145"/>
                <a:gd name="T24" fmla="*/ 162 w 357"/>
                <a:gd name="T25" fmla="*/ 40 h 145"/>
                <a:gd name="T26" fmla="*/ 223 w 357"/>
                <a:gd name="T27" fmla="*/ 70 h 145"/>
                <a:gd name="T28" fmla="*/ 317 w 357"/>
                <a:gd name="T29" fmla="*/ 135 h 145"/>
                <a:gd name="T30" fmla="*/ 335 w 357"/>
                <a:gd name="T31" fmla="*/ 145 h 145"/>
                <a:gd name="T32" fmla="*/ 337 w 357"/>
                <a:gd name="T33" fmla="*/ 144 h 145"/>
                <a:gd name="T34" fmla="*/ 354 w 357"/>
                <a:gd name="T35" fmla="*/ 136 h 145"/>
                <a:gd name="T36" fmla="*/ 354 w 357"/>
                <a:gd name="T37" fmla="*/ 119 h 145"/>
                <a:gd name="T38" fmla="*/ 343 w 357"/>
                <a:gd name="T39" fmla="*/ 108 h 145"/>
                <a:gd name="T40" fmla="*/ 230 w 357"/>
                <a:gd name="T41" fmla="*/ 39 h 145"/>
                <a:gd name="T42" fmla="*/ 188 w 357"/>
                <a:gd name="T43" fmla="*/ 18 h 145"/>
                <a:gd name="T44" fmla="*/ 160 w 357"/>
                <a:gd name="T45" fmla="*/ 8 h 145"/>
                <a:gd name="T46" fmla="*/ 80 w 357"/>
                <a:gd name="T4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7" h="145">
                  <a:moveTo>
                    <a:pt x="80" y="0"/>
                  </a:moveTo>
                  <a:cubicBezTo>
                    <a:pt x="70" y="0"/>
                    <a:pt x="60" y="0"/>
                    <a:pt x="50" y="1"/>
                  </a:cubicBezTo>
                  <a:cubicBezTo>
                    <a:pt x="35" y="4"/>
                    <a:pt x="21" y="8"/>
                    <a:pt x="6" y="13"/>
                  </a:cubicBezTo>
                  <a:cubicBezTo>
                    <a:pt x="3" y="14"/>
                    <a:pt x="0" y="20"/>
                    <a:pt x="0" y="23"/>
                  </a:cubicBezTo>
                  <a:cubicBezTo>
                    <a:pt x="0" y="27"/>
                    <a:pt x="3" y="31"/>
                    <a:pt x="6" y="34"/>
                  </a:cubicBezTo>
                  <a:cubicBezTo>
                    <a:pt x="10" y="38"/>
                    <a:pt x="15" y="40"/>
                    <a:pt x="19" y="40"/>
                  </a:cubicBezTo>
                  <a:cubicBezTo>
                    <a:pt x="22" y="40"/>
                    <a:pt x="25" y="39"/>
                    <a:pt x="28" y="38"/>
                  </a:cubicBezTo>
                  <a:cubicBezTo>
                    <a:pt x="46" y="33"/>
                    <a:pt x="63" y="32"/>
                    <a:pt x="81" y="32"/>
                  </a:cubicBezTo>
                  <a:cubicBezTo>
                    <a:pt x="87" y="32"/>
                    <a:pt x="93" y="32"/>
                    <a:pt x="98" y="32"/>
                  </a:cubicBezTo>
                  <a:cubicBezTo>
                    <a:pt x="104" y="32"/>
                    <a:pt x="110" y="32"/>
                    <a:pt x="115" y="32"/>
                  </a:cubicBezTo>
                  <a:cubicBezTo>
                    <a:pt x="119" y="32"/>
                    <a:pt x="123" y="32"/>
                    <a:pt x="127" y="32"/>
                  </a:cubicBezTo>
                  <a:cubicBezTo>
                    <a:pt x="127" y="32"/>
                    <a:pt x="128" y="32"/>
                    <a:pt x="129" y="32"/>
                  </a:cubicBezTo>
                  <a:cubicBezTo>
                    <a:pt x="140" y="32"/>
                    <a:pt x="152" y="36"/>
                    <a:pt x="162" y="40"/>
                  </a:cubicBezTo>
                  <a:cubicBezTo>
                    <a:pt x="183" y="49"/>
                    <a:pt x="203" y="59"/>
                    <a:pt x="223" y="70"/>
                  </a:cubicBezTo>
                  <a:cubicBezTo>
                    <a:pt x="257" y="87"/>
                    <a:pt x="292" y="104"/>
                    <a:pt x="317" y="135"/>
                  </a:cubicBezTo>
                  <a:cubicBezTo>
                    <a:pt x="321" y="141"/>
                    <a:pt x="328" y="145"/>
                    <a:pt x="335" y="145"/>
                  </a:cubicBezTo>
                  <a:cubicBezTo>
                    <a:pt x="335" y="145"/>
                    <a:pt x="336" y="144"/>
                    <a:pt x="337" y="144"/>
                  </a:cubicBezTo>
                  <a:cubicBezTo>
                    <a:pt x="343" y="143"/>
                    <a:pt x="351" y="141"/>
                    <a:pt x="354" y="136"/>
                  </a:cubicBezTo>
                  <a:cubicBezTo>
                    <a:pt x="357" y="132"/>
                    <a:pt x="354" y="124"/>
                    <a:pt x="354" y="119"/>
                  </a:cubicBezTo>
                  <a:cubicBezTo>
                    <a:pt x="349" y="114"/>
                    <a:pt x="347" y="110"/>
                    <a:pt x="343" y="108"/>
                  </a:cubicBezTo>
                  <a:cubicBezTo>
                    <a:pt x="305" y="85"/>
                    <a:pt x="272" y="54"/>
                    <a:pt x="230" y="39"/>
                  </a:cubicBezTo>
                  <a:cubicBezTo>
                    <a:pt x="216" y="34"/>
                    <a:pt x="202" y="25"/>
                    <a:pt x="188" y="18"/>
                  </a:cubicBezTo>
                  <a:cubicBezTo>
                    <a:pt x="179" y="14"/>
                    <a:pt x="169" y="9"/>
                    <a:pt x="160" y="8"/>
                  </a:cubicBezTo>
                  <a:cubicBezTo>
                    <a:pt x="133" y="4"/>
                    <a:pt x="107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3" name="Freeform 518"/>
            <p:cNvSpPr>
              <a:spLocks/>
            </p:cNvSpPr>
            <p:nvPr/>
          </p:nvSpPr>
          <p:spPr bwMode="auto">
            <a:xfrm>
              <a:off x="-3454400" y="422275"/>
              <a:ext cx="190500" cy="80963"/>
            </a:xfrm>
            <a:custGeom>
              <a:avLst/>
              <a:gdLst>
                <a:gd name="T0" fmla="*/ 79 w 267"/>
                <a:gd name="T1" fmla="*/ 0 h 114"/>
                <a:gd name="T2" fmla="*/ 69 w 267"/>
                <a:gd name="T3" fmla="*/ 0 h 114"/>
                <a:gd name="T4" fmla="*/ 9 w 267"/>
                <a:gd name="T5" fmla="*/ 14 h 114"/>
                <a:gd name="T6" fmla="*/ 8 w 267"/>
                <a:gd name="T7" fmla="*/ 36 h 114"/>
                <a:gd name="T8" fmla="*/ 24 w 267"/>
                <a:gd name="T9" fmla="*/ 43 h 114"/>
                <a:gd name="T10" fmla="*/ 33 w 267"/>
                <a:gd name="T11" fmla="*/ 41 h 114"/>
                <a:gd name="T12" fmla="*/ 74 w 267"/>
                <a:gd name="T13" fmla="*/ 31 h 114"/>
                <a:gd name="T14" fmla="*/ 74 w 267"/>
                <a:gd name="T15" fmla="*/ 31 h 114"/>
                <a:gd name="T16" fmla="*/ 223 w 267"/>
                <a:gd name="T17" fmla="*/ 97 h 114"/>
                <a:gd name="T18" fmla="*/ 241 w 267"/>
                <a:gd name="T19" fmla="*/ 112 h 114"/>
                <a:gd name="T20" fmla="*/ 249 w 267"/>
                <a:gd name="T21" fmla="*/ 114 h 114"/>
                <a:gd name="T22" fmla="*/ 262 w 267"/>
                <a:gd name="T23" fmla="*/ 109 h 114"/>
                <a:gd name="T24" fmla="*/ 257 w 267"/>
                <a:gd name="T25" fmla="*/ 81 h 114"/>
                <a:gd name="T26" fmla="*/ 214 w 267"/>
                <a:gd name="T27" fmla="*/ 44 h 114"/>
                <a:gd name="T28" fmla="*/ 79 w 267"/>
                <a:gd name="T2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7" h="114">
                  <a:moveTo>
                    <a:pt x="79" y="0"/>
                  </a:moveTo>
                  <a:cubicBezTo>
                    <a:pt x="76" y="0"/>
                    <a:pt x="72" y="0"/>
                    <a:pt x="69" y="0"/>
                  </a:cubicBezTo>
                  <a:cubicBezTo>
                    <a:pt x="48" y="1"/>
                    <a:pt x="27" y="3"/>
                    <a:pt x="9" y="14"/>
                  </a:cubicBezTo>
                  <a:cubicBezTo>
                    <a:pt x="0" y="20"/>
                    <a:pt x="0" y="29"/>
                    <a:pt x="8" y="36"/>
                  </a:cubicBezTo>
                  <a:cubicBezTo>
                    <a:pt x="13" y="41"/>
                    <a:pt x="18" y="43"/>
                    <a:pt x="24" y="43"/>
                  </a:cubicBezTo>
                  <a:cubicBezTo>
                    <a:pt x="27" y="43"/>
                    <a:pt x="30" y="42"/>
                    <a:pt x="33" y="41"/>
                  </a:cubicBezTo>
                  <a:cubicBezTo>
                    <a:pt x="46" y="35"/>
                    <a:pt x="59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132" y="31"/>
                    <a:pt x="182" y="52"/>
                    <a:pt x="223" y="97"/>
                  </a:cubicBezTo>
                  <a:cubicBezTo>
                    <a:pt x="228" y="103"/>
                    <a:pt x="234" y="108"/>
                    <a:pt x="241" y="112"/>
                  </a:cubicBezTo>
                  <a:cubicBezTo>
                    <a:pt x="244" y="113"/>
                    <a:pt x="247" y="114"/>
                    <a:pt x="249" y="114"/>
                  </a:cubicBezTo>
                  <a:cubicBezTo>
                    <a:pt x="254" y="114"/>
                    <a:pt x="259" y="112"/>
                    <a:pt x="262" y="109"/>
                  </a:cubicBezTo>
                  <a:cubicBezTo>
                    <a:pt x="267" y="103"/>
                    <a:pt x="267" y="95"/>
                    <a:pt x="257" y="81"/>
                  </a:cubicBezTo>
                  <a:cubicBezTo>
                    <a:pt x="247" y="72"/>
                    <a:pt x="232" y="55"/>
                    <a:pt x="214" y="44"/>
                  </a:cubicBezTo>
                  <a:cubicBezTo>
                    <a:pt x="172" y="18"/>
                    <a:pt x="128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4" name="Freeform 519"/>
            <p:cNvSpPr>
              <a:spLocks/>
            </p:cNvSpPr>
            <p:nvPr/>
          </p:nvSpPr>
          <p:spPr bwMode="auto">
            <a:xfrm>
              <a:off x="-3427413" y="495300"/>
              <a:ext cx="117475" cy="47625"/>
            </a:xfrm>
            <a:custGeom>
              <a:avLst/>
              <a:gdLst>
                <a:gd name="T0" fmla="*/ 60 w 164"/>
                <a:gd name="T1" fmla="*/ 0 h 67"/>
                <a:gd name="T2" fmla="*/ 5 w 164"/>
                <a:gd name="T3" fmla="*/ 17 h 67"/>
                <a:gd name="T4" fmla="*/ 1 w 164"/>
                <a:gd name="T5" fmla="*/ 27 h 67"/>
                <a:gd name="T6" fmla="*/ 11 w 164"/>
                <a:gd name="T7" fmla="*/ 40 h 67"/>
                <a:gd name="T8" fmla="*/ 23 w 164"/>
                <a:gd name="T9" fmla="*/ 41 h 67"/>
                <a:gd name="T10" fmla="*/ 33 w 164"/>
                <a:gd name="T11" fmla="*/ 39 h 67"/>
                <a:gd name="T12" fmla="*/ 58 w 164"/>
                <a:gd name="T13" fmla="*/ 31 h 67"/>
                <a:gd name="T14" fmla="*/ 84 w 164"/>
                <a:gd name="T15" fmla="*/ 36 h 67"/>
                <a:gd name="T16" fmla="*/ 124 w 164"/>
                <a:gd name="T17" fmla="*/ 59 h 67"/>
                <a:gd name="T18" fmla="*/ 140 w 164"/>
                <a:gd name="T19" fmla="*/ 67 h 67"/>
                <a:gd name="T20" fmla="*/ 154 w 164"/>
                <a:gd name="T21" fmla="*/ 62 h 67"/>
                <a:gd name="T22" fmla="*/ 156 w 164"/>
                <a:gd name="T23" fmla="*/ 39 h 67"/>
                <a:gd name="T24" fmla="*/ 132 w 164"/>
                <a:gd name="T25" fmla="*/ 22 h 67"/>
                <a:gd name="T26" fmla="*/ 110 w 164"/>
                <a:gd name="T27" fmla="*/ 13 h 67"/>
                <a:gd name="T28" fmla="*/ 60 w 164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67">
                  <a:moveTo>
                    <a:pt x="60" y="0"/>
                  </a:moveTo>
                  <a:cubicBezTo>
                    <a:pt x="42" y="0"/>
                    <a:pt x="24" y="5"/>
                    <a:pt x="5" y="17"/>
                  </a:cubicBezTo>
                  <a:cubicBezTo>
                    <a:pt x="5" y="18"/>
                    <a:pt x="0" y="23"/>
                    <a:pt x="1" y="27"/>
                  </a:cubicBezTo>
                  <a:cubicBezTo>
                    <a:pt x="2" y="32"/>
                    <a:pt x="7" y="38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0" y="41"/>
                    <a:pt x="33" y="39"/>
                  </a:cubicBezTo>
                  <a:cubicBezTo>
                    <a:pt x="41" y="33"/>
                    <a:pt x="49" y="31"/>
                    <a:pt x="58" y="31"/>
                  </a:cubicBezTo>
                  <a:cubicBezTo>
                    <a:pt x="66" y="31"/>
                    <a:pt x="75" y="33"/>
                    <a:pt x="84" y="36"/>
                  </a:cubicBezTo>
                  <a:cubicBezTo>
                    <a:pt x="100" y="40"/>
                    <a:pt x="112" y="48"/>
                    <a:pt x="124" y="59"/>
                  </a:cubicBezTo>
                  <a:cubicBezTo>
                    <a:pt x="129" y="64"/>
                    <a:pt x="135" y="67"/>
                    <a:pt x="140" y="67"/>
                  </a:cubicBezTo>
                  <a:cubicBezTo>
                    <a:pt x="145" y="67"/>
                    <a:pt x="149" y="65"/>
                    <a:pt x="154" y="62"/>
                  </a:cubicBezTo>
                  <a:cubicBezTo>
                    <a:pt x="162" y="57"/>
                    <a:pt x="164" y="46"/>
                    <a:pt x="156" y="39"/>
                  </a:cubicBezTo>
                  <a:cubicBezTo>
                    <a:pt x="149" y="33"/>
                    <a:pt x="140" y="27"/>
                    <a:pt x="132" y="22"/>
                  </a:cubicBezTo>
                  <a:cubicBezTo>
                    <a:pt x="125" y="18"/>
                    <a:pt x="117" y="16"/>
                    <a:pt x="110" y="13"/>
                  </a:cubicBezTo>
                  <a:cubicBezTo>
                    <a:pt x="93" y="5"/>
                    <a:pt x="77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5" name="Freeform 520"/>
            <p:cNvSpPr>
              <a:spLocks/>
            </p:cNvSpPr>
            <p:nvPr/>
          </p:nvSpPr>
          <p:spPr bwMode="auto">
            <a:xfrm>
              <a:off x="-493713" y="-333376"/>
              <a:ext cx="455613" cy="165100"/>
            </a:xfrm>
            <a:custGeom>
              <a:avLst/>
              <a:gdLst>
                <a:gd name="T0" fmla="*/ 540 w 640"/>
                <a:gd name="T1" fmla="*/ 0 h 233"/>
                <a:gd name="T2" fmla="*/ 516 w 640"/>
                <a:gd name="T3" fmla="*/ 3 h 233"/>
                <a:gd name="T4" fmla="*/ 415 w 640"/>
                <a:gd name="T5" fmla="*/ 15 h 233"/>
                <a:gd name="T6" fmla="*/ 345 w 640"/>
                <a:gd name="T7" fmla="*/ 27 h 233"/>
                <a:gd name="T8" fmla="*/ 246 w 640"/>
                <a:gd name="T9" fmla="*/ 59 h 233"/>
                <a:gd name="T10" fmla="*/ 157 w 640"/>
                <a:gd name="T11" fmla="*/ 96 h 233"/>
                <a:gd name="T12" fmla="*/ 76 w 640"/>
                <a:gd name="T13" fmla="*/ 142 h 233"/>
                <a:gd name="T14" fmla="*/ 10 w 640"/>
                <a:gd name="T15" fmla="*/ 202 h 233"/>
                <a:gd name="T16" fmla="*/ 2 w 640"/>
                <a:gd name="T17" fmla="*/ 220 h 233"/>
                <a:gd name="T18" fmla="*/ 14 w 640"/>
                <a:gd name="T19" fmla="*/ 233 h 233"/>
                <a:gd name="T20" fmla="*/ 17 w 640"/>
                <a:gd name="T21" fmla="*/ 232 h 233"/>
                <a:gd name="T22" fmla="*/ 35 w 640"/>
                <a:gd name="T23" fmla="*/ 219 h 233"/>
                <a:gd name="T24" fmla="*/ 98 w 640"/>
                <a:gd name="T25" fmla="*/ 165 h 233"/>
                <a:gd name="T26" fmla="*/ 207 w 640"/>
                <a:gd name="T27" fmla="*/ 107 h 233"/>
                <a:gd name="T28" fmla="*/ 286 w 640"/>
                <a:gd name="T29" fmla="*/ 80 h 233"/>
                <a:gd name="T30" fmla="*/ 434 w 640"/>
                <a:gd name="T31" fmla="*/ 47 h 233"/>
                <a:gd name="T32" fmla="*/ 467 w 640"/>
                <a:gd name="T33" fmla="*/ 42 h 233"/>
                <a:gd name="T34" fmla="*/ 535 w 640"/>
                <a:gd name="T35" fmla="*/ 36 h 233"/>
                <a:gd name="T36" fmla="*/ 555 w 640"/>
                <a:gd name="T37" fmla="*/ 37 h 233"/>
                <a:gd name="T38" fmla="*/ 605 w 640"/>
                <a:gd name="T39" fmla="*/ 42 h 233"/>
                <a:gd name="T40" fmla="*/ 610 w 640"/>
                <a:gd name="T41" fmla="*/ 43 h 233"/>
                <a:gd name="T42" fmla="*/ 633 w 640"/>
                <a:gd name="T43" fmla="*/ 33 h 233"/>
                <a:gd name="T44" fmla="*/ 631 w 640"/>
                <a:gd name="T45" fmla="*/ 5 h 233"/>
                <a:gd name="T46" fmla="*/ 587 w 640"/>
                <a:gd name="T47" fmla="*/ 3 h 233"/>
                <a:gd name="T48" fmla="*/ 585 w 640"/>
                <a:gd name="T49" fmla="*/ 3 h 233"/>
                <a:gd name="T50" fmla="*/ 576 w 640"/>
                <a:gd name="T51" fmla="*/ 3 h 233"/>
                <a:gd name="T52" fmla="*/ 567 w 640"/>
                <a:gd name="T53" fmla="*/ 3 h 233"/>
                <a:gd name="T54" fmla="*/ 556 w 640"/>
                <a:gd name="T55" fmla="*/ 2 h 233"/>
                <a:gd name="T56" fmla="*/ 540 w 640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233">
                  <a:moveTo>
                    <a:pt x="540" y="0"/>
                  </a:moveTo>
                  <a:cubicBezTo>
                    <a:pt x="532" y="0"/>
                    <a:pt x="524" y="2"/>
                    <a:pt x="516" y="3"/>
                  </a:cubicBezTo>
                  <a:cubicBezTo>
                    <a:pt x="482" y="7"/>
                    <a:pt x="449" y="11"/>
                    <a:pt x="415" y="15"/>
                  </a:cubicBezTo>
                  <a:cubicBezTo>
                    <a:pt x="392" y="18"/>
                    <a:pt x="368" y="21"/>
                    <a:pt x="345" y="27"/>
                  </a:cubicBezTo>
                  <a:cubicBezTo>
                    <a:pt x="312" y="36"/>
                    <a:pt x="279" y="47"/>
                    <a:pt x="246" y="59"/>
                  </a:cubicBezTo>
                  <a:cubicBezTo>
                    <a:pt x="216" y="70"/>
                    <a:pt x="185" y="82"/>
                    <a:pt x="157" y="96"/>
                  </a:cubicBezTo>
                  <a:cubicBezTo>
                    <a:pt x="129" y="109"/>
                    <a:pt x="102" y="125"/>
                    <a:pt x="76" y="142"/>
                  </a:cubicBezTo>
                  <a:cubicBezTo>
                    <a:pt x="51" y="159"/>
                    <a:pt x="27" y="178"/>
                    <a:pt x="10" y="202"/>
                  </a:cubicBezTo>
                  <a:cubicBezTo>
                    <a:pt x="6" y="208"/>
                    <a:pt x="4" y="214"/>
                    <a:pt x="2" y="220"/>
                  </a:cubicBezTo>
                  <a:cubicBezTo>
                    <a:pt x="0" y="226"/>
                    <a:pt x="7" y="233"/>
                    <a:pt x="14" y="233"/>
                  </a:cubicBezTo>
                  <a:cubicBezTo>
                    <a:pt x="15" y="233"/>
                    <a:pt x="16" y="233"/>
                    <a:pt x="17" y="232"/>
                  </a:cubicBezTo>
                  <a:cubicBezTo>
                    <a:pt x="24" y="229"/>
                    <a:pt x="31" y="224"/>
                    <a:pt x="35" y="219"/>
                  </a:cubicBezTo>
                  <a:cubicBezTo>
                    <a:pt x="52" y="196"/>
                    <a:pt x="74" y="180"/>
                    <a:pt x="98" y="165"/>
                  </a:cubicBezTo>
                  <a:cubicBezTo>
                    <a:pt x="133" y="144"/>
                    <a:pt x="167" y="121"/>
                    <a:pt x="207" y="107"/>
                  </a:cubicBezTo>
                  <a:cubicBezTo>
                    <a:pt x="233" y="98"/>
                    <a:pt x="260" y="89"/>
                    <a:pt x="286" y="80"/>
                  </a:cubicBezTo>
                  <a:cubicBezTo>
                    <a:pt x="334" y="62"/>
                    <a:pt x="382" y="51"/>
                    <a:pt x="434" y="47"/>
                  </a:cubicBezTo>
                  <a:cubicBezTo>
                    <a:pt x="445" y="46"/>
                    <a:pt x="456" y="44"/>
                    <a:pt x="467" y="42"/>
                  </a:cubicBezTo>
                  <a:cubicBezTo>
                    <a:pt x="490" y="38"/>
                    <a:pt x="513" y="36"/>
                    <a:pt x="535" y="36"/>
                  </a:cubicBezTo>
                  <a:cubicBezTo>
                    <a:pt x="542" y="36"/>
                    <a:pt x="548" y="37"/>
                    <a:pt x="555" y="37"/>
                  </a:cubicBezTo>
                  <a:cubicBezTo>
                    <a:pt x="572" y="38"/>
                    <a:pt x="589" y="40"/>
                    <a:pt x="605" y="42"/>
                  </a:cubicBezTo>
                  <a:cubicBezTo>
                    <a:pt x="607" y="42"/>
                    <a:pt x="609" y="43"/>
                    <a:pt x="610" y="43"/>
                  </a:cubicBezTo>
                  <a:cubicBezTo>
                    <a:pt x="619" y="43"/>
                    <a:pt x="626" y="39"/>
                    <a:pt x="633" y="33"/>
                  </a:cubicBezTo>
                  <a:cubicBezTo>
                    <a:pt x="640" y="25"/>
                    <a:pt x="638" y="17"/>
                    <a:pt x="631" y="5"/>
                  </a:cubicBezTo>
                  <a:cubicBezTo>
                    <a:pt x="616" y="4"/>
                    <a:pt x="601" y="3"/>
                    <a:pt x="587" y="3"/>
                  </a:cubicBezTo>
                  <a:cubicBezTo>
                    <a:pt x="586" y="3"/>
                    <a:pt x="585" y="3"/>
                    <a:pt x="585" y="3"/>
                  </a:cubicBezTo>
                  <a:cubicBezTo>
                    <a:pt x="582" y="3"/>
                    <a:pt x="579" y="3"/>
                    <a:pt x="576" y="3"/>
                  </a:cubicBezTo>
                  <a:cubicBezTo>
                    <a:pt x="573" y="3"/>
                    <a:pt x="570" y="3"/>
                    <a:pt x="567" y="3"/>
                  </a:cubicBezTo>
                  <a:cubicBezTo>
                    <a:pt x="563" y="3"/>
                    <a:pt x="560" y="3"/>
                    <a:pt x="556" y="2"/>
                  </a:cubicBezTo>
                  <a:cubicBezTo>
                    <a:pt x="551" y="1"/>
                    <a:pt x="546" y="0"/>
                    <a:pt x="5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6" name="Freeform 521"/>
            <p:cNvSpPr>
              <a:spLocks/>
            </p:cNvSpPr>
            <p:nvPr/>
          </p:nvSpPr>
          <p:spPr bwMode="auto">
            <a:xfrm>
              <a:off x="-412750" y="-233363"/>
              <a:ext cx="385763" cy="149225"/>
            </a:xfrm>
            <a:custGeom>
              <a:avLst/>
              <a:gdLst>
                <a:gd name="T0" fmla="*/ 456 w 544"/>
                <a:gd name="T1" fmla="*/ 0 h 211"/>
                <a:gd name="T2" fmla="*/ 411 w 544"/>
                <a:gd name="T3" fmla="*/ 2 h 211"/>
                <a:gd name="T4" fmla="*/ 366 w 544"/>
                <a:gd name="T5" fmla="*/ 4 h 211"/>
                <a:gd name="T6" fmla="*/ 365 w 544"/>
                <a:gd name="T7" fmla="*/ 4 h 211"/>
                <a:gd name="T8" fmla="*/ 365 w 544"/>
                <a:gd name="T9" fmla="*/ 4 h 211"/>
                <a:gd name="T10" fmla="*/ 258 w 544"/>
                <a:gd name="T11" fmla="*/ 16 h 211"/>
                <a:gd name="T12" fmla="*/ 225 w 544"/>
                <a:gd name="T13" fmla="*/ 24 h 211"/>
                <a:gd name="T14" fmla="*/ 196 w 544"/>
                <a:gd name="T15" fmla="*/ 33 h 211"/>
                <a:gd name="T16" fmla="*/ 49 w 544"/>
                <a:gd name="T17" fmla="*/ 115 h 211"/>
                <a:gd name="T18" fmla="*/ 6 w 544"/>
                <a:gd name="T19" fmla="*/ 173 h 211"/>
                <a:gd name="T20" fmla="*/ 0 w 544"/>
                <a:gd name="T21" fmla="*/ 199 h 211"/>
                <a:gd name="T22" fmla="*/ 15 w 544"/>
                <a:gd name="T23" fmla="*/ 211 h 211"/>
                <a:gd name="T24" fmla="*/ 21 w 544"/>
                <a:gd name="T25" fmla="*/ 209 h 211"/>
                <a:gd name="T26" fmla="*/ 39 w 544"/>
                <a:gd name="T27" fmla="*/ 187 h 211"/>
                <a:gd name="T28" fmla="*/ 68 w 544"/>
                <a:gd name="T29" fmla="*/ 144 h 211"/>
                <a:gd name="T30" fmla="*/ 87 w 544"/>
                <a:gd name="T31" fmla="*/ 126 h 211"/>
                <a:gd name="T32" fmla="*/ 158 w 544"/>
                <a:gd name="T33" fmla="*/ 83 h 211"/>
                <a:gd name="T34" fmla="*/ 186 w 544"/>
                <a:gd name="T35" fmla="*/ 72 h 211"/>
                <a:gd name="T36" fmla="*/ 241 w 544"/>
                <a:gd name="T37" fmla="*/ 56 h 211"/>
                <a:gd name="T38" fmla="*/ 258 w 544"/>
                <a:gd name="T39" fmla="*/ 54 h 211"/>
                <a:gd name="T40" fmla="*/ 440 w 544"/>
                <a:gd name="T41" fmla="*/ 34 h 211"/>
                <a:gd name="T42" fmla="*/ 457 w 544"/>
                <a:gd name="T43" fmla="*/ 34 h 211"/>
                <a:gd name="T44" fmla="*/ 511 w 544"/>
                <a:gd name="T45" fmla="*/ 40 h 211"/>
                <a:gd name="T46" fmla="*/ 519 w 544"/>
                <a:gd name="T47" fmla="*/ 41 h 211"/>
                <a:gd name="T48" fmla="*/ 528 w 544"/>
                <a:gd name="T49" fmla="*/ 41 h 211"/>
                <a:gd name="T50" fmla="*/ 543 w 544"/>
                <a:gd name="T51" fmla="*/ 23 h 211"/>
                <a:gd name="T52" fmla="*/ 539 w 544"/>
                <a:gd name="T53" fmla="*/ 6 h 211"/>
                <a:gd name="T54" fmla="*/ 538 w 544"/>
                <a:gd name="T55" fmla="*/ 6 h 211"/>
                <a:gd name="T56" fmla="*/ 528 w 544"/>
                <a:gd name="T57" fmla="*/ 6 h 211"/>
                <a:gd name="T58" fmla="*/ 520 w 544"/>
                <a:gd name="T59" fmla="*/ 7 h 211"/>
                <a:gd name="T60" fmla="*/ 508 w 544"/>
                <a:gd name="T61" fmla="*/ 5 h 211"/>
                <a:gd name="T62" fmla="*/ 456 w 544"/>
                <a:gd name="T6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4" h="211">
                  <a:moveTo>
                    <a:pt x="456" y="0"/>
                  </a:moveTo>
                  <a:cubicBezTo>
                    <a:pt x="441" y="0"/>
                    <a:pt x="426" y="1"/>
                    <a:pt x="411" y="2"/>
                  </a:cubicBezTo>
                  <a:cubicBezTo>
                    <a:pt x="396" y="3"/>
                    <a:pt x="381" y="4"/>
                    <a:pt x="366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29" y="4"/>
                    <a:pt x="294" y="16"/>
                    <a:pt x="258" y="16"/>
                  </a:cubicBezTo>
                  <a:cubicBezTo>
                    <a:pt x="247" y="17"/>
                    <a:pt x="236" y="21"/>
                    <a:pt x="225" y="24"/>
                  </a:cubicBezTo>
                  <a:cubicBezTo>
                    <a:pt x="215" y="27"/>
                    <a:pt x="206" y="30"/>
                    <a:pt x="196" y="33"/>
                  </a:cubicBezTo>
                  <a:cubicBezTo>
                    <a:pt x="141" y="51"/>
                    <a:pt x="90" y="75"/>
                    <a:pt x="49" y="115"/>
                  </a:cubicBezTo>
                  <a:cubicBezTo>
                    <a:pt x="31" y="132"/>
                    <a:pt x="16" y="152"/>
                    <a:pt x="6" y="173"/>
                  </a:cubicBezTo>
                  <a:cubicBezTo>
                    <a:pt x="2" y="181"/>
                    <a:pt x="1" y="190"/>
                    <a:pt x="0" y="199"/>
                  </a:cubicBezTo>
                  <a:cubicBezTo>
                    <a:pt x="0" y="205"/>
                    <a:pt x="8" y="211"/>
                    <a:pt x="15" y="211"/>
                  </a:cubicBezTo>
                  <a:cubicBezTo>
                    <a:pt x="17" y="211"/>
                    <a:pt x="19" y="210"/>
                    <a:pt x="21" y="209"/>
                  </a:cubicBezTo>
                  <a:cubicBezTo>
                    <a:pt x="31" y="204"/>
                    <a:pt x="36" y="197"/>
                    <a:pt x="39" y="187"/>
                  </a:cubicBezTo>
                  <a:cubicBezTo>
                    <a:pt x="43" y="169"/>
                    <a:pt x="53" y="155"/>
                    <a:pt x="68" y="144"/>
                  </a:cubicBezTo>
                  <a:cubicBezTo>
                    <a:pt x="75" y="139"/>
                    <a:pt x="81" y="132"/>
                    <a:pt x="87" y="126"/>
                  </a:cubicBezTo>
                  <a:cubicBezTo>
                    <a:pt x="107" y="106"/>
                    <a:pt x="131" y="93"/>
                    <a:pt x="158" y="83"/>
                  </a:cubicBezTo>
                  <a:cubicBezTo>
                    <a:pt x="167" y="79"/>
                    <a:pt x="177" y="76"/>
                    <a:pt x="186" y="72"/>
                  </a:cubicBezTo>
                  <a:cubicBezTo>
                    <a:pt x="203" y="63"/>
                    <a:pt x="222" y="59"/>
                    <a:pt x="241" y="56"/>
                  </a:cubicBezTo>
                  <a:cubicBezTo>
                    <a:pt x="247" y="56"/>
                    <a:pt x="252" y="55"/>
                    <a:pt x="258" y="54"/>
                  </a:cubicBezTo>
                  <a:cubicBezTo>
                    <a:pt x="317" y="38"/>
                    <a:pt x="378" y="36"/>
                    <a:pt x="440" y="34"/>
                  </a:cubicBezTo>
                  <a:cubicBezTo>
                    <a:pt x="445" y="34"/>
                    <a:pt x="451" y="34"/>
                    <a:pt x="457" y="34"/>
                  </a:cubicBezTo>
                  <a:cubicBezTo>
                    <a:pt x="475" y="34"/>
                    <a:pt x="493" y="35"/>
                    <a:pt x="511" y="40"/>
                  </a:cubicBezTo>
                  <a:cubicBezTo>
                    <a:pt x="513" y="41"/>
                    <a:pt x="516" y="41"/>
                    <a:pt x="519" y="41"/>
                  </a:cubicBezTo>
                  <a:cubicBezTo>
                    <a:pt x="522" y="41"/>
                    <a:pt x="525" y="41"/>
                    <a:pt x="528" y="41"/>
                  </a:cubicBezTo>
                  <a:cubicBezTo>
                    <a:pt x="538" y="39"/>
                    <a:pt x="544" y="33"/>
                    <a:pt x="543" y="23"/>
                  </a:cubicBezTo>
                  <a:cubicBezTo>
                    <a:pt x="543" y="18"/>
                    <a:pt x="541" y="12"/>
                    <a:pt x="539" y="6"/>
                  </a:cubicBezTo>
                  <a:cubicBezTo>
                    <a:pt x="539" y="6"/>
                    <a:pt x="538" y="6"/>
                    <a:pt x="538" y="6"/>
                  </a:cubicBezTo>
                  <a:cubicBezTo>
                    <a:pt x="535" y="6"/>
                    <a:pt x="531" y="6"/>
                    <a:pt x="528" y="6"/>
                  </a:cubicBezTo>
                  <a:cubicBezTo>
                    <a:pt x="525" y="6"/>
                    <a:pt x="522" y="7"/>
                    <a:pt x="520" y="7"/>
                  </a:cubicBezTo>
                  <a:cubicBezTo>
                    <a:pt x="515" y="7"/>
                    <a:pt x="512" y="6"/>
                    <a:pt x="508" y="5"/>
                  </a:cubicBezTo>
                  <a:cubicBezTo>
                    <a:pt x="490" y="1"/>
                    <a:pt x="473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7" name="Freeform 522"/>
            <p:cNvSpPr>
              <a:spLocks/>
            </p:cNvSpPr>
            <p:nvPr/>
          </p:nvSpPr>
          <p:spPr bwMode="auto">
            <a:xfrm>
              <a:off x="-117475" y="165100"/>
              <a:ext cx="111125" cy="106363"/>
            </a:xfrm>
            <a:custGeom>
              <a:avLst/>
              <a:gdLst>
                <a:gd name="T0" fmla="*/ 85 w 156"/>
                <a:gd name="T1" fmla="*/ 0 h 149"/>
                <a:gd name="T2" fmla="*/ 49 w 156"/>
                <a:gd name="T3" fmla="*/ 16 h 149"/>
                <a:gd name="T4" fmla="*/ 0 w 156"/>
                <a:gd name="T5" fmla="*/ 60 h 149"/>
                <a:gd name="T6" fmla="*/ 0 w 156"/>
                <a:gd name="T7" fmla="*/ 80 h 149"/>
                <a:gd name="T8" fmla="*/ 78 w 156"/>
                <a:gd name="T9" fmla="*/ 149 h 149"/>
                <a:gd name="T10" fmla="*/ 106 w 156"/>
                <a:gd name="T11" fmla="*/ 145 h 149"/>
                <a:gd name="T12" fmla="*/ 135 w 156"/>
                <a:gd name="T13" fmla="*/ 124 h 149"/>
                <a:gd name="T14" fmla="*/ 138 w 156"/>
                <a:gd name="T15" fmla="*/ 32 h 149"/>
                <a:gd name="T16" fmla="*/ 85 w 156"/>
                <a:gd name="T1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49">
                  <a:moveTo>
                    <a:pt x="85" y="0"/>
                  </a:moveTo>
                  <a:cubicBezTo>
                    <a:pt x="72" y="0"/>
                    <a:pt x="60" y="5"/>
                    <a:pt x="49" y="16"/>
                  </a:cubicBezTo>
                  <a:cubicBezTo>
                    <a:pt x="34" y="32"/>
                    <a:pt x="18" y="46"/>
                    <a:pt x="0" y="60"/>
                  </a:cubicBezTo>
                  <a:cubicBezTo>
                    <a:pt x="0" y="69"/>
                    <a:pt x="0" y="74"/>
                    <a:pt x="0" y="80"/>
                  </a:cubicBezTo>
                  <a:cubicBezTo>
                    <a:pt x="5" y="130"/>
                    <a:pt x="40" y="149"/>
                    <a:pt x="78" y="149"/>
                  </a:cubicBezTo>
                  <a:cubicBezTo>
                    <a:pt x="88" y="149"/>
                    <a:pt x="97" y="147"/>
                    <a:pt x="106" y="145"/>
                  </a:cubicBezTo>
                  <a:cubicBezTo>
                    <a:pt x="117" y="143"/>
                    <a:pt x="129" y="134"/>
                    <a:pt x="135" y="124"/>
                  </a:cubicBezTo>
                  <a:cubicBezTo>
                    <a:pt x="155" y="95"/>
                    <a:pt x="156" y="64"/>
                    <a:pt x="138" y="32"/>
                  </a:cubicBezTo>
                  <a:cubicBezTo>
                    <a:pt x="127" y="14"/>
                    <a:pt x="106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8" name="Freeform 523"/>
            <p:cNvSpPr>
              <a:spLocks/>
            </p:cNvSpPr>
            <p:nvPr/>
          </p:nvSpPr>
          <p:spPr bwMode="auto">
            <a:xfrm>
              <a:off x="-349250" y="-138113"/>
              <a:ext cx="317500" cy="133350"/>
            </a:xfrm>
            <a:custGeom>
              <a:avLst/>
              <a:gdLst>
                <a:gd name="T0" fmla="*/ 346 w 448"/>
                <a:gd name="T1" fmla="*/ 0 h 188"/>
                <a:gd name="T2" fmla="*/ 271 w 448"/>
                <a:gd name="T3" fmla="*/ 9 h 188"/>
                <a:gd name="T4" fmla="*/ 212 w 448"/>
                <a:gd name="T5" fmla="*/ 24 h 188"/>
                <a:gd name="T6" fmla="*/ 137 w 448"/>
                <a:gd name="T7" fmla="*/ 53 h 188"/>
                <a:gd name="T8" fmla="*/ 42 w 448"/>
                <a:gd name="T9" fmla="*/ 107 h 188"/>
                <a:gd name="T10" fmla="*/ 4 w 448"/>
                <a:gd name="T11" fmla="*/ 160 h 188"/>
                <a:gd name="T12" fmla="*/ 2 w 448"/>
                <a:gd name="T13" fmla="*/ 170 h 188"/>
                <a:gd name="T14" fmla="*/ 8 w 448"/>
                <a:gd name="T15" fmla="*/ 187 h 188"/>
                <a:gd name="T16" fmla="*/ 15 w 448"/>
                <a:gd name="T17" fmla="*/ 188 h 188"/>
                <a:gd name="T18" fmla="*/ 30 w 448"/>
                <a:gd name="T19" fmla="*/ 182 h 188"/>
                <a:gd name="T20" fmla="*/ 34 w 448"/>
                <a:gd name="T21" fmla="*/ 174 h 188"/>
                <a:gd name="T22" fmla="*/ 89 w 448"/>
                <a:gd name="T23" fmla="*/ 109 h 188"/>
                <a:gd name="T24" fmla="*/ 177 w 448"/>
                <a:gd name="T25" fmla="*/ 68 h 188"/>
                <a:gd name="T26" fmla="*/ 251 w 448"/>
                <a:gd name="T27" fmla="*/ 47 h 188"/>
                <a:gd name="T28" fmla="*/ 345 w 448"/>
                <a:gd name="T29" fmla="*/ 32 h 188"/>
                <a:gd name="T30" fmla="*/ 416 w 448"/>
                <a:gd name="T31" fmla="*/ 41 h 188"/>
                <a:gd name="T32" fmla="*/ 429 w 448"/>
                <a:gd name="T33" fmla="*/ 44 h 188"/>
                <a:gd name="T34" fmla="*/ 430 w 448"/>
                <a:gd name="T35" fmla="*/ 44 h 188"/>
                <a:gd name="T36" fmla="*/ 447 w 448"/>
                <a:gd name="T37" fmla="*/ 28 h 188"/>
                <a:gd name="T38" fmla="*/ 436 w 448"/>
                <a:gd name="T39" fmla="*/ 9 h 188"/>
                <a:gd name="T40" fmla="*/ 413 w 448"/>
                <a:gd name="T41" fmla="*/ 5 h 188"/>
                <a:gd name="T42" fmla="*/ 372 w 448"/>
                <a:gd name="T43" fmla="*/ 2 h 188"/>
                <a:gd name="T44" fmla="*/ 346 w 448"/>
                <a:gd name="T4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" h="188">
                  <a:moveTo>
                    <a:pt x="346" y="0"/>
                  </a:moveTo>
                  <a:cubicBezTo>
                    <a:pt x="321" y="0"/>
                    <a:pt x="296" y="5"/>
                    <a:pt x="271" y="9"/>
                  </a:cubicBezTo>
                  <a:cubicBezTo>
                    <a:pt x="251" y="13"/>
                    <a:pt x="231" y="18"/>
                    <a:pt x="212" y="24"/>
                  </a:cubicBezTo>
                  <a:cubicBezTo>
                    <a:pt x="187" y="33"/>
                    <a:pt x="163" y="45"/>
                    <a:pt x="137" y="53"/>
                  </a:cubicBezTo>
                  <a:cubicBezTo>
                    <a:pt x="100" y="63"/>
                    <a:pt x="70" y="84"/>
                    <a:pt x="42" y="107"/>
                  </a:cubicBezTo>
                  <a:cubicBezTo>
                    <a:pt x="24" y="121"/>
                    <a:pt x="12" y="139"/>
                    <a:pt x="4" y="160"/>
                  </a:cubicBezTo>
                  <a:cubicBezTo>
                    <a:pt x="3" y="163"/>
                    <a:pt x="2" y="167"/>
                    <a:pt x="2" y="170"/>
                  </a:cubicBezTo>
                  <a:cubicBezTo>
                    <a:pt x="0" y="176"/>
                    <a:pt x="0" y="183"/>
                    <a:pt x="8" y="187"/>
                  </a:cubicBezTo>
                  <a:cubicBezTo>
                    <a:pt x="10" y="188"/>
                    <a:pt x="12" y="188"/>
                    <a:pt x="15" y="188"/>
                  </a:cubicBezTo>
                  <a:cubicBezTo>
                    <a:pt x="21" y="188"/>
                    <a:pt x="27" y="186"/>
                    <a:pt x="30" y="182"/>
                  </a:cubicBezTo>
                  <a:cubicBezTo>
                    <a:pt x="32" y="179"/>
                    <a:pt x="33" y="177"/>
                    <a:pt x="34" y="174"/>
                  </a:cubicBezTo>
                  <a:cubicBezTo>
                    <a:pt x="44" y="145"/>
                    <a:pt x="65" y="126"/>
                    <a:pt x="89" y="109"/>
                  </a:cubicBezTo>
                  <a:cubicBezTo>
                    <a:pt x="116" y="91"/>
                    <a:pt x="145" y="77"/>
                    <a:pt x="177" y="68"/>
                  </a:cubicBezTo>
                  <a:cubicBezTo>
                    <a:pt x="202" y="60"/>
                    <a:pt x="227" y="54"/>
                    <a:pt x="251" y="47"/>
                  </a:cubicBezTo>
                  <a:cubicBezTo>
                    <a:pt x="282" y="37"/>
                    <a:pt x="314" y="32"/>
                    <a:pt x="345" y="32"/>
                  </a:cubicBezTo>
                  <a:cubicBezTo>
                    <a:pt x="368" y="32"/>
                    <a:pt x="392" y="35"/>
                    <a:pt x="416" y="41"/>
                  </a:cubicBezTo>
                  <a:cubicBezTo>
                    <a:pt x="420" y="42"/>
                    <a:pt x="424" y="44"/>
                    <a:pt x="429" y="44"/>
                  </a:cubicBezTo>
                  <a:cubicBezTo>
                    <a:pt x="429" y="44"/>
                    <a:pt x="429" y="44"/>
                    <a:pt x="430" y="44"/>
                  </a:cubicBezTo>
                  <a:cubicBezTo>
                    <a:pt x="437" y="44"/>
                    <a:pt x="446" y="36"/>
                    <a:pt x="447" y="28"/>
                  </a:cubicBezTo>
                  <a:cubicBezTo>
                    <a:pt x="448" y="19"/>
                    <a:pt x="444" y="11"/>
                    <a:pt x="436" y="9"/>
                  </a:cubicBezTo>
                  <a:cubicBezTo>
                    <a:pt x="429" y="7"/>
                    <a:pt x="421" y="5"/>
                    <a:pt x="413" y="5"/>
                  </a:cubicBezTo>
                  <a:cubicBezTo>
                    <a:pt x="399" y="4"/>
                    <a:pt x="386" y="5"/>
                    <a:pt x="372" y="2"/>
                  </a:cubicBezTo>
                  <a:cubicBezTo>
                    <a:pt x="363" y="1"/>
                    <a:pt x="355" y="0"/>
                    <a:pt x="3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9" name="Freeform 524"/>
            <p:cNvSpPr>
              <a:spLocks/>
            </p:cNvSpPr>
            <p:nvPr/>
          </p:nvSpPr>
          <p:spPr bwMode="auto">
            <a:xfrm>
              <a:off x="-292100" y="-52388"/>
              <a:ext cx="249238" cy="112713"/>
            </a:xfrm>
            <a:custGeom>
              <a:avLst/>
              <a:gdLst>
                <a:gd name="T0" fmla="*/ 324 w 349"/>
                <a:gd name="T1" fmla="*/ 0 h 158"/>
                <a:gd name="T2" fmla="*/ 322 w 349"/>
                <a:gd name="T3" fmla="*/ 0 h 158"/>
                <a:gd name="T4" fmla="*/ 191 w 349"/>
                <a:gd name="T5" fmla="*/ 19 h 158"/>
                <a:gd name="T6" fmla="*/ 145 w 349"/>
                <a:gd name="T7" fmla="*/ 30 h 158"/>
                <a:gd name="T8" fmla="*/ 117 w 349"/>
                <a:gd name="T9" fmla="*/ 39 h 158"/>
                <a:gd name="T10" fmla="*/ 28 w 349"/>
                <a:gd name="T11" fmla="*/ 104 h 158"/>
                <a:gd name="T12" fmla="*/ 2 w 349"/>
                <a:gd name="T13" fmla="*/ 141 h 158"/>
                <a:gd name="T14" fmla="*/ 3 w 349"/>
                <a:gd name="T15" fmla="*/ 153 h 158"/>
                <a:gd name="T16" fmla="*/ 15 w 349"/>
                <a:gd name="T17" fmla="*/ 158 h 158"/>
                <a:gd name="T18" fmla="*/ 17 w 349"/>
                <a:gd name="T19" fmla="*/ 158 h 158"/>
                <a:gd name="T20" fmla="*/ 35 w 349"/>
                <a:gd name="T21" fmla="*/ 147 h 158"/>
                <a:gd name="T22" fmla="*/ 107 w 349"/>
                <a:gd name="T23" fmla="*/ 79 h 158"/>
                <a:gd name="T24" fmla="*/ 139 w 349"/>
                <a:gd name="T25" fmla="*/ 63 h 158"/>
                <a:gd name="T26" fmla="*/ 205 w 349"/>
                <a:gd name="T27" fmla="*/ 47 h 158"/>
                <a:gd name="T28" fmla="*/ 287 w 349"/>
                <a:gd name="T29" fmla="*/ 34 h 158"/>
                <a:gd name="T30" fmla="*/ 319 w 349"/>
                <a:gd name="T31" fmla="*/ 38 h 158"/>
                <a:gd name="T32" fmla="*/ 325 w 349"/>
                <a:gd name="T33" fmla="*/ 38 h 158"/>
                <a:gd name="T34" fmla="*/ 341 w 349"/>
                <a:gd name="T35" fmla="*/ 32 h 158"/>
                <a:gd name="T36" fmla="*/ 348 w 349"/>
                <a:gd name="T37" fmla="*/ 15 h 158"/>
                <a:gd name="T38" fmla="*/ 337 w 349"/>
                <a:gd name="T39" fmla="*/ 1 h 158"/>
                <a:gd name="T40" fmla="*/ 324 w 349"/>
                <a:gd name="T4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9" h="158">
                  <a:moveTo>
                    <a:pt x="324" y="0"/>
                  </a:moveTo>
                  <a:cubicBezTo>
                    <a:pt x="323" y="0"/>
                    <a:pt x="322" y="0"/>
                    <a:pt x="322" y="0"/>
                  </a:cubicBezTo>
                  <a:cubicBezTo>
                    <a:pt x="278" y="6"/>
                    <a:pt x="233" y="4"/>
                    <a:pt x="191" y="19"/>
                  </a:cubicBezTo>
                  <a:cubicBezTo>
                    <a:pt x="176" y="24"/>
                    <a:pt x="160" y="26"/>
                    <a:pt x="145" y="30"/>
                  </a:cubicBezTo>
                  <a:cubicBezTo>
                    <a:pt x="135" y="32"/>
                    <a:pt x="125" y="34"/>
                    <a:pt x="117" y="39"/>
                  </a:cubicBezTo>
                  <a:cubicBezTo>
                    <a:pt x="85" y="58"/>
                    <a:pt x="53" y="77"/>
                    <a:pt x="28" y="104"/>
                  </a:cubicBezTo>
                  <a:cubicBezTo>
                    <a:pt x="18" y="115"/>
                    <a:pt x="10" y="128"/>
                    <a:pt x="2" y="141"/>
                  </a:cubicBezTo>
                  <a:cubicBezTo>
                    <a:pt x="0" y="144"/>
                    <a:pt x="1" y="151"/>
                    <a:pt x="3" y="153"/>
                  </a:cubicBezTo>
                  <a:cubicBezTo>
                    <a:pt x="6" y="156"/>
                    <a:pt x="11" y="157"/>
                    <a:pt x="15" y="158"/>
                  </a:cubicBezTo>
                  <a:cubicBezTo>
                    <a:pt x="16" y="158"/>
                    <a:pt x="16" y="158"/>
                    <a:pt x="17" y="158"/>
                  </a:cubicBezTo>
                  <a:cubicBezTo>
                    <a:pt x="25" y="158"/>
                    <a:pt x="31" y="153"/>
                    <a:pt x="35" y="147"/>
                  </a:cubicBezTo>
                  <a:cubicBezTo>
                    <a:pt x="53" y="118"/>
                    <a:pt x="82" y="101"/>
                    <a:pt x="107" y="79"/>
                  </a:cubicBezTo>
                  <a:cubicBezTo>
                    <a:pt x="115" y="71"/>
                    <a:pt x="128" y="66"/>
                    <a:pt x="139" y="63"/>
                  </a:cubicBezTo>
                  <a:cubicBezTo>
                    <a:pt x="161" y="56"/>
                    <a:pt x="183" y="51"/>
                    <a:pt x="205" y="47"/>
                  </a:cubicBezTo>
                  <a:cubicBezTo>
                    <a:pt x="232" y="41"/>
                    <a:pt x="259" y="34"/>
                    <a:pt x="287" y="34"/>
                  </a:cubicBezTo>
                  <a:cubicBezTo>
                    <a:pt x="298" y="34"/>
                    <a:pt x="308" y="35"/>
                    <a:pt x="319" y="38"/>
                  </a:cubicBezTo>
                  <a:cubicBezTo>
                    <a:pt x="321" y="38"/>
                    <a:pt x="323" y="38"/>
                    <a:pt x="325" y="38"/>
                  </a:cubicBezTo>
                  <a:cubicBezTo>
                    <a:pt x="331" y="38"/>
                    <a:pt x="337" y="36"/>
                    <a:pt x="341" y="32"/>
                  </a:cubicBezTo>
                  <a:cubicBezTo>
                    <a:pt x="345" y="27"/>
                    <a:pt x="349" y="20"/>
                    <a:pt x="348" y="15"/>
                  </a:cubicBezTo>
                  <a:cubicBezTo>
                    <a:pt x="347" y="10"/>
                    <a:pt x="341" y="5"/>
                    <a:pt x="337" y="1"/>
                  </a:cubicBezTo>
                  <a:cubicBezTo>
                    <a:pt x="332" y="1"/>
                    <a:pt x="328" y="0"/>
                    <a:pt x="3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0" name="Freeform 525"/>
            <p:cNvSpPr>
              <a:spLocks/>
            </p:cNvSpPr>
            <p:nvPr/>
          </p:nvSpPr>
          <p:spPr bwMode="auto">
            <a:xfrm>
              <a:off x="-225425" y="34925"/>
              <a:ext cx="184150" cy="90488"/>
            </a:xfrm>
            <a:custGeom>
              <a:avLst/>
              <a:gdLst>
                <a:gd name="T0" fmla="*/ 199 w 259"/>
                <a:gd name="T1" fmla="*/ 0 h 126"/>
                <a:gd name="T2" fmla="*/ 181 w 259"/>
                <a:gd name="T3" fmla="*/ 1 h 126"/>
                <a:gd name="T4" fmla="*/ 41 w 259"/>
                <a:gd name="T5" fmla="*/ 59 h 126"/>
                <a:gd name="T6" fmla="*/ 3 w 259"/>
                <a:gd name="T7" fmla="*/ 109 h 126"/>
                <a:gd name="T8" fmla="*/ 17 w 259"/>
                <a:gd name="T9" fmla="*/ 126 h 126"/>
                <a:gd name="T10" fmla="*/ 18 w 259"/>
                <a:gd name="T11" fmla="*/ 126 h 126"/>
                <a:gd name="T12" fmla="*/ 39 w 259"/>
                <a:gd name="T13" fmla="*/ 114 h 126"/>
                <a:gd name="T14" fmla="*/ 64 w 259"/>
                <a:gd name="T15" fmla="*/ 80 h 126"/>
                <a:gd name="T16" fmla="*/ 189 w 259"/>
                <a:gd name="T17" fmla="*/ 34 h 126"/>
                <a:gd name="T18" fmla="*/ 221 w 259"/>
                <a:gd name="T19" fmla="*/ 36 h 126"/>
                <a:gd name="T20" fmla="*/ 231 w 259"/>
                <a:gd name="T21" fmla="*/ 37 h 126"/>
                <a:gd name="T22" fmla="*/ 245 w 259"/>
                <a:gd name="T23" fmla="*/ 36 h 126"/>
                <a:gd name="T24" fmla="*/ 259 w 259"/>
                <a:gd name="T25" fmla="*/ 20 h 126"/>
                <a:gd name="T26" fmla="*/ 238 w 259"/>
                <a:gd name="T27" fmla="*/ 2 h 126"/>
                <a:gd name="T28" fmla="*/ 199 w 259"/>
                <a:gd name="T2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126">
                  <a:moveTo>
                    <a:pt x="199" y="0"/>
                  </a:moveTo>
                  <a:cubicBezTo>
                    <a:pt x="193" y="0"/>
                    <a:pt x="187" y="0"/>
                    <a:pt x="181" y="1"/>
                  </a:cubicBezTo>
                  <a:cubicBezTo>
                    <a:pt x="129" y="8"/>
                    <a:pt x="80" y="23"/>
                    <a:pt x="41" y="59"/>
                  </a:cubicBezTo>
                  <a:cubicBezTo>
                    <a:pt x="25" y="74"/>
                    <a:pt x="11" y="89"/>
                    <a:pt x="3" y="109"/>
                  </a:cubicBezTo>
                  <a:cubicBezTo>
                    <a:pt x="0" y="119"/>
                    <a:pt x="6" y="126"/>
                    <a:pt x="17" y="126"/>
                  </a:cubicBezTo>
                  <a:cubicBezTo>
                    <a:pt x="17" y="126"/>
                    <a:pt x="18" y="126"/>
                    <a:pt x="18" y="126"/>
                  </a:cubicBezTo>
                  <a:cubicBezTo>
                    <a:pt x="28" y="126"/>
                    <a:pt x="35" y="123"/>
                    <a:pt x="39" y="114"/>
                  </a:cubicBezTo>
                  <a:cubicBezTo>
                    <a:pt x="45" y="101"/>
                    <a:pt x="53" y="90"/>
                    <a:pt x="64" y="80"/>
                  </a:cubicBezTo>
                  <a:cubicBezTo>
                    <a:pt x="101" y="50"/>
                    <a:pt x="142" y="34"/>
                    <a:pt x="189" y="34"/>
                  </a:cubicBezTo>
                  <a:cubicBezTo>
                    <a:pt x="199" y="34"/>
                    <a:pt x="210" y="35"/>
                    <a:pt x="221" y="36"/>
                  </a:cubicBezTo>
                  <a:cubicBezTo>
                    <a:pt x="224" y="37"/>
                    <a:pt x="228" y="37"/>
                    <a:pt x="231" y="37"/>
                  </a:cubicBezTo>
                  <a:cubicBezTo>
                    <a:pt x="236" y="37"/>
                    <a:pt x="240" y="37"/>
                    <a:pt x="245" y="36"/>
                  </a:cubicBezTo>
                  <a:cubicBezTo>
                    <a:pt x="253" y="35"/>
                    <a:pt x="258" y="28"/>
                    <a:pt x="259" y="20"/>
                  </a:cubicBezTo>
                  <a:cubicBezTo>
                    <a:pt x="259" y="13"/>
                    <a:pt x="254" y="7"/>
                    <a:pt x="238" y="2"/>
                  </a:cubicBezTo>
                  <a:cubicBezTo>
                    <a:pt x="228" y="2"/>
                    <a:pt x="214" y="0"/>
                    <a:pt x="1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1" name="Freeform 526"/>
            <p:cNvSpPr>
              <a:spLocks/>
            </p:cNvSpPr>
            <p:nvPr/>
          </p:nvSpPr>
          <p:spPr bwMode="auto">
            <a:xfrm>
              <a:off x="-155575" y="100012"/>
              <a:ext cx="103188" cy="65088"/>
            </a:xfrm>
            <a:custGeom>
              <a:avLst/>
              <a:gdLst>
                <a:gd name="T0" fmla="*/ 127 w 146"/>
                <a:gd name="T1" fmla="*/ 0 h 93"/>
                <a:gd name="T2" fmla="*/ 101 w 146"/>
                <a:gd name="T3" fmla="*/ 3 h 93"/>
                <a:gd name="T4" fmla="*/ 78 w 146"/>
                <a:gd name="T5" fmla="*/ 9 h 93"/>
                <a:gd name="T6" fmla="*/ 0 w 146"/>
                <a:gd name="T7" fmla="*/ 79 h 93"/>
                <a:gd name="T8" fmla="*/ 3 w 146"/>
                <a:gd name="T9" fmla="*/ 89 h 93"/>
                <a:gd name="T10" fmla="*/ 15 w 146"/>
                <a:gd name="T11" fmla="*/ 93 h 93"/>
                <a:gd name="T12" fmla="*/ 19 w 146"/>
                <a:gd name="T13" fmla="*/ 93 h 93"/>
                <a:gd name="T14" fmla="*/ 35 w 146"/>
                <a:gd name="T15" fmla="*/ 78 h 93"/>
                <a:gd name="T16" fmla="*/ 72 w 146"/>
                <a:gd name="T17" fmla="*/ 44 h 93"/>
                <a:gd name="T18" fmla="*/ 108 w 146"/>
                <a:gd name="T19" fmla="*/ 36 h 93"/>
                <a:gd name="T20" fmla="*/ 118 w 146"/>
                <a:gd name="T21" fmla="*/ 36 h 93"/>
                <a:gd name="T22" fmla="*/ 121 w 146"/>
                <a:gd name="T23" fmla="*/ 36 h 93"/>
                <a:gd name="T24" fmla="*/ 143 w 146"/>
                <a:gd name="T25" fmla="*/ 20 h 93"/>
                <a:gd name="T26" fmla="*/ 131 w 146"/>
                <a:gd name="T27" fmla="*/ 0 h 93"/>
                <a:gd name="T28" fmla="*/ 127 w 146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93">
                  <a:moveTo>
                    <a:pt x="127" y="0"/>
                  </a:moveTo>
                  <a:cubicBezTo>
                    <a:pt x="118" y="0"/>
                    <a:pt x="109" y="1"/>
                    <a:pt x="101" y="3"/>
                  </a:cubicBezTo>
                  <a:cubicBezTo>
                    <a:pt x="93" y="4"/>
                    <a:pt x="86" y="7"/>
                    <a:pt x="78" y="9"/>
                  </a:cubicBezTo>
                  <a:cubicBezTo>
                    <a:pt x="41" y="19"/>
                    <a:pt x="14" y="39"/>
                    <a:pt x="0" y="79"/>
                  </a:cubicBezTo>
                  <a:cubicBezTo>
                    <a:pt x="0" y="80"/>
                    <a:pt x="0" y="87"/>
                    <a:pt x="3" y="89"/>
                  </a:cubicBezTo>
                  <a:cubicBezTo>
                    <a:pt x="6" y="92"/>
                    <a:pt x="11" y="93"/>
                    <a:pt x="15" y="93"/>
                  </a:cubicBezTo>
                  <a:cubicBezTo>
                    <a:pt x="17" y="93"/>
                    <a:pt x="18" y="93"/>
                    <a:pt x="19" y="93"/>
                  </a:cubicBezTo>
                  <a:cubicBezTo>
                    <a:pt x="25" y="90"/>
                    <a:pt x="34" y="84"/>
                    <a:pt x="35" y="78"/>
                  </a:cubicBezTo>
                  <a:cubicBezTo>
                    <a:pt x="41" y="59"/>
                    <a:pt x="55" y="52"/>
                    <a:pt x="72" y="44"/>
                  </a:cubicBezTo>
                  <a:cubicBezTo>
                    <a:pt x="84" y="38"/>
                    <a:pt x="96" y="36"/>
                    <a:pt x="108" y="36"/>
                  </a:cubicBezTo>
                  <a:cubicBezTo>
                    <a:pt x="112" y="36"/>
                    <a:pt x="115" y="36"/>
                    <a:pt x="118" y="36"/>
                  </a:cubicBezTo>
                  <a:cubicBezTo>
                    <a:pt x="119" y="36"/>
                    <a:pt x="120" y="36"/>
                    <a:pt x="121" y="36"/>
                  </a:cubicBezTo>
                  <a:cubicBezTo>
                    <a:pt x="132" y="36"/>
                    <a:pt x="140" y="30"/>
                    <a:pt x="143" y="20"/>
                  </a:cubicBezTo>
                  <a:cubicBezTo>
                    <a:pt x="146" y="11"/>
                    <a:pt x="140" y="0"/>
                    <a:pt x="131" y="0"/>
                  </a:cubicBezTo>
                  <a:cubicBezTo>
                    <a:pt x="130" y="0"/>
                    <a:pt x="128" y="0"/>
                    <a:pt x="1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2" name="Freeform 527"/>
            <p:cNvSpPr>
              <a:spLocks noEditPoints="1"/>
            </p:cNvSpPr>
            <p:nvPr/>
          </p:nvSpPr>
          <p:spPr bwMode="auto">
            <a:xfrm>
              <a:off x="1025525" y="-514351"/>
              <a:ext cx="1200150" cy="957263"/>
            </a:xfrm>
            <a:custGeom>
              <a:avLst/>
              <a:gdLst>
                <a:gd name="T0" fmla="*/ 753 w 1686"/>
                <a:gd name="T1" fmla="*/ 534 h 1345"/>
                <a:gd name="T2" fmla="*/ 769 w 1686"/>
                <a:gd name="T3" fmla="*/ 476 h 1345"/>
                <a:gd name="T4" fmla="*/ 761 w 1686"/>
                <a:gd name="T5" fmla="*/ 535 h 1345"/>
                <a:gd name="T6" fmla="*/ 447 w 1686"/>
                <a:gd name="T7" fmla="*/ 396 h 1345"/>
                <a:gd name="T8" fmla="*/ 615 w 1686"/>
                <a:gd name="T9" fmla="*/ 395 h 1345"/>
                <a:gd name="T10" fmla="*/ 633 w 1686"/>
                <a:gd name="T11" fmla="*/ 342 h 1345"/>
                <a:gd name="T12" fmla="*/ 391 w 1686"/>
                <a:gd name="T13" fmla="*/ 304 h 1345"/>
                <a:gd name="T14" fmla="*/ 346 w 1686"/>
                <a:gd name="T15" fmla="*/ 347 h 1345"/>
                <a:gd name="T16" fmla="*/ 656 w 1686"/>
                <a:gd name="T17" fmla="*/ 342 h 1345"/>
                <a:gd name="T18" fmla="*/ 721 w 1686"/>
                <a:gd name="T19" fmla="*/ 271 h 1345"/>
                <a:gd name="T20" fmla="*/ 640 w 1686"/>
                <a:gd name="T21" fmla="*/ 343 h 1345"/>
                <a:gd name="T22" fmla="*/ 611 w 1686"/>
                <a:gd name="T23" fmla="*/ 308 h 1345"/>
                <a:gd name="T24" fmla="*/ 608 w 1686"/>
                <a:gd name="T25" fmla="*/ 201 h 1345"/>
                <a:gd name="T26" fmla="*/ 591 w 1686"/>
                <a:gd name="T27" fmla="*/ 219 h 1345"/>
                <a:gd name="T28" fmla="*/ 524 w 1686"/>
                <a:gd name="T29" fmla="*/ 246 h 1345"/>
                <a:gd name="T30" fmla="*/ 711 w 1686"/>
                <a:gd name="T31" fmla="*/ 235 h 1345"/>
                <a:gd name="T32" fmla="*/ 605 w 1686"/>
                <a:gd name="T33" fmla="*/ 184 h 1345"/>
                <a:gd name="T34" fmla="*/ 1372 w 1686"/>
                <a:gd name="T35" fmla="*/ 329 h 1345"/>
                <a:gd name="T36" fmla="*/ 1454 w 1686"/>
                <a:gd name="T37" fmla="*/ 0 h 1345"/>
                <a:gd name="T38" fmla="*/ 1160 w 1686"/>
                <a:gd name="T39" fmla="*/ 443 h 1345"/>
                <a:gd name="T40" fmla="*/ 733 w 1686"/>
                <a:gd name="T41" fmla="*/ 229 h 1345"/>
                <a:gd name="T42" fmla="*/ 527 w 1686"/>
                <a:gd name="T43" fmla="*/ 169 h 1345"/>
                <a:gd name="T44" fmla="*/ 467 w 1686"/>
                <a:gd name="T45" fmla="*/ 332 h 1345"/>
                <a:gd name="T46" fmla="*/ 393 w 1686"/>
                <a:gd name="T47" fmla="*/ 287 h 1345"/>
                <a:gd name="T48" fmla="*/ 357 w 1686"/>
                <a:gd name="T49" fmla="*/ 377 h 1345"/>
                <a:gd name="T50" fmla="*/ 426 w 1686"/>
                <a:gd name="T51" fmla="*/ 408 h 1345"/>
                <a:gd name="T52" fmla="*/ 575 w 1686"/>
                <a:gd name="T53" fmla="*/ 471 h 1345"/>
                <a:gd name="T54" fmla="*/ 379 w 1686"/>
                <a:gd name="T55" fmla="*/ 1019 h 1345"/>
                <a:gd name="T56" fmla="*/ 524 w 1686"/>
                <a:gd name="T57" fmla="*/ 1224 h 1345"/>
                <a:gd name="T58" fmla="*/ 532 w 1686"/>
                <a:gd name="T59" fmla="*/ 1180 h 1345"/>
                <a:gd name="T60" fmla="*/ 398 w 1686"/>
                <a:gd name="T61" fmla="*/ 1292 h 1345"/>
                <a:gd name="T62" fmla="*/ 242 w 1686"/>
                <a:gd name="T63" fmla="*/ 1254 h 1345"/>
                <a:gd name="T64" fmla="*/ 66 w 1686"/>
                <a:gd name="T65" fmla="*/ 1093 h 1345"/>
                <a:gd name="T66" fmla="*/ 115 w 1686"/>
                <a:gd name="T67" fmla="*/ 1038 h 1345"/>
                <a:gd name="T68" fmla="*/ 244 w 1686"/>
                <a:gd name="T69" fmla="*/ 1130 h 1345"/>
                <a:gd name="T70" fmla="*/ 494 w 1686"/>
                <a:gd name="T71" fmla="*/ 514 h 1345"/>
                <a:gd name="T72" fmla="*/ 261 w 1686"/>
                <a:gd name="T73" fmla="*/ 1087 h 1345"/>
                <a:gd name="T74" fmla="*/ 142 w 1686"/>
                <a:gd name="T75" fmla="*/ 1052 h 1345"/>
                <a:gd name="T76" fmla="*/ 123 w 1686"/>
                <a:gd name="T77" fmla="*/ 988 h 1345"/>
                <a:gd name="T78" fmla="*/ 54 w 1686"/>
                <a:gd name="T79" fmla="*/ 908 h 1345"/>
                <a:gd name="T80" fmla="*/ 19 w 1686"/>
                <a:gd name="T81" fmla="*/ 1079 h 1345"/>
                <a:gd name="T82" fmla="*/ 108 w 1686"/>
                <a:gd name="T83" fmla="*/ 1189 h 1345"/>
                <a:gd name="T84" fmla="*/ 241 w 1686"/>
                <a:gd name="T85" fmla="*/ 1320 h 1345"/>
                <a:gd name="T86" fmla="*/ 388 w 1686"/>
                <a:gd name="T87" fmla="*/ 1313 h 1345"/>
                <a:gd name="T88" fmla="*/ 541 w 1686"/>
                <a:gd name="T89" fmla="*/ 1332 h 1345"/>
                <a:gd name="T90" fmla="*/ 638 w 1686"/>
                <a:gd name="T91" fmla="*/ 1247 h 1345"/>
                <a:gd name="T92" fmla="*/ 539 w 1686"/>
                <a:gd name="T93" fmla="*/ 1157 h 1345"/>
                <a:gd name="T94" fmla="*/ 397 w 1686"/>
                <a:gd name="T95" fmla="*/ 1184 h 1345"/>
                <a:gd name="T96" fmla="*/ 401 w 1686"/>
                <a:gd name="T97" fmla="*/ 1001 h 1345"/>
                <a:gd name="T98" fmla="*/ 589 w 1686"/>
                <a:gd name="T99" fmla="*/ 500 h 1345"/>
                <a:gd name="T100" fmla="*/ 691 w 1686"/>
                <a:gd name="T101" fmla="*/ 487 h 1345"/>
                <a:gd name="T102" fmla="*/ 736 w 1686"/>
                <a:gd name="T103" fmla="*/ 548 h 1345"/>
                <a:gd name="T104" fmla="*/ 779 w 1686"/>
                <a:gd name="T105" fmla="*/ 462 h 1345"/>
                <a:gd name="T106" fmla="*/ 729 w 1686"/>
                <a:gd name="T107" fmla="*/ 479 h 1345"/>
                <a:gd name="T108" fmla="*/ 638 w 1686"/>
                <a:gd name="T109" fmla="*/ 404 h 1345"/>
                <a:gd name="T110" fmla="*/ 741 w 1686"/>
                <a:gd name="T111" fmla="*/ 292 h 1345"/>
                <a:gd name="T112" fmla="*/ 1168 w 1686"/>
                <a:gd name="T113" fmla="*/ 466 h 1345"/>
                <a:gd name="T114" fmla="*/ 1454 w 1686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6" h="1345">
                  <a:moveTo>
                    <a:pt x="369" y="309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09"/>
                  </a:cubicBezTo>
                  <a:moveTo>
                    <a:pt x="761" y="535"/>
                  </a:moveTo>
                  <a:cubicBezTo>
                    <a:pt x="758" y="535"/>
                    <a:pt x="755" y="534"/>
                    <a:pt x="753" y="534"/>
                  </a:cubicBezTo>
                  <a:cubicBezTo>
                    <a:pt x="751" y="533"/>
                    <a:pt x="750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5" y="502"/>
                    <a:pt x="747" y="497"/>
                    <a:pt x="749" y="491"/>
                  </a:cubicBezTo>
                  <a:cubicBezTo>
                    <a:pt x="752" y="482"/>
                    <a:pt x="758" y="476"/>
                    <a:pt x="767" y="476"/>
                  </a:cubicBezTo>
                  <a:cubicBezTo>
                    <a:pt x="767" y="476"/>
                    <a:pt x="768" y="476"/>
                    <a:pt x="769" y="476"/>
                  </a:cubicBezTo>
                  <a:cubicBezTo>
                    <a:pt x="775" y="477"/>
                    <a:pt x="779" y="479"/>
                    <a:pt x="783" y="482"/>
                  </a:cubicBezTo>
                  <a:cubicBezTo>
                    <a:pt x="786" y="485"/>
                    <a:pt x="788" y="489"/>
                    <a:pt x="789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7"/>
                    <a:pt x="787" y="526"/>
                    <a:pt x="778" y="531"/>
                  </a:cubicBezTo>
                  <a:cubicBezTo>
                    <a:pt x="773" y="533"/>
                    <a:pt x="767" y="535"/>
                    <a:pt x="761" y="535"/>
                  </a:cubicBezTo>
                  <a:moveTo>
                    <a:pt x="669" y="476"/>
                  </a:moveTo>
                  <a:cubicBezTo>
                    <a:pt x="649" y="471"/>
                    <a:pt x="628" y="467"/>
                    <a:pt x="608" y="460"/>
                  </a:cubicBezTo>
                  <a:cubicBezTo>
                    <a:pt x="585" y="453"/>
                    <a:pt x="560" y="445"/>
                    <a:pt x="540" y="433"/>
                  </a:cubicBezTo>
                  <a:cubicBezTo>
                    <a:pt x="517" y="419"/>
                    <a:pt x="488" y="418"/>
                    <a:pt x="467" y="401"/>
                  </a:cubicBezTo>
                  <a:cubicBezTo>
                    <a:pt x="462" y="397"/>
                    <a:pt x="454" y="398"/>
                    <a:pt x="447" y="396"/>
                  </a:cubicBezTo>
                  <a:cubicBezTo>
                    <a:pt x="440" y="394"/>
                    <a:pt x="433" y="392"/>
                    <a:pt x="423" y="389"/>
                  </a:cubicBezTo>
                  <a:cubicBezTo>
                    <a:pt x="432" y="373"/>
                    <a:pt x="439" y="360"/>
                    <a:pt x="447" y="346"/>
                  </a:cubicBezTo>
                  <a:cubicBezTo>
                    <a:pt x="527" y="379"/>
                    <a:pt x="606" y="411"/>
                    <a:pt x="687" y="444"/>
                  </a:cubicBezTo>
                  <a:cubicBezTo>
                    <a:pt x="681" y="456"/>
                    <a:pt x="676" y="465"/>
                    <a:pt x="669" y="476"/>
                  </a:cubicBezTo>
                  <a:moveTo>
                    <a:pt x="615" y="395"/>
                  </a:moveTo>
                  <a:cubicBezTo>
                    <a:pt x="592" y="385"/>
                    <a:pt x="571" y="376"/>
                    <a:pt x="548" y="366"/>
                  </a:cubicBezTo>
                  <a:cubicBezTo>
                    <a:pt x="554" y="352"/>
                    <a:pt x="559" y="339"/>
                    <a:pt x="565" y="327"/>
                  </a:cubicBezTo>
                  <a:cubicBezTo>
                    <a:pt x="568" y="322"/>
                    <a:pt x="580" y="318"/>
                    <a:pt x="589" y="318"/>
                  </a:cubicBezTo>
                  <a:cubicBezTo>
                    <a:pt x="593" y="318"/>
                    <a:pt x="597" y="319"/>
                    <a:pt x="600" y="320"/>
                  </a:cubicBezTo>
                  <a:cubicBezTo>
                    <a:pt x="611" y="327"/>
                    <a:pt x="621" y="334"/>
                    <a:pt x="633" y="342"/>
                  </a:cubicBezTo>
                  <a:cubicBezTo>
                    <a:pt x="627" y="360"/>
                    <a:pt x="621" y="376"/>
                    <a:pt x="615" y="395"/>
                  </a:cubicBezTo>
                  <a:moveTo>
                    <a:pt x="369" y="309"/>
                  </a:moveTo>
                  <a:cubicBezTo>
                    <a:pt x="368" y="306"/>
                    <a:pt x="366" y="303"/>
                    <a:pt x="364" y="300"/>
                  </a:cubicBezTo>
                  <a:cubicBezTo>
                    <a:pt x="368" y="299"/>
                    <a:pt x="372" y="299"/>
                    <a:pt x="376" y="299"/>
                  </a:cubicBezTo>
                  <a:cubicBezTo>
                    <a:pt x="381" y="299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1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8" y="356"/>
                    <a:pt x="371" y="356"/>
                    <a:pt x="364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40" y="337"/>
                    <a:pt x="341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5" y="306"/>
                    <a:pt x="367" y="307"/>
                    <a:pt x="368" y="308"/>
                  </a:cubicBezTo>
                  <a:cubicBezTo>
                    <a:pt x="368" y="308"/>
                    <a:pt x="369" y="309"/>
                    <a:pt x="369" y="309"/>
                  </a:cubicBezTo>
                  <a:moveTo>
                    <a:pt x="656" y="342"/>
                  </a:moveTo>
                  <a:cubicBezTo>
                    <a:pt x="680" y="342"/>
                    <a:pt x="697" y="326"/>
                    <a:pt x="696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3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19" y="261"/>
                    <a:pt x="720" y="266"/>
                    <a:pt x="721" y="271"/>
                  </a:cubicBezTo>
                  <a:cubicBezTo>
                    <a:pt x="725" y="303"/>
                    <a:pt x="708" y="330"/>
                    <a:pt x="687" y="353"/>
                  </a:cubicBezTo>
                  <a:cubicBezTo>
                    <a:pt x="683" y="358"/>
                    <a:pt x="675" y="360"/>
                    <a:pt x="666" y="360"/>
                  </a:cubicBezTo>
                  <a:cubicBezTo>
                    <a:pt x="658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8"/>
                    <a:pt x="640" y="343"/>
                  </a:cubicBezTo>
                  <a:cubicBezTo>
                    <a:pt x="645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1" y="341"/>
                  </a:cubicBezTo>
                  <a:cubicBezTo>
                    <a:pt x="652" y="342"/>
                    <a:pt x="654" y="342"/>
                    <a:pt x="656" y="342"/>
                  </a:cubicBezTo>
                  <a:moveTo>
                    <a:pt x="662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600" y="305"/>
                    <a:pt x="591" y="298"/>
                    <a:pt x="583" y="291"/>
                  </a:cubicBezTo>
                  <a:cubicBezTo>
                    <a:pt x="579" y="287"/>
                    <a:pt x="574" y="282"/>
                    <a:pt x="570" y="278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5" y="216"/>
                    <a:pt x="583" y="203"/>
                    <a:pt x="600" y="201"/>
                  </a:cubicBezTo>
                  <a:cubicBezTo>
                    <a:pt x="602" y="201"/>
                    <a:pt x="605" y="201"/>
                    <a:pt x="608" y="201"/>
                  </a:cubicBezTo>
                  <a:cubicBezTo>
                    <a:pt x="626" y="201"/>
                    <a:pt x="643" y="206"/>
                    <a:pt x="655" y="217"/>
                  </a:cubicBezTo>
                  <a:cubicBezTo>
                    <a:pt x="662" y="223"/>
                    <a:pt x="667" y="231"/>
                    <a:pt x="669" y="241"/>
                  </a:cubicBezTo>
                  <a:cubicBezTo>
                    <a:pt x="646" y="241"/>
                    <a:pt x="626" y="233"/>
                    <a:pt x="611" y="208"/>
                  </a:cubicBezTo>
                  <a:cubicBezTo>
                    <a:pt x="609" y="205"/>
                    <a:pt x="605" y="203"/>
                    <a:pt x="602" y="203"/>
                  </a:cubicBezTo>
                  <a:cubicBezTo>
                    <a:pt x="594" y="203"/>
                    <a:pt x="586" y="211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3" y="290"/>
                    <a:pt x="673" y="303"/>
                  </a:cubicBezTo>
                  <a:cubicBezTo>
                    <a:pt x="672" y="312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6"/>
                  </a:cubicBezTo>
                  <a:cubicBezTo>
                    <a:pt x="525" y="222"/>
                    <a:pt x="533" y="200"/>
                    <a:pt x="547" y="182"/>
                  </a:cubicBezTo>
                  <a:cubicBezTo>
                    <a:pt x="561" y="163"/>
                    <a:pt x="580" y="156"/>
                    <a:pt x="601" y="156"/>
                  </a:cubicBezTo>
                  <a:cubicBezTo>
                    <a:pt x="605" y="156"/>
                    <a:pt x="609" y="156"/>
                    <a:pt x="612" y="156"/>
                  </a:cubicBezTo>
                  <a:cubicBezTo>
                    <a:pt x="640" y="160"/>
                    <a:pt x="661" y="172"/>
                    <a:pt x="678" y="187"/>
                  </a:cubicBezTo>
                  <a:cubicBezTo>
                    <a:pt x="693" y="201"/>
                    <a:pt x="703" y="218"/>
                    <a:pt x="711" y="235"/>
                  </a:cubicBezTo>
                  <a:cubicBezTo>
                    <a:pt x="703" y="236"/>
                    <a:pt x="696" y="238"/>
                    <a:pt x="688" y="239"/>
                  </a:cubicBezTo>
                  <a:cubicBezTo>
                    <a:pt x="687" y="235"/>
                    <a:pt x="686" y="231"/>
                    <a:pt x="685" y="227"/>
                  </a:cubicBezTo>
                  <a:cubicBezTo>
                    <a:pt x="682" y="219"/>
                    <a:pt x="676" y="212"/>
                    <a:pt x="670" y="206"/>
                  </a:cubicBezTo>
                  <a:cubicBezTo>
                    <a:pt x="664" y="200"/>
                    <a:pt x="657" y="195"/>
                    <a:pt x="650" y="192"/>
                  </a:cubicBezTo>
                  <a:cubicBezTo>
                    <a:pt x="637" y="186"/>
                    <a:pt x="620" y="184"/>
                    <a:pt x="605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2" y="279"/>
                  </a:cubicBezTo>
                  <a:cubicBezTo>
                    <a:pt x="544" y="287"/>
                    <a:pt x="543" y="295"/>
                    <a:pt x="544" y="308"/>
                  </a:cubicBezTo>
                  <a:moveTo>
                    <a:pt x="1372" y="329"/>
                  </a:moveTo>
                  <a:cubicBezTo>
                    <a:pt x="1397" y="266"/>
                    <a:pt x="1393" y="191"/>
                    <a:pt x="1392" y="116"/>
                  </a:cubicBezTo>
                  <a:cubicBezTo>
                    <a:pt x="1390" y="53"/>
                    <a:pt x="1425" y="27"/>
                    <a:pt x="1469" y="27"/>
                  </a:cubicBezTo>
                  <a:cubicBezTo>
                    <a:pt x="1539" y="27"/>
                    <a:pt x="1630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2" y="0"/>
                    <a:pt x="1392" y="10"/>
                    <a:pt x="1377" y="39"/>
                  </a:cubicBezTo>
                  <a:cubicBezTo>
                    <a:pt x="1341" y="111"/>
                    <a:pt x="1388" y="212"/>
                    <a:pt x="1365" y="290"/>
                  </a:cubicBezTo>
                  <a:cubicBezTo>
                    <a:pt x="1361" y="304"/>
                    <a:pt x="1356" y="318"/>
                    <a:pt x="1349" y="330"/>
                  </a:cubicBezTo>
                  <a:cubicBezTo>
                    <a:pt x="1342" y="331"/>
                    <a:pt x="1338" y="339"/>
                    <a:pt x="1340" y="345"/>
                  </a:cubicBezTo>
                  <a:cubicBezTo>
                    <a:pt x="1301" y="406"/>
                    <a:pt x="1232" y="443"/>
                    <a:pt x="1160" y="443"/>
                  </a:cubicBezTo>
                  <a:cubicBezTo>
                    <a:pt x="1136" y="443"/>
                    <a:pt x="1112" y="439"/>
                    <a:pt x="1088" y="431"/>
                  </a:cubicBezTo>
                  <a:cubicBezTo>
                    <a:pt x="994" y="397"/>
                    <a:pt x="950" y="297"/>
                    <a:pt x="869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9" y="218"/>
                    <a:pt x="787" y="218"/>
                    <a:pt x="785" y="218"/>
                  </a:cubicBezTo>
                  <a:cubicBezTo>
                    <a:pt x="769" y="219"/>
                    <a:pt x="751" y="224"/>
                    <a:pt x="733" y="229"/>
                  </a:cubicBezTo>
                  <a:cubicBezTo>
                    <a:pt x="724" y="209"/>
                    <a:pt x="711" y="193"/>
                    <a:pt x="695" y="178"/>
                  </a:cubicBezTo>
                  <a:cubicBezTo>
                    <a:pt x="689" y="173"/>
                    <a:pt x="682" y="167"/>
                    <a:pt x="676" y="162"/>
                  </a:cubicBezTo>
                  <a:cubicBezTo>
                    <a:pt x="654" y="145"/>
                    <a:pt x="630" y="137"/>
                    <a:pt x="605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5" y="158"/>
                    <a:pt x="530" y="164"/>
                    <a:pt x="527" y="169"/>
                  </a:cubicBezTo>
                  <a:cubicBezTo>
                    <a:pt x="519" y="187"/>
                    <a:pt x="511" y="204"/>
                    <a:pt x="506" y="223"/>
                  </a:cubicBezTo>
                  <a:cubicBezTo>
                    <a:pt x="496" y="256"/>
                    <a:pt x="501" y="288"/>
                    <a:pt x="523" y="315"/>
                  </a:cubicBezTo>
                  <a:cubicBezTo>
                    <a:pt x="529" y="322"/>
                    <a:pt x="534" y="330"/>
                    <a:pt x="540" y="338"/>
                  </a:cubicBezTo>
                  <a:cubicBezTo>
                    <a:pt x="538" y="345"/>
                    <a:pt x="536" y="352"/>
                    <a:pt x="533" y="360"/>
                  </a:cubicBezTo>
                  <a:cubicBezTo>
                    <a:pt x="508" y="356"/>
                    <a:pt x="488" y="343"/>
                    <a:pt x="467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8" y="323"/>
                    <a:pt x="434" y="330"/>
                    <a:pt x="427" y="346"/>
                  </a:cubicBezTo>
                  <a:cubicBezTo>
                    <a:pt x="419" y="337"/>
                    <a:pt x="421" y="326"/>
                    <a:pt x="419" y="316"/>
                  </a:cubicBezTo>
                  <a:cubicBezTo>
                    <a:pt x="417" y="305"/>
                    <a:pt x="415" y="298"/>
                    <a:pt x="411" y="294"/>
                  </a:cubicBezTo>
                  <a:cubicBezTo>
                    <a:pt x="407" y="291"/>
                    <a:pt x="401" y="289"/>
                    <a:pt x="393" y="287"/>
                  </a:cubicBezTo>
                  <a:cubicBezTo>
                    <a:pt x="386" y="285"/>
                    <a:pt x="379" y="284"/>
                    <a:pt x="372" y="284"/>
                  </a:cubicBezTo>
                  <a:cubicBezTo>
                    <a:pt x="372" y="284"/>
                    <a:pt x="371" y="284"/>
                    <a:pt x="370" y="284"/>
                  </a:cubicBezTo>
                  <a:cubicBezTo>
                    <a:pt x="347" y="284"/>
                    <a:pt x="322" y="305"/>
                    <a:pt x="319" y="328"/>
                  </a:cubicBezTo>
                  <a:cubicBezTo>
                    <a:pt x="317" y="343"/>
                    <a:pt x="322" y="356"/>
                    <a:pt x="331" y="365"/>
                  </a:cubicBezTo>
                  <a:cubicBezTo>
                    <a:pt x="338" y="371"/>
                    <a:pt x="346" y="375"/>
                    <a:pt x="357" y="377"/>
                  </a:cubicBezTo>
                  <a:cubicBezTo>
                    <a:pt x="362" y="378"/>
                    <a:pt x="366" y="378"/>
                    <a:pt x="371" y="378"/>
                  </a:cubicBezTo>
                  <a:cubicBezTo>
                    <a:pt x="384" y="378"/>
                    <a:pt x="397" y="376"/>
                    <a:pt x="411" y="375"/>
                  </a:cubicBezTo>
                  <a:cubicBezTo>
                    <a:pt x="411" y="376"/>
                    <a:pt x="411" y="378"/>
                    <a:pt x="410" y="380"/>
                  </a:cubicBezTo>
                  <a:cubicBezTo>
                    <a:pt x="408" y="392"/>
                    <a:pt x="408" y="398"/>
                    <a:pt x="412" y="401"/>
                  </a:cubicBezTo>
                  <a:cubicBezTo>
                    <a:pt x="414" y="404"/>
                    <a:pt x="419" y="406"/>
                    <a:pt x="426" y="408"/>
                  </a:cubicBezTo>
                  <a:cubicBezTo>
                    <a:pt x="441" y="414"/>
                    <a:pt x="457" y="419"/>
                    <a:pt x="472" y="424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7" y="438"/>
                    <a:pt x="498" y="445"/>
                    <a:pt x="498" y="460"/>
                  </a:cubicBezTo>
                  <a:cubicBezTo>
                    <a:pt x="502" y="456"/>
                    <a:pt x="505" y="453"/>
                    <a:pt x="511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4" y="488"/>
                    <a:pt x="572" y="494"/>
                  </a:cubicBezTo>
                  <a:cubicBezTo>
                    <a:pt x="558" y="535"/>
                    <a:pt x="544" y="577"/>
                    <a:pt x="528" y="617"/>
                  </a:cubicBezTo>
                  <a:cubicBezTo>
                    <a:pt x="509" y="670"/>
                    <a:pt x="488" y="723"/>
                    <a:pt x="468" y="776"/>
                  </a:cubicBezTo>
                  <a:cubicBezTo>
                    <a:pt x="446" y="832"/>
                    <a:pt x="424" y="888"/>
                    <a:pt x="402" y="945"/>
                  </a:cubicBezTo>
                  <a:cubicBezTo>
                    <a:pt x="393" y="969"/>
                    <a:pt x="387" y="995"/>
                    <a:pt x="379" y="1019"/>
                  </a:cubicBezTo>
                  <a:cubicBezTo>
                    <a:pt x="371" y="1040"/>
                    <a:pt x="360" y="1059"/>
                    <a:pt x="354" y="1080"/>
                  </a:cubicBezTo>
                  <a:cubicBezTo>
                    <a:pt x="343" y="1123"/>
                    <a:pt x="343" y="1165"/>
                    <a:pt x="373" y="1193"/>
                  </a:cubicBezTo>
                  <a:cubicBezTo>
                    <a:pt x="383" y="1202"/>
                    <a:pt x="396" y="1210"/>
                    <a:pt x="414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6"/>
                    <a:pt x="524" y="1224"/>
                  </a:cubicBezTo>
                  <a:cubicBezTo>
                    <a:pt x="527" y="1224"/>
                    <a:pt x="529" y="1223"/>
                    <a:pt x="531" y="1223"/>
                  </a:cubicBezTo>
                  <a:cubicBezTo>
                    <a:pt x="538" y="1221"/>
                    <a:pt x="549" y="1221"/>
                    <a:pt x="547" y="1211"/>
                  </a:cubicBezTo>
                  <a:cubicBezTo>
                    <a:pt x="547" y="1210"/>
                    <a:pt x="546" y="1208"/>
                    <a:pt x="545" y="1207"/>
                  </a:cubicBezTo>
                  <a:cubicBezTo>
                    <a:pt x="542" y="1204"/>
                    <a:pt x="536" y="1201"/>
                    <a:pt x="531" y="1198"/>
                  </a:cubicBezTo>
                  <a:cubicBezTo>
                    <a:pt x="531" y="1193"/>
                    <a:pt x="532" y="1186"/>
                    <a:pt x="532" y="1180"/>
                  </a:cubicBezTo>
                  <a:cubicBezTo>
                    <a:pt x="564" y="1192"/>
                    <a:pt x="595" y="1204"/>
                    <a:pt x="627" y="1217"/>
                  </a:cubicBezTo>
                  <a:cubicBezTo>
                    <a:pt x="624" y="1229"/>
                    <a:pt x="572" y="1304"/>
                    <a:pt x="559" y="1313"/>
                  </a:cubicBezTo>
                  <a:cubicBezTo>
                    <a:pt x="557" y="1300"/>
                    <a:pt x="556" y="1288"/>
                    <a:pt x="555" y="1273"/>
                  </a:cubicBezTo>
                  <a:cubicBezTo>
                    <a:pt x="518" y="1278"/>
                    <a:pt x="483" y="1280"/>
                    <a:pt x="448" y="1287"/>
                  </a:cubicBezTo>
                  <a:cubicBezTo>
                    <a:pt x="431" y="1290"/>
                    <a:pt x="414" y="1292"/>
                    <a:pt x="398" y="1292"/>
                  </a:cubicBezTo>
                  <a:cubicBezTo>
                    <a:pt x="382" y="1292"/>
                    <a:pt x="366" y="1290"/>
                    <a:pt x="351" y="1286"/>
                  </a:cubicBezTo>
                  <a:cubicBezTo>
                    <a:pt x="336" y="1282"/>
                    <a:pt x="322" y="1279"/>
                    <a:pt x="308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8" y="1283"/>
                    <a:pt x="249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7" y="1237"/>
                    <a:pt x="198" y="1225"/>
                    <a:pt x="178" y="1214"/>
                  </a:cubicBezTo>
                  <a:cubicBezTo>
                    <a:pt x="156" y="1203"/>
                    <a:pt x="137" y="1188"/>
                    <a:pt x="119" y="1172"/>
                  </a:cubicBezTo>
                  <a:cubicBezTo>
                    <a:pt x="106" y="1160"/>
                    <a:pt x="95" y="1147"/>
                    <a:pt x="84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8" y="1068"/>
                    <a:pt x="53" y="1054"/>
                  </a:cubicBezTo>
                  <a:cubicBezTo>
                    <a:pt x="44" y="1055"/>
                    <a:pt x="35" y="1056"/>
                    <a:pt x="23" y="1058"/>
                  </a:cubicBezTo>
                  <a:cubicBezTo>
                    <a:pt x="24" y="1014"/>
                    <a:pt x="39" y="976"/>
                    <a:pt x="53" y="934"/>
                  </a:cubicBezTo>
                  <a:cubicBezTo>
                    <a:pt x="75" y="961"/>
                    <a:pt x="100" y="979"/>
                    <a:pt x="122" y="1007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7" y="1073"/>
                    <a:pt x="149" y="1090"/>
                  </a:cubicBezTo>
                  <a:cubicBezTo>
                    <a:pt x="150" y="1092"/>
                    <a:pt x="151" y="1095"/>
                    <a:pt x="153" y="1096"/>
                  </a:cubicBezTo>
                  <a:cubicBezTo>
                    <a:pt x="153" y="1097"/>
                    <a:pt x="154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2" y="1130"/>
                    <a:pt x="243" y="1130"/>
                    <a:pt x="244" y="1130"/>
                  </a:cubicBezTo>
                  <a:cubicBezTo>
                    <a:pt x="254" y="1130"/>
                    <a:pt x="263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9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1" y="496"/>
                    <a:pt x="507" y="473"/>
                    <a:pt x="496" y="458"/>
                  </a:cubicBezTo>
                  <a:cubicBezTo>
                    <a:pt x="463" y="538"/>
                    <a:pt x="432" y="619"/>
                    <a:pt x="405" y="701"/>
                  </a:cubicBezTo>
                  <a:cubicBezTo>
                    <a:pt x="378" y="782"/>
                    <a:pt x="348" y="860"/>
                    <a:pt x="316" y="939"/>
                  </a:cubicBezTo>
                  <a:cubicBezTo>
                    <a:pt x="302" y="974"/>
                    <a:pt x="298" y="1016"/>
                    <a:pt x="280" y="1050"/>
                  </a:cubicBezTo>
                  <a:cubicBezTo>
                    <a:pt x="273" y="1062"/>
                    <a:pt x="268" y="1075"/>
                    <a:pt x="261" y="1087"/>
                  </a:cubicBezTo>
                  <a:cubicBezTo>
                    <a:pt x="253" y="1103"/>
                    <a:pt x="246" y="1108"/>
                    <a:pt x="234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5" y="1103"/>
                    <a:pt x="187" y="1103"/>
                    <a:pt x="177" y="1093"/>
                  </a:cubicBezTo>
                  <a:cubicBezTo>
                    <a:pt x="177" y="1093"/>
                    <a:pt x="176" y="1093"/>
                    <a:pt x="176" y="1092"/>
                  </a:cubicBezTo>
                  <a:cubicBezTo>
                    <a:pt x="164" y="1080"/>
                    <a:pt x="152" y="1067"/>
                    <a:pt x="142" y="1052"/>
                  </a:cubicBezTo>
                  <a:cubicBezTo>
                    <a:pt x="137" y="1046"/>
                    <a:pt x="124" y="1032"/>
                    <a:pt x="127" y="1024"/>
                  </a:cubicBezTo>
                  <a:cubicBezTo>
                    <a:pt x="129" y="1018"/>
                    <a:pt x="143" y="1015"/>
                    <a:pt x="143" y="1010"/>
                  </a:cubicBezTo>
                  <a:cubicBezTo>
                    <a:pt x="140" y="1004"/>
                    <a:pt x="136" y="999"/>
                    <a:pt x="131" y="995"/>
                  </a:cubicBezTo>
                  <a:cubicBezTo>
                    <a:pt x="130" y="994"/>
                    <a:pt x="129" y="993"/>
                    <a:pt x="127" y="991"/>
                  </a:cubicBezTo>
                  <a:cubicBezTo>
                    <a:pt x="126" y="990"/>
                    <a:pt x="124" y="989"/>
                    <a:pt x="123" y="988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5" y="969"/>
                    <a:pt x="98" y="960"/>
                  </a:cubicBezTo>
                  <a:cubicBezTo>
                    <a:pt x="91" y="951"/>
                    <a:pt x="84" y="942"/>
                    <a:pt x="77" y="934"/>
                  </a:cubicBezTo>
                  <a:cubicBezTo>
                    <a:pt x="73" y="929"/>
                    <a:pt x="69" y="925"/>
                    <a:pt x="65" y="920"/>
                  </a:cubicBezTo>
                  <a:cubicBezTo>
                    <a:pt x="63" y="918"/>
                    <a:pt x="54" y="911"/>
                    <a:pt x="54" y="908"/>
                  </a:cubicBezTo>
                  <a:cubicBezTo>
                    <a:pt x="54" y="906"/>
                    <a:pt x="54" y="904"/>
                    <a:pt x="52" y="903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1"/>
                    <a:pt x="16" y="1003"/>
                  </a:cubicBezTo>
                  <a:cubicBezTo>
                    <a:pt x="15" y="1017"/>
                    <a:pt x="0" y="1065"/>
                    <a:pt x="12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2" y="1075"/>
                    <a:pt x="38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6" y="1118"/>
                    <a:pt x="60" y="1134"/>
                    <a:pt x="69" y="1145"/>
                  </a:cubicBezTo>
                  <a:cubicBezTo>
                    <a:pt x="81" y="1161"/>
                    <a:pt x="94" y="1175"/>
                    <a:pt x="108" y="1189"/>
                  </a:cubicBezTo>
                  <a:cubicBezTo>
                    <a:pt x="130" y="1209"/>
                    <a:pt x="155" y="1227"/>
                    <a:pt x="182" y="1240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5"/>
                    <a:pt x="231" y="1305"/>
                  </a:cubicBezTo>
                  <a:cubicBezTo>
                    <a:pt x="232" y="1312"/>
                    <a:pt x="233" y="1316"/>
                    <a:pt x="235" y="1318"/>
                  </a:cubicBezTo>
                  <a:cubicBezTo>
                    <a:pt x="237" y="1319"/>
                    <a:pt x="239" y="1320"/>
                    <a:pt x="241" y="1320"/>
                  </a:cubicBezTo>
                  <a:cubicBezTo>
                    <a:pt x="244" y="1320"/>
                    <a:pt x="248" y="1319"/>
                    <a:pt x="253" y="1317"/>
                  </a:cubicBezTo>
                  <a:cubicBezTo>
                    <a:pt x="262" y="1313"/>
                    <a:pt x="272" y="1309"/>
                    <a:pt x="280" y="1304"/>
                  </a:cubicBezTo>
                  <a:cubicBezTo>
                    <a:pt x="288" y="1300"/>
                    <a:pt x="297" y="1298"/>
                    <a:pt x="305" y="1298"/>
                  </a:cubicBezTo>
                  <a:cubicBezTo>
                    <a:pt x="312" y="1298"/>
                    <a:pt x="318" y="1299"/>
                    <a:pt x="325" y="1302"/>
                  </a:cubicBezTo>
                  <a:cubicBezTo>
                    <a:pt x="346" y="1310"/>
                    <a:pt x="367" y="1313"/>
                    <a:pt x="388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5" y="1307"/>
                    <a:pt x="488" y="1302"/>
                    <a:pt x="512" y="1299"/>
                  </a:cubicBezTo>
                  <a:cubicBezTo>
                    <a:pt x="514" y="1299"/>
                    <a:pt x="515" y="1299"/>
                    <a:pt x="517" y="1299"/>
                  </a:cubicBezTo>
                  <a:cubicBezTo>
                    <a:pt x="523" y="1299"/>
                    <a:pt x="530" y="1300"/>
                    <a:pt x="537" y="1300"/>
                  </a:cubicBezTo>
                  <a:cubicBezTo>
                    <a:pt x="539" y="1312"/>
                    <a:pt x="540" y="1322"/>
                    <a:pt x="541" y="1332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0" y="1345"/>
                  </a:cubicBezTo>
                  <a:cubicBezTo>
                    <a:pt x="551" y="1345"/>
                    <a:pt x="552" y="1345"/>
                    <a:pt x="553" y="1345"/>
                  </a:cubicBezTo>
                  <a:cubicBezTo>
                    <a:pt x="567" y="1341"/>
                    <a:pt x="581" y="1339"/>
                    <a:pt x="587" y="1322"/>
                  </a:cubicBezTo>
                  <a:cubicBezTo>
                    <a:pt x="596" y="1291"/>
                    <a:pt x="616" y="1268"/>
                    <a:pt x="638" y="1247"/>
                  </a:cubicBezTo>
                  <a:cubicBezTo>
                    <a:pt x="649" y="1237"/>
                    <a:pt x="652" y="1227"/>
                    <a:pt x="653" y="1214"/>
                  </a:cubicBezTo>
                  <a:cubicBezTo>
                    <a:pt x="654" y="1208"/>
                    <a:pt x="653" y="1203"/>
                    <a:pt x="650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2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39" y="1157"/>
                  </a:cubicBezTo>
                  <a:cubicBezTo>
                    <a:pt x="532" y="1151"/>
                    <a:pt x="525" y="1148"/>
                    <a:pt x="517" y="1148"/>
                  </a:cubicBezTo>
                  <a:cubicBezTo>
                    <a:pt x="512" y="1148"/>
                    <a:pt x="507" y="1149"/>
                    <a:pt x="502" y="1152"/>
                  </a:cubicBezTo>
                  <a:cubicBezTo>
                    <a:pt x="496" y="1170"/>
                    <a:pt x="522" y="1184"/>
                    <a:pt x="504" y="1203"/>
                  </a:cubicBezTo>
                  <a:cubicBezTo>
                    <a:pt x="496" y="1204"/>
                    <a:pt x="489" y="1204"/>
                    <a:pt x="481" y="1204"/>
                  </a:cubicBezTo>
                  <a:cubicBezTo>
                    <a:pt x="452" y="1204"/>
                    <a:pt x="424" y="1200"/>
                    <a:pt x="397" y="1184"/>
                  </a:cubicBezTo>
                  <a:cubicBezTo>
                    <a:pt x="393" y="1182"/>
                    <a:pt x="390" y="1179"/>
                    <a:pt x="387" y="1177"/>
                  </a:cubicBezTo>
                  <a:cubicBezTo>
                    <a:pt x="380" y="1170"/>
                    <a:pt x="375" y="1161"/>
                    <a:pt x="373" y="1152"/>
                  </a:cubicBezTo>
                  <a:cubicBezTo>
                    <a:pt x="369" y="1130"/>
                    <a:pt x="369" y="1107"/>
                    <a:pt x="378" y="1085"/>
                  </a:cubicBezTo>
                  <a:cubicBezTo>
                    <a:pt x="386" y="1065"/>
                    <a:pt x="391" y="1044"/>
                    <a:pt x="397" y="1024"/>
                  </a:cubicBezTo>
                  <a:cubicBezTo>
                    <a:pt x="399" y="1016"/>
                    <a:pt x="399" y="1008"/>
                    <a:pt x="401" y="1001"/>
                  </a:cubicBezTo>
                  <a:cubicBezTo>
                    <a:pt x="419" y="952"/>
                    <a:pt x="436" y="903"/>
                    <a:pt x="455" y="855"/>
                  </a:cubicBezTo>
                  <a:cubicBezTo>
                    <a:pt x="476" y="799"/>
                    <a:pt x="498" y="744"/>
                    <a:pt x="520" y="688"/>
                  </a:cubicBezTo>
                  <a:cubicBezTo>
                    <a:pt x="534" y="653"/>
                    <a:pt x="549" y="619"/>
                    <a:pt x="564" y="585"/>
                  </a:cubicBezTo>
                  <a:cubicBezTo>
                    <a:pt x="566" y="580"/>
                    <a:pt x="568" y="575"/>
                    <a:pt x="570" y="570"/>
                  </a:cubicBezTo>
                  <a:cubicBezTo>
                    <a:pt x="576" y="547"/>
                    <a:pt x="582" y="523"/>
                    <a:pt x="589" y="500"/>
                  </a:cubicBezTo>
                  <a:cubicBezTo>
                    <a:pt x="590" y="494"/>
                    <a:pt x="595" y="490"/>
                    <a:pt x="599" y="483"/>
                  </a:cubicBezTo>
                  <a:cubicBezTo>
                    <a:pt x="618" y="494"/>
                    <a:pt x="636" y="503"/>
                    <a:pt x="654" y="514"/>
                  </a:cubicBezTo>
                  <a:cubicBezTo>
                    <a:pt x="660" y="518"/>
                    <a:pt x="664" y="520"/>
                    <a:pt x="667" y="520"/>
                  </a:cubicBezTo>
                  <a:cubicBezTo>
                    <a:pt x="670" y="520"/>
                    <a:pt x="673" y="516"/>
                    <a:pt x="677" y="507"/>
                  </a:cubicBezTo>
                  <a:cubicBezTo>
                    <a:pt x="682" y="500"/>
                    <a:pt x="686" y="493"/>
                    <a:pt x="691" y="487"/>
                  </a:cubicBezTo>
                  <a:cubicBezTo>
                    <a:pt x="695" y="488"/>
                    <a:pt x="698" y="490"/>
                    <a:pt x="701" y="491"/>
                  </a:cubicBezTo>
                  <a:cubicBezTo>
                    <a:pt x="709" y="493"/>
                    <a:pt x="714" y="495"/>
                    <a:pt x="716" y="498"/>
                  </a:cubicBezTo>
                  <a:cubicBezTo>
                    <a:pt x="720" y="501"/>
                    <a:pt x="720" y="506"/>
                    <a:pt x="722" y="518"/>
                  </a:cubicBezTo>
                  <a:cubicBezTo>
                    <a:pt x="724" y="528"/>
                    <a:pt x="728" y="540"/>
                    <a:pt x="735" y="547"/>
                  </a:cubicBezTo>
                  <a:cubicBezTo>
                    <a:pt x="735" y="547"/>
                    <a:pt x="736" y="547"/>
                    <a:pt x="736" y="548"/>
                  </a:cubicBezTo>
                  <a:cubicBezTo>
                    <a:pt x="743" y="553"/>
                    <a:pt x="752" y="556"/>
                    <a:pt x="761" y="556"/>
                  </a:cubicBezTo>
                  <a:cubicBezTo>
                    <a:pt x="780" y="556"/>
                    <a:pt x="802" y="545"/>
                    <a:pt x="809" y="528"/>
                  </a:cubicBezTo>
                  <a:cubicBezTo>
                    <a:pt x="816" y="510"/>
                    <a:pt x="814" y="491"/>
                    <a:pt x="805" y="475"/>
                  </a:cubicBezTo>
                  <a:cubicBezTo>
                    <a:pt x="803" y="472"/>
                    <a:pt x="802" y="470"/>
                    <a:pt x="800" y="469"/>
                  </a:cubicBezTo>
                  <a:cubicBezTo>
                    <a:pt x="794" y="463"/>
                    <a:pt x="787" y="462"/>
                    <a:pt x="779" y="462"/>
                  </a:cubicBezTo>
                  <a:cubicBezTo>
                    <a:pt x="775" y="462"/>
                    <a:pt x="772" y="463"/>
                    <a:pt x="768" y="463"/>
                  </a:cubicBezTo>
                  <a:cubicBezTo>
                    <a:pt x="761" y="463"/>
                    <a:pt x="755" y="464"/>
                    <a:pt x="748" y="464"/>
                  </a:cubicBezTo>
                  <a:cubicBezTo>
                    <a:pt x="748" y="464"/>
                    <a:pt x="748" y="464"/>
                    <a:pt x="747" y="464"/>
                  </a:cubicBezTo>
                  <a:cubicBezTo>
                    <a:pt x="747" y="463"/>
                    <a:pt x="746" y="463"/>
                    <a:pt x="746" y="463"/>
                  </a:cubicBezTo>
                  <a:cubicBezTo>
                    <a:pt x="737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700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8" y="433"/>
                    <a:pt x="697" y="432"/>
                    <a:pt x="697" y="432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8" y="404"/>
                  </a:cubicBezTo>
                  <a:cubicBezTo>
                    <a:pt x="639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1" y="376"/>
                  </a:cubicBezTo>
                  <a:cubicBezTo>
                    <a:pt x="664" y="377"/>
                    <a:pt x="667" y="377"/>
                    <a:pt x="670" y="377"/>
                  </a:cubicBezTo>
                  <a:cubicBezTo>
                    <a:pt x="688" y="377"/>
                    <a:pt x="712" y="368"/>
                    <a:pt x="720" y="350"/>
                  </a:cubicBezTo>
                  <a:cubicBezTo>
                    <a:pt x="728" y="331"/>
                    <a:pt x="735" y="311"/>
                    <a:pt x="741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5" y="289"/>
                    <a:pt x="924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4" y="466"/>
                    <a:pt x="1240" y="457"/>
                    <a:pt x="1277" y="437"/>
                  </a:cubicBezTo>
                  <a:cubicBezTo>
                    <a:pt x="1318" y="413"/>
                    <a:pt x="1344" y="385"/>
                    <a:pt x="1362" y="352"/>
                  </a:cubicBezTo>
                  <a:cubicBezTo>
                    <a:pt x="1485" y="346"/>
                    <a:pt x="1686" y="305"/>
                    <a:pt x="1646" y="137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3" name="Freeform 528"/>
            <p:cNvSpPr>
              <a:spLocks noEditPoints="1"/>
            </p:cNvSpPr>
            <p:nvPr/>
          </p:nvSpPr>
          <p:spPr bwMode="auto">
            <a:xfrm>
              <a:off x="-617538" y="6743700"/>
              <a:ext cx="374650" cy="739775"/>
            </a:xfrm>
            <a:custGeom>
              <a:avLst/>
              <a:gdLst>
                <a:gd name="T0" fmla="*/ 254 w 525"/>
                <a:gd name="T1" fmla="*/ 950 h 1039"/>
                <a:gd name="T2" fmla="*/ 263 w 525"/>
                <a:gd name="T3" fmla="*/ 870 h 1039"/>
                <a:gd name="T4" fmla="*/ 242 w 525"/>
                <a:gd name="T5" fmla="*/ 866 h 1039"/>
                <a:gd name="T6" fmla="*/ 221 w 525"/>
                <a:gd name="T7" fmla="*/ 846 h 1039"/>
                <a:gd name="T8" fmla="*/ 247 w 525"/>
                <a:gd name="T9" fmla="*/ 808 h 1039"/>
                <a:gd name="T10" fmla="*/ 233 w 525"/>
                <a:gd name="T11" fmla="*/ 806 h 1039"/>
                <a:gd name="T12" fmla="*/ 194 w 525"/>
                <a:gd name="T13" fmla="*/ 758 h 1039"/>
                <a:gd name="T14" fmla="*/ 221 w 525"/>
                <a:gd name="T15" fmla="*/ 724 h 1039"/>
                <a:gd name="T16" fmla="*/ 213 w 525"/>
                <a:gd name="T17" fmla="*/ 722 h 1039"/>
                <a:gd name="T18" fmla="*/ 168 w 525"/>
                <a:gd name="T19" fmla="*/ 654 h 1039"/>
                <a:gd name="T20" fmla="*/ 152 w 525"/>
                <a:gd name="T21" fmla="*/ 602 h 1039"/>
                <a:gd name="T22" fmla="*/ 156 w 525"/>
                <a:gd name="T23" fmla="*/ 510 h 1039"/>
                <a:gd name="T24" fmla="*/ 146 w 525"/>
                <a:gd name="T25" fmla="*/ 508 h 1039"/>
                <a:gd name="T26" fmla="*/ 96 w 525"/>
                <a:gd name="T27" fmla="*/ 429 h 1039"/>
                <a:gd name="T28" fmla="*/ 104 w 525"/>
                <a:gd name="T29" fmla="*/ 400 h 1039"/>
                <a:gd name="T30" fmla="*/ 54 w 525"/>
                <a:gd name="T31" fmla="*/ 267 h 1039"/>
                <a:gd name="T32" fmla="*/ 73 w 525"/>
                <a:gd name="T33" fmla="*/ 223 h 1039"/>
                <a:gd name="T34" fmla="*/ 62 w 525"/>
                <a:gd name="T35" fmla="*/ 149 h 1039"/>
                <a:gd name="T36" fmla="*/ 55 w 525"/>
                <a:gd name="T37" fmla="*/ 77 h 1039"/>
                <a:gd name="T38" fmla="*/ 53 w 525"/>
                <a:gd name="T39" fmla="*/ 76 h 1039"/>
                <a:gd name="T40" fmla="*/ 27 w 525"/>
                <a:gd name="T41" fmla="*/ 41 h 1039"/>
                <a:gd name="T42" fmla="*/ 33 w 525"/>
                <a:gd name="T43" fmla="*/ 40 h 1039"/>
                <a:gd name="T44" fmla="*/ 37 w 525"/>
                <a:gd name="T45" fmla="*/ 40 h 1039"/>
                <a:gd name="T46" fmla="*/ 48 w 525"/>
                <a:gd name="T47" fmla="*/ 45 h 1039"/>
                <a:gd name="T48" fmla="*/ 433 w 525"/>
                <a:gd name="T49" fmla="*/ 195 h 1039"/>
                <a:gd name="T50" fmla="*/ 480 w 525"/>
                <a:gd name="T51" fmla="*/ 283 h 1039"/>
                <a:gd name="T52" fmla="*/ 306 w 525"/>
                <a:gd name="T53" fmla="*/ 820 h 1039"/>
                <a:gd name="T54" fmla="*/ 254 w 525"/>
                <a:gd name="T55" fmla="*/ 950 h 1039"/>
                <a:gd name="T56" fmla="*/ 0 w 525"/>
                <a:gd name="T57" fmla="*/ 0 h 1039"/>
                <a:gd name="T58" fmla="*/ 241 w 525"/>
                <a:gd name="T59" fmla="*/ 1039 h 1039"/>
                <a:gd name="T60" fmla="*/ 264 w 525"/>
                <a:gd name="T61" fmla="*/ 1014 h 1039"/>
                <a:gd name="T62" fmla="*/ 504 w 525"/>
                <a:gd name="T63" fmla="*/ 291 h 1039"/>
                <a:gd name="T64" fmla="*/ 444 w 525"/>
                <a:gd name="T65" fmla="*/ 179 h 1039"/>
                <a:gd name="T66" fmla="*/ 74 w 525"/>
                <a:gd name="T67" fmla="*/ 38 h 1039"/>
                <a:gd name="T68" fmla="*/ 0 w 525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5" h="1039">
                  <a:moveTo>
                    <a:pt x="254" y="950"/>
                  </a:moveTo>
                  <a:cubicBezTo>
                    <a:pt x="241" y="921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6"/>
                  </a:cubicBezTo>
                  <a:cubicBezTo>
                    <a:pt x="231" y="863"/>
                    <a:pt x="224" y="858"/>
                    <a:pt x="221" y="846"/>
                  </a:cubicBezTo>
                  <a:cubicBezTo>
                    <a:pt x="215" y="822"/>
                    <a:pt x="239" y="824"/>
                    <a:pt x="247" y="808"/>
                  </a:cubicBezTo>
                  <a:cubicBezTo>
                    <a:pt x="242" y="808"/>
                    <a:pt x="237" y="807"/>
                    <a:pt x="233" y="806"/>
                  </a:cubicBezTo>
                  <a:cubicBezTo>
                    <a:pt x="211" y="800"/>
                    <a:pt x="199" y="784"/>
                    <a:pt x="194" y="758"/>
                  </a:cubicBezTo>
                  <a:cubicBezTo>
                    <a:pt x="189" y="735"/>
                    <a:pt x="209" y="739"/>
                    <a:pt x="221" y="724"/>
                  </a:cubicBezTo>
                  <a:cubicBezTo>
                    <a:pt x="218" y="724"/>
                    <a:pt x="215" y="723"/>
                    <a:pt x="213" y="722"/>
                  </a:cubicBezTo>
                  <a:cubicBezTo>
                    <a:pt x="175" y="712"/>
                    <a:pt x="163" y="681"/>
                    <a:pt x="168" y="654"/>
                  </a:cubicBezTo>
                  <a:cubicBezTo>
                    <a:pt x="172" y="628"/>
                    <a:pt x="158" y="619"/>
                    <a:pt x="152" y="602"/>
                  </a:cubicBezTo>
                  <a:cubicBezTo>
                    <a:pt x="143" y="574"/>
                    <a:pt x="102" y="542"/>
                    <a:pt x="156" y="510"/>
                  </a:cubicBezTo>
                  <a:cubicBezTo>
                    <a:pt x="152" y="510"/>
                    <a:pt x="149" y="509"/>
                    <a:pt x="146" y="508"/>
                  </a:cubicBezTo>
                  <a:cubicBezTo>
                    <a:pt x="105" y="497"/>
                    <a:pt x="105" y="460"/>
                    <a:pt x="96" y="429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7"/>
                  </a:cubicBezTo>
                  <a:cubicBezTo>
                    <a:pt x="47" y="249"/>
                    <a:pt x="49" y="231"/>
                    <a:pt x="73" y="223"/>
                  </a:cubicBezTo>
                  <a:cubicBezTo>
                    <a:pt x="35" y="197"/>
                    <a:pt x="32" y="173"/>
                    <a:pt x="62" y="149"/>
                  </a:cubicBezTo>
                  <a:cubicBezTo>
                    <a:pt x="25" y="122"/>
                    <a:pt x="22" y="105"/>
                    <a:pt x="55" y="77"/>
                  </a:cubicBezTo>
                  <a:cubicBezTo>
                    <a:pt x="54" y="77"/>
                    <a:pt x="53" y="76"/>
                    <a:pt x="53" y="76"/>
                  </a:cubicBezTo>
                  <a:cubicBezTo>
                    <a:pt x="34" y="71"/>
                    <a:pt x="15" y="65"/>
                    <a:pt x="27" y="41"/>
                  </a:cubicBezTo>
                  <a:cubicBezTo>
                    <a:pt x="29" y="40"/>
                    <a:pt x="31" y="40"/>
                    <a:pt x="33" y="40"/>
                  </a:cubicBezTo>
                  <a:cubicBezTo>
                    <a:pt x="34" y="40"/>
                    <a:pt x="35" y="40"/>
                    <a:pt x="37" y="40"/>
                  </a:cubicBezTo>
                  <a:cubicBezTo>
                    <a:pt x="40" y="41"/>
                    <a:pt x="44" y="43"/>
                    <a:pt x="48" y="45"/>
                  </a:cubicBezTo>
                  <a:cubicBezTo>
                    <a:pt x="177" y="92"/>
                    <a:pt x="301" y="153"/>
                    <a:pt x="433" y="195"/>
                  </a:cubicBezTo>
                  <a:cubicBezTo>
                    <a:pt x="486" y="212"/>
                    <a:pt x="495" y="229"/>
                    <a:pt x="480" y="283"/>
                  </a:cubicBezTo>
                  <a:cubicBezTo>
                    <a:pt x="427" y="464"/>
                    <a:pt x="371" y="643"/>
                    <a:pt x="306" y="820"/>
                  </a:cubicBezTo>
                  <a:cubicBezTo>
                    <a:pt x="291" y="863"/>
                    <a:pt x="281" y="909"/>
                    <a:pt x="254" y="950"/>
                  </a:cubicBezTo>
                  <a:moveTo>
                    <a:pt x="0" y="0"/>
                  </a:moveTo>
                  <a:cubicBezTo>
                    <a:pt x="14" y="367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9" y="775"/>
                    <a:pt x="432" y="535"/>
                    <a:pt x="504" y="291"/>
                  </a:cubicBezTo>
                  <a:cubicBezTo>
                    <a:pt x="525" y="222"/>
                    <a:pt x="515" y="200"/>
                    <a:pt x="444" y="179"/>
                  </a:cubicBezTo>
                  <a:cubicBezTo>
                    <a:pt x="317" y="141"/>
                    <a:pt x="199" y="80"/>
                    <a:pt x="74" y="38"/>
                  </a:cubicBezTo>
                  <a:cubicBezTo>
                    <a:pt x="51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4" name="Freeform 529"/>
            <p:cNvSpPr>
              <a:spLocks noEditPoints="1"/>
            </p:cNvSpPr>
            <p:nvPr/>
          </p:nvSpPr>
          <p:spPr bwMode="auto">
            <a:xfrm>
              <a:off x="-539750" y="6837363"/>
              <a:ext cx="227013" cy="431800"/>
            </a:xfrm>
            <a:custGeom>
              <a:avLst/>
              <a:gdLst>
                <a:gd name="T0" fmla="*/ 164 w 319"/>
                <a:gd name="T1" fmla="*/ 513 h 606"/>
                <a:gd name="T2" fmla="*/ 25 w 319"/>
                <a:gd name="T3" fmla="*/ 34 h 606"/>
                <a:gd name="T4" fmla="*/ 247 w 319"/>
                <a:gd name="T5" fmla="*/ 111 h 606"/>
                <a:gd name="T6" fmla="*/ 276 w 319"/>
                <a:gd name="T7" fmla="*/ 172 h 606"/>
                <a:gd name="T8" fmla="*/ 240 w 319"/>
                <a:gd name="T9" fmla="*/ 264 h 606"/>
                <a:gd name="T10" fmla="*/ 164 w 319"/>
                <a:gd name="T11" fmla="*/ 513 h 606"/>
                <a:gd name="T12" fmla="*/ 10 w 319"/>
                <a:gd name="T13" fmla="*/ 0 h 606"/>
                <a:gd name="T14" fmla="*/ 20 w 319"/>
                <a:gd name="T15" fmla="*/ 99 h 606"/>
                <a:gd name="T16" fmla="*/ 124 w 319"/>
                <a:gd name="T17" fmla="*/ 497 h 606"/>
                <a:gd name="T18" fmla="*/ 145 w 319"/>
                <a:gd name="T19" fmla="*/ 588 h 606"/>
                <a:gd name="T20" fmla="*/ 153 w 319"/>
                <a:gd name="T21" fmla="*/ 605 h 606"/>
                <a:gd name="T22" fmla="*/ 157 w 319"/>
                <a:gd name="T23" fmla="*/ 606 h 606"/>
                <a:gd name="T24" fmla="*/ 158 w 319"/>
                <a:gd name="T25" fmla="*/ 605 h 606"/>
                <a:gd name="T26" fmla="*/ 179 w 319"/>
                <a:gd name="T27" fmla="*/ 587 h 606"/>
                <a:gd name="T28" fmla="*/ 308 w 319"/>
                <a:gd name="T29" fmla="*/ 158 h 606"/>
                <a:gd name="T30" fmla="*/ 279 w 319"/>
                <a:gd name="T31" fmla="*/ 105 h 606"/>
                <a:gd name="T32" fmla="*/ 117 w 319"/>
                <a:gd name="T33" fmla="*/ 47 h 606"/>
                <a:gd name="T34" fmla="*/ 10 w 319"/>
                <a:gd name="T35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6">
                  <a:moveTo>
                    <a:pt x="164" y="513"/>
                  </a:moveTo>
                  <a:cubicBezTo>
                    <a:pt x="123" y="355"/>
                    <a:pt x="79" y="198"/>
                    <a:pt x="25" y="34"/>
                  </a:cubicBezTo>
                  <a:cubicBezTo>
                    <a:pt x="109" y="63"/>
                    <a:pt x="178" y="88"/>
                    <a:pt x="247" y="111"/>
                  </a:cubicBezTo>
                  <a:cubicBezTo>
                    <a:pt x="279" y="122"/>
                    <a:pt x="291" y="139"/>
                    <a:pt x="276" y="172"/>
                  </a:cubicBezTo>
                  <a:cubicBezTo>
                    <a:pt x="262" y="202"/>
                    <a:pt x="250" y="233"/>
                    <a:pt x="240" y="264"/>
                  </a:cubicBezTo>
                  <a:cubicBezTo>
                    <a:pt x="214" y="347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40"/>
                    <a:pt x="11" y="71"/>
                    <a:pt x="20" y="99"/>
                  </a:cubicBezTo>
                  <a:cubicBezTo>
                    <a:pt x="65" y="230"/>
                    <a:pt x="95" y="363"/>
                    <a:pt x="124" y="497"/>
                  </a:cubicBezTo>
                  <a:cubicBezTo>
                    <a:pt x="131" y="528"/>
                    <a:pt x="151" y="555"/>
                    <a:pt x="145" y="588"/>
                  </a:cubicBezTo>
                  <a:cubicBezTo>
                    <a:pt x="143" y="596"/>
                    <a:pt x="146" y="603"/>
                    <a:pt x="153" y="605"/>
                  </a:cubicBezTo>
                  <a:cubicBezTo>
                    <a:pt x="154" y="605"/>
                    <a:pt x="156" y="606"/>
                    <a:pt x="157" y="606"/>
                  </a:cubicBezTo>
                  <a:cubicBezTo>
                    <a:pt x="157" y="606"/>
                    <a:pt x="158" y="606"/>
                    <a:pt x="158" y="605"/>
                  </a:cubicBezTo>
                  <a:cubicBezTo>
                    <a:pt x="169" y="605"/>
                    <a:pt x="176" y="599"/>
                    <a:pt x="179" y="587"/>
                  </a:cubicBezTo>
                  <a:cubicBezTo>
                    <a:pt x="211" y="441"/>
                    <a:pt x="255" y="298"/>
                    <a:pt x="308" y="158"/>
                  </a:cubicBezTo>
                  <a:cubicBezTo>
                    <a:pt x="319" y="129"/>
                    <a:pt x="302" y="114"/>
                    <a:pt x="279" y="105"/>
                  </a:cubicBezTo>
                  <a:cubicBezTo>
                    <a:pt x="225" y="85"/>
                    <a:pt x="171" y="66"/>
                    <a:pt x="117" y="47"/>
                  </a:cubicBezTo>
                  <a:cubicBezTo>
                    <a:pt x="82" y="35"/>
                    <a:pt x="47" y="2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5" name="Freeform 530"/>
            <p:cNvSpPr>
              <a:spLocks noEditPoints="1"/>
            </p:cNvSpPr>
            <p:nvPr/>
          </p:nvSpPr>
          <p:spPr bwMode="auto">
            <a:xfrm>
              <a:off x="-696913" y="7615238"/>
              <a:ext cx="601663" cy="644525"/>
            </a:xfrm>
            <a:custGeom>
              <a:avLst/>
              <a:gdLst>
                <a:gd name="T0" fmla="*/ 530 w 845"/>
                <a:gd name="T1" fmla="*/ 888 h 904"/>
                <a:gd name="T2" fmla="*/ 522 w 845"/>
                <a:gd name="T3" fmla="*/ 888 h 904"/>
                <a:gd name="T4" fmla="*/ 420 w 845"/>
                <a:gd name="T5" fmla="*/ 801 h 904"/>
                <a:gd name="T6" fmla="*/ 378 w 845"/>
                <a:gd name="T7" fmla="*/ 748 h 904"/>
                <a:gd name="T8" fmla="*/ 272 w 845"/>
                <a:gd name="T9" fmla="*/ 628 h 904"/>
                <a:gd name="T10" fmla="*/ 155 w 845"/>
                <a:gd name="T11" fmla="*/ 493 h 904"/>
                <a:gd name="T12" fmla="*/ 57 w 845"/>
                <a:gd name="T13" fmla="*/ 342 h 904"/>
                <a:gd name="T14" fmla="*/ 74 w 845"/>
                <a:gd name="T15" fmla="*/ 215 h 904"/>
                <a:gd name="T16" fmla="*/ 95 w 845"/>
                <a:gd name="T17" fmla="*/ 197 h 904"/>
                <a:gd name="T18" fmla="*/ 130 w 845"/>
                <a:gd name="T19" fmla="*/ 167 h 904"/>
                <a:gd name="T20" fmla="*/ 159 w 845"/>
                <a:gd name="T21" fmla="*/ 131 h 904"/>
                <a:gd name="T22" fmla="*/ 184 w 845"/>
                <a:gd name="T23" fmla="*/ 99 h 904"/>
                <a:gd name="T24" fmla="*/ 296 w 845"/>
                <a:gd name="T25" fmla="*/ 30 h 904"/>
                <a:gd name="T26" fmla="*/ 298 w 845"/>
                <a:gd name="T27" fmla="*/ 29 h 904"/>
                <a:gd name="T28" fmla="*/ 328 w 845"/>
                <a:gd name="T29" fmla="*/ 22 h 904"/>
                <a:gd name="T30" fmla="*/ 332 w 845"/>
                <a:gd name="T31" fmla="*/ 22 h 904"/>
                <a:gd name="T32" fmla="*/ 375 w 845"/>
                <a:gd name="T33" fmla="*/ 46 h 904"/>
                <a:gd name="T34" fmla="*/ 429 w 845"/>
                <a:gd name="T35" fmla="*/ 100 h 904"/>
                <a:gd name="T36" fmla="*/ 452 w 845"/>
                <a:gd name="T37" fmla="*/ 123 h 904"/>
                <a:gd name="T38" fmla="*/ 771 w 845"/>
                <a:gd name="T39" fmla="*/ 563 h 904"/>
                <a:gd name="T40" fmla="*/ 770 w 845"/>
                <a:gd name="T41" fmla="*/ 751 h 904"/>
                <a:gd name="T42" fmla="*/ 704 w 845"/>
                <a:gd name="T43" fmla="*/ 802 h 904"/>
                <a:gd name="T44" fmla="*/ 530 w 845"/>
                <a:gd name="T45" fmla="*/ 888 h 904"/>
                <a:gd name="T46" fmla="*/ 337 w 845"/>
                <a:gd name="T47" fmla="*/ 0 h 904"/>
                <a:gd name="T48" fmla="*/ 300 w 845"/>
                <a:gd name="T49" fmla="*/ 8 h 904"/>
                <a:gd name="T50" fmla="*/ 146 w 845"/>
                <a:gd name="T51" fmla="*/ 117 h 904"/>
                <a:gd name="T52" fmla="*/ 128 w 845"/>
                <a:gd name="T53" fmla="*/ 136 h 904"/>
                <a:gd name="T54" fmla="*/ 109 w 845"/>
                <a:gd name="T55" fmla="*/ 155 h 904"/>
                <a:gd name="T56" fmla="*/ 89 w 845"/>
                <a:gd name="T57" fmla="*/ 175 h 904"/>
                <a:gd name="T58" fmla="*/ 77 w 845"/>
                <a:gd name="T59" fmla="*/ 187 h 904"/>
                <a:gd name="T60" fmla="*/ 62 w 845"/>
                <a:gd name="T61" fmla="*/ 398 h 904"/>
                <a:gd name="T62" fmla="*/ 91 w 845"/>
                <a:gd name="T63" fmla="*/ 439 h 904"/>
                <a:gd name="T64" fmla="*/ 106 w 845"/>
                <a:gd name="T65" fmla="*/ 459 h 904"/>
                <a:gd name="T66" fmla="*/ 245 w 845"/>
                <a:gd name="T67" fmla="*/ 627 h 904"/>
                <a:gd name="T68" fmla="*/ 373 w 845"/>
                <a:gd name="T69" fmla="*/ 777 h 904"/>
                <a:gd name="T70" fmla="*/ 531 w 845"/>
                <a:gd name="T71" fmla="*/ 904 h 904"/>
                <a:gd name="T72" fmla="*/ 541 w 845"/>
                <a:gd name="T73" fmla="*/ 904 h 904"/>
                <a:gd name="T74" fmla="*/ 708 w 845"/>
                <a:gd name="T75" fmla="*/ 824 h 904"/>
                <a:gd name="T76" fmla="*/ 710 w 845"/>
                <a:gd name="T77" fmla="*/ 823 h 904"/>
                <a:gd name="T78" fmla="*/ 713 w 845"/>
                <a:gd name="T79" fmla="*/ 821 h 904"/>
                <a:gd name="T80" fmla="*/ 780 w 845"/>
                <a:gd name="T81" fmla="*/ 764 h 904"/>
                <a:gd name="T82" fmla="*/ 776 w 845"/>
                <a:gd name="T83" fmla="*/ 522 h 904"/>
                <a:gd name="T84" fmla="*/ 462 w 845"/>
                <a:gd name="T85" fmla="*/ 100 h 904"/>
                <a:gd name="T86" fmla="*/ 440 w 845"/>
                <a:gd name="T87" fmla="*/ 79 h 904"/>
                <a:gd name="T88" fmla="*/ 392 w 845"/>
                <a:gd name="T89" fmla="*/ 30 h 904"/>
                <a:gd name="T90" fmla="*/ 343 w 845"/>
                <a:gd name="T91" fmla="*/ 1 h 904"/>
                <a:gd name="T92" fmla="*/ 337 w 845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5" h="904">
                  <a:moveTo>
                    <a:pt x="530" y="888"/>
                  </a:moveTo>
                  <a:cubicBezTo>
                    <a:pt x="527" y="888"/>
                    <a:pt x="525" y="888"/>
                    <a:pt x="522" y="888"/>
                  </a:cubicBezTo>
                  <a:cubicBezTo>
                    <a:pt x="485" y="884"/>
                    <a:pt x="460" y="853"/>
                    <a:pt x="420" y="801"/>
                  </a:cubicBezTo>
                  <a:cubicBezTo>
                    <a:pt x="408" y="786"/>
                    <a:pt x="394" y="767"/>
                    <a:pt x="378" y="748"/>
                  </a:cubicBezTo>
                  <a:cubicBezTo>
                    <a:pt x="344" y="707"/>
                    <a:pt x="307" y="666"/>
                    <a:pt x="272" y="628"/>
                  </a:cubicBezTo>
                  <a:cubicBezTo>
                    <a:pt x="233" y="584"/>
                    <a:pt x="193" y="539"/>
                    <a:pt x="155" y="493"/>
                  </a:cubicBezTo>
                  <a:cubicBezTo>
                    <a:pt x="113" y="441"/>
                    <a:pt x="81" y="391"/>
                    <a:pt x="57" y="342"/>
                  </a:cubicBezTo>
                  <a:cubicBezTo>
                    <a:pt x="32" y="291"/>
                    <a:pt x="38" y="252"/>
                    <a:pt x="74" y="215"/>
                  </a:cubicBezTo>
                  <a:cubicBezTo>
                    <a:pt x="80" y="209"/>
                    <a:pt x="87" y="203"/>
                    <a:pt x="95" y="197"/>
                  </a:cubicBezTo>
                  <a:cubicBezTo>
                    <a:pt x="109" y="187"/>
                    <a:pt x="120" y="177"/>
                    <a:pt x="130" y="167"/>
                  </a:cubicBezTo>
                  <a:cubicBezTo>
                    <a:pt x="141" y="155"/>
                    <a:pt x="151" y="144"/>
                    <a:pt x="159" y="131"/>
                  </a:cubicBezTo>
                  <a:cubicBezTo>
                    <a:pt x="166" y="120"/>
                    <a:pt x="174" y="109"/>
                    <a:pt x="184" y="99"/>
                  </a:cubicBezTo>
                  <a:cubicBezTo>
                    <a:pt x="215" y="67"/>
                    <a:pt x="256" y="48"/>
                    <a:pt x="296" y="30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8" y="24"/>
                    <a:pt x="318" y="22"/>
                    <a:pt x="328" y="22"/>
                  </a:cubicBezTo>
                  <a:cubicBezTo>
                    <a:pt x="329" y="22"/>
                    <a:pt x="331" y="22"/>
                    <a:pt x="332" y="22"/>
                  </a:cubicBezTo>
                  <a:cubicBezTo>
                    <a:pt x="348" y="24"/>
                    <a:pt x="362" y="31"/>
                    <a:pt x="375" y="46"/>
                  </a:cubicBezTo>
                  <a:cubicBezTo>
                    <a:pt x="392" y="64"/>
                    <a:pt x="411" y="82"/>
                    <a:pt x="429" y="100"/>
                  </a:cubicBezTo>
                  <a:cubicBezTo>
                    <a:pt x="437" y="107"/>
                    <a:pt x="444" y="115"/>
                    <a:pt x="452" y="123"/>
                  </a:cubicBezTo>
                  <a:cubicBezTo>
                    <a:pt x="605" y="283"/>
                    <a:pt x="704" y="418"/>
                    <a:pt x="771" y="563"/>
                  </a:cubicBezTo>
                  <a:cubicBezTo>
                    <a:pt x="812" y="651"/>
                    <a:pt x="822" y="699"/>
                    <a:pt x="770" y="751"/>
                  </a:cubicBezTo>
                  <a:cubicBezTo>
                    <a:pt x="755" y="766"/>
                    <a:pt x="734" y="782"/>
                    <a:pt x="704" y="802"/>
                  </a:cubicBezTo>
                  <a:cubicBezTo>
                    <a:pt x="613" y="864"/>
                    <a:pt x="565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5" y="31"/>
                    <a:pt x="189" y="75"/>
                    <a:pt x="146" y="117"/>
                  </a:cubicBezTo>
                  <a:cubicBezTo>
                    <a:pt x="141" y="122"/>
                    <a:pt x="128" y="136"/>
                    <a:pt x="128" y="136"/>
                  </a:cubicBezTo>
                  <a:cubicBezTo>
                    <a:pt x="121" y="143"/>
                    <a:pt x="115" y="149"/>
                    <a:pt x="109" y="155"/>
                  </a:cubicBezTo>
                  <a:cubicBezTo>
                    <a:pt x="102" y="162"/>
                    <a:pt x="96" y="168"/>
                    <a:pt x="89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2" y="262"/>
                    <a:pt x="0" y="299"/>
                    <a:pt x="62" y="398"/>
                  </a:cubicBezTo>
                  <a:cubicBezTo>
                    <a:pt x="71" y="412"/>
                    <a:pt x="81" y="425"/>
                    <a:pt x="91" y="439"/>
                  </a:cubicBezTo>
                  <a:cubicBezTo>
                    <a:pt x="96" y="446"/>
                    <a:pt x="101" y="452"/>
                    <a:pt x="106" y="459"/>
                  </a:cubicBezTo>
                  <a:cubicBezTo>
                    <a:pt x="149" y="519"/>
                    <a:pt x="198" y="573"/>
                    <a:pt x="245" y="627"/>
                  </a:cubicBezTo>
                  <a:cubicBezTo>
                    <a:pt x="289" y="675"/>
                    <a:pt x="333" y="724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4" y="904"/>
                    <a:pt x="537" y="904"/>
                    <a:pt x="541" y="904"/>
                  </a:cubicBezTo>
                  <a:cubicBezTo>
                    <a:pt x="583" y="904"/>
                    <a:pt x="633" y="880"/>
                    <a:pt x="708" y="824"/>
                  </a:cubicBezTo>
                  <a:cubicBezTo>
                    <a:pt x="710" y="823"/>
                    <a:pt x="710" y="823"/>
                    <a:pt x="710" y="823"/>
                  </a:cubicBezTo>
                  <a:cubicBezTo>
                    <a:pt x="711" y="822"/>
                    <a:pt x="712" y="821"/>
                    <a:pt x="713" y="821"/>
                  </a:cubicBezTo>
                  <a:cubicBezTo>
                    <a:pt x="742" y="799"/>
                    <a:pt x="764" y="781"/>
                    <a:pt x="780" y="764"/>
                  </a:cubicBezTo>
                  <a:cubicBezTo>
                    <a:pt x="845" y="699"/>
                    <a:pt x="844" y="647"/>
                    <a:pt x="776" y="522"/>
                  </a:cubicBezTo>
                  <a:cubicBezTo>
                    <a:pt x="694" y="373"/>
                    <a:pt x="591" y="235"/>
                    <a:pt x="462" y="100"/>
                  </a:cubicBezTo>
                  <a:cubicBezTo>
                    <a:pt x="455" y="93"/>
                    <a:pt x="447" y="86"/>
                    <a:pt x="440" y="79"/>
                  </a:cubicBezTo>
                  <a:cubicBezTo>
                    <a:pt x="424" y="63"/>
                    <a:pt x="407" y="47"/>
                    <a:pt x="392" y="30"/>
                  </a:cubicBezTo>
                  <a:cubicBezTo>
                    <a:pt x="376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6" name="Freeform 531"/>
            <p:cNvSpPr>
              <a:spLocks noEditPoints="1"/>
            </p:cNvSpPr>
            <p:nvPr/>
          </p:nvSpPr>
          <p:spPr bwMode="auto">
            <a:xfrm>
              <a:off x="-611188" y="7713663"/>
              <a:ext cx="427038" cy="458788"/>
            </a:xfrm>
            <a:custGeom>
              <a:avLst/>
              <a:gdLst>
                <a:gd name="T0" fmla="*/ 377 w 600"/>
                <a:gd name="T1" fmla="*/ 614 h 644"/>
                <a:gd name="T2" fmla="*/ 374 w 600"/>
                <a:gd name="T3" fmla="*/ 614 h 644"/>
                <a:gd name="T4" fmla="*/ 332 w 600"/>
                <a:gd name="T5" fmla="*/ 586 h 644"/>
                <a:gd name="T6" fmla="*/ 239 w 600"/>
                <a:gd name="T7" fmla="*/ 481 h 644"/>
                <a:gd name="T8" fmla="*/ 52 w 600"/>
                <a:gd name="T9" fmla="*/ 251 h 644"/>
                <a:gd name="T10" fmla="*/ 48 w 600"/>
                <a:gd name="T11" fmla="*/ 190 h 644"/>
                <a:gd name="T12" fmla="*/ 58 w 600"/>
                <a:gd name="T13" fmla="*/ 181 h 644"/>
                <a:gd name="T14" fmla="*/ 134 w 600"/>
                <a:gd name="T15" fmla="*/ 124 h 644"/>
                <a:gd name="T16" fmla="*/ 254 w 600"/>
                <a:gd name="T17" fmla="*/ 34 h 644"/>
                <a:gd name="T18" fmla="*/ 281 w 600"/>
                <a:gd name="T19" fmla="*/ 24 h 644"/>
                <a:gd name="T20" fmla="*/ 284 w 600"/>
                <a:gd name="T21" fmla="*/ 24 h 644"/>
                <a:gd name="T22" fmla="*/ 323 w 600"/>
                <a:gd name="T23" fmla="*/ 51 h 644"/>
                <a:gd name="T24" fmla="*/ 352 w 600"/>
                <a:gd name="T25" fmla="*/ 76 h 644"/>
                <a:gd name="T26" fmla="*/ 352 w 600"/>
                <a:gd name="T27" fmla="*/ 77 h 644"/>
                <a:gd name="T28" fmla="*/ 353 w 600"/>
                <a:gd name="T29" fmla="*/ 77 h 644"/>
                <a:gd name="T30" fmla="*/ 558 w 600"/>
                <a:gd name="T31" fmla="*/ 404 h 644"/>
                <a:gd name="T32" fmla="*/ 552 w 600"/>
                <a:gd name="T33" fmla="*/ 471 h 644"/>
                <a:gd name="T34" fmla="*/ 535 w 600"/>
                <a:gd name="T35" fmla="*/ 485 h 644"/>
                <a:gd name="T36" fmla="*/ 470 w 600"/>
                <a:gd name="T37" fmla="*/ 541 h 644"/>
                <a:gd name="T38" fmla="*/ 453 w 600"/>
                <a:gd name="T39" fmla="*/ 558 h 644"/>
                <a:gd name="T40" fmla="*/ 451 w 600"/>
                <a:gd name="T41" fmla="*/ 560 h 644"/>
                <a:gd name="T42" fmla="*/ 434 w 600"/>
                <a:gd name="T43" fmla="*/ 578 h 644"/>
                <a:gd name="T44" fmla="*/ 424 w 600"/>
                <a:gd name="T45" fmla="*/ 588 h 644"/>
                <a:gd name="T46" fmla="*/ 377 w 600"/>
                <a:gd name="T47" fmla="*/ 614 h 644"/>
                <a:gd name="T48" fmla="*/ 280 w 600"/>
                <a:gd name="T49" fmla="*/ 0 h 644"/>
                <a:gd name="T50" fmla="*/ 213 w 600"/>
                <a:gd name="T51" fmla="*/ 40 h 644"/>
                <a:gd name="T52" fmla="*/ 165 w 600"/>
                <a:gd name="T53" fmla="*/ 81 h 644"/>
                <a:gd name="T54" fmla="*/ 0 w 600"/>
                <a:gd name="T55" fmla="*/ 194 h 644"/>
                <a:gd name="T56" fmla="*/ 3 w 600"/>
                <a:gd name="T57" fmla="*/ 203 h 644"/>
                <a:gd name="T58" fmla="*/ 11 w 600"/>
                <a:gd name="T59" fmla="*/ 219 h 644"/>
                <a:gd name="T60" fmla="*/ 274 w 600"/>
                <a:gd name="T61" fmla="*/ 553 h 644"/>
                <a:gd name="T62" fmla="*/ 339 w 600"/>
                <a:gd name="T63" fmla="*/ 627 h 644"/>
                <a:gd name="T64" fmla="*/ 367 w 600"/>
                <a:gd name="T65" fmla="*/ 644 h 644"/>
                <a:gd name="T66" fmla="*/ 369 w 600"/>
                <a:gd name="T67" fmla="*/ 644 h 644"/>
                <a:gd name="T68" fmla="*/ 404 w 600"/>
                <a:gd name="T69" fmla="*/ 626 h 644"/>
                <a:gd name="T70" fmla="*/ 430 w 600"/>
                <a:gd name="T71" fmla="*/ 603 h 644"/>
                <a:gd name="T72" fmla="*/ 537 w 600"/>
                <a:gd name="T73" fmla="*/ 506 h 644"/>
                <a:gd name="T74" fmla="*/ 556 w 600"/>
                <a:gd name="T75" fmla="*/ 489 h 644"/>
                <a:gd name="T76" fmla="*/ 557 w 600"/>
                <a:gd name="T77" fmla="*/ 351 h 644"/>
                <a:gd name="T78" fmla="*/ 529 w 600"/>
                <a:gd name="T79" fmla="*/ 311 h 644"/>
                <a:gd name="T80" fmla="*/ 461 w 600"/>
                <a:gd name="T81" fmla="*/ 205 h 644"/>
                <a:gd name="T82" fmla="*/ 344 w 600"/>
                <a:gd name="T83" fmla="*/ 43 h 644"/>
                <a:gd name="T84" fmla="*/ 283 w 600"/>
                <a:gd name="T85" fmla="*/ 0 h 644"/>
                <a:gd name="T86" fmla="*/ 280 w 600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0" h="644">
                  <a:moveTo>
                    <a:pt x="377" y="614"/>
                  </a:moveTo>
                  <a:cubicBezTo>
                    <a:pt x="376" y="614"/>
                    <a:pt x="375" y="614"/>
                    <a:pt x="374" y="614"/>
                  </a:cubicBezTo>
                  <a:cubicBezTo>
                    <a:pt x="360" y="613"/>
                    <a:pt x="347" y="604"/>
                    <a:pt x="332" y="586"/>
                  </a:cubicBezTo>
                  <a:cubicBezTo>
                    <a:pt x="302" y="550"/>
                    <a:pt x="269" y="515"/>
                    <a:pt x="239" y="481"/>
                  </a:cubicBezTo>
                  <a:cubicBezTo>
                    <a:pt x="173" y="410"/>
                    <a:pt x="105" y="335"/>
                    <a:pt x="52" y="251"/>
                  </a:cubicBezTo>
                  <a:cubicBezTo>
                    <a:pt x="37" y="228"/>
                    <a:pt x="28" y="209"/>
                    <a:pt x="48" y="190"/>
                  </a:cubicBezTo>
                  <a:cubicBezTo>
                    <a:pt x="51" y="187"/>
                    <a:pt x="54" y="184"/>
                    <a:pt x="58" y="181"/>
                  </a:cubicBezTo>
                  <a:cubicBezTo>
                    <a:pt x="84" y="162"/>
                    <a:pt x="109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1" y="24"/>
                  </a:cubicBezTo>
                  <a:cubicBezTo>
                    <a:pt x="282" y="24"/>
                    <a:pt x="283" y="24"/>
                    <a:pt x="284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1" y="60"/>
                    <a:pt x="340" y="71"/>
                    <a:pt x="352" y="76"/>
                  </a:cubicBezTo>
                  <a:cubicBezTo>
                    <a:pt x="352" y="77"/>
                    <a:pt x="352" y="77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1" y="184"/>
                    <a:pt x="501" y="302"/>
                    <a:pt x="558" y="404"/>
                  </a:cubicBezTo>
                  <a:cubicBezTo>
                    <a:pt x="573" y="430"/>
                    <a:pt x="571" y="452"/>
                    <a:pt x="552" y="471"/>
                  </a:cubicBezTo>
                  <a:cubicBezTo>
                    <a:pt x="547" y="476"/>
                    <a:pt x="542" y="480"/>
                    <a:pt x="535" y="485"/>
                  </a:cubicBezTo>
                  <a:cubicBezTo>
                    <a:pt x="511" y="501"/>
                    <a:pt x="489" y="522"/>
                    <a:pt x="470" y="541"/>
                  </a:cubicBezTo>
                  <a:cubicBezTo>
                    <a:pt x="465" y="547"/>
                    <a:pt x="459" y="552"/>
                    <a:pt x="453" y="558"/>
                  </a:cubicBezTo>
                  <a:cubicBezTo>
                    <a:pt x="451" y="560"/>
                    <a:pt x="451" y="560"/>
                    <a:pt x="451" y="560"/>
                  </a:cubicBezTo>
                  <a:cubicBezTo>
                    <a:pt x="446" y="566"/>
                    <a:pt x="440" y="572"/>
                    <a:pt x="434" y="578"/>
                  </a:cubicBezTo>
                  <a:cubicBezTo>
                    <a:pt x="431" y="581"/>
                    <a:pt x="427" y="585"/>
                    <a:pt x="424" y="588"/>
                  </a:cubicBezTo>
                  <a:cubicBezTo>
                    <a:pt x="411" y="601"/>
                    <a:pt x="395" y="614"/>
                    <a:pt x="377" y="614"/>
                  </a:cubicBezTo>
                  <a:moveTo>
                    <a:pt x="280" y="0"/>
                  </a:moveTo>
                  <a:cubicBezTo>
                    <a:pt x="264" y="0"/>
                    <a:pt x="247" y="13"/>
                    <a:pt x="213" y="40"/>
                  </a:cubicBezTo>
                  <a:cubicBezTo>
                    <a:pt x="197" y="53"/>
                    <a:pt x="181" y="67"/>
                    <a:pt x="165" y="81"/>
                  </a:cubicBezTo>
                  <a:cubicBezTo>
                    <a:pt x="117" y="123"/>
                    <a:pt x="66" y="167"/>
                    <a:pt x="0" y="194"/>
                  </a:cubicBezTo>
                  <a:cubicBezTo>
                    <a:pt x="1" y="197"/>
                    <a:pt x="2" y="200"/>
                    <a:pt x="3" y="203"/>
                  </a:cubicBezTo>
                  <a:cubicBezTo>
                    <a:pt x="6" y="209"/>
                    <a:pt x="8" y="214"/>
                    <a:pt x="11" y="219"/>
                  </a:cubicBezTo>
                  <a:cubicBezTo>
                    <a:pt x="87" y="339"/>
                    <a:pt x="182" y="448"/>
                    <a:pt x="274" y="553"/>
                  </a:cubicBezTo>
                  <a:cubicBezTo>
                    <a:pt x="296" y="577"/>
                    <a:pt x="317" y="602"/>
                    <a:pt x="339" y="627"/>
                  </a:cubicBezTo>
                  <a:cubicBezTo>
                    <a:pt x="348" y="638"/>
                    <a:pt x="357" y="644"/>
                    <a:pt x="367" y="644"/>
                  </a:cubicBezTo>
                  <a:cubicBezTo>
                    <a:pt x="368" y="644"/>
                    <a:pt x="368" y="644"/>
                    <a:pt x="369" y="644"/>
                  </a:cubicBezTo>
                  <a:cubicBezTo>
                    <a:pt x="379" y="644"/>
                    <a:pt x="390" y="639"/>
                    <a:pt x="404" y="626"/>
                  </a:cubicBezTo>
                  <a:cubicBezTo>
                    <a:pt x="430" y="603"/>
                    <a:pt x="430" y="603"/>
                    <a:pt x="430" y="603"/>
                  </a:cubicBezTo>
                  <a:cubicBezTo>
                    <a:pt x="465" y="571"/>
                    <a:pt x="501" y="538"/>
                    <a:pt x="537" y="506"/>
                  </a:cubicBezTo>
                  <a:cubicBezTo>
                    <a:pt x="545" y="500"/>
                    <a:pt x="551" y="494"/>
                    <a:pt x="556" y="489"/>
                  </a:cubicBezTo>
                  <a:cubicBezTo>
                    <a:pt x="600" y="445"/>
                    <a:pt x="600" y="417"/>
                    <a:pt x="557" y="351"/>
                  </a:cubicBezTo>
                  <a:cubicBezTo>
                    <a:pt x="549" y="338"/>
                    <a:pt x="539" y="325"/>
                    <a:pt x="529" y="311"/>
                  </a:cubicBezTo>
                  <a:cubicBezTo>
                    <a:pt x="504" y="277"/>
                    <a:pt x="482" y="240"/>
                    <a:pt x="461" y="205"/>
                  </a:cubicBezTo>
                  <a:cubicBezTo>
                    <a:pt x="428" y="148"/>
                    <a:pt x="393" y="90"/>
                    <a:pt x="344" y="43"/>
                  </a:cubicBezTo>
                  <a:cubicBezTo>
                    <a:pt x="314" y="14"/>
                    <a:pt x="298" y="1"/>
                    <a:pt x="283" y="0"/>
                  </a:cubicBezTo>
                  <a:cubicBezTo>
                    <a:pt x="282" y="0"/>
                    <a:pt x="281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7" name="Freeform 532"/>
            <p:cNvSpPr>
              <a:spLocks noEditPoints="1"/>
            </p:cNvSpPr>
            <p:nvPr/>
          </p:nvSpPr>
          <p:spPr bwMode="auto">
            <a:xfrm>
              <a:off x="-271463" y="8094663"/>
              <a:ext cx="103188" cy="95250"/>
            </a:xfrm>
            <a:custGeom>
              <a:avLst/>
              <a:gdLst>
                <a:gd name="T0" fmla="*/ 62 w 145"/>
                <a:gd name="T1" fmla="*/ 50 h 135"/>
                <a:gd name="T2" fmla="*/ 121 w 145"/>
                <a:gd name="T3" fmla="*/ 24 h 135"/>
                <a:gd name="T4" fmla="*/ 132 w 145"/>
                <a:gd name="T5" fmla="*/ 15 h 135"/>
                <a:gd name="T6" fmla="*/ 100 w 145"/>
                <a:gd name="T7" fmla="*/ 62 h 135"/>
                <a:gd name="T8" fmla="*/ 21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3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6 w 145"/>
                <a:gd name="T23" fmla="*/ 50 h 135"/>
                <a:gd name="T24" fmla="*/ 62 w 145"/>
                <a:gd name="T25" fmla="*/ 50 h 135"/>
                <a:gd name="T26" fmla="*/ 145 w 145"/>
                <a:gd name="T27" fmla="*/ 0 h 135"/>
                <a:gd name="T28" fmla="*/ 137 w 145"/>
                <a:gd name="T29" fmla="*/ 5 h 135"/>
                <a:gd name="T30" fmla="*/ 117 w 145"/>
                <a:gd name="T31" fmla="*/ 19 h 135"/>
                <a:gd name="T32" fmla="*/ 62 w 145"/>
                <a:gd name="T33" fmla="*/ 44 h 135"/>
                <a:gd name="T34" fmla="*/ 57 w 145"/>
                <a:gd name="T35" fmla="*/ 44 h 135"/>
                <a:gd name="T36" fmla="*/ 46 w 145"/>
                <a:gd name="T37" fmla="*/ 42 h 135"/>
                <a:gd name="T38" fmla="*/ 44 w 145"/>
                <a:gd name="T39" fmla="*/ 42 h 135"/>
                <a:gd name="T40" fmla="*/ 43 w 145"/>
                <a:gd name="T41" fmla="*/ 42 h 135"/>
                <a:gd name="T42" fmla="*/ 32 w 145"/>
                <a:gd name="T43" fmla="*/ 48 h 135"/>
                <a:gd name="T44" fmla="*/ 24 w 145"/>
                <a:gd name="T45" fmla="*/ 69 h 135"/>
                <a:gd name="T46" fmla="*/ 1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4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2" y="50"/>
                  </a:moveTo>
                  <a:cubicBezTo>
                    <a:pt x="86" y="50"/>
                    <a:pt x="104" y="37"/>
                    <a:pt x="121" y="24"/>
                  </a:cubicBezTo>
                  <a:cubicBezTo>
                    <a:pt x="124" y="21"/>
                    <a:pt x="128" y="18"/>
                    <a:pt x="132" y="15"/>
                  </a:cubicBezTo>
                  <a:cubicBezTo>
                    <a:pt x="125" y="33"/>
                    <a:pt x="114" y="48"/>
                    <a:pt x="100" y="62"/>
                  </a:cubicBezTo>
                  <a:cubicBezTo>
                    <a:pt x="77" y="85"/>
                    <a:pt x="50" y="101"/>
                    <a:pt x="21" y="118"/>
                  </a:cubicBezTo>
                  <a:cubicBezTo>
                    <a:pt x="19" y="119"/>
                    <a:pt x="17" y="120"/>
                    <a:pt x="15" y="122"/>
                  </a:cubicBezTo>
                  <a:cubicBezTo>
                    <a:pt x="26" y="106"/>
                    <a:pt x="35" y="90"/>
                    <a:pt x="30" y="67"/>
                  </a:cubicBezTo>
                  <a:cubicBezTo>
                    <a:pt x="29" y="63"/>
                    <a:pt x="31" y="56"/>
                    <a:pt x="36" y="52"/>
                  </a:cubicBezTo>
                  <a:cubicBezTo>
                    <a:pt x="38" y="49"/>
                    <a:pt x="41" y="48"/>
                    <a:pt x="43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5" y="48"/>
                  </a:cubicBezTo>
                  <a:cubicBezTo>
                    <a:pt x="49" y="49"/>
                    <a:pt x="53" y="50"/>
                    <a:pt x="56" y="50"/>
                  </a:cubicBezTo>
                  <a:cubicBezTo>
                    <a:pt x="58" y="50"/>
                    <a:pt x="60" y="50"/>
                    <a:pt x="62" y="50"/>
                  </a:cubicBezTo>
                  <a:moveTo>
                    <a:pt x="145" y="0"/>
                  </a:moveTo>
                  <a:cubicBezTo>
                    <a:pt x="137" y="5"/>
                    <a:pt x="137" y="5"/>
                    <a:pt x="137" y="5"/>
                  </a:cubicBezTo>
                  <a:cubicBezTo>
                    <a:pt x="130" y="9"/>
                    <a:pt x="123" y="14"/>
                    <a:pt x="117" y="19"/>
                  </a:cubicBezTo>
                  <a:cubicBezTo>
                    <a:pt x="100" y="32"/>
                    <a:pt x="84" y="44"/>
                    <a:pt x="62" y="44"/>
                  </a:cubicBezTo>
                  <a:cubicBezTo>
                    <a:pt x="61" y="44"/>
                    <a:pt x="59" y="44"/>
                    <a:pt x="57" y="44"/>
                  </a:cubicBezTo>
                  <a:cubicBezTo>
                    <a:pt x="53" y="44"/>
                    <a:pt x="50" y="43"/>
                    <a:pt x="46" y="42"/>
                  </a:cubicBezTo>
                  <a:cubicBezTo>
                    <a:pt x="46" y="42"/>
                    <a:pt x="45" y="42"/>
                    <a:pt x="44" y="42"/>
                  </a:cubicBezTo>
                  <a:cubicBezTo>
                    <a:pt x="44" y="42"/>
                    <a:pt x="44" y="42"/>
                    <a:pt x="43" y="42"/>
                  </a:cubicBezTo>
                  <a:cubicBezTo>
                    <a:pt x="39" y="42"/>
                    <a:pt x="35" y="44"/>
                    <a:pt x="32" y="48"/>
                  </a:cubicBezTo>
                  <a:cubicBezTo>
                    <a:pt x="27" y="52"/>
                    <a:pt x="22" y="61"/>
                    <a:pt x="24" y="69"/>
                  </a:cubicBezTo>
                  <a:cubicBezTo>
                    <a:pt x="30" y="94"/>
                    <a:pt x="17" y="110"/>
                    <a:pt x="1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0" y="131"/>
                    <a:pt x="17" y="127"/>
                    <a:pt x="24" y="123"/>
                  </a:cubicBezTo>
                  <a:cubicBezTo>
                    <a:pt x="52" y="107"/>
                    <a:pt x="81" y="90"/>
                    <a:pt x="104" y="67"/>
                  </a:cubicBezTo>
                  <a:cubicBezTo>
                    <a:pt x="121" y="49"/>
                    <a:pt x="133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8" name="Freeform 533"/>
            <p:cNvSpPr>
              <a:spLocks noEditPoints="1"/>
            </p:cNvSpPr>
            <p:nvPr/>
          </p:nvSpPr>
          <p:spPr bwMode="auto">
            <a:xfrm>
              <a:off x="-531813" y="7859713"/>
              <a:ext cx="227013" cy="131763"/>
            </a:xfrm>
            <a:custGeom>
              <a:avLst/>
              <a:gdLst>
                <a:gd name="T0" fmla="*/ 144 w 319"/>
                <a:gd name="T1" fmla="*/ 167 h 187"/>
                <a:gd name="T2" fmla="*/ 136 w 319"/>
                <a:gd name="T3" fmla="*/ 167 h 187"/>
                <a:gd name="T4" fmla="*/ 93 w 319"/>
                <a:gd name="T5" fmla="*/ 152 h 187"/>
                <a:gd name="T6" fmla="*/ 28 w 319"/>
                <a:gd name="T7" fmla="*/ 32 h 187"/>
                <a:gd name="T8" fmla="*/ 29 w 319"/>
                <a:gd name="T9" fmla="*/ 30 h 187"/>
                <a:gd name="T10" fmla="*/ 31 w 319"/>
                <a:gd name="T11" fmla="*/ 29 h 187"/>
                <a:gd name="T12" fmla="*/ 48 w 319"/>
                <a:gd name="T13" fmla="*/ 28 h 187"/>
                <a:gd name="T14" fmla="*/ 54 w 319"/>
                <a:gd name="T15" fmla="*/ 28 h 187"/>
                <a:gd name="T16" fmla="*/ 82 w 319"/>
                <a:gd name="T17" fmla="*/ 60 h 187"/>
                <a:gd name="T18" fmla="*/ 127 w 319"/>
                <a:gd name="T19" fmla="*/ 128 h 187"/>
                <a:gd name="T20" fmla="*/ 146 w 319"/>
                <a:gd name="T21" fmla="*/ 132 h 187"/>
                <a:gd name="T22" fmla="*/ 154 w 319"/>
                <a:gd name="T23" fmla="*/ 132 h 187"/>
                <a:gd name="T24" fmla="*/ 224 w 319"/>
                <a:gd name="T25" fmla="*/ 103 h 187"/>
                <a:gd name="T26" fmla="*/ 238 w 319"/>
                <a:gd name="T27" fmla="*/ 89 h 187"/>
                <a:gd name="T28" fmla="*/ 250 w 319"/>
                <a:gd name="T29" fmla="*/ 77 h 187"/>
                <a:gd name="T30" fmla="*/ 266 w 319"/>
                <a:gd name="T31" fmla="*/ 60 h 187"/>
                <a:gd name="T32" fmla="*/ 269 w 319"/>
                <a:gd name="T33" fmla="*/ 57 h 187"/>
                <a:gd name="T34" fmla="*/ 271 w 319"/>
                <a:gd name="T35" fmla="*/ 61 h 187"/>
                <a:gd name="T36" fmla="*/ 269 w 319"/>
                <a:gd name="T37" fmla="*/ 116 h 187"/>
                <a:gd name="T38" fmla="*/ 248 w 319"/>
                <a:gd name="T39" fmla="*/ 129 h 187"/>
                <a:gd name="T40" fmla="*/ 225 w 319"/>
                <a:gd name="T41" fmla="*/ 140 h 187"/>
                <a:gd name="T42" fmla="*/ 144 w 319"/>
                <a:gd name="T43" fmla="*/ 167 h 187"/>
                <a:gd name="T44" fmla="*/ 46 w 319"/>
                <a:gd name="T45" fmla="*/ 0 h 187"/>
                <a:gd name="T46" fmla="*/ 24 w 319"/>
                <a:gd name="T47" fmla="*/ 7 h 187"/>
                <a:gd name="T48" fmla="*/ 15 w 319"/>
                <a:gd name="T49" fmla="*/ 14 h 187"/>
                <a:gd name="T50" fmla="*/ 14 w 319"/>
                <a:gd name="T51" fmla="*/ 83 h 187"/>
                <a:gd name="T52" fmla="*/ 131 w 319"/>
                <a:gd name="T53" fmla="*/ 186 h 187"/>
                <a:gd name="T54" fmla="*/ 131 w 319"/>
                <a:gd name="T55" fmla="*/ 186 h 187"/>
                <a:gd name="T56" fmla="*/ 143 w 319"/>
                <a:gd name="T57" fmla="*/ 187 h 187"/>
                <a:gd name="T58" fmla="*/ 291 w 319"/>
                <a:gd name="T59" fmla="*/ 121 h 187"/>
                <a:gd name="T60" fmla="*/ 318 w 319"/>
                <a:gd name="T61" fmla="*/ 78 h 187"/>
                <a:gd name="T62" fmla="*/ 287 w 319"/>
                <a:gd name="T63" fmla="*/ 49 h 187"/>
                <a:gd name="T64" fmla="*/ 260 w 319"/>
                <a:gd name="T65" fmla="*/ 40 h 187"/>
                <a:gd name="T66" fmla="*/ 256 w 319"/>
                <a:gd name="T67" fmla="*/ 39 h 187"/>
                <a:gd name="T68" fmla="*/ 233 w 319"/>
                <a:gd name="T69" fmla="*/ 50 h 187"/>
                <a:gd name="T70" fmla="*/ 218 w 319"/>
                <a:gd name="T71" fmla="*/ 73 h 187"/>
                <a:gd name="T72" fmla="*/ 206 w 319"/>
                <a:gd name="T73" fmla="*/ 90 h 187"/>
                <a:gd name="T74" fmla="*/ 159 w 319"/>
                <a:gd name="T75" fmla="*/ 109 h 187"/>
                <a:gd name="T76" fmla="*/ 151 w 319"/>
                <a:gd name="T77" fmla="*/ 108 h 187"/>
                <a:gd name="T78" fmla="*/ 140 w 319"/>
                <a:gd name="T79" fmla="*/ 107 h 187"/>
                <a:gd name="T80" fmla="*/ 115 w 319"/>
                <a:gd name="T81" fmla="*/ 92 h 187"/>
                <a:gd name="T82" fmla="*/ 117 w 319"/>
                <a:gd name="T83" fmla="*/ 47 h 187"/>
                <a:gd name="T84" fmla="*/ 106 w 319"/>
                <a:gd name="T85" fmla="*/ 23 h 187"/>
                <a:gd name="T86" fmla="*/ 89 w 319"/>
                <a:gd name="T87" fmla="*/ 15 h 187"/>
                <a:gd name="T88" fmla="*/ 50 w 319"/>
                <a:gd name="T89" fmla="*/ 0 h 187"/>
                <a:gd name="T90" fmla="*/ 46 w 319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187">
                  <a:moveTo>
                    <a:pt x="144" y="167"/>
                  </a:moveTo>
                  <a:cubicBezTo>
                    <a:pt x="141" y="167"/>
                    <a:pt x="138" y="167"/>
                    <a:pt x="136" y="167"/>
                  </a:cubicBezTo>
                  <a:cubicBezTo>
                    <a:pt x="121" y="166"/>
                    <a:pt x="107" y="161"/>
                    <a:pt x="93" y="152"/>
                  </a:cubicBezTo>
                  <a:cubicBezTo>
                    <a:pt x="58" y="129"/>
                    <a:pt x="19" y="96"/>
                    <a:pt x="28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8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8"/>
                  </a:cubicBezTo>
                  <a:cubicBezTo>
                    <a:pt x="73" y="30"/>
                    <a:pt x="83" y="41"/>
                    <a:pt x="82" y="60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3" y="130"/>
                    <a:pt x="140" y="131"/>
                    <a:pt x="146" y="132"/>
                  </a:cubicBezTo>
                  <a:cubicBezTo>
                    <a:pt x="149" y="132"/>
                    <a:pt x="152" y="132"/>
                    <a:pt x="154" y="132"/>
                  </a:cubicBezTo>
                  <a:cubicBezTo>
                    <a:pt x="179" y="132"/>
                    <a:pt x="203" y="122"/>
                    <a:pt x="224" y="103"/>
                  </a:cubicBezTo>
                  <a:cubicBezTo>
                    <a:pt x="229" y="98"/>
                    <a:pt x="233" y="94"/>
                    <a:pt x="238" y="89"/>
                  </a:cubicBezTo>
                  <a:cubicBezTo>
                    <a:pt x="242" y="85"/>
                    <a:pt x="246" y="81"/>
                    <a:pt x="250" y="77"/>
                  </a:cubicBezTo>
                  <a:cubicBezTo>
                    <a:pt x="255" y="72"/>
                    <a:pt x="260" y="66"/>
                    <a:pt x="266" y="60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1" y="61"/>
                    <a:pt x="271" y="61"/>
                    <a:pt x="271" y="61"/>
                  </a:cubicBezTo>
                  <a:cubicBezTo>
                    <a:pt x="283" y="85"/>
                    <a:pt x="282" y="103"/>
                    <a:pt x="269" y="116"/>
                  </a:cubicBezTo>
                  <a:cubicBezTo>
                    <a:pt x="264" y="121"/>
                    <a:pt x="258" y="125"/>
                    <a:pt x="248" y="129"/>
                  </a:cubicBezTo>
                  <a:cubicBezTo>
                    <a:pt x="241" y="133"/>
                    <a:pt x="233" y="136"/>
                    <a:pt x="225" y="140"/>
                  </a:cubicBezTo>
                  <a:cubicBezTo>
                    <a:pt x="199" y="154"/>
                    <a:pt x="173" y="167"/>
                    <a:pt x="144" y="167"/>
                  </a:cubicBezTo>
                  <a:moveTo>
                    <a:pt x="46" y="0"/>
                  </a:moveTo>
                  <a:cubicBezTo>
                    <a:pt x="38" y="0"/>
                    <a:pt x="31" y="3"/>
                    <a:pt x="24" y="7"/>
                  </a:cubicBezTo>
                  <a:cubicBezTo>
                    <a:pt x="21" y="9"/>
                    <a:pt x="18" y="12"/>
                    <a:pt x="15" y="14"/>
                  </a:cubicBezTo>
                  <a:cubicBezTo>
                    <a:pt x="0" y="29"/>
                    <a:pt x="0" y="52"/>
                    <a:pt x="14" y="83"/>
                  </a:cubicBezTo>
                  <a:cubicBezTo>
                    <a:pt x="42" y="147"/>
                    <a:pt x="82" y="182"/>
                    <a:pt x="131" y="186"/>
                  </a:cubicBezTo>
                  <a:cubicBezTo>
                    <a:pt x="131" y="186"/>
                    <a:pt x="131" y="186"/>
                    <a:pt x="131" y="186"/>
                  </a:cubicBezTo>
                  <a:cubicBezTo>
                    <a:pt x="135" y="187"/>
                    <a:pt x="139" y="187"/>
                    <a:pt x="143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1" y="101"/>
                    <a:pt x="319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6" y="43"/>
                    <a:pt x="268" y="40"/>
                    <a:pt x="260" y="40"/>
                  </a:cubicBezTo>
                  <a:cubicBezTo>
                    <a:pt x="259" y="40"/>
                    <a:pt x="258" y="39"/>
                    <a:pt x="256" y="39"/>
                  </a:cubicBezTo>
                  <a:cubicBezTo>
                    <a:pt x="248" y="39"/>
                    <a:pt x="240" y="43"/>
                    <a:pt x="233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1" y="85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6" y="109"/>
                    <a:pt x="154" y="108"/>
                    <a:pt x="151" y="108"/>
                  </a:cubicBezTo>
                  <a:cubicBezTo>
                    <a:pt x="147" y="108"/>
                    <a:pt x="144" y="107"/>
                    <a:pt x="140" y="107"/>
                  </a:cubicBezTo>
                  <a:cubicBezTo>
                    <a:pt x="128" y="104"/>
                    <a:pt x="120" y="99"/>
                    <a:pt x="115" y="92"/>
                  </a:cubicBezTo>
                  <a:cubicBezTo>
                    <a:pt x="108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6" y="23"/>
                  </a:cubicBezTo>
                  <a:cubicBezTo>
                    <a:pt x="100" y="21"/>
                    <a:pt x="95" y="18"/>
                    <a:pt x="89" y="15"/>
                  </a:cubicBezTo>
                  <a:cubicBezTo>
                    <a:pt x="76" y="8"/>
                    <a:pt x="63" y="2"/>
                    <a:pt x="50" y="0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9" name="Freeform 534"/>
            <p:cNvSpPr>
              <a:spLocks noEditPoints="1"/>
            </p:cNvSpPr>
            <p:nvPr/>
          </p:nvSpPr>
          <p:spPr bwMode="auto">
            <a:xfrm>
              <a:off x="-349250" y="8037513"/>
              <a:ext cx="101600" cy="77788"/>
            </a:xfrm>
            <a:custGeom>
              <a:avLst/>
              <a:gdLst>
                <a:gd name="T0" fmla="*/ 15 w 143"/>
                <a:gd name="T1" fmla="*/ 101 h 109"/>
                <a:gd name="T2" fmla="*/ 12 w 143"/>
                <a:gd name="T3" fmla="*/ 96 h 109"/>
                <a:gd name="T4" fmla="*/ 8 w 143"/>
                <a:gd name="T5" fmla="*/ 91 h 109"/>
                <a:gd name="T6" fmla="*/ 23 w 143"/>
                <a:gd name="T7" fmla="*/ 75 h 109"/>
                <a:gd name="T8" fmla="*/ 127 w 143"/>
                <a:gd name="T9" fmla="*/ 7 h 109"/>
                <a:gd name="T10" fmla="*/ 134 w 143"/>
                <a:gd name="T11" fmla="*/ 18 h 109"/>
                <a:gd name="T12" fmla="*/ 44 w 143"/>
                <a:gd name="T13" fmla="*/ 81 h 109"/>
                <a:gd name="T14" fmla="*/ 15 w 143"/>
                <a:gd name="T15" fmla="*/ 101 h 109"/>
                <a:gd name="T16" fmla="*/ 130 w 143"/>
                <a:gd name="T17" fmla="*/ 0 h 109"/>
                <a:gd name="T18" fmla="*/ 128 w 143"/>
                <a:gd name="T19" fmla="*/ 0 h 109"/>
                <a:gd name="T20" fmla="*/ 19 w 143"/>
                <a:gd name="T21" fmla="*/ 71 h 109"/>
                <a:gd name="T22" fmla="*/ 2 w 143"/>
                <a:gd name="T23" fmla="*/ 88 h 109"/>
                <a:gd name="T24" fmla="*/ 0 w 143"/>
                <a:gd name="T25" fmla="*/ 90 h 109"/>
                <a:gd name="T26" fmla="*/ 1 w 143"/>
                <a:gd name="T27" fmla="*/ 92 h 109"/>
                <a:gd name="T28" fmla="*/ 7 w 143"/>
                <a:gd name="T29" fmla="*/ 100 h 109"/>
                <a:gd name="T30" fmla="*/ 11 w 143"/>
                <a:gd name="T31" fmla="*/ 107 h 109"/>
                <a:gd name="T32" fmla="*/ 13 w 143"/>
                <a:gd name="T33" fmla="*/ 109 h 109"/>
                <a:gd name="T34" fmla="*/ 16 w 143"/>
                <a:gd name="T35" fmla="*/ 108 h 109"/>
                <a:gd name="T36" fmla="*/ 47 w 143"/>
                <a:gd name="T37" fmla="*/ 86 h 109"/>
                <a:gd name="T38" fmla="*/ 140 w 143"/>
                <a:gd name="T39" fmla="*/ 21 h 109"/>
                <a:gd name="T40" fmla="*/ 143 w 143"/>
                <a:gd name="T41" fmla="*/ 19 h 109"/>
                <a:gd name="T42" fmla="*/ 141 w 143"/>
                <a:gd name="T43" fmla="*/ 17 h 109"/>
                <a:gd name="T44" fmla="*/ 131 w 143"/>
                <a:gd name="T45" fmla="*/ 1 h 109"/>
                <a:gd name="T46" fmla="*/ 130 w 143"/>
                <a:gd name="T4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109">
                  <a:moveTo>
                    <a:pt x="15" y="101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5"/>
                    <a:pt x="18" y="80"/>
                    <a:pt x="23" y="75"/>
                  </a:cubicBezTo>
                  <a:cubicBezTo>
                    <a:pt x="52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82" y="11"/>
                    <a:pt x="49" y="41"/>
                    <a:pt x="19" y="71"/>
                  </a:cubicBezTo>
                  <a:cubicBezTo>
                    <a:pt x="13" y="76"/>
                    <a:pt x="7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0" name="Freeform 535"/>
            <p:cNvSpPr>
              <a:spLocks noEditPoints="1"/>
            </p:cNvSpPr>
            <p:nvPr/>
          </p:nvSpPr>
          <p:spPr bwMode="auto">
            <a:xfrm>
              <a:off x="-369888" y="8008938"/>
              <a:ext cx="101600" cy="77788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8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0 h 109"/>
                <a:gd name="T22" fmla="*/ 143 w 143"/>
                <a:gd name="T23" fmla="*/ 5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7" y="87"/>
                    <a:pt x="36" y="77"/>
                    <a:pt x="44" y="68"/>
                  </a:cubicBezTo>
                  <a:cubicBezTo>
                    <a:pt x="71" y="41"/>
                    <a:pt x="98" y="23"/>
                    <a:pt x="127" y="11"/>
                  </a:cubicBezTo>
                  <a:cubicBezTo>
                    <a:pt x="118" y="19"/>
                    <a:pt x="110" y="28"/>
                    <a:pt x="101" y="36"/>
                  </a:cubicBezTo>
                  <a:cubicBezTo>
                    <a:pt x="75" y="62"/>
                    <a:pt x="51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8" y="68"/>
                    <a:pt x="105" y="40"/>
                  </a:cubicBezTo>
                  <a:cubicBezTo>
                    <a:pt x="117" y="28"/>
                    <a:pt x="130" y="16"/>
                    <a:pt x="143" y="5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1" name="Freeform 536"/>
            <p:cNvSpPr>
              <a:spLocks noEditPoints="1"/>
            </p:cNvSpPr>
            <p:nvPr/>
          </p:nvSpPr>
          <p:spPr bwMode="auto">
            <a:xfrm>
              <a:off x="-403225" y="7980363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3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2 w 149"/>
                <a:gd name="T13" fmla="*/ 2 h 107"/>
                <a:gd name="T14" fmla="*/ 60 w 149"/>
                <a:gd name="T15" fmla="*/ 59 h 107"/>
                <a:gd name="T16" fmla="*/ 9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7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1" y="76"/>
                    <a:pt x="64" y="63"/>
                  </a:cubicBezTo>
                  <a:cubicBezTo>
                    <a:pt x="85" y="43"/>
                    <a:pt x="107" y="22"/>
                    <a:pt x="135" y="11"/>
                  </a:cubicBezTo>
                  <a:cubicBezTo>
                    <a:pt x="126" y="25"/>
                    <a:pt x="115" y="39"/>
                    <a:pt x="103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2" y="2"/>
                    <a:pt x="142" y="2"/>
                    <a:pt x="142" y="2"/>
                  </a:cubicBezTo>
                  <a:cubicBezTo>
                    <a:pt x="108" y="13"/>
                    <a:pt x="83" y="36"/>
                    <a:pt x="60" y="59"/>
                  </a:cubicBezTo>
                  <a:cubicBezTo>
                    <a:pt x="44" y="74"/>
                    <a:pt x="28" y="90"/>
                    <a:pt x="9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2" y="107"/>
                    <a:pt x="12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1" y="41"/>
                    <a:pt x="135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2" name="Freeform 537"/>
            <p:cNvSpPr>
              <a:spLocks noEditPoints="1"/>
            </p:cNvSpPr>
            <p:nvPr/>
          </p:nvSpPr>
          <p:spPr bwMode="auto">
            <a:xfrm>
              <a:off x="60325" y="8497888"/>
              <a:ext cx="360363" cy="261938"/>
            </a:xfrm>
            <a:custGeom>
              <a:avLst/>
              <a:gdLst>
                <a:gd name="T0" fmla="*/ 30 w 507"/>
                <a:gd name="T1" fmla="*/ 257 h 369"/>
                <a:gd name="T2" fmla="*/ 319 w 507"/>
                <a:gd name="T3" fmla="*/ 273 h 369"/>
                <a:gd name="T4" fmla="*/ 446 w 507"/>
                <a:gd name="T5" fmla="*/ 216 h 369"/>
                <a:gd name="T6" fmla="*/ 391 w 507"/>
                <a:gd name="T7" fmla="*/ 253 h 369"/>
                <a:gd name="T8" fmla="*/ 329 w 507"/>
                <a:gd name="T9" fmla="*/ 274 h 369"/>
                <a:gd name="T10" fmla="*/ 386 w 507"/>
                <a:gd name="T11" fmla="*/ 49 h 369"/>
                <a:gd name="T12" fmla="*/ 438 w 507"/>
                <a:gd name="T13" fmla="*/ 67 h 369"/>
                <a:gd name="T14" fmla="*/ 467 w 507"/>
                <a:gd name="T15" fmla="*/ 110 h 369"/>
                <a:gd name="T16" fmla="*/ 492 w 507"/>
                <a:gd name="T17" fmla="*/ 121 h 369"/>
                <a:gd name="T18" fmla="*/ 479 w 507"/>
                <a:gd name="T19" fmla="*/ 148 h 369"/>
                <a:gd name="T20" fmla="*/ 393 w 507"/>
                <a:gd name="T21" fmla="*/ 117 h 369"/>
                <a:gd name="T22" fmla="*/ 358 w 507"/>
                <a:gd name="T23" fmla="*/ 59 h 369"/>
                <a:gd name="T24" fmla="*/ 443 w 507"/>
                <a:gd name="T25" fmla="*/ 159 h 369"/>
                <a:gd name="T26" fmla="*/ 449 w 507"/>
                <a:gd name="T27" fmla="*/ 174 h 369"/>
                <a:gd name="T28" fmla="*/ 426 w 507"/>
                <a:gd name="T29" fmla="*/ 204 h 369"/>
                <a:gd name="T30" fmla="*/ 231 w 507"/>
                <a:gd name="T31" fmla="*/ 275 h 369"/>
                <a:gd name="T32" fmla="*/ 228 w 507"/>
                <a:gd name="T33" fmla="*/ 275 h 369"/>
                <a:gd name="T34" fmla="*/ 120 w 507"/>
                <a:gd name="T35" fmla="*/ 309 h 369"/>
                <a:gd name="T36" fmla="*/ 88 w 507"/>
                <a:gd name="T37" fmla="*/ 343 h 369"/>
                <a:gd name="T38" fmla="*/ 62 w 507"/>
                <a:gd name="T39" fmla="*/ 239 h 369"/>
                <a:gd name="T40" fmla="*/ 102 w 507"/>
                <a:gd name="T41" fmla="*/ 238 h 369"/>
                <a:gd name="T42" fmla="*/ 122 w 507"/>
                <a:gd name="T43" fmla="*/ 235 h 369"/>
                <a:gd name="T44" fmla="*/ 191 w 507"/>
                <a:gd name="T45" fmla="*/ 167 h 369"/>
                <a:gd name="T46" fmla="*/ 196 w 507"/>
                <a:gd name="T47" fmla="*/ 167 h 369"/>
                <a:gd name="T48" fmla="*/ 270 w 507"/>
                <a:gd name="T49" fmla="*/ 81 h 369"/>
                <a:gd name="T50" fmla="*/ 370 w 507"/>
                <a:gd name="T51" fmla="*/ 50 h 369"/>
                <a:gd name="T52" fmla="*/ 197 w 507"/>
                <a:gd name="T53" fmla="*/ 137 h 369"/>
                <a:gd name="T54" fmla="*/ 293 w 507"/>
                <a:gd name="T55" fmla="*/ 25 h 369"/>
                <a:gd name="T56" fmla="*/ 379 w 507"/>
                <a:gd name="T57" fmla="*/ 19 h 369"/>
                <a:gd name="T58" fmla="*/ 388 w 507"/>
                <a:gd name="T59" fmla="*/ 32 h 369"/>
                <a:gd name="T60" fmla="*/ 356 w 507"/>
                <a:gd name="T61" fmla="*/ 35 h 369"/>
                <a:gd name="T62" fmla="*/ 219 w 507"/>
                <a:gd name="T63" fmla="*/ 114 h 369"/>
                <a:gd name="T64" fmla="*/ 270 w 507"/>
                <a:gd name="T65" fmla="*/ 20 h 369"/>
                <a:gd name="T66" fmla="*/ 171 w 507"/>
                <a:gd name="T67" fmla="*/ 158 h 369"/>
                <a:gd name="T68" fmla="*/ 123 w 507"/>
                <a:gd name="T69" fmla="*/ 213 h 369"/>
                <a:gd name="T70" fmla="*/ 72 w 507"/>
                <a:gd name="T71" fmla="*/ 226 h 369"/>
                <a:gd name="T72" fmla="*/ 24 w 507"/>
                <a:gd name="T73" fmla="*/ 231 h 369"/>
                <a:gd name="T74" fmla="*/ 11 w 507"/>
                <a:gd name="T75" fmla="*/ 265 h 369"/>
                <a:gd name="T76" fmla="*/ 63 w 507"/>
                <a:gd name="T77" fmla="*/ 368 h 369"/>
                <a:gd name="T78" fmla="*/ 89 w 507"/>
                <a:gd name="T79" fmla="*/ 362 h 369"/>
                <a:gd name="T80" fmla="*/ 166 w 507"/>
                <a:gd name="T81" fmla="*/ 298 h 369"/>
                <a:gd name="T82" fmla="*/ 185 w 507"/>
                <a:gd name="T83" fmla="*/ 291 h 369"/>
                <a:gd name="T84" fmla="*/ 273 w 507"/>
                <a:gd name="T85" fmla="*/ 291 h 369"/>
                <a:gd name="T86" fmla="*/ 401 w 507"/>
                <a:gd name="T87" fmla="*/ 266 h 369"/>
                <a:gd name="T88" fmla="*/ 499 w 507"/>
                <a:gd name="T89" fmla="*/ 142 h 369"/>
                <a:gd name="T90" fmla="*/ 440 w 507"/>
                <a:gd name="T91" fmla="*/ 46 h 369"/>
                <a:gd name="T92" fmla="*/ 344 w 507"/>
                <a:gd name="T9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369">
                  <a:moveTo>
                    <a:pt x="77" y="327"/>
                  </a:moveTo>
                  <a:cubicBezTo>
                    <a:pt x="73" y="311"/>
                    <a:pt x="70" y="298"/>
                    <a:pt x="59" y="287"/>
                  </a:cubicBezTo>
                  <a:cubicBezTo>
                    <a:pt x="49" y="277"/>
                    <a:pt x="40" y="267"/>
                    <a:pt x="30" y="257"/>
                  </a:cubicBezTo>
                  <a:cubicBezTo>
                    <a:pt x="63" y="258"/>
                    <a:pt x="88" y="294"/>
                    <a:pt x="77" y="327"/>
                  </a:cubicBezTo>
                  <a:moveTo>
                    <a:pt x="328" y="274"/>
                  </a:moveTo>
                  <a:cubicBezTo>
                    <a:pt x="326" y="274"/>
                    <a:pt x="324" y="274"/>
                    <a:pt x="319" y="273"/>
                  </a:cubicBezTo>
                  <a:cubicBezTo>
                    <a:pt x="356" y="259"/>
                    <a:pt x="391" y="245"/>
                    <a:pt x="422" y="222"/>
                  </a:cubicBezTo>
                  <a:cubicBezTo>
                    <a:pt x="435" y="213"/>
                    <a:pt x="447" y="202"/>
                    <a:pt x="458" y="190"/>
                  </a:cubicBezTo>
                  <a:cubicBezTo>
                    <a:pt x="457" y="202"/>
                    <a:pt x="453" y="209"/>
                    <a:pt x="446" y="216"/>
                  </a:cubicBezTo>
                  <a:cubicBezTo>
                    <a:pt x="439" y="222"/>
                    <a:pt x="432" y="228"/>
                    <a:pt x="424" y="234"/>
                  </a:cubicBezTo>
                  <a:cubicBezTo>
                    <a:pt x="416" y="240"/>
                    <a:pt x="407" y="245"/>
                    <a:pt x="398" y="249"/>
                  </a:cubicBezTo>
                  <a:cubicBezTo>
                    <a:pt x="395" y="250"/>
                    <a:pt x="393" y="251"/>
                    <a:pt x="391" y="253"/>
                  </a:cubicBezTo>
                  <a:cubicBezTo>
                    <a:pt x="390" y="253"/>
                    <a:pt x="390" y="253"/>
                    <a:pt x="390" y="253"/>
                  </a:cubicBezTo>
                  <a:cubicBezTo>
                    <a:pt x="389" y="255"/>
                    <a:pt x="387" y="256"/>
                    <a:pt x="386" y="257"/>
                  </a:cubicBezTo>
                  <a:cubicBezTo>
                    <a:pt x="369" y="269"/>
                    <a:pt x="349" y="272"/>
                    <a:pt x="329" y="274"/>
                  </a:cubicBezTo>
                  <a:cubicBezTo>
                    <a:pt x="329" y="274"/>
                    <a:pt x="329" y="274"/>
                    <a:pt x="328" y="274"/>
                  </a:cubicBezTo>
                  <a:moveTo>
                    <a:pt x="370" y="50"/>
                  </a:moveTo>
                  <a:cubicBezTo>
                    <a:pt x="376" y="50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1" y="48"/>
                    <a:pt x="410" y="52"/>
                    <a:pt x="419" y="55"/>
                  </a:cubicBezTo>
                  <a:cubicBezTo>
                    <a:pt x="421" y="66"/>
                    <a:pt x="430" y="65"/>
                    <a:pt x="438" y="67"/>
                  </a:cubicBezTo>
                  <a:cubicBezTo>
                    <a:pt x="452" y="69"/>
                    <a:pt x="464" y="76"/>
                    <a:pt x="475" y="85"/>
                  </a:cubicBezTo>
                  <a:cubicBezTo>
                    <a:pt x="482" y="90"/>
                    <a:pt x="487" y="97"/>
                    <a:pt x="488" y="107"/>
                  </a:cubicBezTo>
                  <a:cubicBezTo>
                    <a:pt x="481" y="108"/>
                    <a:pt x="474" y="109"/>
                    <a:pt x="467" y="110"/>
                  </a:cubicBezTo>
                  <a:cubicBezTo>
                    <a:pt x="464" y="110"/>
                    <a:pt x="462" y="111"/>
                    <a:pt x="461" y="112"/>
                  </a:cubicBezTo>
                  <a:cubicBezTo>
                    <a:pt x="458" y="114"/>
                    <a:pt x="458" y="117"/>
                    <a:pt x="459" y="123"/>
                  </a:cubicBezTo>
                  <a:cubicBezTo>
                    <a:pt x="470" y="123"/>
                    <a:pt x="481" y="122"/>
                    <a:pt x="492" y="121"/>
                  </a:cubicBezTo>
                  <a:cubicBezTo>
                    <a:pt x="492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89" y="133"/>
                  </a:cubicBezTo>
                  <a:cubicBezTo>
                    <a:pt x="485" y="141"/>
                    <a:pt x="482" y="145"/>
                    <a:pt x="479" y="148"/>
                  </a:cubicBezTo>
                  <a:cubicBezTo>
                    <a:pt x="477" y="150"/>
                    <a:pt x="474" y="150"/>
                    <a:pt x="470" y="150"/>
                  </a:cubicBezTo>
                  <a:cubicBezTo>
                    <a:pt x="467" y="150"/>
                    <a:pt x="463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3" y="99"/>
                    <a:pt x="375" y="79"/>
                    <a:pt x="366" y="60"/>
                  </a:cubicBezTo>
                  <a:cubicBezTo>
                    <a:pt x="366" y="59"/>
                    <a:pt x="364" y="57"/>
                    <a:pt x="363" y="56"/>
                  </a:cubicBezTo>
                  <a:cubicBezTo>
                    <a:pt x="361" y="57"/>
                    <a:pt x="359" y="58"/>
                    <a:pt x="358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2"/>
                    <a:pt x="374" y="113"/>
                    <a:pt x="386" y="131"/>
                  </a:cubicBezTo>
                  <a:cubicBezTo>
                    <a:pt x="404" y="143"/>
                    <a:pt x="423" y="151"/>
                    <a:pt x="443" y="159"/>
                  </a:cubicBezTo>
                  <a:cubicBezTo>
                    <a:pt x="447" y="162"/>
                    <a:pt x="453" y="163"/>
                    <a:pt x="459" y="165"/>
                  </a:cubicBezTo>
                  <a:cubicBezTo>
                    <a:pt x="456" y="168"/>
                    <a:pt x="453" y="171"/>
                    <a:pt x="451" y="173"/>
                  </a:cubicBezTo>
                  <a:cubicBezTo>
                    <a:pt x="450" y="174"/>
                    <a:pt x="450" y="174"/>
                    <a:pt x="449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1" y="180"/>
                    <a:pt x="438" y="185"/>
                    <a:pt x="436" y="192"/>
                  </a:cubicBezTo>
                  <a:cubicBezTo>
                    <a:pt x="435" y="197"/>
                    <a:pt x="430" y="201"/>
                    <a:pt x="426" y="204"/>
                  </a:cubicBezTo>
                  <a:cubicBezTo>
                    <a:pt x="426" y="205"/>
                    <a:pt x="425" y="205"/>
                    <a:pt x="425" y="205"/>
                  </a:cubicBezTo>
                  <a:cubicBezTo>
                    <a:pt x="414" y="213"/>
                    <a:pt x="402" y="219"/>
                    <a:pt x="390" y="226"/>
                  </a:cubicBezTo>
                  <a:cubicBezTo>
                    <a:pt x="342" y="258"/>
                    <a:pt x="286" y="266"/>
                    <a:pt x="231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29" y="275"/>
                    <a:pt x="229" y="275"/>
                  </a:cubicBezTo>
                  <a:cubicBezTo>
                    <a:pt x="229" y="275"/>
                    <a:pt x="228" y="275"/>
                    <a:pt x="228" y="275"/>
                  </a:cubicBezTo>
                  <a:cubicBezTo>
                    <a:pt x="206" y="277"/>
                    <a:pt x="184" y="279"/>
                    <a:pt x="162" y="282"/>
                  </a:cubicBezTo>
                  <a:cubicBezTo>
                    <a:pt x="151" y="283"/>
                    <a:pt x="142" y="286"/>
                    <a:pt x="134" y="292"/>
                  </a:cubicBezTo>
                  <a:cubicBezTo>
                    <a:pt x="129" y="296"/>
                    <a:pt x="124" y="302"/>
                    <a:pt x="120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99" y="337"/>
                    <a:pt x="95" y="340"/>
                    <a:pt x="91" y="344"/>
                  </a:cubicBezTo>
                  <a:cubicBezTo>
                    <a:pt x="90" y="344"/>
                    <a:pt x="89" y="343"/>
                    <a:pt x="88" y="343"/>
                  </a:cubicBezTo>
                  <a:cubicBezTo>
                    <a:pt x="97" y="322"/>
                    <a:pt x="96" y="303"/>
                    <a:pt x="87" y="283"/>
                  </a:cubicBezTo>
                  <a:cubicBezTo>
                    <a:pt x="78" y="261"/>
                    <a:pt x="62" y="249"/>
                    <a:pt x="40" y="242"/>
                  </a:cubicBezTo>
                  <a:cubicBezTo>
                    <a:pt x="48" y="240"/>
                    <a:pt x="55" y="239"/>
                    <a:pt x="62" y="239"/>
                  </a:cubicBezTo>
                  <a:cubicBezTo>
                    <a:pt x="72" y="238"/>
                    <a:pt x="82" y="238"/>
                    <a:pt x="92" y="237"/>
                  </a:cubicBezTo>
                  <a:cubicBezTo>
                    <a:pt x="93" y="237"/>
                    <a:pt x="95" y="237"/>
                    <a:pt x="97" y="237"/>
                  </a:cubicBezTo>
                  <a:cubicBezTo>
                    <a:pt x="99" y="237"/>
                    <a:pt x="100" y="237"/>
                    <a:pt x="102" y="238"/>
                  </a:cubicBezTo>
                  <a:cubicBezTo>
                    <a:pt x="104" y="240"/>
                    <a:pt x="107" y="241"/>
                    <a:pt x="109" y="241"/>
                  </a:cubicBezTo>
                  <a:cubicBezTo>
                    <a:pt x="113" y="241"/>
                    <a:pt x="116" y="239"/>
                    <a:pt x="118" y="237"/>
                  </a:cubicBezTo>
                  <a:cubicBezTo>
                    <a:pt x="119" y="237"/>
                    <a:pt x="121" y="236"/>
                    <a:pt x="122" y="235"/>
                  </a:cubicBezTo>
                  <a:cubicBezTo>
                    <a:pt x="140" y="216"/>
                    <a:pt x="158" y="197"/>
                    <a:pt x="177" y="179"/>
                  </a:cubicBezTo>
                  <a:cubicBezTo>
                    <a:pt x="180" y="176"/>
                    <a:pt x="182" y="172"/>
                    <a:pt x="185" y="169"/>
                  </a:cubicBezTo>
                  <a:cubicBezTo>
                    <a:pt x="187" y="168"/>
                    <a:pt x="189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5" y="168"/>
                    <a:pt x="195" y="167"/>
                    <a:pt x="196" y="167"/>
                  </a:cubicBezTo>
                  <a:cubicBezTo>
                    <a:pt x="197" y="166"/>
                    <a:pt x="198" y="165"/>
                    <a:pt x="199" y="164"/>
                  </a:cubicBezTo>
                  <a:cubicBezTo>
                    <a:pt x="208" y="152"/>
                    <a:pt x="219" y="141"/>
                    <a:pt x="227" y="128"/>
                  </a:cubicBezTo>
                  <a:cubicBezTo>
                    <a:pt x="238" y="109"/>
                    <a:pt x="252" y="94"/>
                    <a:pt x="270" y="81"/>
                  </a:cubicBezTo>
                  <a:cubicBezTo>
                    <a:pt x="273" y="79"/>
                    <a:pt x="276" y="77"/>
                    <a:pt x="280" y="74"/>
                  </a:cubicBezTo>
                  <a:cubicBezTo>
                    <a:pt x="307" y="57"/>
                    <a:pt x="336" y="50"/>
                    <a:pt x="368" y="50"/>
                  </a:cubicBezTo>
                  <a:cubicBezTo>
                    <a:pt x="368" y="50"/>
                    <a:pt x="369" y="50"/>
                    <a:pt x="370" y="50"/>
                  </a:cubicBezTo>
                  <a:cubicBezTo>
                    <a:pt x="370" y="50"/>
                    <a:pt x="370" y="50"/>
                    <a:pt x="370" y="50"/>
                  </a:cubicBezTo>
                  <a:moveTo>
                    <a:pt x="200" y="139"/>
                  </a:moveTo>
                  <a:cubicBezTo>
                    <a:pt x="199" y="139"/>
                    <a:pt x="198" y="138"/>
                    <a:pt x="197" y="137"/>
                  </a:cubicBezTo>
                  <a:cubicBezTo>
                    <a:pt x="204" y="123"/>
                    <a:pt x="211" y="108"/>
                    <a:pt x="218" y="93"/>
                  </a:cubicBezTo>
                  <a:cubicBezTo>
                    <a:pt x="227" y="73"/>
                    <a:pt x="241" y="57"/>
                    <a:pt x="258" y="45"/>
                  </a:cubicBezTo>
                  <a:cubicBezTo>
                    <a:pt x="268" y="37"/>
                    <a:pt x="280" y="31"/>
                    <a:pt x="293" y="25"/>
                  </a:cubicBezTo>
                  <a:cubicBezTo>
                    <a:pt x="302" y="21"/>
                    <a:pt x="312" y="20"/>
                    <a:pt x="322" y="18"/>
                  </a:cubicBezTo>
                  <a:cubicBezTo>
                    <a:pt x="330" y="16"/>
                    <a:pt x="338" y="15"/>
                    <a:pt x="346" y="15"/>
                  </a:cubicBezTo>
                  <a:cubicBezTo>
                    <a:pt x="357" y="15"/>
                    <a:pt x="368" y="16"/>
                    <a:pt x="379" y="19"/>
                  </a:cubicBezTo>
                  <a:cubicBezTo>
                    <a:pt x="387" y="21"/>
                    <a:pt x="394" y="27"/>
                    <a:pt x="402" y="31"/>
                  </a:cubicBezTo>
                  <a:cubicBezTo>
                    <a:pt x="402" y="32"/>
                    <a:pt x="401" y="33"/>
                    <a:pt x="401" y="35"/>
                  </a:cubicBezTo>
                  <a:cubicBezTo>
                    <a:pt x="396" y="34"/>
                    <a:pt x="392" y="34"/>
                    <a:pt x="388" y="32"/>
                  </a:cubicBezTo>
                  <a:cubicBezTo>
                    <a:pt x="385" y="31"/>
                    <a:pt x="383" y="30"/>
                    <a:pt x="380" y="30"/>
                  </a:cubicBezTo>
                  <a:cubicBezTo>
                    <a:pt x="378" y="30"/>
                    <a:pt x="375" y="31"/>
                    <a:pt x="372" y="32"/>
                  </a:cubicBezTo>
                  <a:cubicBezTo>
                    <a:pt x="367" y="34"/>
                    <a:pt x="362" y="34"/>
                    <a:pt x="356" y="35"/>
                  </a:cubicBezTo>
                  <a:cubicBezTo>
                    <a:pt x="328" y="39"/>
                    <a:pt x="300" y="41"/>
                    <a:pt x="276" y="59"/>
                  </a:cubicBezTo>
                  <a:cubicBezTo>
                    <a:pt x="275" y="59"/>
                    <a:pt x="274" y="60"/>
                    <a:pt x="274" y="61"/>
                  </a:cubicBezTo>
                  <a:cubicBezTo>
                    <a:pt x="253" y="77"/>
                    <a:pt x="232" y="91"/>
                    <a:pt x="219" y="114"/>
                  </a:cubicBezTo>
                  <a:cubicBezTo>
                    <a:pt x="214" y="124"/>
                    <a:pt x="206" y="131"/>
                    <a:pt x="200" y="139"/>
                  </a:cubicBezTo>
                  <a:moveTo>
                    <a:pt x="344" y="0"/>
                  </a:moveTo>
                  <a:cubicBezTo>
                    <a:pt x="317" y="0"/>
                    <a:pt x="293" y="6"/>
                    <a:pt x="270" y="20"/>
                  </a:cubicBezTo>
                  <a:cubicBezTo>
                    <a:pt x="263" y="23"/>
                    <a:pt x="257" y="27"/>
                    <a:pt x="251" y="32"/>
                  </a:cubicBezTo>
                  <a:cubicBezTo>
                    <a:pt x="231" y="46"/>
                    <a:pt x="215" y="65"/>
                    <a:pt x="204" y="89"/>
                  </a:cubicBezTo>
                  <a:cubicBezTo>
                    <a:pt x="194" y="112"/>
                    <a:pt x="183" y="135"/>
                    <a:pt x="171" y="158"/>
                  </a:cubicBezTo>
                  <a:cubicBezTo>
                    <a:pt x="167" y="166"/>
                    <a:pt x="161" y="173"/>
                    <a:pt x="156" y="180"/>
                  </a:cubicBezTo>
                  <a:cubicBezTo>
                    <a:pt x="147" y="189"/>
                    <a:pt x="138" y="197"/>
                    <a:pt x="130" y="206"/>
                  </a:cubicBezTo>
                  <a:cubicBezTo>
                    <a:pt x="127" y="209"/>
                    <a:pt x="125" y="211"/>
                    <a:pt x="123" y="213"/>
                  </a:cubicBezTo>
                  <a:cubicBezTo>
                    <a:pt x="118" y="216"/>
                    <a:pt x="113" y="218"/>
                    <a:pt x="107" y="218"/>
                  </a:cubicBezTo>
                  <a:cubicBezTo>
                    <a:pt x="98" y="218"/>
                    <a:pt x="89" y="223"/>
                    <a:pt x="80" y="225"/>
                  </a:cubicBezTo>
                  <a:cubicBezTo>
                    <a:pt x="77" y="226"/>
                    <a:pt x="75" y="226"/>
                    <a:pt x="72" y="226"/>
                  </a:cubicBezTo>
                  <a:cubicBezTo>
                    <a:pt x="71" y="226"/>
                    <a:pt x="70" y="226"/>
                    <a:pt x="70" y="226"/>
                  </a:cubicBezTo>
                  <a:cubicBezTo>
                    <a:pt x="66" y="225"/>
                    <a:pt x="63" y="225"/>
                    <a:pt x="59" y="225"/>
                  </a:cubicBezTo>
                  <a:cubicBezTo>
                    <a:pt x="47" y="225"/>
                    <a:pt x="36" y="229"/>
                    <a:pt x="24" y="231"/>
                  </a:cubicBezTo>
                  <a:cubicBezTo>
                    <a:pt x="20" y="232"/>
                    <a:pt x="15" y="234"/>
                    <a:pt x="12" y="237"/>
                  </a:cubicBezTo>
                  <a:cubicBezTo>
                    <a:pt x="8" y="239"/>
                    <a:pt x="6" y="242"/>
                    <a:pt x="4" y="247"/>
                  </a:cubicBezTo>
                  <a:cubicBezTo>
                    <a:pt x="0" y="257"/>
                    <a:pt x="0" y="261"/>
                    <a:pt x="11" y="265"/>
                  </a:cubicBezTo>
                  <a:cubicBezTo>
                    <a:pt x="23" y="270"/>
                    <a:pt x="31" y="279"/>
                    <a:pt x="41" y="287"/>
                  </a:cubicBezTo>
                  <a:cubicBezTo>
                    <a:pt x="59" y="304"/>
                    <a:pt x="63" y="325"/>
                    <a:pt x="64" y="348"/>
                  </a:cubicBezTo>
                  <a:cubicBezTo>
                    <a:pt x="64" y="355"/>
                    <a:pt x="63" y="361"/>
                    <a:pt x="63" y="368"/>
                  </a:cubicBezTo>
                  <a:cubicBezTo>
                    <a:pt x="66" y="369"/>
                    <a:pt x="69" y="369"/>
                    <a:pt x="71" y="369"/>
                  </a:cubicBezTo>
                  <a:cubicBezTo>
                    <a:pt x="78" y="369"/>
                    <a:pt x="83" y="367"/>
                    <a:pt x="89" y="362"/>
                  </a:cubicBezTo>
                  <a:cubicBezTo>
                    <a:pt x="89" y="362"/>
                    <a:pt x="89" y="362"/>
                    <a:pt x="89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6" y="310"/>
                    <a:pt x="139" y="307"/>
                    <a:pt x="141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7"/>
                    <a:pt x="177" y="298"/>
                    <a:pt x="182" y="294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5" y="291"/>
                    <a:pt x="185" y="291"/>
                  </a:cubicBezTo>
                  <a:cubicBezTo>
                    <a:pt x="187" y="290"/>
                    <a:pt x="190" y="290"/>
                    <a:pt x="192" y="290"/>
                  </a:cubicBezTo>
                  <a:cubicBezTo>
                    <a:pt x="207" y="289"/>
                    <a:pt x="222" y="287"/>
                    <a:pt x="237" y="287"/>
                  </a:cubicBezTo>
                  <a:cubicBezTo>
                    <a:pt x="249" y="287"/>
                    <a:pt x="261" y="288"/>
                    <a:pt x="273" y="291"/>
                  </a:cubicBezTo>
                  <a:cubicBezTo>
                    <a:pt x="276" y="292"/>
                    <a:pt x="280" y="292"/>
                    <a:pt x="284" y="292"/>
                  </a:cubicBezTo>
                  <a:cubicBezTo>
                    <a:pt x="287" y="292"/>
                    <a:pt x="291" y="292"/>
                    <a:pt x="295" y="292"/>
                  </a:cubicBezTo>
                  <a:cubicBezTo>
                    <a:pt x="332" y="290"/>
                    <a:pt x="368" y="287"/>
                    <a:pt x="401" y="266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59" y="222"/>
                    <a:pt x="473" y="204"/>
                  </a:cubicBezTo>
                  <a:cubicBezTo>
                    <a:pt x="472" y="177"/>
                    <a:pt x="486" y="159"/>
                    <a:pt x="499" y="142"/>
                  </a:cubicBezTo>
                  <a:cubicBezTo>
                    <a:pt x="505" y="134"/>
                    <a:pt x="507" y="125"/>
                    <a:pt x="506" y="116"/>
                  </a:cubicBezTo>
                  <a:cubicBezTo>
                    <a:pt x="503" y="100"/>
                    <a:pt x="497" y="84"/>
                    <a:pt x="483" y="72"/>
                  </a:cubicBezTo>
                  <a:cubicBezTo>
                    <a:pt x="470" y="62"/>
                    <a:pt x="457" y="52"/>
                    <a:pt x="440" y="46"/>
                  </a:cubicBezTo>
                  <a:cubicBezTo>
                    <a:pt x="432" y="43"/>
                    <a:pt x="426" y="36"/>
                    <a:pt x="420" y="30"/>
                  </a:cubicBezTo>
                  <a:cubicBezTo>
                    <a:pt x="405" y="13"/>
                    <a:pt x="387" y="4"/>
                    <a:pt x="365" y="1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3" name="Freeform 538"/>
            <p:cNvSpPr>
              <a:spLocks noEditPoints="1"/>
            </p:cNvSpPr>
            <p:nvPr/>
          </p:nvSpPr>
          <p:spPr bwMode="auto">
            <a:xfrm>
              <a:off x="-66675" y="6740525"/>
              <a:ext cx="593725" cy="687388"/>
            </a:xfrm>
            <a:custGeom>
              <a:avLst/>
              <a:gdLst>
                <a:gd name="T0" fmla="*/ 170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1 h 966"/>
                <a:gd name="T8" fmla="*/ 579 w 833"/>
                <a:gd name="T9" fmla="*/ 761 h 966"/>
                <a:gd name="T10" fmla="*/ 713 w 833"/>
                <a:gd name="T11" fmla="*/ 558 h 966"/>
                <a:gd name="T12" fmla="*/ 644 w 833"/>
                <a:gd name="T13" fmla="*/ 548 h 966"/>
                <a:gd name="T14" fmla="*/ 756 w 833"/>
                <a:gd name="T15" fmla="*/ 548 h 966"/>
                <a:gd name="T16" fmla="*/ 723 w 833"/>
                <a:gd name="T17" fmla="*/ 662 h 966"/>
                <a:gd name="T18" fmla="*/ 586 w 833"/>
                <a:gd name="T19" fmla="*/ 846 h 966"/>
                <a:gd name="T20" fmla="*/ 339 w 833"/>
                <a:gd name="T21" fmla="*/ 938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3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5 w 833"/>
                <a:gd name="T35" fmla="*/ 546 h 966"/>
                <a:gd name="T36" fmla="*/ 129 w 833"/>
                <a:gd name="T37" fmla="*/ 266 h 966"/>
                <a:gd name="T38" fmla="*/ 107 w 833"/>
                <a:gd name="T39" fmla="*/ 88 h 966"/>
                <a:gd name="T40" fmla="*/ 143 w 833"/>
                <a:gd name="T41" fmla="*/ 77 h 966"/>
                <a:gd name="T42" fmla="*/ 161 w 833"/>
                <a:gd name="T43" fmla="*/ 7 h 966"/>
                <a:gd name="T44" fmla="*/ 96 w 833"/>
                <a:gd name="T45" fmla="*/ 281 h 966"/>
                <a:gd name="T46" fmla="*/ 321 w 833"/>
                <a:gd name="T47" fmla="*/ 688 h 966"/>
                <a:gd name="T48" fmla="*/ 270 w 833"/>
                <a:gd name="T49" fmla="*/ 808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79 h 966"/>
                <a:gd name="T58" fmla="*/ 48 w 833"/>
                <a:gd name="T59" fmla="*/ 892 h 966"/>
                <a:gd name="T60" fmla="*/ 91 w 833"/>
                <a:gd name="T61" fmla="*/ 866 h 966"/>
                <a:gd name="T62" fmla="*/ 175 w 833"/>
                <a:gd name="T63" fmla="*/ 933 h 966"/>
                <a:gd name="T64" fmla="*/ 210 w 833"/>
                <a:gd name="T65" fmla="*/ 961 h 966"/>
                <a:gd name="T66" fmla="*/ 346 w 833"/>
                <a:gd name="T67" fmla="*/ 960 h 966"/>
                <a:gd name="T68" fmla="*/ 527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6 h 966"/>
                <a:gd name="T76" fmla="*/ 804 w 833"/>
                <a:gd name="T77" fmla="*/ 578 h 966"/>
                <a:gd name="T78" fmla="*/ 808 w 833"/>
                <a:gd name="T79" fmla="*/ 524 h 966"/>
                <a:gd name="T80" fmla="*/ 707 w 833"/>
                <a:gd name="T81" fmla="*/ 418 h 966"/>
                <a:gd name="T82" fmla="*/ 677 w 833"/>
                <a:gd name="T83" fmla="*/ 438 h 966"/>
                <a:gd name="T84" fmla="*/ 619 w 833"/>
                <a:gd name="T85" fmla="*/ 577 h 966"/>
                <a:gd name="T86" fmla="*/ 632 w 833"/>
                <a:gd name="T87" fmla="*/ 577 h 966"/>
                <a:gd name="T88" fmla="*/ 682 w 833"/>
                <a:gd name="T89" fmla="*/ 586 h 966"/>
                <a:gd name="T90" fmla="*/ 576 w 833"/>
                <a:gd name="T91" fmla="*/ 728 h 966"/>
                <a:gd name="T92" fmla="*/ 442 w 833"/>
                <a:gd name="T93" fmla="*/ 650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79"/>
                  </a:moveTo>
                  <a:cubicBezTo>
                    <a:pt x="156" y="79"/>
                    <a:pt x="158" y="79"/>
                    <a:pt x="160" y="79"/>
                  </a:cubicBezTo>
                  <a:cubicBezTo>
                    <a:pt x="170" y="75"/>
                    <a:pt x="174" y="64"/>
                    <a:pt x="170" y="47"/>
                  </a:cubicBezTo>
                  <a:cubicBezTo>
                    <a:pt x="169" y="44"/>
                    <a:pt x="168" y="41"/>
                    <a:pt x="168" y="38"/>
                  </a:cubicBezTo>
                  <a:cubicBezTo>
                    <a:pt x="181" y="35"/>
                    <a:pt x="193" y="34"/>
                    <a:pt x="206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2"/>
                    <a:pt x="315" y="165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89"/>
                    <a:pt x="361" y="564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1"/>
                  </a:cubicBezTo>
                  <a:cubicBezTo>
                    <a:pt x="466" y="760"/>
                    <a:pt x="490" y="771"/>
                    <a:pt x="518" y="771"/>
                  </a:cubicBezTo>
                  <a:cubicBezTo>
                    <a:pt x="519" y="771"/>
                    <a:pt x="520" y="771"/>
                    <a:pt x="521" y="771"/>
                  </a:cubicBezTo>
                  <a:cubicBezTo>
                    <a:pt x="542" y="770"/>
                    <a:pt x="561" y="767"/>
                    <a:pt x="579" y="761"/>
                  </a:cubicBezTo>
                  <a:cubicBezTo>
                    <a:pt x="624" y="747"/>
                    <a:pt x="660" y="717"/>
                    <a:pt x="684" y="671"/>
                  </a:cubicBezTo>
                  <a:cubicBezTo>
                    <a:pt x="699" y="642"/>
                    <a:pt x="705" y="608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10" y="543"/>
                    <a:pt x="706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3" y="541"/>
                    <a:pt x="662" y="544"/>
                    <a:pt x="644" y="548"/>
                  </a:cubicBezTo>
                  <a:cubicBezTo>
                    <a:pt x="664" y="512"/>
                    <a:pt x="682" y="481"/>
                    <a:pt x="701" y="449"/>
                  </a:cubicBezTo>
                  <a:cubicBezTo>
                    <a:pt x="733" y="470"/>
                    <a:pt x="755" y="500"/>
                    <a:pt x="772" y="536"/>
                  </a:cubicBezTo>
                  <a:cubicBezTo>
                    <a:pt x="766" y="541"/>
                    <a:pt x="761" y="546"/>
                    <a:pt x="756" y="548"/>
                  </a:cubicBezTo>
                  <a:cubicBezTo>
                    <a:pt x="740" y="556"/>
                    <a:pt x="737" y="570"/>
                    <a:pt x="739" y="586"/>
                  </a:cubicBezTo>
                  <a:cubicBezTo>
                    <a:pt x="742" y="608"/>
                    <a:pt x="746" y="630"/>
                    <a:pt x="725" y="647"/>
                  </a:cubicBezTo>
                  <a:cubicBezTo>
                    <a:pt x="722" y="650"/>
                    <a:pt x="722" y="657"/>
                    <a:pt x="723" y="662"/>
                  </a:cubicBezTo>
                  <a:cubicBezTo>
                    <a:pt x="728" y="704"/>
                    <a:pt x="714" y="737"/>
                    <a:pt x="684" y="766"/>
                  </a:cubicBezTo>
                  <a:cubicBezTo>
                    <a:pt x="668" y="781"/>
                    <a:pt x="654" y="799"/>
                    <a:pt x="637" y="813"/>
                  </a:cubicBezTo>
                  <a:cubicBezTo>
                    <a:pt x="622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2" y="910"/>
                    <a:pt x="409" y="917"/>
                  </a:cubicBezTo>
                  <a:cubicBezTo>
                    <a:pt x="386" y="925"/>
                    <a:pt x="363" y="932"/>
                    <a:pt x="339" y="938"/>
                  </a:cubicBezTo>
                  <a:cubicBezTo>
                    <a:pt x="329" y="941"/>
                    <a:pt x="320" y="942"/>
                    <a:pt x="310" y="942"/>
                  </a:cubicBezTo>
                  <a:cubicBezTo>
                    <a:pt x="289" y="942"/>
                    <a:pt x="268" y="937"/>
                    <a:pt x="248" y="930"/>
                  </a:cubicBezTo>
                  <a:cubicBezTo>
                    <a:pt x="206" y="916"/>
                    <a:pt x="169" y="892"/>
                    <a:pt x="136" y="863"/>
                  </a:cubicBezTo>
                  <a:cubicBezTo>
                    <a:pt x="131" y="859"/>
                    <a:pt x="126" y="854"/>
                    <a:pt x="124" y="849"/>
                  </a:cubicBezTo>
                  <a:cubicBezTo>
                    <a:pt x="117" y="829"/>
                    <a:pt x="100" y="821"/>
                    <a:pt x="80" y="809"/>
                  </a:cubicBezTo>
                  <a:cubicBezTo>
                    <a:pt x="75" y="842"/>
                    <a:pt x="75" y="842"/>
                    <a:pt x="51" y="851"/>
                  </a:cubicBezTo>
                  <a:cubicBezTo>
                    <a:pt x="33" y="831"/>
                    <a:pt x="48" y="806"/>
                    <a:pt x="43" y="784"/>
                  </a:cubicBezTo>
                  <a:cubicBezTo>
                    <a:pt x="37" y="762"/>
                    <a:pt x="35" y="740"/>
                    <a:pt x="31" y="715"/>
                  </a:cubicBezTo>
                  <a:cubicBezTo>
                    <a:pt x="37" y="714"/>
                    <a:pt x="42" y="713"/>
                    <a:pt x="47" y="713"/>
                  </a:cubicBezTo>
                  <a:cubicBezTo>
                    <a:pt x="70" y="713"/>
                    <a:pt x="91" y="724"/>
                    <a:pt x="113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59"/>
                  </a:cubicBezTo>
                  <a:cubicBezTo>
                    <a:pt x="143" y="765"/>
                    <a:pt x="142" y="777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0"/>
                    <a:pt x="255" y="833"/>
                    <a:pt x="270" y="833"/>
                  </a:cubicBezTo>
                  <a:cubicBezTo>
                    <a:pt x="285" y="833"/>
                    <a:pt x="300" y="830"/>
                    <a:pt x="314" y="826"/>
                  </a:cubicBezTo>
                  <a:cubicBezTo>
                    <a:pt x="336" y="819"/>
                    <a:pt x="357" y="807"/>
                    <a:pt x="376" y="787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5" y="648"/>
                    <a:pt x="321" y="596"/>
                    <a:pt x="305" y="546"/>
                  </a:cubicBezTo>
                  <a:cubicBezTo>
                    <a:pt x="299" y="528"/>
                    <a:pt x="294" y="511"/>
                    <a:pt x="287" y="495"/>
                  </a:cubicBezTo>
                  <a:cubicBezTo>
                    <a:pt x="253" y="418"/>
                    <a:pt x="209" y="348"/>
                    <a:pt x="155" y="284"/>
                  </a:cubicBezTo>
                  <a:cubicBezTo>
                    <a:pt x="148" y="276"/>
                    <a:pt x="138" y="270"/>
                    <a:pt x="129" y="266"/>
                  </a:cubicBezTo>
                  <a:cubicBezTo>
                    <a:pt x="73" y="245"/>
                    <a:pt x="41" y="171"/>
                    <a:pt x="65" y="116"/>
                  </a:cubicBezTo>
                  <a:cubicBezTo>
                    <a:pt x="66" y="113"/>
                    <a:pt x="67" y="109"/>
                    <a:pt x="69" y="107"/>
                  </a:cubicBezTo>
                  <a:cubicBezTo>
                    <a:pt x="82" y="101"/>
                    <a:pt x="96" y="97"/>
                    <a:pt x="107" y="88"/>
                  </a:cubicBezTo>
                  <a:cubicBezTo>
                    <a:pt x="114" y="84"/>
                    <a:pt x="119" y="78"/>
                    <a:pt x="126" y="76"/>
                  </a:cubicBezTo>
                  <a:cubicBezTo>
                    <a:pt x="128" y="76"/>
                    <a:pt x="130" y="75"/>
                    <a:pt x="133" y="75"/>
                  </a:cubicBezTo>
                  <a:cubicBezTo>
                    <a:pt x="136" y="75"/>
                    <a:pt x="139" y="76"/>
                    <a:pt x="143" y="77"/>
                  </a:cubicBezTo>
                  <a:cubicBezTo>
                    <a:pt x="147" y="79"/>
                    <a:pt x="151" y="79"/>
                    <a:pt x="154" y="79"/>
                  </a:cubicBezTo>
                  <a:moveTo>
                    <a:pt x="204" y="0"/>
                  </a:moveTo>
                  <a:cubicBezTo>
                    <a:pt x="189" y="0"/>
                    <a:pt x="175" y="3"/>
                    <a:pt x="161" y="7"/>
                  </a:cubicBezTo>
                  <a:cubicBezTo>
                    <a:pt x="136" y="15"/>
                    <a:pt x="113" y="29"/>
                    <a:pt x="91" y="43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2"/>
                    <a:pt x="161" y="333"/>
                  </a:cubicBezTo>
                  <a:cubicBezTo>
                    <a:pt x="215" y="397"/>
                    <a:pt x="257" y="469"/>
                    <a:pt x="277" y="551"/>
                  </a:cubicBezTo>
                  <a:cubicBezTo>
                    <a:pt x="289" y="598"/>
                    <a:pt x="305" y="643"/>
                    <a:pt x="321" y="688"/>
                  </a:cubicBezTo>
                  <a:cubicBezTo>
                    <a:pt x="330" y="716"/>
                    <a:pt x="346" y="742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8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69"/>
                    <a:pt x="222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3"/>
                    <a:pt x="227" y="714"/>
                    <a:pt x="218" y="713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7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9" y="681"/>
                    <a:pt x="38" y="681"/>
                    <a:pt x="37" y="681"/>
                  </a:cubicBezTo>
                  <a:cubicBezTo>
                    <a:pt x="25" y="685"/>
                    <a:pt x="15" y="692"/>
                    <a:pt x="4" y="699"/>
                  </a:cubicBezTo>
                  <a:cubicBezTo>
                    <a:pt x="1" y="701"/>
                    <a:pt x="0" y="709"/>
                    <a:pt x="1" y="713"/>
                  </a:cubicBezTo>
                  <a:cubicBezTo>
                    <a:pt x="4" y="735"/>
                    <a:pt x="9" y="757"/>
                    <a:pt x="11" y="779"/>
                  </a:cubicBezTo>
                  <a:cubicBezTo>
                    <a:pt x="14" y="806"/>
                    <a:pt x="14" y="832"/>
                    <a:pt x="14" y="859"/>
                  </a:cubicBezTo>
                  <a:cubicBezTo>
                    <a:pt x="14" y="879"/>
                    <a:pt x="17" y="885"/>
                    <a:pt x="37" y="890"/>
                  </a:cubicBezTo>
                  <a:cubicBezTo>
                    <a:pt x="41" y="891"/>
                    <a:pt x="44" y="892"/>
                    <a:pt x="48" y="892"/>
                  </a:cubicBezTo>
                  <a:cubicBezTo>
                    <a:pt x="51" y="892"/>
                    <a:pt x="54" y="891"/>
                    <a:pt x="57" y="890"/>
                  </a:cubicBezTo>
                  <a:cubicBezTo>
                    <a:pt x="64" y="888"/>
                    <a:pt x="71" y="883"/>
                    <a:pt x="77" y="877"/>
                  </a:cubicBezTo>
                  <a:cubicBezTo>
                    <a:pt x="83" y="871"/>
                    <a:pt x="87" y="867"/>
                    <a:pt x="91" y="866"/>
                  </a:cubicBezTo>
                  <a:cubicBezTo>
                    <a:pt x="93" y="866"/>
                    <a:pt x="94" y="865"/>
                    <a:pt x="95" y="865"/>
                  </a:cubicBezTo>
                  <a:cubicBezTo>
                    <a:pt x="100" y="865"/>
                    <a:pt x="105" y="869"/>
                    <a:pt x="112" y="875"/>
                  </a:cubicBezTo>
                  <a:cubicBezTo>
                    <a:pt x="132" y="893"/>
                    <a:pt x="151" y="911"/>
                    <a:pt x="175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4"/>
                    <a:pt x="210" y="961"/>
                  </a:cubicBezTo>
                  <a:cubicBezTo>
                    <a:pt x="230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2"/>
                  </a:cubicBezTo>
                  <a:cubicBezTo>
                    <a:pt x="342" y="961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3" y="942"/>
                    <a:pt x="459" y="925"/>
                    <a:pt x="515" y="908"/>
                  </a:cubicBezTo>
                  <a:cubicBezTo>
                    <a:pt x="519" y="906"/>
                    <a:pt x="523" y="905"/>
                    <a:pt x="527" y="904"/>
                  </a:cubicBezTo>
                  <a:cubicBezTo>
                    <a:pt x="529" y="902"/>
                    <a:pt x="531" y="901"/>
                    <a:pt x="534" y="899"/>
                  </a:cubicBezTo>
                  <a:cubicBezTo>
                    <a:pt x="535" y="897"/>
                    <a:pt x="537" y="896"/>
                    <a:pt x="539" y="896"/>
                  </a:cubicBezTo>
                  <a:cubicBezTo>
                    <a:pt x="540" y="895"/>
                    <a:pt x="541" y="895"/>
                    <a:pt x="542" y="895"/>
                  </a:cubicBezTo>
                  <a:cubicBezTo>
                    <a:pt x="543" y="895"/>
                    <a:pt x="545" y="894"/>
                    <a:pt x="546" y="894"/>
                  </a:cubicBezTo>
                  <a:cubicBezTo>
                    <a:pt x="547" y="894"/>
                    <a:pt x="548" y="893"/>
                    <a:pt x="548" y="893"/>
                  </a:cubicBezTo>
                  <a:cubicBezTo>
                    <a:pt x="570" y="883"/>
                    <a:pt x="594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6"/>
                  </a:cubicBezTo>
                  <a:cubicBezTo>
                    <a:pt x="774" y="679"/>
                    <a:pt x="768" y="656"/>
                    <a:pt x="767" y="634"/>
                  </a:cubicBezTo>
                  <a:cubicBezTo>
                    <a:pt x="767" y="618"/>
                    <a:pt x="767" y="603"/>
                    <a:pt x="767" y="586"/>
                  </a:cubicBezTo>
                  <a:cubicBezTo>
                    <a:pt x="782" y="583"/>
                    <a:pt x="793" y="581"/>
                    <a:pt x="804" y="578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1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7"/>
                    <a:pt x="761" y="477"/>
                  </a:cubicBezTo>
                  <a:cubicBezTo>
                    <a:pt x="752" y="462"/>
                    <a:pt x="741" y="448"/>
                    <a:pt x="731" y="432"/>
                  </a:cubicBezTo>
                  <a:cubicBezTo>
                    <a:pt x="725" y="422"/>
                    <a:pt x="718" y="418"/>
                    <a:pt x="707" y="418"/>
                  </a:cubicBezTo>
                  <a:cubicBezTo>
                    <a:pt x="706" y="418"/>
                    <a:pt x="704" y="419"/>
                    <a:pt x="702" y="419"/>
                  </a:cubicBezTo>
                  <a:cubicBezTo>
                    <a:pt x="698" y="419"/>
                    <a:pt x="695" y="420"/>
                    <a:pt x="693" y="420"/>
                  </a:cubicBezTo>
                  <a:cubicBezTo>
                    <a:pt x="685" y="423"/>
                    <a:pt x="680" y="428"/>
                    <a:pt x="677" y="438"/>
                  </a:cubicBezTo>
                  <a:cubicBezTo>
                    <a:pt x="665" y="479"/>
                    <a:pt x="642" y="513"/>
                    <a:pt x="606" y="538"/>
                  </a:cubicBezTo>
                  <a:cubicBezTo>
                    <a:pt x="600" y="542"/>
                    <a:pt x="596" y="556"/>
                    <a:pt x="598" y="562"/>
                  </a:cubicBezTo>
                  <a:cubicBezTo>
                    <a:pt x="600" y="569"/>
                    <a:pt x="611" y="573"/>
                    <a:pt x="619" y="577"/>
                  </a:cubicBezTo>
                  <a:cubicBezTo>
                    <a:pt x="621" y="578"/>
                    <a:pt x="622" y="578"/>
                    <a:pt x="624" y="578"/>
                  </a:cubicBezTo>
                  <a:cubicBezTo>
                    <a:pt x="627" y="578"/>
                    <a:pt x="629" y="578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5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6"/>
                  </a:cubicBezTo>
                  <a:cubicBezTo>
                    <a:pt x="682" y="594"/>
                    <a:pt x="683" y="601"/>
                    <a:pt x="681" y="608"/>
                  </a:cubicBezTo>
                  <a:cubicBezTo>
                    <a:pt x="666" y="657"/>
                    <a:pt x="643" y="699"/>
                    <a:pt x="592" y="722"/>
                  </a:cubicBezTo>
                  <a:cubicBezTo>
                    <a:pt x="587" y="724"/>
                    <a:pt x="581" y="726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0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2"/>
                    <a:pt x="383" y="544"/>
                    <a:pt x="376" y="523"/>
                  </a:cubicBezTo>
                  <a:cubicBezTo>
                    <a:pt x="364" y="483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5"/>
                  </a:cubicBezTo>
                  <a:cubicBezTo>
                    <a:pt x="333" y="226"/>
                    <a:pt x="338" y="186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2"/>
                    <a:pt x="265" y="6"/>
                    <a:pt x="218" y="1"/>
                  </a:cubicBezTo>
                  <a:cubicBezTo>
                    <a:pt x="213" y="0"/>
                    <a:pt x="209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4" name="Freeform 539"/>
            <p:cNvSpPr>
              <a:spLocks noEditPoints="1"/>
            </p:cNvSpPr>
            <p:nvPr/>
          </p:nvSpPr>
          <p:spPr bwMode="auto">
            <a:xfrm>
              <a:off x="-1047750" y="8053388"/>
              <a:ext cx="336550" cy="306388"/>
            </a:xfrm>
            <a:custGeom>
              <a:avLst/>
              <a:gdLst>
                <a:gd name="T0" fmla="*/ 402 w 472"/>
                <a:gd name="T1" fmla="*/ 313 h 430"/>
                <a:gd name="T2" fmla="*/ 359 w 472"/>
                <a:gd name="T3" fmla="*/ 242 h 430"/>
                <a:gd name="T4" fmla="*/ 440 w 472"/>
                <a:gd name="T5" fmla="*/ 329 h 430"/>
                <a:gd name="T6" fmla="*/ 196 w 472"/>
                <a:gd name="T7" fmla="*/ 403 h 430"/>
                <a:gd name="T8" fmla="*/ 46 w 472"/>
                <a:gd name="T9" fmla="*/ 260 h 430"/>
                <a:gd name="T10" fmla="*/ 96 w 472"/>
                <a:gd name="T11" fmla="*/ 50 h 430"/>
                <a:gd name="T12" fmla="*/ 158 w 472"/>
                <a:gd name="T13" fmla="*/ 23 h 430"/>
                <a:gd name="T14" fmla="*/ 221 w 472"/>
                <a:gd name="T15" fmla="*/ 17 h 430"/>
                <a:gd name="T16" fmla="*/ 329 w 472"/>
                <a:gd name="T17" fmla="*/ 187 h 430"/>
                <a:gd name="T18" fmla="*/ 324 w 472"/>
                <a:gd name="T19" fmla="*/ 220 h 430"/>
                <a:gd name="T20" fmla="*/ 257 w 472"/>
                <a:gd name="T21" fmla="*/ 301 h 430"/>
                <a:gd name="T22" fmla="*/ 227 w 472"/>
                <a:gd name="T23" fmla="*/ 305 h 430"/>
                <a:gd name="T24" fmla="*/ 112 w 472"/>
                <a:gd name="T25" fmla="*/ 200 h 430"/>
                <a:gd name="T26" fmla="*/ 161 w 472"/>
                <a:gd name="T27" fmla="*/ 83 h 430"/>
                <a:gd name="T28" fmla="*/ 214 w 472"/>
                <a:gd name="T29" fmla="*/ 74 h 430"/>
                <a:gd name="T30" fmla="*/ 252 w 472"/>
                <a:gd name="T31" fmla="*/ 129 h 430"/>
                <a:gd name="T32" fmla="*/ 224 w 472"/>
                <a:gd name="T33" fmla="*/ 159 h 430"/>
                <a:gd name="T34" fmla="*/ 194 w 472"/>
                <a:gd name="T35" fmla="*/ 144 h 430"/>
                <a:gd name="T36" fmla="*/ 181 w 472"/>
                <a:gd name="T37" fmla="*/ 124 h 430"/>
                <a:gd name="T38" fmla="*/ 214 w 472"/>
                <a:gd name="T39" fmla="*/ 177 h 430"/>
                <a:gd name="T40" fmla="*/ 235 w 472"/>
                <a:gd name="T41" fmla="*/ 170 h 430"/>
                <a:gd name="T42" fmla="*/ 266 w 472"/>
                <a:gd name="T43" fmla="*/ 91 h 430"/>
                <a:gd name="T44" fmla="*/ 183 w 472"/>
                <a:gd name="T45" fmla="*/ 61 h 430"/>
                <a:gd name="T46" fmla="*/ 111 w 472"/>
                <a:gd name="T47" fmla="*/ 106 h 430"/>
                <a:gd name="T48" fmla="*/ 147 w 472"/>
                <a:gd name="T49" fmla="*/ 289 h 430"/>
                <a:gd name="T50" fmla="*/ 267 w 472"/>
                <a:gd name="T51" fmla="*/ 313 h 430"/>
                <a:gd name="T52" fmla="*/ 325 w 472"/>
                <a:gd name="T53" fmla="*/ 258 h 430"/>
                <a:gd name="T54" fmla="*/ 441 w 472"/>
                <a:gd name="T55" fmla="*/ 345 h 430"/>
                <a:gd name="T56" fmla="*/ 387 w 472"/>
                <a:gd name="T57" fmla="*/ 393 h 430"/>
                <a:gd name="T58" fmla="*/ 283 w 472"/>
                <a:gd name="T59" fmla="*/ 414 h 430"/>
                <a:gd name="T60" fmla="*/ 138 w 472"/>
                <a:gd name="T61" fmla="*/ 14 h 430"/>
                <a:gd name="T62" fmla="*/ 47 w 472"/>
                <a:gd name="T63" fmla="*/ 73 h 430"/>
                <a:gd name="T64" fmla="*/ 27 w 472"/>
                <a:gd name="T65" fmla="*/ 254 h 430"/>
                <a:gd name="T66" fmla="*/ 187 w 472"/>
                <a:gd name="T67" fmla="*/ 419 h 430"/>
                <a:gd name="T68" fmla="*/ 364 w 472"/>
                <a:gd name="T69" fmla="*/ 419 h 430"/>
                <a:gd name="T70" fmla="*/ 468 w 472"/>
                <a:gd name="T71" fmla="*/ 342 h 430"/>
                <a:gd name="T72" fmla="*/ 393 w 472"/>
                <a:gd name="T73" fmla="*/ 232 h 430"/>
                <a:gd name="T74" fmla="*/ 342 w 472"/>
                <a:gd name="T75" fmla="*/ 194 h 430"/>
                <a:gd name="T76" fmla="*/ 252 w 472"/>
                <a:gd name="T77" fmla="*/ 10 h 430"/>
                <a:gd name="T78" fmla="*/ 201 w 472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2" h="430">
                  <a:moveTo>
                    <a:pt x="440" y="329"/>
                  </a:moveTo>
                  <a:cubicBezTo>
                    <a:pt x="426" y="329"/>
                    <a:pt x="413" y="321"/>
                    <a:pt x="402" y="313"/>
                  </a:cubicBezTo>
                  <a:cubicBezTo>
                    <a:pt x="378" y="295"/>
                    <a:pt x="355" y="274"/>
                    <a:pt x="341" y="245"/>
                  </a:cubicBezTo>
                  <a:cubicBezTo>
                    <a:pt x="346" y="243"/>
                    <a:pt x="352" y="242"/>
                    <a:pt x="359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9" y="328"/>
                    <a:pt x="444" y="329"/>
                    <a:pt x="440" y="329"/>
                  </a:cubicBezTo>
                  <a:moveTo>
                    <a:pt x="283" y="414"/>
                  </a:moveTo>
                  <a:cubicBezTo>
                    <a:pt x="253" y="414"/>
                    <a:pt x="224" y="411"/>
                    <a:pt x="196" y="403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6"/>
                    <a:pt x="59" y="290"/>
                    <a:pt x="46" y="260"/>
                  </a:cubicBezTo>
                  <a:cubicBezTo>
                    <a:pt x="38" y="238"/>
                    <a:pt x="29" y="217"/>
                    <a:pt x="24" y="195"/>
                  </a:cubicBezTo>
                  <a:cubicBezTo>
                    <a:pt x="9" y="133"/>
                    <a:pt x="49" y="74"/>
                    <a:pt x="96" y="50"/>
                  </a:cubicBezTo>
                  <a:cubicBezTo>
                    <a:pt x="99" y="48"/>
                    <a:pt x="103" y="46"/>
                    <a:pt x="107" y="44"/>
                  </a:cubicBezTo>
                  <a:cubicBezTo>
                    <a:pt x="124" y="37"/>
                    <a:pt x="141" y="30"/>
                    <a:pt x="158" y="23"/>
                  </a:cubicBezTo>
                  <a:cubicBezTo>
                    <a:pt x="171" y="17"/>
                    <a:pt x="185" y="16"/>
                    <a:pt x="198" y="16"/>
                  </a:cubicBezTo>
                  <a:cubicBezTo>
                    <a:pt x="206" y="16"/>
                    <a:pt x="214" y="16"/>
                    <a:pt x="221" y="17"/>
                  </a:cubicBezTo>
                  <a:cubicBezTo>
                    <a:pt x="231" y="18"/>
                    <a:pt x="242" y="21"/>
                    <a:pt x="250" y="27"/>
                  </a:cubicBezTo>
                  <a:cubicBezTo>
                    <a:pt x="306" y="66"/>
                    <a:pt x="332" y="120"/>
                    <a:pt x="329" y="187"/>
                  </a:cubicBezTo>
                  <a:cubicBezTo>
                    <a:pt x="329" y="194"/>
                    <a:pt x="328" y="201"/>
                    <a:pt x="327" y="207"/>
                  </a:cubicBezTo>
                  <a:cubicBezTo>
                    <a:pt x="326" y="212"/>
                    <a:pt x="327" y="218"/>
                    <a:pt x="324" y="220"/>
                  </a:cubicBezTo>
                  <a:cubicBezTo>
                    <a:pt x="300" y="237"/>
                    <a:pt x="297" y="269"/>
                    <a:pt x="275" y="288"/>
                  </a:cubicBezTo>
                  <a:cubicBezTo>
                    <a:pt x="269" y="293"/>
                    <a:pt x="263" y="298"/>
                    <a:pt x="257" y="301"/>
                  </a:cubicBezTo>
                  <a:cubicBezTo>
                    <a:pt x="253" y="302"/>
                    <a:pt x="249" y="304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9"/>
                  </a:cubicBezTo>
                  <a:cubicBezTo>
                    <a:pt x="136" y="247"/>
                    <a:pt x="123" y="225"/>
                    <a:pt x="112" y="200"/>
                  </a:cubicBezTo>
                  <a:cubicBezTo>
                    <a:pt x="96" y="168"/>
                    <a:pt x="105" y="115"/>
                    <a:pt x="145" y="91"/>
                  </a:cubicBezTo>
                  <a:cubicBezTo>
                    <a:pt x="150" y="88"/>
                    <a:pt x="155" y="85"/>
                    <a:pt x="161" y="83"/>
                  </a:cubicBezTo>
                  <a:cubicBezTo>
                    <a:pt x="173" y="77"/>
                    <a:pt x="186" y="73"/>
                    <a:pt x="200" y="73"/>
                  </a:cubicBezTo>
                  <a:cubicBezTo>
                    <a:pt x="204" y="73"/>
                    <a:pt x="209" y="73"/>
                    <a:pt x="214" y="74"/>
                  </a:cubicBezTo>
                  <a:cubicBezTo>
                    <a:pt x="227" y="76"/>
                    <a:pt x="237" y="82"/>
                    <a:pt x="246" y="92"/>
                  </a:cubicBezTo>
                  <a:cubicBezTo>
                    <a:pt x="256" y="103"/>
                    <a:pt x="259" y="116"/>
                    <a:pt x="252" y="129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8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5"/>
                    <a:pt x="194" y="144"/>
                  </a:cubicBezTo>
                  <a:cubicBezTo>
                    <a:pt x="192" y="139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5"/>
                    <a:pt x="174" y="140"/>
                  </a:cubicBezTo>
                  <a:cubicBezTo>
                    <a:pt x="175" y="162"/>
                    <a:pt x="194" y="177"/>
                    <a:pt x="214" y="177"/>
                  </a:cubicBezTo>
                  <a:cubicBezTo>
                    <a:pt x="219" y="177"/>
                    <a:pt x="224" y="176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7"/>
                    <a:pt x="231" y="59"/>
                    <a:pt x="208" y="59"/>
                  </a:cubicBezTo>
                  <a:cubicBezTo>
                    <a:pt x="200" y="59"/>
                    <a:pt x="191" y="60"/>
                    <a:pt x="183" y="61"/>
                  </a:cubicBezTo>
                  <a:cubicBezTo>
                    <a:pt x="172" y="63"/>
                    <a:pt x="162" y="67"/>
                    <a:pt x="152" y="71"/>
                  </a:cubicBezTo>
                  <a:cubicBezTo>
                    <a:pt x="136" y="79"/>
                    <a:pt x="122" y="90"/>
                    <a:pt x="111" y="106"/>
                  </a:cubicBezTo>
                  <a:cubicBezTo>
                    <a:pt x="88" y="140"/>
                    <a:pt x="80" y="176"/>
                    <a:pt x="100" y="216"/>
                  </a:cubicBezTo>
                  <a:cubicBezTo>
                    <a:pt x="114" y="242"/>
                    <a:pt x="129" y="266"/>
                    <a:pt x="147" y="289"/>
                  </a:cubicBezTo>
                  <a:cubicBezTo>
                    <a:pt x="162" y="310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1"/>
                    <a:pt x="275" y="309"/>
                  </a:cubicBezTo>
                  <a:cubicBezTo>
                    <a:pt x="296" y="295"/>
                    <a:pt x="312" y="280"/>
                    <a:pt x="325" y="258"/>
                  </a:cubicBezTo>
                  <a:cubicBezTo>
                    <a:pt x="335" y="268"/>
                    <a:pt x="345" y="278"/>
                    <a:pt x="354" y="289"/>
                  </a:cubicBezTo>
                  <a:cubicBezTo>
                    <a:pt x="377" y="315"/>
                    <a:pt x="402" y="340"/>
                    <a:pt x="441" y="345"/>
                  </a:cubicBezTo>
                  <a:cubicBezTo>
                    <a:pt x="433" y="361"/>
                    <a:pt x="423" y="372"/>
                    <a:pt x="410" y="381"/>
                  </a:cubicBezTo>
                  <a:cubicBezTo>
                    <a:pt x="402" y="385"/>
                    <a:pt x="395" y="389"/>
                    <a:pt x="387" y="393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1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4"/>
                  </a:cubicBezTo>
                  <a:cubicBezTo>
                    <a:pt x="137" y="14"/>
                    <a:pt x="136" y="15"/>
                    <a:pt x="135" y="15"/>
                  </a:cubicBezTo>
                  <a:cubicBezTo>
                    <a:pt x="103" y="31"/>
                    <a:pt x="70" y="45"/>
                    <a:pt x="47" y="73"/>
                  </a:cubicBezTo>
                  <a:cubicBezTo>
                    <a:pt x="20" y="106"/>
                    <a:pt x="0" y="141"/>
                    <a:pt x="6" y="184"/>
                  </a:cubicBezTo>
                  <a:cubicBezTo>
                    <a:pt x="10" y="208"/>
                    <a:pt x="19" y="231"/>
                    <a:pt x="27" y="254"/>
                  </a:cubicBezTo>
                  <a:cubicBezTo>
                    <a:pt x="42" y="297"/>
                    <a:pt x="67" y="334"/>
                    <a:pt x="99" y="366"/>
                  </a:cubicBezTo>
                  <a:cubicBezTo>
                    <a:pt x="124" y="391"/>
                    <a:pt x="152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7" y="427"/>
                    <a:pt x="364" y="419"/>
                  </a:cubicBezTo>
                  <a:cubicBezTo>
                    <a:pt x="374" y="417"/>
                    <a:pt x="384" y="413"/>
                    <a:pt x="393" y="409"/>
                  </a:cubicBezTo>
                  <a:cubicBezTo>
                    <a:pt x="424" y="394"/>
                    <a:pt x="448" y="372"/>
                    <a:pt x="468" y="342"/>
                  </a:cubicBezTo>
                  <a:cubicBezTo>
                    <a:pt x="471" y="338"/>
                    <a:pt x="472" y="330"/>
                    <a:pt x="471" y="324"/>
                  </a:cubicBezTo>
                  <a:cubicBezTo>
                    <a:pt x="468" y="275"/>
                    <a:pt x="432" y="242"/>
                    <a:pt x="393" y="232"/>
                  </a:cubicBezTo>
                  <a:cubicBezTo>
                    <a:pt x="376" y="228"/>
                    <a:pt x="359" y="224"/>
                    <a:pt x="341" y="220"/>
                  </a:cubicBezTo>
                  <a:cubicBezTo>
                    <a:pt x="341" y="211"/>
                    <a:pt x="341" y="202"/>
                    <a:pt x="342" y="194"/>
                  </a:cubicBezTo>
                  <a:cubicBezTo>
                    <a:pt x="348" y="157"/>
                    <a:pt x="344" y="123"/>
                    <a:pt x="326" y="88"/>
                  </a:cubicBezTo>
                  <a:cubicBezTo>
                    <a:pt x="308" y="55"/>
                    <a:pt x="285" y="29"/>
                    <a:pt x="252" y="10"/>
                  </a:cubicBezTo>
                  <a:cubicBezTo>
                    <a:pt x="245" y="6"/>
                    <a:pt x="237" y="4"/>
                    <a:pt x="229" y="3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5" name="Freeform 540"/>
            <p:cNvSpPr>
              <a:spLocks/>
            </p:cNvSpPr>
            <p:nvPr/>
          </p:nvSpPr>
          <p:spPr bwMode="auto">
            <a:xfrm>
              <a:off x="58738" y="7662863"/>
              <a:ext cx="463550" cy="165100"/>
            </a:xfrm>
            <a:custGeom>
              <a:avLst/>
              <a:gdLst>
                <a:gd name="T0" fmla="*/ 101 w 650"/>
                <a:gd name="T1" fmla="*/ 0 h 232"/>
                <a:gd name="T2" fmla="*/ 24 w 650"/>
                <a:gd name="T3" fmla="*/ 12 h 232"/>
                <a:gd name="T4" fmla="*/ 6 w 650"/>
                <a:gd name="T5" fmla="*/ 21 h 232"/>
                <a:gd name="T6" fmla="*/ 11 w 650"/>
                <a:gd name="T7" fmla="*/ 40 h 232"/>
                <a:gd name="T8" fmla="*/ 23 w 650"/>
                <a:gd name="T9" fmla="*/ 41 h 232"/>
                <a:gd name="T10" fmla="*/ 35 w 650"/>
                <a:gd name="T11" fmla="*/ 40 h 232"/>
                <a:gd name="T12" fmla="*/ 94 w 650"/>
                <a:gd name="T13" fmla="*/ 31 h 232"/>
                <a:gd name="T14" fmla="*/ 118 w 650"/>
                <a:gd name="T15" fmla="*/ 32 h 232"/>
                <a:gd name="T16" fmla="*/ 242 w 650"/>
                <a:gd name="T17" fmla="*/ 46 h 232"/>
                <a:gd name="T18" fmla="*/ 324 w 650"/>
                <a:gd name="T19" fmla="*/ 70 h 232"/>
                <a:gd name="T20" fmla="*/ 463 w 650"/>
                <a:gd name="T21" fmla="*/ 128 h 232"/>
                <a:gd name="T22" fmla="*/ 494 w 650"/>
                <a:gd name="T23" fmla="*/ 144 h 232"/>
                <a:gd name="T24" fmla="*/ 568 w 650"/>
                <a:gd name="T25" fmla="*/ 190 h 232"/>
                <a:gd name="T26" fmla="*/ 606 w 650"/>
                <a:gd name="T27" fmla="*/ 223 h 232"/>
                <a:gd name="T28" fmla="*/ 626 w 650"/>
                <a:gd name="T29" fmla="*/ 232 h 232"/>
                <a:gd name="T30" fmla="*/ 634 w 650"/>
                <a:gd name="T31" fmla="*/ 231 h 232"/>
                <a:gd name="T32" fmla="*/ 650 w 650"/>
                <a:gd name="T33" fmla="*/ 207 h 232"/>
                <a:gd name="T34" fmla="*/ 615 w 650"/>
                <a:gd name="T35" fmla="*/ 180 h 232"/>
                <a:gd name="T36" fmla="*/ 590 w 650"/>
                <a:gd name="T37" fmla="*/ 162 h 232"/>
                <a:gd name="T38" fmla="*/ 558 w 650"/>
                <a:gd name="T39" fmla="*/ 139 h 232"/>
                <a:gd name="T40" fmla="*/ 468 w 650"/>
                <a:gd name="T41" fmla="*/ 91 h 232"/>
                <a:gd name="T42" fmla="*/ 404 w 650"/>
                <a:gd name="T43" fmla="*/ 60 h 232"/>
                <a:gd name="T44" fmla="*/ 304 w 650"/>
                <a:gd name="T45" fmla="*/ 29 h 232"/>
                <a:gd name="T46" fmla="*/ 209 w 650"/>
                <a:gd name="T47" fmla="*/ 8 h 232"/>
                <a:gd name="T48" fmla="*/ 114 w 650"/>
                <a:gd name="T49" fmla="*/ 0 h 232"/>
                <a:gd name="T50" fmla="*/ 101 w 650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0" h="232">
                  <a:moveTo>
                    <a:pt x="101" y="0"/>
                  </a:moveTo>
                  <a:cubicBezTo>
                    <a:pt x="75" y="0"/>
                    <a:pt x="49" y="2"/>
                    <a:pt x="24" y="12"/>
                  </a:cubicBezTo>
                  <a:cubicBezTo>
                    <a:pt x="18" y="14"/>
                    <a:pt x="12" y="17"/>
                    <a:pt x="6" y="21"/>
                  </a:cubicBezTo>
                  <a:cubicBezTo>
                    <a:pt x="0" y="26"/>
                    <a:pt x="4" y="39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5" y="40"/>
                  </a:cubicBezTo>
                  <a:cubicBezTo>
                    <a:pt x="54" y="33"/>
                    <a:pt x="74" y="31"/>
                    <a:pt x="94" y="31"/>
                  </a:cubicBezTo>
                  <a:cubicBezTo>
                    <a:pt x="102" y="31"/>
                    <a:pt x="110" y="31"/>
                    <a:pt x="118" y="32"/>
                  </a:cubicBezTo>
                  <a:cubicBezTo>
                    <a:pt x="160" y="35"/>
                    <a:pt x="202" y="35"/>
                    <a:pt x="242" y="46"/>
                  </a:cubicBezTo>
                  <a:cubicBezTo>
                    <a:pt x="269" y="54"/>
                    <a:pt x="296" y="62"/>
                    <a:pt x="324" y="70"/>
                  </a:cubicBezTo>
                  <a:cubicBezTo>
                    <a:pt x="373" y="83"/>
                    <a:pt x="420" y="101"/>
                    <a:pt x="463" y="128"/>
                  </a:cubicBezTo>
                  <a:cubicBezTo>
                    <a:pt x="473" y="134"/>
                    <a:pt x="483" y="139"/>
                    <a:pt x="494" y="144"/>
                  </a:cubicBezTo>
                  <a:cubicBezTo>
                    <a:pt x="520" y="156"/>
                    <a:pt x="545" y="171"/>
                    <a:pt x="568" y="190"/>
                  </a:cubicBezTo>
                  <a:cubicBezTo>
                    <a:pt x="581" y="200"/>
                    <a:pt x="593" y="212"/>
                    <a:pt x="606" y="223"/>
                  </a:cubicBezTo>
                  <a:cubicBezTo>
                    <a:pt x="612" y="229"/>
                    <a:pt x="619" y="232"/>
                    <a:pt x="626" y="232"/>
                  </a:cubicBezTo>
                  <a:cubicBezTo>
                    <a:pt x="629" y="232"/>
                    <a:pt x="631" y="232"/>
                    <a:pt x="634" y="231"/>
                  </a:cubicBezTo>
                  <a:cubicBezTo>
                    <a:pt x="645" y="229"/>
                    <a:pt x="648" y="221"/>
                    <a:pt x="650" y="207"/>
                  </a:cubicBezTo>
                  <a:cubicBezTo>
                    <a:pt x="638" y="198"/>
                    <a:pt x="626" y="189"/>
                    <a:pt x="615" y="180"/>
                  </a:cubicBezTo>
                  <a:cubicBezTo>
                    <a:pt x="607" y="174"/>
                    <a:pt x="597" y="170"/>
                    <a:pt x="590" y="162"/>
                  </a:cubicBezTo>
                  <a:cubicBezTo>
                    <a:pt x="581" y="151"/>
                    <a:pt x="570" y="145"/>
                    <a:pt x="558" y="139"/>
                  </a:cubicBezTo>
                  <a:cubicBezTo>
                    <a:pt x="528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8" y="38"/>
                    <a:pt x="304" y="29"/>
                  </a:cubicBezTo>
                  <a:cubicBezTo>
                    <a:pt x="273" y="21"/>
                    <a:pt x="241" y="13"/>
                    <a:pt x="209" y="8"/>
                  </a:cubicBezTo>
                  <a:cubicBezTo>
                    <a:pt x="178" y="3"/>
                    <a:pt x="146" y="1"/>
                    <a:pt x="114" y="0"/>
                  </a:cubicBezTo>
                  <a:cubicBezTo>
                    <a:pt x="110" y="0"/>
                    <a:pt x="106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6" name="Freeform 541"/>
            <p:cNvSpPr>
              <a:spLocks/>
            </p:cNvSpPr>
            <p:nvPr/>
          </p:nvSpPr>
          <p:spPr bwMode="auto">
            <a:xfrm>
              <a:off x="71438" y="7762876"/>
              <a:ext cx="400050" cy="157163"/>
            </a:xfrm>
            <a:custGeom>
              <a:avLst/>
              <a:gdLst>
                <a:gd name="T0" fmla="*/ 143 w 561"/>
                <a:gd name="T1" fmla="*/ 0 h 222"/>
                <a:gd name="T2" fmla="*/ 96 w 561"/>
                <a:gd name="T3" fmla="*/ 4 h 222"/>
                <a:gd name="T4" fmla="*/ 25 w 561"/>
                <a:gd name="T5" fmla="*/ 27 h 222"/>
                <a:gd name="T6" fmla="*/ 5 w 561"/>
                <a:gd name="T7" fmla="*/ 45 h 222"/>
                <a:gd name="T8" fmla="*/ 16 w 561"/>
                <a:gd name="T9" fmla="*/ 65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1 w 561"/>
                <a:gd name="T17" fmla="*/ 35 h 222"/>
                <a:gd name="T18" fmla="*/ 149 w 561"/>
                <a:gd name="T19" fmla="*/ 32 h 222"/>
                <a:gd name="T20" fmla="*/ 205 w 561"/>
                <a:gd name="T21" fmla="*/ 40 h 222"/>
                <a:gd name="T22" fmla="*/ 234 w 561"/>
                <a:gd name="T23" fmla="*/ 47 h 222"/>
                <a:gd name="T24" fmla="*/ 288 w 561"/>
                <a:gd name="T25" fmla="*/ 66 h 222"/>
                <a:gd name="T26" fmla="*/ 304 w 561"/>
                <a:gd name="T27" fmla="*/ 74 h 222"/>
                <a:gd name="T28" fmla="*/ 463 w 561"/>
                <a:gd name="T29" fmla="*/ 163 h 222"/>
                <a:gd name="T30" fmla="*/ 517 w 561"/>
                <a:gd name="T31" fmla="*/ 209 h 222"/>
                <a:gd name="T32" fmla="*/ 530 w 561"/>
                <a:gd name="T33" fmla="*/ 219 h 222"/>
                <a:gd name="T34" fmla="*/ 540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6 w 561"/>
                <a:gd name="T41" fmla="*/ 178 h 222"/>
                <a:gd name="T42" fmla="*/ 421 w 561"/>
                <a:gd name="T43" fmla="*/ 95 h 222"/>
                <a:gd name="T44" fmla="*/ 326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3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3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1" y="8"/>
                    <a:pt x="47" y="15"/>
                    <a:pt x="25" y="27"/>
                  </a:cubicBezTo>
                  <a:cubicBezTo>
                    <a:pt x="18" y="31"/>
                    <a:pt x="11" y="38"/>
                    <a:pt x="5" y="45"/>
                  </a:cubicBezTo>
                  <a:cubicBezTo>
                    <a:pt x="0" y="52"/>
                    <a:pt x="6" y="64"/>
                    <a:pt x="16" y="65"/>
                  </a:cubicBezTo>
                  <a:cubicBezTo>
                    <a:pt x="17" y="66"/>
                    <a:pt x="19" y="66"/>
                    <a:pt x="21" y="66"/>
                  </a:cubicBezTo>
                  <a:cubicBezTo>
                    <a:pt x="29" y="66"/>
                    <a:pt x="37" y="63"/>
                    <a:pt x="44" y="57"/>
                  </a:cubicBezTo>
                  <a:cubicBezTo>
                    <a:pt x="58" y="45"/>
                    <a:pt x="75" y="39"/>
                    <a:pt x="94" y="39"/>
                  </a:cubicBezTo>
                  <a:cubicBezTo>
                    <a:pt x="103" y="38"/>
                    <a:pt x="112" y="36"/>
                    <a:pt x="121" y="35"/>
                  </a:cubicBezTo>
                  <a:cubicBezTo>
                    <a:pt x="130" y="33"/>
                    <a:pt x="140" y="32"/>
                    <a:pt x="149" y="32"/>
                  </a:cubicBezTo>
                  <a:cubicBezTo>
                    <a:pt x="168" y="32"/>
                    <a:pt x="186" y="35"/>
                    <a:pt x="205" y="40"/>
                  </a:cubicBezTo>
                  <a:cubicBezTo>
                    <a:pt x="215" y="42"/>
                    <a:pt x="224" y="46"/>
                    <a:pt x="234" y="47"/>
                  </a:cubicBezTo>
                  <a:cubicBezTo>
                    <a:pt x="254" y="50"/>
                    <a:pt x="271" y="57"/>
                    <a:pt x="288" y="66"/>
                  </a:cubicBezTo>
                  <a:cubicBezTo>
                    <a:pt x="293" y="69"/>
                    <a:pt x="298" y="72"/>
                    <a:pt x="304" y="74"/>
                  </a:cubicBezTo>
                  <a:cubicBezTo>
                    <a:pt x="361" y="95"/>
                    <a:pt x="413" y="129"/>
                    <a:pt x="463" y="163"/>
                  </a:cubicBezTo>
                  <a:cubicBezTo>
                    <a:pt x="483" y="176"/>
                    <a:pt x="502" y="190"/>
                    <a:pt x="517" y="209"/>
                  </a:cubicBezTo>
                  <a:cubicBezTo>
                    <a:pt x="520" y="213"/>
                    <a:pt x="526" y="216"/>
                    <a:pt x="530" y="219"/>
                  </a:cubicBezTo>
                  <a:cubicBezTo>
                    <a:pt x="534" y="221"/>
                    <a:pt x="537" y="222"/>
                    <a:pt x="540" y="222"/>
                  </a:cubicBezTo>
                  <a:cubicBezTo>
                    <a:pt x="545" y="222"/>
                    <a:pt x="550" y="219"/>
                    <a:pt x="554" y="213"/>
                  </a:cubicBezTo>
                  <a:cubicBezTo>
                    <a:pt x="557" y="209"/>
                    <a:pt x="558" y="203"/>
                    <a:pt x="561" y="197"/>
                  </a:cubicBezTo>
                  <a:cubicBezTo>
                    <a:pt x="552" y="190"/>
                    <a:pt x="542" y="186"/>
                    <a:pt x="536" y="178"/>
                  </a:cubicBezTo>
                  <a:cubicBezTo>
                    <a:pt x="504" y="142"/>
                    <a:pt x="460" y="122"/>
                    <a:pt x="421" y="95"/>
                  </a:cubicBezTo>
                  <a:cubicBezTo>
                    <a:pt x="392" y="74"/>
                    <a:pt x="357" y="63"/>
                    <a:pt x="326" y="43"/>
                  </a:cubicBezTo>
                  <a:cubicBezTo>
                    <a:pt x="317" y="37"/>
                    <a:pt x="306" y="34"/>
                    <a:pt x="295" y="30"/>
                  </a:cubicBezTo>
                  <a:cubicBezTo>
                    <a:pt x="286" y="27"/>
                    <a:pt x="276" y="24"/>
                    <a:pt x="266" y="21"/>
                  </a:cubicBezTo>
                  <a:cubicBezTo>
                    <a:pt x="226" y="8"/>
                    <a:pt x="185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7" name="Freeform 542"/>
            <p:cNvSpPr>
              <a:spLocks/>
            </p:cNvSpPr>
            <p:nvPr/>
          </p:nvSpPr>
          <p:spPr bwMode="auto">
            <a:xfrm>
              <a:off x="98425" y="8205788"/>
              <a:ext cx="127000" cy="103188"/>
            </a:xfrm>
            <a:custGeom>
              <a:avLst/>
              <a:gdLst>
                <a:gd name="T0" fmla="*/ 122 w 178"/>
                <a:gd name="T1" fmla="*/ 0 h 144"/>
                <a:gd name="T2" fmla="*/ 112 w 178"/>
                <a:gd name="T3" fmla="*/ 1 h 144"/>
                <a:gd name="T4" fmla="*/ 45 w 178"/>
                <a:gd name="T5" fmla="*/ 10 h 144"/>
                <a:gd name="T6" fmla="*/ 33 w 178"/>
                <a:gd name="T7" fmla="*/ 26 h 144"/>
                <a:gd name="T8" fmla="*/ 79 w 178"/>
                <a:gd name="T9" fmla="*/ 141 h 144"/>
                <a:gd name="T10" fmla="*/ 94 w 178"/>
                <a:gd name="T11" fmla="*/ 144 h 144"/>
                <a:gd name="T12" fmla="*/ 115 w 178"/>
                <a:gd name="T13" fmla="*/ 141 h 144"/>
                <a:gd name="T14" fmla="*/ 174 w 178"/>
                <a:gd name="T15" fmla="*/ 65 h 144"/>
                <a:gd name="T16" fmla="*/ 122 w 17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44">
                  <a:moveTo>
                    <a:pt x="122" y="0"/>
                  </a:moveTo>
                  <a:cubicBezTo>
                    <a:pt x="119" y="0"/>
                    <a:pt x="116" y="1"/>
                    <a:pt x="112" y="1"/>
                  </a:cubicBezTo>
                  <a:cubicBezTo>
                    <a:pt x="90" y="5"/>
                    <a:pt x="68" y="8"/>
                    <a:pt x="45" y="10"/>
                  </a:cubicBezTo>
                  <a:cubicBezTo>
                    <a:pt x="40" y="17"/>
                    <a:pt x="36" y="21"/>
                    <a:pt x="33" y="26"/>
                  </a:cubicBezTo>
                  <a:cubicBezTo>
                    <a:pt x="0" y="80"/>
                    <a:pt x="33" y="122"/>
                    <a:pt x="79" y="141"/>
                  </a:cubicBezTo>
                  <a:cubicBezTo>
                    <a:pt x="83" y="143"/>
                    <a:pt x="89" y="144"/>
                    <a:pt x="94" y="144"/>
                  </a:cubicBezTo>
                  <a:cubicBezTo>
                    <a:pt x="102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5"/>
                  </a:cubicBezTo>
                  <a:cubicBezTo>
                    <a:pt x="178" y="35"/>
                    <a:pt x="157" y="0"/>
                    <a:pt x="1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8" name="Freeform 543"/>
            <p:cNvSpPr>
              <a:spLocks/>
            </p:cNvSpPr>
            <p:nvPr/>
          </p:nvSpPr>
          <p:spPr bwMode="auto">
            <a:xfrm>
              <a:off x="74613" y="7872413"/>
              <a:ext cx="331788" cy="125413"/>
            </a:xfrm>
            <a:custGeom>
              <a:avLst/>
              <a:gdLst>
                <a:gd name="T0" fmla="*/ 115 w 466"/>
                <a:gd name="T1" fmla="*/ 0 h 176"/>
                <a:gd name="T2" fmla="*/ 81 w 466"/>
                <a:gd name="T3" fmla="*/ 1 h 176"/>
                <a:gd name="T4" fmla="*/ 18 w 466"/>
                <a:gd name="T5" fmla="*/ 23 h 176"/>
                <a:gd name="T6" fmla="*/ 10 w 466"/>
                <a:gd name="T7" fmla="*/ 30 h 176"/>
                <a:gd name="T8" fmla="*/ 4 w 466"/>
                <a:gd name="T9" fmla="*/ 47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5 w 466"/>
                <a:gd name="T21" fmla="*/ 47 h 176"/>
                <a:gd name="T22" fmla="*/ 288 w 466"/>
                <a:gd name="T23" fmla="*/ 72 h 176"/>
                <a:gd name="T24" fmla="*/ 425 w 466"/>
                <a:gd name="T25" fmla="*/ 162 h 176"/>
                <a:gd name="T26" fmla="*/ 434 w 466"/>
                <a:gd name="T27" fmla="*/ 173 h 176"/>
                <a:gd name="T28" fmla="*/ 443 w 466"/>
                <a:gd name="T29" fmla="*/ 176 h 176"/>
                <a:gd name="T30" fmla="*/ 459 w 466"/>
                <a:gd name="T31" fmla="*/ 170 h 176"/>
                <a:gd name="T32" fmla="*/ 462 w 466"/>
                <a:gd name="T33" fmla="*/ 148 h 176"/>
                <a:gd name="T34" fmla="*/ 445 w 466"/>
                <a:gd name="T35" fmla="*/ 131 h 176"/>
                <a:gd name="T36" fmla="*/ 414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2 w 466"/>
                <a:gd name="T43" fmla="*/ 11 h 176"/>
                <a:gd name="T44" fmla="*/ 115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5" y="0"/>
                  </a:moveTo>
                  <a:cubicBezTo>
                    <a:pt x="104" y="0"/>
                    <a:pt x="92" y="0"/>
                    <a:pt x="81" y="1"/>
                  </a:cubicBezTo>
                  <a:cubicBezTo>
                    <a:pt x="58" y="2"/>
                    <a:pt x="37" y="10"/>
                    <a:pt x="18" y="23"/>
                  </a:cubicBezTo>
                  <a:cubicBezTo>
                    <a:pt x="15" y="26"/>
                    <a:pt x="12" y="27"/>
                    <a:pt x="10" y="30"/>
                  </a:cubicBezTo>
                  <a:cubicBezTo>
                    <a:pt x="5" y="35"/>
                    <a:pt x="0" y="40"/>
                    <a:pt x="4" y="47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3" y="57"/>
                    <a:pt x="24" y="56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8" y="30"/>
                    <a:pt x="117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51" y="30"/>
                    <a:pt x="183" y="36"/>
                    <a:pt x="215" y="47"/>
                  </a:cubicBezTo>
                  <a:cubicBezTo>
                    <a:pt x="239" y="55"/>
                    <a:pt x="264" y="64"/>
                    <a:pt x="288" y="72"/>
                  </a:cubicBezTo>
                  <a:cubicBezTo>
                    <a:pt x="342" y="90"/>
                    <a:pt x="388" y="119"/>
                    <a:pt x="425" y="162"/>
                  </a:cubicBezTo>
                  <a:cubicBezTo>
                    <a:pt x="428" y="166"/>
                    <a:pt x="430" y="170"/>
                    <a:pt x="434" y="173"/>
                  </a:cubicBezTo>
                  <a:cubicBezTo>
                    <a:pt x="436" y="175"/>
                    <a:pt x="440" y="176"/>
                    <a:pt x="443" y="176"/>
                  </a:cubicBezTo>
                  <a:cubicBezTo>
                    <a:pt x="449" y="176"/>
                    <a:pt x="455" y="174"/>
                    <a:pt x="459" y="170"/>
                  </a:cubicBezTo>
                  <a:cubicBezTo>
                    <a:pt x="465" y="164"/>
                    <a:pt x="466" y="155"/>
                    <a:pt x="462" y="148"/>
                  </a:cubicBezTo>
                  <a:cubicBezTo>
                    <a:pt x="457" y="142"/>
                    <a:pt x="451" y="136"/>
                    <a:pt x="445" y="131"/>
                  </a:cubicBezTo>
                  <a:cubicBezTo>
                    <a:pt x="435" y="123"/>
                    <a:pt x="423" y="115"/>
                    <a:pt x="414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90" y="37"/>
                    <a:pt x="270" y="31"/>
                  </a:cubicBezTo>
                  <a:cubicBezTo>
                    <a:pt x="244" y="24"/>
                    <a:pt x="217" y="20"/>
                    <a:pt x="192" y="11"/>
                  </a:cubicBezTo>
                  <a:cubicBezTo>
                    <a:pt x="166" y="2"/>
                    <a:pt x="141" y="0"/>
                    <a:pt x="1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9" name="Freeform 544"/>
            <p:cNvSpPr>
              <a:spLocks/>
            </p:cNvSpPr>
            <p:nvPr/>
          </p:nvSpPr>
          <p:spPr bwMode="auto">
            <a:xfrm>
              <a:off x="84138" y="7966076"/>
              <a:ext cx="261938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5 h 127"/>
                <a:gd name="T4" fmla="*/ 6 w 368"/>
                <a:gd name="T5" fmla="*/ 21 h 127"/>
                <a:gd name="T6" fmla="*/ 0 w 368"/>
                <a:gd name="T7" fmla="*/ 31 h 127"/>
                <a:gd name="T8" fmla="*/ 7 w 368"/>
                <a:gd name="T9" fmla="*/ 42 h 127"/>
                <a:gd name="T10" fmla="*/ 19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29 h 127"/>
                <a:gd name="T18" fmla="*/ 166 w 368"/>
                <a:gd name="T19" fmla="*/ 35 h 127"/>
                <a:gd name="T20" fmla="*/ 230 w 368"/>
                <a:gd name="T21" fmla="*/ 60 h 127"/>
                <a:gd name="T22" fmla="*/ 328 w 368"/>
                <a:gd name="T23" fmla="*/ 118 h 127"/>
                <a:gd name="T24" fmla="*/ 345 w 368"/>
                <a:gd name="T25" fmla="*/ 127 h 127"/>
                <a:gd name="T26" fmla="*/ 349 w 368"/>
                <a:gd name="T27" fmla="*/ 126 h 127"/>
                <a:gd name="T28" fmla="*/ 365 w 368"/>
                <a:gd name="T29" fmla="*/ 117 h 127"/>
                <a:gd name="T30" fmla="*/ 365 w 368"/>
                <a:gd name="T31" fmla="*/ 99 h 127"/>
                <a:gd name="T32" fmla="*/ 353 w 368"/>
                <a:gd name="T33" fmla="*/ 89 h 127"/>
                <a:gd name="T34" fmla="*/ 236 w 368"/>
                <a:gd name="T35" fmla="*/ 29 h 127"/>
                <a:gd name="T36" fmla="*/ 192 w 368"/>
                <a:gd name="T37" fmla="*/ 11 h 127"/>
                <a:gd name="T38" fmla="*/ 163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69" y="1"/>
                    <a:pt x="51" y="5"/>
                  </a:cubicBezTo>
                  <a:cubicBezTo>
                    <a:pt x="36" y="9"/>
                    <a:pt x="21" y="15"/>
                    <a:pt x="6" y="21"/>
                  </a:cubicBezTo>
                  <a:cubicBezTo>
                    <a:pt x="3" y="22"/>
                    <a:pt x="0" y="28"/>
                    <a:pt x="0" y="31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1" y="45"/>
                    <a:pt x="15" y="46"/>
                    <a:pt x="19" y="46"/>
                  </a:cubicBezTo>
                  <a:cubicBezTo>
                    <a:pt x="23" y="46"/>
                    <a:pt x="26" y="45"/>
                    <a:pt x="30" y="44"/>
                  </a:cubicBezTo>
                  <a:cubicBezTo>
                    <a:pt x="62" y="31"/>
                    <a:pt x="97" y="33"/>
                    <a:pt x="130" y="30"/>
                  </a:cubicBezTo>
                  <a:cubicBezTo>
                    <a:pt x="132" y="29"/>
                    <a:pt x="134" y="29"/>
                    <a:pt x="136" y="29"/>
                  </a:cubicBezTo>
                  <a:cubicBezTo>
                    <a:pt x="146" y="29"/>
                    <a:pt x="157" y="32"/>
                    <a:pt x="166" y="35"/>
                  </a:cubicBezTo>
                  <a:cubicBezTo>
                    <a:pt x="188" y="42"/>
                    <a:pt x="209" y="51"/>
                    <a:pt x="230" y="60"/>
                  </a:cubicBezTo>
                  <a:cubicBezTo>
                    <a:pt x="265" y="75"/>
                    <a:pt x="301" y="89"/>
                    <a:pt x="328" y="118"/>
                  </a:cubicBezTo>
                  <a:cubicBezTo>
                    <a:pt x="332" y="123"/>
                    <a:pt x="338" y="127"/>
                    <a:pt x="345" y="127"/>
                  </a:cubicBezTo>
                  <a:cubicBezTo>
                    <a:pt x="346" y="127"/>
                    <a:pt x="347" y="126"/>
                    <a:pt x="349" y="126"/>
                  </a:cubicBezTo>
                  <a:cubicBezTo>
                    <a:pt x="355" y="125"/>
                    <a:pt x="363" y="121"/>
                    <a:pt x="365" y="117"/>
                  </a:cubicBezTo>
                  <a:cubicBezTo>
                    <a:pt x="368" y="112"/>
                    <a:pt x="365" y="104"/>
                    <a:pt x="365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4" y="69"/>
                    <a:pt x="279" y="41"/>
                    <a:pt x="236" y="29"/>
                  </a:cubicBezTo>
                  <a:cubicBezTo>
                    <a:pt x="220" y="25"/>
                    <a:pt x="206" y="17"/>
                    <a:pt x="192" y="11"/>
                  </a:cubicBezTo>
                  <a:cubicBezTo>
                    <a:pt x="182" y="8"/>
                    <a:pt x="172" y="3"/>
                    <a:pt x="163" y="3"/>
                  </a:cubicBezTo>
                  <a:cubicBezTo>
                    <a:pt x="144" y="1"/>
                    <a:pt x="125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0" name="Freeform 545"/>
            <p:cNvSpPr>
              <a:spLocks/>
            </p:cNvSpPr>
            <p:nvPr/>
          </p:nvSpPr>
          <p:spPr bwMode="auto">
            <a:xfrm>
              <a:off x="96838" y="8058151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10 w 276"/>
                <a:gd name="T7" fmla="*/ 43 h 102"/>
                <a:gd name="T8" fmla="*/ 25 w 276"/>
                <a:gd name="T9" fmla="*/ 49 h 102"/>
                <a:gd name="T10" fmla="*/ 35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1 w 276"/>
                <a:gd name="T17" fmla="*/ 87 h 102"/>
                <a:gd name="T18" fmla="*/ 250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20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8" y="0"/>
                    <a:pt x="79" y="1"/>
                    <a:pt x="70" y="2"/>
                  </a:cubicBezTo>
                  <a:cubicBezTo>
                    <a:pt x="49" y="5"/>
                    <a:pt x="28" y="9"/>
                    <a:pt x="9" y="21"/>
                  </a:cubicBezTo>
                  <a:cubicBezTo>
                    <a:pt x="0" y="27"/>
                    <a:pt x="1" y="37"/>
                    <a:pt x="10" y="43"/>
                  </a:cubicBezTo>
                  <a:cubicBezTo>
                    <a:pt x="14" y="47"/>
                    <a:pt x="19" y="49"/>
                    <a:pt x="25" y="49"/>
                  </a:cubicBezTo>
                  <a:cubicBezTo>
                    <a:pt x="28" y="49"/>
                    <a:pt x="31" y="48"/>
                    <a:pt x="35" y="46"/>
                  </a:cubicBezTo>
                  <a:cubicBezTo>
                    <a:pt x="48" y="39"/>
                    <a:pt x="61" y="34"/>
                    <a:pt x="76" y="33"/>
                  </a:cubicBezTo>
                  <a:cubicBezTo>
                    <a:pt x="83" y="32"/>
                    <a:pt x="89" y="32"/>
                    <a:pt x="95" y="32"/>
                  </a:cubicBezTo>
                  <a:cubicBezTo>
                    <a:pt x="147" y="32"/>
                    <a:pt x="192" y="50"/>
                    <a:pt x="231" y="87"/>
                  </a:cubicBezTo>
                  <a:cubicBezTo>
                    <a:pt x="236" y="93"/>
                    <a:pt x="243" y="97"/>
                    <a:pt x="250" y="101"/>
                  </a:cubicBezTo>
                  <a:cubicBezTo>
                    <a:pt x="252" y="102"/>
                    <a:pt x="255" y="102"/>
                    <a:pt x="257" y="102"/>
                  </a:cubicBezTo>
                  <a:cubicBezTo>
                    <a:pt x="263" y="102"/>
                    <a:pt x="268" y="100"/>
                    <a:pt x="271" y="96"/>
                  </a:cubicBezTo>
                  <a:cubicBezTo>
                    <a:pt x="276" y="90"/>
                    <a:pt x="276" y="82"/>
                    <a:pt x="265" y="68"/>
                  </a:cubicBezTo>
                  <a:cubicBezTo>
                    <a:pt x="254" y="60"/>
                    <a:pt x="238" y="44"/>
                    <a:pt x="220" y="35"/>
                  </a:cubicBezTo>
                  <a:cubicBezTo>
                    <a:pt x="181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1" name="Freeform 546"/>
            <p:cNvSpPr>
              <a:spLocks/>
            </p:cNvSpPr>
            <p:nvPr/>
          </p:nvSpPr>
          <p:spPr bwMode="auto">
            <a:xfrm>
              <a:off x="128588" y="8132763"/>
              <a:ext cx="119063" cy="42863"/>
            </a:xfrm>
            <a:custGeom>
              <a:avLst/>
              <a:gdLst>
                <a:gd name="T0" fmla="*/ 68 w 167"/>
                <a:gd name="T1" fmla="*/ 0 h 61"/>
                <a:gd name="T2" fmla="*/ 5 w 167"/>
                <a:gd name="T3" fmla="*/ 22 h 61"/>
                <a:gd name="T4" fmla="*/ 1 w 167"/>
                <a:gd name="T5" fmla="*/ 32 h 61"/>
                <a:gd name="T6" fmla="*/ 12 w 167"/>
                <a:gd name="T7" fmla="*/ 44 h 61"/>
                <a:gd name="T8" fmla="*/ 21 w 167"/>
                <a:gd name="T9" fmla="*/ 45 h 61"/>
                <a:gd name="T10" fmla="*/ 34 w 167"/>
                <a:gd name="T11" fmla="*/ 42 h 61"/>
                <a:gd name="T12" fmla="*/ 64 w 167"/>
                <a:gd name="T13" fmla="*/ 32 h 61"/>
                <a:gd name="T14" fmla="*/ 86 w 167"/>
                <a:gd name="T15" fmla="*/ 34 h 61"/>
                <a:gd name="T16" fmla="*/ 127 w 167"/>
                <a:gd name="T17" fmla="*/ 55 h 61"/>
                <a:gd name="T18" fmla="*/ 143 w 167"/>
                <a:gd name="T19" fmla="*/ 61 h 61"/>
                <a:gd name="T20" fmla="*/ 158 w 167"/>
                <a:gd name="T21" fmla="*/ 56 h 61"/>
                <a:gd name="T22" fmla="*/ 160 w 167"/>
                <a:gd name="T23" fmla="*/ 32 h 61"/>
                <a:gd name="T24" fmla="*/ 134 w 167"/>
                <a:gd name="T25" fmla="*/ 17 h 61"/>
                <a:gd name="T26" fmla="*/ 112 w 167"/>
                <a:gd name="T27" fmla="*/ 9 h 61"/>
                <a:gd name="T28" fmla="*/ 68 w 167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1">
                  <a:moveTo>
                    <a:pt x="68" y="0"/>
                  </a:moveTo>
                  <a:cubicBezTo>
                    <a:pt x="47" y="0"/>
                    <a:pt x="26" y="7"/>
                    <a:pt x="5" y="22"/>
                  </a:cubicBezTo>
                  <a:cubicBezTo>
                    <a:pt x="4" y="23"/>
                    <a:pt x="0" y="28"/>
                    <a:pt x="1" y="32"/>
                  </a:cubicBezTo>
                  <a:cubicBezTo>
                    <a:pt x="2" y="37"/>
                    <a:pt x="8" y="43"/>
                    <a:pt x="12" y="44"/>
                  </a:cubicBezTo>
                  <a:cubicBezTo>
                    <a:pt x="15" y="45"/>
                    <a:pt x="18" y="45"/>
                    <a:pt x="21" y="45"/>
                  </a:cubicBezTo>
                  <a:cubicBezTo>
                    <a:pt x="26" y="45"/>
                    <a:pt x="31" y="44"/>
                    <a:pt x="34" y="42"/>
                  </a:cubicBezTo>
                  <a:cubicBezTo>
                    <a:pt x="44" y="34"/>
                    <a:pt x="54" y="32"/>
                    <a:pt x="64" y="32"/>
                  </a:cubicBezTo>
                  <a:cubicBezTo>
                    <a:pt x="71" y="32"/>
                    <a:pt x="78" y="33"/>
                    <a:pt x="86" y="34"/>
                  </a:cubicBezTo>
                  <a:cubicBezTo>
                    <a:pt x="102" y="37"/>
                    <a:pt x="115" y="44"/>
                    <a:pt x="127" y="55"/>
                  </a:cubicBezTo>
                  <a:cubicBezTo>
                    <a:pt x="132" y="59"/>
                    <a:pt x="138" y="61"/>
                    <a:pt x="143" y="61"/>
                  </a:cubicBezTo>
                  <a:cubicBezTo>
                    <a:pt x="148" y="61"/>
                    <a:pt x="153" y="59"/>
                    <a:pt x="158" y="56"/>
                  </a:cubicBezTo>
                  <a:cubicBezTo>
                    <a:pt x="166" y="50"/>
                    <a:pt x="167" y="38"/>
                    <a:pt x="160" y="32"/>
                  </a:cubicBezTo>
                  <a:cubicBezTo>
                    <a:pt x="152" y="26"/>
                    <a:pt x="143" y="21"/>
                    <a:pt x="134" y="17"/>
                  </a:cubicBezTo>
                  <a:cubicBezTo>
                    <a:pt x="127" y="13"/>
                    <a:pt x="119" y="12"/>
                    <a:pt x="112" y="9"/>
                  </a:cubicBezTo>
                  <a:cubicBezTo>
                    <a:pt x="97" y="4"/>
                    <a:pt x="82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2" name="Freeform 547"/>
            <p:cNvSpPr>
              <a:spLocks noEditPoints="1"/>
            </p:cNvSpPr>
            <p:nvPr/>
          </p:nvSpPr>
          <p:spPr bwMode="auto">
            <a:xfrm>
              <a:off x="-1765300" y="7358063"/>
              <a:ext cx="1198563" cy="957263"/>
            </a:xfrm>
            <a:custGeom>
              <a:avLst/>
              <a:gdLst>
                <a:gd name="T0" fmla="*/ 752 w 1685"/>
                <a:gd name="T1" fmla="*/ 533 h 1345"/>
                <a:gd name="T2" fmla="*/ 768 w 1685"/>
                <a:gd name="T3" fmla="*/ 476 h 1345"/>
                <a:gd name="T4" fmla="*/ 760 w 1685"/>
                <a:gd name="T5" fmla="*/ 535 h 1345"/>
                <a:gd name="T6" fmla="*/ 446 w 1685"/>
                <a:gd name="T7" fmla="*/ 396 h 1345"/>
                <a:gd name="T8" fmla="*/ 614 w 1685"/>
                <a:gd name="T9" fmla="*/ 395 h 1345"/>
                <a:gd name="T10" fmla="*/ 633 w 1685"/>
                <a:gd name="T11" fmla="*/ 342 h 1345"/>
                <a:gd name="T12" fmla="*/ 390 w 1685"/>
                <a:gd name="T13" fmla="*/ 304 h 1345"/>
                <a:gd name="T14" fmla="*/ 345 w 1685"/>
                <a:gd name="T15" fmla="*/ 347 h 1345"/>
                <a:gd name="T16" fmla="*/ 655 w 1685"/>
                <a:gd name="T17" fmla="*/ 342 h 1345"/>
                <a:gd name="T18" fmla="*/ 720 w 1685"/>
                <a:gd name="T19" fmla="*/ 271 h 1345"/>
                <a:gd name="T20" fmla="*/ 640 w 1685"/>
                <a:gd name="T21" fmla="*/ 343 h 1345"/>
                <a:gd name="T22" fmla="*/ 611 w 1685"/>
                <a:gd name="T23" fmla="*/ 308 h 1345"/>
                <a:gd name="T24" fmla="*/ 608 w 1685"/>
                <a:gd name="T25" fmla="*/ 200 h 1345"/>
                <a:gd name="T26" fmla="*/ 591 w 1685"/>
                <a:gd name="T27" fmla="*/ 219 h 1345"/>
                <a:gd name="T28" fmla="*/ 524 w 1685"/>
                <a:gd name="T29" fmla="*/ 245 h 1345"/>
                <a:gd name="T30" fmla="*/ 710 w 1685"/>
                <a:gd name="T31" fmla="*/ 234 h 1345"/>
                <a:gd name="T32" fmla="*/ 604 w 1685"/>
                <a:gd name="T33" fmla="*/ 184 h 1345"/>
                <a:gd name="T34" fmla="*/ 1372 w 1685"/>
                <a:gd name="T35" fmla="*/ 329 h 1345"/>
                <a:gd name="T36" fmla="*/ 1453 w 1685"/>
                <a:gd name="T37" fmla="*/ 0 h 1345"/>
                <a:gd name="T38" fmla="*/ 1159 w 1685"/>
                <a:gd name="T39" fmla="*/ 443 h 1345"/>
                <a:gd name="T40" fmla="*/ 732 w 1685"/>
                <a:gd name="T41" fmla="*/ 229 h 1345"/>
                <a:gd name="T42" fmla="*/ 526 w 1685"/>
                <a:gd name="T43" fmla="*/ 169 h 1345"/>
                <a:gd name="T44" fmla="*/ 467 w 1685"/>
                <a:gd name="T45" fmla="*/ 332 h 1345"/>
                <a:gd name="T46" fmla="*/ 392 w 1685"/>
                <a:gd name="T47" fmla="*/ 287 h 1345"/>
                <a:gd name="T48" fmla="*/ 356 w 1685"/>
                <a:gd name="T49" fmla="*/ 377 h 1345"/>
                <a:gd name="T50" fmla="*/ 426 w 1685"/>
                <a:gd name="T51" fmla="*/ 408 h 1345"/>
                <a:gd name="T52" fmla="*/ 574 w 1685"/>
                <a:gd name="T53" fmla="*/ 471 h 1345"/>
                <a:gd name="T54" fmla="*/ 378 w 1685"/>
                <a:gd name="T55" fmla="*/ 1019 h 1345"/>
                <a:gd name="T56" fmla="*/ 524 w 1685"/>
                <a:gd name="T57" fmla="*/ 1224 h 1345"/>
                <a:gd name="T58" fmla="*/ 531 w 1685"/>
                <a:gd name="T59" fmla="*/ 1179 h 1345"/>
                <a:gd name="T60" fmla="*/ 397 w 1685"/>
                <a:gd name="T61" fmla="*/ 1292 h 1345"/>
                <a:gd name="T62" fmla="*/ 242 w 1685"/>
                <a:gd name="T63" fmla="*/ 1254 h 1345"/>
                <a:gd name="T64" fmla="*/ 65 w 1685"/>
                <a:gd name="T65" fmla="*/ 1093 h 1345"/>
                <a:gd name="T66" fmla="*/ 114 w 1685"/>
                <a:gd name="T67" fmla="*/ 1038 h 1345"/>
                <a:gd name="T68" fmla="*/ 243 w 1685"/>
                <a:gd name="T69" fmla="*/ 1130 h 1345"/>
                <a:gd name="T70" fmla="*/ 494 w 1685"/>
                <a:gd name="T71" fmla="*/ 514 h 1345"/>
                <a:gd name="T72" fmla="*/ 261 w 1685"/>
                <a:gd name="T73" fmla="*/ 1087 h 1345"/>
                <a:gd name="T74" fmla="*/ 142 w 1685"/>
                <a:gd name="T75" fmla="*/ 1052 h 1345"/>
                <a:gd name="T76" fmla="*/ 122 w 1685"/>
                <a:gd name="T77" fmla="*/ 987 h 1345"/>
                <a:gd name="T78" fmla="*/ 54 w 1685"/>
                <a:gd name="T79" fmla="*/ 908 h 1345"/>
                <a:gd name="T80" fmla="*/ 18 w 1685"/>
                <a:gd name="T81" fmla="*/ 1079 h 1345"/>
                <a:gd name="T82" fmla="*/ 107 w 1685"/>
                <a:gd name="T83" fmla="*/ 1188 h 1345"/>
                <a:gd name="T84" fmla="*/ 240 w 1685"/>
                <a:gd name="T85" fmla="*/ 1320 h 1345"/>
                <a:gd name="T86" fmla="*/ 387 w 1685"/>
                <a:gd name="T87" fmla="*/ 1313 h 1345"/>
                <a:gd name="T88" fmla="*/ 540 w 1685"/>
                <a:gd name="T89" fmla="*/ 1331 h 1345"/>
                <a:gd name="T90" fmla="*/ 638 w 1685"/>
                <a:gd name="T91" fmla="*/ 1247 h 1345"/>
                <a:gd name="T92" fmla="*/ 539 w 1685"/>
                <a:gd name="T93" fmla="*/ 1157 h 1345"/>
                <a:gd name="T94" fmla="*/ 397 w 1685"/>
                <a:gd name="T95" fmla="*/ 1184 h 1345"/>
                <a:gd name="T96" fmla="*/ 401 w 1685"/>
                <a:gd name="T97" fmla="*/ 1001 h 1345"/>
                <a:gd name="T98" fmla="*/ 588 w 1685"/>
                <a:gd name="T99" fmla="*/ 499 h 1345"/>
                <a:gd name="T100" fmla="*/ 690 w 1685"/>
                <a:gd name="T101" fmla="*/ 486 h 1345"/>
                <a:gd name="T102" fmla="*/ 736 w 1685"/>
                <a:gd name="T103" fmla="*/ 548 h 1345"/>
                <a:gd name="T104" fmla="*/ 779 w 1685"/>
                <a:gd name="T105" fmla="*/ 462 h 1345"/>
                <a:gd name="T106" fmla="*/ 729 w 1685"/>
                <a:gd name="T107" fmla="*/ 479 h 1345"/>
                <a:gd name="T108" fmla="*/ 638 w 1685"/>
                <a:gd name="T109" fmla="*/ 404 h 1345"/>
                <a:gd name="T110" fmla="*/ 741 w 1685"/>
                <a:gd name="T111" fmla="*/ 292 h 1345"/>
                <a:gd name="T112" fmla="*/ 1168 w 1685"/>
                <a:gd name="T113" fmla="*/ 466 h 1345"/>
                <a:gd name="T114" fmla="*/ 1453 w 1685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5" h="1345">
                  <a:moveTo>
                    <a:pt x="369" y="309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09"/>
                  </a:cubicBezTo>
                  <a:moveTo>
                    <a:pt x="760" y="535"/>
                  </a:moveTo>
                  <a:cubicBezTo>
                    <a:pt x="757" y="535"/>
                    <a:pt x="755" y="534"/>
                    <a:pt x="752" y="533"/>
                  </a:cubicBezTo>
                  <a:cubicBezTo>
                    <a:pt x="751" y="533"/>
                    <a:pt x="749" y="532"/>
                    <a:pt x="748" y="530"/>
                  </a:cubicBezTo>
                  <a:cubicBezTo>
                    <a:pt x="742" y="525"/>
                    <a:pt x="741" y="517"/>
                    <a:pt x="743" y="508"/>
                  </a:cubicBezTo>
                  <a:cubicBezTo>
                    <a:pt x="744" y="502"/>
                    <a:pt x="746" y="497"/>
                    <a:pt x="748" y="491"/>
                  </a:cubicBezTo>
                  <a:cubicBezTo>
                    <a:pt x="751" y="482"/>
                    <a:pt x="757" y="476"/>
                    <a:pt x="766" y="476"/>
                  </a:cubicBezTo>
                  <a:cubicBezTo>
                    <a:pt x="767" y="476"/>
                    <a:pt x="768" y="476"/>
                    <a:pt x="768" y="476"/>
                  </a:cubicBezTo>
                  <a:cubicBezTo>
                    <a:pt x="774" y="477"/>
                    <a:pt x="779" y="478"/>
                    <a:pt x="782" y="482"/>
                  </a:cubicBezTo>
                  <a:cubicBezTo>
                    <a:pt x="785" y="485"/>
                    <a:pt x="788" y="489"/>
                    <a:pt x="788" y="494"/>
                  </a:cubicBezTo>
                  <a:cubicBezTo>
                    <a:pt x="788" y="498"/>
                    <a:pt x="789" y="502"/>
                    <a:pt x="789" y="502"/>
                  </a:cubicBezTo>
                  <a:cubicBezTo>
                    <a:pt x="791" y="516"/>
                    <a:pt x="787" y="526"/>
                    <a:pt x="778" y="530"/>
                  </a:cubicBezTo>
                  <a:cubicBezTo>
                    <a:pt x="773" y="533"/>
                    <a:pt x="766" y="535"/>
                    <a:pt x="760" y="535"/>
                  </a:cubicBezTo>
                  <a:moveTo>
                    <a:pt x="669" y="476"/>
                  </a:moveTo>
                  <a:cubicBezTo>
                    <a:pt x="648" y="471"/>
                    <a:pt x="627" y="467"/>
                    <a:pt x="607" y="460"/>
                  </a:cubicBezTo>
                  <a:cubicBezTo>
                    <a:pt x="584" y="452"/>
                    <a:pt x="560" y="445"/>
                    <a:pt x="539" y="433"/>
                  </a:cubicBezTo>
                  <a:cubicBezTo>
                    <a:pt x="516" y="419"/>
                    <a:pt x="488" y="418"/>
                    <a:pt x="466" y="400"/>
                  </a:cubicBezTo>
                  <a:cubicBezTo>
                    <a:pt x="461" y="397"/>
                    <a:pt x="453" y="397"/>
                    <a:pt x="446" y="396"/>
                  </a:cubicBezTo>
                  <a:cubicBezTo>
                    <a:pt x="440" y="394"/>
                    <a:pt x="433" y="392"/>
                    <a:pt x="422" y="389"/>
                  </a:cubicBezTo>
                  <a:cubicBezTo>
                    <a:pt x="431" y="373"/>
                    <a:pt x="438" y="360"/>
                    <a:pt x="446" y="345"/>
                  </a:cubicBezTo>
                  <a:cubicBezTo>
                    <a:pt x="527" y="378"/>
                    <a:pt x="605" y="411"/>
                    <a:pt x="686" y="444"/>
                  </a:cubicBezTo>
                  <a:cubicBezTo>
                    <a:pt x="680" y="456"/>
                    <a:pt x="675" y="465"/>
                    <a:pt x="669" y="476"/>
                  </a:cubicBezTo>
                  <a:moveTo>
                    <a:pt x="614" y="395"/>
                  </a:moveTo>
                  <a:cubicBezTo>
                    <a:pt x="592" y="385"/>
                    <a:pt x="571" y="376"/>
                    <a:pt x="547" y="366"/>
                  </a:cubicBezTo>
                  <a:cubicBezTo>
                    <a:pt x="553" y="352"/>
                    <a:pt x="558" y="339"/>
                    <a:pt x="564" y="327"/>
                  </a:cubicBezTo>
                  <a:cubicBezTo>
                    <a:pt x="567" y="322"/>
                    <a:pt x="579" y="318"/>
                    <a:pt x="589" y="318"/>
                  </a:cubicBezTo>
                  <a:cubicBezTo>
                    <a:pt x="593" y="318"/>
                    <a:pt x="597" y="319"/>
                    <a:pt x="599" y="320"/>
                  </a:cubicBezTo>
                  <a:cubicBezTo>
                    <a:pt x="610" y="326"/>
                    <a:pt x="621" y="334"/>
                    <a:pt x="633" y="342"/>
                  </a:cubicBezTo>
                  <a:cubicBezTo>
                    <a:pt x="626" y="360"/>
                    <a:pt x="621" y="376"/>
                    <a:pt x="614" y="395"/>
                  </a:cubicBezTo>
                  <a:moveTo>
                    <a:pt x="369" y="309"/>
                  </a:moveTo>
                  <a:cubicBezTo>
                    <a:pt x="367" y="306"/>
                    <a:pt x="365" y="303"/>
                    <a:pt x="364" y="300"/>
                  </a:cubicBezTo>
                  <a:cubicBezTo>
                    <a:pt x="367" y="299"/>
                    <a:pt x="371" y="298"/>
                    <a:pt x="375" y="298"/>
                  </a:cubicBezTo>
                  <a:cubicBezTo>
                    <a:pt x="381" y="298"/>
                    <a:pt x="386" y="300"/>
                    <a:pt x="390" y="304"/>
                  </a:cubicBezTo>
                  <a:cubicBezTo>
                    <a:pt x="390" y="304"/>
                    <a:pt x="390" y="304"/>
                    <a:pt x="390" y="304"/>
                  </a:cubicBezTo>
                  <a:cubicBezTo>
                    <a:pt x="394" y="307"/>
                    <a:pt x="403" y="325"/>
                    <a:pt x="400" y="329"/>
                  </a:cubicBezTo>
                  <a:cubicBezTo>
                    <a:pt x="393" y="337"/>
                    <a:pt x="387" y="345"/>
                    <a:pt x="378" y="356"/>
                  </a:cubicBezTo>
                  <a:cubicBezTo>
                    <a:pt x="377" y="356"/>
                    <a:pt x="370" y="356"/>
                    <a:pt x="364" y="355"/>
                  </a:cubicBezTo>
                  <a:cubicBezTo>
                    <a:pt x="355" y="353"/>
                    <a:pt x="349" y="351"/>
                    <a:pt x="345" y="347"/>
                  </a:cubicBezTo>
                  <a:cubicBezTo>
                    <a:pt x="341" y="343"/>
                    <a:pt x="339" y="336"/>
                    <a:pt x="340" y="328"/>
                  </a:cubicBezTo>
                  <a:cubicBezTo>
                    <a:pt x="341" y="322"/>
                    <a:pt x="354" y="306"/>
                    <a:pt x="363" y="306"/>
                  </a:cubicBezTo>
                  <a:cubicBezTo>
                    <a:pt x="365" y="306"/>
                    <a:pt x="366" y="307"/>
                    <a:pt x="367" y="308"/>
                  </a:cubicBezTo>
                  <a:cubicBezTo>
                    <a:pt x="368" y="308"/>
                    <a:pt x="368" y="309"/>
                    <a:pt x="369" y="309"/>
                  </a:cubicBezTo>
                  <a:moveTo>
                    <a:pt x="655" y="342"/>
                  </a:moveTo>
                  <a:cubicBezTo>
                    <a:pt x="679" y="342"/>
                    <a:pt x="697" y="326"/>
                    <a:pt x="696" y="301"/>
                  </a:cubicBezTo>
                  <a:cubicBezTo>
                    <a:pt x="695" y="288"/>
                    <a:pt x="694" y="274"/>
                    <a:pt x="692" y="261"/>
                  </a:cubicBezTo>
                  <a:cubicBezTo>
                    <a:pt x="697" y="260"/>
                    <a:pt x="703" y="259"/>
                    <a:pt x="708" y="258"/>
                  </a:cubicBezTo>
                  <a:cubicBezTo>
                    <a:pt x="711" y="257"/>
                    <a:pt x="714" y="257"/>
                    <a:pt x="717" y="256"/>
                  </a:cubicBezTo>
                  <a:cubicBezTo>
                    <a:pt x="719" y="261"/>
                    <a:pt x="720" y="266"/>
                    <a:pt x="720" y="271"/>
                  </a:cubicBezTo>
                  <a:cubicBezTo>
                    <a:pt x="725" y="303"/>
                    <a:pt x="707" y="330"/>
                    <a:pt x="687" y="353"/>
                  </a:cubicBezTo>
                  <a:cubicBezTo>
                    <a:pt x="683" y="358"/>
                    <a:pt x="674" y="360"/>
                    <a:pt x="666" y="360"/>
                  </a:cubicBezTo>
                  <a:cubicBezTo>
                    <a:pt x="657" y="360"/>
                    <a:pt x="648" y="358"/>
                    <a:pt x="643" y="354"/>
                  </a:cubicBezTo>
                  <a:cubicBezTo>
                    <a:pt x="643" y="354"/>
                    <a:pt x="643" y="354"/>
                    <a:pt x="643" y="354"/>
                  </a:cubicBezTo>
                  <a:cubicBezTo>
                    <a:pt x="641" y="352"/>
                    <a:pt x="641" y="347"/>
                    <a:pt x="640" y="343"/>
                  </a:cubicBezTo>
                  <a:cubicBezTo>
                    <a:pt x="644" y="342"/>
                    <a:pt x="647" y="341"/>
                    <a:pt x="649" y="341"/>
                  </a:cubicBezTo>
                  <a:cubicBezTo>
                    <a:pt x="649" y="341"/>
                    <a:pt x="650" y="341"/>
                    <a:pt x="650" y="341"/>
                  </a:cubicBezTo>
                  <a:cubicBezTo>
                    <a:pt x="652" y="341"/>
                    <a:pt x="653" y="342"/>
                    <a:pt x="655" y="342"/>
                  </a:cubicBezTo>
                  <a:moveTo>
                    <a:pt x="661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599" y="304"/>
                    <a:pt x="590" y="298"/>
                    <a:pt x="582" y="291"/>
                  </a:cubicBezTo>
                  <a:cubicBezTo>
                    <a:pt x="578" y="287"/>
                    <a:pt x="574" y="282"/>
                    <a:pt x="570" y="277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4" y="216"/>
                    <a:pt x="582" y="203"/>
                    <a:pt x="599" y="201"/>
                  </a:cubicBezTo>
                  <a:cubicBezTo>
                    <a:pt x="602" y="201"/>
                    <a:pt x="605" y="200"/>
                    <a:pt x="608" y="200"/>
                  </a:cubicBezTo>
                  <a:cubicBezTo>
                    <a:pt x="625" y="200"/>
                    <a:pt x="643" y="206"/>
                    <a:pt x="655" y="217"/>
                  </a:cubicBezTo>
                  <a:cubicBezTo>
                    <a:pt x="661" y="223"/>
                    <a:pt x="666" y="231"/>
                    <a:pt x="668" y="241"/>
                  </a:cubicBezTo>
                  <a:cubicBezTo>
                    <a:pt x="646" y="240"/>
                    <a:pt x="625" y="233"/>
                    <a:pt x="611" y="208"/>
                  </a:cubicBezTo>
                  <a:cubicBezTo>
                    <a:pt x="608" y="204"/>
                    <a:pt x="605" y="203"/>
                    <a:pt x="601" y="203"/>
                  </a:cubicBezTo>
                  <a:cubicBezTo>
                    <a:pt x="593" y="203"/>
                    <a:pt x="585" y="210"/>
                    <a:pt x="591" y="219"/>
                  </a:cubicBezTo>
                  <a:cubicBezTo>
                    <a:pt x="609" y="250"/>
                    <a:pt x="638" y="262"/>
                    <a:pt x="670" y="262"/>
                  </a:cubicBezTo>
                  <a:cubicBezTo>
                    <a:pt x="671" y="276"/>
                    <a:pt x="673" y="290"/>
                    <a:pt x="672" y="303"/>
                  </a:cubicBezTo>
                  <a:cubicBezTo>
                    <a:pt x="672" y="311"/>
                    <a:pt x="665" y="319"/>
                    <a:pt x="661" y="328"/>
                  </a:cubicBezTo>
                  <a:moveTo>
                    <a:pt x="543" y="308"/>
                  </a:moveTo>
                  <a:cubicBezTo>
                    <a:pt x="524" y="288"/>
                    <a:pt x="523" y="266"/>
                    <a:pt x="524" y="245"/>
                  </a:cubicBezTo>
                  <a:cubicBezTo>
                    <a:pt x="524" y="222"/>
                    <a:pt x="533" y="200"/>
                    <a:pt x="547" y="182"/>
                  </a:cubicBezTo>
                  <a:cubicBezTo>
                    <a:pt x="560" y="163"/>
                    <a:pt x="580" y="156"/>
                    <a:pt x="600" y="156"/>
                  </a:cubicBezTo>
                  <a:cubicBezTo>
                    <a:pt x="604" y="156"/>
                    <a:pt x="608" y="156"/>
                    <a:pt x="612" y="156"/>
                  </a:cubicBezTo>
                  <a:cubicBezTo>
                    <a:pt x="639" y="160"/>
                    <a:pt x="661" y="171"/>
                    <a:pt x="678" y="187"/>
                  </a:cubicBezTo>
                  <a:cubicBezTo>
                    <a:pt x="692" y="201"/>
                    <a:pt x="703" y="218"/>
                    <a:pt x="710" y="234"/>
                  </a:cubicBezTo>
                  <a:cubicBezTo>
                    <a:pt x="702" y="236"/>
                    <a:pt x="695" y="238"/>
                    <a:pt x="688" y="239"/>
                  </a:cubicBezTo>
                  <a:cubicBezTo>
                    <a:pt x="686" y="235"/>
                    <a:pt x="685" y="231"/>
                    <a:pt x="684" y="227"/>
                  </a:cubicBezTo>
                  <a:cubicBezTo>
                    <a:pt x="681" y="219"/>
                    <a:pt x="676" y="212"/>
                    <a:pt x="669" y="206"/>
                  </a:cubicBezTo>
                  <a:cubicBezTo>
                    <a:pt x="663" y="200"/>
                    <a:pt x="656" y="195"/>
                    <a:pt x="649" y="192"/>
                  </a:cubicBezTo>
                  <a:cubicBezTo>
                    <a:pt x="636" y="186"/>
                    <a:pt x="620" y="184"/>
                    <a:pt x="604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3" y="213"/>
                  </a:cubicBezTo>
                  <a:cubicBezTo>
                    <a:pt x="545" y="235"/>
                    <a:pt x="537" y="255"/>
                    <a:pt x="542" y="279"/>
                  </a:cubicBezTo>
                  <a:cubicBezTo>
                    <a:pt x="543" y="287"/>
                    <a:pt x="543" y="295"/>
                    <a:pt x="543" y="308"/>
                  </a:cubicBezTo>
                  <a:moveTo>
                    <a:pt x="1372" y="329"/>
                  </a:moveTo>
                  <a:cubicBezTo>
                    <a:pt x="1396" y="266"/>
                    <a:pt x="1392" y="191"/>
                    <a:pt x="1391" y="116"/>
                  </a:cubicBezTo>
                  <a:cubicBezTo>
                    <a:pt x="1390" y="53"/>
                    <a:pt x="1425" y="27"/>
                    <a:pt x="1468" y="27"/>
                  </a:cubicBezTo>
                  <a:cubicBezTo>
                    <a:pt x="1538" y="27"/>
                    <a:pt x="1630" y="94"/>
                    <a:pt x="1627" y="176"/>
                  </a:cubicBezTo>
                  <a:cubicBezTo>
                    <a:pt x="1621" y="303"/>
                    <a:pt x="1473" y="324"/>
                    <a:pt x="1372" y="329"/>
                  </a:cubicBezTo>
                  <a:moveTo>
                    <a:pt x="1453" y="0"/>
                  </a:moveTo>
                  <a:cubicBezTo>
                    <a:pt x="1422" y="0"/>
                    <a:pt x="1391" y="10"/>
                    <a:pt x="1376" y="39"/>
                  </a:cubicBezTo>
                  <a:cubicBezTo>
                    <a:pt x="1340" y="111"/>
                    <a:pt x="1387" y="212"/>
                    <a:pt x="1365" y="290"/>
                  </a:cubicBezTo>
                  <a:cubicBezTo>
                    <a:pt x="1361" y="304"/>
                    <a:pt x="1355" y="317"/>
                    <a:pt x="1348" y="330"/>
                  </a:cubicBezTo>
                  <a:cubicBezTo>
                    <a:pt x="1341" y="331"/>
                    <a:pt x="1338" y="339"/>
                    <a:pt x="1339" y="345"/>
                  </a:cubicBezTo>
                  <a:cubicBezTo>
                    <a:pt x="1300" y="406"/>
                    <a:pt x="1231" y="443"/>
                    <a:pt x="1159" y="443"/>
                  </a:cubicBezTo>
                  <a:cubicBezTo>
                    <a:pt x="1135" y="443"/>
                    <a:pt x="1111" y="439"/>
                    <a:pt x="1088" y="430"/>
                  </a:cubicBezTo>
                  <a:cubicBezTo>
                    <a:pt x="993" y="397"/>
                    <a:pt x="950" y="297"/>
                    <a:pt x="869" y="245"/>
                  </a:cubicBezTo>
                  <a:cubicBezTo>
                    <a:pt x="844" y="229"/>
                    <a:pt x="819" y="218"/>
                    <a:pt x="790" y="218"/>
                  </a:cubicBezTo>
                  <a:cubicBezTo>
                    <a:pt x="788" y="218"/>
                    <a:pt x="786" y="218"/>
                    <a:pt x="785" y="218"/>
                  </a:cubicBezTo>
                  <a:cubicBezTo>
                    <a:pt x="769" y="218"/>
                    <a:pt x="750" y="223"/>
                    <a:pt x="732" y="229"/>
                  </a:cubicBezTo>
                  <a:cubicBezTo>
                    <a:pt x="723" y="209"/>
                    <a:pt x="710" y="193"/>
                    <a:pt x="695" y="178"/>
                  </a:cubicBezTo>
                  <a:cubicBezTo>
                    <a:pt x="688" y="173"/>
                    <a:pt x="682" y="167"/>
                    <a:pt x="675" y="162"/>
                  </a:cubicBezTo>
                  <a:cubicBezTo>
                    <a:pt x="653" y="145"/>
                    <a:pt x="629" y="137"/>
                    <a:pt x="604" y="137"/>
                  </a:cubicBezTo>
                  <a:cubicBezTo>
                    <a:pt x="582" y="137"/>
                    <a:pt x="560" y="143"/>
                    <a:pt x="540" y="154"/>
                  </a:cubicBezTo>
                  <a:cubicBezTo>
                    <a:pt x="534" y="157"/>
                    <a:pt x="529" y="163"/>
                    <a:pt x="526" y="169"/>
                  </a:cubicBezTo>
                  <a:cubicBezTo>
                    <a:pt x="519" y="187"/>
                    <a:pt x="510" y="204"/>
                    <a:pt x="505" y="222"/>
                  </a:cubicBezTo>
                  <a:cubicBezTo>
                    <a:pt x="496" y="256"/>
                    <a:pt x="500" y="287"/>
                    <a:pt x="523" y="315"/>
                  </a:cubicBezTo>
                  <a:cubicBezTo>
                    <a:pt x="528" y="322"/>
                    <a:pt x="534" y="330"/>
                    <a:pt x="540" y="338"/>
                  </a:cubicBezTo>
                  <a:cubicBezTo>
                    <a:pt x="538" y="345"/>
                    <a:pt x="535" y="352"/>
                    <a:pt x="533" y="359"/>
                  </a:cubicBezTo>
                  <a:cubicBezTo>
                    <a:pt x="508" y="355"/>
                    <a:pt x="488" y="343"/>
                    <a:pt x="467" y="332"/>
                  </a:cubicBezTo>
                  <a:cubicBezTo>
                    <a:pt x="455" y="326"/>
                    <a:pt x="449" y="323"/>
                    <a:pt x="444" y="323"/>
                  </a:cubicBezTo>
                  <a:cubicBezTo>
                    <a:pt x="437" y="323"/>
                    <a:pt x="434" y="329"/>
                    <a:pt x="426" y="346"/>
                  </a:cubicBezTo>
                  <a:cubicBezTo>
                    <a:pt x="418" y="337"/>
                    <a:pt x="420" y="325"/>
                    <a:pt x="419" y="315"/>
                  </a:cubicBezTo>
                  <a:cubicBezTo>
                    <a:pt x="417" y="305"/>
                    <a:pt x="415" y="298"/>
                    <a:pt x="410" y="294"/>
                  </a:cubicBezTo>
                  <a:cubicBezTo>
                    <a:pt x="407" y="290"/>
                    <a:pt x="401" y="288"/>
                    <a:pt x="392" y="287"/>
                  </a:cubicBezTo>
                  <a:cubicBezTo>
                    <a:pt x="385" y="285"/>
                    <a:pt x="379" y="284"/>
                    <a:pt x="372" y="284"/>
                  </a:cubicBezTo>
                  <a:cubicBezTo>
                    <a:pt x="371" y="284"/>
                    <a:pt x="370" y="284"/>
                    <a:pt x="369" y="284"/>
                  </a:cubicBezTo>
                  <a:cubicBezTo>
                    <a:pt x="346" y="284"/>
                    <a:pt x="322" y="305"/>
                    <a:pt x="319" y="328"/>
                  </a:cubicBezTo>
                  <a:cubicBezTo>
                    <a:pt x="317" y="343"/>
                    <a:pt x="321" y="356"/>
                    <a:pt x="331" y="365"/>
                  </a:cubicBezTo>
                  <a:cubicBezTo>
                    <a:pt x="337" y="371"/>
                    <a:pt x="346" y="375"/>
                    <a:pt x="356" y="377"/>
                  </a:cubicBezTo>
                  <a:cubicBezTo>
                    <a:pt x="361" y="377"/>
                    <a:pt x="366" y="378"/>
                    <a:pt x="371" y="378"/>
                  </a:cubicBezTo>
                  <a:cubicBezTo>
                    <a:pt x="383" y="378"/>
                    <a:pt x="397" y="376"/>
                    <a:pt x="410" y="375"/>
                  </a:cubicBezTo>
                  <a:cubicBezTo>
                    <a:pt x="410" y="375"/>
                    <a:pt x="410" y="378"/>
                    <a:pt x="410" y="380"/>
                  </a:cubicBezTo>
                  <a:cubicBezTo>
                    <a:pt x="408" y="392"/>
                    <a:pt x="407" y="398"/>
                    <a:pt x="411" y="401"/>
                  </a:cubicBezTo>
                  <a:cubicBezTo>
                    <a:pt x="414" y="404"/>
                    <a:pt x="418" y="405"/>
                    <a:pt x="426" y="408"/>
                  </a:cubicBezTo>
                  <a:cubicBezTo>
                    <a:pt x="441" y="414"/>
                    <a:pt x="456" y="419"/>
                    <a:pt x="471" y="423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6" y="438"/>
                    <a:pt x="497" y="445"/>
                    <a:pt x="497" y="460"/>
                  </a:cubicBezTo>
                  <a:cubicBezTo>
                    <a:pt x="501" y="456"/>
                    <a:pt x="505" y="453"/>
                    <a:pt x="510" y="447"/>
                  </a:cubicBezTo>
                  <a:cubicBezTo>
                    <a:pt x="530" y="455"/>
                    <a:pt x="551" y="463"/>
                    <a:pt x="574" y="471"/>
                  </a:cubicBezTo>
                  <a:cubicBezTo>
                    <a:pt x="573" y="480"/>
                    <a:pt x="574" y="487"/>
                    <a:pt x="571" y="494"/>
                  </a:cubicBezTo>
                  <a:cubicBezTo>
                    <a:pt x="557" y="535"/>
                    <a:pt x="543" y="576"/>
                    <a:pt x="528" y="617"/>
                  </a:cubicBezTo>
                  <a:cubicBezTo>
                    <a:pt x="508" y="670"/>
                    <a:pt x="488" y="723"/>
                    <a:pt x="467" y="776"/>
                  </a:cubicBezTo>
                  <a:cubicBezTo>
                    <a:pt x="446" y="832"/>
                    <a:pt x="423" y="888"/>
                    <a:pt x="402" y="945"/>
                  </a:cubicBezTo>
                  <a:cubicBezTo>
                    <a:pt x="393" y="969"/>
                    <a:pt x="387" y="995"/>
                    <a:pt x="378" y="1019"/>
                  </a:cubicBezTo>
                  <a:cubicBezTo>
                    <a:pt x="371" y="1040"/>
                    <a:pt x="359" y="1059"/>
                    <a:pt x="354" y="1080"/>
                  </a:cubicBezTo>
                  <a:cubicBezTo>
                    <a:pt x="343" y="1123"/>
                    <a:pt x="343" y="1165"/>
                    <a:pt x="372" y="1192"/>
                  </a:cubicBezTo>
                  <a:cubicBezTo>
                    <a:pt x="382" y="1202"/>
                    <a:pt x="396" y="1209"/>
                    <a:pt x="413" y="1215"/>
                  </a:cubicBezTo>
                  <a:cubicBezTo>
                    <a:pt x="437" y="1223"/>
                    <a:pt x="462" y="1226"/>
                    <a:pt x="488" y="1226"/>
                  </a:cubicBezTo>
                  <a:cubicBezTo>
                    <a:pt x="500" y="1226"/>
                    <a:pt x="512" y="1225"/>
                    <a:pt x="524" y="1224"/>
                  </a:cubicBezTo>
                  <a:cubicBezTo>
                    <a:pt x="526" y="1224"/>
                    <a:pt x="528" y="1223"/>
                    <a:pt x="530" y="1222"/>
                  </a:cubicBezTo>
                  <a:cubicBezTo>
                    <a:pt x="538" y="1221"/>
                    <a:pt x="548" y="1221"/>
                    <a:pt x="547" y="1211"/>
                  </a:cubicBezTo>
                  <a:cubicBezTo>
                    <a:pt x="547" y="1209"/>
                    <a:pt x="546" y="1208"/>
                    <a:pt x="545" y="1207"/>
                  </a:cubicBezTo>
                  <a:cubicBezTo>
                    <a:pt x="541" y="1204"/>
                    <a:pt x="536" y="1201"/>
                    <a:pt x="531" y="1197"/>
                  </a:cubicBezTo>
                  <a:cubicBezTo>
                    <a:pt x="531" y="1193"/>
                    <a:pt x="531" y="1186"/>
                    <a:pt x="531" y="1179"/>
                  </a:cubicBezTo>
                  <a:cubicBezTo>
                    <a:pt x="563" y="1192"/>
                    <a:pt x="595" y="1204"/>
                    <a:pt x="626" y="1217"/>
                  </a:cubicBezTo>
                  <a:cubicBezTo>
                    <a:pt x="623" y="1229"/>
                    <a:pt x="571" y="1303"/>
                    <a:pt x="558" y="1313"/>
                  </a:cubicBezTo>
                  <a:cubicBezTo>
                    <a:pt x="557" y="1300"/>
                    <a:pt x="555" y="1288"/>
                    <a:pt x="554" y="1273"/>
                  </a:cubicBezTo>
                  <a:cubicBezTo>
                    <a:pt x="517" y="1278"/>
                    <a:pt x="482" y="1280"/>
                    <a:pt x="448" y="1287"/>
                  </a:cubicBezTo>
                  <a:cubicBezTo>
                    <a:pt x="431" y="1290"/>
                    <a:pt x="414" y="1292"/>
                    <a:pt x="397" y="1292"/>
                  </a:cubicBezTo>
                  <a:cubicBezTo>
                    <a:pt x="381" y="1292"/>
                    <a:pt x="366" y="1290"/>
                    <a:pt x="350" y="1286"/>
                  </a:cubicBezTo>
                  <a:cubicBezTo>
                    <a:pt x="336" y="1281"/>
                    <a:pt x="321" y="1279"/>
                    <a:pt x="307" y="1279"/>
                  </a:cubicBezTo>
                  <a:cubicBezTo>
                    <a:pt x="289" y="1279"/>
                    <a:pt x="270" y="1283"/>
                    <a:pt x="252" y="1293"/>
                  </a:cubicBezTo>
                  <a:cubicBezTo>
                    <a:pt x="250" y="1287"/>
                    <a:pt x="248" y="1283"/>
                    <a:pt x="249" y="1279"/>
                  </a:cubicBezTo>
                  <a:cubicBezTo>
                    <a:pt x="252" y="1268"/>
                    <a:pt x="248" y="1260"/>
                    <a:pt x="242" y="1254"/>
                  </a:cubicBezTo>
                  <a:cubicBezTo>
                    <a:pt x="240" y="1252"/>
                    <a:pt x="237" y="1250"/>
                    <a:pt x="235" y="1248"/>
                  </a:cubicBezTo>
                  <a:cubicBezTo>
                    <a:pt x="216" y="1237"/>
                    <a:pt x="197" y="1224"/>
                    <a:pt x="178" y="1214"/>
                  </a:cubicBezTo>
                  <a:cubicBezTo>
                    <a:pt x="156" y="1202"/>
                    <a:pt x="136" y="1188"/>
                    <a:pt x="118" y="1171"/>
                  </a:cubicBezTo>
                  <a:cubicBezTo>
                    <a:pt x="106" y="1159"/>
                    <a:pt x="94" y="1146"/>
                    <a:pt x="83" y="1133"/>
                  </a:cubicBezTo>
                  <a:cubicBezTo>
                    <a:pt x="74" y="1122"/>
                    <a:pt x="70" y="1107"/>
                    <a:pt x="65" y="1093"/>
                  </a:cubicBezTo>
                  <a:cubicBezTo>
                    <a:pt x="60" y="1081"/>
                    <a:pt x="57" y="1067"/>
                    <a:pt x="53" y="1054"/>
                  </a:cubicBezTo>
                  <a:cubicBezTo>
                    <a:pt x="43" y="1055"/>
                    <a:pt x="34" y="1056"/>
                    <a:pt x="23" y="1058"/>
                  </a:cubicBezTo>
                  <a:cubicBezTo>
                    <a:pt x="23" y="1014"/>
                    <a:pt x="38" y="976"/>
                    <a:pt x="52" y="934"/>
                  </a:cubicBezTo>
                  <a:cubicBezTo>
                    <a:pt x="74" y="961"/>
                    <a:pt x="99" y="979"/>
                    <a:pt x="121" y="1006"/>
                  </a:cubicBezTo>
                  <a:cubicBezTo>
                    <a:pt x="113" y="1013"/>
                    <a:pt x="107" y="1028"/>
                    <a:pt x="114" y="1038"/>
                  </a:cubicBezTo>
                  <a:cubicBezTo>
                    <a:pt x="127" y="1055"/>
                    <a:pt x="137" y="1073"/>
                    <a:pt x="148" y="1090"/>
                  </a:cubicBezTo>
                  <a:cubicBezTo>
                    <a:pt x="149" y="1092"/>
                    <a:pt x="151" y="1094"/>
                    <a:pt x="152" y="1096"/>
                  </a:cubicBezTo>
                  <a:cubicBezTo>
                    <a:pt x="153" y="1096"/>
                    <a:pt x="153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1" y="1130"/>
                    <a:pt x="242" y="1130"/>
                    <a:pt x="243" y="1130"/>
                  </a:cubicBezTo>
                  <a:cubicBezTo>
                    <a:pt x="254" y="1130"/>
                    <a:pt x="262" y="1127"/>
                    <a:pt x="269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6" y="1025"/>
                    <a:pt x="313" y="1008"/>
                  </a:cubicBezTo>
                  <a:cubicBezTo>
                    <a:pt x="328" y="967"/>
                    <a:pt x="343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0" y="495"/>
                    <a:pt x="507" y="473"/>
                    <a:pt x="495" y="457"/>
                  </a:cubicBezTo>
                  <a:cubicBezTo>
                    <a:pt x="462" y="538"/>
                    <a:pt x="432" y="619"/>
                    <a:pt x="404" y="701"/>
                  </a:cubicBezTo>
                  <a:cubicBezTo>
                    <a:pt x="377" y="781"/>
                    <a:pt x="348" y="860"/>
                    <a:pt x="316" y="938"/>
                  </a:cubicBezTo>
                  <a:cubicBezTo>
                    <a:pt x="301" y="974"/>
                    <a:pt x="298" y="1016"/>
                    <a:pt x="279" y="1050"/>
                  </a:cubicBezTo>
                  <a:cubicBezTo>
                    <a:pt x="272" y="1062"/>
                    <a:pt x="267" y="1075"/>
                    <a:pt x="261" y="1087"/>
                  </a:cubicBezTo>
                  <a:cubicBezTo>
                    <a:pt x="253" y="1102"/>
                    <a:pt x="246" y="1108"/>
                    <a:pt x="233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4" y="1103"/>
                    <a:pt x="187" y="1103"/>
                    <a:pt x="176" y="1093"/>
                  </a:cubicBezTo>
                  <a:cubicBezTo>
                    <a:pt x="176" y="1093"/>
                    <a:pt x="176" y="1092"/>
                    <a:pt x="176" y="1092"/>
                  </a:cubicBezTo>
                  <a:cubicBezTo>
                    <a:pt x="163" y="1080"/>
                    <a:pt x="152" y="1066"/>
                    <a:pt x="142" y="1052"/>
                  </a:cubicBezTo>
                  <a:cubicBezTo>
                    <a:pt x="137" y="1046"/>
                    <a:pt x="123" y="1032"/>
                    <a:pt x="126" y="1023"/>
                  </a:cubicBezTo>
                  <a:cubicBezTo>
                    <a:pt x="128" y="1018"/>
                    <a:pt x="142" y="1014"/>
                    <a:pt x="142" y="1009"/>
                  </a:cubicBezTo>
                  <a:cubicBezTo>
                    <a:pt x="140" y="1004"/>
                    <a:pt x="135" y="999"/>
                    <a:pt x="131" y="995"/>
                  </a:cubicBezTo>
                  <a:cubicBezTo>
                    <a:pt x="129" y="994"/>
                    <a:pt x="128" y="992"/>
                    <a:pt x="127" y="991"/>
                  </a:cubicBezTo>
                  <a:cubicBezTo>
                    <a:pt x="125" y="990"/>
                    <a:pt x="124" y="989"/>
                    <a:pt x="122" y="987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4" y="968"/>
                    <a:pt x="97" y="960"/>
                  </a:cubicBezTo>
                  <a:cubicBezTo>
                    <a:pt x="90" y="951"/>
                    <a:pt x="83" y="942"/>
                    <a:pt x="76" y="934"/>
                  </a:cubicBezTo>
                  <a:cubicBezTo>
                    <a:pt x="72" y="929"/>
                    <a:pt x="68" y="924"/>
                    <a:pt x="64" y="920"/>
                  </a:cubicBezTo>
                  <a:cubicBezTo>
                    <a:pt x="62" y="918"/>
                    <a:pt x="54" y="910"/>
                    <a:pt x="54" y="908"/>
                  </a:cubicBezTo>
                  <a:cubicBezTo>
                    <a:pt x="53" y="906"/>
                    <a:pt x="53" y="904"/>
                    <a:pt x="52" y="902"/>
                  </a:cubicBezTo>
                  <a:cubicBezTo>
                    <a:pt x="51" y="902"/>
                    <a:pt x="51" y="902"/>
                    <a:pt x="51" y="902"/>
                  </a:cubicBezTo>
                  <a:cubicBezTo>
                    <a:pt x="27" y="948"/>
                    <a:pt x="18" y="970"/>
                    <a:pt x="15" y="1003"/>
                  </a:cubicBezTo>
                  <a:cubicBezTo>
                    <a:pt x="14" y="1017"/>
                    <a:pt x="0" y="1065"/>
                    <a:pt x="12" y="1076"/>
                  </a:cubicBezTo>
                  <a:cubicBezTo>
                    <a:pt x="13" y="1078"/>
                    <a:pt x="16" y="1079"/>
                    <a:pt x="18" y="1079"/>
                  </a:cubicBezTo>
                  <a:cubicBezTo>
                    <a:pt x="20" y="1079"/>
                    <a:pt x="22" y="1078"/>
                    <a:pt x="25" y="1077"/>
                  </a:cubicBezTo>
                  <a:cubicBezTo>
                    <a:pt x="31" y="1075"/>
                    <a:pt x="37" y="1073"/>
                    <a:pt x="45" y="1070"/>
                  </a:cubicBezTo>
                  <a:cubicBezTo>
                    <a:pt x="48" y="1082"/>
                    <a:pt x="48" y="1093"/>
                    <a:pt x="51" y="1103"/>
                  </a:cubicBezTo>
                  <a:cubicBezTo>
                    <a:pt x="56" y="1117"/>
                    <a:pt x="59" y="1134"/>
                    <a:pt x="68" y="1145"/>
                  </a:cubicBezTo>
                  <a:cubicBezTo>
                    <a:pt x="80" y="1161"/>
                    <a:pt x="93" y="1175"/>
                    <a:pt x="107" y="1188"/>
                  </a:cubicBezTo>
                  <a:cubicBezTo>
                    <a:pt x="129" y="1209"/>
                    <a:pt x="154" y="1226"/>
                    <a:pt x="181" y="1239"/>
                  </a:cubicBezTo>
                  <a:cubicBezTo>
                    <a:pt x="193" y="1245"/>
                    <a:pt x="202" y="1251"/>
                    <a:pt x="210" y="1258"/>
                  </a:cubicBezTo>
                  <a:cubicBezTo>
                    <a:pt x="222" y="1270"/>
                    <a:pt x="229" y="1284"/>
                    <a:pt x="231" y="1305"/>
                  </a:cubicBezTo>
                  <a:cubicBezTo>
                    <a:pt x="231" y="1312"/>
                    <a:pt x="232" y="1316"/>
                    <a:pt x="235" y="1318"/>
                  </a:cubicBezTo>
                  <a:cubicBezTo>
                    <a:pt x="236" y="1319"/>
                    <a:pt x="238" y="1320"/>
                    <a:pt x="240" y="1320"/>
                  </a:cubicBezTo>
                  <a:cubicBezTo>
                    <a:pt x="243" y="1320"/>
                    <a:pt x="247" y="1319"/>
                    <a:pt x="253" y="1316"/>
                  </a:cubicBezTo>
                  <a:cubicBezTo>
                    <a:pt x="262" y="1312"/>
                    <a:pt x="271" y="1309"/>
                    <a:pt x="280" y="1304"/>
                  </a:cubicBezTo>
                  <a:cubicBezTo>
                    <a:pt x="288" y="1300"/>
                    <a:pt x="296" y="1298"/>
                    <a:pt x="304" y="1298"/>
                  </a:cubicBezTo>
                  <a:cubicBezTo>
                    <a:pt x="311" y="1298"/>
                    <a:pt x="318" y="1299"/>
                    <a:pt x="324" y="1302"/>
                  </a:cubicBezTo>
                  <a:cubicBezTo>
                    <a:pt x="345" y="1310"/>
                    <a:pt x="366" y="1313"/>
                    <a:pt x="387" y="1313"/>
                  </a:cubicBezTo>
                  <a:cubicBezTo>
                    <a:pt x="405" y="1313"/>
                    <a:pt x="423" y="1311"/>
                    <a:pt x="441" y="1309"/>
                  </a:cubicBezTo>
                  <a:cubicBezTo>
                    <a:pt x="465" y="1307"/>
                    <a:pt x="488" y="1302"/>
                    <a:pt x="511" y="1299"/>
                  </a:cubicBezTo>
                  <a:cubicBezTo>
                    <a:pt x="513" y="1299"/>
                    <a:pt x="515" y="1298"/>
                    <a:pt x="516" y="1298"/>
                  </a:cubicBezTo>
                  <a:cubicBezTo>
                    <a:pt x="523" y="1298"/>
                    <a:pt x="529" y="1300"/>
                    <a:pt x="537" y="1300"/>
                  </a:cubicBezTo>
                  <a:cubicBezTo>
                    <a:pt x="538" y="1312"/>
                    <a:pt x="539" y="1322"/>
                    <a:pt x="540" y="1331"/>
                  </a:cubicBezTo>
                  <a:cubicBezTo>
                    <a:pt x="540" y="1336"/>
                    <a:pt x="542" y="1340"/>
                    <a:pt x="544" y="1343"/>
                  </a:cubicBezTo>
                  <a:cubicBezTo>
                    <a:pt x="546" y="1344"/>
                    <a:pt x="547" y="1345"/>
                    <a:pt x="550" y="1345"/>
                  </a:cubicBezTo>
                  <a:cubicBezTo>
                    <a:pt x="551" y="1345"/>
                    <a:pt x="551" y="1345"/>
                    <a:pt x="552" y="1344"/>
                  </a:cubicBezTo>
                  <a:cubicBezTo>
                    <a:pt x="566" y="1341"/>
                    <a:pt x="581" y="1339"/>
                    <a:pt x="586" y="1322"/>
                  </a:cubicBezTo>
                  <a:cubicBezTo>
                    <a:pt x="595" y="1291"/>
                    <a:pt x="615" y="1268"/>
                    <a:pt x="638" y="1247"/>
                  </a:cubicBezTo>
                  <a:cubicBezTo>
                    <a:pt x="649" y="1237"/>
                    <a:pt x="651" y="1227"/>
                    <a:pt x="653" y="1214"/>
                  </a:cubicBezTo>
                  <a:cubicBezTo>
                    <a:pt x="654" y="1207"/>
                    <a:pt x="652" y="1203"/>
                    <a:pt x="649" y="1200"/>
                  </a:cubicBezTo>
                  <a:cubicBezTo>
                    <a:pt x="647" y="1198"/>
                    <a:pt x="645" y="1197"/>
                    <a:pt x="643" y="1196"/>
                  </a:cubicBezTo>
                  <a:cubicBezTo>
                    <a:pt x="631" y="1193"/>
                    <a:pt x="619" y="1190"/>
                    <a:pt x="607" y="1187"/>
                  </a:cubicBezTo>
                  <a:cubicBezTo>
                    <a:pt x="583" y="1181"/>
                    <a:pt x="558" y="1173"/>
                    <a:pt x="539" y="1157"/>
                  </a:cubicBezTo>
                  <a:cubicBezTo>
                    <a:pt x="531" y="1151"/>
                    <a:pt x="524" y="1147"/>
                    <a:pt x="517" y="1147"/>
                  </a:cubicBezTo>
                  <a:cubicBezTo>
                    <a:pt x="512" y="1147"/>
                    <a:pt x="507" y="1149"/>
                    <a:pt x="502" y="1151"/>
                  </a:cubicBezTo>
                  <a:cubicBezTo>
                    <a:pt x="496" y="1169"/>
                    <a:pt x="522" y="1184"/>
                    <a:pt x="504" y="1203"/>
                  </a:cubicBezTo>
                  <a:cubicBezTo>
                    <a:pt x="496" y="1204"/>
                    <a:pt x="488" y="1204"/>
                    <a:pt x="480" y="1204"/>
                  </a:cubicBezTo>
                  <a:cubicBezTo>
                    <a:pt x="452" y="1204"/>
                    <a:pt x="423" y="1199"/>
                    <a:pt x="397" y="1184"/>
                  </a:cubicBezTo>
                  <a:cubicBezTo>
                    <a:pt x="393" y="1182"/>
                    <a:pt x="389" y="1179"/>
                    <a:pt x="386" y="1176"/>
                  </a:cubicBezTo>
                  <a:cubicBezTo>
                    <a:pt x="379" y="1170"/>
                    <a:pt x="374" y="1161"/>
                    <a:pt x="373" y="1152"/>
                  </a:cubicBezTo>
                  <a:cubicBezTo>
                    <a:pt x="369" y="1130"/>
                    <a:pt x="368" y="1107"/>
                    <a:pt x="377" y="1084"/>
                  </a:cubicBezTo>
                  <a:cubicBezTo>
                    <a:pt x="385" y="1065"/>
                    <a:pt x="390" y="1044"/>
                    <a:pt x="396" y="1023"/>
                  </a:cubicBezTo>
                  <a:cubicBezTo>
                    <a:pt x="398" y="1016"/>
                    <a:pt x="398" y="1008"/>
                    <a:pt x="401" y="1001"/>
                  </a:cubicBezTo>
                  <a:cubicBezTo>
                    <a:pt x="418" y="952"/>
                    <a:pt x="436" y="903"/>
                    <a:pt x="454" y="855"/>
                  </a:cubicBezTo>
                  <a:cubicBezTo>
                    <a:pt x="475" y="799"/>
                    <a:pt x="497" y="743"/>
                    <a:pt x="519" y="688"/>
                  </a:cubicBezTo>
                  <a:cubicBezTo>
                    <a:pt x="533" y="653"/>
                    <a:pt x="549" y="619"/>
                    <a:pt x="563" y="585"/>
                  </a:cubicBezTo>
                  <a:cubicBezTo>
                    <a:pt x="566" y="580"/>
                    <a:pt x="568" y="575"/>
                    <a:pt x="569" y="570"/>
                  </a:cubicBezTo>
                  <a:cubicBezTo>
                    <a:pt x="575" y="546"/>
                    <a:pt x="581" y="523"/>
                    <a:pt x="588" y="499"/>
                  </a:cubicBezTo>
                  <a:cubicBezTo>
                    <a:pt x="590" y="494"/>
                    <a:pt x="594" y="489"/>
                    <a:pt x="598" y="483"/>
                  </a:cubicBezTo>
                  <a:cubicBezTo>
                    <a:pt x="617" y="494"/>
                    <a:pt x="636" y="503"/>
                    <a:pt x="653" y="514"/>
                  </a:cubicBezTo>
                  <a:cubicBezTo>
                    <a:pt x="659" y="517"/>
                    <a:pt x="663" y="520"/>
                    <a:pt x="666" y="520"/>
                  </a:cubicBezTo>
                  <a:cubicBezTo>
                    <a:pt x="670" y="520"/>
                    <a:pt x="672" y="516"/>
                    <a:pt x="677" y="507"/>
                  </a:cubicBezTo>
                  <a:cubicBezTo>
                    <a:pt x="681" y="500"/>
                    <a:pt x="686" y="493"/>
                    <a:pt x="690" y="486"/>
                  </a:cubicBezTo>
                  <a:cubicBezTo>
                    <a:pt x="694" y="488"/>
                    <a:pt x="697" y="489"/>
                    <a:pt x="700" y="490"/>
                  </a:cubicBezTo>
                  <a:cubicBezTo>
                    <a:pt x="708" y="493"/>
                    <a:pt x="713" y="495"/>
                    <a:pt x="716" y="498"/>
                  </a:cubicBezTo>
                  <a:cubicBezTo>
                    <a:pt x="719" y="501"/>
                    <a:pt x="720" y="506"/>
                    <a:pt x="722" y="518"/>
                  </a:cubicBezTo>
                  <a:cubicBezTo>
                    <a:pt x="723" y="528"/>
                    <a:pt x="727" y="540"/>
                    <a:pt x="734" y="547"/>
                  </a:cubicBezTo>
                  <a:cubicBezTo>
                    <a:pt x="735" y="547"/>
                    <a:pt x="735" y="547"/>
                    <a:pt x="736" y="548"/>
                  </a:cubicBezTo>
                  <a:cubicBezTo>
                    <a:pt x="742" y="553"/>
                    <a:pt x="751" y="555"/>
                    <a:pt x="760" y="555"/>
                  </a:cubicBezTo>
                  <a:cubicBezTo>
                    <a:pt x="780" y="555"/>
                    <a:pt x="801" y="544"/>
                    <a:pt x="808" y="528"/>
                  </a:cubicBezTo>
                  <a:cubicBezTo>
                    <a:pt x="816" y="510"/>
                    <a:pt x="813" y="491"/>
                    <a:pt x="804" y="475"/>
                  </a:cubicBezTo>
                  <a:cubicBezTo>
                    <a:pt x="803" y="472"/>
                    <a:pt x="801" y="470"/>
                    <a:pt x="799" y="469"/>
                  </a:cubicBezTo>
                  <a:cubicBezTo>
                    <a:pt x="794" y="463"/>
                    <a:pt x="786" y="462"/>
                    <a:pt x="779" y="462"/>
                  </a:cubicBezTo>
                  <a:cubicBezTo>
                    <a:pt x="775" y="462"/>
                    <a:pt x="771" y="462"/>
                    <a:pt x="767" y="463"/>
                  </a:cubicBezTo>
                  <a:cubicBezTo>
                    <a:pt x="761" y="463"/>
                    <a:pt x="754" y="463"/>
                    <a:pt x="748" y="463"/>
                  </a:cubicBezTo>
                  <a:cubicBezTo>
                    <a:pt x="747" y="463"/>
                    <a:pt x="747" y="463"/>
                    <a:pt x="747" y="463"/>
                  </a:cubicBezTo>
                  <a:cubicBezTo>
                    <a:pt x="746" y="463"/>
                    <a:pt x="746" y="463"/>
                    <a:pt x="745" y="463"/>
                  </a:cubicBezTo>
                  <a:cubicBezTo>
                    <a:pt x="736" y="463"/>
                    <a:pt x="728" y="465"/>
                    <a:pt x="729" y="479"/>
                  </a:cubicBezTo>
                  <a:cubicBezTo>
                    <a:pt x="717" y="475"/>
                    <a:pt x="708" y="471"/>
                    <a:pt x="699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7" y="432"/>
                    <a:pt x="697" y="432"/>
                    <a:pt x="696" y="431"/>
                  </a:cubicBezTo>
                  <a:cubicBezTo>
                    <a:pt x="691" y="427"/>
                    <a:pt x="685" y="423"/>
                    <a:pt x="679" y="420"/>
                  </a:cubicBezTo>
                  <a:cubicBezTo>
                    <a:pt x="666" y="414"/>
                    <a:pt x="653" y="410"/>
                    <a:pt x="638" y="404"/>
                  </a:cubicBezTo>
                  <a:cubicBezTo>
                    <a:pt x="638" y="394"/>
                    <a:pt x="638" y="384"/>
                    <a:pt x="639" y="372"/>
                  </a:cubicBezTo>
                  <a:cubicBezTo>
                    <a:pt x="648" y="374"/>
                    <a:pt x="654" y="375"/>
                    <a:pt x="661" y="376"/>
                  </a:cubicBezTo>
                  <a:cubicBezTo>
                    <a:pt x="663" y="377"/>
                    <a:pt x="667" y="377"/>
                    <a:pt x="670" y="377"/>
                  </a:cubicBezTo>
                  <a:cubicBezTo>
                    <a:pt x="688" y="377"/>
                    <a:pt x="711" y="368"/>
                    <a:pt x="719" y="350"/>
                  </a:cubicBezTo>
                  <a:cubicBezTo>
                    <a:pt x="728" y="331"/>
                    <a:pt x="734" y="311"/>
                    <a:pt x="741" y="292"/>
                  </a:cubicBezTo>
                  <a:cubicBezTo>
                    <a:pt x="745" y="278"/>
                    <a:pt x="743" y="265"/>
                    <a:pt x="740" y="251"/>
                  </a:cubicBezTo>
                  <a:cubicBezTo>
                    <a:pt x="757" y="247"/>
                    <a:pt x="774" y="244"/>
                    <a:pt x="791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4" y="288"/>
                    <a:pt x="923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3" y="466"/>
                    <a:pt x="1240" y="457"/>
                    <a:pt x="1276" y="437"/>
                  </a:cubicBezTo>
                  <a:cubicBezTo>
                    <a:pt x="1317" y="413"/>
                    <a:pt x="1344" y="384"/>
                    <a:pt x="1361" y="352"/>
                  </a:cubicBezTo>
                  <a:cubicBezTo>
                    <a:pt x="1484" y="346"/>
                    <a:pt x="1685" y="304"/>
                    <a:pt x="1645" y="136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4" y="0"/>
                    <a:pt x="14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3" name="Freeform 548"/>
            <p:cNvSpPr>
              <a:spLocks noEditPoints="1"/>
            </p:cNvSpPr>
            <p:nvPr/>
          </p:nvSpPr>
          <p:spPr bwMode="auto">
            <a:xfrm>
              <a:off x="1700213" y="4445000"/>
              <a:ext cx="623888" cy="620713"/>
            </a:xfrm>
            <a:custGeom>
              <a:avLst/>
              <a:gdLst>
                <a:gd name="T0" fmla="*/ 460 w 877"/>
                <a:gd name="T1" fmla="*/ 440 h 873"/>
                <a:gd name="T2" fmla="*/ 629 w 877"/>
                <a:gd name="T3" fmla="*/ 727 h 873"/>
                <a:gd name="T4" fmla="*/ 513 w 877"/>
                <a:gd name="T5" fmla="*/ 533 h 873"/>
                <a:gd name="T6" fmla="*/ 400 w 877"/>
                <a:gd name="T7" fmla="*/ 415 h 873"/>
                <a:gd name="T8" fmla="*/ 121 w 877"/>
                <a:gd name="T9" fmla="*/ 549 h 873"/>
                <a:gd name="T10" fmla="*/ 213 w 877"/>
                <a:gd name="T11" fmla="*/ 378 h 873"/>
                <a:gd name="T12" fmla="*/ 342 w 877"/>
                <a:gd name="T13" fmla="*/ 419 h 873"/>
                <a:gd name="T14" fmla="*/ 172 w 877"/>
                <a:gd name="T15" fmla="*/ 536 h 873"/>
                <a:gd name="T16" fmla="*/ 525 w 877"/>
                <a:gd name="T17" fmla="*/ 324 h 873"/>
                <a:gd name="T18" fmla="*/ 785 w 877"/>
                <a:gd name="T19" fmla="*/ 539 h 873"/>
                <a:gd name="T20" fmla="*/ 790 w 877"/>
                <a:gd name="T21" fmla="*/ 573 h 873"/>
                <a:gd name="T22" fmla="*/ 607 w 877"/>
                <a:gd name="T23" fmla="*/ 374 h 873"/>
                <a:gd name="T24" fmla="*/ 556 w 877"/>
                <a:gd name="T25" fmla="*/ 311 h 873"/>
                <a:gd name="T26" fmla="*/ 56 w 877"/>
                <a:gd name="T27" fmla="*/ 309 h 873"/>
                <a:gd name="T28" fmla="*/ 96 w 877"/>
                <a:gd name="T29" fmla="*/ 316 h 873"/>
                <a:gd name="T30" fmla="*/ 385 w 877"/>
                <a:gd name="T31" fmla="*/ 141 h 873"/>
                <a:gd name="T32" fmla="*/ 441 w 877"/>
                <a:gd name="T33" fmla="*/ 209 h 873"/>
                <a:gd name="T34" fmla="*/ 137 w 877"/>
                <a:gd name="T35" fmla="*/ 102 h 873"/>
                <a:gd name="T36" fmla="*/ 365 w 877"/>
                <a:gd name="T37" fmla="*/ 27 h 873"/>
                <a:gd name="T38" fmla="*/ 422 w 877"/>
                <a:gd name="T39" fmla="*/ 230 h 873"/>
                <a:gd name="T40" fmla="*/ 449 w 877"/>
                <a:gd name="T41" fmla="*/ 250 h 873"/>
                <a:gd name="T42" fmla="*/ 488 w 877"/>
                <a:gd name="T43" fmla="*/ 235 h 873"/>
                <a:gd name="T44" fmla="*/ 547 w 877"/>
                <a:gd name="T45" fmla="*/ 216 h 873"/>
                <a:gd name="T46" fmla="*/ 361 w 877"/>
                <a:gd name="T47" fmla="*/ 402 h 873"/>
                <a:gd name="T48" fmla="*/ 212 w 877"/>
                <a:gd name="T49" fmla="*/ 355 h 873"/>
                <a:gd name="T50" fmla="*/ 34 w 877"/>
                <a:gd name="T51" fmla="*/ 330 h 873"/>
                <a:gd name="T52" fmla="*/ 339 w 877"/>
                <a:gd name="T53" fmla="*/ 0 h 873"/>
                <a:gd name="T54" fmla="*/ 10 w 877"/>
                <a:gd name="T55" fmla="*/ 327 h 873"/>
                <a:gd name="T56" fmla="*/ 100 w 877"/>
                <a:gd name="T57" fmla="*/ 566 h 873"/>
                <a:gd name="T58" fmla="*/ 208 w 877"/>
                <a:gd name="T59" fmla="*/ 540 h 873"/>
                <a:gd name="T60" fmla="*/ 417 w 877"/>
                <a:gd name="T61" fmla="*/ 671 h 873"/>
                <a:gd name="T62" fmla="*/ 532 w 877"/>
                <a:gd name="T63" fmla="*/ 873 h 873"/>
                <a:gd name="T64" fmla="*/ 536 w 877"/>
                <a:gd name="T65" fmla="*/ 748 h 873"/>
                <a:gd name="T66" fmla="*/ 334 w 877"/>
                <a:gd name="T67" fmla="*/ 463 h 873"/>
                <a:gd name="T68" fmla="*/ 496 w 877"/>
                <a:gd name="T69" fmla="*/ 706 h 873"/>
                <a:gd name="T70" fmla="*/ 526 w 877"/>
                <a:gd name="T71" fmla="*/ 839 h 873"/>
                <a:gd name="T72" fmla="*/ 334 w 877"/>
                <a:gd name="T73" fmla="*/ 546 h 873"/>
                <a:gd name="T74" fmla="*/ 474 w 877"/>
                <a:gd name="T75" fmla="*/ 528 h 873"/>
                <a:gd name="T76" fmla="*/ 624 w 877"/>
                <a:gd name="T77" fmla="*/ 765 h 873"/>
                <a:gd name="T78" fmla="*/ 623 w 877"/>
                <a:gd name="T79" fmla="*/ 650 h 873"/>
                <a:gd name="T80" fmla="*/ 492 w 877"/>
                <a:gd name="T81" fmla="*/ 341 h 873"/>
                <a:gd name="T82" fmla="*/ 585 w 877"/>
                <a:gd name="T83" fmla="*/ 426 h 873"/>
                <a:gd name="T84" fmla="*/ 609 w 877"/>
                <a:gd name="T85" fmla="*/ 503 h 873"/>
                <a:gd name="T86" fmla="*/ 499 w 877"/>
                <a:gd name="T87" fmla="*/ 349 h 873"/>
                <a:gd name="T88" fmla="*/ 606 w 877"/>
                <a:gd name="T89" fmla="*/ 557 h 873"/>
                <a:gd name="T90" fmla="*/ 728 w 877"/>
                <a:gd name="T91" fmla="*/ 714 h 873"/>
                <a:gd name="T92" fmla="*/ 637 w 877"/>
                <a:gd name="T93" fmla="*/ 475 h 873"/>
                <a:gd name="T94" fmla="*/ 715 w 877"/>
                <a:gd name="T95" fmla="*/ 529 h 873"/>
                <a:gd name="T96" fmla="*/ 826 w 877"/>
                <a:gd name="T97" fmla="*/ 672 h 873"/>
                <a:gd name="T98" fmla="*/ 744 w 877"/>
                <a:gd name="T99" fmla="*/ 459 h 873"/>
                <a:gd name="T100" fmla="*/ 587 w 877"/>
                <a:gd name="T101" fmla="*/ 218 h 873"/>
                <a:gd name="T102" fmla="*/ 490 w 877"/>
                <a:gd name="T103" fmla="*/ 9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7" h="873">
                  <a:moveTo>
                    <a:pt x="383" y="418"/>
                  </a:moveTo>
                  <a:cubicBezTo>
                    <a:pt x="383" y="418"/>
                    <a:pt x="383" y="418"/>
                    <a:pt x="383" y="418"/>
                  </a:cubicBezTo>
                  <a:cubicBezTo>
                    <a:pt x="395" y="408"/>
                    <a:pt x="408" y="398"/>
                    <a:pt x="422" y="387"/>
                  </a:cubicBezTo>
                  <a:cubicBezTo>
                    <a:pt x="435" y="405"/>
                    <a:pt x="448" y="423"/>
                    <a:pt x="460" y="440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4" y="497"/>
                    <a:pt x="548" y="547"/>
                    <a:pt x="573" y="604"/>
                  </a:cubicBezTo>
                  <a:cubicBezTo>
                    <a:pt x="586" y="633"/>
                    <a:pt x="602" y="661"/>
                    <a:pt x="616" y="690"/>
                  </a:cubicBezTo>
                  <a:cubicBezTo>
                    <a:pt x="622" y="702"/>
                    <a:pt x="625" y="715"/>
                    <a:pt x="629" y="727"/>
                  </a:cubicBezTo>
                  <a:cubicBezTo>
                    <a:pt x="627" y="728"/>
                    <a:pt x="625" y="729"/>
                    <a:pt x="623" y="731"/>
                  </a:cubicBezTo>
                  <a:cubicBezTo>
                    <a:pt x="618" y="725"/>
                    <a:pt x="611" y="721"/>
                    <a:pt x="607" y="715"/>
                  </a:cubicBezTo>
                  <a:cubicBezTo>
                    <a:pt x="592" y="688"/>
                    <a:pt x="577" y="661"/>
                    <a:pt x="565" y="632"/>
                  </a:cubicBezTo>
                  <a:cubicBezTo>
                    <a:pt x="549" y="598"/>
                    <a:pt x="540" y="561"/>
                    <a:pt x="513" y="533"/>
                  </a:cubicBezTo>
                  <a:cubicBezTo>
                    <a:pt x="510" y="530"/>
                    <a:pt x="509" y="527"/>
                    <a:pt x="507" y="525"/>
                  </a:cubicBezTo>
                  <a:cubicBezTo>
                    <a:pt x="479" y="497"/>
                    <a:pt x="452" y="470"/>
                    <a:pt x="424" y="442"/>
                  </a:cubicBezTo>
                  <a:cubicBezTo>
                    <a:pt x="420" y="438"/>
                    <a:pt x="416" y="433"/>
                    <a:pt x="413" y="428"/>
                  </a:cubicBezTo>
                  <a:cubicBezTo>
                    <a:pt x="410" y="421"/>
                    <a:pt x="405" y="417"/>
                    <a:pt x="400" y="415"/>
                  </a:cubicBezTo>
                  <a:cubicBezTo>
                    <a:pt x="398" y="415"/>
                    <a:pt x="396" y="415"/>
                    <a:pt x="395" y="415"/>
                  </a:cubicBezTo>
                  <a:cubicBezTo>
                    <a:pt x="391" y="415"/>
                    <a:pt x="387" y="416"/>
                    <a:pt x="383" y="418"/>
                  </a:cubicBezTo>
                  <a:moveTo>
                    <a:pt x="132" y="551"/>
                  </a:moveTo>
                  <a:cubicBezTo>
                    <a:pt x="128" y="551"/>
                    <a:pt x="124" y="550"/>
                    <a:pt x="121" y="549"/>
                  </a:cubicBezTo>
                  <a:cubicBezTo>
                    <a:pt x="108" y="545"/>
                    <a:pt x="98" y="534"/>
                    <a:pt x="91" y="516"/>
                  </a:cubicBezTo>
                  <a:cubicBezTo>
                    <a:pt x="109" y="505"/>
                    <a:pt x="126" y="496"/>
                    <a:pt x="143" y="485"/>
                  </a:cubicBezTo>
                  <a:cubicBezTo>
                    <a:pt x="146" y="483"/>
                    <a:pt x="148" y="475"/>
                    <a:pt x="149" y="470"/>
                  </a:cubicBezTo>
                  <a:cubicBezTo>
                    <a:pt x="158" y="429"/>
                    <a:pt x="183" y="402"/>
                    <a:pt x="213" y="378"/>
                  </a:cubicBezTo>
                  <a:cubicBezTo>
                    <a:pt x="229" y="366"/>
                    <a:pt x="245" y="359"/>
                    <a:pt x="261" y="359"/>
                  </a:cubicBezTo>
                  <a:cubicBezTo>
                    <a:pt x="267" y="359"/>
                    <a:pt x="272" y="360"/>
                    <a:pt x="277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9"/>
                  </a:cubicBezTo>
                  <a:cubicBezTo>
                    <a:pt x="334" y="426"/>
                    <a:pt x="329" y="432"/>
                    <a:pt x="323" y="437"/>
                  </a:cubicBezTo>
                  <a:cubicBezTo>
                    <a:pt x="304" y="452"/>
                    <a:pt x="284" y="467"/>
                    <a:pt x="265" y="481"/>
                  </a:cubicBezTo>
                  <a:cubicBezTo>
                    <a:pt x="252" y="490"/>
                    <a:pt x="237" y="497"/>
                    <a:pt x="223" y="505"/>
                  </a:cubicBezTo>
                  <a:cubicBezTo>
                    <a:pt x="206" y="515"/>
                    <a:pt x="189" y="526"/>
                    <a:pt x="172" y="536"/>
                  </a:cubicBezTo>
                  <a:cubicBezTo>
                    <a:pt x="165" y="540"/>
                    <a:pt x="159" y="544"/>
                    <a:pt x="152" y="547"/>
                  </a:cubicBezTo>
                  <a:cubicBezTo>
                    <a:pt x="145" y="549"/>
                    <a:pt x="138" y="551"/>
                    <a:pt x="132" y="551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5" y="324"/>
                  </a:cubicBezTo>
                  <a:cubicBezTo>
                    <a:pt x="543" y="313"/>
                    <a:pt x="560" y="303"/>
                    <a:pt x="578" y="293"/>
                  </a:cubicBezTo>
                  <a:cubicBezTo>
                    <a:pt x="591" y="328"/>
                    <a:pt x="624" y="350"/>
                    <a:pt x="648" y="380"/>
                  </a:cubicBezTo>
                  <a:cubicBezTo>
                    <a:pt x="661" y="398"/>
                    <a:pt x="677" y="414"/>
                    <a:pt x="692" y="431"/>
                  </a:cubicBezTo>
                  <a:cubicBezTo>
                    <a:pt x="723" y="467"/>
                    <a:pt x="755" y="502"/>
                    <a:pt x="785" y="539"/>
                  </a:cubicBezTo>
                  <a:cubicBezTo>
                    <a:pt x="803" y="561"/>
                    <a:pt x="819" y="586"/>
                    <a:pt x="836" y="610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6" y="639"/>
                    <a:pt x="840" y="642"/>
                    <a:pt x="828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6"/>
                    <a:pt x="779" y="558"/>
                    <a:pt x="772" y="552"/>
                  </a:cubicBezTo>
                  <a:cubicBezTo>
                    <a:pt x="749" y="530"/>
                    <a:pt x="724" y="510"/>
                    <a:pt x="701" y="487"/>
                  </a:cubicBezTo>
                  <a:cubicBezTo>
                    <a:pt x="687" y="473"/>
                    <a:pt x="676" y="456"/>
                    <a:pt x="663" y="441"/>
                  </a:cubicBezTo>
                  <a:cubicBezTo>
                    <a:pt x="645" y="418"/>
                    <a:pt x="625" y="396"/>
                    <a:pt x="607" y="374"/>
                  </a:cubicBezTo>
                  <a:cubicBezTo>
                    <a:pt x="597" y="360"/>
                    <a:pt x="588" y="345"/>
                    <a:pt x="578" y="331"/>
                  </a:cubicBezTo>
                  <a:cubicBezTo>
                    <a:pt x="573" y="324"/>
                    <a:pt x="573" y="314"/>
                    <a:pt x="563" y="311"/>
                  </a:cubicBezTo>
                  <a:cubicBezTo>
                    <a:pt x="561" y="311"/>
                    <a:pt x="559" y="311"/>
                    <a:pt x="557" y="311"/>
                  </a:cubicBezTo>
                  <a:cubicBezTo>
                    <a:pt x="557" y="311"/>
                    <a:pt x="557" y="311"/>
                    <a:pt x="556" y="311"/>
                  </a:cubicBezTo>
                  <a:cubicBezTo>
                    <a:pt x="547" y="332"/>
                    <a:pt x="567" y="342"/>
                    <a:pt x="569" y="359"/>
                  </a:cubicBezTo>
                  <a:moveTo>
                    <a:pt x="96" y="316"/>
                  </a:moveTo>
                  <a:cubicBezTo>
                    <a:pt x="91" y="316"/>
                    <a:pt x="87" y="316"/>
                    <a:pt x="82" y="315"/>
                  </a:cubicBezTo>
                  <a:cubicBezTo>
                    <a:pt x="74" y="313"/>
                    <a:pt x="65" y="311"/>
                    <a:pt x="56" y="309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9"/>
                  </a:cubicBezTo>
                  <a:cubicBezTo>
                    <a:pt x="142" y="150"/>
                    <a:pt x="159" y="185"/>
                    <a:pt x="167" y="225"/>
                  </a:cubicBezTo>
                  <a:cubicBezTo>
                    <a:pt x="176" y="274"/>
                    <a:pt x="142" y="316"/>
                    <a:pt x="96" y="316"/>
                  </a:cubicBezTo>
                  <a:moveTo>
                    <a:pt x="441" y="209"/>
                  </a:moveTo>
                  <a:cubicBezTo>
                    <a:pt x="436" y="209"/>
                    <a:pt x="431" y="209"/>
                    <a:pt x="426" y="207"/>
                  </a:cubicBezTo>
                  <a:cubicBezTo>
                    <a:pt x="404" y="201"/>
                    <a:pt x="388" y="181"/>
                    <a:pt x="385" y="151"/>
                  </a:cubicBezTo>
                  <a:cubicBezTo>
                    <a:pt x="385" y="148"/>
                    <a:pt x="383" y="143"/>
                    <a:pt x="385" y="141"/>
                  </a:cubicBezTo>
                  <a:cubicBezTo>
                    <a:pt x="404" y="120"/>
                    <a:pt x="399" y="80"/>
                    <a:pt x="441" y="73"/>
                  </a:cubicBezTo>
                  <a:cubicBezTo>
                    <a:pt x="468" y="103"/>
                    <a:pt x="494" y="135"/>
                    <a:pt x="516" y="172"/>
                  </a:cubicBezTo>
                  <a:cubicBezTo>
                    <a:pt x="501" y="182"/>
                    <a:pt x="489" y="190"/>
                    <a:pt x="477" y="198"/>
                  </a:cubicBezTo>
                  <a:cubicBezTo>
                    <a:pt x="465" y="206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6" y="339"/>
                    <a:pt x="173" y="310"/>
                    <a:pt x="184" y="274"/>
                  </a:cubicBezTo>
                  <a:cubicBezTo>
                    <a:pt x="197" y="232"/>
                    <a:pt x="188" y="194"/>
                    <a:pt x="167" y="158"/>
                  </a:cubicBezTo>
                  <a:cubicBezTo>
                    <a:pt x="157" y="140"/>
                    <a:pt x="148" y="122"/>
                    <a:pt x="137" y="102"/>
                  </a:cubicBezTo>
                  <a:cubicBezTo>
                    <a:pt x="145" y="85"/>
                    <a:pt x="164" y="77"/>
                    <a:pt x="180" y="67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3"/>
                    <a:pt x="324" y="22"/>
                    <a:pt x="329" y="22"/>
                  </a:cubicBezTo>
                  <a:cubicBezTo>
                    <a:pt x="341" y="22"/>
                    <a:pt x="353" y="24"/>
                    <a:pt x="365" y="27"/>
                  </a:cubicBezTo>
                  <a:cubicBezTo>
                    <a:pt x="383" y="32"/>
                    <a:pt x="399" y="41"/>
                    <a:pt x="414" y="53"/>
                  </a:cubicBezTo>
                  <a:cubicBezTo>
                    <a:pt x="401" y="73"/>
                    <a:pt x="387" y="89"/>
                    <a:pt x="377" y="108"/>
                  </a:cubicBezTo>
                  <a:cubicBezTo>
                    <a:pt x="364" y="135"/>
                    <a:pt x="361" y="166"/>
                    <a:pt x="376" y="190"/>
                  </a:cubicBezTo>
                  <a:cubicBezTo>
                    <a:pt x="388" y="208"/>
                    <a:pt x="402" y="224"/>
                    <a:pt x="422" y="230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7" y="232"/>
                    <a:pt x="453" y="232"/>
                    <a:pt x="459" y="230"/>
                  </a:cubicBezTo>
                  <a:cubicBezTo>
                    <a:pt x="462" y="230"/>
                    <a:pt x="465" y="229"/>
                    <a:pt x="469" y="228"/>
                  </a:cubicBezTo>
                  <a:cubicBezTo>
                    <a:pt x="464" y="238"/>
                    <a:pt x="462" y="241"/>
                    <a:pt x="449" y="250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5"/>
                    <a:pt x="463" y="255"/>
                  </a:cubicBezTo>
                  <a:cubicBezTo>
                    <a:pt x="463" y="255"/>
                    <a:pt x="464" y="254"/>
                    <a:pt x="464" y="254"/>
                  </a:cubicBezTo>
                  <a:cubicBezTo>
                    <a:pt x="473" y="249"/>
                    <a:pt x="481" y="243"/>
                    <a:pt x="488" y="235"/>
                  </a:cubicBezTo>
                  <a:cubicBezTo>
                    <a:pt x="499" y="222"/>
                    <a:pt x="513" y="216"/>
                    <a:pt x="528" y="213"/>
                  </a:cubicBezTo>
                  <a:cubicBezTo>
                    <a:pt x="530" y="212"/>
                    <a:pt x="531" y="212"/>
                    <a:pt x="533" y="212"/>
                  </a:cubicBezTo>
                  <a:cubicBezTo>
                    <a:pt x="536" y="212"/>
                    <a:pt x="539" y="213"/>
                    <a:pt x="541" y="213"/>
                  </a:cubicBezTo>
                  <a:cubicBezTo>
                    <a:pt x="543" y="214"/>
                    <a:pt x="545" y="215"/>
                    <a:pt x="547" y="216"/>
                  </a:cubicBezTo>
                  <a:cubicBezTo>
                    <a:pt x="576" y="232"/>
                    <a:pt x="578" y="263"/>
                    <a:pt x="550" y="283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4"/>
                    <a:pt x="408" y="373"/>
                    <a:pt x="378" y="392"/>
                  </a:cubicBezTo>
                  <a:cubicBezTo>
                    <a:pt x="373" y="396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8"/>
                    <a:pt x="304" y="348"/>
                    <a:pt x="287" y="343"/>
                  </a:cubicBezTo>
                  <a:cubicBezTo>
                    <a:pt x="277" y="340"/>
                    <a:pt x="267" y="339"/>
                    <a:pt x="258" y="339"/>
                  </a:cubicBezTo>
                  <a:cubicBezTo>
                    <a:pt x="241" y="339"/>
                    <a:pt x="225" y="344"/>
                    <a:pt x="212" y="355"/>
                  </a:cubicBezTo>
                  <a:cubicBezTo>
                    <a:pt x="193" y="374"/>
                    <a:pt x="166" y="386"/>
                    <a:pt x="152" y="412"/>
                  </a:cubicBezTo>
                  <a:cubicBezTo>
                    <a:pt x="143" y="431"/>
                    <a:pt x="135" y="451"/>
                    <a:pt x="125" y="474"/>
                  </a:cubicBezTo>
                  <a:cubicBezTo>
                    <a:pt x="104" y="464"/>
                    <a:pt x="80" y="457"/>
                    <a:pt x="65" y="439"/>
                  </a:cubicBezTo>
                  <a:cubicBezTo>
                    <a:pt x="40" y="410"/>
                    <a:pt x="24" y="375"/>
                    <a:pt x="34" y="330"/>
                  </a:cubicBezTo>
                  <a:cubicBezTo>
                    <a:pt x="55" y="333"/>
                    <a:pt x="74" y="336"/>
                    <a:pt x="93" y="339"/>
                  </a:cubicBezTo>
                  <a:cubicBezTo>
                    <a:pt x="95" y="339"/>
                    <a:pt x="98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3"/>
                    <a:pt x="215" y="23"/>
                    <a:pt x="160" y="56"/>
                  </a:cubicBezTo>
                  <a:cubicBezTo>
                    <a:pt x="141" y="68"/>
                    <a:pt x="125" y="86"/>
                    <a:pt x="107" y="99"/>
                  </a:cubicBezTo>
                  <a:cubicBezTo>
                    <a:pt x="82" y="118"/>
                    <a:pt x="64" y="141"/>
                    <a:pt x="50" y="169"/>
                  </a:cubicBezTo>
                  <a:cubicBezTo>
                    <a:pt x="25" y="219"/>
                    <a:pt x="0" y="268"/>
                    <a:pt x="10" y="327"/>
                  </a:cubicBezTo>
                  <a:cubicBezTo>
                    <a:pt x="10" y="331"/>
                    <a:pt x="8" y="335"/>
                    <a:pt x="8" y="340"/>
                  </a:cubicBezTo>
                  <a:cubicBezTo>
                    <a:pt x="9" y="372"/>
                    <a:pt x="12" y="404"/>
                    <a:pt x="30" y="432"/>
                  </a:cubicBezTo>
                  <a:cubicBezTo>
                    <a:pt x="43" y="454"/>
                    <a:pt x="59" y="473"/>
                    <a:pt x="79" y="488"/>
                  </a:cubicBezTo>
                  <a:cubicBezTo>
                    <a:pt x="62" y="522"/>
                    <a:pt x="70" y="553"/>
                    <a:pt x="100" y="566"/>
                  </a:cubicBezTo>
                  <a:cubicBezTo>
                    <a:pt x="105" y="568"/>
                    <a:pt x="110" y="570"/>
                    <a:pt x="115" y="572"/>
                  </a:cubicBezTo>
                  <a:cubicBezTo>
                    <a:pt x="121" y="573"/>
                    <a:pt x="127" y="574"/>
                    <a:pt x="134" y="574"/>
                  </a:cubicBezTo>
                  <a:cubicBezTo>
                    <a:pt x="143" y="574"/>
                    <a:pt x="152" y="572"/>
                    <a:pt x="162" y="566"/>
                  </a:cubicBezTo>
                  <a:cubicBezTo>
                    <a:pt x="177" y="557"/>
                    <a:pt x="192" y="548"/>
                    <a:pt x="208" y="540"/>
                  </a:cubicBezTo>
                  <a:cubicBezTo>
                    <a:pt x="230" y="527"/>
                    <a:pt x="252" y="514"/>
                    <a:pt x="272" y="503"/>
                  </a:cubicBezTo>
                  <a:cubicBezTo>
                    <a:pt x="287" y="524"/>
                    <a:pt x="298" y="545"/>
                    <a:pt x="314" y="560"/>
                  </a:cubicBezTo>
                  <a:cubicBezTo>
                    <a:pt x="343" y="588"/>
                    <a:pt x="375" y="614"/>
                    <a:pt x="398" y="648"/>
                  </a:cubicBezTo>
                  <a:cubicBezTo>
                    <a:pt x="404" y="656"/>
                    <a:pt x="409" y="665"/>
                    <a:pt x="417" y="671"/>
                  </a:cubicBezTo>
                  <a:cubicBezTo>
                    <a:pt x="454" y="703"/>
                    <a:pt x="469" y="748"/>
                    <a:pt x="486" y="792"/>
                  </a:cubicBezTo>
                  <a:cubicBezTo>
                    <a:pt x="492" y="810"/>
                    <a:pt x="496" y="828"/>
                    <a:pt x="501" y="846"/>
                  </a:cubicBezTo>
                  <a:cubicBezTo>
                    <a:pt x="506" y="860"/>
                    <a:pt x="515" y="869"/>
                    <a:pt x="525" y="872"/>
                  </a:cubicBezTo>
                  <a:cubicBezTo>
                    <a:pt x="527" y="873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1"/>
                  </a:cubicBezTo>
                  <a:cubicBezTo>
                    <a:pt x="562" y="853"/>
                    <a:pt x="565" y="842"/>
                    <a:pt x="566" y="832"/>
                  </a:cubicBezTo>
                  <a:cubicBezTo>
                    <a:pt x="567" y="815"/>
                    <a:pt x="564" y="798"/>
                    <a:pt x="554" y="783"/>
                  </a:cubicBezTo>
                  <a:cubicBezTo>
                    <a:pt x="547" y="772"/>
                    <a:pt x="540" y="760"/>
                    <a:pt x="536" y="748"/>
                  </a:cubicBezTo>
                  <a:cubicBezTo>
                    <a:pt x="521" y="702"/>
                    <a:pt x="502" y="658"/>
                    <a:pt x="477" y="617"/>
                  </a:cubicBezTo>
                  <a:cubicBezTo>
                    <a:pt x="458" y="586"/>
                    <a:pt x="434" y="559"/>
                    <a:pt x="407" y="537"/>
                  </a:cubicBezTo>
                  <a:cubicBezTo>
                    <a:pt x="383" y="517"/>
                    <a:pt x="362" y="495"/>
                    <a:pt x="345" y="470"/>
                  </a:cubicBezTo>
                  <a:cubicBezTo>
                    <a:pt x="342" y="466"/>
                    <a:pt x="337" y="465"/>
                    <a:pt x="334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3"/>
                    <a:pt x="332" y="480"/>
                    <a:pt x="335" y="486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3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2"/>
                  </a:cubicBezTo>
                  <a:cubicBezTo>
                    <a:pt x="540" y="810"/>
                    <a:pt x="541" y="821"/>
                    <a:pt x="542" y="831"/>
                  </a:cubicBezTo>
                  <a:cubicBezTo>
                    <a:pt x="542" y="836"/>
                    <a:pt x="538" y="841"/>
                    <a:pt x="535" y="848"/>
                  </a:cubicBezTo>
                  <a:cubicBezTo>
                    <a:pt x="531" y="843"/>
                    <a:pt x="527" y="842"/>
                    <a:pt x="526" y="839"/>
                  </a:cubicBezTo>
                  <a:cubicBezTo>
                    <a:pt x="518" y="819"/>
                    <a:pt x="507" y="799"/>
                    <a:pt x="502" y="778"/>
                  </a:cubicBezTo>
                  <a:cubicBezTo>
                    <a:pt x="495" y="747"/>
                    <a:pt x="481" y="720"/>
                    <a:pt x="463" y="695"/>
                  </a:cubicBezTo>
                  <a:cubicBezTo>
                    <a:pt x="442" y="666"/>
                    <a:pt x="419" y="640"/>
                    <a:pt x="398" y="611"/>
                  </a:cubicBezTo>
                  <a:cubicBezTo>
                    <a:pt x="381" y="585"/>
                    <a:pt x="358" y="565"/>
                    <a:pt x="334" y="546"/>
                  </a:cubicBezTo>
                  <a:cubicBezTo>
                    <a:pt x="315" y="530"/>
                    <a:pt x="302" y="511"/>
                    <a:pt x="291" y="486"/>
                  </a:cubicBezTo>
                  <a:cubicBezTo>
                    <a:pt x="322" y="463"/>
                    <a:pt x="352" y="441"/>
                    <a:pt x="382" y="418"/>
                  </a:cubicBezTo>
                  <a:cubicBezTo>
                    <a:pt x="385" y="424"/>
                    <a:pt x="387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1"/>
                    <a:pt x="517" y="575"/>
                    <a:pt x="529" y="605"/>
                  </a:cubicBezTo>
                  <a:cubicBezTo>
                    <a:pt x="542" y="638"/>
                    <a:pt x="555" y="671"/>
                    <a:pt x="572" y="702"/>
                  </a:cubicBezTo>
                  <a:cubicBezTo>
                    <a:pt x="583" y="723"/>
                    <a:pt x="600" y="741"/>
                    <a:pt x="616" y="759"/>
                  </a:cubicBezTo>
                  <a:cubicBezTo>
                    <a:pt x="618" y="762"/>
                    <a:pt x="621" y="764"/>
                    <a:pt x="624" y="765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6" y="765"/>
                    <a:pt x="642" y="761"/>
                    <a:pt x="646" y="753"/>
                  </a:cubicBezTo>
                  <a:cubicBezTo>
                    <a:pt x="652" y="741"/>
                    <a:pt x="653" y="728"/>
                    <a:pt x="649" y="715"/>
                  </a:cubicBezTo>
                  <a:cubicBezTo>
                    <a:pt x="642" y="693"/>
                    <a:pt x="638" y="670"/>
                    <a:pt x="623" y="650"/>
                  </a:cubicBezTo>
                  <a:cubicBezTo>
                    <a:pt x="613" y="635"/>
                    <a:pt x="606" y="618"/>
                    <a:pt x="598" y="601"/>
                  </a:cubicBezTo>
                  <a:cubicBezTo>
                    <a:pt x="568" y="537"/>
                    <a:pt x="532" y="476"/>
                    <a:pt x="479" y="429"/>
                  </a:cubicBezTo>
                  <a:cubicBezTo>
                    <a:pt x="463" y="414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6"/>
                    <a:pt x="506" y="333"/>
                    <a:pt x="511" y="333"/>
                  </a:cubicBezTo>
                  <a:cubicBezTo>
                    <a:pt x="513" y="333"/>
                    <a:pt x="514" y="333"/>
                    <a:pt x="515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49" y="371"/>
                    <a:pt x="570" y="397"/>
                    <a:pt x="585" y="426"/>
                  </a:cubicBezTo>
                  <a:cubicBezTo>
                    <a:pt x="621" y="492"/>
                    <a:pt x="650" y="562"/>
                    <a:pt x="694" y="625"/>
                  </a:cubicBezTo>
                  <a:cubicBezTo>
                    <a:pt x="703" y="638"/>
                    <a:pt x="709" y="655"/>
                    <a:pt x="716" y="670"/>
                  </a:cubicBezTo>
                  <a:cubicBezTo>
                    <a:pt x="695" y="658"/>
                    <a:pt x="679" y="641"/>
                    <a:pt x="667" y="621"/>
                  </a:cubicBezTo>
                  <a:cubicBezTo>
                    <a:pt x="644" y="584"/>
                    <a:pt x="623" y="546"/>
                    <a:pt x="609" y="503"/>
                  </a:cubicBezTo>
                  <a:cubicBezTo>
                    <a:pt x="604" y="488"/>
                    <a:pt x="596" y="473"/>
                    <a:pt x="589" y="458"/>
                  </a:cubicBezTo>
                  <a:cubicBezTo>
                    <a:pt x="568" y="418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50"/>
                  </a:cubicBezTo>
                  <a:cubicBezTo>
                    <a:pt x="500" y="349"/>
                    <a:pt x="500" y="349"/>
                    <a:pt x="499" y="349"/>
                  </a:cubicBezTo>
                  <a:cubicBezTo>
                    <a:pt x="496" y="349"/>
                    <a:pt x="492" y="351"/>
                    <a:pt x="489" y="356"/>
                  </a:cubicBezTo>
                  <a:cubicBezTo>
                    <a:pt x="495" y="366"/>
                    <a:pt x="501" y="377"/>
                    <a:pt x="509" y="386"/>
                  </a:cubicBezTo>
                  <a:cubicBezTo>
                    <a:pt x="524" y="406"/>
                    <a:pt x="543" y="424"/>
                    <a:pt x="555" y="446"/>
                  </a:cubicBezTo>
                  <a:cubicBezTo>
                    <a:pt x="574" y="481"/>
                    <a:pt x="592" y="519"/>
                    <a:pt x="606" y="557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10" y="706"/>
                    <a:pt x="714" y="709"/>
                    <a:pt x="718" y="711"/>
                  </a:cubicBezTo>
                  <a:cubicBezTo>
                    <a:pt x="719" y="712"/>
                    <a:pt x="721" y="712"/>
                    <a:pt x="722" y="713"/>
                  </a:cubicBezTo>
                  <a:cubicBezTo>
                    <a:pt x="724" y="713"/>
                    <a:pt x="726" y="714"/>
                    <a:pt x="728" y="714"/>
                  </a:cubicBezTo>
                  <a:cubicBezTo>
                    <a:pt x="738" y="714"/>
                    <a:pt x="745" y="706"/>
                    <a:pt x="745" y="694"/>
                  </a:cubicBezTo>
                  <a:cubicBezTo>
                    <a:pt x="744" y="680"/>
                    <a:pt x="741" y="667"/>
                    <a:pt x="736" y="655"/>
                  </a:cubicBezTo>
                  <a:cubicBezTo>
                    <a:pt x="725" y="628"/>
                    <a:pt x="708" y="604"/>
                    <a:pt x="693" y="579"/>
                  </a:cubicBezTo>
                  <a:cubicBezTo>
                    <a:pt x="672" y="546"/>
                    <a:pt x="655" y="510"/>
                    <a:pt x="637" y="475"/>
                  </a:cubicBezTo>
                  <a:cubicBezTo>
                    <a:pt x="626" y="454"/>
                    <a:pt x="616" y="432"/>
                    <a:pt x="605" y="410"/>
                  </a:cubicBezTo>
                  <a:cubicBezTo>
                    <a:pt x="607" y="409"/>
                    <a:pt x="608" y="408"/>
                    <a:pt x="610" y="407"/>
                  </a:cubicBezTo>
                  <a:cubicBezTo>
                    <a:pt x="623" y="426"/>
                    <a:pt x="637" y="445"/>
                    <a:pt x="651" y="463"/>
                  </a:cubicBezTo>
                  <a:cubicBezTo>
                    <a:pt x="669" y="488"/>
                    <a:pt x="690" y="510"/>
                    <a:pt x="715" y="529"/>
                  </a:cubicBezTo>
                  <a:cubicBezTo>
                    <a:pt x="738" y="547"/>
                    <a:pt x="758" y="571"/>
                    <a:pt x="775" y="595"/>
                  </a:cubicBezTo>
                  <a:cubicBezTo>
                    <a:pt x="788" y="612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1"/>
                  </a:cubicBezTo>
                  <a:cubicBezTo>
                    <a:pt x="822" y="671"/>
                    <a:pt x="824" y="672"/>
                    <a:pt x="826" y="672"/>
                  </a:cubicBezTo>
                  <a:cubicBezTo>
                    <a:pt x="831" y="672"/>
                    <a:pt x="836" y="670"/>
                    <a:pt x="842" y="668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9"/>
                    <a:pt x="762" y="480"/>
                    <a:pt x="744" y="459"/>
                  </a:cubicBezTo>
                  <a:cubicBezTo>
                    <a:pt x="705" y="414"/>
                    <a:pt x="666" y="369"/>
                    <a:pt x="627" y="323"/>
                  </a:cubicBezTo>
                  <a:cubicBezTo>
                    <a:pt x="617" y="312"/>
                    <a:pt x="601" y="305"/>
                    <a:pt x="597" y="287"/>
                  </a:cubicBezTo>
                  <a:cubicBezTo>
                    <a:pt x="596" y="284"/>
                    <a:pt x="588" y="282"/>
                    <a:pt x="584" y="280"/>
                  </a:cubicBezTo>
                  <a:cubicBezTo>
                    <a:pt x="590" y="259"/>
                    <a:pt x="601" y="240"/>
                    <a:pt x="587" y="218"/>
                  </a:cubicBezTo>
                  <a:cubicBezTo>
                    <a:pt x="577" y="203"/>
                    <a:pt x="564" y="194"/>
                    <a:pt x="549" y="190"/>
                  </a:cubicBezTo>
                  <a:cubicBezTo>
                    <a:pt x="546" y="189"/>
                    <a:pt x="543" y="188"/>
                    <a:pt x="539" y="188"/>
                  </a:cubicBezTo>
                  <a:cubicBezTo>
                    <a:pt x="538" y="179"/>
                    <a:pt x="539" y="171"/>
                    <a:pt x="536" y="166"/>
                  </a:cubicBezTo>
                  <a:cubicBezTo>
                    <a:pt x="521" y="141"/>
                    <a:pt x="507" y="117"/>
                    <a:pt x="490" y="94"/>
                  </a:cubicBezTo>
                  <a:cubicBezTo>
                    <a:pt x="467" y="60"/>
                    <a:pt x="436" y="36"/>
                    <a:pt x="400" y="18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2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4" name="Freeform 549"/>
            <p:cNvSpPr>
              <a:spLocks noEditPoints="1"/>
            </p:cNvSpPr>
            <p:nvPr/>
          </p:nvSpPr>
          <p:spPr bwMode="auto">
            <a:xfrm>
              <a:off x="-463550" y="5618163"/>
              <a:ext cx="669925" cy="744538"/>
            </a:xfrm>
            <a:custGeom>
              <a:avLst/>
              <a:gdLst>
                <a:gd name="T0" fmla="*/ 504 w 941"/>
                <a:gd name="T1" fmla="*/ 939 h 1046"/>
                <a:gd name="T2" fmla="*/ 637 w 941"/>
                <a:gd name="T3" fmla="*/ 871 h 1046"/>
                <a:gd name="T4" fmla="*/ 765 w 941"/>
                <a:gd name="T5" fmla="*/ 765 h 1046"/>
                <a:gd name="T6" fmla="*/ 700 w 941"/>
                <a:gd name="T7" fmla="*/ 875 h 1046"/>
                <a:gd name="T8" fmla="*/ 245 w 941"/>
                <a:gd name="T9" fmla="*/ 819 h 1046"/>
                <a:gd name="T10" fmla="*/ 102 w 941"/>
                <a:gd name="T11" fmla="*/ 680 h 1046"/>
                <a:gd name="T12" fmla="*/ 345 w 941"/>
                <a:gd name="T13" fmla="*/ 787 h 1046"/>
                <a:gd name="T14" fmla="*/ 221 w 941"/>
                <a:gd name="T15" fmla="*/ 719 h 1046"/>
                <a:gd name="T16" fmla="*/ 354 w 941"/>
                <a:gd name="T17" fmla="*/ 771 h 1046"/>
                <a:gd name="T18" fmla="*/ 700 w 941"/>
                <a:gd name="T19" fmla="*/ 203 h 1046"/>
                <a:gd name="T20" fmla="*/ 747 w 941"/>
                <a:gd name="T21" fmla="*/ 276 h 1046"/>
                <a:gd name="T22" fmla="*/ 530 w 941"/>
                <a:gd name="T23" fmla="*/ 743 h 1046"/>
                <a:gd name="T24" fmla="*/ 514 w 941"/>
                <a:gd name="T25" fmla="*/ 727 h 1046"/>
                <a:gd name="T26" fmla="*/ 718 w 941"/>
                <a:gd name="T27" fmla="*/ 537 h 1046"/>
                <a:gd name="T28" fmla="*/ 546 w 941"/>
                <a:gd name="T29" fmla="*/ 95 h 1046"/>
                <a:gd name="T30" fmla="*/ 648 w 941"/>
                <a:gd name="T31" fmla="*/ 193 h 1046"/>
                <a:gd name="T32" fmla="*/ 761 w 941"/>
                <a:gd name="T33" fmla="*/ 616 h 1046"/>
                <a:gd name="T34" fmla="*/ 160 w 941"/>
                <a:gd name="T35" fmla="*/ 84 h 1046"/>
                <a:gd name="T36" fmla="*/ 271 w 941"/>
                <a:gd name="T37" fmla="*/ 293 h 1046"/>
                <a:gd name="T38" fmla="*/ 521 w 941"/>
                <a:gd name="T39" fmla="*/ 653 h 1046"/>
                <a:gd name="T40" fmla="*/ 376 w 941"/>
                <a:gd name="T41" fmla="*/ 532 h 1046"/>
                <a:gd name="T42" fmla="*/ 110 w 941"/>
                <a:gd name="T43" fmla="*/ 132 h 1046"/>
                <a:gd name="T44" fmla="*/ 142 w 941"/>
                <a:gd name="T45" fmla="*/ 117 h 1046"/>
                <a:gd name="T46" fmla="*/ 659 w 941"/>
                <a:gd name="T47" fmla="*/ 723 h 1046"/>
                <a:gd name="T48" fmla="*/ 540 w 941"/>
                <a:gd name="T49" fmla="*/ 263 h 1046"/>
                <a:gd name="T50" fmla="*/ 450 w 941"/>
                <a:gd name="T51" fmla="*/ 58 h 1046"/>
                <a:gd name="T52" fmla="*/ 600 w 941"/>
                <a:gd name="T53" fmla="*/ 278 h 1046"/>
                <a:gd name="T54" fmla="*/ 714 w 941"/>
                <a:gd name="T55" fmla="*/ 644 h 1046"/>
                <a:gd name="T56" fmla="*/ 747 w 941"/>
                <a:gd name="T57" fmla="*/ 685 h 1046"/>
                <a:gd name="T58" fmla="*/ 780 w 941"/>
                <a:gd name="T59" fmla="*/ 637 h 1046"/>
                <a:gd name="T60" fmla="*/ 807 w 941"/>
                <a:gd name="T61" fmla="*/ 628 h 1046"/>
                <a:gd name="T62" fmla="*/ 665 w 941"/>
                <a:gd name="T63" fmla="*/ 792 h 1046"/>
                <a:gd name="T64" fmla="*/ 549 w 941"/>
                <a:gd name="T65" fmla="*/ 890 h 1046"/>
                <a:gd name="T66" fmla="*/ 457 w 941"/>
                <a:gd name="T67" fmla="*/ 870 h 1046"/>
                <a:gd name="T68" fmla="*/ 106 w 941"/>
                <a:gd name="T69" fmla="*/ 480 h 1046"/>
                <a:gd name="T70" fmla="*/ 75 w 941"/>
                <a:gd name="T71" fmla="*/ 303 h 1046"/>
                <a:gd name="T72" fmla="*/ 499 w 941"/>
                <a:gd name="T73" fmla="*/ 788 h 1046"/>
                <a:gd name="T74" fmla="*/ 561 w 941"/>
                <a:gd name="T75" fmla="*/ 824 h 1046"/>
                <a:gd name="T76" fmla="*/ 602 w 941"/>
                <a:gd name="T77" fmla="*/ 767 h 1046"/>
                <a:gd name="T78" fmla="*/ 320 w 941"/>
                <a:gd name="T79" fmla="*/ 57 h 1046"/>
                <a:gd name="T80" fmla="*/ 345 w 941"/>
                <a:gd name="T81" fmla="*/ 41 h 1046"/>
                <a:gd name="T82" fmla="*/ 582 w 941"/>
                <a:gd name="T83" fmla="*/ 444 h 1046"/>
                <a:gd name="T84" fmla="*/ 600 w 941"/>
                <a:gd name="T85" fmla="*/ 692 h 1046"/>
                <a:gd name="T86" fmla="*/ 181 w 941"/>
                <a:gd name="T87" fmla="*/ 57 h 1046"/>
                <a:gd name="T88" fmla="*/ 225 w 941"/>
                <a:gd name="T89" fmla="*/ 35 h 1046"/>
                <a:gd name="T90" fmla="*/ 487 w 941"/>
                <a:gd name="T91" fmla="*/ 396 h 1046"/>
                <a:gd name="T92" fmla="*/ 284 w 941"/>
                <a:gd name="T93" fmla="*/ 0 h 1046"/>
                <a:gd name="T94" fmla="*/ 48 w 941"/>
                <a:gd name="T95" fmla="*/ 231 h 1046"/>
                <a:gd name="T96" fmla="*/ 71 w 941"/>
                <a:gd name="T97" fmla="*/ 625 h 1046"/>
                <a:gd name="T98" fmla="*/ 147 w 941"/>
                <a:gd name="T99" fmla="*/ 804 h 1046"/>
                <a:gd name="T100" fmla="*/ 409 w 941"/>
                <a:gd name="T101" fmla="*/ 1009 h 1046"/>
                <a:gd name="T102" fmla="*/ 451 w 941"/>
                <a:gd name="T103" fmla="*/ 1044 h 1046"/>
                <a:gd name="T104" fmla="*/ 558 w 941"/>
                <a:gd name="T105" fmla="*/ 943 h 1046"/>
                <a:gd name="T106" fmla="*/ 740 w 941"/>
                <a:gd name="T107" fmla="*/ 904 h 1046"/>
                <a:gd name="T108" fmla="*/ 822 w 941"/>
                <a:gd name="T109" fmla="*/ 743 h 1046"/>
                <a:gd name="T110" fmla="*/ 909 w 941"/>
                <a:gd name="T111" fmla="*/ 711 h 1046"/>
                <a:gd name="T112" fmla="*/ 874 w 941"/>
                <a:gd name="T113" fmla="*/ 607 h 1046"/>
                <a:gd name="T114" fmla="*/ 868 w 941"/>
                <a:gd name="T115" fmla="*/ 519 h 1046"/>
                <a:gd name="T116" fmla="*/ 673 w 941"/>
                <a:gd name="T117" fmla="*/ 138 h 1046"/>
                <a:gd name="T118" fmla="*/ 544 w 941"/>
                <a:gd name="T119" fmla="*/ 63 h 1046"/>
                <a:gd name="T120" fmla="*/ 444 w 941"/>
                <a:gd name="T121" fmla="*/ 29 h 1046"/>
                <a:gd name="T122" fmla="*/ 284 w 941"/>
                <a:gd name="T123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1046">
                  <a:moveTo>
                    <a:pt x="480" y="1003"/>
                  </a:moveTo>
                  <a:cubicBezTo>
                    <a:pt x="456" y="1001"/>
                    <a:pt x="456" y="1001"/>
                    <a:pt x="456" y="1001"/>
                  </a:cubicBezTo>
                  <a:cubicBezTo>
                    <a:pt x="452" y="931"/>
                    <a:pt x="452" y="931"/>
                    <a:pt x="452" y="931"/>
                  </a:cubicBezTo>
                  <a:cubicBezTo>
                    <a:pt x="504" y="939"/>
                    <a:pt x="504" y="939"/>
                    <a:pt x="504" y="939"/>
                  </a:cubicBezTo>
                  <a:cubicBezTo>
                    <a:pt x="480" y="1003"/>
                    <a:pt x="480" y="1003"/>
                    <a:pt x="480" y="1003"/>
                  </a:cubicBezTo>
                  <a:moveTo>
                    <a:pt x="685" y="876"/>
                  </a:moveTo>
                  <a:cubicBezTo>
                    <a:pt x="674" y="876"/>
                    <a:pt x="661" y="874"/>
                    <a:pt x="645" y="872"/>
                  </a:cubicBezTo>
                  <a:cubicBezTo>
                    <a:pt x="637" y="871"/>
                    <a:pt x="637" y="871"/>
                    <a:pt x="637" y="871"/>
                  </a:cubicBezTo>
                  <a:cubicBezTo>
                    <a:pt x="640" y="864"/>
                    <a:pt x="640" y="864"/>
                    <a:pt x="640" y="864"/>
                  </a:cubicBezTo>
                  <a:cubicBezTo>
                    <a:pt x="648" y="843"/>
                    <a:pt x="661" y="826"/>
                    <a:pt x="680" y="812"/>
                  </a:cubicBezTo>
                  <a:cubicBezTo>
                    <a:pt x="696" y="799"/>
                    <a:pt x="714" y="791"/>
                    <a:pt x="732" y="782"/>
                  </a:cubicBezTo>
                  <a:cubicBezTo>
                    <a:pt x="744" y="776"/>
                    <a:pt x="755" y="771"/>
                    <a:pt x="765" y="765"/>
                  </a:cubicBezTo>
                  <a:cubicBezTo>
                    <a:pt x="776" y="758"/>
                    <a:pt x="776" y="758"/>
                    <a:pt x="776" y="758"/>
                  </a:cubicBezTo>
                  <a:cubicBezTo>
                    <a:pt x="774" y="771"/>
                    <a:pt x="774" y="771"/>
                    <a:pt x="774" y="771"/>
                  </a:cubicBezTo>
                  <a:cubicBezTo>
                    <a:pt x="765" y="821"/>
                    <a:pt x="754" y="848"/>
                    <a:pt x="735" y="862"/>
                  </a:cubicBezTo>
                  <a:cubicBezTo>
                    <a:pt x="725" y="869"/>
                    <a:pt x="714" y="873"/>
                    <a:pt x="700" y="875"/>
                  </a:cubicBezTo>
                  <a:cubicBezTo>
                    <a:pt x="696" y="875"/>
                    <a:pt x="691" y="876"/>
                    <a:pt x="685" y="876"/>
                  </a:cubicBezTo>
                  <a:moveTo>
                    <a:pt x="390" y="865"/>
                  </a:moveTo>
                  <a:cubicBezTo>
                    <a:pt x="341" y="865"/>
                    <a:pt x="300" y="845"/>
                    <a:pt x="259" y="826"/>
                  </a:cubicBezTo>
                  <a:cubicBezTo>
                    <a:pt x="245" y="819"/>
                    <a:pt x="245" y="819"/>
                    <a:pt x="245" y="819"/>
                  </a:cubicBezTo>
                  <a:cubicBezTo>
                    <a:pt x="232" y="814"/>
                    <a:pt x="221" y="808"/>
                    <a:pt x="209" y="802"/>
                  </a:cubicBezTo>
                  <a:cubicBezTo>
                    <a:pt x="196" y="795"/>
                    <a:pt x="183" y="788"/>
                    <a:pt x="169" y="782"/>
                  </a:cubicBezTo>
                  <a:cubicBezTo>
                    <a:pt x="131" y="765"/>
                    <a:pt x="118" y="731"/>
                    <a:pt x="106" y="695"/>
                  </a:cubicBezTo>
                  <a:cubicBezTo>
                    <a:pt x="102" y="680"/>
                    <a:pt x="102" y="680"/>
                    <a:pt x="102" y="680"/>
                  </a:cubicBezTo>
                  <a:cubicBezTo>
                    <a:pt x="414" y="864"/>
                    <a:pt x="414" y="864"/>
                    <a:pt x="414" y="864"/>
                  </a:cubicBezTo>
                  <a:cubicBezTo>
                    <a:pt x="393" y="865"/>
                    <a:pt x="393" y="865"/>
                    <a:pt x="393" y="865"/>
                  </a:cubicBezTo>
                  <a:cubicBezTo>
                    <a:pt x="392" y="865"/>
                    <a:pt x="391" y="865"/>
                    <a:pt x="390" y="865"/>
                  </a:cubicBezTo>
                  <a:moveTo>
                    <a:pt x="345" y="787"/>
                  </a:moveTo>
                  <a:cubicBezTo>
                    <a:pt x="340" y="785"/>
                    <a:pt x="340" y="785"/>
                    <a:pt x="340" y="785"/>
                  </a:cubicBezTo>
                  <a:cubicBezTo>
                    <a:pt x="336" y="783"/>
                    <a:pt x="331" y="781"/>
                    <a:pt x="327" y="779"/>
                  </a:cubicBezTo>
                  <a:cubicBezTo>
                    <a:pt x="317" y="776"/>
                    <a:pt x="307" y="772"/>
                    <a:pt x="297" y="766"/>
                  </a:cubicBezTo>
                  <a:cubicBezTo>
                    <a:pt x="272" y="751"/>
                    <a:pt x="246" y="735"/>
                    <a:pt x="221" y="719"/>
                  </a:cubicBezTo>
                  <a:cubicBezTo>
                    <a:pt x="205" y="709"/>
                    <a:pt x="188" y="699"/>
                    <a:pt x="172" y="689"/>
                  </a:cubicBezTo>
                  <a:cubicBezTo>
                    <a:pt x="108" y="650"/>
                    <a:pt x="73" y="590"/>
                    <a:pt x="58" y="494"/>
                  </a:cubicBezTo>
                  <a:cubicBezTo>
                    <a:pt x="55" y="475"/>
                    <a:pt x="55" y="475"/>
                    <a:pt x="55" y="475"/>
                  </a:cubicBezTo>
                  <a:cubicBezTo>
                    <a:pt x="354" y="771"/>
                    <a:pt x="354" y="771"/>
                    <a:pt x="354" y="771"/>
                  </a:cubicBezTo>
                  <a:cubicBezTo>
                    <a:pt x="345" y="787"/>
                    <a:pt x="345" y="787"/>
                    <a:pt x="345" y="787"/>
                  </a:cubicBezTo>
                  <a:moveTo>
                    <a:pt x="810" y="600"/>
                  </a:moveTo>
                  <a:cubicBezTo>
                    <a:pt x="690" y="216"/>
                    <a:pt x="690" y="216"/>
                    <a:pt x="690" y="216"/>
                  </a:cubicBezTo>
                  <a:cubicBezTo>
                    <a:pt x="700" y="203"/>
                    <a:pt x="700" y="203"/>
                    <a:pt x="700" y="203"/>
                  </a:cubicBezTo>
                  <a:cubicBezTo>
                    <a:pt x="705" y="210"/>
                    <a:pt x="705" y="210"/>
                    <a:pt x="705" y="210"/>
                  </a:cubicBezTo>
                  <a:cubicBezTo>
                    <a:pt x="708" y="213"/>
                    <a:pt x="710" y="216"/>
                    <a:pt x="713" y="220"/>
                  </a:cubicBezTo>
                  <a:cubicBezTo>
                    <a:pt x="719" y="227"/>
                    <a:pt x="726" y="235"/>
                    <a:pt x="730" y="244"/>
                  </a:cubicBezTo>
                  <a:cubicBezTo>
                    <a:pt x="747" y="276"/>
                    <a:pt x="747" y="276"/>
                    <a:pt x="747" y="276"/>
                  </a:cubicBezTo>
                  <a:cubicBezTo>
                    <a:pt x="771" y="322"/>
                    <a:pt x="796" y="369"/>
                    <a:pt x="817" y="417"/>
                  </a:cubicBezTo>
                  <a:cubicBezTo>
                    <a:pt x="842" y="474"/>
                    <a:pt x="842" y="531"/>
                    <a:pt x="817" y="586"/>
                  </a:cubicBezTo>
                  <a:cubicBezTo>
                    <a:pt x="810" y="600"/>
                    <a:pt x="810" y="600"/>
                    <a:pt x="810" y="600"/>
                  </a:cubicBezTo>
                  <a:moveTo>
                    <a:pt x="530" y="743"/>
                  </a:moveTo>
                  <a:cubicBezTo>
                    <a:pt x="508" y="737"/>
                    <a:pt x="508" y="737"/>
                    <a:pt x="508" y="737"/>
                  </a:cubicBezTo>
                  <a:cubicBezTo>
                    <a:pt x="345" y="690"/>
                    <a:pt x="82" y="354"/>
                    <a:pt x="81" y="193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203" y="394"/>
                    <a:pt x="349" y="554"/>
                    <a:pt x="514" y="727"/>
                  </a:cubicBezTo>
                  <a:cubicBezTo>
                    <a:pt x="530" y="743"/>
                    <a:pt x="530" y="743"/>
                    <a:pt x="530" y="743"/>
                  </a:cubicBezTo>
                  <a:moveTo>
                    <a:pt x="744" y="623"/>
                  </a:moveTo>
                  <a:cubicBezTo>
                    <a:pt x="742" y="617"/>
                    <a:pt x="742" y="617"/>
                    <a:pt x="742" y="617"/>
                  </a:cubicBezTo>
                  <a:cubicBezTo>
                    <a:pt x="734" y="591"/>
                    <a:pt x="726" y="564"/>
                    <a:pt x="718" y="537"/>
                  </a:cubicBezTo>
                  <a:cubicBezTo>
                    <a:pt x="700" y="477"/>
                    <a:pt x="682" y="414"/>
                    <a:pt x="660" y="355"/>
                  </a:cubicBezTo>
                  <a:cubicBezTo>
                    <a:pt x="638" y="297"/>
                    <a:pt x="612" y="241"/>
                    <a:pt x="585" y="182"/>
                  </a:cubicBezTo>
                  <a:cubicBezTo>
                    <a:pt x="573" y="156"/>
                    <a:pt x="561" y="130"/>
                    <a:pt x="549" y="103"/>
                  </a:cubicBezTo>
                  <a:cubicBezTo>
                    <a:pt x="546" y="95"/>
                    <a:pt x="546" y="95"/>
                    <a:pt x="546" y="95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9" y="94"/>
                    <a:pt x="563" y="94"/>
                    <a:pt x="567" y="94"/>
                  </a:cubicBezTo>
                  <a:cubicBezTo>
                    <a:pt x="601" y="94"/>
                    <a:pt x="615" y="105"/>
                    <a:pt x="626" y="134"/>
                  </a:cubicBezTo>
                  <a:cubicBezTo>
                    <a:pt x="633" y="154"/>
                    <a:pt x="640" y="174"/>
                    <a:pt x="648" y="193"/>
                  </a:cubicBezTo>
                  <a:cubicBezTo>
                    <a:pt x="663" y="235"/>
                    <a:pt x="680" y="278"/>
                    <a:pt x="693" y="322"/>
                  </a:cubicBezTo>
                  <a:cubicBezTo>
                    <a:pt x="716" y="393"/>
                    <a:pt x="736" y="465"/>
                    <a:pt x="756" y="535"/>
                  </a:cubicBezTo>
                  <a:cubicBezTo>
                    <a:pt x="767" y="577"/>
                    <a:pt x="767" y="577"/>
                    <a:pt x="767" y="577"/>
                  </a:cubicBezTo>
                  <a:cubicBezTo>
                    <a:pt x="771" y="589"/>
                    <a:pt x="775" y="604"/>
                    <a:pt x="761" y="616"/>
                  </a:cubicBezTo>
                  <a:cubicBezTo>
                    <a:pt x="758" y="618"/>
                    <a:pt x="754" y="620"/>
                    <a:pt x="750" y="621"/>
                  </a:cubicBezTo>
                  <a:cubicBezTo>
                    <a:pt x="744" y="623"/>
                    <a:pt x="744" y="623"/>
                    <a:pt x="744" y="623"/>
                  </a:cubicBezTo>
                  <a:moveTo>
                    <a:pt x="142" y="117"/>
                  </a:moveTo>
                  <a:cubicBezTo>
                    <a:pt x="160" y="84"/>
                    <a:pt x="160" y="84"/>
                    <a:pt x="160" y="84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7" y="88"/>
                    <a:pt x="168" y="89"/>
                    <a:pt x="169" y="89"/>
                  </a:cubicBezTo>
                  <a:cubicBezTo>
                    <a:pt x="172" y="91"/>
                    <a:pt x="175" y="93"/>
                    <a:pt x="176" y="97"/>
                  </a:cubicBezTo>
                  <a:cubicBezTo>
                    <a:pt x="202" y="177"/>
                    <a:pt x="232" y="239"/>
                    <a:pt x="271" y="293"/>
                  </a:cubicBezTo>
                  <a:cubicBezTo>
                    <a:pt x="339" y="388"/>
                    <a:pt x="406" y="484"/>
                    <a:pt x="473" y="580"/>
                  </a:cubicBezTo>
                  <a:cubicBezTo>
                    <a:pt x="501" y="619"/>
                    <a:pt x="501" y="619"/>
                    <a:pt x="501" y="619"/>
                  </a:cubicBezTo>
                  <a:cubicBezTo>
                    <a:pt x="506" y="627"/>
                    <a:pt x="511" y="635"/>
                    <a:pt x="515" y="642"/>
                  </a:cubicBezTo>
                  <a:cubicBezTo>
                    <a:pt x="517" y="646"/>
                    <a:pt x="519" y="650"/>
                    <a:pt x="521" y="653"/>
                  </a:cubicBezTo>
                  <a:cubicBezTo>
                    <a:pt x="532" y="671"/>
                    <a:pt x="532" y="671"/>
                    <a:pt x="532" y="671"/>
                  </a:cubicBezTo>
                  <a:cubicBezTo>
                    <a:pt x="513" y="662"/>
                    <a:pt x="513" y="662"/>
                    <a:pt x="513" y="662"/>
                  </a:cubicBezTo>
                  <a:cubicBezTo>
                    <a:pt x="462" y="635"/>
                    <a:pt x="427" y="593"/>
                    <a:pt x="393" y="552"/>
                  </a:cubicBezTo>
                  <a:cubicBezTo>
                    <a:pt x="387" y="545"/>
                    <a:pt x="382" y="539"/>
                    <a:pt x="376" y="532"/>
                  </a:cubicBezTo>
                  <a:cubicBezTo>
                    <a:pt x="370" y="524"/>
                    <a:pt x="364" y="517"/>
                    <a:pt x="358" y="509"/>
                  </a:cubicBezTo>
                  <a:cubicBezTo>
                    <a:pt x="349" y="498"/>
                    <a:pt x="339" y="486"/>
                    <a:pt x="330" y="476"/>
                  </a:cubicBezTo>
                  <a:cubicBezTo>
                    <a:pt x="231" y="368"/>
                    <a:pt x="165" y="272"/>
                    <a:pt x="122" y="172"/>
                  </a:cubicBezTo>
                  <a:cubicBezTo>
                    <a:pt x="117" y="160"/>
                    <a:pt x="113" y="146"/>
                    <a:pt x="110" y="132"/>
                  </a:cubicBezTo>
                  <a:cubicBezTo>
                    <a:pt x="109" y="126"/>
                    <a:pt x="107" y="120"/>
                    <a:pt x="106" y="114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42" y="117"/>
                    <a:pt x="142" y="117"/>
                    <a:pt x="142" y="117"/>
                  </a:cubicBezTo>
                  <a:moveTo>
                    <a:pt x="603" y="768"/>
                  </a:moveTo>
                  <a:cubicBezTo>
                    <a:pt x="606" y="768"/>
                    <a:pt x="609" y="767"/>
                    <a:pt x="613" y="767"/>
                  </a:cubicBezTo>
                  <a:cubicBezTo>
                    <a:pt x="623" y="766"/>
                    <a:pt x="631" y="764"/>
                    <a:pt x="635" y="762"/>
                  </a:cubicBezTo>
                  <a:cubicBezTo>
                    <a:pt x="637" y="744"/>
                    <a:pt x="648" y="734"/>
                    <a:pt x="659" y="723"/>
                  </a:cubicBezTo>
                  <a:cubicBezTo>
                    <a:pt x="670" y="713"/>
                    <a:pt x="680" y="703"/>
                    <a:pt x="683" y="687"/>
                  </a:cubicBezTo>
                  <a:cubicBezTo>
                    <a:pt x="690" y="642"/>
                    <a:pt x="680" y="607"/>
                    <a:pt x="663" y="565"/>
                  </a:cubicBezTo>
                  <a:cubicBezTo>
                    <a:pt x="645" y="523"/>
                    <a:pt x="628" y="480"/>
                    <a:pt x="611" y="437"/>
                  </a:cubicBezTo>
                  <a:cubicBezTo>
                    <a:pt x="589" y="380"/>
                    <a:pt x="565" y="321"/>
                    <a:pt x="540" y="263"/>
                  </a:cubicBezTo>
                  <a:cubicBezTo>
                    <a:pt x="524" y="227"/>
                    <a:pt x="504" y="191"/>
                    <a:pt x="485" y="157"/>
                  </a:cubicBezTo>
                  <a:cubicBezTo>
                    <a:pt x="475" y="140"/>
                    <a:pt x="466" y="123"/>
                    <a:pt x="457" y="107"/>
                  </a:cubicBezTo>
                  <a:cubicBezTo>
                    <a:pt x="452" y="97"/>
                    <a:pt x="446" y="85"/>
                    <a:pt x="449" y="69"/>
                  </a:cubicBezTo>
                  <a:cubicBezTo>
                    <a:pt x="450" y="58"/>
                    <a:pt x="450" y="58"/>
                    <a:pt x="450" y="58"/>
                  </a:cubicBezTo>
                  <a:cubicBezTo>
                    <a:pt x="459" y="65"/>
                    <a:pt x="459" y="65"/>
                    <a:pt x="459" y="65"/>
                  </a:cubicBezTo>
                  <a:cubicBezTo>
                    <a:pt x="461" y="67"/>
                    <a:pt x="463" y="68"/>
                    <a:pt x="465" y="70"/>
                  </a:cubicBezTo>
                  <a:cubicBezTo>
                    <a:pt x="469" y="73"/>
                    <a:pt x="473" y="77"/>
                    <a:pt x="477" y="81"/>
                  </a:cubicBezTo>
                  <a:cubicBezTo>
                    <a:pt x="537" y="150"/>
                    <a:pt x="576" y="212"/>
                    <a:pt x="600" y="278"/>
                  </a:cubicBezTo>
                  <a:cubicBezTo>
                    <a:pt x="607" y="298"/>
                    <a:pt x="616" y="318"/>
                    <a:pt x="625" y="338"/>
                  </a:cubicBezTo>
                  <a:cubicBezTo>
                    <a:pt x="637" y="366"/>
                    <a:pt x="650" y="395"/>
                    <a:pt x="659" y="425"/>
                  </a:cubicBezTo>
                  <a:cubicBezTo>
                    <a:pt x="674" y="476"/>
                    <a:pt x="687" y="529"/>
                    <a:pt x="699" y="580"/>
                  </a:cubicBezTo>
                  <a:cubicBezTo>
                    <a:pt x="704" y="602"/>
                    <a:pt x="709" y="623"/>
                    <a:pt x="714" y="644"/>
                  </a:cubicBezTo>
                  <a:cubicBezTo>
                    <a:pt x="715" y="648"/>
                    <a:pt x="716" y="652"/>
                    <a:pt x="717" y="657"/>
                  </a:cubicBezTo>
                  <a:cubicBezTo>
                    <a:pt x="718" y="665"/>
                    <a:pt x="720" y="672"/>
                    <a:pt x="723" y="679"/>
                  </a:cubicBezTo>
                  <a:cubicBezTo>
                    <a:pt x="725" y="684"/>
                    <a:pt x="733" y="690"/>
                    <a:pt x="736" y="690"/>
                  </a:cubicBezTo>
                  <a:cubicBezTo>
                    <a:pt x="739" y="689"/>
                    <a:pt x="743" y="687"/>
                    <a:pt x="747" y="685"/>
                  </a:cubicBezTo>
                  <a:cubicBezTo>
                    <a:pt x="748" y="684"/>
                    <a:pt x="749" y="683"/>
                    <a:pt x="750" y="683"/>
                  </a:cubicBezTo>
                  <a:cubicBezTo>
                    <a:pt x="750" y="683"/>
                    <a:pt x="750" y="683"/>
                    <a:pt x="750" y="683"/>
                  </a:cubicBezTo>
                  <a:cubicBezTo>
                    <a:pt x="749" y="663"/>
                    <a:pt x="759" y="652"/>
                    <a:pt x="769" y="645"/>
                  </a:cubicBezTo>
                  <a:cubicBezTo>
                    <a:pt x="773" y="642"/>
                    <a:pt x="776" y="640"/>
                    <a:pt x="780" y="637"/>
                  </a:cubicBezTo>
                  <a:cubicBezTo>
                    <a:pt x="783" y="635"/>
                    <a:pt x="787" y="632"/>
                    <a:pt x="790" y="630"/>
                  </a:cubicBezTo>
                  <a:cubicBezTo>
                    <a:pt x="793" y="628"/>
                    <a:pt x="795" y="626"/>
                    <a:pt x="797" y="624"/>
                  </a:cubicBezTo>
                  <a:cubicBezTo>
                    <a:pt x="807" y="615"/>
                    <a:pt x="807" y="615"/>
                    <a:pt x="807" y="615"/>
                  </a:cubicBezTo>
                  <a:cubicBezTo>
                    <a:pt x="807" y="628"/>
                    <a:pt x="807" y="628"/>
                    <a:pt x="807" y="628"/>
                  </a:cubicBezTo>
                  <a:cubicBezTo>
                    <a:pt x="809" y="669"/>
                    <a:pt x="799" y="693"/>
                    <a:pt x="773" y="712"/>
                  </a:cubicBezTo>
                  <a:cubicBezTo>
                    <a:pt x="769" y="716"/>
                    <a:pt x="764" y="719"/>
                    <a:pt x="758" y="722"/>
                  </a:cubicBezTo>
                  <a:cubicBezTo>
                    <a:pt x="744" y="730"/>
                    <a:pt x="730" y="740"/>
                    <a:pt x="714" y="752"/>
                  </a:cubicBezTo>
                  <a:cubicBezTo>
                    <a:pt x="698" y="764"/>
                    <a:pt x="681" y="778"/>
                    <a:pt x="665" y="792"/>
                  </a:cubicBezTo>
                  <a:cubicBezTo>
                    <a:pt x="654" y="801"/>
                    <a:pt x="643" y="810"/>
                    <a:pt x="633" y="819"/>
                  </a:cubicBezTo>
                  <a:cubicBezTo>
                    <a:pt x="619" y="830"/>
                    <a:pt x="606" y="842"/>
                    <a:pt x="592" y="853"/>
                  </a:cubicBezTo>
                  <a:cubicBezTo>
                    <a:pt x="580" y="864"/>
                    <a:pt x="568" y="875"/>
                    <a:pt x="555" y="885"/>
                  </a:cubicBezTo>
                  <a:cubicBezTo>
                    <a:pt x="553" y="887"/>
                    <a:pt x="551" y="889"/>
                    <a:pt x="549" y="890"/>
                  </a:cubicBezTo>
                  <a:cubicBezTo>
                    <a:pt x="536" y="900"/>
                    <a:pt x="526" y="905"/>
                    <a:pt x="516" y="906"/>
                  </a:cubicBezTo>
                  <a:cubicBezTo>
                    <a:pt x="515" y="906"/>
                    <a:pt x="513" y="906"/>
                    <a:pt x="512" y="906"/>
                  </a:cubicBezTo>
                  <a:cubicBezTo>
                    <a:pt x="495" y="906"/>
                    <a:pt x="481" y="894"/>
                    <a:pt x="461" y="875"/>
                  </a:cubicBezTo>
                  <a:cubicBezTo>
                    <a:pt x="457" y="870"/>
                    <a:pt x="457" y="870"/>
                    <a:pt x="457" y="870"/>
                  </a:cubicBezTo>
                  <a:cubicBezTo>
                    <a:pt x="502" y="822"/>
                    <a:pt x="502" y="822"/>
                    <a:pt x="502" y="822"/>
                  </a:cubicBezTo>
                  <a:cubicBezTo>
                    <a:pt x="431" y="786"/>
                    <a:pt x="367" y="738"/>
                    <a:pt x="296" y="669"/>
                  </a:cubicBezTo>
                  <a:cubicBezTo>
                    <a:pt x="280" y="653"/>
                    <a:pt x="263" y="636"/>
                    <a:pt x="246" y="620"/>
                  </a:cubicBezTo>
                  <a:cubicBezTo>
                    <a:pt x="199" y="575"/>
                    <a:pt x="151" y="528"/>
                    <a:pt x="106" y="480"/>
                  </a:cubicBezTo>
                  <a:cubicBezTo>
                    <a:pt x="81" y="454"/>
                    <a:pt x="61" y="420"/>
                    <a:pt x="43" y="389"/>
                  </a:cubicBezTo>
                  <a:cubicBezTo>
                    <a:pt x="32" y="367"/>
                    <a:pt x="26" y="335"/>
                    <a:pt x="66" y="302"/>
                  </a:cubicBezTo>
                  <a:cubicBezTo>
                    <a:pt x="72" y="297"/>
                    <a:pt x="72" y="297"/>
                    <a:pt x="72" y="297"/>
                  </a:cubicBezTo>
                  <a:cubicBezTo>
                    <a:pt x="75" y="303"/>
                    <a:pt x="75" y="303"/>
                    <a:pt x="75" y="303"/>
                  </a:cubicBezTo>
                  <a:cubicBezTo>
                    <a:pt x="82" y="316"/>
                    <a:pt x="90" y="328"/>
                    <a:pt x="97" y="340"/>
                  </a:cubicBezTo>
                  <a:cubicBezTo>
                    <a:pt x="112" y="367"/>
                    <a:pt x="127" y="392"/>
                    <a:pt x="140" y="419"/>
                  </a:cubicBezTo>
                  <a:cubicBezTo>
                    <a:pt x="202" y="540"/>
                    <a:pt x="296" y="642"/>
                    <a:pt x="426" y="731"/>
                  </a:cubicBezTo>
                  <a:cubicBezTo>
                    <a:pt x="452" y="748"/>
                    <a:pt x="476" y="768"/>
                    <a:pt x="499" y="788"/>
                  </a:cubicBezTo>
                  <a:cubicBezTo>
                    <a:pt x="513" y="799"/>
                    <a:pt x="527" y="811"/>
                    <a:pt x="541" y="822"/>
                  </a:cubicBezTo>
                  <a:cubicBezTo>
                    <a:pt x="544" y="824"/>
                    <a:pt x="549" y="825"/>
                    <a:pt x="554" y="827"/>
                  </a:cubicBezTo>
                  <a:cubicBezTo>
                    <a:pt x="555" y="827"/>
                    <a:pt x="556" y="827"/>
                    <a:pt x="558" y="828"/>
                  </a:cubicBezTo>
                  <a:cubicBezTo>
                    <a:pt x="561" y="824"/>
                    <a:pt x="561" y="824"/>
                    <a:pt x="561" y="824"/>
                  </a:cubicBezTo>
                  <a:cubicBezTo>
                    <a:pt x="529" y="758"/>
                    <a:pt x="529" y="758"/>
                    <a:pt x="529" y="758"/>
                  </a:cubicBezTo>
                  <a:cubicBezTo>
                    <a:pt x="541" y="759"/>
                    <a:pt x="541" y="759"/>
                    <a:pt x="541" y="759"/>
                  </a:cubicBezTo>
                  <a:cubicBezTo>
                    <a:pt x="547" y="760"/>
                    <a:pt x="554" y="761"/>
                    <a:pt x="560" y="762"/>
                  </a:cubicBezTo>
                  <a:cubicBezTo>
                    <a:pt x="575" y="765"/>
                    <a:pt x="588" y="767"/>
                    <a:pt x="602" y="767"/>
                  </a:cubicBezTo>
                  <a:cubicBezTo>
                    <a:pt x="602" y="768"/>
                    <a:pt x="603" y="768"/>
                    <a:pt x="603" y="768"/>
                  </a:cubicBezTo>
                  <a:moveTo>
                    <a:pt x="613" y="561"/>
                  </a:moveTo>
                  <a:cubicBezTo>
                    <a:pt x="572" y="496"/>
                    <a:pt x="537" y="428"/>
                    <a:pt x="504" y="361"/>
                  </a:cubicBezTo>
                  <a:cubicBezTo>
                    <a:pt x="450" y="257"/>
                    <a:pt x="395" y="150"/>
                    <a:pt x="320" y="57"/>
                  </a:cubicBezTo>
                  <a:cubicBezTo>
                    <a:pt x="317" y="53"/>
                    <a:pt x="317" y="53"/>
                    <a:pt x="317" y="53"/>
                  </a:cubicBezTo>
                  <a:cubicBezTo>
                    <a:pt x="330" y="36"/>
                    <a:pt x="330" y="36"/>
                    <a:pt x="330" y="36"/>
                  </a:cubicBezTo>
                  <a:cubicBezTo>
                    <a:pt x="334" y="38"/>
                    <a:pt x="334" y="38"/>
                    <a:pt x="334" y="38"/>
                  </a:cubicBezTo>
                  <a:cubicBezTo>
                    <a:pt x="338" y="39"/>
                    <a:pt x="341" y="40"/>
                    <a:pt x="345" y="41"/>
                  </a:cubicBezTo>
                  <a:cubicBezTo>
                    <a:pt x="354" y="44"/>
                    <a:pt x="363" y="47"/>
                    <a:pt x="370" y="54"/>
                  </a:cubicBezTo>
                  <a:cubicBezTo>
                    <a:pt x="401" y="89"/>
                    <a:pt x="425" y="119"/>
                    <a:pt x="446" y="148"/>
                  </a:cubicBezTo>
                  <a:cubicBezTo>
                    <a:pt x="493" y="213"/>
                    <a:pt x="522" y="289"/>
                    <a:pt x="550" y="362"/>
                  </a:cubicBezTo>
                  <a:cubicBezTo>
                    <a:pt x="560" y="389"/>
                    <a:pt x="571" y="417"/>
                    <a:pt x="582" y="444"/>
                  </a:cubicBezTo>
                  <a:cubicBezTo>
                    <a:pt x="599" y="483"/>
                    <a:pt x="613" y="518"/>
                    <a:pt x="624" y="556"/>
                  </a:cubicBezTo>
                  <a:cubicBezTo>
                    <a:pt x="613" y="561"/>
                    <a:pt x="613" y="561"/>
                    <a:pt x="613" y="561"/>
                  </a:cubicBezTo>
                  <a:moveTo>
                    <a:pt x="629" y="722"/>
                  </a:moveTo>
                  <a:cubicBezTo>
                    <a:pt x="619" y="712"/>
                    <a:pt x="610" y="702"/>
                    <a:pt x="600" y="692"/>
                  </a:cubicBezTo>
                  <a:cubicBezTo>
                    <a:pt x="579" y="670"/>
                    <a:pt x="557" y="648"/>
                    <a:pt x="539" y="624"/>
                  </a:cubicBezTo>
                  <a:cubicBezTo>
                    <a:pt x="512" y="587"/>
                    <a:pt x="483" y="550"/>
                    <a:pt x="456" y="514"/>
                  </a:cubicBezTo>
                  <a:cubicBezTo>
                    <a:pt x="380" y="416"/>
                    <a:pt x="303" y="315"/>
                    <a:pt x="242" y="204"/>
                  </a:cubicBezTo>
                  <a:cubicBezTo>
                    <a:pt x="217" y="157"/>
                    <a:pt x="193" y="111"/>
                    <a:pt x="181" y="57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96" y="42"/>
                    <a:pt x="208" y="37"/>
                    <a:pt x="219" y="36"/>
                  </a:cubicBezTo>
                  <a:cubicBezTo>
                    <a:pt x="221" y="35"/>
                    <a:pt x="223" y="35"/>
                    <a:pt x="225" y="35"/>
                  </a:cubicBezTo>
                  <a:cubicBezTo>
                    <a:pt x="238" y="35"/>
                    <a:pt x="250" y="40"/>
                    <a:pt x="260" y="50"/>
                  </a:cubicBezTo>
                  <a:cubicBezTo>
                    <a:pt x="264" y="53"/>
                    <a:pt x="264" y="53"/>
                    <a:pt x="264" y="53"/>
                  </a:cubicBezTo>
                  <a:cubicBezTo>
                    <a:pt x="287" y="73"/>
                    <a:pt x="310" y="93"/>
                    <a:pt x="328" y="117"/>
                  </a:cubicBezTo>
                  <a:cubicBezTo>
                    <a:pt x="385" y="195"/>
                    <a:pt x="435" y="283"/>
                    <a:pt x="487" y="396"/>
                  </a:cubicBezTo>
                  <a:cubicBezTo>
                    <a:pt x="507" y="438"/>
                    <a:pt x="528" y="481"/>
                    <a:pt x="549" y="523"/>
                  </a:cubicBezTo>
                  <a:cubicBezTo>
                    <a:pt x="579" y="585"/>
                    <a:pt x="611" y="649"/>
                    <a:pt x="639" y="715"/>
                  </a:cubicBezTo>
                  <a:cubicBezTo>
                    <a:pt x="629" y="722"/>
                    <a:pt x="629" y="722"/>
                    <a:pt x="629" y="722"/>
                  </a:cubicBezTo>
                  <a:moveTo>
                    <a:pt x="284" y="0"/>
                  </a:moveTo>
                  <a:cubicBezTo>
                    <a:pt x="272" y="0"/>
                    <a:pt x="260" y="1"/>
                    <a:pt x="248" y="2"/>
                  </a:cubicBezTo>
                  <a:cubicBezTo>
                    <a:pt x="205" y="7"/>
                    <a:pt x="167" y="21"/>
                    <a:pt x="139" y="43"/>
                  </a:cubicBezTo>
                  <a:cubicBezTo>
                    <a:pt x="128" y="51"/>
                    <a:pt x="118" y="61"/>
                    <a:pt x="110" y="72"/>
                  </a:cubicBezTo>
                  <a:cubicBezTo>
                    <a:pt x="70" y="125"/>
                    <a:pt x="39" y="170"/>
                    <a:pt x="48" y="231"/>
                  </a:cubicBezTo>
                  <a:cubicBezTo>
                    <a:pt x="51" y="252"/>
                    <a:pt x="45" y="267"/>
                    <a:pt x="34" y="283"/>
                  </a:cubicBezTo>
                  <a:cubicBezTo>
                    <a:pt x="17" y="310"/>
                    <a:pt x="0" y="343"/>
                    <a:pt x="9" y="379"/>
                  </a:cubicBezTo>
                  <a:cubicBezTo>
                    <a:pt x="19" y="415"/>
                    <a:pt x="27" y="449"/>
                    <a:pt x="28" y="489"/>
                  </a:cubicBezTo>
                  <a:cubicBezTo>
                    <a:pt x="29" y="528"/>
                    <a:pt x="44" y="574"/>
                    <a:pt x="71" y="625"/>
                  </a:cubicBezTo>
                  <a:cubicBezTo>
                    <a:pt x="89" y="659"/>
                    <a:pt x="97" y="692"/>
                    <a:pt x="103" y="732"/>
                  </a:cubicBezTo>
                  <a:cubicBezTo>
                    <a:pt x="104" y="735"/>
                    <a:pt x="104" y="737"/>
                    <a:pt x="104" y="740"/>
                  </a:cubicBezTo>
                  <a:cubicBezTo>
                    <a:pt x="105" y="749"/>
                    <a:pt x="107" y="759"/>
                    <a:pt x="111" y="765"/>
                  </a:cubicBezTo>
                  <a:cubicBezTo>
                    <a:pt x="120" y="778"/>
                    <a:pt x="132" y="796"/>
                    <a:pt x="147" y="804"/>
                  </a:cubicBezTo>
                  <a:cubicBezTo>
                    <a:pt x="211" y="835"/>
                    <a:pt x="275" y="865"/>
                    <a:pt x="337" y="894"/>
                  </a:cubicBezTo>
                  <a:cubicBezTo>
                    <a:pt x="402" y="925"/>
                    <a:pt x="402" y="925"/>
                    <a:pt x="402" y="925"/>
                  </a:cubicBezTo>
                  <a:cubicBezTo>
                    <a:pt x="405" y="956"/>
                    <a:pt x="405" y="956"/>
                    <a:pt x="405" y="956"/>
                  </a:cubicBezTo>
                  <a:cubicBezTo>
                    <a:pt x="406" y="975"/>
                    <a:pt x="408" y="992"/>
                    <a:pt x="409" y="1009"/>
                  </a:cubicBezTo>
                  <a:cubicBezTo>
                    <a:pt x="410" y="1025"/>
                    <a:pt x="413" y="1036"/>
                    <a:pt x="420" y="1041"/>
                  </a:cubicBezTo>
                  <a:cubicBezTo>
                    <a:pt x="423" y="1044"/>
                    <a:pt x="429" y="1046"/>
                    <a:pt x="435" y="1046"/>
                  </a:cubicBezTo>
                  <a:cubicBezTo>
                    <a:pt x="437" y="1046"/>
                    <a:pt x="439" y="1046"/>
                    <a:pt x="441" y="1046"/>
                  </a:cubicBezTo>
                  <a:cubicBezTo>
                    <a:pt x="445" y="1045"/>
                    <a:pt x="448" y="1045"/>
                    <a:pt x="451" y="1044"/>
                  </a:cubicBezTo>
                  <a:cubicBezTo>
                    <a:pt x="471" y="1039"/>
                    <a:pt x="491" y="1033"/>
                    <a:pt x="505" y="1023"/>
                  </a:cubicBezTo>
                  <a:cubicBezTo>
                    <a:pt x="507" y="1021"/>
                    <a:pt x="509" y="1020"/>
                    <a:pt x="510" y="1018"/>
                  </a:cubicBezTo>
                  <a:cubicBezTo>
                    <a:pt x="523" y="1006"/>
                    <a:pt x="532" y="989"/>
                    <a:pt x="543" y="970"/>
                  </a:cubicBezTo>
                  <a:cubicBezTo>
                    <a:pt x="547" y="962"/>
                    <a:pt x="552" y="953"/>
                    <a:pt x="558" y="943"/>
                  </a:cubicBezTo>
                  <a:cubicBezTo>
                    <a:pt x="559" y="941"/>
                    <a:pt x="559" y="941"/>
                    <a:pt x="559" y="941"/>
                  </a:cubicBezTo>
                  <a:cubicBezTo>
                    <a:pt x="599" y="934"/>
                    <a:pt x="599" y="934"/>
                    <a:pt x="599" y="934"/>
                  </a:cubicBezTo>
                  <a:cubicBezTo>
                    <a:pt x="639" y="927"/>
                    <a:pt x="684" y="919"/>
                    <a:pt x="727" y="910"/>
                  </a:cubicBezTo>
                  <a:cubicBezTo>
                    <a:pt x="731" y="909"/>
                    <a:pt x="736" y="907"/>
                    <a:pt x="740" y="904"/>
                  </a:cubicBezTo>
                  <a:cubicBezTo>
                    <a:pt x="744" y="901"/>
                    <a:pt x="747" y="898"/>
                    <a:pt x="749" y="895"/>
                  </a:cubicBezTo>
                  <a:cubicBezTo>
                    <a:pt x="763" y="873"/>
                    <a:pt x="781" y="844"/>
                    <a:pt x="796" y="813"/>
                  </a:cubicBezTo>
                  <a:cubicBezTo>
                    <a:pt x="804" y="796"/>
                    <a:pt x="811" y="777"/>
                    <a:pt x="816" y="761"/>
                  </a:cubicBezTo>
                  <a:cubicBezTo>
                    <a:pt x="818" y="754"/>
                    <a:pt x="820" y="748"/>
                    <a:pt x="822" y="743"/>
                  </a:cubicBezTo>
                  <a:cubicBezTo>
                    <a:pt x="823" y="740"/>
                    <a:pt x="823" y="740"/>
                    <a:pt x="823" y="740"/>
                  </a:cubicBezTo>
                  <a:cubicBezTo>
                    <a:pt x="826" y="739"/>
                    <a:pt x="826" y="739"/>
                    <a:pt x="826" y="739"/>
                  </a:cubicBezTo>
                  <a:cubicBezTo>
                    <a:pt x="837" y="736"/>
                    <a:pt x="848" y="732"/>
                    <a:pt x="857" y="730"/>
                  </a:cubicBezTo>
                  <a:cubicBezTo>
                    <a:pt x="877" y="724"/>
                    <a:pt x="893" y="719"/>
                    <a:pt x="909" y="711"/>
                  </a:cubicBezTo>
                  <a:cubicBezTo>
                    <a:pt x="914" y="709"/>
                    <a:pt x="919" y="706"/>
                    <a:pt x="923" y="703"/>
                  </a:cubicBezTo>
                  <a:cubicBezTo>
                    <a:pt x="935" y="694"/>
                    <a:pt x="941" y="683"/>
                    <a:pt x="941" y="671"/>
                  </a:cubicBezTo>
                  <a:cubicBezTo>
                    <a:pt x="941" y="658"/>
                    <a:pt x="934" y="645"/>
                    <a:pt x="920" y="634"/>
                  </a:cubicBezTo>
                  <a:cubicBezTo>
                    <a:pt x="907" y="623"/>
                    <a:pt x="892" y="616"/>
                    <a:pt x="874" y="607"/>
                  </a:cubicBezTo>
                  <a:cubicBezTo>
                    <a:pt x="866" y="602"/>
                    <a:pt x="857" y="598"/>
                    <a:pt x="848" y="593"/>
                  </a:cubicBezTo>
                  <a:cubicBezTo>
                    <a:pt x="844" y="590"/>
                    <a:pt x="844" y="590"/>
                    <a:pt x="844" y="590"/>
                  </a:cubicBezTo>
                  <a:cubicBezTo>
                    <a:pt x="844" y="590"/>
                    <a:pt x="850" y="573"/>
                    <a:pt x="852" y="567"/>
                  </a:cubicBezTo>
                  <a:cubicBezTo>
                    <a:pt x="857" y="551"/>
                    <a:pt x="863" y="535"/>
                    <a:pt x="868" y="519"/>
                  </a:cubicBezTo>
                  <a:cubicBezTo>
                    <a:pt x="869" y="516"/>
                    <a:pt x="870" y="513"/>
                    <a:pt x="870" y="510"/>
                  </a:cubicBezTo>
                  <a:cubicBezTo>
                    <a:pt x="874" y="499"/>
                    <a:pt x="878" y="485"/>
                    <a:pt x="875" y="478"/>
                  </a:cubicBezTo>
                  <a:cubicBezTo>
                    <a:pt x="838" y="400"/>
                    <a:pt x="797" y="316"/>
                    <a:pt x="745" y="215"/>
                  </a:cubicBezTo>
                  <a:cubicBezTo>
                    <a:pt x="728" y="181"/>
                    <a:pt x="704" y="155"/>
                    <a:pt x="673" y="138"/>
                  </a:cubicBezTo>
                  <a:cubicBezTo>
                    <a:pt x="661" y="132"/>
                    <a:pt x="651" y="121"/>
                    <a:pt x="645" y="110"/>
                  </a:cubicBezTo>
                  <a:cubicBezTo>
                    <a:pt x="628" y="76"/>
                    <a:pt x="604" y="59"/>
                    <a:pt x="572" y="59"/>
                  </a:cubicBezTo>
                  <a:cubicBezTo>
                    <a:pt x="568" y="59"/>
                    <a:pt x="564" y="59"/>
                    <a:pt x="560" y="60"/>
                  </a:cubicBezTo>
                  <a:cubicBezTo>
                    <a:pt x="554" y="61"/>
                    <a:pt x="549" y="61"/>
                    <a:pt x="544" y="63"/>
                  </a:cubicBezTo>
                  <a:cubicBezTo>
                    <a:pt x="542" y="63"/>
                    <a:pt x="540" y="63"/>
                    <a:pt x="538" y="64"/>
                  </a:cubicBezTo>
                  <a:cubicBezTo>
                    <a:pt x="536" y="64"/>
                    <a:pt x="534" y="64"/>
                    <a:pt x="532" y="64"/>
                  </a:cubicBezTo>
                  <a:cubicBezTo>
                    <a:pt x="520" y="64"/>
                    <a:pt x="506" y="61"/>
                    <a:pt x="500" y="53"/>
                  </a:cubicBezTo>
                  <a:cubicBezTo>
                    <a:pt x="485" y="36"/>
                    <a:pt x="465" y="32"/>
                    <a:pt x="444" y="29"/>
                  </a:cubicBezTo>
                  <a:cubicBezTo>
                    <a:pt x="436" y="28"/>
                    <a:pt x="428" y="27"/>
                    <a:pt x="421" y="25"/>
                  </a:cubicBezTo>
                  <a:cubicBezTo>
                    <a:pt x="415" y="23"/>
                    <a:pt x="410" y="23"/>
                    <a:pt x="404" y="22"/>
                  </a:cubicBezTo>
                  <a:cubicBezTo>
                    <a:pt x="396" y="21"/>
                    <a:pt x="387" y="19"/>
                    <a:pt x="379" y="16"/>
                  </a:cubicBezTo>
                  <a:cubicBezTo>
                    <a:pt x="352" y="6"/>
                    <a:pt x="318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1161" y="1693448"/>
            <a:ext cx="8139601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161" y="2836864"/>
            <a:ext cx="8139601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7608D0-6D2E-488C-B21A-CDDA81DEB998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1649" y="5763236"/>
            <a:ext cx="8139111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80" y="916156"/>
            <a:ext cx="1620533" cy="40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0686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317">
          <p15:clr>
            <a:srgbClr val="FBAE40"/>
          </p15:clr>
        </p15:guide>
        <p15:guide id="4" orient="horz" pos="130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2/3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3298360" y="1701007"/>
            <a:ext cx="5342400" cy="4384675"/>
          </a:xfrm>
          <a:prstGeom prst="roundRect">
            <a:avLst>
              <a:gd name="adj" fmla="val 3471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9400-1F85-41C1-8966-FBBA1A982281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86782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16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88733" y="0"/>
            <a:ext cx="2933076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2675391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FDC4F3-2BA2-45C3-96DF-05974041F756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21809" y="0"/>
            <a:ext cx="2922191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2523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88732" y="1700213"/>
            <a:ext cx="2556000" cy="4384676"/>
          </a:xfrm>
          <a:prstGeom prst="roundRect">
            <a:avLst>
              <a:gd name="adj" fmla="val 5487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81F3-D533-44FE-A6C0-7322DD92D73C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084763" y="1701007"/>
            <a:ext cx="2556000" cy="4384676"/>
          </a:xfrm>
          <a:prstGeom prst="roundRect">
            <a:avLst>
              <a:gd name="adj" fmla="val 6233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896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9144001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21542C-67DF-44C9-A82A-DD3F9BFB2076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43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45720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914985B-B807-4D7C-BF13-1568EE5755D8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572000" y="1701006"/>
            <a:ext cx="4572000" cy="5156993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4744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CC56-D6C8-4144-8647-4E0F31086528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503238" y="1701007"/>
            <a:ext cx="3924000" cy="4384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6"/>
          </p:nvPr>
        </p:nvSpPr>
        <p:spPr>
          <a:xfrm>
            <a:off x="4706938" y="1701007"/>
            <a:ext cx="3924000" cy="4384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77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images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503238" y="1701800"/>
            <a:ext cx="3924300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713288" y="1701800"/>
            <a:ext cx="3924300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A502F-F95A-420D-9C3B-52A6E44560EA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031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content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9"/>
          </p:nvPr>
        </p:nvSpPr>
        <p:spPr>
          <a:xfrm>
            <a:off x="582366" y="1779341"/>
            <a:ext cx="3780000" cy="4212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20"/>
          </p:nvPr>
        </p:nvSpPr>
        <p:spPr>
          <a:xfrm>
            <a:off x="4792416" y="1779341"/>
            <a:ext cx="3780000" cy="4212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DDA43-F8C1-4F71-8C58-71BCAC52A35D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003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30492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49200" y="1701006"/>
            <a:ext cx="30492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097200" y="1701006"/>
            <a:ext cx="30492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35ECCF-8C0B-4BC7-A99A-E36F578CEE66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923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03238" y="1701007"/>
            <a:ext cx="2520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312001" y="1701007"/>
            <a:ext cx="2520000" cy="4383882"/>
          </a:xfrm>
          <a:prstGeom prst="roundRect">
            <a:avLst>
              <a:gd name="adj" fmla="val 646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120763" y="1700213"/>
            <a:ext cx="2520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6674-1EA1-46A3-8D2C-65806D0D5B70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491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7" y="926306"/>
            <a:ext cx="8137525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2176464"/>
            <a:ext cx="8137522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A6B83E-7FCF-4EF8-8E8D-046A2D2BA1C2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Wallpaper_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2754313" y="-1789113"/>
            <a:ext cx="15298739" cy="10663239"/>
            <a:chOff x="-3516313" y="-1903413"/>
            <a:chExt cx="15298739" cy="10663239"/>
          </a:xfrm>
          <a:solidFill>
            <a:schemeClr val="bg1">
              <a:alpha val="20000"/>
            </a:schemeClr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5567363" y="6467476"/>
              <a:ext cx="517525" cy="344488"/>
            </a:xfrm>
            <a:custGeom>
              <a:avLst/>
              <a:gdLst>
                <a:gd name="T0" fmla="*/ 585 w 728"/>
                <a:gd name="T1" fmla="*/ 296 h 485"/>
                <a:gd name="T2" fmla="*/ 590 w 728"/>
                <a:gd name="T3" fmla="*/ 336 h 485"/>
                <a:gd name="T4" fmla="*/ 289 w 728"/>
                <a:gd name="T5" fmla="*/ 327 h 485"/>
                <a:gd name="T6" fmla="*/ 24 w 728"/>
                <a:gd name="T7" fmla="*/ 325 h 485"/>
                <a:gd name="T8" fmla="*/ 32 w 728"/>
                <a:gd name="T9" fmla="*/ 216 h 485"/>
                <a:gd name="T10" fmla="*/ 117 w 728"/>
                <a:gd name="T11" fmla="*/ 234 h 485"/>
                <a:gd name="T12" fmla="*/ 136 w 728"/>
                <a:gd name="T13" fmla="*/ 272 h 485"/>
                <a:gd name="T14" fmla="*/ 223 w 728"/>
                <a:gd name="T15" fmla="*/ 329 h 485"/>
                <a:gd name="T16" fmla="*/ 215 w 728"/>
                <a:gd name="T17" fmla="*/ 441 h 485"/>
                <a:gd name="T18" fmla="*/ 130 w 728"/>
                <a:gd name="T19" fmla="*/ 462 h 485"/>
                <a:gd name="T20" fmla="*/ 143 w 728"/>
                <a:gd name="T21" fmla="*/ 385 h 485"/>
                <a:gd name="T22" fmla="*/ 81 w 728"/>
                <a:gd name="T23" fmla="*/ 364 h 485"/>
                <a:gd name="T24" fmla="*/ 34 w 728"/>
                <a:gd name="T25" fmla="*/ 326 h 485"/>
                <a:gd name="T26" fmla="*/ 323 w 728"/>
                <a:gd name="T27" fmla="*/ 240 h 485"/>
                <a:gd name="T28" fmla="*/ 208 w 728"/>
                <a:gd name="T29" fmla="*/ 191 h 485"/>
                <a:gd name="T30" fmla="*/ 672 w 728"/>
                <a:gd name="T31" fmla="*/ 236 h 485"/>
                <a:gd name="T32" fmla="*/ 671 w 728"/>
                <a:gd name="T33" fmla="*/ 273 h 485"/>
                <a:gd name="T34" fmla="*/ 614 w 728"/>
                <a:gd name="T35" fmla="*/ 208 h 485"/>
                <a:gd name="T36" fmla="*/ 499 w 728"/>
                <a:gd name="T37" fmla="*/ 207 h 485"/>
                <a:gd name="T38" fmla="*/ 533 w 728"/>
                <a:gd name="T39" fmla="*/ 204 h 485"/>
                <a:gd name="T40" fmla="*/ 612 w 728"/>
                <a:gd name="T41" fmla="*/ 252 h 485"/>
                <a:gd name="T42" fmla="*/ 551 w 728"/>
                <a:gd name="T43" fmla="*/ 255 h 485"/>
                <a:gd name="T44" fmla="*/ 435 w 728"/>
                <a:gd name="T45" fmla="*/ 376 h 485"/>
                <a:gd name="T46" fmla="*/ 464 w 728"/>
                <a:gd name="T47" fmla="*/ 298 h 485"/>
                <a:gd name="T48" fmla="*/ 452 w 728"/>
                <a:gd name="T49" fmla="*/ 178 h 485"/>
                <a:gd name="T50" fmla="*/ 337 w 728"/>
                <a:gd name="T51" fmla="*/ 121 h 485"/>
                <a:gd name="T52" fmla="*/ 415 w 728"/>
                <a:gd name="T53" fmla="*/ 120 h 485"/>
                <a:gd name="T54" fmla="*/ 415 w 728"/>
                <a:gd name="T55" fmla="*/ 138 h 485"/>
                <a:gd name="T56" fmla="*/ 380 w 728"/>
                <a:gd name="T57" fmla="*/ 169 h 485"/>
                <a:gd name="T58" fmla="*/ 328 w 728"/>
                <a:gd name="T59" fmla="*/ 352 h 485"/>
                <a:gd name="T60" fmla="*/ 408 w 728"/>
                <a:gd name="T61" fmla="*/ 383 h 485"/>
                <a:gd name="T62" fmla="*/ 343 w 728"/>
                <a:gd name="T63" fmla="*/ 409 h 485"/>
                <a:gd name="T64" fmla="*/ 239 w 728"/>
                <a:gd name="T65" fmla="*/ 345 h 485"/>
                <a:gd name="T66" fmla="*/ 301 w 728"/>
                <a:gd name="T67" fmla="*/ 343 h 485"/>
                <a:gd name="T68" fmla="*/ 295 w 728"/>
                <a:gd name="T69" fmla="*/ 274 h 485"/>
                <a:gd name="T70" fmla="*/ 257 w 728"/>
                <a:gd name="T71" fmla="*/ 166 h 485"/>
                <a:gd name="T72" fmla="*/ 107 w 728"/>
                <a:gd name="T73" fmla="*/ 188 h 485"/>
                <a:gd name="T74" fmla="*/ 140 w 728"/>
                <a:gd name="T75" fmla="*/ 110 h 485"/>
                <a:gd name="T76" fmla="*/ 153 w 728"/>
                <a:gd name="T77" fmla="*/ 59 h 485"/>
                <a:gd name="T78" fmla="*/ 205 w 728"/>
                <a:gd name="T79" fmla="*/ 89 h 485"/>
                <a:gd name="T80" fmla="*/ 166 w 728"/>
                <a:gd name="T81" fmla="*/ 131 h 485"/>
                <a:gd name="T82" fmla="*/ 148 w 728"/>
                <a:gd name="T83" fmla="*/ 173 h 485"/>
                <a:gd name="T84" fmla="*/ 129 w 728"/>
                <a:gd name="T85" fmla="*/ 0 h 485"/>
                <a:gd name="T86" fmla="*/ 36 w 728"/>
                <a:gd name="T87" fmla="*/ 176 h 485"/>
                <a:gd name="T88" fmla="*/ 12 w 728"/>
                <a:gd name="T89" fmla="*/ 335 h 485"/>
                <a:gd name="T90" fmla="*/ 62 w 728"/>
                <a:gd name="T91" fmla="*/ 414 h 485"/>
                <a:gd name="T92" fmla="*/ 113 w 728"/>
                <a:gd name="T93" fmla="*/ 485 h 485"/>
                <a:gd name="T94" fmla="*/ 190 w 728"/>
                <a:gd name="T95" fmla="*/ 456 h 485"/>
                <a:gd name="T96" fmla="*/ 575 w 728"/>
                <a:gd name="T97" fmla="*/ 358 h 485"/>
                <a:gd name="T98" fmla="*/ 696 w 728"/>
                <a:gd name="T99" fmla="*/ 286 h 485"/>
                <a:gd name="T100" fmla="*/ 684 w 728"/>
                <a:gd name="T101" fmla="*/ 203 h 485"/>
                <a:gd name="T102" fmla="*/ 598 w 728"/>
                <a:gd name="T103" fmla="*/ 197 h 485"/>
                <a:gd name="T104" fmla="*/ 541 w 728"/>
                <a:gd name="T105" fmla="*/ 118 h 485"/>
                <a:gd name="T106" fmla="*/ 464 w 728"/>
                <a:gd name="T107" fmla="*/ 133 h 485"/>
                <a:gd name="T108" fmla="*/ 379 w 728"/>
                <a:gd name="T109" fmla="*/ 106 h 485"/>
                <a:gd name="T110" fmla="*/ 314 w 728"/>
                <a:gd name="T111" fmla="*/ 101 h 485"/>
                <a:gd name="T112" fmla="*/ 214 w 728"/>
                <a:gd name="T113" fmla="*/ 147 h 485"/>
                <a:gd name="T114" fmla="*/ 129 w 728"/>
                <a:gd name="T115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8" h="485">
                  <a:moveTo>
                    <a:pt x="549" y="346"/>
                  </a:moveTo>
                  <a:cubicBezTo>
                    <a:pt x="549" y="337"/>
                    <a:pt x="552" y="331"/>
                    <a:pt x="558" y="328"/>
                  </a:cubicBezTo>
                  <a:cubicBezTo>
                    <a:pt x="559" y="328"/>
                    <a:pt x="560" y="328"/>
                    <a:pt x="561" y="327"/>
                  </a:cubicBezTo>
                  <a:cubicBezTo>
                    <a:pt x="567" y="326"/>
                    <a:pt x="574" y="324"/>
                    <a:pt x="580" y="322"/>
                  </a:cubicBezTo>
                  <a:cubicBezTo>
                    <a:pt x="585" y="319"/>
                    <a:pt x="592" y="316"/>
                    <a:pt x="593" y="312"/>
                  </a:cubicBezTo>
                  <a:cubicBezTo>
                    <a:pt x="593" y="307"/>
                    <a:pt x="589" y="301"/>
                    <a:pt x="585" y="296"/>
                  </a:cubicBezTo>
                  <a:cubicBezTo>
                    <a:pt x="582" y="293"/>
                    <a:pt x="576" y="292"/>
                    <a:pt x="572" y="289"/>
                  </a:cubicBezTo>
                  <a:cubicBezTo>
                    <a:pt x="567" y="286"/>
                    <a:pt x="562" y="282"/>
                    <a:pt x="557" y="279"/>
                  </a:cubicBezTo>
                  <a:cubicBezTo>
                    <a:pt x="559" y="277"/>
                    <a:pt x="560" y="275"/>
                    <a:pt x="561" y="273"/>
                  </a:cubicBezTo>
                  <a:cubicBezTo>
                    <a:pt x="577" y="275"/>
                    <a:pt x="594" y="276"/>
                    <a:pt x="612" y="277"/>
                  </a:cubicBezTo>
                  <a:cubicBezTo>
                    <a:pt x="609" y="288"/>
                    <a:pt x="608" y="298"/>
                    <a:pt x="604" y="308"/>
                  </a:cubicBezTo>
                  <a:cubicBezTo>
                    <a:pt x="601" y="317"/>
                    <a:pt x="595" y="325"/>
                    <a:pt x="590" y="336"/>
                  </a:cubicBezTo>
                  <a:cubicBezTo>
                    <a:pt x="578" y="339"/>
                    <a:pt x="565" y="342"/>
                    <a:pt x="549" y="346"/>
                  </a:cubicBezTo>
                  <a:moveTo>
                    <a:pt x="156" y="267"/>
                  </a:moveTo>
                  <a:cubicBezTo>
                    <a:pt x="161" y="263"/>
                    <a:pt x="164" y="259"/>
                    <a:pt x="169" y="257"/>
                  </a:cubicBezTo>
                  <a:cubicBezTo>
                    <a:pt x="186" y="247"/>
                    <a:pt x="199" y="235"/>
                    <a:pt x="192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0" y="320"/>
                    <a:pt x="289" y="323"/>
                    <a:pt x="289" y="327"/>
                  </a:cubicBezTo>
                  <a:cubicBezTo>
                    <a:pt x="286" y="328"/>
                    <a:pt x="282" y="328"/>
                    <a:pt x="279" y="328"/>
                  </a:cubicBezTo>
                  <a:cubicBezTo>
                    <a:pt x="254" y="328"/>
                    <a:pt x="235" y="313"/>
                    <a:pt x="216" y="302"/>
                  </a:cubicBezTo>
                  <a:cubicBezTo>
                    <a:pt x="216" y="273"/>
                    <a:pt x="209" y="267"/>
                    <a:pt x="172" y="267"/>
                  </a:cubicBezTo>
                  <a:cubicBezTo>
                    <a:pt x="167" y="267"/>
                    <a:pt x="162" y="267"/>
                    <a:pt x="156" y="267"/>
                  </a:cubicBezTo>
                  <a:moveTo>
                    <a:pt x="34" y="326"/>
                  </a:moveTo>
                  <a:cubicBezTo>
                    <a:pt x="31" y="326"/>
                    <a:pt x="28" y="325"/>
                    <a:pt x="24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6" y="299"/>
                    <a:pt x="57" y="291"/>
                  </a:cubicBezTo>
                  <a:cubicBezTo>
                    <a:pt x="62" y="288"/>
                    <a:pt x="68" y="286"/>
                    <a:pt x="73" y="283"/>
                  </a:cubicBezTo>
                  <a:cubicBezTo>
                    <a:pt x="86" y="273"/>
                    <a:pt x="85" y="262"/>
                    <a:pt x="70" y="256"/>
                  </a:cubicBezTo>
                  <a:cubicBezTo>
                    <a:pt x="62" y="252"/>
                    <a:pt x="53" y="249"/>
                    <a:pt x="44" y="244"/>
                  </a:cubicBezTo>
                  <a:cubicBezTo>
                    <a:pt x="31" y="237"/>
                    <a:pt x="29" y="232"/>
                    <a:pt x="32" y="216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3" y="195"/>
                    <a:pt x="46" y="195"/>
                  </a:cubicBezTo>
                  <a:cubicBezTo>
                    <a:pt x="58" y="195"/>
                    <a:pt x="65" y="204"/>
                    <a:pt x="74" y="210"/>
                  </a:cubicBezTo>
                  <a:cubicBezTo>
                    <a:pt x="76" y="212"/>
                    <a:pt x="76" y="214"/>
                    <a:pt x="77" y="216"/>
                  </a:cubicBezTo>
                  <a:cubicBezTo>
                    <a:pt x="88" y="230"/>
                    <a:pt x="96" y="237"/>
                    <a:pt x="105" y="237"/>
                  </a:cubicBezTo>
                  <a:cubicBezTo>
                    <a:pt x="108" y="237"/>
                    <a:pt x="112" y="236"/>
                    <a:pt x="117" y="234"/>
                  </a:cubicBezTo>
                  <a:cubicBezTo>
                    <a:pt x="121" y="232"/>
                    <a:pt x="126" y="229"/>
                    <a:pt x="132" y="225"/>
                  </a:cubicBezTo>
                  <a:cubicBezTo>
                    <a:pt x="135" y="223"/>
                    <a:pt x="138" y="221"/>
                    <a:pt x="140" y="220"/>
                  </a:cubicBezTo>
                  <a:cubicBezTo>
                    <a:pt x="142" y="219"/>
                    <a:pt x="144" y="219"/>
                    <a:pt x="147" y="219"/>
                  </a:cubicBezTo>
                  <a:cubicBezTo>
                    <a:pt x="149" y="219"/>
                    <a:pt x="151" y="219"/>
                    <a:pt x="154" y="221"/>
                  </a:cubicBezTo>
                  <a:cubicBezTo>
                    <a:pt x="166" y="228"/>
                    <a:pt x="166" y="239"/>
                    <a:pt x="154" y="249"/>
                  </a:cubicBezTo>
                  <a:cubicBezTo>
                    <a:pt x="145" y="255"/>
                    <a:pt x="138" y="261"/>
                    <a:pt x="136" y="272"/>
                  </a:cubicBezTo>
                  <a:cubicBezTo>
                    <a:pt x="134" y="285"/>
                    <a:pt x="138" y="291"/>
                    <a:pt x="150" y="291"/>
                  </a:cubicBezTo>
                  <a:cubicBezTo>
                    <a:pt x="152" y="291"/>
                    <a:pt x="154" y="291"/>
                    <a:pt x="157" y="291"/>
                  </a:cubicBezTo>
                  <a:cubicBezTo>
                    <a:pt x="164" y="289"/>
                    <a:pt x="171" y="287"/>
                    <a:pt x="178" y="287"/>
                  </a:cubicBezTo>
                  <a:cubicBezTo>
                    <a:pt x="183" y="287"/>
                    <a:pt x="189" y="289"/>
                    <a:pt x="194" y="293"/>
                  </a:cubicBezTo>
                  <a:cubicBezTo>
                    <a:pt x="193" y="299"/>
                    <a:pt x="192" y="306"/>
                    <a:pt x="191" y="315"/>
                  </a:cubicBezTo>
                  <a:cubicBezTo>
                    <a:pt x="201" y="319"/>
                    <a:pt x="211" y="324"/>
                    <a:pt x="223" y="329"/>
                  </a:cubicBezTo>
                  <a:cubicBezTo>
                    <a:pt x="220" y="333"/>
                    <a:pt x="218" y="336"/>
                    <a:pt x="216" y="340"/>
                  </a:cubicBezTo>
                  <a:cubicBezTo>
                    <a:pt x="209" y="353"/>
                    <a:pt x="211" y="364"/>
                    <a:pt x="222" y="374"/>
                  </a:cubicBezTo>
                  <a:cubicBezTo>
                    <a:pt x="236" y="388"/>
                    <a:pt x="254" y="395"/>
                    <a:pt x="272" y="403"/>
                  </a:cubicBezTo>
                  <a:cubicBezTo>
                    <a:pt x="282" y="407"/>
                    <a:pt x="292" y="411"/>
                    <a:pt x="305" y="416"/>
                  </a:cubicBezTo>
                  <a:cubicBezTo>
                    <a:pt x="300" y="418"/>
                    <a:pt x="296" y="421"/>
                    <a:pt x="291" y="423"/>
                  </a:cubicBezTo>
                  <a:cubicBezTo>
                    <a:pt x="265" y="434"/>
                    <a:pt x="241" y="441"/>
                    <a:pt x="215" y="441"/>
                  </a:cubicBezTo>
                  <a:cubicBezTo>
                    <a:pt x="213" y="441"/>
                    <a:pt x="212" y="441"/>
                    <a:pt x="211" y="441"/>
                  </a:cubicBezTo>
                  <a:cubicBezTo>
                    <a:pt x="204" y="441"/>
                    <a:pt x="196" y="439"/>
                    <a:pt x="191" y="435"/>
                  </a:cubicBezTo>
                  <a:cubicBezTo>
                    <a:pt x="186" y="432"/>
                    <a:pt x="182" y="430"/>
                    <a:pt x="178" y="430"/>
                  </a:cubicBezTo>
                  <a:cubicBezTo>
                    <a:pt x="176" y="430"/>
                    <a:pt x="174" y="431"/>
                    <a:pt x="171" y="432"/>
                  </a:cubicBezTo>
                  <a:cubicBezTo>
                    <a:pt x="169" y="433"/>
                    <a:pt x="167" y="434"/>
                    <a:pt x="165" y="436"/>
                  </a:cubicBezTo>
                  <a:cubicBezTo>
                    <a:pt x="154" y="444"/>
                    <a:pt x="141" y="452"/>
                    <a:pt x="130" y="462"/>
                  </a:cubicBezTo>
                  <a:cubicBezTo>
                    <a:pt x="128" y="463"/>
                    <a:pt x="126" y="464"/>
                    <a:pt x="125" y="465"/>
                  </a:cubicBezTo>
                  <a:cubicBezTo>
                    <a:pt x="123" y="466"/>
                    <a:pt x="121" y="466"/>
                    <a:pt x="120" y="466"/>
                  </a:cubicBezTo>
                  <a:cubicBezTo>
                    <a:pt x="116" y="466"/>
                    <a:pt x="112" y="463"/>
                    <a:pt x="107" y="457"/>
                  </a:cubicBezTo>
                  <a:cubicBezTo>
                    <a:pt x="113" y="453"/>
                    <a:pt x="118" y="449"/>
                    <a:pt x="122" y="445"/>
                  </a:cubicBezTo>
                  <a:cubicBezTo>
                    <a:pt x="130" y="438"/>
                    <a:pt x="138" y="432"/>
                    <a:pt x="144" y="424"/>
                  </a:cubicBezTo>
                  <a:cubicBezTo>
                    <a:pt x="154" y="412"/>
                    <a:pt x="153" y="398"/>
                    <a:pt x="143" y="385"/>
                  </a:cubicBezTo>
                  <a:cubicBezTo>
                    <a:pt x="138" y="380"/>
                    <a:pt x="135" y="377"/>
                    <a:pt x="130" y="377"/>
                  </a:cubicBezTo>
                  <a:cubicBezTo>
                    <a:pt x="126" y="377"/>
                    <a:pt x="120" y="379"/>
                    <a:pt x="112" y="382"/>
                  </a:cubicBezTo>
                  <a:cubicBezTo>
                    <a:pt x="99" y="386"/>
                    <a:pt x="87" y="391"/>
                    <a:pt x="74" y="395"/>
                  </a:cubicBezTo>
                  <a:cubicBezTo>
                    <a:pt x="73" y="396"/>
                    <a:pt x="71" y="396"/>
                    <a:pt x="69" y="396"/>
                  </a:cubicBezTo>
                  <a:cubicBezTo>
                    <a:pt x="66" y="396"/>
                    <a:pt x="63" y="395"/>
                    <a:pt x="58" y="395"/>
                  </a:cubicBezTo>
                  <a:cubicBezTo>
                    <a:pt x="63" y="381"/>
                    <a:pt x="69" y="370"/>
                    <a:pt x="81" y="364"/>
                  </a:cubicBezTo>
                  <a:cubicBezTo>
                    <a:pt x="83" y="363"/>
                    <a:pt x="84" y="362"/>
                    <a:pt x="85" y="361"/>
                  </a:cubicBezTo>
                  <a:cubicBezTo>
                    <a:pt x="100" y="351"/>
                    <a:pt x="106" y="341"/>
                    <a:pt x="101" y="332"/>
                  </a:cubicBezTo>
                  <a:cubicBezTo>
                    <a:pt x="98" y="325"/>
                    <a:pt x="85" y="321"/>
                    <a:pt x="73" y="321"/>
                  </a:cubicBezTo>
                  <a:cubicBezTo>
                    <a:pt x="70" y="321"/>
                    <a:pt x="67" y="321"/>
                    <a:pt x="64" y="322"/>
                  </a:cubicBezTo>
                  <a:cubicBezTo>
                    <a:pt x="54" y="324"/>
                    <a:pt x="45" y="325"/>
                    <a:pt x="36" y="326"/>
                  </a:cubicBezTo>
                  <a:cubicBezTo>
                    <a:pt x="35" y="326"/>
                    <a:pt x="35" y="326"/>
                    <a:pt x="34" y="326"/>
                  </a:cubicBezTo>
                  <a:moveTo>
                    <a:pt x="208" y="191"/>
                  </a:moveTo>
                  <a:cubicBezTo>
                    <a:pt x="213" y="191"/>
                    <a:pt x="219" y="191"/>
                    <a:pt x="224" y="190"/>
                  </a:cubicBezTo>
                  <a:cubicBezTo>
                    <a:pt x="229" y="189"/>
                    <a:pt x="234" y="188"/>
                    <a:pt x="238" y="188"/>
                  </a:cubicBezTo>
                  <a:cubicBezTo>
                    <a:pt x="246" y="188"/>
                    <a:pt x="254" y="191"/>
                    <a:pt x="261" y="200"/>
                  </a:cubicBezTo>
                  <a:cubicBezTo>
                    <a:pt x="265" y="205"/>
                    <a:pt x="276" y="206"/>
                    <a:pt x="283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5" y="245"/>
                    <a:pt x="324" y="251"/>
                    <a:pt x="325" y="259"/>
                  </a:cubicBezTo>
                  <a:cubicBezTo>
                    <a:pt x="304" y="258"/>
                    <a:pt x="287" y="246"/>
                    <a:pt x="268" y="246"/>
                  </a:cubicBezTo>
                  <a:cubicBezTo>
                    <a:pt x="263" y="246"/>
                    <a:pt x="257" y="247"/>
                    <a:pt x="252" y="249"/>
                  </a:cubicBezTo>
                  <a:cubicBezTo>
                    <a:pt x="252" y="249"/>
                    <a:pt x="252" y="249"/>
                    <a:pt x="252" y="249"/>
                  </a:cubicBezTo>
                  <a:cubicBezTo>
                    <a:pt x="236" y="231"/>
                    <a:pt x="222" y="213"/>
                    <a:pt x="204" y="191"/>
                  </a:cubicBezTo>
                  <a:cubicBezTo>
                    <a:pt x="205" y="191"/>
                    <a:pt x="207" y="191"/>
                    <a:pt x="208" y="191"/>
                  </a:cubicBezTo>
                  <a:moveTo>
                    <a:pt x="631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1" y="198"/>
                    <a:pt x="642" y="198"/>
                    <a:pt x="643" y="197"/>
                  </a:cubicBezTo>
                  <a:cubicBezTo>
                    <a:pt x="645" y="192"/>
                    <a:pt x="647" y="186"/>
                    <a:pt x="650" y="179"/>
                  </a:cubicBezTo>
                  <a:cubicBezTo>
                    <a:pt x="665" y="189"/>
                    <a:pt x="665" y="191"/>
                    <a:pt x="659" y="230"/>
                  </a:cubicBezTo>
                  <a:cubicBezTo>
                    <a:pt x="663" y="235"/>
                    <a:pt x="667" y="236"/>
                    <a:pt x="672" y="236"/>
                  </a:cubicBezTo>
                  <a:cubicBezTo>
                    <a:pt x="676" y="236"/>
                    <a:pt x="681" y="235"/>
                    <a:pt x="685" y="234"/>
                  </a:cubicBezTo>
                  <a:cubicBezTo>
                    <a:pt x="687" y="234"/>
                    <a:pt x="689" y="234"/>
                    <a:pt x="691" y="234"/>
                  </a:cubicBezTo>
                  <a:cubicBezTo>
                    <a:pt x="702" y="234"/>
                    <a:pt x="707" y="240"/>
                    <a:pt x="708" y="253"/>
                  </a:cubicBezTo>
                  <a:cubicBezTo>
                    <a:pt x="708" y="259"/>
                    <a:pt x="706" y="264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5" y="268"/>
                    <a:pt x="678" y="270"/>
                    <a:pt x="671" y="273"/>
                  </a:cubicBezTo>
                  <a:cubicBezTo>
                    <a:pt x="660" y="278"/>
                    <a:pt x="651" y="286"/>
                    <a:pt x="643" y="295"/>
                  </a:cubicBezTo>
                  <a:cubicBezTo>
                    <a:pt x="637" y="301"/>
                    <a:pt x="636" y="310"/>
                    <a:pt x="631" y="322"/>
                  </a:cubicBezTo>
                  <a:cubicBezTo>
                    <a:pt x="630" y="323"/>
                    <a:pt x="625" y="325"/>
                    <a:pt x="617" y="328"/>
                  </a:cubicBezTo>
                  <a:cubicBezTo>
                    <a:pt x="625" y="304"/>
                    <a:pt x="623" y="283"/>
                    <a:pt x="638" y="266"/>
                  </a:cubicBezTo>
                  <a:cubicBezTo>
                    <a:pt x="637" y="251"/>
                    <a:pt x="640" y="234"/>
                    <a:pt x="627" y="221"/>
                  </a:cubicBezTo>
                  <a:cubicBezTo>
                    <a:pt x="622" y="217"/>
                    <a:pt x="618" y="212"/>
                    <a:pt x="614" y="208"/>
                  </a:cubicBezTo>
                  <a:cubicBezTo>
                    <a:pt x="615" y="204"/>
                    <a:pt x="618" y="202"/>
                    <a:pt x="620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29" y="200"/>
                    <a:pt x="630" y="200"/>
                    <a:pt x="630" y="200"/>
                  </a:cubicBezTo>
                  <a:cubicBezTo>
                    <a:pt x="631" y="200"/>
                    <a:pt x="631" y="200"/>
                    <a:pt x="631" y="200"/>
                  </a:cubicBezTo>
                  <a:moveTo>
                    <a:pt x="489" y="208"/>
                  </a:moveTo>
                  <a:cubicBezTo>
                    <a:pt x="492" y="208"/>
                    <a:pt x="496" y="208"/>
                    <a:pt x="499" y="207"/>
                  </a:cubicBezTo>
                  <a:cubicBezTo>
                    <a:pt x="501" y="207"/>
                    <a:pt x="502" y="206"/>
                    <a:pt x="503" y="206"/>
                  </a:cubicBezTo>
                  <a:cubicBezTo>
                    <a:pt x="511" y="203"/>
                    <a:pt x="511" y="194"/>
                    <a:pt x="511" y="186"/>
                  </a:cubicBezTo>
                  <a:cubicBezTo>
                    <a:pt x="511" y="167"/>
                    <a:pt x="519" y="151"/>
                    <a:pt x="539" y="142"/>
                  </a:cubicBezTo>
                  <a:cubicBezTo>
                    <a:pt x="548" y="146"/>
                    <a:pt x="549" y="153"/>
                    <a:pt x="547" y="160"/>
                  </a:cubicBezTo>
                  <a:cubicBezTo>
                    <a:pt x="545" y="169"/>
                    <a:pt x="541" y="179"/>
                    <a:pt x="538" y="188"/>
                  </a:cubicBezTo>
                  <a:cubicBezTo>
                    <a:pt x="536" y="193"/>
                    <a:pt x="534" y="199"/>
                    <a:pt x="533" y="204"/>
                  </a:cubicBezTo>
                  <a:cubicBezTo>
                    <a:pt x="531" y="220"/>
                    <a:pt x="533" y="225"/>
                    <a:pt x="546" y="225"/>
                  </a:cubicBezTo>
                  <a:cubicBezTo>
                    <a:pt x="549" y="225"/>
                    <a:pt x="552" y="225"/>
                    <a:pt x="556" y="225"/>
                  </a:cubicBezTo>
                  <a:cubicBezTo>
                    <a:pt x="563" y="224"/>
                    <a:pt x="571" y="224"/>
                    <a:pt x="578" y="223"/>
                  </a:cubicBezTo>
                  <a:cubicBezTo>
                    <a:pt x="580" y="222"/>
                    <a:pt x="582" y="222"/>
                    <a:pt x="584" y="222"/>
                  </a:cubicBezTo>
                  <a:cubicBezTo>
                    <a:pt x="596" y="222"/>
                    <a:pt x="604" y="229"/>
                    <a:pt x="610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3"/>
                    <a:pt x="609" y="254"/>
                    <a:pt x="607" y="255"/>
                  </a:cubicBezTo>
                  <a:cubicBezTo>
                    <a:pt x="605" y="257"/>
                    <a:pt x="602" y="257"/>
                    <a:pt x="599" y="257"/>
                  </a:cubicBezTo>
                  <a:cubicBezTo>
                    <a:pt x="599" y="257"/>
                    <a:pt x="599" y="257"/>
                    <a:pt x="599" y="257"/>
                  </a:cubicBezTo>
                  <a:cubicBezTo>
                    <a:pt x="589" y="257"/>
                    <a:pt x="580" y="256"/>
                    <a:pt x="571" y="253"/>
                  </a:cubicBezTo>
                  <a:cubicBezTo>
                    <a:pt x="568" y="253"/>
                    <a:pt x="565" y="252"/>
                    <a:pt x="562" y="252"/>
                  </a:cubicBezTo>
                  <a:cubicBezTo>
                    <a:pt x="558" y="252"/>
                    <a:pt x="555" y="253"/>
                    <a:pt x="551" y="255"/>
                  </a:cubicBezTo>
                  <a:cubicBezTo>
                    <a:pt x="542" y="259"/>
                    <a:pt x="536" y="269"/>
                    <a:pt x="540" y="283"/>
                  </a:cubicBezTo>
                  <a:cubicBezTo>
                    <a:pt x="542" y="292"/>
                    <a:pt x="548" y="301"/>
                    <a:pt x="552" y="308"/>
                  </a:cubicBezTo>
                  <a:cubicBezTo>
                    <a:pt x="544" y="322"/>
                    <a:pt x="537" y="335"/>
                    <a:pt x="529" y="348"/>
                  </a:cubicBezTo>
                  <a:cubicBezTo>
                    <a:pt x="527" y="351"/>
                    <a:pt x="524" y="354"/>
                    <a:pt x="521" y="356"/>
                  </a:cubicBezTo>
                  <a:cubicBezTo>
                    <a:pt x="520" y="356"/>
                    <a:pt x="520" y="356"/>
                    <a:pt x="519" y="356"/>
                  </a:cubicBezTo>
                  <a:cubicBezTo>
                    <a:pt x="491" y="363"/>
                    <a:pt x="463" y="370"/>
                    <a:pt x="435" y="376"/>
                  </a:cubicBezTo>
                  <a:cubicBezTo>
                    <a:pt x="433" y="365"/>
                    <a:pt x="431" y="355"/>
                    <a:pt x="429" y="345"/>
                  </a:cubicBezTo>
                  <a:cubicBezTo>
                    <a:pt x="426" y="333"/>
                    <a:pt x="418" y="328"/>
                    <a:pt x="406" y="325"/>
                  </a:cubicBezTo>
                  <a:cubicBezTo>
                    <a:pt x="378" y="320"/>
                    <a:pt x="373" y="310"/>
                    <a:pt x="389" y="283"/>
                  </a:cubicBezTo>
                  <a:cubicBezTo>
                    <a:pt x="405" y="288"/>
                    <a:pt x="422" y="292"/>
                    <a:pt x="438" y="297"/>
                  </a:cubicBezTo>
                  <a:cubicBezTo>
                    <a:pt x="444" y="299"/>
                    <a:pt x="449" y="300"/>
                    <a:pt x="454" y="300"/>
                  </a:cubicBezTo>
                  <a:cubicBezTo>
                    <a:pt x="458" y="300"/>
                    <a:pt x="461" y="299"/>
                    <a:pt x="464" y="298"/>
                  </a:cubicBezTo>
                  <a:cubicBezTo>
                    <a:pt x="467" y="297"/>
                    <a:pt x="470" y="294"/>
                    <a:pt x="473" y="291"/>
                  </a:cubicBezTo>
                  <a:cubicBezTo>
                    <a:pt x="482" y="279"/>
                    <a:pt x="484" y="267"/>
                    <a:pt x="475" y="255"/>
                  </a:cubicBezTo>
                  <a:cubicBezTo>
                    <a:pt x="468" y="246"/>
                    <a:pt x="460" y="238"/>
                    <a:pt x="452" y="231"/>
                  </a:cubicBezTo>
                  <a:cubicBezTo>
                    <a:pt x="445" y="224"/>
                    <a:pt x="436" y="218"/>
                    <a:pt x="429" y="211"/>
                  </a:cubicBezTo>
                  <a:cubicBezTo>
                    <a:pt x="410" y="194"/>
                    <a:pt x="408" y="179"/>
                    <a:pt x="427" y="153"/>
                  </a:cubicBezTo>
                  <a:cubicBezTo>
                    <a:pt x="436" y="162"/>
                    <a:pt x="444" y="170"/>
                    <a:pt x="452" y="178"/>
                  </a:cubicBezTo>
                  <a:cubicBezTo>
                    <a:pt x="458" y="184"/>
                    <a:pt x="465" y="191"/>
                    <a:pt x="470" y="199"/>
                  </a:cubicBezTo>
                  <a:cubicBezTo>
                    <a:pt x="475" y="206"/>
                    <a:pt x="482" y="208"/>
                    <a:pt x="489" y="208"/>
                  </a:cubicBezTo>
                  <a:moveTo>
                    <a:pt x="296" y="157"/>
                  </a:moveTo>
                  <a:cubicBezTo>
                    <a:pt x="297" y="157"/>
                    <a:pt x="297" y="157"/>
                    <a:pt x="298" y="157"/>
                  </a:cubicBezTo>
                  <a:cubicBezTo>
                    <a:pt x="306" y="157"/>
                    <a:pt x="313" y="156"/>
                    <a:pt x="319" y="154"/>
                  </a:cubicBezTo>
                  <a:cubicBezTo>
                    <a:pt x="330" y="148"/>
                    <a:pt x="336" y="138"/>
                    <a:pt x="337" y="121"/>
                  </a:cubicBezTo>
                  <a:cubicBezTo>
                    <a:pt x="337" y="108"/>
                    <a:pt x="336" y="95"/>
                    <a:pt x="336" y="79"/>
                  </a:cubicBezTo>
                  <a:cubicBezTo>
                    <a:pt x="350" y="83"/>
                    <a:pt x="356" y="89"/>
                    <a:pt x="357" y="100"/>
                  </a:cubicBezTo>
                  <a:cubicBezTo>
                    <a:pt x="357" y="105"/>
                    <a:pt x="358" y="110"/>
                    <a:pt x="359" y="115"/>
                  </a:cubicBezTo>
                  <a:cubicBezTo>
                    <a:pt x="361" y="127"/>
                    <a:pt x="364" y="132"/>
                    <a:pt x="372" y="132"/>
                  </a:cubicBezTo>
                  <a:cubicBezTo>
                    <a:pt x="376" y="132"/>
                    <a:pt x="380" y="131"/>
                    <a:pt x="386" y="130"/>
                  </a:cubicBezTo>
                  <a:cubicBezTo>
                    <a:pt x="396" y="127"/>
                    <a:pt x="405" y="123"/>
                    <a:pt x="415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4" y="117"/>
                    <a:pt x="437" y="121"/>
                    <a:pt x="442" y="134"/>
                  </a:cubicBezTo>
                  <a:cubicBezTo>
                    <a:pt x="440" y="135"/>
                    <a:pt x="437" y="136"/>
                    <a:pt x="435" y="136"/>
                  </a:cubicBezTo>
                  <a:cubicBezTo>
                    <a:pt x="435" y="136"/>
                    <a:pt x="435" y="136"/>
                    <a:pt x="435" y="136"/>
                  </a:cubicBezTo>
                  <a:cubicBezTo>
                    <a:pt x="432" y="136"/>
                    <a:pt x="430" y="136"/>
                    <a:pt x="428" y="136"/>
                  </a:cubicBezTo>
                  <a:cubicBezTo>
                    <a:pt x="423" y="136"/>
                    <a:pt x="419" y="137"/>
                    <a:pt x="415" y="138"/>
                  </a:cubicBezTo>
                  <a:cubicBezTo>
                    <a:pt x="408" y="142"/>
                    <a:pt x="402" y="149"/>
                    <a:pt x="399" y="158"/>
                  </a:cubicBezTo>
                  <a:cubicBezTo>
                    <a:pt x="386" y="188"/>
                    <a:pt x="392" y="208"/>
                    <a:pt x="416" y="230"/>
                  </a:cubicBezTo>
                  <a:cubicBezTo>
                    <a:pt x="426" y="238"/>
                    <a:pt x="436" y="246"/>
                    <a:pt x="446" y="254"/>
                  </a:cubicBezTo>
                  <a:cubicBezTo>
                    <a:pt x="454" y="259"/>
                    <a:pt x="458" y="266"/>
                    <a:pt x="453" y="277"/>
                  </a:cubicBezTo>
                  <a:cubicBezTo>
                    <a:pt x="428" y="271"/>
                    <a:pt x="404" y="266"/>
                    <a:pt x="378" y="260"/>
                  </a:cubicBezTo>
                  <a:cubicBezTo>
                    <a:pt x="393" y="231"/>
                    <a:pt x="391" y="200"/>
                    <a:pt x="380" y="169"/>
                  </a:cubicBezTo>
                  <a:cubicBezTo>
                    <a:pt x="378" y="164"/>
                    <a:pt x="373" y="160"/>
                    <a:pt x="369" y="155"/>
                  </a:cubicBezTo>
                  <a:cubicBezTo>
                    <a:pt x="367" y="156"/>
                    <a:pt x="366" y="156"/>
                    <a:pt x="364" y="156"/>
                  </a:cubicBezTo>
                  <a:cubicBezTo>
                    <a:pt x="363" y="161"/>
                    <a:pt x="360" y="166"/>
                    <a:pt x="361" y="170"/>
                  </a:cubicBezTo>
                  <a:cubicBezTo>
                    <a:pt x="362" y="179"/>
                    <a:pt x="365" y="188"/>
                    <a:pt x="367" y="197"/>
                  </a:cubicBezTo>
                  <a:cubicBezTo>
                    <a:pt x="372" y="221"/>
                    <a:pt x="366" y="243"/>
                    <a:pt x="352" y="264"/>
                  </a:cubicBezTo>
                  <a:cubicBezTo>
                    <a:pt x="334" y="291"/>
                    <a:pt x="329" y="321"/>
                    <a:pt x="328" y="352"/>
                  </a:cubicBezTo>
                  <a:cubicBezTo>
                    <a:pt x="328" y="368"/>
                    <a:pt x="335" y="381"/>
                    <a:pt x="348" y="390"/>
                  </a:cubicBezTo>
                  <a:cubicBezTo>
                    <a:pt x="350" y="390"/>
                    <a:pt x="352" y="390"/>
                    <a:pt x="354" y="389"/>
                  </a:cubicBezTo>
                  <a:cubicBezTo>
                    <a:pt x="361" y="386"/>
                    <a:pt x="360" y="379"/>
                    <a:pt x="357" y="372"/>
                  </a:cubicBezTo>
                  <a:cubicBezTo>
                    <a:pt x="352" y="356"/>
                    <a:pt x="347" y="340"/>
                    <a:pt x="354" y="320"/>
                  </a:cubicBezTo>
                  <a:cubicBezTo>
                    <a:pt x="364" y="333"/>
                    <a:pt x="375" y="342"/>
                    <a:pt x="392" y="345"/>
                  </a:cubicBezTo>
                  <a:cubicBezTo>
                    <a:pt x="407" y="347"/>
                    <a:pt x="414" y="369"/>
                    <a:pt x="408" y="383"/>
                  </a:cubicBezTo>
                  <a:cubicBezTo>
                    <a:pt x="407" y="387"/>
                    <a:pt x="404" y="390"/>
                    <a:pt x="400" y="391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1" y="397"/>
                    <a:pt x="372" y="400"/>
                  </a:cubicBezTo>
                  <a:cubicBezTo>
                    <a:pt x="365" y="403"/>
                    <a:pt x="357" y="402"/>
                    <a:pt x="350" y="405"/>
                  </a:cubicBezTo>
                  <a:cubicBezTo>
                    <a:pt x="348" y="406"/>
                    <a:pt x="347" y="407"/>
                    <a:pt x="346" y="407"/>
                  </a:cubicBezTo>
                  <a:cubicBezTo>
                    <a:pt x="345" y="408"/>
                    <a:pt x="344" y="409"/>
                    <a:pt x="343" y="409"/>
                  </a:cubicBezTo>
                  <a:cubicBezTo>
                    <a:pt x="341" y="410"/>
                    <a:pt x="340" y="410"/>
                    <a:pt x="338" y="410"/>
                  </a:cubicBezTo>
                  <a:cubicBezTo>
                    <a:pt x="333" y="410"/>
                    <a:pt x="329" y="408"/>
                    <a:pt x="324" y="405"/>
                  </a:cubicBezTo>
                  <a:cubicBezTo>
                    <a:pt x="307" y="395"/>
                    <a:pt x="287" y="388"/>
                    <a:pt x="269" y="379"/>
                  </a:cubicBezTo>
                  <a:cubicBezTo>
                    <a:pt x="258" y="373"/>
                    <a:pt x="248" y="367"/>
                    <a:pt x="238" y="360"/>
                  </a:cubicBezTo>
                  <a:cubicBezTo>
                    <a:pt x="235" y="358"/>
                    <a:pt x="234" y="351"/>
                    <a:pt x="236" y="347"/>
                  </a:cubicBezTo>
                  <a:cubicBezTo>
                    <a:pt x="236" y="346"/>
                    <a:pt x="237" y="345"/>
                    <a:pt x="239" y="345"/>
                  </a:cubicBezTo>
                  <a:cubicBezTo>
                    <a:pt x="241" y="344"/>
                    <a:pt x="244" y="343"/>
                    <a:pt x="246" y="343"/>
                  </a:cubicBezTo>
                  <a:cubicBezTo>
                    <a:pt x="246" y="343"/>
                    <a:pt x="247" y="343"/>
                    <a:pt x="247" y="343"/>
                  </a:cubicBezTo>
                  <a:cubicBezTo>
                    <a:pt x="252" y="343"/>
                    <a:pt x="258" y="346"/>
                    <a:pt x="264" y="346"/>
                  </a:cubicBezTo>
                  <a:cubicBezTo>
                    <a:pt x="268" y="347"/>
                    <a:pt x="272" y="347"/>
                    <a:pt x="277" y="347"/>
                  </a:cubicBezTo>
                  <a:cubicBezTo>
                    <a:pt x="284" y="347"/>
                    <a:pt x="291" y="346"/>
                    <a:pt x="298" y="344"/>
                  </a:cubicBezTo>
                  <a:cubicBezTo>
                    <a:pt x="299" y="344"/>
                    <a:pt x="300" y="343"/>
                    <a:pt x="301" y="343"/>
                  </a:cubicBezTo>
                  <a:cubicBezTo>
                    <a:pt x="316" y="336"/>
                    <a:pt x="319" y="321"/>
                    <a:pt x="310" y="308"/>
                  </a:cubicBezTo>
                  <a:cubicBezTo>
                    <a:pt x="303" y="299"/>
                    <a:pt x="293" y="291"/>
                    <a:pt x="285" y="283"/>
                  </a:cubicBezTo>
                  <a:cubicBezTo>
                    <a:pt x="280" y="278"/>
                    <a:pt x="275" y="275"/>
                    <a:pt x="269" y="270"/>
                  </a:cubicBezTo>
                  <a:cubicBezTo>
                    <a:pt x="270" y="270"/>
                    <a:pt x="271" y="269"/>
                    <a:pt x="272" y="269"/>
                  </a:cubicBezTo>
                  <a:cubicBezTo>
                    <a:pt x="274" y="268"/>
                    <a:pt x="277" y="267"/>
                    <a:pt x="279" y="267"/>
                  </a:cubicBezTo>
                  <a:cubicBezTo>
                    <a:pt x="285" y="267"/>
                    <a:pt x="290" y="271"/>
                    <a:pt x="295" y="274"/>
                  </a:cubicBezTo>
                  <a:cubicBezTo>
                    <a:pt x="301" y="276"/>
                    <a:pt x="307" y="278"/>
                    <a:pt x="313" y="278"/>
                  </a:cubicBezTo>
                  <a:cubicBezTo>
                    <a:pt x="318" y="278"/>
                    <a:pt x="324" y="277"/>
                    <a:pt x="329" y="274"/>
                  </a:cubicBezTo>
                  <a:cubicBezTo>
                    <a:pt x="330" y="274"/>
                    <a:pt x="331" y="273"/>
                    <a:pt x="331" y="273"/>
                  </a:cubicBezTo>
                  <a:cubicBezTo>
                    <a:pt x="350" y="264"/>
                    <a:pt x="355" y="245"/>
                    <a:pt x="344" y="229"/>
                  </a:cubicBezTo>
                  <a:cubicBezTo>
                    <a:pt x="332" y="209"/>
                    <a:pt x="315" y="195"/>
                    <a:pt x="292" y="187"/>
                  </a:cubicBezTo>
                  <a:cubicBezTo>
                    <a:pt x="279" y="183"/>
                    <a:pt x="268" y="173"/>
                    <a:pt x="257" y="166"/>
                  </a:cubicBezTo>
                  <a:cubicBezTo>
                    <a:pt x="257" y="164"/>
                    <a:pt x="257" y="163"/>
                    <a:pt x="257" y="161"/>
                  </a:cubicBezTo>
                  <a:cubicBezTo>
                    <a:pt x="263" y="160"/>
                    <a:pt x="269" y="158"/>
                    <a:pt x="275" y="158"/>
                  </a:cubicBezTo>
                  <a:cubicBezTo>
                    <a:pt x="279" y="157"/>
                    <a:pt x="282" y="157"/>
                    <a:pt x="285" y="157"/>
                  </a:cubicBezTo>
                  <a:cubicBezTo>
                    <a:pt x="287" y="157"/>
                    <a:pt x="289" y="157"/>
                    <a:pt x="291" y="157"/>
                  </a:cubicBezTo>
                  <a:cubicBezTo>
                    <a:pt x="292" y="157"/>
                    <a:pt x="294" y="157"/>
                    <a:pt x="296" y="157"/>
                  </a:cubicBezTo>
                  <a:moveTo>
                    <a:pt x="107" y="188"/>
                  </a:moveTo>
                  <a:cubicBezTo>
                    <a:pt x="102" y="188"/>
                    <a:pt x="98" y="186"/>
                    <a:pt x="96" y="182"/>
                  </a:cubicBezTo>
                  <a:cubicBezTo>
                    <a:pt x="93" y="175"/>
                    <a:pt x="90" y="166"/>
                    <a:pt x="100" y="161"/>
                  </a:cubicBezTo>
                  <a:cubicBezTo>
                    <a:pt x="104" y="158"/>
                    <a:pt x="109" y="156"/>
                    <a:pt x="114" y="154"/>
                  </a:cubicBezTo>
                  <a:cubicBezTo>
                    <a:pt x="118" y="152"/>
                    <a:pt x="123" y="150"/>
                    <a:pt x="127" y="148"/>
                  </a:cubicBezTo>
                  <a:cubicBezTo>
                    <a:pt x="129" y="148"/>
                    <a:pt x="131" y="147"/>
                    <a:pt x="132" y="146"/>
                  </a:cubicBezTo>
                  <a:cubicBezTo>
                    <a:pt x="150" y="138"/>
                    <a:pt x="151" y="128"/>
                    <a:pt x="140" y="110"/>
                  </a:cubicBezTo>
                  <a:cubicBezTo>
                    <a:pt x="129" y="92"/>
                    <a:pt x="117" y="73"/>
                    <a:pt x="116" y="51"/>
                  </a:cubicBezTo>
                  <a:cubicBezTo>
                    <a:pt x="115" y="45"/>
                    <a:pt x="116" y="38"/>
                    <a:pt x="119" y="33"/>
                  </a:cubicBezTo>
                  <a:cubicBezTo>
                    <a:pt x="121" y="30"/>
                    <a:pt x="124" y="28"/>
                    <a:pt x="126" y="26"/>
                  </a:cubicBezTo>
                  <a:cubicBezTo>
                    <a:pt x="128" y="26"/>
                    <a:pt x="129" y="25"/>
                    <a:pt x="131" y="25"/>
                  </a:cubicBezTo>
                  <a:cubicBezTo>
                    <a:pt x="135" y="25"/>
                    <a:pt x="139" y="28"/>
                    <a:pt x="142" y="33"/>
                  </a:cubicBezTo>
                  <a:cubicBezTo>
                    <a:pt x="147" y="41"/>
                    <a:pt x="150" y="50"/>
                    <a:pt x="153" y="59"/>
                  </a:cubicBezTo>
                  <a:cubicBezTo>
                    <a:pt x="156" y="69"/>
                    <a:pt x="156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7" y="104"/>
                    <a:pt x="181" y="103"/>
                    <a:pt x="185" y="101"/>
                  </a:cubicBezTo>
                  <a:cubicBezTo>
                    <a:pt x="185" y="101"/>
                    <a:pt x="186" y="101"/>
                    <a:pt x="186" y="101"/>
                  </a:cubicBezTo>
                  <a:cubicBezTo>
                    <a:pt x="188" y="100"/>
                    <a:pt x="191" y="98"/>
                    <a:pt x="193" y="96"/>
                  </a:cubicBezTo>
                  <a:cubicBezTo>
                    <a:pt x="198" y="93"/>
                    <a:pt x="201" y="90"/>
                    <a:pt x="205" y="89"/>
                  </a:cubicBezTo>
                  <a:cubicBezTo>
                    <a:pt x="207" y="88"/>
                    <a:pt x="209" y="87"/>
                    <a:pt x="211" y="87"/>
                  </a:cubicBezTo>
                  <a:cubicBezTo>
                    <a:pt x="217" y="87"/>
                    <a:pt x="222" y="92"/>
                    <a:pt x="232" y="102"/>
                  </a:cubicBezTo>
                  <a:cubicBezTo>
                    <a:pt x="224" y="111"/>
                    <a:pt x="217" y="120"/>
                    <a:pt x="207" y="127"/>
                  </a:cubicBezTo>
                  <a:cubicBezTo>
                    <a:pt x="196" y="134"/>
                    <a:pt x="190" y="146"/>
                    <a:pt x="181" y="158"/>
                  </a:cubicBezTo>
                  <a:cubicBezTo>
                    <a:pt x="177" y="150"/>
                    <a:pt x="172" y="140"/>
                    <a:pt x="167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3" y="131"/>
                    <a:pt x="161" y="131"/>
                    <a:pt x="159" y="132"/>
                  </a:cubicBezTo>
                  <a:cubicBezTo>
                    <a:pt x="154" y="134"/>
                    <a:pt x="155" y="139"/>
                    <a:pt x="157" y="145"/>
                  </a:cubicBezTo>
                  <a:cubicBezTo>
                    <a:pt x="166" y="164"/>
                    <a:pt x="174" y="182"/>
                    <a:pt x="182" y="201"/>
                  </a:cubicBezTo>
                  <a:cubicBezTo>
                    <a:pt x="181" y="202"/>
                    <a:pt x="180" y="202"/>
                    <a:pt x="179" y="203"/>
                  </a:cubicBezTo>
                  <a:cubicBezTo>
                    <a:pt x="176" y="199"/>
                    <a:pt x="174" y="195"/>
                    <a:pt x="171" y="191"/>
                  </a:cubicBezTo>
                  <a:cubicBezTo>
                    <a:pt x="165" y="179"/>
                    <a:pt x="157" y="173"/>
                    <a:pt x="148" y="173"/>
                  </a:cubicBezTo>
                  <a:cubicBezTo>
                    <a:pt x="143" y="173"/>
                    <a:pt x="139" y="174"/>
                    <a:pt x="133" y="176"/>
                  </a:cubicBezTo>
                  <a:cubicBezTo>
                    <a:pt x="132" y="177"/>
                    <a:pt x="130" y="178"/>
                    <a:pt x="129" y="179"/>
                  </a:cubicBezTo>
                  <a:cubicBezTo>
                    <a:pt x="125" y="181"/>
                    <a:pt x="121" y="184"/>
                    <a:pt x="117" y="186"/>
                  </a:cubicBezTo>
                  <a:cubicBezTo>
                    <a:pt x="116" y="186"/>
                    <a:pt x="116" y="186"/>
                    <a:pt x="115" y="186"/>
                  </a:cubicBezTo>
                  <a:cubicBezTo>
                    <a:pt x="113" y="187"/>
                    <a:pt x="109" y="188"/>
                    <a:pt x="107" y="188"/>
                  </a:cubicBezTo>
                  <a:moveTo>
                    <a:pt x="129" y="0"/>
                  </a:moveTo>
                  <a:cubicBezTo>
                    <a:pt x="127" y="0"/>
                    <a:pt x="125" y="1"/>
                    <a:pt x="124" y="2"/>
                  </a:cubicBezTo>
                  <a:cubicBezTo>
                    <a:pt x="95" y="15"/>
                    <a:pt x="91" y="44"/>
                    <a:pt x="101" y="73"/>
                  </a:cubicBezTo>
                  <a:cubicBezTo>
                    <a:pt x="107" y="91"/>
                    <a:pt x="114" y="108"/>
                    <a:pt x="122" y="126"/>
                  </a:cubicBezTo>
                  <a:cubicBezTo>
                    <a:pt x="99" y="140"/>
                    <a:pt x="70" y="146"/>
                    <a:pt x="69" y="178"/>
                  </a:cubicBezTo>
                  <a:cubicBezTo>
                    <a:pt x="59" y="176"/>
                    <a:pt x="52" y="174"/>
                    <a:pt x="46" y="174"/>
                  </a:cubicBezTo>
                  <a:cubicBezTo>
                    <a:pt x="42" y="174"/>
                    <a:pt x="39" y="175"/>
                    <a:pt x="36" y="176"/>
                  </a:cubicBezTo>
                  <a:cubicBezTo>
                    <a:pt x="28" y="180"/>
                    <a:pt x="24" y="188"/>
                    <a:pt x="18" y="203"/>
                  </a:cubicBezTo>
                  <a:cubicBezTo>
                    <a:pt x="16" y="210"/>
                    <a:pt x="13" y="217"/>
                    <a:pt x="12" y="224"/>
                  </a:cubicBezTo>
                  <a:cubicBezTo>
                    <a:pt x="9" y="241"/>
                    <a:pt x="14" y="251"/>
                    <a:pt x="30" y="260"/>
                  </a:cubicBezTo>
                  <a:cubicBezTo>
                    <a:pt x="38" y="263"/>
                    <a:pt x="45" y="267"/>
                    <a:pt x="54" y="272"/>
                  </a:cubicBezTo>
                  <a:cubicBezTo>
                    <a:pt x="38" y="284"/>
                    <a:pt x="25" y="295"/>
                    <a:pt x="12" y="305"/>
                  </a:cubicBezTo>
                  <a:cubicBezTo>
                    <a:pt x="0" y="316"/>
                    <a:pt x="0" y="325"/>
                    <a:pt x="12" y="335"/>
                  </a:cubicBezTo>
                  <a:cubicBezTo>
                    <a:pt x="21" y="342"/>
                    <a:pt x="30" y="345"/>
                    <a:pt x="39" y="345"/>
                  </a:cubicBezTo>
                  <a:cubicBezTo>
                    <a:pt x="44" y="345"/>
                    <a:pt x="48" y="344"/>
                    <a:pt x="53" y="343"/>
                  </a:cubicBezTo>
                  <a:cubicBezTo>
                    <a:pt x="60" y="341"/>
                    <a:pt x="67" y="340"/>
                    <a:pt x="73" y="339"/>
                  </a:cubicBezTo>
                  <a:cubicBezTo>
                    <a:pt x="62" y="354"/>
                    <a:pt x="49" y="368"/>
                    <a:pt x="41" y="383"/>
                  </a:cubicBezTo>
                  <a:cubicBezTo>
                    <a:pt x="31" y="399"/>
                    <a:pt x="37" y="410"/>
                    <a:pt x="56" y="413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8" y="414"/>
                    <a:pt x="75" y="412"/>
                    <a:pt x="81" y="410"/>
                  </a:cubicBezTo>
                  <a:cubicBezTo>
                    <a:pt x="95" y="407"/>
                    <a:pt x="109" y="401"/>
                    <a:pt x="124" y="396"/>
                  </a:cubicBezTo>
                  <a:cubicBezTo>
                    <a:pt x="129" y="409"/>
                    <a:pt x="127" y="417"/>
                    <a:pt x="118" y="424"/>
                  </a:cubicBezTo>
                  <a:cubicBezTo>
                    <a:pt x="110" y="430"/>
                    <a:pt x="104" y="438"/>
                    <a:pt x="96" y="445"/>
                  </a:cubicBezTo>
                  <a:cubicBezTo>
                    <a:pt x="87" y="452"/>
                    <a:pt x="85" y="461"/>
                    <a:pt x="90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5" y="485"/>
                    <a:pt x="118" y="485"/>
                    <a:pt x="120" y="484"/>
                  </a:cubicBezTo>
                  <a:cubicBezTo>
                    <a:pt x="122" y="483"/>
                    <a:pt x="124" y="482"/>
                    <a:pt x="125" y="482"/>
                  </a:cubicBezTo>
                  <a:cubicBezTo>
                    <a:pt x="133" y="478"/>
                    <a:pt x="141" y="473"/>
                    <a:pt x="147" y="467"/>
                  </a:cubicBezTo>
                  <a:cubicBezTo>
                    <a:pt x="153" y="461"/>
                    <a:pt x="158" y="456"/>
                    <a:pt x="164" y="454"/>
                  </a:cubicBezTo>
                  <a:cubicBezTo>
                    <a:pt x="167" y="452"/>
                    <a:pt x="170" y="452"/>
                    <a:pt x="174" y="452"/>
                  </a:cubicBezTo>
                  <a:cubicBezTo>
                    <a:pt x="178" y="452"/>
                    <a:pt x="184" y="453"/>
                    <a:pt x="190" y="456"/>
                  </a:cubicBezTo>
                  <a:cubicBezTo>
                    <a:pt x="197" y="459"/>
                    <a:pt x="203" y="461"/>
                    <a:pt x="209" y="461"/>
                  </a:cubicBezTo>
                  <a:cubicBezTo>
                    <a:pt x="215" y="461"/>
                    <a:pt x="222" y="459"/>
                    <a:pt x="228" y="458"/>
                  </a:cubicBezTo>
                  <a:cubicBezTo>
                    <a:pt x="258" y="449"/>
                    <a:pt x="288" y="441"/>
                    <a:pt x="318" y="432"/>
                  </a:cubicBezTo>
                  <a:cubicBezTo>
                    <a:pt x="361" y="418"/>
                    <a:pt x="404" y="405"/>
                    <a:pt x="447" y="392"/>
                  </a:cubicBezTo>
                  <a:cubicBezTo>
                    <a:pt x="450" y="391"/>
                    <a:pt x="452" y="389"/>
                    <a:pt x="455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6" y="345"/>
                    <a:pt x="652" y="338"/>
                  </a:cubicBezTo>
                  <a:cubicBezTo>
                    <a:pt x="655" y="337"/>
                    <a:pt x="657" y="337"/>
                    <a:pt x="659" y="336"/>
                  </a:cubicBezTo>
                  <a:cubicBezTo>
                    <a:pt x="672" y="330"/>
                    <a:pt x="677" y="319"/>
                    <a:pt x="672" y="304"/>
                  </a:cubicBezTo>
                  <a:cubicBezTo>
                    <a:pt x="669" y="296"/>
                    <a:pt x="671" y="292"/>
                    <a:pt x="677" y="289"/>
                  </a:cubicBezTo>
                  <a:cubicBezTo>
                    <a:pt x="678" y="289"/>
                    <a:pt x="678" y="289"/>
                    <a:pt x="679" y="289"/>
                  </a:cubicBezTo>
                  <a:cubicBezTo>
                    <a:pt x="684" y="287"/>
                    <a:pt x="690" y="286"/>
                    <a:pt x="696" y="286"/>
                  </a:cubicBezTo>
                  <a:cubicBezTo>
                    <a:pt x="702" y="286"/>
                    <a:pt x="707" y="285"/>
                    <a:pt x="712" y="283"/>
                  </a:cubicBezTo>
                  <a:cubicBezTo>
                    <a:pt x="722" y="278"/>
                    <a:pt x="728" y="269"/>
                    <a:pt x="728" y="256"/>
                  </a:cubicBezTo>
                  <a:cubicBezTo>
                    <a:pt x="728" y="249"/>
                    <a:pt x="727" y="242"/>
                    <a:pt x="725" y="235"/>
                  </a:cubicBezTo>
                  <a:cubicBezTo>
                    <a:pt x="721" y="219"/>
                    <a:pt x="718" y="217"/>
                    <a:pt x="699" y="216"/>
                  </a:cubicBezTo>
                  <a:cubicBezTo>
                    <a:pt x="694" y="216"/>
                    <a:pt x="689" y="215"/>
                    <a:pt x="684" y="215"/>
                  </a:cubicBezTo>
                  <a:cubicBezTo>
                    <a:pt x="684" y="210"/>
                    <a:pt x="682" y="206"/>
                    <a:pt x="684" y="203"/>
                  </a:cubicBezTo>
                  <a:cubicBezTo>
                    <a:pt x="689" y="191"/>
                    <a:pt x="681" y="181"/>
                    <a:pt x="676" y="172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3" y="162"/>
                    <a:pt x="649" y="163"/>
                    <a:pt x="646" y="164"/>
                  </a:cubicBezTo>
                  <a:cubicBezTo>
                    <a:pt x="642" y="166"/>
                    <a:pt x="637" y="169"/>
                    <a:pt x="634" y="173"/>
                  </a:cubicBezTo>
                  <a:cubicBezTo>
                    <a:pt x="630" y="178"/>
                    <a:pt x="625" y="182"/>
                    <a:pt x="619" y="186"/>
                  </a:cubicBezTo>
                  <a:cubicBezTo>
                    <a:pt x="612" y="190"/>
                    <a:pt x="605" y="193"/>
                    <a:pt x="598" y="197"/>
                  </a:cubicBezTo>
                  <a:cubicBezTo>
                    <a:pt x="596" y="197"/>
                    <a:pt x="595" y="198"/>
                    <a:pt x="593" y="199"/>
                  </a:cubicBezTo>
                  <a:cubicBezTo>
                    <a:pt x="586" y="202"/>
                    <a:pt x="579" y="203"/>
                    <a:pt x="572" y="203"/>
                  </a:cubicBezTo>
                  <a:cubicBezTo>
                    <a:pt x="565" y="203"/>
                    <a:pt x="559" y="202"/>
                    <a:pt x="551" y="200"/>
                  </a:cubicBezTo>
                  <a:cubicBezTo>
                    <a:pt x="555" y="193"/>
                    <a:pt x="557" y="186"/>
                    <a:pt x="560" y="180"/>
                  </a:cubicBezTo>
                  <a:cubicBezTo>
                    <a:pt x="568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7" y="118"/>
                    <a:pt x="534" y="119"/>
                    <a:pt x="530" y="120"/>
                  </a:cubicBezTo>
                  <a:cubicBezTo>
                    <a:pt x="526" y="122"/>
                    <a:pt x="522" y="125"/>
                    <a:pt x="518" y="129"/>
                  </a:cubicBezTo>
                  <a:cubicBezTo>
                    <a:pt x="508" y="139"/>
                    <a:pt x="501" y="151"/>
                    <a:pt x="492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7" y="162"/>
                    <a:pt x="460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4" y="109"/>
                    <a:pt x="452" y="94"/>
                    <a:pt x="432" y="94"/>
                  </a:cubicBezTo>
                  <a:cubicBezTo>
                    <a:pt x="426" y="94"/>
                    <a:pt x="419" y="96"/>
                    <a:pt x="411" y="100"/>
                  </a:cubicBezTo>
                  <a:cubicBezTo>
                    <a:pt x="410" y="100"/>
                    <a:pt x="409" y="100"/>
                    <a:pt x="408" y="101"/>
                  </a:cubicBezTo>
                  <a:cubicBezTo>
                    <a:pt x="406" y="102"/>
                    <a:pt x="404" y="103"/>
                    <a:pt x="401" y="104"/>
                  </a:cubicBezTo>
                  <a:cubicBezTo>
                    <a:pt x="397" y="106"/>
                    <a:pt x="392" y="108"/>
                    <a:pt x="387" y="108"/>
                  </a:cubicBezTo>
                  <a:cubicBezTo>
                    <a:pt x="385" y="108"/>
                    <a:pt x="382" y="107"/>
                    <a:pt x="379" y="106"/>
                  </a:cubicBezTo>
                  <a:cubicBezTo>
                    <a:pt x="378" y="97"/>
                    <a:pt x="377" y="89"/>
                    <a:pt x="375" y="81"/>
                  </a:cubicBezTo>
                  <a:cubicBezTo>
                    <a:pt x="372" y="65"/>
                    <a:pt x="361" y="56"/>
                    <a:pt x="344" y="56"/>
                  </a:cubicBezTo>
                  <a:cubicBezTo>
                    <a:pt x="340" y="56"/>
                    <a:pt x="337" y="57"/>
                    <a:pt x="334" y="57"/>
                  </a:cubicBezTo>
                  <a:cubicBezTo>
                    <a:pt x="330" y="58"/>
                    <a:pt x="328" y="59"/>
                    <a:pt x="325" y="60"/>
                  </a:cubicBezTo>
                  <a:cubicBezTo>
                    <a:pt x="315" y="64"/>
                    <a:pt x="311" y="74"/>
                    <a:pt x="313" y="91"/>
                  </a:cubicBezTo>
                  <a:cubicBezTo>
                    <a:pt x="313" y="94"/>
                    <a:pt x="314" y="98"/>
                    <a:pt x="314" y="101"/>
                  </a:cubicBezTo>
                  <a:cubicBezTo>
                    <a:pt x="315" y="123"/>
                    <a:pt x="316" y="132"/>
                    <a:pt x="307" y="136"/>
                  </a:cubicBezTo>
                  <a:cubicBezTo>
                    <a:pt x="302" y="138"/>
                    <a:pt x="293" y="139"/>
                    <a:pt x="278" y="139"/>
                  </a:cubicBezTo>
                  <a:cubicBezTo>
                    <a:pt x="269" y="139"/>
                    <a:pt x="262" y="140"/>
                    <a:pt x="256" y="143"/>
                  </a:cubicBezTo>
                  <a:cubicBezTo>
                    <a:pt x="247" y="147"/>
                    <a:pt x="240" y="153"/>
                    <a:pt x="233" y="162"/>
                  </a:cubicBezTo>
                  <a:cubicBezTo>
                    <a:pt x="231" y="165"/>
                    <a:pt x="229" y="169"/>
                    <a:pt x="226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7"/>
                    <a:pt x="233" y="130"/>
                    <a:pt x="242" y="121"/>
                  </a:cubicBezTo>
                  <a:cubicBezTo>
                    <a:pt x="257" y="107"/>
                    <a:pt x="256" y="92"/>
                    <a:pt x="242" y="79"/>
                  </a:cubicBezTo>
                  <a:cubicBezTo>
                    <a:pt x="234" y="72"/>
                    <a:pt x="226" y="68"/>
                    <a:pt x="216" y="68"/>
                  </a:cubicBezTo>
                  <a:cubicBezTo>
                    <a:pt x="214" y="68"/>
                    <a:pt x="212" y="68"/>
                    <a:pt x="210" y="68"/>
                  </a:cubicBezTo>
                  <a:cubicBezTo>
                    <a:pt x="199" y="71"/>
                    <a:pt x="188" y="75"/>
                    <a:pt x="175" y="79"/>
                  </a:cubicBezTo>
                  <a:cubicBezTo>
                    <a:pt x="175" y="44"/>
                    <a:pt x="166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9725026" y="825500"/>
              <a:ext cx="793750" cy="750888"/>
            </a:xfrm>
            <a:custGeom>
              <a:avLst/>
              <a:gdLst>
                <a:gd name="T0" fmla="*/ 47 w 1115"/>
                <a:gd name="T1" fmla="*/ 203 h 1055"/>
                <a:gd name="T2" fmla="*/ 110 w 1115"/>
                <a:gd name="T3" fmla="*/ 131 h 1055"/>
                <a:gd name="T4" fmla="*/ 115 w 1115"/>
                <a:gd name="T5" fmla="*/ 77 h 1055"/>
                <a:gd name="T6" fmla="*/ 340 w 1115"/>
                <a:gd name="T7" fmla="*/ 133 h 1055"/>
                <a:gd name="T8" fmla="*/ 604 w 1115"/>
                <a:gd name="T9" fmla="*/ 532 h 1055"/>
                <a:gd name="T10" fmla="*/ 839 w 1115"/>
                <a:gd name="T11" fmla="*/ 678 h 1055"/>
                <a:gd name="T12" fmla="*/ 1004 w 1115"/>
                <a:gd name="T13" fmla="*/ 472 h 1055"/>
                <a:gd name="T14" fmla="*/ 954 w 1115"/>
                <a:gd name="T15" fmla="*/ 322 h 1055"/>
                <a:gd name="T16" fmla="*/ 903 w 1115"/>
                <a:gd name="T17" fmla="*/ 226 h 1055"/>
                <a:gd name="T18" fmla="*/ 1017 w 1115"/>
                <a:gd name="T19" fmla="*/ 352 h 1055"/>
                <a:gd name="T20" fmla="*/ 1056 w 1115"/>
                <a:gd name="T21" fmla="*/ 573 h 1055"/>
                <a:gd name="T22" fmla="*/ 904 w 1115"/>
                <a:gd name="T23" fmla="*/ 822 h 1055"/>
                <a:gd name="T24" fmla="*/ 680 w 1115"/>
                <a:gd name="T25" fmla="*/ 982 h 1055"/>
                <a:gd name="T26" fmla="*/ 504 w 1115"/>
                <a:gd name="T27" fmla="*/ 963 h 1055"/>
                <a:gd name="T28" fmla="*/ 383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5 h 1055"/>
                <a:gd name="T36" fmla="*/ 668 w 1115"/>
                <a:gd name="T37" fmla="*/ 678 h 1055"/>
                <a:gd name="T38" fmla="*/ 233 w 1115"/>
                <a:gd name="T39" fmla="*/ 345 h 1055"/>
                <a:gd name="T40" fmla="*/ 185 w 1115"/>
                <a:gd name="T41" fmla="*/ 341 h 1055"/>
                <a:gd name="T42" fmla="*/ 91 w 1115"/>
                <a:gd name="T43" fmla="*/ 47 h 1055"/>
                <a:gd name="T44" fmla="*/ 169 w 1115"/>
                <a:gd name="T45" fmla="*/ 373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3 h 1055"/>
                <a:gd name="T62" fmla="*/ 479 w 1115"/>
                <a:gd name="T63" fmla="*/ 998 h 1055"/>
                <a:gd name="T64" fmla="*/ 604 w 1115"/>
                <a:gd name="T65" fmla="*/ 1025 h 1055"/>
                <a:gd name="T66" fmla="*/ 656 w 1115"/>
                <a:gd name="T67" fmla="*/ 1036 h 1055"/>
                <a:gd name="T68" fmla="*/ 801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2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6 h 1055"/>
                <a:gd name="T80" fmla="*/ 1058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5 w 1115"/>
                <a:gd name="T87" fmla="*/ 403 h 1055"/>
                <a:gd name="T88" fmla="*/ 884 w 1115"/>
                <a:gd name="T89" fmla="*/ 407 h 1055"/>
                <a:gd name="T90" fmla="*/ 898 w 1115"/>
                <a:gd name="T91" fmla="*/ 400 h 1055"/>
                <a:gd name="T92" fmla="*/ 954 w 1115"/>
                <a:gd name="T93" fmla="*/ 383 h 1055"/>
                <a:gd name="T94" fmla="*/ 934 w 1115"/>
                <a:gd name="T95" fmla="*/ 576 h 1055"/>
                <a:gd name="T96" fmla="*/ 770 w 1115"/>
                <a:gd name="T97" fmla="*/ 605 h 1055"/>
                <a:gd name="T98" fmla="*/ 598 w 1115"/>
                <a:gd name="T99" fmla="*/ 480 h 1055"/>
                <a:gd name="T100" fmla="*/ 354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5" y="341"/>
                  </a:moveTo>
                  <a:cubicBezTo>
                    <a:pt x="117" y="341"/>
                    <a:pt x="51" y="282"/>
                    <a:pt x="47" y="215"/>
                  </a:cubicBezTo>
                  <a:cubicBezTo>
                    <a:pt x="47" y="211"/>
                    <a:pt x="45" y="206"/>
                    <a:pt x="47" y="203"/>
                  </a:cubicBezTo>
                  <a:cubicBezTo>
                    <a:pt x="57" y="189"/>
                    <a:pt x="70" y="177"/>
                    <a:pt x="78" y="163"/>
                  </a:cubicBezTo>
                  <a:cubicBezTo>
                    <a:pt x="82" y="154"/>
                    <a:pt x="85" y="145"/>
                    <a:pt x="91" y="139"/>
                  </a:cubicBezTo>
                  <a:cubicBezTo>
                    <a:pt x="95" y="135"/>
                    <a:pt x="101" y="132"/>
                    <a:pt x="110" y="131"/>
                  </a:cubicBezTo>
                  <a:cubicBezTo>
                    <a:pt x="118" y="130"/>
                    <a:pt x="124" y="127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79"/>
                    <a:pt x="115" y="77"/>
                  </a:cubicBezTo>
                  <a:cubicBezTo>
                    <a:pt x="147" y="50"/>
                    <a:pt x="182" y="36"/>
                    <a:pt x="215" y="36"/>
                  </a:cubicBezTo>
                  <a:cubicBezTo>
                    <a:pt x="243" y="36"/>
                    <a:pt x="269" y="45"/>
                    <a:pt x="292" y="65"/>
                  </a:cubicBezTo>
                  <a:cubicBezTo>
                    <a:pt x="312" y="83"/>
                    <a:pt x="326" y="109"/>
                    <a:pt x="340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4"/>
                  </a:cubicBezTo>
                  <a:cubicBezTo>
                    <a:pt x="484" y="388"/>
                    <a:pt x="534" y="467"/>
                    <a:pt x="604" y="532"/>
                  </a:cubicBezTo>
                  <a:cubicBezTo>
                    <a:pt x="644" y="569"/>
                    <a:pt x="684" y="602"/>
                    <a:pt x="733" y="624"/>
                  </a:cubicBezTo>
                  <a:cubicBezTo>
                    <a:pt x="754" y="634"/>
                    <a:pt x="774" y="646"/>
                    <a:pt x="791" y="661"/>
                  </a:cubicBezTo>
                  <a:cubicBezTo>
                    <a:pt x="807" y="673"/>
                    <a:pt x="823" y="678"/>
                    <a:pt x="839" y="678"/>
                  </a:cubicBezTo>
                  <a:cubicBezTo>
                    <a:pt x="854" y="678"/>
                    <a:pt x="869" y="674"/>
                    <a:pt x="884" y="666"/>
                  </a:cubicBezTo>
                  <a:cubicBezTo>
                    <a:pt x="906" y="654"/>
                    <a:pt x="926" y="640"/>
                    <a:pt x="942" y="625"/>
                  </a:cubicBezTo>
                  <a:cubicBezTo>
                    <a:pt x="982" y="585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5"/>
                  </a:cubicBezTo>
                  <a:cubicBezTo>
                    <a:pt x="985" y="348"/>
                    <a:pt x="979" y="342"/>
                    <a:pt x="975" y="336"/>
                  </a:cubicBezTo>
                  <a:cubicBezTo>
                    <a:pt x="966" y="326"/>
                    <a:pt x="961" y="322"/>
                    <a:pt x="954" y="322"/>
                  </a:cubicBezTo>
                  <a:cubicBezTo>
                    <a:pt x="948" y="322"/>
                    <a:pt x="942" y="325"/>
                    <a:pt x="933" y="332"/>
                  </a:cubicBezTo>
                  <a:cubicBezTo>
                    <a:pt x="923" y="340"/>
                    <a:pt x="912" y="349"/>
                    <a:pt x="895" y="363"/>
                  </a:cubicBezTo>
                  <a:cubicBezTo>
                    <a:pt x="898" y="313"/>
                    <a:pt x="900" y="271"/>
                    <a:pt x="903" y="226"/>
                  </a:cubicBezTo>
                  <a:cubicBezTo>
                    <a:pt x="949" y="232"/>
                    <a:pt x="988" y="251"/>
                    <a:pt x="1026" y="281"/>
                  </a:cubicBezTo>
                  <a:cubicBezTo>
                    <a:pt x="1022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3" y="374"/>
                    <a:pt x="1048" y="395"/>
                    <a:pt x="1036" y="425"/>
                  </a:cubicBezTo>
                  <a:cubicBezTo>
                    <a:pt x="1034" y="429"/>
                    <a:pt x="1038" y="437"/>
                    <a:pt x="1042" y="442"/>
                  </a:cubicBezTo>
                  <a:cubicBezTo>
                    <a:pt x="1069" y="483"/>
                    <a:pt x="1072" y="527"/>
                    <a:pt x="1056" y="573"/>
                  </a:cubicBezTo>
                  <a:cubicBezTo>
                    <a:pt x="1047" y="598"/>
                    <a:pt x="1042" y="624"/>
                    <a:pt x="1031" y="649"/>
                  </a:cubicBezTo>
                  <a:cubicBezTo>
                    <a:pt x="1022" y="670"/>
                    <a:pt x="1009" y="691"/>
                    <a:pt x="994" y="710"/>
                  </a:cubicBezTo>
                  <a:cubicBezTo>
                    <a:pt x="965" y="749"/>
                    <a:pt x="936" y="787"/>
                    <a:pt x="904" y="822"/>
                  </a:cubicBezTo>
                  <a:cubicBezTo>
                    <a:pt x="885" y="843"/>
                    <a:pt x="865" y="862"/>
                    <a:pt x="845" y="882"/>
                  </a:cubicBezTo>
                  <a:cubicBezTo>
                    <a:pt x="824" y="902"/>
                    <a:pt x="803" y="922"/>
                    <a:pt x="782" y="942"/>
                  </a:cubicBezTo>
                  <a:cubicBezTo>
                    <a:pt x="754" y="968"/>
                    <a:pt x="717" y="977"/>
                    <a:pt x="680" y="982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1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8" y="1004"/>
                  </a:cubicBezTo>
                  <a:cubicBezTo>
                    <a:pt x="397" y="992"/>
                    <a:pt x="400" y="957"/>
                    <a:pt x="383" y="937"/>
                  </a:cubicBezTo>
                  <a:cubicBezTo>
                    <a:pt x="366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6" y="837"/>
                  </a:cubicBezTo>
                  <a:cubicBezTo>
                    <a:pt x="456" y="825"/>
                    <a:pt x="487" y="815"/>
                    <a:pt x="517" y="804"/>
                  </a:cubicBezTo>
                  <a:cubicBezTo>
                    <a:pt x="520" y="807"/>
                    <a:pt x="522" y="810"/>
                    <a:pt x="524" y="813"/>
                  </a:cubicBezTo>
                  <a:cubicBezTo>
                    <a:pt x="514" y="825"/>
                    <a:pt x="504" y="837"/>
                    <a:pt x="494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8" y="893"/>
                    <a:pt x="503" y="897"/>
                    <a:pt x="507" y="897"/>
                  </a:cubicBezTo>
                  <a:cubicBezTo>
                    <a:pt x="507" y="897"/>
                    <a:pt x="508" y="897"/>
                    <a:pt x="508" y="897"/>
                  </a:cubicBezTo>
                  <a:cubicBezTo>
                    <a:pt x="538" y="894"/>
                    <a:pt x="568" y="892"/>
                    <a:pt x="597" y="885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20" y="730"/>
                    <a:pt x="696" y="703"/>
                    <a:pt x="668" y="678"/>
                  </a:cubicBezTo>
                  <a:cubicBezTo>
                    <a:pt x="621" y="636"/>
                    <a:pt x="578" y="588"/>
                    <a:pt x="534" y="543"/>
                  </a:cubicBezTo>
                  <a:cubicBezTo>
                    <a:pt x="518" y="527"/>
                    <a:pt x="503" y="512"/>
                    <a:pt x="487" y="498"/>
                  </a:cubicBezTo>
                  <a:cubicBezTo>
                    <a:pt x="410" y="435"/>
                    <a:pt x="325" y="384"/>
                    <a:pt x="233" y="345"/>
                  </a:cubicBezTo>
                  <a:cubicBezTo>
                    <a:pt x="224" y="341"/>
                    <a:pt x="214" y="340"/>
                    <a:pt x="205" y="340"/>
                  </a:cubicBezTo>
                  <a:cubicBezTo>
                    <a:pt x="202" y="340"/>
                    <a:pt x="199" y="340"/>
                    <a:pt x="196" y="340"/>
                  </a:cubicBezTo>
                  <a:cubicBezTo>
                    <a:pt x="192" y="341"/>
                    <a:pt x="189" y="341"/>
                    <a:pt x="185" y="341"/>
                  </a:cubicBezTo>
                  <a:moveTo>
                    <a:pt x="203" y="0"/>
                  </a:moveTo>
                  <a:cubicBezTo>
                    <a:pt x="184" y="0"/>
                    <a:pt x="165" y="3"/>
                    <a:pt x="148" y="10"/>
                  </a:cubicBezTo>
                  <a:cubicBezTo>
                    <a:pt x="125" y="18"/>
                    <a:pt x="107" y="31"/>
                    <a:pt x="91" y="47"/>
                  </a:cubicBezTo>
                  <a:cubicBezTo>
                    <a:pt x="68" y="69"/>
                    <a:pt x="52" y="96"/>
                    <a:pt x="36" y="123"/>
                  </a:cubicBezTo>
                  <a:cubicBezTo>
                    <a:pt x="0" y="185"/>
                    <a:pt x="9" y="247"/>
                    <a:pt x="46" y="303"/>
                  </a:cubicBezTo>
                  <a:cubicBezTo>
                    <a:pt x="74" y="346"/>
                    <a:pt x="123" y="359"/>
                    <a:pt x="169" y="373"/>
                  </a:cubicBezTo>
                  <a:cubicBezTo>
                    <a:pt x="201" y="383"/>
                    <a:pt x="236" y="382"/>
                    <a:pt x="266" y="394"/>
                  </a:cubicBezTo>
                  <a:cubicBezTo>
                    <a:pt x="358" y="433"/>
                    <a:pt x="442" y="487"/>
                    <a:pt x="508" y="563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2"/>
                  </a:cubicBezTo>
                  <a:cubicBezTo>
                    <a:pt x="678" y="788"/>
                    <a:pt x="661" y="812"/>
                    <a:pt x="643" y="835"/>
                  </a:cubicBezTo>
                  <a:cubicBezTo>
                    <a:pt x="642" y="837"/>
                    <a:pt x="640" y="839"/>
                    <a:pt x="638" y="841"/>
                  </a:cubicBezTo>
                  <a:cubicBezTo>
                    <a:pt x="624" y="855"/>
                    <a:pt x="603" y="862"/>
                    <a:pt x="582" y="862"/>
                  </a:cubicBezTo>
                  <a:cubicBezTo>
                    <a:pt x="566" y="862"/>
                    <a:pt x="550" y="858"/>
                    <a:pt x="539" y="849"/>
                  </a:cubicBezTo>
                  <a:cubicBezTo>
                    <a:pt x="549" y="834"/>
                    <a:pt x="563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3"/>
                    <a:pt x="555" y="762"/>
                    <a:pt x="551" y="762"/>
                  </a:cubicBezTo>
                  <a:cubicBezTo>
                    <a:pt x="545" y="762"/>
                    <a:pt x="538" y="766"/>
                    <a:pt x="531" y="768"/>
                  </a:cubicBezTo>
                  <a:cubicBezTo>
                    <a:pt x="484" y="786"/>
                    <a:pt x="436" y="804"/>
                    <a:pt x="388" y="821"/>
                  </a:cubicBezTo>
                  <a:cubicBezTo>
                    <a:pt x="375" y="826"/>
                    <a:pt x="361" y="826"/>
                    <a:pt x="347" y="827"/>
                  </a:cubicBezTo>
                  <a:cubicBezTo>
                    <a:pt x="345" y="828"/>
                    <a:pt x="342" y="828"/>
                    <a:pt x="339" y="828"/>
                  </a:cubicBezTo>
                  <a:cubicBezTo>
                    <a:pt x="339" y="828"/>
                    <a:pt x="338" y="828"/>
                    <a:pt x="338" y="828"/>
                  </a:cubicBezTo>
                  <a:cubicBezTo>
                    <a:pt x="337" y="828"/>
                    <a:pt x="337" y="828"/>
                    <a:pt x="336" y="828"/>
                  </a:cubicBezTo>
                  <a:cubicBezTo>
                    <a:pt x="331" y="828"/>
                    <a:pt x="325" y="828"/>
                    <a:pt x="322" y="831"/>
                  </a:cubicBezTo>
                  <a:cubicBezTo>
                    <a:pt x="311" y="841"/>
                    <a:pt x="304" y="854"/>
                    <a:pt x="297" y="868"/>
                  </a:cubicBezTo>
                  <a:cubicBezTo>
                    <a:pt x="294" y="871"/>
                    <a:pt x="297" y="880"/>
                    <a:pt x="301" y="885"/>
                  </a:cubicBezTo>
                  <a:cubicBezTo>
                    <a:pt x="316" y="906"/>
                    <a:pt x="333" y="927"/>
                    <a:pt x="347" y="949"/>
                  </a:cubicBezTo>
                  <a:cubicBezTo>
                    <a:pt x="364" y="976"/>
                    <a:pt x="379" y="1004"/>
                    <a:pt x="393" y="1032"/>
                  </a:cubicBezTo>
                  <a:cubicBezTo>
                    <a:pt x="401" y="1049"/>
                    <a:pt x="407" y="1055"/>
                    <a:pt x="420" y="1055"/>
                  </a:cubicBezTo>
                  <a:cubicBezTo>
                    <a:pt x="424" y="1055"/>
                    <a:pt x="428" y="1055"/>
                    <a:pt x="434" y="1053"/>
                  </a:cubicBezTo>
                  <a:cubicBezTo>
                    <a:pt x="444" y="1052"/>
                    <a:pt x="450" y="1048"/>
                    <a:pt x="456" y="1043"/>
                  </a:cubicBezTo>
                  <a:cubicBezTo>
                    <a:pt x="462" y="1037"/>
                    <a:pt x="466" y="1028"/>
                    <a:pt x="470" y="1018"/>
                  </a:cubicBezTo>
                  <a:cubicBezTo>
                    <a:pt x="473" y="1008"/>
                    <a:pt x="475" y="1002"/>
                    <a:pt x="479" y="998"/>
                  </a:cubicBezTo>
                  <a:cubicBezTo>
                    <a:pt x="482" y="996"/>
                    <a:pt x="485" y="994"/>
                    <a:pt x="490" y="994"/>
                  </a:cubicBezTo>
                  <a:cubicBezTo>
                    <a:pt x="494" y="994"/>
                    <a:pt x="499" y="995"/>
                    <a:pt x="505" y="997"/>
                  </a:cubicBezTo>
                  <a:cubicBezTo>
                    <a:pt x="537" y="1005"/>
                    <a:pt x="567" y="1014"/>
                    <a:pt x="604" y="1025"/>
                  </a:cubicBezTo>
                  <a:cubicBezTo>
                    <a:pt x="600" y="1027"/>
                    <a:pt x="597" y="1028"/>
                    <a:pt x="594" y="1029"/>
                  </a:cubicBezTo>
                  <a:cubicBezTo>
                    <a:pt x="611" y="1034"/>
                    <a:pt x="628" y="1036"/>
                    <a:pt x="645" y="1036"/>
                  </a:cubicBezTo>
                  <a:cubicBezTo>
                    <a:pt x="649" y="1036"/>
                    <a:pt x="652" y="1036"/>
                    <a:pt x="656" y="1036"/>
                  </a:cubicBezTo>
                  <a:cubicBezTo>
                    <a:pt x="703" y="1022"/>
                    <a:pt x="752" y="995"/>
                    <a:pt x="796" y="967"/>
                  </a:cubicBezTo>
                  <a:cubicBezTo>
                    <a:pt x="798" y="965"/>
                    <a:pt x="799" y="963"/>
                    <a:pt x="801" y="961"/>
                  </a:cubicBezTo>
                  <a:cubicBezTo>
                    <a:pt x="801" y="961"/>
                    <a:pt x="801" y="961"/>
                    <a:pt x="801" y="961"/>
                  </a:cubicBezTo>
                  <a:cubicBezTo>
                    <a:pt x="851" y="912"/>
                    <a:pt x="902" y="864"/>
                    <a:pt x="952" y="815"/>
                  </a:cubicBezTo>
                  <a:cubicBezTo>
                    <a:pt x="956" y="811"/>
                    <a:pt x="959" y="808"/>
                    <a:pt x="963" y="805"/>
                  </a:cubicBezTo>
                  <a:cubicBezTo>
                    <a:pt x="964" y="801"/>
                    <a:pt x="966" y="798"/>
                    <a:pt x="967" y="795"/>
                  </a:cubicBezTo>
                  <a:cubicBezTo>
                    <a:pt x="968" y="793"/>
                    <a:pt x="970" y="791"/>
                    <a:pt x="971" y="789"/>
                  </a:cubicBezTo>
                  <a:cubicBezTo>
                    <a:pt x="972" y="788"/>
                    <a:pt x="973" y="787"/>
                    <a:pt x="974" y="786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80" y="781"/>
                  </a:cubicBezTo>
                  <a:cubicBezTo>
                    <a:pt x="998" y="758"/>
                    <a:pt x="1018" y="737"/>
                    <a:pt x="1032" y="712"/>
                  </a:cubicBezTo>
                  <a:cubicBezTo>
                    <a:pt x="1051" y="679"/>
                    <a:pt x="1068" y="645"/>
                    <a:pt x="1082" y="610"/>
                  </a:cubicBezTo>
                  <a:cubicBezTo>
                    <a:pt x="1097" y="568"/>
                    <a:pt x="1115" y="526"/>
                    <a:pt x="1094" y="480"/>
                  </a:cubicBezTo>
                  <a:cubicBezTo>
                    <a:pt x="1092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6"/>
                  </a:cubicBezTo>
                  <a:cubicBezTo>
                    <a:pt x="1061" y="326"/>
                    <a:pt x="1072" y="317"/>
                    <a:pt x="1083" y="309"/>
                  </a:cubicBezTo>
                  <a:cubicBezTo>
                    <a:pt x="1084" y="308"/>
                    <a:pt x="1084" y="307"/>
                    <a:pt x="1085" y="306"/>
                  </a:cubicBezTo>
                  <a:cubicBezTo>
                    <a:pt x="1103" y="289"/>
                    <a:pt x="1099" y="264"/>
                    <a:pt x="1076" y="253"/>
                  </a:cubicBezTo>
                  <a:cubicBezTo>
                    <a:pt x="1071" y="251"/>
                    <a:pt x="1065" y="249"/>
                    <a:pt x="1059" y="249"/>
                  </a:cubicBezTo>
                  <a:cubicBezTo>
                    <a:pt x="1059" y="249"/>
                    <a:pt x="1058" y="249"/>
                    <a:pt x="1058" y="249"/>
                  </a:cubicBezTo>
                  <a:cubicBezTo>
                    <a:pt x="1056" y="249"/>
                    <a:pt x="1054" y="249"/>
                    <a:pt x="1052" y="249"/>
                  </a:cubicBezTo>
                  <a:cubicBezTo>
                    <a:pt x="1026" y="249"/>
                    <a:pt x="1004" y="239"/>
                    <a:pt x="983" y="224"/>
                  </a:cubicBezTo>
                  <a:cubicBezTo>
                    <a:pt x="965" y="213"/>
                    <a:pt x="945" y="204"/>
                    <a:pt x="926" y="192"/>
                  </a:cubicBezTo>
                  <a:cubicBezTo>
                    <a:pt x="920" y="188"/>
                    <a:pt x="915" y="186"/>
                    <a:pt x="909" y="186"/>
                  </a:cubicBezTo>
                  <a:cubicBezTo>
                    <a:pt x="902" y="186"/>
                    <a:pt x="896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2" y="208"/>
                    <a:pt x="870" y="216"/>
                    <a:pt x="872" y="228"/>
                  </a:cubicBezTo>
                  <a:cubicBezTo>
                    <a:pt x="881" y="278"/>
                    <a:pt x="876" y="327"/>
                    <a:pt x="850" y="372"/>
                  </a:cubicBezTo>
                  <a:cubicBezTo>
                    <a:pt x="846" y="380"/>
                    <a:pt x="849" y="397"/>
                    <a:pt x="855" y="403"/>
                  </a:cubicBezTo>
                  <a:cubicBezTo>
                    <a:pt x="859" y="407"/>
                    <a:pt x="867" y="407"/>
                    <a:pt x="875" y="407"/>
                  </a:cubicBezTo>
                  <a:cubicBezTo>
                    <a:pt x="876" y="407"/>
                    <a:pt x="878" y="407"/>
                    <a:pt x="880" y="407"/>
                  </a:cubicBezTo>
                  <a:cubicBezTo>
                    <a:pt x="881" y="407"/>
                    <a:pt x="883" y="407"/>
                    <a:pt x="884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90" y="407"/>
                    <a:pt x="895" y="404"/>
                    <a:pt x="898" y="400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9" y="400"/>
                    <a:pt x="899" y="400"/>
                    <a:pt x="899" y="400"/>
                  </a:cubicBezTo>
                  <a:cubicBezTo>
                    <a:pt x="914" y="385"/>
                    <a:pt x="933" y="383"/>
                    <a:pt x="954" y="383"/>
                  </a:cubicBezTo>
                  <a:cubicBezTo>
                    <a:pt x="955" y="383"/>
                    <a:pt x="956" y="383"/>
                    <a:pt x="957" y="383"/>
                  </a:cubicBezTo>
                  <a:cubicBezTo>
                    <a:pt x="961" y="391"/>
                    <a:pt x="967" y="398"/>
                    <a:pt x="968" y="406"/>
                  </a:cubicBezTo>
                  <a:cubicBezTo>
                    <a:pt x="979" y="467"/>
                    <a:pt x="977" y="524"/>
                    <a:pt x="934" y="576"/>
                  </a:cubicBezTo>
                  <a:cubicBezTo>
                    <a:pt x="930" y="581"/>
                    <a:pt x="925" y="586"/>
                    <a:pt x="920" y="591"/>
                  </a:cubicBezTo>
                  <a:cubicBezTo>
                    <a:pt x="896" y="615"/>
                    <a:pt x="867" y="627"/>
                    <a:pt x="837" y="627"/>
                  </a:cubicBezTo>
                  <a:cubicBezTo>
                    <a:pt x="815" y="627"/>
                    <a:pt x="792" y="620"/>
                    <a:pt x="770" y="605"/>
                  </a:cubicBezTo>
                  <a:cubicBezTo>
                    <a:pt x="758" y="597"/>
                    <a:pt x="748" y="588"/>
                    <a:pt x="737" y="580"/>
                  </a:cubicBezTo>
                  <a:cubicBezTo>
                    <a:pt x="712" y="562"/>
                    <a:pt x="687" y="544"/>
                    <a:pt x="662" y="526"/>
                  </a:cubicBezTo>
                  <a:cubicBezTo>
                    <a:pt x="641" y="511"/>
                    <a:pt x="616" y="499"/>
                    <a:pt x="598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1" y="276"/>
                    <a:pt x="415" y="228"/>
                  </a:cubicBezTo>
                  <a:cubicBezTo>
                    <a:pt x="392" y="187"/>
                    <a:pt x="375" y="143"/>
                    <a:pt x="354" y="101"/>
                  </a:cubicBezTo>
                  <a:cubicBezTo>
                    <a:pt x="343" y="80"/>
                    <a:pt x="328" y="60"/>
                    <a:pt x="312" y="42"/>
                  </a:cubicBezTo>
                  <a:cubicBezTo>
                    <a:pt x="286" y="15"/>
                    <a:pt x="244" y="0"/>
                    <a:pt x="2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5319713" y="1055687"/>
              <a:ext cx="300038" cy="360363"/>
            </a:xfrm>
            <a:custGeom>
              <a:avLst/>
              <a:gdLst>
                <a:gd name="T0" fmla="*/ 201 w 421"/>
                <a:gd name="T1" fmla="*/ 435 h 505"/>
                <a:gd name="T2" fmla="*/ 295 w 421"/>
                <a:gd name="T3" fmla="*/ 297 h 505"/>
                <a:gd name="T4" fmla="*/ 348 w 421"/>
                <a:gd name="T5" fmla="*/ 284 h 505"/>
                <a:gd name="T6" fmla="*/ 292 w 421"/>
                <a:gd name="T7" fmla="*/ 362 h 505"/>
                <a:gd name="T8" fmla="*/ 205 w 421"/>
                <a:gd name="T9" fmla="*/ 438 h 505"/>
                <a:gd name="T10" fmla="*/ 137 w 421"/>
                <a:gd name="T11" fmla="*/ 404 h 505"/>
                <a:gd name="T12" fmla="*/ 125 w 421"/>
                <a:gd name="T13" fmla="*/ 323 h 505"/>
                <a:gd name="T14" fmla="*/ 68 w 421"/>
                <a:gd name="T15" fmla="*/ 254 h 505"/>
                <a:gd name="T16" fmla="*/ 30 w 421"/>
                <a:gd name="T17" fmla="*/ 247 h 505"/>
                <a:gd name="T18" fmla="*/ 30 w 421"/>
                <a:gd name="T19" fmla="*/ 221 h 505"/>
                <a:gd name="T20" fmla="*/ 85 w 421"/>
                <a:gd name="T21" fmla="*/ 205 h 505"/>
                <a:gd name="T22" fmla="*/ 160 w 421"/>
                <a:gd name="T23" fmla="*/ 312 h 505"/>
                <a:gd name="T24" fmla="*/ 138 w 421"/>
                <a:gd name="T25" fmla="*/ 420 h 505"/>
                <a:gd name="T26" fmla="*/ 171 w 421"/>
                <a:gd name="T27" fmla="*/ 426 h 505"/>
                <a:gd name="T28" fmla="*/ 204 w 421"/>
                <a:gd name="T29" fmla="*/ 325 h 505"/>
                <a:gd name="T30" fmla="*/ 279 w 421"/>
                <a:gd name="T31" fmla="*/ 202 h 505"/>
                <a:gd name="T32" fmla="*/ 381 w 421"/>
                <a:gd name="T33" fmla="*/ 103 h 505"/>
                <a:gd name="T34" fmla="*/ 391 w 421"/>
                <a:gd name="T35" fmla="*/ 143 h 505"/>
                <a:gd name="T36" fmla="*/ 240 w 421"/>
                <a:gd name="T37" fmla="*/ 325 h 505"/>
                <a:gd name="T38" fmla="*/ 207 w 421"/>
                <a:gd name="T39" fmla="*/ 370 h 505"/>
                <a:gd name="T40" fmla="*/ 175 w 421"/>
                <a:gd name="T41" fmla="*/ 426 h 505"/>
                <a:gd name="T42" fmla="*/ 178 w 421"/>
                <a:gd name="T43" fmla="*/ 332 h 505"/>
                <a:gd name="T44" fmla="*/ 192 w 421"/>
                <a:gd name="T45" fmla="*/ 87 h 505"/>
                <a:gd name="T46" fmla="*/ 207 w 421"/>
                <a:gd name="T47" fmla="*/ 22 h 505"/>
                <a:gd name="T48" fmla="*/ 212 w 421"/>
                <a:gd name="T49" fmla="*/ 25 h 505"/>
                <a:gd name="T50" fmla="*/ 250 w 421"/>
                <a:gd name="T51" fmla="*/ 97 h 505"/>
                <a:gd name="T52" fmla="*/ 224 w 421"/>
                <a:gd name="T53" fmla="*/ 227 h 505"/>
                <a:gd name="T54" fmla="*/ 180 w 421"/>
                <a:gd name="T55" fmla="*/ 339 h 505"/>
                <a:gd name="T56" fmla="*/ 177 w 421"/>
                <a:gd name="T57" fmla="*/ 29 h 505"/>
                <a:gd name="T58" fmla="*/ 170 w 421"/>
                <a:gd name="T59" fmla="*/ 235 h 505"/>
                <a:gd name="T60" fmla="*/ 153 w 421"/>
                <a:gd name="T61" fmla="*/ 226 h 505"/>
                <a:gd name="T62" fmla="*/ 85 w 421"/>
                <a:gd name="T63" fmla="*/ 186 h 505"/>
                <a:gd name="T64" fmla="*/ 1 w 421"/>
                <a:gd name="T65" fmla="*/ 228 h 505"/>
                <a:gd name="T66" fmla="*/ 19 w 421"/>
                <a:gd name="T67" fmla="*/ 264 h 505"/>
                <a:gd name="T68" fmla="*/ 41 w 421"/>
                <a:gd name="T69" fmla="*/ 269 h 505"/>
                <a:gd name="T70" fmla="*/ 76 w 421"/>
                <a:gd name="T71" fmla="*/ 275 h 505"/>
                <a:gd name="T72" fmla="*/ 118 w 421"/>
                <a:gd name="T73" fmla="*/ 391 h 505"/>
                <a:gd name="T74" fmla="*/ 90 w 421"/>
                <a:gd name="T75" fmla="*/ 441 h 505"/>
                <a:gd name="T76" fmla="*/ 110 w 421"/>
                <a:gd name="T77" fmla="*/ 470 h 505"/>
                <a:gd name="T78" fmla="*/ 134 w 421"/>
                <a:gd name="T79" fmla="*/ 484 h 505"/>
                <a:gd name="T80" fmla="*/ 192 w 421"/>
                <a:gd name="T81" fmla="*/ 505 h 505"/>
                <a:gd name="T82" fmla="*/ 216 w 421"/>
                <a:gd name="T83" fmla="*/ 454 h 505"/>
                <a:gd name="T84" fmla="*/ 299 w 421"/>
                <a:gd name="T85" fmla="*/ 381 h 505"/>
                <a:gd name="T86" fmla="*/ 368 w 421"/>
                <a:gd name="T87" fmla="*/ 285 h 505"/>
                <a:gd name="T88" fmla="*/ 344 w 421"/>
                <a:gd name="T89" fmla="*/ 263 h 505"/>
                <a:gd name="T90" fmla="*/ 321 w 421"/>
                <a:gd name="T91" fmla="*/ 266 h 505"/>
                <a:gd name="T92" fmla="*/ 408 w 421"/>
                <a:gd name="T93" fmla="*/ 154 h 505"/>
                <a:gd name="T94" fmla="*/ 401 w 421"/>
                <a:gd name="T95" fmla="*/ 87 h 505"/>
                <a:gd name="T96" fmla="*/ 379 w 421"/>
                <a:gd name="T97" fmla="*/ 80 h 505"/>
                <a:gd name="T98" fmla="*/ 309 w 421"/>
                <a:gd name="T99" fmla="*/ 138 h 505"/>
                <a:gd name="T100" fmla="*/ 263 w 421"/>
                <a:gd name="T101" fmla="*/ 184 h 505"/>
                <a:gd name="T102" fmla="*/ 247 w 421"/>
                <a:gd name="T103" fmla="*/ 28 h 505"/>
                <a:gd name="T104" fmla="*/ 224 w 421"/>
                <a:gd name="T105" fmla="*/ 3 h 505"/>
                <a:gd name="T106" fmla="*/ 206 w 421"/>
                <a:gd name="T10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1" h="505">
                  <a:moveTo>
                    <a:pt x="205" y="438"/>
                  </a:moveTo>
                  <a:cubicBezTo>
                    <a:pt x="203" y="437"/>
                    <a:pt x="202" y="436"/>
                    <a:pt x="201" y="435"/>
                  </a:cubicBezTo>
                  <a:cubicBezTo>
                    <a:pt x="217" y="399"/>
                    <a:pt x="234" y="364"/>
                    <a:pt x="258" y="333"/>
                  </a:cubicBezTo>
                  <a:cubicBezTo>
                    <a:pt x="269" y="319"/>
                    <a:pt x="282" y="307"/>
                    <a:pt x="295" y="297"/>
                  </a:cubicBezTo>
                  <a:cubicBezTo>
                    <a:pt x="308" y="286"/>
                    <a:pt x="324" y="284"/>
                    <a:pt x="340" y="284"/>
                  </a:cubicBezTo>
                  <a:cubicBezTo>
                    <a:pt x="343" y="284"/>
                    <a:pt x="345" y="284"/>
                    <a:pt x="348" y="284"/>
                  </a:cubicBezTo>
                  <a:cubicBezTo>
                    <a:pt x="349" y="299"/>
                    <a:pt x="346" y="312"/>
                    <a:pt x="337" y="321"/>
                  </a:cubicBezTo>
                  <a:cubicBezTo>
                    <a:pt x="322" y="336"/>
                    <a:pt x="308" y="350"/>
                    <a:pt x="292" y="362"/>
                  </a:cubicBezTo>
                  <a:cubicBezTo>
                    <a:pt x="268" y="382"/>
                    <a:pt x="240" y="398"/>
                    <a:pt x="220" y="423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8" y="420"/>
                  </a:moveTo>
                  <a:cubicBezTo>
                    <a:pt x="138" y="415"/>
                    <a:pt x="137" y="409"/>
                    <a:pt x="137" y="404"/>
                  </a:cubicBezTo>
                  <a:cubicBezTo>
                    <a:pt x="137" y="397"/>
                    <a:pt x="138" y="390"/>
                    <a:pt x="136" y="383"/>
                  </a:cubicBezTo>
                  <a:cubicBezTo>
                    <a:pt x="133" y="363"/>
                    <a:pt x="130" y="343"/>
                    <a:pt x="125" y="323"/>
                  </a:cubicBezTo>
                  <a:cubicBezTo>
                    <a:pt x="118" y="297"/>
                    <a:pt x="107" y="273"/>
                    <a:pt x="84" y="260"/>
                  </a:cubicBezTo>
                  <a:cubicBezTo>
                    <a:pt x="79" y="258"/>
                    <a:pt x="74" y="255"/>
                    <a:pt x="68" y="254"/>
                  </a:cubicBezTo>
                  <a:cubicBezTo>
                    <a:pt x="60" y="252"/>
                    <a:pt x="51" y="250"/>
                    <a:pt x="43" y="250"/>
                  </a:cubicBezTo>
                  <a:cubicBezTo>
                    <a:pt x="38" y="249"/>
                    <a:pt x="34" y="249"/>
                    <a:pt x="30" y="247"/>
                  </a:cubicBezTo>
                  <a:cubicBezTo>
                    <a:pt x="28" y="246"/>
                    <a:pt x="26" y="244"/>
                    <a:pt x="25" y="241"/>
                  </a:cubicBezTo>
                  <a:cubicBezTo>
                    <a:pt x="24" y="235"/>
                    <a:pt x="27" y="227"/>
                    <a:pt x="30" y="221"/>
                  </a:cubicBezTo>
                  <a:cubicBezTo>
                    <a:pt x="36" y="212"/>
                    <a:pt x="59" y="204"/>
                    <a:pt x="75" y="204"/>
                  </a:cubicBezTo>
                  <a:cubicBezTo>
                    <a:pt x="79" y="204"/>
                    <a:pt x="83" y="204"/>
                    <a:pt x="85" y="205"/>
                  </a:cubicBezTo>
                  <a:cubicBezTo>
                    <a:pt x="94" y="208"/>
                    <a:pt x="103" y="212"/>
                    <a:pt x="110" y="216"/>
                  </a:cubicBezTo>
                  <a:cubicBezTo>
                    <a:pt x="146" y="236"/>
                    <a:pt x="162" y="266"/>
                    <a:pt x="160" y="312"/>
                  </a:cubicBezTo>
                  <a:cubicBezTo>
                    <a:pt x="158" y="348"/>
                    <a:pt x="150" y="384"/>
                    <a:pt x="145" y="420"/>
                  </a:cubicBezTo>
                  <a:cubicBezTo>
                    <a:pt x="143" y="420"/>
                    <a:pt x="140" y="420"/>
                    <a:pt x="138" y="420"/>
                  </a:cubicBezTo>
                  <a:moveTo>
                    <a:pt x="175" y="426"/>
                  </a:moveTo>
                  <a:cubicBezTo>
                    <a:pt x="174" y="426"/>
                    <a:pt x="173" y="426"/>
                    <a:pt x="171" y="426"/>
                  </a:cubicBezTo>
                  <a:cubicBezTo>
                    <a:pt x="172" y="408"/>
                    <a:pt x="174" y="391"/>
                    <a:pt x="182" y="374"/>
                  </a:cubicBezTo>
                  <a:cubicBezTo>
                    <a:pt x="190" y="358"/>
                    <a:pt x="198" y="342"/>
                    <a:pt x="204" y="325"/>
                  </a:cubicBezTo>
                  <a:cubicBezTo>
                    <a:pt x="217" y="290"/>
                    <a:pt x="238" y="260"/>
                    <a:pt x="259" y="230"/>
                  </a:cubicBezTo>
                  <a:cubicBezTo>
                    <a:pt x="265" y="220"/>
                    <a:pt x="272" y="211"/>
                    <a:pt x="279" y="202"/>
                  </a:cubicBezTo>
                  <a:cubicBezTo>
                    <a:pt x="302" y="170"/>
                    <a:pt x="328" y="139"/>
                    <a:pt x="358" y="114"/>
                  </a:cubicBezTo>
                  <a:cubicBezTo>
                    <a:pt x="365" y="108"/>
                    <a:pt x="372" y="103"/>
                    <a:pt x="381" y="103"/>
                  </a:cubicBezTo>
                  <a:cubicBezTo>
                    <a:pt x="384" y="103"/>
                    <a:pt x="387" y="103"/>
                    <a:pt x="391" y="104"/>
                  </a:cubicBezTo>
                  <a:cubicBezTo>
                    <a:pt x="396" y="118"/>
                    <a:pt x="395" y="130"/>
                    <a:pt x="391" y="143"/>
                  </a:cubicBezTo>
                  <a:cubicBezTo>
                    <a:pt x="375" y="188"/>
                    <a:pt x="344" y="220"/>
                    <a:pt x="310" y="250"/>
                  </a:cubicBezTo>
                  <a:cubicBezTo>
                    <a:pt x="284" y="273"/>
                    <a:pt x="261" y="298"/>
                    <a:pt x="240" y="325"/>
                  </a:cubicBezTo>
                  <a:cubicBezTo>
                    <a:pt x="231" y="337"/>
                    <a:pt x="223" y="348"/>
                    <a:pt x="214" y="360"/>
                  </a:cubicBezTo>
                  <a:cubicBezTo>
                    <a:pt x="212" y="363"/>
                    <a:pt x="209" y="367"/>
                    <a:pt x="207" y="370"/>
                  </a:cubicBezTo>
                  <a:cubicBezTo>
                    <a:pt x="197" y="389"/>
                    <a:pt x="186" y="408"/>
                    <a:pt x="176" y="426"/>
                  </a:cubicBezTo>
                  <a:cubicBezTo>
                    <a:pt x="176" y="426"/>
                    <a:pt x="176" y="426"/>
                    <a:pt x="175" y="426"/>
                  </a:cubicBezTo>
                  <a:moveTo>
                    <a:pt x="180" y="339"/>
                  </a:moveTo>
                  <a:cubicBezTo>
                    <a:pt x="179" y="336"/>
                    <a:pt x="178" y="334"/>
                    <a:pt x="178" y="332"/>
                  </a:cubicBezTo>
                  <a:cubicBezTo>
                    <a:pt x="181" y="293"/>
                    <a:pt x="185" y="255"/>
                    <a:pt x="187" y="216"/>
                  </a:cubicBezTo>
                  <a:cubicBezTo>
                    <a:pt x="190" y="173"/>
                    <a:pt x="190" y="130"/>
                    <a:pt x="192" y="87"/>
                  </a:cubicBezTo>
                  <a:cubicBezTo>
                    <a:pt x="193" y="65"/>
                    <a:pt x="193" y="43"/>
                    <a:pt x="203" y="19"/>
                  </a:cubicBezTo>
                  <a:cubicBezTo>
                    <a:pt x="204" y="20"/>
                    <a:pt x="206" y="21"/>
                    <a:pt x="207" y="22"/>
                  </a:cubicBezTo>
                  <a:cubicBezTo>
                    <a:pt x="208" y="23"/>
                    <a:pt x="209" y="23"/>
                    <a:pt x="210" y="23"/>
                  </a:cubicBezTo>
                  <a:cubicBezTo>
                    <a:pt x="210" y="24"/>
                    <a:pt x="211" y="24"/>
                    <a:pt x="212" y="25"/>
                  </a:cubicBezTo>
                  <a:cubicBezTo>
                    <a:pt x="215" y="27"/>
                    <a:pt x="219" y="29"/>
                    <a:pt x="221" y="31"/>
                  </a:cubicBezTo>
                  <a:cubicBezTo>
                    <a:pt x="239" y="49"/>
                    <a:pt x="249" y="71"/>
                    <a:pt x="250" y="97"/>
                  </a:cubicBezTo>
                  <a:cubicBezTo>
                    <a:pt x="250" y="107"/>
                    <a:pt x="248" y="118"/>
                    <a:pt x="249" y="129"/>
                  </a:cubicBezTo>
                  <a:cubicBezTo>
                    <a:pt x="255" y="165"/>
                    <a:pt x="242" y="197"/>
                    <a:pt x="224" y="227"/>
                  </a:cubicBezTo>
                  <a:cubicBezTo>
                    <a:pt x="218" y="237"/>
                    <a:pt x="218" y="244"/>
                    <a:pt x="223" y="251"/>
                  </a:cubicBezTo>
                  <a:cubicBezTo>
                    <a:pt x="209" y="281"/>
                    <a:pt x="195" y="309"/>
                    <a:pt x="180" y="339"/>
                  </a:cubicBezTo>
                  <a:moveTo>
                    <a:pt x="206" y="0"/>
                  </a:moveTo>
                  <a:cubicBezTo>
                    <a:pt x="190" y="0"/>
                    <a:pt x="181" y="10"/>
                    <a:pt x="177" y="29"/>
                  </a:cubicBezTo>
                  <a:cubicBezTo>
                    <a:pt x="172" y="53"/>
                    <a:pt x="175" y="78"/>
                    <a:pt x="175" y="102"/>
                  </a:cubicBezTo>
                  <a:cubicBezTo>
                    <a:pt x="174" y="146"/>
                    <a:pt x="172" y="191"/>
                    <a:pt x="170" y="235"/>
                  </a:cubicBezTo>
                  <a:cubicBezTo>
                    <a:pt x="170" y="236"/>
                    <a:pt x="169" y="238"/>
                    <a:pt x="167" y="241"/>
                  </a:cubicBezTo>
                  <a:cubicBezTo>
                    <a:pt x="162" y="235"/>
                    <a:pt x="157" y="231"/>
                    <a:pt x="153" y="226"/>
                  </a:cubicBezTo>
                  <a:cubicBezTo>
                    <a:pt x="144" y="216"/>
                    <a:pt x="135" y="209"/>
                    <a:pt x="124" y="203"/>
                  </a:cubicBezTo>
                  <a:cubicBezTo>
                    <a:pt x="112" y="196"/>
                    <a:pt x="98" y="191"/>
                    <a:pt x="85" y="186"/>
                  </a:cubicBezTo>
                  <a:cubicBezTo>
                    <a:pt x="80" y="185"/>
                    <a:pt x="74" y="184"/>
                    <a:pt x="69" y="184"/>
                  </a:cubicBezTo>
                  <a:cubicBezTo>
                    <a:pt x="41" y="184"/>
                    <a:pt x="10" y="204"/>
                    <a:pt x="1" y="228"/>
                  </a:cubicBezTo>
                  <a:cubicBezTo>
                    <a:pt x="0" y="232"/>
                    <a:pt x="0" y="237"/>
                    <a:pt x="1" y="241"/>
                  </a:cubicBezTo>
                  <a:cubicBezTo>
                    <a:pt x="3" y="251"/>
                    <a:pt x="10" y="259"/>
                    <a:pt x="19" y="264"/>
                  </a:cubicBezTo>
                  <a:cubicBezTo>
                    <a:pt x="25" y="267"/>
                    <a:pt x="32" y="269"/>
                    <a:pt x="39" y="269"/>
                  </a:cubicBezTo>
                  <a:cubicBezTo>
                    <a:pt x="40" y="269"/>
                    <a:pt x="40" y="269"/>
                    <a:pt x="41" y="269"/>
                  </a:cubicBezTo>
                  <a:cubicBezTo>
                    <a:pt x="43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5"/>
                  </a:cubicBezTo>
                  <a:cubicBezTo>
                    <a:pt x="86" y="281"/>
                    <a:pt x="94" y="291"/>
                    <a:pt x="100" y="305"/>
                  </a:cubicBezTo>
                  <a:cubicBezTo>
                    <a:pt x="111" y="333"/>
                    <a:pt x="119" y="361"/>
                    <a:pt x="118" y="391"/>
                  </a:cubicBezTo>
                  <a:cubicBezTo>
                    <a:pt x="117" y="408"/>
                    <a:pt x="119" y="425"/>
                    <a:pt x="110" y="441"/>
                  </a:cubicBezTo>
                  <a:cubicBezTo>
                    <a:pt x="102" y="441"/>
                    <a:pt x="95" y="441"/>
                    <a:pt x="90" y="441"/>
                  </a:cubicBezTo>
                  <a:cubicBezTo>
                    <a:pt x="74" y="441"/>
                    <a:pt x="74" y="444"/>
                    <a:pt x="75" y="458"/>
                  </a:cubicBezTo>
                  <a:cubicBezTo>
                    <a:pt x="88" y="459"/>
                    <a:pt x="99" y="464"/>
                    <a:pt x="110" y="470"/>
                  </a:cubicBezTo>
                  <a:cubicBezTo>
                    <a:pt x="117" y="474"/>
                    <a:pt x="125" y="479"/>
                    <a:pt x="132" y="484"/>
                  </a:cubicBezTo>
                  <a:cubicBezTo>
                    <a:pt x="133" y="484"/>
                    <a:pt x="133" y="484"/>
                    <a:pt x="134" y="484"/>
                  </a:cubicBezTo>
                  <a:cubicBezTo>
                    <a:pt x="151" y="494"/>
                    <a:pt x="171" y="499"/>
                    <a:pt x="190" y="505"/>
                  </a:cubicBezTo>
                  <a:cubicBezTo>
                    <a:pt x="191" y="505"/>
                    <a:pt x="191" y="505"/>
                    <a:pt x="192" y="505"/>
                  </a:cubicBezTo>
                  <a:cubicBezTo>
                    <a:pt x="195" y="505"/>
                    <a:pt x="199" y="502"/>
                    <a:pt x="203" y="500"/>
                  </a:cubicBezTo>
                  <a:cubicBezTo>
                    <a:pt x="193" y="481"/>
                    <a:pt x="203" y="467"/>
                    <a:pt x="216" y="454"/>
                  </a:cubicBezTo>
                  <a:cubicBezTo>
                    <a:pt x="221" y="449"/>
                    <a:pt x="226" y="444"/>
                    <a:pt x="230" y="438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8"/>
                    <a:pt x="335" y="356"/>
                    <a:pt x="348" y="339"/>
                  </a:cubicBezTo>
                  <a:cubicBezTo>
                    <a:pt x="359" y="324"/>
                    <a:pt x="363" y="304"/>
                    <a:pt x="368" y="285"/>
                  </a:cubicBezTo>
                  <a:cubicBezTo>
                    <a:pt x="370" y="278"/>
                    <a:pt x="365" y="271"/>
                    <a:pt x="357" y="267"/>
                  </a:cubicBezTo>
                  <a:cubicBezTo>
                    <a:pt x="353" y="265"/>
                    <a:pt x="349" y="263"/>
                    <a:pt x="344" y="263"/>
                  </a:cubicBezTo>
                  <a:cubicBezTo>
                    <a:pt x="344" y="263"/>
                    <a:pt x="344" y="263"/>
                    <a:pt x="343" y="263"/>
                  </a:cubicBezTo>
                  <a:cubicBezTo>
                    <a:pt x="338" y="263"/>
                    <a:pt x="332" y="264"/>
                    <a:pt x="321" y="266"/>
                  </a:cubicBezTo>
                  <a:cubicBezTo>
                    <a:pt x="327" y="259"/>
                    <a:pt x="330" y="256"/>
                    <a:pt x="332" y="253"/>
                  </a:cubicBezTo>
                  <a:cubicBezTo>
                    <a:pt x="363" y="224"/>
                    <a:pt x="390" y="193"/>
                    <a:pt x="408" y="154"/>
                  </a:cubicBezTo>
                  <a:cubicBezTo>
                    <a:pt x="413" y="144"/>
                    <a:pt x="415" y="133"/>
                    <a:pt x="418" y="121"/>
                  </a:cubicBezTo>
                  <a:cubicBezTo>
                    <a:pt x="421" y="106"/>
                    <a:pt x="414" y="95"/>
                    <a:pt x="401" y="87"/>
                  </a:cubicBezTo>
                  <a:cubicBezTo>
                    <a:pt x="401" y="87"/>
                    <a:pt x="400" y="87"/>
                    <a:pt x="400" y="86"/>
                  </a:cubicBezTo>
                  <a:cubicBezTo>
                    <a:pt x="393" y="82"/>
                    <a:pt x="386" y="80"/>
                    <a:pt x="379" y="80"/>
                  </a:cubicBezTo>
                  <a:cubicBezTo>
                    <a:pt x="372" y="80"/>
                    <a:pt x="366" y="82"/>
                    <a:pt x="359" y="88"/>
                  </a:cubicBezTo>
                  <a:cubicBezTo>
                    <a:pt x="342" y="104"/>
                    <a:pt x="325" y="120"/>
                    <a:pt x="309" y="138"/>
                  </a:cubicBezTo>
                  <a:cubicBezTo>
                    <a:pt x="294" y="155"/>
                    <a:pt x="281" y="174"/>
                    <a:pt x="265" y="195"/>
                  </a:cubicBezTo>
                  <a:cubicBezTo>
                    <a:pt x="264" y="190"/>
                    <a:pt x="262" y="186"/>
                    <a:pt x="263" y="184"/>
                  </a:cubicBezTo>
                  <a:cubicBezTo>
                    <a:pt x="274" y="146"/>
                    <a:pt x="268" y="107"/>
                    <a:pt x="265" y="69"/>
                  </a:cubicBezTo>
                  <a:cubicBezTo>
                    <a:pt x="264" y="54"/>
                    <a:pt x="259" y="39"/>
                    <a:pt x="247" y="28"/>
                  </a:cubicBezTo>
                  <a:cubicBezTo>
                    <a:pt x="242" y="24"/>
                    <a:pt x="240" y="17"/>
                    <a:pt x="235" y="13"/>
                  </a:cubicBezTo>
                  <a:cubicBezTo>
                    <a:pt x="232" y="9"/>
                    <a:pt x="228" y="6"/>
                    <a:pt x="224" y="3"/>
                  </a:cubicBezTo>
                  <a:cubicBezTo>
                    <a:pt x="223" y="3"/>
                    <a:pt x="221" y="2"/>
                    <a:pt x="220" y="2"/>
                  </a:cubicBezTo>
                  <a:cubicBezTo>
                    <a:pt x="215" y="0"/>
                    <a:pt x="210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10974388" y="6724651"/>
              <a:ext cx="517525" cy="488950"/>
            </a:xfrm>
            <a:custGeom>
              <a:avLst/>
              <a:gdLst>
                <a:gd name="T0" fmla="*/ 345 w 728"/>
                <a:gd name="T1" fmla="*/ 659 h 687"/>
                <a:gd name="T2" fmla="*/ 281 w 728"/>
                <a:gd name="T3" fmla="*/ 647 h 687"/>
                <a:gd name="T4" fmla="*/ 117 w 728"/>
                <a:gd name="T5" fmla="*/ 534 h 687"/>
                <a:gd name="T6" fmla="*/ 42 w 728"/>
                <a:gd name="T7" fmla="*/ 401 h 687"/>
                <a:gd name="T8" fmla="*/ 45 w 728"/>
                <a:gd name="T9" fmla="*/ 231 h 687"/>
                <a:gd name="T10" fmla="*/ 89 w 728"/>
                <a:gd name="T11" fmla="*/ 149 h 687"/>
                <a:gd name="T12" fmla="*/ 142 w 728"/>
                <a:gd name="T13" fmla="*/ 88 h 687"/>
                <a:gd name="T14" fmla="*/ 189 w 728"/>
                <a:gd name="T15" fmla="*/ 73 h 687"/>
                <a:gd name="T16" fmla="*/ 270 w 728"/>
                <a:gd name="T17" fmla="*/ 47 h 687"/>
                <a:gd name="T18" fmla="*/ 312 w 728"/>
                <a:gd name="T19" fmla="*/ 39 h 687"/>
                <a:gd name="T20" fmla="*/ 390 w 728"/>
                <a:gd name="T21" fmla="*/ 26 h 687"/>
                <a:gd name="T22" fmla="*/ 411 w 728"/>
                <a:gd name="T23" fmla="*/ 26 h 687"/>
                <a:gd name="T24" fmla="*/ 489 w 728"/>
                <a:gd name="T25" fmla="*/ 33 h 687"/>
                <a:gd name="T26" fmla="*/ 516 w 728"/>
                <a:gd name="T27" fmla="*/ 44 h 687"/>
                <a:gd name="T28" fmla="*/ 638 w 728"/>
                <a:gd name="T29" fmla="*/ 147 h 687"/>
                <a:gd name="T30" fmla="*/ 693 w 728"/>
                <a:gd name="T31" fmla="*/ 288 h 687"/>
                <a:gd name="T32" fmla="*/ 665 w 728"/>
                <a:gd name="T33" fmla="*/ 451 h 687"/>
                <a:gd name="T34" fmla="*/ 602 w 728"/>
                <a:gd name="T35" fmla="*/ 556 h 687"/>
                <a:gd name="T36" fmla="*/ 431 w 728"/>
                <a:gd name="T37" fmla="*/ 652 h 687"/>
                <a:gd name="T38" fmla="*/ 373 w 728"/>
                <a:gd name="T39" fmla="*/ 657 h 687"/>
                <a:gd name="T40" fmla="*/ 345 w 728"/>
                <a:gd name="T41" fmla="*/ 659 h 687"/>
                <a:gd name="T42" fmla="*/ 418 w 728"/>
                <a:gd name="T43" fmla="*/ 0 h 687"/>
                <a:gd name="T44" fmla="*/ 402 w 728"/>
                <a:gd name="T45" fmla="*/ 1 h 687"/>
                <a:gd name="T46" fmla="*/ 236 w 728"/>
                <a:gd name="T47" fmla="*/ 29 h 687"/>
                <a:gd name="T48" fmla="*/ 191 w 728"/>
                <a:gd name="T49" fmla="*/ 38 h 687"/>
                <a:gd name="T50" fmla="*/ 106 w 728"/>
                <a:gd name="T51" fmla="*/ 81 h 687"/>
                <a:gd name="T52" fmla="*/ 15 w 728"/>
                <a:gd name="T53" fmla="*/ 229 h 687"/>
                <a:gd name="T54" fmla="*/ 0 w 728"/>
                <a:gd name="T55" fmla="*/ 313 h 687"/>
                <a:gd name="T56" fmla="*/ 18 w 728"/>
                <a:gd name="T57" fmla="*/ 422 h 687"/>
                <a:gd name="T58" fmla="*/ 142 w 728"/>
                <a:gd name="T59" fmla="*/ 603 h 687"/>
                <a:gd name="T60" fmla="*/ 165 w 728"/>
                <a:gd name="T61" fmla="*/ 622 h 687"/>
                <a:gd name="T62" fmla="*/ 181 w 728"/>
                <a:gd name="T63" fmla="*/ 639 h 687"/>
                <a:gd name="T64" fmla="*/ 208 w 728"/>
                <a:gd name="T65" fmla="*/ 652 h 687"/>
                <a:gd name="T66" fmla="*/ 339 w 728"/>
                <a:gd name="T67" fmla="*/ 687 h 687"/>
                <a:gd name="T68" fmla="*/ 340 w 728"/>
                <a:gd name="T69" fmla="*/ 687 h 687"/>
                <a:gd name="T70" fmla="*/ 478 w 728"/>
                <a:gd name="T71" fmla="*/ 675 h 687"/>
                <a:gd name="T72" fmla="*/ 640 w 728"/>
                <a:gd name="T73" fmla="*/ 556 h 687"/>
                <a:gd name="T74" fmla="*/ 674 w 728"/>
                <a:gd name="T75" fmla="*/ 497 h 687"/>
                <a:gd name="T76" fmla="*/ 726 w 728"/>
                <a:gd name="T77" fmla="*/ 331 h 687"/>
                <a:gd name="T78" fmla="*/ 725 w 728"/>
                <a:gd name="T79" fmla="*/ 301 h 687"/>
                <a:gd name="T80" fmla="*/ 694 w 728"/>
                <a:gd name="T81" fmla="*/ 181 h 687"/>
                <a:gd name="T82" fmla="*/ 644 w 728"/>
                <a:gd name="T83" fmla="*/ 102 h 687"/>
                <a:gd name="T84" fmla="*/ 530 w 728"/>
                <a:gd name="T85" fmla="*/ 15 h 687"/>
                <a:gd name="T86" fmla="*/ 507 w 728"/>
                <a:gd name="T87" fmla="*/ 6 h 687"/>
                <a:gd name="T88" fmla="*/ 418 w 72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8" h="687">
                  <a:moveTo>
                    <a:pt x="345" y="659"/>
                  </a:moveTo>
                  <a:cubicBezTo>
                    <a:pt x="324" y="659"/>
                    <a:pt x="302" y="655"/>
                    <a:pt x="281" y="647"/>
                  </a:cubicBezTo>
                  <a:cubicBezTo>
                    <a:pt x="218" y="623"/>
                    <a:pt x="159" y="591"/>
                    <a:pt x="117" y="534"/>
                  </a:cubicBezTo>
                  <a:cubicBezTo>
                    <a:pt x="88" y="492"/>
                    <a:pt x="57" y="452"/>
                    <a:pt x="42" y="401"/>
                  </a:cubicBezTo>
                  <a:cubicBezTo>
                    <a:pt x="26" y="345"/>
                    <a:pt x="27" y="286"/>
                    <a:pt x="45" y="231"/>
                  </a:cubicBezTo>
                  <a:cubicBezTo>
                    <a:pt x="55" y="201"/>
                    <a:pt x="71" y="174"/>
                    <a:pt x="89" y="149"/>
                  </a:cubicBezTo>
                  <a:cubicBezTo>
                    <a:pt x="105" y="128"/>
                    <a:pt x="118" y="100"/>
                    <a:pt x="142" y="88"/>
                  </a:cubicBezTo>
                  <a:cubicBezTo>
                    <a:pt x="157" y="80"/>
                    <a:pt x="173" y="77"/>
                    <a:pt x="189" y="73"/>
                  </a:cubicBezTo>
                  <a:cubicBezTo>
                    <a:pt x="217" y="67"/>
                    <a:pt x="242" y="53"/>
                    <a:pt x="270" y="47"/>
                  </a:cubicBezTo>
                  <a:cubicBezTo>
                    <a:pt x="284" y="44"/>
                    <a:pt x="298" y="41"/>
                    <a:pt x="312" y="39"/>
                  </a:cubicBezTo>
                  <a:cubicBezTo>
                    <a:pt x="338" y="35"/>
                    <a:pt x="364" y="27"/>
                    <a:pt x="390" y="26"/>
                  </a:cubicBezTo>
                  <a:cubicBezTo>
                    <a:pt x="397" y="26"/>
                    <a:pt x="404" y="26"/>
                    <a:pt x="411" y="26"/>
                  </a:cubicBezTo>
                  <a:cubicBezTo>
                    <a:pt x="437" y="26"/>
                    <a:pt x="463" y="27"/>
                    <a:pt x="489" y="33"/>
                  </a:cubicBezTo>
                  <a:cubicBezTo>
                    <a:pt x="498" y="35"/>
                    <a:pt x="508" y="39"/>
                    <a:pt x="516" y="44"/>
                  </a:cubicBezTo>
                  <a:cubicBezTo>
                    <a:pt x="563" y="70"/>
                    <a:pt x="605" y="103"/>
                    <a:pt x="638" y="147"/>
                  </a:cubicBezTo>
                  <a:cubicBezTo>
                    <a:pt x="669" y="189"/>
                    <a:pt x="686" y="236"/>
                    <a:pt x="693" y="288"/>
                  </a:cubicBezTo>
                  <a:cubicBezTo>
                    <a:pt x="702" y="346"/>
                    <a:pt x="688" y="400"/>
                    <a:pt x="665" y="451"/>
                  </a:cubicBezTo>
                  <a:cubicBezTo>
                    <a:pt x="648" y="488"/>
                    <a:pt x="625" y="523"/>
                    <a:pt x="602" y="556"/>
                  </a:cubicBezTo>
                  <a:cubicBezTo>
                    <a:pt x="561" y="617"/>
                    <a:pt x="502" y="646"/>
                    <a:pt x="431" y="652"/>
                  </a:cubicBezTo>
                  <a:cubicBezTo>
                    <a:pt x="412" y="654"/>
                    <a:pt x="392" y="654"/>
                    <a:pt x="373" y="657"/>
                  </a:cubicBezTo>
                  <a:cubicBezTo>
                    <a:pt x="363" y="658"/>
                    <a:pt x="354" y="659"/>
                    <a:pt x="345" y="659"/>
                  </a:cubicBezTo>
                  <a:moveTo>
                    <a:pt x="418" y="0"/>
                  </a:moveTo>
                  <a:cubicBezTo>
                    <a:pt x="413" y="0"/>
                    <a:pt x="407" y="0"/>
                    <a:pt x="402" y="1"/>
                  </a:cubicBezTo>
                  <a:cubicBezTo>
                    <a:pt x="346" y="4"/>
                    <a:pt x="290" y="13"/>
                    <a:pt x="236" y="29"/>
                  </a:cubicBezTo>
                  <a:cubicBezTo>
                    <a:pt x="221" y="33"/>
                    <a:pt x="206" y="38"/>
                    <a:pt x="191" y="38"/>
                  </a:cubicBezTo>
                  <a:cubicBezTo>
                    <a:pt x="156" y="40"/>
                    <a:pt x="130" y="57"/>
                    <a:pt x="106" y="81"/>
                  </a:cubicBezTo>
                  <a:cubicBezTo>
                    <a:pt x="65" y="124"/>
                    <a:pt x="37" y="175"/>
                    <a:pt x="15" y="229"/>
                  </a:cubicBezTo>
                  <a:cubicBezTo>
                    <a:pt x="4" y="255"/>
                    <a:pt x="1" y="285"/>
                    <a:pt x="0" y="313"/>
                  </a:cubicBezTo>
                  <a:cubicBezTo>
                    <a:pt x="0" y="350"/>
                    <a:pt x="7" y="387"/>
                    <a:pt x="18" y="422"/>
                  </a:cubicBezTo>
                  <a:cubicBezTo>
                    <a:pt x="41" y="495"/>
                    <a:pt x="88" y="551"/>
                    <a:pt x="142" y="603"/>
                  </a:cubicBezTo>
                  <a:cubicBezTo>
                    <a:pt x="149" y="610"/>
                    <a:pt x="157" y="615"/>
                    <a:pt x="165" y="622"/>
                  </a:cubicBezTo>
                  <a:cubicBezTo>
                    <a:pt x="171" y="627"/>
                    <a:pt x="176" y="633"/>
                    <a:pt x="181" y="639"/>
                  </a:cubicBezTo>
                  <a:cubicBezTo>
                    <a:pt x="208" y="652"/>
                    <a:pt x="208" y="652"/>
                    <a:pt x="208" y="652"/>
                  </a:cubicBezTo>
                  <a:cubicBezTo>
                    <a:pt x="252" y="671"/>
                    <a:pt x="293" y="687"/>
                    <a:pt x="339" y="687"/>
                  </a:cubicBezTo>
                  <a:cubicBezTo>
                    <a:pt x="339" y="687"/>
                    <a:pt x="340" y="687"/>
                    <a:pt x="340" y="687"/>
                  </a:cubicBezTo>
                  <a:cubicBezTo>
                    <a:pt x="387" y="687"/>
                    <a:pt x="433" y="687"/>
                    <a:pt x="478" y="675"/>
                  </a:cubicBezTo>
                  <a:cubicBezTo>
                    <a:pt x="546" y="656"/>
                    <a:pt x="607" y="625"/>
                    <a:pt x="640" y="556"/>
                  </a:cubicBezTo>
                  <a:cubicBezTo>
                    <a:pt x="650" y="536"/>
                    <a:pt x="662" y="516"/>
                    <a:pt x="674" y="497"/>
                  </a:cubicBezTo>
                  <a:cubicBezTo>
                    <a:pt x="706" y="446"/>
                    <a:pt x="719" y="389"/>
                    <a:pt x="726" y="331"/>
                  </a:cubicBezTo>
                  <a:cubicBezTo>
                    <a:pt x="728" y="321"/>
                    <a:pt x="727" y="311"/>
                    <a:pt x="725" y="301"/>
                  </a:cubicBezTo>
                  <a:cubicBezTo>
                    <a:pt x="718" y="260"/>
                    <a:pt x="710" y="219"/>
                    <a:pt x="694" y="181"/>
                  </a:cubicBezTo>
                  <a:cubicBezTo>
                    <a:pt x="681" y="153"/>
                    <a:pt x="667" y="124"/>
                    <a:pt x="644" y="102"/>
                  </a:cubicBezTo>
                  <a:cubicBezTo>
                    <a:pt x="610" y="68"/>
                    <a:pt x="573" y="37"/>
                    <a:pt x="530" y="15"/>
                  </a:cubicBezTo>
                  <a:cubicBezTo>
                    <a:pt x="523" y="11"/>
                    <a:pt x="515" y="7"/>
                    <a:pt x="507" y="6"/>
                  </a:cubicBezTo>
                  <a:cubicBezTo>
                    <a:pt x="477" y="4"/>
                    <a:pt x="447" y="0"/>
                    <a:pt x="4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1463338" y="6732588"/>
              <a:ext cx="71438" cy="80963"/>
            </a:xfrm>
            <a:custGeom>
              <a:avLst/>
              <a:gdLst>
                <a:gd name="T0" fmla="*/ 89 w 99"/>
                <a:gd name="T1" fmla="*/ 0 h 114"/>
                <a:gd name="T2" fmla="*/ 86 w 99"/>
                <a:gd name="T3" fmla="*/ 0 h 114"/>
                <a:gd name="T4" fmla="*/ 74 w 99"/>
                <a:gd name="T5" fmla="*/ 11 h 114"/>
                <a:gd name="T6" fmla="*/ 7 w 99"/>
                <a:gd name="T7" fmla="*/ 82 h 114"/>
                <a:gd name="T8" fmla="*/ 1 w 99"/>
                <a:gd name="T9" fmla="*/ 101 h 114"/>
                <a:gd name="T10" fmla="*/ 16 w 99"/>
                <a:gd name="T11" fmla="*/ 114 h 114"/>
                <a:gd name="T12" fmla="*/ 18 w 99"/>
                <a:gd name="T13" fmla="*/ 114 h 114"/>
                <a:gd name="T14" fmla="*/ 30 w 99"/>
                <a:gd name="T15" fmla="*/ 108 h 114"/>
                <a:gd name="T16" fmla="*/ 81 w 99"/>
                <a:gd name="T17" fmla="*/ 41 h 114"/>
                <a:gd name="T18" fmla="*/ 95 w 99"/>
                <a:gd name="T19" fmla="*/ 20 h 114"/>
                <a:gd name="T20" fmla="*/ 99 w 99"/>
                <a:gd name="T21" fmla="*/ 9 h 114"/>
                <a:gd name="T22" fmla="*/ 94 w 99"/>
                <a:gd name="T23" fmla="*/ 1 h 114"/>
                <a:gd name="T24" fmla="*/ 89 w 99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4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2" y="3"/>
                    <a:pt x="78" y="7"/>
                    <a:pt x="74" y="11"/>
                  </a:cubicBezTo>
                  <a:cubicBezTo>
                    <a:pt x="51" y="34"/>
                    <a:pt x="29" y="58"/>
                    <a:pt x="7" y="82"/>
                  </a:cubicBezTo>
                  <a:cubicBezTo>
                    <a:pt x="3" y="87"/>
                    <a:pt x="0" y="96"/>
                    <a:pt x="1" y="101"/>
                  </a:cubicBezTo>
                  <a:cubicBezTo>
                    <a:pt x="3" y="106"/>
                    <a:pt x="10" y="112"/>
                    <a:pt x="16" y="114"/>
                  </a:cubicBezTo>
                  <a:cubicBezTo>
                    <a:pt x="17" y="114"/>
                    <a:pt x="17" y="114"/>
                    <a:pt x="18" y="114"/>
                  </a:cubicBezTo>
                  <a:cubicBezTo>
                    <a:pt x="22" y="114"/>
                    <a:pt x="29" y="111"/>
                    <a:pt x="30" y="108"/>
                  </a:cubicBezTo>
                  <a:cubicBezTo>
                    <a:pt x="42" y="82"/>
                    <a:pt x="61" y="61"/>
                    <a:pt x="81" y="41"/>
                  </a:cubicBezTo>
                  <a:cubicBezTo>
                    <a:pt x="87" y="36"/>
                    <a:pt x="91" y="28"/>
                    <a:pt x="95" y="20"/>
                  </a:cubicBezTo>
                  <a:cubicBezTo>
                    <a:pt x="97" y="17"/>
                    <a:pt x="98" y="12"/>
                    <a:pt x="99" y="9"/>
                  </a:cubicBezTo>
                  <a:cubicBezTo>
                    <a:pt x="97" y="6"/>
                    <a:pt x="96" y="2"/>
                    <a:pt x="94" y="1"/>
                  </a:cubicBezTo>
                  <a:cubicBezTo>
                    <a:pt x="93" y="0"/>
                    <a:pt x="91" y="0"/>
                    <a:pt x="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1514138" y="6889751"/>
              <a:ext cx="96838" cy="25400"/>
            </a:xfrm>
            <a:custGeom>
              <a:avLst/>
              <a:gdLst>
                <a:gd name="T0" fmla="*/ 129 w 137"/>
                <a:gd name="T1" fmla="*/ 0 h 37"/>
                <a:gd name="T2" fmla="*/ 129 w 137"/>
                <a:gd name="T3" fmla="*/ 0 h 37"/>
                <a:gd name="T4" fmla="*/ 21 w 137"/>
                <a:gd name="T5" fmla="*/ 12 h 37"/>
                <a:gd name="T6" fmla="*/ 0 w 137"/>
                <a:gd name="T7" fmla="*/ 34 h 37"/>
                <a:gd name="T8" fmla="*/ 16 w 137"/>
                <a:gd name="T9" fmla="*/ 37 h 37"/>
                <a:gd name="T10" fmla="*/ 18 w 137"/>
                <a:gd name="T11" fmla="*/ 37 h 37"/>
                <a:gd name="T12" fmla="*/ 125 w 137"/>
                <a:gd name="T13" fmla="*/ 25 h 37"/>
                <a:gd name="T14" fmla="*/ 132 w 137"/>
                <a:gd name="T15" fmla="*/ 21 h 37"/>
                <a:gd name="T16" fmla="*/ 137 w 137"/>
                <a:gd name="T17" fmla="*/ 7 h 37"/>
                <a:gd name="T18" fmla="*/ 129 w 137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7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93" y="4"/>
                    <a:pt x="57" y="7"/>
                    <a:pt x="21" y="12"/>
                  </a:cubicBezTo>
                  <a:cubicBezTo>
                    <a:pt x="13" y="13"/>
                    <a:pt x="2" y="16"/>
                    <a:pt x="0" y="34"/>
                  </a:cubicBezTo>
                  <a:cubicBezTo>
                    <a:pt x="6" y="35"/>
                    <a:pt x="11" y="37"/>
                    <a:pt x="16" y="37"/>
                  </a:cubicBezTo>
                  <a:cubicBezTo>
                    <a:pt x="16" y="37"/>
                    <a:pt x="17" y="37"/>
                    <a:pt x="18" y="37"/>
                  </a:cubicBezTo>
                  <a:cubicBezTo>
                    <a:pt x="53" y="33"/>
                    <a:pt x="89" y="29"/>
                    <a:pt x="125" y="25"/>
                  </a:cubicBezTo>
                  <a:cubicBezTo>
                    <a:pt x="127" y="24"/>
                    <a:pt x="131" y="23"/>
                    <a:pt x="132" y="21"/>
                  </a:cubicBezTo>
                  <a:cubicBezTo>
                    <a:pt x="135" y="17"/>
                    <a:pt x="137" y="11"/>
                    <a:pt x="137" y="7"/>
                  </a:cubicBezTo>
                  <a:cubicBezTo>
                    <a:pt x="137" y="4"/>
                    <a:pt x="132" y="0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11331576" y="6588126"/>
              <a:ext cx="52388" cy="112713"/>
            </a:xfrm>
            <a:custGeom>
              <a:avLst/>
              <a:gdLst>
                <a:gd name="T0" fmla="*/ 73 w 73"/>
                <a:gd name="T1" fmla="*/ 0 h 158"/>
                <a:gd name="T2" fmla="*/ 60 w 73"/>
                <a:gd name="T3" fmla="*/ 4 h 158"/>
                <a:gd name="T4" fmla="*/ 15 w 73"/>
                <a:gd name="T5" fmla="*/ 104 h 158"/>
                <a:gd name="T6" fmla="*/ 0 w 73"/>
                <a:gd name="T7" fmla="*/ 156 h 158"/>
                <a:gd name="T8" fmla="*/ 6 w 73"/>
                <a:gd name="T9" fmla="*/ 158 h 158"/>
                <a:gd name="T10" fmla="*/ 13 w 73"/>
                <a:gd name="T11" fmla="*/ 154 h 158"/>
                <a:gd name="T12" fmla="*/ 42 w 73"/>
                <a:gd name="T13" fmla="*/ 103 h 158"/>
                <a:gd name="T14" fmla="*/ 51 w 73"/>
                <a:gd name="T15" fmla="*/ 79 h 158"/>
                <a:gd name="T16" fmla="*/ 69 w 73"/>
                <a:gd name="T17" fmla="*/ 18 h 158"/>
                <a:gd name="T18" fmla="*/ 73 w 73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58">
                  <a:moveTo>
                    <a:pt x="73" y="0"/>
                  </a:moveTo>
                  <a:cubicBezTo>
                    <a:pt x="66" y="2"/>
                    <a:pt x="61" y="2"/>
                    <a:pt x="60" y="4"/>
                  </a:cubicBezTo>
                  <a:cubicBezTo>
                    <a:pt x="41" y="36"/>
                    <a:pt x="25" y="69"/>
                    <a:pt x="15" y="104"/>
                  </a:cubicBezTo>
                  <a:cubicBezTo>
                    <a:pt x="10" y="121"/>
                    <a:pt x="5" y="138"/>
                    <a:pt x="0" y="156"/>
                  </a:cubicBezTo>
                  <a:cubicBezTo>
                    <a:pt x="2" y="158"/>
                    <a:pt x="4" y="158"/>
                    <a:pt x="6" y="158"/>
                  </a:cubicBezTo>
                  <a:cubicBezTo>
                    <a:pt x="8" y="158"/>
                    <a:pt x="11" y="157"/>
                    <a:pt x="13" y="154"/>
                  </a:cubicBezTo>
                  <a:cubicBezTo>
                    <a:pt x="23" y="137"/>
                    <a:pt x="33" y="120"/>
                    <a:pt x="42" y="103"/>
                  </a:cubicBezTo>
                  <a:cubicBezTo>
                    <a:pt x="46" y="95"/>
                    <a:pt x="49" y="87"/>
                    <a:pt x="51" y="79"/>
                  </a:cubicBezTo>
                  <a:cubicBezTo>
                    <a:pt x="58" y="59"/>
                    <a:pt x="63" y="38"/>
                    <a:pt x="69" y="18"/>
                  </a:cubicBezTo>
                  <a:cubicBezTo>
                    <a:pt x="71" y="13"/>
                    <a:pt x="71" y="8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0877551" y="6762751"/>
              <a:ext cx="76200" cy="53975"/>
            </a:xfrm>
            <a:custGeom>
              <a:avLst/>
              <a:gdLst>
                <a:gd name="T0" fmla="*/ 16 w 107"/>
                <a:gd name="T1" fmla="*/ 0 h 78"/>
                <a:gd name="T2" fmla="*/ 12 w 107"/>
                <a:gd name="T3" fmla="*/ 0 h 78"/>
                <a:gd name="T4" fmla="*/ 2 w 107"/>
                <a:gd name="T5" fmla="*/ 12 h 78"/>
                <a:gd name="T6" fmla="*/ 88 w 107"/>
                <a:gd name="T7" fmla="*/ 78 h 78"/>
                <a:gd name="T8" fmla="*/ 105 w 107"/>
                <a:gd name="T9" fmla="*/ 61 h 78"/>
                <a:gd name="T10" fmla="*/ 97 w 107"/>
                <a:gd name="T11" fmla="*/ 43 h 78"/>
                <a:gd name="T12" fmla="*/ 55 w 107"/>
                <a:gd name="T13" fmla="*/ 14 h 78"/>
                <a:gd name="T14" fmla="*/ 16 w 107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8">
                  <a:moveTo>
                    <a:pt x="16" y="0"/>
                  </a:moveTo>
                  <a:cubicBezTo>
                    <a:pt x="15" y="0"/>
                    <a:pt x="13" y="0"/>
                    <a:pt x="12" y="0"/>
                  </a:cubicBezTo>
                  <a:cubicBezTo>
                    <a:pt x="7" y="0"/>
                    <a:pt x="0" y="0"/>
                    <a:pt x="2" y="12"/>
                  </a:cubicBezTo>
                  <a:cubicBezTo>
                    <a:pt x="35" y="24"/>
                    <a:pt x="61" y="50"/>
                    <a:pt x="88" y="78"/>
                  </a:cubicBezTo>
                  <a:cubicBezTo>
                    <a:pt x="95" y="71"/>
                    <a:pt x="103" y="67"/>
                    <a:pt x="105" y="61"/>
                  </a:cubicBezTo>
                  <a:cubicBezTo>
                    <a:pt x="107" y="56"/>
                    <a:pt x="101" y="47"/>
                    <a:pt x="97" y="43"/>
                  </a:cubicBezTo>
                  <a:cubicBezTo>
                    <a:pt x="84" y="32"/>
                    <a:pt x="70" y="22"/>
                    <a:pt x="55" y="14"/>
                  </a:cubicBezTo>
                  <a:cubicBezTo>
                    <a:pt x="43" y="7"/>
                    <a:pt x="3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0848976" y="6967538"/>
              <a:ext cx="65088" cy="33338"/>
            </a:xfrm>
            <a:custGeom>
              <a:avLst/>
              <a:gdLst>
                <a:gd name="T0" fmla="*/ 67 w 92"/>
                <a:gd name="T1" fmla="*/ 0 h 46"/>
                <a:gd name="T2" fmla="*/ 49 w 92"/>
                <a:gd name="T3" fmla="*/ 2 h 46"/>
                <a:gd name="T4" fmla="*/ 4 w 92"/>
                <a:gd name="T5" fmla="*/ 23 h 46"/>
                <a:gd name="T6" fmla="*/ 2 w 92"/>
                <a:gd name="T7" fmla="*/ 34 h 46"/>
                <a:gd name="T8" fmla="*/ 13 w 92"/>
                <a:gd name="T9" fmla="*/ 45 h 46"/>
                <a:gd name="T10" fmla="*/ 16 w 92"/>
                <a:gd name="T11" fmla="*/ 46 h 46"/>
                <a:gd name="T12" fmla="*/ 21 w 92"/>
                <a:gd name="T13" fmla="*/ 45 h 46"/>
                <a:gd name="T14" fmla="*/ 81 w 92"/>
                <a:gd name="T15" fmla="*/ 27 h 46"/>
                <a:gd name="T16" fmla="*/ 92 w 92"/>
                <a:gd name="T17" fmla="*/ 13 h 46"/>
                <a:gd name="T18" fmla="*/ 88 w 92"/>
                <a:gd name="T19" fmla="*/ 7 h 46"/>
                <a:gd name="T20" fmla="*/ 67 w 92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6">
                  <a:moveTo>
                    <a:pt x="67" y="0"/>
                  </a:moveTo>
                  <a:cubicBezTo>
                    <a:pt x="61" y="0"/>
                    <a:pt x="55" y="1"/>
                    <a:pt x="49" y="2"/>
                  </a:cubicBezTo>
                  <a:cubicBezTo>
                    <a:pt x="33" y="6"/>
                    <a:pt x="16" y="10"/>
                    <a:pt x="4" y="23"/>
                  </a:cubicBezTo>
                  <a:cubicBezTo>
                    <a:pt x="2" y="25"/>
                    <a:pt x="0" y="31"/>
                    <a:pt x="2" y="34"/>
                  </a:cubicBezTo>
                  <a:cubicBezTo>
                    <a:pt x="4" y="38"/>
                    <a:pt x="9" y="42"/>
                    <a:pt x="13" y="45"/>
                  </a:cubicBezTo>
                  <a:cubicBezTo>
                    <a:pt x="14" y="45"/>
                    <a:pt x="15" y="46"/>
                    <a:pt x="16" y="46"/>
                  </a:cubicBezTo>
                  <a:cubicBezTo>
                    <a:pt x="18" y="46"/>
                    <a:pt x="20" y="45"/>
                    <a:pt x="21" y="45"/>
                  </a:cubicBezTo>
                  <a:cubicBezTo>
                    <a:pt x="41" y="39"/>
                    <a:pt x="61" y="34"/>
                    <a:pt x="81" y="27"/>
                  </a:cubicBezTo>
                  <a:cubicBezTo>
                    <a:pt x="86" y="25"/>
                    <a:pt x="89" y="17"/>
                    <a:pt x="92" y="13"/>
                  </a:cubicBezTo>
                  <a:cubicBezTo>
                    <a:pt x="90" y="9"/>
                    <a:pt x="89" y="8"/>
                    <a:pt x="88" y="7"/>
                  </a:cubicBezTo>
                  <a:cubicBezTo>
                    <a:pt x="82" y="1"/>
                    <a:pt x="75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11515726" y="7067551"/>
              <a:ext cx="61913" cy="46038"/>
            </a:xfrm>
            <a:custGeom>
              <a:avLst/>
              <a:gdLst>
                <a:gd name="T0" fmla="*/ 19 w 88"/>
                <a:gd name="T1" fmla="*/ 0 h 64"/>
                <a:gd name="T2" fmla="*/ 0 w 88"/>
                <a:gd name="T3" fmla="*/ 5 h 64"/>
                <a:gd name="T4" fmla="*/ 76 w 88"/>
                <a:gd name="T5" fmla="*/ 64 h 64"/>
                <a:gd name="T6" fmla="*/ 77 w 88"/>
                <a:gd name="T7" fmla="*/ 64 h 64"/>
                <a:gd name="T8" fmla="*/ 86 w 88"/>
                <a:gd name="T9" fmla="*/ 59 h 64"/>
                <a:gd name="T10" fmla="*/ 86 w 88"/>
                <a:gd name="T11" fmla="*/ 47 h 64"/>
                <a:gd name="T12" fmla="*/ 22 w 88"/>
                <a:gd name="T13" fmla="*/ 0 h 64"/>
                <a:gd name="T14" fmla="*/ 19 w 8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4">
                  <a:moveTo>
                    <a:pt x="19" y="0"/>
                  </a:moveTo>
                  <a:cubicBezTo>
                    <a:pt x="15" y="0"/>
                    <a:pt x="8" y="3"/>
                    <a:pt x="0" y="5"/>
                  </a:cubicBezTo>
                  <a:cubicBezTo>
                    <a:pt x="19" y="37"/>
                    <a:pt x="46" y="53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5" y="61"/>
                    <a:pt x="86" y="59"/>
                  </a:cubicBezTo>
                  <a:cubicBezTo>
                    <a:pt x="88" y="56"/>
                    <a:pt x="88" y="49"/>
                    <a:pt x="86" y="47"/>
                  </a:cubicBezTo>
                  <a:cubicBezTo>
                    <a:pt x="65" y="31"/>
                    <a:pt x="44" y="15"/>
                    <a:pt x="22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1166476" y="6556376"/>
              <a:ext cx="33338" cy="87313"/>
            </a:xfrm>
            <a:custGeom>
              <a:avLst/>
              <a:gdLst>
                <a:gd name="T0" fmla="*/ 21 w 45"/>
                <a:gd name="T1" fmla="*/ 0 h 124"/>
                <a:gd name="T2" fmla="*/ 22 w 45"/>
                <a:gd name="T3" fmla="*/ 124 h 124"/>
                <a:gd name="T4" fmla="*/ 42 w 45"/>
                <a:gd name="T5" fmla="*/ 6 h 124"/>
                <a:gd name="T6" fmla="*/ 21 w 45"/>
                <a:gd name="T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24">
                  <a:moveTo>
                    <a:pt x="21" y="0"/>
                  </a:moveTo>
                  <a:cubicBezTo>
                    <a:pt x="0" y="41"/>
                    <a:pt x="14" y="80"/>
                    <a:pt x="22" y="124"/>
                  </a:cubicBezTo>
                  <a:cubicBezTo>
                    <a:pt x="32" y="81"/>
                    <a:pt x="45" y="46"/>
                    <a:pt x="42" y="6"/>
                  </a:cubicBezTo>
                  <a:cubicBezTo>
                    <a:pt x="34" y="4"/>
                    <a:pt x="28" y="2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1407776" y="7202488"/>
              <a:ext cx="49213" cy="63500"/>
            </a:xfrm>
            <a:custGeom>
              <a:avLst/>
              <a:gdLst>
                <a:gd name="T0" fmla="*/ 16 w 68"/>
                <a:gd name="T1" fmla="*/ 0 h 90"/>
                <a:gd name="T2" fmla="*/ 16 w 68"/>
                <a:gd name="T3" fmla="*/ 0 h 90"/>
                <a:gd name="T4" fmla="*/ 2 w 68"/>
                <a:gd name="T5" fmla="*/ 5 h 90"/>
                <a:gd name="T6" fmla="*/ 2 w 68"/>
                <a:gd name="T7" fmla="*/ 17 h 90"/>
                <a:gd name="T8" fmla="*/ 66 w 68"/>
                <a:gd name="T9" fmla="*/ 90 h 90"/>
                <a:gd name="T10" fmla="*/ 27 w 68"/>
                <a:gd name="T11" fmla="*/ 5 h 90"/>
                <a:gd name="T12" fmla="*/ 16 w 68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7"/>
                    <a:pt x="0" y="15"/>
                    <a:pt x="2" y="17"/>
                  </a:cubicBezTo>
                  <a:cubicBezTo>
                    <a:pt x="22" y="40"/>
                    <a:pt x="43" y="63"/>
                    <a:pt x="66" y="90"/>
                  </a:cubicBezTo>
                  <a:cubicBezTo>
                    <a:pt x="68" y="51"/>
                    <a:pt x="50" y="27"/>
                    <a:pt x="27" y="5"/>
                  </a:cubicBezTo>
                  <a:cubicBezTo>
                    <a:pt x="24" y="3"/>
                    <a:pt x="20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0917238" y="7135813"/>
              <a:ext cx="69850" cy="41275"/>
            </a:xfrm>
            <a:custGeom>
              <a:avLst/>
              <a:gdLst>
                <a:gd name="T0" fmla="*/ 79 w 97"/>
                <a:gd name="T1" fmla="*/ 0 h 59"/>
                <a:gd name="T2" fmla="*/ 68 w 97"/>
                <a:gd name="T3" fmla="*/ 3 h 59"/>
                <a:gd name="T4" fmla="*/ 44 w 97"/>
                <a:gd name="T5" fmla="*/ 20 h 59"/>
                <a:gd name="T6" fmla="*/ 0 w 97"/>
                <a:gd name="T7" fmla="*/ 50 h 59"/>
                <a:gd name="T8" fmla="*/ 1 w 97"/>
                <a:gd name="T9" fmla="*/ 59 h 59"/>
                <a:gd name="T10" fmla="*/ 97 w 97"/>
                <a:gd name="T11" fmla="*/ 13 h 59"/>
                <a:gd name="T12" fmla="*/ 79 w 9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9">
                  <a:moveTo>
                    <a:pt x="79" y="0"/>
                  </a:moveTo>
                  <a:cubicBezTo>
                    <a:pt x="76" y="0"/>
                    <a:pt x="72" y="1"/>
                    <a:pt x="68" y="3"/>
                  </a:cubicBezTo>
                  <a:cubicBezTo>
                    <a:pt x="60" y="8"/>
                    <a:pt x="51" y="13"/>
                    <a:pt x="44" y="20"/>
                  </a:cubicBezTo>
                  <a:cubicBezTo>
                    <a:pt x="31" y="32"/>
                    <a:pt x="17" y="43"/>
                    <a:pt x="0" y="50"/>
                  </a:cubicBezTo>
                  <a:cubicBezTo>
                    <a:pt x="0" y="50"/>
                    <a:pt x="1" y="54"/>
                    <a:pt x="1" y="59"/>
                  </a:cubicBezTo>
                  <a:cubicBezTo>
                    <a:pt x="37" y="51"/>
                    <a:pt x="71" y="40"/>
                    <a:pt x="97" y="13"/>
                  </a:cubicBezTo>
                  <a:cubicBezTo>
                    <a:pt x="92" y="5"/>
                    <a:pt x="86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1201401" y="7275513"/>
              <a:ext cx="30163" cy="58738"/>
            </a:xfrm>
            <a:custGeom>
              <a:avLst/>
              <a:gdLst>
                <a:gd name="T0" fmla="*/ 15 w 41"/>
                <a:gd name="T1" fmla="*/ 0 h 83"/>
                <a:gd name="T2" fmla="*/ 15 w 41"/>
                <a:gd name="T3" fmla="*/ 0 h 83"/>
                <a:gd name="T4" fmla="*/ 5 w 41"/>
                <a:gd name="T5" fmla="*/ 5 h 83"/>
                <a:gd name="T6" fmla="*/ 11 w 41"/>
                <a:gd name="T7" fmla="*/ 75 h 83"/>
                <a:gd name="T8" fmla="*/ 22 w 41"/>
                <a:gd name="T9" fmla="*/ 83 h 83"/>
                <a:gd name="T10" fmla="*/ 35 w 41"/>
                <a:gd name="T11" fmla="*/ 77 h 83"/>
                <a:gd name="T12" fmla="*/ 21 w 41"/>
                <a:gd name="T13" fmla="*/ 5 h 83"/>
                <a:gd name="T14" fmla="*/ 15 w 41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3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6" y="3"/>
                    <a:pt x="5" y="5"/>
                  </a:cubicBezTo>
                  <a:cubicBezTo>
                    <a:pt x="0" y="29"/>
                    <a:pt x="0" y="52"/>
                    <a:pt x="11" y="75"/>
                  </a:cubicBezTo>
                  <a:cubicBezTo>
                    <a:pt x="14" y="81"/>
                    <a:pt x="18" y="83"/>
                    <a:pt x="22" y="83"/>
                  </a:cubicBezTo>
                  <a:cubicBezTo>
                    <a:pt x="26" y="83"/>
                    <a:pt x="31" y="81"/>
                    <a:pt x="35" y="77"/>
                  </a:cubicBezTo>
                  <a:cubicBezTo>
                    <a:pt x="41" y="51"/>
                    <a:pt x="19" y="30"/>
                    <a:pt x="21" y="5"/>
                  </a:cubicBezTo>
                  <a:cubicBezTo>
                    <a:pt x="21" y="3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0998201" y="6634163"/>
              <a:ext cx="53975" cy="82550"/>
            </a:xfrm>
            <a:custGeom>
              <a:avLst/>
              <a:gdLst>
                <a:gd name="T0" fmla="*/ 7 w 77"/>
                <a:gd name="T1" fmla="*/ 0 h 116"/>
                <a:gd name="T2" fmla="*/ 8 w 77"/>
                <a:gd name="T3" fmla="*/ 16 h 116"/>
                <a:gd name="T4" fmla="*/ 57 w 77"/>
                <a:gd name="T5" fmla="*/ 106 h 116"/>
                <a:gd name="T6" fmla="*/ 67 w 77"/>
                <a:gd name="T7" fmla="*/ 116 h 116"/>
                <a:gd name="T8" fmla="*/ 77 w 77"/>
                <a:gd name="T9" fmla="*/ 109 h 116"/>
                <a:gd name="T10" fmla="*/ 56 w 77"/>
                <a:gd name="T11" fmla="*/ 83 h 116"/>
                <a:gd name="T12" fmla="*/ 41 w 77"/>
                <a:gd name="T13" fmla="*/ 47 h 116"/>
                <a:gd name="T14" fmla="*/ 7 w 77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16">
                  <a:moveTo>
                    <a:pt x="7" y="0"/>
                  </a:moveTo>
                  <a:cubicBezTo>
                    <a:pt x="0" y="8"/>
                    <a:pt x="6" y="12"/>
                    <a:pt x="8" y="16"/>
                  </a:cubicBezTo>
                  <a:cubicBezTo>
                    <a:pt x="24" y="46"/>
                    <a:pt x="40" y="77"/>
                    <a:pt x="57" y="106"/>
                  </a:cubicBezTo>
                  <a:cubicBezTo>
                    <a:pt x="59" y="109"/>
                    <a:pt x="62" y="116"/>
                    <a:pt x="67" y="116"/>
                  </a:cubicBezTo>
                  <a:cubicBezTo>
                    <a:pt x="70" y="116"/>
                    <a:pt x="73" y="114"/>
                    <a:pt x="77" y="109"/>
                  </a:cubicBezTo>
                  <a:cubicBezTo>
                    <a:pt x="70" y="101"/>
                    <a:pt x="62" y="92"/>
                    <a:pt x="56" y="83"/>
                  </a:cubicBezTo>
                  <a:cubicBezTo>
                    <a:pt x="50" y="72"/>
                    <a:pt x="46" y="60"/>
                    <a:pt x="41" y="47"/>
                  </a:cubicBezTo>
                  <a:cubicBezTo>
                    <a:pt x="35" y="28"/>
                    <a:pt x="23" y="1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1039476" y="7215188"/>
              <a:ext cx="46038" cy="80963"/>
            </a:xfrm>
            <a:custGeom>
              <a:avLst/>
              <a:gdLst>
                <a:gd name="T0" fmla="*/ 47 w 64"/>
                <a:gd name="T1" fmla="*/ 0 h 115"/>
                <a:gd name="T2" fmla="*/ 0 w 64"/>
                <a:gd name="T3" fmla="*/ 115 h 115"/>
                <a:gd name="T4" fmla="*/ 64 w 64"/>
                <a:gd name="T5" fmla="*/ 14 h 115"/>
                <a:gd name="T6" fmla="*/ 47 w 64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5">
                  <a:moveTo>
                    <a:pt x="47" y="0"/>
                  </a:moveTo>
                  <a:cubicBezTo>
                    <a:pt x="12" y="30"/>
                    <a:pt x="10" y="71"/>
                    <a:pt x="0" y="115"/>
                  </a:cubicBezTo>
                  <a:cubicBezTo>
                    <a:pt x="25" y="79"/>
                    <a:pt x="52" y="52"/>
                    <a:pt x="64" y="14"/>
                  </a:cubicBezTo>
                  <a:cubicBezTo>
                    <a:pt x="57" y="9"/>
                    <a:pt x="52" y="5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9475788" y="7135813"/>
              <a:ext cx="1281113" cy="1292225"/>
            </a:xfrm>
            <a:custGeom>
              <a:avLst/>
              <a:gdLst>
                <a:gd name="T0" fmla="*/ 747 w 1800"/>
                <a:gd name="T1" fmla="*/ 734 h 1816"/>
                <a:gd name="T2" fmla="*/ 798 w 1800"/>
                <a:gd name="T3" fmla="*/ 738 h 1816"/>
                <a:gd name="T4" fmla="*/ 343 w 1800"/>
                <a:gd name="T5" fmla="*/ 688 h 1816"/>
                <a:gd name="T6" fmla="*/ 490 w 1800"/>
                <a:gd name="T7" fmla="*/ 713 h 1816"/>
                <a:gd name="T8" fmla="*/ 263 w 1800"/>
                <a:gd name="T9" fmla="*/ 607 h 1816"/>
                <a:gd name="T10" fmla="*/ 304 w 1800"/>
                <a:gd name="T11" fmla="*/ 622 h 1816"/>
                <a:gd name="T12" fmla="*/ 234 w 1800"/>
                <a:gd name="T13" fmla="*/ 635 h 1816"/>
                <a:gd name="T14" fmla="*/ 484 w 1800"/>
                <a:gd name="T15" fmla="*/ 632 h 1816"/>
                <a:gd name="T16" fmla="*/ 569 w 1800"/>
                <a:gd name="T17" fmla="*/ 651 h 1816"/>
                <a:gd name="T18" fmla="*/ 599 w 1800"/>
                <a:gd name="T19" fmla="*/ 581 h 1816"/>
                <a:gd name="T20" fmla="*/ 665 w 1800"/>
                <a:gd name="T21" fmla="*/ 483 h 1816"/>
                <a:gd name="T22" fmla="*/ 509 w 1800"/>
                <a:gd name="T23" fmla="*/ 537 h 1816"/>
                <a:gd name="T24" fmla="*/ 577 w 1800"/>
                <a:gd name="T25" fmla="*/ 435 h 1816"/>
                <a:gd name="T26" fmla="*/ 502 w 1800"/>
                <a:gd name="T27" fmla="*/ 451 h 1816"/>
                <a:gd name="T28" fmla="*/ 467 w 1800"/>
                <a:gd name="T29" fmla="*/ 566 h 1816"/>
                <a:gd name="T30" fmla="*/ 597 w 1800"/>
                <a:gd name="T31" fmla="*/ 395 h 1816"/>
                <a:gd name="T32" fmla="*/ 565 w 1800"/>
                <a:gd name="T33" fmla="*/ 407 h 1816"/>
                <a:gd name="T34" fmla="*/ 467 w 1800"/>
                <a:gd name="T35" fmla="*/ 566 h 1816"/>
                <a:gd name="T36" fmla="*/ 1439 w 1800"/>
                <a:gd name="T37" fmla="*/ 406 h 1816"/>
                <a:gd name="T38" fmla="*/ 1405 w 1800"/>
                <a:gd name="T39" fmla="*/ 432 h 1816"/>
                <a:gd name="T40" fmla="*/ 729 w 1800"/>
                <a:gd name="T41" fmla="*/ 407 h 1816"/>
                <a:gd name="T42" fmla="*/ 428 w 1800"/>
                <a:gd name="T43" fmla="*/ 387 h 1816"/>
                <a:gd name="T44" fmla="*/ 466 w 1800"/>
                <a:gd name="T45" fmla="*/ 628 h 1816"/>
                <a:gd name="T46" fmla="*/ 323 w 1800"/>
                <a:gd name="T47" fmla="*/ 602 h 1816"/>
                <a:gd name="T48" fmla="*/ 209 w 1800"/>
                <a:gd name="T49" fmla="*/ 640 h 1816"/>
                <a:gd name="T50" fmla="*/ 327 w 1800"/>
                <a:gd name="T51" fmla="*/ 679 h 1816"/>
                <a:gd name="T52" fmla="*/ 447 w 1800"/>
                <a:gd name="T53" fmla="*/ 753 h 1816"/>
                <a:gd name="T54" fmla="*/ 482 w 1800"/>
                <a:gd name="T55" fmla="*/ 1130 h 1816"/>
                <a:gd name="T56" fmla="*/ 517 w 1800"/>
                <a:gd name="T57" fmla="*/ 1654 h 1816"/>
                <a:gd name="T58" fmla="*/ 669 w 1800"/>
                <a:gd name="T59" fmla="*/ 1616 h 1816"/>
                <a:gd name="T60" fmla="*/ 694 w 1800"/>
                <a:gd name="T61" fmla="*/ 1691 h 1816"/>
                <a:gd name="T62" fmla="*/ 346 w 1800"/>
                <a:gd name="T63" fmla="*/ 1782 h 1816"/>
                <a:gd name="T64" fmla="*/ 163 w 1800"/>
                <a:gd name="T65" fmla="*/ 1669 h 1816"/>
                <a:gd name="T66" fmla="*/ 32 w 1800"/>
                <a:gd name="T67" fmla="*/ 1406 h 1816"/>
                <a:gd name="T68" fmla="*/ 187 w 1800"/>
                <a:gd name="T69" fmla="*/ 1575 h 1816"/>
                <a:gd name="T70" fmla="*/ 353 w 1800"/>
                <a:gd name="T71" fmla="*/ 1435 h 1816"/>
                <a:gd name="T72" fmla="*/ 341 w 1800"/>
                <a:gd name="T73" fmla="*/ 1353 h 1816"/>
                <a:gd name="T74" fmla="*/ 263 w 1800"/>
                <a:gd name="T75" fmla="*/ 1571 h 1816"/>
                <a:gd name="T76" fmla="*/ 163 w 1800"/>
                <a:gd name="T77" fmla="*/ 1525 h 1816"/>
                <a:gd name="T78" fmla="*/ 126 w 1800"/>
                <a:gd name="T79" fmla="*/ 1453 h 1816"/>
                <a:gd name="T80" fmla="*/ 28 w 1800"/>
                <a:gd name="T81" fmla="*/ 1376 h 1816"/>
                <a:gd name="T82" fmla="*/ 23 w 1800"/>
                <a:gd name="T83" fmla="*/ 1583 h 1816"/>
                <a:gd name="T84" fmla="*/ 154 w 1800"/>
                <a:gd name="T85" fmla="*/ 1692 h 1816"/>
                <a:gd name="T86" fmla="*/ 336 w 1800"/>
                <a:gd name="T87" fmla="*/ 1816 h 1816"/>
                <a:gd name="T88" fmla="*/ 465 w 1800"/>
                <a:gd name="T89" fmla="*/ 1779 h 1816"/>
                <a:gd name="T90" fmla="*/ 698 w 1800"/>
                <a:gd name="T91" fmla="*/ 1774 h 1816"/>
                <a:gd name="T92" fmla="*/ 796 w 1800"/>
                <a:gd name="T93" fmla="*/ 1600 h 1816"/>
                <a:gd name="T94" fmla="*/ 629 w 1800"/>
                <a:gd name="T95" fmla="*/ 1552 h 1816"/>
                <a:gd name="T96" fmla="*/ 477 w 1800"/>
                <a:gd name="T97" fmla="*/ 1615 h 1816"/>
                <a:gd name="T98" fmla="*/ 484 w 1800"/>
                <a:gd name="T99" fmla="*/ 1224 h 1816"/>
                <a:gd name="T100" fmla="*/ 570 w 1800"/>
                <a:gd name="T101" fmla="*/ 758 h 1816"/>
                <a:gd name="T102" fmla="*/ 690 w 1800"/>
                <a:gd name="T103" fmla="*/ 744 h 1816"/>
                <a:gd name="T104" fmla="*/ 765 w 1800"/>
                <a:gd name="T105" fmla="*/ 808 h 1816"/>
                <a:gd name="T106" fmla="*/ 763 w 1800"/>
                <a:gd name="T107" fmla="*/ 697 h 1816"/>
                <a:gd name="T108" fmla="*/ 673 w 1800"/>
                <a:gd name="T109" fmla="*/ 676 h 1816"/>
                <a:gd name="T110" fmla="*/ 619 w 1800"/>
                <a:gd name="T111" fmla="*/ 619 h 1816"/>
                <a:gd name="T112" fmla="*/ 768 w 1800"/>
                <a:gd name="T113" fmla="*/ 433 h 1816"/>
                <a:gd name="T114" fmla="*/ 1432 w 1800"/>
                <a:gd name="T115" fmla="*/ 435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0" h="1816">
                  <a:moveTo>
                    <a:pt x="765" y="783"/>
                  </a:moveTo>
                  <a:cubicBezTo>
                    <a:pt x="764" y="783"/>
                    <a:pt x="762" y="783"/>
                    <a:pt x="761" y="783"/>
                  </a:cubicBezTo>
                  <a:cubicBezTo>
                    <a:pt x="759" y="782"/>
                    <a:pt x="757" y="781"/>
                    <a:pt x="755" y="780"/>
                  </a:cubicBezTo>
                  <a:cubicBezTo>
                    <a:pt x="747" y="775"/>
                    <a:pt x="744" y="766"/>
                    <a:pt x="744" y="755"/>
                  </a:cubicBezTo>
                  <a:cubicBezTo>
                    <a:pt x="744" y="748"/>
                    <a:pt x="745" y="741"/>
                    <a:pt x="747" y="734"/>
                  </a:cubicBezTo>
                  <a:cubicBezTo>
                    <a:pt x="749" y="722"/>
                    <a:pt x="755" y="713"/>
                    <a:pt x="767" y="712"/>
                  </a:cubicBezTo>
                  <a:cubicBezTo>
                    <a:pt x="768" y="712"/>
                    <a:pt x="769" y="712"/>
                    <a:pt x="771" y="712"/>
                  </a:cubicBezTo>
                  <a:cubicBezTo>
                    <a:pt x="776" y="712"/>
                    <a:pt x="781" y="713"/>
                    <a:pt x="785" y="716"/>
                  </a:cubicBezTo>
                  <a:cubicBezTo>
                    <a:pt x="789" y="718"/>
                    <a:pt x="792" y="723"/>
                    <a:pt x="794" y="729"/>
                  </a:cubicBezTo>
                  <a:cubicBezTo>
                    <a:pt x="795" y="733"/>
                    <a:pt x="797" y="737"/>
                    <a:pt x="798" y="738"/>
                  </a:cubicBezTo>
                  <a:cubicBezTo>
                    <a:pt x="803" y="754"/>
                    <a:pt x="800" y="766"/>
                    <a:pt x="790" y="773"/>
                  </a:cubicBezTo>
                  <a:cubicBezTo>
                    <a:pt x="783" y="779"/>
                    <a:pt x="773" y="783"/>
                    <a:pt x="765" y="783"/>
                  </a:cubicBezTo>
                  <a:moveTo>
                    <a:pt x="375" y="690"/>
                  </a:moveTo>
                  <a:cubicBezTo>
                    <a:pt x="374" y="690"/>
                    <a:pt x="374" y="690"/>
                    <a:pt x="373" y="690"/>
                  </a:cubicBezTo>
                  <a:cubicBezTo>
                    <a:pt x="365" y="690"/>
                    <a:pt x="356" y="689"/>
                    <a:pt x="343" y="688"/>
                  </a:cubicBezTo>
                  <a:cubicBezTo>
                    <a:pt x="350" y="667"/>
                    <a:pt x="356" y="650"/>
                    <a:pt x="362" y="631"/>
                  </a:cubicBezTo>
                  <a:cubicBezTo>
                    <a:pt x="463" y="652"/>
                    <a:pt x="562" y="672"/>
                    <a:pt x="664" y="693"/>
                  </a:cubicBezTo>
                  <a:cubicBezTo>
                    <a:pt x="659" y="708"/>
                    <a:pt x="656" y="720"/>
                    <a:pt x="651" y="734"/>
                  </a:cubicBezTo>
                  <a:cubicBezTo>
                    <a:pt x="625" y="733"/>
                    <a:pt x="600" y="733"/>
                    <a:pt x="575" y="729"/>
                  </a:cubicBezTo>
                  <a:cubicBezTo>
                    <a:pt x="546" y="725"/>
                    <a:pt x="517" y="723"/>
                    <a:pt x="490" y="713"/>
                  </a:cubicBezTo>
                  <a:cubicBezTo>
                    <a:pt x="459" y="701"/>
                    <a:pt x="426" y="707"/>
                    <a:pt x="397" y="691"/>
                  </a:cubicBezTo>
                  <a:cubicBezTo>
                    <a:pt x="395" y="690"/>
                    <a:pt x="392" y="689"/>
                    <a:pt x="389" y="689"/>
                  </a:cubicBezTo>
                  <a:cubicBezTo>
                    <a:pt x="386" y="689"/>
                    <a:pt x="384" y="690"/>
                    <a:pt x="382" y="690"/>
                  </a:cubicBezTo>
                  <a:cubicBezTo>
                    <a:pt x="379" y="690"/>
                    <a:pt x="377" y="690"/>
                    <a:pt x="375" y="690"/>
                  </a:cubicBezTo>
                  <a:moveTo>
                    <a:pt x="263" y="607"/>
                  </a:moveTo>
                  <a:cubicBezTo>
                    <a:pt x="261" y="603"/>
                    <a:pt x="258" y="600"/>
                    <a:pt x="255" y="597"/>
                  </a:cubicBezTo>
                  <a:cubicBezTo>
                    <a:pt x="261" y="594"/>
                    <a:pt x="268" y="592"/>
                    <a:pt x="275" y="592"/>
                  </a:cubicBezTo>
                  <a:cubicBezTo>
                    <a:pt x="279" y="592"/>
                    <a:pt x="283" y="593"/>
                    <a:pt x="287" y="595"/>
                  </a:cubicBezTo>
                  <a:cubicBezTo>
                    <a:pt x="287" y="595"/>
                    <a:pt x="287" y="595"/>
                    <a:pt x="287" y="595"/>
                  </a:cubicBezTo>
                  <a:cubicBezTo>
                    <a:pt x="292" y="598"/>
                    <a:pt x="306" y="617"/>
                    <a:pt x="304" y="622"/>
                  </a:cubicBezTo>
                  <a:cubicBezTo>
                    <a:pt x="298" y="633"/>
                    <a:pt x="293" y="643"/>
                    <a:pt x="285" y="659"/>
                  </a:cubicBezTo>
                  <a:cubicBezTo>
                    <a:pt x="283" y="659"/>
                    <a:pt x="275" y="660"/>
                    <a:pt x="267" y="660"/>
                  </a:cubicBezTo>
                  <a:cubicBezTo>
                    <a:pt x="267" y="660"/>
                    <a:pt x="267" y="660"/>
                    <a:pt x="266" y="660"/>
                  </a:cubicBezTo>
                  <a:cubicBezTo>
                    <a:pt x="257" y="660"/>
                    <a:pt x="249" y="659"/>
                    <a:pt x="244" y="656"/>
                  </a:cubicBezTo>
                  <a:cubicBezTo>
                    <a:pt x="238" y="652"/>
                    <a:pt x="234" y="645"/>
                    <a:pt x="234" y="635"/>
                  </a:cubicBezTo>
                  <a:cubicBezTo>
                    <a:pt x="233" y="627"/>
                    <a:pt x="247" y="604"/>
                    <a:pt x="258" y="604"/>
                  </a:cubicBezTo>
                  <a:cubicBezTo>
                    <a:pt x="259" y="604"/>
                    <a:pt x="260" y="604"/>
                    <a:pt x="261" y="605"/>
                  </a:cubicBezTo>
                  <a:cubicBezTo>
                    <a:pt x="262" y="605"/>
                    <a:pt x="263" y="606"/>
                    <a:pt x="263" y="607"/>
                  </a:cubicBezTo>
                  <a:moveTo>
                    <a:pt x="569" y="651"/>
                  </a:moveTo>
                  <a:cubicBezTo>
                    <a:pt x="540" y="645"/>
                    <a:pt x="514" y="639"/>
                    <a:pt x="484" y="632"/>
                  </a:cubicBezTo>
                  <a:cubicBezTo>
                    <a:pt x="488" y="615"/>
                    <a:pt x="491" y="599"/>
                    <a:pt x="496" y="584"/>
                  </a:cubicBezTo>
                  <a:cubicBezTo>
                    <a:pt x="498" y="575"/>
                    <a:pt x="516" y="567"/>
                    <a:pt x="529" y="567"/>
                  </a:cubicBezTo>
                  <a:cubicBezTo>
                    <a:pt x="531" y="567"/>
                    <a:pt x="533" y="567"/>
                    <a:pt x="535" y="568"/>
                  </a:cubicBezTo>
                  <a:cubicBezTo>
                    <a:pt x="549" y="572"/>
                    <a:pt x="563" y="579"/>
                    <a:pt x="579" y="585"/>
                  </a:cubicBezTo>
                  <a:cubicBezTo>
                    <a:pt x="575" y="608"/>
                    <a:pt x="572" y="628"/>
                    <a:pt x="569" y="651"/>
                  </a:cubicBezTo>
                  <a:moveTo>
                    <a:pt x="609" y="600"/>
                  </a:moveTo>
                  <a:cubicBezTo>
                    <a:pt x="603" y="600"/>
                    <a:pt x="598" y="599"/>
                    <a:pt x="594" y="597"/>
                  </a:cubicBezTo>
                  <a:cubicBezTo>
                    <a:pt x="594" y="597"/>
                    <a:pt x="594" y="597"/>
                    <a:pt x="594" y="597"/>
                  </a:cubicBezTo>
                  <a:cubicBezTo>
                    <a:pt x="591" y="595"/>
                    <a:pt x="590" y="590"/>
                    <a:pt x="587" y="585"/>
                  </a:cubicBezTo>
                  <a:cubicBezTo>
                    <a:pt x="592" y="583"/>
                    <a:pt x="595" y="581"/>
                    <a:pt x="599" y="581"/>
                  </a:cubicBezTo>
                  <a:cubicBezTo>
                    <a:pt x="631" y="578"/>
                    <a:pt x="651" y="555"/>
                    <a:pt x="643" y="524"/>
                  </a:cubicBezTo>
                  <a:cubicBezTo>
                    <a:pt x="640" y="508"/>
                    <a:pt x="635" y="493"/>
                    <a:pt x="630" y="478"/>
                  </a:cubicBezTo>
                  <a:cubicBezTo>
                    <a:pt x="636" y="476"/>
                    <a:pt x="642" y="473"/>
                    <a:pt x="648" y="471"/>
                  </a:cubicBezTo>
                  <a:cubicBezTo>
                    <a:pt x="652" y="469"/>
                    <a:pt x="655" y="468"/>
                    <a:pt x="659" y="466"/>
                  </a:cubicBezTo>
                  <a:cubicBezTo>
                    <a:pt x="661" y="472"/>
                    <a:pt x="663" y="478"/>
                    <a:pt x="665" y="483"/>
                  </a:cubicBezTo>
                  <a:cubicBezTo>
                    <a:pt x="677" y="520"/>
                    <a:pt x="663" y="555"/>
                    <a:pt x="644" y="587"/>
                  </a:cubicBezTo>
                  <a:cubicBezTo>
                    <a:pt x="639" y="595"/>
                    <a:pt x="623" y="600"/>
                    <a:pt x="609" y="600"/>
                  </a:cubicBezTo>
                  <a:moveTo>
                    <a:pt x="609" y="563"/>
                  </a:moveTo>
                  <a:cubicBezTo>
                    <a:pt x="584" y="558"/>
                    <a:pt x="565" y="552"/>
                    <a:pt x="545" y="550"/>
                  </a:cubicBezTo>
                  <a:cubicBezTo>
                    <a:pt x="531" y="549"/>
                    <a:pt x="519" y="544"/>
                    <a:pt x="509" y="537"/>
                  </a:cubicBezTo>
                  <a:cubicBezTo>
                    <a:pt x="502" y="533"/>
                    <a:pt x="497" y="529"/>
                    <a:pt x="491" y="524"/>
                  </a:cubicBezTo>
                  <a:cubicBezTo>
                    <a:pt x="472" y="509"/>
                    <a:pt x="478" y="488"/>
                    <a:pt x="480" y="469"/>
                  </a:cubicBezTo>
                  <a:cubicBezTo>
                    <a:pt x="482" y="451"/>
                    <a:pt x="488" y="434"/>
                    <a:pt x="508" y="428"/>
                  </a:cubicBezTo>
                  <a:cubicBezTo>
                    <a:pt x="517" y="426"/>
                    <a:pt x="527" y="424"/>
                    <a:pt x="537" y="424"/>
                  </a:cubicBezTo>
                  <a:cubicBezTo>
                    <a:pt x="551" y="424"/>
                    <a:pt x="565" y="427"/>
                    <a:pt x="577" y="435"/>
                  </a:cubicBezTo>
                  <a:cubicBezTo>
                    <a:pt x="585" y="440"/>
                    <a:pt x="593" y="448"/>
                    <a:pt x="598" y="459"/>
                  </a:cubicBezTo>
                  <a:cubicBezTo>
                    <a:pt x="592" y="460"/>
                    <a:pt x="586" y="461"/>
                    <a:pt x="580" y="461"/>
                  </a:cubicBezTo>
                  <a:cubicBezTo>
                    <a:pt x="560" y="461"/>
                    <a:pt x="541" y="454"/>
                    <a:pt x="523" y="434"/>
                  </a:cubicBezTo>
                  <a:cubicBezTo>
                    <a:pt x="520" y="431"/>
                    <a:pt x="517" y="430"/>
                    <a:pt x="513" y="430"/>
                  </a:cubicBezTo>
                  <a:cubicBezTo>
                    <a:pt x="503" y="430"/>
                    <a:pt x="493" y="442"/>
                    <a:pt x="502" y="451"/>
                  </a:cubicBezTo>
                  <a:cubicBezTo>
                    <a:pt x="525" y="476"/>
                    <a:pt x="552" y="486"/>
                    <a:pt x="580" y="486"/>
                  </a:cubicBezTo>
                  <a:cubicBezTo>
                    <a:pt x="588" y="486"/>
                    <a:pt x="597" y="485"/>
                    <a:pt x="605" y="484"/>
                  </a:cubicBezTo>
                  <a:cubicBezTo>
                    <a:pt x="609" y="500"/>
                    <a:pt x="614" y="516"/>
                    <a:pt x="616" y="532"/>
                  </a:cubicBezTo>
                  <a:cubicBezTo>
                    <a:pt x="618" y="541"/>
                    <a:pt x="612" y="552"/>
                    <a:pt x="609" y="563"/>
                  </a:cubicBezTo>
                  <a:moveTo>
                    <a:pt x="467" y="566"/>
                  </a:moveTo>
                  <a:cubicBezTo>
                    <a:pt x="439" y="547"/>
                    <a:pt x="434" y="521"/>
                    <a:pt x="430" y="497"/>
                  </a:cubicBezTo>
                  <a:cubicBezTo>
                    <a:pt x="425" y="470"/>
                    <a:pt x="430" y="442"/>
                    <a:pt x="442" y="417"/>
                  </a:cubicBezTo>
                  <a:cubicBezTo>
                    <a:pt x="456" y="388"/>
                    <a:pt x="484" y="375"/>
                    <a:pt x="513" y="373"/>
                  </a:cubicBezTo>
                  <a:cubicBezTo>
                    <a:pt x="516" y="373"/>
                    <a:pt x="519" y="373"/>
                    <a:pt x="522" y="373"/>
                  </a:cubicBezTo>
                  <a:cubicBezTo>
                    <a:pt x="551" y="373"/>
                    <a:pt x="576" y="382"/>
                    <a:pt x="597" y="395"/>
                  </a:cubicBezTo>
                  <a:cubicBezTo>
                    <a:pt x="617" y="408"/>
                    <a:pt x="633" y="425"/>
                    <a:pt x="645" y="443"/>
                  </a:cubicBezTo>
                  <a:cubicBezTo>
                    <a:pt x="637" y="447"/>
                    <a:pt x="628" y="450"/>
                    <a:pt x="620" y="453"/>
                  </a:cubicBezTo>
                  <a:cubicBezTo>
                    <a:pt x="618" y="448"/>
                    <a:pt x="615" y="444"/>
                    <a:pt x="613" y="439"/>
                  </a:cubicBezTo>
                  <a:cubicBezTo>
                    <a:pt x="608" y="431"/>
                    <a:pt x="600" y="424"/>
                    <a:pt x="591" y="418"/>
                  </a:cubicBezTo>
                  <a:cubicBezTo>
                    <a:pt x="583" y="413"/>
                    <a:pt x="573" y="409"/>
                    <a:pt x="565" y="407"/>
                  </a:cubicBezTo>
                  <a:cubicBezTo>
                    <a:pt x="557" y="405"/>
                    <a:pt x="549" y="404"/>
                    <a:pt x="540" y="404"/>
                  </a:cubicBezTo>
                  <a:cubicBezTo>
                    <a:pt x="527" y="404"/>
                    <a:pt x="513" y="406"/>
                    <a:pt x="500" y="409"/>
                  </a:cubicBezTo>
                  <a:cubicBezTo>
                    <a:pt x="479" y="414"/>
                    <a:pt x="462" y="426"/>
                    <a:pt x="457" y="452"/>
                  </a:cubicBezTo>
                  <a:cubicBezTo>
                    <a:pt x="452" y="480"/>
                    <a:pt x="448" y="506"/>
                    <a:pt x="459" y="532"/>
                  </a:cubicBezTo>
                  <a:cubicBezTo>
                    <a:pt x="462" y="541"/>
                    <a:pt x="463" y="551"/>
                    <a:pt x="467" y="566"/>
                  </a:cubicBezTo>
                  <a:moveTo>
                    <a:pt x="1439" y="406"/>
                  </a:moveTo>
                  <a:cubicBezTo>
                    <a:pt x="1453" y="326"/>
                    <a:pt x="1432" y="240"/>
                    <a:pt x="1414" y="152"/>
                  </a:cubicBezTo>
                  <a:cubicBezTo>
                    <a:pt x="1396" y="66"/>
                    <a:pt x="1448" y="29"/>
                    <a:pt x="1513" y="29"/>
                  </a:cubicBezTo>
                  <a:cubicBezTo>
                    <a:pt x="1592" y="29"/>
                    <a:pt x="1690" y="84"/>
                    <a:pt x="1703" y="170"/>
                  </a:cubicBezTo>
                  <a:cubicBezTo>
                    <a:pt x="1725" y="319"/>
                    <a:pt x="1556" y="377"/>
                    <a:pt x="1439" y="406"/>
                  </a:cubicBezTo>
                  <a:moveTo>
                    <a:pt x="1507" y="0"/>
                  </a:moveTo>
                  <a:cubicBezTo>
                    <a:pt x="1455" y="0"/>
                    <a:pt x="1395" y="13"/>
                    <a:pt x="1380" y="66"/>
                  </a:cubicBezTo>
                  <a:cubicBezTo>
                    <a:pt x="1354" y="159"/>
                    <a:pt x="1431" y="266"/>
                    <a:pt x="1422" y="362"/>
                  </a:cubicBezTo>
                  <a:cubicBezTo>
                    <a:pt x="1421" y="379"/>
                    <a:pt x="1417" y="396"/>
                    <a:pt x="1412" y="412"/>
                  </a:cubicBezTo>
                  <a:cubicBezTo>
                    <a:pt x="1404" y="415"/>
                    <a:pt x="1402" y="425"/>
                    <a:pt x="1405" y="432"/>
                  </a:cubicBezTo>
                  <a:cubicBezTo>
                    <a:pt x="1367" y="527"/>
                    <a:pt x="1273" y="591"/>
                    <a:pt x="1169" y="591"/>
                  </a:cubicBezTo>
                  <a:cubicBezTo>
                    <a:pt x="1156" y="591"/>
                    <a:pt x="1143" y="590"/>
                    <a:pt x="1130" y="588"/>
                  </a:cubicBezTo>
                  <a:cubicBezTo>
                    <a:pt x="1012" y="569"/>
                    <a:pt x="939" y="463"/>
                    <a:pt x="833" y="419"/>
                  </a:cubicBezTo>
                  <a:cubicBezTo>
                    <a:pt x="809" y="409"/>
                    <a:pt x="785" y="403"/>
                    <a:pt x="760" y="403"/>
                  </a:cubicBezTo>
                  <a:cubicBezTo>
                    <a:pt x="750" y="403"/>
                    <a:pt x="739" y="404"/>
                    <a:pt x="729" y="407"/>
                  </a:cubicBezTo>
                  <a:cubicBezTo>
                    <a:pt x="710" y="411"/>
                    <a:pt x="690" y="421"/>
                    <a:pt x="669" y="431"/>
                  </a:cubicBezTo>
                  <a:cubicBezTo>
                    <a:pt x="655" y="410"/>
                    <a:pt x="636" y="394"/>
                    <a:pt x="614" y="381"/>
                  </a:cubicBezTo>
                  <a:cubicBezTo>
                    <a:pt x="606" y="375"/>
                    <a:pt x="597" y="370"/>
                    <a:pt x="588" y="366"/>
                  </a:cubicBezTo>
                  <a:cubicBezTo>
                    <a:pt x="567" y="355"/>
                    <a:pt x="546" y="350"/>
                    <a:pt x="525" y="350"/>
                  </a:cubicBezTo>
                  <a:cubicBezTo>
                    <a:pt x="490" y="350"/>
                    <a:pt x="457" y="363"/>
                    <a:pt x="428" y="387"/>
                  </a:cubicBezTo>
                  <a:cubicBezTo>
                    <a:pt x="422" y="392"/>
                    <a:pt x="418" y="400"/>
                    <a:pt x="416" y="408"/>
                  </a:cubicBezTo>
                  <a:cubicBezTo>
                    <a:pt x="411" y="430"/>
                    <a:pt x="405" y="452"/>
                    <a:pt x="403" y="474"/>
                  </a:cubicBezTo>
                  <a:cubicBezTo>
                    <a:pt x="400" y="515"/>
                    <a:pt x="412" y="552"/>
                    <a:pt x="444" y="579"/>
                  </a:cubicBezTo>
                  <a:cubicBezTo>
                    <a:pt x="453" y="586"/>
                    <a:pt x="460" y="593"/>
                    <a:pt x="469" y="601"/>
                  </a:cubicBezTo>
                  <a:cubicBezTo>
                    <a:pt x="468" y="610"/>
                    <a:pt x="467" y="619"/>
                    <a:pt x="466" y="628"/>
                  </a:cubicBezTo>
                  <a:cubicBezTo>
                    <a:pt x="464" y="628"/>
                    <a:pt x="463" y="628"/>
                    <a:pt x="462" y="628"/>
                  </a:cubicBezTo>
                  <a:cubicBezTo>
                    <a:pt x="434" y="628"/>
                    <a:pt x="408" y="619"/>
                    <a:pt x="383" y="611"/>
                  </a:cubicBezTo>
                  <a:cubicBezTo>
                    <a:pt x="370" y="607"/>
                    <a:pt x="362" y="605"/>
                    <a:pt x="356" y="605"/>
                  </a:cubicBezTo>
                  <a:cubicBezTo>
                    <a:pt x="346" y="605"/>
                    <a:pt x="344" y="613"/>
                    <a:pt x="338" y="637"/>
                  </a:cubicBezTo>
                  <a:cubicBezTo>
                    <a:pt x="327" y="627"/>
                    <a:pt x="327" y="614"/>
                    <a:pt x="323" y="602"/>
                  </a:cubicBezTo>
                  <a:cubicBezTo>
                    <a:pt x="318" y="590"/>
                    <a:pt x="314" y="583"/>
                    <a:pt x="308" y="579"/>
                  </a:cubicBezTo>
                  <a:cubicBezTo>
                    <a:pt x="303" y="576"/>
                    <a:pt x="296" y="575"/>
                    <a:pt x="285" y="575"/>
                  </a:cubicBezTo>
                  <a:cubicBezTo>
                    <a:pt x="284" y="575"/>
                    <a:pt x="283" y="575"/>
                    <a:pt x="282" y="575"/>
                  </a:cubicBezTo>
                  <a:cubicBezTo>
                    <a:pt x="275" y="575"/>
                    <a:pt x="268" y="575"/>
                    <a:pt x="261" y="576"/>
                  </a:cubicBezTo>
                  <a:cubicBezTo>
                    <a:pt x="233" y="580"/>
                    <a:pt x="207" y="611"/>
                    <a:pt x="209" y="640"/>
                  </a:cubicBezTo>
                  <a:cubicBezTo>
                    <a:pt x="210" y="657"/>
                    <a:pt x="218" y="671"/>
                    <a:pt x="231" y="680"/>
                  </a:cubicBezTo>
                  <a:cubicBezTo>
                    <a:pt x="239" y="685"/>
                    <a:pt x="250" y="688"/>
                    <a:pt x="262" y="688"/>
                  </a:cubicBezTo>
                  <a:cubicBezTo>
                    <a:pt x="262" y="688"/>
                    <a:pt x="263" y="688"/>
                    <a:pt x="264" y="688"/>
                  </a:cubicBezTo>
                  <a:cubicBezTo>
                    <a:pt x="284" y="687"/>
                    <a:pt x="305" y="679"/>
                    <a:pt x="326" y="674"/>
                  </a:cubicBezTo>
                  <a:cubicBezTo>
                    <a:pt x="326" y="674"/>
                    <a:pt x="327" y="677"/>
                    <a:pt x="327" y="679"/>
                  </a:cubicBezTo>
                  <a:cubicBezTo>
                    <a:pt x="327" y="695"/>
                    <a:pt x="327" y="701"/>
                    <a:pt x="333" y="704"/>
                  </a:cubicBezTo>
                  <a:cubicBezTo>
                    <a:pt x="336" y="707"/>
                    <a:pt x="342" y="708"/>
                    <a:pt x="352" y="709"/>
                  </a:cubicBezTo>
                  <a:cubicBezTo>
                    <a:pt x="370" y="712"/>
                    <a:pt x="389" y="715"/>
                    <a:pt x="408" y="717"/>
                  </a:cubicBezTo>
                  <a:cubicBezTo>
                    <a:pt x="420" y="718"/>
                    <a:pt x="428" y="720"/>
                    <a:pt x="433" y="723"/>
                  </a:cubicBezTo>
                  <a:cubicBezTo>
                    <a:pt x="440" y="728"/>
                    <a:pt x="443" y="736"/>
                    <a:pt x="447" y="753"/>
                  </a:cubicBezTo>
                  <a:cubicBezTo>
                    <a:pt x="450" y="748"/>
                    <a:pt x="454" y="743"/>
                    <a:pt x="459" y="736"/>
                  </a:cubicBezTo>
                  <a:cubicBezTo>
                    <a:pt x="484" y="740"/>
                    <a:pt x="511" y="745"/>
                    <a:pt x="539" y="750"/>
                  </a:cubicBezTo>
                  <a:cubicBezTo>
                    <a:pt x="540" y="760"/>
                    <a:pt x="542" y="769"/>
                    <a:pt x="541" y="777"/>
                  </a:cubicBezTo>
                  <a:cubicBezTo>
                    <a:pt x="534" y="828"/>
                    <a:pt x="526" y="880"/>
                    <a:pt x="518" y="931"/>
                  </a:cubicBezTo>
                  <a:cubicBezTo>
                    <a:pt x="506" y="997"/>
                    <a:pt x="494" y="1063"/>
                    <a:pt x="482" y="1130"/>
                  </a:cubicBezTo>
                  <a:cubicBezTo>
                    <a:pt x="470" y="1200"/>
                    <a:pt x="455" y="1271"/>
                    <a:pt x="443" y="1341"/>
                  </a:cubicBezTo>
                  <a:cubicBezTo>
                    <a:pt x="438" y="1372"/>
                    <a:pt x="437" y="1403"/>
                    <a:pt x="432" y="1433"/>
                  </a:cubicBezTo>
                  <a:cubicBezTo>
                    <a:pt x="428" y="1459"/>
                    <a:pt x="419" y="1484"/>
                    <a:pt x="417" y="1510"/>
                  </a:cubicBezTo>
                  <a:cubicBezTo>
                    <a:pt x="414" y="1562"/>
                    <a:pt x="423" y="1611"/>
                    <a:pt x="464" y="1637"/>
                  </a:cubicBezTo>
                  <a:cubicBezTo>
                    <a:pt x="478" y="1646"/>
                    <a:pt x="495" y="1652"/>
                    <a:pt x="517" y="1654"/>
                  </a:cubicBezTo>
                  <a:cubicBezTo>
                    <a:pt x="528" y="1656"/>
                    <a:pt x="539" y="1657"/>
                    <a:pt x="550" y="1657"/>
                  </a:cubicBezTo>
                  <a:cubicBezTo>
                    <a:pt x="583" y="1657"/>
                    <a:pt x="616" y="1651"/>
                    <a:pt x="648" y="1640"/>
                  </a:cubicBezTo>
                  <a:cubicBezTo>
                    <a:pt x="651" y="1639"/>
                    <a:pt x="653" y="1638"/>
                    <a:pt x="655" y="1637"/>
                  </a:cubicBezTo>
                  <a:cubicBezTo>
                    <a:pt x="664" y="1633"/>
                    <a:pt x="675" y="1631"/>
                    <a:pt x="672" y="1620"/>
                  </a:cubicBezTo>
                  <a:cubicBezTo>
                    <a:pt x="671" y="1618"/>
                    <a:pt x="670" y="1617"/>
                    <a:pt x="669" y="1616"/>
                  </a:cubicBezTo>
                  <a:cubicBezTo>
                    <a:pt x="664" y="1613"/>
                    <a:pt x="657" y="1611"/>
                    <a:pt x="650" y="1608"/>
                  </a:cubicBezTo>
                  <a:cubicBezTo>
                    <a:pt x="649" y="1603"/>
                    <a:pt x="648" y="1594"/>
                    <a:pt x="647" y="1587"/>
                  </a:cubicBezTo>
                  <a:cubicBezTo>
                    <a:pt x="687" y="1594"/>
                    <a:pt x="726" y="1602"/>
                    <a:pt x="766" y="1609"/>
                  </a:cubicBezTo>
                  <a:cubicBezTo>
                    <a:pt x="765" y="1624"/>
                    <a:pt x="721" y="1723"/>
                    <a:pt x="708" y="1737"/>
                  </a:cubicBezTo>
                  <a:cubicBezTo>
                    <a:pt x="703" y="1722"/>
                    <a:pt x="699" y="1708"/>
                    <a:pt x="694" y="1691"/>
                  </a:cubicBezTo>
                  <a:cubicBezTo>
                    <a:pt x="652" y="1704"/>
                    <a:pt x="612" y="1715"/>
                    <a:pt x="573" y="1730"/>
                  </a:cubicBezTo>
                  <a:cubicBezTo>
                    <a:pt x="541" y="1743"/>
                    <a:pt x="509" y="1752"/>
                    <a:pt x="476" y="1752"/>
                  </a:cubicBezTo>
                  <a:cubicBezTo>
                    <a:pt x="470" y="1752"/>
                    <a:pt x="465" y="1751"/>
                    <a:pt x="459" y="1751"/>
                  </a:cubicBezTo>
                  <a:cubicBezTo>
                    <a:pt x="452" y="1750"/>
                    <a:pt x="445" y="1750"/>
                    <a:pt x="438" y="1750"/>
                  </a:cubicBezTo>
                  <a:cubicBezTo>
                    <a:pt x="405" y="1750"/>
                    <a:pt x="374" y="1758"/>
                    <a:pt x="346" y="1782"/>
                  </a:cubicBezTo>
                  <a:cubicBezTo>
                    <a:pt x="342" y="1775"/>
                    <a:pt x="339" y="1770"/>
                    <a:pt x="339" y="1766"/>
                  </a:cubicBezTo>
                  <a:cubicBezTo>
                    <a:pt x="340" y="1752"/>
                    <a:pt x="334" y="1744"/>
                    <a:pt x="325" y="1738"/>
                  </a:cubicBezTo>
                  <a:cubicBezTo>
                    <a:pt x="322" y="1736"/>
                    <a:pt x="319" y="1735"/>
                    <a:pt x="316" y="1733"/>
                  </a:cubicBezTo>
                  <a:cubicBezTo>
                    <a:pt x="291" y="1724"/>
                    <a:pt x="267" y="1714"/>
                    <a:pt x="242" y="1706"/>
                  </a:cubicBezTo>
                  <a:cubicBezTo>
                    <a:pt x="213" y="1697"/>
                    <a:pt x="187" y="1685"/>
                    <a:pt x="163" y="1669"/>
                  </a:cubicBezTo>
                  <a:cubicBezTo>
                    <a:pt x="145" y="1658"/>
                    <a:pt x="129" y="1646"/>
                    <a:pt x="113" y="1632"/>
                  </a:cubicBezTo>
                  <a:cubicBezTo>
                    <a:pt x="100" y="1621"/>
                    <a:pt x="92" y="1604"/>
                    <a:pt x="83" y="1590"/>
                  </a:cubicBezTo>
                  <a:cubicBezTo>
                    <a:pt x="75" y="1576"/>
                    <a:pt x="68" y="1561"/>
                    <a:pt x="60" y="1546"/>
                  </a:cubicBezTo>
                  <a:cubicBezTo>
                    <a:pt x="49" y="1550"/>
                    <a:pt x="39" y="1553"/>
                    <a:pt x="26" y="1558"/>
                  </a:cubicBezTo>
                  <a:cubicBezTo>
                    <a:pt x="17" y="1507"/>
                    <a:pt x="26" y="1459"/>
                    <a:pt x="32" y="1406"/>
                  </a:cubicBezTo>
                  <a:cubicBezTo>
                    <a:pt x="65" y="1434"/>
                    <a:pt x="97" y="1449"/>
                    <a:pt x="129" y="1476"/>
                  </a:cubicBezTo>
                  <a:cubicBezTo>
                    <a:pt x="121" y="1486"/>
                    <a:pt x="117" y="1504"/>
                    <a:pt x="128" y="1515"/>
                  </a:cubicBezTo>
                  <a:cubicBezTo>
                    <a:pt x="146" y="1531"/>
                    <a:pt x="162" y="1550"/>
                    <a:pt x="179" y="1568"/>
                  </a:cubicBezTo>
                  <a:cubicBezTo>
                    <a:pt x="181" y="1570"/>
                    <a:pt x="183" y="1572"/>
                    <a:pt x="185" y="1574"/>
                  </a:cubicBezTo>
                  <a:cubicBezTo>
                    <a:pt x="186" y="1574"/>
                    <a:pt x="187" y="1574"/>
                    <a:pt x="187" y="1575"/>
                  </a:cubicBezTo>
                  <a:cubicBezTo>
                    <a:pt x="217" y="1584"/>
                    <a:pt x="247" y="1595"/>
                    <a:pt x="279" y="1595"/>
                  </a:cubicBezTo>
                  <a:cubicBezTo>
                    <a:pt x="284" y="1595"/>
                    <a:pt x="290" y="1595"/>
                    <a:pt x="295" y="1594"/>
                  </a:cubicBezTo>
                  <a:cubicBezTo>
                    <a:pt x="310" y="1592"/>
                    <a:pt x="320" y="1587"/>
                    <a:pt x="327" y="1569"/>
                  </a:cubicBezTo>
                  <a:cubicBezTo>
                    <a:pt x="336" y="1546"/>
                    <a:pt x="342" y="1522"/>
                    <a:pt x="347" y="1498"/>
                  </a:cubicBezTo>
                  <a:cubicBezTo>
                    <a:pt x="351" y="1477"/>
                    <a:pt x="350" y="1456"/>
                    <a:pt x="353" y="1435"/>
                  </a:cubicBezTo>
                  <a:cubicBezTo>
                    <a:pt x="362" y="1383"/>
                    <a:pt x="370" y="1331"/>
                    <a:pt x="379" y="1279"/>
                  </a:cubicBezTo>
                  <a:cubicBezTo>
                    <a:pt x="404" y="1125"/>
                    <a:pt x="429" y="971"/>
                    <a:pt x="455" y="818"/>
                  </a:cubicBezTo>
                  <a:cubicBezTo>
                    <a:pt x="458" y="794"/>
                    <a:pt x="461" y="767"/>
                    <a:pt x="444" y="751"/>
                  </a:cubicBezTo>
                  <a:cubicBezTo>
                    <a:pt x="423" y="852"/>
                    <a:pt x="406" y="954"/>
                    <a:pt x="392" y="1056"/>
                  </a:cubicBezTo>
                  <a:cubicBezTo>
                    <a:pt x="378" y="1156"/>
                    <a:pt x="361" y="1254"/>
                    <a:pt x="341" y="1353"/>
                  </a:cubicBezTo>
                  <a:cubicBezTo>
                    <a:pt x="332" y="1398"/>
                    <a:pt x="338" y="1448"/>
                    <a:pt x="323" y="1492"/>
                  </a:cubicBezTo>
                  <a:cubicBezTo>
                    <a:pt x="318" y="1507"/>
                    <a:pt x="315" y="1523"/>
                    <a:pt x="310" y="1539"/>
                  </a:cubicBezTo>
                  <a:cubicBezTo>
                    <a:pt x="302" y="1565"/>
                    <a:pt x="293" y="1571"/>
                    <a:pt x="266" y="1571"/>
                  </a:cubicBezTo>
                  <a:cubicBezTo>
                    <a:pt x="266" y="1571"/>
                    <a:pt x="265" y="1571"/>
                    <a:pt x="264" y="1571"/>
                  </a:cubicBezTo>
                  <a:cubicBezTo>
                    <a:pt x="264" y="1571"/>
                    <a:pt x="263" y="1571"/>
                    <a:pt x="263" y="1571"/>
                  </a:cubicBezTo>
                  <a:cubicBezTo>
                    <a:pt x="260" y="1571"/>
                    <a:pt x="256" y="1571"/>
                    <a:pt x="253" y="1571"/>
                  </a:cubicBezTo>
                  <a:cubicBezTo>
                    <a:pt x="250" y="1571"/>
                    <a:pt x="247" y="1571"/>
                    <a:pt x="244" y="1571"/>
                  </a:cubicBezTo>
                  <a:cubicBezTo>
                    <a:pt x="233" y="1571"/>
                    <a:pt x="222" y="1570"/>
                    <a:pt x="213" y="1565"/>
                  </a:cubicBezTo>
                  <a:cubicBezTo>
                    <a:pt x="213" y="1564"/>
                    <a:pt x="212" y="1564"/>
                    <a:pt x="212" y="1564"/>
                  </a:cubicBezTo>
                  <a:cubicBezTo>
                    <a:pt x="195" y="1552"/>
                    <a:pt x="178" y="1539"/>
                    <a:pt x="163" y="1525"/>
                  </a:cubicBezTo>
                  <a:cubicBezTo>
                    <a:pt x="156" y="1519"/>
                    <a:pt x="137" y="1505"/>
                    <a:pt x="139" y="1495"/>
                  </a:cubicBezTo>
                  <a:cubicBezTo>
                    <a:pt x="140" y="1488"/>
                    <a:pt x="156" y="1480"/>
                    <a:pt x="154" y="1475"/>
                  </a:cubicBezTo>
                  <a:cubicBezTo>
                    <a:pt x="150" y="1469"/>
                    <a:pt x="144" y="1464"/>
                    <a:pt x="138" y="1460"/>
                  </a:cubicBezTo>
                  <a:cubicBezTo>
                    <a:pt x="136" y="1459"/>
                    <a:pt x="134" y="1458"/>
                    <a:pt x="132" y="1457"/>
                  </a:cubicBezTo>
                  <a:cubicBezTo>
                    <a:pt x="130" y="1456"/>
                    <a:pt x="128" y="1455"/>
                    <a:pt x="126" y="1453"/>
                  </a:cubicBezTo>
                  <a:cubicBezTo>
                    <a:pt x="125" y="1453"/>
                    <a:pt x="124" y="1452"/>
                    <a:pt x="123" y="1451"/>
                  </a:cubicBezTo>
                  <a:cubicBezTo>
                    <a:pt x="112" y="1443"/>
                    <a:pt x="101" y="1435"/>
                    <a:pt x="91" y="1427"/>
                  </a:cubicBezTo>
                  <a:cubicBezTo>
                    <a:pt x="80" y="1418"/>
                    <a:pt x="70" y="1409"/>
                    <a:pt x="60" y="1401"/>
                  </a:cubicBezTo>
                  <a:cubicBezTo>
                    <a:pt x="55" y="1396"/>
                    <a:pt x="49" y="1392"/>
                    <a:pt x="44" y="1388"/>
                  </a:cubicBezTo>
                  <a:cubicBezTo>
                    <a:pt x="41" y="1385"/>
                    <a:pt x="29" y="1379"/>
                    <a:pt x="28" y="1376"/>
                  </a:cubicBezTo>
                  <a:cubicBezTo>
                    <a:pt x="28" y="1373"/>
                    <a:pt x="27" y="1371"/>
                    <a:pt x="25" y="1370"/>
                  </a:cubicBezTo>
                  <a:cubicBezTo>
                    <a:pt x="24" y="1370"/>
                    <a:pt x="24" y="1370"/>
                    <a:pt x="24" y="1370"/>
                  </a:cubicBezTo>
                  <a:cubicBezTo>
                    <a:pt x="7" y="1428"/>
                    <a:pt x="1" y="1457"/>
                    <a:pt x="5" y="1496"/>
                  </a:cubicBezTo>
                  <a:cubicBezTo>
                    <a:pt x="7" y="1512"/>
                    <a:pt x="0" y="1571"/>
                    <a:pt x="17" y="1582"/>
                  </a:cubicBezTo>
                  <a:cubicBezTo>
                    <a:pt x="19" y="1583"/>
                    <a:pt x="20" y="1583"/>
                    <a:pt x="23" y="1583"/>
                  </a:cubicBezTo>
                  <a:cubicBezTo>
                    <a:pt x="25" y="1583"/>
                    <a:pt x="29" y="1582"/>
                    <a:pt x="32" y="1580"/>
                  </a:cubicBezTo>
                  <a:cubicBezTo>
                    <a:pt x="39" y="1576"/>
                    <a:pt x="46" y="1572"/>
                    <a:pt x="55" y="1567"/>
                  </a:cubicBezTo>
                  <a:cubicBezTo>
                    <a:pt x="60" y="1581"/>
                    <a:pt x="63" y="1593"/>
                    <a:pt x="69" y="1604"/>
                  </a:cubicBezTo>
                  <a:cubicBezTo>
                    <a:pt x="78" y="1620"/>
                    <a:pt x="85" y="1638"/>
                    <a:pt x="98" y="1650"/>
                  </a:cubicBezTo>
                  <a:cubicBezTo>
                    <a:pt x="116" y="1665"/>
                    <a:pt x="134" y="1679"/>
                    <a:pt x="154" y="1692"/>
                  </a:cubicBezTo>
                  <a:cubicBezTo>
                    <a:pt x="184" y="1711"/>
                    <a:pt x="216" y="1726"/>
                    <a:pt x="251" y="1735"/>
                  </a:cubicBezTo>
                  <a:cubicBezTo>
                    <a:pt x="266" y="1738"/>
                    <a:pt x="278" y="1743"/>
                    <a:pt x="289" y="1750"/>
                  </a:cubicBezTo>
                  <a:cubicBezTo>
                    <a:pt x="306" y="1761"/>
                    <a:pt x="318" y="1777"/>
                    <a:pt x="324" y="1801"/>
                  </a:cubicBezTo>
                  <a:cubicBezTo>
                    <a:pt x="326" y="1808"/>
                    <a:pt x="328" y="1812"/>
                    <a:pt x="331" y="1815"/>
                  </a:cubicBezTo>
                  <a:cubicBezTo>
                    <a:pt x="333" y="1815"/>
                    <a:pt x="334" y="1816"/>
                    <a:pt x="336" y="1816"/>
                  </a:cubicBezTo>
                  <a:cubicBezTo>
                    <a:pt x="340" y="1816"/>
                    <a:pt x="345" y="1813"/>
                    <a:pt x="352" y="1809"/>
                  </a:cubicBezTo>
                  <a:cubicBezTo>
                    <a:pt x="362" y="1802"/>
                    <a:pt x="372" y="1796"/>
                    <a:pt x="381" y="1788"/>
                  </a:cubicBezTo>
                  <a:cubicBezTo>
                    <a:pt x="393" y="1779"/>
                    <a:pt x="406" y="1775"/>
                    <a:pt x="420" y="1775"/>
                  </a:cubicBezTo>
                  <a:cubicBezTo>
                    <a:pt x="424" y="1775"/>
                    <a:pt x="428" y="1775"/>
                    <a:pt x="432" y="1776"/>
                  </a:cubicBezTo>
                  <a:cubicBezTo>
                    <a:pt x="443" y="1778"/>
                    <a:pt x="454" y="1779"/>
                    <a:pt x="465" y="1779"/>
                  </a:cubicBezTo>
                  <a:cubicBezTo>
                    <a:pt x="501" y="1779"/>
                    <a:pt x="536" y="1768"/>
                    <a:pt x="571" y="1758"/>
                  </a:cubicBezTo>
                  <a:cubicBezTo>
                    <a:pt x="598" y="1750"/>
                    <a:pt x="623" y="1739"/>
                    <a:pt x="650" y="1730"/>
                  </a:cubicBezTo>
                  <a:cubicBezTo>
                    <a:pt x="659" y="1728"/>
                    <a:pt x="669" y="1728"/>
                    <a:pt x="680" y="1726"/>
                  </a:cubicBezTo>
                  <a:cubicBezTo>
                    <a:pt x="684" y="1740"/>
                    <a:pt x="688" y="1751"/>
                    <a:pt x="691" y="1762"/>
                  </a:cubicBezTo>
                  <a:cubicBezTo>
                    <a:pt x="692" y="1767"/>
                    <a:pt x="695" y="1772"/>
                    <a:pt x="698" y="1774"/>
                  </a:cubicBezTo>
                  <a:cubicBezTo>
                    <a:pt x="700" y="1775"/>
                    <a:pt x="701" y="1776"/>
                    <a:pt x="703" y="1776"/>
                  </a:cubicBezTo>
                  <a:cubicBezTo>
                    <a:pt x="705" y="1776"/>
                    <a:pt x="706" y="1775"/>
                    <a:pt x="708" y="1775"/>
                  </a:cubicBezTo>
                  <a:cubicBezTo>
                    <a:pt x="723" y="1768"/>
                    <a:pt x="740" y="1762"/>
                    <a:pt x="742" y="1741"/>
                  </a:cubicBezTo>
                  <a:cubicBezTo>
                    <a:pt x="746" y="1703"/>
                    <a:pt x="765" y="1671"/>
                    <a:pt x="786" y="1642"/>
                  </a:cubicBezTo>
                  <a:cubicBezTo>
                    <a:pt x="797" y="1628"/>
                    <a:pt x="797" y="1615"/>
                    <a:pt x="796" y="1600"/>
                  </a:cubicBezTo>
                  <a:cubicBezTo>
                    <a:pt x="796" y="1592"/>
                    <a:pt x="794" y="1587"/>
                    <a:pt x="789" y="1584"/>
                  </a:cubicBezTo>
                  <a:cubicBezTo>
                    <a:pt x="787" y="1583"/>
                    <a:pt x="784" y="1582"/>
                    <a:pt x="781" y="1581"/>
                  </a:cubicBezTo>
                  <a:cubicBezTo>
                    <a:pt x="766" y="1580"/>
                    <a:pt x="752" y="1579"/>
                    <a:pt x="737" y="1578"/>
                  </a:cubicBezTo>
                  <a:cubicBezTo>
                    <a:pt x="707" y="1577"/>
                    <a:pt x="677" y="1573"/>
                    <a:pt x="650" y="1558"/>
                  </a:cubicBezTo>
                  <a:cubicBezTo>
                    <a:pt x="643" y="1554"/>
                    <a:pt x="636" y="1552"/>
                    <a:pt x="629" y="1552"/>
                  </a:cubicBezTo>
                  <a:cubicBezTo>
                    <a:pt x="621" y="1552"/>
                    <a:pt x="613" y="1555"/>
                    <a:pt x="606" y="1560"/>
                  </a:cubicBezTo>
                  <a:cubicBezTo>
                    <a:pt x="603" y="1583"/>
                    <a:pt x="637" y="1594"/>
                    <a:pt x="620" y="1620"/>
                  </a:cubicBezTo>
                  <a:cubicBezTo>
                    <a:pt x="596" y="1627"/>
                    <a:pt x="572" y="1631"/>
                    <a:pt x="547" y="1631"/>
                  </a:cubicBezTo>
                  <a:cubicBezTo>
                    <a:pt x="529" y="1631"/>
                    <a:pt x="510" y="1629"/>
                    <a:pt x="491" y="1622"/>
                  </a:cubicBezTo>
                  <a:cubicBezTo>
                    <a:pt x="486" y="1620"/>
                    <a:pt x="481" y="1618"/>
                    <a:pt x="477" y="1615"/>
                  </a:cubicBezTo>
                  <a:cubicBezTo>
                    <a:pt x="467" y="1609"/>
                    <a:pt x="460" y="1600"/>
                    <a:pt x="456" y="1590"/>
                  </a:cubicBezTo>
                  <a:cubicBezTo>
                    <a:pt x="446" y="1565"/>
                    <a:pt x="440" y="1538"/>
                    <a:pt x="446" y="1510"/>
                  </a:cubicBezTo>
                  <a:cubicBezTo>
                    <a:pt x="451" y="1485"/>
                    <a:pt x="452" y="1460"/>
                    <a:pt x="454" y="1434"/>
                  </a:cubicBezTo>
                  <a:cubicBezTo>
                    <a:pt x="455" y="1425"/>
                    <a:pt x="453" y="1416"/>
                    <a:pt x="455" y="1407"/>
                  </a:cubicBezTo>
                  <a:cubicBezTo>
                    <a:pt x="464" y="1346"/>
                    <a:pt x="474" y="1285"/>
                    <a:pt x="484" y="1224"/>
                  </a:cubicBezTo>
                  <a:cubicBezTo>
                    <a:pt x="497" y="1155"/>
                    <a:pt x="510" y="1085"/>
                    <a:pt x="523" y="1015"/>
                  </a:cubicBezTo>
                  <a:cubicBezTo>
                    <a:pt x="532" y="972"/>
                    <a:pt x="542" y="928"/>
                    <a:pt x="552" y="885"/>
                  </a:cubicBezTo>
                  <a:cubicBezTo>
                    <a:pt x="553" y="879"/>
                    <a:pt x="555" y="872"/>
                    <a:pt x="555" y="866"/>
                  </a:cubicBezTo>
                  <a:cubicBezTo>
                    <a:pt x="557" y="837"/>
                    <a:pt x="559" y="808"/>
                    <a:pt x="562" y="780"/>
                  </a:cubicBezTo>
                  <a:cubicBezTo>
                    <a:pt x="562" y="773"/>
                    <a:pt x="566" y="767"/>
                    <a:pt x="570" y="758"/>
                  </a:cubicBezTo>
                  <a:cubicBezTo>
                    <a:pt x="595" y="766"/>
                    <a:pt x="618" y="774"/>
                    <a:pt x="641" y="782"/>
                  </a:cubicBezTo>
                  <a:cubicBezTo>
                    <a:pt x="648" y="784"/>
                    <a:pt x="652" y="786"/>
                    <a:pt x="656" y="786"/>
                  </a:cubicBezTo>
                  <a:cubicBezTo>
                    <a:pt x="661" y="786"/>
                    <a:pt x="663" y="781"/>
                    <a:pt x="667" y="769"/>
                  </a:cubicBezTo>
                  <a:cubicBezTo>
                    <a:pt x="670" y="760"/>
                    <a:pt x="674" y="751"/>
                    <a:pt x="678" y="742"/>
                  </a:cubicBezTo>
                  <a:cubicBezTo>
                    <a:pt x="683" y="743"/>
                    <a:pt x="687" y="744"/>
                    <a:pt x="690" y="744"/>
                  </a:cubicBezTo>
                  <a:cubicBezTo>
                    <a:pt x="701" y="746"/>
                    <a:pt x="707" y="747"/>
                    <a:pt x="710" y="749"/>
                  </a:cubicBezTo>
                  <a:cubicBezTo>
                    <a:pt x="716" y="752"/>
                    <a:pt x="717" y="758"/>
                    <a:pt x="722" y="772"/>
                  </a:cubicBezTo>
                  <a:cubicBezTo>
                    <a:pt x="726" y="783"/>
                    <a:pt x="733" y="796"/>
                    <a:pt x="743" y="802"/>
                  </a:cubicBezTo>
                  <a:cubicBezTo>
                    <a:pt x="744" y="802"/>
                    <a:pt x="744" y="803"/>
                    <a:pt x="745" y="803"/>
                  </a:cubicBezTo>
                  <a:cubicBezTo>
                    <a:pt x="751" y="806"/>
                    <a:pt x="758" y="808"/>
                    <a:pt x="765" y="808"/>
                  </a:cubicBezTo>
                  <a:cubicBezTo>
                    <a:pt x="791" y="808"/>
                    <a:pt x="820" y="788"/>
                    <a:pt x="825" y="763"/>
                  </a:cubicBezTo>
                  <a:cubicBezTo>
                    <a:pt x="830" y="741"/>
                    <a:pt x="823" y="720"/>
                    <a:pt x="808" y="702"/>
                  </a:cubicBezTo>
                  <a:cubicBezTo>
                    <a:pt x="806" y="700"/>
                    <a:pt x="804" y="698"/>
                    <a:pt x="802" y="696"/>
                  </a:cubicBezTo>
                  <a:cubicBezTo>
                    <a:pt x="797" y="693"/>
                    <a:pt x="792" y="692"/>
                    <a:pt x="787" y="692"/>
                  </a:cubicBezTo>
                  <a:cubicBezTo>
                    <a:pt x="779" y="692"/>
                    <a:pt x="771" y="695"/>
                    <a:pt x="763" y="697"/>
                  </a:cubicBezTo>
                  <a:cubicBezTo>
                    <a:pt x="755" y="698"/>
                    <a:pt x="747" y="701"/>
                    <a:pt x="739" y="702"/>
                  </a:cubicBezTo>
                  <a:cubicBezTo>
                    <a:pt x="727" y="704"/>
                    <a:pt x="718" y="708"/>
                    <a:pt x="721" y="725"/>
                  </a:cubicBezTo>
                  <a:cubicBezTo>
                    <a:pt x="707" y="722"/>
                    <a:pt x="696" y="719"/>
                    <a:pt x="684" y="717"/>
                  </a:cubicBezTo>
                  <a:cubicBezTo>
                    <a:pt x="694" y="691"/>
                    <a:pt x="695" y="691"/>
                    <a:pt x="675" y="677"/>
                  </a:cubicBezTo>
                  <a:cubicBezTo>
                    <a:pt x="674" y="677"/>
                    <a:pt x="674" y="677"/>
                    <a:pt x="673" y="676"/>
                  </a:cubicBezTo>
                  <a:cubicBezTo>
                    <a:pt x="666" y="672"/>
                    <a:pt x="658" y="669"/>
                    <a:pt x="651" y="667"/>
                  </a:cubicBezTo>
                  <a:cubicBezTo>
                    <a:pt x="634" y="663"/>
                    <a:pt x="617" y="660"/>
                    <a:pt x="598" y="657"/>
                  </a:cubicBezTo>
                  <a:cubicBezTo>
                    <a:pt x="596" y="645"/>
                    <a:pt x="595" y="634"/>
                    <a:pt x="592" y="619"/>
                  </a:cubicBezTo>
                  <a:cubicBezTo>
                    <a:pt x="601" y="619"/>
                    <a:pt x="608" y="619"/>
                    <a:pt x="615" y="619"/>
                  </a:cubicBezTo>
                  <a:cubicBezTo>
                    <a:pt x="616" y="619"/>
                    <a:pt x="618" y="619"/>
                    <a:pt x="619" y="619"/>
                  </a:cubicBezTo>
                  <a:cubicBezTo>
                    <a:pt x="619" y="619"/>
                    <a:pt x="619" y="619"/>
                    <a:pt x="620" y="619"/>
                  </a:cubicBezTo>
                  <a:cubicBezTo>
                    <a:pt x="642" y="619"/>
                    <a:pt x="676" y="603"/>
                    <a:pt x="682" y="575"/>
                  </a:cubicBezTo>
                  <a:cubicBezTo>
                    <a:pt x="687" y="551"/>
                    <a:pt x="690" y="527"/>
                    <a:pt x="694" y="503"/>
                  </a:cubicBezTo>
                  <a:cubicBezTo>
                    <a:pt x="696" y="486"/>
                    <a:pt x="691" y="471"/>
                    <a:pt x="683" y="455"/>
                  </a:cubicBezTo>
                  <a:cubicBezTo>
                    <a:pt x="712" y="443"/>
                    <a:pt x="739" y="433"/>
                    <a:pt x="768" y="433"/>
                  </a:cubicBezTo>
                  <a:cubicBezTo>
                    <a:pt x="785" y="433"/>
                    <a:pt x="803" y="436"/>
                    <a:pt x="823" y="444"/>
                  </a:cubicBezTo>
                  <a:cubicBezTo>
                    <a:pt x="872" y="465"/>
                    <a:pt x="915" y="501"/>
                    <a:pt x="957" y="532"/>
                  </a:cubicBezTo>
                  <a:cubicBezTo>
                    <a:pt x="1026" y="582"/>
                    <a:pt x="1105" y="616"/>
                    <a:pt x="1183" y="616"/>
                  </a:cubicBezTo>
                  <a:cubicBezTo>
                    <a:pt x="1241" y="616"/>
                    <a:pt x="1299" y="597"/>
                    <a:pt x="1351" y="553"/>
                  </a:cubicBezTo>
                  <a:cubicBezTo>
                    <a:pt x="1394" y="517"/>
                    <a:pt x="1419" y="477"/>
                    <a:pt x="1432" y="435"/>
                  </a:cubicBezTo>
                  <a:cubicBezTo>
                    <a:pt x="1574" y="401"/>
                    <a:pt x="1800" y="307"/>
                    <a:pt x="1716" y="120"/>
                  </a:cubicBezTo>
                  <a:cubicBezTo>
                    <a:pt x="1683" y="48"/>
                    <a:pt x="1610" y="7"/>
                    <a:pt x="1534" y="1"/>
                  </a:cubicBezTo>
                  <a:cubicBezTo>
                    <a:pt x="1525" y="0"/>
                    <a:pt x="1516" y="0"/>
                    <a:pt x="15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9078913" y="6961188"/>
              <a:ext cx="485775" cy="455613"/>
            </a:xfrm>
            <a:custGeom>
              <a:avLst/>
              <a:gdLst>
                <a:gd name="T0" fmla="*/ 438 w 684"/>
                <a:gd name="T1" fmla="*/ 433 h 641"/>
                <a:gd name="T2" fmla="*/ 591 w 684"/>
                <a:gd name="T3" fmla="*/ 284 h 641"/>
                <a:gd name="T4" fmla="*/ 628 w 684"/>
                <a:gd name="T5" fmla="*/ 355 h 641"/>
                <a:gd name="T6" fmla="*/ 595 w 684"/>
                <a:gd name="T7" fmla="*/ 355 h 641"/>
                <a:gd name="T8" fmla="*/ 563 w 684"/>
                <a:gd name="T9" fmla="*/ 359 h 641"/>
                <a:gd name="T10" fmla="*/ 655 w 684"/>
                <a:gd name="T11" fmla="*/ 477 h 641"/>
                <a:gd name="T12" fmla="*/ 579 w 684"/>
                <a:gd name="T13" fmla="*/ 530 h 641"/>
                <a:gd name="T14" fmla="*/ 415 w 684"/>
                <a:gd name="T15" fmla="*/ 564 h 641"/>
                <a:gd name="T16" fmla="*/ 407 w 684"/>
                <a:gd name="T17" fmla="*/ 118 h 641"/>
                <a:gd name="T18" fmla="*/ 410 w 684"/>
                <a:gd name="T19" fmla="*/ 48 h 641"/>
                <a:gd name="T20" fmla="*/ 571 w 684"/>
                <a:gd name="T21" fmla="*/ 249 h 641"/>
                <a:gd name="T22" fmla="*/ 546 w 684"/>
                <a:gd name="T23" fmla="*/ 272 h 641"/>
                <a:gd name="T24" fmla="*/ 385 w 684"/>
                <a:gd name="T25" fmla="*/ 552 h 641"/>
                <a:gd name="T26" fmla="*/ 240 w 684"/>
                <a:gd name="T27" fmla="*/ 616 h 641"/>
                <a:gd name="T28" fmla="*/ 123 w 684"/>
                <a:gd name="T29" fmla="*/ 578 h 641"/>
                <a:gd name="T30" fmla="*/ 132 w 684"/>
                <a:gd name="T31" fmla="*/ 564 h 641"/>
                <a:gd name="T32" fmla="*/ 295 w 684"/>
                <a:gd name="T33" fmla="*/ 360 h 641"/>
                <a:gd name="T34" fmla="*/ 272 w 684"/>
                <a:gd name="T35" fmla="*/ 324 h 641"/>
                <a:gd name="T36" fmla="*/ 136 w 684"/>
                <a:gd name="T37" fmla="*/ 297 h 641"/>
                <a:gd name="T38" fmla="*/ 111 w 684"/>
                <a:gd name="T39" fmla="*/ 297 h 641"/>
                <a:gd name="T40" fmla="*/ 35 w 684"/>
                <a:gd name="T41" fmla="*/ 314 h 641"/>
                <a:gd name="T42" fmla="*/ 167 w 684"/>
                <a:gd name="T43" fmla="*/ 60 h 641"/>
                <a:gd name="T44" fmla="*/ 212 w 684"/>
                <a:gd name="T45" fmla="*/ 171 h 641"/>
                <a:gd name="T46" fmla="*/ 317 w 684"/>
                <a:gd name="T47" fmla="*/ 240 h 641"/>
                <a:gd name="T48" fmla="*/ 182 w 684"/>
                <a:gd name="T49" fmla="*/ 1 h 641"/>
                <a:gd name="T50" fmla="*/ 40 w 684"/>
                <a:gd name="T51" fmla="*/ 207 h 641"/>
                <a:gd name="T52" fmla="*/ 3 w 684"/>
                <a:gd name="T53" fmla="*/ 335 h 641"/>
                <a:gd name="T54" fmla="*/ 43 w 684"/>
                <a:gd name="T55" fmla="*/ 337 h 641"/>
                <a:gd name="T56" fmla="*/ 191 w 684"/>
                <a:gd name="T57" fmla="*/ 330 h 641"/>
                <a:gd name="T58" fmla="*/ 236 w 684"/>
                <a:gd name="T59" fmla="*/ 430 h 641"/>
                <a:gd name="T60" fmla="*/ 97 w 684"/>
                <a:gd name="T61" fmla="*/ 543 h 641"/>
                <a:gd name="T62" fmla="*/ 96 w 684"/>
                <a:gd name="T63" fmla="*/ 604 h 641"/>
                <a:gd name="T64" fmla="*/ 238 w 684"/>
                <a:gd name="T65" fmla="*/ 641 h 641"/>
                <a:gd name="T66" fmla="*/ 446 w 684"/>
                <a:gd name="T67" fmla="*/ 588 h 641"/>
                <a:gd name="T68" fmla="*/ 568 w 684"/>
                <a:gd name="T69" fmla="*/ 562 h 641"/>
                <a:gd name="T70" fmla="*/ 638 w 684"/>
                <a:gd name="T71" fmla="*/ 571 h 641"/>
                <a:gd name="T72" fmla="*/ 643 w 684"/>
                <a:gd name="T73" fmla="*/ 551 h 641"/>
                <a:gd name="T74" fmla="*/ 682 w 684"/>
                <a:gd name="T75" fmla="*/ 505 h 641"/>
                <a:gd name="T76" fmla="*/ 586 w 684"/>
                <a:gd name="T77" fmla="*/ 222 h 641"/>
                <a:gd name="T78" fmla="*/ 460 w 684"/>
                <a:gd name="T79" fmla="*/ 51 h 641"/>
                <a:gd name="T80" fmla="*/ 392 w 684"/>
                <a:gd name="T81" fmla="*/ 10 h 641"/>
                <a:gd name="T82" fmla="*/ 382 w 684"/>
                <a:gd name="T83" fmla="*/ 40 h 641"/>
                <a:gd name="T84" fmla="*/ 304 w 684"/>
                <a:gd name="T85" fmla="*/ 209 h 641"/>
                <a:gd name="T86" fmla="*/ 243 w 684"/>
                <a:gd name="T87" fmla="*/ 173 h 641"/>
                <a:gd name="T88" fmla="*/ 198 w 684"/>
                <a:gd name="T89" fmla="*/ 57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4" h="641">
                  <a:moveTo>
                    <a:pt x="415" y="564"/>
                  </a:moveTo>
                  <a:cubicBezTo>
                    <a:pt x="414" y="560"/>
                    <a:pt x="414" y="560"/>
                    <a:pt x="414" y="560"/>
                  </a:cubicBezTo>
                  <a:cubicBezTo>
                    <a:pt x="405" y="515"/>
                    <a:pt x="413" y="471"/>
                    <a:pt x="438" y="433"/>
                  </a:cubicBezTo>
                  <a:cubicBezTo>
                    <a:pt x="460" y="397"/>
                    <a:pt x="487" y="364"/>
                    <a:pt x="514" y="332"/>
                  </a:cubicBezTo>
                  <a:cubicBezTo>
                    <a:pt x="515" y="330"/>
                    <a:pt x="515" y="330"/>
                    <a:pt x="515" y="330"/>
                  </a:cubicBezTo>
                  <a:cubicBezTo>
                    <a:pt x="536" y="305"/>
                    <a:pt x="560" y="290"/>
                    <a:pt x="591" y="284"/>
                  </a:cubicBezTo>
                  <a:cubicBezTo>
                    <a:pt x="594" y="283"/>
                    <a:pt x="594" y="283"/>
                    <a:pt x="594" y="283"/>
                  </a:cubicBezTo>
                  <a:cubicBezTo>
                    <a:pt x="631" y="353"/>
                    <a:pt x="631" y="353"/>
                    <a:pt x="631" y="353"/>
                  </a:cubicBezTo>
                  <a:cubicBezTo>
                    <a:pt x="628" y="355"/>
                    <a:pt x="628" y="355"/>
                    <a:pt x="628" y="355"/>
                  </a:cubicBezTo>
                  <a:cubicBezTo>
                    <a:pt x="624" y="358"/>
                    <a:pt x="620" y="359"/>
                    <a:pt x="614" y="359"/>
                  </a:cubicBezTo>
                  <a:cubicBezTo>
                    <a:pt x="614" y="359"/>
                    <a:pt x="614" y="359"/>
                    <a:pt x="614" y="359"/>
                  </a:cubicBezTo>
                  <a:cubicBezTo>
                    <a:pt x="607" y="359"/>
                    <a:pt x="601" y="357"/>
                    <a:pt x="595" y="355"/>
                  </a:cubicBezTo>
                  <a:cubicBezTo>
                    <a:pt x="590" y="352"/>
                    <a:pt x="584" y="350"/>
                    <a:pt x="579" y="350"/>
                  </a:cubicBezTo>
                  <a:cubicBezTo>
                    <a:pt x="578" y="350"/>
                    <a:pt x="578" y="350"/>
                    <a:pt x="578" y="350"/>
                  </a:cubicBezTo>
                  <a:cubicBezTo>
                    <a:pt x="574" y="350"/>
                    <a:pt x="568" y="351"/>
                    <a:pt x="563" y="359"/>
                  </a:cubicBezTo>
                  <a:cubicBezTo>
                    <a:pt x="640" y="388"/>
                    <a:pt x="640" y="388"/>
                    <a:pt x="640" y="388"/>
                  </a:cubicBezTo>
                  <a:cubicBezTo>
                    <a:pt x="641" y="390"/>
                    <a:pt x="641" y="390"/>
                    <a:pt x="641" y="390"/>
                  </a:cubicBezTo>
                  <a:cubicBezTo>
                    <a:pt x="651" y="415"/>
                    <a:pt x="661" y="445"/>
                    <a:pt x="655" y="477"/>
                  </a:cubicBezTo>
                  <a:cubicBezTo>
                    <a:pt x="653" y="485"/>
                    <a:pt x="651" y="497"/>
                    <a:pt x="644" y="501"/>
                  </a:cubicBezTo>
                  <a:cubicBezTo>
                    <a:pt x="640" y="503"/>
                    <a:pt x="640" y="503"/>
                    <a:pt x="640" y="503"/>
                  </a:cubicBezTo>
                  <a:cubicBezTo>
                    <a:pt x="621" y="513"/>
                    <a:pt x="601" y="524"/>
                    <a:pt x="579" y="530"/>
                  </a:cubicBezTo>
                  <a:cubicBezTo>
                    <a:pt x="542" y="539"/>
                    <a:pt x="506" y="546"/>
                    <a:pt x="467" y="554"/>
                  </a:cubicBezTo>
                  <a:cubicBezTo>
                    <a:pt x="451" y="557"/>
                    <a:pt x="435" y="560"/>
                    <a:pt x="419" y="563"/>
                  </a:cubicBezTo>
                  <a:cubicBezTo>
                    <a:pt x="415" y="564"/>
                    <a:pt x="415" y="564"/>
                    <a:pt x="415" y="564"/>
                  </a:cubicBezTo>
                  <a:moveTo>
                    <a:pt x="318" y="240"/>
                  </a:moveTo>
                  <a:cubicBezTo>
                    <a:pt x="327" y="240"/>
                    <a:pt x="335" y="237"/>
                    <a:pt x="344" y="231"/>
                  </a:cubicBezTo>
                  <a:cubicBezTo>
                    <a:pt x="381" y="207"/>
                    <a:pt x="401" y="171"/>
                    <a:pt x="407" y="118"/>
                  </a:cubicBezTo>
                  <a:cubicBezTo>
                    <a:pt x="408" y="104"/>
                    <a:pt x="409" y="90"/>
                    <a:pt x="409" y="75"/>
                  </a:cubicBezTo>
                  <a:cubicBezTo>
                    <a:pt x="409" y="69"/>
                    <a:pt x="409" y="62"/>
                    <a:pt x="410" y="55"/>
                  </a:cubicBezTo>
                  <a:cubicBezTo>
                    <a:pt x="410" y="48"/>
                    <a:pt x="410" y="48"/>
                    <a:pt x="410" y="48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42" y="70"/>
                    <a:pt x="548" y="205"/>
                    <a:pt x="569" y="247"/>
                  </a:cubicBezTo>
                  <a:cubicBezTo>
                    <a:pt x="571" y="249"/>
                    <a:pt x="571" y="249"/>
                    <a:pt x="571" y="249"/>
                  </a:cubicBezTo>
                  <a:cubicBezTo>
                    <a:pt x="568" y="251"/>
                    <a:pt x="568" y="251"/>
                    <a:pt x="568" y="251"/>
                  </a:cubicBezTo>
                  <a:cubicBezTo>
                    <a:pt x="566" y="253"/>
                    <a:pt x="564" y="255"/>
                    <a:pt x="562" y="258"/>
                  </a:cubicBezTo>
                  <a:cubicBezTo>
                    <a:pt x="557" y="263"/>
                    <a:pt x="552" y="268"/>
                    <a:pt x="546" y="272"/>
                  </a:cubicBezTo>
                  <a:cubicBezTo>
                    <a:pt x="498" y="299"/>
                    <a:pt x="466" y="343"/>
                    <a:pt x="436" y="385"/>
                  </a:cubicBezTo>
                  <a:cubicBezTo>
                    <a:pt x="431" y="392"/>
                    <a:pt x="425" y="399"/>
                    <a:pt x="420" y="407"/>
                  </a:cubicBezTo>
                  <a:cubicBezTo>
                    <a:pt x="388" y="450"/>
                    <a:pt x="387" y="500"/>
                    <a:pt x="385" y="552"/>
                  </a:cubicBezTo>
                  <a:cubicBezTo>
                    <a:pt x="385" y="559"/>
                    <a:pt x="385" y="573"/>
                    <a:pt x="385" y="573"/>
                  </a:cubicBezTo>
                  <a:cubicBezTo>
                    <a:pt x="383" y="574"/>
                    <a:pt x="383" y="574"/>
                    <a:pt x="383" y="574"/>
                  </a:cubicBezTo>
                  <a:cubicBezTo>
                    <a:pt x="345" y="601"/>
                    <a:pt x="292" y="616"/>
                    <a:pt x="240" y="616"/>
                  </a:cubicBezTo>
                  <a:cubicBezTo>
                    <a:pt x="237" y="616"/>
                    <a:pt x="235" y="616"/>
                    <a:pt x="232" y="616"/>
                  </a:cubicBezTo>
                  <a:cubicBezTo>
                    <a:pt x="201" y="615"/>
                    <a:pt x="173" y="608"/>
                    <a:pt x="150" y="597"/>
                  </a:cubicBezTo>
                  <a:cubicBezTo>
                    <a:pt x="140" y="591"/>
                    <a:pt x="131" y="585"/>
                    <a:pt x="123" y="578"/>
                  </a:cubicBezTo>
                  <a:cubicBezTo>
                    <a:pt x="120" y="575"/>
                    <a:pt x="120" y="575"/>
                    <a:pt x="120" y="575"/>
                  </a:cubicBezTo>
                  <a:cubicBezTo>
                    <a:pt x="123" y="572"/>
                    <a:pt x="123" y="572"/>
                    <a:pt x="123" y="572"/>
                  </a:cubicBezTo>
                  <a:cubicBezTo>
                    <a:pt x="126" y="569"/>
                    <a:pt x="129" y="566"/>
                    <a:pt x="132" y="564"/>
                  </a:cubicBezTo>
                  <a:cubicBezTo>
                    <a:pt x="138" y="557"/>
                    <a:pt x="145" y="550"/>
                    <a:pt x="153" y="546"/>
                  </a:cubicBezTo>
                  <a:cubicBezTo>
                    <a:pt x="207" y="512"/>
                    <a:pt x="245" y="470"/>
                    <a:pt x="270" y="419"/>
                  </a:cubicBezTo>
                  <a:cubicBezTo>
                    <a:pt x="279" y="401"/>
                    <a:pt x="287" y="381"/>
                    <a:pt x="295" y="360"/>
                  </a:cubicBezTo>
                  <a:cubicBezTo>
                    <a:pt x="299" y="348"/>
                    <a:pt x="293" y="332"/>
                    <a:pt x="282" y="326"/>
                  </a:cubicBezTo>
                  <a:cubicBezTo>
                    <a:pt x="279" y="325"/>
                    <a:pt x="277" y="324"/>
                    <a:pt x="274" y="324"/>
                  </a:cubicBezTo>
                  <a:cubicBezTo>
                    <a:pt x="272" y="324"/>
                    <a:pt x="272" y="324"/>
                    <a:pt x="272" y="324"/>
                  </a:cubicBezTo>
                  <a:cubicBezTo>
                    <a:pt x="249" y="323"/>
                    <a:pt x="227" y="317"/>
                    <a:pt x="205" y="310"/>
                  </a:cubicBezTo>
                  <a:cubicBezTo>
                    <a:pt x="184" y="304"/>
                    <a:pt x="162" y="298"/>
                    <a:pt x="140" y="297"/>
                  </a:cubicBezTo>
                  <a:cubicBezTo>
                    <a:pt x="139" y="297"/>
                    <a:pt x="137" y="297"/>
                    <a:pt x="136" y="297"/>
                  </a:cubicBezTo>
                  <a:cubicBezTo>
                    <a:pt x="134" y="297"/>
                    <a:pt x="133" y="297"/>
                    <a:pt x="131" y="297"/>
                  </a:cubicBezTo>
                  <a:cubicBezTo>
                    <a:pt x="127" y="297"/>
                    <a:pt x="123" y="297"/>
                    <a:pt x="119" y="297"/>
                  </a:cubicBezTo>
                  <a:cubicBezTo>
                    <a:pt x="116" y="297"/>
                    <a:pt x="114" y="297"/>
                    <a:pt x="111" y="297"/>
                  </a:cubicBezTo>
                  <a:cubicBezTo>
                    <a:pt x="108" y="297"/>
                    <a:pt x="106" y="297"/>
                    <a:pt x="103" y="297"/>
                  </a:cubicBezTo>
                  <a:cubicBezTo>
                    <a:pt x="83" y="297"/>
                    <a:pt x="62" y="298"/>
                    <a:pt x="41" y="310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5" y="307"/>
                    <a:pt x="35" y="307"/>
                    <a:pt x="35" y="307"/>
                  </a:cubicBezTo>
                  <a:cubicBezTo>
                    <a:pt x="41" y="247"/>
                    <a:pt x="113" y="109"/>
                    <a:pt x="162" y="64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0"/>
                    <a:pt x="173" y="78"/>
                    <a:pt x="176" y="85"/>
                  </a:cubicBezTo>
                  <a:cubicBezTo>
                    <a:pt x="181" y="99"/>
                    <a:pt x="186" y="112"/>
                    <a:pt x="191" y="126"/>
                  </a:cubicBezTo>
                  <a:cubicBezTo>
                    <a:pt x="197" y="141"/>
                    <a:pt x="205" y="157"/>
                    <a:pt x="212" y="171"/>
                  </a:cubicBezTo>
                  <a:cubicBezTo>
                    <a:pt x="223" y="194"/>
                    <a:pt x="240" y="211"/>
                    <a:pt x="263" y="223"/>
                  </a:cubicBezTo>
                  <a:cubicBezTo>
                    <a:pt x="276" y="229"/>
                    <a:pt x="290" y="234"/>
                    <a:pt x="306" y="238"/>
                  </a:cubicBezTo>
                  <a:cubicBezTo>
                    <a:pt x="310" y="239"/>
                    <a:pt x="313" y="239"/>
                    <a:pt x="317" y="240"/>
                  </a:cubicBezTo>
                  <a:cubicBezTo>
                    <a:pt x="317" y="240"/>
                    <a:pt x="318" y="240"/>
                    <a:pt x="318" y="240"/>
                  </a:cubicBezTo>
                  <a:moveTo>
                    <a:pt x="184" y="0"/>
                  </a:moveTo>
                  <a:cubicBezTo>
                    <a:pt x="184" y="0"/>
                    <a:pt x="183" y="0"/>
                    <a:pt x="182" y="1"/>
                  </a:cubicBezTo>
                  <a:cubicBezTo>
                    <a:pt x="179" y="1"/>
                    <a:pt x="176" y="2"/>
                    <a:pt x="175" y="4"/>
                  </a:cubicBezTo>
                  <a:cubicBezTo>
                    <a:pt x="117" y="69"/>
                    <a:pt x="72" y="126"/>
                    <a:pt x="44" y="195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33" y="223"/>
                    <a:pt x="27" y="240"/>
                    <a:pt x="18" y="256"/>
                  </a:cubicBezTo>
                  <a:cubicBezTo>
                    <a:pt x="6" y="278"/>
                    <a:pt x="1" y="303"/>
                    <a:pt x="0" y="334"/>
                  </a:cubicBezTo>
                  <a:cubicBezTo>
                    <a:pt x="3" y="335"/>
                    <a:pt x="3" y="335"/>
                    <a:pt x="3" y="335"/>
                  </a:cubicBezTo>
                  <a:cubicBezTo>
                    <a:pt x="13" y="340"/>
                    <a:pt x="19" y="343"/>
                    <a:pt x="24" y="343"/>
                  </a:cubicBezTo>
                  <a:cubicBezTo>
                    <a:pt x="25" y="343"/>
                    <a:pt x="25" y="343"/>
                    <a:pt x="25" y="343"/>
                  </a:cubicBezTo>
                  <a:cubicBezTo>
                    <a:pt x="29" y="343"/>
                    <a:pt x="34" y="341"/>
                    <a:pt x="43" y="337"/>
                  </a:cubicBezTo>
                  <a:cubicBezTo>
                    <a:pt x="65" y="326"/>
                    <a:pt x="90" y="320"/>
                    <a:pt x="118" y="320"/>
                  </a:cubicBezTo>
                  <a:cubicBezTo>
                    <a:pt x="120" y="320"/>
                    <a:pt x="123" y="320"/>
                    <a:pt x="125" y="321"/>
                  </a:cubicBezTo>
                  <a:cubicBezTo>
                    <a:pt x="144" y="321"/>
                    <a:pt x="164" y="324"/>
                    <a:pt x="191" y="330"/>
                  </a:cubicBezTo>
                  <a:cubicBezTo>
                    <a:pt x="199" y="332"/>
                    <a:pt x="206" y="334"/>
                    <a:pt x="213" y="338"/>
                  </a:cubicBezTo>
                  <a:cubicBezTo>
                    <a:pt x="229" y="346"/>
                    <a:pt x="240" y="359"/>
                    <a:pt x="245" y="374"/>
                  </a:cubicBezTo>
                  <a:cubicBezTo>
                    <a:pt x="250" y="392"/>
                    <a:pt x="247" y="411"/>
                    <a:pt x="236" y="430"/>
                  </a:cubicBezTo>
                  <a:cubicBezTo>
                    <a:pt x="214" y="468"/>
                    <a:pt x="179" y="494"/>
                    <a:pt x="146" y="519"/>
                  </a:cubicBezTo>
                  <a:cubicBezTo>
                    <a:pt x="139" y="525"/>
                    <a:pt x="139" y="525"/>
                    <a:pt x="139" y="525"/>
                  </a:cubicBezTo>
                  <a:cubicBezTo>
                    <a:pt x="127" y="534"/>
                    <a:pt x="111" y="541"/>
                    <a:pt x="97" y="543"/>
                  </a:cubicBezTo>
                  <a:cubicBezTo>
                    <a:pt x="79" y="546"/>
                    <a:pt x="70" y="553"/>
                    <a:pt x="68" y="567"/>
                  </a:cubicBezTo>
                  <a:cubicBezTo>
                    <a:pt x="66" y="578"/>
                    <a:pt x="77" y="595"/>
                    <a:pt x="91" y="602"/>
                  </a:cubicBezTo>
                  <a:cubicBezTo>
                    <a:pt x="92" y="603"/>
                    <a:pt x="94" y="603"/>
                    <a:pt x="96" y="604"/>
                  </a:cubicBezTo>
                  <a:cubicBezTo>
                    <a:pt x="107" y="608"/>
                    <a:pt x="118" y="612"/>
                    <a:pt x="129" y="617"/>
                  </a:cubicBezTo>
                  <a:cubicBezTo>
                    <a:pt x="161" y="632"/>
                    <a:pt x="195" y="640"/>
                    <a:pt x="229" y="641"/>
                  </a:cubicBezTo>
                  <a:cubicBezTo>
                    <a:pt x="232" y="641"/>
                    <a:pt x="235" y="641"/>
                    <a:pt x="238" y="641"/>
                  </a:cubicBezTo>
                  <a:cubicBezTo>
                    <a:pt x="267" y="641"/>
                    <a:pt x="297" y="636"/>
                    <a:pt x="328" y="628"/>
                  </a:cubicBezTo>
                  <a:cubicBezTo>
                    <a:pt x="346" y="622"/>
                    <a:pt x="364" y="616"/>
                    <a:pt x="382" y="609"/>
                  </a:cubicBezTo>
                  <a:cubicBezTo>
                    <a:pt x="403" y="602"/>
                    <a:pt x="424" y="594"/>
                    <a:pt x="446" y="588"/>
                  </a:cubicBezTo>
                  <a:cubicBezTo>
                    <a:pt x="458" y="585"/>
                    <a:pt x="469" y="582"/>
                    <a:pt x="480" y="579"/>
                  </a:cubicBezTo>
                  <a:cubicBezTo>
                    <a:pt x="506" y="570"/>
                    <a:pt x="533" y="562"/>
                    <a:pt x="563" y="562"/>
                  </a:cubicBezTo>
                  <a:cubicBezTo>
                    <a:pt x="564" y="562"/>
                    <a:pt x="566" y="562"/>
                    <a:pt x="568" y="562"/>
                  </a:cubicBezTo>
                  <a:cubicBezTo>
                    <a:pt x="571" y="562"/>
                    <a:pt x="574" y="562"/>
                    <a:pt x="577" y="562"/>
                  </a:cubicBezTo>
                  <a:cubicBezTo>
                    <a:pt x="592" y="564"/>
                    <a:pt x="606" y="566"/>
                    <a:pt x="621" y="568"/>
                  </a:cubicBezTo>
                  <a:cubicBezTo>
                    <a:pt x="627" y="569"/>
                    <a:pt x="633" y="570"/>
                    <a:pt x="638" y="571"/>
                  </a:cubicBezTo>
                  <a:cubicBezTo>
                    <a:pt x="639" y="571"/>
                    <a:pt x="639" y="571"/>
                    <a:pt x="639" y="571"/>
                  </a:cubicBezTo>
                  <a:cubicBezTo>
                    <a:pt x="639" y="570"/>
                    <a:pt x="640" y="569"/>
                    <a:pt x="640" y="569"/>
                  </a:cubicBezTo>
                  <a:cubicBezTo>
                    <a:pt x="641" y="564"/>
                    <a:pt x="642" y="558"/>
                    <a:pt x="643" y="551"/>
                  </a:cubicBezTo>
                  <a:cubicBezTo>
                    <a:pt x="645" y="540"/>
                    <a:pt x="645" y="540"/>
                    <a:pt x="645" y="540"/>
                  </a:cubicBezTo>
                  <a:cubicBezTo>
                    <a:pt x="647" y="539"/>
                    <a:pt x="647" y="539"/>
                    <a:pt x="647" y="539"/>
                  </a:cubicBezTo>
                  <a:cubicBezTo>
                    <a:pt x="665" y="532"/>
                    <a:pt x="682" y="524"/>
                    <a:pt x="682" y="505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3" y="469"/>
                    <a:pt x="684" y="445"/>
                    <a:pt x="679" y="422"/>
                  </a:cubicBezTo>
                  <a:cubicBezTo>
                    <a:pt x="662" y="345"/>
                    <a:pt x="620" y="275"/>
                    <a:pt x="586" y="222"/>
                  </a:cubicBezTo>
                  <a:cubicBezTo>
                    <a:pt x="560" y="183"/>
                    <a:pt x="531" y="144"/>
                    <a:pt x="502" y="107"/>
                  </a:cubicBezTo>
                  <a:cubicBezTo>
                    <a:pt x="489" y="90"/>
                    <a:pt x="477" y="74"/>
                    <a:pt x="464" y="57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56" y="46"/>
                    <a:pt x="453" y="41"/>
                    <a:pt x="449" y="37"/>
                  </a:cubicBezTo>
                  <a:cubicBezTo>
                    <a:pt x="442" y="29"/>
                    <a:pt x="435" y="23"/>
                    <a:pt x="426" y="19"/>
                  </a:cubicBezTo>
                  <a:cubicBezTo>
                    <a:pt x="416" y="14"/>
                    <a:pt x="405" y="11"/>
                    <a:pt x="392" y="10"/>
                  </a:cubicBezTo>
                  <a:cubicBezTo>
                    <a:pt x="391" y="10"/>
                    <a:pt x="390" y="10"/>
                    <a:pt x="388" y="10"/>
                  </a:cubicBezTo>
                  <a:cubicBezTo>
                    <a:pt x="386" y="10"/>
                    <a:pt x="385" y="10"/>
                    <a:pt x="383" y="10"/>
                  </a:cubicBezTo>
                  <a:cubicBezTo>
                    <a:pt x="382" y="40"/>
                    <a:pt x="382" y="40"/>
                    <a:pt x="382" y="40"/>
                  </a:cubicBezTo>
                  <a:cubicBezTo>
                    <a:pt x="382" y="65"/>
                    <a:pt x="381" y="88"/>
                    <a:pt x="381" y="111"/>
                  </a:cubicBezTo>
                  <a:cubicBezTo>
                    <a:pt x="380" y="143"/>
                    <a:pt x="371" y="166"/>
                    <a:pt x="355" y="185"/>
                  </a:cubicBezTo>
                  <a:cubicBezTo>
                    <a:pt x="342" y="200"/>
                    <a:pt x="323" y="209"/>
                    <a:pt x="304" y="209"/>
                  </a:cubicBezTo>
                  <a:cubicBezTo>
                    <a:pt x="303" y="209"/>
                    <a:pt x="302" y="209"/>
                    <a:pt x="301" y="209"/>
                  </a:cubicBezTo>
                  <a:cubicBezTo>
                    <a:pt x="291" y="209"/>
                    <a:pt x="281" y="206"/>
                    <a:pt x="272" y="201"/>
                  </a:cubicBezTo>
                  <a:cubicBezTo>
                    <a:pt x="260" y="195"/>
                    <a:pt x="249" y="185"/>
                    <a:pt x="243" y="173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21" y="135"/>
                    <a:pt x="204" y="105"/>
                    <a:pt x="201" y="70"/>
                  </a:cubicBezTo>
                  <a:cubicBezTo>
                    <a:pt x="201" y="66"/>
                    <a:pt x="200" y="61"/>
                    <a:pt x="198" y="57"/>
                  </a:cubicBezTo>
                  <a:cubicBezTo>
                    <a:pt x="196" y="48"/>
                    <a:pt x="194" y="39"/>
                    <a:pt x="197" y="32"/>
                  </a:cubicBezTo>
                  <a:cubicBezTo>
                    <a:pt x="204" y="16"/>
                    <a:pt x="198" y="10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8775701" y="7462838"/>
              <a:ext cx="519113" cy="514350"/>
            </a:xfrm>
            <a:custGeom>
              <a:avLst/>
              <a:gdLst>
                <a:gd name="T0" fmla="*/ 657 w 728"/>
                <a:gd name="T1" fmla="*/ 441 h 724"/>
                <a:gd name="T2" fmla="*/ 657 w 728"/>
                <a:gd name="T3" fmla="*/ 440 h 724"/>
                <a:gd name="T4" fmla="*/ 382 w 728"/>
                <a:gd name="T5" fmla="*/ 364 h 724"/>
                <a:gd name="T6" fmla="*/ 522 w 728"/>
                <a:gd name="T7" fmla="*/ 603 h 724"/>
                <a:gd name="T8" fmla="*/ 425 w 728"/>
                <a:gd name="T9" fmla="*/ 442 h 724"/>
                <a:gd name="T10" fmla="*/ 331 w 728"/>
                <a:gd name="T11" fmla="*/ 344 h 724"/>
                <a:gd name="T12" fmla="*/ 100 w 728"/>
                <a:gd name="T13" fmla="*/ 455 h 724"/>
                <a:gd name="T14" fmla="*/ 177 w 728"/>
                <a:gd name="T15" fmla="*/ 313 h 724"/>
                <a:gd name="T16" fmla="*/ 283 w 728"/>
                <a:gd name="T17" fmla="*/ 347 h 724"/>
                <a:gd name="T18" fmla="*/ 142 w 728"/>
                <a:gd name="T19" fmla="*/ 444 h 724"/>
                <a:gd name="T20" fmla="*/ 435 w 728"/>
                <a:gd name="T21" fmla="*/ 268 h 724"/>
                <a:gd name="T22" fmla="*/ 651 w 728"/>
                <a:gd name="T23" fmla="*/ 447 h 724"/>
                <a:gd name="T24" fmla="*/ 655 w 728"/>
                <a:gd name="T25" fmla="*/ 475 h 724"/>
                <a:gd name="T26" fmla="*/ 504 w 728"/>
                <a:gd name="T27" fmla="*/ 310 h 724"/>
                <a:gd name="T28" fmla="*/ 462 w 728"/>
                <a:gd name="T29" fmla="*/ 257 h 724"/>
                <a:gd name="T30" fmla="*/ 46 w 728"/>
                <a:gd name="T31" fmla="*/ 256 h 724"/>
                <a:gd name="T32" fmla="*/ 79 w 728"/>
                <a:gd name="T33" fmla="*/ 262 h 724"/>
                <a:gd name="T34" fmla="*/ 319 w 728"/>
                <a:gd name="T35" fmla="*/ 117 h 724"/>
                <a:gd name="T36" fmla="*/ 365 w 728"/>
                <a:gd name="T37" fmla="*/ 173 h 724"/>
                <a:gd name="T38" fmla="*/ 113 w 728"/>
                <a:gd name="T39" fmla="*/ 84 h 724"/>
                <a:gd name="T40" fmla="*/ 302 w 728"/>
                <a:gd name="T41" fmla="*/ 22 h 724"/>
                <a:gd name="T42" fmla="*/ 350 w 728"/>
                <a:gd name="T43" fmla="*/ 190 h 724"/>
                <a:gd name="T44" fmla="*/ 372 w 728"/>
                <a:gd name="T45" fmla="*/ 207 h 724"/>
                <a:gd name="T46" fmla="*/ 404 w 728"/>
                <a:gd name="T47" fmla="*/ 195 h 724"/>
                <a:gd name="T48" fmla="*/ 453 w 728"/>
                <a:gd name="T49" fmla="*/ 178 h 724"/>
                <a:gd name="T50" fmla="*/ 299 w 728"/>
                <a:gd name="T51" fmla="*/ 333 h 724"/>
                <a:gd name="T52" fmla="*/ 176 w 728"/>
                <a:gd name="T53" fmla="*/ 294 h 724"/>
                <a:gd name="T54" fmla="*/ 28 w 728"/>
                <a:gd name="T55" fmla="*/ 273 h 724"/>
                <a:gd name="T56" fmla="*/ 281 w 728"/>
                <a:gd name="T57" fmla="*/ 0 h 724"/>
                <a:gd name="T58" fmla="*/ 8 w 728"/>
                <a:gd name="T59" fmla="*/ 271 h 724"/>
                <a:gd name="T60" fmla="*/ 83 w 728"/>
                <a:gd name="T61" fmla="*/ 469 h 724"/>
                <a:gd name="T62" fmla="*/ 172 w 728"/>
                <a:gd name="T63" fmla="*/ 447 h 724"/>
                <a:gd name="T64" fmla="*/ 346 w 728"/>
                <a:gd name="T65" fmla="*/ 557 h 724"/>
                <a:gd name="T66" fmla="*/ 441 w 728"/>
                <a:gd name="T67" fmla="*/ 724 h 724"/>
                <a:gd name="T68" fmla="*/ 445 w 728"/>
                <a:gd name="T69" fmla="*/ 620 h 724"/>
                <a:gd name="T70" fmla="*/ 276 w 728"/>
                <a:gd name="T71" fmla="*/ 384 h 724"/>
                <a:gd name="T72" fmla="*/ 411 w 728"/>
                <a:gd name="T73" fmla="*/ 585 h 724"/>
                <a:gd name="T74" fmla="*/ 436 w 728"/>
                <a:gd name="T75" fmla="*/ 696 h 724"/>
                <a:gd name="T76" fmla="*/ 277 w 728"/>
                <a:gd name="T77" fmla="*/ 452 h 724"/>
                <a:gd name="T78" fmla="*/ 393 w 728"/>
                <a:gd name="T79" fmla="*/ 438 h 724"/>
                <a:gd name="T80" fmla="*/ 518 w 728"/>
                <a:gd name="T81" fmla="*/ 634 h 724"/>
                <a:gd name="T82" fmla="*/ 517 w 728"/>
                <a:gd name="T83" fmla="*/ 539 h 724"/>
                <a:gd name="T84" fmla="*/ 408 w 728"/>
                <a:gd name="T85" fmla="*/ 283 h 724"/>
                <a:gd name="T86" fmla="*/ 485 w 728"/>
                <a:gd name="T87" fmla="*/ 353 h 724"/>
                <a:gd name="T88" fmla="*/ 505 w 728"/>
                <a:gd name="T89" fmla="*/ 417 h 724"/>
                <a:gd name="T90" fmla="*/ 414 w 728"/>
                <a:gd name="T91" fmla="*/ 289 h 724"/>
                <a:gd name="T92" fmla="*/ 503 w 728"/>
                <a:gd name="T93" fmla="*/ 462 h 724"/>
                <a:gd name="T94" fmla="*/ 604 w 728"/>
                <a:gd name="T95" fmla="*/ 592 h 724"/>
                <a:gd name="T96" fmla="*/ 529 w 728"/>
                <a:gd name="T97" fmla="*/ 394 h 724"/>
                <a:gd name="T98" fmla="*/ 593 w 728"/>
                <a:gd name="T99" fmla="*/ 439 h 724"/>
                <a:gd name="T100" fmla="*/ 685 w 728"/>
                <a:gd name="T101" fmla="*/ 557 h 724"/>
                <a:gd name="T102" fmla="*/ 617 w 728"/>
                <a:gd name="T103" fmla="*/ 381 h 724"/>
                <a:gd name="T104" fmla="*/ 487 w 728"/>
                <a:gd name="T105" fmla="*/ 181 h 724"/>
                <a:gd name="T106" fmla="*/ 407 w 728"/>
                <a:gd name="T107" fmla="*/ 7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8" h="724">
                  <a:moveTo>
                    <a:pt x="657" y="441"/>
                  </a:move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0"/>
                  </a:cubicBez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1"/>
                  </a:cubicBezTo>
                  <a:moveTo>
                    <a:pt x="657" y="440"/>
                  </a:moveTo>
                  <a:cubicBezTo>
                    <a:pt x="657" y="440"/>
                    <a:pt x="657" y="440"/>
                    <a:pt x="657" y="440"/>
                  </a:cubicBezTo>
                  <a:cubicBezTo>
                    <a:pt x="657" y="440"/>
                    <a:pt x="657" y="440"/>
                    <a:pt x="657" y="440"/>
                  </a:cubicBezTo>
                  <a:moveTo>
                    <a:pt x="317" y="346"/>
                  </a:moveTo>
                  <a:cubicBezTo>
                    <a:pt x="317" y="346"/>
                    <a:pt x="317" y="346"/>
                    <a:pt x="317" y="346"/>
                  </a:cubicBezTo>
                  <a:cubicBezTo>
                    <a:pt x="328" y="338"/>
                    <a:pt x="338" y="330"/>
                    <a:pt x="350" y="321"/>
                  </a:cubicBezTo>
                  <a:cubicBezTo>
                    <a:pt x="361" y="336"/>
                    <a:pt x="371" y="350"/>
                    <a:pt x="382" y="364"/>
                  </a:cubicBezTo>
                  <a:cubicBezTo>
                    <a:pt x="385" y="368"/>
                    <a:pt x="387" y="372"/>
                    <a:pt x="391" y="376"/>
                  </a:cubicBezTo>
                  <a:cubicBezTo>
                    <a:pt x="427" y="412"/>
                    <a:pt x="454" y="454"/>
                    <a:pt x="476" y="501"/>
                  </a:cubicBezTo>
                  <a:cubicBezTo>
                    <a:pt x="486" y="525"/>
                    <a:pt x="500" y="548"/>
                    <a:pt x="511" y="572"/>
                  </a:cubicBezTo>
                  <a:cubicBezTo>
                    <a:pt x="516" y="582"/>
                    <a:pt x="518" y="593"/>
                    <a:pt x="522" y="603"/>
                  </a:cubicBezTo>
                  <a:cubicBezTo>
                    <a:pt x="520" y="604"/>
                    <a:pt x="519" y="605"/>
                    <a:pt x="517" y="606"/>
                  </a:cubicBezTo>
                  <a:cubicBezTo>
                    <a:pt x="512" y="602"/>
                    <a:pt x="506" y="598"/>
                    <a:pt x="504" y="593"/>
                  </a:cubicBezTo>
                  <a:cubicBezTo>
                    <a:pt x="491" y="570"/>
                    <a:pt x="479" y="548"/>
                    <a:pt x="468" y="524"/>
                  </a:cubicBezTo>
                  <a:cubicBezTo>
                    <a:pt x="456" y="496"/>
                    <a:pt x="448" y="465"/>
                    <a:pt x="425" y="442"/>
                  </a:cubicBezTo>
                  <a:cubicBezTo>
                    <a:pt x="423" y="440"/>
                    <a:pt x="422" y="437"/>
                    <a:pt x="420" y="435"/>
                  </a:cubicBezTo>
                  <a:cubicBezTo>
                    <a:pt x="397" y="412"/>
                    <a:pt x="375" y="389"/>
                    <a:pt x="352" y="366"/>
                  </a:cubicBezTo>
                  <a:cubicBezTo>
                    <a:pt x="348" y="363"/>
                    <a:pt x="345" y="359"/>
                    <a:pt x="343" y="355"/>
                  </a:cubicBezTo>
                  <a:cubicBezTo>
                    <a:pt x="340" y="349"/>
                    <a:pt x="336" y="345"/>
                    <a:pt x="331" y="344"/>
                  </a:cubicBezTo>
                  <a:cubicBezTo>
                    <a:pt x="330" y="344"/>
                    <a:pt x="329" y="344"/>
                    <a:pt x="327" y="344"/>
                  </a:cubicBezTo>
                  <a:cubicBezTo>
                    <a:pt x="324" y="344"/>
                    <a:pt x="321" y="344"/>
                    <a:pt x="317" y="346"/>
                  </a:cubicBezTo>
                  <a:moveTo>
                    <a:pt x="109" y="456"/>
                  </a:moveTo>
                  <a:cubicBezTo>
                    <a:pt x="106" y="456"/>
                    <a:pt x="102" y="456"/>
                    <a:pt x="100" y="455"/>
                  </a:cubicBezTo>
                  <a:cubicBezTo>
                    <a:pt x="89" y="452"/>
                    <a:pt x="81" y="443"/>
                    <a:pt x="75" y="428"/>
                  </a:cubicBezTo>
                  <a:cubicBezTo>
                    <a:pt x="90" y="419"/>
                    <a:pt x="104" y="411"/>
                    <a:pt x="118" y="402"/>
                  </a:cubicBezTo>
                  <a:cubicBezTo>
                    <a:pt x="121" y="400"/>
                    <a:pt x="123" y="394"/>
                    <a:pt x="123" y="389"/>
                  </a:cubicBezTo>
                  <a:cubicBezTo>
                    <a:pt x="130" y="356"/>
                    <a:pt x="151" y="333"/>
                    <a:pt x="177" y="313"/>
                  </a:cubicBezTo>
                  <a:cubicBezTo>
                    <a:pt x="190" y="303"/>
                    <a:pt x="203" y="298"/>
                    <a:pt x="216" y="298"/>
                  </a:cubicBezTo>
                  <a:cubicBezTo>
                    <a:pt x="221" y="298"/>
                    <a:pt x="225" y="298"/>
                    <a:pt x="230" y="299"/>
                  </a:cubicBezTo>
                  <a:cubicBezTo>
                    <a:pt x="238" y="302"/>
                    <a:pt x="247" y="307"/>
                    <a:pt x="255" y="314"/>
                  </a:cubicBezTo>
                  <a:cubicBezTo>
                    <a:pt x="265" y="323"/>
                    <a:pt x="273" y="335"/>
                    <a:pt x="283" y="347"/>
                  </a:cubicBezTo>
                  <a:cubicBezTo>
                    <a:pt x="277" y="353"/>
                    <a:pt x="273" y="358"/>
                    <a:pt x="267" y="362"/>
                  </a:cubicBezTo>
                  <a:cubicBezTo>
                    <a:pt x="252" y="375"/>
                    <a:pt x="236" y="387"/>
                    <a:pt x="219" y="399"/>
                  </a:cubicBezTo>
                  <a:cubicBezTo>
                    <a:pt x="208" y="406"/>
                    <a:pt x="196" y="412"/>
                    <a:pt x="185" y="419"/>
                  </a:cubicBezTo>
                  <a:cubicBezTo>
                    <a:pt x="171" y="427"/>
                    <a:pt x="157" y="436"/>
                    <a:pt x="142" y="444"/>
                  </a:cubicBezTo>
                  <a:cubicBezTo>
                    <a:pt x="137" y="447"/>
                    <a:pt x="132" y="451"/>
                    <a:pt x="126" y="453"/>
                  </a:cubicBezTo>
                  <a:cubicBezTo>
                    <a:pt x="120" y="455"/>
                    <a:pt x="114" y="456"/>
                    <a:pt x="109" y="456"/>
                  </a:cubicBezTo>
                  <a:moveTo>
                    <a:pt x="472" y="298"/>
                  </a:moveTo>
                  <a:cubicBezTo>
                    <a:pt x="460" y="288"/>
                    <a:pt x="449" y="279"/>
                    <a:pt x="435" y="268"/>
                  </a:cubicBezTo>
                  <a:cubicBezTo>
                    <a:pt x="451" y="259"/>
                    <a:pt x="464" y="251"/>
                    <a:pt x="479" y="243"/>
                  </a:cubicBezTo>
                  <a:cubicBezTo>
                    <a:pt x="490" y="272"/>
                    <a:pt x="518" y="290"/>
                    <a:pt x="537" y="315"/>
                  </a:cubicBezTo>
                  <a:cubicBezTo>
                    <a:pt x="549" y="330"/>
                    <a:pt x="562" y="343"/>
                    <a:pt x="574" y="357"/>
                  </a:cubicBezTo>
                  <a:cubicBezTo>
                    <a:pt x="600" y="387"/>
                    <a:pt x="626" y="416"/>
                    <a:pt x="651" y="447"/>
                  </a:cubicBezTo>
                  <a:cubicBezTo>
                    <a:pt x="666" y="465"/>
                    <a:pt x="680" y="486"/>
                    <a:pt x="694" y="506"/>
                  </a:cubicBezTo>
                  <a:cubicBezTo>
                    <a:pt x="697" y="510"/>
                    <a:pt x="698" y="516"/>
                    <a:pt x="699" y="521"/>
                  </a:cubicBezTo>
                  <a:cubicBezTo>
                    <a:pt x="702" y="530"/>
                    <a:pt x="697" y="532"/>
                    <a:pt x="687" y="535"/>
                  </a:cubicBezTo>
                  <a:cubicBezTo>
                    <a:pt x="677" y="515"/>
                    <a:pt x="666" y="495"/>
                    <a:pt x="655" y="475"/>
                  </a:cubicBezTo>
                  <a:cubicBezTo>
                    <a:pt x="651" y="469"/>
                    <a:pt x="646" y="463"/>
                    <a:pt x="641" y="458"/>
                  </a:cubicBezTo>
                  <a:cubicBezTo>
                    <a:pt x="621" y="440"/>
                    <a:pt x="601" y="423"/>
                    <a:pt x="581" y="404"/>
                  </a:cubicBezTo>
                  <a:cubicBezTo>
                    <a:pt x="570" y="392"/>
                    <a:pt x="561" y="378"/>
                    <a:pt x="550" y="365"/>
                  </a:cubicBezTo>
                  <a:cubicBezTo>
                    <a:pt x="535" y="347"/>
                    <a:pt x="519" y="329"/>
                    <a:pt x="504" y="310"/>
                  </a:cubicBezTo>
                  <a:cubicBezTo>
                    <a:pt x="495" y="298"/>
                    <a:pt x="487" y="286"/>
                    <a:pt x="479" y="274"/>
                  </a:cubicBezTo>
                  <a:cubicBezTo>
                    <a:pt x="476" y="269"/>
                    <a:pt x="475" y="260"/>
                    <a:pt x="467" y="258"/>
                  </a:cubicBezTo>
                  <a:cubicBezTo>
                    <a:pt x="466" y="258"/>
                    <a:pt x="464" y="257"/>
                    <a:pt x="462" y="257"/>
                  </a:cubicBezTo>
                  <a:cubicBezTo>
                    <a:pt x="462" y="257"/>
                    <a:pt x="462" y="257"/>
                    <a:pt x="462" y="257"/>
                  </a:cubicBezTo>
                  <a:cubicBezTo>
                    <a:pt x="454" y="275"/>
                    <a:pt x="470" y="283"/>
                    <a:pt x="472" y="298"/>
                  </a:cubicBezTo>
                  <a:moveTo>
                    <a:pt x="79" y="262"/>
                  </a:moveTo>
                  <a:cubicBezTo>
                    <a:pt x="75" y="262"/>
                    <a:pt x="72" y="261"/>
                    <a:pt x="68" y="261"/>
                  </a:cubicBezTo>
                  <a:cubicBezTo>
                    <a:pt x="61" y="259"/>
                    <a:pt x="54" y="257"/>
                    <a:pt x="46" y="256"/>
                  </a:cubicBezTo>
                  <a:cubicBezTo>
                    <a:pt x="40" y="254"/>
                    <a:pt x="34" y="253"/>
                    <a:pt x="25" y="251"/>
                  </a:cubicBezTo>
                  <a:cubicBezTo>
                    <a:pt x="32" y="193"/>
                    <a:pt x="52" y="141"/>
                    <a:pt x="95" y="98"/>
                  </a:cubicBezTo>
                  <a:cubicBezTo>
                    <a:pt x="117" y="124"/>
                    <a:pt x="131" y="153"/>
                    <a:pt x="138" y="186"/>
                  </a:cubicBezTo>
                  <a:cubicBezTo>
                    <a:pt x="146" y="227"/>
                    <a:pt x="117" y="262"/>
                    <a:pt x="79" y="262"/>
                  </a:cubicBezTo>
                  <a:moveTo>
                    <a:pt x="365" y="173"/>
                  </a:moveTo>
                  <a:cubicBezTo>
                    <a:pt x="361" y="173"/>
                    <a:pt x="357" y="173"/>
                    <a:pt x="353" y="172"/>
                  </a:cubicBezTo>
                  <a:cubicBezTo>
                    <a:pt x="335" y="166"/>
                    <a:pt x="322" y="150"/>
                    <a:pt x="319" y="125"/>
                  </a:cubicBezTo>
                  <a:cubicBezTo>
                    <a:pt x="319" y="122"/>
                    <a:pt x="318" y="118"/>
                    <a:pt x="319" y="117"/>
                  </a:cubicBezTo>
                  <a:cubicBezTo>
                    <a:pt x="335" y="99"/>
                    <a:pt x="331" y="66"/>
                    <a:pt x="366" y="60"/>
                  </a:cubicBezTo>
                  <a:cubicBezTo>
                    <a:pt x="388" y="85"/>
                    <a:pt x="410" y="112"/>
                    <a:pt x="428" y="142"/>
                  </a:cubicBezTo>
                  <a:cubicBezTo>
                    <a:pt x="416" y="150"/>
                    <a:pt x="406" y="157"/>
                    <a:pt x="396" y="164"/>
                  </a:cubicBezTo>
                  <a:cubicBezTo>
                    <a:pt x="385" y="170"/>
                    <a:pt x="375" y="173"/>
                    <a:pt x="365" y="173"/>
                  </a:cubicBezTo>
                  <a:moveTo>
                    <a:pt x="83" y="281"/>
                  </a:moveTo>
                  <a:cubicBezTo>
                    <a:pt x="113" y="281"/>
                    <a:pt x="143" y="257"/>
                    <a:pt x="152" y="227"/>
                  </a:cubicBezTo>
                  <a:cubicBezTo>
                    <a:pt x="163" y="192"/>
                    <a:pt x="156" y="160"/>
                    <a:pt x="138" y="130"/>
                  </a:cubicBezTo>
                  <a:cubicBezTo>
                    <a:pt x="130" y="116"/>
                    <a:pt x="122" y="101"/>
                    <a:pt x="113" y="84"/>
                  </a:cubicBezTo>
                  <a:cubicBezTo>
                    <a:pt x="120" y="70"/>
                    <a:pt x="136" y="63"/>
                    <a:pt x="149" y="55"/>
                  </a:cubicBezTo>
                  <a:cubicBezTo>
                    <a:pt x="183" y="35"/>
                    <a:pt x="220" y="24"/>
                    <a:pt x="259" y="19"/>
                  </a:cubicBezTo>
                  <a:cubicBezTo>
                    <a:pt x="264" y="18"/>
                    <a:pt x="268" y="18"/>
                    <a:pt x="273" y="18"/>
                  </a:cubicBezTo>
                  <a:cubicBezTo>
                    <a:pt x="283" y="18"/>
                    <a:pt x="293" y="19"/>
                    <a:pt x="302" y="22"/>
                  </a:cubicBezTo>
                  <a:cubicBezTo>
                    <a:pt x="317" y="26"/>
                    <a:pt x="331" y="34"/>
                    <a:pt x="343" y="44"/>
                  </a:cubicBezTo>
                  <a:cubicBezTo>
                    <a:pt x="332" y="60"/>
                    <a:pt x="320" y="74"/>
                    <a:pt x="312" y="89"/>
                  </a:cubicBezTo>
                  <a:cubicBezTo>
                    <a:pt x="301" y="111"/>
                    <a:pt x="299" y="137"/>
                    <a:pt x="312" y="157"/>
                  </a:cubicBezTo>
                  <a:cubicBezTo>
                    <a:pt x="321" y="172"/>
                    <a:pt x="333" y="185"/>
                    <a:pt x="350" y="190"/>
                  </a:cubicBezTo>
                  <a:cubicBezTo>
                    <a:pt x="355" y="192"/>
                    <a:pt x="360" y="192"/>
                    <a:pt x="366" y="192"/>
                  </a:cubicBezTo>
                  <a:cubicBezTo>
                    <a:pt x="370" y="192"/>
                    <a:pt x="375" y="192"/>
                    <a:pt x="381" y="191"/>
                  </a:cubicBezTo>
                  <a:cubicBezTo>
                    <a:pt x="383" y="190"/>
                    <a:pt x="386" y="189"/>
                    <a:pt x="389" y="189"/>
                  </a:cubicBezTo>
                  <a:cubicBezTo>
                    <a:pt x="385" y="197"/>
                    <a:pt x="383" y="199"/>
                    <a:pt x="372" y="207"/>
                  </a:cubicBezTo>
                  <a:cubicBezTo>
                    <a:pt x="376" y="208"/>
                    <a:pt x="379" y="210"/>
                    <a:pt x="382" y="210"/>
                  </a:cubicBezTo>
                  <a:cubicBezTo>
                    <a:pt x="382" y="211"/>
                    <a:pt x="383" y="211"/>
                    <a:pt x="384" y="211"/>
                  </a:cubicBezTo>
                  <a:cubicBezTo>
                    <a:pt x="384" y="211"/>
                    <a:pt x="385" y="211"/>
                    <a:pt x="385" y="210"/>
                  </a:cubicBezTo>
                  <a:cubicBezTo>
                    <a:pt x="392" y="206"/>
                    <a:pt x="399" y="201"/>
                    <a:pt x="404" y="195"/>
                  </a:cubicBezTo>
                  <a:cubicBezTo>
                    <a:pt x="414" y="184"/>
                    <a:pt x="425" y="179"/>
                    <a:pt x="438" y="176"/>
                  </a:cubicBezTo>
                  <a:cubicBezTo>
                    <a:pt x="439" y="176"/>
                    <a:pt x="441" y="176"/>
                    <a:pt x="442" y="176"/>
                  </a:cubicBezTo>
                  <a:cubicBezTo>
                    <a:pt x="444" y="176"/>
                    <a:pt x="447" y="176"/>
                    <a:pt x="449" y="177"/>
                  </a:cubicBezTo>
                  <a:cubicBezTo>
                    <a:pt x="451" y="177"/>
                    <a:pt x="452" y="178"/>
                    <a:pt x="453" y="178"/>
                  </a:cubicBezTo>
                  <a:cubicBezTo>
                    <a:pt x="478" y="192"/>
                    <a:pt x="479" y="218"/>
                    <a:pt x="456" y="234"/>
                  </a:cubicBezTo>
                  <a:cubicBezTo>
                    <a:pt x="434" y="250"/>
                    <a:pt x="410" y="263"/>
                    <a:pt x="387" y="277"/>
                  </a:cubicBezTo>
                  <a:cubicBezTo>
                    <a:pt x="362" y="293"/>
                    <a:pt x="338" y="309"/>
                    <a:pt x="313" y="325"/>
                  </a:cubicBezTo>
                  <a:cubicBezTo>
                    <a:pt x="309" y="328"/>
                    <a:pt x="305" y="330"/>
                    <a:pt x="299" y="333"/>
                  </a:cubicBezTo>
                  <a:cubicBezTo>
                    <a:pt x="291" y="324"/>
                    <a:pt x="282" y="315"/>
                    <a:pt x="273" y="305"/>
                  </a:cubicBezTo>
                  <a:cubicBezTo>
                    <a:pt x="265" y="296"/>
                    <a:pt x="252" y="289"/>
                    <a:pt x="238" y="284"/>
                  </a:cubicBezTo>
                  <a:cubicBezTo>
                    <a:pt x="230" y="282"/>
                    <a:pt x="222" y="281"/>
                    <a:pt x="214" y="281"/>
                  </a:cubicBezTo>
                  <a:cubicBezTo>
                    <a:pt x="200" y="281"/>
                    <a:pt x="186" y="285"/>
                    <a:pt x="176" y="294"/>
                  </a:cubicBezTo>
                  <a:cubicBezTo>
                    <a:pt x="159" y="310"/>
                    <a:pt x="137" y="320"/>
                    <a:pt x="126" y="342"/>
                  </a:cubicBezTo>
                  <a:cubicBezTo>
                    <a:pt x="118" y="357"/>
                    <a:pt x="112" y="374"/>
                    <a:pt x="103" y="393"/>
                  </a:cubicBezTo>
                  <a:cubicBezTo>
                    <a:pt x="86" y="385"/>
                    <a:pt x="66" y="379"/>
                    <a:pt x="54" y="364"/>
                  </a:cubicBezTo>
                  <a:cubicBezTo>
                    <a:pt x="33" y="339"/>
                    <a:pt x="20" y="310"/>
                    <a:pt x="28" y="273"/>
                  </a:cubicBezTo>
                  <a:cubicBezTo>
                    <a:pt x="45" y="276"/>
                    <a:pt x="61" y="279"/>
                    <a:pt x="76" y="280"/>
                  </a:cubicBezTo>
                  <a:cubicBezTo>
                    <a:pt x="79" y="281"/>
                    <a:pt x="81" y="281"/>
                    <a:pt x="83" y="281"/>
                  </a:cubicBezTo>
                  <a:moveTo>
                    <a:pt x="284" y="0"/>
                  </a:moveTo>
                  <a:cubicBezTo>
                    <a:pt x="283" y="0"/>
                    <a:pt x="282" y="0"/>
                    <a:pt x="281" y="0"/>
                  </a:cubicBezTo>
                  <a:cubicBezTo>
                    <a:pt x="228" y="2"/>
                    <a:pt x="178" y="19"/>
                    <a:pt x="132" y="46"/>
                  </a:cubicBezTo>
                  <a:cubicBezTo>
                    <a:pt x="117" y="56"/>
                    <a:pt x="104" y="71"/>
                    <a:pt x="89" y="82"/>
                  </a:cubicBezTo>
                  <a:cubicBezTo>
                    <a:pt x="68" y="97"/>
                    <a:pt x="53" y="117"/>
                    <a:pt x="41" y="140"/>
                  </a:cubicBezTo>
                  <a:cubicBezTo>
                    <a:pt x="20" y="181"/>
                    <a:pt x="0" y="222"/>
                    <a:pt x="8" y="271"/>
                  </a:cubicBezTo>
                  <a:cubicBezTo>
                    <a:pt x="8" y="274"/>
                    <a:pt x="7" y="278"/>
                    <a:pt x="7" y="281"/>
                  </a:cubicBezTo>
                  <a:cubicBezTo>
                    <a:pt x="7" y="308"/>
                    <a:pt x="10" y="334"/>
                    <a:pt x="25" y="358"/>
                  </a:cubicBezTo>
                  <a:cubicBezTo>
                    <a:pt x="36" y="377"/>
                    <a:pt x="49" y="392"/>
                    <a:pt x="65" y="404"/>
                  </a:cubicBezTo>
                  <a:cubicBezTo>
                    <a:pt x="51" y="433"/>
                    <a:pt x="57" y="458"/>
                    <a:pt x="83" y="469"/>
                  </a:cubicBezTo>
                  <a:cubicBezTo>
                    <a:pt x="87" y="471"/>
                    <a:pt x="91" y="473"/>
                    <a:pt x="95" y="474"/>
                  </a:cubicBezTo>
                  <a:cubicBezTo>
                    <a:pt x="100" y="475"/>
                    <a:pt x="105" y="476"/>
                    <a:pt x="110" y="476"/>
                  </a:cubicBezTo>
                  <a:cubicBezTo>
                    <a:pt x="118" y="476"/>
                    <a:pt x="126" y="474"/>
                    <a:pt x="134" y="469"/>
                  </a:cubicBezTo>
                  <a:cubicBezTo>
                    <a:pt x="146" y="462"/>
                    <a:pt x="159" y="455"/>
                    <a:pt x="172" y="447"/>
                  </a:cubicBezTo>
                  <a:cubicBezTo>
                    <a:pt x="190" y="437"/>
                    <a:pt x="209" y="426"/>
                    <a:pt x="225" y="417"/>
                  </a:cubicBezTo>
                  <a:cubicBezTo>
                    <a:pt x="238" y="435"/>
                    <a:pt x="247" y="452"/>
                    <a:pt x="260" y="464"/>
                  </a:cubicBezTo>
                  <a:cubicBezTo>
                    <a:pt x="284" y="488"/>
                    <a:pt x="311" y="509"/>
                    <a:pt x="330" y="537"/>
                  </a:cubicBezTo>
                  <a:cubicBezTo>
                    <a:pt x="335" y="544"/>
                    <a:pt x="339" y="551"/>
                    <a:pt x="346" y="557"/>
                  </a:cubicBezTo>
                  <a:cubicBezTo>
                    <a:pt x="377" y="583"/>
                    <a:pt x="389" y="620"/>
                    <a:pt x="403" y="657"/>
                  </a:cubicBezTo>
                  <a:cubicBezTo>
                    <a:pt x="408" y="671"/>
                    <a:pt x="411" y="687"/>
                    <a:pt x="416" y="702"/>
                  </a:cubicBezTo>
                  <a:cubicBezTo>
                    <a:pt x="419" y="713"/>
                    <a:pt x="427" y="721"/>
                    <a:pt x="435" y="723"/>
                  </a:cubicBezTo>
                  <a:cubicBezTo>
                    <a:pt x="437" y="724"/>
                    <a:pt x="439" y="724"/>
                    <a:pt x="441" y="724"/>
                  </a:cubicBezTo>
                  <a:cubicBezTo>
                    <a:pt x="448" y="724"/>
                    <a:pt x="455" y="721"/>
                    <a:pt x="461" y="714"/>
                  </a:cubicBezTo>
                  <a:cubicBezTo>
                    <a:pt x="466" y="708"/>
                    <a:pt x="469" y="698"/>
                    <a:pt x="469" y="690"/>
                  </a:cubicBezTo>
                  <a:cubicBezTo>
                    <a:pt x="470" y="676"/>
                    <a:pt x="468" y="662"/>
                    <a:pt x="460" y="650"/>
                  </a:cubicBezTo>
                  <a:cubicBezTo>
                    <a:pt x="454" y="640"/>
                    <a:pt x="448" y="630"/>
                    <a:pt x="445" y="620"/>
                  </a:cubicBezTo>
                  <a:cubicBezTo>
                    <a:pt x="432" y="582"/>
                    <a:pt x="416" y="546"/>
                    <a:pt x="396" y="512"/>
                  </a:cubicBezTo>
                  <a:cubicBezTo>
                    <a:pt x="380" y="486"/>
                    <a:pt x="360" y="464"/>
                    <a:pt x="337" y="445"/>
                  </a:cubicBezTo>
                  <a:cubicBezTo>
                    <a:pt x="318" y="429"/>
                    <a:pt x="300" y="410"/>
                    <a:pt x="286" y="389"/>
                  </a:cubicBezTo>
                  <a:cubicBezTo>
                    <a:pt x="284" y="387"/>
                    <a:pt x="280" y="386"/>
                    <a:pt x="276" y="384"/>
                  </a:cubicBezTo>
                  <a:cubicBezTo>
                    <a:pt x="275" y="385"/>
                    <a:pt x="274" y="385"/>
                    <a:pt x="273" y="386"/>
                  </a:cubicBezTo>
                  <a:cubicBezTo>
                    <a:pt x="274" y="392"/>
                    <a:pt x="275" y="398"/>
                    <a:pt x="278" y="403"/>
                  </a:cubicBezTo>
                  <a:cubicBezTo>
                    <a:pt x="289" y="424"/>
                    <a:pt x="304" y="442"/>
                    <a:pt x="322" y="457"/>
                  </a:cubicBezTo>
                  <a:cubicBezTo>
                    <a:pt x="363" y="491"/>
                    <a:pt x="392" y="534"/>
                    <a:pt x="411" y="585"/>
                  </a:cubicBezTo>
                  <a:cubicBezTo>
                    <a:pt x="421" y="612"/>
                    <a:pt x="429" y="640"/>
                    <a:pt x="444" y="665"/>
                  </a:cubicBezTo>
                  <a:cubicBezTo>
                    <a:pt x="448" y="672"/>
                    <a:pt x="449" y="681"/>
                    <a:pt x="449" y="689"/>
                  </a:cubicBezTo>
                  <a:cubicBezTo>
                    <a:pt x="450" y="693"/>
                    <a:pt x="446" y="697"/>
                    <a:pt x="444" y="703"/>
                  </a:cubicBezTo>
                  <a:cubicBezTo>
                    <a:pt x="440" y="700"/>
                    <a:pt x="437" y="698"/>
                    <a:pt x="436" y="696"/>
                  </a:cubicBezTo>
                  <a:cubicBezTo>
                    <a:pt x="429" y="679"/>
                    <a:pt x="421" y="663"/>
                    <a:pt x="417" y="646"/>
                  </a:cubicBezTo>
                  <a:cubicBezTo>
                    <a:pt x="410" y="619"/>
                    <a:pt x="398" y="597"/>
                    <a:pt x="384" y="576"/>
                  </a:cubicBezTo>
                  <a:cubicBezTo>
                    <a:pt x="367" y="552"/>
                    <a:pt x="347" y="531"/>
                    <a:pt x="330" y="507"/>
                  </a:cubicBezTo>
                  <a:cubicBezTo>
                    <a:pt x="315" y="485"/>
                    <a:pt x="296" y="469"/>
                    <a:pt x="277" y="452"/>
                  </a:cubicBezTo>
                  <a:cubicBezTo>
                    <a:pt x="261" y="439"/>
                    <a:pt x="251" y="423"/>
                    <a:pt x="241" y="403"/>
                  </a:cubicBezTo>
                  <a:cubicBezTo>
                    <a:pt x="267" y="384"/>
                    <a:pt x="292" y="365"/>
                    <a:pt x="317" y="346"/>
                  </a:cubicBezTo>
                  <a:cubicBezTo>
                    <a:pt x="319" y="351"/>
                    <a:pt x="320" y="357"/>
                    <a:pt x="324" y="361"/>
                  </a:cubicBezTo>
                  <a:cubicBezTo>
                    <a:pt x="347" y="387"/>
                    <a:pt x="368" y="415"/>
                    <a:pt x="393" y="438"/>
                  </a:cubicBezTo>
                  <a:cubicBezTo>
                    <a:pt x="413" y="456"/>
                    <a:pt x="428" y="476"/>
                    <a:pt x="438" y="502"/>
                  </a:cubicBezTo>
                  <a:cubicBezTo>
                    <a:pt x="449" y="529"/>
                    <a:pt x="460" y="556"/>
                    <a:pt x="474" y="582"/>
                  </a:cubicBezTo>
                  <a:cubicBezTo>
                    <a:pt x="484" y="599"/>
                    <a:pt x="498" y="615"/>
                    <a:pt x="511" y="630"/>
                  </a:cubicBezTo>
                  <a:cubicBezTo>
                    <a:pt x="513" y="632"/>
                    <a:pt x="515" y="634"/>
                    <a:pt x="518" y="634"/>
                  </a:cubicBezTo>
                  <a:cubicBezTo>
                    <a:pt x="519" y="635"/>
                    <a:pt x="520" y="635"/>
                    <a:pt x="521" y="635"/>
                  </a:cubicBezTo>
                  <a:cubicBezTo>
                    <a:pt x="527" y="635"/>
                    <a:pt x="533" y="631"/>
                    <a:pt x="536" y="624"/>
                  </a:cubicBezTo>
                  <a:cubicBezTo>
                    <a:pt x="541" y="614"/>
                    <a:pt x="542" y="604"/>
                    <a:pt x="539" y="593"/>
                  </a:cubicBezTo>
                  <a:cubicBezTo>
                    <a:pt x="533" y="575"/>
                    <a:pt x="529" y="555"/>
                    <a:pt x="517" y="539"/>
                  </a:cubicBezTo>
                  <a:cubicBezTo>
                    <a:pt x="508" y="527"/>
                    <a:pt x="502" y="512"/>
                    <a:pt x="496" y="498"/>
                  </a:cubicBezTo>
                  <a:cubicBezTo>
                    <a:pt x="471" y="445"/>
                    <a:pt x="442" y="395"/>
                    <a:pt x="398" y="355"/>
                  </a:cubicBezTo>
                  <a:cubicBezTo>
                    <a:pt x="384" y="343"/>
                    <a:pt x="372" y="328"/>
                    <a:pt x="365" y="311"/>
                  </a:cubicBezTo>
                  <a:cubicBezTo>
                    <a:pt x="380" y="301"/>
                    <a:pt x="394" y="292"/>
                    <a:pt x="408" y="283"/>
                  </a:cubicBezTo>
                  <a:cubicBezTo>
                    <a:pt x="414" y="278"/>
                    <a:pt x="420" y="275"/>
                    <a:pt x="424" y="275"/>
                  </a:cubicBezTo>
                  <a:cubicBezTo>
                    <a:pt x="425" y="275"/>
                    <a:pt x="426" y="276"/>
                    <a:pt x="427" y="276"/>
                  </a:cubicBezTo>
                  <a:cubicBezTo>
                    <a:pt x="431" y="277"/>
                    <a:pt x="435" y="280"/>
                    <a:pt x="439" y="286"/>
                  </a:cubicBezTo>
                  <a:cubicBezTo>
                    <a:pt x="456" y="308"/>
                    <a:pt x="473" y="329"/>
                    <a:pt x="485" y="353"/>
                  </a:cubicBezTo>
                  <a:cubicBezTo>
                    <a:pt x="515" y="408"/>
                    <a:pt x="539" y="466"/>
                    <a:pt x="575" y="518"/>
                  </a:cubicBezTo>
                  <a:cubicBezTo>
                    <a:pt x="583" y="529"/>
                    <a:pt x="588" y="543"/>
                    <a:pt x="594" y="556"/>
                  </a:cubicBezTo>
                  <a:cubicBezTo>
                    <a:pt x="576" y="545"/>
                    <a:pt x="563" y="532"/>
                    <a:pt x="553" y="515"/>
                  </a:cubicBezTo>
                  <a:cubicBezTo>
                    <a:pt x="534" y="484"/>
                    <a:pt x="517" y="452"/>
                    <a:pt x="505" y="417"/>
                  </a:cubicBezTo>
                  <a:cubicBezTo>
                    <a:pt x="501" y="404"/>
                    <a:pt x="494" y="392"/>
                    <a:pt x="488" y="380"/>
                  </a:cubicBezTo>
                  <a:cubicBezTo>
                    <a:pt x="471" y="346"/>
                    <a:pt x="443" y="322"/>
                    <a:pt x="420" y="293"/>
                  </a:cubicBezTo>
                  <a:cubicBezTo>
                    <a:pt x="419" y="292"/>
                    <a:pt x="417" y="290"/>
                    <a:pt x="415" y="290"/>
                  </a:cubicBezTo>
                  <a:cubicBezTo>
                    <a:pt x="415" y="290"/>
                    <a:pt x="414" y="289"/>
                    <a:pt x="414" y="289"/>
                  </a:cubicBezTo>
                  <a:cubicBezTo>
                    <a:pt x="411" y="289"/>
                    <a:pt x="408" y="291"/>
                    <a:pt x="405" y="295"/>
                  </a:cubicBezTo>
                  <a:cubicBezTo>
                    <a:pt x="410" y="303"/>
                    <a:pt x="416" y="312"/>
                    <a:pt x="422" y="320"/>
                  </a:cubicBezTo>
                  <a:cubicBezTo>
                    <a:pt x="434" y="337"/>
                    <a:pt x="450" y="351"/>
                    <a:pt x="460" y="369"/>
                  </a:cubicBezTo>
                  <a:cubicBezTo>
                    <a:pt x="476" y="399"/>
                    <a:pt x="491" y="430"/>
                    <a:pt x="503" y="462"/>
                  </a:cubicBezTo>
                  <a:cubicBezTo>
                    <a:pt x="521" y="509"/>
                    <a:pt x="551" y="547"/>
                    <a:pt x="586" y="583"/>
                  </a:cubicBezTo>
                  <a:cubicBezTo>
                    <a:pt x="589" y="585"/>
                    <a:pt x="592" y="588"/>
                    <a:pt x="596" y="590"/>
                  </a:cubicBezTo>
                  <a:cubicBezTo>
                    <a:pt x="597" y="590"/>
                    <a:pt x="598" y="591"/>
                    <a:pt x="599" y="591"/>
                  </a:cubicBezTo>
                  <a:cubicBezTo>
                    <a:pt x="601" y="591"/>
                    <a:pt x="602" y="592"/>
                    <a:pt x="604" y="592"/>
                  </a:cubicBezTo>
                  <a:cubicBezTo>
                    <a:pt x="612" y="592"/>
                    <a:pt x="618" y="585"/>
                    <a:pt x="618" y="575"/>
                  </a:cubicBezTo>
                  <a:cubicBezTo>
                    <a:pt x="617" y="564"/>
                    <a:pt x="615" y="553"/>
                    <a:pt x="611" y="543"/>
                  </a:cubicBezTo>
                  <a:cubicBezTo>
                    <a:pt x="601" y="520"/>
                    <a:pt x="587" y="501"/>
                    <a:pt x="575" y="480"/>
                  </a:cubicBezTo>
                  <a:cubicBezTo>
                    <a:pt x="558" y="452"/>
                    <a:pt x="544" y="423"/>
                    <a:pt x="529" y="394"/>
                  </a:cubicBezTo>
                  <a:cubicBezTo>
                    <a:pt x="519" y="376"/>
                    <a:pt x="511" y="358"/>
                    <a:pt x="502" y="340"/>
                  </a:cubicBezTo>
                  <a:cubicBezTo>
                    <a:pt x="503" y="339"/>
                    <a:pt x="504" y="338"/>
                    <a:pt x="506" y="338"/>
                  </a:cubicBezTo>
                  <a:cubicBezTo>
                    <a:pt x="517" y="353"/>
                    <a:pt x="528" y="369"/>
                    <a:pt x="540" y="384"/>
                  </a:cubicBezTo>
                  <a:cubicBezTo>
                    <a:pt x="555" y="405"/>
                    <a:pt x="572" y="423"/>
                    <a:pt x="593" y="439"/>
                  </a:cubicBezTo>
                  <a:cubicBezTo>
                    <a:pt x="612" y="453"/>
                    <a:pt x="629" y="473"/>
                    <a:pt x="643" y="493"/>
                  </a:cubicBezTo>
                  <a:cubicBezTo>
                    <a:pt x="654" y="507"/>
                    <a:pt x="660" y="525"/>
                    <a:pt x="667" y="542"/>
                  </a:cubicBezTo>
                  <a:cubicBezTo>
                    <a:pt x="671" y="550"/>
                    <a:pt x="675" y="555"/>
                    <a:pt x="681" y="556"/>
                  </a:cubicBezTo>
                  <a:cubicBezTo>
                    <a:pt x="682" y="557"/>
                    <a:pt x="684" y="557"/>
                    <a:pt x="685" y="557"/>
                  </a:cubicBezTo>
                  <a:cubicBezTo>
                    <a:pt x="689" y="557"/>
                    <a:pt x="693" y="556"/>
                    <a:pt x="698" y="554"/>
                  </a:cubicBezTo>
                  <a:cubicBezTo>
                    <a:pt x="720" y="544"/>
                    <a:pt x="728" y="527"/>
                    <a:pt x="715" y="506"/>
                  </a:cubicBezTo>
                  <a:cubicBezTo>
                    <a:pt x="699" y="480"/>
                    <a:pt x="681" y="455"/>
                    <a:pt x="663" y="431"/>
                  </a:cubicBezTo>
                  <a:cubicBezTo>
                    <a:pt x="649" y="414"/>
                    <a:pt x="632" y="398"/>
                    <a:pt x="617" y="381"/>
                  </a:cubicBezTo>
                  <a:cubicBezTo>
                    <a:pt x="585" y="343"/>
                    <a:pt x="552" y="305"/>
                    <a:pt x="520" y="268"/>
                  </a:cubicBezTo>
                  <a:cubicBezTo>
                    <a:pt x="511" y="258"/>
                    <a:pt x="498" y="253"/>
                    <a:pt x="495" y="238"/>
                  </a:cubicBezTo>
                  <a:cubicBezTo>
                    <a:pt x="495" y="235"/>
                    <a:pt x="488" y="234"/>
                    <a:pt x="484" y="232"/>
                  </a:cubicBezTo>
                  <a:cubicBezTo>
                    <a:pt x="490" y="214"/>
                    <a:pt x="498" y="199"/>
                    <a:pt x="487" y="181"/>
                  </a:cubicBezTo>
                  <a:cubicBezTo>
                    <a:pt x="479" y="168"/>
                    <a:pt x="468" y="161"/>
                    <a:pt x="456" y="157"/>
                  </a:cubicBezTo>
                  <a:cubicBezTo>
                    <a:pt x="453" y="156"/>
                    <a:pt x="450" y="156"/>
                    <a:pt x="447" y="155"/>
                  </a:cubicBezTo>
                  <a:cubicBezTo>
                    <a:pt x="446" y="148"/>
                    <a:pt x="447" y="142"/>
                    <a:pt x="444" y="137"/>
                  </a:cubicBezTo>
                  <a:cubicBezTo>
                    <a:pt x="432" y="117"/>
                    <a:pt x="420" y="96"/>
                    <a:pt x="407" y="77"/>
                  </a:cubicBezTo>
                  <a:cubicBezTo>
                    <a:pt x="387" y="49"/>
                    <a:pt x="361" y="29"/>
                    <a:pt x="332" y="14"/>
                  </a:cubicBezTo>
                  <a:cubicBezTo>
                    <a:pt x="323" y="10"/>
                    <a:pt x="314" y="5"/>
                    <a:pt x="305" y="3"/>
                  </a:cubicBezTo>
                  <a:cubicBezTo>
                    <a:pt x="298" y="1"/>
                    <a:pt x="291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8863013" y="7781926"/>
              <a:ext cx="184150" cy="242888"/>
            </a:xfrm>
            <a:custGeom>
              <a:avLst/>
              <a:gdLst>
                <a:gd name="T0" fmla="*/ 68 w 258"/>
                <a:gd name="T1" fmla="*/ 0 h 341"/>
                <a:gd name="T2" fmla="*/ 63 w 258"/>
                <a:gd name="T3" fmla="*/ 2 h 341"/>
                <a:gd name="T4" fmla="*/ 64 w 258"/>
                <a:gd name="T5" fmla="*/ 18 h 341"/>
                <a:gd name="T6" fmla="*/ 92 w 258"/>
                <a:gd name="T7" fmla="*/ 68 h 341"/>
                <a:gd name="T8" fmla="*/ 104 w 258"/>
                <a:gd name="T9" fmla="*/ 104 h 341"/>
                <a:gd name="T10" fmla="*/ 157 w 258"/>
                <a:gd name="T11" fmla="*/ 180 h 341"/>
                <a:gd name="T12" fmla="*/ 215 w 258"/>
                <a:gd name="T13" fmla="*/ 256 h 341"/>
                <a:gd name="T14" fmla="*/ 235 w 258"/>
                <a:gd name="T15" fmla="*/ 297 h 341"/>
                <a:gd name="T16" fmla="*/ 231 w 258"/>
                <a:gd name="T17" fmla="*/ 318 h 341"/>
                <a:gd name="T18" fmla="*/ 225 w 258"/>
                <a:gd name="T19" fmla="*/ 319 h 341"/>
                <a:gd name="T20" fmla="*/ 223 w 258"/>
                <a:gd name="T21" fmla="*/ 319 h 341"/>
                <a:gd name="T22" fmla="*/ 213 w 258"/>
                <a:gd name="T23" fmla="*/ 311 h 341"/>
                <a:gd name="T24" fmla="*/ 200 w 258"/>
                <a:gd name="T25" fmla="*/ 287 h 341"/>
                <a:gd name="T26" fmla="*/ 181 w 258"/>
                <a:gd name="T27" fmla="*/ 248 h 341"/>
                <a:gd name="T28" fmla="*/ 121 w 258"/>
                <a:gd name="T29" fmla="*/ 165 h 341"/>
                <a:gd name="T30" fmla="*/ 94 w 258"/>
                <a:gd name="T31" fmla="*/ 135 h 341"/>
                <a:gd name="T32" fmla="*/ 32 w 258"/>
                <a:gd name="T33" fmla="*/ 57 h 341"/>
                <a:gd name="T34" fmla="*/ 20 w 258"/>
                <a:gd name="T35" fmla="*/ 35 h 341"/>
                <a:gd name="T36" fmla="*/ 12 w 258"/>
                <a:gd name="T37" fmla="*/ 29 h 341"/>
                <a:gd name="T38" fmla="*/ 10 w 258"/>
                <a:gd name="T39" fmla="*/ 28 h 341"/>
                <a:gd name="T40" fmla="*/ 5 w 258"/>
                <a:gd name="T41" fmla="*/ 31 h 341"/>
                <a:gd name="T42" fmla="*/ 2 w 258"/>
                <a:gd name="T43" fmla="*/ 46 h 341"/>
                <a:gd name="T44" fmla="*/ 45 w 258"/>
                <a:gd name="T45" fmla="*/ 107 h 341"/>
                <a:gd name="T46" fmla="*/ 139 w 258"/>
                <a:gd name="T47" fmla="*/ 217 h 341"/>
                <a:gd name="T48" fmla="*/ 189 w 258"/>
                <a:gd name="T49" fmla="*/ 304 h 341"/>
                <a:gd name="T50" fmla="*/ 208 w 258"/>
                <a:gd name="T51" fmla="*/ 333 h 341"/>
                <a:gd name="T52" fmla="*/ 220 w 258"/>
                <a:gd name="T53" fmla="*/ 340 h 341"/>
                <a:gd name="T54" fmla="*/ 227 w 258"/>
                <a:gd name="T55" fmla="*/ 341 h 341"/>
                <a:gd name="T56" fmla="*/ 255 w 258"/>
                <a:gd name="T57" fmla="*/ 315 h 341"/>
                <a:gd name="T58" fmla="*/ 250 w 258"/>
                <a:gd name="T59" fmla="*/ 278 h 341"/>
                <a:gd name="T60" fmla="*/ 201 w 258"/>
                <a:gd name="T61" fmla="*/ 204 h 341"/>
                <a:gd name="T62" fmla="*/ 142 w 258"/>
                <a:gd name="T63" fmla="*/ 129 h 341"/>
                <a:gd name="T64" fmla="*/ 114 w 258"/>
                <a:gd name="T65" fmla="*/ 74 h 341"/>
                <a:gd name="T66" fmla="*/ 77 w 258"/>
                <a:gd name="T67" fmla="*/ 6 h 341"/>
                <a:gd name="T68" fmla="*/ 70 w 258"/>
                <a:gd name="T69" fmla="*/ 0 h 341"/>
                <a:gd name="T70" fmla="*/ 68 w 258"/>
                <a:gd name="T7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8" h="341">
                  <a:moveTo>
                    <a:pt x="68" y="0"/>
                  </a:moveTo>
                  <a:cubicBezTo>
                    <a:pt x="66" y="0"/>
                    <a:pt x="65" y="0"/>
                    <a:pt x="63" y="2"/>
                  </a:cubicBezTo>
                  <a:cubicBezTo>
                    <a:pt x="57" y="7"/>
                    <a:pt x="58" y="13"/>
                    <a:pt x="64" y="18"/>
                  </a:cubicBezTo>
                  <a:cubicBezTo>
                    <a:pt x="79" y="31"/>
                    <a:pt x="85" y="50"/>
                    <a:pt x="92" y="68"/>
                  </a:cubicBezTo>
                  <a:cubicBezTo>
                    <a:pt x="95" y="80"/>
                    <a:pt x="97" y="93"/>
                    <a:pt x="104" y="104"/>
                  </a:cubicBezTo>
                  <a:cubicBezTo>
                    <a:pt x="120" y="130"/>
                    <a:pt x="139" y="155"/>
                    <a:pt x="157" y="180"/>
                  </a:cubicBezTo>
                  <a:cubicBezTo>
                    <a:pt x="176" y="205"/>
                    <a:pt x="197" y="230"/>
                    <a:pt x="215" y="256"/>
                  </a:cubicBezTo>
                  <a:cubicBezTo>
                    <a:pt x="224" y="268"/>
                    <a:pt x="229" y="283"/>
                    <a:pt x="235" y="297"/>
                  </a:cubicBezTo>
                  <a:cubicBezTo>
                    <a:pt x="238" y="304"/>
                    <a:pt x="239" y="313"/>
                    <a:pt x="231" y="318"/>
                  </a:cubicBezTo>
                  <a:cubicBezTo>
                    <a:pt x="229" y="319"/>
                    <a:pt x="227" y="319"/>
                    <a:pt x="225" y="319"/>
                  </a:cubicBezTo>
                  <a:cubicBezTo>
                    <a:pt x="224" y="319"/>
                    <a:pt x="224" y="319"/>
                    <a:pt x="223" y="319"/>
                  </a:cubicBezTo>
                  <a:cubicBezTo>
                    <a:pt x="219" y="318"/>
                    <a:pt x="216" y="314"/>
                    <a:pt x="213" y="311"/>
                  </a:cubicBezTo>
                  <a:cubicBezTo>
                    <a:pt x="208" y="304"/>
                    <a:pt x="204" y="295"/>
                    <a:pt x="200" y="287"/>
                  </a:cubicBezTo>
                  <a:cubicBezTo>
                    <a:pt x="194" y="274"/>
                    <a:pt x="189" y="260"/>
                    <a:pt x="181" y="248"/>
                  </a:cubicBezTo>
                  <a:cubicBezTo>
                    <a:pt x="162" y="220"/>
                    <a:pt x="142" y="192"/>
                    <a:pt x="121" y="165"/>
                  </a:cubicBezTo>
                  <a:cubicBezTo>
                    <a:pt x="113" y="154"/>
                    <a:pt x="103" y="145"/>
                    <a:pt x="94" y="135"/>
                  </a:cubicBezTo>
                  <a:cubicBezTo>
                    <a:pt x="71" y="111"/>
                    <a:pt x="48" y="87"/>
                    <a:pt x="32" y="57"/>
                  </a:cubicBezTo>
                  <a:cubicBezTo>
                    <a:pt x="28" y="50"/>
                    <a:pt x="24" y="42"/>
                    <a:pt x="20" y="35"/>
                  </a:cubicBezTo>
                  <a:cubicBezTo>
                    <a:pt x="18" y="32"/>
                    <a:pt x="15" y="30"/>
                    <a:pt x="12" y="29"/>
                  </a:cubicBezTo>
                  <a:cubicBezTo>
                    <a:pt x="12" y="28"/>
                    <a:pt x="11" y="28"/>
                    <a:pt x="10" y="28"/>
                  </a:cubicBezTo>
                  <a:cubicBezTo>
                    <a:pt x="9" y="28"/>
                    <a:pt x="7" y="29"/>
                    <a:pt x="5" y="31"/>
                  </a:cubicBezTo>
                  <a:cubicBezTo>
                    <a:pt x="2" y="34"/>
                    <a:pt x="0" y="43"/>
                    <a:pt x="2" y="46"/>
                  </a:cubicBezTo>
                  <a:cubicBezTo>
                    <a:pt x="16" y="67"/>
                    <a:pt x="29" y="89"/>
                    <a:pt x="45" y="107"/>
                  </a:cubicBezTo>
                  <a:cubicBezTo>
                    <a:pt x="76" y="144"/>
                    <a:pt x="112" y="177"/>
                    <a:pt x="139" y="217"/>
                  </a:cubicBezTo>
                  <a:cubicBezTo>
                    <a:pt x="157" y="245"/>
                    <a:pt x="178" y="271"/>
                    <a:pt x="189" y="304"/>
                  </a:cubicBezTo>
                  <a:cubicBezTo>
                    <a:pt x="193" y="314"/>
                    <a:pt x="200" y="325"/>
                    <a:pt x="208" y="333"/>
                  </a:cubicBezTo>
                  <a:cubicBezTo>
                    <a:pt x="212" y="336"/>
                    <a:pt x="216" y="339"/>
                    <a:pt x="220" y="340"/>
                  </a:cubicBezTo>
                  <a:cubicBezTo>
                    <a:pt x="223" y="340"/>
                    <a:pt x="225" y="341"/>
                    <a:pt x="227" y="341"/>
                  </a:cubicBezTo>
                  <a:cubicBezTo>
                    <a:pt x="240" y="341"/>
                    <a:pt x="252" y="331"/>
                    <a:pt x="255" y="315"/>
                  </a:cubicBezTo>
                  <a:cubicBezTo>
                    <a:pt x="258" y="302"/>
                    <a:pt x="254" y="290"/>
                    <a:pt x="250" y="278"/>
                  </a:cubicBezTo>
                  <a:cubicBezTo>
                    <a:pt x="240" y="249"/>
                    <a:pt x="220" y="227"/>
                    <a:pt x="201" y="204"/>
                  </a:cubicBezTo>
                  <a:cubicBezTo>
                    <a:pt x="181" y="179"/>
                    <a:pt x="160" y="155"/>
                    <a:pt x="142" y="129"/>
                  </a:cubicBezTo>
                  <a:cubicBezTo>
                    <a:pt x="130" y="113"/>
                    <a:pt x="118" y="94"/>
                    <a:pt x="114" y="74"/>
                  </a:cubicBezTo>
                  <a:cubicBezTo>
                    <a:pt x="109" y="46"/>
                    <a:pt x="93" y="26"/>
                    <a:pt x="77" y="6"/>
                  </a:cubicBezTo>
                  <a:cubicBezTo>
                    <a:pt x="74" y="3"/>
                    <a:pt x="72" y="1"/>
                    <a:pt x="70" y="0"/>
                  </a:cubicBezTo>
                  <a:cubicBezTo>
                    <a:pt x="69" y="0"/>
                    <a:pt x="69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5"/>
            <p:cNvSpPr>
              <a:spLocks noEditPoints="1"/>
            </p:cNvSpPr>
            <p:nvPr/>
          </p:nvSpPr>
          <p:spPr bwMode="auto">
            <a:xfrm>
              <a:off x="9244013" y="7775576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9137651" y="6578601"/>
              <a:ext cx="384175" cy="255588"/>
            </a:xfrm>
            <a:custGeom>
              <a:avLst/>
              <a:gdLst>
                <a:gd name="T0" fmla="*/ 433 w 540"/>
                <a:gd name="T1" fmla="*/ 220 h 360"/>
                <a:gd name="T2" fmla="*/ 437 w 540"/>
                <a:gd name="T3" fmla="*/ 250 h 360"/>
                <a:gd name="T4" fmla="*/ 214 w 540"/>
                <a:gd name="T5" fmla="*/ 243 h 360"/>
                <a:gd name="T6" fmla="*/ 18 w 540"/>
                <a:gd name="T7" fmla="*/ 241 h 360"/>
                <a:gd name="T8" fmla="*/ 24 w 540"/>
                <a:gd name="T9" fmla="*/ 161 h 360"/>
                <a:gd name="T10" fmla="*/ 86 w 540"/>
                <a:gd name="T11" fmla="*/ 174 h 360"/>
                <a:gd name="T12" fmla="*/ 101 w 540"/>
                <a:gd name="T13" fmla="*/ 202 h 360"/>
                <a:gd name="T14" fmla="*/ 165 w 540"/>
                <a:gd name="T15" fmla="*/ 244 h 360"/>
                <a:gd name="T16" fmla="*/ 159 w 540"/>
                <a:gd name="T17" fmla="*/ 328 h 360"/>
                <a:gd name="T18" fmla="*/ 96 w 540"/>
                <a:gd name="T19" fmla="*/ 343 h 360"/>
                <a:gd name="T20" fmla="*/ 106 w 540"/>
                <a:gd name="T21" fmla="*/ 286 h 360"/>
                <a:gd name="T22" fmla="*/ 60 w 540"/>
                <a:gd name="T23" fmla="*/ 270 h 360"/>
                <a:gd name="T24" fmla="*/ 25 w 540"/>
                <a:gd name="T25" fmla="*/ 242 h 360"/>
                <a:gd name="T26" fmla="*/ 239 w 540"/>
                <a:gd name="T27" fmla="*/ 178 h 360"/>
                <a:gd name="T28" fmla="*/ 154 w 540"/>
                <a:gd name="T29" fmla="*/ 143 h 360"/>
                <a:gd name="T30" fmla="*/ 498 w 540"/>
                <a:gd name="T31" fmla="*/ 176 h 360"/>
                <a:gd name="T32" fmla="*/ 497 w 540"/>
                <a:gd name="T33" fmla="*/ 203 h 360"/>
                <a:gd name="T34" fmla="*/ 455 w 540"/>
                <a:gd name="T35" fmla="*/ 155 h 360"/>
                <a:gd name="T36" fmla="*/ 370 w 540"/>
                <a:gd name="T37" fmla="*/ 154 h 360"/>
                <a:gd name="T38" fmla="*/ 395 w 540"/>
                <a:gd name="T39" fmla="*/ 152 h 360"/>
                <a:gd name="T40" fmla="*/ 453 w 540"/>
                <a:gd name="T41" fmla="*/ 187 h 360"/>
                <a:gd name="T42" fmla="*/ 408 w 540"/>
                <a:gd name="T43" fmla="*/ 189 h 360"/>
                <a:gd name="T44" fmla="*/ 322 w 540"/>
                <a:gd name="T45" fmla="*/ 280 h 360"/>
                <a:gd name="T46" fmla="*/ 344 w 540"/>
                <a:gd name="T47" fmla="*/ 222 h 360"/>
                <a:gd name="T48" fmla="*/ 335 w 540"/>
                <a:gd name="T49" fmla="*/ 132 h 360"/>
                <a:gd name="T50" fmla="*/ 250 w 540"/>
                <a:gd name="T51" fmla="*/ 91 h 360"/>
                <a:gd name="T52" fmla="*/ 308 w 540"/>
                <a:gd name="T53" fmla="*/ 89 h 360"/>
                <a:gd name="T54" fmla="*/ 308 w 540"/>
                <a:gd name="T55" fmla="*/ 103 h 360"/>
                <a:gd name="T56" fmla="*/ 281 w 540"/>
                <a:gd name="T57" fmla="*/ 126 h 360"/>
                <a:gd name="T58" fmla="*/ 243 w 540"/>
                <a:gd name="T59" fmla="*/ 262 h 360"/>
                <a:gd name="T60" fmla="*/ 303 w 540"/>
                <a:gd name="T61" fmla="*/ 285 h 360"/>
                <a:gd name="T62" fmla="*/ 254 w 540"/>
                <a:gd name="T63" fmla="*/ 304 h 360"/>
                <a:gd name="T64" fmla="*/ 177 w 540"/>
                <a:gd name="T65" fmla="*/ 256 h 360"/>
                <a:gd name="T66" fmla="*/ 223 w 540"/>
                <a:gd name="T67" fmla="*/ 255 h 360"/>
                <a:gd name="T68" fmla="*/ 219 w 540"/>
                <a:gd name="T69" fmla="*/ 203 h 360"/>
                <a:gd name="T70" fmla="*/ 190 w 540"/>
                <a:gd name="T71" fmla="*/ 124 h 360"/>
                <a:gd name="T72" fmla="*/ 79 w 540"/>
                <a:gd name="T73" fmla="*/ 140 h 360"/>
                <a:gd name="T74" fmla="*/ 104 w 540"/>
                <a:gd name="T75" fmla="*/ 82 h 360"/>
                <a:gd name="T76" fmla="*/ 113 w 540"/>
                <a:gd name="T77" fmla="*/ 45 h 360"/>
                <a:gd name="T78" fmla="*/ 152 w 540"/>
                <a:gd name="T79" fmla="*/ 67 h 360"/>
                <a:gd name="T80" fmla="*/ 123 w 540"/>
                <a:gd name="T81" fmla="*/ 98 h 360"/>
                <a:gd name="T82" fmla="*/ 109 w 540"/>
                <a:gd name="T83" fmla="*/ 129 h 360"/>
                <a:gd name="T84" fmla="*/ 95 w 540"/>
                <a:gd name="T85" fmla="*/ 0 h 360"/>
                <a:gd name="T86" fmla="*/ 27 w 540"/>
                <a:gd name="T87" fmla="*/ 131 h 360"/>
                <a:gd name="T88" fmla="*/ 9 w 540"/>
                <a:gd name="T89" fmla="*/ 249 h 360"/>
                <a:gd name="T90" fmla="*/ 46 w 540"/>
                <a:gd name="T91" fmla="*/ 307 h 360"/>
                <a:gd name="T92" fmla="*/ 84 w 540"/>
                <a:gd name="T93" fmla="*/ 360 h 360"/>
                <a:gd name="T94" fmla="*/ 141 w 540"/>
                <a:gd name="T95" fmla="*/ 339 h 360"/>
                <a:gd name="T96" fmla="*/ 426 w 540"/>
                <a:gd name="T97" fmla="*/ 266 h 360"/>
                <a:gd name="T98" fmla="*/ 516 w 540"/>
                <a:gd name="T99" fmla="*/ 213 h 360"/>
                <a:gd name="T100" fmla="*/ 507 w 540"/>
                <a:gd name="T101" fmla="*/ 151 h 360"/>
                <a:gd name="T102" fmla="*/ 443 w 540"/>
                <a:gd name="T103" fmla="*/ 146 h 360"/>
                <a:gd name="T104" fmla="*/ 401 w 540"/>
                <a:gd name="T105" fmla="*/ 88 h 360"/>
                <a:gd name="T106" fmla="*/ 344 w 540"/>
                <a:gd name="T107" fmla="*/ 99 h 360"/>
                <a:gd name="T108" fmla="*/ 281 w 540"/>
                <a:gd name="T109" fmla="*/ 79 h 360"/>
                <a:gd name="T110" fmla="*/ 232 w 540"/>
                <a:gd name="T111" fmla="*/ 76 h 360"/>
                <a:gd name="T112" fmla="*/ 168 w 540"/>
                <a:gd name="T113" fmla="*/ 128 h 360"/>
                <a:gd name="T114" fmla="*/ 129 w 540"/>
                <a:gd name="T115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360">
                  <a:moveTo>
                    <a:pt x="406" y="257"/>
                  </a:moveTo>
                  <a:cubicBezTo>
                    <a:pt x="407" y="250"/>
                    <a:pt x="409" y="246"/>
                    <a:pt x="413" y="244"/>
                  </a:cubicBezTo>
                  <a:cubicBezTo>
                    <a:pt x="414" y="244"/>
                    <a:pt x="415" y="244"/>
                    <a:pt x="415" y="243"/>
                  </a:cubicBezTo>
                  <a:cubicBezTo>
                    <a:pt x="420" y="242"/>
                    <a:pt x="425" y="241"/>
                    <a:pt x="430" y="239"/>
                  </a:cubicBezTo>
                  <a:cubicBezTo>
                    <a:pt x="433" y="237"/>
                    <a:pt x="439" y="235"/>
                    <a:pt x="439" y="232"/>
                  </a:cubicBezTo>
                  <a:cubicBezTo>
                    <a:pt x="439" y="228"/>
                    <a:pt x="436" y="224"/>
                    <a:pt x="433" y="220"/>
                  </a:cubicBezTo>
                  <a:cubicBezTo>
                    <a:pt x="431" y="218"/>
                    <a:pt x="427" y="217"/>
                    <a:pt x="424" y="215"/>
                  </a:cubicBezTo>
                  <a:cubicBezTo>
                    <a:pt x="420" y="213"/>
                    <a:pt x="417" y="210"/>
                    <a:pt x="413" y="207"/>
                  </a:cubicBezTo>
                  <a:cubicBezTo>
                    <a:pt x="414" y="206"/>
                    <a:pt x="415" y="205"/>
                    <a:pt x="415" y="203"/>
                  </a:cubicBezTo>
                  <a:cubicBezTo>
                    <a:pt x="428" y="204"/>
                    <a:pt x="440" y="205"/>
                    <a:pt x="454" y="206"/>
                  </a:cubicBezTo>
                  <a:cubicBezTo>
                    <a:pt x="452" y="214"/>
                    <a:pt x="450" y="222"/>
                    <a:pt x="448" y="229"/>
                  </a:cubicBezTo>
                  <a:cubicBezTo>
                    <a:pt x="445" y="235"/>
                    <a:pt x="441" y="242"/>
                    <a:pt x="437" y="250"/>
                  </a:cubicBezTo>
                  <a:cubicBezTo>
                    <a:pt x="429" y="252"/>
                    <a:pt x="418" y="254"/>
                    <a:pt x="406" y="257"/>
                  </a:cubicBezTo>
                  <a:moveTo>
                    <a:pt x="116" y="199"/>
                  </a:moveTo>
                  <a:cubicBezTo>
                    <a:pt x="119" y="196"/>
                    <a:pt x="122" y="193"/>
                    <a:pt x="125" y="191"/>
                  </a:cubicBezTo>
                  <a:cubicBezTo>
                    <a:pt x="138" y="183"/>
                    <a:pt x="147" y="175"/>
                    <a:pt x="143" y="159"/>
                  </a:cubicBezTo>
                  <a:cubicBezTo>
                    <a:pt x="166" y="185"/>
                    <a:pt x="190" y="210"/>
                    <a:pt x="214" y="236"/>
                  </a:cubicBezTo>
                  <a:cubicBezTo>
                    <a:pt x="215" y="238"/>
                    <a:pt x="214" y="240"/>
                    <a:pt x="214" y="243"/>
                  </a:cubicBezTo>
                  <a:cubicBezTo>
                    <a:pt x="212" y="243"/>
                    <a:pt x="209" y="244"/>
                    <a:pt x="207" y="244"/>
                  </a:cubicBezTo>
                  <a:cubicBezTo>
                    <a:pt x="188" y="244"/>
                    <a:pt x="174" y="233"/>
                    <a:pt x="160" y="224"/>
                  </a:cubicBezTo>
                  <a:cubicBezTo>
                    <a:pt x="160" y="203"/>
                    <a:pt x="155" y="198"/>
                    <a:pt x="127" y="198"/>
                  </a:cubicBezTo>
                  <a:cubicBezTo>
                    <a:pt x="124" y="198"/>
                    <a:pt x="120" y="198"/>
                    <a:pt x="116" y="199"/>
                  </a:cubicBezTo>
                  <a:moveTo>
                    <a:pt x="25" y="242"/>
                  </a:moveTo>
                  <a:cubicBezTo>
                    <a:pt x="23" y="242"/>
                    <a:pt x="20" y="242"/>
                    <a:pt x="18" y="241"/>
                  </a:cubicBezTo>
                  <a:cubicBezTo>
                    <a:pt x="18" y="239"/>
                    <a:pt x="18" y="237"/>
                    <a:pt x="18" y="235"/>
                  </a:cubicBezTo>
                  <a:cubicBezTo>
                    <a:pt x="26" y="229"/>
                    <a:pt x="34" y="222"/>
                    <a:pt x="42" y="217"/>
                  </a:cubicBezTo>
                  <a:cubicBezTo>
                    <a:pt x="46" y="214"/>
                    <a:pt x="50" y="213"/>
                    <a:pt x="54" y="210"/>
                  </a:cubicBezTo>
                  <a:cubicBezTo>
                    <a:pt x="63" y="203"/>
                    <a:pt x="63" y="195"/>
                    <a:pt x="52" y="190"/>
                  </a:cubicBezTo>
                  <a:cubicBezTo>
                    <a:pt x="46" y="188"/>
                    <a:pt x="39" y="185"/>
                    <a:pt x="33" y="182"/>
                  </a:cubicBezTo>
                  <a:cubicBezTo>
                    <a:pt x="23" y="176"/>
                    <a:pt x="21" y="172"/>
                    <a:pt x="24" y="161"/>
                  </a:cubicBezTo>
                  <a:cubicBezTo>
                    <a:pt x="25" y="156"/>
                    <a:pt x="26" y="151"/>
                    <a:pt x="28" y="146"/>
                  </a:cubicBezTo>
                  <a:cubicBezTo>
                    <a:pt x="30" y="145"/>
                    <a:pt x="32" y="145"/>
                    <a:pt x="34" y="145"/>
                  </a:cubicBezTo>
                  <a:cubicBezTo>
                    <a:pt x="43" y="145"/>
                    <a:pt x="48" y="152"/>
                    <a:pt x="55" y="157"/>
                  </a:cubicBezTo>
                  <a:cubicBezTo>
                    <a:pt x="56" y="157"/>
                    <a:pt x="56" y="159"/>
                    <a:pt x="57" y="161"/>
                  </a:cubicBezTo>
                  <a:cubicBezTo>
                    <a:pt x="65" y="171"/>
                    <a:pt x="71" y="176"/>
                    <a:pt x="77" y="176"/>
                  </a:cubicBezTo>
                  <a:cubicBezTo>
                    <a:pt x="80" y="176"/>
                    <a:pt x="83" y="176"/>
                    <a:pt x="86" y="174"/>
                  </a:cubicBezTo>
                  <a:cubicBezTo>
                    <a:pt x="90" y="173"/>
                    <a:pt x="93" y="170"/>
                    <a:pt x="98" y="167"/>
                  </a:cubicBezTo>
                  <a:cubicBezTo>
                    <a:pt x="100" y="166"/>
                    <a:pt x="102" y="165"/>
                    <a:pt x="104" y="164"/>
                  </a:cubicBezTo>
                  <a:cubicBezTo>
                    <a:pt x="105" y="163"/>
                    <a:pt x="107" y="163"/>
                    <a:pt x="109" y="163"/>
                  </a:cubicBezTo>
                  <a:cubicBezTo>
                    <a:pt x="110" y="163"/>
                    <a:pt x="112" y="163"/>
                    <a:pt x="114" y="165"/>
                  </a:cubicBezTo>
                  <a:cubicBezTo>
                    <a:pt x="123" y="170"/>
                    <a:pt x="123" y="178"/>
                    <a:pt x="114" y="185"/>
                  </a:cubicBezTo>
                  <a:cubicBezTo>
                    <a:pt x="107" y="190"/>
                    <a:pt x="102" y="194"/>
                    <a:pt x="101" y="202"/>
                  </a:cubicBezTo>
                  <a:cubicBezTo>
                    <a:pt x="99" y="212"/>
                    <a:pt x="102" y="216"/>
                    <a:pt x="111" y="216"/>
                  </a:cubicBezTo>
                  <a:cubicBezTo>
                    <a:pt x="113" y="216"/>
                    <a:pt x="114" y="216"/>
                    <a:pt x="116" y="216"/>
                  </a:cubicBezTo>
                  <a:cubicBezTo>
                    <a:pt x="121" y="215"/>
                    <a:pt x="126" y="214"/>
                    <a:pt x="132" y="214"/>
                  </a:cubicBezTo>
                  <a:cubicBezTo>
                    <a:pt x="136" y="214"/>
                    <a:pt x="140" y="215"/>
                    <a:pt x="144" y="217"/>
                  </a:cubicBezTo>
                  <a:cubicBezTo>
                    <a:pt x="143" y="222"/>
                    <a:pt x="142" y="227"/>
                    <a:pt x="142" y="234"/>
                  </a:cubicBezTo>
                  <a:cubicBezTo>
                    <a:pt x="149" y="237"/>
                    <a:pt x="156" y="241"/>
                    <a:pt x="165" y="244"/>
                  </a:cubicBezTo>
                  <a:cubicBezTo>
                    <a:pt x="163" y="247"/>
                    <a:pt x="161" y="250"/>
                    <a:pt x="160" y="252"/>
                  </a:cubicBezTo>
                  <a:cubicBezTo>
                    <a:pt x="155" y="262"/>
                    <a:pt x="157" y="270"/>
                    <a:pt x="164" y="278"/>
                  </a:cubicBezTo>
                  <a:cubicBezTo>
                    <a:pt x="175" y="288"/>
                    <a:pt x="188" y="293"/>
                    <a:pt x="202" y="299"/>
                  </a:cubicBezTo>
                  <a:cubicBezTo>
                    <a:pt x="209" y="302"/>
                    <a:pt x="216" y="305"/>
                    <a:pt x="226" y="309"/>
                  </a:cubicBezTo>
                  <a:cubicBezTo>
                    <a:pt x="223" y="311"/>
                    <a:pt x="219" y="312"/>
                    <a:pt x="216" y="314"/>
                  </a:cubicBezTo>
                  <a:cubicBezTo>
                    <a:pt x="197" y="322"/>
                    <a:pt x="179" y="328"/>
                    <a:pt x="159" y="328"/>
                  </a:cubicBezTo>
                  <a:cubicBezTo>
                    <a:pt x="158" y="328"/>
                    <a:pt x="157" y="328"/>
                    <a:pt x="156" y="327"/>
                  </a:cubicBezTo>
                  <a:cubicBezTo>
                    <a:pt x="151" y="327"/>
                    <a:pt x="145" y="326"/>
                    <a:pt x="141" y="323"/>
                  </a:cubicBezTo>
                  <a:cubicBezTo>
                    <a:pt x="138" y="320"/>
                    <a:pt x="135" y="319"/>
                    <a:pt x="132" y="319"/>
                  </a:cubicBezTo>
                  <a:cubicBezTo>
                    <a:pt x="130" y="319"/>
                    <a:pt x="129" y="320"/>
                    <a:pt x="127" y="321"/>
                  </a:cubicBezTo>
                  <a:cubicBezTo>
                    <a:pt x="125" y="321"/>
                    <a:pt x="124" y="322"/>
                    <a:pt x="122" y="323"/>
                  </a:cubicBezTo>
                  <a:cubicBezTo>
                    <a:pt x="114" y="330"/>
                    <a:pt x="105" y="336"/>
                    <a:pt x="96" y="343"/>
                  </a:cubicBezTo>
                  <a:cubicBezTo>
                    <a:pt x="95" y="344"/>
                    <a:pt x="94" y="345"/>
                    <a:pt x="92" y="345"/>
                  </a:cubicBezTo>
                  <a:cubicBezTo>
                    <a:pt x="91" y="346"/>
                    <a:pt x="90" y="346"/>
                    <a:pt x="89" y="346"/>
                  </a:cubicBezTo>
                  <a:cubicBezTo>
                    <a:pt x="86" y="346"/>
                    <a:pt x="83" y="344"/>
                    <a:pt x="79" y="339"/>
                  </a:cubicBezTo>
                  <a:cubicBezTo>
                    <a:pt x="83" y="336"/>
                    <a:pt x="87" y="333"/>
                    <a:pt x="91" y="330"/>
                  </a:cubicBezTo>
                  <a:cubicBezTo>
                    <a:pt x="96" y="325"/>
                    <a:pt x="102" y="321"/>
                    <a:pt x="107" y="315"/>
                  </a:cubicBezTo>
                  <a:cubicBezTo>
                    <a:pt x="114" y="306"/>
                    <a:pt x="113" y="295"/>
                    <a:pt x="106" y="286"/>
                  </a:cubicBezTo>
                  <a:cubicBezTo>
                    <a:pt x="102" y="282"/>
                    <a:pt x="100" y="280"/>
                    <a:pt x="96" y="280"/>
                  </a:cubicBezTo>
                  <a:cubicBezTo>
                    <a:pt x="93" y="280"/>
                    <a:pt x="89" y="281"/>
                    <a:pt x="83" y="284"/>
                  </a:cubicBezTo>
                  <a:cubicBezTo>
                    <a:pt x="74" y="287"/>
                    <a:pt x="64" y="291"/>
                    <a:pt x="55" y="293"/>
                  </a:cubicBezTo>
                  <a:cubicBezTo>
                    <a:pt x="54" y="294"/>
                    <a:pt x="53" y="294"/>
                    <a:pt x="51" y="294"/>
                  </a:cubicBezTo>
                  <a:cubicBezTo>
                    <a:pt x="49" y="294"/>
                    <a:pt x="46" y="294"/>
                    <a:pt x="43" y="294"/>
                  </a:cubicBezTo>
                  <a:cubicBezTo>
                    <a:pt x="46" y="283"/>
                    <a:pt x="51" y="275"/>
                    <a:pt x="60" y="270"/>
                  </a:cubicBezTo>
                  <a:cubicBezTo>
                    <a:pt x="61" y="270"/>
                    <a:pt x="62" y="269"/>
                    <a:pt x="63" y="268"/>
                  </a:cubicBezTo>
                  <a:cubicBezTo>
                    <a:pt x="74" y="261"/>
                    <a:pt x="78" y="254"/>
                    <a:pt x="75" y="247"/>
                  </a:cubicBezTo>
                  <a:cubicBezTo>
                    <a:pt x="72" y="242"/>
                    <a:pt x="63" y="238"/>
                    <a:pt x="54" y="238"/>
                  </a:cubicBezTo>
                  <a:cubicBezTo>
                    <a:pt x="52" y="238"/>
                    <a:pt x="49" y="239"/>
                    <a:pt x="47" y="239"/>
                  </a:cubicBezTo>
                  <a:cubicBezTo>
                    <a:pt x="40" y="241"/>
                    <a:pt x="33" y="242"/>
                    <a:pt x="26" y="242"/>
                  </a:cubicBezTo>
                  <a:cubicBezTo>
                    <a:pt x="26" y="242"/>
                    <a:pt x="26" y="242"/>
                    <a:pt x="25" y="242"/>
                  </a:cubicBezTo>
                  <a:moveTo>
                    <a:pt x="154" y="143"/>
                  </a:moveTo>
                  <a:cubicBezTo>
                    <a:pt x="158" y="143"/>
                    <a:pt x="162" y="142"/>
                    <a:pt x="166" y="141"/>
                  </a:cubicBezTo>
                  <a:cubicBezTo>
                    <a:pt x="169" y="141"/>
                    <a:pt x="173" y="140"/>
                    <a:pt x="176" y="140"/>
                  </a:cubicBezTo>
                  <a:cubicBezTo>
                    <a:pt x="183" y="140"/>
                    <a:pt x="188" y="142"/>
                    <a:pt x="193" y="149"/>
                  </a:cubicBezTo>
                  <a:cubicBezTo>
                    <a:pt x="196" y="152"/>
                    <a:pt x="204" y="153"/>
                    <a:pt x="210" y="154"/>
                  </a:cubicBezTo>
                  <a:cubicBezTo>
                    <a:pt x="225" y="157"/>
                    <a:pt x="233" y="166"/>
                    <a:pt x="239" y="178"/>
                  </a:cubicBezTo>
                  <a:cubicBezTo>
                    <a:pt x="241" y="182"/>
                    <a:pt x="240" y="187"/>
                    <a:pt x="240" y="192"/>
                  </a:cubicBezTo>
                  <a:cubicBezTo>
                    <a:pt x="225" y="192"/>
                    <a:pt x="213" y="183"/>
                    <a:pt x="199" y="183"/>
                  </a:cubicBezTo>
                  <a:cubicBezTo>
                    <a:pt x="195" y="183"/>
                    <a:pt x="191" y="183"/>
                    <a:pt x="186" y="185"/>
                  </a:cubicBezTo>
                  <a:cubicBezTo>
                    <a:pt x="186" y="185"/>
                    <a:pt x="186" y="185"/>
                    <a:pt x="186" y="185"/>
                  </a:cubicBezTo>
                  <a:cubicBezTo>
                    <a:pt x="175" y="172"/>
                    <a:pt x="164" y="159"/>
                    <a:pt x="151" y="142"/>
                  </a:cubicBezTo>
                  <a:cubicBezTo>
                    <a:pt x="152" y="143"/>
                    <a:pt x="153" y="143"/>
                    <a:pt x="154" y="143"/>
                  </a:cubicBezTo>
                  <a:moveTo>
                    <a:pt x="468" y="149"/>
                  </a:moveTo>
                  <a:cubicBezTo>
                    <a:pt x="470" y="149"/>
                    <a:pt x="473" y="149"/>
                    <a:pt x="475" y="148"/>
                  </a:cubicBezTo>
                  <a:cubicBezTo>
                    <a:pt x="475" y="147"/>
                    <a:pt x="476" y="147"/>
                    <a:pt x="476" y="147"/>
                  </a:cubicBezTo>
                  <a:cubicBezTo>
                    <a:pt x="477" y="143"/>
                    <a:pt x="479" y="138"/>
                    <a:pt x="481" y="133"/>
                  </a:cubicBezTo>
                  <a:cubicBezTo>
                    <a:pt x="493" y="141"/>
                    <a:pt x="493" y="142"/>
                    <a:pt x="488" y="171"/>
                  </a:cubicBezTo>
                  <a:cubicBezTo>
                    <a:pt x="491" y="175"/>
                    <a:pt x="494" y="176"/>
                    <a:pt x="498" y="176"/>
                  </a:cubicBezTo>
                  <a:cubicBezTo>
                    <a:pt x="501" y="176"/>
                    <a:pt x="504" y="175"/>
                    <a:pt x="508" y="174"/>
                  </a:cubicBezTo>
                  <a:cubicBezTo>
                    <a:pt x="509" y="174"/>
                    <a:pt x="511" y="174"/>
                    <a:pt x="512" y="174"/>
                  </a:cubicBezTo>
                  <a:cubicBezTo>
                    <a:pt x="520" y="174"/>
                    <a:pt x="524" y="179"/>
                    <a:pt x="524" y="188"/>
                  </a:cubicBezTo>
                  <a:cubicBezTo>
                    <a:pt x="524" y="193"/>
                    <a:pt x="523" y="197"/>
                    <a:pt x="519" y="198"/>
                  </a:cubicBezTo>
                  <a:cubicBezTo>
                    <a:pt x="518" y="199"/>
                    <a:pt x="516" y="199"/>
                    <a:pt x="514" y="199"/>
                  </a:cubicBezTo>
                  <a:cubicBezTo>
                    <a:pt x="508" y="199"/>
                    <a:pt x="502" y="201"/>
                    <a:pt x="497" y="203"/>
                  </a:cubicBezTo>
                  <a:cubicBezTo>
                    <a:pt x="489" y="207"/>
                    <a:pt x="482" y="213"/>
                    <a:pt x="476" y="219"/>
                  </a:cubicBezTo>
                  <a:cubicBezTo>
                    <a:pt x="472" y="223"/>
                    <a:pt x="471" y="231"/>
                    <a:pt x="468" y="239"/>
                  </a:cubicBezTo>
                  <a:cubicBezTo>
                    <a:pt x="467" y="240"/>
                    <a:pt x="463" y="241"/>
                    <a:pt x="457" y="244"/>
                  </a:cubicBezTo>
                  <a:cubicBezTo>
                    <a:pt x="463" y="226"/>
                    <a:pt x="462" y="210"/>
                    <a:pt x="473" y="198"/>
                  </a:cubicBezTo>
                  <a:cubicBezTo>
                    <a:pt x="472" y="186"/>
                    <a:pt x="474" y="174"/>
                    <a:pt x="464" y="164"/>
                  </a:cubicBezTo>
                  <a:cubicBezTo>
                    <a:pt x="461" y="161"/>
                    <a:pt x="458" y="158"/>
                    <a:pt x="455" y="155"/>
                  </a:cubicBezTo>
                  <a:cubicBezTo>
                    <a:pt x="456" y="152"/>
                    <a:pt x="458" y="150"/>
                    <a:pt x="460" y="150"/>
                  </a:cubicBezTo>
                  <a:cubicBezTo>
                    <a:pt x="461" y="149"/>
                    <a:pt x="464" y="149"/>
                    <a:pt x="466" y="149"/>
                  </a:cubicBezTo>
                  <a:cubicBezTo>
                    <a:pt x="466" y="149"/>
                    <a:pt x="467" y="149"/>
                    <a:pt x="467" y="149"/>
                  </a:cubicBezTo>
                  <a:cubicBezTo>
                    <a:pt x="467" y="149"/>
                    <a:pt x="468" y="149"/>
                    <a:pt x="468" y="149"/>
                  </a:cubicBezTo>
                  <a:moveTo>
                    <a:pt x="362" y="155"/>
                  </a:moveTo>
                  <a:cubicBezTo>
                    <a:pt x="365" y="155"/>
                    <a:pt x="367" y="155"/>
                    <a:pt x="370" y="154"/>
                  </a:cubicBezTo>
                  <a:cubicBezTo>
                    <a:pt x="371" y="154"/>
                    <a:pt x="372" y="154"/>
                    <a:pt x="373" y="153"/>
                  </a:cubicBezTo>
                  <a:cubicBezTo>
                    <a:pt x="378" y="151"/>
                    <a:pt x="378" y="144"/>
                    <a:pt x="378" y="139"/>
                  </a:cubicBezTo>
                  <a:cubicBezTo>
                    <a:pt x="379" y="124"/>
                    <a:pt x="385" y="113"/>
                    <a:pt x="399" y="106"/>
                  </a:cubicBezTo>
                  <a:cubicBezTo>
                    <a:pt x="406" y="109"/>
                    <a:pt x="407" y="114"/>
                    <a:pt x="405" y="119"/>
                  </a:cubicBezTo>
                  <a:cubicBezTo>
                    <a:pt x="404" y="126"/>
                    <a:pt x="401" y="133"/>
                    <a:pt x="399" y="140"/>
                  </a:cubicBezTo>
                  <a:cubicBezTo>
                    <a:pt x="397" y="144"/>
                    <a:pt x="396" y="148"/>
                    <a:pt x="395" y="152"/>
                  </a:cubicBezTo>
                  <a:cubicBezTo>
                    <a:pt x="394" y="164"/>
                    <a:pt x="395" y="168"/>
                    <a:pt x="404" y="168"/>
                  </a:cubicBezTo>
                  <a:cubicBezTo>
                    <a:pt x="407" y="168"/>
                    <a:pt x="409" y="168"/>
                    <a:pt x="412" y="167"/>
                  </a:cubicBezTo>
                  <a:cubicBezTo>
                    <a:pt x="417" y="167"/>
                    <a:pt x="423" y="167"/>
                    <a:pt x="428" y="166"/>
                  </a:cubicBezTo>
                  <a:cubicBezTo>
                    <a:pt x="430" y="166"/>
                    <a:pt x="431" y="165"/>
                    <a:pt x="433" y="165"/>
                  </a:cubicBezTo>
                  <a:cubicBezTo>
                    <a:pt x="442" y="165"/>
                    <a:pt x="448" y="171"/>
                    <a:pt x="452" y="178"/>
                  </a:cubicBezTo>
                  <a:cubicBezTo>
                    <a:pt x="454" y="180"/>
                    <a:pt x="455" y="185"/>
                    <a:pt x="453" y="187"/>
                  </a:cubicBezTo>
                  <a:cubicBezTo>
                    <a:pt x="453" y="188"/>
                    <a:pt x="451" y="189"/>
                    <a:pt x="450" y="190"/>
                  </a:cubicBezTo>
                  <a:cubicBezTo>
                    <a:pt x="448" y="191"/>
                    <a:pt x="446" y="191"/>
                    <a:pt x="444" y="191"/>
                  </a:cubicBezTo>
                  <a:cubicBezTo>
                    <a:pt x="444" y="191"/>
                    <a:pt x="444" y="191"/>
                    <a:pt x="444" y="191"/>
                  </a:cubicBezTo>
                  <a:cubicBezTo>
                    <a:pt x="437" y="191"/>
                    <a:pt x="430" y="190"/>
                    <a:pt x="423" y="188"/>
                  </a:cubicBezTo>
                  <a:cubicBezTo>
                    <a:pt x="421" y="188"/>
                    <a:pt x="419" y="188"/>
                    <a:pt x="417" y="188"/>
                  </a:cubicBezTo>
                  <a:cubicBezTo>
                    <a:pt x="414" y="188"/>
                    <a:pt x="411" y="188"/>
                    <a:pt x="408" y="189"/>
                  </a:cubicBezTo>
                  <a:cubicBezTo>
                    <a:pt x="401" y="193"/>
                    <a:pt x="397" y="200"/>
                    <a:pt x="400" y="210"/>
                  </a:cubicBezTo>
                  <a:cubicBezTo>
                    <a:pt x="402" y="217"/>
                    <a:pt x="406" y="224"/>
                    <a:pt x="409" y="229"/>
                  </a:cubicBezTo>
                  <a:cubicBezTo>
                    <a:pt x="403" y="239"/>
                    <a:pt x="397" y="249"/>
                    <a:pt x="392" y="259"/>
                  </a:cubicBezTo>
                  <a:cubicBezTo>
                    <a:pt x="390" y="261"/>
                    <a:pt x="388" y="263"/>
                    <a:pt x="386" y="264"/>
                  </a:cubicBezTo>
                  <a:cubicBezTo>
                    <a:pt x="385" y="264"/>
                    <a:pt x="385" y="265"/>
                    <a:pt x="385" y="265"/>
                  </a:cubicBezTo>
                  <a:cubicBezTo>
                    <a:pt x="364" y="270"/>
                    <a:pt x="343" y="275"/>
                    <a:pt x="322" y="280"/>
                  </a:cubicBezTo>
                  <a:cubicBezTo>
                    <a:pt x="321" y="271"/>
                    <a:pt x="319" y="264"/>
                    <a:pt x="318" y="256"/>
                  </a:cubicBezTo>
                  <a:cubicBezTo>
                    <a:pt x="316" y="248"/>
                    <a:pt x="310" y="243"/>
                    <a:pt x="301" y="242"/>
                  </a:cubicBezTo>
                  <a:cubicBezTo>
                    <a:pt x="280" y="238"/>
                    <a:pt x="277" y="230"/>
                    <a:pt x="288" y="211"/>
                  </a:cubicBezTo>
                  <a:cubicBezTo>
                    <a:pt x="300" y="214"/>
                    <a:pt x="312" y="217"/>
                    <a:pt x="325" y="221"/>
                  </a:cubicBezTo>
                  <a:cubicBezTo>
                    <a:pt x="329" y="222"/>
                    <a:pt x="333" y="223"/>
                    <a:pt x="336" y="223"/>
                  </a:cubicBezTo>
                  <a:cubicBezTo>
                    <a:pt x="339" y="223"/>
                    <a:pt x="342" y="223"/>
                    <a:pt x="344" y="222"/>
                  </a:cubicBezTo>
                  <a:cubicBezTo>
                    <a:pt x="346" y="220"/>
                    <a:pt x="348" y="219"/>
                    <a:pt x="350" y="217"/>
                  </a:cubicBezTo>
                  <a:cubicBezTo>
                    <a:pt x="357" y="208"/>
                    <a:pt x="358" y="199"/>
                    <a:pt x="352" y="190"/>
                  </a:cubicBezTo>
                  <a:cubicBezTo>
                    <a:pt x="347" y="183"/>
                    <a:pt x="341" y="177"/>
                    <a:pt x="335" y="172"/>
                  </a:cubicBezTo>
                  <a:cubicBezTo>
                    <a:pt x="329" y="166"/>
                    <a:pt x="323" y="162"/>
                    <a:pt x="318" y="157"/>
                  </a:cubicBezTo>
                  <a:cubicBezTo>
                    <a:pt x="303" y="145"/>
                    <a:pt x="303" y="133"/>
                    <a:pt x="316" y="114"/>
                  </a:cubicBezTo>
                  <a:cubicBezTo>
                    <a:pt x="323" y="121"/>
                    <a:pt x="329" y="126"/>
                    <a:pt x="335" y="132"/>
                  </a:cubicBezTo>
                  <a:cubicBezTo>
                    <a:pt x="340" y="137"/>
                    <a:pt x="344" y="142"/>
                    <a:pt x="348" y="148"/>
                  </a:cubicBezTo>
                  <a:cubicBezTo>
                    <a:pt x="352" y="153"/>
                    <a:pt x="357" y="155"/>
                    <a:pt x="362" y="155"/>
                  </a:cubicBezTo>
                  <a:moveTo>
                    <a:pt x="219" y="117"/>
                  </a:moveTo>
                  <a:cubicBezTo>
                    <a:pt x="220" y="117"/>
                    <a:pt x="220" y="117"/>
                    <a:pt x="220" y="117"/>
                  </a:cubicBezTo>
                  <a:cubicBezTo>
                    <a:pt x="227" y="117"/>
                    <a:pt x="232" y="116"/>
                    <a:pt x="236" y="114"/>
                  </a:cubicBezTo>
                  <a:cubicBezTo>
                    <a:pt x="245" y="111"/>
                    <a:pt x="249" y="103"/>
                    <a:pt x="250" y="91"/>
                  </a:cubicBezTo>
                  <a:cubicBezTo>
                    <a:pt x="250" y="81"/>
                    <a:pt x="249" y="71"/>
                    <a:pt x="249" y="60"/>
                  </a:cubicBezTo>
                  <a:cubicBezTo>
                    <a:pt x="259" y="63"/>
                    <a:pt x="264" y="67"/>
                    <a:pt x="264" y="75"/>
                  </a:cubicBezTo>
                  <a:cubicBezTo>
                    <a:pt x="265" y="79"/>
                    <a:pt x="265" y="82"/>
                    <a:pt x="266" y="86"/>
                  </a:cubicBezTo>
                  <a:cubicBezTo>
                    <a:pt x="268" y="95"/>
                    <a:pt x="270" y="99"/>
                    <a:pt x="276" y="99"/>
                  </a:cubicBezTo>
                  <a:cubicBezTo>
                    <a:pt x="278" y="99"/>
                    <a:pt x="282" y="98"/>
                    <a:pt x="286" y="97"/>
                  </a:cubicBezTo>
                  <a:cubicBezTo>
                    <a:pt x="293" y="95"/>
                    <a:pt x="300" y="92"/>
                    <a:pt x="308" y="89"/>
                  </a:cubicBezTo>
                  <a:cubicBezTo>
                    <a:pt x="312" y="88"/>
                    <a:pt x="314" y="87"/>
                    <a:pt x="317" y="87"/>
                  </a:cubicBezTo>
                  <a:cubicBezTo>
                    <a:pt x="322" y="87"/>
                    <a:pt x="324" y="91"/>
                    <a:pt x="328" y="100"/>
                  </a:cubicBezTo>
                  <a:cubicBezTo>
                    <a:pt x="326" y="101"/>
                    <a:pt x="324" y="102"/>
                    <a:pt x="322" y="102"/>
                  </a:cubicBezTo>
                  <a:cubicBezTo>
                    <a:pt x="322" y="102"/>
                    <a:pt x="322" y="102"/>
                    <a:pt x="322" y="102"/>
                  </a:cubicBezTo>
                  <a:cubicBezTo>
                    <a:pt x="320" y="101"/>
                    <a:pt x="318" y="101"/>
                    <a:pt x="317" y="101"/>
                  </a:cubicBezTo>
                  <a:cubicBezTo>
                    <a:pt x="313" y="101"/>
                    <a:pt x="310" y="102"/>
                    <a:pt x="308" y="103"/>
                  </a:cubicBezTo>
                  <a:cubicBezTo>
                    <a:pt x="302" y="106"/>
                    <a:pt x="298" y="111"/>
                    <a:pt x="295" y="118"/>
                  </a:cubicBezTo>
                  <a:cubicBezTo>
                    <a:pt x="286" y="140"/>
                    <a:pt x="290" y="155"/>
                    <a:pt x="308" y="171"/>
                  </a:cubicBezTo>
                  <a:cubicBezTo>
                    <a:pt x="315" y="177"/>
                    <a:pt x="323" y="183"/>
                    <a:pt x="331" y="189"/>
                  </a:cubicBezTo>
                  <a:cubicBezTo>
                    <a:pt x="336" y="193"/>
                    <a:pt x="339" y="198"/>
                    <a:pt x="335" y="206"/>
                  </a:cubicBezTo>
                  <a:cubicBezTo>
                    <a:pt x="317" y="202"/>
                    <a:pt x="299" y="198"/>
                    <a:pt x="280" y="194"/>
                  </a:cubicBezTo>
                  <a:cubicBezTo>
                    <a:pt x="291" y="172"/>
                    <a:pt x="290" y="149"/>
                    <a:pt x="281" y="126"/>
                  </a:cubicBezTo>
                  <a:cubicBezTo>
                    <a:pt x="280" y="122"/>
                    <a:pt x="276" y="119"/>
                    <a:pt x="274" y="116"/>
                  </a:cubicBezTo>
                  <a:cubicBezTo>
                    <a:pt x="272" y="116"/>
                    <a:pt x="271" y="116"/>
                    <a:pt x="270" y="116"/>
                  </a:cubicBezTo>
                  <a:cubicBezTo>
                    <a:pt x="269" y="120"/>
                    <a:pt x="267" y="124"/>
                    <a:pt x="267" y="127"/>
                  </a:cubicBezTo>
                  <a:cubicBezTo>
                    <a:pt x="268" y="134"/>
                    <a:pt x="271" y="140"/>
                    <a:pt x="272" y="147"/>
                  </a:cubicBezTo>
                  <a:cubicBezTo>
                    <a:pt x="276" y="164"/>
                    <a:pt x="271" y="181"/>
                    <a:pt x="261" y="196"/>
                  </a:cubicBezTo>
                  <a:cubicBezTo>
                    <a:pt x="247" y="216"/>
                    <a:pt x="244" y="239"/>
                    <a:pt x="243" y="262"/>
                  </a:cubicBezTo>
                  <a:cubicBezTo>
                    <a:pt x="243" y="273"/>
                    <a:pt x="248" y="283"/>
                    <a:pt x="258" y="290"/>
                  </a:cubicBezTo>
                  <a:cubicBezTo>
                    <a:pt x="260" y="290"/>
                    <a:pt x="261" y="289"/>
                    <a:pt x="262" y="289"/>
                  </a:cubicBezTo>
                  <a:cubicBezTo>
                    <a:pt x="268" y="286"/>
                    <a:pt x="267" y="282"/>
                    <a:pt x="265" y="276"/>
                  </a:cubicBezTo>
                  <a:cubicBezTo>
                    <a:pt x="260" y="264"/>
                    <a:pt x="257" y="252"/>
                    <a:pt x="262" y="238"/>
                  </a:cubicBezTo>
                  <a:cubicBezTo>
                    <a:pt x="270" y="248"/>
                    <a:pt x="278" y="254"/>
                    <a:pt x="291" y="256"/>
                  </a:cubicBezTo>
                  <a:cubicBezTo>
                    <a:pt x="301" y="258"/>
                    <a:pt x="307" y="274"/>
                    <a:pt x="303" y="285"/>
                  </a:cubicBezTo>
                  <a:cubicBezTo>
                    <a:pt x="302" y="287"/>
                    <a:pt x="299" y="290"/>
                    <a:pt x="296" y="291"/>
                  </a:cubicBezTo>
                  <a:cubicBezTo>
                    <a:pt x="296" y="291"/>
                    <a:pt x="296" y="291"/>
                    <a:pt x="296" y="291"/>
                  </a:cubicBezTo>
                  <a:cubicBezTo>
                    <a:pt x="289" y="294"/>
                    <a:pt x="282" y="295"/>
                    <a:pt x="276" y="297"/>
                  </a:cubicBezTo>
                  <a:cubicBezTo>
                    <a:pt x="270" y="299"/>
                    <a:pt x="264" y="299"/>
                    <a:pt x="259" y="301"/>
                  </a:cubicBezTo>
                  <a:cubicBezTo>
                    <a:pt x="258" y="301"/>
                    <a:pt x="257" y="302"/>
                    <a:pt x="256" y="303"/>
                  </a:cubicBezTo>
                  <a:cubicBezTo>
                    <a:pt x="256" y="303"/>
                    <a:pt x="255" y="303"/>
                    <a:pt x="254" y="304"/>
                  </a:cubicBezTo>
                  <a:cubicBezTo>
                    <a:pt x="253" y="304"/>
                    <a:pt x="252" y="305"/>
                    <a:pt x="250" y="305"/>
                  </a:cubicBezTo>
                  <a:cubicBezTo>
                    <a:pt x="247" y="305"/>
                    <a:pt x="244" y="303"/>
                    <a:pt x="240" y="301"/>
                  </a:cubicBezTo>
                  <a:cubicBezTo>
                    <a:pt x="227" y="293"/>
                    <a:pt x="213" y="288"/>
                    <a:pt x="199" y="281"/>
                  </a:cubicBezTo>
                  <a:cubicBezTo>
                    <a:pt x="191" y="277"/>
                    <a:pt x="183" y="273"/>
                    <a:pt x="176" y="267"/>
                  </a:cubicBezTo>
                  <a:cubicBezTo>
                    <a:pt x="174" y="266"/>
                    <a:pt x="174" y="261"/>
                    <a:pt x="175" y="258"/>
                  </a:cubicBezTo>
                  <a:cubicBezTo>
                    <a:pt x="175" y="257"/>
                    <a:pt x="176" y="257"/>
                    <a:pt x="177" y="256"/>
                  </a:cubicBezTo>
                  <a:cubicBezTo>
                    <a:pt x="179" y="255"/>
                    <a:pt x="181" y="255"/>
                    <a:pt x="182" y="255"/>
                  </a:cubicBezTo>
                  <a:cubicBezTo>
                    <a:pt x="183" y="255"/>
                    <a:pt x="183" y="255"/>
                    <a:pt x="183" y="255"/>
                  </a:cubicBezTo>
                  <a:cubicBezTo>
                    <a:pt x="187" y="255"/>
                    <a:pt x="191" y="257"/>
                    <a:pt x="195" y="257"/>
                  </a:cubicBezTo>
                  <a:cubicBezTo>
                    <a:pt x="198" y="257"/>
                    <a:pt x="202" y="258"/>
                    <a:pt x="205" y="258"/>
                  </a:cubicBezTo>
                  <a:cubicBezTo>
                    <a:pt x="210" y="258"/>
                    <a:pt x="216" y="257"/>
                    <a:pt x="221" y="256"/>
                  </a:cubicBezTo>
                  <a:cubicBezTo>
                    <a:pt x="222" y="255"/>
                    <a:pt x="222" y="255"/>
                    <a:pt x="223" y="255"/>
                  </a:cubicBezTo>
                  <a:cubicBezTo>
                    <a:pt x="234" y="250"/>
                    <a:pt x="237" y="239"/>
                    <a:pt x="229" y="229"/>
                  </a:cubicBezTo>
                  <a:cubicBezTo>
                    <a:pt x="224" y="222"/>
                    <a:pt x="217" y="216"/>
                    <a:pt x="211" y="210"/>
                  </a:cubicBezTo>
                  <a:cubicBezTo>
                    <a:pt x="208" y="207"/>
                    <a:pt x="204" y="204"/>
                    <a:pt x="200" y="201"/>
                  </a:cubicBezTo>
                  <a:cubicBezTo>
                    <a:pt x="200" y="200"/>
                    <a:pt x="201" y="200"/>
                    <a:pt x="201" y="200"/>
                  </a:cubicBezTo>
                  <a:cubicBezTo>
                    <a:pt x="203" y="199"/>
                    <a:pt x="205" y="199"/>
                    <a:pt x="207" y="199"/>
                  </a:cubicBezTo>
                  <a:cubicBezTo>
                    <a:pt x="211" y="199"/>
                    <a:pt x="215" y="202"/>
                    <a:pt x="219" y="203"/>
                  </a:cubicBezTo>
                  <a:cubicBezTo>
                    <a:pt x="223" y="205"/>
                    <a:pt x="227" y="206"/>
                    <a:pt x="232" y="206"/>
                  </a:cubicBezTo>
                  <a:cubicBezTo>
                    <a:pt x="236" y="206"/>
                    <a:pt x="240" y="206"/>
                    <a:pt x="244" y="204"/>
                  </a:cubicBezTo>
                  <a:cubicBezTo>
                    <a:pt x="244" y="204"/>
                    <a:pt x="245" y="203"/>
                    <a:pt x="245" y="203"/>
                  </a:cubicBezTo>
                  <a:cubicBezTo>
                    <a:pt x="259" y="196"/>
                    <a:pt x="263" y="182"/>
                    <a:pt x="255" y="170"/>
                  </a:cubicBezTo>
                  <a:cubicBezTo>
                    <a:pt x="246" y="156"/>
                    <a:pt x="234" y="145"/>
                    <a:pt x="216" y="139"/>
                  </a:cubicBezTo>
                  <a:cubicBezTo>
                    <a:pt x="207" y="136"/>
                    <a:pt x="199" y="129"/>
                    <a:pt x="190" y="124"/>
                  </a:cubicBezTo>
                  <a:cubicBezTo>
                    <a:pt x="190" y="123"/>
                    <a:pt x="191" y="121"/>
                    <a:pt x="191" y="120"/>
                  </a:cubicBezTo>
                  <a:cubicBezTo>
                    <a:pt x="195" y="119"/>
                    <a:pt x="200" y="118"/>
                    <a:pt x="204" y="118"/>
                  </a:cubicBezTo>
                  <a:cubicBezTo>
                    <a:pt x="206" y="117"/>
                    <a:pt x="209" y="117"/>
                    <a:pt x="211" y="117"/>
                  </a:cubicBezTo>
                  <a:cubicBezTo>
                    <a:pt x="212" y="117"/>
                    <a:pt x="214" y="117"/>
                    <a:pt x="215" y="117"/>
                  </a:cubicBezTo>
                  <a:cubicBezTo>
                    <a:pt x="217" y="117"/>
                    <a:pt x="218" y="117"/>
                    <a:pt x="219" y="117"/>
                  </a:cubicBezTo>
                  <a:moveTo>
                    <a:pt x="79" y="140"/>
                  </a:moveTo>
                  <a:cubicBezTo>
                    <a:pt x="76" y="140"/>
                    <a:pt x="73" y="139"/>
                    <a:pt x="71" y="135"/>
                  </a:cubicBezTo>
                  <a:cubicBezTo>
                    <a:pt x="69" y="130"/>
                    <a:pt x="67" y="124"/>
                    <a:pt x="74" y="120"/>
                  </a:cubicBezTo>
                  <a:cubicBezTo>
                    <a:pt x="77" y="118"/>
                    <a:pt x="81" y="116"/>
                    <a:pt x="84" y="115"/>
                  </a:cubicBezTo>
                  <a:cubicBezTo>
                    <a:pt x="88" y="113"/>
                    <a:pt x="91" y="112"/>
                    <a:pt x="94" y="111"/>
                  </a:cubicBezTo>
                  <a:cubicBezTo>
                    <a:pt x="96" y="110"/>
                    <a:pt x="97" y="110"/>
                    <a:pt x="98" y="109"/>
                  </a:cubicBezTo>
                  <a:cubicBezTo>
                    <a:pt x="111" y="103"/>
                    <a:pt x="112" y="96"/>
                    <a:pt x="104" y="82"/>
                  </a:cubicBezTo>
                  <a:cubicBezTo>
                    <a:pt x="96" y="69"/>
                    <a:pt x="87" y="55"/>
                    <a:pt x="86" y="38"/>
                  </a:cubicBezTo>
                  <a:cubicBezTo>
                    <a:pt x="85" y="34"/>
                    <a:pt x="86" y="29"/>
                    <a:pt x="88" y="25"/>
                  </a:cubicBezTo>
                  <a:cubicBezTo>
                    <a:pt x="90" y="23"/>
                    <a:pt x="92" y="21"/>
                    <a:pt x="94" y="20"/>
                  </a:cubicBezTo>
                  <a:cubicBezTo>
                    <a:pt x="95" y="20"/>
                    <a:pt x="96" y="20"/>
                    <a:pt x="97" y="20"/>
                  </a:cubicBezTo>
                  <a:cubicBezTo>
                    <a:pt x="100" y="20"/>
                    <a:pt x="103" y="21"/>
                    <a:pt x="105" y="25"/>
                  </a:cubicBezTo>
                  <a:cubicBezTo>
                    <a:pt x="109" y="31"/>
                    <a:pt x="111" y="38"/>
                    <a:pt x="113" y="45"/>
                  </a:cubicBezTo>
                  <a:cubicBezTo>
                    <a:pt x="115" y="52"/>
                    <a:pt x="116" y="60"/>
                    <a:pt x="118" y="68"/>
                  </a:cubicBezTo>
                  <a:cubicBezTo>
                    <a:pt x="120" y="74"/>
                    <a:pt x="123" y="78"/>
                    <a:pt x="129" y="78"/>
                  </a:cubicBezTo>
                  <a:cubicBezTo>
                    <a:pt x="131" y="78"/>
                    <a:pt x="134" y="77"/>
                    <a:pt x="137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0" y="75"/>
                    <a:pt x="141" y="73"/>
                    <a:pt x="143" y="72"/>
                  </a:cubicBezTo>
                  <a:cubicBezTo>
                    <a:pt x="146" y="69"/>
                    <a:pt x="149" y="68"/>
                    <a:pt x="152" y="67"/>
                  </a:cubicBezTo>
                  <a:cubicBezTo>
                    <a:pt x="153" y="66"/>
                    <a:pt x="155" y="65"/>
                    <a:pt x="156" y="65"/>
                  </a:cubicBezTo>
                  <a:cubicBezTo>
                    <a:pt x="161" y="65"/>
                    <a:pt x="164" y="69"/>
                    <a:pt x="172" y="76"/>
                  </a:cubicBezTo>
                  <a:cubicBezTo>
                    <a:pt x="166" y="83"/>
                    <a:pt x="161" y="89"/>
                    <a:pt x="153" y="95"/>
                  </a:cubicBezTo>
                  <a:cubicBezTo>
                    <a:pt x="145" y="100"/>
                    <a:pt x="141" y="109"/>
                    <a:pt x="134" y="118"/>
                  </a:cubicBezTo>
                  <a:cubicBezTo>
                    <a:pt x="131" y="112"/>
                    <a:pt x="127" y="105"/>
                    <a:pt x="123" y="98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1" y="98"/>
                    <a:pt x="119" y="98"/>
                    <a:pt x="118" y="98"/>
                  </a:cubicBezTo>
                  <a:cubicBezTo>
                    <a:pt x="114" y="100"/>
                    <a:pt x="115" y="104"/>
                    <a:pt x="117" y="108"/>
                  </a:cubicBezTo>
                  <a:cubicBezTo>
                    <a:pt x="123" y="122"/>
                    <a:pt x="129" y="136"/>
                    <a:pt x="135" y="150"/>
                  </a:cubicBezTo>
                  <a:cubicBezTo>
                    <a:pt x="134" y="150"/>
                    <a:pt x="133" y="150"/>
                    <a:pt x="133" y="151"/>
                  </a:cubicBezTo>
                  <a:cubicBezTo>
                    <a:pt x="131" y="148"/>
                    <a:pt x="129" y="145"/>
                    <a:pt x="127" y="142"/>
                  </a:cubicBezTo>
                  <a:cubicBezTo>
                    <a:pt x="122" y="133"/>
                    <a:pt x="116" y="129"/>
                    <a:pt x="109" y="129"/>
                  </a:cubicBezTo>
                  <a:cubicBezTo>
                    <a:pt x="106" y="129"/>
                    <a:pt x="103" y="130"/>
                    <a:pt x="99" y="131"/>
                  </a:cubicBezTo>
                  <a:cubicBezTo>
                    <a:pt x="98" y="132"/>
                    <a:pt x="96" y="133"/>
                    <a:pt x="95" y="133"/>
                  </a:cubicBezTo>
                  <a:cubicBezTo>
                    <a:pt x="92" y="135"/>
                    <a:pt x="90" y="137"/>
                    <a:pt x="87" y="138"/>
                  </a:cubicBezTo>
                  <a:cubicBezTo>
                    <a:pt x="86" y="139"/>
                    <a:pt x="86" y="139"/>
                    <a:pt x="85" y="139"/>
                  </a:cubicBezTo>
                  <a:cubicBezTo>
                    <a:pt x="83" y="140"/>
                    <a:pt x="81" y="140"/>
                    <a:pt x="79" y="140"/>
                  </a:cubicBezTo>
                  <a:moveTo>
                    <a:pt x="95" y="0"/>
                  </a:moveTo>
                  <a:cubicBezTo>
                    <a:pt x="94" y="1"/>
                    <a:pt x="93" y="1"/>
                    <a:pt x="92" y="2"/>
                  </a:cubicBezTo>
                  <a:cubicBezTo>
                    <a:pt x="70" y="12"/>
                    <a:pt x="67" y="33"/>
                    <a:pt x="75" y="55"/>
                  </a:cubicBezTo>
                  <a:cubicBezTo>
                    <a:pt x="79" y="68"/>
                    <a:pt x="85" y="81"/>
                    <a:pt x="90" y="94"/>
                  </a:cubicBezTo>
                  <a:cubicBezTo>
                    <a:pt x="73" y="104"/>
                    <a:pt x="52" y="109"/>
                    <a:pt x="51" y="133"/>
                  </a:cubicBezTo>
                  <a:cubicBezTo>
                    <a:pt x="44" y="131"/>
                    <a:pt x="39" y="130"/>
                    <a:pt x="34" y="130"/>
                  </a:cubicBezTo>
                  <a:cubicBezTo>
                    <a:pt x="31" y="130"/>
                    <a:pt x="29" y="130"/>
                    <a:pt x="27" y="131"/>
                  </a:cubicBezTo>
                  <a:cubicBezTo>
                    <a:pt x="21" y="134"/>
                    <a:pt x="18" y="140"/>
                    <a:pt x="13" y="151"/>
                  </a:cubicBezTo>
                  <a:cubicBezTo>
                    <a:pt x="12" y="156"/>
                    <a:pt x="10" y="161"/>
                    <a:pt x="9" y="166"/>
                  </a:cubicBezTo>
                  <a:cubicBezTo>
                    <a:pt x="6" y="179"/>
                    <a:pt x="10" y="187"/>
                    <a:pt x="23" y="193"/>
                  </a:cubicBezTo>
                  <a:cubicBezTo>
                    <a:pt x="28" y="196"/>
                    <a:pt x="33" y="199"/>
                    <a:pt x="40" y="202"/>
                  </a:cubicBezTo>
                  <a:cubicBezTo>
                    <a:pt x="28" y="211"/>
                    <a:pt x="18" y="219"/>
                    <a:pt x="9" y="227"/>
                  </a:cubicBezTo>
                  <a:cubicBezTo>
                    <a:pt x="0" y="235"/>
                    <a:pt x="0" y="241"/>
                    <a:pt x="9" y="249"/>
                  </a:cubicBezTo>
                  <a:cubicBezTo>
                    <a:pt x="15" y="254"/>
                    <a:pt x="22" y="256"/>
                    <a:pt x="29" y="256"/>
                  </a:cubicBezTo>
                  <a:cubicBezTo>
                    <a:pt x="32" y="256"/>
                    <a:pt x="36" y="256"/>
                    <a:pt x="39" y="255"/>
                  </a:cubicBezTo>
                  <a:cubicBezTo>
                    <a:pt x="44" y="254"/>
                    <a:pt x="50" y="253"/>
                    <a:pt x="54" y="252"/>
                  </a:cubicBezTo>
                  <a:cubicBezTo>
                    <a:pt x="46" y="263"/>
                    <a:pt x="36" y="273"/>
                    <a:pt x="30" y="284"/>
                  </a:cubicBezTo>
                  <a:cubicBezTo>
                    <a:pt x="23" y="297"/>
                    <a:pt x="27" y="304"/>
                    <a:pt x="41" y="307"/>
                  </a:cubicBezTo>
                  <a:cubicBezTo>
                    <a:pt x="43" y="307"/>
                    <a:pt x="44" y="307"/>
                    <a:pt x="46" y="307"/>
                  </a:cubicBezTo>
                  <a:cubicBezTo>
                    <a:pt x="50" y="307"/>
                    <a:pt x="55" y="306"/>
                    <a:pt x="60" y="305"/>
                  </a:cubicBezTo>
                  <a:cubicBezTo>
                    <a:pt x="70" y="302"/>
                    <a:pt x="80" y="298"/>
                    <a:pt x="92" y="294"/>
                  </a:cubicBezTo>
                  <a:cubicBezTo>
                    <a:pt x="96" y="304"/>
                    <a:pt x="94" y="310"/>
                    <a:pt x="88" y="315"/>
                  </a:cubicBezTo>
                  <a:cubicBezTo>
                    <a:pt x="82" y="319"/>
                    <a:pt x="77" y="325"/>
                    <a:pt x="71" y="330"/>
                  </a:cubicBezTo>
                  <a:cubicBezTo>
                    <a:pt x="65" y="336"/>
                    <a:pt x="63" y="342"/>
                    <a:pt x="67" y="350"/>
                  </a:cubicBezTo>
                  <a:cubicBezTo>
                    <a:pt x="70" y="356"/>
                    <a:pt x="77" y="360"/>
                    <a:pt x="84" y="360"/>
                  </a:cubicBezTo>
                  <a:cubicBezTo>
                    <a:pt x="85" y="360"/>
                    <a:pt x="87" y="360"/>
                    <a:pt x="89" y="359"/>
                  </a:cubicBezTo>
                  <a:cubicBezTo>
                    <a:pt x="90" y="359"/>
                    <a:pt x="91" y="358"/>
                    <a:pt x="93" y="357"/>
                  </a:cubicBezTo>
                  <a:cubicBezTo>
                    <a:pt x="99" y="355"/>
                    <a:pt x="105" y="351"/>
                    <a:pt x="109" y="347"/>
                  </a:cubicBezTo>
                  <a:cubicBezTo>
                    <a:pt x="113" y="342"/>
                    <a:pt x="117" y="339"/>
                    <a:pt x="121" y="337"/>
                  </a:cubicBezTo>
                  <a:cubicBezTo>
                    <a:pt x="124" y="336"/>
                    <a:pt x="126" y="335"/>
                    <a:pt x="129" y="335"/>
                  </a:cubicBezTo>
                  <a:cubicBezTo>
                    <a:pt x="132" y="335"/>
                    <a:pt x="136" y="337"/>
                    <a:pt x="141" y="339"/>
                  </a:cubicBezTo>
                  <a:cubicBezTo>
                    <a:pt x="146" y="341"/>
                    <a:pt x="150" y="342"/>
                    <a:pt x="155" y="342"/>
                  </a:cubicBezTo>
                  <a:cubicBezTo>
                    <a:pt x="160" y="342"/>
                    <a:pt x="164" y="341"/>
                    <a:pt x="169" y="340"/>
                  </a:cubicBezTo>
                  <a:cubicBezTo>
                    <a:pt x="191" y="334"/>
                    <a:pt x="213" y="327"/>
                    <a:pt x="235" y="320"/>
                  </a:cubicBezTo>
                  <a:cubicBezTo>
                    <a:pt x="267" y="311"/>
                    <a:pt x="299" y="301"/>
                    <a:pt x="331" y="291"/>
                  </a:cubicBezTo>
                  <a:cubicBezTo>
                    <a:pt x="333" y="290"/>
                    <a:pt x="335" y="289"/>
                    <a:pt x="337" y="289"/>
                  </a:cubicBezTo>
                  <a:cubicBezTo>
                    <a:pt x="367" y="284"/>
                    <a:pt x="397" y="277"/>
                    <a:pt x="426" y="266"/>
                  </a:cubicBezTo>
                  <a:cubicBezTo>
                    <a:pt x="444" y="259"/>
                    <a:pt x="464" y="256"/>
                    <a:pt x="483" y="251"/>
                  </a:cubicBezTo>
                  <a:cubicBezTo>
                    <a:pt x="485" y="251"/>
                    <a:pt x="487" y="250"/>
                    <a:pt x="488" y="249"/>
                  </a:cubicBezTo>
                  <a:cubicBezTo>
                    <a:pt x="498" y="245"/>
                    <a:pt x="501" y="237"/>
                    <a:pt x="498" y="226"/>
                  </a:cubicBezTo>
                  <a:cubicBezTo>
                    <a:pt x="496" y="220"/>
                    <a:pt x="497" y="217"/>
                    <a:pt x="502" y="215"/>
                  </a:cubicBezTo>
                  <a:cubicBezTo>
                    <a:pt x="502" y="215"/>
                    <a:pt x="502" y="215"/>
                    <a:pt x="503" y="215"/>
                  </a:cubicBezTo>
                  <a:cubicBezTo>
                    <a:pt x="507" y="213"/>
                    <a:pt x="511" y="213"/>
                    <a:pt x="516" y="213"/>
                  </a:cubicBezTo>
                  <a:cubicBezTo>
                    <a:pt x="520" y="213"/>
                    <a:pt x="524" y="212"/>
                    <a:pt x="527" y="210"/>
                  </a:cubicBezTo>
                  <a:cubicBezTo>
                    <a:pt x="535" y="207"/>
                    <a:pt x="539" y="200"/>
                    <a:pt x="540" y="191"/>
                  </a:cubicBezTo>
                  <a:cubicBezTo>
                    <a:pt x="540" y="185"/>
                    <a:pt x="539" y="180"/>
                    <a:pt x="537" y="175"/>
                  </a:cubicBezTo>
                  <a:cubicBezTo>
                    <a:pt x="534" y="163"/>
                    <a:pt x="532" y="162"/>
                    <a:pt x="518" y="161"/>
                  </a:cubicBezTo>
                  <a:cubicBezTo>
                    <a:pt x="514" y="161"/>
                    <a:pt x="511" y="160"/>
                    <a:pt x="507" y="160"/>
                  </a:cubicBezTo>
                  <a:cubicBezTo>
                    <a:pt x="507" y="156"/>
                    <a:pt x="506" y="153"/>
                    <a:pt x="507" y="151"/>
                  </a:cubicBezTo>
                  <a:cubicBezTo>
                    <a:pt x="511" y="142"/>
                    <a:pt x="505" y="135"/>
                    <a:pt x="501" y="128"/>
                  </a:cubicBezTo>
                  <a:cubicBezTo>
                    <a:pt x="497" y="123"/>
                    <a:pt x="492" y="121"/>
                    <a:pt x="486" y="121"/>
                  </a:cubicBezTo>
                  <a:cubicBezTo>
                    <a:pt x="484" y="121"/>
                    <a:pt x="481" y="121"/>
                    <a:pt x="478" y="122"/>
                  </a:cubicBezTo>
                  <a:cubicBezTo>
                    <a:pt x="475" y="124"/>
                    <a:pt x="472" y="126"/>
                    <a:pt x="470" y="129"/>
                  </a:cubicBezTo>
                  <a:cubicBezTo>
                    <a:pt x="467" y="133"/>
                    <a:pt x="463" y="136"/>
                    <a:pt x="459" y="138"/>
                  </a:cubicBezTo>
                  <a:cubicBezTo>
                    <a:pt x="454" y="141"/>
                    <a:pt x="448" y="143"/>
                    <a:pt x="443" y="146"/>
                  </a:cubicBezTo>
                  <a:cubicBezTo>
                    <a:pt x="442" y="147"/>
                    <a:pt x="440" y="148"/>
                    <a:pt x="439" y="148"/>
                  </a:cubicBezTo>
                  <a:cubicBezTo>
                    <a:pt x="434" y="150"/>
                    <a:pt x="429" y="151"/>
                    <a:pt x="424" y="151"/>
                  </a:cubicBezTo>
                  <a:cubicBezTo>
                    <a:pt x="419" y="151"/>
                    <a:pt x="414" y="151"/>
                    <a:pt x="409" y="149"/>
                  </a:cubicBezTo>
                  <a:cubicBezTo>
                    <a:pt x="411" y="144"/>
                    <a:pt x="412" y="139"/>
                    <a:pt x="415" y="134"/>
                  </a:cubicBezTo>
                  <a:cubicBezTo>
                    <a:pt x="421" y="124"/>
                    <a:pt x="423" y="114"/>
                    <a:pt x="418" y="103"/>
                  </a:cubicBezTo>
                  <a:cubicBezTo>
                    <a:pt x="415" y="93"/>
                    <a:pt x="408" y="88"/>
                    <a:pt x="401" y="88"/>
                  </a:cubicBezTo>
                  <a:cubicBezTo>
                    <a:pt x="398" y="88"/>
                    <a:pt x="395" y="89"/>
                    <a:pt x="393" y="90"/>
                  </a:cubicBezTo>
                  <a:cubicBezTo>
                    <a:pt x="390" y="91"/>
                    <a:pt x="387" y="93"/>
                    <a:pt x="384" y="96"/>
                  </a:cubicBezTo>
                  <a:cubicBezTo>
                    <a:pt x="376" y="104"/>
                    <a:pt x="371" y="113"/>
                    <a:pt x="365" y="122"/>
                  </a:cubicBezTo>
                  <a:cubicBezTo>
                    <a:pt x="363" y="124"/>
                    <a:pt x="361" y="127"/>
                    <a:pt x="358" y="132"/>
                  </a:cubicBezTo>
                  <a:cubicBezTo>
                    <a:pt x="352" y="126"/>
                    <a:pt x="346" y="120"/>
                    <a:pt x="341" y="116"/>
                  </a:cubicBezTo>
                  <a:cubicBezTo>
                    <a:pt x="342" y="109"/>
                    <a:pt x="344" y="104"/>
                    <a:pt x="344" y="99"/>
                  </a:cubicBezTo>
                  <a:cubicBezTo>
                    <a:pt x="344" y="81"/>
                    <a:pt x="335" y="71"/>
                    <a:pt x="320" y="71"/>
                  </a:cubicBezTo>
                  <a:cubicBezTo>
                    <a:pt x="315" y="71"/>
                    <a:pt x="310" y="72"/>
                    <a:pt x="304" y="75"/>
                  </a:cubicBezTo>
                  <a:cubicBezTo>
                    <a:pt x="304" y="75"/>
                    <a:pt x="303" y="75"/>
                    <a:pt x="302" y="75"/>
                  </a:cubicBezTo>
                  <a:cubicBezTo>
                    <a:pt x="301" y="76"/>
                    <a:pt x="299" y="77"/>
                    <a:pt x="297" y="78"/>
                  </a:cubicBezTo>
                  <a:cubicBezTo>
                    <a:pt x="294" y="79"/>
                    <a:pt x="290" y="81"/>
                    <a:pt x="287" y="81"/>
                  </a:cubicBezTo>
                  <a:cubicBezTo>
                    <a:pt x="285" y="81"/>
                    <a:pt x="283" y="80"/>
                    <a:pt x="281" y="79"/>
                  </a:cubicBezTo>
                  <a:cubicBezTo>
                    <a:pt x="280" y="73"/>
                    <a:pt x="279" y="67"/>
                    <a:pt x="278" y="61"/>
                  </a:cubicBezTo>
                  <a:cubicBezTo>
                    <a:pt x="276" y="49"/>
                    <a:pt x="267" y="42"/>
                    <a:pt x="254" y="42"/>
                  </a:cubicBezTo>
                  <a:cubicBezTo>
                    <a:pt x="252" y="42"/>
                    <a:pt x="250" y="43"/>
                    <a:pt x="247" y="43"/>
                  </a:cubicBezTo>
                  <a:cubicBezTo>
                    <a:pt x="245" y="43"/>
                    <a:pt x="243" y="44"/>
                    <a:pt x="241" y="45"/>
                  </a:cubicBezTo>
                  <a:cubicBezTo>
                    <a:pt x="233" y="48"/>
                    <a:pt x="230" y="56"/>
                    <a:pt x="232" y="68"/>
                  </a:cubicBezTo>
                  <a:cubicBezTo>
                    <a:pt x="232" y="71"/>
                    <a:pt x="232" y="73"/>
                    <a:pt x="232" y="76"/>
                  </a:cubicBezTo>
                  <a:cubicBezTo>
                    <a:pt x="233" y="92"/>
                    <a:pt x="234" y="99"/>
                    <a:pt x="228" y="101"/>
                  </a:cubicBezTo>
                  <a:cubicBezTo>
                    <a:pt x="224" y="103"/>
                    <a:pt x="218" y="103"/>
                    <a:pt x="207" y="103"/>
                  </a:cubicBezTo>
                  <a:cubicBezTo>
                    <a:pt x="207" y="103"/>
                    <a:pt x="206" y="103"/>
                    <a:pt x="206" y="103"/>
                  </a:cubicBezTo>
                  <a:cubicBezTo>
                    <a:pt x="199" y="103"/>
                    <a:pt x="194" y="104"/>
                    <a:pt x="190" y="107"/>
                  </a:cubicBezTo>
                  <a:cubicBezTo>
                    <a:pt x="183" y="110"/>
                    <a:pt x="178" y="114"/>
                    <a:pt x="173" y="121"/>
                  </a:cubicBezTo>
                  <a:cubicBezTo>
                    <a:pt x="171" y="123"/>
                    <a:pt x="169" y="126"/>
                    <a:pt x="168" y="128"/>
                  </a:cubicBezTo>
                  <a:cubicBezTo>
                    <a:pt x="152" y="125"/>
                    <a:pt x="149" y="120"/>
                    <a:pt x="158" y="110"/>
                  </a:cubicBezTo>
                  <a:cubicBezTo>
                    <a:pt x="164" y="103"/>
                    <a:pt x="173" y="97"/>
                    <a:pt x="179" y="90"/>
                  </a:cubicBezTo>
                  <a:cubicBezTo>
                    <a:pt x="190" y="80"/>
                    <a:pt x="190" y="69"/>
                    <a:pt x="179" y="59"/>
                  </a:cubicBezTo>
                  <a:cubicBezTo>
                    <a:pt x="174" y="54"/>
                    <a:pt x="167" y="51"/>
                    <a:pt x="160" y="51"/>
                  </a:cubicBezTo>
                  <a:cubicBezTo>
                    <a:pt x="159" y="51"/>
                    <a:pt x="157" y="51"/>
                    <a:pt x="155" y="51"/>
                  </a:cubicBezTo>
                  <a:cubicBezTo>
                    <a:pt x="147" y="53"/>
                    <a:pt x="139" y="56"/>
                    <a:pt x="129" y="59"/>
                  </a:cubicBezTo>
                  <a:cubicBezTo>
                    <a:pt x="130" y="33"/>
                    <a:pt x="123" y="11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8367713" y="8062913"/>
              <a:ext cx="671513" cy="646113"/>
            </a:xfrm>
            <a:custGeom>
              <a:avLst/>
              <a:gdLst>
                <a:gd name="T0" fmla="*/ 134 w 943"/>
                <a:gd name="T1" fmla="*/ 743 h 908"/>
                <a:gd name="T2" fmla="*/ 243 w 943"/>
                <a:gd name="T3" fmla="*/ 669 h 908"/>
                <a:gd name="T4" fmla="*/ 445 w 943"/>
                <a:gd name="T5" fmla="*/ 733 h 908"/>
                <a:gd name="T6" fmla="*/ 442 w 943"/>
                <a:gd name="T7" fmla="*/ 868 h 908"/>
                <a:gd name="T8" fmla="*/ 674 w 943"/>
                <a:gd name="T9" fmla="*/ 672 h 908"/>
                <a:gd name="T10" fmla="*/ 780 w 943"/>
                <a:gd name="T11" fmla="*/ 440 h 908"/>
                <a:gd name="T12" fmla="*/ 743 w 943"/>
                <a:gd name="T13" fmla="*/ 788 h 908"/>
                <a:gd name="T14" fmla="*/ 275 w 943"/>
                <a:gd name="T15" fmla="*/ 628 h 908"/>
                <a:gd name="T16" fmla="*/ 230 w 943"/>
                <a:gd name="T17" fmla="*/ 264 h 908"/>
                <a:gd name="T18" fmla="*/ 299 w 943"/>
                <a:gd name="T19" fmla="*/ 197 h 908"/>
                <a:gd name="T20" fmla="*/ 427 w 943"/>
                <a:gd name="T21" fmla="*/ 182 h 908"/>
                <a:gd name="T22" fmla="*/ 705 w 943"/>
                <a:gd name="T23" fmla="*/ 305 h 908"/>
                <a:gd name="T24" fmla="*/ 735 w 943"/>
                <a:gd name="T25" fmla="*/ 483 h 908"/>
                <a:gd name="T26" fmla="*/ 591 w 943"/>
                <a:gd name="T27" fmla="*/ 657 h 908"/>
                <a:gd name="T28" fmla="*/ 426 w 943"/>
                <a:gd name="T29" fmla="*/ 690 h 908"/>
                <a:gd name="T30" fmla="*/ 61 w 943"/>
                <a:gd name="T31" fmla="*/ 294 h 908"/>
                <a:gd name="T32" fmla="*/ 231 w 943"/>
                <a:gd name="T33" fmla="*/ 183 h 908"/>
                <a:gd name="T34" fmla="*/ 205 w 943"/>
                <a:gd name="T35" fmla="*/ 238 h 908"/>
                <a:gd name="T36" fmla="*/ 145 w 943"/>
                <a:gd name="T37" fmla="*/ 438 h 908"/>
                <a:gd name="T38" fmla="*/ 37 w 943"/>
                <a:gd name="T39" fmla="*/ 505 h 908"/>
                <a:gd name="T40" fmla="*/ 438 w 943"/>
                <a:gd name="T41" fmla="*/ 149 h 908"/>
                <a:gd name="T42" fmla="*/ 429 w 943"/>
                <a:gd name="T43" fmla="*/ 25 h 908"/>
                <a:gd name="T44" fmla="*/ 693 w 943"/>
                <a:gd name="T45" fmla="*/ 234 h 908"/>
                <a:gd name="T46" fmla="*/ 201 w 943"/>
                <a:gd name="T47" fmla="*/ 55 h 908"/>
                <a:gd name="T48" fmla="*/ 9 w 943"/>
                <a:gd name="T49" fmla="*/ 449 h 908"/>
                <a:gd name="T50" fmla="*/ 88 w 943"/>
                <a:gd name="T51" fmla="*/ 740 h 908"/>
                <a:gd name="T52" fmla="*/ 95 w 943"/>
                <a:gd name="T53" fmla="*/ 790 h 908"/>
                <a:gd name="T54" fmla="*/ 119 w 943"/>
                <a:gd name="T55" fmla="*/ 782 h 908"/>
                <a:gd name="T56" fmla="*/ 208 w 943"/>
                <a:gd name="T57" fmla="*/ 845 h 908"/>
                <a:gd name="T58" fmla="*/ 442 w 943"/>
                <a:gd name="T59" fmla="*/ 908 h 908"/>
                <a:gd name="T60" fmla="*/ 671 w 943"/>
                <a:gd name="T61" fmla="*/ 862 h 908"/>
                <a:gd name="T62" fmla="*/ 854 w 943"/>
                <a:gd name="T63" fmla="*/ 697 h 908"/>
                <a:gd name="T64" fmla="*/ 925 w 943"/>
                <a:gd name="T65" fmla="*/ 345 h 908"/>
                <a:gd name="T66" fmla="*/ 827 w 943"/>
                <a:gd name="T67" fmla="*/ 136 h 908"/>
                <a:gd name="T68" fmla="*/ 651 w 943"/>
                <a:gd name="T69" fmla="*/ 44 h 908"/>
                <a:gd name="T70" fmla="*/ 396 w 943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3" h="908">
                  <a:moveTo>
                    <a:pt x="442" y="868"/>
                  </a:moveTo>
                  <a:cubicBezTo>
                    <a:pt x="326" y="868"/>
                    <a:pt x="224" y="831"/>
                    <a:pt x="134" y="743"/>
                  </a:cubicBezTo>
                  <a:cubicBezTo>
                    <a:pt x="159" y="720"/>
                    <a:pt x="179" y="698"/>
                    <a:pt x="203" y="682"/>
                  </a:cubicBezTo>
                  <a:cubicBezTo>
                    <a:pt x="215" y="674"/>
                    <a:pt x="229" y="669"/>
                    <a:pt x="243" y="669"/>
                  </a:cubicBezTo>
                  <a:cubicBezTo>
                    <a:pt x="255" y="669"/>
                    <a:pt x="268" y="673"/>
                    <a:pt x="280" y="682"/>
                  </a:cubicBezTo>
                  <a:cubicBezTo>
                    <a:pt x="330" y="717"/>
                    <a:pt x="386" y="728"/>
                    <a:pt x="445" y="733"/>
                  </a:cubicBezTo>
                  <a:cubicBezTo>
                    <a:pt x="462" y="771"/>
                    <a:pt x="472" y="825"/>
                    <a:pt x="469" y="868"/>
                  </a:cubicBezTo>
                  <a:cubicBezTo>
                    <a:pt x="460" y="868"/>
                    <a:pt x="451" y="868"/>
                    <a:pt x="442" y="868"/>
                  </a:cubicBezTo>
                  <a:moveTo>
                    <a:pt x="743" y="788"/>
                  </a:moveTo>
                  <a:cubicBezTo>
                    <a:pt x="705" y="754"/>
                    <a:pt x="688" y="714"/>
                    <a:pt x="674" y="672"/>
                  </a:cubicBezTo>
                  <a:cubicBezTo>
                    <a:pt x="667" y="652"/>
                    <a:pt x="674" y="637"/>
                    <a:pt x="690" y="621"/>
                  </a:cubicBezTo>
                  <a:cubicBezTo>
                    <a:pt x="736" y="576"/>
                    <a:pt x="769" y="508"/>
                    <a:pt x="780" y="440"/>
                  </a:cubicBezTo>
                  <a:cubicBezTo>
                    <a:pt x="817" y="431"/>
                    <a:pt x="856" y="420"/>
                    <a:pt x="902" y="408"/>
                  </a:cubicBezTo>
                  <a:cubicBezTo>
                    <a:pt x="887" y="556"/>
                    <a:pt x="851" y="686"/>
                    <a:pt x="743" y="788"/>
                  </a:cubicBezTo>
                  <a:moveTo>
                    <a:pt x="426" y="690"/>
                  </a:moveTo>
                  <a:cubicBezTo>
                    <a:pt x="372" y="687"/>
                    <a:pt x="319" y="669"/>
                    <a:pt x="275" y="628"/>
                  </a:cubicBezTo>
                  <a:cubicBezTo>
                    <a:pt x="256" y="611"/>
                    <a:pt x="236" y="594"/>
                    <a:pt x="221" y="573"/>
                  </a:cubicBezTo>
                  <a:cubicBezTo>
                    <a:pt x="160" y="490"/>
                    <a:pt x="165" y="349"/>
                    <a:pt x="230" y="264"/>
                  </a:cubicBezTo>
                  <a:cubicBezTo>
                    <a:pt x="246" y="244"/>
                    <a:pt x="265" y="226"/>
                    <a:pt x="283" y="208"/>
                  </a:cubicBezTo>
                  <a:cubicBezTo>
                    <a:pt x="288" y="203"/>
                    <a:pt x="293" y="198"/>
                    <a:pt x="299" y="197"/>
                  </a:cubicBezTo>
                  <a:cubicBezTo>
                    <a:pt x="341" y="191"/>
                    <a:pt x="384" y="182"/>
                    <a:pt x="426" y="182"/>
                  </a:cubicBezTo>
                  <a:cubicBezTo>
                    <a:pt x="427" y="182"/>
                    <a:pt x="427" y="182"/>
                    <a:pt x="427" y="182"/>
                  </a:cubicBezTo>
                  <a:cubicBezTo>
                    <a:pt x="494" y="182"/>
                    <a:pt x="554" y="212"/>
                    <a:pt x="614" y="242"/>
                  </a:cubicBezTo>
                  <a:cubicBezTo>
                    <a:pt x="647" y="258"/>
                    <a:pt x="682" y="273"/>
                    <a:pt x="705" y="305"/>
                  </a:cubicBezTo>
                  <a:cubicBezTo>
                    <a:pt x="712" y="315"/>
                    <a:pt x="719" y="325"/>
                    <a:pt x="723" y="336"/>
                  </a:cubicBezTo>
                  <a:cubicBezTo>
                    <a:pt x="741" y="384"/>
                    <a:pt x="739" y="435"/>
                    <a:pt x="735" y="483"/>
                  </a:cubicBezTo>
                  <a:cubicBezTo>
                    <a:pt x="732" y="524"/>
                    <a:pt x="703" y="556"/>
                    <a:pt x="676" y="584"/>
                  </a:cubicBezTo>
                  <a:cubicBezTo>
                    <a:pt x="650" y="611"/>
                    <a:pt x="621" y="635"/>
                    <a:pt x="591" y="657"/>
                  </a:cubicBezTo>
                  <a:cubicBezTo>
                    <a:pt x="578" y="668"/>
                    <a:pt x="561" y="675"/>
                    <a:pt x="544" y="678"/>
                  </a:cubicBezTo>
                  <a:cubicBezTo>
                    <a:pt x="506" y="684"/>
                    <a:pt x="468" y="686"/>
                    <a:pt x="426" y="690"/>
                  </a:cubicBezTo>
                  <a:moveTo>
                    <a:pt x="37" y="505"/>
                  </a:moveTo>
                  <a:cubicBezTo>
                    <a:pt x="30" y="430"/>
                    <a:pt x="43" y="361"/>
                    <a:pt x="61" y="294"/>
                  </a:cubicBezTo>
                  <a:cubicBezTo>
                    <a:pt x="80" y="219"/>
                    <a:pt x="120" y="156"/>
                    <a:pt x="188" y="106"/>
                  </a:cubicBezTo>
                  <a:cubicBezTo>
                    <a:pt x="204" y="133"/>
                    <a:pt x="219" y="157"/>
                    <a:pt x="231" y="183"/>
                  </a:cubicBezTo>
                  <a:cubicBezTo>
                    <a:pt x="235" y="189"/>
                    <a:pt x="232" y="202"/>
                    <a:pt x="228" y="209"/>
                  </a:cubicBezTo>
                  <a:cubicBezTo>
                    <a:pt x="222" y="220"/>
                    <a:pt x="213" y="228"/>
                    <a:pt x="205" y="238"/>
                  </a:cubicBezTo>
                  <a:cubicBezTo>
                    <a:pt x="175" y="274"/>
                    <a:pt x="155" y="315"/>
                    <a:pt x="151" y="364"/>
                  </a:cubicBezTo>
                  <a:cubicBezTo>
                    <a:pt x="149" y="388"/>
                    <a:pt x="144" y="413"/>
                    <a:pt x="145" y="438"/>
                  </a:cubicBezTo>
                  <a:cubicBezTo>
                    <a:pt x="145" y="465"/>
                    <a:pt x="132" y="479"/>
                    <a:pt x="110" y="486"/>
                  </a:cubicBezTo>
                  <a:cubicBezTo>
                    <a:pt x="88" y="493"/>
                    <a:pt x="65" y="498"/>
                    <a:pt x="37" y="505"/>
                  </a:cubicBezTo>
                  <a:moveTo>
                    <a:pt x="693" y="234"/>
                  </a:moveTo>
                  <a:cubicBezTo>
                    <a:pt x="611" y="190"/>
                    <a:pt x="529" y="154"/>
                    <a:pt x="438" y="149"/>
                  </a:cubicBezTo>
                  <a:cubicBezTo>
                    <a:pt x="429" y="107"/>
                    <a:pt x="421" y="69"/>
                    <a:pt x="412" y="25"/>
                  </a:cubicBezTo>
                  <a:cubicBezTo>
                    <a:pt x="417" y="25"/>
                    <a:pt x="423" y="25"/>
                    <a:pt x="429" y="25"/>
                  </a:cubicBezTo>
                  <a:cubicBezTo>
                    <a:pt x="560" y="25"/>
                    <a:pt x="672" y="73"/>
                    <a:pt x="783" y="152"/>
                  </a:cubicBezTo>
                  <a:cubicBezTo>
                    <a:pt x="750" y="182"/>
                    <a:pt x="721" y="208"/>
                    <a:pt x="693" y="234"/>
                  </a:cubicBezTo>
                  <a:moveTo>
                    <a:pt x="396" y="0"/>
                  </a:moveTo>
                  <a:cubicBezTo>
                    <a:pt x="326" y="0"/>
                    <a:pt x="260" y="13"/>
                    <a:pt x="201" y="55"/>
                  </a:cubicBezTo>
                  <a:cubicBezTo>
                    <a:pt x="113" y="119"/>
                    <a:pt x="52" y="206"/>
                    <a:pt x="30" y="318"/>
                  </a:cubicBezTo>
                  <a:cubicBezTo>
                    <a:pt x="21" y="362"/>
                    <a:pt x="14" y="405"/>
                    <a:pt x="9" y="449"/>
                  </a:cubicBezTo>
                  <a:cubicBezTo>
                    <a:pt x="0" y="516"/>
                    <a:pt x="10" y="581"/>
                    <a:pt x="41" y="642"/>
                  </a:cubicBezTo>
                  <a:cubicBezTo>
                    <a:pt x="58" y="674"/>
                    <a:pt x="73" y="708"/>
                    <a:pt x="88" y="740"/>
                  </a:cubicBezTo>
                  <a:cubicBezTo>
                    <a:pt x="86" y="754"/>
                    <a:pt x="78" y="770"/>
                    <a:pt x="83" y="781"/>
                  </a:cubicBezTo>
                  <a:cubicBezTo>
                    <a:pt x="86" y="788"/>
                    <a:pt x="90" y="790"/>
                    <a:pt x="95" y="790"/>
                  </a:cubicBezTo>
                  <a:cubicBezTo>
                    <a:pt x="99" y="790"/>
                    <a:pt x="103" y="788"/>
                    <a:pt x="107" y="786"/>
                  </a:cubicBezTo>
                  <a:cubicBezTo>
                    <a:pt x="112" y="784"/>
                    <a:pt x="115" y="782"/>
                    <a:pt x="119" y="782"/>
                  </a:cubicBezTo>
                  <a:cubicBezTo>
                    <a:pt x="119" y="782"/>
                    <a:pt x="119" y="782"/>
                    <a:pt x="120" y="782"/>
                  </a:cubicBezTo>
                  <a:cubicBezTo>
                    <a:pt x="152" y="806"/>
                    <a:pt x="178" y="829"/>
                    <a:pt x="208" y="845"/>
                  </a:cubicBezTo>
                  <a:cubicBezTo>
                    <a:pt x="242" y="863"/>
                    <a:pt x="278" y="877"/>
                    <a:pt x="315" y="887"/>
                  </a:cubicBezTo>
                  <a:cubicBezTo>
                    <a:pt x="357" y="899"/>
                    <a:pt x="399" y="908"/>
                    <a:pt x="442" y="908"/>
                  </a:cubicBezTo>
                  <a:cubicBezTo>
                    <a:pt x="473" y="908"/>
                    <a:pt x="505" y="903"/>
                    <a:pt x="536" y="892"/>
                  </a:cubicBezTo>
                  <a:cubicBezTo>
                    <a:pt x="580" y="876"/>
                    <a:pt x="625" y="866"/>
                    <a:pt x="671" y="862"/>
                  </a:cubicBezTo>
                  <a:cubicBezTo>
                    <a:pt x="689" y="861"/>
                    <a:pt x="709" y="855"/>
                    <a:pt x="724" y="845"/>
                  </a:cubicBezTo>
                  <a:cubicBezTo>
                    <a:pt x="779" y="808"/>
                    <a:pt x="820" y="756"/>
                    <a:pt x="854" y="697"/>
                  </a:cubicBezTo>
                  <a:cubicBezTo>
                    <a:pt x="889" y="635"/>
                    <a:pt x="910" y="567"/>
                    <a:pt x="922" y="496"/>
                  </a:cubicBezTo>
                  <a:cubicBezTo>
                    <a:pt x="931" y="446"/>
                    <a:pt x="943" y="396"/>
                    <a:pt x="925" y="345"/>
                  </a:cubicBezTo>
                  <a:cubicBezTo>
                    <a:pt x="909" y="301"/>
                    <a:pt x="899" y="255"/>
                    <a:pt x="889" y="210"/>
                  </a:cubicBezTo>
                  <a:cubicBezTo>
                    <a:pt x="880" y="172"/>
                    <a:pt x="855" y="153"/>
                    <a:pt x="827" y="136"/>
                  </a:cubicBezTo>
                  <a:cubicBezTo>
                    <a:pt x="794" y="116"/>
                    <a:pt x="760" y="98"/>
                    <a:pt x="726" y="80"/>
                  </a:cubicBezTo>
                  <a:cubicBezTo>
                    <a:pt x="701" y="67"/>
                    <a:pt x="677" y="54"/>
                    <a:pt x="651" y="44"/>
                  </a:cubicBezTo>
                  <a:cubicBezTo>
                    <a:pt x="572" y="15"/>
                    <a:pt x="491" y="2"/>
                    <a:pt x="407" y="0"/>
                  </a:cubicBezTo>
                  <a:cubicBezTo>
                    <a:pt x="403" y="0"/>
                    <a:pt x="400" y="0"/>
                    <a:pt x="3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8307388" y="7358063"/>
              <a:ext cx="255588" cy="193675"/>
            </a:xfrm>
            <a:custGeom>
              <a:avLst/>
              <a:gdLst>
                <a:gd name="T0" fmla="*/ 168 w 359"/>
                <a:gd name="T1" fmla="*/ 257 h 271"/>
                <a:gd name="T2" fmla="*/ 67 w 359"/>
                <a:gd name="T3" fmla="*/ 203 h 271"/>
                <a:gd name="T4" fmla="*/ 54 w 359"/>
                <a:gd name="T5" fmla="*/ 193 h 271"/>
                <a:gd name="T6" fmla="*/ 174 w 359"/>
                <a:gd name="T7" fmla="*/ 222 h 271"/>
                <a:gd name="T8" fmla="*/ 180 w 359"/>
                <a:gd name="T9" fmla="*/ 259 h 271"/>
                <a:gd name="T10" fmla="*/ 211 w 359"/>
                <a:gd name="T11" fmla="*/ 220 h 271"/>
                <a:gd name="T12" fmla="*/ 109 w 359"/>
                <a:gd name="T13" fmla="*/ 182 h 271"/>
                <a:gd name="T14" fmla="*/ 53 w 359"/>
                <a:gd name="T15" fmla="*/ 173 h 271"/>
                <a:gd name="T16" fmla="*/ 84 w 359"/>
                <a:gd name="T17" fmla="*/ 164 h 271"/>
                <a:gd name="T18" fmla="*/ 128 w 359"/>
                <a:gd name="T19" fmla="*/ 166 h 271"/>
                <a:gd name="T20" fmla="*/ 133 w 359"/>
                <a:gd name="T21" fmla="*/ 166 h 271"/>
                <a:gd name="T22" fmla="*/ 236 w 359"/>
                <a:gd name="T23" fmla="*/ 186 h 271"/>
                <a:gd name="T24" fmla="*/ 333 w 359"/>
                <a:gd name="T25" fmla="*/ 237 h 271"/>
                <a:gd name="T26" fmla="*/ 302 w 359"/>
                <a:gd name="T27" fmla="*/ 248 h 271"/>
                <a:gd name="T28" fmla="*/ 114 w 359"/>
                <a:gd name="T29" fmla="*/ 153 h 271"/>
                <a:gd name="T30" fmla="*/ 202 w 359"/>
                <a:gd name="T31" fmla="*/ 126 h 271"/>
                <a:gd name="T32" fmla="*/ 340 w 359"/>
                <a:gd name="T33" fmla="*/ 85 h 271"/>
                <a:gd name="T34" fmla="*/ 341 w 359"/>
                <a:gd name="T35" fmla="*/ 89 h 271"/>
                <a:gd name="T36" fmla="*/ 341 w 359"/>
                <a:gd name="T37" fmla="*/ 92 h 271"/>
                <a:gd name="T38" fmla="*/ 301 w 359"/>
                <a:gd name="T39" fmla="*/ 138 h 271"/>
                <a:gd name="T40" fmla="*/ 233 w 359"/>
                <a:gd name="T41" fmla="*/ 157 h 271"/>
                <a:gd name="T42" fmla="*/ 199 w 359"/>
                <a:gd name="T43" fmla="*/ 154 h 271"/>
                <a:gd name="T44" fmla="*/ 49 w 359"/>
                <a:gd name="T45" fmla="*/ 150 h 271"/>
                <a:gd name="T46" fmla="*/ 58 w 359"/>
                <a:gd name="T47" fmla="*/ 140 h 271"/>
                <a:gd name="T48" fmla="*/ 111 w 359"/>
                <a:gd name="T49" fmla="*/ 111 h 271"/>
                <a:gd name="T50" fmla="*/ 144 w 359"/>
                <a:gd name="T51" fmla="*/ 53 h 271"/>
                <a:gd name="T52" fmla="*/ 139 w 359"/>
                <a:gd name="T53" fmla="*/ 25 h 271"/>
                <a:gd name="T54" fmla="*/ 152 w 359"/>
                <a:gd name="T55" fmla="*/ 18 h 271"/>
                <a:gd name="T56" fmla="*/ 182 w 359"/>
                <a:gd name="T57" fmla="*/ 52 h 271"/>
                <a:gd name="T58" fmla="*/ 128 w 359"/>
                <a:gd name="T59" fmla="*/ 132 h 271"/>
                <a:gd name="T60" fmla="*/ 145 w 359"/>
                <a:gd name="T61" fmla="*/ 0 h 271"/>
                <a:gd name="T62" fmla="*/ 136 w 359"/>
                <a:gd name="T63" fmla="*/ 3 h 271"/>
                <a:gd name="T64" fmla="*/ 127 w 359"/>
                <a:gd name="T65" fmla="*/ 39 h 271"/>
                <a:gd name="T66" fmla="*/ 117 w 359"/>
                <a:gd name="T67" fmla="*/ 89 h 271"/>
                <a:gd name="T68" fmla="*/ 30 w 359"/>
                <a:gd name="T69" fmla="*/ 132 h 271"/>
                <a:gd name="T70" fmla="*/ 13 w 359"/>
                <a:gd name="T71" fmla="*/ 109 h 271"/>
                <a:gd name="T72" fmla="*/ 5 w 359"/>
                <a:gd name="T73" fmla="*/ 139 h 271"/>
                <a:gd name="T74" fmla="*/ 2 w 359"/>
                <a:gd name="T75" fmla="*/ 159 h 271"/>
                <a:gd name="T76" fmla="*/ 9 w 359"/>
                <a:gd name="T77" fmla="*/ 212 h 271"/>
                <a:gd name="T78" fmla="*/ 44 w 359"/>
                <a:gd name="T79" fmla="*/ 208 h 271"/>
                <a:gd name="T80" fmla="*/ 117 w 359"/>
                <a:gd name="T81" fmla="*/ 246 h 271"/>
                <a:gd name="T82" fmla="*/ 176 w 359"/>
                <a:gd name="T83" fmla="*/ 271 h 271"/>
                <a:gd name="T84" fmla="*/ 211 w 359"/>
                <a:gd name="T85" fmla="*/ 257 h 271"/>
                <a:gd name="T86" fmla="*/ 203 w 359"/>
                <a:gd name="T87" fmla="*/ 232 h 271"/>
                <a:gd name="T88" fmla="*/ 303 w 359"/>
                <a:gd name="T89" fmla="*/ 263 h 271"/>
                <a:gd name="T90" fmla="*/ 328 w 359"/>
                <a:gd name="T91" fmla="*/ 261 h 271"/>
                <a:gd name="T92" fmla="*/ 348 w 359"/>
                <a:gd name="T93" fmla="*/ 239 h 271"/>
                <a:gd name="T94" fmla="*/ 288 w 359"/>
                <a:gd name="T95" fmla="*/ 189 h 271"/>
                <a:gd name="T96" fmla="*/ 244 w 359"/>
                <a:gd name="T97" fmla="*/ 170 h 271"/>
                <a:gd name="T98" fmla="*/ 348 w 359"/>
                <a:gd name="T99" fmla="*/ 118 h 271"/>
                <a:gd name="T100" fmla="*/ 359 w 359"/>
                <a:gd name="T101" fmla="*/ 95 h 271"/>
                <a:gd name="T102" fmla="*/ 336 w 359"/>
                <a:gd name="T103" fmla="*/ 69 h 271"/>
                <a:gd name="T104" fmla="*/ 277 w 359"/>
                <a:gd name="T105" fmla="*/ 87 h 271"/>
                <a:gd name="T106" fmla="*/ 183 w 359"/>
                <a:gd name="T107" fmla="*/ 119 h 271"/>
                <a:gd name="T108" fmla="*/ 186 w 359"/>
                <a:gd name="T109" fmla="*/ 105 h 271"/>
                <a:gd name="T110" fmla="*/ 195 w 359"/>
                <a:gd name="T111" fmla="*/ 4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271">
                  <a:moveTo>
                    <a:pt x="180" y="259"/>
                  </a:moveTo>
                  <a:cubicBezTo>
                    <a:pt x="176" y="259"/>
                    <a:pt x="172" y="259"/>
                    <a:pt x="168" y="257"/>
                  </a:cubicBezTo>
                  <a:cubicBezTo>
                    <a:pt x="155" y="251"/>
                    <a:pt x="141" y="245"/>
                    <a:pt x="128" y="237"/>
                  </a:cubicBezTo>
                  <a:cubicBezTo>
                    <a:pt x="108" y="225"/>
                    <a:pt x="90" y="210"/>
                    <a:pt x="67" y="203"/>
                  </a:cubicBezTo>
                  <a:cubicBezTo>
                    <a:pt x="62" y="201"/>
                    <a:pt x="58" y="198"/>
                    <a:pt x="53" y="196"/>
                  </a:cubicBezTo>
                  <a:cubicBezTo>
                    <a:pt x="53" y="195"/>
                    <a:pt x="53" y="194"/>
                    <a:pt x="54" y="193"/>
                  </a:cubicBezTo>
                  <a:cubicBezTo>
                    <a:pt x="83" y="194"/>
                    <a:pt x="112" y="197"/>
                    <a:pt x="140" y="206"/>
                  </a:cubicBezTo>
                  <a:cubicBezTo>
                    <a:pt x="152" y="209"/>
                    <a:pt x="163" y="215"/>
                    <a:pt x="174" y="222"/>
                  </a:cubicBezTo>
                  <a:cubicBezTo>
                    <a:pt x="187" y="229"/>
                    <a:pt x="192" y="241"/>
                    <a:pt x="197" y="255"/>
                  </a:cubicBezTo>
                  <a:cubicBezTo>
                    <a:pt x="191" y="258"/>
                    <a:pt x="185" y="259"/>
                    <a:pt x="180" y="259"/>
                  </a:cubicBezTo>
                  <a:moveTo>
                    <a:pt x="302" y="248"/>
                  </a:moveTo>
                  <a:cubicBezTo>
                    <a:pt x="269" y="248"/>
                    <a:pt x="239" y="234"/>
                    <a:pt x="211" y="220"/>
                  </a:cubicBezTo>
                  <a:cubicBezTo>
                    <a:pt x="188" y="208"/>
                    <a:pt x="164" y="198"/>
                    <a:pt x="140" y="191"/>
                  </a:cubicBezTo>
                  <a:cubicBezTo>
                    <a:pt x="130" y="188"/>
                    <a:pt x="120" y="185"/>
                    <a:pt x="109" y="182"/>
                  </a:cubicBezTo>
                  <a:cubicBezTo>
                    <a:pt x="106" y="181"/>
                    <a:pt x="103" y="180"/>
                    <a:pt x="100" y="180"/>
                  </a:cubicBezTo>
                  <a:cubicBezTo>
                    <a:pt x="85" y="178"/>
                    <a:pt x="69" y="176"/>
                    <a:pt x="53" y="173"/>
                  </a:cubicBezTo>
                  <a:cubicBezTo>
                    <a:pt x="53" y="173"/>
                    <a:pt x="53" y="171"/>
                    <a:pt x="52" y="170"/>
                  </a:cubicBezTo>
                  <a:cubicBezTo>
                    <a:pt x="62" y="166"/>
                    <a:pt x="73" y="164"/>
                    <a:pt x="84" y="164"/>
                  </a:cubicBezTo>
                  <a:cubicBezTo>
                    <a:pt x="86" y="164"/>
                    <a:pt x="89" y="164"/>
                    <a:pt x="91" y="164"/>
                  </a:cubicBezTo>
                  <a:cubicBezTo>
                    <a:pt x="103" y="165"/>
                    <a:pt x="115" y="166"/>
                    <a:pt x="128" y="166"/>
                  </a:cubicBezTo>
                  <a:cubicBezTo>
                    <a:pt x="129" y="166"/>
                    <a:pt x="130" y="166"/>
                    <a:pt x="131" y="166"/>
                  </a:cubicBezTo>
                  <a:cubicBezTo>
                    <a:pt x="132" y="166"/>
                    <a:pt x="132" y="166"/>
                    <a:pt x="133" y="166"/>
                  </a:cubicBezTo>
                  <a:cubicBezTo>
                    <a:pt x="160" y="166"/>
                    <a:pt x="185" y="173"/>
                    <a:pt x="211" y="179"/>
                  </a:cubicBezTo>
                  <a:cubicBezTo>
                    <a:pt x="219" y="181"/>
                    <a:pt x="227" y="183"/>
                    <a:pt x="236" y="186"/>
                  </a:cubicBezTo>
                  <a:cubicBezTo>
                    <a:pt x="264" y="193"/>
                    <a:pt x="292" y="203"/>
                    <a:pt x="318" y="217"/>
                  </a:cubicBezTo>
                  <a:cubicBezTo>
                    <a:pt x="325" y="221"/>
                    <a:pt x="332" y="226"/>
                    <a:pt x="333" y="237"/>
                  </a:cubicBezTo>
                  <a:cubicBezTo>
                    <a:pt x="325" y="244"/>
                    <a:pt x="316" y="247"/>
                    <a:pt x="306" y="248"/>
                  </a:cubicBezTo>
                  <a:cubicBezTo>
                    <a:pt x="305" y="248"/>
                    <a:pt x="303" y="248"/>
                    <a:pt x="302" y="248"/>
                  </a:cubicBezTo>
                  <a:moveTo>
                    <a:pt x="187" y="160"/>
                  </a:moveTo>
                  <a:cubicBezTo>
                    <a:pt x="162" y="158"/>
                    <a:pt x="139" y="155"/>
                    <a:pt x="114" y="153"/>
                  </a:cubicBezTo>
                  <a:cubicBezTo>
                    <a:pt x="117" y="152"/>
                    <a:pt x="118" y="150"/>
                    <a:pt x="119" y="150"/>
                  </a:cubicBezTo>
                  <a:cubicBezTo>
                    <a:pt x="147" y="142"/>
                    <a:pt x="174" y="134"/>
                    <a:pt x="202" y="126"/>
                  </a:cubicBezTo>
                  <a:cubicBezTo>
                    <a:pt x="232" y="116"/>
                    <a:pt x="262" y="105"/>
                    <a:pt x="292" y="95"/>
                  </a:cubicBezTo>
                  <a:cubicBezTo>
                    <a:pt x="307" y="91"/>
                    <a:pt x="322" y="85"/>
                    <a:pt x="340" y="85"/>
                  </a:cubicBezTo>
                  <a:cubicBezTo>
                    <a:pt x="340" y="85"/>
                    <a:pt x="341" y="85"/>
                    <a:pt x="342" y="85"/>
                  </a:cubicBezTo>
                  <a:cubicBezTo>
                    <a:pt x="342" y="86"/>
                    <a:pt x="342" y="87"/>
                    <a:pt x="341" y="89"/>
                  </a:cubicBezTo>
                  <a:cubicBezTo>
                    <a:pt x="341" y="89"/>
                    <a:pt x="341" y="90"/>
                    <a:pt x="341" y="91"/>
                  </a:cubicBezTo>
                  <a:cubicBezTo>
                    <a:pt x="341" y="91"/>
                    <a:pt x="341" y="92"/>
                    <a:pt x="341" y="92"/>
                  </a:cubicBezTo>
                  <a:cubicBezTo>
                    <a:pt x="340" y="95"/>
                    <a:pt x="340" y="98"/>
                    <a:pt x="339" y="101"/>
                  </a:cubicBezTo>
                  <a:cubicBezTo>
                    <a:pt x="331" y="118"/>
                    <a:pt x="318" y="130"/>
                    <a:pt x="301" y="138"/>
                  </a:cubicBezTo>
                  <a:cubicBezTo>
                    <a:pt x="294" y="141"/>
                    <a:pt x="285" y="142"/>
                    <a:pt x="278" y="146"/>
                  </a:cubicBezTo>
                  <a:cubicBezTo>
                    <a:pt x="264" y="154"/>
                    <a:pt x="248" y="157"/>
                    <a:pt x="233" y="157"/>
                  </a:cubicBezTo>
                  <a:cubicBezTo>
                    <a:pt x="223" y="157"/>
                    <a:pt x="214" y="156"/>
                    <a:pt x="204" y="154"/>
                  </a:cubicBezTo>
                  <a:cubicBezTo>
                    <a:pt x="202" y="154"/>
                    <a:pt x="200" y="154"/>
                    <a:pt x="199" y="154"/>
                  </a:cubicBezTo>
                  <a:cubicBezTo>
                    <a:pt x="193" y="154"/>
                    <a:pt x="189" y="156"/>
                    <a:pt x="187" y="160"/>
                  </a:cubicBezTo>
                  <a:moveTo>
                    <a:pt x="49" y="150"/>
                  </a:moveTo>
                  <a:cubicBezTo>
                    <a:pt x="49" y="148"/>
                    <a:pt x="48" y="147"/>
                    <a:pt x="48" y="145"/>
                  </a:cubicBezTo>
                  <a:cubicBezTo>
                    <a:pt x="51" y="144"/>
                    <a:pt x="55" y="142"/>
                    <a:pt x="58" y="140"/>
                  </a:cubicBezTo>
                  <a:cubicBezTo>
                    <a:pt x="63" y="138"/>
                    <a:pt x="69" y="137"/>
                    <a:pt x="73" y="134"/>
                  </a:cubicBezTo>
                  <a:cubicBezTo>
                    <a:pt x="86" y="127"/>
                    <a:pt x="99" y="119"/>
                    <a:pt x="111" y="111"/>
                  </a:cubicBezTo>
                  <a:cubicBezTo>
                    <a:pt x="127" y="99"/>
                    <a:pt x="141" y="85"/>
                    <a:pt x="144" y="66"/>
                  </a:cubicBezTo>
                  <a:cubicBezTo>
                    <a:pt x="145" y="62"/>
                    <a:pt x="145" y="58"/>
                    <a:pt x="144" y="53"/>
                  </a:cubicBezTo>
                  <a:cubicBezTo>
                    <a:pt x="144" y="47"/>
                    <a:pt x="143" y="41"/>
                    <a:pt x="141" y="35"/>
                  </a:cubicBezTo>
                  <a:cubicBezTo>
                    <a:pt x="139" y="31"/>
                    <a:pt x="139" y="28"/>
                    <a:pt x="139" y="25"/>
                  </a:cubicBezTo>
                  <a:cubicBezTo>
                    <a:pt x="139" y="23"/>
                    <a:pt x="140" y="21"/>
                    <a:pt x="142" y="20"/>
                  </a:cubicBezTo>
                  <a:cubicBezTo>
                    <a:pt x="145" y="19"/>
                    <a:pt x="148" y="18"/>
                    <a:pt x="152" y="18"/>
                  </a:cubicBezTo>
                  <a:cubicBezTo>
                    <a:pt x="153" y="18"/>
                    <a:pt x="155" y="18"/>
                    <a:pt x="157" y="18"/>
                  </a:cubicBezTo>
                  <a:cubicBezTo>
                    <a:pt x="167" y="21"/>
                    <a:pt x="182" y="41"/>
                    <a:pt x="182" y="52"/>
                  </a:cubicBezTo>
                  <a:cubicBezTo>
                    <a:pt x="183" y="59"/>
                    <a:pt x="182" y="66"/>
                    <a:pt x="181" y="73"/>
                  </a:cubicBezTo>
                  <a:cubicBezTo>
                    <a:pt x="177" y="102"/>
                    <a:pt x="160" y="122"/>
                    <a:pt x="128" y="132"/>
                  </a:cubicBezTo>
                  <a:cubicBezTo>
                    <a:pt x="103" y="140"/>
                    <a:pt x="76" y="144"/>
                    <a:pt x="49" y="15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4" y="0"/>
                  </a:cubicBezTo>
                  <a:cubicBezTo>
                    <a:pt x="141" y="0"/>
                    <a:pt x="138" y="1"/>
                    <a:pt x="136" y="3"/>
                  </a:cubicBezTo>
                  <a:cubicBezTo>
                    <a:pt x="129" y="7"/>
                    <a:pt x="125" y="14"/>
                    <a:pt x="124" y="22"/>
                  </a:cubicBezTo>
                  <a:cubicBezTo>
                    <a:pt x="124" y="27"/>
                    <a:pt x="124" y="33"/>
                    <a:pt x="127" y="39"/>
                  </a:cubicBezTo>
                  <a:cubicBezTo>
                    <a:pt x="131" y="48"/>
                    <a:pt x="133" y="56"/>
                    <a:pt x="132" y="64"/>
                  </a:cubicBezTo>
                  <a:cubicBezTo>
                    <a:pt x="130" y="73"/>
                    <a:pt x="126" y="81"/>
                    <a:pt x="117" y="89"/>
                  </a:cubicBezTo>
                  <a:cubicBezTo>
                    <a:pt x="101" y="104"/>
                    <a:pt x="84" y="117"/>
                    <a:pt x="62" y="124"/>
                  </a:cubicBezTo>
                  <a:cubicBezTo>
                    <a:pt x="52" y="127"/>
                    <a:pt x="42" y="132"/>
                    <a:pt x="30" y="132"/>
                  </a:cubicBezTo>
                  <a:cubicBezTo>
                    <a:pt x="29" y="132"/>
                    <a:pt x="27" y="132"/>
                    <a:pt x="25" y="131"/>
                  </a:cubicBezTo>
                  <a:cubicBezTo>
                    <a:pt x="20" y="114"/>
                    <a:pt x="18" y="109"/>
                    <a:pt x="13" y="109"/>
                  </a:cubicBezTo>
                  <a:cubicBezTo>
                    <a:pt x="11" y="109"/>
                    <a:pt x="9" y="110"/>
                    <a:pt x="5" y="112"/>
                  </a:cubicBezTo>
                  <a:cubicBezTo>
                    <a:pt x="7" y="121"/>
                    <a:pt x="6" y="130"/>
                    <a:pt x="5" y="139"/>
                  </a:cubicBezTo>
                  <a:cubicBezTo>
                    <a:pt x="4" y="145"/>
                    <a:pt x="3" y="152"/>
                    <a:pt x="2" y="158"/>
                  </a:cubicBezTo>
                  <a:cubicBezTo>
                    <a:pt x="2" y="158"/>
                    <a:pt x="2" y="159"/>
                    <a:pt x="2" y="159"/>
                  </a:cubicBezTo>
                  <a:cubicBezTo>
                    <a:pt x="0" y="174"/>
                    <a:pt x="2" y="189"/>
                    <a:pt x="2" y="204"/>
                  </a:cubicBezTo>
                  <a:cubicBezTo>
                    <a:pt x="3" y="206"/>
                    <a:pt x="6" y="208"/>
                    <a:pt x="9" y="212"/>
                  </a:cubicBezTo>
                  <a:cubicBezTo>
                    <a:pt x="15" y="205"/>
                    <a:pt x="20" y="203"/>
                    <a:pt x="26" y="203"/>
                  </a:cubicBezTo>
                  <a:cubicBezTo>
                    <a:pt x="32" y="203"/>
                    <a:pt x="38" y="205"/>
                    <a:pt x="44" y="208"/>
                  </a:cubicBezTo>
                  <a:cubicBezTo>
                    <a:pt x="49" y="210"/>
                    <a:pt x="54" y="212"/>
                    <a:pt x="59" y="214"/>
                  </a:cubicBezTo>
                  <a:cubicBezTo>
                    <a:pt x="81" y="220"/>
                    <a:pt x="99" y="234"/>
                    <a:pt x="117" y="246"/>
                  </a:cubicBezTo>
                  <a:cubicBezTo>
                    <a:pt x="130" y="255"/>
                    <a:pt x="144" y="265"/>
                    <a:pt x="159" y="269"/>
                  </a:cubicBezTo>
                  <a:cubicBezTo>
                    <a:pt x="164" y="271"/>
                    <a:pt x="170" y="271"/>
                    <a:pt x="176" y="271"/>
                  </a:cubicBezTo>
                  <a:cubicBezTo>
                    <a:pt x="184" y="271"/>
                    <a:pt x="193" y="270"/>
                    <a:pt x="201" y="269"/>
                  </a:cubicBezTo>
                  <a:cubicBezTo>
                    <a:pt x="207" y="269"/>
                    <a:pt x="210" y="263"/>
                    <a:pt x="211" y="257"/>
                  </a:cubicBezTo>
                  <a:cubicBezTo>
                    <a:pt x="212" y="253"/>
                    <a:pt x="211" y="250"/>
                    <a:pt x="210" y="247"/>
                  </a:cubicBezTo>
                  <a:cubicBezTo>
                    <a:pt x="209" y="243"/>
                    <a:pt x="206" y="239"/>
                    <a:pt x="203" y="232"/>
                  </a:cubicBezTo>
                  <a:cubicBezTo>
                    <a:pt x="209" y="234"/>
                    <a:pt x="212" y="235"/>
                    <a:pt x="214" y="236"/>
                  </a:cubicBezTo>
                  <a:cubicBezTo>
                    <a:pt x="242" y="250"/>
                    <a:pt x="271" y="260"/>
                    <a:pt x="303" y="263"/>
                  </a:cubicBezTo>
                  <a:cubicBezTo>
                    <a:pt x="304" y="263"/>
                    <a:pt x="305" y="263"/>
                    <a:pt x="307" y="263"/>
                  </a:cubicBezTo>
                  <a:cubicBezTo>
                    <a:pt x="314" y="263"/>
                    <a:pt x="321" y="262"/>
                    <a:pt x="328" y="261"/>
                  </a:cubicBezTo>
                  <a:cubicBezTo>
                    <a:pt x="339" y="259"/>
                    <a:pt x="346" y="251"/>
                    <a:pt x="347" y="240"/>
                  </a:cubicBezTo>
                  <a:cubicBezTo>
                    <a:pt x="347" y="240"/>
                    <a:pt x="348" y="239"/>
                    <a:pt x="348" y="239"/>
                  </a:cubicBezTo>
                  <a:cubicBezTo>
                    <a:pt x="349" y="227"/>
                    <a:pt x="347" y="217"/>
                    <a:pt x="336" y="211"/>
                  </a:cubicBezTo>
                  <a:cubicBezTo>
                    <a:pt x="320" y="204"/>
                    <a:pt x="304" y="196"/>
                    <a:pt x="288" y="189"/>
                  </a:cubicBezTo>
                  <a:cubicBezTo>
                    <a:pt x="272" y="183"/>
                    <a:pt x="255" y="179"/>
                    <a:pt x="237" y="174"/>
                  </a:cubicBezTo>
                  <a:cubicBezTo>
                    <a:pt x="240" y="172"/>
                    <a:pt x="242" y="170"/>
                    <a:pt x="244" y="170"/>
                  </a:cubicBezTo>
                  <a:cubicBezTo>
                    <a:pt x="273" y="168"/>
                    <a:pt x="299" y="153"/>
                    <a:pt x="324" y="141"/>
                  </a:cubicBezTo>
                  <a:cubicBezTo>
                    <a:pt x="334" y="137"/>
                    <a:pt x="343" y="129"/>
                    <a:pt x="348" y="118"/>
                  </a:cubicBezTo>
                  <a:cubicBezTo>
                    <a:pt x="349" y="113"/>
                    <a:pt x="353" y="110"/>
                    <a:pt x="355" y="105"/>
                  </a:cubicBezTo>
                  <a:cubicBezTo>
                    <a:pt x="357" y="102"/>
                    <a:pt x="358" y="99"/>
                    <a:pt x="359" y="95"/>
                  </a:cubicBezTo>
                  <a:cubicBezTo>
                    <a:pt x="359" y="94"/>
                    <a:pt x="359" y="93"/>
                    <a:pt x="359" y="92"/>
                  </a:cubicBezTo>
                  <a:cubicBezTo>
                    <a:pt x="358" y="77"/>
                    <a:pt x="350" y="69"/>
                    <a:pt x="336" y="69"/>
                  </a:cubicBezTo>
                  <a:cubicBezTo>
                    <a:pt x="334" y="69"/>
                    <a:pt x="331" y="69"/>
                    <a:pt x="328" y="69"/>
                  </a:cubicBezTo>
                  <a:cubicBezTo>
                    <a:pt x="310" y="72"/>
                    <a:pt x="294" y="81"/>
                    <a:pt x="277" y="87"/>
                  </a:cubicBezTo>
                  <a:cubicBezTo>
                    <a:pt x="246" y="98"/>
                    <a:pt x="215" y="108"/>
                    <a:pt x="184" y="119"/>
                  </a:cubicBezTo>
                  <a:cubicBezTo>
                    <a:pt x="184" y="119"/>
                    <a:pt x="184" y="119"/>
                    <a:pt x="183" y="119"/>
                  </a:cubicBezTo>
                  <a:cubicBezTo>
                    <a:pt x="183" y="119"/>
                    <a:pt x="181" y="118"/>
                    <a:pt x="179" y="118"/>
                  </a:cubicBezTo>
                  <a:cubicBezTo>
                    <a:pt x="182" y="113"/>
                    <a:pt x="184" y="109"/>
                    <a:pt x="186" y="105"/>
                  </a:cubicBezTo>
                  <a:cubicBezTo>
                    <a:pt x="191" y="96"/>
                    <a:pt x="193" y="87"/>
                    <a:pt x="194" y="78"/>
                  </a:cubicBezTo>
                  <a:cubicBezTo>
                    <a:pt x="196" y="68"/>
                    <a:pt x="196" y="57"/>
                    <a:pt x="195" y="47"/>
                  </a:cubicBezTo>
                  <a:cubicBezTo>
                    <a:pt x="195" y="24"/>
                    <a:pt x="168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7723188" y="3776663"/>
              <a:ext cx="330200" cy="314325"/>
            </a:xfrm>
            <a:custGeom>
              <a:avLst/>
              <a:gdLst>
                <a:gd name="T0" fmla="*/ 327 w 466"/>
                <a:gd name="T1" fmla="*/ 415 h 442"/>
                <a:gd name="T2" fmla="*/ 197 w 466"/>
                <a:gd name="T3" fmla="*/ 378 h 442"/>
                <a:gd name="T4" fmla="*/ 113 w 466"/>
                <a:gd name="T5" fmla="*/ 344 h 442"/>
                <a:gd name="T6" fmla="*/ 219 w 466"/>
                <a:gd name="T7" fmla="*/ 347 h 442"/>
                <a:gd name="T8" fmla="*/ 63 w 466"/>
                <a:gd name="T9" fmla="*/ 273 h 442"/>
                <a:gd name="T10" fmla="*/ 231 w 466"/>
                <a:gd name="T11" fmla="*/ 347 h 442"/>
                <a:gd name="T12" fmla="*/ 371 w 466"/>
                <a:gd name="T13" fmla="*/ 333 h 442"/>
                <a:gd name="T14" fmla="*/ 406 w 466"/>
                <a:gd name="T15" fmla="*/ 266 h 442"/>
                <a:gd name="T16" fmla="*/ 398 w 466"/>
                <a:gd name="T17" fmla="*/ 324 h 442"/>
                <a:gd name="T18" fmla="*/ 21 w 466"/>
                <a:gd name="T19" fmla="*/ 143 h 442"/>
                <a:gd name="T20" fmla="*/ 294 w 466"/>
                <a:gd name="T21" fmla="*/ 298 h 442"/>
                <a:gd name="T22" fmla="*/ 39 w 466"/>
                <a:gd name="T23" fmla="*/ 84 h 442"/>
                <a:gd name="T24" fmla="*/ 252 w 466"/>
                <a:gd name="T25" fmla="*/ 238 h 442"/>
                <a:gd name="T26" fmla="*/ 292 w 466"/>
                <a:gd name="T27" fmla="*/ 267 h 442"/>
                <a:gd name="T28" fmla="*/ 191 w 466"/>
                <a:gd name="T29" fmla="*/ 228 h 442"/>
                <a:gd name="T30" fmla="*/ 18 w 466"/>
                <a:gd name="T31" fmla="*/ 105 h 442"/>
                <a:gd name="T32" fmla="*/ 342 w 466"/>
                <a:gd name="T33" fmla="*/ 271 h 442"/>
                <a:gd name="T34" fmla="*/ 91 w 466"/>
                <a:gd name="T35" fmla="*/ 120 h 442"/>
                <a:gd name="T36" fmla="*/ 52 w 466"/>
                <a:gd name="T37" fmla="*/ 53 h 442"/>
                <a:gd name="T38" fmla="*/ 112 w 466"/>
                <a:gd name="T39" fmla="*/ 69 h 442"/>
                <a:gd name="T40" fmla="*/ 342 w 466"/>
                <a:gd name="T41" fmla="*/ 271 h 442"/>
                <a:gd name="T42" fmla="*/ 286 w 466"/>
                <a:gd name="T43" fmla="*/ 43 h 442"/>
                <a:gd name="T44" fmla="*/ 369 w 466"/>
                <a:gd name="T45" fmla="*/ 111 h 442"/>
                <a:gd name="T46" fmla="*/ 106 w 466"/>
                <a:gd name="T47" fmla="*/ 34 h 442"/>
                <a:gd name="T48" fmla="*/ 247 w 466"/>
                <a:gd name="T49" fmla="*/ 134 h 442"/>
                <a:gd name="T50" fmla="*/ 227 w 466"/>
                <a:gd name="T51" fmla="*/ 141 h 442"/>
                <a:gd name="T52" fmla="*/ 101 w 466"/>
                <a:gd name="T53" fmla="*/ 34 h 442"/>
                <a:gd name="T54" fmla="*/ 330 w 466"/>
                <a:gd name="T55" fmla="*/ 328 h 442"/>
                <a:gd name="T56" fmla="*/ 320 w 466"/>
                <a:gd name="T57" fmla="*/ 300 h 442"/>
                <a:gd name="T58" fmla="*/ 355 w 466"/>
                <a:gd name="T59" fmla="*/ 267 h 442"/>
                <a:gd name="T60" fmla="*/ 226 w 466"/>
                <a:gd name="T61" fmla="*/ 94 h 442"/>
                <a:gd name="T62" fmla="*/ 153 w 466"/>
                <a:gd name="T63" fmla="*/ 23 h 442"/>
                <a:gd name="T64" fmla="*/ 254 w 466"/>
                <a:gd name="T65" fmla="*/ 90 h 442"/>
                <a:gd name="T66" fmla="*/ 364 w 466"/>
                <a:gd name="T67" fmla="*/ 224 h 442"/>
                <a:gd name="T68" fmla="*/ 381 w 466"/>
                <a:gd name="T69" fmla="*/ 240 h 442"/>
                <a:gd name="T70" fmla="*/ 387 w 466"/>
                <a:gd name="T71" fmla="*/ 215 h 442"/>
                <a:gd name="T72" fmla="*/ 398 w 466"/>
                <a:gd name="T73" fmla="*/ 196 h 442"/>
                <a:gd name="T74" fmla="*/ 383 w 466"/>
                <a:gd name="T75" fmla="*/ 269 h 442"/>
                <a:gd name="T76" fmla="*/ 339 w 466"/>
                <a:gd name="T77" fmla="*/ 352 h 442"/>
                <a:gd name="T78" fmla="*/ 297 w 466"/>
                <a:gd name="T79" fmla="*/ 364 h 442"/>
                <a:gd name="T80" fmla="*/ 163 w 466"/>
                <a:gd name="T81" fmla="*/ 294 h 442"/>
                <a:gd name="T82" fmla="*/ 35 w 466"/>
                <a:gd name="T83" fmla="*/ 188 h 442"/>
                <a:gd name="T84" fmla="*/ 258 w 466"/>
                <a:gd name="T85" fmla="*/ 310 h 442"/>
                <a:gd name="T86" fmla="*/ 373 w 466"/>
                <a:gd name="T87" fmla="*/ 210 h 442"/>
                <a:gd name="T88" fmla="*/ 231 w 466"/>
                <a:gd name="T89" fmla="*/ 52 h 442"/>
                <a:gd name="T90" fmla="*/ 222 w 466"/>
                <a:gd name="T91" fmla="*/ 15 h 442"/>
                <a:gd name="T92" fmla="*/ 363 w 466"/>
                <a:gd name="T93" fmla="*/ 171 h 442"/>
                <a:gd name="T94" fmla="*/ 373 w 466"/>
                <a:gd name="T95" fmla="*/ 210 h 442"/>
                <a:gd name="T96" fmla="*/ 191 w 466"/>
                <a:gd name="T97" fmla="*/ 10 h 442"/>
                <a:gd name="T98" fmla="*/ 146 w 466"/>
                <a:gd name="T99" fmla="*/ 12 h 442"/>
                <a:gd name="T100" fmla="*/ 59 w 466"/>
                <a:gd name="T101" fmla="*/ 34 h 442"/>
                <a:gd name="T102" fmla="*/ 17 w 466"/>
                <a:gd name="T103" fmla="*/ 189 h 442"/>
                <a:gd name="T104" fmla="*/ 123 w 466"/>
                <a:gd name="T105" fmla="*/ 365 h 442"/>
                <a:gd name="T106" fmla="*/ 249 w 466"/>
                <a:gd name="T107" fmla="*/ 394 h 442"/>
                <a:gd name="T108" fmla="*/ 308 w 466"/>
                <a:gd name="T109" fmla="*/ 441 h 442"/>
                <a:gd name="T110" fmla="*/ 341 w 466"/>
                <a:gd name="T111" fmla="*/ 419 h 442"/>
                <a:gd name="T112" fmla="*/ 350 w 466"/>
                <a:gd name="T113" fmla="*/ 375 h 442"/>
                <a:gd name="T114" fmla="*/ 422 w 466"/>
                <a:gd name="T115" fmla="*/ 324 h 442"/>
                <a:gd name="T116" fmla="*/ 427 w 466"/>
                <a:gd name="T117" fmla="*/ 246 h 442"/>
                <a:gd name="T118" fmla="*/ 462 w 466"/>
                <a:gd name="T119" fmla="*/ 213 h 442"/>
                <a:gd name="T120" fmla="*/ 412 w 466"/>
                <a:gd name="T121" fmla="*/ 180 h 442"/>
                <a:gd name="T122" fmla="*/ 407 w 466"/>
                <a:gd name="T123" fmla="*/ 141 h 442"/>
                <a:gd name="T124" fmla="*/ 244 w 466"/>
                <a:gd name="T125" fmla="*/ 1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6" h="442">
                  <a:moveTo>
                    <a:pt x="317" y="418"/>
                  </a:moveTo>
                  <a:cubicBezTo>
                    <a:pt x="303" y="389"/>
                    <a:pt x="303" y="389"/>
                    <a:pt x="303" y="389"/>
                  </a:cubicBezTo>
                  <a:cubicBezTo>
                    <a:pt x="326" y="384"/>
                    <a:pt x="326" y="384"/>
                    <a:pt x="326" y="384"/>
                  </a:cubicBezTo>
                  <a:cubicBezTo>
                    <a:pt x="327" y="415"/>
                    <a:pt x="327" y="415"/>
                    <a:pt x="327" y="415"/>
                  </a:cubicBezTo>
                  <a:cubicBezTo>
                    <a:pt x="317" y="418"/>
                    <a:pt x="317" y="418"/>
                    <a:pt x="317" y="418"/>
                  </a:cubicBezTo>
                  <a:moveTo>
                    <a:pt x="225" y="379"/>
                  </a:moveTo>
                  <a:cubicBezTo>
                    <a:pt x="218" y="379"/>
                    <a:pt x="211" y="379"/>
                    <a:pt x="204" y="378"/>
                  </a:cubicBezTo>
                  <a:cubicBezTo>
                    <a:pt x="197" y="378"/>
                    <a:pt x="197" y="378"/>
                    <a:pt x="197" y="378"/>
                  </a:cubicBezTo>
                  <a:cubicBezTo>
                    <a:pt x="191" y="378"/>
                    <a:pt x="185" y="377"/>
                    <a:pt x="179" y="377"/>
                  </a:cubicBezTo>
                  <a:cubicBezTo>
                    <a:pt x="172" y="376"/>
                    <a:pt x="165" y="375"/>
                    <a:pt x="159" y="375"/>
                  </a:cubicBezTo>
                  <a:cubicBezTo>
                    <a:pt x="140" y="374"/>
                    <a:pt x="129" y="363"/>
                    <a:pt x="118" y="349"/>
                  </a:cubicBezTo>
                  <a:cubicBezTo>
                    <a:pt x="113" y="344"/>
                    <a:pt x="113" y="344"/>
                    <a:pt x="113" y="344"/>
                  </a:cubicBezTo>
                  <a:cubicBezTo>
                    <a:pt x="276" y="368"/>
                    <a:pt x="276" y="368"/>
                    <a:pt x="276" y="368"/>
                  </a:cubicBezTo>
                  <a:cubicBezTo>
                    <a:pt x="267" y="372"/>
                    <a:pt x="267" y="372"/>
                    <a:pt x="267" y="372"/>
                  </a:cubicBezTo>
                  <a:cubicBezTo>
                    <a:pt x="253" y="378"/>
                    <a:pt x="239" y="379"/>
                    <a:pt x="225" y="379"/>
                  </a:cubicBezTo>
                  <a:moveTo>
                    <a:pt x="219" y="347"/>
                  </a:moveTo>
                  <a:cubicBezTo>
                    <a:pt x="216" y="347"/>
                    <a:pt x="213" y="347"/>
                    <a:pt x="210" y="347"/>
                  </a:cubicBezTo>
                  <a:cubicBezTo>
                    <a:pt x="197" y="345"/>
                    <a:pt x="183" y="342"/>
                    <a:pt x="170" y="340"/>
                  </a:cubicBezTo>
                  <a:cubicBezTo>
                    <a:pt x="161" y="338"/>
                    <a:pt x="153" y="337"/>
                    <a:pt x="144" y="335"/>
                  </a:cubicBezTo>
                  <a:cubicBezTo>
                    <a:pt x="111" y="330"/>
                    <a:pt x="86" y="311"/>
                    <a:pt x="63" y="273"/>
                  </a:cubicBezTo>
                  <a:cubicBezTo>
                    <a:pt x="58" y="266"/>
                    <a:pt x="58" y="266"/>
                    <a:pt x="58" y="266"/>
                  </a:cubicBezTo>
                  <a:cubicBezTo>
                    <a:pt x="235" y="339"/>
                    <a:pt x="235" y="339"/>
                    <a:pt x="235" y="339"/>
                  </a:cubicBezTo>
                  <a:cubicBezTo>
                    <a:pt x="233" y="347"/>
                    <a:pt x="233" y="347"/>
                    <a:pt x="233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31" y="347"/>
                    <a:pt x="231" y="347"/>
                    <a:pt x="230" y="347"/>
                  </a:cubicBezTo>
                  <a:cubicBezTo>
                    <a:pt x="229" y="347"/>
                    <a:pt x="227" y="347"/>
                    <a:pt x="225" y="347"/>
                  </a:cubicBezTo>
                  <a:cubicBezTo>
                    <a:pt x="223" y="347"/>
                    <a:pt x="221" y="347"/>
                    <a:pt x="219" y="347"/>
                  </a:cubicBezTo>
                  <a:moveTo>
                    <a:pt x="371" y="333"/>
                  </a:moveTo>
                  <a:cubicBezTo>
                    <a:pt x="370" y="329"/>
                    <a:pt x="370" y="329"/>
                    <a:pt x="370" y="329"/>
                  </a:cubicBezTo>
                  <a:cubicBezTo>
                    <a:pt x="370" y="319"/>
                    <a:pt x="373" y="309"/>
                    <a:pt x="379" y="300"/>
                  </a:cubicBezTo>
                  <a:cubicBezTo>
                    <a:pt x="383" y="292"/>
                    <a:pt x="389" y="286"/>
                    <a:pt x="395" y="279"/>
                  </a:cubicBezTo>
                  <a:cubicBezTo>
                    <a:pt x="399" y="275"/>
                    <a:pt x="403" y="271"/>
                    <a:pt x="406" y="266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1" y="267"/>
                    <a:pt x="411" y="267"/>
                    <a:pt x="411" y="267"/>
                  </a:cubicBezTo>
                  <a:cubicBezTo>
                    <a:pt x="416" y="290"/>
                    <a:pt x="416" y="303"/>
                    <a:pt x="410" y="312"/>
                  </a:cubicBezTo>
                  <a:cubicBezTo>
                    <a:pt x="407" y="317"/>
                    <a:pt x="403" y="320"/>
                    <a:pt x="398" y="324"/>
                  </a:cubicBezTo>
                  <a:cubicBezTo>
                    <a:pt x="392" y="327"/>
                    <a:pt x="384" y="329"/>
                    <a:pt x="374" y="332"/>
                  </a:cubicBezTo>
                  <a:cubicBezTo>
                    <a:pt x="371" y="333"/>
                    <a:pt x="371" y="333"/>
                    <a:pt x="371" y="333"/>
                  </a:cubicBezTo>
                  <a:moveTo>
                    <a:pt x="284" y="299"/>
                  </a:moveTo>
                  <a:cubicBezTo>
                    <a:pt x="204" y="299"/>
                    <a:pt x="48" y="208"/>
                    <a:pt x="21" y="143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107" y="206"/>
                    <a:pt x="195" y="249"/>
                    <a:pt x="294" y="293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294" y="298"/>
                    <a:pt x="294" y="298"/>
                    <a:pt x="294" y="298"/>
                  </a:cubicBezTo>
                  <a:cubicBezTo>
                    <a:pt x="291" y="299"/>
                    <a:pt x="287" y="299"/>
                    <a:pt x="284" y="299"/>
                  </a:cubicBezTo>
                  <a:moveTo>
                    <a:pt x="34" y="100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40" y="84"/>
                    <a:pt x="40" y="84"/>
                  </a:cubicBezTo>
                  <a:cubicBezTo>
                    <a:pt x="42" y="84"/>
                    <a:pt x="44" y="85"/>
                    <a:pt x="45" y="86"/>
                  </a:cubicBezTo>
                  <a:cubicBezTo>
                    <a:pt x="69" y="115"/>
                    <a:pt x="93" y="136"/>
                    <a:pt x="118" y="152"/>
                  </a:cubicBezTo>
                  <a:cubicBezTo>
                    <a:pt x="163" y="181"/>
                    <a:pt x="207" y="209"/>
                    <a:pt x="252" y="238"/>
                  </a:cubicBezTo>
                  <a:cubicBezTo>
                    <a:pt x="270" y="250"/>
                    <a:pt x="270" y="250"/>
                    <a:pt x="270" y="250"/>
                  </a:cubicBezTo>
                  <a:cubicBezTo>
                    <a:pt x="274" y="252"/>
                    <a:pt x="277" y="255"/>
                    <a:pt x="280" y="257"/>
                  </a:cubicBezTo>
                  <a:cubicBezTo>
                    <a:pt x="282" y="259"/>
                    <a:pt x="283" y="260"/>
                    <a:pt x="285" y="261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83" y="266"/>
                    <a:pt x="283" y="266"/>
                    <a:pt x="283" y="266"/>
                  </a:cubicBezTo>
                  <a:cubicBezTo>
                    <a:pt x="257" y="263"/>
                    <a:pt x="235" y="252"/>
                    <a:pt x="214" y="240"/>
                  </a:cubicBezTo>
                  <a:cubicBezTo>
                    <a:pt x="210" y="238"/>
                    <a:pt x="207" y="237"/>
                    <a:pt x="203" y="235"/>
                  </a:cubicBezTo>
                  <a:cubicBezTo>
                    <a:pt x="199" y="233"/>
                    <a:pt x="195" y="230"/>
                    <a:pt x="191" y="228"/>
                  </a:cubicBezTo>
                  <a:cubicBezTo>
                    <a:pt x="186" y="225"/>
                    <a:pt x="180" y="222"/>
                    <a:pt x="174" y="219"/>
                  </a:cubicBezTo>
                  <a:cubicBezTo>
                    <a:pt x="114" y="191"/>
                    <a:pt x="70" y="162"/>
                    <a:pt x="35" y="127"/>
                  </a:cubicBezTo>
                  <a:cubicBezTo>
                    <a:pt x="30" y="123"/>
                    <a:pt x="27" y="117"/>
                    <a:pt x="23" y="112"/>
                  </a:cubicBezTo>
                  <a:cubicBezTo>
                    <a:pt x="22" y="110"/>
                    <a:pt x="20" y="108"/>
                    <a:pt x="18" y="105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4" y="100"/>
                    <a:pt x="34" y="100"/>
                    <a:pt x="34" y="100"/>
                  </a:cubicBezTo>
                  <a:moveTo>
                    <a:pt x="342" y="271"/>
                  </a:moveTo>
                  <a:cubicBezTo>
                    <a:pt x="336" y="269"/>
                    <a:pt x="330" y="266"/>
                    <a:pt x="324" y="264"/>
                  </a:cubicBezTo>
                  <a:cubicBezTo>
                    <a:pt x="312" y="258"/>
                    <a:pt x="299" y="253"/>
                    <a:pt x="287" y="246"/>
                  </a:cubicBezTo>
                  <a:cubicBezTo>
                    <a:pt x="269" y="235"/>
                    <a:pt x="251" y="224"/>
                    <a:pt x="234" y="214"/>
                  </a:cubicBezTo>
                  <a:cubicBezTo>
                    <a:pt x="185" y="185"/>
                    <a:pt x="135" y="156"/>
                    <a:pt x="91" y="120"/>
                  </a:cubicBezTo>
                  <a:cubicBezTo>
                    <a:pt x="72" y="104"/>
                    <a:pt x="54" y="89"/>
                    <a:pt x="40" y="6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4" y="60"/>
                    <a:pt x="48" y="56"/>
                    <a:pt x="52" y="53"/>
                  </a:cubicBezTo>
                  <a:cubicBezTo>
                    <a:pt x="56" y="51"/>
                    <a:pt x="59" y="50"/>
                    <a:pt x="63" y="50"/>
                  </a:cubicBezTo>
                  <a:cubicBezTo>
                    <a:pt x="66" y="50"/>
                    <a:pt x="69" y="51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87" y="57"/>
                    <a:pt x="100" y="62"/>
                    <a:pt x="112" y="69"/>
                  </a:cubicBezTo>
                  <a:cubicBezTo>
                    <a:pt x="149" y="92"/>
                    <a:pt x="185" y="120"/>
                    <a:pt x="226" y="158"/>
                  </a:cubicBezTo>
                  <a:cubicBezTo>
                    <a:pt x="242" y="173"/>
                    <a:pt x="258" y="187"/>
                    <a:pt x="274" y="201"/>
                  </a:cubicBezTo>
                  <a:cubicBezTo>
                    <a:pt x="297" y="222"/>
                    <a:pt x="322" y="244"/>
                    <a:pt x="345" y="267"/>
                  </a:cubicBezTo>
                  <a:cubicBezTo>
                    <a:pt x="342" y="271"/>
                    <a:pt x="342" y="271"/>
                    <a:pt x="342" y="271"/>
                  </a:cubicBezTo>
                  <a:moveTo>
                    <a:pt x="397" y="189"/>
                  </a:moveTo>
                  <a:cubicBezTo>
                    <a:pt x="281" y="48"/>
                    <a:pt x="281" y="48"/>
                    <a:pt x="281" y="48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88" y="44"/>
                    <a:pt x="290" y="45"/>
                    <a:pt x="291" y="46"/>
                  </a:cubicBezTo>
                  <a:cubicBezTo>
                    <a:pt x="295" y="48"/>
                    <a:pt x="299" y="50"/>
                    <a:pt x="303" y="53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33" y="79"/>
                    <a:pt x="352" y="95"/>
                    <a:pt x="369" y="111"/>
                  </a:cubicBezTo>
                  <a:cubicBezTo>
                    <a:pt x="389" y="131"/>
                    <a:pt x="399" y="155"/>
                    <a:pt x="397" y="182"/>
                  </a:cubicBezTo>
                  <a:cubicBezTo>
                    <a:pt x="397" y="189"/>
                    <a:pt x="397" y="189"/>
                    <a:pt x="397" y="189"/>
                  </a:cubicBezTo>
                  <a:moveTo>
                    <a:pt x="102" y="34"/>
                  </a:moveTo>
                  <a:cubicBezTo>
                    <a:pt x="103" y="34"/>
                    <a:pt x="105" y="34"/>
                    <a:pt x="106" y="34"/>
                  </a:cubicBezTo>
                  <a:cubicBezTo>
                    <a:pt x="108" y="34"/>
                    <a:pt x="110" y="34"/>
                    <a:pt x="111" y="34"/>
                  </a:cubicBezTo>
                  <a:cubicBezTo>
                    <a:pt x="114" y="34"/>
                    <a:pt x="116" y="34"/>
                    <a:pt x="119" y="35"/>
                  </a:cubicBezTo>
                  <a:cubicBezTo>
                    <a:pt x="138" y="44"/>
                    <a:pt x="153" y="53"/>
                    <a:pt x="167" y="61"/>
                  </a:cubicBezTo>
                  <a:cubicBezTo>
                    <a:pt x="198" y="81"/>
                    <a:pt x="223" y="108"/>
                    <a:pt x="247" y="134"/>
                  </a:cubicBezTo>
                  <a:cubicBezTo>
                    <a:pt x="256" y="143"/>
                    <a:pt x="265" y="153"/>
                    <a:pt x="275" y="163"/>
                  </a:cubicBezTo>
                  <a:cubicBezTo>
                    <a:pt x="288" y="176"/>
                    <a:pt x="300" y="189"/>
                    <a:pt x="311" y="203"/>
                  </a:cubicBezTo>
                  <a:cubicBezTo>
                    <a:pt x="307" y="206"/>
                    <a:pt x="307" y="206"/>
                    <a:pt x="307" y="206"/>
                  </a:cubicBezTo>
                  <a:cubicBezTo>
                    <a:pt x="279" y="186"/>
                    <a:pt x="253" y="163"/>
                    <a:pt x="227" y="141"/>
                  </a:cubicBezTo>
                  <a:cubicBezTo>
                    <a:pt x="187" y="107"/>
                    <a:pt x="146" y="71"/>
                    <a:pt x="98" y="4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2" y="34"/>
                    <a:pt x="102" y="34"/>
                  </a:cubicBezTo>
                  <a:moveTo>
                    <a:pt x="324" y="329"/>
                  </a:moveTo>
                  <a:cubicBezTo>
                    <a:pt x="325" y="329"/>
                    <a:pt x="326" y="328"/>
                    <a:pt x="328" y="328"/>
                  </a:cubicBezTo>
                  <a:cubicBezTo>
                    <a:pt x="329" y="328"/>
                    <a:pt x="329" y="328"/>
                    <a:pt x="330" y="328"/>
                  </a:cubicBezTo>
                  <a:cubicBezTo>
                    <a:pt x="331" y="326"/>
                    <a:pt x="331" y="326"/>
                    <a:pt x="331" y="326"/>
                  </a:cubicBezTo>
                  <a:cubicBezTo>
                    <a:pt x="306" y="303"/>
                    <a:pt x="306" y="303"/>
                    <a:pt x="306" y="303"/>
                  </a:cubicBezTo>
                  <a:cubicBezTo>
                    <a:pt x="311" y="302"/>
                    <a:pt x="311" y="302"/>
                    <a:pt x="311" y="302"/>
                  </a:cubicBezTo>
                  <a:cubicBezTo>
                    <a:pt x="314" y="301"/>
                    <a:pt x="317" y="301"/>
                    <a:pt x="320" y="300"/>
                  </a:cubicBezTo>
                  <a:cubicBezTo>
                    <a:pt x="326" y="299"/>
                    <a:pt x="332" y="297"/>
                    <a:pt x="338" y="295"/>
                  </a:cubicBezTo>
                  <a:cubicBezTo>
                    <a:pt x="339" y="295"/>
                    <a:pt x="341" y="294"/>
                    <a:pt x="343" y="293"/>
                  </a:cubicBezTo>
                  <a:cubicBezTo>
                    <a:pt x="347" y="291"/>
                    <a:pt x="350" y="289"/>
                    <a:pt x="351" y="287"/>
                  </a:cubicBezTo>
                  <a:cubicBezTo>
                    <a:pt x="349" y="280"/>
                    <a:pt x="352" y="273"/>
                    <a:pt x="355" y="267"/>
                  </a:cubicBezTo>
                  <a:cubicBezTo>
                    <a:pt x="357" y="261"/>
                    <a:pt x="360" y="255"/>
                    <a:pt x="358" y="247"/>
                  </a:cubicBezTo>
                  <a:cubicBezTo>
                    <a:pt x="354" y="227"/>
                    <a:pt x="344" y="214"/>
                    <a:pt x="329" y="200"/>
                  </a:cubicBezTo>
                  <a:cubicBezTo>
                    <a:pt x="315" y="185"/>
                    <a:pt x="300" y="170"/>
                    <a:pt x="286" y="155"/>
                  </a:cubicBezTo>
                  <a:cubicBezTo>
                    <a:pt x="266" y="135"/>
                    <a:pt x="246" y="114"/>
                    <a:pt x="226" y="94"/>
                  </a:cubicBezTo>
                  <a:cubicBezTo>
                    <a:pt x="213" y="81"/>
                    <a:pt x="199" y="70"/>
                    <a:pt x="185" y="58"/>
                  </a:cubicBezTo>
                  <a:cubicBezTo>
                    <a:pt x="178" y="53"/>
                    <a:pt x="171" y="48"/>
                    <a:pt x="164" y="42"/>
                  </a:cubicBezTo>
                  <a:cubicBezTo>
                    <a:pt x="161" y="39"/>
                    <a:pt x="156" y="35"/>
                    <a:pt x="155" y="28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5"/>
                    <a:pt x="160" y="25"/>
                    <a:pt x="161" y="25"/>
                  </a:cubicBezTo>
                  <a:cubicBezTo>
                    <a:pt x="164" y="26"/>
                    <a:pt x="166" y="27"/>
                    <a:pt x="169" y="28"/>
                  </a:cubicBezTo>
                  <a:cubicBezTo>
                    <a:pt x="205" y="47"/>
                    <a:pt x="232" y="66"/>
                    <a:pt x="254" y="90"/>
                  </a:cubicBezTo>
                  <a:cubicBezTo>
                    <a:pt x="260" y="97"/>
                    <a:pt x="267" y="104"/>
                    <a:pt x="274" y="111"/>
                  </a:cubicBezTo>
                  <a:cubicBezTo>
                    <a:pt x="284" y="120"/>
                    <a:pt x="295" y="130"/>
                    <a:pt x="304" y="141"/>
                  </a:cubicBezTo>
                  <a:cubicBezTo>
                    <a:pt x="319" y="160"/>
                    <a:pt x="333" y="180"/>
                    <a:pt x="347" y="200"/>
                  </a:cubicBezTo>
                  <a:cubicBezTo>
                    <a:pt x="353" y="208"/>
                    <a:pt x="358" y="216"/>
                    <a:pt x="364" y="224"/>
                  </a:cubicBezTo>
                  <a:cubicBezTo>
                    <a:pt x="365" y="226"/>
                    <a:pt x="367" y="227"/>
                    <a:pt x="368" y="229"/>
                  </a:cubicBezTo>
                  <a:cubicBezTo>
                    <a:pt x="370" y="232"/>
                    <a:pt x="371" y="235"/>
                    <a:pt x="374" y="237"/>
                  </a:cubicBezTo>
                  <a:cubicBezTo>
                    <a:pt x="375" y="239"/>
                    <a:pt x="378" y="240"/>
                    <a:pt x="380" y="240"/>
                  </a:cubicBezTo>
                  <a:cubicBezTo>
                    <a:pt x="381" y="240"/>
                    <a:pt x="381" y="240"/>
                    <a:pt x="381" y="240"/>
                  </a:cubicBezTo>
                  <a:cubicBezTo>
                    <a:pt x="382" y="239"/>
                    <a:pt x="384" y="237"/>
                    <a:pt x="385" y="236"/>
                  </a:cubicBezTo>
                  <a:cubicBezTo>
                    <a:pt x="385" y="235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2" y="226"/>
                    <a:pt x="385" y="220"/>
                    <a:pt x="387" y="215"/>
                  </a:cubicBezTo>
                  <a:cubicBezTo>
                    <a:pt x="388" y="213"/>
                    <a:pt x="390" y="212"/>
                    <a:pt x="391" y="210"/>
                  </a:cubicBezTo>
                  <a:cubicBezTo>
                    <a:pt x="392" y="208"/>
                    <a:pt x="393" y="207"/>
                    <a:pt x="394" y="205"/>
                  </a:cubicBezTo>
                  <a:cubicBezTo>
                    <a:pt x="395" y="204"/>
                    <a:pt x="395" y="203"/>
                    <a:pt x="396" y="202"/>
                  </a:cubicBezTo>
                  <a:cubicBezTo>
                    <a:pt x="398" y="196"/>
                    <a:pt x="398" y="196"/>
                    <a:pt x="398" y="196"/>
                  </a:cubicBezTo>
                  <a:cubicBezTo>
                    <a:pt x="401" y="202"/>
                    <a:pt x="401" y="202"/>
                    <a:pt x="401" y="202"/>
                  </a:cubicBezTo>
                  <a:cubicBezTo>
                    <a:pt x="408" y="218"/>
                    <a:pt x="408" y="230"/>
                    <a:pt x="401" y="243"/>
                  </a:cubicBezTo>
                  <a:cubicBezTo>
                    <a:pt x="399" y="245"/>
                    <a:pt x="398" y="247"/>
                    <a:pt x="396" y="250"/>
                  </a:cubicBezTo>
                  <a:cubicBezTo>
                    <a:pt x="392" y="255"/>
                    <a:pt x="387" y="262"/>
                    <a:pt x="383" y="269"/>
                  </a:cubicBezTo>
                  <a:cubicBezTo>
                    <a:pt x="378" y="277"/>
                    <a:pt x="373" y="286"/>
                    <a:pt x="369" y="295"/>
                  </a:cubicBezTo>
                  <a:cubicBezTo>
                    <a:pt x="366" y="300"/>
                    <a:pt x="363" y="306"/>
                    <a:pt x="360" y="312"/>
                  </a:cubicBezTo>
                  <a:cubicBezTo>
                    <a:pt x="356" y="319"/>
                    <a:pt x="352" y="326"/>
                    <a:pt x="349" y="333"/>
                  </a:cubicBezTo>
                  <a:cubicBezTo>
                    <a:pt x="345" y="339"/>
                    <a:pt x="342" y="346"/>
                    <a:pt x="339" y="352"/>
                  </a:cubicBezTo>
                  <a:cubicBezTo>
                    <a:pt x="338" y="354"/>
                    <a:pt x="337" y="355"/>
                    <a:pt x="337" y="356"/>
                  </a:cubicBezTo>
                  <a:cubicBezTo>
                    <a:pt x="333" y="362"/>
                    <a:pt x="330" y="366"/>
                    <a:pt x="326" y="368"/>
                  </a:cubicBezTo>
                  <a:cubicBezTo>
                    <a:pt x="323" y="369"/>
                    <a:pt x="321" y="370"/>
                    <a:pt x="318" y="370"/>
                  </a:cubicBezTo>
                  <a:cubicBezTo>
                    <a:pt x="312" y="370"/>
                    <a:pt x="305" y="368"/>
                    <a:pt x="297" y="364"/>
                  </a:cubicBezTo>
                  <a:cubicBezTo>
                    <a:pt x="295" y="363"/>
                    <a:pt x="295" y="363"/>
                    <a:pt x="295" y="363"/>
                  </a:cubicBezTo>
                  <a:cubicBezTo>
                    <a:pt x="306" y="335"/>
                    <a:pt x="306" y="335"/>
                    <a:pt x="306" y="335"/>
                  </a:cubicBezTo>
                  <a:cubicBezTo>
                    <a:pt x="269" y="332"/>
                    <a:pt x="234" y="323"/>
                    <a:pt x="193" y="306"/>
                  </a:cubicBezTo>
                  <a:cubicBezTo>
                    <a:pt x="183" y="302"/>
                    <a:pt x="173" y="298"/>
                    <a:pt x="163" y="294"/>
                  </a:cubicBezTo>
                  <a:cubicBezTo>
                    <a:pt x="136" y="283"/>
                    <a:pt x="108" y="271"/>
                    <a:pt x="81" y="259"/>
                  </a:cubicBezTo>
                  <a:cubicBezTo>
                    <a:pt x="66" y="252"/>
                    <a:pt x="52" y="242"/>
                    <a:pt x="39" y="231"/>
                  </a:cubicBezTo>
                  <a:cubicBezTo>
                    <a:pt x="30" y="224"/>
                    <a:pt x="22" y="212"/>
                    <a:pt x="34" y="191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43" y="194"/>
                    <a:pt x="48" y="198"/>
                    <a:pt x="53" y="202"/>
                  </a:cubicBezTo>
                  <a:cubicBezTo>
                    <a:pt x="64" y="210"/>
                    <a:pt x="74" y="219"/>
                    <a:pt x="85" y="227"/>
                  </a:cubicBezTo>
                  <a:cubicBezTo>
                    <a:pt x="131" y="268"/>
                    <a:pt x="188" y="295"/>
                    <a:pt x="258" y="310"/>
                  </a:cubicBezTo>
                  <a:cubicBezTo>
                    <a:pt x="272" y="313"/>
                    <a:pt x="285" y="317"/>
                    <a:pt x="298" y="321"/>
                  </a:cubicBezTo>
                  <a:cubicBezTo>
                    <a:pt x="306" y="324"/>
                    <a:pt x="314" y="326"/>
                    <a:pt x="322" y="328"/>
                  </a:cubicBezTo>
                  <a:cubicBezTo>
                    <a:pt x="322" y="329"/>
                    <a:pt x="323" y="329"/>
                    <a:pt x="324" y="329"/>
                  </a:cubicBezTo>
                  <a:moveTo>
                    <a:pt x="373" y="210"/>
                  </a:moveTo>
                  <a:cubicBezTo>
                    <a:pt x="371" y="208"/>
                    <a:pt x="371" y="208"/>
                    <a:pt x="371" y="208"/>
                  </a:cubicBezTo>
                  <a:cubicBezTo>
                    <a:pt x="363" y="198"/>
                    <a:pt x="355" y="188"/>
                    <a:pt x="347" y="178"/>
                  </a:cubicBezTo>
                  <a:cubicBezTo>
                    <a:pt x="330" y="156"/>
                    <a:pt x="312" y="133"/>
                    <a:pt x="292" y="112"/>
                  </a:cubicBezTo>
                  <a:cubicBezTo>
                    <a:pt x="273" y="91"/>
                    <a:pt x="253" y="72"/>
                    <a:pt x="231" y="52"/>
                  </a:cubicBezTo>
                  <a:cubicBezTo>
                    <a:pt x="222" y="43"/>
                    <a:pt x="212" y="34"/>
                    <a:pt x="203" y="25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17"/>
                    <a:pt x="217" y="15"/>
                    <a:pt x="222" y="15"/>
                  </a:cubicBezTo>
                  <a:cubicBezTo>
                    <a:pt x="229" y="15"/>
                    <a:pt x="234" y="18"/>
                    <a:pt x="240" y="25"/>
                  </a:cubicBezTo>
                  <a:cubicBezTo>
                    <a:pt x="247" y="32"/>
                    <a:pt x="253" y="39"/>
                    <a:pt x="259" y="46"/>
                  </a:cubicBezTo>
                  <a:cubicBezTo>
                    <a:pt x="273" y="61"/>
                    <a:pt x="287" y="76"/>
                    <a:pt x="300" y="92"/>
                  </a:cubicBezTo>
                  <a:cubicBezTo>
                    <a:pt x="322" y="118"/>
                    <a:pt x="343" y="145"/>
                    <a:pt x="363" y="171"/>
                  </a:cubicBezTo>
                  <a:cubicBezTo>
                    <a:pt x="375" y="187"/>
                    <a:pt x="375" y="187"/>
                    <a:pt x="375" y="187"/>
                  </a:cubicBezTo>
                  <a:cubicBezTo>
                    <a:pt x="379" y="191"/>
                    <a:pt x="383" y="197"/>
                    <a:pt x="379" y="204"/>
                  </a:cubicBezTo>
                  <a:cubicBezTo>
                    <a:pt x="378" y="206"/>
                    <a:pt x="377" y="207"/>
                    <a:pt x="375" y="209"/>
                  </a:cubicBezTo>
                  <a:cubicBezTo>
                    <a:pt x="373" y="210"/>
                    <a:pt x="373" y="210"/>
                    <a:pt x="373" y="210"/>
                  </a:cubicBezTo>
                  <a:moveTo>
                    <a:pt x="218" y="0"/>
                  </a:moveTo>
                  <a:cubicBezTo>
                    <a:pt x="212" y="0"/>
                    <a:pt x="206" y="2"/>
                    <a:pt x="200" y="5"/>
                  </a:cubicBezTo>
                  <a:cubicBezTo>
                    <a:pt x="198" y="6"/>
                    <a:pt x="195" y="8"/>
                    <a:pt x="193" y="9"/>
                  </a:cubicBezTo>
                  <a:cubicBezTo>
                    <a:pt x="193" y="9"/>
                    <a:pt x="192" y="10"/>
                    <a:pt x="191" y="10"/>
                  </a:cubicBezTo>
                  <a:cubicBezTo>
                    <a:pt x="188" y="12"/>
                    <a:pt x="183" y="14"/>
                    <a:pt x="179" y="14"/>
                  </a:cubicBezTo>
                  <a:cubicBezTo>
                    <a:pt x="177" y="14"/>
                    <a:pt x="175" y="13"/>
                    <a:pt x="173" y="12"/>
                  </a:cubicBezTo>
                  <a:cubicBezTo>
                    <a:pt x="169" y="10"/>
                    <a:pt x="165" y="10"/>
                    <a:pt x="161" y="10"/>
                  </a:cubicBezTo>
                  <a:cubicBezTo>
                    <a:pt x="156" y="10"/>
                    <a:pt x="151" y="11"/>
                    <a:pt x="146" y="12"/>
                  </a:cubicBezTo>
                  <a:cubicBezTo>
                    <a:pt x="142" y="13"/>
                    <a:pt x="139" y="13"/>
                    <a:pt x="135" y="14"/>
                  </a:cubicBezTo>
                  <a:cubicBezTo>
                    <a:pt x="133" y="14"/>
                    <a:pt x="130" y="15"/>
                    <a:pt x="128" y="16"/>
                  </a:cubicBezTo>
                  <a:cubicBezTo>
                    <a:pt x="124" y="16"/>
                    <a:pt x="120" y="17"/>
                    <a:pt x="116" y="18"/>
                  </a:cubicBezTo>
                  <a:cubicBezTo>
                    <a:pt x="99" y="18"/>
                    <a:pt x="77" y="24"/>
                    <a:pt x="59" y="34"/>
                  </a:cubicBezTo>
                  <a:cubicBezTo>
                    <a:pt x="42" y="44"/>
                    <a:pt x="28" y="56"/>
                    <a:pt x="20" y="70"/>
                  </a:cubicBezTo>
                  <a:cubicBezTo>
                    <a:pt x="17" y="75"/>
                    <a:pt x="14" y="81"/>
                    <a:pt x="13" y="87"/>
                  </a:cubicBezTo>
                  <a:cubicBezTo>
                    <a:pt x="5" y="116"/>
                    <a:pt x="0" y="140"/>
                    <a:pt x="14" y="164"/>
                  </a:cubicBezTo>
                  <a:cubicBezTo>
                    <a:pt x="19" y="173"/>
                    <a:pt x="18" y="180"/>
                    <a:pt x="17" y="189"/>
                  </a:cubicBezTo>
                  <a:cubicBezTo>
                    <a:pt x="14" y="203"/>
                    <a:pt x="13" y="219"/>
                    <a:pt x="23" y="233"/>
                  </a:cubicBezTo>
                  <a:cubicBezTo>
                    <a:pt x="33" y="247"/>
                    <a:pt x="42" y="260"/>
                    <a:pt x="50" y="276"/>
                  </a:cubicBezTo>
                  <a:cubicBezTo>
                    <a:pt x="57" y="292"/>
                    <a:pt x="71" y="309"/>
                    <a:pt x="91" y="326"/>
                  </a:cubicBezTo>
                  <a:cubicBezTo>
                    <a:pt x="104" y="337"/>
                    <a:pt x="113" y="350"/>
                    <a:pt x="123" y="365"/>
                  </a:cubicBezTo>
                  <a:cubicBezTo>
                    <a:pt x="123" y="366"/>
                    <a:pt x="124" y="367"/>
                    <a:pt x="124" y="369"/>
                  </a:cubicBezTo>
                  <a:cubicBezTo>
                    <a:pt x="126" y="372"/>
                    <a:pt x="129" y="376"/>
                    <a:pt x="131" y="378"/>
                  </a:cubicBezTo>
                  <a:cubicBezTo>
                    <a:pt x="137" y="382"/>
                    <a:pt x="145" y="387"/>
                    <a:pt x="153" y="388"/>
                  </a:cubicBezTo>
                  <a:cubicBezTo>
                    <a:pt x="185" y="390"/>
                    <a:pt x="217" y="392"/>
                    <a:pt x="249" y="394"/>
                  </a:cubicBezTo>
                  <a:cubicBezTo>
                    <a:pt x="281" y="395"/>
                    <a:pt x="281" y="395"/>
                    <a:pt x="281" y="395"/>
                  </a:cubicBezTo>
                  <a:cubicBezTo>
                    <a:pt x="287" y="408"/>
                    <a:pt x="287" y="408"/>
                    <a:pt x="287" y="408"/>
                  </a:cubicBezTo>
                  <a:cubicBezTo>
                    <a:pt x="291" y="416"/>
                    <a:pt x="295" y="423"/>
                    <a:pt x="298" y="430"/>
                  </a:cubicBezTo>
                  <a:cubicBezTo>
                    <a:pt x="301" y="436"/>
                    <a:pt x="305" y="440"/>
                    <a:pt x="308" y="441"/>
                  </a:cubicBezTo>
                  <a:cubicBezTo>
                    <a:pt x="309" y="442"/>
                    <a:pt x="310" y="442"/>
                    <a:pt x="311" y="442"/>
                  </a:cubicBezTo>
                  <a:cubicBezTo>
                    <a:pt x="313" y="442"/>
                    <a:pt x="315" y="441"/>
                    <a:pt x="318" y="439"/>
                  </a:cubicBezTo>
                  <a:cubicBezTo>
                    <a:pt x="319" y="439"/>
                    <a:pt x="321" y="438"/>
                    <a:pt x="322" y="437"/>
                  </a:cubicBezTo>
                  <a:cubicBezTo>
                    <a:pt x="330" y="432"/>
                    <a:pt x="337" y="426"/>
                    <a:pt x="341" y="419"/>
                  </a:cubicBezTo>
                  <a:cubicBezTo>
                    <a:pt x="342" y="418"/>
                    <a:pt x="342" y="417"/>
                    <a:pt x="343" y="416"/>
                  </a:cubicBezTo>
                  <a:cubicBezTo>
                    <a:pt x="346" y="409"/>
                    <a:pt x="347" y="400"/>
                    <a:pt x="348" y="390"/>
                  </a:cubicBezTo>
                  <a:cubicBezTo>
                    <a:pt x="348" y="386"/>
                    <a:pt x="349" y="381"/>
                    <a:pt x="350" y="377"/>
                  </a:cubicBezTo>
                  <a:cubicBezTo>
                    <a:pt x="350" y="375"/>
                    <a:pt x="350" y="375"/>
                    <a:pt x="350" y="375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81" y="356"/>
                    <a:pt x="398" y="345"/>
                    <a:pt x="415" y="334"/>
                  </a:cubicBezTo>
                  <a:cubicBezTo>
                    <a:pt x="417" y="333"/>
                    <a:pt x="418" y="331"/>
                    <a:pt x="420" y="329"/>
                  </a:cubicBezTo>
                  <a:cubicBezTo>
                    <a:pt x="421" y="327"/>
                    <a:pt x="421" y="325"/>
                    <a:pt x="422" y="324"/>
                  </a:cubicBezTo>
                  <a:cubicBezTo>
                    <a:pt x="424" y="312"/>
                    <a:pt x="426" y="297"/>
                    <a:pt x="427" y="281"/>
                  </a:cubicBezTo>
                  <a:cubicBezTo>
                    <a:pt x="428" y="272"/>
                    <a:pt x="427" y="264"/>
                    <a:pt x="427" y="256"/>
                  </a:cubicBezTo>
                  <a:cubicBezTo>
                    <a:pt x="427" y="253"/>
                    <a:pt x="427" y="250"/>
                    <a:pt x="427" y="247"/>
                  </a:cubicBezTo>
                  <a:cubicBezTo>
                    <a:pt x="427" y="246"/>
                    <a:pt x="427" y="246"/>
                    <a:pt x="427" y="246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32" y="242"/>
                    <a:pt x="435" y="239"/>
                    <a:pt x="439" y="236"/>
                  </a:cubicBezTo>
                  <a:cubicBezTo>
                    <a:pt x="446" y="230"/>
                    <a:pt x="452" y="225"/>
                    <a:pt x="457" y="219"/>
                  </a:cubicBezTo>
                  <a:cubicBezTo>
                    <a:pt x="459" y="217"/>
                    <a:pt x="461" y="215"/>
                    <a:pt x="462" y="213"/>
                  </a:cubicBezTo>
                  <a:cubicBezTo>
                    <a:pt x="465" y="207"/>
                    <a:pt x="466" y="202"/>
                    <a:pt x="464" y="197"/>
                  </a:cubicBezTo>
                  <a:cubicBezTo>
                    <a:pt x="462" y="191"/>
                    <a:pt x="457" y="187"/>
                    <a:pt x="449" y="185"/>
                  </a:cubicBezTo>
                  <a:cubicBezTo>
                    <a:pt x="442" y="183"/>
                    <a:pt x="434" y="182"/>
                    <a:pt x="425" y="181"/>
                  </a:cubicBezTo>
                  <a:cubicBezTo>
                    <a:pt x="421" y="181"/>
                    <a:pt x="416" y="180"/>
                    <a:pt x="412" y="180"/>
                  </a:cubicBezTo>
                  <a:cubicBezTo>
                    <a:pt x="409" y="179"/>
                    <a:pt x="409" y="179"/>
                    <a:pt x="409" y="179"/>
                  </a:cubicBezTo>
                  <a:cubicBezTo>
                    <a:pt x="409" y="179"/>
                    <a:pt x="409" y="171"/>
                    <a:pt x="409" y="168"/>
                  </a:cubicBezTo>
                  <a:cubicBezTo>
                    <a:pt x="409" y="161"/>
                    <a:pt x="408" y="153"/>
                    <a:pt x="407" y="145"/>
                  </a:cubicBezTo>
                  <a:cubicBezTo>
                    <a:pt x="407" y="144"/>
                    <a:pt x="407" y="143"/>
                    <a:pt x="407" y="141"/>
                  </a:cubicBezTo>
                  <a:cubicBezTo>
                    <a:pt x="407" y="136"/>
                    <a:pt x="406" y="129"/>
                    <a:pt x="403" y="127"/>
                  </a:cubicBezTo>
                  <a:cubicBezTo>
                    <a:pt x="375" y="100"/>
                    <a:pt x="343" y="72"/>
                    <a:pt x="304" y="39"/>
                  </a:cubicBezTo>
                  <a:cubicBezTo>
                    <a:pt x="291" y="27"/>
                    <a:pt x="276" y="21"/>
                    <a:pt x="261" y="19"/>
                  </a:cubicBezTo>
                  <a:cubicBezTo>
                    <a:pt x="255" y="18"/>
                    <a:pt x="248" y="15"/>
                    <a:pt x="244" y="12"/>
                  </a:cubicBezTo>
                  <a:cubicBezTo>
                    <a:pt x="235" y="4"/>
                    <a:pt x="227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5695950" y="4960938"/>
              <a:ext cx="519113" cy="346075"/>
            </a:xfrm>
            <a:custGeom>
              <a:avLst/>
              <a:gdLst>
                <a:gd name="T0" fmla="*/ 585 w 729"/>
                <a:gd name="T1" fmla="*/ 297 h 485"/>
                <a:gd name="T2" fmla="*/ 590 w 729"/>
                <a:gd name="T3" fmla="*/ 336 h 485"/>
                <a:gd name="T4" fmla="*/ 290 w 729"/>
                <a:gd name="T5" fmla="*/ 327 h 485"/>
                <a:gd name="T6" fmla="*/ 25 w 729"/>
                <a:gd name="T7" fmla="*/ 325 h 485"/>
                <a:gd name="T8" fmla="*/ 33 w 729"/>
                <a:gd name="T9" fmla="*/ 217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5 w 729"/>
                <a:gd name="T17" fmla="*/ 441 h 485"/>
                <a:gd name="T18" fmla="*/ 131 w 729"/>
                <a:gd name="T19" fmla="*/ 462 h 485"/>
                <a:gd name="T20" fmla="*/ 143 w 729"/>
                <a:gd name="T21" fmla="*/ 386 h 485"/>
                <a:gd name="T22" fmla="*/ 82 w 729"/>
                <a:gd name="T23" fmla="*/ 364 h 485"/>
                <a:gd name="T24" fmla="*/ 35 w 729"/>
                <a:gd name="T25" fmla="*/ 326 h 485"/>
                <a:gd name="T26" fmla="*/ 323 w 729"/>
                <a:gd name="T27" fmla="*/ 240 h 485"/>
                <a:gd name="T28" fmla="*/ 209 w 729"/>
                <a:gd name="T29" fmla="*/ 192 h 485"/>
                <a:gd name="T30" fmla="*/ 672 w 729"/>
                <a:gd name="T31" fmla="*/ 236 h 485"/>
                <a:gd name="T32" fmla="*/ 672 w 729"/>
                <a:gd name="T33" fmla="*/ 273 h 485"/>
                <a:gd name="T34" fmla="*/ 614 w 729"/>
                <a:gd name="T35" fmla="*/ 209 h 485"/>
                <a:gd name="T36" fmla="*/ 500 w 729"/>
                <a:gd name="T37" fmla="*/ 207 h 485"/>
                <a:gd name="T38" fmla="*/ 534 w 729"/>
                <a:gd name="T39" fmla="*/ 204 h 485"/>
                <a:gd name="T40" fmla="*/ 612 w 729"/>
                <a:gd name="T41" fmla="*/ 252 h 485"/>
                <a:gd name="T42" fmla="*/ 552 w 729"/>
                <a:gd name="T43" fmla="*/ 255 h 485"/>
                <a:gd name="T44" fmla="*/ 436 w 729"/>
                <a:gd name="T45" fmla="*/ 377 h 485"/>
                <a:gd name="T46" fmla="*/ 465 w 729"/>
                <a:gd name="T47" fmla="*/ 298 h 485"/>
                <a:gd name="T48" fmla="*/ 453 w 729"/>
                <a:gd name="T49" fmla="*/ 178 h 485"/>
                <a:gd name="T50" fmla="*/ 337 w 729"/>
                <a:gd name="T51" fmla="*/ 122 h 485"/>
                <a:gd name="T52" fmla="*/ 416 w 729"/>
                <a:gd name="T53" fmla="*/ 120 h 485"/>
                <a:gd name="T54" fmla="*/ 416 w 729"/>
                <a:gd name="T55" fmla="*/ 138 h 485"/>
                <a:gd name="T56" fmla="*/ 380 w 729"/>
                <a:gd name="T57" fmla="*/ 170 h 485"/>
                <a:gd name="T58" fmla="*/ 329 w 729"/>
                <a:gd name="T59" fmla="*/ 353 h 485"/>
                <a:gd name="T60" fmla="*/ 409 w 729"/>
                <a:gd name="T61" fmla="*/ 384 h 485"/>
                <a:gd name="T62" fmla="*/ 344 w 729"/>
                <a:gd name="T63" fmla="*/ 409 h 485"/>
                <a:gd name="T64" fmla="*/ 239 w 729"/>
                <a:gd name="T65" fmla="*/ 345 h 485"/>
                <a:gd name="T66" fmla="*/ 302 w 729"/>
                <a:gd name="T67" fmla="*/ 343 h 485"/>
                <a:gd name="T68" fmla="*/ 296 w 729"/>
                <a:gd name="T69" fmla="*/ 274 h 485"/>
                <a:gd name="T70" fmla="*/ 258 w 729"/>
                <a:gd name="T71" fmla="*/ 166 h 485"/>
                <a:gd name="T72" fmla="*/ 107 w 729"/>
                <a:gd name="T73" fmla="*/ 188 h 485"/>
                <a:gd name="T74" fmla="*/ 141 w 729"/>
                <a:gd name="T75" fmla="*/ 110 h 485"/>
                <a:gd name="T76" fmla="*/ 153 w 729"/>
                <a:gd name="T77" fmla="*/ 60 h 485"/>
                <a:gd name="T78" fmla="*/ 205 w 729"/>
                <a:gd name="T79" fmla="*/ 89 h 485"/>
                <a:gd name="T80" fmla="*/ 167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7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3 w 729"/>
                <a:gd name="T93" fmla="*/ 485 h 485"/>
                <a:gd name="T94" fmla="*/ 190 w 729"/>
                <a:gd name="T95" fmla="*/ 456 h 485"/>
                <a:gd name="T96" fmla="*/ 575 w 729"/>
                <a:gd name="T97" fmla="*/ 358 h 485"/>
                <a:gd name="T98" fmla="*/ 697 w 729"/>
                <a:gd name="T99" fmla="*/ 286 h 485"/>
                <a:gd name="T100" fmla="*/ 684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4 w 729"/>
                <a:gd name="T107" fmla="*/ 133 h 485"/>
                <a:gd name="T108" fmla="*/ 379 w 729"/>
                <a:gd name="T109" fmla="*/ 107 h 485"/>
                <a:gd name="T110" fmla="*/ 314 w 729"/>
                <a:gd name="T111" fmla="*/ 102 h 485"/>
                <a:gd name="T112" fmla="*/ 227 w 729"/>
                <a:gd name="T113" fmla="*/ 172 h 485"/>
                <a:gd name="T114" fmla="*/ 175 w 729"/>
                <a:gd name="T115" fmla="*/ 79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9" y="329"/>
                  </a:cubicBezTo>
                  <a:cubicBezTo>
                    <a:pt x="559" y="328"/>
                    <a:pt x="560" y="328"/>
                    <a:pt x="561" y="328"/>
                  </a:cubicBezTo>
                  <a:cubicBezTo>
                    <a:pt x="568" y="326"/>
                    <a:pt x="574" y="325"/>
                    <a:pt x="580" y="322"/>
                  </a:cubicBezTo>
                  <a:cubicBezTo>
                    <a:pt x="585" y="320"/>
                    <a:pt x="593" y="316"/>
                    <a:pt x="593" y="313"/>
                  </a:cubicBezTo>
                  <a:cubicBezTo>
                    <a:pt x="593" y="307"/>
                    <a:pt x="589" y="301"/>
                    <a:pt x="585" y="297"/>
                  </a:cubicBezTo>
                  <a:cubicBezTo>
                    <a:pt x="582" y="293"/>
                    <a:pt x="577" y="292"/>
                    <a:pt x="572" y="289"/>
                  </a:cubicBezTo>
                  <a:cubicBezTo>
                    <a:pt x="567" y="286"/>
                    <a:pt x="563" y="282"/>
                    <a:pt x="558" y="279"/>
                  </a:cubicBezTo>
                  <a:cubicBezTo>
                    <a:pt x="559" y="277"/>
                    <a:pt x="560" y="275"/>
                    <a:pt x="561" y="274"/>
                  </a:cubicBezTo>
                  <a:cubicBezTo>
                    <a:pt x="578" y="275"/>
                    <a:pt x="594" y="276"/>
                    <a:pt x="613" y="277"/>
                  </a:cubicBezTo>
                  <a:cubicBezTo>
                    <a:pt x="610" y="288"/>
                    <a:pt x="608" y="298"/>
                    <a:pt x="605" y="308"/>
                  </a:cubicBezTo>
                  <a:cubicBezTo>
                    <a:pt x="601" y="317"/>
                    <a:pt x="596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4"/>
                    <a:pt x="165" y="260"/>
                    <a:pt x="170" y="257"/>
                  </a:cubicBezTo>
                  <a:cubicBezTo>
                    <a:pt x="186" y="247"/>
                    <a:pt x="199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1" y="320"/>
                    <a:pt x="289" y="323"/>
                    <a:pt x="290" y="327"/>
                  </a:cubicBezTo>
                  <a:cubicBezTo>
                    <a:pt x="286" y="328"/>
                    <a:pt x="283" y="328"/>
                    <a:pt x="280" y="328"/>
                  </a:cubicBezTo>
                  <a:cubicBezTo>
                    <a:pt x="255" y="328"/>
                    <a:pt x="236" y="314"/>
                    <a:pt x="216" y="302"/>
                  </a:cubicBezTo>
                  <a:cubicBezTo>
                    <a:pt x="217" y="274"/>
                    <a:pt x="210" y="267"/>
                    <a:pt x="172" y="267"/>
                  </a:cubicBezTo>
                  <a:cubicBezTo>
                    <a:pt x="168" y="267"/>
                    <a:pt x="163" y="267"/>
                    <a:pt x="157" y="267"/>
                  </a:cubicBezTo>
                  <a:moveTo>
                    <a:pt x="35" y="326"/>
                  </a:moveTo>
                  <a:cubicBezTo>
                    <a:pt x="31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7" y="300"/>
                    <a:pt x="58" y="292"/>
                  </a:cubicBezTo>
                  <a:cubicBezTo>
                    <a:pt x="63" y="288"/>
                    <a:pt x="69" y="286"/>
                    <a:pt x="73" y="283"/>
                  </a:cubicBezTo>
                  <a:cubicBezTo>
                    <a:pt x="86" y="273"/>
                    <a:pt x="85" y="263"/>
                    <a:pt x="71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29" y="232"/>
                    <a:pt x="33" y="217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4" y="195"/>
                    <a:pt x="46" y="195"/>
                  </a:cubicBezTo>
                  <a:cubicBezTo>
                    <a:pt x="59" y="195"/>
                    <a:pt x="66" y="205"/>
                    <a:pt x="75" y="211"/>
                  </a:cubicBezTo>
                  <a:cubicBezTo>
                    <a:pt x="76" y="212"/>
                    <a:pt x="77" y="214"/>
                    <a:pt x="78" y="216"/>
                  </a:cubicBezTo>
                  <a:cubicBezTo>
                    <a:pt x="89" y="230"/>
                    <a:pt x="96" y="237"/>
                    <a:pt x="105" y="237"/>
                  </a:cubicBezTo>
                  <a:cubicBezTo>
                    <a:pt x="109" y="237"/>
                    <a:pt x="113" y="236"/>
                    <a:pt x="117" y="234"/>
                  </a:cubicBezTo>
                  <a:cubicBezTo>
                    <a:pt x="122" y="232"/>
                    <a:pt x="127" y="229"/>
                    <a:pt x="133" y="225"/>
                  </a:cubicBezTo>
                  <a:cubicBezTo>
                    <a:pt x="136" y="223"/>
                    <a:pt x="138" y="222"/>
                    <a:pt x="141" y="221"/>
                  </a:cubicBezTo>
                  <a:cubicBezTo>
                    <a:pt x="143" y="220"/>
                    <a:pt x="145" y="219"/>
                    <a:pt x="147" y="219"/>
                  </a:cubicBezTo>
                  <a:cubicBezTo>
                    <a:pt x="150" y="219"/>
                    <a:pt x="152" y="220"/>
                    <a:pt x="155" y="221"/>
                  </a:cubicBezTo>
                  <a:cubicBezTo>
                    <a:pt x="166" y="228"/>
                    <a:pt x="167" y="240"/>
                    <a:pt x="154" y="249"/>
                  </a:cubicBezTo>
                  <a:cubicBezTo>
                    <a:pt x="146" y="255"/>
                    <a:pt x="139" y="261"/>
                    <a:pt x="137" y="272"/>
                  </a:cubicBezTo>
                  <a:cubicBezTo>
                    <a:pt x="135" y="285"/>
                    <a:pt x="139" y="291"/>
                    <a:pt x="150" y="291"/>
                  </a:cubicBezTo>
                  <a:cubicBezTo>
                    <a:pt x="152" y="291"/>
                    <a:pt x="155" y="291"/>
                    <a:pt x="158" y="291"/>
                  </a:cubicBezTo>
                  <a:cubicBezTo>
                    <a:pt x="164" y="290"/>
                    <a:pt x="171" y="288"/>
                    <a:pt x="178" y="288"/>
                  </a:cubicBezTo>
                  <a:cubicBezTo>
                    <a:pt x="184" y="288"/>
                    <a:pt x="189" y="289"/>
                    <a:pt x="195" y="293"/>
                  </a:cubicBezTo>
                  <a:cubicBezTo>
                    <a:pt x="194" y="299"/>
                    <a:pt x="193" y="306"/>
                    <a:pt x="192" y="316"/>
                  </a:cubicBezTo>
                  <a:cubicBezTo>
                    <a:pt x="201" y="320"/>
                    <a:pt x="212" y="324"/>
                    <a:pt x="223" y="329"/>
                  </a:cubicBezTo>
                  <a:cubicBezTo>
                    <a:pt x="221" y="333"/>
                    <a:pt x="218" y="336"/>
                    <a:pt x="216" y="340"/>
                  </a:cubicBezTo>
                  <a:cubicBezTo>
                    <a:pt x="210" y="353"/>
                    <a:pt x="212" y="364"/>
                    <a:pt x="222" y="374"/>
                  </a:cubicBezTo>
                  <a:cubicBezTo>
                    <a:pt x="236" y="388"/>
                    <a:pt x="255" y="395"/>
                    <a:pt x="273" y="403"/>
                  </a:cubicBezTo>
                  <a:cubicBezTo>
                    <a:pt x="283" y="407"/>
                    <a:pt x="292" y="411"/>
                    <a:pt x="306" y="416"/>
                  </a:cubicBezTo>
                  <a:cubicBezTo>
                    <a:pt x="301" y="419"/>
                    <a:pt x="296" y="421"/>
                    <a:pt x="292" y="423"/>
                  </a:cubicBezTo>
                  <a:cubicBezTo>
                    <a:pt x="266" y="435"/>
                    <a:pt x="241" y="441"/>
                    <a:pt x="215" y="441"/>
                  </a:cubicBezTo>
                  <a:cubicBezTo>
                    <a:pt x="214" y="441"/>
                    <a:pt x="213" y="441"/>
                    <a:pt x="211" y="441"/>
                  </a:cubicBezTo>
                  <a:cubicBezTo>
                    <a:pt x="204" y="441"/>
                    <a:pt x="197" y="439"/>
                    <a:pt x="191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7" y="430"/>
                    <a:pt x="174" y="431"/>
                    <a:pt x="172" y="432"/>
                  </a:cubicBezTo>
                  <a:cubicBezTo>
                    <a:pt x="170" y="433"/>
                    <a:pt x="168" y="434"/>
                    <a:pt x="166" y="436"/>
                  </a:cubicBezTo>
                  <a:cubicBezTo>
                    <a:pt x="154" y="445"/>
                    <a:pt x="142" y="453"/>
                    <a:pt x="131" y="462"/>
                  </a:cubicBezTo>
                  <a:cubicBezTo>
                    <a:pt x="129" y="463"/>
                    <a:pt x="127" y="465"/>
                    <a:pt x="125" y="465"/>
                  </a:cubicBezTo>
                  <a:cubicBezTo>
                    <a:pt x="123" y="466"/>
                    <a:pt x="122" y="466"/>
                    <a:pt x="120" y="466"/>
                  </a:cubicBezTo>
                  <a:cubicBezTo>
                    <a:pt x="116" y="466"/>
                    <a:pt x="112" y="463"/>
                    <a:pt x="108" y="457"/>
                  </a:cubicBezTo>
                  <a:cubicBezTo>
                    <a:pt x="113" y="453"/>
                    <a:pt x="118" y="449"/>
                    <a:pt x="123" y="445"/>
                  </a:cubicBezTo>
                  <a:cubicBezTo>
                    <a:pt x="130" y="438"/>
                    <a:pt x="138" y="432"/>
                    <a:pt x="145" y="424"/>
                  </a:cubicBezTo>
                  <a:cubicBezTo>
                    <a:pt x="155" y="412"/>
                    <a:pt x="154" y="398"/>
                    <a:pt x="143" y="386"/>
                  </a:cubicBezTo>
                  <a:cubicBezTo>
                    <a:pt x="139" y="380"/>
                    <a:pt x="136" y="377"/>
                    <a:pt x="130" y="377"/>
                  </a:cubicBezTo>
                  <a:cubicBezTo>
                    <a:pt x="126" y="377"/>
                    <a:pt x="121" y="379"/>
                    <a:pt x="112" y="382"/>
                  </a:cubicBezTo>
                  <a:cubicBezTo>
                    <a:pt x="100" y="387"/>
                    <a:pt x="88" y="391"/>
                    <a:pt x="75" y="395"/>
                  </a:cubicBezTo>
                  <a:cubicBezTo>
                    <a:pt x="73" y="396"/>
                    <a:pt x="72" y="396"/>
                    <a:pt x="70" y="396"/>
                  </a:cubicBezTo>
                  <a:cubicBezTo>
                    <a:pt x="67" y="396"/>
                    <a:pt x="63" y="396"/>
                    <a:pt x="59" y="395"/>
                  </a:cubicBezTo>
                  <a:cubicBezTo>
                    <a:pt x="63" y="381"/>
                    <a:pt x="69" y="370"/>
                    <a:pt x="82" y="364"/>
                  </a:cubicBezTo>
                  <a:cubicBezTo>
                    <a:pt x="83" y="363"/>
                    <a:pt x="84" y="362"/>
                    <a:pt x="86" y="361"/>
                  </a:cubicBezTo>
                  <a:cubicBezTo>
                    <a:pt x="101" y="351"/>
                    <a:pt x="106" y="342"/>
                    <a:pt x="102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1" y="321"/>
                    <a:pt x="67" y="321"/>
                    <a:pt x="64" y="322"/>
                  </a:cubicBezTo>
                  <a:cubicBezTo>
                    <a:pt x="55" y="324"/>
                    <a:pt x="45" y="325"/>
                    <a:pt x="36" y="326"/>
                  </a:cubicBezTo>
                  <a:cubicBezTo>
                    <a:pt x="36" y="326"/>
                    <a:pt x="35" y="326"/>
                    <a:pt x="35" y="326"/>
                  </a:cubicBezTo>
                  <a:moveTo>
                    <a:pt x="209" y="192"/>
                  </a:moveTo>
                  <a:cubicBezTo>
                    <a:pt x="214" y="192"/>
                    <a:pt x="219" y="191"/>
                    <a:pt x="224" y="190"/>
                  </a:cubicBezTo>
                  <a:cubicBezTo>
                    <a:pt x="229" y="189"/>
                    <a:pt x="234" y="189"/>
                    <a:pt x="239" y="189"/>
                  </a:cubicBezTo>
                  <a:cubicBezTo>
                    <a:pt x="247" y="189"/>
                    <a:pt x="255" y="191"/>
                    <a:pt x="262" y="200"/>
                  </a:cubicBezTo>
                  <a:cubicBezTo>
                    <a:pt x="266" y="205"/>
                    <a:pt x="276" y="206"/>
                    <a:pt x="284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6" y="245"/>
                    <a:pt x="325" y="252"/>
                    <a:pt x="325" y="259"/>
                  </a:cubicBezTo>
                  <a:cubicBezTo>
                    <a:pt x="304" y="259"/>
                    <a:pt x="287" y="246"/>
                    <a:pt x="269" y="246"/>
                  </a:cubicBezTo>
                  <a:cubicBezTo>
                    <a:pt x="263" y="246"/>
                    <a:pt x="258" y="247"/>
                    <a:pt x="252" y="250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37" y="231"/>
                    <a:pt x="222" y="213"/>
                    <a:pt x="204" y="192"/>
                  </a:cubicBezTo>
                  <a:cubicBezTo>
                    <a:pt x="206" y="192"/>
                    <a:pt x="207" y="192"/>
                    <a:pt x="209" y="192"/>
                  </a:cubicBezTo>
                  <a:moveTo>
                    <a:pt x="632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2" y="198"/>
                    <a:pt x="643" y="198"/>
                    <a:pt x="643" y="198"/>
                  </a:cubicBezTo>
                  <a:cubicBezTo>
                    <a:pt x="645" y="192"/>
                    <a:pt x="648" y="186"/>
                    <a:pt x="650" y="179"/>
                  </a:cubicBezTo>
                  <a:cubicBezTo>
                    <a:pt x="665" y="190"/>
                    <a:pt x="666" y="191"/>
                    <a:pt x="660" y="231"/>
                  </a:cubicBezTo>
                  <a:cubicBezTo>
                    <a:pt x="664" y="235"/>
                    <a:pt x="668" y="236"/>
                    <a:pt x="672" y="236"/>
                  </a:cubicBezTo>
                  <a:cubicBezTo>
                    <a:pt x="677" y="236"/>
                    <a:pt x="681" y="235"/>
                    <a:pt x="686" y="234"/>
                  </a:cubicBezTo>
                  <a:cubicBezTo>
                    <a:pt x="688" y="234"/>
                    <a:pt x="690" y="234"/>
                    <a:pt x="691" y="234"/>
                  </a:cubicBezTo>
                  <a:cubicBezTo>
                    <a:pt x="703" y="234"/>
                    <a:pt x="708" y="240"/>
                    <a:pt x="708" y="253"/>
                  </a:cubicBezTo>
                  <a:cubicBezTo>
                    <a:pt x="708" y="260"/>
                    <a:pt x="706" y="265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6" y="268"/>
                    <a:pt x="678" y="270"/>
                    <a:pt x="672" y="273"/>
                  </a:cubicBezTo>
                  <a:cubicBezTo>
                    <a:pt x="661" y="278"/>
                    <a:pt x="652" y="286"/>
                    <a:pt x="643" y="295"/>
                  </a:cubicBezTo>
                  <a:cubicBezTo>
                    <a:pt x="638" y="301"/>
                    <a:pt x="637" y="311"/>
                    <a:pt x="632" y="322"/>
                  </a:cubicBezTo>
                  <a:cubicBezTo>
                    <a:pt x="631" y="323"/>
                    <a:pt x="626" y="325"/>
                    <a:pt x="618" y="328"/>
                  </a:cubicBezTo>
                  <a:cubicBezTo>
                    <a:pt x="625" y="305"/>
                    <a:pt x="624" y="283"/>
                    <a:pt x="639" y="267"/>
                  </a:cubicBezTo>
                  <a:cubicBezTo>
                    <a:pt x="638" y="251"/>
                    <a:pt x="640" y="234"/>
                    <a:pt x="627" y="221"/>
                  </a:cubicBezTo>
                  <a:cubicBezTo>
                    <a:pt x="623" y="217"/>
                    <a:pt x="618" y="213"/>
                    <a:pt x="614" y="209"/>
                  </a:cubicBezTo>
                  <a:cubicBezTo>
                    <a:pt x="616" y="205"/>
                    <a:pt x="618" y="202"/>
                    <a:pt x="621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30" y="200"/>
                    <a:pt x="630" y="200"/>
                    <a:pt x="631" y="200"/>
                  </a:cubicBezTo>
                  <a:cubicBezTo>
                    <a:pt x="631" y="200"/>
                    <a:pt x="632" y="200"/>
                    <a:pt x="632" y="200"/>
                  </a:cubicBezTo>
                  <a:moveTo>
                    <a:pt x="489" y="209"/>
                  </a:moveTo>
                  <a:cubicBezTo>
                    <a:pt x="493" y="209"/>
                    <a:pt x="496" y="208"/>
                    <a:pt x="500" y="207"/>
                  </a:cubicBezTo>
                  <a:cubicBezTo>
                    <a:pt x="501" y="207"/>
                    <a:pt x="502" y="207"/>
                    <a:pt x="503" y="206"/>
                  </a:cubicBezTo>
                  <a:cubicBezTo>
                    <a:pt x="511" y="203"/>
                    <a:pt x="511" y="194"/>
                    <a:pt x="511" y="187"/>
                  </a:cubicBezTo>
                  <a:cubicBezTo>
                    <a:pt x="512" y="167"/>
                    <a:pt x="520" y="152"/>
                    <a:pt x="539" y="143"/>
                  </a:cubicBezTo>
                  <a:cubicBezTo>
                    <a:pt x="549" y="146"/>
                    <a:pt x="549" y="153"/>
                    <a:pt x="548" y="160"/>
                  </a:cubicBezTo>
                  <a:cubicBezTo>
                    <a:pt x="545" y="170"/>
                    <a:pt x="541" y="179"/>
                    <a:pt x="538" y="188"/>
                  </a:cubicBezTo>
                  <a:cubicBezTo>
                    <a:pt x="537" y="194"/>
                    <a:pt x="535" y="199"/>
                    <a:pt x="534" y="204"/>
                  </a:cubicBezTo>
                  <a:cubicBezTo>
                    <a:pt x="532" y="221"/>
                    <a:pt x="534" y="226"/>
                    <a:pt x="547" y="226"/>
                  </a:cubicBezTo>
                  <a:cubicBezTo>
                    <a:pt x="549" y="226"/>
                    <a:pt x="553" y="225"/>
                    <a:pt x="556" y="225"/>
                  </a:cubicBezTo>
                  <a:cubicBezTo>
                    <a:pt x="564" y="224"/>
                    <a:pt x="571" y="224"/>
                    <a:pt x="578" y="223"/>
                  </a:cubicBezTo>
                  <a:cubicBezTo>
                    <a:pt x="581" y="223"/>
                    <a:pt x="583" y="223"/>
                    <a:pt x="585" y="223"/>
                  </a:cubicBezTo>
                  <a:cubicBezTo>
                    <a:pt x="597" y="223"/>
                    <a:pt x="605" y="230"/>
                    <a:pt x="611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4"/>
                    <a:pt x="610" y="255"/>
                    <a:pt x="608" y="256"/>
                  </a:cubicBezTo>
                  <a:cubicBezTo>
                    <a:pt x="605" y="257"/>
                    <a:pt x="602" y="257"/>
                    <a:pt x="600" y="257"/>
                  </a:cubicBezTo>
                  <a:cubicBezTo>
                    <a:pt x="600" y="257"/>
                    <a:pt x="599" y="257"/>
                    <a:pt x="599" y="257"/>
                  </a:cubicBezTo>
                  <a:cubicBezTo>
                    <a:pt x="590" y="257"/>
                    <a:pt x="580" y="256"/>
                    <a:pt x="571" y="254"/>
                  </a:cubicBezTo>
                  <a:cubicBezTo>
                    <a:pt x="568" y="253"/>
                    <a:pt x="566" y="253"/>
                    <a:pt x="563" y="253"/>
                  </a:cubicBezTo>
                  <a:cubicBezTo>
                    <a:pt x="559" y="253"/>
                    <a:pt x="555" y="253"/>
                    <a:pt x="552" y="255"/>
                  </a:cubicBezTo>
                  <a:cubicBezTo>
                    <a:pt x="542" y="259"/>
                    <a:pt x="537" y="270"/>
                    <a:pt x="540" y="283"/>
                  </a:cubicBezTo>
                  <a:cubicBezTo>
                    <a:pt x="543" y="293"/>
                    <a:pt x="549" y="301"/>
                    <a:pt x="552" y="308"/>
                  </a:cubicBezTo>
                  <a:cubicBezTo>
                    <a:pt x="544" y="322"/>
                    <a:pt x="537" y="335"/>
                    <a:pt x="529" y="349"/>
                  </a:cubicBezTo>
                  <a:cubicBezTo>
                    <a:pt x="527" y="351"/>
                    <a:pt x="524" y="355"/>
                    <a:pt x="521" y="356"/>
                  </a:cubicBezTo>
                  <a:cubicBezTo>
                    <a:pt x="521" y="356"/>
                    <a:pt x="520" y="356"/>
                    <a:pt x="520" y="356"/>
                  </a:cubicBezTo>
                  <a:cubicBezTo>
                    <a:pt x="492" y="363"/>
                    <a:pt x="464" y="370"/>
                    <a:pt x="436" y="377"/>
                  </a:cubicBezTo>
                  <a:cubicBezTo>
                    <a:pt x="434" y="366"/>
                    <a:pt x="432" y="355"/>
                    <a:pt x="430" y="345"/>
                  </a:cubicBezTo>
                  <a:cubicBezTo>
                    <a:pt x="427" y="333"/>
                    <a:pt x="419" y="328"/>
                    <a:pt x="407" y="326"/>
                  </a:cubicBezTo>
                  <a:cubicBezTo>
                    <a:pt x="378" y="320"/>
                    <a:pt x="374" y="310"/>
                    <a:pt x="389" y="283"/>
                  </a:cubicBezTo>
                  <a:cubicBezTo>
                    <a:pt x="406" y="288"/>
                    <a:pt x="422" y="293"/>
                    <a:pt x="439" y="298"/>
                  </a:cubicBezTo>
                  <a:cubicBezTo>
                    <a:pt x="445" y="299"/>
                    <a:pt x="450" y="300"/>
                    <a:pt x="454" y="300"/>
                  </a:cubicBezTo>
                  <a:cubicBezTo>
                    <a:pt x="458" y="300"/>
                    <a:pt x="462" y="300"/>
                    <a:pt x="465" y="298"/>
                  </a:cubicBezTo>
                  <a:cubicBezTo>
                    <a:pt x="468" y="297"/>
                    <a:pt x="471" y="295"/>
                    <a:pt x="473" y="292"/>
                  </a:cubicBezTo>
                  <a:cubicBezTo>
                    <a:pt x="483" y="280"/>
                    <a:pt x="484" y="267"/>
                    <a:pt x="475" y="255"/>
                  </a:cubicBezTo>
                  <a:cubicBezTo>
                    <a:pt x="469" y="246"/>
                    <a:pt x="460" y="238"/>
                    <a:pt x="452" y="231"/>
                  </a:cubicBezTo>
                  <a:cubicBezTo>
                    <a:pt x="445" y="224"/>
                    <a:pt x="437" y="218"/>
                    <a:pt x="429" y="212"/>
                  </a:cubicBezTo>
                  <a:cubicBezTo>
                    <a:pt x="410" y="194"/>
                    <a:pt x="409" y="179"/>
                    <a:pt x="428" y="153"/>
                  </a:cubicBezTo>
                  <a:cubicBezTo>
                    <a:pt x="437" y="162"/>
                    <a:pt x="445" y="170"/>
                    <a:pt x="453" y="178"/>
                  </a:cubicBezTo>
                  <a:cubicBezTo>
                    <a:pt x="459" y="185"/>
                    <a:pt x="465" y="191"/>
                    <a:pt x="470" y="199"/>
                  </a:cubicBezTo>
                  <a:cubicBezTo>
                    <a:pt x="475" y="206"/>
                    <a:pt x="482" y="209"/>
                    <a:pt x="489" y="209"/>
                  </a:cubicBezTo>
                  <a:moveTo>
                    <a:pt x="297" y="158"/>
                  </a:moveTo>
                  <a:cubicBezTo>
                    <a:pt x="297" y="158"/>
                    <a:pt x="298" y="158"/>
                    <a:pt x="298" y="158"/>
                  </a:cubicBezTo>
                  <a:cubicBezTo>
                    <a:pt x="307" y="158"/>
                    <a:pt x="314" y="156"/>
                    <a:pt x="319" y="154"/>
                  </a:cubicBezTo>
                  <a:cubicBezTo>
                    <a:pt x="331" y="149"/>
                    <a:pt x="337" y="138"/>
                    <a:pt x="337" y="122"/>
                  </a:cubicBezTo>
                  <a:cubicBezTo>
                    <a:pt x="338" y="108"/>
                    <a:pt x="337" y="95"/>
                    <a:pt x="337" y="80"/>
                  </a:cubicBezTo>
                  <a:cubicBezTo>
                    <a:pt x="350" y="84"/>
                    <a:pt x="357" y="90"/>
                    <a:pt x="357" y="101"/>
                  </a:cubicBezTo>
                  <a:cubicBezTo>
                    <a:pt x="358" y="105"/>
                    <a:pt x="358" y="110"/>
                    <a:pt x="359" y="115"/>
                  </a:cubicBezTo>
                  <a:cubicBezTo>
                    <a:pt x="362" y="128"/>
                    <a:pt x="365" y="133"/>
                    <a:pt x="373" y="133"/>
                  </a:cubicBezTo>
                  <a:cubicBezTo>
                    <a:pt x="376" y="133"/>
                    <a:pt x="381" y="132"/>
                    <a:pt x="386" y="130"/>
                  </a:cubicBezTo>
                  <a:cubicBezTo>
                    <a:pt x="396" y="127"/>
                    <a:pt x="406" y="123"/>
                    <a:pt x="416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5" y="117"/>
                    <a:pt x="438" y="122"/>
                    <a:pt x="443" y="134"/>
                  </a:cubicBezTo>
                  <a:cubicBezTo>
                    <a:pt x="440" y="135"/>
                    <a:pt x="438" y="137"/>
                    <a:pt x="436" y="137"/>
                  </a:cubicBezTo>
                  <a:cubicBezTo>
                    <a:pt x="436" y="137"/>
                    <a:pt x="435" y="137"/>
                    <a:pt x="435" y="137"/>
                  </a:cubicBezTo>
                  <a:cubicBezTo>
                    <a:pt x="433" y="136"/>
                    <a:pt x="430" y="136"/>
                    <a:pt x="428" y="136"/>
                  </a:cubicBezTo>
                  <a:cubicBezTo>
                    <a:pt x="424" y="136"/>
                    <a:pt x="420" y="137"/>
                    <a:pt x="416" y="138"/>
                  </a:cubicBezTo>
                  <a:cubicBezTo>
                    <a:pt x="408" y="142"/>
                    <a:pt x="403" y="149"/>
                    <a:pt x="399" y="158"/>
                  </a:cubicBezTo>
                  <a:cubicBezTo>
                    <a:pt x="387" y="189"/>
                    <a:pt x="393" y="209"/>
                    <a:pt x="416" y="230"/>
                  </a:cubicBezTo>
                  <a:cubicBezTo>
                    <a:pt x="426" y="238"/>
                    <a:pt x="437" y="246"/>
                    <a:pt x="447" y="254"/>
                  </a:cubicBezTo>
                  <a:cubicBezTo>
                    <a:pt x="454" y="260"/>
                    <a:pt x="459" y="266"/>
                    <a:pt x="453" y="277"/>
                  </a:cubicBezTo>
                  <a:cubicBezTo>
                    <a:pt x="429" y="272"/>
                    <a:pt x="404" y="266"/>
                    <a:pt x="378" y="261"/>
                  </a:cubicBezTo>
                  <a:cubicBezTo>
                    <a:pt x="393" y="232"/>
                    <a:pt x="391" y="200"/>
                    <a:pt x="380" y="170"/>
                  </a:cubicBezTo>
                  <a:cubicBezTo>
                    <a:pt x="378" y="164"/>
                    <a:pt x="373" y="160"/>
                    <a:pt x="370" y="155"/>
                  </a:cubicBezTo>
                  <a:cubicBezTo>
                    <a:pt x="368" y="156"/>
                    <a:pt x="366" y="156"/>
                    <a:pt x="364" y="156"/>
                  </a:cubicBezTo>
                  <a:cubicBezTo>
                    <a:pt x="363" y="161"/>
                    <a:pt x="361" y="166"/>
                    <a:pt x="362" y="171"/>
                  </a:cubicBezTo>
                  <a:cubicBezTo>
                    <a:pt x="363" y="180"/>
                    <a:pt x="366" y="188"/>
                    <a:pt x="368" y="197"/>
                  </a:cubicBezTo>
                  <a:cubicBezTo>
                    <a:pt x="373" y="221"/>
                    <a:pt x="366" y="243"/>
                    <a:pt x="353" y="264"/>
                  </a:cubicBezTo>
                  <a:cubicBezTo>
                    <a:pt x="334" y="291"/>
                    <a:pt x="329" y="322"/>
                    <a:pt x="329" y="353"/>
                  </a:cubicBezTo>
                  <a:cubicBezTo>
                    <a:pt x="329" y="368"/>
                    <a:pt x="336" y="381"/>
                    <a:pt x="349" y="391"/>
                  </a:cubicBezTo>
                  <a:cubicBezTo>
                    <a:pt x="351" y="390"/>
                    <a:pt x="353" y="390"/>
                    <a:pt x="354" y="389"/>
                  </a:cubicBezTo>
                  <a:cubicBezTo>
                    <a:pt x="362" y="386"/>
                    <a:pt x="361" y="379"/>
                    <a:pt x="358" y="372"/>
                  </a:cubicBezTo>
                  <a:cubicBezTo>
                    <a:pt x="352" y="356"/>
                    <a:pt x="348" y="340"/>
                    <a:pt x="355" y="320"/>
                  </a:cubicBezTo>
                  <a:cubicBezTo>
                    <a:pt x="365" y="334"/>
                    <a:pt x="376" y="342"/>
                    <a:pt x="393" y="345"/>
                  </a:cubicBezTo>
                  <a:cubicBezTo>
                    <a:pt x="407" y="347"/>
                    <a:pt x="415" y="369"/>
                    <a:pt x="409" y="384"/>
                  </a:cubicBezTo>
                  <a:cubicBezTo>
                    <a:pt x="408" y="387"/>
                    <a:pt x="404" y="390"/>
                    <a:pt x="401" y="392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2" y="398"/>
                    <a:pt x="373" y="401"/>
                  </a:cubicBezTo>
                  <a:cubicBezTo>
                    <a:pt x="365" y="403"/>
                    <a:pt x="358" y="402"/>
                    <a:pt x="350" y="405"/>
                  </a:cubicBezTo>
                  <a:cubicBezTo>
                    <a:pt x="349" y="406"/>
                    <a:pt x="348" y="407"/>
                    <a:pt x="346" y="408"/>
                  </a:cubicBezTo>
                  <a:cubicBezTo>
                    <a:pt x="346" y="408"/>
                    <a:pt x="345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29" y="408"/>
                    <a:pt x="324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4"/>
                    <a:pt x="248" y="367"/>
                    <a:pt x="239" y="360"/>
                  </a:cubicBezTo>
                  <a:cubicBezTo>
                    <a:pt x="236" y="358"/>
                    <a:pt x="235" y="351"/>
                    <a:pt x="236" y="347"/>
                  </a:cubicBezTo>
                  <a:cubicBezTo>
                    <a:pt x="237" y="346"/>
                    <a:pt x="238" y="346"/>
                    <a:pt x="239" y="345"/>
                  </a:cubicBezTo>
                  <a:cubicBezTo>
                    <a:pt x="242" y="344"/>
                    <a:pt x="245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8" y="347"/>
                    <a:pt x="264" y="347"/>
                  </a:cubicBezTo>
                  <a:cubicBezTo>
                    <a:pt x="269" y="347"/>
                    <a:pt x="273" y="347"/>
                    <a:pt x="278" y="347"/>
                  </a:cubicBezTo>
                  <a:cubicBezTo>
                    <a:pt x="285" y="347"/>
                    <a:pt x="292" y="346"/>
                    <a:pt x="299" y="344"/>
                  </a:cubicBezTo>
                  <a:cubicBezTo>
                    <a:pt x="300" y="344"/>
                    <a:pt x="301" y="344"/>
                    <a:pt x="302" y="343"/>
                  </a:cubicBezTo>
                  <a:cubicBezTo>
                    <a:pt x="316" y="337"/>
                    <a:pt x="320" y="321"/>
                    <a:pt x="310" y="309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1" y="279"/>
                    <a:pt x="276" y="275"/>
                    <a:pt x="270" y="270"/>
                  </a:cubicBezTo>
                  <a:cubicBezTo>
                    <a:pt x="271" y="270"/>
                    <a:pt x="272" y="269"/>
                    <a:pt x="272" y="269"/>
                  </a:cubicBezTo>
                  <a:cubicBezTo>
                    <a:pt x="275" y="268"/>
                    <a:pt x="277" y="268"/>
                    <a:pt x="279" y="268"/>
                  </a:cubicBezTo>
                  <a:cubicBezTo>
                    <a:pt x="286" y="268"/>
                    <a:pt x="291" y="272"/>
                    <a:pt x="296" y="274"/>
                  </a:cubicBezTo>
                  <a:cubicBezTo>
                    <a:pt x="302" y="277"/>
                    <a:pt x="308" y="278"/>
                    <a:pt x="313" y="278"/>
                  </a:cubicBezTo>
                  <a:cubicBezTo>
                    <a:pt x="319" y="278"/>
                    <a:pt x="324" y="277"/>
                    <a:pt x="330" y="274"/>
                  </a:cubicBezTo>
                  <a:cubicBezTo>
                    <a:pt x="331" y="274"/>
                    <a:pt x="331" y="274"/>
                    <a:pt x="332" y="273"/>
                  </a:cubicBezTo>
                  <a:cubicBezTo>
                    <a:pt x="350" y="264"/>
                    <a:pt x="356" y="245"/>
                    <a:pt x="345" y="229"/>
                  </a:cubicBezTo>
                  <a:cubicBezTo>
                    <a:pt x="332" y="210"/>
                    <a:pt x="316" y="195"/>
                    <a:pt x="292" y="187"/>
                  </a:cubicBezTo>
                  <a:cubicBezTo>
                    <a:pt x="280" y="183"/>
                    <a:pt x="269" y="174"/>
                    <a:pt x="258" y="166"/>
                  </a:cubicBezTo>
                  <a:cubicBezTo>
                    <a:pt x="258" y="165"/>
                    <a:pt x="258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8"/>
                    <a:pt x="282" y="158"/>
                    <a:pt x="285" y="158"/>
                  </a:cubicBezTo>
                  <a:cubicBezTo>
                    <a:pt x="287" y="158"/>
                    <a:pt x="289" y="158"/>
                    <a:pt x="291" y="158"/>
                  </a:cubicBezTo>
                  <a:cubicBezTo>
                    <a:pt x="293" y="158"/>
                    <a:pt x="295" y="158"/>
                    <a:pt x="297" y="158"/>
                  </a:cubicBezTo>
                  <a:moveTo>
                    <a:pt x="107" y="188"/>
                  </a:moveTo>
                  <a:cubicBezTo>
                    <a:pt x="103" y="188"/>
                    <a:pt x="99" y="187"/>
                    <a:pt x="97" y="182"/>
                  </a:cubicBezTo>
                  <a:cubicBezTo>
                    <a:pt x="94" y="175"/>
                    <a:pt x="91" y="166"/>
                    <a:pt x="100" y="161"/>
                  </a:cubicBezTo>
                  <a:cubicBezTo>
                    <a:pt x="105" y="159"/>
                    <a:pt x="110" y="156"/>
                    <a:pt x="114" y="154"/>
                  </a:cubicBezTo>
                  <a:cubicBezTo>
                    <a:pt x="119" y="152"/>
                    <a:pt x="123" y="150"/>
                    <a:pt x="128" y="149"/>
                  </a:cubicBezTo>
                  <a:cubicBezTo>
                    <a:pt x="130" y="148"/>
                    <a:pt x="131" y="147"/>
                    <a:pt x="133" y="147"/>
                  </a:cubicBezTo>
                  <a:cubicBezTo>
                    <a:pt x="150" y="139"/>
                    <a:pt x="152" y="129"/>
                    <a:pt x="141" y="110"/>
                  </a:cubicBezTo>
                  <a:cubicBezTo>
                    <a:pt x="130" y="92"/>
                    <a:pt x="118" y="73"/>
                    <a:pt x="116" y="51"/>
                  </a:cubicBezTo>
                  <a:cubicBezTo>
                    <a:pt x="116" y="45"/>
                    <a:pt x="117" y="38"/>
                    <a:pt x="120" y="33"/>
                  </a:cubicBezTo>
                  <a:cubicBezTo>
                    <a:pt x="122" y="30"/>
                    <a:pt x="124" y="28"/>
                    <a:pt x="127" y="27"/>
                  </a:cubicBezTo>
                  <a:cubicBezTo>
                    <a:pt x="128" y="26"/>
                    <a:pt x="130" y="26"/>
                    <a:pt x="131" y="26"/>
                  </a:cubicBezTo>
                  <a:cubicBezTo>
                    <a:pt x="135" y="26"/>
                    <a:pt x="139" y="28"/>
                    <a:pt x="142" y="33"/>
                  </a:cubicBezTo>
                  <a:cubicBezTo>
                    <a:pt x="148" y="41"/>
                    <a:pt x="151" y="50"/>
                    <a:pt x="153" y="60"/>
                  </a:cubicBezTo>
                  <a:cubicBezTo>
                    <a:pt x="156" y="70"/>
                    <a:pt x="157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8" y="104"/>
                    <a:pt x="182" y="103"/>
                    <a:pt x="186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3" y="96"/>
                  </a:cubicBezTo>
                  <a:cubicBezTo>
                    <a:pt x="198" y="93"/>
                    <a:pt x="202" y="91"/>
                    <a:pt x="205" y="89"/>
                  </a:cubicBezTo>
                  <a:cubicBezTo>
                    <a:pt x="208" y="88"/>
                    <a:pt x="210" y="88"/>
                    <a:pt x="212" y="88"/>
                  </a:cubicBezTo>
                  <a:cubicBezTo>
                    <a:pt x="217" y="88"/>
                    <a:pt x="223" y="92"/>
                    <a:pt x="232" y="102"/>
                  </a:cubicBezTo>
                  <a:cubicBezTo>
                    <a:pt x="225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2" y="158"/>
                  </a:cubicBezTo>
                  <a:cubicBezTo>
                    <a:pt x="177" y="150"/>
                    <a:pt x="172" y="141"/>
                    <a:pt x="167" y="131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4" y="131"/>
                    <a:pt x="161" y="131"/>
                    <a:pt x="160" y="132"/>
                  </a:cubicBezTo>
                  <a:cubicBezTo>
                    <a:pt x="155" y="134"/>
                    <a:pt x="155" y="139"/>
                    <a:pt x="158" y="146"/>
                  </a:cubicBezTo>
                  <a:cubicBezTo>
                    <a:pt x="166" y="164"/>
                    <a:pt x="174" y="183"/>
                    <a:pt x="182" y="201"/>
                  </a:cubicBezTo>
                  <a:cubicBezTo>
                    <a:pt x="181" y="202"/>
                    <a:pt x="181" y="202"/>
                    <a:pt x="180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8" y="173"/>
                    <a:pt x="148" y="173"/>
                  </a:cubicBezTo>
                  <a:cubicBezTo>
                    <a:pt x="144" y="173"/>
                    <a:pt x="139" y="174"/>
                    <a:pt x="134" y="177"/>
                  </a:cubicBezTo>
                  <a:cubicBezTo>
                    <a:pt x="132" y="177"/>
                    <a:pt x="131" y="178"/>
                    <a:pt x="129" y="179"/>
                  </a:cubicBezTo>
                  <a:cubicBezTo>
                    <a:pt x="125" y="181"/>
                    <a:pt x="122" y="184"/>
                    <a:pt x="117" y="186"/>
                  </a:cubicBezTo>
                  <a:cubicBezTo>
                    <a:pt x="117" y="186"/>
                    <a:pt x="116" y="186"/>
                    <a:pt x="116" y="187"/>
                  </a:cubicBezTo>
                  <a:cubicBezTo>
                    <a:pt x="113" y="188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7" y="1"/>
                    <a:pt x="126" y="1"/>
                    <a:pt x="124" y="2"/>
                  </a:cubicBezTo>
                  <a:cubicBezTo>
                    <a:pt x="95" y="15"/>
                    <a:pt x="92" y="44"/>
                    <a:pt x="102" y="73"/>
                  </a:cubicBezTo>
                  <a:cubicBezTo>
                    <a:pt x="108" y="91"/>
                    <a:pt x="115" y="108"/>
                    <a:pt x="122" y="126"/>
                  </a:cubicBezTo>
                  <a:cubicBezTo>
                    <a:pt x="99" y="140"/>
                    <a:pt x="70" y="147"/>
                    <a:pt x="69" y="178"/>
                  </a:cubicBezTo>
                  <a:cubicBezTo>
                    <a:pt x="60" y="176"/>
                    <a:pt x="53" y="175"/>
                    <a:pt x="47" y="175"/>
                  </a:cubicBezTo>
                  <a:cubicBezTo>
                    <a:pt x="43" y="175"/>
                    <a:pt x="40" y="175"/>
                    <a:pt x="37" y="176"/>
                  </a:cubicBezTo>
                  <a:cubicBezTo>
                    <a:pt x="29" y="180"/>
                    <a:pt x="24" y="188"/>
                    <a:pt x="19" y="204"/>
                  </a:cubicBezTo>
                  <a:cubicBezTo>
                    <a:pt x="16" y="210"/>
                    <a:pt x="14" y="217"/>
                    <a:pt x="12" y="224"/>
                  </a:cubicBezTo>
                  <a:cubicBezTo>
                    <a:pt x="9" y="241"/>
                    <a:pt x="15" y="252"/>
                    <a:pt x="31" y="260"/>
                  </a:cubicBezTo>
                  <a:cubicBezTo>
                    <a:pt x="38" y="264"/>
                    <a:pt x="46" y="267"/>
                    <a:pt x="55" y="272"/>
                  </a:cubicBezTo>
                  <a:cubicBezTo>
                    <a:pt x="39" y="285"/>
                    <a:pt x="26" y="295"/>
                    <a:pt x="13" y="306"/>
                  </a:cubicBezTo>
                  <a:cubicBezTo>
                    <a:pt x="0" y="316"/>
                    <a:pt x="1" y="325"/>
                    <a:pt x="13" y="335"/>
                  </a:cubicBezTo>
                  <a:cubicBezTo>
                    <a:pt x="21" y="342"/>
                    <a:pt x="30" y="345"/>
                    <a:pt x="40" y="345"/>
                  </a:cubicBezTo>
                  <a:cubicBezTo>
                    <a:pt x="44" y="345"/>
                    <a:pt x="49" y="345"/>
                    <a:pt x="54" y="343"/>
                  </a:cubicBezTo>
                  <a:cubicBezTo>
                    <a:pt x="61" y="342"/>
                    <a:pt x="68" y="341"/>
                    <a:pt x="74" y="339"/>
                  </a:cubicBezTo>
                  <a:cubicBezTo>
                    <a:pt x="62" y="355"/>
                    <a:pt x="50" y="368"/>
                    <a:pt x="41" y="383"/>
                  </a:cubicBezTo>
                  <a:cubicBezTo>
                    <a:pt x="32" y="400"/>
                    <a:pt x="37" y="410"/>
                    <a:pt x="56" y="414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9" y="414"/>
                    <a:pt x="75" y="412"/>
                    <a:pt x="82" y="411"/>
                  </a:cubicBezTo>
                  <a:cubicBezTo>
                    <a:pt x="96" y="407"/>
                    <a:pt x="109" y="401"/>
                    <a:pt x="125" y="396"/>
                  </a:cubicBezTo>
                  <a:cubicBezTo>
                    <a:pt x="130" y="410"/>
                    <a:pt x="128" y="417"/>
                    <a:pt x="119" y="424"/>
                  </a:cubicBezTo>
                  <a:cubicBezTo>
                    <a:pt x="111" y="430"/>
                    <a:pt x="104" y="438"/>
                    <a:pt x="97" y="445"/>
                  </a:cubicBezTo>
                  <a:cubicBezTo>
                    <a:pt x="88" y="453"/>
                    <a:pt x="85" y="461"/>
                    <a:pt x="91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6" y="485"/>
                    <a:pt x="118" y="485"/>
                    <a:pt x="121" y="484"/>
                  </a:cubicBezTo>
                  <a:cubicBezTo>
                    <a:pt x="122" y="483"/>
                    <a:pt x="124" y="483"/>
                    <a:pt x="126" y="482"/>
                  </a:cubicBezTo>
                  <a:cubicBezTo>
                    <a:pt x="134" y="478"/>
                    <a:pt x="142" y="473"/>
                    <a:pt x="148" y="467"/>
                  </a:cubicBezTo>
                  <a:cubicBezTo>
                    <a:pt x="154" y="461"/>
                    <a:pt x="159" y="457"/>
                    <a:pt x="164" y="454"/>
                  </a:cubicBezTo>
                  <a:cubicBezTo>
                    <a:pt x="167" y="453"/>
                    <a:pt x="171" y="452"/>
                    <a:pt x="174" y="452"/>
                  </a:cubicBezTo>
                  <a:cubicBezTo>
                    <a:pt x="179" y="452"/>
                    <a:pt x="184" y="453"/>
                    <a:pt x="190" y="456"/>
                  </a:cubicBezTo>
                  <a:cubicBezTo>
                    <a:pt x="197" y="460"/>
                    <a:pt x="203" y="461"/>
                    <a:pt x="210" y="461"/>
                  </a:cubicBezTo>
                  <a:cubicBezTo>
                    <a:pt x="216" y="461"/>
                    <a:pt x="222" y="460"/>
                    <a:pt x="229" y="458"/>
                  </a:cubicBezTo>
                  <a:cubicBezTo>
                    <a:pt x="259" y="449"/>
                    <a:pt x="288" y="441"/>
                    <a:pt x="318" y="432"/>
                  </a:cubicBezTo>
                  <a:cubicBezTo>
                    <a:pt x="361" y="419"/>
                    <a:pt x="404" y="405"/>
                    <a:pt x="447" y="392"/>
                  </a:cubicBezTo>
                  <a:cubicBezTo>
                    <a:pt x="450" y="391"/>
                    <a:pt x="453" y="389"/>
                    <a:pt x="456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7" y="345"/>
                    <a:pt x="653" y="338"/>
                  </a:cubicBezTo>
                  <a:cubicBezTo>
                    <a:pt x="655" y="338"/>
                    <a:pt x="658" y="337"/>
                    <a:pt x="660" y="336"/>
                  </a:cubicBezTo>
                  <a:cubicBezTo>
                    <a:pt x="673" y="330"/>
                    <a:pt x="677" y="319"/>
                    <a:pt x="672" y="304"/>
                  </a:cubicBezTo>
                  <a:cubicBezTo>
                    <a:pt x="670" y="297"/>
                    <a:pt x="672" y="292"/>
                    <a:pt x="678" y="290"/>
                  </a:cubicBezTo>
                  <a:cubicBezTo>
                    <a:pt x="678" y="289"/>
                    <a:pt x="679" y="289"/>
                    <a:pt x="679" y="289"/>
                  </a:cubicBezTo>
                  <a:cubicBezTo>
                    <a:pt x="685" y="287"/>
                    <a:pt x="691" y="287"/>
                    <a:pt x="697" y="286"/>
                  </a:cubicBezTo>
                  <a:cubicBezTo>
                    <a:pt x="703" y="286"/>
                    <a:pt x="708" y="285"/>
                    <a:pt x="712" y="283"/>
                  </a:cubicBezTo>
                  <a:cubicBezTo>
                    <a:pt x="723" y="278"/>
                    <a:pt x="728" y="269"/>
                    <a:pt x="729" y="256"/>
                  </a:cubicBezTo>
                  <a:cubicBezTo>
                    <a:pt x="729" y="250"/>
                    <a:pt x="728" y="242"/>
                    <a:pt x="726" y="236"/>
                  </a:cubicBezTo>
                  <a:cubicBezTo>
                    <a:pt x="721" y="219"/>
                    <a:pt x="718" y="218"/>
                    <a:pt x="700" y="217"/>
                  </a:cubicBezTo>
                  <a:cubicBezTo>
                    <a:pt x="695" y="216"/>
                    <a:pt x="690" y="216"/>
                    <a:pt x="684" y="215"/>
                  </a:cubicBezTo>
                  <a:cubicBezTo>
                    <a:pt x="684" y="210"/>
                    <a:pt x="683" y="206"/>
                    <a:pt x="684" y="203"/>
                  </a:cubicBezTo>
                  <a:cubicBezTo>
                    <a:pt x="690" y="191"/>
                    <a:pt x="682" y="181"/>
                    <a:pt x="676" y="173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4" y="162"/>
                    <a:pt x="650" y="163"/>
                    <a:pt x="646" y="164"/>
                  </a:cubicBezTo>
                  <a:cubicBezTo>
                    <a:pt x="642" y="166"/>
                    <a:pt x="638" y="169"/>
                    <a:pt x="635" y="174"/>
                  </a:cubicBezTo>
                  <a:cubicBezTo>
                    <a:pt x="631" y="179"/>
                    <a:pt x="625" y="183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7" y="198"/>
                    <a:pt x="595" y="198"/>
                    <a:pt x="593" y="199"/>
                  </a:cubicBezTo>
                  <a:cubicBezTo>
                    <a:pt x="587" y="202"/>
                    <a:pt x="580" y="204"/>
                    <a:pt x="572" y="204"/>
                  </a:cubicBezTo>
                  <a:cubicBezTo>
                    <a:pt x="566" y="204"/>
                    <a:pt x="559" y="203"/>
                    <a:pt x="552" y="200"/>
                  </a:cubicBezTo>
                  <a:cubicBezTo>
                    <a:pt x="555" y="193"/>
                    <a:pt x="557" y="186"/>
                    <a:pt x="560" y="181"/>
                  </a:cubicBezTo>
                  <a:cubicBezTo>
                    <a:pt x="569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4" y="119"/>
                    <a:pt x="531" y="121"/>
                  </a:cubicBezTo>
                  <a:cubicBezTo>
                    <a:pt x="527" y="122"/>
                    <a:pt x="523" y="125"/>
                    <a:pt x="519" y="129"/>
                  </a:cubicBezTo>
                  <a:cubicBezTo>
                    <a:pt x="509" y="139"/>
                    <a:pt x="501" y="152"/>
                    <a:pt x="493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8" y="162"/>
                    <a:pt x="461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5" y="109"/>
                    <a:pt x="452" y="95"/>
                    <a:pt x="433" y="95"/>
                  </a:cubicBezTo>
                  <a:cubicBezTo>
                    <a:pt x="426" y="95"/>
                    <a:pt x="419" y="96"/>
                    <a:pt x="411" y="100"/>
                  </a:cubicBezTo>
                  <a:cubicBezTo>
                    <a:pt x="410" y="100"/>
                    <a:pt x="410" y="101"/>
                    <a:pt x="409" y="101"/>
                  </a:cubicBezTo>
                  <a:cubicBezTo>
                    <a:pt x="407" y="102"/>
                    <a:pt x="404" y="103"/>
                    <a:pt x="402" y="104"/>
                  </a:cubicBezTo>
                  <a:cubicBezTo>
                    <a:pt x="397" y="106"/>
                    <a:pt x="393" y="108"/>
                    <a:pt x="388" y="108"/>
                  </a:cubicBezTo>
                  <a:cubicBezTo>
                    <a:pt x="385" y="108"/>
                    <a:pt x="382" y="108"/>
                    <a:pt x="379" y="107"/>
                  </a:cubicBezTo>
                  <a:cubicBezTo>
                    <a:pt x="378" y="98"/>
                    <a:pt x="377" y="89"/>
                    <a:pt x="376" y="81"/>
                  </a:cubicBezTo>
                  <a:cubicBezTo>
                    <a:pt x="372" y="65"/>
                    <a:pt x="361" y="57"/>
                    <a:pt x="344" y="57"/>
                  </a:cubicBezTo>
                  <a:cubicBezTo>
                    <a:pt x="341" y="57"/>
                    <a:pt x="338" y="57"/>
                    <a:pt x="334" y="57"/>
                  </a:cubicBezTo>
                  <a:cubicBezTo>
                    <a:pt x="331" y="58"/>
                    <a:pt x="328" y="59"/>
                    <a:pt x="326" y="60"/>
                  </a:cubicBezTo>
                  <a:cubicBezTo>
                    <a:pt x="315" y="65"/>
                    <a:pt x="312" y="74"/>
                    <a:pt x="313" y="91"/>
                  </a:cubicBezTo>
                  <a:cubicBezTo>
                    <a:pt x="314" y="95"/>
                    <a:pt x="314" y="98"/>
                    <a:pt x="314" y="102"/>
                  </a:cubicBezTo>
                  <a:cubicBezTo>
                    <a:pt x="316" y="123"/>
                    <a:pt x="316" y="132"/>
                    <a:pt x="308" y="136"/>
                  </a:cubicBezTo>
                  <a:cubicBezTo>
                    <a:pt x="303" y="139"/>
                    <a:pt x="294" y="139"/>
                    <a:pt x="280" y="139"/>
                  </a:cubicBezTo>
                  <a:cubicBezTo>
                    <a:pt x="280" y="139"/>
                    <a:pt x="279" y="139"/>
                    <a:pt x="278" y="139"/>
                  </a:cubicBezTo>
                  <a:cubicBezTo>
                    <a:pt x="270" y="139"/>
                    <a:pt x="263" y="140"/>
                    <a:pt x="256" y="143"/>
                  </a:cubicBezTo>
                  <a:cubicBezTo>
                    <a:pt x="248" y="147"/>
                    <a:pt x="240" y="154"/>
                    <a:pt x="234" y="162"/>
                  </a:cubicBezTo>
                  <a:cubicBezTo>
                    <a:pt x="232" y="166"/>
                    <a:pt x="229" y="169"/>
                    <a:pt x="227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8"/>
                    <a:pt x="233" y="130"/>
                    <a:pt x="243" y="121"/>
                  </a:cubicBezTo>
                  <a:cubicBezTo>
                    <a:pt x="257" y="107"/>
                    <a:pt x="257" y="92"/>
                    <a:pt x="242" y="79"/>
                  </a:cubicBezTo>
                  <a:cubicBezTo>
                    <a:pt x="235" y="72"/>
                    <a:pt x="226" y="68"/>
                    <a:pt x="217" y="68"/>
                  </a:cubicBezTo>
                  <a:cubicBezTo>
                    <a:pt x="215" y="68"/>
                    <a:pt x="212" y="68"/>
                    <a:pt x="210" y="69"/>
                  </a:cubicBezTo>
                  <a:cubicBezTo>
                    <a:pt x="199" y="71"/>
                    <a:pt x="189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6472238" y="5340351"/>
              <a:ext cx="627063" cy="1150938"/>
            </a:xfrm>
            <a:custGeom>
              <a:avLst/>
              <a:gdLst>
                <a:gd name="T0" fmla="*/ 803 w 882"/>
                <a:gd name="T1" fmla="*/ 464 h 1618"/>
                <a:gd name="T2" fmla="*/ 781 w 882"/>
                <a:gd name="T3" fmla="*/ 411 h 1618"/>
                <a:gd name="T4" fmla="*/ 833 w 882"/>
                <a:gd name="T5" fmla="*/ 403 h 1618"/>
                <a:gd name="T6" fmla="*/ 369 w 882"/>
                <a:gd name="T7" fmla="*/ 381 h 1618"/>
                <a:gd name="T8" fmla="*/ 689 w 882"/>
                <a:gd name="T9" fmla="*/ 370 h 1618"/>
                <a:gd name="T10" fmla="*/ 395 w 882"/>
                <a:gd name="T11" fmla="*/ 381 h 1618"/>
                <a:gd name="T12" fmla="*/ 244 w 882"/>
                <a:gd name="T13" fmla="*/ 295 h 1618"/>
                <a:gd name="T14" fmla="*/ 270 w 882"/>
                <a:gd name="T15" fmla="*/ 281 h 1618"/>
                <a:gd name="T16" fmla="*/ 246 w 882"/>
                <a:gd name="T17" fmla="*/ 354 h 1618"/>
                <a:gd name="T18" fmla="*/ 242 w 882"/>
                <a:gd name="T19" fmla="*/ 293 h 1618"/>
                <a:gd name="T20" fmla="*/ 498 w 882"/>
                <a:gd name="T21" fmla="*/ 258 h 1618"/>
                <a:gd name="T22" fmla="*/ 582 w 882"/>
                <a:gd name="T23" fmla="*/ 329 h 1618"/>
                <a:gd name="T24" fmla="*/ 490 w 882"/>
                <a:gd name="T25" fmla="*/ 194 h 1618"/>
                <a:gd name="T26" fmla="*/ 579 w 882"/>
                <a:gd name="T27" fmla="*/ 91 h 1618"/>
                <a:gd name="T28" fmla="*/ 465 w 882"/>
                <a:gd name="T29" fmla="*/ 241 h 1618"/>
                <a:gd name="T30" fmla="*/ 523 w 882"/>
                <a:gd name="T31" fmla="*/ 26 h 1618"/>
                <a:gd name="T32" fmla="*/ 621 w 882"/>
                <a:gd name="T33" fmla="*/ 271 h 1618"/>
                <a:gd name="T34" fmla="*/ 611 w 882"/>
                <a:gd name="T35" fmla="*/ 250 h 1618"/>
                <a:gd name="T36" fmla="*/ 565 w 882"/>
                <a:gd name="T37" fmla="*/ 61 h 1618"/>
                <a:gd name="T38" fmla="*/ 455 w 882"/>
                <a:gd name="T39" fmla="*/ 204 h 1618"/>
                <a:gd name="T40" fmla="*/ 402 w 882"/>
                <a:gd name="T41" fmla="*/ 69 h 1618"/>
                <a:gd name="T42" fmla="*/ 467 w 882"/>
                <a:gd name="T43" fmla="*/ 309 h 1618"/>
                <a:gd name="T44" fmla="*/ 328 w 882"/>
                <a:gd name="T45" fmla="*/ 324 h 1618"/>
                <a:gd name="T46" fmla="*/ 267 w 882"/>
                <a:gd name="T47" fmla="*/ 259 h 1618"/>
                <a:gd name="T48" fmla="*/ 243 w 882"/>
                <a:gd name="T49" fmla="*/ 384 h 1618"/>
                <a:gd name="T50" fmla="*/ 325 w 882"/>
                <a:gd name="T51" fmla="*/ 399 h 1618"/>
                <a:gd name="T52" fmla="*/ 453 w 882"/>
                <a:gd name="T53" fmla="*/ 447 h 1618"/>
                <a:gd name="T54" fmla="*/ 540 w 882"/>
                <a:gd name="T55" fmla="*/ 638 h 1618"/>
                <a:gd name="T56" fmla="*/ 459 w 882"/>
                <a:gd name="T57" fmla="*/ 1279 h 1618"/>
                <a:gd name="T58" fmla="*/ 719 w 882"/>
                <a:gd name="T59" fmla="*/ 1410 h 1618"/>
                <a:gd name="T60" fmla="*/ 720 w 882"/>
                <a:gd name="T61" fmla="*/ 1374 h 1618"/>
                <a:gd name="T62" fmla="*/ 773 w 882"/>
                <a:gd name="T63" fmla="*/ 1463 h 1618"/>
                <a:gd name="T64" fmla="*/ 505 w 882"/>
                <a:gd name="T65" fmla="*/ 1541 h 1618"/>
                <a:gd name="T66" fmla="*/ 359 w 882"/>
                <a:gd name="T67" fmla="*/ 1529 h 1618"/>
                <a:gd name="T68" fmla="*/ 97 w 882"/>
                <a:gd name="T69" fmla="*/ 1383 h 1618"/>
                <a:gd name="T70" fmla="*/ 141 w 882"/>
                <a:gd name="T71" fmla="*/ 1255 h 1618"/>
                <a:gd name="T72" fmla="*/ 210 w 882"/>
                <a:gd name="T73" fmla="*/ 1361 h 1618"/>
                <a:gd name="T74" fmla="*/ 382 w 882"/>
                <a:gd name="T75" fmla="*/ 1268 h 1618"/>
                <a:gd name="T76" fmla="*/ 450 w 882"/>
                <a:gd name="T77" fmla="*/ 445 h 1618"/>
                <a:gd name="T78" fmla="*/ 344 w 882"/>
                <a:gd name="T79" fmla="*/ 1316 h 1618"/>
                <a:gd name="T80" fmla="*/ 237 w 882"/>
                <a:gd name="T81" fmla="*/ 1348 h 1618"/>
                <a:gd name="T82" fmla="*/ 150 w 882"/>
                <a:gd name="T83" fmla="*/ 1238 h 1618"/>
                <a:gd name="T84" fmla="*/ 97 w 882"/>
                <a:gd name="T85" fmla="*/ 1203 h 1618"/>
                <a:gd name="T86" fmla="*/ 21 w 882"/>
                <a:gd name="T87" fmla="*/ 1144 h 1618"/>
                <a:gd name="T88" fmla="*/ 29 w 882"/>
                <a:gd name="T89" fmla="*/ 1378 h 1618"/>
                <a:gd name="T90" fmla="*/ 116 w 882"/>
                <a:gd name="T91" fmla="*/ 1448 h 1618"/>
                <a:gd name="T92" fmla="*/ 372 w 882"/>
                <a:gd name="T93" fmla="*/ 1602 h 1618"/>
                <a:gd name="T94" fmla="*/ 434 w 882"/>
                <a:gd name="T95" fmla="*/ 1586 h 1618"/>
                <a:gd name="T96" fmla="*/ 641 w 882"/>
                <a:gd name="T97" fmla="*/ 1543 h 1618"/>
                <a:gd name="T98" fmla="*/ 782 w 882"/>
                <a:gd name="T99" fmla="*/ 1555 h 1618"/>
                <a:gd name="T100" fmla="*/ 871 w 882"/>
                <a:gd name="T101" fmla="*/ 1405 h 1618"/>
                <a:gd name="T102" fmla="*/ 814 w 882"/>
                <a:gd name="T103" fmla="*/ 1338 h 1618"/>
                <a:gd name="T104" fmla="*/ 688 w 882"/>
                <a:gd name="T105" fmla="*/ 1390 h 1618"/>
                <a:gd name="T106" fmla="*/ 506 w 882"/>
                <a:gd name="T107" fmla="*/ 1364 h 1618"/>
                <a:gd name="T108" fmla="*/ 519 w 882"/>
                <a:gd name="T109" fmla="*/ 962 h 1618"/>
                <a:gd name="T110" fmla="*/ 581 w 882"/>
                <a:gd name="T111" fmla="*/ 470 h 1618"/>
                <a:gd name="T112" fmla="*/ 696 w 882"/>
                <a:gd name="T113" fmla="*/ 453 h 1618"/>
                <a:gd name="T114" fmla="*/ 756 w 882"/>
                <a:gd name="T115" fmla="*/ 453 h 1618"/>
                <a:gd name="T116" fmla="*/ 869 w 882"/>
                <a:gd name="T117" fmla="*/ 439 h 1618"/>
                <a:gd name="T118" fmla="*/ 797 w 882"/>
                <a:gd name="T119" fmla="*/ 369 h 1618"/>
                <a:gd name="T120" fmla="*/ 700 w 882"/>
                <a:gd name="T121" fmla="*/ 352 h 1618"/>
                <a:gd name="T122" fmla="*/ 606 w 882"/>
                <a:gd name="T123" fmla="*/ 293 h 1618"/>
                <a:gd name="T124" fmla="*/ 695 w 882"/>
                <a:gd name="T125" fmla="*/ 103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2" h="1618">
                  <a:moveTo>
                    <a:pt x="244" y="295"/>
                  </a:moveTo>
                  <a:cubicBezTo>
                    <a:pt x="244" y="295"/>
                    <a:pt x="244" y="295"/>
                    <a:pt x="244" y="295"/>
                  </a:cubicBezTo>
                  <a:cubicBezTo>
                    <a:pt x="244" y="295"/>
                    <a:pt x="244" y="295"/>
                    <a:pt x="244" y="295"/>
                  </a:cubicBezTo>
                  <a:moveTo>
                    <a:pt x="803" y="464"/>
                  </a:moveTo>
                  <a:cubicBezTo>
                    <a:pt x="802" y="464"/>
                    <a:pt x="801" y="464"/>
                    <a:pt x="800" y="464"/>
                  </a:cubicBezTo>
                  <a:cubicBezTo>
                    <a:pt x="797" y="463"/>
                    <a:pt x="795" y="462"/>
                    <a:pt x="793" y="461"/>
                  </a:cubicBezTo>
                  <a:cubicBezTo>
                    <a:pt x="784" y="456"/>
                    <a:pt x="780" y="446"/>
                    <a:pt x="780" y="435"/>
                  </a:cubicBezTo>
                  <a:cubicBezTo>
                    <a:pt x="780" y="427"/>
                    <a:pt x="780" y="419"/>
                    <a:pt x="781" y="411"/>
                  </a:cubicBezTo>
                  <a:cubicBezTo>
                    <a:pt x="783" y="398"/>
                    <a:pt x="789" y="388"/>
                    <a:pt x="803" y="386"/>
                  </a:cubicBezTo>
                  <a:cubicBezTo>
                    <a:pt x="805" y="386"/>
                    <a:pt x="807" y="386"/>
                    <a:pt x="808" y="386"/>
                  </a:cubicBezTo>
                  <a:cubicBezTo>
                    <a:pt x="813" y="386"/>
                    <a:pt x="818" y="387"/>
                    <a:pt x="822" y="389"/>
                  </a:cubicBezTo>
                  <a:cubicBezTo>
                    <a:pt x="827" y="392"/>
                    <a:pt x="831" y="396"/>
                    <a:pt x="833" y="403"/>
                  </a:cubicBezTo>
                  <a:cubicBezTo>
                    <a:pt x="835" y="408"/>
                    <a:pt x="837" y="412"/>
                    <a:pt x="837" y="413"/>
                  </a:cubicBezTo>
                  <a:cubicBezTo>
                    <a:pt x="844" y="430"/>
                    <a:pt x="841" y="444"/>
                    <a:pt x="831" y="452"/>
                  </a:cubicBezTo>
                  <a:cubicBezTo>
                    <a:pt x="824" y="458"/>
                    <a:pt x="812" y="464"/>
                    <a:pt x="803" y="464"/>
                  </a:cubicBezTo>
                  <a:moveTo>
                    <a:pt x="369" y="381"/>
                  </a:moveTo>
                  <a:cubicBezTo>
                    <a:pt x="369" y="381"/>
                    <a:pt x="369" y="381"/>
                    <a:pt x="369" y="381"/>
                  </a:cubicBezTo>
                  <a:cubicBezTo>
                    <a:pt x="360" y="381"/>
                    <a:pt x="350" y="381"/>
                    <a:pt x="336" y="380"/>
                  </a:cubicBezTo>
                  <a:cubicBezTo>
                    <a:pt x="343" y="357"/>
                    <a:pt x="348" y="338"/>
                    <a:pt x="354" y="317"/>
                  </a:cubicBezTo>
                  <a:cubicBezTo>
                    <a:pt x="466" y="335"/>
                    <a:pt x="576" y="352"/>
                    <a:pt x="689" y="370"/>
                  </a:cubicBezTo>
                  <a:cubicBezTo>
                    <a:pt x="684" y="387"/>
                    <a:pt x="681" y="400"/>
                    <a:pt x="676" y="416"/>
                  </a:cubicBezTo>
                  <a:cubicBezTo>
                    <a:pt x="648" y="416"/>
                    <a:pt x="620" y="417"/>
                    <a:pt x="593" y="414"/>
                  </a:cubicBezTo>
                  <a:cubicBezTo>
                    <a:pt x="561" y="412"/>
                    <a:pt x="528" y="410"/>
                    <a:pt x="498" y="400"/>
                  </a:cubicBezTo>
                  <a:cubicBezTo>
                    <a:pt x="464" y="389"/>
                    <a:pt x="428" y="397"/>
                    <a:pt x="395" y="381"/>
                  </a:cubicBezTo>
                  <a:cubicBezTo>
                    <a:pt x="393" y="380"/>
                    <a:pt x="390" y="380"/>
                    <a:pt x="388" y="380"/>
                  </a:cubicBezTo>
                  <a:cubicBezTo>
                    <a:pt x="385" y="380"/>
                    <a:pt x="382" y="380"/>
                    <a:pt x="378" y="380"/>
                  </a:cubicBezTo>
                  <a:cubicBezTo>
                    <a:pt x="375" y="381"/>
                    <a:pt x="372" y="381"/>
                    <a:pt x="369" y="381"/>
                  </a:cubicBezTo>
                  <a:moveTo>
                    <a:pt x="244" y="295"/>
                  </a:moveTo>
                  <a:cubicBezTo>
                    <a:pt x="241" y="291"/>
                    <a:pt x="238" y="288"/>
                    <a:pt x="235" y="285"/>
                  </a:cubicBezTo>
                  <a:cubicBezTo>
                    <a:pt x="241" y="281"/>
                    <a:pt x="249" y="278"/>
                    <a:pt x="257" y="278"/>
                  </a:cubicBezTo>
                  <a:cubicBezTo>
                    <a:pt x="261" y="278"/>
                    <a:pt x="266" y="279"/>
                    <a:pt x="270" y="281"/>
                  </a:cubicBezTo>
                  <a:cubicBezTo>
                    <a:pt x="270" y="281"/>
                    <a:pt x="270" y="281"/>
                    <a:pt x="270" y="281"/>
                  </a:cubicBezTo>
                  <a:cubicBezTo>
                    <a:pt x="275" y="284"/>
                    <a:pt x="292" y="305"/>
                    <a:pt x="289" y="310"/>
                  </a:cubicBezTo>
                  <a:cubicBezTo>
                    <a:pt x="284" y="322"/>
                    <a:pt x="278" y="334"/>
                    <a:pt x="270" y="351"/>
                  </a:cubicBezTo>
                  <a:cubicBezTo>
                    <a:pt x="268" y="351"/>
                    <a:pt x="260" y="353"/>
                    <a:pt x="251" y="354"/>
                  </a:cubicBezTo>
                  <a:cubicBezTo>
                    <a:pt x="249" y="354"/>
                    <a:pt x="248" y="354"/>
                    <a:pt x="246" y="354"/>
                  </a:cubicBezTo>
                  <a:cubicBezTo>
                    <a:pt x="237" y="354"/>
                    <a:pt x="231" y="353"/>
                    <a:pt x="225" y="350"/>
                  </a:cubicBezTo>
                  <a:cubicBezTo>
                    <a:pt x="218" y="346"/>
                    <a:pt x="214" y="338"/>
                    <a:pt x="213" y="327"/>
                  </a:cubicBezTo>
                  <a:cubicBezTo>
                    <a:pt x="212" y="319"/>
                    <a:pt x="226" y="292"/>
                    <a:pt x="238" y="292"/>
                  </a:cubicBezTo>
                  <a:cubicBezTo>
                    <a:pt x="239" y="292"/>
                    <a:pt x="240" y="292"/>
                    <a:pt x="242" y="293"/>
                  </a:cubicBezTo>
                  <a:cubicBezTo>
                    <a:pt x="242" y="294"/>
                    <a:pt x="243" y="294"/>
                    <a:pt x="244" y="295"/>
                  </a:cubicBezTo>
                  <a:moveTo>
                    <a:pt x="582" y="329"/>
                  </a:moveTo>
                  <a:cubicBezTo>
                    <a:pt x="550" y="323"/>
                    <a:pt x="521" y="318"/>
                    <a:pt x="488" y="312"/>
                  </a:cubicBezTo>
                  <a:cubicBezTo>
                    <a:pt x="492" y="293"/>
                    <a:pt x="494" y="275"/>
                    <a:pt x="498" y="258"/>
                  </a:cubicBezTo>
                  <a:cubicBezTo>
                    <a:pt x="500" y="249"/>
                    <a:pt x="521" y="238"/>
                    <a:pt x="535" y="238"/>
                  </a:cubicBezTo>
                  <a:cubicBezTo>
                    <a:pt x="537" y="238"/>
                    <a:pt x="538" y="238"/>
                    <a:pt x="540" y="239"/>
                  </a:cubicBezTo>
                  <a:cubicBezTo>
                    <a:pt x="556" y="244"/>
                    <a:pt x="572" y="250"/>
                    <a:pt x="590" y="256"/>
                  </a:cubicBezTo>
                  <a:cubicBezTo>
                    <a:pt x="587" y="281"/>
                    <a:pt x="584" y="304"/>
                    <a:pt x="582" y="329"/>
                  </a:cubicBezTo>
                  <a:moveTo>
                    <a:pt x="622" y="230"/>
                  </a:moveTo>
                  <a:cubicBezTo>
                    <a:pt x="594" y="226"/>
                    <a:pt x="573" y="220"/>
                    <a:pt x="551" y="219"/>
                  </a:cubicBezTo>
                  <a:cubicBezTo>
                    <a:pt x="535" y="219"/>
                    <a:pt x="522" y="214"/>
                    <a:pt x="510" y="207"/>
                  </a:cubicBezTo>
                  <a:cubicBezTo>
                    <a:pt x="503" y="203"/>
                    <a:pt x="496" y="198"/>
                    <a:pt x="490" y="194"/>
                  </a:cubicBezTo>
                  <a:cubicBezTo>
                    <a:pt x="469" y="178"/>
                    <a:pt x="474" y="154"/>
                    <a:pt x="475" y="133"/>
                  </a:cubicBezTo>
                  <a:cubicBezTo>
                    <a:pt x="476" y="114"/>
                    <a:pt x="482" y="95"/>
                    <a:pt x="503" y="87"/>
                  </a:cubicBezTo>
                  <a:cubicBezTo>
                    <a:pt x="515" y="83"/>
                    <a:pt x="527" y="81"/>
                    <a:pt x="539" y="81"/>
                  </a:cubicBezTo>
                  <a:cubicBezTo>
                    <a:pt x="554" y="81"/>
                    <a:pt x="567" y="84"/>
                    <a:pt x="579" y="91"/>
                  </a:cubicBezTo>
                  <a:cubicBezTo>
                    <a:pt x="593" y="99"/>
                    <a:pt x="604" y="111"/>
                    <a:pt x="609" y="130"/>
                  </a:cubicBezTo>
                  <a:cubicBezTo>
                    <a:pt x="615" y="152"/>
                    <a:pt x="624" y="173"/>
                    <a:pt x="628" y="195"/>
                  </a:cubicBezTo>
                  <a:cubicBezTo>
                    <a:pt x="630" y="206"/>
                    <a:pt x="624" y="218"/>
                    <a:pt x="622" y="230"/>
                  </a:cubicBezTo>
                  <a:moveTo>
                    <a:pt x="465" y="241"/>
                  </a:moveTo>
                  <a:cubicBezTo>
                    <a:pt x="434" y="221"/>
                    <a:pt x="427" y="193"/>
                    <a:pt x="421" y="167"/>
                  </a:cubicBezTo>
                  <a:cubicBezTo>
                    <a:pt x="415" y="137"/>
                    <a:pt x="419" y="107"/>
                    <a:pt x="431" y="79"/>
                  </a:cubicBezTo>
                  <a:cubicBezTo>
                    <a:pt x="445" y="46"/>
                    <a:pt x="474" y="30"/>
                    <a:pt x="506" y="27"/>
                  </a:cubicBezTo>
                  <a:cubicBezTo>
                    <a:pt x="512" y="26"/>
                    <a:pt x="518" y="26"/>
                    <a:pt x="523" y="26"/>
                  </a:cubicBezTo>
                  <a:cubicBezTo>
                    <a:pt x="552" y="26"/>
                    <a:pt x="577" y="34"/>
                    <a:pt x="599" y="46"/>
                  </a:cubicBezTo>
                  <a:cubicBezTo>
                    <a:pt x="639" y="69"/>
                    <a:pt x="667" y="107"/>
                    <a:pt x="679" y="140"/>
                  </a:cubicBezTo>
                  <a:cubicBezTo>
                    <a:pt x="694" y="179"/>
                    <a:pt x="681" y="218"/>
                    <a:pt x="661" y="254"/>
                  </a:cubicBezTo>
                  <a:cubicBezTo>
                    <a:pt x="656" y="264"/>
                    <a:pt x="636" y="271"/>
                    <a:pt x="621" y="271"/>
                  </a:cubicBezTo>
                  <a:cubicBezTo>
                    <a:pt x="615" y="271"/>
                    <a:pt x="610" y="270"/>
                    <a:pt x="607" y="268"/>
                  </a:cubicBezTo>
                  <a:cubicBezTo>
                    <a:pt x="606" y="268"/>
                    <a:pt x="606" y="268"/>
                    <a:pt x="606" y="268"/>
                  </a:cubicBezTo>
                  <a:cubicBezTo>
                    <a:pt x="603" y="267"/>
                    <a:pt x="602" y="261"/>
                    <a:pt x="599" y="256"/>
                  </a:cubicBezTo>
                  <a:cubicBezTo>
                    <a:pt x="604" y="253"/>
                    <a:pt x="608" y="251"/>
                    <a:pt x="611" y="250"/>
                  </a:cubicBezTo>
                  <a:cubicBezTo>
                    <a:pt x="646" y="245"/>
                    <a:pt x="667" y="219"/>
                    <a:pt x="657" y="185"/>
                  </a:cubicBezTo>
                  <a:cubicBezTo>
                    <a:pt x="648" y="154"/>
                    <a:pt x="637" y="121"/>
                    <a:pt x="619" y="94"/>
                  </a:cubicBezTo>
                  <a:cubicBezTo>
                    <a:pt x="614" y="86"/>
                    <a:pt x="605" y="78"/>
                    <a:pt x="594" y="72"/>
                  </a:cubicBezTo>
                  <a:cubicBezTo>
                    <a:pt x="585" y="67"/>
                    <a:pt x="574" y="63"/>
                    <a:pt x="565" y="61"/>
                  </a:cubicBezTo>
                  <a:cubicBezTo>
                    <a:pt x="558" y="60"/>
                    <a:pt x="551" y="59"/>
                    <a:pt x="544" y="59"/>
                  </a:cubicBezTo>
                  <a:cubicBezTo>
                    <a:pt x="527" y="59"/>
                    <a:pt x="510" y="62"/>
                    <a:pt x="494" y="67"/>
                  </a:cubicBezTo>
                  <a:cubicBezTo>
                    <a:pt x="472" y="73"/>
                    <a:pt x="453" y="87"/>
                    <a:pt x="449" y="116"/>
                  </a:cubicBezTo>
                  <a:cubicBezTo>
                    <a:pt x="445" y="147"/>
                    <a:pt x="442" y="175"/>
                    <a:pt x="455" y="204"/>
                  </a:cubicBezTo>
                  <a:cubicBezTo>
                    <a:pt x="459" y="214"/>
                    <a:pt x="461" y="224"/>
                    <a:pt x="465" y="241"/>
                  </a:cubicBezTo>
                  <a:moveTo>
                    <a:pt x="524" y="0"/>
                  </a:moveTo>
                  <a:cubicBezTo>
                    <a:pt x="484" y="0"/>
                    <a:pt x="446" y="17"/>
                    <a:pt x="414" y="46"/>
                  </a:cubicBezTo>
                  <a:cubicBezTo>
                    <a:pt x="408" y="52"/>
                    <a:pt x="403" y="61"/>
                    <a:pt x="402" y="69"/>
                  </a:cubicBezTo>
                  <a:cubicBezTo>
                    <a:pt x="397" y="94"/>
                    <a:pt x="392" y="118"/>
                    <a:pt x="391" y="143"/>
                  </a:cubicBezTo>
                  <a:cubicBezTo>
                    <a:pt x="389" y="188"/>
                    <a:pt x="404" y="227"/>
                    <a:pt x="441" y="256"/>
                  </a:cubicBezTo>
                  <a:cubicBezTo>
                    <a:pt x="451" y="263"/>
                    <a:pt x="460" y="271"/>
                    <a:pt x="470" y="279"/>
                  </a:cubicBezTo>
                  <a:cubicBezTo>
                    <a:pt x="469" y="289"/>
                    <a:pt x="468" y="298"/>
                    <a:pt x="467" y="309"/>
                  </a:cubicBezTo>
                  <a:cubicBezTo>
                    <a:pt x="464" y="309"/>
                    <a:pt x="460" y="309"/>
                    <a:pt x="456" y="309"/>
                  </a:cubicBezTo>
                  <a:cubicBezTo>
                    <a:pt x="428" y="309"/>
                    <a:pt x="402" y="301"/>
                    <a:pt x="375" y="294"/>
                  </a:cubicBezTo>
                  <a:cubicBezTo>
                    <a:pt x="362" y="291"/>
                    <a:pt x="353" y="289"/>
                    <a:pt x="347" y="289"/>
                  </a:cubicBezTo>
                  <a:cubicBezTo>
                    <a:pt x="335" y="289"/>
                    <a:pt x="333" y="298"/>
                    <a:pt x="328" y="324"/>
                  </a:cubicBezTo>
                  <a:cubicBezTo>
                    <a:pt x="315" y="315"/>
                    <a:pt x="314" y="300"/>
                    <a:pt x="309" y="288"/>
                  </a:cubicBezTo>
                  <a:cubicBezTo>
                    <a:pt x="303" y="274"/>
                    <a:pt x="299" y="267"/>
                    <a:pt x="292" y="263"/>
                  </a:cubicBezTo>
                  <a:cubicBezTo>
                    <a:pt x="287" y="260"/>
                    <a:pt x="281" y="259"/>
                    <a:pt x="271" y="259"/>
                  </a:cubicBezTo>
                  <a:cubicBezTo>
                    <a:pt x="270" y="259"/>
                    <a:pt x="268" y="259"/>
                    <a:pt x="267" y="259"/>
                  </a:cubicBezTo>
                  <a:cubicBezTo>
                    <a:pt x="258" y="259"/>
                    <a:pt x="249" y="260"/>
                    <a:pt x="240" y="261"/>
                  </a:cubicBezTo>
                  <a:cubicBezTo>
                    <a:pt x="209" y="267"/>
                    <a:pt x="182" y="303"/>
                    <a:pt x="186" y="334"/>
                  </a:cubicBezTo>
                  <a:cubicBezTo>
                    <a:pt x="188" y="353"/>
                    <a:pt x="197" y="368"/>
                    <a:pt x="213" y="377"/>
                  </a:cubicBezTo>
                  <a:cubicBezTo>
                    <a:pt x="221" y="382"/>
                    <a:pt x="231" y="384"/>
                    <a:pt x="243" y="384"/>
                  </a:cubicBezTo>
                  <a:cubicBezTo>
                    <a:pt x="245" y="384"/>
                    <a:pt x="247" y="384"/>
                    <a:pt x="249" y="384"/>
                  </a:cubicBezTo>
                  <a:cubicBezTo>
                    <a:pt x="271" y="382"/>
                    <a:pt x="293" y="372"/>
                    <a:pt x="316" y="366"/>
                  </a:cubicBezTo>
                  <a:cubicBezTo>
                    <a:pt x="316" y="366"/>
                    <a:pt x="317" y="369"/>
                    <a:pt x="318" y="372"/>
                  </a:cubicBezTo>
                  <a:cubicBezTo>
                    <a:pt x="319" y="388"/>
                    <a:pt x="319" y="395"/>
                    <a:pt x="325" y="399"/>
                  </a:cubicBezTo>
                  <a:cubicBezTo>
                    <a:pt x="330" y="401"/>
                    <a:pt x="336" y="402"/>
                    <a:pt x="346" y="403"/>
                  </a:cubicBezTo>
                  <a:cubicBezTo>
                    <a:pt x="367" y="406"/>
                    <a:pt x="388" y="407"/>
                    <a:pt x="409" y="409"/>
                  </a:cubicBezTo>
                  <a:cubicBezTo>
                    <a:pt x="422" y="410"/>
                    <a:pt x="430" y="411"/>
                    <a:pt x="436" y="415"/>
                  </a:cubicBezTo>
                  <a:cubicBezTo>
                    <a:pt x="445" y="419"/>
                    <a:pt x="448" y="428"/>
                    <a:pt x="453" y="447"/>
                  </a:cubicBezTo>
                  <a:cubicBezTo>
                    <a:pt x="457" y="441"/>
                    <a:pt x="460" y="436"/>
                    <a:pt x="465" y="427"/>
                  </a:cubicBezTo>
                  <a:cubicBezTo>
                    <a:pt x="493" y="431"/>
                    <a:pt x="523" y="434"/>
                    <a:pt x="554" y="438"/>
                  </a:cubicBezTo>
                  <a:cubicBezTo>
                    <a:pt x="556" y="449"/>
                    <a:pt x="559" y="459"/>
                    <a:pt x="558" y="468"/>
                  </a:cubicBezTo>
                  <a:cubicBezTo>
                    <a:pt x="552" y="525"/>
                    <a:pt x="547" y="582"/>
                    <a:pt x="540" y="638"/>
                  </a:cubicBezTo>
                  <a:cubicBezTo>
                    <a:pt x="531" y="711"/>
                    <a:pt x="521" y="785"/>
                    <a:pt x="511" y="858"/>
                  </a:cubicBezTo>
                  <a:cubicBezTo>
                    <a:pt x="501" y="936"/>
                    <a:pt x="489" y="1014"/>
                    <a:pt x="479" y="1092"/>
                  </a:cubicBezTo>
                  <a:cubicBezTo>
                    <a:pt x="475" y="1126"/>
                    <a:pt x="475" y="1160"/>
                    <a:pt x="472" y="1194"/>
                  </a:cubicBezTo>
                  <a:cubicBezTo>
                    <a:pt x="469" y="1222"/>
                    <a:pt x="460" y="1250"/>
                    <a:pt x="459" y="1279"/>
                  </a:cubicBezTo>
                  <a:cubicBezTo>
                    <a:pt x="458" y="1336"/>
                    <a:pt x="471" y="1390"/>
                    <a:pt x="517" y="1416"/>
                  </a:cubicBezTo>
                  <a:cubicBezTo>
                    <a:pt x="533" y="1425"/>
                    <a:pt x="552" y="1430"/>
                    <a:pt x="576" y="1432"/>
                  </a:cubicBezTo>
                  <a:cubicBezTo>
                    <a:pt x="584" y="1433"/>
                    <a:pt x="591" y="1433"/>
                    <a:pt x="599" y="1433"/>
                  </a:cubicBezTo>
                  <a:cubicBezTo>
                    <a:pt x="640" y="1433"/>
                    <a:pt x="680" y="1425"/>
                    <a:pt x="719" y="1410"/>
                  </a:cubicBezTo>
                  <a:cubicBezTo>
                    <a:pt x="722" y="1409"/>
                    <a:pt x="725" y="1407"/>
                    <a:pt x="728" y="1406"/>
                  </a:cubicBezTo>
                  <a:cubicBezTo>
                    <a:pt x="736" y="1402"/>
                    <a:pt x="749" y="1399"/>
                    <a:pt x="745" y="1386"/>
                  </a:cubicBezTo>
                  <a:cubicBezTo>
                    <a:pt x="744" y="1385"/>
                    <a:pt x="743" y="1383"/>
                    <a:pt x="741" y="1382"/>
                  </a:cubicBezTo>
                  <a:cubicBezTo>
                    <a:pt x="736" y="1380"/>
                    <a:pt x="728" y="1378"/>
                    <a:pt x="720" y="1374"/>
                  </a:cubicBezTo>
                  <a:cubicBezTo>
                    <a:pt x="719" y="1369"/>
                    <a:pt x="717" y="1360"/>
                    <a:pt x="715" y="1351"/>
                  </a:cubicBezTo>
                  <a:cubicBezTo>
                    <a:pt x="760" y="1358"/>
                    <a:pt x="804" y="1364"/>
                    <a:pt x="848" y="1370"/>
                  </a:cubicBezTo>
                  <a:cubicBezTo>
                    <a:pt x="847" y="1387"/>
                    <a:pt x="804" y="1497"/>
                    <a:pt x="790" y="1513"/>
                  </a:cubicBezTo>
                  <a:cubicBezTo>
                    <a:pt x="784" y="1497"/>
                    <a:pt x="779" y="1482"/>
                    <a:pt x="773" y="1463"/>
                  </a:cubicBezTo>
                  <a:cubicBezTo>
                    <a:pt x="727" y="1480"/>
                    <a:pt x="684" y="1494"/>
                    <a:pt x="642" y="1513"/>
                  </a:cubicBezTo>
                  <a:cubicBezTo>
                    <a:pt x="605" y="1529"/>
                    <a:pt x="567" y="1541"/>
                    <a:pt x="527" y="1541"/>
                  </a:cubicBezTo>
                  <a:cubicBezTo>
                    <a:pt x="524" y="1541"/>
                    <a:pt x="521" y="1541"/>
                    <a:pt x="518" y="1541"/>
                  </a:cubicBezTo>
                  <a:cubicBezTo>
                    <a:pt x="514" y="1541"/>
                    <a:pt x="510" y="1541"/>
                    <a:pt x="505" y="1541"/>
                  </a:cubicBezTo>
                  <a:cubicBezTo>
                    <a:pt x="464" y="1541"/>
                    <a:pt x="428" y="1550"/>
                    <a:pt x="395" y="1580"/>
                  </a:cubicBezTo>
                  <a:cubicBezTo>
                    <a:pt x="391" y="1573"/>
                    <a:pt x="386" y="1568"/>
                    <a:pt x="387" y="1563"/>
                  </a:cubicBezTo>
                  <a:cubicBezTo>
                    <a:pt x="387" y="1548"/>
                    <a:pt x="380" y="1539"/>
                    <a:pt x="370" y="1533"/>
                  </a:cubicBezTo>
                  <a:cubicBezTo>
                    <a:pt x="367" y="1531"/>
                    <a:pt x="363" y="1530"/>
                    <a:pt x="359" y="1529"/>
                  </a:cubicBezTo>
                  <a:cubicBezTo>
                    <a:pt x="332" y="1519"/>
                    <a:pt x="305" y="1509"/>
                    <a:pt x="277" y="1502"/>
                  </a:cubicBezTo>
                  <a:cubicBezTo>
                    <a:pt x="245" y="1494"/>
                    <a:pt x="216" y="1482"/>
                    <a:pt x="188" y="1466"/>
                  </a:cubicBezTo>
                  <a:cubicBezTo>
                    <a:pt x="168" y="1455"/>
                    <a:pt x="149" y="1442"/>
                    <a:pt x="131" y="1427"/>
                  </a:cubicBezTo>
                  <a:cubicBezTo>
                    <a:pt x="117" y="1416"/>
                    <a:pt x="107" y="1398"/>
                    <a:pt x="97" y="1383"/>
                  </a:cubicBezTo>
                  <a:cubicBezTo>
                    <a:pt x="87" y="1368"/>
                    <a:pt x="78" y="1352"/>
                    <a:pt x="69" y="1336"/>
                  </a:cubicBezTo>
                  <a:cubicBezTo>
                    <a:pt x="57" y="1341"/>
                    <a:pt x="46" y="1345"/>
                    <a:pt x="32" y="1350"/>
                  </a:cubicBezTo>
                  <a:cubicBezTo>
                    <a:pt x="19" y="1295"/>
                    <a:pt x="27" y="1242"/>
                    <a:pt x="31" y="1184"/>
                  </a:cubicBezTo>
                  <a:cubicBezTo>
                    <a:pt x="68" y="1212"/>
                    <a:pt x="105" y="1227"/>
                    <a:pt x="141" y="1255"/>
                  </a:cubicBezTo>
                  <a:cubicBezTo>
                    <a:pt x="132" y="1266"/>
                    <a:pt x="129" y="1287"/>
                    <a:pt x="142" y="1298"/>
                  </a:cubicBezTo>
                  <a:cubicBezTo>
                    <a:pt x="163" y="1315"/>
                    <a:pt x="181" y="1335"/>
                    <a:pt x="201" y="1354"/>
                  </a:cubicBezTo>
                  <a:cubicBezTo>
                    <a:pt x="203" y="1356"/>
                    <a:pt x="206" y="1358"/>
                    <a:pt x="208" y="1360"/>
                  </a:cubicBezTo>
                  <a:cubicBezTo>
                    <a:pt x="209" y="1360"/>
                    <a:pt x="210" y="1361"/>
                    <a:pt x="210" y="1361"/>
                  </a:cubicBezTo>
                  <a:cubicBezTo>
                    <a:pt x="241" y="1369"/>
                    <a:pt x="272" y="1379"/>
                    <a:pt x="304" y="1379"/>
                  </a:cubicBezTo>
                  <a:cubicBezTo>
                    <a:pt x="313" y="1379"/>
                    <a:pt x="321" y="1378"/>
                    <a:pt x="330" y="1377"/>
                  </a:cubicBezTo>
                  <a:cubicBezTo>
                    <a:pt x="346" y="1374"/>
                    <a:pt x="356" y="1368"/>
                    <a:pt x="363" y="1348"/>
                  </a:cubicBezTo>
                  <a:cubicBezTo>
                    <a:pt x="372" y="1322"/>
                    <a:pt x="377" y="1295"/>
                    <a:pt x="382" y="1268"/>
                  </a:cubicBezTo>
                  <a:cubicBezTo>
                    <a:pt x="385" y="1245"/>
                    <a:pt x="383" y="1223"/>
                    <a:pt x="385" y="1200"/>
                  </a:cubicBezTo>
                  <a:cubicBezTo>
                    <a:pt x="392" y="1142"/>
                    <a:pt x="399" y="1084"/>
                    <a:pt x="406" y="1027"/>
                  </a:cubicBezTo>
                  <a:cubicBezTo>
                    <a:pt x="425" y="857"/>
                    <a:pt x="445" y="687"/>
                    <a:pt x="465" y="517"/>
                  </a:cubicBezTo>
                  <a:cubicBezTo>
                    <a:pt x="468" y="492"/>
                    <a:pt x="469" y="461"/>
                    <a:pt x="450" y="445"/>
                  </a:cubicBezTo>
                  <a:cubicBezTo>
                    <a:pt x="432" y="557"/>
                    <a:pt x="418" y="669"/>
                    <a:pt x="408" y="782"/>
                  </a:cubicBezTo>
                  <a:cubicBezTo>
                    <a:pt x="398" y="892"/>
                    <a:pt x="385" y="1000"/>
                    <a:pt x="368" y="1110"/>
                  </a:cubicBezTo>
                  <a:cubicBezTo>
                    <a:pt x="361" y="1160"/>
                    <a:pt x="369" y="1215"/>
                    <a:pt x="355" y="1263"/>
                  </a:cubicBezTo>
                  <a:cubicBezTo>
                    <a:pt x="350" y="1280"/>
                    <a:pt x="348" y="1298"/>
                    <a:pt x="344" y="1316"/>
                  </a:cubicBezTo>
                  <a:cubicBezTo>
                    <a:pt x="336" y="1346"/>
                    <a:pt x="326" y="1352"/>
                    <a:pt x="294" y="1353"/>
                  </a:cubicBezTo>
                  <a:cubicBezTo>
                    <a:pt x="285" y="1353"/>
                    <a:pt x="275" y="1354"/>
                    <a:pt x="265" y="1354"/>
                  </a:cubicBezTo>
                  <a:cubicBezTo>
                    <a:pt x="255" y="1354"/>
                    <a:pt x="246" y="1353"/>
                    <a:pt x="238" y="1349"/>
                  </a:cubicBezTo>
                  <a:cubicBezTo>
                    <a:pt x="237" y="1348"/>
                    <a:pt x="237" y="1348"/>
                    <a:pt x="237" y="1348"/>
                  </a:cubicBezTo>
                  <a:cubicBezTo>
                    <a:pt x="217" y="1336"/>
                    <a:pt x="199" y="1322"/>
                    <a:pt x="181" y="1307"/>
                  </a:cubicBezTo>
                  <a:cubicBezTo>
                    <a:pt x="173" y="1301"/>
                    <a:pt x="152" y="1287"/>
                    <a:pt x="153" y="1276"/>
                  </a:cubicBezTo>
                  <a:cubicBezTo>
                    <a:pt x="154" y="1268"/>
                    <a:pt x="171" y="1259"/>
                    <a:pt x="169" y="1253"/>
                  </a:cubicBezTo>
                  <a:cubicBezTo>
                    <a:pt x="164" y="1246"/>
                    <a:pt x="157" y="1242"/>
                    <a:pt x="150" y="1238"/>
                  </a:cubicBezTo>
                  <a:cubicBezTo>
                    <a:pt x="148" y="1237"/>
                    <a:pt x="146" y="1236"/>
                    <a:pt x="144" y="1234"/>
                  </a:cubicBezTo>
                  <a:cubicBezTo>
                    <a:pt x="142" y="1233"/>
                    <a:pt x="139" y="1232"/>
                    <a:pt x="137" y="1231"/>
                  </a:cubicBezTo>
                  <a:cubicBezTo>
                    <a:pt x="136" y="1230"/>
                    <a:pt x="134" y="1229"/>
                    <a:pt x="133" y="1228"/>
                  </a:cubicBezTo>
                  <a:cubicBezTo>
                    <a:pt x="121" y="1221"/>
                    <a:pt x="109" y="1212"/>
                    <a:pt x="97" y="1203"/>
                  </a:cubicBezTo>
                  <a:cubicBezTo>
                    <a:pt x="85" y="1195"/>
                    <a:pt x="73" y="1185"/>
                    <a:pt x="62" y="1177"/>
                  </a:cubicBezTo>
                  <a:cubicBezTo>
                    <a:pt x="56" y="1172"/>
                    <a:pt x="49" y="1167"/>
                    <a:pt x="43" y="1163"/>
                  </a:cubicBezTo>
                  <a:cubicBezTo>
                    <a:pt x="40" y="1160"/>
                    <a:pt x="26" y="1154"/>
                    <a:pt x="25" y="1150"/>
                  </a:cubicBezTo>
                  <a:cubicBezTo>
                    <a:pt x="25" y="1148"/>
                    <a:pt x="24" y="1146"/>
                    <a:pt x="21" y="1144"/>
                  </a:cubicBezTo>
                  <a:cubicBezTo>
                    <a:pt x="21" y="1144"/>
                    <a:pt x="21" y="1144"/>
                    <a:pt x="21" y="1144"/>
                  </a:cubicBezTo>
                  <a:cubicBezTo>
                    <a:pt x="4" y="1209"/>
                    <a:pt x="0" y="1241"/>
                    <a:pt x="6" y="1283"/>
                  </a:cubicBezTo>
                  <a:cubicBezTo>
                    <a:pt x="9" y="1301"/>
                    <a:pt x="5" y="1366"/>
                    <a:pt x="24" y="1377"/>
                  </a:cubicBezTo>
                  <a:cubicBezTo>
                    <a:pt x="25" y="1378"/>
                    <a:pt x="27" y="1378"/>
                    <a:pt x="29" y="1378"/>
                  </a:cubicBezTo>
                  <a:cubicBezTo>
                    <a:pt x="32" y="1378"/>
                    <a:pt x="36" y="1377"/>
                    <a:pt x="40" y="1375"/>
                  </a:cubicBezTo>
                  <a:cubicBezTo>
                    <a:pt x="48" y="1370"/>
                    <a:pt x="55" y="1365"/>
                    <a:pt x="64" y="1359"/>
                  </a:cubicBezTo>
                  <a:cubicBezTo>
                    <a:pt x="71" y="1374"/>
                    <a:pt x="75" y="1388"/>
                    <a:pt x="82" y="1399"/>
                  </a:cubicBezTo>
                  <a:cubicBezTo>
                    <a:pt x="92" y="1416"/>
                    <a:pt x="101" y="1436"/>
                    <a:pt x="116" y="1448"/>
                  </a:cubicBezTo>
                  <a:cubicBezTo>
                    <a:pt x="136" y="1464"/>
                    <a:pt x="157" y="1478"/>
                    <a:pt x="179" y="1491"/>
                  </a:cubicBezTo>
                  <a:cubicBezTo>
                    <a:pt x="213" y="1510"/>
                    <a:pt x="250" y="1525"/>
                    <a:pt x="289" y="1533"/>
                  </a:cubicBezTo>
                  <a:cubicBezTo>
                    <a:pt x="305" y="1537"/>
                    <a:pt x="319" y="1541"/>
                    <a:pt x="330" y="1548"/>
                  </a:cubicBezTo>
                  <a:cubicBezTo>
                    <a:pt x="350" y="1559"/>
                    <a:pt x="364" y="1576"/>
                    <a:pt x="372" y="1602"/>
                  </a:cubicBezTo>
                  <a:cubicBezTo>
                    <a:pt x="374" y="1610"/>
                    <a:pt x="377" y="1615"/>
                    <a:pt x="381" y="1617"/>
                  </a:cubicBezTo>
                  <a:cubicBezTo>
                    <a:pt x="382" y="1618"/>
                    <a:pt x="384" y="1618"/>
                    <a:pt x="385" y="1618"/>
                  </a:cubicBezTo>
                  <a:cubicBezTo>
                    <a:pt x="390" y="1618"/>
                    <a:pt x="395" y="1615"/>
                    <a:pt x="403" y="1610"/>
                  </a:cubicBezTo>
                  <a:cubicBezTo>
                    <a:pt x="413" y="1602"/>
                    <a:pt x="424" y="1594"/>
                    <a:pt x="434" y="1586"/>
                  </a:cubicBezTo>
                  <a:cubicBezTo>
                    <a:pt x="447" y="1574"/>
                    <a:pt x="463" y="1569"/>
                    <a:pt x="479" y="1569"/>
                  </a:cubicBezTo>
                  <a:cubicBezTo>
                    <a:pt x="482" y="1569"/>
                    <a:pt x="486" y="1569"/>
                    <a:pt x="490" y="1569"/>
                  </a:cubicBezTo>
                  <a:cubicBezTo>
                    <a:pt x="499" y="1571"/>
                    <a:pt x="507" y="1571"/>
                    <a:pt x="516" y="1571"/>
                  </a:cubicBezTo>
                  <a:cubicBezTo>
                    <a:pt x="559" y="1571"/>
                    <a:pt x="600" y="1557"/>
                    <a:pt x="641" y="1543"/>
                  </a:cubicBezTo>
                  <a:cubicBezTo>
                    <a:pt x="670" y="1533"/>
                    <a:pt x="698" y="1520"/>
                    <a:pt x="726" y="1509"/>
                  </a:cubicBezTo>
                  <a:cubicBezTo>
                    <a:pt x="736" y="1505"/>
                    <a:pt x="747" y="1505"/>
                    <a:pt x="759" y="1503"/>
                  </a:cubicBezTo>
                  <a:cubicBezTo>
                    <a:pt x="764" y="1518"/>
                    <a:pt x="769" y="1530"/>
                    <a:pt x="773" y="1542"/>
                  </a:cubicBezTo>
                  <a:cubicBezTo>
                    <a:pt x="775" y="1547"/>
                    <a:pt x="778" y="1552"/>
                    <a:pt x="782" y="1555"/>
                  </a:cubicBezTo>
                  <a:cubicBezTo>
                    <a:pt x="783" y="1556"/>
                    <a:pt x="785" y="1556"/>
                    <a:pt x="787" y="1556"/>
                  </a:cubicBezTo>
                  <a:cubicBezTo>
                    <a:pt x="788" y="1556"/>
                    <a:pt x="790" y="1556"/>
                    <a:pt x="792" y="1555"/>
                  </a:cubicBezTo>
                  <a:cubicBezTo>
                    <a:pt x="809" y="1546"/>
                    <a:pt x="827" y="1539"/>
                    <a:pt x="828" y="1516"/>
                  </a:cubicBezTo>
                  <a:cubicBezTo>
                    <a:pt x="830" y="1474"/>
                    <a:pt x="849" y="1438"/>
                    <a:pt x="871" y="1405"/>
                  </a:cubicBezTo>
                  <a:cubicBezTo>
                    <a:pt x="882" y="1389"/>
                    <a:pt x="882" y="1375"/>
                    <a:pt x="880" y="1358"/>
                  </a:cubicBezTo>
                  <a:cubicBezTo>
                    <a:pt x="879" y="1350"/>
                    <a:pt x="877" y="1344"/>
                    <a:pt x="871" y="1342"/>
                  </a:cubicBezTo>
                  <a:cubicBezTo>
                    <a:pt x="869" y="1340"/>
                    <a:pt x="866" y="1339"/>
                    <a:pt x="862" y="1339"/>
                  </a:cubicBezTo>
                  <a:cubicBezTo>
                    <a:pt x="846" y="1338"/>
                    <a:pt x="830" y="1338"/>
                    <a:pt x="814" y="1338"/>
                  </a:cubicBezTo>
                  <a:cubicBezTo>
                    <a:pt x="781" y="1337"/>
                    <a:pt x="748" y="1335"/>
                    <a:pt x="718" y="1320"/>
                  </a:cubicBezTo>
                  <a:cubicBezTo>
                    <a:pt x="710" y="1316"/>
                    <a:pt x="703" y="1314"/>
                    <a:pt x="696" y="1314"/>
                  </a:cubicBezTo>
                  <a:cubicBezTo>
                    <a:pt x="686" y="1314"/>
                    <a:pt x="678" y="1318"/>
                    <a:pt x="669" y="1325"/>
                  </a:cubicBezTo>
                  <a:cubicBezTo>
                    <a:pt x="667" y="1349"/>
                    <a:pt x="705" y="1360"/>
                    <a:pt x="688" y="1390"/>
                  </a:cubicBezTo>
                  <a:cubicBezTo>
                    <a:pt x="659" y="1399"/>
                    <a:pt x="629" y="1405"/>
                    <a:pt x="599" y="1405"/>
                  </a:cubicBezTo>
                  <a:cubicBezTo>
                    <a:pt x="581" y="1405"/>
                    <a:pt x="564" y="1403"/>
                    <a:pt x="546" y="1398"/>
                  </a:cubicBezTo>
                  <a:cubicBezTo>
                    <a:pt x="540" y="1396"/>
                    <a:pt x="535" y="1394"/>
                    <a:pt x="530" y="1391"/>
                  </a:cubicBezTo>
                  <a:cubicBezTo>
                    <a:pt x="519" y="1385"/>
                    <a:pt x="511" y="1376"/>
                    <a:pt x="506" y="1364"/>
                  </a:cubicBezTo>
                  <a:cubicBezTo>
                    <a:pt x="494" y="1337"/>
                    <a:pt x="486" y="1308"/>
                    <a:pt x="491" y="1277"/>
                  </a:cubicBezTo>
                  <a:cubicBezTo>
                    <a:pt x="495" y="1250"/>
                    <a:pt x="495" y="1222"/>
                    <a:pt x="496" y="1194"/>
                  </a:cubicBezTo>
                  <a:cubicBezTo>
                    <a:pt x="497" y="1184"/>
                    <a:pt x="494" y="1174"/>
                    <a:pt x="495" y="1164"/>
                  </a:cubicBezTo>
                  <a:cubicBezTo>
                    <a:pt x="503" y="1097"/>
                    <a:pt x="510" y="1029"/>
                    <a:pt x="519" y="962"/>
                  </a:cubicBezTo>
                  <a:cubicBezTo>
                    <a:pt x="528" y="885"/>
                    <a:pt x="539" y="808"/>
                    <a:pt x="551" y="731"/>
                  </a:cubicBezTo>
                  <a:cubicBezTo>
                    <a:pt x="558" y="682"/>
                    <a:pt x="567" y="634"/>
                    <a:pt x="575" y="586"/>
                  </a:cubicBezTo>
                  <a:cubicBezTo>
                    <a:pt x="576" y="579"/>
                    <a:pt x="578" y="572"/>
                    <a:pt x="578" y="565"/>
                  </a:cubicBezTo>
                  <a:cubicBezTo>
                    <a:pt x="579" y="534"/>
                    <a:pt x="579" y="502"/>
                    <a:pt x="581" y="470"/>
                  </a:cubicBezTo>
                  <a:cubicBezTo>
                    <a:pt x="581" y="463"/>
                    <a:pt x="585" y="456"/>
                    <a:pt x="588" y="446"/>
                  </a:cubicBezTo>
                  <a:cubicBezTo>
                    <a:pt x="616" y="454"/>
                    <a:pt x="642" y="461"/>
                    <a:pt x="668" y="469"/>
                  </a:cubicBezTo>
                  <a:cubicBezTo>
                    <a:pt x="675" y="471"/>
                    <a:pt x="680" y="472"/>
                    <a:pt x="684" y="472"/>
                  </a:cubicBezTo>
                  <a:cubicBezTo>
                    <a:pt x="690" y="472"/>
                    <a:pt x="692" y="467"/>
                    <a:pt x="696" y="453"/>
                  </a:cubicBezTo>
                  <a:cubicBezTo>
                    <a:pt x="699" y="443"/>
                    <a:pt x="703" y="433"/>
                    <a:pt x="706" y="423"/>
                  </a:cubicBezTo>
                  <a:cubicBezTo>
                    <a:pt x="712" y="424"/>
                    <a:pt x="716" y="424"/>
                    <a:pt x="720" y="425"/>
                  </a:cubicBezTo>
                  <a:cubicBezTo>
                    <a:pt x="732" y="426"/>
                    <a:pt x="738" y="427"/>
                    <a:pt x="742" y="429"/>
                  </a:cubicBezTo>
                  <a:cubicBezTo>
                    <a:pt x="748" y="432"/>
                    <a:pt x="750" y="439"/>
                    <a:pt x="756" y="453"/>
                  </a:cubicBezTo>
                  <a:cubicBezTo>
                    <a:pt x="761" y="466"/>
                    <a:pt x="770" y="480"/>
                    <a:pt x="781" y="486"/>
                  </a:cubicBezTo>
                  <a:cubicBezTo>
                    <a:pt x="781" y="486"/>
                    <a:pt x="782" y="486"/>
                    <a:pt x="783" y="487"/>
                  </a:cubicBezTo>
                  <a:cubicBezTo>
                    <a:pt x="789" y="490"/>
                    <a:pt x="796" y="491"/>
                    <a:pt x="802" y="491"/>
                  </a:cubicBezTo>
                  <a:cubicBezTo>
                    <a:pt x="832" y="491"/>
                    <a:pt x="864" y="467"/>
                    <a:pt x="869" y="439"/>
                  </a:cubicBezTo>
                  <a:cubicBezTo>
                    <a:pt x="873" y="414"/>
                    <a:pt x="864" y="392"/>
                    <a:pt x="847" y="373"/>
                  </a:cubicBezTo>
                  <a:cubicBezTo>
                    <a:pt x="845" y="371"/>
                    <a:pt x="842" y="368"/>
                    <a:pt x="840" y="367"/>
                  </a:cubicBezTo>
                  <a:cubicBezTo>
                    <a:pt x="835" y="364"/>
                    <a:pt x="830" y="363"/>
                    <a:pt x="825" y="363"/>
                  </a:cubicBezTo>
                  <a:cubicBezTo>
                    <a:pt x="816" y="363"/>
                    <a:pt x="806" y="367"/>
                    <a:pt x="797" y="369"/>
                  </a:cubicBezTo>
                  <a:cubicBezTo>
                    <a:pt x="788" y="371"/>
                    <a:pt x="780" y="374"/>
                    <a:pt x="771" y="376"/>
                  </a:cubicBezTo>
                  <a:cubicBezTo>
                    <a:pt x="758" y="379"/>
                    <a:pt x="748" y="383"/>
                    <a:pt x="753" y="402"/>
                  </a:cubicBezTo>
                  <a:cubicBezTo>
                    <a:pt x="737" y="399"/>
                    <a:pt x="725" y="397"/>
                    <a:pt x="712" y="395"/>
                  </a:cubicBezTo>
                  <a:cubicBezTo>
                    <a:pt x="722" y="367"/>
                    <a:pt x="722" y="366"/>
                    <a:pt x="700" y="352"/>
                  </a:cubicBezTo>
                  <a:cubicBezTo>
                    <a:pt x="699" y="352"/>
                    <a:pt x="698" y="352"/>
                    <a:pt x="697" y="351"/>
                  </a:cubicBezTo>
                  <a:cubicBezTo>
                    <a:pt x="690" y="347"/>
                    <a:pt x="681" y="344"/>
                    <a:pt x="672" y="342"/>
                  </a:cubicBezTo>
                  <a:cubicBezTo>
                    <a:pt x="654" y="338"/>
                    <a:pt x="635" y="336"/>
                    <a:pt x="615" y="333"/>
                  </a:cubicBezTo>
                  <a:cubicBezTo>
                    <a:pt x="612" y="321"/>
                    <a:pt x="609" y="308"/>
                    <a:pt x="606" y="293"/>
                  </a:cubicBezTo>
                  <a:cubicBezTo>
                    <a:pt x="618" y="292"/>
                    <a:pt x="627" y="292"/>
                    <a:pt x="635" y="291"/>
                  </a:cubicBezTo>
                  <a:cubicBezTo>
                    <a:pt x="659" y="291"/>
                    <a:pt x="696" y="271"/>
                    <a:pt x="702" y="240"/>
                  </a:cubicBezTo>
                  <a:cubicBezTo>
                    <a:pt x="707" y="214"/>
                    <a:pt x="709" y="187"/>
                    <a:pt x="711" y="160"/>
                  </a:cubicBezTo>
                  <a:cubicBezTo>
                    <a:pt x="713" y="139"/>
                    <a:pt x="705" y="121"/>
                    <a:pt x="695" y="103"/>
                  </a:cubicBezTo>
                  <a:cubicBezTo>
                    <a:pt x="676" y="70"/>
                    <a:pt x="649" y="48"/>
                    <a:pt x="618" y="30"/>
                  </a:cubicBezTo>
                  <a:cubicBezTo>
                    <a:pt x="609" y="24"/>
                    <a:pt x="599" y="19"/>
                    <a:pt x="588" y="15"/>
                  </a:cubicBezTo>
                  <a:cubicBezTo>
                    <a:pt x="567" y="5"/>
                    <a:pt x="545" y="0"/>
                    <a:pt x="5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5586413" y="5418138"/>
              <a:ext cx="703263" cy="534988"/>
            </a:xfrm>
            <a:custGeom>
              <a:avLst/>
              <a:gdLst>
                <a:gd name="T0" fmla="*/ 74 w 989"/>
                <a:gd name="T1" fmla="*/ 684 h 753"/>
                <a:gd name="T2" fmla="*/ 142 w 989"/>
                <a:gd name="T3" fmla="*/ 558 h 753"/>
                <a:gd name="T4" fmla="*/ 450 w 989"/>
                <a:gd name="T5" fmla="*/ 67 h 753"/>
                <a:gd name="T6" fmla="*/ 501 w 989"/>
                <a:gd name="T7" fmla="*/ 26 h 753"/>
                <a:gd name="T8" fmla="*/ 550 w 989"/>
                <a:gd name="T9" fmla="*/ 46 h 753"/>
                <a:gd name="T10" fmla="*/ 922 w 989"/>
                <a:gd name="T11" fmla="*/ 249 h 753"/>
                <a:gd name="T12" fmla="*/ 933 w 989"/>
                <a:gd name="T13" fmla="*/ 255 h 753"/>
                <a:gd name="T14" fmla="*/ 939 w 989"/>
                <a:gd name="T15" fmla="*/ 263 h 753"/>
                <a:gd name="T16" fmla="*/ 921 w 989"/>
                <a:gd name="T17" fmla="*/ 278 h 753"/>
                <a:gd name="T18" fmla="*/ 894 w 989"/>
                <a:gd name="T19" fmla="*/ 266 h 753"/>
                <a:gd name="T20" fmla="*/ 892 w 989"/>
                <a:gd name="T21" fmla="*/ 264 h 753"/>
                <a:gd name="T22" fmla="*/ 859 w 989"/>
                <a:gd name="T23" fmla="*/ 311 h 753"/>
                <a:gd name="T24" fmla="*/ 831 w 989"/>
                <a:gd name="T25" fmla="*/ 307 h 753"/>
                <a:gd name="T26" fmla="*/ 794 w 989"/>
                <a:gd name="T27" fmla="*/ 351 h 753"/>
                <a:gd name="T28" fmla="*/ 765 w 989"/>
                <a:gd name="T29" fmla="*/ 346 h 753"/>
                <a:gd name="T30" fmla="*/ 743 w 989"/>
                <a:gd name="T31" fmla="*/ 391 h 753"/>
                <a:gd name="T32" fmla="*/ 625 w 989"/>
                <a:gd name="T33" fmla="*/ 441 h 753"/>
                <a:gd name="T34" fmla="*/ 606 w 989"/>
                <a:gd name="T35" fmla="*/ 439 h 753"/>
                <a:gd name="T36" fmla="*/ 603 w 989"/>
                <a:gd name="T37" fmla="*/ 439 h 753"/>
                <a:gd name="T38" fmla="*/ 589 w 989"/>
                <a:gd name="T39" fmla="*/ 465 h 753"/>
                <a:gd name="T40" fmla="*/ 525 w 989"/>
                <a:gd name="T41" fmla="*/ 489 h 753"/>
                <a:gd name="T42" fmla="*/ 494 w 989"/>
                <a:gd name="T43" fmla="*/ 478 h 753"/>
                <a:gd name="T44" fmla="*/ 485 w 989"/>
                <a:gd name="T45" fmla="*/ 471 h 753"/>
                <a:gd name="T46" fmla="*/ 416 w 989"/>
                <a:gd name="T47" fmla="*/ 535 h 753"/>
                <a:gd name="T48" fmla="*/ 365 w 989"/>
                <a:gd name="T49" fmla="*/ 557 h 753"/>
                <a:gd name="T50" fmla="*/ 318 w 989"/>
                <a:gd name="T51" fmla="*/ 579 h 753"/>
                <a:gd name="T52" fmla="*/ 281 w 989"/>
                <a:gd name="T53" fmla="*/ 566 h 753"/>
                <a:gd name="T54" fmla="*/ 274 w 989"/>
                <a:gd name="T55" fmla="*/ 561 h 753"/>
                <a:gd name="T56" fmla="*/ 265 w 989"/>
                <a:gd name="T57" fmla="*/ 605 h 753"/>
                <a:gd name="T58" fmla="*/ 231 w 989"/>
                <a:gd name="T59" fmla="*/ 615 h 753"/>
                <a:gd name="T60" fmla="*/ 202 w 989"/>
                <a:gd name="T61" fmla="*/ 606 h 753"/>
                <a:gd name="T62" fmla="*/ 191 w 989"/>
                <a:gd name="T63" fmla="*/ 596 h 753"/>
                <a:gd name="T64" fmla="*/ 179 w 989"/>
                <a:gd name="T65" fmla="*/ 641 h 753"/>
                <a:gd name="T66" fmla="*/ 165 w 989"/>
                <a:gd name="T67" fmla="*/ 645 h 753"/>
                <a:gd name="T68" fmla="*/ 149 w 989"/>
                <a:gd name="T69" fmla="*/ 639 h 753"/>
                <a:gd name="T70" fmla="*/ 132 w 989"/>
                <a:gd name="T71" fmla="*/ 625 h 753"/>
                <a:gd name="T72" fmla="*/ 74 w 989"/>
                <a:gd name="T73" fmla="*/ 684 h 753"/>
                <a:gd name="T74" fmla="*/ 493 w 989"/>
                <a:gd name="T75" fmla="*/ 0 h 753"/>
                <a:gd name="T76" fmla="*/ 427 w 989"/>
                <a:gd name="T77" fmla="*/ 53 h 753"/>
                <a:gd name="T78" fmla="*/ 18 w 989"/>
                <a:gd name="T79" fmla="*/ 719 h 753"/>
                <a:gd name="T80" fmla="*/ 14 w 989"/>
                <a:gd name="T81" fmla="*/ 753 h 753"/>
                <a:gd name="T82" fmla="*/ 989 w 989"/>
                <a:gd name="T83" fmla="*/ 256 h 753"/>
                <a:gd name="T84" fmla="*/ 910 w 989"/>
                <a:gd name="T85" fmla="*/ 223 h 753"/>
                <a:gd name="T86" fmla="*/ 555 w 989"/>
                <a:gd name="T87" fmla="*/ 26 h 753"/>
                <a:gd name="T88" fmla="*/ 493 w 989"/>
                <a:gd name="T89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9" h="753">
                  <a:moveTo>
                    <a:pt x="74" y="684"/>
                  </a:moveTo>
                  <a:cubicBezTo>
                    <a:pt x="89" y="636"/>
                    <a:pt x="119" y="598"/>
                    <a:pt x="142" y="558"/>
                  </a:cubicBezTo>
                  <a:cubicBezTo>
                    <a:pt x="239" y="390"/>
                    <a:pt x="343" y="228"/>
                    <a:pt x="450" y="67"/>
                  </a:cubicBezTo>
                  <a:cubicBezTo>
                    <a:pt x="468" y="39"/>
                    <a:pt x="483" y="26"/>
                    <a:pt x="501" y="26"/>
                  </a:cubicBezTo>
                  <a:cubicBezTo>
                    <a:pt x="515" y="26"/>
                    <a:pt x="530" y="33"/>
                    <a:pt x="550" y="46"/>
                  </a:cubicBezTo>
                  <a:cubicBezTo>
                    <a:pt x="670" y="121"/>
                    <a:pt x="800" y="178"/>
                    <a:pt x="922" y="249"/>
                  </a:cubicBezTo>
                  <a:cubicBezTo>
                    <a:pt x="926" y="251"/>
                    <a:pt x="930" y="252"/>
                    <a:pt x="933" y="255"/>
                  </a:cubicBezTo>
                  <a:cubicBezTo>
                    <a:pt x="936" y="256"/>
                    <a:pt x="938" y="259"/>
                    <a:pt x="939" y="263"/>
                  </a:cubicBezTo>
                  <a:cubicBezTo>
                    <a:pt x="934" y="274"/>
                    <a:pt x="928" y="278"/>
                    <a:pt x="921" y="278"/>
                  </a:cubicBezTo>
                  <a:cubicBezTo>
                    <a:pt x="912" y="278"/>
                    <a:pt x="903" y="272"/>
                    <a:pt x="894" y="266"/>
                  </a:cubicBezTo>
                  <a:cubicBezTo>
                    <a:pt x="894" y="265"/>
                    <a:pt x="893" y="265"/>
                    <a:pt x="892" y="264"/>
                  </a:cubicBezTo>
                  <a:cubicBezTo>
                    <a:pt x="892" y="298"/>
                    <a:pt x="883" y="311"/>
                    <a:pt x="859" y="311"/>
                  </a:cubicBezTo>
                  <a:cubicBezTo>
                    <a:pt x="851" y="311"/>
                    <a:pt x="842" y="310"/>
                    <a:pt x="831" y="307"/>
                  </a:cubicBezTo>
                  <a:cubicBezTo>
                    <a:pt x="831" y="336"/>
                    <a:pt x="820" y="351"/>
                    <a:pt x="794" y="351"/>
                  </a:cubicBezTo>
                  <a:cubicBezTo>
                    <a:pt x="786" y="351"/>
                    <a:pt x="776" y="350"/>
                    <a:pt x="765" y="346"/>
                  </a:cubicBezTo>
                  <a:cubicBezTo>
                    <a:pt x="775" y="371"/>
                    <a:pt x="763" y="384"/>
                    <a:pt x="743" y="391"/>
                  </a:cubicBezTo>
                  <a:cubicBezTo>
                    <a:pt x="703" y="404"/>
                    <a:pt x="671" y="441"/>
                    <a:pt x="625" y="441"/>
                  </a:cubicBezTo>
                  <a:cubicBezTo>
                    <a:pt x="619" y="441"/>
                    <a:pt x="612" y="440"/>
                    <a:pt x="606" y="439"/>
                  </a:cubicBezTo>
                  <a:cubicBezTo>
                    <a:pt x="605" y="439"/>
                    <a:pt x="604" y="439"/>
                    <a:pt x="603" y="439"/>
                  </a:cubicBezTo>
                  <a:cubicBezTo>
                    <a:pt x="592" y="439"/>
                    <a:pt x="600" y="460"/>
                    <a:pt x="589" y="465"/>
                  </a:cubicBezTo>
                  <a:cubicBezTo>
                    <a:pt x="568" y="474"/>
                    <a:pt x="548" y="489"/>
                    <a:pt x="525" y="489"/>
                  </a:cubicBezTo>
                  <a:cubicBezTo>
                    <a:pt x="515" y="489"/>
                    <a:pt x="505" y="486"/>
                    <a:pt x="494" y="478"/>
                  </a:cubicBezTo>
                  <a:cubicBezTo>
                    <a:pt x="491" y="476"/>
                    <a:pt x="488" y="474"/>
                    <a:pt x="485" y="471"/>
                  </a:cubicBezTo>
                  <a:cubicBezTo>
                    <a:pt x="496" y="534"/>
                    <a:pt x="444" y="524"/>
                    <a:pt x="416" y="535"/>
                  </a:cubicBezTo>
                  <a:cubicBezTo>
                    <a:pt x="399" y="541"/>
                    <a:pt x="382" y="537"/>
                    <a:pt x="365" y="557"/>
                  </a:cubicBezTo>
                  <a:cubicBezTo>
                    <a:pt x="353" y="570"/>
                    <a:pt x="337" y="579"/>
                    <a:pt x="318" y="579"/>
                  </a:cubicBezTo>
                  <a:cubicBezTo>
                    <a:pt x="306" y="579"/>
                    <a:pt x="294" y="575"/>
                    <a:pt x="281" y="566"/>
                  </a:cubicBezTo>
                  <a:cubicBezTo>
                    <a:pt x="279" y="565"/>
                    <a:pt x="277" y="563"/>
                    <a:pt x="274" y="561"/>
                  </a:cubicBezTo>
                  <a:cubicBezTo>
                    <a:pt x="270" y="580"/>
                    <a:pt x="286" y="594"/>
                    <a:pt x="265" y="605"/>
                  </a:cubicBezTo>
                  <a:cubicBezTo>
                    <a:pt x="253" y="612"/>
                    <a:pt x="242" y="615"/>
                    <a:pt x="231" y="615"/>
                  </a:cubicBezTo>
                  <a:cubicBezTo>
                    <a:pt x="221" y="615"/>
                    <a:pt x="211" y="612"/>
                    <a:pt x="202" y="606"/>
                  </a:cubicBezTo>
                  <a:cubicBezTo>
                    <a:pt x="198" y="603"/>
                    <a:pt x="194" y="600"/>
                    <a:pt x="191" y="596"/>
                  </a:cubicBezTo>
                  <a:cubicBezTo>
                    <a:pt x="184" y="613"/>
                    <a:pt x="201" y="631"/>
                    <a:pt x="179" y="641"/>
                  </a:cubicBezTo>
                  <a:cubicBezTo>
                    <a:pt x="174" y="644"/>
                    <a:pt x="170" y="645"/>
                    <a:pt x="165" y="645"/>
                  </a:cubicBezTo>
                  <a:cubicBezTo>
                    <a:pt x="160" y="645"/>
                    <a:pt x="154" y="643"/>
                    <a:pt x="149" y="639"/>
                  </a:cubicBezTo>
                  <a:cubicBezTo>
                    <a:pt x="144" y="635"/>
                    <a:pt x="138" y="630"/>
                    <a:pt x="132" y="625"/>
                  </a:cubicBezTo>
                  <a:cubicBezTo>
                    <a:pt x="135" y="669"/>
                    <a:pt x="106" y="676"/>
                    <a:pt x="74" y="684"/>
                  </a:cubicBezTo>
                  <a:moveTo>
                    <a:pt x="493" y="0"/>
                  </a:moveTo>
                  <a:cubicBezTo>
                    <a:pt x="469" y="0"/>
                    <a:pt x="451" y="17"/>
                    <a:pt x="427" y="53"/>
                  </a:cubicBezTo>
                  <a:cubicBezTo>
                    <a:pt x="284" y="271"/>
                    <a:pt x="150" y="494"/>
                    <a:pt x="18" y="719"/>
                  </a:cubicBezTo>
                  <a:cubicBezTo>
                    <a:pt x="12" y="728"/>
                    <a:pt x="0" y="737"/>
                    <a:pt x="14" y="753"/>
                  </a:cubicBezTo>
                  <a:cubicBezTo>
                    <a:pt x="330" y="578"/>
                    <a:pt x="691" y="488"/>
                    <a:pt x="989" y="256"/>
                  </a:cubicBezTo>
                  <a:cubicBezTo>
                    <a:pt x="958" y="244"/>
                    <a:pt x="932" y="237"/>
                    <a:pt x="910" y="223"/>
                  </a:cubicBezTo>
                  <a:cubicBezTo>
                    <a:pt x="794" y="153"/>
                    <a:pt x="669" y="101"/>
                    <a:pt x="555" y="26"/>
                  </a:cubicBezTo>
                  <a:cubicBezTo>
                    <a:pt x="529" y="9"/>
                    <a:pt x="509" y="0"/>
                    <a:pt x="4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5746750" y="5489576"/>
              <a:ext cx="412750" cy="312738"/>
            </a:xfrm>
            <a:custGeom>
              <a:avLst/>
              <a:gdLst>
                <a:gd name="T0" fmla="*/ 76 w 580"/>
                <a:gd name="T1" fmla="*/ 369 h 441"/>
                <a:gd name="T2" fmla="*/ 221 w 580"/>
                <a:gd name="T3" fmla="*/ 145 h 441"/>
                <a:gd name="T4" fmla="*/ 269 w 580"/>
                <a:gd name="T5" fmla="*/ 56 h 441"/>
                <a:gd name="T6" fmla="*/ 305 w 580"/>
                <a:gd name="T7" fmla="*/ 28 h 441"/>
                <a:gd name="T8" fmla="*/ 336 w 580"/>
                <a:gd name="T9" fmla="*/ 39 h 441"/>
                <a:gd name="T10" fmla="*/ 543 w 580"/>
                <a:gd name="T11" fmla="*/ 162 h 441"/>
                <a:gd name="T12" fmla="*/ 76 w 580"/>
                <a:gd name="T13" fmla="*/ 369 h 441"/>
                <a:gd name="T14" fmla="*/ 291 w 580"/>
                <a:gd name="T15" fmla="*/ 0 h 441"/>
                <a:gd name="T16" fmla="*/ 260 w 580"/>
                <a:gd name="T17" fmla="*/ 21 h 441"/>
                <a:gd name="T18" fmla="*/ 8 w 580"/>
                <a:gd name="T19" fmla="*/ 406 h 441"/>
                <a:gd name="T20" fmla="*/ 7 w 580"/>
                <a:gd name="T21" fmla="*/ 434 h 441"/>
                <a:gd name="T22" fmla="*/ 11 w 580"/>
                <a:gd name="T23" fmla="*/ 438 h 441"/>
                <a:gd name="T24" fmla="*/ 17 w 580"/>
                <a:gd name="T25" fmla="*/ 441 h 441"/>
                <a:gd name="T26" fmla="*/ 29 w 580"/>
                <a:gd name="T27" fmla="*/ 434 h 441"/>
                <a:gd name="T28" fmla="*/ 114 w 580"/>
                <a:gd name="T29" fmla="*/ 390 h 441"/>
                <a:gd name="T30" fmla="*/ 495 w 580"/>
                <a:gd name="T31" fmla="*/ 209 h 441"/>
                <a:gd name="T32" fmla="*/ 580 w 580"/>
                <a:gd name="T33" fmla="*/ 152 h 441"/>
                <a:gd name="T34" fmla="*/ 473 w 580"/>
                <a:gd name="T35" fmla="*/ 98 h 441"/>
                <a:gd name="T36" fmla="*/ 320 w 580"/>
                <a:gd name="T37" fmla="*/ 10 h 441"/>
                <a:gd name="T38" fmla="*/ 291 w 580"/>
                <a:gd name="T3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0" h="441">
                  <a:moveTo>
                    <a:pt x="76" y="369"/>
                  </a:moveTo>
                  <a:cubicBezTo>
                    <a:pt x="124" y="295"/>
                    <a:pt x="173" y="220"/>
                    <a:pt x="221" y="145"/>
                  </a:cubicBezTo>
                  <a:cubicBezTo>
                    <a:pt x="239" y="117"/>
                    <a:pt x="255" y="87"/>
                    <a:pt x="269" y="56"/>
                  </a:cubicBezTo>
                  <a:cubicBezTo>
                    <a:pt x="279" y="36"/>
                    <a:pt x="291" y="28"/>
                    <a:pt x="305" y="28"/>
                  </a:cubicBezTo>
                  <a:cubicBezTo>
                    <a:pt x="314" y="28"/>
                    <a:pt x="325" y="32"/>
                    <a:pt x="336" y="39"/>
                  </a:cubicBezTo>
                  <a:cubicBezTo>
                    <a:pt x="401" y="78"/>
                    <a:pt x="465" y="115"/>
                    <a:pt x="543" y="162"/>
                  </a:cubicBezTo>
                  <a:cubicBezTo>
                    <a:pt x="379" y="228"/>
                    <a:pt x="227" y="296"/>
                    <a:pt x="76" y="369"/>
                  </a:cubicBezTo>
                  <a:moveTo>
                    <a:pt x="291" y="0"/>
                  </a:moveTo>
                  <a:cubicBezTo>
                    <a:pt x="279" y="0"/>
                    <a:pt x="268" y="6"/>
                    <a:pt x="260" y="21"/>
                  </a:cubicBezTo>
                  <a:cubicBezTo>
                    <a:pt x="184" y="155"/>
                    <a:pt x="101" y="284"/>
                    <a:pt x="8" y="406"/>
                  </a:cubicBezTo>
                  <a:cubicBezTo>
                    <a:pt x="0" y="416"/>
                    <a:pt x="0" y="426"/>
                    <a:pt x="7" y="434"/>
                  </a:cubicBezTo>
                  <a:cubicBezTo>
                    <a:pt x="8" y="436"/>
                    <a:pt x="9" y="437"/>
                    <a:pt x="11" y="438"/>
                  </a:cubicBezTo>
                  <a:cubicBezTo>
                    <a:pt x="13" y="440"/>
                    <a:pt x="15" y="441"/>
                    <a:pt x="17" y="441"/>
                  </a:cubicBezTo>
                  <a:cubicBezTo>
                    <a:pt x="22" y="441"/>
                    <a:pt x="26" y="438"/>
                    <a:pt x="29" y="434"/>
                  </a:cubicBezTo>
                  <a:cubicBezTo>
                    <a:pt x="51" y="407"/>
                    <a:pt x="86" y="405"/>
                    <a:pt x="114" y="390"/>
                  </a:cubicBezTo>
                  <a:cubicBezTo>
                    <a:pt x="239" y="325"/>
                    <a:pt x="364" y="260"/>
                    <a:pt x="495" y="209"/>
                  </a:cubicBezTo>
                  <a:cubicBezTo>
                    <a:pt x="525" y="197"/>
                    <a:pt x="555" y="185"/>
                    <a:pt x="580" y="152"/>
                  </a:cubicBezTo>
                  <a:cubicBezTo>
                    <a:pt x="538" y="137"/>
                    <a:pt x="505" y="118"/>
                    <a:pt x="473" y="98"/>
                  </a:cubicBezTo>
                  <a:cubicBezTo>
                    <a:pt x="422" y="68"/>
                    <a:pt x="372" y="38"/>
                    <a:pt x="320" y="10"/>
                  </a:cubicBezTo>
                  <a:cubicBezTo>
                    <a:pt x="310" y="4"/>
                    <a:pt x="300" y="0"/>
                    <a:pt x="2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6451600" y="4899025"/>
              <a:ext cx="309563" cy="552450"/>
            </a:xfrm>
            <a:custGeom>
              <a:avLst/>
              <a:gdLst>
                <a:gd name="T0" fmla="*/ 226 w 436"/>
                <a:gd name="T1" fmla="*/ 1 h 775"/>
                <a:gd name="T2" fmla="*/ 20 w 436"/>
                <a:gd name="T3" fmla="*/ 135 h 775"/>
                <a:gd name="T4" fmla="*/ 18 w 436"/>
                <a:gd name="T5" fmla="*/ 168 h 775"/>
                <a:gd name="T6" fmla="*/ 43 w 436"/>
                <a:gd name="T7" fmla="*/ 158 h 775"/>
                <a:gd name="T8" fmla="*/ 172 w 436"/>
                <a:gd name="T9" fmla="*/ 74 h 775"/>
                <a:gd name="T10" fmla="*/ 212 w 436"/>
                <a:gd name="T11" fmla="*/ 51 h 775"/>
                <a:gd name="T12" fmla="*/ 220 w 436"/>
                <a:gd name="T13" fmla="*/ 236 h 775"/>
                <a:gd name="T14" fmla="*/ 244 w 436"/>
                <a:gd name="T15" fmla="*/ 256 h 775"/>
                <a:gd name="T16" fmla="*/ 371 w 436"/>
                <a:gd name="T17" fmla="*/ 237 h 775"/>
                <a:gd name="T18" fmla="*/ 387 w 436"/>
                <a:gd name="T19" fmla="*/ 253 h 775"/>
                <a:gd name="T20" fmla="*/ 351 w 436"/>
                <a:gd name="T21" fmla="*/ 328 h 775"/>
                <a:gd name="T22" fmla="*/ 218 w 436"/>
                <a:gd name="T23" fmla="*/ 592 h 775"/>
                <a:gd name="T24" fmla="*/ 180 w 436"/>
                <a:gd name="T25" fmla="*/ 645 h 775"/>
                <a:gd name="T26" fmla="*/ 236 w 436"/>
                <a:gd name="T27" fmla="*/ 398 h 775"/>
                <a:gd name="T28" fmla="*/ 211 w 436"/>
                <a:gd name="T29" fmla="*/ 376 h 775"/>
                <a:gd name="T30" fmla="*/ 81 w 436"/>
                <a:gd name="T31" fmla="*/ 404 h 775"/>
                <a:gd name="T32" fmla="*/ 52 w 436"/>
                <a:gd name="T33" fmla="*/ 383 h 775"/>
                <a:gd name="T34" fmla="*/ 24 w 436"/>
                <a:gd name="T35" fmla="*/ 180 h 775"/>
                <a:gd name="T36" fmla="*/ 8 w 436"/>
                <a:gd name="T37" fmla="*/ 181 h 775"/>
                <a:gd name="T38" fmla="*/ 15 w 436"/>
                <a:gd name="T39" fmla="*/ 265 h 775"/>
                <a:gd name="T40" fmla="*/ 30 w 436"/>
                <a:gd name="T41" fmla="*/ 428 h 775"/>
                <a:gd name="T42" fmla="*/ 46 w 436"/>
                <a:gd name="T43" fmla="*/ 443 h 775"/>
                <a:gd name="T44" fmla="*/ 196 w 436"/>
                <a:gd name="T45" fmla="*/ 409 h 775"/>
                <a:gd name="T46" fmla="*/ 212 w 436"/>
                <a:gd name="T47" fmla="*/ 411 h 775"/>
                <a:gd name="T48" fmla="*/ 196 w 436"/>
                <a:gd name="T49" fmla="*/ 505 h 775"/>
                <a:gd name="T50" fmla="*/ 132 w 436"/>
                <a:gd name="T51" fmla="*/ 746 h 775"/>
                <a:gd name="T52" fmla="*/ 153 w 436"/>
                <a:gd name="T53" fmla="*/ 775 h 775"/>
                <a:gd name="T54" fmla="*/ 173 w 436"/>
                <a:gd name="T55" fmla="*/ 748 h 775"/>
                <a:gd name="T56" fmla="*/ 252 w 436"/>
                <a:gd name="T57" fmla="*/ 564 h 775"/>
                <a:gd name="T58" fmla="*/ 420 w 436"/>
                <a:gd name="T59" fmla="*/ 264 h 775"/>
                <a:gd name="T60" fmla="*/ 401 w 436"/>
                <a:gd name="T61" fmla="*/ 209 h 775"/>
                <a:gd name="T62" fmla="*/ 321 w 436"/>
                <a:gd name="T63" fmla="*/ 219 h 775"/>
                <a:gd name="T64" fmla="*/ 283 w 436"/>
                <a:gd name="T65" fmla="*/ 216 h 775"/>
                <a:gd name="T66" fmla="*/ 257 w 436"/>
                <a:gd name="T67" fmla="*/ 218 h 775"/>
                <a:gd name="T68" fmla="*/ 241 w 436"/>
                <a:gd name="T69" fmla="*/ 172 h 775"/>
                <a:gd name="T70" fmla="*/ 255 w 436"/>
                <a:gd name="T71" fmla="*/ 31 h 775"/>
                <a:gd name="T72" fmla="*/ 235 w 436"/>
                <a:gd name="T7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6" h="775">
                  <a:moveTo>
                    <a:pt x="235" y="0"/>
                  </a:moveTo>
                  <a:cubicBezTo>
                    <a:pt x="232" y="0"/>
                    <a:pt x="229" y="0"/>
                    <a:pt x="226" y="1"/>
                  </a:cubicBezTo>
                  <a:cubicBezTo>
                    <a:pt x="216" y="5"/>
                    <a:pt x="208" y="13"/>
                    <a:pt x="200" y="20"/>
                  </a:cubicBezTo>
                  <a:cubicBezTo>
                    <a:pt x="148" y="69"/>
                    <a:pt x="87" y="108"/>
                    <a:pt x="20" y="135"/>
                  </a:cubicBezTo>
                  <a:cubicBezTo>
                    <a:pt x="12" y="138"/>
                    <a:pt x="2" y="143"/>
                    <a:pt x="1" y="152"/>
                  </a:cubicBezTo>
                  <a:cubicBezTo>
                    <a:pt x="0" y="161"/>
                    <a:pt x="10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8" y="167"/>
                    <a:pt x="36" y="162"/>
                    <a:pt x="43" y="158"/>
                  </a:cubicBezTo>
                  <a:cubicBezTo>
                    <a:pt x="71" y="139"/>
                    <a:pt x="100" y="121"/>
                    <a:pt x="128" y="103"/>
                  </a:cubicBezTo>
                  <a:cubicBezTo>
                    <a:pt x="143" y="93"/>
                    <a:pt x="158" y="84"/>
                    <a:pt x="172" y="74"/>
                  </a:cubicBezTo>
                  <a:cubicBezTo>
                    <a:pt x="182" y="68"/>
                    <a:pt x="200" y="51"/>
                    <a:pt x="212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31" y="51"/>
                    <a:pt x="222" y="120"/>
                    <a:pt x="221" y="134"/>
                  </a:cubicBezTo>
                  <a:cubicBezTo>
                    <a:pt x="221" y="168"/>
                    <a:pt x="220" y="202"/>
                    <a:pt x="220" y="236"/>
                  </a:cubicBezTo>
                  <a:cubicBezTo>
                    <a:pt x="220" y="249"/>
                    <a:pt x="226" y="257"/>
                    <a:pt x="236" y="257"/>
                  </a:cubicBezTo>
                  <a:cubicBezTo>
                    <a:pt x="239" y="257"/>
                    <a:pt x="241" y="257"/>
                    <a:pt x="244" y="256"/>
                  </a:cubicBezTo>
                  <a:cubicBezTo>
                    <a:pt x="284" y="242"/>
                    <a:pt x="326" y="240"/>
                    <a:pt x="368" y="237"/>
                  </a:cubicBezTo>
                  <a:cubicBezTo>
                    <a:pt x="369" y="237"/>
                    <a:pt x="370" y="237"/>
                    <a:pt x="371" y="237"/>
                  </a:cubicBezTo>
                  <a:cubicBezTo>
                    <a:pt x="377" y="237"/>
                    <a:pt x="383" y="238"/>
                    <a:pt x="390" y="238"/>
                  </a:cubicBezTo>
                  <a:cubicBezTo>
                    <a:pt x="389" y="244"/>
                    <a:pt x="389" y="250"/>
                    <a:pt x="387" y="253"/>
                  </a:cubicBezTo>
                  <a:cubicBezTo>
                    <a:pt x="377" y="268"/>
                    <a:pt x="372" y="284"/>
                    <a:pt x="365" y="300"/>
                  </a:cubicBezTo>
                  <a:cubicBezTo>
                    <a:pt x="362" y="310"/>
                    <a:pt x="356" y="319"/>
                    <a:pt x="351" y="328"/>
                  </a:cubicBezTo>
                  <a:cubicBezTo>
                    <a:pt x="326" y="374"/>
                    <a:pt x="301" y="419"/>
                    <a:pt x="278" y="465"/>
                  </a:cubicBezTo>
                  <a:cubicBezTo>
                    <a:pt x="257" y="506"/>
                    <a:pt x="238" y="550"/>
                    <a:pt x="218" y="592"/>
                  </a:cubicBezTo>
                  <a:cubicBezTo>
                    <a:pt x="208" y="614"/>
                    <a:pt x="198" y="636"/>
                    <a:pt x="180" y="655"/>
                  </a:cubicBezTo>
                  <a:cubicBezTo>
                    <a:pt x="180" y="652"/>
                    <a:pt x="179" y="648"/>
                    <a:pt x="180" y="645"/>
                  </a:cubicBezTo>
                  <a:cubicBezTo>
                    <a:pt x="190" y="604"/>
                    <a:pt x="201" y="563"/>
                    <a:pt x="210" y="522"/>
                  </a:cubicBezTo>
                  <a:cubicBezTo>
                    <a:pt x="220" y="481"/>
                    <a:pt x="231" y="440"/>
                    <a:pt x="236" y="398"/>
                  </a:cubicBezTo>
                  <a:cubicBezTo>
                    <a:pt x="238" y="384"/>
                    <a:pt x="231" y="375"/>
                    <a:pt x="218" y="375"/>
                  </a:cubicBezTo>
                  <a:cubicBezTo>
                    <a:pt x="216" y="375"/>
                    <a:pt x="213" y="375"/>
                    <a:pt x="211" y="376"/>
                  </a:cubicBezTo>
                  <a:cubicBezTo>
                    <a:pt x="210" y="376"/>
                    <a:pt x="209" y="376"/>
                    <a:pt x="208" y="376"/>
                  </a:cubicBezTo>
                  <a:cubicBezTo>
                    <a:pt x="167" y="394"/>
                    <a:pt x="124" y="397"/>
                    <a:pt x="81" y="404"/>
                  </a:cubicBezTo>
                  <a:cubicBezTo>
                    <a:pt x="78" y="405"/>
                    <a:pt x="75" y="405"/>
                    <a:pt x="73" y="405"/>
                  </a:cubicBezTo>
                  <a:cubicBezTo>
                    <a:pt x="60" y="405"/>
                    <a:pt x="54" y="398"/>
                    <a:pt x="52" y="383"/>
                  </a:cubicBezTo>
                  <a:cubicBezTo>
                    <a:pt x="43" y="320"/>
                    <a:pt x="29" y="256"/>
                    <a:pt x="30" y="192"/>
                  </a:cubicBezTo>
                  <a:cubicBezTo>
                    <a:pt x="30" y="188"/>
                    <a:pt x="27" y="182"/>
                    <a:pt x="24" y="180"/>
                  </a:cubicBezTo>
                  <a:cubicBezTo>
                    <a:pt x="22" y="179"/>
                    <a:pt x="19" y="179"/>
                    <a:pt x="16" y="179"/>
                  </a:cubicBezTo>
                  <a:cubicBezTo>
                    <a:pt x="13" y="179"/>
                    <a:pt x="10" y="179"/>
                    <a:pt x="8" y="181"/>
                  </a:cubicBezTo>
                  <a:cubicBezTo>
                    <a:pt x="5" y="182"/>
                    <a:pt x="2" y="188"/>
                    <a:pt x="2" y="192"/>
                  </a:cubicBezTo>
                  <a:cubicBezTo>
                    <a:pt x="6" y="216"/>
                    <a:pt x="12" y="240"/>
                    <a:pt x="15" y="265"/>
                  </a:cubicBezTo>
                  <a:cubicBezTo>
                    <a:pt x="20" y="301"/>
                    <a:pt x="25" y="337"/>
                    <a:pt x="30" y="373"/>
                  </a:cubicBezTo>
                  <a:cubicBezTo>
                    <a:pt x="32" y="391"/>
                    <a:pt x="36" y="409"/>
                    <a:pt x="30" y="428"/>
                  </a:cubicBezTo>
                  <a:cubicBezTo>
                    <a:pt x="27" y="438"/>
                    <a:pt x="32" y="444"/>
                    <a:pt x="42" y="444"/>
                  </a:cubicBezTo>
                  <a:cubicBezTo>
                    <a:pt x="43" y="444"/>
                    <a:pt x="45" y="444"/>
                    <a:pt x="46" y="443"/>
                  </a:cubicBezTo>
                  <a:cubicBezTo>
                    <a:pt x="56" y="441"/>
                    <a:pt x="66" y="435"/>
                    <a:pt x="76" y="433"/>
                  </a:cubicBezTo>
                  <a:cubicBezTo>
                    <a:pt x="116" y="425"/>
                    <a:pt x="156" y="417"/>
                    <a:pt x="196" y="409"/>
                  </a:cubicBezTo>
                  <a:cubicBezTo>
                    <a:pt x="197" y="409"/>
                    <a:pt x="198" y="409"/>
                    <a:pt x="199" y="409"/>
                  </a:cubicBezTo>
                  <a:cubicBezTo>
                    <a:pt x="204" y="409"/>
                    <a:pt x="208" y="410"/>
                    <a:pt x="212" y="411"/>
                  </a:cubicBezTo>
                  <a:cubicBezTo>
                    <a:pt x="213" y="413"/>
                    <a:pt x="214" y="415"/>
                    <a:pt x="214" y="416"/>
                  </a:cubicBezTo>
                  <a:cubicBezTo>
                    <a:pt x="208" y="445"/>
                    <a:pt x="203" y="475"/>
                    <a:pt x="196" y="505"/>
                  </a:cubicBezTo>
                  <a:cubicBezTo>
                    <a:pt x="182" y="563"/>
                    <a:pt x="168" y="621"/>
                    <a:pt x="154" y="680"/>
                  </a:cubicBezTo>
                  <a:cubicBezTo>
                    <a:pt x="148" y="702"/>
                    <a:pt x="147" y="726"/>
                    <a:pt x="132" y="746"/>
                  </a:cubicBezTo>
                  <a:cubicBezTo>
                    <a:pt x="124" y="758"/>
                    <a:pt x="135" y="773"/>
                    <a:pt x="152" y="775"/>
                  </a:cubicBezTo>
                  <a:cubicBezTo>
                    <a:pt x="152" y="775"/>
                    <a:pt x="153" y="775"/>
                    <a:pt x="153" y="775"/>
                  </a:cubicBezTo>
                  <a:cubicBezTo>
                    <a:pt x="156" y="775"/>
                    <a:pt x="160" y="774"/>
                    <a:pt x="164" y="773"/>
                  </a:cubicBezTo>
                  <a:cubicBezTo>
                    <a:pt x="167" y="765"/>
                    <a:pt x="172" y="757"/>
                    <a:pt x="173" y="748"/>
                  </a:cubicBezTo>
                  <a:cubicBezTo>
                    <a:pt x="178" y="717"/>
                    <a:pt x="194" y="691"/>
                    <a:pt x="205" y="663"/>
                  </a:cubicBezTo>
                  <a:cubicBezTo>
                    <a:pt x="219" y="629"/>
                    <a:pt x="238" y="598"/>
                    <a:pt x="252" y="564"/>
                  </a:cubicBezTo>
                  <a:cubicBezTo>
                    <a:pt x="284" y="489"/>
                    <a:pt x="320" y="411"/>
                    <a:pt x="365" y="343"/>
                  </a:cubicBezTo>
                  <a:cubicBezTo>
                    <a:pt x="383" y="316"/>
                    <a:pt x="407" y="293"/>
                    <a:pt x="420" y="264"/>
                  </a:cubicBezTo>
                  <a:cubicBezTo>
                    <a:pt x="428" y="246"/>
                    <a:pt x="436" y="207"/>
                    <a:pt x="413" y="207"/>
                  </a:cubicBezTo>
                  <a:cubicBezTo>
                    <a:pt x="410" y="207"/>
                    <a:pt x="406" y="208"/>
                    <a:pt x="401" y="209"/>
                  </a:cubicBezTo>
                  <a:cubicBezTo>
                    <a:pt x="379" y="217"/>
                    <a:pt x="354" y="220"/>
                    <a:pt x="330" y="220"/>
                  </a:cubicBezTo>
                  <a:cubicBezTo>
                    <a:pt x="327" y="220"/>
                    <a:pt x="324" y="219"/>
                    <a:pt x="321" y="219"/>
                  </a:cubicBezTo>
                  <a:cubicBezTo>
                    <a:pt x="309" y="219"/>
                    <a:pt x="296" y="217"/>
                    <a:pt x="284" y="216"/>
                  </a:cubicBezTo>
                  <a:cubicBezTo>
                    <a:pt x="283" y="216"/>
                    <a:pt x="283" y="216"/>
                    <a:pt x="283" y="216"/>
                  </a:cubicBezTo>
                  <a:cubicBezTo>
                    <a:pt x="281" y="216"/>
                    <a:pt x="276" y="216"/>
                    <a:pt x="271" y="217"/>
                  </a:cubicBezTo>
                  <a:cubicBezTo>
                    <a:pt x="266" y="217"/>
                    <a:pt x="261" y="218"/>
                    <a:pt x="257" y="218"/>
                  </a:cubicBezTo>
                  <a:cubicBezTo>
                    <a:pt x="255" y="218"/>
                    <a:pt x="253" y="217"/>
                    <a:pt x="253" y="217"/>
                  </a:cubicBezTo>
                  <a:cubicBezTo>
                    <a:pt x="243" y="202"/>
                    <a:pt x="241" y="187"/>
                    <a:pt x="241" y="172"/>
                  </a:cubicBezTo>
                  <a:cubicBezTo>
                    <a:pt x="242" y="149"/>
                    <a:pt x="241" y="125"/>
                    <a:pt x="242" y="102"/>
                  </a:cubicBezTo>
                  <a:cubicBezTo>
                    <a:pt x="243" y="79"/>
                    <a:pt x="250" y="54"/>
                    <a:pt x="255" y="31"/>
                  </a:cubicBezTo>
                  <a:cubicBezTo>
                    <a:pt x="256" y="24"/>
                    <a:pt x="257" y="17"/>
                    <a:pt x="254" y="10"/>
                  </a:cubicBezTo>
                  <a:cubicBezTo>
                    <a:pt x="251" y="3"/>
                    <a:pt x="243" y="0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5"/>
            <p:cNvSpPr>
              <a:spLocks noEditPoints="1"/>
            </p:cNvSpPr>
            <p:nvPr/>
          </p:nvSpPr>
          <p:spPr bwMode="auto">
            <a:xfrm>
              <a:off x="5954713" y="5900738"/>
              <a:ext cx="411163" cy="546100"/>
            </a:xfrm>
            <a:custGeom>
              <a:avLst/>
              <a:gdLst>
                <a:gd name="T0" fmla="*/ 257 w 577"/>
                <a:gd name="T1" fmla="*/ 667 h 767"/>
                <a:gd name="T2" fmla="*/ 342 w 577"/>
                <a:gd name="T3" fmla="*/ 741 h 767"/>
                <a:gd name="T4" fmla="*/ 317 w 577"/>
                <a:gd name="T5" fmla="*/ 613 h 767"/>
                <a:gd name="T6" fmla="*/ 243 w 577"/>
                <a:gd name="T7" fmla="*/ 585 h 767"/>
                <a:gd name="T8" fmla="*/ 247 w 577"/>
                <a:gd name="T9" fmla="*/ 614 h 767"/>
                <a:gd name="T10" fmla="*/ 229 w 577"/>
                <a:gd name="T11" fmla="*/ 546 h 767"/>
                <a:gd name="T12" fmla="*/ 271 w 577"/>
                <a:gd name="T13" fmla="*/ 488 h 767"/>
                <a:gd name="T14" fmla="*/ 154 w 577"/>
                <a:gd name="T15" fmla="*/ 385 h 767"/>
                <a:gd name="T16" fmla="*/ 124 w 577"/>
                <a:gd name="T17" fmla="*/ 311 h 767"/>
                <a:gd name="T18" fmla="*/ 269 w 577"/>
                <a:gd name="T19" fmla="*/ 371 h 767"/>
                <a:gd name="T20" fmla="*/ 275 w 577"/>
                <a:gd name="T21" fmla="*/ 239 h 767"/>
                <a:gd name="T22" fmla="*/ 269 w 577"/>
                <a:gd name="T23" fmla="*/ 371 h 767"/>
                <a:gd name="T24" fmla="*/ 303 w 577"/>
                <a:gd name="T25" fmla="*/ 367 h 767"/>
                <a:gd name="T26" fmla="*/ 334 w 577"/>
                <a:gd name="T27" fmla="*/ 225 h 767"/>
                <a:gd name="T28" fmla="*/ 276 w 577"/>
                <a:gd name="T29" fmla="*/ 418 h 767"/>
                <a:gd name="T30" fmla="*/ 87 w 577"/>
                <a:gd name="T31" fmla="*/ 284 h 767"/>
                <a:gd name="T32" fmla="*/ 106 w 577"/>
                <a:gd name="T33" fmla="*/ 299 h 767"/>
                <a:gd name="T34" fmla="*/ 196 w 577"/>
                <a:gd name="T35" fmla="*/ 413 h 767"/>
                <a:gd name="T36" fmla="*/ 139 w 577"/>
                <a:gd name="T37" fmla="*/ 464 h 767"/>
                <a:gd name="T38" fmla="*/ 94 w 577"/>
                <a:gd name="T39" fmla="*/ 215 h 767"/>
                <a:gd name="T40" fmla="*/ 80 w 577"/>
                <a:gd name="T41" fmla="*/ 263 h 767"/>
                <a:gd name="T42" fmla="*/ 336 w 577"/>
                <a:gd name="T43" fmla="*/ 385 h 767"/>
                <a:gd name="T44" fmla="*/ 354 w 577"/>
                <a:gd name="T45" fmla="*/ 400 h 767"/>
                <a:gd name="T46" fmla="*/ 218 w 577"/>
                <a:gd name="T47" fmla="*/ 217 h 767"/>
                <a:gd name="T48" fmla="*/ 259 w 577"/>
                <a:gd name="T49" fmla="*/ 183 h 767"/>
                <a:gd name="T50" fmla="*/ 441 w 577"/>
                <a:gd name="T51" fmla="*/ 195 h 767"/>
                <a:gd name="T52" fmla="*/ 486 w 577"/>
                <a:gd name="T53" fmla="*/ 179 h 767"/>
                <a:gd name="T54" fmla="*/ 530 w 577"/>
                <a:gd name="T55" fmla="*/ 146 h 767"/>
                <a:gd name="T56" fmla="*/ 211 w 577"/>
                <a:gd name="T57" fmla="*/ 176 h 767"/>
                <a:gd name="T58" fmla="*/ 362 w 577"/>
                <a:gd name="T59" fmla="*/ 125 h 767"/>
                <a:gd name="T60" fmla="*/ 227 w 577"/>
                <a:gd name="T61" fmla="*/ 388 h 767"/>
                <a:gd name="T62" fmla="*/ 156 w 577"/>
                <a:gd name="T63" fmla="*/ 159 h 767"/>
                <a:gd name="T64" fmla="*/ 200 w 577"/>
                <a:gd name="T65" fmla="*/ 51 h 767"/>
                <a:gd name="T66" fmla="*/ 268 w 577"/>
                <a:gd name="T67" fmla="*/ 118 h 767"/>
                <a:gd name="T68" fmla="*/ 196 w 577"/>
                <a:gd name="T69" fmla="*/ 96 h 767"/>
                <a:gd name="T70" fmla="*/ 236 w 577"/>
                <a:gd name="T71" fmla="*/ 343 h 767"/>
                <a:gd name="T72" fmla="*/ 191 w 577"/>
                <a:gd name="T73" fmla="*/ 395 h 767"/>
                <a:gd name="T74" fmla="*/ 134 w 577"/>
                <a:gd name="T75" fmla="*/ 49 h 767"/>
                <a:gd name="T76" fmla="*/ 323 w 577"/>
                <a:gd name="T77" fmla="*/ 110 h 767"/>
                <a:gd name="T78" fmla="*/ 246 w 577"/>
                <a:gd name="T79" fmla="*/ 50 h 767"/>
                <a:gd name="T80" fmla="*/ 150 w 577"/>
                <a:gd name="T81" fmla="*/ 60 h 767"/>
                <a:gd name="T82" fmla="*/ 193 w 577"/>
                <a:gd name="T83" fmla="*/ 360 h 767"/>
                <a:gd name="T84" fmla="*/ 185 w 577"/>
                <a:gd name="T85" fmla="*/ 0 h 767"/>
                <a:gd name="T86" fmla="*/ 93 w 577"/>
                <a:gd name="T87" fmla="*/ 147 h 767"/>
                <a:gd name="T88" fmla="*/ 48 w 577"/>
                <a:gd name="T89" fmla="*/ 233 h 767"/>
                <a:gd name="T90" fmla="*/ 188 w 577"/>
                <a:gd name="T91" fmla="*/ 506 h 767"/>
                <a:gd name="T92" fmla="*/ 320 w 577"/>
                <a:gd name="T93" fmla="*/ 767 h 767"/>
                <a:gd name="T94" fmla="*/ 360 w 577"/>
                <a:gd name="T95" fmla="*/ 699 h 767"/>
                <a:gd name="T96" fmla="*/ 320 w 577"/>
                <a:gd name="T97" fmla="*/ 462 h 767"/>
                <a:gd name="T98" fmla="*/ 402 w 577"/>
                <a:gd name="T99" fmla="*/ 214 h 767"/>
                <a:gd name="T100" fmla="*/ 577 w 577"/>
                <a:gd name="T101" fmla="*/ 150 h 767"/>
                <a:gd name="T102" fmla="*/ 390 w 577"/>
                <a:gd name="T103" fmla="*/ 109 h 767"/>
                <a:gd name="T104" fmla="*/ 223 w 577"/>
                <a:gd name="T105" fmla="*/ 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7" h="767">
                  <a:moveTo>
                    <a:pt x="324" y="750"/>
                  </a:moveTo>
                  <a:cubicBezTo>
                    <a:pt x="318" y="750"/>
                    <a:pt x="311" y="748"/>
                    <a:pt x="304" y="743"/>
                  </a:cubicBezTo>
                  <a:cubicBezTo>
                    <a:pt x="277" y="726"/>
                    <a:pt x="267" y="697"/>
                    <a:pt x="257" y="667"/>
                  </a:cubicBezTo>
                  <a:cubicBezTo>
                    <a:pt x="280" y="654"/>
                    <a:pt x="304" y="648"/>
                    <a:pt x="329" y="641"/>
                  </a:cubicBezTo>
                  <a:cubicBezTo>
                    <a:pt x="342" y="668"/>
                    <a:pt x="345" y="695"/>
                    <a:pt x="347" y="721"/>
                  </a:cubicBezTo>
                  <a:cubicBezTo>
                    <a:pt x="347" y="729"/>
                    <a:pt x="345" y="736"/>
                    <a:pt x="342" y="741"/>
                  </a:cubicBezTo>
                  <a:cubicBezTo>
                    <a:pt x="338" y="747"/>
                    <a:pt x="331" y="750"/>
                    <a:pt x="324" y="750"/>
                  </a:cubicBezTo>
                  <a:moveTo>
                    <a:pt x="253" y="640"/>
                  </a:moveTo>
                  <a:cubicBezTo>
                    <a:pt x="269" y="623"/>
                    <a:pt x="287" y="615"/>
                    <a:pt x="317" y="613"/>
                  </a:cubicBezTo>
                  <a:cubicBezTo>
                    <a:pt x="306" y="630"/>
                    <a:pt x="287" y="638"/>
                    <a:pt x="253" y="640"/>
                  </a:cubicBezTo>
                  <a:moveTo>
                    <a:pt x="247" y="614"/>
                  </a:moveTo>
                  <a:cubicBezTo>
                    <a:pt x="241" y="600"/>
                    <a:pt x="238" y="591"/>
                    <a:pt x="243" y="585"/>
                  </a:cubicBezTo>
                  <a:cubicBezTo>
                    <a:pt x="249" y="576"/>
                    <a:pt x="267" y="572"/>
                    <a:pt x="305" y="566"/>
                  </a:cubicBezTo>
                  <a:cubicBezTo>
                    <a:pt x="308" y="578"/>
                    <a:pt x="311" y="585"/>
                    <a:pt x="307" y="590"/>
                  </a:cubicBezTo>
                  <a:cubicBezTo>
                    <a:pt x="302" y="598"/>
                    <a:pt x="286" y="603"/>
                    <a:pt x="247" y="614"/>
                  </a:cubicBezTo>
                  <a:moveTo>
                    <a:pt x="229" y="546"/>
                  </a:moveTo>
                  <a:cubicBezTo>
                    <a:pt x="211" y="534"/>
                    <a:pt x="214" y="513"/>
                    <a:pt x="203" y="495"/>
                  </a:cubicBezTo>
                  <a:cubicBezTo>
                    <a:pt x="233" y="496"/>
                    <a:pt x="239" y="510"/>
                    <a:pt x="229" y="546"/>
                  </a:cubicBezTo>
                  <a:moveTo>
                    <a:pt x="258" y="533"/>
                  </a:moveTo>
                  <a:cubicBezTo>
                    <a:pt x="249" y="522"/>
                    <a:pt x="248" y="510"/>
                    <a:pt x="247" y="496"/>
                  </a:cubicBezTo>
                  <a:cubicBezTo>
                    <a:pt x="257" y="491"/>
                    <a:pt x="264" y="488"/>
                    <a:pt x="271" y="488"/>
                  </a:cubicBezTo>
                  <a:cubicBezTo>
                    <a:pt x="284" y="488"/>
                    <a:pt x="291" y="500"/>
                    <a:pt x="293" y="521"/>
                  </a:cubicBezTo>
                  <a:cubicBezTo>
                    <a:pt x="283" y="529"/>
                    <a:pt x="271" y="530"/>
                    <a:pt x="258" y="533"/>
                  </a:cubicBezTo>
                  <a:moveTo>
                    <a:pt x="154" y="385"/>
                  </a:moveTo>
                  <a:cubicBezTo>
                    <a:pt x="130" y="385"/>
                    <a:pt x="118" y="370"/>
                    <a:pt x="109" y="353"/>
                  </a:cubicBezTo>
                  <a:cubicBezTo>
                    <a:pt x="104" y="343"/>
                    <a:pt x="103" y="333"/>
                    <a:pt x="109" y="324"/>
                  </a:cubicBezTo>
                  <a:cubicBezTo>
                    <a:pt x="112" y="319"/>
                    <a:pt x="117" y="315"/>
                    <a:pt x="124" y="311"/>
                  </a:cubicBezTo>
                  <a:cubicBezTo>
                    <a:pt x="138" y="335"/>
                    <a:pt x="151" y="357"/>
                    <a:pt x="160" y="385"/>
                  </a:cubicBezTo>
                  <a:cubicBezTo>
                    <a:pt x="158" y="385"/>
                    <a:pt x="156" y="385"/>
                    <a:pt x="154" y="385"/>
                  </a:cubicBezTo>
                  <a:moveTo>
                    <a:pt x="269" y="371"/>
                  </a:moveTo>
                  <a:cubicBezTo>
                    <a:pt x="244" y="333"/>
                    <a:pt x="237" y="293"/>
                    <a:pt x="231" y="252"/>
                  </a:cubicBezTo>
                  <a:cubicBezTo>
                    <a:pt x="232" y="251"/>
                    <a:pt x="233" y="249"/>
                    <a:pt x="235" y="248"/>
                  </a:cubicBezTo>
                  <a:cubicBezTo>
                    <a:pt x="252" y="242"/>
                    <a:pt x="265" y="239"/>
                    <a:pt x="275" y="239"/>
                  </a:cubicBezTo>
                  <a:cubicBezTo>
                    <a:pt x="299" y="239"/>
                    <a:pt x="304" y="257"/>
                    <a:pt x="299" y="300"/>
                  </a:cubicBezTo>
                  <a:cubicBezTo>
                    <a:pt x="297" y="318"/>
                    <a:pt x="298" y="339"/>
                    <a:pt x="287" y="355"/>
                  </a:cubicBezTo>
                  <a:cubicBezTo>
                    <a:pt x="283" y="361"/>
                    <a:pt x="277" y="367"/>
                    <a:pt x="269" y="371"/>
                  </a:cubicBezTo>
                  <a:moveTo>
                    <a:pt x="196" y="413"/>
                  </a:moveTo>
                  <a:cubicBezTo>
                    <a:pt x="226" y="413"/>
                    <a:pt x="256" y="404"/>
                    <a:pt x="284" y="385"/>
                  </a:cubicBezTo>
                  <a:cubicBezTo>
                    <a:pt x="292" y="380"/>
                    <a:pt x="298" y="374"/>
                    <a:pt x="303" y="367"/>
                  </a:cubicBezTo>
                  <a:cubicBezTo>
                    <a:pt x="317" y="345"/>
                    <a:pt x="316" y="316"/>
                    <a:pt x="317" y="289"/>
                  </a:cubicBezTo>
                  <a:cubicBezTo>
                    <a:pt x="317" y="270"/>
                    <a:pt x="312" y="252"/>
                    <a:pt x="308" y="231"/>
                  </a:cubicBezTo>
                  <a:cubicBezTo>
                    <a:pt x="318" y="227"/>
                    <a:pt x="327" y="225"/>
                    <a:pt x="334" y="225"/>
                  </a:cubicBezTo>
                  <a:cubicBezTo>
                    <a:pt x="345" y="225"/>
                    <a:pt x="353" y="231"/>
                    <a:pt x="356" y="251"/>
                  </a:cubicBezTo>
                  <a:cubicBezTo>
                    <a:pt x="361" y="285"/>
                    <a:pt x="345" y="335"/>
                    <a:pt x="319" y="374"/>
                  </a:cubicBezTo>
                  <a:cubicBezTo>
                    <a:pt x="306" y="392"/>
                    <a:pt x="291" y="408"/>
                    <a:pt x="276" y="418"/>
                  </a:cubicBezTo>
                  <a:cubicBezTo>
                    <a:pt x="256" y="430"/>
                    <a:pt x="232" y="436"/>
                    <a:pt x="208" y="436"/>
                  </a:cubicBezTo>
                  <a:cubicBezTo>
                    <a:pt x="175" y="436"/>
                    <a:pt x="141" y="425"/>
                    <a:pt x="113" y="406"/>
                  </a:cubicBezTo>
                  <a:cubicBezTo>
                    <a:pt x="76" y="381"/>
                    <a:pt x="60" y="324"/>
                    <a:pt x="87" y="284"/>
                  </a:cubicBezTo>
                  <a:cubicBezTo>
                    <a:pt x="91" y="277"/>
                    <a:pt x="97" y="271"/>
                    <a:pt x="104" y="265"/>
                  </a:cubicBezTo>
                  <a:cubicBezTo>
                    <a:pt x="115" y="275"/>
                    <a:pt x="117" y="283"/>
                    <a:pt x="109" y="295"/>
                  </a:cubicBezTo>
                  <a:cubicBezTo>
                    <a:pt x="108" y="296"/>
                    <a:pt x="107" y="297"/>
                    <a:pt x="106" y="299"/>
                  </a:cubicBezTo>
                  <a:cubicBezTo>
                    <a:pt x="104" y="301"/>
                    <a:pt x="103" y="303"/>
                    <a:pt x="101" y="306"/>
                  </a:cubicBezTo>
                  <a:cubicBezTo>
                    <a:pt x="76" y="342"/>
                    <a:pt x="88" y="381"/>
                    <a:pt x="132" y="400"/>
                  </a:cubicBezTo>
                  <a:cubicBezTo>
                    <a:pt x="154" y="409"/>
                    <a:pt x="175" y="413"/>
                    <a:pt x="196" y="413"/>
                  </a:cubicBezTo>
                  <a:moveTo>
                    <a:pt x="219" y="476"/>
                  </a:moveTo>
                  <a:cubicBezTo>
                    <a:pt x="215" y="476"/>
                    <a:pt x="210" y="475"/>
                    <a:pt x="205" y="475"/>
                  </a:cubicBezTo>
                  <a:cubicBezTo>
                    <a:pt x="183" y="473"/>
                    <a:pt x="161" y="467"/>
                    <a:pt x="139" y="464"/>
                  </a:cubicBezTo>
                  <a:cubicBezTo>
                    <a:pt x="83" y="454"/>
                    <a:pt x="52" y="418"/>
                    <a:pt x="41" y="364"/>
                  </a:cubicBezTo>
                  <a:cubicBezTo>
                    <a:pt x="32" y="324"/>
                    <a:pt x="42" y="280"/>
                    <a:pt x="64" y="246"/>
                  </a:cubicBezTo>
                  <a:cubicBezTo>
                    <a:pt x="72" y="234"/>
                    <a:pt x="82" y="223"/>
                    <a:pt x="94" y="215"/>
                  </a:cubicBezTo>
                  <a:cubicBezTo>
                    <a:pt x="103" y="225"/>
                    <a:pt x="102" y="233"/>
                    <a:pt x="96" y="242"/>
                  </a:cubicBezTo>
                  <a:cubicBezTo>
                    <a:pt x="94" y="244"/>
                    <a:pt x="93" y="246"/>
                    <a:pt x="91" y="248"/>
                  </a:cubicBezTo>
                  <a:cubicBezTo>
                    <a:pt x="87" y="253"/>
                    <a:pt x="83" y="258"/>
                    <a:pt x="80" y="263"/>
                  </a:cubicBezTo>
                  <a:cubicBezTo>
                    <a:pt x="39" y="324"/>
                    <a:pt x="53" y="388"/>
                    <a:pt x="118" y="429"/>
                  </a:cubicBezTo>
                  <a:cubicBezTo>
                    <a:pt x="148" y="448"/>
                    <a:pt x="179" y="457"/>
                    <a:pt x="208" y="457"/>
                  </a:cubicBezTo>
                  <a:cubicBezTo>
                    <a:pt x="258" y="457"/>
                    <a:pt x="305" y="431"/>
                    <a:pt x="336" y="385"/>
                  </a:cubicBezTo>
                  <a:cubicBezTo>
                    <a:pt x="349" y="366"/>
                    <a:pt x="359" y="343"/>
                    <a:pt x="366" y="317"/>
                  </a:cubicBezTo>
                  <a:cubicBezTo>
                    <a:pt x="371" y="297"/>
                    <a:pt x="373" y="276"/>
                    <a:pt x="378" y="249"/>
                  </a:cubicBezTo>
                  <a:cubicBezTo>
                    <a:pt x="394" y="303"/>
                    <a:pt x="383" y="358"/>
                    <a:pt x="354" y="400"/>
                  </a:cubicBezTo>
                  <a:cubicBezTo>
                    <a:pt x="324" y="445"/>
                    <a:pt x="274" y="476"/>
                    <a:pt x="219" y="476"/>
                  </a:cubicBezTo>
                  <a:moveTo>
                    <a:pt x="231" y="229"/>
                  </a:moveTo>
                  <a:cubicBezTo>
                    <a:pt x="225" y="229"/>
                    <a:pt x="220" y="225"/>
                    <a:pt x="218" y="217"/>
                  </a:cubicBezTo>
                  <a:cubicBezTo>
                    <a:pt x="215" y="210"/>
                    <a:pt x="215" y="204"/>
                    <a:pt x="218" y="200"/>
                  </a:cubicBezTo>
                  <a:cubicBezTo>
                    <a:pt x="220" y="197"/>
                    <a:pt x="223" y="195"/>
                    <a:pt x="227" y="193"/>
                  </a:cubicBezTo>
                  <a:cubicBezTo>
                    <a:pt x="238" y="190"/>
                    <a:pt x="248" y="185"/>
                    <a:pt x="259" y="183"/>
                  </a:cubicBezTo>
                  <a:cubicBezTo>
                    <a:pt x="324" y="172"/>
                    <a:pt x="390" y="164"/>
                    <a:pt x="458" y="159"/>
                  </a:cubicBezTo>
                  <a:cubicBezTo>
                    <a:pt x="464" y="171"/>
                    <a:pt x="466" y="180"/>
                    <a:pt x="462" y="186"/>
                  </a:cubicBezTo>
                  <a:cubicBezTo>
                    <a:pt x="459" y="190"/>
                    <a:pt x="452" y="193"/>
                    <a:pt x="441" y="195"/>
                  </a:cubicBezTo>
                  <a:cubicBezTo>
                    <a:pt x="373" y="205"/>
                    <a:pt x="305" y="209"/>
                    <a:pt x="238" y="228"/>
                  </a:cubicBezTo>
                  <a:cubicBezTo>
                    <a:pt x="236" y="228"/>
                    <a:pt x="233" y="229"/>
                    <a:pt x="231" y="229"/>
                  </a:cubicBezTo>
                  <a:moveTo>
                    <a:pt x="486" y="179"/>
                  </a:moveTo>
                  <a:cubicBezTo>
                    <a:pt x="475" y="162"/>
                    <a:pt x="477" y="146"/>
                    <a:pt x="483" y="128"/>
                  </a:cubicBezTo>
                  <a:cubicBezTo>
                    <a:pt x="487" y="128"/>
                    <a:pt x="492" y="128"/>
                    <a:pt x="496" y="128"/>
                  </a:cubicBezTo>
                  <a:cubicBezTo>
                    <a:pt x="512" y="128"/>
                    <a:pt x="528" y="130"/>
                    <a:pt x="530" y="146"/>
                  </a:cubicBezTo>
                  <a:cubicBezTo>
                    <a:pt x="531" y="153"/>
                    <a:pt x="530" y="159"/>
                    <a:pt x="527" y="162"/>
                  </a:cubicBezTo>
                  <a:cubicBezTo>
                    <a:pt x="520" y="174"/>
                    <a:pt x="500" y="174"/>
                    <a:pt x="486" y="179"/>
                  </a:cubicBezTo>
                  <a:moveTo>
                    <a:pt x="211" y="176"/>
                  </a:moveTo>
                  <a:cubicBezTo>
                    <a:pt x="204" y="168"/>
                    <a:pt x="204" y="163"/>
                    <a:pt x="207" y="159"/>
                  </a:cubicBezTo>
                  <a:cubicBezTo>
                    <a:pt x="209" y="155"/>
                    <a:pt x="214" y="152"/>
                    <a:pt x="220" y="150"/>
                  </a:cubicBezTo>
                  <a:cubicBezTo>
                    <a:pt x="266" y="131"/>
                    <a:pt x="314" y="125"/>
                    <a:pt x="362" y="125"/>
                  </a:cubicBezTo>
                  <a:cubicBezTo>
                    <a:pt x="394" y="125"/>
                    <a:pt x="426" y="128"/>
                    <a:pt x="458" y="131"/>
                  </a:cubicBezTo>
                  <a:cubicBezTo>
                    <a:pt x="377" y="154"/>
                    <a:pt x="291" y="148"/>
                    <a:pt x="211" y="176"/>
                  </a:cubicBezTo>
                  <a:moveTo>
                    <a:pt x="227" y="388"/>
                  </a:moveTo>
                  <a:cubicBezTo>
                    <a:pt x="225" y="388"/>
                    <a:pt x="223" y="388"/>
                    <a:pt x="221" y="388"/>
                  </a:cubicBezTo>
                  <a:cubicBezTo>
                    <a:pt x="220" y="386"/>
                    <a:pt x="217" y="385"/>
                    <a:pt x="217" y="383"/>
                  </a:cubicBezTo>
                  <a:cubicBezTo>
                    <a:pt x="196" y="309"/>
                    <a:pt x="166" y="237"/>
                    <a:pt x="156" y="159"/>
                  </a:cubicBezTo>
                  <a:cubicBezTo>
                    <a:pt x="153" y="138"/>
                    <a:pt x="152" y="117"/>
                    <a:pt x="155" y="96"/>
                  </a:cubicBezTo>
                  <a:cubicBezTo>
                    <a:pt x="157" y="86"/>
                    <a:pt x="161" y="77"/>
                    <a:pt x="165" y="70"/>
                  </a:cubicBezTo>
                  <a:cubicBezTo>
                    <a:pt x="174" y="58"/>
                    <a:pt x="186" y="51"/>
                    <a:pt x="200" y="51"/>
                  </a:cubicBezTo>
                  <a:cubicBezTo>
                    <a:pt x="211" y="51"/>
                    <a:pt x="222" y="55"/>
                    <a:pt x="234" y="63"/>
                  </a:cubicBezTo>
                  <a:cubicBezTo>
                    <a:pt x="253" y="76"/>
                    <a:pt x="269" y="92"/>
                    <a:pt x="285" y="112"/>
                  </a:cubicBezTo>
                  <a:cubicBezTo>
                    <a:pt x="279" y="116"/>
                    <a:pt x="273" y="118"/>
                    <a:pt x="268" y="118"/>
                  </a:cubicBezTo>
                  <a:cubicBezTo>
                    <a:pt x="257" y="118"/>
                    <a:pt x="248" y="109"/>
                    <a:pt x="239" y="104"/>
                  </a:cubicBezTo>
                  <a:cubicBezTo>
                    <a:pt x="230" y="98"/>
                    <a:pt x="220" y="92"/>
                    <a:pt x="210" y="92"/>
                  </a:cubicBezTo>
                  <a:cubicBezTo>
                    <a:pt x="205" y="92"/>
                    <a:pt x="201" y="93"/>
                    <a:pt x="196" y="96"/>
                  </a:cubicBezTo>
                  <a:cubicBezTo>
                    <a:pt x="192" y="98"/>
                    <a:pt x="189" y="101"/>
                    <a:pt x="187" y="104"/>
                  </a:cubicBezTo>
                  <a:cubicBezTo>
                    <a:pt x="180" y="115"/>
                    <a:pt x="182" y="128"/>
                    <a:pt x="183" y="141"/>
                  </a:cubicBezTo>
                  <a:cubicBezTo>
                    <a:pt x="192" y="210"/>
                    <a:pt x="219" y="275"/>
                    <a:pt x="236" y="343"/>
                  </a:cubicBezTo>
                  <a:cubicBezTo>
                    <a:pt x="239" y="355"/>
                    <a:pt x="246" y="367"/>
                    <a:pt x="246" y="381"/>
                  </a:cubicBezTo>
                  <a:cubicBezTo>
                    <a:pt x="240" y="387"/>
                    <a:pt x="234" y="388"/>
                    <a:pt x="227" y="388"/>
                  </a:cubicBezTo>
                  <a:moveTo>
                    <a:pt x="191" y="395"/>
                  </a:moveTo>
                  <a:cubicBezTo>
                    <a:pt x="168" y="359"/>
                    <a:pt x="148" y="323"/>
                    <a:pt x="135" y="284"/>
                  </a:cubicBezTo>
                  <a:cubicBezTo>
                    <a:pt x="112" y="215"/>
                    <a:pt x="98" y="145"/>
                    <a:pt x="123" y="73"/>
                  </a:cubicBezTo>
                  <a:cubicBezTo>
                    <a:pt x="126" y="64"/>
                    <a:pt x="130" y="56"/>
                    <a:pt x="134" y="49"/>
                  </a:cubicBezTo>
                  <a:cubicBezTo>
                    <a:pt x="147" y="29"/>
                    <a:pt x="167" y="19"/>
                    <a:pt x="189" y="19"/>
                  </a:cubicBezTo>
                  <a:cubicBezTo>
                    <a:pt x="203" y="19"/>
                    <a:pt x="218" y="23"/>
                    <a:pt x="234" y="32"/>
                  </a:cubicBezTo>
                  <a:cubicBezTo>
                    <a:pt x="282" y="59"/>
                    <a:pt x="305" y="80"/>
                    <a:pt x="323" y="110"/>
                  </a:cubicBezTo>
                  <a:cubicBezTo>
                    <a:pt x="319" y="112"/>
                    <a:pt x="316" y="112"/>
                    <a:pt x="314" y="112"/>
                  </a:cubicBezTo>
                  <a:cubicBezTo>
                    <a:pt x="306" y="112"/>
                    <a:pt x="301" y="104"/>
                    <a:pt x="296" y="98"/>
                  </a:cubicBezTo>
                  <a:cubicBezTo>
                    <a:pt x="282" y="80"/>
                    <a:pt x="264" y="64"/>
                    <a:pt x="246" y="50"/>
                  </a:cubicBezTo>
                  <a:cubicBezTo>
                    <a:pt x="232" y="40"/>
                    <a:pt x="216" y="29"/>
                    <a:pt x="200" y="29"/>
                  </a:cubicBezTo>
                  <a:cubicBezTo>
                    <a:pt x="193" y="29"/>
                    <a:pt x="186" y="31"/>
                    <a:pt x="179" y="35"/>
                  </a:cubicBezTo>
                  <a:cubicBezTo>
                    <a:pt x="166" y="41"/>
                    <a:pt x="157" y="50"/>
                    <a:pt x="150" y="60"/>
                  </a:cubicBezTo>
                  <a:cubicBezTo>
                    <a:pt x="142" y="72"/>
                    <a:pt x="138" y="86"/>
                    <a:pt x="137" y="102"/>
                  </a:cubicBezTo>
                  <a:cubicBezTo>
                    <a:pt x="136" y="146"/>
                    <a:pt x="143" y="190"/>
                    <a:pt x="155" y="233"/>
                  </a:cubicBezTo>
                  <a:cubicBezTo>
                    <a:pt x="167" y="276"/>
                    <a:pt x="180" y="318"/>
                    <a:pt x="193" y="360"/>
                  </a:cubicBezTo>
                  <a:cubicBezTo>
                    <a:pt x="196" y="370"/>
                    <a:pt x="202" y="380"/>
                    <a:pt x="193" y="393"/>
                  </a:cubicBezTo>
                  <a:cubicBezTo>
                    <a:pt x="192" y="394"/>
                    <a:pt x="192" y="394"/>
                    <a:pt x="191" y="395"/>
                  </a:cubicBezTo>
                  <a:moveTo>
                    <a:pt x="185" y="0"/>
                  </a:moveTo>
                  <a:cubicBezTo>
                    <a:pt x="159" y="0"/>
                    <a:pt x="137" y="13"/>
                    <a:pt x="121" y="36"/>
                  </a:cubicBezTo>
                  <a:cubicBezTo>
                    <a:pt x="118" y="41"/>
                    <a:pt x="115" y="45"/>
                    <a:pt x="113" y="51"/>
                  </a:cubicBezTo>
                  <a:cubicBezTo>
                    <a:pt x="98" y="81"/>
                    <a:pt x="90" y="115"/>
                    <a:pt x="93" y="147"/>
                  </a:cubicBezTo>
                  <a:cubicBezTo>
                    <a:pt x="95" y="166"/>
                    <a:pt x="91" y="180"/>
                    <a:pt x="83" y="192"/>
                  </a:cubicBezTo>
                  <a:cubicBezTo>
                    <a:pt x="78" y="199"/>
                    <a:pt x="72" y="206"/>
                    <a:pt x="65" y="212"/>
                  </a:cubicBezTo>
                  <a:cubicBezTo>
                    <a:pt x="59" y="218"/>
                    <a:pt x="53" y="225"/>
                    <a:pt x="48" y="233"/>
                  </a:cubicBezTo>
                  <a:cubicBezTo>
                    <a:pt x="0" y="304"/>
                    <a:pt x="4" y="442"/>
                    <a:pt x="119" y="474"/>
                  </a:cubicBezTo>
                  <a:cubicBezTo>
                    <a:pt x="134" y="478"/>
                    <a:pt x="149" y="482"/>
                    <a:pt x="164" y="486"/>
                  </a:cubicBezTo>
                  <a:cubicBezTo>
                    <a:pt x="176" y="489"/>
                    <a:pt x="184" y="493"/>
                    <a:pt x="188" y="506"/>
                  </a:cubicBezTo>
                  <a:cubicBezTo>
                    <a:pt x="203" y="555"/>
                    <a:pt x="222" y="602"/>
                    <a:pt x="234" y="652"/>
                  </a:cubicBezTo>
                  <a:cubicBezTo>
                    <a:pt x="241" y="683"/>
                    <a:pt x="253" y="710"/>
                    <a:pt x="272" y="735"/>
                  </a:cubicBezTo>
                  <a:cubicBezTo>
                    <a:pt x="286" y="752"/>
                    <a:pt x="300" y="767"/>
                    <a:pt x="320" y="767"/>
                  </a:cubicBezTo>
                  <a:cubicBezTo>
                    <a:pt x="326" y="767"/>
                    <a:pt x="333" y="765"/>
                    <a:pt x="340" y="762"/>
                  </a:cubicBezTo>
                  <a:cubicBezTo>
                    <a:pt x="348" y="759"/>
                    <a:pt x="353" y="755"/>
                    <a:pt x="357" y="749"/>
                  </a:cubicBezTo>
                  <a:cubicBezTo>
                    <a:pt x="366" y="736"/>
                    <a:pt x="361" y="716"/>
                    <a:pt x="360" y="699"/>
                  </a:cubicBezTo>
                  <a:cubicBezTo>
                    <a:pt x="355" y="630"/>
                    <a:pt x="324" y="569"/>
                    <a:pt x="307" y="503"/>
                  </a:cubicBezTo>
                  <a:cubicBezTo>
                    <a:pt x="304" y="490"/>
                    <a:pt x="304" y="482"/>
                    <a:pt x="310" y="473"/>
                  </a:cubicBezTo>
                  <a:cubicBezTo>
                    <a:pt x="312" y="469"/>
                    <a:pt x="315" y="466"/>
                    <a:pt x="320" y="462"/>
                  </a:cubicBezTo>
                  <a:cubicBezTo>
                    <a:pt x="339" y="444"/>
                    <a:pt x="357" y="425"/>
                    <a:pt x="370" y="405"/>
                  </a:cubicBezTo>
                  <a:cubicBezTo>
                    <a:pt x="406" y="352"/>
                    <a:pt x="417" y="290"/>
                    <a:pt x="388" y="214"/>
                  </a:cubicBezTo>
                  <a:cubicBezTo>
                    <a:pt x="393" y="214"/>
                    <a:pt x="398" y="214"/>
                    <a:pt x="402" y="214"/>
                  </a:cubicBezTo>
                  <a:cubicBezTo>
                    <a:pt x="462" y="214"/>
                    <a:pt x="512" y="194"/>
                    <a:pt x="559" y="167"/>
                  </a:cubicBezTo>
                  <a:cubicBezTo>
                    <a:pt x="565" y="164"/>
                    <a:pt x="572" y="162"/>
                    <a:pt x="575" y="158"/>
                  </a:cubicBezTo>
                  <a:cubicBezTo>
                    <a:pt x="576" y="156"/>
                    <a:pt x="577" y="153"/>
                    <a:pt x="577" y="150"/>
                  </a:cubicBezTo>
                  <a:cubicBezTo>
                    <a:pt x="577" y="139"/>
                    <a:pt x="565" y="139"/>
                    <a:pt x="558" y="135"/>
                  </a:cubicBezTo>
                  <a:cubicBezTo>
                    <a:pt x="518" y="115"/>
                    <a:pt x="477" y="106"/>
                    <a:pt x="435" y="106"/>
                  </a:cubicBezTo>
                  <a:cubicBezTo>
                    <a:pt x="420" y="106"/>
                    <a:pt x="405" y="107"/>
                    <a:pt x="390" y="109"/>
                  </a:cubicBezTo>
                  <a:cubicBezTo>
                    <a:pt x="384" y="110"/>
                    <a:pt x="379" y="110"/>
                    <a:pt x="373" y="110"/>
                  </a:cubicBezTo>
                  <a:cubicBezTo>
                    <a:pt x="356" y="110"/>
                    <a:pt x="340" y="105"/>
                    <a:pt x="326" y="85"/>
                  </a:cubicBezTo>
                  <a:cubicBezTo>
                    <a:pt x="301" y="50"/>
                    <a:pt x="263" y="27"/>
                    <a:pt x="223" y="9"/>
                  </a:cubicBezTo>
                  <a:cubicBezTo>
                    <a:pt x="210" y="3"/>
                    <a:pt x="197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8777288" y="3216275"/>
              <a:ext cx="887413" cy="803275"/>
            </a:xfrm>
            <a:custGeom>
              <a:avLst/>
              <a:gdLst>
                <a:gd name="T0" fmla="*/ 946 w 1246"/>
                <a:gd name="T1" fmla="*/ 913 h 1130"/>
                <a:gd name="T2" fmla="*/ 938 w 1246"/>
                <a:gd name="T3" fmla="*/ 891 h 1130"/>
                <a:gd name="T4" fmla="*/ 911 w 1246"/>
                <a:gd name="T5" fmla="*/ 855 h 1130"/>
                <a:gd name="T6" fmla="*/ 964 w 1246"/>
                <a:gd name="T7" fmla="*/ 827 h 1130"/>
                <a:gd name="T8" fmla="*/ 1101 w 1246"/>
                <a:gd name="T9" fmla="*/ 758 h 1130"/>
                <a:gd name="T10" fmla="*/ 1131 w 1246"/>
                <a:gd name="T11" fmla="*/ 764 h 1130"/>
                <a:gd name="T12" fmla="*/ 1079 w 1246"/>
                <a:gd name="T13" fmla="*/ 892 h 1130"/>
                <a:gd name="T14" fmla="*/ 701 w 1246"/>
                <a:gd name="T15" fmla="*/ 1067 h 1130"/>
                <a:gd name="T16" fmla="*/ 629 w 1246"/>
                <a:gd name="T17" fmla="*/ 1094 h 1130"/>
                <a:gd name="T18" fmla="*/ 502 w 1246"/>
                <a:gd name="T19" fmla="*/ 1107 h 1130"/>
                <a:gd name="T20" fmla="*/ 448 w 1246"/>
                <a:gd name="T21" fmla="*/ 1076 h 1130"/>
                <a:gd name="T22" fmla="*/ 487 w 1246"/>
                <a:gd name="T23" fmla="*/ 1036 h 1130"/>
                <a:gd name="T24" fmla="*/ 647 w 1246"/>
                <a:gd name="T25" fmla="*/ 973 h 1130"/>
                <a:gd name="T26" fmla="*/ 657 w 1246"/>
                <a:gd name="T27" fmla="*/ 1014 h 1130"/>
                <a:gd name="T28" fmla="*/ 655 w 1246"/>
                <a:gd name="T29" fmla="*/ 1031 h 1130"/>
                <a:gd name="T30" fmla="*/ 716 w 1246"/>
                <a:gd name="T31" fmla="*/ 940 h 1130"/>
                <a:gd name="T32" fmla="*/ 804 w 1246"/>
                <a:gd name="T33" fmla="*/ 903 h 1130"/>
                <a:gd name="T34" fmla="*/ 853 w 1246"/>
                <a:gd name="T35" fmla="*/ 880 h 1130"/>
                <a:gd name="T36" fmla="*/ 926 w 1246"/>
                <a:gd name="T37" fmla="*/ 908 h 1130"/>
                <a:gd name="T38" fmla="*/ 342 w 1246"/>
                <a:gd name="T39" fmla="*/ 1057 h 1130"/>
                <a:gd name="T40" fmla="*/ 50 w 1246"/>
                <a:gd name="T41" fmla="*/ 590 h 1130"/>
                <a:gd name="T42" fmla="*/ 724 w 1246"/>
                <a:gd name="T43" fmla="*/ 144 h 1130"/>
                <a:gd name="T44" fmla="*/ 899 w 1246"/>
                <a:gd name="T45" fmla="*/ 62 h 1130"/>
                <a:gd name="T46" fmla="*/ 951 w 1246"/>
                <a:gd name="T47" fmla="*/ 52 h 1130"/>
                <a:gd name="T48" fmla="*/ 1134 w 1246"/>
                <a:gd name="T49" fmla="*/ 366 h 1130"/>
                <a:gd name="T50" fmla="*/ 1169 w 1246"/>
                <a:gd name="T51" fmla="*/ 455 h 1130"/>
                <a:gd name="T52" fmla="*/ 1160 w 1246"/>
                <a:gd name="T53" fmla="*/ 698 h 1130"/>
                <a:gd name="T54" fmla="*/ 859 w 1246"/>
                <a:gd name="T55" fmla="*/ 858 h 1130"/>
                <a:gd name="T56" fmla="*/ 342 w 1246"/>
                <a:gd name="T57" fmla="*/ 1057 h 1130"/>
                <a:gd name="T58" fmla="*/ 842 w 1246"/>
                <a:gd name="T59" fmla="*/ 1 h 1130"/>
                <a:gd name="T60" fmla="*/ 735 w 1246"/>
                <a:gd name="T61" fmla="*/ 116 h 1130"/>
                <a:gd name="T62" fmla="*/ 659 w 1246"/>
                <a:gd name="T63" fmla="*/ 150 h 1130"/>
                <a:gd name="T64" fmla="*/ 35 w 1246"/>
                <a:gd name="T65" fmla="*/ 604 h 1130"/>
                <a:gd name="T66" fmla="*/ 341 w 1246"/>
                <a:gd name="T67" fmla="*/ 1082 h 1130"/>
                <a:gd name="T68" fmla="*/ 382 w 1246"/>
                <a:gd name="T69" fmla="*/ 1075 h 1130"/>
                <a:gd name="T70" fmla="*/ 402 w 1246"/>
                <a:gd name="T71" fmla="*/ 1067 h 1130"/>
                <a:gd name="T72" fmla="*/ 424 w 1246"/>
                <a:gd name="T73" fmla="*/ 1068 h 1130"/>
                <a:gd name="T74" fmla="*/ 429 w 1246"/>
                <a:gd name="T75" fmla="*/ 1078 h 1130"/>
                <a:gd name="T76" fmla="*/ 544 w 1246"/>
                <a:gd name="T77" fmla="*/ 1130 h 1130"/>
                <a:gd name="T78" fmla="*/ 692 w 1246"/>
                <a:gd name="T79" fmla="*/ 1092 h 1130"/>
                <a:gd name="T80" fmla="*/ 1147 w 1246"/>
                <a:gd name="T81" fmla="*/ 766 h 1130"/>
                <a:gd name="T82" fmla="*/ 1217 w 1246"/>
                <a:gd name="T83" fmla="*/ 545 h 1130"/>
                <a:gd name="T84" fmla="*/ 1048 w 1246"/>
                <a:gd name="T85" fmla="*/ 127 h 1130"/>
                <a:gd name="T86" fmla="*/ 899 w 1246"/>
                <a:gd name="T87" fmla="*/ 37 h 1130"/>
                <a:gd name="T88" fmla="*/ 847 w 1246"/>
                <a:gd name="T89" fmla="*/ 57 h 1130"/>
                <a:gd name="T90" fmla="*/ 838 w 1246"/>
                <a:gd name="T91" fmla="*/ 54 h 1130"/>
                <a:gd name="T92" fmla="*/ 834 w 1246"/>
                <a:gd name="T93" fmla="*/ 49 h 1130"/>
                <a:gd name="T94" fmla="*/ 846 w 1246"/>
                <a:gd name="T95" fmla="*/ 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6" h="1130">
                  <a:moveTo>
                    <a:pt x="940" y="914"/>
                  </a:moveTo>
                  <a:cubicBezTo>
                    <a:pt x="942" y="914"/>
                    <a:pt x="944" y="914"/>
                    <a:pt x="946" y="913"/>
                  </a:cubicBezTo>
                  <a:cubicBezTo>
                    <a:pt x="949" y="912"/>
                    <a:pt x="952" y="910"/>
                    <a:pt x="955" y="907"/>
                  </a:cubicBezTo>
                  <a:cubicBezTo>
                    <a:pt x="953" y="900"/>
                    <a:pt x="947" y="896"/>
                    <a:pt x="938" y="891"/>
                  </a:cubicBezTo>
                  <a:cubicBezTo>
                    <a:pt x="927" y="886"/>
                    <a:pt x="913" y="879"/>
                    <a:pt x="912" y="858"/>
                  </a:cubicBezTo>
                  <a:cubicBezTo>
                    <a:pt x="911" y="855"/>
                    <a:pt x="911" y="855"/>
                    <a:pt x="911" y="855"/>
                  </a:cubicBezTo>
                  <a:cubicBezTo>
                    <a:pt x="915" y="853"/>
                    <a:pt x="915" y="853"/>
                    <a:pt x="915" y="853"/>
                  </a:cubicBezTo>
                  <a:cubicBezTo>
                    <a:pt x="931" y="844"/>
                    <a:pt x="948" y="836"/>
                    <a:pt x="964" y="827"/>
                  </a:cubicBezTo>
                  <a:cubicBezTo>
                    <a:pt x="1007" y="804"/>
                    <a:pt x="1051" y="781"/>
                    <a:pt x="1096" y="760"/>
                  </a:cubicBezTo>
                  <a:cubicBezTo>
                    <a:pt x="1097" y="759"/>
                    <a:pt x="1099" y="758"/>
                    <a:pt x="1101" y="758"/>
                  </a:cubicBezTo>
                  <a:cubicBezTo>
                    <a:pt x="1104" y="757"/>
                    <a:pt x="1107" y="756"/>
                    <a:pt x="1111" y="756"/>
                  </a:cubicBezTo>
                  <a:cubicBezTo>
                    <a:pt x="1118" y="756"/>
                    <a:pt x="1125" y="759"/>
                    <a:pt x="1131" y="764"/>
                  </a:cubicBezTo>
                  <a:cubicBezTo>
                    <a:pt x="1143" y="775"/>
                    <a:pt x="1147" y="793"/>
                    <a:pt x="1143" y="811"/>
                  </a:cubicBezTo>
                  <a:cubicBezTo>
                    <a:pt x="1136" y="849"/>
                    <a:pt x="1109" y="871"/>
                    <a:pt x="1079" y="892"/>
                  </a:cubicBezTo>
                  <a:cubicBezTo>
                    <a:pt x="978" y="966"/>
                    <a:pt x="862" y="1008"/>
                    <a:pt x="749" y="1050"/>
                  </a:cubicBezTo>
                  <a:cubicBezTo>
                    <a:pt x="733" y="1056"/>
                    <a:pt x="717" y="1061"/>
                    <a:pt x="701" y="1067"/>
                  </a:cubicBezTo>
                  <a:cubicBezTo>
                    <a:pt x="696" y="1070"/>
                    <a:pt x="690" y="1072"/>
                    <a:pt x="684" y="1074"/>
                  </a:cubicBezTo>
                  <a:cubicBezTo>
                    <a:pt x="666" y="1081"/>
                    <a:pt x="647" y="1088"/>
                    <a:pt x="629" y="1094"/>
                  </a:cubicBezTo>
                  <a:cubicBezTo>
                    <a:pt x="604" y="1102"/>
                    <a:pt x="573" y="1110"/>
                    <a:pt x="538" y="1110"/>
                  </a:cubicBezTo>
                  <a:cubicBezTo>
                    <a:pt x="526" y="1110"/>
                    <a:pt x="514" y="1109"/>
                    <a:pt x="502" y="1107"/>
                  </a:cubicBezTo>
                  <a:cubicBezTo>
                    <a:pt x="498" y="1106"/>
                    <a:pt x="494" y="1106"/>
                    <a:pt x="490" y="1105"/>
                  </a:cubicBezTo>
                  <a:cubicBezTo>
                    <a:pt x="474" y="1104"/>
                    <a:pt x="451" y="1102"/>
                    <a:pt x="448" y="1076"/>
                  </a:cubicBezTo>
                  <a:cubicBezTo>
                    <a:pt x="444" y="1050"/>
                    <a:pt x="465" y="1043"/>
                    <a:pt x="475" y="1040"/>
                  </a:cubicBezTo>
                  <a:cubicBezTo>
                    <a:pt x="477" y="1039"/>
                    <a:pt x="485" y="1037"/>
                    <a:pt x="487" y="1036"/>
                  </a:cubicBezTo>
                  <a:cubicBezTo>
                    <a:pt x="489" y="1036"/>
                    <a:pt x="491" y="1035"/>
                    <a:pt x="493" y="1034"/>
                  </a:cubicBezTo>
                  <a:cubicBezTo>
                    <a:pt x="647" y="973"/>
                    <a:pt x="647" y="973"/>
                    <a:pt x="647" y="973"/>
                  </a:cubicBezTo>
                  <a:cubicBezTo>
                    <a:pt x="650" y="976"/>
                    <a:pt x="650" y="976"/>
                    <a:pt x="650" y="976"/>
                  </a:cubicBezTo>
                  <a:cubicBezTo>
                    <a:pt x="663" y="990"/>
                    <a:pt x="660" y="1003"/>
                    <a:pt x="657" y="1014"/>
                  </a:cubicBezTo>
                  <a:cubicBezTo>
                    <a:pt x="655" y="1020"/>
                    <a:pt x="654" y="1025"/>
                    <a:pt x="655" y="1031"/>
                  </a:cubicBezTo>
                  <a:cubicBezTo>
                    <a:pt x="655" y="1031"/>
                    <a:pt x="655" y="1031"/>
                    <a:pt x="655" y="1031"/>
                  </a:cubicBezTo>
                  <a:cubicBezTo>
                    <a:pt x="675" y="1025"/>
                    <a:pt x="675" y="1005"/>
                    <a:pt x="674" y="996"/>
                  </a:cubicBezTo>
                  <a:cubicBezTo>
                    <a:pt x="669" y="959"/>
                    <a:pt x="695" y="948"/>
                    <a:pt x="716" y="940"/>
                  </a:cubicBezTo>
                  <a:cubicBezTo>
                    <a:pt x="720" y="939"/>
                    <a:pt x="720" y="939"/>
                    <a:pt x="720" y="939"/>
                  </a:cubicBezTo>
                  <a:cubicBezTo>
                    <a:pt x="748" y="928"/>
                    <a:pt x="777" y="916"/>
                    <a:pt x="804" y="903"/>
                  </a:cubicBezTo>
                  <a:cubicBezTo>
                    <a:pt x="809" y="901"/>
                    <a:pt x="814" y="898"/>
                    <a:pt x="819" y="895"/>
                  </a:cubicBezTo>
                  <a:cubicBezTo>
                    <a:pt x="830" y="890"/>
                    <a:pt x="842" y="884"/>
                    <a:pt x="853" y="880"/>
                  </a:cubicBezTo>
                  <a:cubicBezTo>
                    <a:pt x="860" y="878"/>
                    <a:pt x="867" y="876"/>
                    <a:pt x="874" y="876"/>
                  </a:cubicBezTo>
                  <a:cubicBezTo>
                    <a:pt x="894" y="876"/>
                    <a:pt x="910" y="887"/>
                    <a:pt x="926" y="908"/>
                  </a:cubicBezTo>
                  <a:cubicBezTo>
                    <a:pt x="929" y="911"/>
                    <a:pt x="934" y="914"/>
                    <a:pt x="940" y="914"/>
                  </a:cubicBezTo>
                  <a:moveTo>
                    <a:pt x="342" y="1057"/>
                  </a:moveTo>
                  <a:cubicBezTo>
                    <a:pt x="302" y="1057"/>
                    <a:pt x="285" y="1031"/>
                    <a:pt x="247" y="969"/>
                  </a:cubicBezTo>
                  <a:cubicBezTo>
                    <a:pt x="179" y="859"/>
                    <a:pt x="102" y="729"/>
                    <a:pt x="50" y="590"/>
                  </a:cubicBezTo>
                  <a:cubicBezTo>
                    <a:pt x="25" y="525"/>
                    <a:pt x="34" y="497"/>
                    <a:pt x="93" y="460"/>
                  </a:cubicBezTo>
                  <a:cubicBezTo>
                    <a:pt x="273" y="347"/>
                    <a:pt x="473" y="247"/>
                    <a:pt x="724" y="144"/>
                  </a:cubicBezTo>
                  <a:cubicBezTo>
                    <a:pt x="750" y="134"/>
                    <a:pt x="775" y="121"/>
                    <a:pt x="798" y="108"/>
                  </a:cubicBezTo>
                  <a:cubicBezTo>
                    <a:pt x="830" y="91"/>
                    <a:pt x="863" y="73"/>
                    <a:pt x="899" y="62"/>
                  </a:cubicBezTo>
                  <a:cubicBezTo>
                    <a:pt x="904" y="60"/>
                    <a:pt x="904" y="60"/>
                    <a:pt x="904" y="60"/>
                  </a:cubicBezTo>
                  <a:cubicBezTo>
                    <a:pt x="922" y="55"/>
                    <a:pt x="938" y="52"/>
                    <a:pt x="951" y="52"/>
                  </a:cubicBezTo>
                  <a:cubicBezTo>
                    <a:pt x="984" y="52"/>
                    <a:pt x="1005" y="70"/>
                    <a:pt x="1026" y="111"/>
                  </a:cubicBezTo>
                  <a:cubicBezTo>
                    <a:pt x="1067" y="194"/>
                    <a:pt x="1101" y="281"/>
                    <a:pt x="1134" y="366"/>
                  </a:cubicBezTo>
                  <a:cubicBezTo>
                    <a:pt x="1141" y="384"/>
                    <a:pt x="1148" y="402"/>
                    <a:pt x="1155" y="420"/>
                  </a:cubicBezTo>
                  <a:cubicBezTo>
                    <a:pt x="1160" y="432"/>
                    <a:pt x="1165" y="444"/>
                    <a:pt x="1169" y="455"/>
                  </a:cubicBezTo>
                  <a:cubicBezTo>
                    <a:pt x="1184" y="490"/>
                    <a:pt x="1199" y="526"/>
                    <a:pt x="1208" y="564"/>
                  </a:cubicBezTo>
                  <a:cubicBezTo>
                    <a:pt x="1223" y="623"/>
                    <a:pt x="1208" y="666"/>
                    <a:pt x="1160" y="698"/>
                  </a:cubicBezTo>
                  <a:cubicBezTo>
                    <a:pt x="1081" y="752"/>
                    <a:pt x="993" y="794"/>
                    <a:pt x="909" y="834"/>
                  </a:cubicBezTo>
                  <a:cubicBezTo>
                    <a:pt x="892" y="842"/>
                    <a:pt x="876" y="850"/>
                    <a:pt x="859" y="858"/>
                  </a:cubicBezTo>
                  <a:cubicBezTo>
                    <a:pt x="706" y="933"/>
                    <a:pt x="569" y="992"/>
                    <a:pt x="474" y="1025"/>
                  </a:cubicBezTo>
                  <a:cubicBezTo>
                    <a:pt x="409" y="1045"/>
                    <a:pt x="370" y="1057"/>
                    <a:pt x="342" y="1057"/>
                  </a:cubicBezTo>
                  <a:moveTo>
                    <a:pt x="846" y="0"/>
                  </a:moveTo>
                  <a:cubicBezTo>
                    <a:pt x="845" y="0"/>
                    <a:pt x="843" y="0"/>
                    <a:pt x="842" y="1"/>
                  </a:cubicBezTo>
                  <a:cubicBezTo>
                    <a:pt x="827" y="6"/>
                    <a:pt x="820" y="17"/>
                    <a:pt x="819" y="27"/>
                  </a:cubicBezTo>
                  <a:cubicBezTo>
                    <a:pt x="813" y="83"/>
                    <a:pt x="773" y="100"/>
                    <a:pt x="735" y="116"/>
                  </a:cubicBezTo>
                  <a:cubicBezTo>
                    <a:pt x="729" y="118"/>
                    <a:pt x="722" y="121"/>
                    <a:pt x="716" y="124"/>
                  </a:cubicBezTo>
                  <a:cubicBezTo>
                    <a:pt x="659" y="150"/>
                    <a:pt x="659" y="150"/>
                    <a:pt x="659" y="150"/>
                  </a:cubicBezTo>
                  <a:cubicBezTo>
                    <a:pt x="472" y="235"/>
                    <a:pt x="279" y="323"/>
                    <a:pt x="101" y="433"/>
                  </a:cubicBezTo>
                  <a:cubicBezTo>
                    <a:pt x="16" y="486"/>
                    <a:pt x="0" y="526"/>
                    <a:pt x="35" y="604"/>
                  </a:cubicBezTo>
                  <a:cubicBezTo>
                    <a:pt x="100" y="751"/>
                    <a:pt x="178" y="895"/>
                    <a:pt x="267" y="1031"/>
                  </a:cubicBezTo>
                  <a:cubicBezTo>
                    <a:pt x="290" y="1067"/>
                    <a:pt x="310" y="1082"/>
                    <a:pt x="341" y="1082"/>
                  </a:cubicBezTo>
                  <a:cubicBezTo>
                    <a:pt x="353" y="1082"/>
                    <a:pt x="366" y="1080"/>
                    <a:pt x="381" y="1076"/>
                  </a:cubicBezTo>
                  <a:cubicBezTo>
                    <a:pt x="382" y="1075"/>
                    <a:pt x="382" y="1075"/>
                    <a:pt x="382" y="1075"/>
                  </a:cubicBezTo>
                  <a:cubicBezTo>
                    <a:pt x="385" y="1074"/>
                    <a:pt x="388" y="1073"/>
                    <a:pt x="391" y="1071"/>
                  </a:cubicBezTo>
                  <a:cubicBezTo>
                    <a:pt x="394" y="1070"/>
                    <a:pt x="398" y="1068"/>
                    <a:pt x="402" y="1067"/>
                  </a:cubicBezTo>
                  <a:cubicBezTo>
                    <a:pt x="405" y="1066"/>
                    <a:pt x="408" y="1065"/>
                    <a:pt x="411" y="1065"/>
                  </a:cubicBezTo>
                  <a:cubicBezTo>
                    <a:pt x="415" y="1065"/>
                    <a:pt x="420" y="1066"/>
                    <a:pt x="424" y="1068"/>
                  </a:cubicBezTo>
                  <a:cubicBezTo>
                    <a:pt x="426" y="1069"/>
                    <a:pt x="426" y="1069"/>
                    <a:pt x="426" y="1069"/>
                  </a:cubicBezTo>
                  <a:cubicBezTo>
                    <a:pt x="429" y="1078"/>
                    <a:pt x="429" y="1078"/>
                    <a:pt x="429" y="1078"/>
                  </a:cubicBezTo>
                  <a:cubicBezTo>
                    <a:pt x="436" y="1097"/>
                    <a:pt x="442" y="1114"/>
                    <a:pt x="465" y="1119"/>
                  </a:cubicBezTo>
                  <a:cubicBezTo>
                    <a:pt x="490" y="1124"/>
                    <a:pt x="516" y="1130"/>
                    <a:pt x="544" y="1130"/>
                  </a:cubicBezTo>
                  <a:cubicBezTo>
                    <a:pt x="558" y="1130"/>
                    <a:pt x="573" y="1128"/>
                    <a:pt x="588" y="1124"/>
                  </a:cubicBezTo>
                  <a:cubicBezTo>
                    <a:pt x="630" y="1111"/>
                    <a:pt x="662" y="1102"/>
                    <a:pt x="692" y="1092"/>
                  </a:cubicBezTo>
                  <a:cubicBezTo>
                    <a:pt x="822" y="1051"/>
                    <a:pt x="974" y="994"/>
                    <a:pt x="1106" y="892"/>
                  </a:cubicBezTo>
                  <a:cubicBezTo>
                    <a:pt x="1153" y="856"/>
                    <a:pt x="1167" y="814"/>
                    <a:pt x="1147" y="766"/>
                  </a:cubicBezTo>
                  <a:cubicBezTo>
                    <a:pt x="1137" y="740"/>
                    <a:pt x="1146" y="728"/>
                    <a:pt x="1163" y="718"/>
                  </a:cubicBezTo>
                  <a:cubicBezTo>
                    <a:pt x="1228" y="682"/>
                    <a:pt x="1246" y="625"/>
                    <a:pt x="1217" y="545"/>
                  </a:cubicBezTo>
                  <a:cubicBezTo>
                    <a:pt x="1209" y="525"/>
                    <a:pt x="1209" y="525"/>
                    <a:pt x="1209" y="525"/>
                  </a:cubicBezTo>
                  <a:cubicBezTo>
                    <a:pt x="1161" y="393"/>
                    <a:pt x="1111" y="256"/>
                    <a:pt x="1048" y="127"/>
                  </a:cubicBezTo>
                  <a:cubicBezTo>
                    <a:pt x="1014" y="57"/>
                    <a:pt x="987" y="29"/>
                    <a:pt x="945" y="29"/>
                  </a:cubicBezTo>
                  <a:cubicBezTo>
                    <a:pt x="931" y="29"/>
                    <a:pt x="916" y="32"/>
                    <a:pt x="899" y="37"/>
                  </a:cubicBezTo>
                  <a:cubicBezTo>
                    <a:pt x="885" y="42"/>
                    <a:pt x="869" y="48"/>
                    <a:pt x="849" y="57"/>
                  </a:cubicBezTo>
                  <a:cubicBezTo>
                    <a:pt x="849" y="57"/>
                    <a:pt x="848" y="57"/>
                    <a:pt x="847" y="57"/>
                  </a:cubicBezTo>
                  <a:cubicBezTo>
                    <a:pt x="845" y="57"/>
                    <a:pt x="842" y="56"/>
                    <a:pt x="840" y="55"/>
                  </a:cubicBezTo>
                  <a:cubicBezTo>
                    <a:pt x="839" y="55"/>
                    <a:pt x="838" y="55"/>
                    <a:pt x="838" y="54"/>
                  </a:cubicBezTo>
                  <a:cubicBezTo>
                    <a:pt x="834" y="53"/>
                    <a:pt x="834" y="53"/>
                    <a:pt x="834" y="53"/>
                  </a:cubicBezTo>
                  <a:cubicBezTo>
                    <a:pt x="834" y="49"/>
                    <a:pt x="834" y="49"/>
                    <a:pt x="834" y="49"/>
                  </a:cubicBezTo>
                  <a:cubicBezTo>
                    <a:pt x="833" y="40"/>
                    <a:pt x="837" y="32"/>
                    <a:pt x="840" y="25"/>
                  </a:cubicBezTo>
                  <a:cubicBezTo>
                    <a:pt x="844" y="17"/>
                    <a:pt x="848" y="9"/>
                    <a:pt x="8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7"/>
            <p:cNvSpPr>
              <a:spLocks noEditPoints="1"/>
            </p:cNvSpPr>
            <p:nvPr/>
          </p:nvSpPr>
          <p:spPr bwMode="auto">
            <a:xfrm>
              <a:off x="8856663" y="3317875"/>
              <a:ext cx="738188" cy="584200"/>
            </a:xfrm>
            <a:custGeom>
              <a:avLst/>
              <a:gdLst>
                <a:gd name="T0" fmla="*/ 265 w 1038"/>
                <a:gd name="T1" fmla="*/ 799 h 821"/>
                <a:gd name="T2" fmla="*/ 179 w 1038"/>
                <a:gd name="T3" fmla="*/ 731 h 821"/>
                <a:gd name="T4" fmla="*/ 131 w 1038"/>
                <a:gd name="T5" fmla="*/ 647 h 821"/>
                <a:gd name="T6" fmla="*/ 30 w 1038"/>
                <a:gd name="T7" fmla="*/ 471 h 821"/>
                <a:gd name="T8" fmla="*/ 21 w 1038"/>
                <a:gd name="T9" fmla="*/ 433 h 821"/>
                <a:gd name="T10" fmla="*/ 48 w 1038"/>
                <a:gd name="T11" fmla="*/ 408 h 821"/>
                <a:gd name="T12" fmla="*/ 496 w 1038"/>
                <a:gd name="T13" fmla="*/ 176 h 821"/>
                <a:gd name="T14" fmla="*/ 740 w 1038"/>
                <a:gd name="T15" fmla="*/ 45 h 821"/>
                <a:gd name="T16" fmla="*/ 785 w 1038"/>
                <a:gd name="T17" fmla="*/ 25 h 821"/>
                <a:gd name="T18" fmla="*/ 815 w 1038"/>
                <a:gd name="T19" fmla="*/ 20 h 821"/>
                <a:gd name="T20" fmla="*/ 895 w 1038"/>
                <a:gd name="T21" fmla="*/ 94 h 821"/>
                <a:gd name="T22" fmla="*/ 916 w 1038"/>
                <a:gd name="T23" fmla="*/ 134 h 821"/>
                <a:gd name="T24" fmla="*/ 989 w 1038"/>
                <a:gd name="T25" fmla="*/ 303 h 821"/>
                <a:gd name="T26" fmla="*/ 919 w 1038"/>
                <a:gd name="T27" fmla="*/ 469 h 821"/>
                <a:gd name="T28" fmla="*/ 906 w 1038"/>
                <a:gd name="T29" fmla="*/ 476 h 821"/>
                <a:gd name="T30" fmla="*/ 763 w 1038"/>
                <a:gd name="T31" fmla="*/ 543 h 821"/>
                <a:gd name="T32" fmla="*/ 760 w 1038"/>
                <a:gd name="T33" fmla="*/ 544 h 821"/>
                <a:gd name="T34" fmla="*/ 684 w 1038"/>
                <a:gd name="T35" fmla="*/ 582 h 821"/>
                <a:gd name="T36" fmla="*/ 565 w 1038"/>
                <a:gd name="T37" fmla="*/ 643 h 821"/>
                <a:gd name="T38" fmla="*/ 549 w 1038"/>
                <a:gd name="T39" fmla="*/ 663 h 821"/>
                <a:gd name="T40" fmla="*/ 546 w 1038"/>
                <a:gd name="T41" fmla="*/ 665 h 821"/>
                <a:gd name="T42" fmla="*/ 545 w 1038"/>
                <a:gd name="T43" fmla="*/ 666 h 821"/>
                <a:gd name="T44" fmla="*/ 543 w 1038"/>
                <a:gd name="T45" fmla="*/ 666 h 821"/>
                <a:gd name="T46" fmla="*/ 542 w 1038"/>
                <a:gd name="T47" fmla="*/ 661 h 821"/>
                <a:gd name="T48" fmla="*/ 543 w 1038"/>
                <a:gd name="T49" fmla="*/ 666 h 821"/>
                <a:gd name="T50" fmla="*/ 534 w 1038"/>
                <a:gd name="T51" fmla="*/ 667 h 821"/>
                <a:gd name="T52" fmla="*/ 523 w 1038"/>
                <a:gd name="T53" fmla="*/ 664 h 821"/>
                <a:gd name="T54" fmla="*/ 498 w 1038"/>
                <a:gd name="T55" fmla="*/ 678 h 821"/>
                <a:gd name="T56" fmla="*/ 415 w 1038"/>
                <a:gd name="T57" fmla="*/ 728 h 821"/>
                <a:gd name="T58" fmla="*/ 337 w 1038"/>
                <a:gd name="T59" fmla="*/ 775 h 821"/>
                <a:gd name="T60" fmla="*/ 296 w 1038"/>
                <a:gd name="T61" fmla="*/ 794 h 821"/>
                <a:gd name="T62" fmla="*/ 265 w 1038"/>
                <a:gd name="T63" fmla="*/ 799 h 821"/>
                <a:gd name="T64" fmla="*/ 829 w 1038"/>
                <a:gd name="T65" fmla="*/ 0 h 821"/>
                <a:gd name="T66" fmla="*/ 824 w 1038"/>
                <a:gd name="T67" fmla="*/ 0 h 821"/>
                <a:gd name="T68" fmla="*/ 764 w 1038"/>
                <a:gd name="T69" fmla="*/ 10 h 821"/>
                <a:gd name="T70" fmla="*/ 743 w 1038"/>
                <a:gd name="T71" fmla="*/ 18 h 821"/>
                <a:gd name="T72" fmla="*/ 513 w 1038"/>
                <a:gd name="T73" fmla="*/ 140 h 821"/>
                <a:gd name="T74" fmla="*/ 359 w 1038"/>
                <a:gd name="T75" fmla="*/ 225 h 821"/>
                <a:gd name="T76" fmla="*/ 158 w 1038"/>
                <a:gd name="T77" fmla="*/ 330 h 821"/>
                <a:gd name="T78" fmla="*/ 31 w 1038"/>
                <a:gd name="T79" fmla="*/ 397 h 821"/>
                <a:gd name="T80" fmla="*/ 3 w 1038"/>
                <a:gd name="T81" fmla="*/ 424 h 821"/>
                <a:gd name="T82" fmla="*/ 13 w 1038"/>
                <a:gd name="T83" fmla="*/ 462 h 821"/>
                <a:gd name="T84" fmla="*/ 124 w 1038"/>
                <a:gd name="T85" fmla="*/ 661 h 821"/>
                <a:gd name="T86" fmla="*/ 170 w 1038"/>
                <a:gd name="T87" fmla="*/ 746 h 821"/>
                <a:gd name="T88" fmla="*/ 260 w 1038"/>
                <a:gd name="T89" fmla="*/ 821 h 821"/>
                <a:gd name="T90" fmla="*/ 303 w 1038"/>
                <a:gd name="T91" fmla="*/ 813 h 821"/>
                <a:gd name="T92" fmla="*/ 334 w 1038"/>
                <a:gd name="T93" fmla="*/ 801 h 821"/>
                <a:gd name="T94" fmla="*/ 421 w 1038"/>
                <a:gd name="T95" fmla="*/ 750 h 821"/>
                <a:gd name="T96" fmla="*/ 494 w 1038"/>
                <a:gd name="T97" fmla="*/ 704 h 821"/>
                <a:gd name="T98" fmla="*/ 683 w 1038"/>
                <a:gd name="T99" fmla="*/ 612 h 821"/>
                <a:gd name="T100" fmla="*/ 909 w 1038"/>
                <a:gd name="T101" fmla="*/ 500 h 821"/>
                <a:gd name="T102" fmla="*/ 999 w 1038"/>
                <a:gd name="T103" fmla="*/ 281 h 821"/>
                <a:gd name="T104" fmla="*/ 932 w 1038"/>
                <a:gd name="T105" fmla="*/ 129 h 821"/>
                <a:gd name="T106" fmla="*/ 883 w 1038"/>
                <a:gd name="T107" fmla="*/ 28 h 821"/>
                <a:gd name="T108" fmla="*/ 829 w 1038"/>
                <a:gd name="T10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8" h="821">
                  <a:moveTo>
                    <a:pt x="265" y="799"/>
                  </a:moveTo>
                  <a:cubicBezTo>
                    <a:pt x="232" y="799"/>
                    <a:pt x="206" y="778"/>
                    <a:pt x="179" y="731"/>
                  </a:cubicBezTo>
                  <a:cubicBezTo>
                    <a:pt x="163" y="703"/>
                    <a:pt x="147" y="675"/>
                    <a:pt x="131" y="647"/>
                  </a:cubicBezTo>
                  <a:cubicBezTo>
                    <a:pt x="99" y="589"/>
                    <a:pt x="65" y="529"/>
                    <a:pt x="30" y="471"/>
                  </a:cubicBezTo>
                  <a:cubicBezTo>
                    <a:pt x="20" y="455"/>
                    <a:pt x="18" y="443"/>
                    <a:pt x="21" y="433"/>
                  </a:cubicBezTo>
                  <a:cubicBezTo>
                    <a:pt x="24" y="424"/>
                    <a:pt x="32" y="416"/>
                    <a:pt x="48" y="408"/>
                  </a:cubicBezTo>
                  <a:cubicBezTo>
                    <a:pt x="200" y="337"/>
                    <a:pt x="350" y="255"/>
                    <a:pt x="496" y="176"/>
                  </a:cubicBezTo>
                  <a:cubicBezTo>
                    <a:pt x="575" y="133"/>
                    <a:pt x="658" y="88"/>
                    <a:pt x="740" y="45"/>
                  </a:cubicBezTo>
                  <a:cubicBezTo>
                    <a:pt x="758" y="36"/>
                    <a:pt x="773" y="29"/>
                    <a:pt x="785" y="25"/>
                  </a:cubicBezTo>
                  <a:cubicBezTo>
                    <a:pt x="796" y="22"/>
                    <a:pt x="806" y="20"/>
                    <a:pt x="815" y="20"/>
                  </a:cubicBezTo>
                  <a:cubicBezTo>
                    <a:pt x="850" y="20"/>
                    <a:pt x="871" y="46"/>
                    <a:pt x="895" y="94"/>
                  </a:cubicBezTo>
                  <a:cubicBezTo>
                    <a:pt x="902" y="107"/>
                    <a:pt x="909" y="120"/>
                    <a:pt x="916" y="134"/>
                  </a:cubicBezTo>
                  <a:cubicBezTo>
                    <a:pt x="944" y="187"/>
                    <a:pt x="972" y="243"/>
                    <a:pt x="989" y="303"/>
                  </a:cubicBezTo>
                  <a:cubicBezTo>
                    <a:pt x="1013" y="384"/>
                    <a:pt x="994" y="429"/>
                    <a:pt x="919" y="469"/>
                  </a:cubicBezTo>
                  <a:cubicBezTo>
                    <a:pt x="906" y="476"/>
                    <a:pt x="906" y="476"/>
                    <a:pt x="906" y="476"/>
                  </a:cubicBezTo>
                  <a:cubicBezTo>
                    <a:pt x="860" y="501"/>
                    <a:pt x="813" y="526"/>
                    <a:pt x="763" y="543"/>
                  </a:cubicBezTo>
                  <a:cubicBezTo>
                    <a:pt x="760" y="544"/>
                    <a:pt x="760" y="544"/>
                    <a:pt x="760" y="544"/>
                  </a:cubicBezTo>
                  <a:cubicBezTo>
                    <a:pt x="735" y="557"/>
                    <a:pt x="709" y="569"/>
                    <a:pt x="684" y="582"/>
                  </a:cubicBezTo>
                  <a:cubicBezTo>
                    <a:pt x="645" y="602"/>
                    <a:pt x="605" y="622"/>
                    <a:pt x="565" y="643"/>
                  </a:cubicBezTo>
                  <a:cubicBezTo>
                    <a:pt x="565" y="653"/>
                    <a:pt x="555" y="659"/>
                    <a:pt x="549" y="663"/>
                  </a:cubicBezTo>
                  <a:cubicBezTo>
                    <a:pt x="548" y="664"/>
                    <a:pt x="547" y="665"/>
                    <a:pt x="546" y="665"/>
                  </a:cubicBezTo>
                  <a:cubicBezTo>
                    <a:pt x="545" y="666"/>
                    <a:pt x="545" y="666"/>
                    <a:pt x="545" y="666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2" y="661"/>
                    <a:pt x="542" y="661"/>
                    <a:pt x="542" y="661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1" y="667"/>
                    <a:pt x="537" y="667"/>
                    <a:pt x="534" y="667"/>
                  </a:cubicBezTo>
                  <a:cubicBezTo>
                    <a:pt x="530" y="667"/>
                    <a:pt x="526" y="667"/>
                    <a:pt x="523" y="664"/>
                  </a:cubicBezTo>
                  <a:cubicBezTo>
                    <a:pt x="515" y="669"/>
                    <a:pt x="506" y="673"/>
                    <a:pt x="498" y="678"/>
                  </a:cubicBezTo>
                  <a:cubicBezTo>
                    <a:pt x="470" y="693"/>
                    <a:pt x="442" y="711"/>
                    <a:pt x="415" y="728"/>
                  </a:cubicBezTo>
                  <a:cubicBezTo>
                    <a:pt x="390" y="744"/>
                    <a:pt x="364" y="760"/>
                    <a:pt x="337" y="775"/>
                  </a:cubicBezTo>
                  <a:cubicBezTo>
                    <a:pt x="322" y="784"/>
                    <a:pt x="308" y="790"/>
                    <a:pt x="296" y="794"/>
                  </a:cubicBezTo>
                  <a:cubicBezTo>
                    <a:pt x="284" y="797"/>
                    <a:pt x="274" y="799"/>
                    <a:pt x="265" y="799"/>
                  </a:cubicBezTo>
                  <a:moveTo>
                    <a:pt x="829" y="0"/>
                  </a:moveTo>
                  <a:cubicBezTo>
                    <a:pt x="827" y="0"/>
                    <a:pt x="826" y="0"/>
                    <a:pt x="824" y="0"/>
                  </a:cubicBezTo>
                  <a:cubicBezTo>
                    <a:pt x="803" y="0"/>
                    <a:pt x="783" y="4"/>
                    <a:pt x="764" y="10"/>
                  </a:cubicBezTo>
                  <a:cubicBezTo>
                    <a:pt x="757" y="12"/>
                    <a:pt x="750" y="15"/>
                    <a:pt x="743" y="18"/>
                  </a:cubicBezTo>
                  <a:cubicBezTo>
                    <a:pt x="664" y="54"/>
                    <a:pt x="587" y="98"/>
                    <a:pt x="513" y="140"/>
                  </a:cubicBezTo>
                  <a:cubicBezTo>
                    <a:pt x="463" y="169"/>
                    <a:pt x="411" y="198"/>
                    <a:pt x="359" y="225"/>
                  </a:cubicBezTo>
                  <a:cubicBezTo>
                    <a:pt x="292" y="260"/>
                    <a:pt x="224" y="296"/>
                    <a:pt x="158" y="330"/>
                  </a:cubicBezTo>
                  <a:cubicBezTo>
                    <a:pt x="116" y="353"/>
                    <a:pt x="74" y="375"/>
                    <a:pt x="31" y="397"/>
                  </a:cubicBezTo>
                  <a:cubicBezTo>
                    <a:pt x="15" y="406"/>
                    <a:pt x="6" y="414"/>
                    <a:pt x="3" y="424"/>
                  </a:cubicBezTo>
                  <a:cubicBezTo>
                    <a:pt x="0" y="434"/>
                    <a:pt x="4" y="446"/>
                    <a:pt x="13" y="462"/>
                  </a:cubicBezTo>
                  <a:cubicBezTo>
                    <a:pt x="51" y="527"/>
                    <a:pt x="89" y="595"/>
                    <a:pt x="124" y="661"/>
                  </a:cubicBezTo>
                  <a:cubicBezTo>
                    <a:pt x="140" y="689"/>
                    <a:pt x="155" y="718"/>
                    <a:pt x="170" y="746"/>
                  </a:cubicBezTo>
                  <a:cubicBezTo>
                    <a:pt x="200" y="798"/>
                    <a:pt x="224" y="821"/>
                    <a:pt x="260" y="821"/>
                  </a:cubicBezTo>
                  <a:cubicBezTo>
                    <a:pt x="273" y="821"/>
                    <a:pt x="287" y="818"/>
                    <a:pt x="303" y="813"/>
                  </a:cubicBezTo>
                  <a:cubicBezTo>
                    <a:pt x="312" y="810"/>
                    <a:pt x="322" y="806"/>
                    <a:pt x="334" y="801"/>
                  </a:cubicBezTo>
                  <a:cubicBezTo>
                    <a:pt x="365" y="788"/>
                    <a:pt x="394" y="768"/>
                    <a:pt x="421" y="750"/>
                  </a:cubicBezTo>
                  <a:cubicBezTo>
                    <a:pt x="444" y="734"/>
                    <a:pt x="468" y="717"/>
                    <a:pt x="494" y="704"/>
                  </a:cubicBezTo>
                  <a:cubicBezTo>
                    <a:pt x="557" y="673"/>
                    <a:pt x="621" y="642"/>
                    <a:pt x="683" y="612"/>
                  </a:cubicBezTo>
                  <a:cubicBezTo>
                    <a:pt x="757" y="575"/>
                    <a:pt x="834" y="538"/>
                    <a:pt x="909" y="500"/>
                  </a:cubicBezTo>
                  <a:cubicBezTo>
                    <a:pt x="1019" y="445"/>
                    <a:pt x="1038" y="400"/>
                    <a:pt x="999" y="281"/>
                  </a:cubicBezTo>
                  <a:cubicBezTo>
                    <a:pt x="982" y="228"/>
                    <a:pt x="956" y="178"/>
                    <a:pt x="932" y="129"/>
                  </a:cubicBezTo>
                  <a:cubicBezTo>
                    <a:pt x="915" y="97"/>
                    <a:pt x="898" y="63"/>
                    <a:pt x="883" y="28"/>
                  </a:cubicBezTo>
                  <a:cubicBezTo>
                    <a:pt x="875" y="9"/>
                    <a:pt x="857" y="0"/>
                    <a:pt x="8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9220201" y="3762375"/>
              <a:ext cx="38100" cy="30163"/>
            </a:xfrm>
            <a:custGeom>
              <a:avLst/>
              <a:gdLst>
                <a:gd name="T0" fmla="*/ 21 w 53"/>
                <a:gd name="T1" fmla="*/ 31 h 42"/>
                <a:gd name="T2" fmla="*/ 16 w 53"/>
                <a:gd name="T3" fmla="*/ 28 h 42"/>
                <a:gd name="T4" fmla="*/ 29 w 53"/>
                <a:gd name="T5" fmla="*/ 12 h 42"/>
                <a:gd name="T6" fmla="*/ 31 w 53"/>
                <a:gd name="T7" fmla="*/ 12 h 42"/>
                <a:gd name="T8" fmla="*/ 36 w 53"/>
                <a:gd name="T9" fmla="*/ 11 h 42"/>
                <a:gd name="T10" fmla="*/ 39 w 53"/>
                <a:gd name="T11" fmla="*/ 12 h 42"/>
                <a:gd name="T12" fmla="*/ 41 w 53"/>
                <a:gd name="T13" fmla="*/ 14 h 42"/>
                <a:gd name="T14" fmla="*/ 31 w 53"/>
                <a:gd name="T15" fmla="*/ 29 h 42"/>
                <a:gd name="T16" fmla="*/ 28 w 53"/>
                <a:gd name="T17" fmla="*/ 30 h 42"/>
                <a:gd name="T18" fmla="*/ 21 w 53"/>
                <a:gd name="T19" fmla="*/ 31 h 42"/>
                <a:gd name="T20" fmla="*/ 36 w 53"/>
                <a:gd name="T21" fmla="*/ 0 h 42"/>
                <a:gd name="T22" fmla="*/ 27 w 53"/>
                <a:gd name="T23" fmla="*/ 1 h 42"/>
                <a:gd name="T24" fmla="*/ 25 w 53"/>
                <a:gd name="T25" fmla="*/ 2 h 42"/>
                <a:gd name="T26" fmla="*/ 5 w 53"/>
                <a:gd name="T27" fmla="*/ 31 h 42"/>
                <a:gd name="T28" fmla="*/ 11 w 53"/>
                <a:gd name="T29" fmla="*/ 39 h 42"/>
                <a:gd name="T30" fmla="*/ 22 w 53"/>
                <a:gd name="T31" fmla="*/ 42 h 42"/>
                <a:gd name="T32" fmla="*/ 31 w 53"/>
                <a:gd name="T33" fmla="*/ 41 h 42"/>
                <a:gd name="T34" fmla="*/ 30 w 53"/>
                <a:gd name="T35" fmla="*/ 36 h 42"/>
                <a:gd name="T36" fmla="*/ 31 w 53"/>
                <a:gd name="T37" fmla="*/ 41 h 42"/>
                <a:gd name="T38" fmla="*/ 33 w 53"/>
                <a:gd name="T39" fmla="*/ 41 h 42"/>
                <a:gd name="T40" fmla="*/ 34 w 53"/>
                <a:gd name="T41" fmla="*/ 40 h 42"/>
                <a:gd name="T42" fmla="*/ 37 w 53"/>
                <a:gd name="T43" fmla="*/ 38 h 42"/>
                <a:gd name="T44" fmla="*/ 53 w 53"/>
                <a:gd name="T45" fmla="*/ 18 h 42"/>
                <a:gd name="T46" fmla="*/ 52 w 53"/>
                <a:gd name="T47" fmla="*/ 11 h 42"/>
                <a:gd name="T48" fmla="*/ 44 w 53"/>
                <a:gd name="T49" fmla="*/ 2 h 42"/>
                <a:gd name="T50" fmla="*/ 36 w 53"/>
                <a:gd name="T5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42">
                  <a:moveTo>
                    <a:pt x="21" y="31"/>
                  </a:moveTo>
                  <a:cubicBezTo>
                    <a:pt x="18" y="31"/>
                    <a:pt x="17" y="30"/>
                    <a:pt x="16" y="28"/>
                  </a:cubicBezTo>
                  <a:cubicBezTo>
                    <a:pt x="14" y="21"/>
                    <a:pt x="18" y="17"/>
                    <a:pt x="29" y="12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3" y="11"/>
                    <a:pt x="34" y="11"/>
                    <a:pt x="36" y="11"/>
                  </a:cubicBezTo>
                  <a:cubicBezTo>
                    <a:pt x="37" y="11"/>
                    <a:pt x="38" y="11"/>
                    <a:pt x="39" y="12"/>
                  </a:cubicBezTo>
                  <a:cubicBezTo>
                    <a:pt x="40" y="12"/>
                    <a:pt x="40" y="13"/>
                    <a:pt x="41" y="14"/>
                  </a:cubicBezTo>
                  <a:cubicBezTo>
                    <a:pt x="43" y="20"/>
                    <a:pt x="39" y="23"/>
                    <a:pt x="31" y="29"/>
                  </a:cubicBezTo>
                  <a:cubicBezTo>
                    <a:pt x="30" y="29"/>
                    <a:pt x="29" y="30"/>
                    <a:pt x="28" y="30"/>
                  </a:cubicBezTo>
                  <a:cubicBezTo>
                    <a:pt x="25" y="31"/>
                    <a:pt x="23" y="31"/>
                    <a:pt x="21" y="31"/>
                  </a:cubicBezTo>
                  <a:moveTo>
                    <a:pt x="36" y="0"/>
                  </a:moveTo>
                  <a:cubicBezTo>
                    <a:pt x="33" y="0"/>
                    <a:pt x="30" y="0"/>
                    <a:pt x="27" y="1"/>
                  </a:cubicBezTo>
                  <a:cubicBezTo>
                    <a:pt x="27" y="1"/>
                    <a:pt x="26" y="1"/>
                    <a:pt x="25" y="2"/>
                  </a:cubicBezTo>
                  <a:cubicBezTo>
                    <a:pt x="18" y="5"/>
                    <a:pt x="0" y="12"/>
                    <a:pt x="5" y="31"/>
                  </a:cubicBezTo>
                  <a:cubicBezTo>
                    <a:pt x="7" y="35"/>
                    <a:pt x="9" y="38"/>
                    <a:pt x="11" y="39"/>
                  </a:cubicBezTo>
                  <a:cubicBezTo>
                    <a:pt x="14" y="42"/>
                    <a:pt x="18" y="42"/>
                    <a:pt x="22" y="42"/>
                  </a:cubicBezTo>
                  <a:cubicBezTo>
                    <a:pt x="25" y="42"/>
                    <a:pt x="29" y="42"/>
                    <a:pt x="31" y="41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6" y="39"/>
                    <a:pt x="37" y="38"/>
                  </a:cubicBezTo>
                  <a:cubicBezTo>
                    <a:pt x="43" y="34"/>
                    <a:pt x="53" y="28"/>
                    <a:pt x="53" y="18"/>
                  </a:cubicBezTo>
                  <a:cubicBezTo>
                    <a:pt x="53" y="16"/>
                    <a:pt x="53" y="13"/>
                    <a:pt x="52" y="11"/>
                  </a:cubicBezTo>
                  <a:cubicBezTo>
                    <a:pt x="51" y="7"/>
                    <a:pt x="48" y="4"/>
                    <a:pt x="44" y="2"/>
                  </a:cubicBezTo>
                  <a:cubicBezTo>
                    <a:pt x="42" y="0"/>
                    <a:pt x="39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9"/>
            <p:cNvSpPr>
              <a:spLocks noEditPoints="1"/>
            </p:cNvSpPr>
            <p:nvPr/>
          </p:nvSpPr>
          <p:spPr bwMode="auto">
            <a:xfrm>
              <a:off x="8915401" y="3505200"/>
              <a:ext cx="315913" cy="282575"/>
            </a:xfrm>
            <a:custGeom>
              <a:avLst/>
              <a:gdLst>
                <a:gd name="T0" fmla="*/ 247 w 444"/>
                <a:gd name="T1" fmla="*/ 63 h 397"/>
                <a:gd name="T2" fmla="*/ 323 w 444"/>
                <a:gd name="T3" fmla="*/ 22 h 397"/>
                <a:gd name="T4" fmla="*/ 326 w 444"/>
                <a:gd name="T5" fmla="*/ 26 h 397"/>
                <a:gd name="T6" fmla="*/ 387 w 444"/>
                <a:gd name="T7" fmla="*/ 150 h 397"/>
                <a:gd name="T8" fmla="*/ 415 w 444"/>
                <a:gd name="T9" fmla="*/ 216 h 397"/>
                <a:gd name="T10" fmla="*/ 417 w 444"/>
                <a:gd name="T11" fmla="*/ 241 h 397"/>
                <a:gd name="T12" fmla="*/ 393 w 444"/>
                <a:gd name="T13" fmla="*/ 263 h 397"/>
                <a:gd name="T14" fmla="*/ 377 w 444"/>
                <a:gd name="T15" fmla="*/ 270 h 397"/>
                <a:gd name="T16" fmla="*/ 185 w 444"/>
                <a:gd name="T17" fmla="*/ 368 h 397"/>
                <a:gd name="T18" fmla="*/ 170 w 444"/>
                <a:gd name="T19" fmla="*/ 375 h 397"/>
                <a:gd name="T20" fmla="*/ 156 w 444"/>
                <a:gd name="T21" fmla="*/ 377 h 397"/>
                <a:gd name="T22" fmla="*/ 117 w 444"/>
                <a:gd name="T23" fmla="*/ 352 h 397"/>
                <a:gd name="T24" fmla="*/ 91 w 444"/>
                <a:gd name="T25" fmla="*/ 309 h 397"/>
                <a:gd name="T26" fmla="*/ 29 w 444"/>
                <a:gd name="T27" fmla="*/ 216 h 397"/>
                <a:gd name="T28" fmla="*/ 21 w 444"/>
                <a:gd name="T29" fmla="*/ 192 h 397"/>
                <a:gd name="T30" fmla="*/ 48 w 444"/>
                <a:gd name="T31" fmla="*/ 165 h 397"/>
                <a:gd name="T32" fmla="*/ 193 w 444"/>
                <a:gd name="T33" fmla="*/ 90 h 397"/>
                <a:gd name="T34" fmla="*/ 247 w 444"/>
                <a:gd name="T35" fmla="*/ 63 h 397"/>
                <a:gd name="T36" fmla="*/ 247 w 444"/>
                <a:gd name="T37" fmla="*/ 63 h 397"/>
                <a:gd name="T38" fmla="*/ 318 w 444"/>
                <a:gd name="T39" fmla="*/ 0 h 397"/>
                <a:gd name="T40" fmla="*/ 311 w 444"/>
                <a:gd name="T41" fmla="*/ 1 h 397"/>
                <a:gd name="T42" fmla="*/ 305 w 444"/>
                <a:gd name="T43" fmla="*/ 3 h 397"/>
                <a:gd name="T44" fmla="*/ 132 w 444"/>
                <a:gd name="T45" fmla="*/ 100 h 397"/>
                <a:gd name="T46" fmla="*/ 17 w 444"/>
                <a:gd name="T47" fmla="*/ 164 h 397"/>
                <a:gd name="T48" fmla="*/ 2 w 444"/>
                <a:gd name="T49" fmla="*/ 179 h 397"/>
                <a:gd name="T50" fmla="*/ 11 w 444"/>
                <a:gd name="T51" fmla="*/ 204 h 397"/>
                <a:gd name="T52" fmla="*/ 78 w 444"/>
                <a:gd name="T53" fmla="*/ 313 h 397"/>
                <a:gd name="T54" fmla="*/ 78 w 444"/>
                <a:gd name="T55" fmla="*/ 314 h 397"/>
                <a:gd name="T56" fmla="*/ 149 w 444"/>
                <a:gd name="T57" fmla="*/ 397 h 397"/>
                <a:gd name="T58" fmla="*/ 172 w 444"/>
                <a:gd name="T59" fmla="*/ 392 h 397"/>
                <a:gd name="T60" fmla="*/ 236 w 444"/>
                <a:gd name="T61" fmla="*/ 366 h 397"/>
                <a:gd name="T62" fmla="*/ 350 w 444"/>
                <a:gd name="T63" fmla="*/ 306 h 397"/>
                <a:gd name="T64" fmla="*/ 404 w 444"/>
                <a:gd name="T65" fmla="*/ 283 h 397"/>
                <a:gd name="T66" fmla="*/ 437 w 444"/>
                <a:gd name="T67" fmla="*/ 238 h 397"/>
                <a:gd name="T68" fmla="*/ 341 w 444"/>
                <a:gd name="T69" fmla="*/ 16 h 397"/>
                <a:gd name="T70" fmla="*/ 318 w 444"/>
                <a:gd name="T7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397">
                  <a:moveTo>
                    <a:pt x="247" y="63"/>
                  </a:moveTo>
                  <a:cubicBezTo>
                    <a:pt x="270" y="51"/>
                    <a:pt x="323" y="22"/>
                    <a:pt x="323" y="22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54" y="65"/>
                    <a:pt x="371" y="108"/>
                    <a:pt x="387" y="150"/>
                  </a:cubicBezTo>
                  <a:cubicBezTo>
                    <a:pt x="395" y="172"/>
                    <a:pt x="404" y="195"/>
                    <a:pt x="415" y="216"/>
                  </a:cubicBezTo>
                  <a:cubicBezTo>
                    <a:pt x="419" y="225"/>
                    <a:pt x="420" y="233"/>
                    <a:pt x="417" y="241"/>
                  </a:cubicBezTo>
                  <a:cubicBezTo>
                    <a:pt x="414" y="250"/>
                    <a:pt x="406" y="257"/>
                    <a:pt x="393" y="263"/>
                  </a:cubicBezTo>
                  <a:cubicBezTo>
                    <a:pt x="377" y="270"/>
                    <a:pt x="377" y="270"/>
                    <a:pt x="377" y="270"/>
                  </a:cubicBezTo>
                  <a:cubicBezTo>
                    <a:pt x="313" y="300"/>
                    <a:pt x="247" y="330"/>
                    <a:pt x="185" y="368"/>
                  </a:cubicBezTo>
                  <a:cubicBezTo>
                    <a:pt x="180" y="371"/>
                    <a:pt x="175" y="373"/>
                    <a:pt x="170" y="375"/>
                  </a:cubicBezTo>
                  <a:cubicBezTo>
                    <a:pt x="166" y="376"/>
                    <a:pt x="161" y="377"/>
                    <a:pt x="156" y="377"/>
                  </a:cubicBezTo>
                  <a:cubicBezTo>
                    <a:pt x="144" y="377"/>
                    <a:pt x="129" y="371"/>
                    <a:pt x="117" y="352"/>
                  </a:cubicBezTo>
                  <a:cubicBezTo>
                    <a:pt x="108" y="337"/>
                    <a:pt x="99" y="323"/>
                    <a:pt x="91" y="309"/>
                  </a:cubicBezTo>
                  <a:cubicBezTo>
                    <a:pt x="73" y="277"/>
                    <a:pt x="54" y="245"/>
                    <a:pt x="29" y="216"/>
                  </a:cubicBezTo>
                  <a:cubicBezTo>
                    <a:pt x="22" y="208"/>
                    <a:pt x="19" y="200"/>
                    <a:pt x="21" y="192"/>
                  </a:cubicBezTo>
                  <a:cubicBezTo>
                    <a:pt x="23" y="178"/>
                    <a:pt x="38" y="170"/>
                    <a:pt x="48" y="165"/>
                  </a:cubicBezTo>
                  <a:cubicBezTo>
                    <a:pt x="96" y="139"/>
                    <a:pt x="146" y="114"/>
                    <a:pt x="193" y="90"/>
                  </a:cubicBezTo>
                  <a:cubicBezTo>
                    <a:pt x="211" y="81"/>
                    <a:pt x="229" y="72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moveTo>
                    <a:pt x="318" y="0"/>
                  </a:moveTo>
                  <a:cubicBezTo>
                    <a:pt x="315" y="0"/>
                    <a:pt x="312" y="0"/>
                    <a:pt x="311" y="1"/>
                  </a:cubicBezTo>
                  <a:cubicBezTo>
                    <a:pt x="309" y="1"/>
                    <a:pt x="307" y="2"/>
                    <a:pt x="305" y="3"/>
                  </a:cubicBezTo>
                  <a:cubicBezTo>
                    <a:pt x="247" y="35"/>
                    <a:pt x="190" y="68"/>
                    <a:pt x="132" y="100"/>
                  </a:cubicBezTo>
                  <a:cubicBezTo>
                    <a:pt x="94" y="121"/>
                    <a:pt x="55" y="142"/>
                    <a:pt x="17" y="164"/>
                  </a:cubicBezTo>
                  <a:cubicBezTo>
                    <a:pt x="8" y="169"/>
                    <a:pt x="3" y="174"/>
                    <a:pt x="2" y="179"/>
                  </a:cubicBezTo>
                  <a:cubicBezTo>
                    <a:pt x="0" y="185"/>
                    <a:pt x="3" y="193"/>
                    <a:pt x="11" y="204"/>
                  </a:cubicBezTo>
                  <a:cubicBezTo>
                    <a:pt x="36" y="240"/>
                    <a:pt x="58" y="278"/>
                    <a:pt x="78" y="313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112" y="376"/>
                    <a:pt x="125" y="397"/>
                    <a:pt x="149" y="397"/>
                  </a:cubicBezTo>
                  <a:cubicBezTo>
                    <a:pt x="155" y="397"/>
                    <a:pt x="163" y="395"/>
                    <a:pt x="172" y="392"/>
                  </a:cubicBezTo>
                  <a:cubicBezTo>
                    <a:pt x="188" y="387"/>
                    <a:pt x="209" y="378"/>
                    <a:pt x="236" y="366"/>
                  </a:cubicBezTo>
                  <a:cubicBezTo>
                    <a:pt x="271" y="338"/>
                    <a:pt x="311" y="322"/>
                    <a:pt x="350" y="306"/>
                  </a:cubicBezTo>
                  <a:cubicBezTo>
                    <a:pt x="367" y="299"/>
                    <a:pt x="386" y="291"/>
                    <a:pt x="404" y="283"/>
                  </a:cubicBezTo>
                  <a:cubicBezTo>
                    <a:pt x="429" y="270"/>
                    <a:pt x="444" y="261"/>
                    <a:pt x="437" y="238"/>
                  </a:cubicBezTo>
                  <a:cubicBezTo>
                    <a:pt x="410" y="156"/>
                    <a:pt x="384" y="83"/>
                    <a:pt x="341" y="16"/>
                  </a:cubicBezTo>
                  <a:cubicBezTo>
                    <a:pt x="332" y="3"/>
                    <a:pt x="323" y="0"/>
                    <a:pt x="3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40"/>
            <p:cNvSpPr>
              <a:spLocks noEditPoints="1"/>
            </p:cNvSpPr>
            <p:nvPr/>
          </p:nvSpPr>
          <p:spPr bwMode="auto">
            <a:xfrm>
              <a:off x="9205913" y="3397250"/>
              <a:ext cx="280988" cy="234950"/>
            </a:xfrm>
            <a:custGeom>
              <a:avLst/>
              <a:gdLst>
                <a:gd name="T0" fmla="*/ 130 w 395"/>
                <a:gd name="T1" fmla="*/ 309 h 330"/>
                <a:gd name="T2" fmla="*/ 79 w 395"/>
                <a:gd name="T3" fmla="*/ 267 h 330"/>
                <a:gd name="T4" fmla="*/ 45 w 395"/>
                <a:gd name="T5" fmla="*/ 198 h 330"/>
                <a:gd name="T6" fmla="*/ 26 w 395"/>
                <a:gd name="T7" fmla="*/ 159 h 330"/>
                <a:gd name="T8" fmla="*/ 23 w 395"/>
                <a:gd name="T9" fmla="*/ 154 h 330"/>
                <a:gd name="T10" fmla="*/ 29 w 395"/>
                <a:gd name="T11" fmla="*/ 152 h 330"/>
                <a:gd name="T12" fmla="*/ 284 w 395"/>
                <a:gd name="T13" fmla="*/ 33 h 330"/>
                <a:gd name="T14" fmla="*/ 289 w 395"/>
                <a:gd name="T15" fmla="*/ 31 h 330"/>
                <a:gd name="T16" fmla="*/ 296 w 395"/>
                <a:gd name="T17" fmla="*/ 30 h 330"/>
                <a:gd name="T18" fmla="*/ 321 w 395"/>
                <a:gd name="T19" fmla="*/ 46 h 330"/>
                <a:gd name="T20" fmla="*/ 327 w 395"/>
                <a:gd name="T21" fmla="*/ 58 h 330"/>
                <a:gd name="T22" fmla="*/ 330 w 395"/>
                <a:gd name="T23" fmla="*/ 65 h 330"/>
                <a:gd name="T24" fmla="*/ 271 w 395"/>
                <a:gd name="T25" fmla="*/ 244 h 330"/>
                <a:gd name="T26" fmla="*/ 241 w 395"/>
                <a:gd name="T27" fmla="*/ 259 h 330"/>
                <a:gd name="T28" fmla="*/ 167 w 395"/>
                <a:gd name="T29" fmla="*/ 297 h 330"/>
                <a:gd name="T30" fmla="*/ 148 w 395"/>
                <a:gd name="T31" fmla="*/ 306 h 330"/>
                <a:gd name="T32" fmla="*/ 148 w 395"/>
                <a:gd name="T33" fmla="*/ 306 h 330"/>
                <a:gd name="T34" fmla="*/ 130 w 395"/>
                <a:gd name="T35" fmla="*/ 309 h 330"/>
                <a:gd name="T36" fmla="*/ 301 w 395"/>
                <a:gd name="T37" fmla="*/ 0 h 330"/>
                <a:gd name="T38" fmla="*/ 293 w 395"/>
                <a:gd name="T39" fmla="*/ 1 h 330"/>
                <a:gd name="T40" fmla="*/ 280 w 395"/>
                <a:gd name="T41" fmla="*/ 7 h 330"/>
                <a:gd name="T42" fmla="*/ 18 w 395"/>
                <a:gd name="T43" fmla="*/ 133 h 330"/>
                <a:gd name="T44" fmla="*/ 2 w 395"/>
                <a:gd name="T45" fmla="*/ 145 h 330"/>
                <a:gd name="T46" fmla="*/ 8 w 395"/>
                <a:gd name="T47" fmla="*/ 166 h 330"/>
                <a:gd name="T48" fmla="*/ 19 w 395"/>
                <a:gd name="T49" fmla="*/ 184 h 330"/>
                <a:gd name="T50" fmla="*/ 79 w 395"/>
                <a:gd name="T51" fmla="*/ 291 h 330"/>
                <a:gd name="T52" fmla="*/ 122 w 395"/>
                <a:gd name="T53" fmla="*/ 330 h 330"/>
                <a:gd name="T54" fmla="*/ 142 w 395"/>
                <a:gd name="T55" fmla="*/ 327 h 330"/>
                <a:gd name="T56" fmla="*/ 159 w 395"/>
                <a:gd name="T57" fmla="*/ 320 h 330"/>
                <a:gd name="T58" fmla="*/ 249 w 395"/>
                <a:gd name="T59" fmla="*/ 277 h 330"/>
                <a:gd name="T60" fmla="*/ 347 w 395"/>
                <a:gd name="T61" fmla="*/ 231 h 330"/>
                <a:gd name="T62" fmla="*/ 390 w 395"/>
                <a:gd name="T63" fmla="*/ 193 h 330"/>
                <a:gd name="T64" fmla="*/ 384 w 395"/>
                <a:gd name="T65" fmla="*/ 144 h 330"/>
                <a:gd name="T66" fmla="*/ 365 w 395"/>
                <a:gd name="T67" fmla="*/ 107 h 330"/>
                <a:gd name="T68" fmla="*/ 320 w 395"/>
                <a:gd name="T69" fmla="*/ 17 h 330"/>
                <a:gd name="T70" fmla="*/ 301 w 395"/>
                <a:gd name="T7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5" h="330">
                  <a:moveTo>
                    <a:pt x="130" y="309"/>
                  </a:moveTo>
                  <a:cubicBezTo>
                    <a:pt x="108" y="309"/>
                    <a:pt x="92" y="295"/>
                    <a:pt x="79" y="267"/>
                  </a:cubicBezTo>
                  <a:cubicBezTo>
                    <a:pt x="69" y="245"/>
                    <a:pt x="58" y="223"/>
                    <a:pt x="45" y="198"/>
                  </a:cubicBezTo>
                  <a:cubicBezTo>
                    <a:pt x="39" y="186"/>
                    <a:pt x="32" y="173"/>
                    <a:pt x="26" y="159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1" y="115"/>
                    <a:pt x="204" y="76"/>
                    <a:pt x="284" y="33"/>
                  </a:cubicBezTo>
                  <a:cubicBezTo>
                    <a:pt x="285" y="32"/>
                    <a:pt x="287" y="32"/>
                    <a:pt x="289" y="31"/>
                  </a:cubicBezTo>
                  <a:cubicBezTo>
                    <a:pt x="291" y="30"/>
                    <a:pt x="293" y="30"/>
                    <a:pt x="296" y="30"/>
                  </a:cubicBezTo>
                  <a:cubicBezTo>
                    <a:pt x="303" y="30"/>
                    <a:pt x="313" y="33"/>
                    <a:pt x="321" y="46"/>
                  </a:cubicBezTo>
                  <a:cubicBezTo>
                    <a:pt x="323" y="50"/>
                    <a:pt x="325" y="54"/>
                    <a:pt x="327" y="58"/>
                  </a:cubicBezTo>
                  <a:cubicBezTo>
                    <a:pt x="328" y="61"/>
                    <a:pt x="329" y="63"/>
                    <a:pt x="330" y="65"/>
                  </a:cubicBezTo>
                  <a:cubicBezTo>
                    <a:pt x="388" y="182"/>
                    <a:pt x="386" y="186"/>
                    <a:pt x="271" y="244"/>
                  </a:cubicBezTo>
                  <a:cubicBezTo>
                    <a:pt x="261" y="249"/>
                    <a:pt x="251" y="254"/>
                    <a:pt x="241" y="259"/>
                  </a:cubicBezTo>
                  <a:cubicBezTo>
                    <a:pt x="217" y="271"/>
                    <a:pt x="192" y="284"/>
                    <a:pt x="167" y="297"/>
                  </a:cubicBezTo>
                  <a:cubicBezTo>
                    <a:pt x="161" y="301"/>
                    <a:pt x="154" y="304"/>
                    <a:pt x="148" y="306"/>
                  </a:cubicBezTo>
                  <a:cubicBezTo>
                    <a:pt x="148" y="306"/>
                    <a:pt x="148" y="306"/>
                    <a:pt x="148" y="306"/>
                  </a:cubicBezTo>
                  <a:cubicBezTo>
                    <a:pt x="142" y="308"/>
                    <a:pt x="136" y="309"/>
                    <a:pt x="130" y="309"/>
                  </a:cubicBezTo>
                  <a:moveTo>
                    <a:pt x="301" y="0"/>
                  </a:moveTo>
                  <a:cubicBezTo>
                    <a:pt x="298" y="0"/>
                    <a:pt x="295" y="0"/>
                    <a:pt x="293" y="1"/>
                  </a:cubicBezTo>
                  <a:cubicBezTo>
                    <a:pt x="289" y="2"/>
                    <a:pt x="285" y="4"/>
                    <a:pt x="280" y="7"/>
                  </a:cubicBezTo>
                  <a:cubicBezTo>
                    <a:pt x="205" y="49"/>
                    <a:pt x="116" y="96"/>
                    <a:pt x="18" y="133"/>
                  </a:cubicBezTo>
                  <a:cubicBezTo>
                    <a:pt x="9" y="136"/>
                    <a:pt x="3" y="140"/>
                    <a:pt x="2" y="145"/>
                  </a:cubicBezTo>
                  <a:cubicBezTo>
                    <a:pt x="0" y="149"/>
                    <a:pt x="2" y="157"/>
                    <a:pt x="8" y="166"/>
                  </a:cubicBezTo>
                  <a:cubicBezTo>
                    <a:pt x="12" y="172"/>
                    <a:pt x="16" y="178"/>
                    <a:pt x="19" y="184"/>
                  </a:cubicBezTo>
                  <a:cubicBezTo>
                    <a:pt x="41" y="218"/>
                    <a:pt x="64" y="253"/>
                    <a:pt x="79" y="291"/>
                  </a:cubicBezTo>
                  <a:cubicBezTo>
                    <a:pt x="89" y="318"/>
                    <a:pt x="102" y="330"/>
                    <a:pt x="122" y="330"/>
                  </a:cubicBezTo>
                  <a:cubicBezTo>
                    <a:pt x="128" y="330"/>
                    <a:pt x="135" y="329"/>
                    <a:pt x="142" y="327"/>
                  </a:cubicBezTo>
                  <a:cubicBezTo>
                    <a:pt x="147" y="325"/>
                    <a:pt x="153" y="323"/>
                    <a:pt x="159" y="320"/>
                  </a:cubicBezTo>
                  <a:cubicBezTo>
                    <a:pt x="189" y="306"/>
                    <a:pt x="219" y="292"/>
                    <a:pt x="249" y="277"/>
                  </a:cubicBezTo>
                  <a:cubicBezTo>
                    <a:pt x="281" y="262"/>
                    <a:pt x="314" y="246"/>
                    <a:pt x="347" y="231"/>
                  </a:cubicBezTo>
                  <a:cubicBezTo>
                    <a:pt x="371" y="220"/>
                    <a:pt x="385" y="207"/>
                    <a:pt x="390" y="193"/>
                  </a:cubicBezTo>
                  <a:cubicBezTo>
                    <a:pt x="395" y="180"/>
                    <a:pt x="393" y="164"/>
                    <a:pt x="384" y="144"/>
                  </a:cubicBezTo>
                  <a:cubicBezTo>
                    <a:pt x="378" y="132"/>
                    <a:pt x="372" y="120"/>
                    <a:pt x="365" y="107"/>
                  </a:cubicBezTo>
                  <a:cubicBezTo>
                    <a:pt x="350" y="78"/>
                    <a:pt x="335" y="48"/>
                    <a:pt x="320" y="17"/>
                  </a:cubicBezTo>
                  <a:cubicBezTo>
                    <a:pt x="314" y="4"/>
                    <a:pt x="30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9309101" y="3627438"/>
              <a:ext cx="106363" cy="87313"/>
            </a:xfrm>
            <a:custGeom>
              <a:avLst/>
              <a:gdLst>
                <a:gd name="T0" fmla="*/ 57 w 149"/>
                <a:gd name="T1" fmla="*/ 103 h 123"/>
                <a:gd name="T2" fmla="*/ 43 w 149"/>
                <a:gd name="T3" fmla="*/ 99 h 123"/>
                <a:gd name="T4" fmla="*/ 28 w 149"/>
                <a:gd name="T5" fmla="*/ 79 h 123"/>
                <a:gd name="T6" fmla="*/ 56 w 149"/>
                <a:gd name="T7" fmla="*/ 32 h 123"/>
                <a:gd name="T8" fmla="*/ 68 w 149"/>
                <a:gd name="T9" fmla="*/ 27 h 123"/>
                <a:gd name="T10" fmla="*/ 75 w 149"/>
                <a:gd name="T11" fmla="*/ 24 h 123"/>
                <a:gd name="T12" fmla="*/ 82 w 149"/>
                <a:gd name="T13" fmla="*/ 22 h 123"/>
                <a:gd name="T14" fmla="*/ 109 w 149"/>
                <a:gd name="T15" fmla="*/ 49 h 123"/>
                <a:gd name="T16" fmla="*/ 91 w 149"/>
                <a:gd name="T17" fmla="*/ 92 h 123"/>
                <a:gd name="T18" fmla="*/ 84 w 149"/>
                <a:gd name="T19" fmla="*/ 95 h 123"/>
                <a:gd name="T20" fmla="*/ 83 w 149"/>
                <a:gd name="T21" fmla="*/ 95 h 123"/>
                <a:gd name="T22" fmla="*/ 83 w 149"/>
                <a:gd name="T23" fmla="*/ 96 h 123"/>
                <a:gd name="T24" fmla="*/ 72 w 149"/>
                <a:gd name="T25" fmla="*/ 100 h 123"/>
                <a:gd name="T26" fmla="*/ 57 w 149"/>
                <a:gd name="T27" fmla="*/ 103 h 123"/>
                <a:gd name="T28" fmla="*/ 82 w 149"/>
                <a:gd name="T29" fmla="*/ 0 h 123"/>
                <a:gd name="T30" fmla="*/ 74 w 149"/>
                <a:gd name="T31" fmla="*/ 1 h 123"/>
                <a:gd name="T32" fmla="*/ 48 w 149"/>
                <a:gd name="T33" fmla="*/ 16 h 123"/>
                <a:gd name="T34" fmla="*/ 32 w 149"/>
                <a:gd name="T35" fmla="*/ 26 h 123"/>
                <a:gd name="T36" fmla="*/ 2 w 149"/>
                <a:gd name="T37" fmla="*/ 55 h 123"/>
                <a:gd name="T38" fmla="*/ 9 w 149"/>
                <a:gd name="T39" fmla="*/ 82 h 123"/>
                <a:gd name="T40" fmla="*/ 10 w 149"/>
                <a:gd name="T41" fmla="*/ 85 h 123"/>
                <a:gd name="T42" fmla="*/ 52 w 149"/>
                <a:gd name="T43" fmla="*/ 123 h 123"/>
                <a:gd name="T44" fmla="*/ 64 w 149"/>
                <a:gd name="T45" fmla="*/ 121 h 123"/>
                <a:gd name="T46" fmla="*/ 75 w 149"/>
                <a:gd name="T47" fmla="*/ 116 h 123"/>
                <a:gd name="T48" fmla="*/ 107 w 149"/>
                <a:gd name="T49" fmla="*/ 102 h 123"/>
                <a:gd name="T50" fmla="*/ 121 w 149"/>
                <a:gd name="T51" fmla="*/ 97 h 123"/>
                <a:gd name="T52" fmla="*/ 105 w 149"/>
                <a:gd name="T53" fmla="*/ 14 h 123"/>
                <a:gd name="T54" fmla="*/ 100 w 149"/>
                <a:gd name="T55" fmla="*/ 9 h 123"/>
                <a:gd name="T56" fmla="*/ 82 w 149"/>
                <a:gd name="T5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9" h="123">
                  <a:moveTo>
                    <a:pt x="57" y="103"/>
                  </a:moveTo>
                  <a:cubicBezTo>
                    <a:pt x="52" y="103"/>
                    <a:pt x="47" y="101"/>
                    <a:pt x="43" y="99"/>
                  </a:cubicBezTo>
                  <a:cubicBezTo>
                    <a:pt x="36" y="96"/>
                    <a:pt x="31" y="89"/>
                    <a:pt x="28" y="79"/>
                  </a:cubicBezTo>
                  <a:cubicBezTo>
                    <a:pt x="19" y="49"/>
                    <a:pt x="41" y="39"/>
                    <a:pt x="56" y="32"/>
                  </a:cubicBezTo>
                  <a:cubicBezTo>
                    <a:pt x="61" y="31"/>
                    <a:pt x="65" y="29"/>
                    <a:pt x="68" y="27"/>
                  </a:cubicBezTo>
                  <a:cubicBezTo>
                    <a:pt x="70" y="25"/>
                    <a:pt x="73" y="24"/>
                    <a:pt x="75" y="24"/>
                  </a:cubicBezTo>
                  <a:cubicBezTo>
                    <a:pt x="78" y="23"/>
                    <a:pt x="80" y="22"/>
                    <a:pt x="82" y="22"/>
                  </a:cubicBezTo>
                  <a:cubicBezTo>
                    <a:pt x="98" y="22"/>
                    <a:pt x="106" y="41"/>
                    <a:pt x="109" y="49"/>
                  </a:cubicBezTo>
                  <a:cubicBezTo>
                    <a:pt x="121" y="78"/>
                    <a:pt x="101" y="87"/>
                    <a:pt x="91" y="92"/>
                  </a:cubicBezTo>
                  <a:cubicBezTo>
                    <a:pt x="88" y="93"/>
                    <a:pt x="85" y="94"/>
                    <a:pt x="84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79" y="97"/>
                    <a:pt x="76" y="99"/>
                    <a:pt x="72" y="100"/>
                  </a:cubicBezTo>
                  <a:cubicBezTo>
                    <a:pt x="67" y="102"/>
                    <a:pt x="61" y="103"/>
                    <a:pt x="57" y="103"/>
                  </a:cubicBezTo>
                  <a:moveTo>
                    <a:pt x="82" y="0"/>
                  </a:moveTo>
                  <a:cubicBezTo>
                    <a:pt x="79" y="0"/>
                    <a:pt x="77" y="0"/>
                    <a:pt x="74" y="1"/>
                  </a:cubicBezTo>
                  <a:cubicBezTo>
                    <a:pt x="65" y="4"/>
                    <a:pt x="57" y="10"/>
                    <a:pt x="48" y="16"/>
                  </a:cubicBezTo>
                  <a:cubicBezTo>
                    <a:pt x="43" y="20"/>
                    <a:pt x="38" y="23"/>
                    <a:pt x="32" y="26"/>
                  </a:cubicBezTo>
                  <a:cubicBezTo>
                    <a:pt x="19" y="34"/>
                    <a:pt x="5" y="42"/>
                    <a:pt x="2" y="55"/>
                  </a:cubicBezTo>
                  <a:cubicBezTo>
                    <a:pt x="0" y="62"/>
                    <a:pt x="2" y="71"/>
                    <a:pt x="9" y="82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24" y="108"/>
                    <a:pt x="34" y="123"/>
                    <a:pt x="52" y="123"/>
                  </a:cubicBezTo>
                  <a:cubicBezTo>
                    <a:pt x="55" y="123"/>
                    <a:pt x="60" y="122"/>
                    <a:pt x="64" y="121"/>
                  </a:cubicBezTo>
                  <a:cubicBezTo>
                    <a:pt x="68" y="120"/>
                    <a:pt x="71" y="118"/>
                    <a:pt x="75" y="116"/>
                  </a:cubicBezTo>
                  <a:cubicBezTo>
                    <a:pt x="86" y="111"/>
                    <a:pt x="97" y="107"/>
                    <a:pt x="107" y="102"/>
                  </a:cubicBezTo>
                  <a:cubicBezTo>
                    <a:pt x="112" y="101"/>
                    <a:pt x="116" y="99"/>
                    <a:pt x="121" y="97"/>
                  </a:cubicBezTo>
                  <a:cubicBezTo>
                    <a:pt x="149" y="64"/>
                    <a:pt x="125" y="38"/>
                    <a:pt x="105" y="14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5" y="3"/>
                    <a:pt x="89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2"/>
            <p:cNvSpPr>
              <a:spLocks noEditPoints="1"/>
            </p:cNvSpPr>
            <p:nvPr/>
          </p:nvSpPr>
          <p:spPr bwMode="auto">
            <a:xfrm>
              <a:off x="9040813" y="3768725"/>
              <a:ext cx="84138" cy="77788"/>
            </a:xfrm>
            <a:custGeom>
              <a:avLst/>
              <a:gdLst>
                <a:gd name="T0" fmla="*/ 56 w 120"/>
                <a:gd name="T1" fmla="*/ 91 h 110"/>
                <a:gd name="T2" fmla="*/ 30 w 120"/>
                <a:gd name="T3" fmla="*/ 70 h 110"/>
                <a:gd name="T4" fmla="*/ 28 w 120"/>
                <a:gd name="T5" fmla="*/ 51 h 110"/>
                <a:gd name="T6" fmla="*/ 51 w 120"/>
                <a:gd name="T7" fmla="*/ 34 h 110"/>
                <a:gd name="T8" fmla="*/ 53 w 120"/>
                <a:gd name="T9" fmla="*/ 33 h 110"/>
                <a:gd name="T10" fmla="*/ 63 w 120"/>
                <a:gd name="T11" fmla="*/ 29 h 110"/>
                <a:gd name="T12" fmla="*/ 74 w 120"/>
                <a:gd name="T13" fmla="*/ 27 h 110"/>
                <a:gd name="T14" fmla="*/ 97 w 120"/>
                <a:gd name="T15" fmla="*/ 42 h 110"/>
                <a:gd name="T16" fmla="*/ 97 w 120"/>
                <a:gd name="T17" fmla="*/ 43 h 110"/>
                <a:gd name="T18" fmla="*/ 97 w 120"/>
                <a:gd name="T19" fmla="*/ 43 h 110"/>
                <a:gd name="T20" fmla="*/ 74 w 120"/>
                <a:gd name="T21" fmla="*/ 85 h 110"/>
                <a:gd name="T22" fmla="*/ 65 w 120"/>
                <a:gd name="T23" fmla="*/ 89 h 110"/>
                <a:gd name="T24" fmla="*/ 56 w 120"/>
                <a:gd name="T25" fmla="*/ 91 h 110"/>
                <a:gd name="T26" fmla="*/ 85 w 120"/>
                <a:gd name="T27" fmla="*/ 0 h 110"/>
                <a:gd name="T28" fmla="*/ 78 w 120"/>
                <a:gd name="T29" fmla="*/ 2 h 110"/>
                <a:gd name="T30" fmla="*/ 66 w 120"/>
                <a:gd name="T31" fmla="*/ 7 h 110"/>
                <a:gd name="T32" fmla="*/ 65 w 120"/>
                <a:gd name="T33" fmla="*/ 6 h 110"/>
                <a:gd name="T34" fmla="*/ 21 w 120"/>
                <a:gd name="T35" fmla="*/ 28 h 110"/>
                <a:gd name="T36" fmla="*/ 2 w 120"/>
                <a:gd name="T37" fmla="*/ 47 h 110"/>
                <a:gd name="T38" fmla="*/ 9 w 120"/>
                <a:gd name="T39" fmla="*/ 74 h 110"/>
                <a:gd name="T40" fmla="*/ 56 w 120"/>
                <a:gd name="T41" fmla="*/ 110 h 110"/>
                <a:gd name="T42" fmla="*/ 67 w 120"/>
                <a:gd name="T43" fmla="*/ 108 h 110"/>
                <a:gd name="T44" fmla="*/ 104 w 120"/>
                <a:gd name="T45" fmla="*/ 83 h 110"/>
                <a:gd name="T46" fmla="*/ 106 w 120"/>
                <a:gd name="T47" fmla="*/ 38 h 110"/>
                <a:gd name="T48" fmla="*/ 96 w 120"/>
                <a:gd name="T49" fmla="*/ 14 h 110"/>
                <a:gd name="T50" fmla="*/ 91 w 120"/>
                <a:gd name="T51" fmla="*/ 1 h 110"/>
                <a:gd name="T52" fmla="*/ 85 w 120"/>
                <a:gd name="T5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110">
                  <a:moveTo>
                    <a:pt x="56" y="91"/>
                  </a:moveTo>
                  <a:cubicBezTo>
                    <a:pt x="45" y="91"/>
                    <a:pt x="36" y="84"/>
                    <a:pt x="30" y="70"/>
                  </a:cubicBezTo>
                  <a:cubicBezTo>
                    <a:pt x="26" y="63"/>
                    <a:pt x="26" y="56"/>
                    <a:pt x="28" y="51"/>
                  </a:cubicBezTo>
                  <a:cubicBezTo>
                    <a:pt x="32" y="42"/>
                    <a:pt x="41" y="37"/>
                    <a:pt x="51" y="3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7" y="31"/>
                    <a:pt x="60" y="30"/>
                    <a:pt x="63" y="29"/>
                  </a:cubicBezTo>
                  <a:cubicBezTo>
                    <a:pt x="66" y="28"/>
                    <a:pt x="70" y="27"/>
                    <a:pt x="74" y="27"/>
                  </a:cubicBezTo>
                  <a:cubicBezTo>
                    <a:pt x="82" y="27"/>
                    <a:pt x="90" y="30"/>
                    <a:pt x="97" y="42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4" y="67"/>
                    <a:pt x="86" y="78"/>
                    <a:pt x="74" y="85"/>
                  </a:cubicBezTo>
                  <a:cubicBezTo>
                    <a:pt x="71" y="87"/>
                    <a:pt x="68" y="88"/>
                    <a:pt x="65" y="89"/>
                  </a:cubicBezTo>
                  <a:cubicBezTo>
                    <a:pt x="62" y="90"/>
                    <a:pt x="59" y="91"/>
                    <a:pt x="56" y="91"/>
                  </a:cubicBezTo>
                  <a:moveTo>
                    <a:pt x="85" y="0"/>
                  </a:moveTo>
                  <a:cubicBezTo>
                    <a:pt x="83" y="0"/>
                    <a:pt x="81" y="1"/>
                    <a:pt x="78" y="2"/>
                  </a:cubicBezTo>
                  <a:cubicBezTo>
                    <a:pt x="74" y="3"/>
                    <a:pt x="70" y="4"/>
                    <a:pt x="66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1" y="14"/>
                    <a:pt x="36" y="21"/>
                    <a:pt x="21" y="28"/>
                  </a:cubicBezTo>
                  <a:cubicBezTo>
                    <a:pt x="10" y="34"/>
                    <a:pt x="4" y="40"/>
                    <a:pt x="2" y="47"/>
                  </a:cubicBezTo>
                  <a:cubicBezTo>
                    <a:pt x="0" y="54"/>
                    <a:pt x="2" y="63"/>
                    <a:pt x="9" y="74"/>
                  </a:cubicBezTo>
                  <a:cubicBezTo>
                    <a:pt x="27" y="103"/>
                    <a:pt x="43" y="110"/>
                    <a:pt x="56" y="110"/>
                  </a:cubicBezTo>
                  <a:cubicBezTo>
                    <a:pt x="60" y="110"/>
                    <a:pt x="64" y="109"/>
                    <a:pt x="67" y="108"/>
                  </a:cubicBezTo>
                  <a:cubicBezTo>
                    <a:pt x="78" y="105"/>
                    <a:pt x="91" y="96"/>
                    <a:pt x="104" y="83"/>
                  </a:cubicBezTo>
                  <a:cubicBezTo>
                    <a:pt x="120" y="67"/>
                    <a:pt x="114" y="54"/>
                    <a:pt x="106" y="38"/>
                  </a:cubicBezTo>
                  <a:cubicBezTo>
                    <a:pt x="102" y="30"/>
                    <a:pt x="98" y="22"/>
                    <a:pt x="96" y="14"/>
                  </a:cubicBezTo>
                  <a:cubicBezTo>
                    <a:pt x="95" y="7"/>
                    <a:pt x="93" y="3"/>
                    <a:pt x="91" y="1"/>
                  </a:cubicBezTo>
                  <a:cubicBezTo>
                    <a:pt x="89" y="1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8993188" y="3559175"/>
              <a:ext cx="187325" cy="169863"/>
            </a:xfrm>
            <a:custGeom>
              <a:avLst/>
              <a:gdLst>
                <a:gd name="T0" fmla="*/ 32 w 265"/>
                <a:gd name="T1" fmla="*/ 149 h 238"/>
                <a:gd name="T2" fmla="*/ 29 w 265"/>
                <a:gd name="T3" fmla="*/ 124 h 238"/>
                <a:gd name="T4" fmla="*/ 52 w 265"/>
                <a:gd name="T5" fmla="*/ 100 h 238"/>
                <a:gd name="T6" fmla="*/ 93 w 265"/>
                <a:gd name="T7" fmla="*/ 127 h 238"/>
                <a:gd name="T8" fmla="*/ 107 w 265"/>
                <a:gd name="T9" fmla="*/ 160 h 238"/>
                <a:gd name="T10" fmla="*/ 84 w 265"/>
                <a:gd name="T11" fmla="*/ 178 h 238"/>
                <a:gd name="T12" fmla="*/ 75 w 265"/>
                <a:gd name="T13" fmla="*/ 183 h 238"/>
                <a:gd name="T14" fmla="*/ 52 w 265"/>
                <a:gd name="T15" fmla="*/ 151 h 238"/>
                <a:gd name="T16" fmla="*/ 41 w 265"/>
                <a:gd name="T17" fmla="*/ 152 h 238"/>
                <a:gd name="T18" fmla="*/ 182 w 265"/>
                <a:gd name="T19" fmla="*/ 108 h 238"/>
                <a:gd name="T20" fmla="*/ 159 w 265"/>
                <a:gd name="T21" fmla="*/ 26 h 238"/>
                <a:gd name="T22" fmla="*/ 200 w 265"/>
                <a:gd name="T23" fmla="*/ 69 h 238"/>
                <a:gd name="T24" fmla="*/ 230 w 265"/>
                <a:gd name="T25" fmla="*/ 110 h 238"/>
                <a:gd name="T26" fmla="*/ 206 w 265"/>
                <a:gd name="T27" fmla="*/ 116 h 238"/>
                <a:gd name="T28" fmla="*/ 143 w 265"/>
                <a:gd name="T29" fmla="*/ 20 h 238"/>
                <a:gd name="T30" fmla="*/ 120 w 265"/>
                <a:gd name="T31" fmla="*/ 96 h 238"/>
                <a:gd name="T32" fmla="*/ 106 w 265"/>
                <a:gd name="T33" fmla="*/ 95 h 238"/>
                <a:gd name="T34" fmla="*/ 36 w 265"/>
                <a:gd name="T35" fmla="*/ 85 h 238"/>
                <a:gd name="T36" fmla="*/ 11 w 265"/>
                <a:gd name="T37" fmla="*/ 138 h 238"/>
                <a:gd name="T38" fmla="*/ 3 w 265"/>
                <a:gd name="T39" fmla="*/ 176 h 238"/>
                <a:gd name="T40" fmla="*/ 36 w 265"/>
                <a:gd name="T41" fmla="*/ 211 h 238"/>
                <a:gd name="T42" fmla="*/ 44 w 265"/>
                <a:gd name="T43" fmla="*/ 220 h 238"/>
                <a:gd name="T44" fmla="*/ 59 w 265"/>
                <a:gd name="T45" fmla="*/ 215 h 238"/>
                <a:gd name="T46" fmla="*/ 75 w 265"/>
                <a:gd name="T47" fmla="*/ 211 h 238"/>
                <a:gd name="T48" fmla="*/ 98 w 265"/>
                <a:gd name="T49" fmla="*/ 224 h 238"/>
                <a:gd name="T50" fmla="*/ 124 w 265"/>
                <a:gd name="T51" fmla="*/ 238 h 238"/>
                <a:gd name="T52" fmla="*/ 132 w 265"/>
                <a:gd name="T53" fmla="*/ 200 h 238"/>
                <a:gd name="T54" fmla="*/ 123 w 265"/>
                <a:gd name="T55" fmla="*/ 166 h 238"/>
                <a:gd name="T56" fmla="*/ 130 w 265"/>
                <a:gd name="T57" fmla="*/ 154 h 238"/>
                <a:gd name="T58" fmla="*/ 157 w 265"/>
                <a:gd name="T59" fmla="*/ 163 h 238"/>
                <a:gd name="T60" fmla="*/ 206 w 265"/>
                <a:gd name="T61" fmla="*/ 191 h 238"/>
                <a:gd name="T62" fmla="*/ 222 w 265"/>
                <a:gd name="T63" fmla="*/ 181 h 238"/>
                <a:gd name="T64" fmla="*/ 265 w 265"/>
                <a:gd name="T65" fmla="*/ 106 h 238"/>
                <a:gd name="T66" fmla="*/ 219 w 265"/>
                <a:gd name="T67" fmla="*/ 72 h 238"/>
                <a:gd name="T68" fmla="*/ 219 w 265"/>
                <a:gd name="T69" fmla="*/ 70 h 238"/>
                <a:gd name="T70" fmla="*/ 233 w 265"/>
                <a:gd name="T71" fmla="*/ 3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5" h="238">
                  <a:moveTo>
                    <a:pt x="41" y="152"/>
                  </a:moveTo>
                  <a:cubicBezTo>
                    <a:pt x="37" y="152"/>
                    <a:pt x="34" y="151"/>
                    <a:pt x="32" y="149"/>
                  </a:cubicBezTo>
                  <a:cubicBezTo>
                    <a:pt x="26" y="144"/>
                    <a:pt x="28" y="136"/>
                    <a:pt x="28" y="130"/>
                  </a:cubicBezTo>
                  <a:cubicBezTo>
                    <a:pt x="29" y="128"/>
                    <a:pt x="29" y="126"/>
                    <a:pt x="29" y="124"/>
                  </a:cubicBezTo>
                  <a:cubicBezTo>
                    <a:pt x="29" y="112"/>
                    <a:pt x="34" y="105"/>
                    <a:pt x="44" y="102"/>
                  </a:cubicBezTo>
                  <a:cubicBezTo>
                    <a:pt x="46" y="101"/>
                    <a:pt x="49" y="101"/>
                    <a:pt x="52" y="100"/>
                  </a:cubicBezTo>
                  <a:cubicBezTo>
                    <a:pt x="55" y="100"/>
                    <a:pt x="57" y="100"/>
                    <a:pt x="59" y="100"/>
                  </a:cubicBezTo>
                  <a:cubicBezTo>
                    <a:pt x="79" y="100"/>
                    <a:pt x="87" y="114"/>
                    <a:pt x="93" y="127"/>
                  </a:cubicBezTo>
                  <a:cubicBezTo>
                    <a:pt x="95" y="131"/>
                    <a:pt x="98" y="136"/>
                    <a:pt x="100" y="139"/>
                  </a:cubicBezTo>
                  <a:cubicBezTo>
                    <a:pt x="106" y="148"/>
                    <a:pt x="109" y="154"/>
                    <a:pt x="107" y="160"/>
                  </a:cubicBezTo>
                  <a:cubicBezTo>
                    <a:pt x="105" y="167"/>
                    <a:pt x="98" y="170"/>
                    <a:pt x="92" y="172"/>
                  </a:cubicBezTo>
                  <a:cubicBezTo>
                    <a:pt x="85" y="175"/>
                    <a:pt x="84" y="176"/>
                    <a:pt x="84" y="178"/>
                  </a:cubicBezTo>
                  <a:cubicBezTo>
                    <a:pt x="88" y="193"/>
                    <a:pt x="88" y="193"/>
                    <a:pt x="88" y="19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68" y="178"/>
                    <a:pt x="66" y="170"/>
                    <a:pt x="64" y="164"/>
                  </a:cubicBezTo>
                  <a:cubicBezTo>
                    <a:pt x="61" y="156"/>
                    <a:pt x="60" y="151"/>
                    <a:pt x="52" y="151"/>
                  </a:cubicBezTo>
                  <a:cubicBezTo>
                    <a:pt x="50" y="151"/>
                    <a:pt x="48" y="151"/>
                    <a:pt x="45" y="152"/>
                  </a:cubicBezTo>
                  <a:cubicBezTo>
                    <a:pt x="44" y="152"/>
                    <a:pt x="42" y="152"/>
                    <a:pt x="41" y="152"/>
                  </a:cubicBezTo>
                  <a:moveTo>
                    <a:pt x="206" y="116"/>
                  </a:moveTo>
                  <a:cubicBezTo>
                    <a:pt x="197" y="116"/>
                    <a:pt x="189" y="113"/>
                    <a:pt x="182" y="108"/>
                  </a:cubicBezTo>
                  <a:cubicBezTo>
                    <a:pt x="166" y="96"/>
                    <a:pt x="158" y="70"/>
                    <a:pt x="158" y="33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89" y="32"/>
                    <a:pt x="194" y="52"/>
                    <a:pt x="200" y="69"/>
                  </a:cubicBezTo>
                  <a:cubicBezTo>
                    <a:pt x="205" y="87"/>
                    <a:pt x="210" y="99"/>
                    <a:pt x="228" y="9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29" y="111"/>
                    <a:pt x="227" y="112"/>
                    <a:pt x="225" y="112"/>
                  </a:cubicBezTo>
                  <a:cubicBezTo>
                    <a:pt x="218" y="114"/>
                    <a:pt x="212" y="116"/>
                    <a:pt x="206" y="116"/>
                  </a:cubicBezTo>
                  <a:moveTo>
                    <a:pt x="145" y="0"/>
                  </a:moveTo>
                  <a:cubicBezTo>
                    <a:pt x="145" y="6"/>
                    <a:pt x="144" y="13"/>
                    <a:pt x="143" y="20"/>
                  </a:cubicBezTo>
                  <a:cubicBezTo>
                    <a:pt x="141" y="45"/>
                    <a:pt x="139" y="70"/>
                    <a:pt x="122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3" y="95"/>
                    <a:pt x="109" y="95"/>
                    <a:pt x="106" y="95"/>
                  </a:cubicBezTo>
                  <a:cubicBezTo>
                    <a:pt x="97" y="94"/>
                    <a:pt x="88" y="93"/>
                    <a:pt x="78" y="91"/>
                  </a:cubicBezTo>
                  <a:cubicBezTo>
                    <a:pt x="59" y="87"/>
                    <a:pt x="46" y="85"/>
                    <a:pt x="36" y="85"/>
                  </a:cubicBezTo>
                  <a:cubicBezTo>
                    <a:pt x="33" y="85"/>
                    <a:pt x="31" y="85"/>
                    <a:pt x="28" y="86"/>
                  </a:cubicBezTo>
                  <a:cubicBezTo>
                    <a:pt x="19" y="89"/>
                    <a:pt x="16" y="102"/>
                    <a:pt x="11" y="138"/>
                  </a:cubicBezTo>
                  <a:cubicBezTo>
                    <a:pt x="10" y="143"/>
                    <a:pt x="8" y="148"/>
                    <a:pt x="6" y="154"/>
                  </a:cubicBezTo>
                  <a:cubicBezTo>
                    <a:pt x="4" y="162"/>
                    <a:pt x="0" y="172"/>
                    <a:pt x="3" y="176"/>
                  </a:cubicBezTo>
                  <a:cubicBezTo>
                    <a:pt x="3" y="178"/>
                    <a:pt x="5" y="179"/>
                    <a:pt x="9" y="179"/>
                  </a:cubicBezTo>
                  <a:cubicBezTo>
                    <a:pt x="35" y="183"/>
                    <a:pt x="36" y="200"/>
                    <a:pt x="36" y="211"/>
                  </a:cubicBezTo>
                  <a:cubicBezTo>
                    <a:pt x="36" y="213"/>
                    <a:pt x="36" y="217"/>
                    <a:pt x="37" y="218"/>
                  </a:cubicBezTo>
                  <a:cubicBezTo>
                    <a:pt x="39" y="219"/>
                    <a:pt x="41" y="220"/>
                    <a:pt x="44" y="220"/>
                  </a:cubicBezTo>
                  <a:cubicBezTo>
                    <a:pt x="46" y="220"/>
                    <a:pt x="49" y="219"/>
                    <a:pt x="51" y="218"/>
                  </a:cubicBezTo>
                  <a:cubicBezTo>
                    <a:pt x="54" y="218"/>
                    <a:pt x="57" y="216"/>
                    <a:pt x="59" y="215"/>
                  </a:cubicBezTo>
                  <a:cubicBezTo>
                    <a:pt x="62" y="214"/>
                    <a:pt x="64" y="213"/>
                    <a:pt x="67" y="212"/>
                  </a:cubicBezTo>
                  <a:cubicBezTo>
                    <a:pt x="69" y="211"/>
                    <a:pt x="72" y="211"/>
                    <a:pt x="75" y="211"/>
                  </a:cubicBezTo>
                  <a:cubicBezTo>
                    <a:pt x="80" y="211"/>
                    <a:pt x="85" y="212"/>
                    <a:pt x="89" y="216"/>
                  </a:cubicBezTo>
                  <a:cubicBezTo>
                    <a:pt x="92" y="218"/>
                    <a:pt x="95" y="221"/>
                    <a:pt x="98" y="224"/>
                  </a:cubicBezTo>
                  <a:cubicBezTo>
                    <a:pt x="107" y="232"/>
                    <a:pt x="114" y="238"/>
                    <a:pt x="121" y="238"/>
                  </a:cubicBezTo>
                  <a:cubicBezTo>
                    <a:pt x="122" y="238"/>
                    <a:pt x="123" y="238"/>
                    <a:pt x="124" y="238"/>
                  </a:cubicBezTo>
                  <a:cubicBezTo>
                    <a:pt x="128" y="236"/>
                    <a:pt x="132" y="234"/>
                    <a:pt x="136" y="229"/>
                  </a:cubicBezTo>
                  <a:cubicBezTo>
                    <a:pt x="146" y="219"/>
                    <a:pt x="141" y="212"/>
                    <a:pt x="132" y="200"/>
                  </a:cubicBezTo>
                  <a:cubicBezTo>
                    <a:pt x="126" y="193"/>
                    <a:pt x="120" y="185"/>
                    <a:pt x="120" y="176"/>
                  </a:cubicBezTo>
                  <a:cubicBezTo>
                    <a:pt x="120" y="172"/>
                    <a:pt x="121" y="170"/>
                    <a:pt x="123" y="166"/>
                  </a:cubicBezTo>
                  <a:cubicBezTo>
                    <a:pt x="124" y="165"/>
                    <a:pt x="126" y="163"/>
                    <a:pt x="127" y="160"/>
                  </a:cubicBezTo>
                  <a:cubicBezTo>
                    <a:pt x="130" y="154"/>
                    <a:pt x="130" y="154"/>
                    <a:pt x="130" y="154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41" y="163"/>
                    <a:pt x="148" y="163"/>
                    <a:pt x="157" y="163"/>
                  </a:cubicBezTo>
                  <a:cubicBezTo>
                    <a:pt x="171" y="163"/>
                    <a:pt x="188" y="163"/>
                    <a:pt x="199" y="188"/>
                  </a:cubicBezTo>
                  <a:cubicBezTo>
                    <a:pt x="200" y="190"/>
                    <a:pt x="203" y="191"/>
                    <a:pt x="206" y="191"/>
                  </a:cubicBezTo>
                  <a:cubicBezTo>
                    <a:pt x="208" y="191"/>
                    <a:pt x="210" y="191"/>
                    <a:pt x="211" y="190"/>
                  </a:cubicBezTo>
                  <a:cubicBezTo>
                    <a:pt x="218" y="188"/>
                    <a:pt x="222" y="183"/>
                    <a:pt x="222" y="181"/>
                  </a:cubicBezTo>
                  <a:cubicBezTo>
                    <a:pt x="215" y="149"/>
                    <a:pt x="234" y="133"/>
                    <a:pt x="250" y="119"/>
                  </a:cubicBezTo>
                  <a:cubicBezTo>
                    <a:pt x="256" y="115"/>
                    <a:pt x="261" y="111"/>
                    <a:pt x="265" y="106"/>
                  </a:cubicBezTo>
                  <a:cubicBezTo>
                    <a:pt x="260" y="99"/>
                    <a:pt x="252" y="95"/>
                    <a:pt x="244" y="91"/>
                  </a:cubicBezTo>
                  <a:cubicBezTo>
                    <a:pt x="234" y="87"/>
                    <a:pt x="224" y="83"/>
                    <a:pt x="219" y="72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17" y="60"/>
                    <a:pt x="223" y="53"/>
                    <a:pt x="228" y="48"/>
                  </a:cubicBezTo>
                  <a:cubicBezTo>
                    <a:pt x="234" y="41"/>
                    <a:pt x="236" y="38"/>
                    <a:pt x="233" y="31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7416801" y="5662613"/>
              <a:ext cx="698500" cy="658813"/>
            </a:xfrm>
            <a:custGeom>
              <a:avLst/>
              <a:gdLst>
                <a:gd name="T0" fmla="*/ 426 w 982"/>
                <a:gd name="T1" fmla="*/ 893 h 927"/>
                <a:gd name="T2" fmla="*/ 322 w 982"/>
                <a:gd name="T3" fmla="*/ 882 h 927"/>
                <a:gd name="T4" fmla="*/ 285 w 982"/>
                <a:gd name="T5" fmla="*/ 868 h 927"/>
                <a:gd name="T6" fmla="*/ 121 w 982"/>
                <a:gd name="T7" fmla="*/ 729 h 927"/>
                <a:gd name="T8" fmla="*/ 46 w 982"/>
                <a:gd name="T9" fmla="*/ 538 h 927"/>
                <a:gd name="T10" fmla="*/ 85 w 982"/>
                <a:gd name="T11" fmla="*/ 319 h 927"/>
                <a:gd name="T12" fmla="*/ 169 w 982"/>
                <a:gd name="T13" fmla="*/ 176 h 927"/>
                <a:gd name="T14" fmla="*/ 400 w 982"/>
                <a:gd name="T15" fmla="*/ 47 h 927"/>
                <a:gd name="T16" fmla="*/ 479 w 982"/>
                <a:gd name="T17" fmla="*/ 41 h 927"/>
                <a:gd name="T18" fmla="*/ 516 w 982"/>
                <a:gd name="T19" fmla="*/ 38 h 927"/>
                <a:gd name="T20" fmla="*/ 602 w 982"/>
                <a:gd name="T21" fmla="*/ 54 h 927"/>
                <a:gd name="T22" fmla="*/ 823 w 982"/>
                <a:gd name="T23" fmla="*/ 207 h 927"/>
                <a:gd name="T24" fmla="*/ 925 w 982"/>
                <a:gd name="T25" fmla="*/ 386 h 927"/>
                <a:gd name="T26" fmla="*/ 921 w 982"/>
                <a:gd name="T27" fmla="*/ 616 h 927"/>
                <a:gd name="T28" fmla="*/ 862 w 982"/>
                <a:gd name="T29" fmla="*/ 726 h 927"/>
                <a:gd name="T30" fmla="*/ 790 w 982"/>
                <a:gd name="T31" fmla="*/ 809 h 927"/>
                <a:gd name="T32" fmla="*/ 727 w 982"/>
                <a:gd name="T33" fmla="*/ 829 h 927"/>
                <a:gd name="T34" fmla="*/ 617 w 982"/>
                <a:gd name="T35" fmla="*/ 864 h 927"/>
                <a:gd name="T36" fmla="*/ 561 w 982"/>
                <a:gd name="T37" fmla="*/ 875 h 927"/>
                <a:gd name="T38" fmla="*/ 456 w 982"/>
                <a:gd name="T39" fmla="*/ 892 h 927"/>
                <a:gd name="T40" fmla="*/ 426 w 982"/>
                <a:gd name="T41" fmla="*/ 893 h 927"/>
                <a:gd name="T42" fmla="*/ 525 w 982"/>
                <a:gd name="T43" fmla="*/ 0 h 927"/>
                <a:gd name="T44" fmla="*/ 523 w 982"/>
                <a:gd name="T45" fmla="*/ 0 h 927"/>
                <a:gd name="T46" fmla="*/ 336 w 982"/>
                <a:gd name="T47" fmla="*/ 17 h 927"/>
                <a:gd name="T48" fmla="*/ 118 w 982"/>
                <a:gd name="T49" fmla="*/ 177 h 927"/>
                <a:gd name="T50" fmla="*/ 72 w 982"/>
                <a:gd name="T51" fmla="*/ 257 h 927"/>
                <a:gd name="T52" fmla="*/ 1 w 982"/>
                <a:gd name="T53" fmla="*/ 481 h 927"/>
                <a:gd name="T54" fmla="*/ 3 w 982"/>
                <a:gd name="T55" fmla="*/ 521 h 927"/>
                <a:gd name="T56" fmla="*/ 46 w 982"/>
                <a:gd name="T57" fmla="*/ 683 h 927"/>
                <a:gd name="T58" fmla="*/ 112 w 982"/>
                <a:gd name="T59" fmla="*/ 790 h 927"/>
                <a:gd name="T60" fmla="*/ 266 w 982"/>
                <a:gd name="T61" fmla="*/ 907 h 927"/>
                <a:gd name="T62" fmla="*/ 298 w 982"/>
                <a:gd name="T63" fmla="*/ 919 h 927"/>
                <a:gd name="T64" fmla="*/ 418 w 982"/>
                <a:gd name="T65" fmla="*/ 927 h 927"/>
                <a:gd name="T66" fmla="*/ 440 w 982"/>
                <a:gd name="T67" fmla="*/ 926 h 927"/>
                <a:gd name="T68" fmla="*/ 663 w 982"/>
                <a:gd name="T69" fmla="*/ 889 h 927"/>
                <a:gd name="T70" fmla="*/ 724 w 982"/>
                <a:gd name="T71" fmla="*/ 876 h 927"/>
                <a:gd name="T72" fmla="*/ 838 w 982"/>
                <a:gd name="T73" fmla="*/ 818 h 927"/>
                <a:gd name="T74" fmla="*/ 962 w 982"/>
                <a:gd name="T75" fmla="*/ 618 h 927"/>
                <a:gd name="T76" fmla="*/ 981 w 982"/>
                <a:gd name="T77" fmla="*/ 505 h 927"/>
                <a:gd name="T78" fmla="*/ 957 w 982"/>
                <a:gd name="T79" fmla="*/ 357 h 927"/>
                <a:gd name="T80" fmla="*/ 791 w 982"/>
                <a:gd name="T81" fmla="*/ 113 h 927"/>
                <a:gd name="T82" fmla="*/ 759 w 982"/>
                <a:gd name="T83" fmla="*/ 88 h 927"/>
                <a:gd name="T84" fmla="*/ 737 w 982"/>
                <a:gd name="T85" fmla="*/ 66 h 927"/>
                <a:gd name="T86" fmla="*/ 701 w 982"/>
                <a:gd name="T87" fmla="*/ 47 h 927"/>
                <a:gd name="T88" fmla="*/ 525 w 982"/>
                <a:gd name="T89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2" h="927">
                  <a:moveTo>
                    <a:pt x="426" y="893"/>
                  </a:moveTo>
                  <a:cubicBezTo>
                    <a:pt x="391" y="893"/>
                    <a:pt x="356" y="890"/>
                    <a:pt x="322" y="882"/>
                  </a:cubicBezTo>
                  <a:cubicBezTo>
                    <a:pt x="309" y="879"/>
                    <a:pt x="297" y="875"/>
                    <a:pt x="285" y="868"/>
                  </a:cubicBezTo>
                  <a:cubicBezTo>
                    <a:pt x="222" y="832"/>
                    <a:pt x="165" y="788"/>
                    <a:pt x="121" y="729"/>
                  </a:cubicBezTo>
                  <a:cubicBezTo>
                    <a:pt x="79" y="673"/>
                    <a:pt x="56" y="608"/>
                    <a:pt x="46" y="538"/>
                  </a:cubicBezTo>
                  <a:cubicBezTo>
                    <a:pt x="35" y="460"/>
                    <a:pt x="54" y="388"/>
                    <a:pt x="85" y="319"/>
                  </a:cubicBezTo>
                  <a:cubicBezTo>
                    <a:pt x="108" y="269"/>
                    <a:pt x="138" y="222"/>
                    <a:pt x="169" y="176"/>
                  </a:cubicBezTo>
                  <a:cubicBezTo>
                    <a:pt x="225" y="95"/>
                    <a:pt x="304" y="55"/>
                    <a:pt x="400" y="47"/>
                  </a:cubicBezTo>
                  <a:cubicBezTo>
                    <a:pt x="426" y="45"/>
                    <a:pt x="453" y="44"/>
                    <a:pt x="479" y="41"/>
                  </a:cubicBezTo>
                  <a:cubicBezTo>
                    <a:pt x="491" y="39"/>
                    <a:pt x="504" y="38"/>
                    <a:pt x="516" y="38"/>
                  </a:cubicBezTo>
                  <a:cubicBezTo>
                    <a:pt x="545" y="38"/>
                    <a:pt x="574" y="43"/>
                    <a:pt x="602" y="54"/>
                  </a:cubicBezTo>
                  <a:cubicBezTo>
                    <a:pt x="688" y="87"/>
                    <a:pt x="767" y="129"/>
                    <a:pt x="823" y="207"/>
                  </a:cubicBezTo>
                  <a:cubicBezTo>
                    <a:pt x="863" y="263"/>
                    <a:pt x="906" y="317"/>
                    <a:pt x="925" y="386"/>
                  </a:cubicBezTo>
                  <a:cubicBezTo>
                    <a:pt x="947" y="461"/>
                    <a:pt x="945" y="542"/>
                    <a:pt x="921" y="616"/>
                  </a:cubicBezTo>
                  <a:cubicBezTo>
                    <a:pt x="908" y="656"/>
                    <a:pt x="887" y="693"/>
                    <a:pt x="862" y="726"/>
                  </a:cubicBezTo>
                  <a:cubicBezTo>
                    <a:pt x="841" y="755"/>
                    <a:pt x="822" y="792"/>
                    <a:pt x="790" y="809"/>
                  </a:cubicBezTo>
                  <a:cubicBezTo>
                    <a:pt x="770" y="819"/>
                    <a:pt x="748" y="824"/>
                    <a:pt x="727" y="829"/>
                  </a:cubicBezTo>
                  <a:cubicBezTo>
                    <a:pt x="689" y="837"/>
                    <a:pt x="655" y="856"/>
                    <a:pt x="617" y="864"/>
                  </a:cubicBezTo>
                  <a:cubicBezTo>
                    <a:pt x="598" y="868"/>
                    <a:pt x="580" y="872"/>
                    <a:pt x="561" y="875"/>
                  </a:cubicBezTo>
                  <a:cubicBezTo>
                    <a:pt x="526" y="881"/>
                    <a:pt x="491" y="891"/>
                    <a:pt x="456" y="892"/>
                  </a:cubicBezTo>
                  <a:cubicBezTo>
                    <a:pt x="446" y="893"/>
                    <a:pt x="436" y="893"/>
                    <a:pt x="426" y="893"/>
                  </a:cubicBezTo>
                  <a:moveTo>
                    <a:pt x="525" y="0"/>
                  </a:moveTo>
                  <a:cubicBezTo>
                    <a:pt x="524" y="0"/>
                    <a:pt x="523" y="0"/>
                    <a:pt x="523" y="0"/>
                  </a:cubicBezTo>
                  <a:cubicBezTo>
                    <a:pt x="460" y="1"/>
                    <a:pt x="397" y="0"/>
                    <a:pt x="336" y="17"/>
                  </a:cubicBezTo>
                  <a:cubicBezTo>
                    <a:pt x="244" y="43"/>
                    <a:pt x="163" y="84"/>
                    <a:pt x="118" y="177"/>
                  </a:cubicBezTo>
                  <a:cubicBezTo>
                    <a:pt x="104" y="204"/>
                    <a:pt x="89" y="231"/>
                    <a:pt x="72" y="257"/>
                  </a:cubicBezTo>
                  <a:cubicBezTo>
                    <a:pt x="29" y="325"/>
                    <a:pt x="12" y="402"/>
                    <a:pt x="1" y="481"/>
                  </a:cubicBezTo>
                  <a:cubicBezTo>
                    <a:pt x="0" y="494"/>
                    <a:pt x="0" y="508"/>
                    <a:pt x="3" y="521"/>
                  </a:cubicBezTo>
                  <a:cubicBezTo>
                    <a:pt x="12" y="576"/>
                    <a:pt x="23" y="632"/>
                    <a:pt x="46" y="683"/>
                  </a:cubicBezTo>
                  <a:cubicBezTo>
                    <a:pt x="63" y="721"/>
                    <a:pt x="82" y="760"/>
                    <a:pt x="112" y="790"/>
                  </a:cubicBezTo>
                  <a:cubicBezTo>
                    <a:pt x="159" y="835"/>
                    <a:pt x="208" y="878"/>
                    <a:pt x="266" y="907"/>
                  </a:cubicBezTo>
                  <a:cubicBezTo>
                    <a:pt x="276" y="912"/>
                    <a:pt x="287" y="918"/>
                    <a:pt x="298" y="919"/>
                  </a:cubicBezTo>
                  <a:cubicBezTo>
                    <a:pt x="338" y="922"/>
                    <a:pt x="378" y="927"/>
                    <a:pt x="418" y="927"/>
                  </a:cubicBezTo>
                  <a:cubicBezTo>
                    <a:pt x="425" y="927"/>
                    <a:pt x="432" y="927"/>
                    <a:pt x="440" y="926"/>
                  </a:cubicBezTo>
                  <a:cubicBezTo>
                    <a:pt x="515" y="923"/>
                    <a:pt x="590" y="910"/>
                    <a:pt x="663" y="889"/>
                  </a:cubicBezTo>
                  <a:cubicBezTo>
                    <a:pt x="683" y="883"/>
                    <a:pt x="704" y="877"/>
                    <a:pt x="724" y="876"/>
                  </a:cubicBezTo>
                  <a:cubicBezTo>
                    <a:pt x="772" y="874"/>
                    <a:pt x="806" y="850"/>
                    <a:pt x="838" y="818"/>
                  </a:cubicBezTo>
                  <a:cubicBezTo>
                    <a:pt x="894" y="761"/>
                    <a:pt x="931" y="691"/>
                    <a:pt x="962" y="618"/>
                  </a:cubicBezTo>
                  <a:cubicBezTo>
                    <a:pt x="976" y="584"/>
                    <a:pt x="981" y="543"/>
                    <a:pt x="981" y="505"/>
                  </a:cubicBezTo>
                  <a:cubicBezTo>
                    <a:pt x="982" y="455"/>
                    <a:pt x="973" y="405"/>
                    <a:pt x="957" y="357"/>
                  </a:cubicBezTo>
                  <a:cubicBezTo>
                    <a:pt x="926" y="259"/>
                    <a:pt x="863" y="183"/>
                    <a:pt x="791" y="113"/>
                  </a:cubicBezTo>
                  <a:cubicBezTo>
                    <a:pt x="781" y="104"/>
                    <a:pt x="769" y="97"/>
                    <a:pt x="759" y="88"/>
                  </a:cubicBezTo>
                  <a:cubicBezTo>
                    <a:pt x="751" y="81"/>
                    <a:pt x="744" y="73"/>
                    <a:pt x="737" y="66"/>
                  </a:cubicBezTo>
                  <a:cubicBezTo>
                    <a:pt x="701" y="47"/>
                    <a:pt x="701" y="47"/>
                    <a:pt x="701" y="47"/>
                  </a:cubicBezTo>
                  <a:cubicBezTo>
                    <a:pt x="642" y="21"/>
                    <a:pt x="586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7359651" y="6202363"/>
              <a:ext cx="95250" cy="109538"/>
            </a:xfrm>
            <a:custGeom>
              <a:avLst/>
              <a:gdLst>
                <a:gd name="T0" fmla="*/ 109 w 133"/>
                <a:gd name="T1" fmla="*/ 0 h 154"/>
                <a:gd name="T2" fmla="*/ 93 w 133"/>
                <a:gd name="T3" fmla="*/ 7 h 154"/>
                <a:gd name="T4" fmla="*/ 24 w 133"/>
                <a:gd name="T5" fmla="*/ 98 h 154"/>
                <a:gd name="T6" fmla="*/ 5 w 133"/>
                <a:gd name="T7" fmla="*/ 126 h 154"/>
                <a:gd name="T8" fmla="*/ 0 w 133"/>
                <a:gd name="T9" fmla="*/ 141 h 154"/>
                <a:gd name="T10" fmla="*/ 6 w 133"/>
                <a:gd name="T11" fmla="*/ 152 h 154"/>
                <a:gd name="T12" fmla="*/ 13 w 133"/>
                <a:gd name="T13" fmla="*/ 154 h 154"/>
                <a:gd name="T14" fmla="*/ 17 w 133"/>
                <a:gd name="T15" fmla="*/ 153 h 154"/>
                <a:gd name="T16" fmla="*/ 34 w 133"/>
                <a:gd name="T17" fmla="*/ 139 h 154"/>
                <a:gd name="T18" fmla="*/ 124 w 133"/>
                <a:gd name="T19" fmla="*/ 43 h 154"/>
                <a:gd name="T20" fmla="*/ 131 w 133"/>
                <a:gd name="T21" fmla="*/ 17 h 154"/>
                <a:gd name="T22" fmla="*/ 112 w 133"/>
                <a:gd name="T23" fmla="*/ 0 h 154"/>
                <a:gd name="T24" fmla="*/ 109 w 133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54">
                  <a:moveTo>
                    <a:pt x="109" y="0"/>
                  </a:moveTo>
                  <a:cubicBezTo>
                    <a:pt x="103" y="0"/>
                    <a:pt x="95" y="3"/>
                    <a:pt x="93" y="7"/>
                  </a:cubicBezTo>
                  <a:cubicBezTo>
                    <a:pt x="76" y="43"/>
                    <a:pt x="51" y="71"/>
                    <a:pt x="24" y="98"/>
                  </a:cubicBezTo>
                  <a:cubicBezTo>
                    <a:pt x="16" y="105"/>
                    <a:pt x="11" y="116"/>
                    <a:pt x="5" y="126"/>
                  </a:cubicBezTo>
                  <a:cubicBezTo>
                    <a:pt x="2" y="131"/>
                    <a:pt x="2" y="137"/>
                    <a:pt x="0" y="141"/>
                  </a:cubicBezTo>
                  <a:cubicBezTo>
                    <a:pt x="3" y="146"/>
                    <a:pt x="4" y="150"/>
                    <a:pt x="6" y="152"/>
                  </a:cubicBezTo>
                  <a:cubicBezTo>
                    <a:pt x="8" y="153"/>
                    <a:pt x="11" y="154"/>
                    <a:pt x="13" y="154"/>
                  </a:cubicBezTo>
                  <a:cubicBezTo>
                    <a:pt x="15" y="154"/>
                    <a:pt x="16" y="154"/>
                    <a:pt x="17" y="153"/>
                  </a:cubicBezTo>
                  <a:cubicBezTo>
                    <a:pt x="23" y="149"/>
                    <a:pt x="29" y="144"/>
                    <a:pt x="34" y="139"/>
                  </a:cubicBezTo>
                  <a:cubicBezTo>
                    <a:pt x="64" y="107"/>
                    <a:pt x="94" y="75"/>
                    <a:pt x="124" y="43"/>
                  </a:cubicBezTo>
                  <a:cubicBezTo>
                    <a:pt x="129" y="36"/>
                    <a:pt x="133" y="25"/>
                    <a:pt x="131" y="17"/>
                  </a:cubicBezTo>
                  <a:cubicBezTo>
                    <a:pt x="129" y="10"/>
                    <a:pt x="120" y="3"/>
                    <a:pt x="112" y="0"/>
                  </a:cubicBezTo>
                  <a:cubicBezTo>
                    <a:pt x="111" y="0"/>
                    <a:pt x="110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7254876" y="6062663"/>
              <a:ext cx="131763" cy="36513"/>
            </a:xfrm>
            <a:custGeom>
              <a:avLst/>
              <a:gdLst>
                <a:gd name="T0" fmla="*/ 164 w 185"/>
                <a:gd name="T1" fmla="*/ 0 h 50"/>
                <a:gd name="T2" fmla="*/ 162 w 185"/>
                <a:gd name="T3" fmla="*/ 0 h 50"/>
                <a:gd name="T4" fmla="*/ 17 w 185"/>
                <a:gd name="T5" fmla="*/ 17 h 50"/>
                <a:gd name="T6" fmla="*/ 8 w 185"/>
                <a:gd name="T7" fmla="*/ 22 h 50"/>
                <a:gd name="T8" fmla="*/ 0 w 185"/>
                <a:gd name="T9" fmla="*/ 41 h 50"/>
                <a:gd name="T10" fmla="*/ 12 w 185"/>
                <a:gd name="T11" fmla="*/ 50 h 50"/>
                <a:gd name="T12" fmla="*/ 12 w 185"/>
                <a:gd name="T13" fmla="*/ 50 h 50"/>
                <a:gd name="T14" fmla="*/ 157 w 185"/>
                <a:gd name="T15" fmla="*/ 34 h 50"/>
                <a:gd name="T16" fmla="*/ 185 w 185"/>
                <a:gd name="T17" fmla="*/ 4 h 50"/>
                <a:gd name="T18" fmla="*/ 164 w 185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50">
                  <a:moveTo>
                    <a:pt x="164" y="0"/>
                  </a:moveTo>
                  <a:cubicBezTo>
                    <a:pt x="164" y="0"/>
                    <a:pt x="163" y="0"/>
                    <a:pt x="162" y="0"/>
                  </a:cubicBezTo>
                  <a:cubicBezTo>
                    <a:pt x="114" y="5"/>
                    <a:pt x="66" y="11"/>
                    <a:pt x="17" y="17"/>
                  </a:cubicBezTo>
                  <a:cubicBezTo>
                    <a:pt x="14" y="18"/>
                    <a:pt x="9" y="19"/>
                    <a:pt x="8" y="22"/>
                  </a:cubicBezTo>
                  <a:cubicBezTo>
                    <a:pt x="4" y="28"/>
                    <a:pt x="1" y="35"/>
                    <a:pt x="0" y="41"/>
                  </a:cubicBezTo>
                  <a:cubicBezTo>
                    <a:pt x="0" y="44"/>
                    <a:pt x="8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60" y="45"/>
                    <a:pt x="109" y="41"/>
                    <a:pt x="157" y="34"/>
                  </a:cubicBezTo>
                  <a:cubicBezTo>
                    <a:pt x="168" y="32"/>
                    <a:pt x="183" y="28"/>
                    <a:pt x="185" y="4"/>
                  </a:cubicBezTo>
                  <a:cubicBezTo>
                    <a:pt x="177" y="2"/>
                    <a:pt x="171" y="0"/>
                    <a:pt x="1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7561263" y="6353176"/>
              <a:ext cx="71438" cy="152400"/>
            </a:xfrm>
            <a:custGeom>
              <a:avLst/>
              <a:gdLst>
                <a:gd name="T0" fmla="*/ 92 w 99"/>
                <a:gd name="T1" fmla="*/ 0 h 215"/>
                <a:gd name="T2" fmla="*/ 81 w 99"/>
                <a:gd name="T3" fmla="*/ 7 h 215"/>
                <a:gd name="T4" fmla="*/ 42 w 99"/>
                <a:gd name="T5" fmla="*/ 76 h 215"/>
                <a:gd name="T6" fmla="*/ 30 w 99"/>
                <a:gd name="T7" fmla="*/ 108 h 215"/>
                <a:gd name="T8" fmla="*/ 5 w 99"/>
                <a:gd name="T9" fmla="*/ 190 h 215"/>
                <a:gd name="T10" fmla="*/ 0 w 99"/>
                <a:gd name="T11" fmla="*/ 215 h 215"/>
                <a:gd name="T12" fmla="*/ 18 w 99"/>
                <a:gd name="T13" fmla="*/ 208 h 215"/>
                <a:gd name="T14" fmla="*/ 79 w 99"/>
                <a:gd name="T15" fmla="*/ 73 h 215"/>
                <a:gd name="T16" fmla="*/ 99 w 99"/>
                <a:gd name="T17" fmla="*/ 4 h 215"/>
                <a:gd name="T18" fmla="*/ 92 w 99"/>
                <a:gd name="T1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215">
                  <a:moveTo>
                    <a:pt x="92" y="0"/>
                  </a:moveTo>
                  <a:cubicBezTo>
                    <a:pt x="88" y="0"/>
                    <a:pt x="84" y="3"/>
                    <a:pt x="81" y="7"/>
                  </a:cubicBezTo>
                  <a:cubicBezTo>
                    <a:pt x="68" y="29"/>
                    <a:pt x="55" y="52"/>
                    <a:pt x="42" y="76"/>
                  </a:cubicBezTo>
                  <a:cubicBezTo>
                    <a:pt x="37" y="86"/>
                    <a:pt x="33" y="97"/>
                    <a:pt x="30" y="108"/>
                  </a:cubicBezTo>
                  <a:cubicBezTo>
                    <a:pt x="21" y="135"/>
                    <a:pt x="13" y="162"/>
                    <a:pt x="5" y="190"/>
                  </a:cubicBezTo>
                  <a:cubicBezTo>
                    <a:pt x="4" y="196"/>
                    <a:pt x="3" y="204"/>
                    <a:pt x="0" y="215"/>
                  </a:cubicBezTo>
                  <a:cubicBezTo>
                    <a:pt x="10" y="211"/>
                    <a:pt x="17" y="211"/>
                    <a:pt x="18" y="208"/>
                  </a:cubicBezTo>
                  <a:cubicBezTo>
                    <a:pt x="44" y="166"/>
                    <a:pt x="66" y="121"/>
                    <a:pt x="79" y="73"/>
                  </a:cubicBezTo>
                  <a:cubicBezTo>
                    <a:pt x="85" y="50"/>
                    <a:pt x="92" y="28"/>
                    <a:pt x="99" y="4"/>
                  </a:cubicBezTo>
                  <a:cubicBezTo>
                    <a:pt x="97" y="1"/>
                    <a:pt x="94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8142288" y="6196013"/>
              <a:ext cx="103188" cy="74613"/>
            </a:xfrm>
            <a:custGeom>
              <a:avLst/>
              <a:gdLst>
                <a:gd name="T0" fmla="*/ 25 w 144"/>
                <a:gd name="T1" fmla="*/ 0 h 105"/>
                <a:gd name="T2" fmla="*/ 2 w 144"/>
                <a:gd name="T3" fmla="*/ 23 h 105"/>
                <a:gd name="T4" fmla="*/ 14 w 144"/>
                <a:gd name="T5" fmla="*/ 47 h 105"/>
                <a:gd name="T6" fmla="*/ 70 w 144"/>
                <a:gd name="T7" fmla="*/ 86 h 105"/>
                <a:gd name="T8" fmla="*/ 122 w 144"/>
                <a:gd name="T9" fmla="*/ 105 h 105"/>
                <a:gd name="T10" fmla="*/ 128 w 144"/>
                <a:gd name="T11" fmla="*/ 105 h 105"/>
                <a:gd name="T12" fmla="*/ 142 w 144"/>
                <a:gd name="T13" fmla="*/ 89 h 105"/>
                <a:gd name="T14" fmla="*/ 25 w 144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05">
                  <a:moveTo>
                    <a:pt x="25" y="0"/>
                  </a:moveTo>
                  <a:cubicBezTo>
                    <a:pt x="16" y="9"/>
                    <a:pt x="5" y="14"/>
                    <a:pt x="2" y="23"/>
                  </a:cubicBezTo>
                  <a:cubicBezTo>
                    <a:pt x="0" y="29"/>
                    <a:pt x="7" y="41"/>
                    <a:pt x="14" y="47"/>
                  </a:cubicBezTo>
                  <a:cubicBezTo>
                    <a:pt x="31" y="61"/>
                    <a:pt x="50" y="75"/>
                    <a:pt x="70" y="86"/>
                  </a:cubicBezTo>
                  <a:cubicBezTo>
                    <a:pt x="86" y="95"/>
                    <a:pt x="103" y="105"/>
                    <a:pt x="122" y="105"/>
                  </a:cubicBezTo>
                  <a:cubicBezTo>
                    <a:pt x="124" y="105"/>
                    <a:pt x="126" y="105"/>
                    <a:pt x="128" y="105"/>
                  </a:cubicBezTo>
                  <a:cubicBezTo>
                    <a:pt x="135" y="104"/>
                    <a:pt x="144" y="105"/>
                    <a:pt x="142" y="89"/>
                  </a:cubicBezTo>
                  <a:cubicBezTo>
                    <a:pt x="97" y="72"/>
                    <a:pt x="62" y="38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8196263" y="5949951"/>
              <a:ext cx="87313" cy="42863"/>
            </a:xfrm>
            <a:custGeom>
              <a:avLst/>
              <a:gdLst>
                <a:gd name="T0" fmla="*/ 102 w 124"/>
                <a:gd name="T1" fmla="*/ 0 h 62"/>
                <a:gd name="T2" fmla="*/ 96 w 124"/>
                <a:gd name="T3" fmla="*/ 1 h 62"/>
                <a:gd name="T4" fmla="*/ 16 w 124"/>
                <a:gd name="T5" fmla="*/ 26 h 62"/>
                <a:gd name="T6" fmla="*/ 0 w 124"/>
                <a:gd name="T7" fmla="*/ 45 h 62"/>
                <a:gd name="T8" fmla="*/ 5 w 124"/>
                <a:gd name="T9" fmla="*/ 52 h 62"/>
                <a:gd name="T10" fmla="*/ 33 w 124"/>
                <a:gd name="T11" fmla="*/ 62 h 62"/>
                <a:gd name="T12" fmla="*/ 58 w 124"/>
                <a:gd name="T13" fmla="*/ 59 h 62"/>
                <a:gd name="T14" fmla="*/ 119 w 124"/>
                <a:gd name="T15" fmla="*/ 31 h 62"/>
                <a:gd name="T16" fmla="*/ 122 w 124"/>
                <a:gd name="T17" fmla="*/ 16 h 62"/>
                <a:gd name="T18" fmla="*/ 107 w 124"/>
                <a:gd name="T19" fmla="*/ 1 h 62"/>
                <a:gd name="T20" fmla="*/ 102 w 124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62">
                  <a:moveTo>
                    <a:pt x="102" y="0"/>
                  </a:moveTo>
                  <a:cubicBezTo>
                    <a:pt x="100" y="0"/>
                    <a:pt x="98" y="1"/>
                    <a:pt x="96" y="1"/>
                  </a:cubicBezTo>
                  <a:cubicBezTo>
                    <a:pt x="69" y="9"/>
                    <a:pt x="42" y="16"/>
                    <a:pt x="16" y="26"/>
                  </a:cubicBezTo>
                  <a:cubicBezTo>
                    <a:pt x="9" y="28"/>
                    <a:pt x="4" y="39"/>
                    <a:pt x="0" y="45"/>
                  </a:cubicBezTo>
                  <a:cubicBezTo>
                    <a:pt x="3" y="49"/>
                    <a:pt x="4" y="51"/>
                    <a:pt x="5" y="52"/>
                  </a:cubicBezTo>
                  <a:cubicBezTo>
                    <a:pt x="14" y="60"/>
                    <a:pt x="23" y="62"/>
                    <a:pt x="33" y="62"/>
                  </a:cubicBezTo>
                  <a:cubicBezTo>
                    <a:pt x="41" y="62"/>
                    <a:pt x="50" y="61"/>
                    <a:pt x="58" y="59"/>
                  </a:cubicBezTo>
                  <a:cubicBezTo>
                    <a:pt x="80" y="54"/>
                    <a:pt x="102" y="49"/>
                    <a:pt x="119" y="31"/>
                  </a:cubicBezTo>
                  <a:cubicBezTo>
                    <a:pt x="122" y="28"/>
                    <a:pt x="124" y="20"/>
                    <a:pt x="122" y="16"/>
                  </a:cubicBezTo>
                  <a:cubicBezTo>
                    <a:pt x="119" y="10"/>
                    <a:pt x="112" y="5"/>
                    <a:pt x="107" y="1"/>
                  </a:cubicBezTo>
                  <a:cubicBezTo>
                    <a:pt x="106" y="0"/>
                    <a:pt x="104" y="0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7300913" y="5795963"/>
              <a:ext cx="84138" cy="61913"/>
            </a:xfrm>
            <a:custGeom>
              <a:avLst/>
              <a:gdLst>
                <a:gd name="T0" fmla="*/ 15 w 119"/>
                <a:gd name="T1" fmla="*/ 0 h 87"/>
                <a:gd name="T2" fmla="*/ 2 w 119"/>
                <a:gd name="T3" fmla="*/ 7 h 87"/>
                <a:gd name="T4" fmla="*/ 3 w 119"/>
                <a:gd name="T5" fmla="*/ 22 h 87"/>
                <a:gd name="T6" fmla="*/ 89 w 119"/>
                <a:gd name="T7" fmla="*/ 86 h 87"/>
                <a:gd name="T8" fmla="*/ 93 w 119"/>
                <a:gd name="T9" fmla="*/ 87 h 87"/>
                <a:gd name="T10" fmla="*/ 119 w 119"/>
                <a:gd name="T11" fmla="*/ 80 h 87"/>
                <a:gd name="T12" fmla="*/ 16 w 119"/>
                <a:gd name="T13" fmla="*/ 0 h 87"/>
                <a:gd name="T14" fmla="*/ 15 w 119"/>
                <a:gd name="T1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87">
                  <a:moveTo>
                    <a:pt x="15" y="0"/>
                  </a:moveTo>
                  <a:cubicBezTo>
                    <a:pt x="11" y="0"/>
                    <a:pt x="5" y="4"/>
                    <a:pt x="2" y="7"/>
                  </a:cubicBezTo>
                  <a:cubicBezTo>
                    <a:pt x="0" y="11"/>
                    <a:pt x="0" y="20"/>
                    <a:pt x="3" y="22"/>
                  </a:cubicBezTo>
                  <a:cubicBezTo>
                    <a:pt x="31" y="44"/>
                    <a:pt x="59" y="66"/>
                    <a:pt x="89" y="86"/>
                  </a:cubicBezTo>
                  <a:cubicBezTo>
                    <a:pt x="90" y="87"/>
                    <a:pt x="91" y="87"/>
                    <a:pt x="93" y="87"/>
                  </a:cubicBezTo>
                  <a:cubicBezTo>
                    <a:pt x="99" y="87"/>
                    <a:pt x="109" y="82"/>
                    <a:pt x="119" y="80"/>
                  </a:cubicBezTo>
                  <a:cubicBezTo>
                    <a:pt x="93" y="37"/>
                    <a:pt x="57" y="14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7812088" y="6430963"/>
              <a:ext cx="41275" cy="119063"/>
            </a:xfrm>
            <a:custGeom>
              <a:avLst/>
              <a:gdLst>
                <a:gd name="T0" fmla="*/ 31 w 60"/>
                <a:gd name="T1" fmla="*/ 0 h 167"/>
                <a:gd name="T2" fmla="*/ 5 w 60"/>
                <a:gd name="T3" fmla="*/ 159 h 167"/>
                <a:gd name="T4" fmla="*/ 32 w 60"/>
                <a:gd name="T5" fmla="*/ 167 h 167"/>
                <a:gd name="T6" fmla="*/ 31 w 60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67">
                  <a:moveTo>
                    <a:pt x="31" y="0"/>
                  </a:moveTo>
                  <a:cubicBezTo>
                    <a:pt x="18" y="57"/>
                    <a:pt x="0" y="106"/>
                    <a:pt x="5" y="159"/>
                  </a:cubicBezTo>
                  <a:cubicBezTo>
                    <a:pt x="15" y="162"/>
                    <a:pt x="24" y="164"/>
                    <a:pt x="32" y="167"/>
                  </a:cubicBezTo>
                  <a:cubicBezTo>
                    <a:pt x="60" y="112"/>
                    <a:pt x="42" y="6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7464426" y="5589588"/>
              <a:ext cx="65088" cy="87313"/>
            </a:xfrm>
            <a:custGeom>
              <a:avLst/>
              <a:gdLst>
                <a:gd name="T0" fmla="*/ 3 w 91"/>
                <a:gd name="T1" fmla="*/ 0 h 121"/>
                <a:gd name="T2" fmla="*/ 55 w 91"/>
                <a:gd name="T3" fmla="*/ 114 h 121"/>
                <a:gd name="T4" fmla="*/ 70 w 91"/>
                <a:gd name="T5" fmla="*/ 121 h 121"/>
                <a:gd name="T6" fmla="*/ 70 w 91"/>
                <a:gd name="T7" fmla="*/ 121 h 121"/>
                <a:gd name="T8" fmla="*/ 89 w 91"/>
                <a:gd name="T9" fmla="*/ 114 h 121"/>
                <a:gd name="T10" fmla="*/ 88 w 91"/>
                <a:gd name="T11" fmla="*/ 98 h 121"/>
                <a:gd name="T12" fmla="*/ 3 w 91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21">
                  <a:moveTo>
                    <a:pt x="3" y="0"/>
                  </a:moveTo>
                  <a:cubicBezTo>
                    <a:pt x="0" y="53"/>
                    <a:pt x="25" y="85"/>
                    <a:pt x="55" y="114"/>
                  </a:cubicBezTo>
                  <a:cubicBezTo>
                    <a:pt x="59" y="118"/>
                    <a:pt x="65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6" y="121"/>
                    <a:pt x="84" y="118"/>
                    <a:pt x="89" y="114"/>
                  </a:cubicBezTo>
                  <a:cubicBezTo>
                    <a:pt x="91" y="112"/>
                    <a:pt x="91" y="102"/>
                    <a:pt x="88" y="98"/>
                  </a:cubicBezTo>
                  <a:cubicBezTo>
                    <a:pt x="62" y="67"/>
                    <a:pt x="34" y="36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8099426" y="5710238"/>
              <a:ext cx="92075" cy="57150"/>
            </a:xfrm>
            <a:custGeom>
              <a:avLst/>
              <a:gdLst>
                <a:gd name="T0" fmla="*/ 129 w 131"/>
                <a:gd name="T1" fmla="*/ 0 h 79"/>
                <a:gd name="T2" fmla="*/ 0 w 131"/>
                <a:gd name="T3" fmla="*/ 62 h 79"/>
                <a:gd name="T4" fmla="*/ 24 w 131"/>
                <a:gd name="T5" fmla="*/ 79 h 79"/>
                <a:gd name="T6" fmla="*/ 39 w 131"/>
                <a:gd name="T7" fmla="*/ 75 h 79"/>
                <a:gd name="T8" fmla="*/ 72 w 131"/>
                <a:gd name="T9" fmla="*/ 53 h 79"/>
                <a:gd name="T10" fmla="*/ 130 w 131"/>
                <a:gd name="T11" fmla="*/ 12 h 79"/>
                <a:gd name="T12" fmla="*/ 129 w 131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29" y="0"/>
                  </a:moveTo>
                  <a:cubicBezTo>
                    <a:pt x="81" y="11"/>
                    <a:pt x="36" y="26"/>
                    <a:pt x="0" y="62"/>
                  </a:cubicBezTo>
                  <a:cubicBezTo>
                    <a:pt x="7" y="73"/>
                    <a:pt x="15" y="79"/>
                    <a:pt x="24" y="79"/>
                  </a:cubicBezTo>
                  <a:cubicBezTo>
                    <a:pt x="29" y="79"/>
                    <a:pt x="34" y="78"/>
                    <a:pt x="39" y="75"/>
                  </a:cubicBezTo>
                  <a:cubicBezTo>
                    <a:pt x="50" y="68"/>
                    <a:pt x="62" y="62"/>
                    <a:pt x="72" y="53"/>
                  </a:cubicBezTo>
                  <a:cubicBezTo>
                    <a:pt x="90" y="36"/>
                    <a:pt x="108" y="21"/>
                    <a:pt x="130" y="12"/>
                  </a:cubicBezTo>
                  <a:cubicBezTo>
                    <a:pt x="131" y="11"/>
                    <a:pt x="130" y="6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7769226" y="5499101"/>
              <a:ext cx="39688" cy="79375"/>
            </a:xfrm>
            <a:custGeom>
              <a:avLst/>
              <a:gdLst>
                <a:gd name="T0" fmla="*/ 25 w 56"/>
                <a:gd name="T1" fmla="*/ 0 h 111"/>
                <a:gd name="T2" fmla="*/ 8 w 56"/>
                <a:gd name="T3" fmla="*/ 8 h 111"/>
                <a:gd name="T4" fmla="*/ 27 w 56"/>
                <a:gd name="T5" fmla="*/ 105 h 111"/>
                <a:gd name="T6" fmla="*/ 34 w 56"/>
                <a:gd name="T7" fmla="*/ 111 h 111"/>
                <a:gd name="T8" fmla="*/ 35 w 56"/>
                <a:gd name="T9" fmla="*/ 111 h 111"/>
                <a:gd name="T10" fmla="*/ 48 w 56"/>
                <a:gd name="T11" fmla="*/ 105 h 111"/>
                <a:gd name="T12" fmla="*/ 40 w 56"/>
                <a:gd name="T13" fmla="*/ 11 h 111"/>
                <a:gd name="T14" fmla="*/ 25 w 56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11">
                  <a:moveTo>
                    <a:pt x="25" y="0"/>
                  </a:moveTo>
                  <a:cubicBezTo>
                    <a:pt x="20" y="0"/>
                    <a:pt x="14" y="3"/>
                    <a:pt x="8" y="8"/>
                  </a:cubicBezTo>
                  <a:cubicBezTo>
                    <a:pt x="0" y="43"/>
                    <a:pt x="29" y="71"/>
                    <a:pt x="27" y="105"/>
                  </a:cubicBezTo>
                  <a:cubicBezTo>
                    <a:pt x="26" y="107"/>
                    <a:pt x="32" y="111"/>
                    <a:pt x="34" y="111"/>
                  </a:cubicBezTo>
                  <a:cubicBezTo>
                    <a:pt x="34" y="111"/>
                    <a:pt x="35" y="111"/>
                    <a:pt x="35" y="111"/>
                  </a:cubicBezTo>
                  <a:cubicBezTo>
                    <a:pt x="39" y="111"/>
                    <a:pt x="47" y="108"/>
                    <a:pt x="48" y="105"/>
                  </a:cubicBezTo>
                  <a:cubicBezTo>
                    <a:pt x="55" y="73"/>
                    <a:pt x="56" y="41"/>
                    <a:pt x="40" y="11"/>
                  </a:cubicBezTo>
                  <a:cubicBezTo>
                    <a:pt x="36" y="3"/>
                    <a:pt x="31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8010526" y="6332538"/>
              <a:ext cx="73025" cy="111125"/>
            </a:xfrm>
            <a:custGeom>
              <a:avLst/>
              <a:gdLst>
                <a:gd name="T0" fmla="*/ 12 w 103"/>
                <a:gd name="T1" fmla="*/ 0 h 155"/>
                <a:gd name="T2" fmla="*/ 0 w 103"/>
                <a:gd name="T3" fmla="*/ 8 h 155"/>
                <a:gd name="T4" fmla="*/ 27 w 103"/>
                <a:gd name="T5" fmla="*/ 44 h 155"/>
                <a:gd name="T6" fmla="*/ 47 w 103"/>
                <a:gd name="T7" fmla="*/ 92 h 155"/>
                <a:gd name="T8" fmla="*/ 94 w 103"/>
                <a:gd name="T9" fmla="*/ 155 h 155"/>
                <a:gd name="T10" fmla="*/ 92 w 103"/>
                <a:gd name="T11" fmla="*/ 134 h 155"/>
                <a:gd name="T12" fmla="*/ 26 w 103"/>
                <a:gd name="T13" fmla="*/ 12 h 155"/>
                <a:gd name="T14" fmla="*/ 12 w 103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55">
                  <a:moveTo>
                    <a:pt x="12" y="0"/>
                  </a:moveTo>
                  <a:cubicBezTo>
                    <a:pt x="9" y="0"/>
                    <a:pt x="5" y="2"/>
                    <a:pt x="0" y="8"/>
                  </a:cubicBezTo>
                  <a:cubicBezTo>
                    <a:pt x="9" y="20"/>
                    <a:pt x="20" y="31"/>
                    <a:pt x="27" y="44"/>
                  </a:cubicBezTo>
                  <a:cubicBezTo>
                    <a:pt x="36" y="59"/>
                    <a:pt x="42" y="75"/>
                    <a:pt x="47" y="92"/>
                  </a:cubicBezTo>
                  <a:cubicBezTo>
                    <a:pt x="57" y="118"/>
                    <a:pt x="73" y="138"/>
                    <a:pt x="94" y="155"/>
                  </a:cubicBezTo>
                  <a:cubicBezTo>
                    <a:pt x="103" y="145"/>
                    <a:pt x="95" y="140"/>
                    <a:pt x="92" y="134"/>
                  </a:cubicBezTo>
                  <a:cubicBezTo>
                    <a:pt x="70" y="93"/>
                    <a:pt x="49" y="52"/>
                    <a:pt x="26" y="12"/>
                  </a:cubicBezTo>
                  <a:cubicBezTo>
                    <a:pt x="24" y="8"/>
                    <a:pt x="19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7966076" y="5549901"/>
              <a:ext cx="60325" cy="109538"/>
            </a:xfrm>
            <a:custGeom>
              <a:avLst/>
              <a:gdLst>
                <a:gd name="T0" fmla="*/ 86 w 86"/>
                <a:gd name="T1" fmla="*/ 0 h 154"/>
                <a:gd name="T2" fmla="*/ 0 w 86"/>
                <a:gd name="T3" fmla="*/ 135 h 154"/>
                <a:gd name="T4" fmla="*/ 22 w 86"/>
                <a:gd name="T5" fmla="*/ 154 h 154"/>
                <a:gd name="T6" fmla="*/ 86 w 8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54">
                  <a:moveTo>
                    <a:pt x="86" y="0"/>
                  </a:moveTo>
                  <a:cubicBezTo>
                    <a:pt x="51" y="47"/>
                    <a:pt x="16" y="84"/>
                    <a:pt x="0" y="135"/>
                  </a:cubicBezTo>
                  <a:cubicBezTo>
                    <a:pt x="8" y="142"/>
                    <a:pt x="15" y="148"/>
                    <a:pt x="22" y="154"/>
                  </a:cubicBezTo>
                  <a:cubicBezTo>
                    <a:pt x="69" y="114"/>
                    <a:pt x="72" y="59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4845050" y="3292475"/>
              <a:ext cx="776288" cy="1517650"/>
            </a:xfrm>
            <a:custGeom>
              <a:avLst/>
              <a:gdLst>
                <a:gd name="T0" fmla="*/ 1012 w 1090"/>
                <a:gd name="T1" fmla="*/ 1245 h 2132"/>
                <a:gd name="T2" fmla="*/ 1051 w 1090"/>
                <a:gd name="T3" fmla="*/ 1258 h 2132"/>
                <a:gd name="T4" fmla="*/ 943 w 1090"/>
                <a:gd name="T5" fmla="*/ 1269 h 2132"/>
                <a:gd name="T6" fmla="*/ 686 w 1090"/>
                <a:gd name="T7" fmla="*/ 1119 h 2132"/>
                <a:gd name="T8" fmla="*/ 798 w 1090"/>
                <a:gd name="T9" fmla="*/ 1106 h 2132"/>
                <a:gd name="T10" fmla="*/ 584 w 1090"/>
                <a:gd name="T11" fmla="*/ 1090 h 2132"/>
                <a:gd name="T12" fmla="*/ 583 w 1090"/>
                <a:gd name="T13" fmla="*/ 1028 h 2132"/>
                <a:gd name="T14" fmla="*/ 604 w 1090"/>
                <a:gd name="T15" fmla="*/ 1078 h 2132"/>
                <a:gd name="T16" fmla="*/ 922 w 1090"/>
                <a:gd name="T17" fmla="*/ 941 h 2132"/>
                <a:gd name="T18" fmla="*/ 911 w 1090"/>
                <a:gd name="T19" fmla="*/ 1058 h 2132"/>
                <a:gd name="T20" fmla="*/ 951 w 1090"/>
                <a:gd name="T21" fmla="*/ 1000 h 2132"/>
                <a:gd name="T22" fmla="*/ 812 w 1090"/>
                <a:gd name="T23" fmla="*/ 1051 h 2132"/>
                <a:gd name="T24" fmla="*/ 842 w 1090"/>
                <a:gd name="T25" fmla="*/ 915 h 2132"/>
                <a:gd name="T26" fmla="*/ 824 w 1090"/>
                <a:gd name="T27" fmla="*/ 1046 h 2132"/>
                <a:gd name="T28" fmla="*/ 932 w 1090"/>
                <a:gd name="T29" fmla="*/ 899 h 2132"/>
                <a:gd name="T30" fmla="*/ 925 w 1090"/>
                <a:gd name="T31" fmla="*/ 1105 h 2132"/>
                <a:gd name="T32" fmla="*/ 922 w 1090"/>
                <a:gd name="T33" fmla="*/ 920 h 2132"/>
                <a:gd name="T34" fmla="*/ 246 w 1090"/>
                <a:gd name="T35" fmla="*/ 65 h 2132"/>
                <a:gd name="T36" fmla="*/ 267 w 1090"/>
                <a:gd name="T37" fmla="*/ 20 h 2132"/>
                <a:gd name="T38" fmla="*/ 831 w 1090"/>
                <a:gd name="T39" fmla="*/ 892 h 2132"/>
                <a:gd name="T40" fmla="*/ 772 w 1090"/>
                <a:gd name="T41" fmla="*/ 1092 h 2132"/>
                <a:gd name="T42" fmla="*/ 672 w 1090"/>
                <a:gd name="T43" fmla="*/ 1085 h 2132"/>
                <a:gd name="T44" fmla="*/ 594 w 1090"/>
                <a:gd name="T45" fmla="*/ 999 h 2132"/>
                <a:gd name="T46" fmla="*/ 581 w 1090"/>
                <a:gd name="T47" fmla="*/ 1113 h 2132"/>
                <a:gd name="T48" fmla="*/ 662 w 1090"/>
                <a:gd name="T49" fmla="*/ 1108 h 2132"/>
                <a:gd name="T50" fmla="*/ 678 w 1090"/>
                <a:gd name="T51" fmla="*/ 1274 h 2132"/>
                <a:gd name="T52" fmla="*/ 409 w 1090"/>
                <a:gd name="T53" fmla="*/ 1757 h 2132"/>
                <a:gd name="T54" fmla="*/ 269 w 1090"/>
                <a:gd name="T55" fmla="*/ 1874 h 2132"/>
                <a:gd name="T56" fmla="*/ 78 w 1090"/>
                <a:gd name="T57" fmla="*/ 1669 h 2132"/>
                <a:gd name="T58" fmla="*/ 11 w 1090"/>
                <a:gd name="T59" fmla="*/ 1810 h 2132"/>
                <a:gd name="T60" fmla="*/ 66 w 1090"/>
                <a:gd name="T61" fmla="*/ 1837 h 2132"/>
                <a:gd name="T62" fmla="*/ 260 w 1090"/>
                <a:gd name="T63" fmla="*/ 2096 h 2132"/>
                <a:gd name="T64" fmla="*/ 342 w 1090"/>
                <a:gd name="T65" fmla="*/ 2091 h 2132"/>
                <a:gd name="T66" fmla="*/ 593 w 1090"/>
                <a:gd name="T67" fmla="*/ 2115 h 2132"/>
                <a:gd name="T68" fmla="*/ 706 w 1090"/>
                <a:gd name="T69" fmla="*/ 2074 h 2132"/>
                <a:gd name="T70" fmla="*/ 757 w 1090"/>
                <a:gd name="T71" fmla="*/ 1971 h 2132"/>
                <a:gd name="T72" fmla="*/ 681 w 1090"/>
                <a:gd name="T73" fmla="*/ 1970 h 2132"/>
                <a:gd name="T74" fmla="*/ 619 w 1090"/>
                <a:gd name="T75" fmla="*/ 1966 h 2132"/>
                <a:gd name="T76" fmla="*/ 511 w 1090"/>
                <a:gd name="T77" fmla="*/ 1999 h 2132"/>
                <a:gd name="T78" fmla="*/ 542 w 1090"/>
                <a:gd name="T79" fmla="*/ 1764 h 2132"/>
                <a:gd name="T80" fmla="*/ 484 w 1090"/>
                <a:gd name="T81" fmla="*/ 1818 h 2132"/>
                <a:gd name="T82" fmla="*/ 525 w 1090"/>
                <a:gd name="T83" fmla="*/ 2022 h 2132"/>
                <a:gd name="T84" fmla="*/ 631 w 1090"/>
                <a:gd name="T85" fmla="*/ 1984 h 2132"/>
                <a:gd name="T86" fmla="*/ 635 w 1090"/>
                <a:gd name="T87" fmla="*/ 2078 h 2132"/>
                <a:gd name="T88" fmla="*/ 403 w 1090"/>
                <a:gd name="T89" fmla="*/ 2087 h 2132"/>
                <a:gd name="T90" fmla="*/ 280 w 1090"/>
                <a:gd name="T91" fmla="*/ 2080 h 2132"/>
                <a:gd name="T92" fmla="*/ 73 w 1090"/>
                <a:gd name="T93" fmla="*/ 1698 h 2132"/>
                <a:gd name="T94" fmla="*/ 136 w 1090"/>
                <a:gd name="T95" fmla="*/ 1763 h 2132"/>
                <a:gd name="T96" fmla="*/ 290 w 1090"/>
                <a:gd name="T97" fmla="*/ 1902 h 2132"/>
                <a:gd name="T98" fmla="*/ 667 w 1090"/>
                <a:gd name="T99" fmla="*/ 1345 h 2132"/>
                <a:gd name="T100" fmla="*/ 853 w 1090"/>
                <a:gd name="T101" fmla="*/ 1242 h 2132"/>
                <a:gd name="T102" fmla="*/ 942 w 1090"/>
                <a:gd name="T103" fmla="*/ 1288 h 2132"/>
                <a:gd name="T104" fmla="*/ 1036 w 1090"/>
                <a:gd name="T105" fmla="*/ 1332 h 2132"/>
                <a:gd name="T106" fmla="*/ 1032 w 1090"/>
                <a:gd name="T107" fmla="*/ 1210 h 2132"/>
                <a:gd name="T108" fmla="*/ 888 w 1090"/>
                <a:gd name="T109" fmla="*/ 1152 h 2132"/>
                <a:gd name="T110" fmla="*/ 1061 w 1090"/>
                <a:gd name="T111" fmla="*/ 995 h 2132"/>
                <a:gd name="T112" fmla="*/ 826 w 1090"/>
                <a:gd name="T113" fmla="*/ 828 h 2132"/>
                <a:gd name="T114" fmla="*/ 339 w 1090"/>
                <a:gd name="T115" fmla="*/ 376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0" h="2132">
                  <a:moveTo>
                    <a:pt x="1038" y="1306"/>
                  </a:moveTo>
                  <a:cubicBezTo>
                    <a:pt x="1037" y="1306"/>
                    <a:pt x="1037" y="1306"/>
                    <a:pt x="1036" y="1306"/>
                  </a:cubicBezTo>
                  <a:cubicBezTo>
                    <a:pt x="1030" y="1305"/>
                    <a:pt x="1023" y="1301"/>
                    <a:pt x="1016" y="1295"/>
                  </a:cubicBezTo>
                  <a:cubicBezTo>
                    <a:pt x="1010" y="1290"/>
                    <a:pt x="1005" y="1285"/>
                    <a:pt x="1004" y="1283"/>
                  </a:cubicBezTo>
                  <a:cubicBezTo>
                    <a:pt x="1007" y="1267"/>
                    <a:pt x="1009" y="1256"/>
                    <a:pt x="1012" y="1245"/>
                  </a:cubicBezTo>
                  <a:cubicBezTo>
                    <a:pt x="1013" y="1240"/>
                    <a:pt x="1033" y="1235"/>
                    <a:pt x="1040" y="1235"/>
                  </a:cubicBezTo>
                  <a:cubicBezTo>
                    <a:pt x="1040" y="1235"/>
                    <a:pt x="1040" y="1235"/>
                    <a:pt x="1040" y="1235"/>
                  </a:cubicBezTo>
                  <a:cubicBezTo>
                    <a:pt x="1040" y="1235"/>
                    <a:pt x="1040" y="1235"/>
                    <a:pt x="1040" y="1235"/>
                  </a:cubicBezTo>
                  <a:cubicBezTo>
                    <a:pt x="1051" y="1236"/>
                    <a:pt x="1059" y="1246"/>
                    <a:pt x="1063" y="1255"/>
                  </a:cubicBezTo>
                  <a:cubicBezTo>
                    <a:pt x="1059" y="1256"/>
                    <a:pt x="1055" y="1257"/>
                    <a:pt x="1051" y="1258"/>
                  </a:cubicBezTo>
                  <a:cubicBezTo>
                    <a:pt x="1052" y="1258"/>
                    <a:pt x="1052" y="1258"/>
                    <a:pt x="1053" y="1258"/>
                  </a:cubicBezTo>
                  <a:cubicBezTo>
                    <a:pt x="1053" y="1258"/>
                    <a:pt x="1054" y="1258"/>
                    <a:pt x="1054" y="1258"/>
                  </a:cubicBezTo>
                  <a:cubicBezTo>
                    <a:pt x="1066" y="1259"/>
                    <a:pt x="1062" y="1291"/>
                    <a:pt x="1056" y="1296"/>
                  </a:cubicBezTo>
                  <a:cubicBezTo>
                    <a:pt x="1050" y="1303"/>
                    <a:pt x="1045" y="1306"/>
                    <a:pt x="1038" y="1306"/>
                  </a:cubicBezTo>
                  <a:moveTo>
                    <a:pt x="943" y="1269"/>
                  </a:moveTo>
                  <a:cubicBezTo>
                    <a:pt x="932" y="1262"/>
                    <a:pt x="926" y="1258"/>
                    <a:pt x="919" y="1253"/>
                  </a:cubicBezTo>
                  <a:cubicBezTo>
                    <a:pt x="913" y="1249"/>
                    <a:pt x="908" y="1241"/>
                    <a:pt x="901" y="1240"/>
                  </a:cubicBezTo>
                  <a:cubicBezTo>
                    <a:pt x="870" y="1234"/>
                    <a:pt x="848" y="1209"/>
                    <a:pt x="819" y="1200"/>
                  </a:cubicBezTo>
                  <a:cubicBezTo>
                    <a:pt x="793" y="1191"/>
                    <a:pt x="769" y="1175"/>
                    <a:pt x="746" y="1160"/>
                  </a:cubicBezTo>
                  <a:cubicBezTo>
                    <a:pt x="725" y="1148"/>
                    <a:pt x="706" y="1133"/>
                    <a:pt x="686" y="1119"/>
                  </a:cubicBezTo>
                  <a:cubicBezTo>
                    <a:pt x="692" y="1105"/>
                    <a:pt x="696" y="1094"/>
                    <a:pt x="701" y="1080"/>
                  </a:cubicBezTo>
                  <a:cubicBezTo>
                    <a:pt x="790" y="1126"/>
                    <a:pt x="876" y="1171"/>
                    <a:pt x="963" y="1216"/>
                  </a:cubicBezTo>
                  <a:cubicBezTo>
                    <a:pt x="956" y="1234"/>
                    <a:pt x="950" y="1250"/>
                    <a:pt x="943" y="1269"/>
                  </a:cubicBezTo>
                  <a:moveTo>
                    <a:pt x="872" y="1143"/>
                  </a:moveTo>
                  <a:cubicBezTo>
                    <a:pt x="846" y="1130"/>
                    <a:pt x="823" y="1119"/>
                    <a:pt x="798" y="1106"/>
                  </a:cubicBezTo>
                  <a:cubicBezTo>
                    <a:pt x="809" y="1087"/>
                    <a:pt x="819" y="1070"/>
                    <a:pt x="830" y="1051"/>
                  </a:cubicBezTo>
                  <a:cubicBezTo>
                    <a:pt x="845" y="1056"/>
                    <a:pt x="860" y="1060"/>
                    <a:pt x="873" y="1065"/>
                  </a:cubicBezTo>
                  <a:cubicBezTo>
                    <a:pt x="884" y="1069"/>
                    <a:pt x="896" y="1091"/>
                    <a:pt x="893" y="1100"/>
                  </a:cubicBezTo>
                  <a:cubicBezTo>
                    <a:pt x="887" y="1114"/>
                    <a:pt x="879" y="1128"/>
                    <a:pt x="872" y="1143"/>
                  </a:cubicBezTo>
                  <a:moveTo>
                    <a:pt x="584" y="1090"/>
                  </a:moveTo>
                  <a:cubicBezTo>
                    <a:pt x="583" y="1090"/>
                    <a:pt x="582" y="1090"/>
                    <a:pt x="582" y="1090"/>
                  </a:cubicBezTo>
                  <a:cubicBezTo>
                    <a:pt x="579" y="1089"/>
                    <a:pt x="577" y="1089"/>
                    <a:pt x="575" y="1088"/>
                  </a:cubicBezTo>
                  <a:cubicBezTo>
                    <a:pt x="568" y="1084"/>
                    <a:pt x="562" y="1072"/>
                    <a:pt x="559" y="1063"/>
                  </a:cubicBezTo>
                  <a:cubicBezTo>
                    <a:pt x="557" y="1052"/>
                    <a:pt x="562" y="1041"/>
                    <a:pt x="575" y="1032"/>
                  </a:cubicBezTo>
                  <a:cubicBezTo>
                    <a:pt x="576" y="1032"/>
                    <a:pt x="580" y="1030"/>
                    <a:pt x="583" y="1028"/>
                  </a:cubicBezTo>
                  <a:cubicBezTo>
                    <a:pt x="588" y="1025"/>
                    <a:pt x="592" y="1024"/>
                    <a:pt x="596" y="1024"/>
                  </a:cubicBezTo>
                  <a:cubicBezTo>
                    <a:pt x="597" y="1024"/>
                    <a:pt x="598" y="1024"/>
                    <a:pt x="598" y="1024"/>
                  </a:cubicBezTo>
                  <a:cubicBezTo>
                    <a:pt x="604" y="1024"/>
                    <a:pt x="609" y="1027"/>
                    <a:pt x="614" y="1032"/>
                  </a:cubicBezTo>
                  <a:cubicBezTo>
                    <a:pt x="622" y="1040"/>
                    <a:pt x="621" y="1050"/>
                    <a:pt x="615" y="1060"/>
                  </a:cubicBezTo>
                  <a:cubicBezTo>
                    <a:pt x="612" y="1066"/>
                    <a:pt x="609" y="1072"/>
                    <a:pt x="604" y="1078"/>
                  </a:cubicBezTo>
                  <a:cubicBezTo>
                    <a:pt x="599" y="1085"/>
                    <a:pt x="591" y="1090"/>
                    <a:pt x="584" y="1090"/>
                  </a:cubicBezTo>
                  <a:moveTo>
                    <a:pt x="948" y="974"/>
                  </a:moveTo>
                  <a:cubicBezTo>
                    <a:pt x="924" y="974"/>
                    <a:pt x="906" y="963"/>
                    <a:pt x="892" y="946"/>
                  </a:cubicBezTo>
                  <a:cubicBezTo>
                    <a:pt x="900" y="942"/>
                    <a:pt x="908" y="941"/>
                    <a:pt x="916" y="941"/>
                  </a:cubicBezTo>
                  <a:cubicBezTo>
                    <a:pt x="918" y="941"/>
                    <a:pt x="920" y="941"/>
                    <a:pt x="922" y="941"/>
                  </a:cubicBezTo>
                  <a:cubicBezTo>
                    <a:pt x="944" y="944"/>
                    <a:pt x="964" y="959"/>
                    <a:pt x="977" y="978"/>
                  </a:cubicBezTo>
                  <a:cubicBezTo>
                    <a:pt x="988" y="994"/>
                    <a:pt x="983" y="1010"/>
                    <a:pt x="974" y="1024"/>
                  </a:cubicBezTo>
                  <a:cubicBezTo>
                    <a:pt x="964" y="1040"/>
                    <a:pt x="955" y="1059"/>
                    <a:pt x="932" y="1059"/>
                  </a:cubicBezTo>
                  <a:cubicBezTo>
                    <a:pt x="932" y="1059"/>
                    <a:pt x="932" y="1059"/>
                    <a:pt x="932" y="1059"/>
                  </a:cubicBezTo>
                  <a:cubicBezTo>
                    <a:pt x="925" y="1059"/>
                    <a:pt x="918" y="1059"/>
                    <a:pt x="911" y="1058"/>
                  </a:cubicBezTo>
                  <a:cubicBezTo>
                    <a:pt x="899" y="1057"/>
                    <a:pt x="887" y="1053"/>
                    <a:pt x="876" y="1045"/>
                  </a:cubicBezTo>
                  <a:cubicBezTo>
                    <a:pt x="860" y="1035"/>
                    <a:pt x="842" y="1028"/>
                    <a:pt x="821" y="1016"/>
                  </a:cubicBezTo>
                  <a:cubicBezTo>
                    <a:pt x="825" y="1006"/>
                    <a:pt x="828" y="995"/>
                    <a:pt x="834" y="989"/>
                  </a:cubicBezTo>
                  <a:cubicBezTo>
                    <a:pt x="846" y="978"/>
                    <a:pt x="859" y="970"/>
                    <a:pt x="872" y="960"/>
                  </a:cubicBezTo>
                  <a:cubicBezTo>
                    <a:pt x="892" y="984"/>
                    <a:pt x="918" y="1000"/>
                    <a:pt x="951" y="1000"/>
                  </a:cubicBezTo>
                  <a:cubicBezTo>
                    <a:pt x="956" y="1000"/>
                    <a:pt x="962" y="999"/>
                    <a:pt x="968" y="998"/>
                  </a:cubicBezTo>
                  <a:cubicBezTo>
                    <a:pt x="983" y="996"/>
                    <a:pt x="979" y="973"/>
                    <a:pt x="964" y="973"/>
                  </a:cubicBezTo>
                  <a:cubicBezTo>
                    <a:pt x="964" y="973"/>
                    <a:pt x="963" y="973"/>
                    <a:pt x="962" y="973"/>
                  </a:cubicBezTo>
                  <a:cubicBezTo>
                    <a:pt x="957" y="974"/>
                    <a:pt x="953" y="974"/>
                    <a:pt x="948" y="974"/>
                  </a:cubicBezTo>
                  <a:moveTo>
                    <a:pt x="812" y="1051"/>
                  </a:moveTo>
                  <a:cubicBezTo>
                    <a:pt x="812" y="1051"/>
                    <a:pt x="812" y="1051"/>
                    <a:pt x="812" y="1051"/>
                  </a:cubicBezTo>
                  <a:cubicBezTo>
                    <a:pt x="811" y="1051"/>
                    <a:pt x="811" y="1051"/>
                    <a:pt x="811" y="1051"/>
                  </a:cubicBezTo>
                  <a:cubicBezTo>
                    <a:pt x="798" y="1048"/>
                    <a:pt x="778" y="1026"/>
                    <a:pt x="780" y="1013"/>
                  </a:cubicBezTo>
                  <a:cubicBezTo>
                    <a:pt x="786" y="978"/>
                    <a:pt x="796" y="943"/>
                    <a:pt x="827" y="923"/>
                  </a:cubicBezTo>
                  <a:cubicBezTo>
                    <a:pt x="832" y="920"/>
                    <a:pt x="837" y="918"/>
                    <a:pt x="842" y="915"/>
                  </a:cubicBezTo>
                  <a:cubicBezTo>
                    <a:pt x="844" y="918"/>
                    <a:pt x="846" y="921"/>
                    <a:pt x="847" y="924"/>
                  </a:cubicBezTo>
                  <a:cubicBezTo>
                    <a:pt x="850" y="930"/>
                    <a:pt x="854" y="935"/>
                    <a:pt x="857" y="940"/>
                  </a:cubicBezTo>
                  <a:cubicBezTo>
                    <a:pt x="844" y="948"/>
                    <a:pt x="831" y="957"/>
                    <a:pt x="819" y="967"/>
                  </a:cubicBezTo>
                  <a:cubicBezTo>
                    <a:pt x="795" y="985"/>
                    <a:pt x="796" y="1014"/>
                    <a:pt x="818" y="1036"/>
                  </a:cubicBezTo>
                  <a:cubicBezTo>
                    <a:pt x="820" y="1038"/>
                    <a:pt x="821" y="1042"/>
                    <a:pt x="824" y="1046"/>
                  </a:cubicBezTo>
                  <a:cubicBezTo>
                    <a:pt x="819" y="1048"/>
                    <a:pt x="815" y="1051"/>
                    <a:pt x="812" y="1051"/>
                  </a:cubicBezTo>
                  <a:moveTo>
                    <a:pt x="879" y="928"/>
                  </a:moveTo>
                  <a:cubicBezTo>
                    <a:pt x="875" y="921"/>
                    <a:pt x="871" y="913"/>
                    <a:pt x="867" y="906"/>
                  </a:cubicBezTo>
                  <a:cubicBezTo>
                    <a:pt x="882" y="901"/>
                    <a:pt x="898" y="898"/>
                    <a:pt x="914" y="898"/>
                  </a:cubicBezTo>
                  <a:cubicBezTo>
                    <a:pt x="920" y="898"/>
                    <a:pt x="926" y="899"/>
                    <a:pt x="932" y="899"/>
                  </a:cubicBezTo>
                  <a:cubicBezTo>
                    <a:pt x="958" y="902"/>
                    <a:pt x="984" y="913"/>
                    <a:pt x="1007" y="934"/>
                  </a:cubicBezTo>
                  <a:cubicBezTo>
                    <a:pt x="1027" y="953"/>
                    <a:pt x="1040" y="979"/>
                    <a:pt x="1032" y="1009"/>
                  </a:cubicBezTo>
                  <a:cubicBezTo>
                    <a:pt x="1026" y="1035"/>
                    <a:pt x="1014" y="1058"/>
                    <a:pt x="994" y="1076"/>
                  </a:cubicBezTo>
                  <a:cubicBezTo>
                    <a:pt x="977" y="1090"/>
                    <a:pt x="959" y="1105"/>
                    <a:pt x="931" y="1105"/>
                  </a:cubicBezTo>
                  <a:cubicBezTo>
                    <a:pt x="929" y="1105"/>
                    <a:pt x="927" y="1105"/>
                    <a:pt x="925" y="1105"/>
                  </a:cubicBezTo>
                  <a:cubicBezTo>
                    <a:pt x="936" y="1096"/>
                    <a:pt x="943" y="1089"/>
                    <a:pt x="951" y="1085"/>
                  </a:cubicBezTo>
                  <a:cubicBezTo>
                    <a:pt x="975" y="1071"/>
                    <a:pt x="988" y="1050"/>
                    <a:pt x="1000" y="1026"/>
                  </a:cubicBezTo>
                  <a:cubicBezTo>
                    <a:pt x="1012" y="1004"/>
                    <a:pt x="1007" y="984"/>
                    <a:pt x="994" y="968"/>
                  </a:cubicBezTo>
                  <a:cubicBezTo>
                    <a:pt x="982" y="952"/>
                    <a:pt x="966" y="936"/>
                    <a:pt x="948" y="927"/>
                  </a:cubicBezTo>
                  <a:cubicBezTo>
                    <a:pt x="940" y="924"/>
                    <a:pt x="931" y="921"/>
                    <a:pt x="922" y="920"/>
                  </a:cubicBezTo>
                  <a:cubicBezTo>
                    <a:pt x="918" y="920"/>
                    <a:pt x="915" y="919"/>
                    <a:pt x="912" y="919"/>
                  </a:cubicBezTo>
                  <a:cubicBezTo>
                    <a:pt x="905" y="919"/>
                    <a:pt x="898" y="920"/>
                    <a:pt x="893" y="922"/>
                  </a:cubicBezTo>
                  <a:cubicBezTo>
                    <a:pt x="888" y="924"/>
                    <a:pt x="884" y="926"/>
                    <a:pt x="879" y="928"/>
                  </a:cubicBezTo>
                  <a:moveTo>
                    <a:pt x="300" y="398"/>
                  </a:moveTo>
                  <a:cubicBezTo>
                    <a:pt x="230" y="307"/>
                    <a:pt x="140" y="162"/>
                    <a:pt x="246" y="65"/>
                  </a:cubicBezTo>
                  <a:cubicBezTo>
                    <a:pt x="273" y="40"/>
                    <a:pt x="308" y="30"/>
                    <a:pt x="344" y="30"/>
                  </a:cubicBezTo>
                  <a:cubicBezTo>
                    <a:pt x="458" y="30"/>
                    <a:pt x="582" y="136"/>
                    <a:pt x="471" y="226"/>
                  </a:cubicBezTo>
                  <a:cubicBezTo>
                    <a:pt x="405" y="280"/>
                    <a:pt x="337" y="331"/>
                    <a:pt x="300" y="398"/>
                  </a:cubicBezTo>
                  <a:moveTo>
                    <a:pt x="349" y="0"/>
                  </a:moveTo>
                  <a:cubicBezTo>
                    <a:pt x="321" y="0"/>
                    <a:pt x="293" y="6"/>
                    <a:pt x="267" y="20"/>
                  </a:cubicBezTo>
                  <a:cubicBezTo>
                    <a:pt x="91" y="108"/>
                    <a:pt x="202" y="314"/>
                    <a:pt x="287" y="425"/>
                  </a:cubicBezTo>
                  <a:cubicBezTo>
                    <a:pt x="272" y="464"/>
                    <a:pt x="266" y="508"/>
                    <a:pt x="276" y="561"/>
                  </a:cubicBezTo>
                  <a:cubicBezTo>
                    <a:pt x="305" y="713"/>
                    <a:pt x="440" y="776"/>
                    <a:pt x="581" y="783"/>
                  </a:cubicBezTo>
                  <a:cubicBezTo>
                    <a:pt x="632" y="786"/>
                    <a:pt x="685" y="785"/>
                    <a:pt x="733" y="799"/>
                  </a:cubicBezTo>
                  <a:cubicBezTo>
                    <a:pt x="787" y="815"/>
                    <a:pt x="809" y="850"/>
                    <a:pt x="831" y="892"/>
                  </a:cubicBezTo>
                  <a:cubicBezTo>
                    <a:pt x="816" y="899"/>
                    <a:pt x="803" y="907"/>
                    <a:pt x="794" y="921"/>
                  </a:cubicBezTo>
                  <a:cubicBezTo>
                    <a:pt x="782" y="941"/>
                    <a:pt x="770" y="961"/>
                    <a:pt x="759" y="982"/>
                  </a:cubicBezTo>
                  <a:cubicBezTo>
                    <a:pt x="747" y="1006"/>
                    <a:pt x="763" y="1039"/>
                    <a:pt x="779" y="1052"/>
                  </a:cubicBezTo>
                  <a:cubicBezTo>
                    <a:pt x="785" y="1057"/>
                    <a:pt x="791" y="1062"/>
                    <a:pt x="799" y="1069"/>
                  </a:cubicBezTo>
                  <a:cubicBezTo>
                    <a:pt x="789" y="1078"/>
                    <a:pt x="781" y="1085"/>
                    <a:pt x="772" y="1092"/>
                  </a:cubicBezTo>
                  <a:cubicBezTo>
                    <a:pt x="756" y="1084"/>
                    <a:pt x="742" y="1075"/>
                    <a:pt x="727" y="1068"/>
                  </a:cubicBezTo>
                  <a:cubicBezTo>
                    <a:pt x="720" y="1065"/>
                    <a:pt x="713" y="1063"/>
                    <a:pt x="705" y="1062"/>
                  </a:cubicBezTo>
                  <a:cubicBezTo>
                    <a:pt x="704" y="1062"/>
                    <a:pt x="704" y="1062"/>
                    <a:pt x="703" y="1062"/>
                  </a:cubicBezTo>
                  <a:cubicBezTo>
                    <a:pt x="698" y="1061"/>
                    <a:pt x="695" y="1061"/>
                    <a:pt x="692" y="1061"/>
                  </a:cubicBezTo>
                  <a:cubicBezTo>
                    <a:pt x="680" y="1061"/>
                    <a:pt x="678" y="1065"/>
                    <a:pt x="672" y="1085"/>
                  </a:cubicBezTo>
                  <a:cubicBezTo>
                    <a:pt x="662" y="1080"/>
                    <a:pt x="652" y="1075"/>
                    <a:pt x="640" y="1069"/>
                  </a:cubicBezTo>
                  <a:cubicBezTo>
                    <a:pt x="653" y="1058"/>
                    <a:pt x="648" y="1050"/>
                    <a:pt x="641" y="1041"/>
                  </a:cubicBezTo>
                  <a:cubicBezTo>
                    <a:pt x="635" y="1036"/>
                    <a:pt x="631" y="1029"/>
                    <a:pt x="626" y="1023"/>
                  </a:cubicBezTo>
                  <a:cubicBezTo>
                    <a:pt x="618" y="1013"/>
                    <a:pt x="610" y="1001"/>
                    <a:pt x="597" y="999"/>
                  </a:cubicBezTo>
                  <a:cubicBezTo>
                    <a:pt x="596" y="999"/>
                    <a:pt x="595" y="999"/>
                    <a:pt x="594" y="999"/>
                  </a:cubicBezTo>
                  <a:cubicBezTo>
                    <a:pt x="593" y="999"/>
                    <a:pt x="591" y="999"/>
                    <a:pt x="589" y="1000"/>
                  </a:cubicBezTo>
                  <a:cubicBezTo>
                    <a:pt x="567" y="1004"/>
                    <a:pt x="550" y="1015"/>
                    <a:pt x="540" y="1035"/>
                  </a:cubicBezTo>
                  <a:cubicBezTo>
                    <a:pt x="526" y="1062"/>
                    <a:pt x="545" y="1107"/>
                    <a:pt x="575" y="1113"/>
                  </a:cubicBezTo>
                  <a:cubicBezTo>
                    <a:pt x="576" y="1113"/>
                    <a:pt x="576" y="1113"/>
                    <a:pt x="577" y="1113"/>
                  </a:cubicBezTo>
                  <a:cubicBezTo>
                    <a:pt x="578" y="1113"/>
                    <a:pt x="579" y="1113"/>
                    <a:pt x="581" y="1113"/>
                  </a:cubicBezTo>
                  <a:cubicBezTo>
                    <a:pt x="591" y="1113"/>
                    <a:pt x="603" y="1109"/>
                    <a:pt x="611" y="1103"/>
                  </a:cubicBezTo>
                  <a:cubicBezTo>
                    <a:pt x="622" y="1097"/>
                    <a:pt x="627" y="1093"/>
                    <a:pt x="632" y="1093"/>
                  </a:cubicBezTo>
                  <a:cubicBezTo>
                    <a:pt x="632" y="1093"/>
                    <a:pt x="633" y="1093"/>
                    <a:pt x="633" y="1093"/>
                  </a:cubicBezTo>
                  <a:cubicBezTo>
                    <a:pt x="638" y="1094"/>
                    <a:pt x="642" y="1097"/>
                    <a:pt x="651" y="1102"/>
                  </a:cubicBezTo>
                  <a:cubicBezTo>
                    <a:pt x="654" y="1104"/>
                    <a:pt x="657" y="1105"/>
                    <a:pt x="662" y="1108"/>
                  </a:cubicBezTo>
                  <a:cubicBezTo>
                    <a:pt x="659" y="1116"/>
                    <a:pt x="657" y="1126"/>
                    <a:pt x="653" y="1134"/>
                  </a:cubicBezTo>
                  <a:cubicBezTo>
                    <a:pt x="646" y="1153"/>
                    <a:pt x="647" y="1153"/>
                    <a:pt x="665" y="1160"/>
                  </a:cubicBezTo>
                  <a:cubicBezTo>
                    <a:pt x="687" y="1167"/>
                    <a:pt x="709" y="1176"/>
                    <a:pt x="732" y="1185"/>
                  </a:cubicBezTo>
                  <a:cubicBezTo>
                    <a:pt x="729" y="1193"/>
                    <a:pt x="729" y="1201"/>
                    <a:pt x="725" y="1206"/>
                  </a:cubicBezTo>
                  <a:cubicBezTo>
                    <a:pt x="710" y="1229"/>
                    <a:pt x="694" y="1251"/>
                    <a:pt x="678" y="1274"/>
                  </a:cubicBezTo>
                  <a:cubicBezTo>
                    <a:pt x="674" y="1279"/>
                    <a:pt x="672" y="1284"/>
                    <a:pt x="669" y="1290"/>
                  </a:cubicBezTo>
                  <a:cubicBezTo>
                    <a:pt x="650" y="1328"/>
                    <a:pt x="631" y="1366"/>
                    <a:pt x="611" y="1404"/>
                  </a:cubicBezTo>
                  <a:cubicBezTo>
                    <a:pt x="579" y="1464"/>
                    <a:pt x="547" y="1523"/>
                    <a:pt x="514" y="1583"/>
                  </a:cubicBezTo>
                  <a:cubicBezTo>
                    <a:pt x="485" y="1634"/>
                    <a:pt x="455" y="1685"/>
                    <a:pt x="426" y="1736"/>
                  </a:cubicBezTo>
                  <a:cubicBezTo>
                    <a:pt x="421" y="1744"/>
                    <a:pt x="414" y="1749"/>
                    <a:pt x="409" y="1757"/>
                  </a:cubicBezTo>
                  <a:cubicBezTo>
                    <a:pt x="396" y="1777"/>
                    <a:pt x="381" y="1796"/>
                    <a:pt x="370" y="1818"/>
                  </a:cubicBezTo>
                  <a:cubicBezTo>
                    <a:pt x="357" y="1842"/>
                    <a:pt x="337" y="1858"/>
                    <a:pt x="315" y="1871"/>
                  </a:cubicBezTo>
                  <a:cubicBezTo>
                    <a:pt x="307" y="1876"/>
                    <a:pt x="299" y="1878"/>
                    <a:pt x="290" y="1878"/>
                  </a:cubicBezTo>
                  <a:cubicBezTo>
                    <a:pt x="288" y="1878"/>
                    <a:pt x="286" y="1878"/>
                    <a:pt x="284" y="1877"/>
                  </a:cubicBezTo>
                  <a:cubicBezTo>
                    <a:pt x="279" y="1877"/>
                    <a:pt x="274" y="1876"/>
                    <a:pt x="269" y="1874"/>
                  </a:cubicBezTo>
                  <a:cubicBezTo>
                    <a:pt x="227" y="1859"/>
                    <a:pt x="199" y="1828"/>
                    <a:pt x="174" y="1795"/>
                  </a:cubicBezTo>
                  <a:cubicBezTo>
                    <a:pt x="178" y="1765"/>
                    <a:pt x="210" y="1777"/>
                    <a:pt x="221" y="1759"/>
                  </a:cubicBezTo>
                  <a:cubicBezTo>
                    <a:pt x="217" y="1742"/>
                    <a:pt x="207" y="1733"/>
                    <a:pt x="189" y="1730"/>
                  </a:cubicBezTo>
                  <a:cubicBezTo>
                    <a:pt x="160" y="1725"/>
                    <a:pt x="136" y="1710"/>
                    <a:pt x="113" y="1693"/>
                  </a:cubicBezTo>
                  <a:cubicBezTo>
                    <a:pt x="101" y="1684"/>
                    <a:pt x="90" y="1676"/>
                    <a:pt x="78" y="1669"/>
                  </a:cubicBezTo>
                  <a:cubicBezTo>
                    <a:pt x="76" y="1667"/>
                    <a:pt x="73" y="1666"/>
                    <a:pt x="71" y="1666"/>
                  </a:cubicBezTo>
                  <a:cubicBezTo>
                    <a:pt x="70" y="1666"/>
                    <a:pt x="70" y="1666"/>
                    <a:pt x="69" y="1666"/>
                  </a:cubicBezTo>
                  <a:cubicBezTo>
                    <a:pt x="65" y="1666"/>
                    <a:pt x="60" y="1668"/>
                    <a:pt x="56" y="1673"/>
                  </a:cubicBezTo>
                  <a:cubicBezTo>
                    <a:pt x="46" y="1684"/>
                    <a:pt x="39" y="1693"/>
                    <a:pt x="38" y="1710"/>
                  </a:cubicBezTo>
                  <a:cubicBezTo>
                    <a:pt x="36" y="1745"/>
                    <a:pt x="31" y="1780"/>
                    <a:pt x="11" y="1810"/>
                  </a:cubicBezTo>
                  <a:cubicBezTo>
                    <a:pt x="0" y="1827"/>
                    <a:pt x="8" y="1842"/>
                    <a:pt x="16" y="1856"/>
                  </a:cubicBezTo>
                  <a:cubicBezTo>
                    <a:pt x="18" y="1860"/>
                    <a:pt x="20" y="1861"/>
                    <a:pt x="23" y="1862"/>
                  </a:cubicBezTo>
                  <a:cubicBezTo>
                    <a:pt x="23" y="1862"/>
                    <a:pt x="24" y="1862"/>
                    <a:pt x="24" y="1862"/>
                  </a:cubicBezTo>
                  <a:cubicBezTo>
                    <a:pt x="28" y="1862"/>
                    <a:pt x="32" y="1860"/>
                    <a:pt x="36" y="1857"/>
                  </a:cubicBezTo>
                  <a:cubicBezTo>
                    <a:pt x="45" y="1851"/>
                    <a:pt x="54" y="1845"/>
                    <a:pt x="66" y="1837"/>
                  </a:cubicBezTo>
                  <a:cubicBezTo>
                    <a:pt x="73" y="1845"/>
                    <a:pt x="81" y="1851"/>
                    <a:pt x="85" y="1858"/>
                  </a:cubicBezTo>
                  <a:cubicBezTo>
                    <a:pt x="100" y="1881"/>
                    <a:pt x="112" y="1905"/>
                    <a:pt x="128" y="1927"/>
                  </a:cubicBezTo>
                  <a:cubicBezTo>
                    <a:pt x="153" y="1964"/>
                    <a:pt x="178" y="2001"/>
                    <a:pt x="220" y="2023"/>
                  </a:cubicBezTo>
                  <a:cubicBezTo>
                    <a:pt x="235" y="2032"/>
                    <a:pt x="246" y="2045"/>
                    <a:pt x="250" y="2064"/>
                  </a:cubicBezTo>
                  <a:cubicBezTo>
                    <a:pt x="252" y="2075"/>
                    <a:pt x="256" y="2086"/>
                    <a:pt x="260" y="2096"/>
                  </a:cubicBezTo>
                  <a:cubicBezTo>
                    <a:pt x="263" y="2107"/>
                    <a:pt x="266" y="2112"/>
                    <a:pt x="271" y="2113"/>
                  </a:cubicBezTo>
                  <a:cubicBezTo>
                    <a:pt x="272" y="2113"/>
                    <a:pt x="272" y="2113"/>
                    <a:pt x="272" y="2113"/>
                  </a:cubicBezTo>
                  <a:cubicBezTo>
                    <a:pt x="276" y="2113"/>
                    <a:pt x="280" y="2111"/>
                    <a:pt x="285" y="2107"/>
                  </a:cubicBezTo>
                  <a:cubicBezTo>
                    <a:pt x="301" y="2096"/>
                    <a:pt x="317" y="2090"/>
                    <a:pt x="333" y="2090"/>
                  </a:cubicBezTo>
                  <a:cubicBezTo>
                    <a:pt x="336" y="2090"/>
                    <a:pt x="339" y="2090"/>
                    <a:pt x="342" y="2091"/>
                  </a:cubicBezTo>
                  <a:cubicBezTo>
                    <a:pt x="354" y="2092"/>
                    <a:pt x="366" y="2096"/>
                    <a:pt x="379" y="2102"/>
                  </a:cubicBezTo>
                  <a:cubicBezTo>
                    <a:pt x="410" y="2116"/>
                    <a:pt x="443" y="2125"/>
                    <a:pt x="477" y="2129"/>
                  </a:cubicBezTo>
                  <a:cubicBezTo>
                    <a:pt x="494" y="2131"/>
                    <a:pt x="510" y="2132"/>
                    <a:pt x="526" y="2132"/>
                  </a:cubicBezTo>
                  <a:cubicBezTo>
                    <a:pt x="532" y="2132"/>
                    <a:pt x="538" y="2132"/>
                    <a:pt x="544" y="2132"/>
                  </a:cubicBezTo>
                  <a:cubicBezTo>
                    <a:pt x="560" y="2131"/>
                    <a:pt x="577" y="2122"/>
                    <a:pt x="593" y="2115"/>
                  </a:cubicBezTo>
                  <a:cubicBezTo>
                    <a:pt x="604" y="2111"/>
                    <a:pt x="614" y="2104"/>
                    <a:pt x="626" y="2096"/>
                  </a:cubicBezTo>
                  <a:cubicBezTo>
                    <a:pt x="630" y="2106"/>
                    <a:pt x="632" y="2113"/>
                    <a:pt x="635" y="2120"/>
                  </a:cubicBezTo>
                  <a:cubicBezTo>
                    <a:pt x="637" y="2126"/>
                    <a:pt x="641" y="2130"/>
                    <a:pt x="645" y="2130"/>
                  </a:cubicBezTo>
                  <a:cubicBezTo>
                    <a:pt x="646" y="2130"/>
                    <a:pt x="646" y="2130"/>
                    <a:pt x="647" y="2130"/>
                  </a:cubicBezTo>
                  <a:cubicBezTo>
                    <a:pt x="665" y="2130"/>
                    <a:pt x="695" y="2084"/>
                    <a:pt x="706" y="2074"/>
                  </a:cubicBezTo>
                  <a:cubicBezTo>
                    <a:pt x="733" y="2047"/>
                    <a:pt x="746" y="2022"/>
                    <a:pt x="768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5" y="1968"/>
                    <a:pt x="763" y="1969"/>
                    <a:pt x="761" y="1970"/>
                  </a:cubicBezTo>
                  <a:cubicBezTo>
                    <a:pt x="761" y="1971"/>
                    <a:pt x="759" y="1971"/>
                    <a:pt x="757" y="1971"/>
                  </a:cubicBezTo>
                  <a:cubicBezTo>
                    <a:pt x="752" y="1971"/>
                    <a:pt x="745" y="1970"/>
                    <a:pt x="743" y="1970"/>
                  </a:cubicBezTo>
                  <a:cubicBezTo>
                    <a:pt x="740" y="1970"/>
                    <a:pt x="736" y="1970"/>
                    <a:pt x="733" y="1970"/>
                  </a:cubicBezTo>
                  <a:cubicBezTo>
                    <a:pt x="730" y="1970"/>
                    <a:pt x="726" y="1970"/>
                    <a:pt x="722" y="1970"/>
                  </a:cubicBezTo>
                  <a:cubicBezTo>
                    <a:pt x="709" y="1970"/>
                    <a:pt x="697" y="1970"/>
                    <a:pt x="684" y="1970"/>
                  </a:cubicBezTo>
                  <a:cubicBezTo>
                    <a:pt x="683" y="1970"/>
                    <a:pt x="682" y="1970"/>
                    <a:pt x="681" y="1970"/>
                  </a:cubicBezTo>
                  <a:cubicBezTo>
                    <a:pt x="669" y="1970"/>
                    <a:pt x="657" y="1970"/>
                    <a:pt x="646" y="1969"/>
                  </a:cubicBezTo>
                  <a:cubicBezTo>
                    <a:pt x="644" y="1969"/>
                    <a:pt x="643" y="1969"/>
                    <a:pt x="641" y="1969"/>
                  </a:cubicBezTo>
                  <a:cubicBezTo>
                    <a:pt x="639" y="1968"/>
                    <a:pt x="637" y="1968"/>
                    <a:pt x="635" y="1968"/>
                  </a:cubicBezTo>
                  <a:cubicBezTo>
                    <a:pt x="633" y="1968"/>
                    <a:pt x="631" y="1967"/>
                    <a:pt x="629" y="1967"/>
                  </a:cubicBezTo>
                  <a:cubicBezTo>
                    <a:pt x="625" y="1967"/>
                    <a:pt x="622" y="1966"/>
                    <a:pt x="619" y="1966"/>
                  </a:cubicBezTo>
                  <a:cubicBezTo>
                    <a:pt x="615" y="1966"/>
                    <a:pt x="612" y="1967"/>
                    <a:pt x="608" y="1968"/>
                  </a:cubicBezTo>
                  <a:cubicBezTo>
                    <a:pt x="603" y="1971"/>
                    <a:pt x="611" y="1986"/>
                    <a:pt x="607" y="1992"/>
                  </a:cubicBezTo>
                  <a:cubicBezTo>
                    <a:pt x="602" y="2001"/>
                    <a:pt x="580" y="1999"/>
                    <a:pt x="571" y="2000"/>
                  </a:cubicBezTo>
                  <a:cubicBezTo>
                    <a:pt x="562" y="2000"/>
                    <a:pt x="552" y="2001"/>
                    <a:pt x="543" y="2001"/>
                  </a:cubicBezTo>
                  <a:cubicBezTo>
                    <a:pt x="532" y="2001"/>
                    <a:pt x="522" y="2000"/>
                    <a:pt x="511" y="1999"/>
                  </a:cubicBezTo>
                  <a:cubicBezTo>
                    <a:pt x="511" y="1999"/>
                    <a:pt x="510" y="1999"/>
                    <a:pt x="510" y="1999"/>
                  </a:cubicBezTo>
                  <a:cubicBezTo>
                    <a:pt x="494" y="1997"/>
                    <a:pt x="481" y="1983"/>
                    <a:pt x="468" y="1973"/>
                  </a:cubicBezTo>
                  <a:cubicBezTo>
                    <a:pt x="447" y="1956"/>
                    <a:pt x="443" y="1946"/>
                    <a:pt x="453" y="1921"/>
                  </a:cubicBezTo>
                  <a:cubicBezTo>
                    <a:pt x="459" y="1907"/>
                    <a:pt x="467" y="1893"/>
                    <a:pt x="472" y="1878"/>
                  </a:cubicBezTo>
                  <a:cubicBezTo>
                    <a:pt x="488" y="1837"/>
                    <a:pt x="522" y="1803"/>
                    <a:pt x="542" y="1764"/>
                  </a:cubicBezTo>
                  <a:cubicBezTo>
                    <a:pt x="588" y="1679"/>
                    <a:pt x="634" y="1596"/>
                    <a:pt x="684" y="1514"/>
                  </a:cubicBezTo>
                  <a:cubicBezTo>
                    <a:pt x="736" y="1429"/>
                    <a:pt x="784" y="1344"/>
                    <a:pt x="830" y="1256"/>
                  </a:cubicBezTo>
                  <a:cubicBezTo>
                    <a:pt x="808" y="1257"/>
                    <a:pt x="793" y="1279"/>
                    <a:pt x="782" y="1299"/>
                  </a:cubicBezTo>
                  <a:cubicBezTo>
                    <a:pt x="708" y="1428"/>
                    <a:pt x="634" y="1557"/>
                    <a:pt x="559" y="1687"/>
                  </a:cubicBezTo>
                  <a:cubicBezTo>
                    <a:pt x="534" y="1731"/>
                    <a:pt x="509" y="1774"/>
                    <a:pt x="484" y="1818"/>
                  </a:cubicBezTo>
                  <a:cubicBezTo>
                    <a:pt x="474" y="1836"/>
                    <a:pt x="460" y="1850"/>
                    <a:pt x="451" y="1868"/>
                  </a:cubicBezTo>
                  <a:cubicBezTo>
                    <a:pt x="440" y="1890"/>
                    <a:pt x="430" y="1911"/>
                    <a:pt x="423" y="1934"/>
                  </a:cubicBezTo>
                  <a:cubicBezTo>
                    <a:pt x="417" y="1951"/>
                    <a:pt x="422" y="1961"/>
                    <a:pt x="431" y="1971"/>
                  </a:cubicBezTo>
                  <a:cubicBezTo>
                    <a:pt x="456" y="1997"/>
                    <a:pt x="490" y="2009"/>
                    <a:pt x="523" y="2022"/>
                  </a:cubicBezTo>
                  <a:cubicBezTo>
                    <a:pt x="524" y="2022"/>
                    <a:pt x="524" y="2022"/>
                    <a:pt x="525" y="2022"/>
                  </a:cubicBezTo>
                  <a:cubicBezTo>
                    <a:pt x="526" y="2022"/>
                    <a:pt x="526" y="2022"/>
                    <a:pt x="527" y="2022"/>
                  </a:cubicBezTo>
                  <a:cubicBezTo>
                    <a:pt x="529" y="2022"/>
                    <a:pt x="531" y="2022"/>
                    <a:pt x="533" y="2022"/>
                  </a:cubicBezTo>
                  <a:cubicBezTo>
                    <a:pt x="557" y="2019"/>
                    <a:pt x="580" y="2014"/>
                    <a:pt x="603" y="2013"/>
                  </a:cubicBezTo>
                  <a:cubicBezTo>
                    <a:pt x="618" y="2012"/>
                    <a:pt x="626" y="1996"/>
                    <a:pt x="626" y="1984"/>
                  </a:cubicBezTo>
                  <a:cubicBezTo>
                    <a:pt x="627" y="1984"/>
                    <a:pt x="629" y="1984"/>
                    <a:pt x="631" y="1984"/>
                  </a:cubicBezTo>
                  <a:cubicBezTo>
                    <a:pt x="649" y="1984"/>
                    <a:pt x="666" y="1985"/>
                    <a:pt x="683" y="1987"/>
                  </a:cubicBezTo>
                  <a:cubicBezTo>
                    <a:pt x="699" y="1989"/>
                    <a:pt x="716" y="1991"/>
                    <a:pt x="735" y="1991"/>
                  </a:cubicBezTo>
                  <a:cubicBezTo>
                    <a:pt x="736" y="1991"/>
                    <a:pt x="738" y="1991"/>
                    <a:pt x="740" y="1991"/>
                  </a:cubicBezTo>
                  <a:cubicBezTo>
                    <a:pt x="713" y="2034"/>
                    <a:pt x="691" y="2075"/>
                    <a:pt x="653" y="2107"/>
                  </a:cubicBezTo>
                  <a:cubicBezTo>
                    <a:pt x="646" y="2096"/>
                    <a:pt x="641" y="2088"/>
                    <a:pt x="635" y="2078"/>
                  </a:cubicBezTo>
                  <a:cubicBezTo>
                    <a:pt x="620" y="2084"/>
                    <a:pt x="606" y="2091"/>
                    <a:pt x="591" y="2096"/>
                  </a:cubicBezTo>
                  <a:cubicBezTo>
                    <a:pt x="576" y="2102"/>
                    <a:pt x="560" y="2109"/>
                    <a:pt x="544" y="2109"/>
                  </a:cubicBezTo>
                  <a:cubicBezTo>
                    <a:pt x="539" y="2110"/>
                    <a:pt x="535" y="2110"/>
                    <a:pt x="531" y="2110"/>
                  </a:cubicBezTo>
                  <a:cubicBezTo>
                    <a:pt x="515" y="2110"/>
                    <a:pt x="499" y="2109"/>
                    <a:pt x="484" y="2107"/>
                  </a:cubicBezTo>
                  <a:cubicBezTo>
                    <a:pt x="457" y="2104"/>
                    <a:pt x="430" y="2097"/>
                    <a:pt x="403" y="2087"/>
                  </a:cubicBezTo>
                  <a:cubicBezTo>
                    <a:pt x="380" y="2077"/>
                    <a:pt x="356" y="2070"/>
                    <a:pt x="332" y="2062"/>
                  </a:cubicBezTo>
                  <a:cubicBezTo>
                    <a:pt x="329" y="2061"/>
                    <a:pt x="325" y="2060"/>
                    <a:pt x="322" y="2060"/>
                  </a:cubicBezTo>
                  <a:cubicBezTo>
                    <a:pt x="321" y="2060"/>
                    <a:pt x="319" y="2060"/>
                    <a:pt x="318" y="2060"/>
                  </a:cubicBezTo>
                  <a:cubicBezTo>
                    <a:pt x="309" y="2060"/>
                    <a:pt x="301" y="2063"/>
                    <a:pt x="295" y="2072"/>
                  </a:cubicBezTo>
                  <a:cubicBezTo>
                    <a:pt x="293" y="2076"/>
                    <a:pt x="287" y="2077"/>
                    <a:pt x="280" y="2080"/>
                  </a:cubicBezTo>
                  <a:cubicBezTo>
                    <a:pt x="272" y="2038"/>
                    <a:pt x="248" y="2011"/>
                    <a:pt x="215" y="1989"/>
                  </a:cubicBezTo>
                  <a:cubicBezTo>
                    <a:pt x="184" y="1968"/>
                    <a:pt x="161" y="1938"/>
                    <a:pt x="143" y="1904"/>
                  </a:cubicBezTo>
                  <a:cubicBezTo>
                    <a:pt x="123" y="1870"/>
                    <a:pt x="100" y="1838"/>
                    <a:pt x="76" y="1802"/>
                  </a:cubicBezTo>
                  <a:cubicBezTo>
                    <a:pt x="63" y="1812"/>
                    <a:pt x="51" y="1820"/>
                    <a:pt x="39" y="1828"/>
                  </a:cubicBezTo>
                  <a:cubicBezTo>
                    <a:pt x="38" y="1810"/>
                    <a:pt x="64" y="1710"/>
                    <a:pt x="73" y="1698"/>
                  </a:cubicBezTo>
                  <a:cubicBezTo>
                    <a:pt x="107" y="1716"/>
                    <a:pt x="140" y="1735"/>
                    <a:pt x="175" y="1754"/>
                  </a:cubicBezTo>
                  <a:cubicBezTo>
                    <a:pt x="169" y="1759"/>
                    <a:pt x="163" y="1764"/>
                    <a:pt x="160" y="1767"/>
                  </a:cubicBezTo>
                  <a:cubicBezTo>
                    <a:pt x="152" y="1766"/>
                    <a:pt x="146" y="1763"/>
                    <a:pt x="141" y="1762"/>
                  </a:cubicBezTo>
                  <a:cubicBezTo>
                    <a:pt x="140" y="1762"/>
                    <a:pt x="140" y="1762"/>
                    <a:pt x="139" y="1762"/>
                  </a:cubicBezTo>
                  <a:cubicBezTo>
                    <a:pt x="138" y="1762"/>
                    <a:pt x="137" y="1762"/>
                    <a:pt x="136" y="1763"/>
                  </a:cubicBezTo>
                  <a:cubicBezTo>
                    <a:pt x="127" y="1769"/>
                    <a:pt x="134" y="1778"/>
                    <a:pt x="138" y="1786"/>
                  </a:cubicBezTo>
                  <a:cubicBezTo>
                    <a:pt x="139" y="1788"/>
                    <a:pt x="140" y="1790"/>
                    <a:pt x="141" y="1793"/>
                  </a:cubicBezTo>
                  <a:cubicBezTo>
                    <a:pt x="165" y="1829"/>
                    <a:pt x="194" y="1859"/>
                    <a:pt x="230" y="1882"/>
                  </a:cubicBezTo>
                  <a:cubicBezTo>
                    <a:pt x="248" y="1894"/>
                    <a:pt x="264" y="1900"/>
                    <a:pt x="280" y="1901"/>
                  </a:cubicBezTo>
                  <a:cubicBezTo>
                    <a:pt x="283" y="1902"/>
                    <a:pt x="287" y="1902"/>
                    <a:pt x="290" y="1902"/>
                  </a:cubicBezTo>
                  <a:cubicBezTo>
                    <a:pt x="331" y="1902"/>
                    <a:pt x="364" y="1873"/>
                    <a:pt x="391" y="1835"/>
                  </a:cubicBezTo>
                  <a:cubicBezTo>
                    <a:pt x="406" y="1815"/>
                    <a:pt x="414" y="1791"/>
                    <a:pt x="427" y="1769"/>
                  </a:cubicBezTo>
                  <a:cubicBezTo>
                    <a:pt x="442" y="1744"/>
                    <a:pt x="459" y="1720"/>
                    <a:pt x="474" y="1694"/>
                  </a:cubicBezTo>
                  <a:cubicBezTo>
                    <a:pt x="508" y="1634"/>
                    <a:pt x="540" y="1574"/>
                    <a:pt x="573" y="1513"/>
                  </a:cubicBezTo>
                  <a:cubicBezTo>
                    <a:pt x="604" y="1457"/>
                    <a:pt x="635" y="1401"/>
                    <a:pt x="667" y="1345"/>
                  </a:cubicBezTo>
                  <a:cubicBezTo>
                    <a:pt x="691" y="1302"/>
                    <a:pt x="716" y="1259"/>
                    <a:pt x="742" y="1216"/>
                  </a:cubicBezTo>
                  <a:cubicBezTo>
                    <a:pt x="746" y="1209"/>
                    <a:pt x="753" y="1204"/>
                    <a:pt x="760" y="1197"/>
                  </a:cubicBezTo>
                  <a:cubicBezTo>
                    <a:pt x="784" y="1211"/>
                    <a:pt x="807" y="1223"/>
                    <a:pt x="828" y="1235"/>
                  </a:cubicBezTo>
                  <a:cubicBezTo>
                    <a:pt x="827" y="1244"/>
                    <a:pt x="827" y="1250"/>
                    <a:pt x="826" y="1256"/>
                  </a:cubicBezTo>
                  <a:cubicBezTo>
                    <a:pt x="838" y="1246"/>
                    <a:pt x="845" y="1242"/>
                    <a:pt x="853" y="1242"/>
                  </a:cubicBezTo>
                  <a:cubicBezTo>
                    <a:pt x="853" y="1242"/>
                    <a:pt x="854" y="1242"/>
                    <a:pt x="855" y="1242"/>
                  </a:cubicBezTo>
                  <a:cubicBezTo>
                    <a:pt x="861" y="1242"/>
                    <a:pt x="867" y="1246"/>
                    <a:pt x="877" y="1252"/>
                  </a:cubicBezTo>
                  <a:cubicBezTo>
                    <a:pt x="892" y="1262"/>
                    <a:pt x="908" y="1271"/>
                    <a:pt x="924" y="1280"/>
                  </a:cubicBezTo>
                  <a:cubicBezTo>
                    <a:pt x="932" y="1285"/>
                    <a:pt x="936" y="1288"/>
                    <a:pt x="940" y="1288"/>
                  </a:cubicBezTo>
                  <a:cubicBezTo>
                    <a:pt x="941" y="1288"/>
                    <a:pt x="941" y="1288"/>
                    <a:pt x="942" y="1288"/>
                  </a:cubicBezTo>
                  <a:cubicBezTo>
                    <a:pt x="947" y="1288"/>
                    <a:pt x="951" y="1284"/>
                    <a:pt x="960" y="1273"/>
                  </a:cubicBezTo>
                  <a:cubicBezTo>
                    <a:pt x="962" y="1271"/>
                    <a:pt x="964" y="1270"/>
                    <a:pt x="964" y="1270"/>
                  </a:cubicBezTo>
                  <a:cubicBezTo>
                    <a:pt x="977" y="1286"/>
                    <a:pt x="987" y="1305"/>
                    <a:pt x="1002" y="1318"/>
                  </a:cubicBezTo>
                  <a:cubicBezTo>
                    <a:pt x="1011" y="1326"/>
                    <a:pt x="1021" y="1330"/>
                    <a:pt x="1031" y="1331"/>
                  </a:cubicBezTo>
                  <a:cubicBezTo>
                    <a:pt x="1033" y="1331"/>
                    <a:pt x="1034" y="1332"/>
                    <a:pt x="1036" y="1332"/>
                  </a:cubicBezTo>
                  <a:cubicBezTo>
                    <a:pt x="1049" y="1332"/>
                    <a:pt x="1062" y="1326"/>
                    <a:pt x="1072" y="1315"/>
                  </a:cubicBezTo>
                  <a:cubicBezTo>
                    <a:pt x="1090" y="1295"/>
                    <a:pt x="1090" y="1256"/>
                    <a:pt x="1071" y="1236"/>
                  </a:cubicBezTo>
                  <a:cubicBezTo>
                    <a:pt x="1066" y="1231"/>
                    <a:pt x="1060" y="1225"/>
                    <a:pt x="1054" y="1221"/>
                  </a:cubicBezTo>
                  <a:cubicBezTo>
                    <a:pt x="1046" y="1214"/>
                    <a:pt x="1040" y="1211"/>
                    <a:pt x="1034" y="1210"/>
                  </a:cubicBezTo>
                  <a:cubicBezTo>
                    <a:pt x="1034" y="1210"/>
                    <a:pt x="1033" y="1210"/>
                    <a:pt x="1032" y="1210"/>
                  </a:cubicBezTo>
                  <a:cubicBezTo>
                    <a:pt x="1026" y="1210"/>
                    <a:pt x="1019" y="1213"/>
                    <a:pt x="1010" y="1219"/>
                  </a:cubicBezTo>
                  <a:cubicBezTo>
                    <a:pt x="1000" y="1225"/>
                    <a:pt x="992" y="1235"/>
                    <a:pt x="978" y="1235"/>
                  </a:cubicBezTo>
                  <a:cubicBezTo>
                    <a:pt x="978" y="1235"/>
                    <a:pt x="978" y="1235"/>
                    <a:pt x="977" y="1235"/>
                  </a:cubicBezTo>
                  <a:cubicBezTo>
                    <a:pt x="993" y="1202"/>
                    <a:pt x="992" y="1202"/>
                    <a:pt x="960" y="1189"/>
                  </a:cubicBezTo>
                  <a:cubicBezTo>
                    <a:pt x="935" y="1179"/>
                    <a:pt x="909" y="1170"/>
                    <a:pt x="888" y="1152"/>
                  </a:cubicBezTo>
                  <a:cubicBezTo>
                    <a:pt x="893" y="1144"/>
                    <a:pt x="897" y="1136"/>
                    <a:pt x="902" y="1129"/>
                  </a:cubicBezTo>
                  <a:cubicBezTo>
                    <a:pt x="913" y="1129"/>
                    <a:pt x="923" y="1128"/>
                    <a:pt x="933" y="1128"/>
                  </a:cubicBezTo>
                  <a:cubicBezTo>
                    <a:pt x="974" y="1127"/>
                    <a:pt x="1005" y="1108"/>
                    <a:pt x="1027" y="1075"/>
                  </a:cubicBezTo>
                  <a:cubicBezTo>
                    <a:pt x="1039" y="1057"/>
                    <a:pt x="1049" y="1037"/>
                    <a:pt x="1058" y="1018"/>
                  </a:cubicBezTo>
                  <a:cubicBezTo>
                    <a:pt x="1061" y="1011"/>
                    <a:pt x="1063" y="1002"/>
                    <a:pt x="1061" y="995"/>
                  </a:cubicBezTo>
                  <a:cubicBezTo>
                    <a:pt x="1050" y="938"/>
                    <a:pt x="1013" y="895"/>
                    <a:pt x="955" y="883"/>
                  </a:cubicBezTo>
                  <a:cubicBezTo>
                    <a:pt x="946" y="881"/>
                    <a:pt x="936" y="879"/>
                    <a:pt x="927" y="878"/>
                  </a:cubicBezTo>
                  <a:cubicBezTo>
                    <a:pt x="918" y="877"/>
                    <a:pt x="909" y="876"/>
                    <a:pt x="900" y="876"/>
                  </a:cubicBezTo>
                  <a:cubicBezTo>
                    <a:pt x="885" y="876"/>
                    <a:pt x="871" y="878"/>
                    <a:pt x="856" y="882"/>
                  </a:cubicBezTo>
                  <a:cubicBezTo>
                    <a:pt x="847" y="862"/>
                    <a:pt x="838" y="843"/>
                    <a:pt x="826" y="828"/>
                  </a:cubicBezTo>
                  <a:cubicBezTo>
                    <a:pt x="805" y="800"/>
                    <a:pt x="775" y="785"/>
                    <a:pt x="741" y="775"/>
                  </a:cubicBezTo>
                  <a:cubicBezTo>
                    <a:pt x="637" y="743"/>
                    <a:pt x="518" y="778"/>
                    <a:pt x="419" y="720"/>
                  </a:cubicBezTo>
                  <a:cubicBezTo>
                    <a:pt x="320" y="662"/>
                    <a:pt x="277" y="543"/>
                    <a:pt x="309" y="438"/>
                  </a:cubicBezTo>
                  <a:cubicBezTo>
                    <a:pt x="316" y="435"/>
                    <a:pt x="320" y="427"/>
                    <a:pt x="316" y="420"/>
                  </a:cubicBezTo>
                  <a:cubicBezTo>
                    <a:pt x="322" y="405"/>
                    <a:pt x="329" y="390"/>
                    <a:pt x="339" y="376"/>
                  </a:cubicBezTo>
                  <a:cubicBezTo>
                    <a:pt x="390" y="300"/>
                    <a:pt x="512" y="266"/>
                    <a:pt x="548" y="182"/>
                  </a:cubicBezTo>
                  <a:cubicBezTo>
                    <a:pt x="573" y="125"/>
                    <a:pt x="518" y="71"/>
                    <a:pt x="474" y="41"/>
                  </a:cubicBezTo>
                  <a:cubicBezTo>
                    <a:pt x="437" y="15"/>
                    <a:pt x="393" y="0"/>
                    <a:pt x="3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4356100" y="5340351"/>
              <a:ext cx="1025525" cy="1174750"/>
            </a:xfrm>
            <a:custGeom>
              <a:avLst/>
              <a:gdLst>
                <a:gd name="T0" fmla="*/ 910 w 1442"/>
                <a:gd name="T1" fmla="*/ 1093 h 1652"/>
                <a:gd name="T2" fmla="*/ 777 w 1442"/>
                <a:gd name="T3" fmla="*/ 847 h 1652"/>
                <a:gd name="T4" fmla="*/ 1060 w 1442"/>
                <a:gd name="T5" fmla="*/ 829 h 1652"/>
                <a:gd name="T6" fmla="*/ 1310 w 1442"/>
                <a:gd name="T7" fmla="*/ 1057 h 1652"/>
                <a:gd name="T8" fmla="*/ 1342 w 1442"/>
                <a:gd name="T9" fmla="*/ 1503 h 1652"/>
                <a:gd name="T10" fmla="*/ 1300 w 1442"/>
                <a:gd name="T11" fmla="*/ 1530 h 1652"/>
                <a:gd name="T12" fmla="*/ 1251 w 1442"/>
                <a:gd name="T13" fmla="*/ 1449 h 1652"/>
                <a:gd name="T14" fmla="*/ 1206 w 1442"/>
                <a:gd name="T15" fmla="*/ 1433 h 1652"/>
                <a:gd name="T16" fmla="*/ 1136 w 1442"/>
                <a:gd name="T17" fmla="*/ 1362 h 1652"/>
                <a:gd name="T18" fmla="*/ 1074 w 1442"/>
                <a:gd name="T19" fmla="*/ 1275 h 1652"/>
                <a:gd name="T20" fmla="*/ 1139 w 1442"/>
                <a:gd name="T21" fmla="*/ 639 h 1652"/>
                <a:gd name="T22" fmla="*/ 1296 w 1442"/>
                <a:gd name="T23" fmla="*/ 659 h 1652"/>
                <a:gd name="T24" fmla="*/ 1175 w 1442"/>
                <a:gd name="T25" fmla="*/ 664 h 1652"/>
                <a:gd name="T26" fmla="*/ 477 w 1442"/>
                <a:gd name="T27" fmla="*/ 42 h 1652"/>
                <a:gd name="T28" fmla="*/ 537 w 1442"/>
                <a:gd name="T29" fmla="*/ 31 h 1652"/>
                <a:gd name="T30" fmla="*/ 744 w 1442"/>
                <a:gd name="T31" fmla="*/ 132 h 1652"/>
                <a:gd name="T32" fmla="*/ 866 w 1442"/>
                <a:gd name="T33" fmla="*/ 509 h 1652"/>
                <a:gd name="T34" fmla="*/ 1077 w 1442"/>
                <a:gd name="T35" fmla="*/ 559 h 1652"/>
                <a:gd name="T36" fmla="*/ 1152 w 1442"/>
                <a:gd name="T37" fmla="*/ 679 h 1652"/>
                <a:gd name="T38" fmla="*/ 1049 w 1442"/>
                <a:gd name="T39" fmla="*/ 739 h 1652"/>
                <a:gd name="T40" fmla="*/ 774 w 1442"/>
                <a:gd name="T41" fmla="*/ 823 h 1652"/>
                <a:gd name="T42" fmla="*/ 432 w 1442"/>
                <a:gd name="T43" fmla="*/ 841 h 1652"/>
                <a:gd name="T44" fmla="*/ 331 w 1442"/>
                <a:gd name="T45" fmla="*/ 808 h 1652"/>
                <a:gd name="T46" fmla="*/ 234 w 1442"/>
                <a:gd name="T47" fmla="*/ 783 h 1652"/>
                <a:gd name="T48" fmla="*/ 230 w 1442"/>
                <a:gd name="T49" fmla="*/ 805 h 1652"/>
                <a:gd name="T50" fmla="*/ 292 w 1442"/>
                <a:gd name="T51" fmla="*/ 844 h 1652"/>
                <a:gd name="T52" fmla="*/ 44 w 1442"/>
                <a:gd name="T53" fmla="*/ 782 h 1652"/>
                <a:gd name="T54" fmla="*/ 280 w 1442"/>
                <a:gd name="T55" fmla="*/ 705 h 1652"/>
                <a:gd name="T56" fmla="*/ 354 w 1442"/>
                <a:gd name="T57" fmla="*/ 658 h 1652"/>
                <a:gd name="T58" fmla="*/ 563 w 1442"/>
                <a:gd name="T59" fmla="*/ 516 h 1652"/>
                <a:gd name="T60" fmla="*/ 555 w 1442"/>
                <a:gd name="T61" fmla="*/ 252 h 1652"/>
                <a:gd name="T62" fmla="*/ 508 w 1442"/>
                <a:gd name="T63" fmla="*/ 189 h 1652"/>
                <a:gd name="T64" fmla="*/ 494 w 1442"/>
                <a:gd name="T65" fmla="*/ 139 h 1652"/>
                <a:gd name="T66" fmla="*/ 454 w 1442"/>
                <a:gd name="T67" fmla="*/ 61 h 1652"/>
                <a:gd name="T68" fmla="*/ 523 w 1442"/>
                <a:gd name="T69" fmla="*/ 97 h 1652"/>
                <a:gd name="T70" fmla="*/ 508 w 1442"/>
                <a:gd name="T71" fmla="*/ 224 h 1652"/>
                <a:gd name="T72" fmla="*/ 450 w 1442"/>
                <a:gd name="T73" fmla="*/ 590 h 1652"/>
                <a:gd name="T74" fmla="*/ 22 w 1442"/>
                <a:gd name="T75" fmla="*/ 762 h 1652"/>
                <a:gd name="T76" fmla="*/ 71 w 1442"/>
                <a:gd name="T77" fmla="*/ 863 h 1652"/>
                <a:gd name="T78" fmla="*/ 153 w 1442"/>
                <a:gd name="T79" fmla="*/ 931 h 1652"/>
                <a:gd name="T80" fmla="*/ 521 w 1442"/>
                <a:gd name="T81" fmla="*/ 864 h 1652"/>
                <a:gd name="T82" fmla="*/ 749 w 1442"/>
                <a:gd name="T83" fmla="*/ 853 h 1652"/>
                <a:gd name="T84" fmla="*/ 938 w 1442"/>
                <a:gd name="T85" fmla="*/ 1160 h 1652"/>
                <a:gd name="T86" fmla="*/ 1103 w 1442"/>
                <a:gd name="T87" fmla="*/ 1356 h 1652"/>
                <a:gd name="T88" fmla="*/ 1183 w 1442"/>
                <a:gd name="T89" fmla="*/ 1487 h 1652"/>
                <a:gd name="T90" fmla="*/ 1250 w 1442"/>
                <a:gd name="T91" fmla="*/ 1559 h 1652"/>
                <a:gd name="T92" fmla="*/ 1306 w 1442"/>
                <a:gd name="T93" fmla="*/ 1642 h 1652"/>
                <a:gd name="T94" fmla="*/ 1361 w 1442"/>
                <a:gd name="T95" fmla="*/ 1182 h 1652"/>
                <a:gd name="T96" fmla="*/ 1136 w 1442"/>
                <a:gd name="T97" fmla="*/ 859 h 1652"/>
                <a:gd name="T98" fmla="*/ 1198 w 1442"/>
                <a:gd name="T99" fmla="*/ 682 h 1652"/>
                <a:gd name="T100" fmla="*/ 1412 w 1442"/>
                <a:gd name="T101" fmla="*/ 631 h 1652"/>
                <a:gd name="T102" fmla="*/ 1170 w 1442"/>
                <a:gd name="T103" fmla="*/ 597 h 1652"/>
                <a:gd name="T104" fmla="*/ 1032 w 1442"/>
                <a:gd name="T105" fmla="*/ 528 h 1652"/>
                <a:gd name="T106" fmla="*/ 943 w 1442"/>
                <a:gd name="T107" fmla="*/ 521 h 1652"/>
                <a:gd name="T108" fmla="*/ 782 w 1442"/>
                <a:gd name="T109" fmla="*/ 244 h 1652"/>
                <a:gd name="T110" fmla="*/ 621 w 1442"/>
                <a:gd name="T111" fmla="*/ 27 h 1652"/>
                <a:gd name="T112" fmla="*/ 460 w 1442"/>
                <a:gd name="T113" fmla="*/ 1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2" h="1652">
                  <a:moveTo>
                    <a:pt x="1056" y="1221"/>
                  </a:moveTo>
                  <a:cubicBezTo>
                    <a:pt x="1054" y="1221"/>
                    <a:pt x="1051" y="1221"/>
                    <a:pt x="1049" y="1220"/>
                  </a:cubicBezTo>
                  <a:cubicBezTo>
                    <a:pt x="1048" y="1220"/>
                    <a:pt x="1046" y="1219"/>
                    <a:pt x="1045" y="1218"/>
                  </a:cubicBezTo>
                  <a:cubicBezTo>
                    <a:pt x="1038" y="1213"/>
                    <a:pt x="1031" y="1206"/>
                    <a:pt x="1024" y="1201"/>
                  </a:cubicBezTo>
                  <a:cubicBezTo>
                    <a:pt x="1017" y="1195"/>
                    <a:pt x="1010" y="1188"/>
                    <a:pt x="1002" y="1184"/>
                  </a:cubicBezTo>
                  <a:cubicBezTo>
                    <a:pt x="978" y="1174"/>
                    <a:pt x="959" y="1156"/>
                    <a:pt x="942" y="1137"/>
                  </a:cubicBezTo>
                  <a:cubicBezTo>
                    <a:pt x="929" y="1124"/>
                    <a:pt x="921" y="1107"/>
                    <a:pt x="910" y="1093"/>
                  </a:cubicBezTo>
                  <a:cubicBezTo>
                    <a:pt x="897" y="1074"/>
                    <a:pt x="885" y="1055"/>
                    <a:pt x="870" y="1039"/>
                  </a:cubicBezTo>
                  <a:cubicBezTo>
                    <a:pt x="853" y="1020"/>
                    <a:pt x="839" y="999"/>
                    <a:pt x="827" y="978"/>
                  </a:cubicBezTo>
                  <a:cubicBezTo>
                    <a:pt x="814" y="955"/>
                    <a:pt x="802" y="933"/>
                    <a:pt x="789" y="911"/>
                  </a:cubicBezTo>
                  <a:cubicBezTo>
                    <a:pt x="784" y="903"/>
                    <a:pt x="783" y="894"/>
                    <a:pt x="780" y="886"/>
                  </a:cubicBezTo>
                  <a:cubicBezTo>
                    <a:pt x="776" y="877"/>
                    <a:pt x="772" y="870"/>
                    <a:pt x="769" y="861"/>
                  </a:cubicBezTo>
                  <a:cubicBezTo>
                    <a:pt x="768" y="858"/>
                    <a:pt x="767" y="855"/>
                    <a:pt x="766" y="851"/>
                  </a:cubicBezTo>
                  <a:cubicBezTo>
                    <a:pt x="770" y="849"/>
                    <a:pt x="774" y="848"/>
                    <a:pt x="777" y="847"/>
                  </a:cubicBezTo>
                  <a:cubicBezTo>
                    <a:pt x="789" y="845"/>
                    <a:pt x="801" y="843"/>
                    <a:pt x="812" y="837"/>
                  </a:cubicBezTo>
                  <a:cubicBezTo>
                    <a:pt x="821" y="832"/>
                    <a:pt x="832" y="832"/>
                    <a:pt x="842" y="830"/>
                  </a:cubicBezTo>
                  <a:cubicBezTo>
                    <a:pt x="864" y="825"/>
                    <a:pt x="886" y="820"/>
                    <a:pt x="908" y="814"/>
                  </a:cubicBezTo>
                  <a:cubicBezTo>
                    <a:pt x="940" y="805"/>
                    <a:pt x="970" y="794"/>
                    <a:pt x="1001" y="783"/>
                  </a:cubicBezTo>
                  <a:cubicBezTo>
                    <a:pt x="1012" y="780"/>
                    <a:pt x="1021" y="775"/>
                    <a:pt x="1033" y="770"/>
                  </a:cubicBezTo>
                  <a:cubicBezTo>
                    <a:pt x="1036" y="790"/>
                    <a:pt x="1046" y="806"/>
                    <a:pt x="1056" y="823"/>
                  </a:cubicBezTo>
                  <a:cubicBezTo>
                    <a:pt x="1057" y="825"/>
                    <a:pt x="1058" y="827"/>
                    <a:pt x="1060" y="829"/>
                  </a:cubicBezTo>
                  <a:cubicBezTo>
                    <a:pt x="1078" y="844"/>
                    <a:pt x="1097" y="859"/>
                    <a:pt x="1116" y="874"/>
                  </a:cubicBezTo>
                  <a:cubicBezTo>
                    <a:pt x="1120" y="877"/>
                    <a:pt x="1124" y="879"/>
                    <a:pt x="1128" y="882"/>
                  </a:cubicBezTo>
                  <a:cubicBezTo>
                    <a:pt x="1153" y="897"/>
                    <a:pt x="1178" y="911"/>
                    <a:pt x="1202" y="927"/>
                  </a:cubicBezTo>
                  <a:cubicBezTo>
                    <a:pt x="1211" y="934"/>
                    <a:pt x="1219" y="943"/>
                    <a:pt x="1228" y="951"/>
                  </a:cubicBezTo>
                  <a:cubicBezTo>
                    <a:pt x="1234" y="957"/>
                    <a:pt x="1240" y="963"/>
                    <a:pt x="1246" y="969"/>
                  </a:cubicBezTo>
                  <a:cubicBezTo>
                    <a:pt x="1264" y="989"/>
                    <a:pt x="1282" y="1008"/>
                    <a:pt x="1298" y="1029"/>
                  </a:cubicBezTo>
                  <a:cubicBezTo>
                    <a:pt x="1304" y="1037"/>
                    <a:pt x="1308" y="1047"/>
                    <a:pt x="1310" y="1057"/>
                  </a:cubicBezTo>
                  <a:cubicBezTo>
                    <a:pt x="1315" y="1075"/>
                    <a:pt x="1320" y="1093"/>
                    <a:pt x="1327" y="1110"/>
                  </a:cubicBezTo>
                  <a:cubicBezTo>
                    <a:pt x="1338" y="1135"/>
                    <a:pt x="1341" y="1162"/>
                    <a:pt x="1345" y="1189"/>
                  </a:cubicBezTo>
                  <a:cubicBezTo>
                    <a:pt x="1346" y="1197"/>
                    <a:pt x="1348" y="1205"/>
                    <a:pt x="1350" y="1213"/>
                  </a:cubicBezTo>
                  <a:cubicBezTo>
                    <a:pt x="1356" y="1228"/>
                    <a:pt x="1358" y="1244"/>
                    <a:pt x="1359" y="1261"/>
                  </a:cubicBezTo>
                  <a:cubicBezTo>
                    <a:pt x="1359" y="1269"/>
                    <a:pt x="1361" y="1278"/>
                    <a:pt x="1362" y="1286"/>
                  </a:cubicBezTo>
                  <a:cubicBezTo>
                    <a:pt x="1366" y="1319"/>
                    <a:pt x="1365" y="1352"/>
                    <a:pt x="1361" y="1385"/>
                  </a:cubicBezTo>
                  <a:cubicBezTo>
                    <a:pt x="1356" y="1425"/>
                    <a:pt x="1349" y="1464"/>
                    <a:pt x="1342" y="1503"/>
                  </a:cubicBezTo>
                  <a:cubicBezTo>
                    <a:pt x="1338" y="1528"/>
                    <a:pt x="1333" y="1552"/>
                    <a:pt x="1325" y="1575"/>
                  </a:cubicBezTo>
                  <a:cubicBezTo>
                    <a:pt x="1320" y="1591"/>
                    <a:pt x="1310" y="1606"/>
                    <a:pt x="1300" y="1621"/>
                  </a:cubicBezTo>
                  <a:cubicBezTo>
                    <a:pt x="1302" y="1596"/>
                    <a:pt x="1317" y="1575"/>
                    <a:pt x="1320" y="1549"/>
                  </a:cubicBezTo>
                  <a:cubicBezTo>
                    <a:pt x="1307" y="1550"/>
                    <a:pt x="1307" y="1562"/>
                    <a:pt x="1303" y="1568"/>
                  </a:cubicBezTo>
                  <a:cubicBezTo>
                    <a:pt x="1298" y="1575"/>
                    <a:pt x="1296" y="1584"/>
                    <a:pt x="1292" y="1591"/>
                  </a:cubicBezTo>
                  <a:cubicBezTo>
                    <a:pt x="1291" y="1591"/>
                    <a:pt x="1290" y="1591"/>
                    <a:pt x="1289" y="1590"/>
                  </a:cubicBezTo>
                  <a:cubicBezTo>
                    <a:pt x="1293" y="1570"/>
                    <a:pt x="1297" y="1550"/>
                    <a:pt x="1300" y="1530"/>
                  </a:cubicBezTo>
                  <a:cubicBezTo>
                    <a:pt x="1301" y="1520"/>
                    <a:pt x="1301" y="1510"/>
                    <a:pt x="1301" y="1500"/>
                  </a:cubicBezTo>
                  <a:cubicBezTo>
                    <a:pt x="1301" y="1497"/>
                    <a:pt x="1299" y="1495"/>
                    <a:pt x="1296" y="1489"/>
                  </a:cubicBezTo>
                  <a:cubicBezTo>
                    <a:pt x="1286" y="1519"/>
                    <a:pt x="1283" y="1547"/>
                    <a:pt x="1275" y="1576"/>
                  </a:cubicBezTo>
                  <a:cubicBezTo>
                    <a:pt x="1273" y="1572"/>
                    <a:pt x="1270" y="1570"/>
                    <a:pt x="1270" y="1567"/>
                  </a:cubicBezTo>
                  <a:cubicBezTo>
                    <a:pt x="1266" y="1545"/>
                    <a:pt x="1262" y="1523"/>
                    <a:pt x="1259" y="1501"/>
                  </a:cubicBezTo>
                  <a:cubicBezTo>
                    <a:pt x="1256" y="1486"/>
                    <a:pt x="1255" y="1471"/>
                    <a:pt x="1253" y="1456"/>
                  </a:cubicBezTo>
                  <a:cubicBezTo>
                    <a:pt x="1253" y="1454"/>
                    <a:pt x="1252" y="1452"/>
                    <a:pt x="1251" y="1449"/>
                  </a:cubicBezTo>
                  <a:cubicBezTo>
                    <a:pt x="1249" y="1449"/>
                    <a:pt x="1248" y="1450"/>
                    <a:pt x="1247" y="1450"/>
                  </a:cubicBezTo>
                  <a:cubicBezTo>
                    <a:pt x="1242" y="1478"/>
                    <a:pt x="1247" y="1506"/>
                    <a:pt x="1249" y="1534"/>
                  </a:cubicBezTo>
                  <a:cubicBezTo>
                    <a:pt x="1247" y="1534"/>
                    <a:pt x="1246" y="1534"/>
                    <a:pt x="1245" y="1534"/>
                  </a:cubicBezTo>
                  <a:cubicBezTo>
                    <a:pt x="1244" y="1534"/>
                    <a:pt x="1243" y="1534"/>
                    <a:pt x="1242" y="1534"/>
                  </a:cubicBezTo>
                  <a:cubicBezTo>
                    <a:pt x="1236" y="1532"/>
                    <a:pt x="1233" y="1526"/>
                    <a:pt x="1230" y="1521"/>
                  </a:cubicBezTo>
                  <a:cubicBezTo>
                    <a:pt x="1218" y="1499"/>
                    <a:pt x="1212" y="1475"/>
                    <a:pt x="1210" y="1450"/>
                  </a:cubicBezTo>
                  <a:cubicBezTo>
                    <a:pt x="1210" y="1444"/>
                    <a:pt x="1209" y="1439"/>
                    <a:pt x="1206" y="1433"/>
                  </a:cubicBezTo>
                  <a:cubicBezTo>
                    <a:pt x="1197" y="1449"/>
                    <a:pt x="1201" y="1465"/>
                    <a:pt x="1201" y="1485"/>
                  </a:cubicBezTo>
                  <a:cubicBezTo>
                    <a:pt x="1190" y="1468"/>
                    <a:pt x="1184" y="1453"/>
                    <a:pt x="1181" y="1436"/>
                  </a:cubicBezTo>
                  <a:cubicBezTo>
                    <a:pt x="1177" y="1420"/>
                    <a:pt x="1175" y="1403"/>
                    <a:pt x="1172" y="1387"/>
                  </a:cubicBezTo>
                  <a:cubicBezTo>
                    <a:pt x="1171" y="1383"/>
                    <a:pt x="1169" y="1379"/>
                    <a:pt x="1166" y="1376"/>
                  </a:cubicBezTo>
                  <a:cubicBezTo>
                    <a:pt x="1159" y="1392"/>
                    <a:pt x="1166" y="1409"/>
                    <a:pt x="1164" y="1429"/>
                  </a:cubicBezTo>
                  <a:cubicBezTo>
                    <a:pt x="1160" y="1423"/>
                    <a:pt x="1157" y="1420"/>
                    <a:pt x="1156" y="1417"/>
                  </a:cubicBezTo>
                  <a:cubicBezTo>
                    <a:pt x="1147" y="1399"/>
                    <a:pt x="1139" y="1382"/>
                    <a:pt x="1136" y="1362"/>
                  </a:cubicBezTo>
                  <a:cubicBezTo>
                    <a:pt x="1133" y="1344"/>
                    <a:pt x="1131" y="1326"/>
                    <a:pt x="1128" y="1308"/>
                  </a:cubicBezTo>
                  <a:cubicBezTo>
                    <a:pt x="1127" y="1300"/>
                    <a:pt x="1126" y="1292"/>
                    <a:pt x="1118" y="1286"/>
                  </a:cubicBezTo>
                  <a:cubicBezTo>
                    <a:pt x="1118" y="1304"/>
                    <a:pt x="1119" y="1322"/>
                    <a:pt x="1119" y="1339"/>
                  </a:cubicBezTo>
                  <a:cubicBezTo>
                    <a:pt x="1116" y="1340"/>
                    <a:pt x="1114" y="1340"/>
                    <a:pt x="1111" y="1340"/>
                  </a:cubicBezTo>
                  <a:cubicBezTo>
                    <a:pt x="1110" y="1340"/>
                    <a:pt x="1108" y="1340"/>
                    <a:pt x="1107" y="1340"/>
                  </a:cubicBezTo>
                  <a:cubicBezTo>
                    <a:pt x="1101" y="1338"/>
                    <a:pt x="1097" y="1334"/>
                    <a:pt x="1092" y="1327"/>
                  </a:cubicBezTo>
                  <a:cubicBezTo>
                    <a:pt x="1082" y="1312"/>
                    <a:pt x="1076" y="1294"/>
                    <a:pt x="1074" y="1275"/>
                  </a:cubicBezTo>
                  <a:cubicBezTo>
                    <a:pt x="1072" y="1251"/>
                    <a:pt x="1072" y="1226"/>
                    <a:pt x="1070" y="1202"/>
                  </a:cubicBezTo>
                  <a:cubicBezTo>
                    <a:pt x="1070" y="1197"/>
                    <a:pt x="1069" y="1192"/>
                    <a:pt x="1069" y="1184"/>
                  </a:cubicBezTo>
                  <a:cubicBezTo>
                    <a:pt x="1056" y="1196"/>
                    <a:pt x="1061" y="1209"/>
                    <a:pt x="1056" y="1221"/>
                  </a:cubicBezTo>
                  <a:moveTo>
                    <a:pt x="1153" y="664"/>
                  </a:moveTo>
                  <a:cubicBezTo>
                    <a:pt x="1151" y="664"/>
                    <a:pt x="1150" y="664"/>
                    <a:pt x="1149" y="664"/>
                  </a:cubicBezTo>
                  <a:cubicBezTo>
                    <a:pt x="1145" y="663"/>
                    <a:pt x="1142" y="660"/>
                    <a:pt x="1141" y="654"/>
                  </a:cubicBezTo>
                  <a:cubicBezTo>
                    <a:pt x="1140" y="649"/>
                    <a:pt x="1139" y="644"/>
                    <a:pt x="1139" y="639"/>
                  </a:cubicBezTo>
                  <a:cubicBezTo>
                    <a:pt x="1140" y="624"/>
                    <a:pt x="1148" y="616"/>
                    <a:pt x="1162" y="616"/>
                  </a:cubicBezTo>
                  <a:cubicBezTo>
                    <a:pt x="1163" y="616"/>
                    <a:pt x="1165" y="616"/>
                    <a:pt x="1166" y="616"/>
                  </a:cubicBezTo>
                  <a:cubicBezTo>
                    <a:pt x="1219" y="622"/>
                    <a:pt x="1271" y="627"/>
                    <a:pt x="1323" y="633"/>
                  </a:cubicBezTo>
                  <a:cubicBezTo>
                    <a:pt x="1341" y="635"/>
                    <a:pt x="1359" y="639"/>
                    <a:pt x="1377" y="642"/>
                  </a:cubicBezTo>
                  <a:cubicBezTo>
                    <a:pt x="1377" y="643"/>
                    <a:pt x="1377" y="644"/>
                    <a:pt x="1377" y="646"/>
                  </a:cubicBezTo>
                  <a:cubicBezTo>
                    <a:pt x="1374" y="647"/>
                    <a:pt x="1370" y="648"/>
                    <a:pt x="1367" y="648"/>
                  </a:cubicBezTo>
                  <a:cubicBezTo>
                    <a:pt x="1343" y="652"/>
                    <a:pt x="1320" y="655"/>
                    <a:pt x="1296" y="659"/>
                  </a:cubicBezTo>
                  <a:cubicBezTo>
                    <a:pt x="1294" y="659"/>
                    <a:pt x="1291" y="659"/>
                    <a:pt x="1289" y="659"/>
                  </a:cubicBezTo>
                  <a:cubicBezTo>
                    <a:pt x="1288" y="659"/>
                    <a:pt x="1288" y="659"/>
                    <a:pt x="1287" y="659"/>
                  </a:cubicBezTo>
                  <a:cubicBezTo>
                    <a:pt x="1285" y="659"/>
                    <a:pt x="1283" y="657"/>
                    <a:pt x="1281" y="655"/>
                  </a:cubicBezTo>
                  <a:cubicBezTo>
                    <a:pt x="1281" y="654"/>
                    <a:pt x="1279" y="654"/>
                    <a:pt x="1278" y="653"/>
                  </a:cubicBezTo>
                  <a:cubicBezTo>
                    <a:pt x="1277" y="653"/>
                    <a:pt x="1276" y="653"/>
                    <a:pt x="1275" y="653"/>
                  </a:cubicBezTo>
                  <a:cubicBezTo>
                    <a:pt x="1274" y="653"/>
                    <a:pt x="1273" y="653"/>
                    <a:pt x="1272" y="653"/>
                  </a:cubicBezTo>
                  <a:cubicBezTo>
                    <a:pt x="1240" y="664"/>
                    <a:pt x="1207" y="662"/>
                    <a:pt x="1175" y="664"/>
                  </a:cubicBezTo>
                  <a:cubicBezTo>
                    <a:pt x="1168" y="664"/>
                    <a:pt x="1160" y="664"/>
                    <a:pt x="1153" y="664"/>
                  </a:cubicBezTo>
                  <a:cubicBezTo>
                    <a:pt x="1153" y="664"/>
                    <a:pt x="1153" y="664"/>
                    <a:pt x="1153" y="664"/>
                  </a:cubicBezTo>
                  <a:moveTo>
                    <a:pt x="523" y="97"/>
                  </a:moveTo>
                  <a:cubicBezTo>
                    <a:pt x="527" y="97"/>
                    <a:pt x="530" y="97"/>
                    <a:pt x="533" y="95"/>
                  </a:cubicBezTo>
                  <a:cubicBezTo>
                    <a:pt x="539" y="92"/>
                    <a:pt x="541" y="86"/>
                    <a:pt x="539" y="81"/>
                  </a:cubicBezTo>
                  <a:cubicBezTo>
                    <a:pt x="537" y="76"/>
                    <a:pt x="532" y="71"/>
                    <a:pt x="527" y="69"/>
                  </a:cubicBezTo>
                  <a:cubicBezTo>
                    <a:pt x="509" y="62"/>
                    <a:pt x="493" y="54"/>
                    <a:pt x="477" y="42"/>
                  </a:cubicBezTo>
                  <a:cubicBezTo>
                    <a:pt x="467" y="34"/>
                    <a:pt x="454" y="30"/>
                    <a:pt x="443" y="24"/>
                  </a:cubicBezTo>
                  <a:cubicBezTo>
                    <a:pt x="440" y="23"/>
                    <a:pt x="438" y="21"/>
                    <a:pt x="433" y="19"/>
                  </a:cubicBezTo>
                  <a:cubicBezTo>
                    <a:pt x="438" y="18"/>
                    <a:pt x="440" y="17"/>
                    <a:pt x="443" y="17"/>
                  </a:cubicBezTo>
                  <a:cubicBezTo>
                    <a:pt x="443" y="17"/>
                    <a:pt x="443" y="17"/>
                    <a:pt x="444" y="17"/>
                  </a:cubicBezTo>
                  <a:cubicBezTo>
                    <a:pt x="465" y="19"/>
                    <a:pt x="486" y="21"/>
                    <a:pt x="507" y="24"/>
                  </a:cubicBezTo>
                  <a:cubicBezTo>
                    <a:pt x="514" y="25"/>
                    <a:pt x="521" y="26"/>
                    <a:pt x="528" y="28"/>
                  </a:cubicBezTo>
                  <a:cubicBezTo>
                    <a:pt x="531" y="29"/>
                    <a:pt x="534" y="30"/>
                    <a:pt x="537" y="31"/>
                  </a:cubicBezTo>
                  <a:cubicBezTo>
                    <a:pt x="550" y="34"/>
                    <a:pt x="563" y="38"/>
                    <a:pt x="576" y="42"/>
                  </a:cubicBezTo>
                  <a:cubicBezTo>
                    <a:pt x="579" y="42"/>
                    <a:pt x="582" y="43"/>
                    <a:pt x="584" y="44"/>
                  </a:cubicBezTo>
                  <a:cubicBezTo>
                    <a:pt x="604" y="48"/>
                    <a:pt x="625" y="52"/>
                    <a:pt x="645" y="56"/>
                  </a:cubicBezTo>
                  <a:cubicBezTo>
                    <a:pt x="648" y="57"/>
                    <a:pt x="651" y="58"/>
                    <a:pt x="653" y="58"/>
                  </a:cubicBezTo>
                  <a:cubicBezTo>
                    <a:pt x="664" y="61"/>
                    <a:pt x="675" y="65"/>
                    <a:pt x="686" y="69"/>
                  </a:cubicBezTo>
                  <a:cubicBezTo>
                    <a:pt x="697" y="73"/>
                    <a:pt x="706" y="80"/>
                    <a:pt x="715" y="90"/>
                  </a:cubicBezTo>
                  <a:cubicBezTo>
                    <a:pt x="726" y="103"/>
                    <a:pt x="736" y="117"/>
                    <a:pt x="744" y="132"/>
                  </a:cubicBezTo>
                  <a:cubicBezTo>
                    <a:pt x="750" y="143"/>
                    <a:pt x="752" y="156"/>
                    <a:pt x="754" y="169"/>
                  </a:cubicBezTo>
                  <a:cubicBezTo>
                    <a:pt x="757" y="187"/>
                    <a:pt x="757" y="206"/>
                    <a:pt x="760" y="223"/>
                  </a:cubicBezTo>
                  <a:cubicBezTo>
                    <a:pt x="764" y="242"/>
                    <a:pt x="761" y="260"/>
                    <a:pt x="761" y="278"/>
                  </a:cubicBezTo>
                  <a:cubicBezTo>
                    <a:pt x="761" y="296"/>
                    <a:pt x="764" y="313"/>
                    <a:pt x="767" y="330"/>
                  </a:cubicBezTo>
                  <a:cubicBezTo>
                    <a:pt x="770" y="348"/>
                    <a:pt x="771" y="365"/>
                    <a:pt x="777" y="382"/>
                  </a:cubicBezTo>
                  <a:cubicBezTo>
                    <a:pt x="787" y="412"/>
                    <a:pt x="797" y="442"/>
                    <a:pt x="821" y="464"/>
                  </a:cubicBezTo>
                  <a:cubicBezTo>
                    <a:pt x="836" y="478"/>
                    <a:pt x="849" y="496"/>
                    <a:pt x="866" y="509"/>
                  </a:cubicBezTo>
                  <a:cubicBezTo>
                    <a:pt x="885" y="525"/>
                    <a:pt x="907" y="536"/>
                    <a:pt x="931" y="543"/>
                  </a:cubicBezTo>
                  <a:cubicBezTo>
                    <a:pt x="939" y="545"/>
                    <a:pt x="947" y="546"/>
                    <a:pt x="955" y="547"/>
                  </a:cubicBezTo>
                  <a:cubicBezTo>
                    <a:pt x="958" y="547"/>
                    <a:pt x="961" y="548"/>
                    <a:pt x="964" y="548"/>
                  </a:cubicBezTo>
                  <a:cubicBezTo>
                    <a:pt x="965" y="548"/>
                    <a:pt x="967" y="548"/>
                    <a:pt x="968" y="547"/>
                  </a:cubicBezTo>
                  <a:cubicBezTo>
                    <a:pt x="972" y="547"/>
                    <a:pt x="978" y="547"/>
                    <a:pt x="984" y="547"/>
                  </a:cubicBezTo>
                  <a:cubicBezTo>
                    <a:pt x="1010" y="547"/>
                    <a:pt x="1046" y="550"/>
                    <a:pt x="1068" y="556"/>
                  </a:cubicBezTo>
                  <a:cubicBezTo>
                    <a:pt x="1072" y="557"/>
                    <a:pt x="1074" y="558"/>
                    <a:pt x="1077" y="559"/>
                  </a:cubicBezTo>
                  <a:cubicBezTo>
                    <a:pt x="1094" y="565"/>
                    <a:pt x="1111" y="573"/>
                    <a:pt x="1127" y="582"/>
                  </a:cubicBezTo>
                  <a:cubicBezTo>
                    <a:pt x="1133" y="585"/>
                    <a:pt x="1137" y="591"/>
                    <a:pt x="1143" y="597"/>
                  </a:cubicBezTo>
                  <a:cubicBezTo>
                    <a:pt x="1126" y="617"/>
                    <a:pt x="1120" y="638"/>
                    <a:pt x="1127" y="663"/>
                  </a:cubicBezTo>
                  <a:cubicBezTo>
                    <a:pt x="1122" y="664"/>
                    <a:pt x="1117" y="665"/>
                    <a:pt x="1111" y="666"/>
                  </a:cubicBezTo>
                  <a:cubicBezTo>
                    <a:pt x="1112" y="674"/>
                    <a:pt x="1115" y="677"/>
                    <a:pt x="1119" y="678"/>
                  </a:cubicBezTo>
                  <a:cubicBezTo>
                    <a:pt x="1121" y="678"/>
                    <a:pt x="1122" y="678"/>
                    <a:pt x="1124" y="678"/>
                  </a:cubicBezTo>
                  <a:cubicBezTo>
                    <a:pt x="1133" y="679"/>
                    <a:pt x="1143" y="679"/>
                    <a:pt x="1152" y="679"/>
                  </a:cubicBezTo>
                  <a:cubicBezTo>
                    <a:pt x="1158" y="679"/>
                    <a:pt x="1164" y="679"/>
                    <a:pt x="1172" y="680"/>
                  </a:cubicBezTo>
                  <a:cubicBezTo>
                    <a:pt x="1168" y="684"/>
                    <a:pt x="1165" y="686"/>
                    <a:pt x="1163" y="688"/>
                  </a:cubicBezTo>
                  <a:cubicBezTo>
                    <a:pt x="1142" y="699"/>
                    <a:pt x="1123" y="714"/>
                    <a:pt x="1100" y="721"/>
                  </a:cubicBezTo>
                  <a:cubicBezTo>
                    <a:pt x="1091" y="724"/>
                    <a:pt x="1082" y="730"/>
                    <a:pt x="1072" y="734"/>
                  </a:cubicBezTo>
                  <a:cubicBezTo>
                    <a:pt x="1067" y="737"/>
                    <a:pt x="1061" y="740"/>
                    <a:pt x="1055" y="740"/>
                  </a:cubicBezTo>
                  <a:cubicBezTo>
                    <a:pt x="1054" y="740"/>
                    <a:pt x="1052" y="740"/>
                    <a:pt x="1051" y="739"/>
                  </a:cubicBezTo>
                  <a:cubicBezTo>
                    <a:pt x="1050" y="739"/>
                    <a:pt x="1049" y="739"/>
                    <a:pt x="1049" y="739"/>
                  </a:cubicBezTo>
                  <a:cubicBezTo>
                    <a:pt x="1049" y="739"/>
                    <a:pt x="1048" y="739"/>
                    <a:pt x="1048" y="739"/>
                  </a:cubicBezTo>
                  <a:cubicBezTo>
                    <a:pt x="1048" y="738"/>
                    <a:pt x="1047" y="738"/>
                    <a:pt x="1047" y="738"/>
                  </a:cubicBezTo>
                  <a:cubicBezTo>
                    <a:pt x="1044" y="738"/>
                    <a:pt x="1040" y="740"/>
                    <a:pt x="1039" y="742"/>
                  </a:cubicBezTo>
                  <a:cubicBezTo>
                    <a:pt x="1032" y="753"/>
                    <a:pt x="1020" y="756"/>
                    <a:pt x="1010" y="759"/>
                  </a:cubicBezTo>
                  <a:cubicBezTo>
                    <a:pt x="981" y="770"/>
                    <a:pt x="951" y="780"/>
                    <a:pt x="921" y="789"/>
                  </a:cubicBezTo>
                  <a:cubicBezTo>
                    <a:pt x="897" y="796"/>
                    <a:pt x="873" y="800"/>
                    <a:pt x="849" y="806"/>
                  </a:cubicBezTo>
                  <a:cubicBezTo>
                    <a:pt x="824" y="811"/>
                    <a:pt x="799" y="817"/>
                    <a:pt x="774" y="823"/>
                  </a:cubicBezTo>
                  <a:cubicBezTo>
                    <a:pt x="769" y="824"/>
                    <a:pt x="764" y="826"/>
                    <a:pt x="760" y="826"/>
                  </a:cubicBezTo>
                  <a:cubicBezTo>
                    <a:pt x="741" y="828"/>
                    <a:pt x="723" y="829"/>
                    <a:pt x="705" y="832"/>
                  </a:cubicBezTo>
                  <a:cubicBezTo>
                    <a:pt x="682" y="837"/>
                    <a:pt x="659" y="836"/>
                    <a:pt x="637" y="839"/>
                  </a:cubicBezTo>
                  <a:cubicBezTo>
                    <a:pt x="614" y="842"/>
                    <a:pt x="591" y="845"/>
                    <a:pt x="568" y="845"/>
                  </a:cubicBezTo>
                  <a:cubicBezTo>
                    <a:pt x="560" y="845"/>
                    <a:pt x="552" y="845"/>
                    <a:pt x="543" y="844"/>
                  </a:cubicBezTo>
                  <a:cubicBezTo>
                    <a:pt x="522" y="841"/>
                    <a:pt x="501" y="842"/>
                    <a:pt x="480" y="841"/>
                  </a:cubicBezTo>
                  <a:cubicBezTo>
                    <a:pt x="464" y="841"/>
                    <a:pt x="448" y="841"/>
                    <a:pt x="432" y="841"/>
                  </a:cubicBezTo>
                  <a:cubicBezTo>
                    <a:pt x="430" y="841"/>
                    <a:pt x="428" y="840"/>
                    <a:pt x="426" y="840"/>
                  </a:cubicBezTo>
                  <a:cubicBezTo>
                    <a:pt x="423" y="839"/>
                    <a:pt x="420" y="837"/>
                    <a:pt x="417" y="832"/>
                  </a:cubicBezTo>
                  <a:cubicBezTo>
                    <a:pt x="413" y="824"/>
                    <a:pt x="409" y="820"/>
                    <a:pt x="404" y="819"/>
                  </a:cubicBezTo>
                  <a:cubicBezTo>
                    <a:pt x="403" y="819"/>
                    <a:pt x="401" y="818"/>
                    <a:pt x="400" y="818"/>
                  </a:cubicBezTo>
                  <a:cubicBezTo>
                    <a:pt x="396" y="818"/>
                    <a:pt x="392" y="820"/>
                    <a:pt x="386" y="822"/>
                  </a:cubicBezTo>
                  <a:cubicBezTo>
                    <a:pt x="377" y="825"/>
                    <a:pt x="368" y="827"/>
                    <a:pt x="360" y="830"/>
                  </a:cubicBezTo>
                  <a:cubicBezTo>
                    <a:pt x="355" y="814"/>
                    <a:pt x="342" y="812"/>
                    <a:pt x="331" y="808"/>
                  </a:cubicBezTo>
                  <a:cubicBezTo>
                    <a:pt x="330" y="807"/>
                    <a:pt x="328" y="807"/>
                    <a:pt x="327" y="807"/>
                  </a:cubicBezTo>
                  <a:cubicBezTo>
                    <a:pt x="318" y="804"/>
                    <a:pt x="308" y="804"/>
                    <a:pt x="298" y="802"/>
                  </a:cubicBezTo>
                  <a:cubicBezTo>
                    <a:pt x="297" y="802"/>
                    <a:pt x="295" y="801"/>
                    <a:pt x="293" y="801"/>
                  </a:cubicBezTo>
                  <a:cubicBezTo>
                    <a:pt x="285" y="799"/>
                    <a:pt x="278" y="796"/>
                    <a:pt x="270" y="794"/>
                  </a:cubicBezTo>
                  <a:cubicBezTo>
                    <a:pt x="259" y="790"/>
                    <a:pt x="249" y="787"/>
                    <a:pt x="238" y="784"/>
                  </a:cubicBezTo>
                  <a:cubicBezTo>
                    <a:pt x="238" y="784"/>
                    <a:pt x="237" y="784"/>
                    <a:pt x="236" y="784"/>
                  </a:cubicBezTo>
                  <a:cubicBezTo>
                    <a:pt x="236" y="783"/>
                    <a:pt x="235" y="783"/>
                    <a:pt x="234" y="783"/>
                  </a:cubicBezTo>
                  <a:cubicBezTo>
                    <a:pt x="233" y="783"/>
                    <a:pt x="232" y="783"/>
                    <a:pt x="232" y="782"/>
                  </a:cubicBezTo>
                  <a:cubicBezTo>
                    <a:pt x="225" y="781"/>
                    <a:pt x="218" y="778"/>
                    <a:pt x="212" y="773"/>
                  </a:cubicBezTo>
                  <a:cubicBezTo>
                    <a:pt x="210" y="771"/>
                    <a:pt x="208" y="769"/>
                    <a:pt x="206" y="769"/>
                  </a:cubicBezTo>
                  <a:cubicBezTo>
                    <a:pt x="205" y="769"/>
                    <a:pt x="204" y="769"/>
                    <a:pt x="203" y="769"/>
                  </a:cubicBezTo>
                  <a:cubicBezTo>
                    <a:pt x="199" y="769"/>
                    <a:pt x="195" y="770"/>
                    <a:pt x="193" y="774"/>
                  </a:cubicBezTo>
                  <a:cubicBezTo>
                    <a:pt x="189" y="781"/>
                    <a:pt x="191" y="793"/>
                    <a:pt x="199" y="796"/>
                  </a:cubicBezTo>
                  <a:cubicBezTo>
                    <a:pt x="209" y="799"/>
                    <a:pt x="219" y="802"/>
                    <a:pt x="230" y="805"/>
                  </a:cubicBezTo>
                  <a:cubicBezTo>
                    <a:pt x="233" y="806"/>
                    <a:pt x="236" y="807"/>
                    <a:pt x="239" y="807"/>
                  </a:cubicBezTo>
                  <a:cubicBezTo>
                    <a:pt x="239" y="807"/>
                    <a:pt x="240" y="808"/>
                    <a:pt x="240" y="808"/>
                  </a:cubicBezTo>
                  <a:cubicBezTo>
                    <a:pt x="247" y="810"/>
                    <a:pt x="254" y="812"/>
                    <a:pt x="260" y="818"/>
                  </a:cubicBezTo>
                  <a:cubicBezTo>
                    <a:pt x="269" y="824"/>
                    <a:pt x="280" y="828"/>
                    <a:pt x="290" y="832"/>
                  </a:cubicBezTo>
                  <a:cubicBezTo>
                    <a:pt x="295" y="834"/>
                    <a:pt x="299" y="836"/>
                    <a:pt x="307" y="838"/>
                  </a:cubicBezTo>
                  <a:cubicBezTo>
                    <a:pt x="302" y="841"/>
                    <a:pt x="300" y="842"/>
                    <a:pt x="298" y="843"/>
                  </a:cubicBezTo>
                  <a:cubicBezTo>
                    <a:pt x="296" y="844"/>
                    <a:pt x="294" y="844"/>
                    <a:pt x="292" y="844"/>
                  </a:cubicBezTo>
                  <a:cubicBezTo>
                    <a:pt x="271" y="848"/>
                    <a:pt x="249" y="853"/>
                    <a:pt x="230" y="864"/>
                  </a:cubicBezTo>
                  <a:cubicBezTo>
                    <a:pt x="209" y="876"/>
                    <a:pt x="187" y="883"/>
                    <a:pt x="167" y="897"/>
                  </a:cubicBezTo>
                  <a:cubicBezTo>
                    <a:pt x="156" y="905"/>
                    <a:pt x="143" y="910"/>
                    <a:pt x="129" y="916"/>
                  </a:cubicBezTo>
                  <a:cubicBezTo>
                    <a:pt x="121" y="904"/>
                    <a:pt x="113" y="892"/>
                    <a:pt x="105" y="879"/>
                  </a:cubicBezTo>
                  <a:cubicBezTo>
                    <a:pt x="100" y="872"/>
                    <a:pt x="96" y="865"/>
                    <a:pt x="91" y="858"/>
                  </a:cubicBezTo>
                  <a:cubicBezTo>
                    <a:pt x="90" y="856"/>
                    <a:pt x="89" y="855"/>
                    <a:pt x="88" y="853"/>
                  </a:cubicBezTo>
                  <a:cubicBezTo>
                    <a:pt x="76" y="828"/>
                    <a:pt x="61" y="806"/>
                    <a:pt x="44" y="782"/>
                  </a:cubicBezTo>
                  <a:cubicBezTo>
                    <a:pt x="106" y="774"/>
                    <a:pt x="166" y="761"/>
                    <a:pt x="223" y="733"/>
                  </a:cubicBezTo>
                  <a:cubicBezTo>
                    <a:pt x="219" y="738"/>
                    <a:pt x="215" y="744"/>
                    <a:pt x="211" y="750"/>
                  </a:cubicBezTo>
                  <a:cubicBezTo>
                    <a:pt x="213" y="751"/>
                    <a:pt x="216" y="751"/>
                    <a:pt x="219" y="751"/>
                  </a:cubicBezTo>
                  <a:cubicBezTo>
                    <a:pt x="226" y="751"/>
                    <a:pt x="232" y="749"/>
                    <a:pt x="237" y="744"/>
                  </a:cubicBezTo>
                  <a:cubicBezTo>
                    <a:pt x="248" y="733"/>
                    <a:pt x="258" y="722"/>
                    <a:pt x="269" y="711"/>
                  </a:cubicBezTo>
                  <a:cubicBezTo>
                    <a:pt x="272" y="708"/>
                    <a:pt x="275" y="705"/>
                    <a:pt x="278" y="705"/>
                  </a:cubicBezTo>
                  <a:cubicBezTo>
                    <a:pt x="279" y="705"/>
                    <a:pt x="279" y="705"/>
                    <a:pt x="280" y="705"/>
                  </a:cubicBezTo>
                  <a:cubicBezTo>
                    <a:pt x="280" y="705"/>
                    <a:pt x="281" y="705"/>
                    <a:pt x="281" y="705"/>
                  </a:cubicBezTo>
                  <a:cubicBezTo>
                    <a:pt x="282" y="706"/>
                    <a:pt x="283" y="706"/>
                    <a:pt x="284" y="706"/>
                  </a:cubicBezTo>
                  <a:cubicBezTo>
                    <a:pt x="285" y="707"/>
                    <a:pt x="286" y="707"/>
                    <a:pt x="287" y="707"/>
                  </a:cubicBezTo>
                  <a:cubicBezTo>
                    <a:pt x="294" y="707"/>
                    <a:pt x="300" y="702"/>
                    <a:pt x="306" y="700"/>
                  </a:cubicBezTo>
                  <a:cubicBezTo>
                    <a:pt x="318" y="695"/>
                    <a:pt x="331" y="689"/>
                    <a:pt x="344" y="685"/>
                  </a:cubicBezTo>
                  <a:cubicBezTo>
                    <a:pt x="359" y="681"/>
                    <a:pt x="362" y="677"/>
                    <a:pt x="356" y="662"/>
                  </a:cubicBezTo>
                  <a:cubicBezTo>
                    <a:pt x="355" y="660"/>
                    <a:pt x="355" y="659"/>
                    <a:pt x="354" y="658"/>
                  </a:cubicBezTo>
                  <a:cubicBezTo>
                    <a:pt x="371" y="644"/>
                    <a:pt x="515" y="584"/>
                    <a:pt x="556" y="574"/>
                  </a:cubicBezTo>
                  <a:cubicBezTo>
                    <a:pt x="563" y="596"/>
                    <a:pt x="571" y="617"/>
                    <a:pt x="589" y="635"/>
                  </a:cubicBezTo>
                  <a:cubicBezTo>
                    <a:pt x="593" y="621"/>
                    <a:pt x="585" y="612"/>
                    <a:pt x="583" y="603"/>
                  </a:cubicBezTo>
                  <a:cubicBezTo>
                    <a:pt x="581" y="592"/>
                    <a:pt x="575" y="582"/>
                    <a:pt x="571" y="573"/>
                  </a:cubicBezTo>
                  <a:cubicBezTo>
                    <a:pt x="574" y="569"/>
                    <a:pt x="577" y="566"/>
                    <a:pt x="578" y="562"/>
                  </a:cubicBezTo>
                  <a:cubicBezTo>
                    <a:pt x="579" y="560"/>
                    <a:pt x="577" y="556"/>
                    <a:pt x="575" y="555"/>
                  </a:cubicBezTo>
                  <a:cubicBezTo>
                    <a:pt x="562" y="545"/>
                    <a:pt x="563" y="530"/>
                    <a:pt x="563" y="516"/>
                  </a:cubicBezTo>
                  <a:cubicBezTo>
                    <a:pt x="562" y="489"/>
                    <a:pt x="562" y="462"/>
                    <a:pt x="561" y="436"/>
                  </a:cubicBezTo>
                  <a:cubicBezTo>
                    <a:pt x="561" y="432"/>
                    <a:pt x="562" y="429"/>
                    <a:pt x="561" y="426"/>
                  </a:cubicBezTo>
                  <a:cubicBezTo>
                    <a:pt x="553" y="402"/>
                    <a:pt x="558" y="377"/>
                    <a:pt x="555" y="352"/>
                  </a:cubicBezTo>
                  <a:cubicBezTo>
                    <a:pt x="554" y="340"/>
                    <a:pt x="558" y="329"/>
                    <a:pt x="563" y="318"/>
                  </a:cubicBezTo>
                  <a:cubicBezTo>
                    <a:pt x="567" y="309"/>
                    <a:pt x="571" y="300"/>
                    <a:pt x="569" y="289"/>
                  </a:cubicBezTo>
                  <a:cubicBezTo>
                    <a:pt x="569" y="286"/>
                    <a:pt x="568" y="282"/>
                    <a:pt x="567" y="281"/>
                  </a:cubicBezTo>
                  <a:cubicBezTo>
                    <a:pt x="557" y="274"/>
                    <a:pt x="558" y="262"/>
                    <a:pt x="555" y="252"/>
                  </a:cubicBezTo>
                  <a:cubicBezTo>
                    <a:pt x="553" y="247"/>
                    <a:pt x="551" y="241"/>
                    <a:pt x="549" y="235"/>
                  </a:cubicBezTo>
                  <a:cubicBezTo>
                    <a:pt x="544" y="223"/>
                    <a:pt x="536" y="217"/>
                    <a:pt x="526" y="210"/>
                  </a:cubicBezTo>
                  <a:cubicBezTo>
                    <a:pt x="512" y="202"/>
                    <a:pt x="500" y="192"/>
                    <a:pt x="488" y="182"/>
                  </a:cubicBezTo>
                  <a:cubicBezTo>
                    <a:pt x="485" y="179"/>
                    <a:pt x="483" y="175"/>
                    <a:pt x="481" y="171"/>
                  </a:cubicBezTo>
                  <a:cubicBezTo>
                    <a:pt x="483" y="169"/>
                    <a:pt x="483" y="169"/>
                    <a:pt x="483" y="169"/>
                  </a:cubicBezTo>
                  <a:cubicBezTo>
                    <a:pt x="486" y="170"/>
                    <a:pt x="488" y="172"/>
                    <a:pt x="490" y="174"/>
                  </a:cubicBezTo>
                  <a:cubicBezTo>
                    <a:pt x="496" y="179"/>
                    <a:pt x="502" y="184"/>
                    <a:pt x="508" y="189"/>
                  </a:cubicBezTo>
                  <a:cubicBezTo>
                    <a:pt x="509" y="190"/>
                    <a:pt x="510" y="190"/>
                    <a:pt x="512" y="191"/>
                  </a:cubicBezTo>
                  <a:cubicBezTo>
                    <a:pt x="512" y="191"/>
                    <a:pt x="513" y="191"/>
                    <a:pt x="514" y="191"/>
                  </a:cubicBezTo>
                  <a:cubicBezTo>
                    <a:pt x="516" y="191"/>
                    <a:pt x="518" y="190"/>
                    <a:pt x="521" y="187"/>
                  </a:cubicBezTo>
                  <a:cubicBezTo>
                    <a:pt x="525" y="182"/>
                    <a:pt x="523" y="178"/>
                    <a:pt x="519" y="174"/>
                  </a:cubicBezTo>
                  <a:cubicBezTo>
                    <a:pt x="512" y="168"/>
                    <a:pt x="506" y="162"/>
                    <a:pt x="501" y="155"/>
                  </a:cubicBezTo>
                  <a:cubicBezTo>
                    <a:pt x="497" y="151"/>
                    <a:pt x="495" y="146"/>
                    <a:pt x="492" y="142"/>
                  </a:cubicBezTo>
                  <a:cubicBezTo>
                    <a:pt x="492" y="141"/>
                    <a:pt x="493" y="140"/>
                    <a:pt x="494" y="139"/>
                  </a:cubicBezTo>
                  <a:cubicBezTo>
                    <a:pt x="499" y="141"/>
                    <a:pt x="504" y="143"/>
                    <a:pt x="509" y="145"/>
                  </a:cubicBezTo>
                  <a:cubicBezTo>
                    <a:pt x="511" y="146"/>
                    <a:pt x="513" y="146"/>
                    <a:pt x="515" y="147"/>
                  </a:cubicBezTo>
                  <a:cubicBezTo>
                    <a:pt x="516" y="147"/>
                    <a:pt x="517" y="147"/>
                    <a:pt x="517" y="147"/>
                  </a:cubicBezTo>
                  <a:cubicBezTo>
                    <a:pt x="521" y="147"/>
                    <a:pt x="523" y="144"/>
                    <a:pt x="529" y="137"/>
                  </a:cubicBezTo>
                  <a:cubicBezTo>
                    <a:pt x="513" y="119"/>
                    <a:pt x="488" y="117"/>
                    <a:pt x="469" y="100"/>
                  </a:cubicBezTo>
                  <a:cubicBezTo>
                    <a:pt x="476" y="96"/>
                    <a:pt x="480" y="93"/>
                    <a:pt x="485" y="90"/>
                  </a:cubicBezTo>
                  <a:cubicBezTo>
                    <a:pt x="474" y="80"/>
                    <a:pt x="464" y="71"/>
                    <a:pt x="454" y="61"/>
                  </a:cubicBezTo>
                  <a:cubicBezTo>
                    <a:pt x="453" y="60"/>
                    <a:pt x="453" y="58"/>
                    <a:pt x="452" y="55"/>
                  </a:cubicBezTo>
                  <a:cubicBezTo>
                    <a:pt x="454" y="55"/>
                    <a:pt x="455" y="54"/>
                    <a:pt x="457" y="54"/>
                  </a:cubicBezTo>
                  <a:cubicBezTo>
                    <a:pt x="457" y="54"/>
                    <a:pt x="457" y="54"/>
                    <a:pt x="457" y="54"/>
                  </a:cubicBezTo>
                  <a:cubicBezTo>
                    <a:pt x="458" y="54"/>
                    <a:pt x="458" y="54"/>
                    <a:pt x="458" y="54"/>
                  </a:cubicBezTo>
                  <a:cubicBezTo>
                    <a:pt x="471" y="62"/>
                    <a:pt x="485" y="69"/>
                    <a:pt x="493" y="83"/>
                  </a:cubicBezTo>
                  <a:cubicBezTo>
                    <a:pt x="496" y="89"/>
                    <a:pt x="504" y="94"/>
                    <a:pt x="512" y="96"/>
                  </a:cubicBezTo>
                  <a:cubicBezTo>
                    <a:pt x="516" y="97"/>
                    <a:pt x="519" y="97"/>
                    <a:pt x="523" y="97"/>
                  </a:cubicBezTo>
                  <a:moveTo>
                    <a:pt x="408" y="0"/>
                  </a:moveTo>
                  <a:cubicBezTo>
                    <a:pt x="411" y="24"/>
                    <a:pt x="411" y="24"/>
                    <a:pt x="427" y="39"/>
                  </a:cubicBezTo>
                  <a:cubicBezTo>
                    <a:pt x="429" y="51"/>
                    <a:pt x="429" y="62"/>
                    <a:pt x="434" y="70"/>
                  </a:cubicBezTo>
                  <a:cubicBezTo>
                    <a:pt x="443" y="82"/>
                    <a:pt x="446" y="97"/>
                    <a:pt x="455" y="109"/>
                  </a:cubicBezTo>
                  <a:cubicBezTo>
                    <a:pt x="463" y="121"/>
                    <a:pt x="466" y="134"/>
                    <a:pt x="469" y="147"/>
                  </a:cubicBezTo>
                  <a:cubicBezTo>
                    <a:pt x="459" y="165"/>
                    <a:pt x="459" y="180"/>
                    <a:pt x="472" y="194"/>
                  </a:cubicBezTo>
                  <a:cubicBezTo>
                    <a:pt x="483" y="205"/>
                    <a:pt x="495" y="215"/>
                    <a:pt x="508" y="224"/>
                  </a:cubicBezTo>
                  <a:cubicBezTo>
                    <a:pt x="516" y="229"/>
                    <a:pt x="526" y="230"/>
                    <a:pt x="526" y="242"/>
                  </a:cubicBezTo>
                  <a:cubicBezTo>
                    <a:pt x="543" y="266"/>
                    <a:pt x="544" y="292"/>
                    <a:pt x="539" y="319"/>
                  </a:cubicBezTo>
                  <a:cubicBezTo>
                    <a:pt x="537" y="331"/>
                    <a:pt x="536" y="343"/>
                    <a:pt x="537" y="354"/>
                  </a:cubicBezTo>
                  <a:cubicBezTo>
                    <a:pt x="538" y="387"/>
                    <a:pt x="541" y="420"/>
                    <a:pt x="543" y="453"/>
                  </a:cubicBezTo>
                  <a:cubicBezTo>
                    <a:pt x="545" y="485"/>
                    <a:pt x="547" y="517"/>
                    <a:pt x="549" y="550"/>
                  </a:cubicBezTo>
                  <a:cubicBezTo>
                    <a:pt x="536" y="555"/>
                    <a:pt x="522" y="559"/>
                    <a:pt x="509" y="564"/>
                  </a:cubicBezTo>
                  <a:cubicBezTo>
                    <a:pt x="489" y="573"/>
                    <a:pt x="470" y="583"/>
                    <a:pt x="450" y="590"/>
                  </a:cubicBezTo>
                  <a:cubicBezTo>
                    <a:pt x="407" y="607"/>
                    <a:pt x="364" y="622"/>
                    <a:pt x="324" y="648"/>
                  </a:cubicBezTo>
                  <a:cubicBezTo>
                    <a:pt x="312" y="655"/>
                    <a:pt x="298" y="660"/>
                    <a:pt x="286" y="667"/>
                  </a:cubicBezTo>
                  <a:cubicBezTo>
                    <a:pt x="263" y="680"/>
                    <a:pt x="242" y="695"/>
                    <a:pt x="219" y="708"/>
                  </a:cubicBezTo>
                  <a:cubicBezTo>
                    <a:pt x="195" y="720"/>
                    <a:pt x="172" y="731"/>
                    <a:pt x="147" y="739"/>
                  </a:cubicBezTo>
                  <a:cubicBezTo>
                    <a:pt x="111" y="752"/>
                    <a:pt x="74" y="756"/>
                    <a:pt x="36" y="762"/>
                  </a:cubicBezTo>
                  <a:cubicBezTo>
                    <a:pt x="33" y="763"/>
                    <a:pt x="30" y="763"/>
                    <a:pt x="28" y="763"/>
                  </a:cubicBezTo>
                  <a:cubicBezTo>
                    <a:pt x="26" y="763"/>
                    <a:pt x="24" y="763"/>
                    <a:pt x="22" y="762"/>
                  </a:cubicBezTo>
                  <a:cubicBezTo>
                    <a:pt x="20" y="762"/>
                    <a:pt x="18" y="761"/>
                    <a:pt x="16" y="759"/>
                  </a:cubicBezTo>
                  <a:cubicBezTo>
                    <a:pt x="15" y="758"/>
                    <a:pt x="13" y="758"/>
                    <a:pt x="12" y="757"/>
                  </a:cubicBezTo>
                  <a:cubicBezTo>
                    <a:pt x="11" y="757"/>
                    <a:pt x="11" y="757"/>
                    <a:pt x="10" y="757"/>
                  </a:cubicBezTo>
                  <a:cubicBezTo>
                    <a:pt x="5" y="757"/>
                    <a:pt x="0" y="763"/>
                    <a:pt x="1" y="770"/>
                  </a:cubicBezTo>
                  <a:cubicBezTo>
                    <a:pt x="1" y="780"/>
                    <a:pt x="6" y="786"/>
                    <a:pt x="13" y="791"/>
                  </a:cubicBezTo>
                  <a:cubicBezTo>
                    <a:pt x="21" y="796"/>
                    <a:pt x="29" y="802"/>
                    <a:pt x="35" y="809"/>
                  </a:cubicBezTo>
                  <a:cubicBezTo>
                    <a:pt x="50" y="825"/>
                    <a:pt x="64" y="841"/>
                    <a:pt x="71" y="863"/>
                  </a:cubicBezTo>
                  <a:cubicBezTo>
                    <a:pt x="71" y="864"/>
                    <a:pt x="72" y="866"/>
                    <a:pt x="73" y="866"/>
                  </a:cubicBezTo>
                  <a:cubicBezTo>
                    <a:pt x="83" y="876"/>
                    <a:pt x="89" y="889"/>
                    <a:pt x="95" y="901"/>
                  </a:cubicBezTo>
                  <a:cubicBezTo>
                    <a:pt x="104" y="917"/>
                    <a:pt x="115" y="930"/>
                    <a:pt x="129" y="941"/>
                  </a:cubicBezTo>
                  <a:cubicBezTo>
                    <a:pt x="131" y="943"/>
                    <a:pt x="133" y="944"/>
                    <a:pt x="135" y="944"/>
                  </a:cubicBezTo>
                  <a:cubicBezTo>
                    <a:pt x="135" y="944"/>
                    <a:pt x="136" y="944"/>
                    <a:pt x="137" y="944"/>
                  </a:cubicBezTo>
                  <a:cubicBezTo>
                    <a:pt x="139" y="944"/>
                    <a:pt x="141" y="943"/>
                    <a:pt x="143" y="939"/>
                  </a:cubicBezTo>
                  <a:cubicBezTo>
                    <a:pt x="146" y="933"/>
                    <a:pt x="149" y="932"/>
                    <a:pt x="153" y="931"/>
                  </a:cubicBezTo>
                  <a:cubicBezTo>
                    <a:pt x="170" y="923"/>
                    <a:pt x="186" y="914"/>
                    <a:pt x="204" y="907"/>
                  </a:cubicBezTo>
                  <a:cubicBezTo>
                    <a:pt x="229" y="895"/>
                    <a:pt x="254" y="884"/>
                    <a:pt x="279" y="875"/>
                  </a:cubicBezTo>
                  <a:cubicBezTo>
                    <a:pt x="303" y="867"/>
                    <a:pt x="328" y="862"/>
                    <a:pt x="353" y="856"/>
                  </a:cubicBezTo>
                  <a:cubicBezTo>
                    <a:pt x="356" y="855"/>
                    <a:pt x="360" y="855"/>
                    <a:pt x="364" y="855"/>
                  </a:cubicBezTo>
                  <a:cubicBezTo>
                    <a:pt x="367" y="855"/>
                    <a:pt x="371" y="855"/>
                    <a:pt x="374" y="856"/>
                  </a:cubicBezTo>
                  <a:cubicBezTo>
                    <a:pt x="386" y="857"/>
                    <a:pt x="398" y="859"/>
                    <a:pt x="410" y="859"/>
                  </a:cubicBezTo>
                  <a:cubicBezTo>
                    <a:pt x="447" y="861"/>
                    <a:pt x="484" y="862"/>
                    <a:pt x="521" y="864"/>
                  </a:cubicBezTo>
                  <a:cubicBezTo>
                    <a:pt x="540" y="866"/>
                    <a:pt x="558" y="867"/>
                    <a:pt x="577" y="867"/>
                  </a:cubicBezTo>
                  <a:cubicBezTo>
                    <a:pt x="587" y="867"/>
                    <a:pt x="598" y="867"/>
                    <a:pt x="609" y="865"/>
                  </a:cubicBezTo>
                  <a:cubicBezTo>
                    <a:pt x="611" y="865"/>
                    <a:pt x="612" y="865"/>
                    <a:pt x="614" y="865"/>
                  </a:cubicBezTo>
                  <a:cubicBezTo>
                    <a:pt x="615" y="865"/>
                    <a:pt x="616" y="865"/>
                    <a:pt x="618" y="865"/>
                  </a:cubicBezTo>
                  <a:cubicBezTo>
                    <a:pt x="621" y="865"/>
                    <a:pt x="624" y="865"/>
                    <a:pt x="627" y="865"/>
                  </a:cubicBezTo>
                  <a:cubicBezTo>
                    <a:pt x="652" y="865"/>
                    <a:pt x="676" y="862"/>
                    <a:pt x="700" y="859"/>
                  </a:cubicBezTo>
                  <a:cubicBezTo>
                    <a:pt x="717" y="857"/>
                    <a:pt x="734" y="855"/>
                    <a:pt x="749" y="853"/>
                  </a:cubicBezTo>
                  <a:cubicBezTo>
                    <a:pt x="751" y="856"/>
                    <a:pt x="752" y="856"/>
                    <a:pt x="752" y="857"/>
                  </a:cubicBezTo>
                  <a:cubicBezTo>
                    <a:pt x="752" y="859"/>
                    <a:pt x="752" y="862"/>
                    <a:pt x="752" y="864"/>
                  </a:cubicBezTo>
                  <a:cubicBezTo>
                    <a:pt x="751" y="888"/>
                    <a:pt x="759" y="910"/>
                    <a:pt x="773" y="927"/>
                  </a:cubicBezTo>
                  <a:cubicBezTo>
                    <a:pt x="788" y="946"/>
                    <a:pt x="796" y="968"/>
                    <a:pt x="808" y="989"/>
                  </a:cubicBezTo>
                  <a:cubicBezTo>
                    <a:pt x="818" y="1006"/>
                    <a:pt x="827" y="1023"/>
                    <a:pt x="842" y="1036"/>
                  </a:cubicBezTo>
                  <a:cubicBezTo>
                    <a:pt x="865" y="1056"/>
                    <a:pt x="883" y="1082"/>
                    <a:pt x="898" y="1109"/>
                  </a:cubicBezTo>
                  <a:cubicBezTo>
                    <a:pt x="909" y="1128"/>
                    <a:pt x="922" y="1146"/>
                    <a:pt x="938" y="1160"/>
                  </a:cubicBezTo>
                  <a:cubicBezTo>
                    <a:pt x="953" y="1175"/>
                    <a:pt x="969" y="1191"/>
                    <a:pt x="990" y="1198"/>
                  </a:cubicBezTo>
                  <a:cubicBezTo>
                    <a:pt x="993" y="1200"/>
                    <a:pt x="995" y="1203"/>
                    <a:pt x="998" y="1205"/>
                  </a:cubicBezTo>
                  <a:cubicBezTo>
                    <a:pt x="1006" y="1212"/>
                    <a:pt x="1014" y="1219"/>
                    <a:pt x="1022" y="1225"/>
                  </a:cubicBezTo>
                  <a:cubicBezTo>
                    <a:pt x="1034" y="1233"/>
                    <a:pt x="1046" y="1240"/>
                    <a:pt x="1057" y="1248"/>
                  </a:cubicBezTo>
                  <a:cubicBezTo>
                    <a:pt x="1058" y="1253"/>
                    <a:pt x="1058" y="1259"/>
                    <a:pt x="1059" y="1265"/>
                  </a:cubicBezTo>
                  <a:cubicBezTo>
                    <a:pt x="1063" y="1291"/>
                    <a:pt x="1067" y="1317"/>
                    <a:pt x="1082" y="1339"/>
                  </a:cubicBezTo>
                  <a:cubicBezTo>
                    <a:pt x="1088" y="1347"/>
                    <a:pt x="1095" y="1354"/>
                    <a:pt x="1103" y="1356"/>
                  </a:cubicBezTo>
                  <a:cubicBezTo>
                    <a:pt x="1104" y="1356"/>
                    <a:pt x="1106" y="1356"/>
                    <a:pt x="1108" y="1356"/>
                  </a:cubicBezTo>
                  <a:cubicBezTo>
                    <a:pt x="1111" y="1356"/>
                    <a:pt x="1114" y="1356"/>
                    <a:pt x="1118" y="1354"/>
                  </a:cubicBezTo>
                  <a:cubicBezTo>
                    <a:pt x="1126" y="1377"/>
                    <a:pt x="1132" y="1399"/>
                    <a:pt x="1140" y="1422"/>
                  </a:cubicBezTo>
                  <a:cubicBezTo>
                    <a:pt x="1142" y="1428"/>
                    <a:pt x="1146" y="1434"/>
                    <a:pt x="1150" y="1437"/>
                  </a:cubicBezTo>
                  <a:cubicBezTo>
                    <a:pt x="1151" y="1438"/>
                    <a:pt x="1152" y="1438"/>
                    <a:pt x="1154" y="1439"/>
                  </a:cubicBezTo>
                  <a:cubicBezTo>
                    <a:pt x="1157" y="1440"/>
                    <a:pt x="1162" y="1439"/>
                    <a:pt x="1166" y="1440"/>
                  </a:cubicBezTo>
                  <a:cubicBezTo>
                    <a:pt x="1171" y="1455"/>
                    <a:pt x="1177" y="1472"/>
                    <a:pt x="1183" y="1487"/>
                  </a:cubicBezTo>
                  <a:cubicBezTo>
                    <a:pt x="1185" y="1492"/>
                    <a:pt x="1188" y="1497"/>
                    <a:pt x="1192" y="1500"/>
                  </a:cubicBezTo>
                  <a:cubicBezTo>
                    <a:pt x="1193" y="1500"/>
                    <a:pt x="1193" y="1500"/>
                    <a:pt x="1194" y="1500"/>
                  </a:cubicBezTo>
                  <a:cubicBezTo>
                    <a:pt x="1194" y="1500"/>
                    <a:pt x="1195" y="1500"/>
                    <a:pt x="1196" y="1500"/>
                  </a:cubicBezTo>
                  <a:cubicBezTo>
                    <a:pt x="1199" y="1500"/>
                    <a:pt x="1202" y="1499"/>
                    <a:pt x="1205" y="1499"/>
                  </a:cubicBezTo>
                  <a:cubicBezTo>
                    <a:pt x="1209" y="1510"/>
                    <a:pt x="1212" y="1520"/>
                    <a:pt x="1216" y="1530"/>
                  </a:cubicBezTo>
                  <a:cubicBezTo>
                    <a:pt x="1222" y="1544"/>
                    <a:pt x="1229" y="1555"/>
                    <a:pt x="1242" y="1558"/>
                  </a:cubicBezTo>
                  <a:cubicBezTo>
                    <a:pt x="1245" y="1558"/>
                    <a:pt x="1247" y="1559"/>
                    <a:pt x="1250" y="1559"/>
                  </a:cubicBezTo>
                  <a:cubicBezTo>
                    <a:pt x="1251" y="1559"/>
                    <a:pt x="1251" y="1559"/>
                    <a:pt x="1251" y="1559"/>
                  </a:cubicBezTo>
                  <a:cubicBezTo>
                    <a:pt x="1257" y="1576"/>
                    <a:pt x="1261" y="1592"/>
                    <a:pt x="1267" y="1607"/>
                  </a:cubicBezTo>
                  <a:cubicBezTo>
                    <a:pt x="1270" y="1615"/>
                    <a:pt x="1272" y="1622"/>
                    <a:pt x="1272" y="1630"/>
                  </a:cubicBezTo>
                  <a:cubicBezTo>
                    <a:pt x="1273" y="1645"/>
                    <a:pt x="1274" y="1648"/>
                    <a:pt x="1285" y="1650"/>
                  </a:cubicBezTo>
                  <a:cubicBezTo>
                    <a:pt x="1286" y="1651"/>
                    <a:pt x="1287" y="1651"/>
                    <a:pt x="1289" y="1652"/>
                  </a:cubicBezTo>
                  <a:cubicBezTo>
                    <a:pt x="1291" y="1652"/>
                    <a:pt x="1294" y="1652"/>
                    <a:pt x="1295" y="1652"/>
                  </a:cubicBezTo>
                  <a:cubicBezTo>
                    <a:pt x="1300" y="1652"/>
                    <a:pt x="1302" y="1650"/>
                    <a:pt x="1306" y="1642"/>
                  </a:cubicBezTo>
                  <a:cubicBezTo>
                    <a:pt x="1311" y="1634"/>
                    <a:pt x="1315" y="1625"/>
                    <a:pt x="1321" y="1617"/>
                  </a:cubicBezTo>
                  <a:cubicBezTo>
                    <a:pt x="1331" y="1604"/>
                    <a:pt x="1338" y="1589"/>
                    <a:pt x="1342" y="1572"/>
                  </a:cubicBezTo>
                  <a:cubicBezTo>
                    <a:pt x="1349" y="1539"/>
                    <a:pt x="1355" y="1507"/>
                    <a:pt x="1362" y="1474"/>
                  </a:cubicBezTo>
                  <a:cubicBezTo>
                    <a:pt x="1367" y="1449"/>
                    <a:pt x="1372" y="1424"/>
                    <a:pt x="1376" y="1399"/>
                  </a:cubicBezTo>
                  <a:cubicBezTo>
                    <a:pt x="1382" y="1359"/>
                    <a:pt x="1383" y="1319"/>
                    <a:pt x="1377" y="1279"/>
                  </a:cubicBezTo>
                  <a:cubicBezTo>
                    <a:pt x="1374" y="1252"/>
                    <a:pt x="1372" y="1226"/>
                    <a:pt x="1365" y="1201"/>
                  </a:cubicBezTo>
                  <a:cubicBezTo>
                    <a:pt x="1363" y="1195"/>
                    <a:pt x="1361" y="1188"/>
                    <a:pt x="1361" y="1182"/>
                  </a:cubicBezTo>
                  <a:cubicBezTo>
                    <a:pt x="1360" y="1148"/>
                    <a:pt x="1350" y="1117"/>
                    <a:pt x="1339" y="1086"/>
                  </a:cubicBezTo>
                  <a:cubicBezTo>
                    <a:pt x="1336" y="1079"/>
                    <a:pt x="1334" y="1072"/>
                    <a:pt x="1335" y="1064"/>
                  </a:cubicBezTo>
                  <a:cubicBezTo>
                    <a:pt x="1335" y="1052"/>
                    <a:pt x="1332" y="1042"/>
                    <a:pt x="1325" y="1032"/>
                  </a:cubicBezTo>
                  <a:cubicBezTo>
                    <a:pt x="1319" y="1025"/>
                    <a:pt x="1315" y="1016"/>
                    <a:pt x="1309" y="1009"/>
                  </a:cubicBezTo>
                  <a:cubicBezTo>
                    <a:pt x="1286" y="977"/>
                    <a:pt x="1261" y="949"/>
                    <a:pt x="1232" y="923"/>
                  </a:cubicBezTo>
                  <a:cubicBezTo>
                    <a:pt x="1210" y="903"/>
                    <a:pt x="1186" y="888"/>
                    <a:pt x="1161" y="873"/>
                  </a:cubicBezTo>
                  <a:cubicBezTo>
                    <a:pt x="1153" y="868"/>
                    <a:pt x="1145" y="863"/>
                    <a:pt x="1136" y="859"/>
                  </a:cubicBezTo>
                  <a:cubicBezTo>
                    <a:pt x="1108" y="847"/>
                    <a:pt x="1087" y="825"/>
                    <a:pt x="1069" y="801"/>
                  </a:cubicBezTo>
                  <a:cubicBezTo>
                    <a:pt x="1063" y="794"/>
                    <a:pt x="1061" y="785"/>
                    <a:pt x="1058" y="776"/>
                  </a:cubicBezTo>
                  <a:cubicBezTo>
                    <a:pt x="1055" y="768"/>
                    <a:pt x="1058" y="761"/>
                    <a:pt x="1064" y="758"/>
                  </a:cubicBezTo>
                  <a:cubicBezTo>
                    <a:pt x="1083" y="750"/>
                    <a:pt x="1101" y="741"/>
                    <a:pt x="1119" y="733"/>
                  </a:cubicBezTo>
                  <a:cubicBezTo>
                    <a:pt x="1127" y="729"/>
                    <a:pt x="1136" y="726"/>
                    <a:pt x="1143" y="722"/>
                  </a:cubicBezTo>
                  <a:cubicBezTo>
                    <a:pt x="1157" y="714"/>
                    <a:pt x="1170" y="705"/>
                    <a:pt x="1184" y="698"/>
                  </a:cubicBezTo>
                  <a:cubicBezTo>
                    <a:pt x="1191" y="694"/>
                    <a:pt x="1197" y="689"/>
                    <a:pt x="1198" y="682"/>
                  </a:cubicBezTo>
                  <a:cubicBezTo>
                    <a:pt x="1230" y="680"/>
                    <a:pt x="1260" y="679"/>
                    <a:pt x="1290" y="675"/>
                  </a:cubicBezTo>
                  <a:cubicBezTo>
                    <a:pt x="1337" y="670"/>
                    <a:pt x="1384" y="662"/>
                    <a:pt x="1431" y="655"/>
                  </a:cubicBezTo>
                  <a:cubicBezTo>
                    <a:pt x="1439" y="654"/>
                    <a:pt x="1442" y="650"/>
                    <a:pt x="1442" y="642"/>
                  </a:cubicBezTo>
                  <a:cubicBezTo>
                    <a:pt x="1442" y="636"/>
                    <a:pt x="1440" y="634"/>
                    <a:pt x="1436" y="633"/>
                  </a:cubicBezTo>
                  <a:cubicBezTo>
                    <a:pt x="1435" y="633"/>
                    <a:pt x="1433" y="632"/>
                    <a:pt x="1430" y="632"/>
                  </a:cubicBezTo>
                  <a:cubicBezTo>
                    <a:pt x="1429" y="632"/>
                    <a:pt x="1427" y="632"/>
                    <a:pt x="1426" y="632"/>
                  </a:cubicBezTo>
                  <a:cubicBezTo>
                    <a:pt x="1421" y="632"/>
                    <a:pt x="1416" y="632"/>
                    <a:pt x="1412" y="631"/>
                  </a:cubicBezTo>
                  <a:cubicBezTo>
                    <a:pt x="1411" y="631"/>
                    <a:pt x="1409" y="631"/>
                    <a:pt x="1408" y="630"/>
                  </a:cubicBezTo>
                  <a:cubicBezTo>
                    <a:pt x="1405" y="629"/>
                    <a:pt x="1402" y="629"/>
                    <a:pt x="1398" y="628"/>
                  </a:cubicBezTo>
                  <a:cubicBezTo>
                    <a:pt x="1395" y="627"/>
                    <a:pt x="1392" y="626"/>
                    <a:pt x="1389" y="625"/>
                  </a:cubicBezTo>
                  <a:cubicBezTo>
                    <a:pt x="1386" y="624"/>
                    <a:pt x="1383" y="623"/>
                    <a:pt x="1380" y="623"/>
                  </a:cubicBezTo>
                  <a:cubicBezTo>
                    <a:pt x="1334" y="617"/>
                    <a:pt x="1288" y="611"/>
                    <a:pt x="1241" y="606"/>
                  </a:cubicBezTo>
                  <a:cubicBezTo>
                    <a:pt x="1219" y="603"/>
                    <a:pt x="1197" y="600"/>
                    <a:pt x="1176" y="598"/>
                  </a:cubicBezTo>
                  <a:cubicBezTo>
                    <a:pt x="1174" y="597"/>
                    <a:pt x="1172" y="597"/>
                    <a:pt x="1170" y="597"/>
                  </a:cubicBezTo>
                  <a:cubicBezTo>
                    <a:pt x="1163" y="595"/>
                    <a:pt x="1158" y="591"/>
                    <a:pt x="1154" y="583"/>
                  </a:cubicBezTo>
                  <a:cubicBezTo>
                    <a:pt x="1150" y="577"/>
                    <a:pt x="1144" y="573"/>
                    <a:pt x="1138" y="568"/>
                  </a:cubicBezTo>
                  <a:cubicBezTo>
                    <a:pt x="1133" y="564"/>
                    <a:pt x="1126" y="563"/>
                    <a:pt x="1123" y="558"/>
                  </a:cubicBezTo>
                  <a:cubicBezTo>
                    <a:pt x="1118" y="549"/>
                    <a:pt x="1110" y="546"/>
                    <a:pt x="1102" y="544"/>
                  </a:cubicBezTo>
                  <a:cubicBezTo>
                    <a:pt x="1100" y="544"/>
                    <a:pt x="1099" y="544"/>
                    <a:pt x="1097" y="543"/>
                  </a:cubicBezTo>
                  <a:cubicBezTo>
                    <a:pt x="1080" y="539"/>
                    <a:pt x="1063" y="534"/>
                    <a:pt x="1046" y="530"/>
                  </a:cubicBezTo>
                  <a:cubicBezTo>
                    <a:pt x="1041" y="529"/>
                    <a:pt x="1037" y="528"/>
                    <a:pt x="1032" y="528"/>
                  </a:cubicBezTo>
                  <a:cubicBezTo>
                    <a:pt x="1029" y="528"/>
                    <a:pt x="1025" y="528"/>
                    <a:pt x="1022" y="530"/>
                  </a:cubicBezTo>
                  <a:cubicBezTo>
                    <a:pt x="1020" y="531"/>
                    <a:pt x="1019" y="531"/>
                    <a:pt x="1017" y="531"/>
                  </a:cubicBezTo>
                  <a:cubicBezTo>
                    <a:pt x="1015" y="531"/>
                    <a:pt x="1013" y="531"/>
                    <a:pt x="1012" y="530"/>
                  </a:cubicBezTo>
                  <a:cubicBezTo>
                    <a:pt x="1010" y="530"/>
                    <a:pt x="1009" y="529"/>
                    <a:pt x="1008" y="529"/>
                  </a:cubicBezTo>
                  <a:cubicBezTo>
                    <a:pt x="1006" y="527"/>
                    <a:pt x="1003" y="526"/>
                    <a:pt x="1001" y="526"/>
                  </a:cubicBezTo>
                  <a:cubicBezTo>
                    <a:pt x="995" y="524"/>
                    <a:pt x="988" y="524"/>
                    <a:pt x="982" y="524"/>
                  </a:cubicBezTo>
                  <a:cubicBezTo>
                    <a:pt x="969" y="524"/>
                    <a:pt x="955" y="524"/>
                    <a:pt x="943" y="521"/>
                  </a:cubicBezTo>
                  <a:cubicBezTo>
                    <a:pt x="942" y="521"/>
                    <a:pt x="941" y="521"/>
                    <a:pt x="939" y="520"/>
                  </a:cubicBezTo>
                  <a:cubicBezTo>
                    <a:pt x="904" y="511"/>
                    <a:pt x="874" y="493"/>
                    <a:pt x="849" y="465"/>
                  </a:cubicBezTo>
                  <a:cubicBezTo>
                    <a:pt x="834" y="447"/>
                    <a:pt x="818" y="431"/>
                    <a:pt x="808" y="409"/>
                  </a:cubicBezTo>
                  <a:cubicBezTo>
                    <a:pt x="795" y="380"/>
                    <a:pt x="790" y="347"/>
                    <a:pt x="783" y="315"/>
                  </a:cubicBezTo>
                  <a:cubicBezTo>
                    <a:pt x="783" y="311"/>
                    <a:pt x="783" y="307"/>
                    <a:pt x="783" y="302"/>
                  </a:cubicBezTo>
                  <a:cubicBezTo>
                    <a:pt x="783" y="298"/>
                    <a:pt x="784" y="293"/>
                    <a:pt x="783" y="289"/>
                  </a:cubicBezTo>
                  <a:cubicBezTo>
                    <a:pt x="781" y="274"/>
                    <a:pt x="780" y="259"/>
                    <a:pt x="782" y="244"/>
                  </a:cubicBezTo>
                  <a:cubicBezTo>
                    <a:pt x="783" y="238"/>
                    <a:pt x="782" y="232"/>
                    <a:pt x="780" y="227"/>
                  </a:cubicBezTo>
                  <a:cubicBezTo>
                    <a:pt x="771" y="204"/>
                    <a:pt x="770" y="179"/>
                    <a:pt x="769" y="154"/>
                  </a:cubicBezTo>
                  <a:cubicBezTo>
                    <a:pt x="768" y="140"/>
                    <a:pt x="765" y="126"/>
                    <a:pt x="757" y="115"/>
                  </a:cubicBezTo>
                  <a:cubicBezTo>
                    <a:pt x="747" y="99"/>
                    <a:pt x="735" y="83"/>
                    <a:pt x="722" y="68"/>
                  </a:cubicBezTo>
                  <a:cubicBezTo>
                    <a:pt x="718" y="63"/>
                    <a:pt x="712" y="59"/>
                    <a:pt x="707" y="55"/>
                  </a:cubicBezTo>
                  <a:cubicBezTo>
                    <a:pt x="693" y="46"/>
                    <a:pt x="677" y="43"/>
                    <a:pt x="661" y="39"/>
                  </a:cubicBezTo>
                  <a:cubicBezTo>
                    <a:pt x="648" y="35"/>
                    <a:pt x="634" y="30"/>
                    <a:pt x="621" y="27"/>
                  </a:cubicBezTo>
                  <a:cubicBezTo>
                    <a:pt x="611" y="24"/>
                    <a:pt x="601" y="22"/>
                    <a:pt x="590" y="21"/>
                  </a:cubicBezTo>
                  <a:cubicBezTo>
                    <a:pt x="582" y="21"/>
                    <a:pt x="575" y="19"/>
                    <a:pt x="567" y="17"/>
                  </a:cubicBezTo>
                  <a:cubicBezTo>
                    <a:pt x="564" y="16"/>
                    <a:pt x="561" y="16"/>
                    <a:pt x="558" y="15"/>
                  </a:cubicBezTo>
                  <a:cubicBezTo>
                    <a:pt x="555" y="14"/>
                    <a:pt x="552" y="13"/>
                    <a:pt x="549" y="12"/>
                  </a:cubicBezTo>
                  <a:cubicBezTo>
                    <a:pt x="542" y="10"/>
                    <a:pt x="535" y="9"/>
                    <a:pt x="528" y="8"/>
                  </a:cubicBezTo>
                  <a:cubicBezTo>
                    <a:pt x="517" y="7"/>
                    <a:pt x="506" y="3"/>
                    <a:pt x="494" y="3"/>
                  </a:cubicBezTo>
                  <a:cubicBezTo>
                    <a:pt x="482" y="2"/>
                    <a:pt x="471" y="1"/>
                    <a:pt x="460" y="1"/>
                  </a:cubicBezTo>
                  <a:cubicBezTo>
                    <a:pt x="443" y="0"/>
                    <a:pt x="426" y="0"/>
                    <a:pt x="4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8021638" y="4306888"/>
              <a:ext cx="790575" cy="1184275"/>
            </a:xfrm>
            <a:custGeom>
              <a:avLst/>
              <a:gdLst>
                <a:gd name="T0" fmla="*/ 45 w 1111"/>
                <a:gd name="T1" fmla="*/ 403 h 1665"/>
                <a:gd name="T2" fmla="*/ 105 w 1111"/>
                <a:gd name="T3" fmla="*/ 455 h 1665"/>
                <a:gd name="T4" fmla="*/ 53 w 1111"/>
                <a:gd name="T5" fmla="*/ 409 h 1665"/>
                <a:gd name="T6" fmla="*/ 526 w 1111"/>
                <a:gd name="T7" fmla="*/ 314 h 1665"/>
                <a:gd name="T8" fmla="*/ 240 w 1111"/>
                <a:gd name="T9" fmla="*/ 437 h 1665"/>
                <a:gd name="T10" fmla="*/ 664 w 1111"/>
                <a:gd name="T11" fmla="*/ 364 h 1665"/>
                <a:gd name="T12" fmla="*/ 666 w 1111"/>
                <a:gd name="T13" fmla="*/ 281 h 1665"/>
                <a:gd name="T14" fmla="*/ 667 w 1111"/>
                <a:gd name="T15" fmla="*/ 364 h 1665"/>
                <a:gd name="T16" fmla="*/ 405 w 1111"/>
                <a:gd name="T17" fmla="*/ 314 h 1665"/>
                <a:gd name="T18" fmla="*/ 224 w 1111"/>
                <a:gd name="T19" fmla="*/ 161 h 1665"/>
                <a:gd name="T20" fmla="*/ 399 w 1111"/>
                <a:gd name="T21" fmla="*/ 164 h 1665"/>
                <a:gd name="T22" fmla="*/ 184 w 1111"/>
                <a:gd name="T23" fmla="*/ 215 h 1665"/>
                <a:gd name="T24" fmla="*/ 429 w 1111"/>
                <a:gd name="T25" fmla="*/ 89 h 1665"/>
                <a:gd name="T26" fmla="*/ 394 w 1111"/>
                <a:gd name="T27" fmla="*/ 235 h 1665"/>
                <a:gd name="T28" fmla="*/ 302 w 1111"/>
                <a:gd name="T29" fmla="*/ 54 h 1665"/>
                <a:gd name="T30" fmla="*/ 256 w 1111"/>
                <a:gd name="T31" fmla="*/ 271 h 1665"/>
                <a:gd name="T32" fmla="*/ 238 w 1111"/>
                <a:gd name="T33" fmla="*/ 296 h 1665"/>
                <a:gd name="T34" fmla="*/ 119 w 1111"/>
                <a:gd name="T35" fmla="*/ 378 h 1665"/>
                <a:gd name="T36" fmla="*/ 15 w 1111"/>
                <a:gd name="T37" fmla="*/ 471 h 1665"/>
                <a:gd name="T38" fmla="*/ 160 w 1111"/>
                <a:gd name="T39" fmla="*/ 458 h 1665"/>
                <a:gd name="T40" fmla="*/ 289 w 1111"/>
                <a:gd name="T41" fmla="*/ 454 h 1665"/>
                <a:gd name="T42" fmla="*/ 435 w 1111"/>
                <a:gd name="T43" fmla="*/ 461 h 1665"/>
                <a:gd name="T44" fmla="*/ 648 w 1111"/>
                <a:gd name="T45" fmla="*/ 1301 h 1665"/>
                <a:gd name="T46" fmla="*/ 962 w 1111"/>
                <a:gd name="T47" fmla="*/ 1324 h 1665"/>
                <a:gd name="T48" fmla="*/ 947 w 1111"/>
                <a:gd name="T49" fmla="*/ 1295 h 1665"/>
                <a:gd name="T50" fmla="*/ 1028 w 1111"/>
                <a:gd name="T51" fmla="*/ 1363 h 1665"/>
                <a:gd name="T52" fmla="*/ 656 w 1111"/>
                <a:gd name="T53" fmla="*/ 1587 h 1665"/>
                <a:gd name="T54" fmla="*/ 451 w 1111"/>
                <a:gd name="T55" fmla="*/ 1590 h 1665"/>
                <a:gd name="T56" fmla="*/ 188 w 1111"/>
                <a:gd name="T57" fmla="*/ 1371 h 1665"/>
                <a:gd name="T58" fmla="*/ 432 w 1111"/>
                <a:gd name="T59" fmla="*/ 1477 h 1665"/>
                <a:gd name="T60" fmla="*/ 544 w 1111"/>
                <a:gd name="T61" fmla="*/ 1251 h 1665"/>
                <a:gd name="T62" fmla="*/ 493 w 1111"/>
                <a:gd name="T63" fmla="*/ 1169 h 1665"/>
                <a:gd name="T64" fmla="*/ 455 w 1111"/>
                <a:gd name="T65" fmla="*/ 1455 h 1665"/>
                <a:gd name="T66" fmla="*/ 326 w 1111"/>
                <a:gd name="T67" fmla="*/ 1379 h 1665"/>
                <a:gd name="T68" fmla="*/ 215 w 1111"/>
                <a:gd name="T69" fmla="*/ 1352 h 1665"/>
                <a:gd name="T70" fmla="*/ 201 w 1111"/>
                <a:gd name="T71" fmla="*/ 1479 h 1665"/>
                <a:gd name="T72" fmla="*/ 320 w 1111"/>
                <a:gd name="T73" fmla="*/ 1564 h 1665"/>
                <a:gd name="T74" fmla="*/ 606 w 1111"/>
                <a:gd name="T75" fmla="*/ 1615 h 1665"/>
                <a:gd name="T76" fmla="*/ 718 w 1111"/>
                <a:gd name="T77" fmla="*/ 1649 h 1665"/>
                <a:gd name="T78" fmla="*/ 1030 w 1111"/>
                <a:gd name="T79" fmla="*/ 1408 h 1665"/>
                <a:gd name="T80" fmla="*/ 1103 w 1111"/>
                <a:gd name="T81" fmla="*/ 1394 h 1665"/>
                <a:gd name="T82" fmla="*/ 1069 w 1111"/>
                <a:gd name="T83" fmla="*/ 1206 h 1665"/>
                <a:gd name="T84" fmla="*/ 873 w 1111"/>
                <a:gd name="T85" fmla="*/ 1266 h 1665"/>
                <a:gd name="T86" fmla="*/ 726 w 1111"/>
                <a:gd name="T87" fmla="*/ 1368 h 1665"/>
                <a:gd name="T88" fmla="*/ 528 w 1111"/>
                <a:gd name="T89" fmla="*/ 723 h 1665"/>
                <a:gd name="T90" fmla="*/ 543 w 1111"/>
                <a:gd name="T91" fmla="*/ 419 h 1665"/>
                <a:gd name="T92" fmla="*/ 602 w 1111"/>
                <a:gd name="T93" fmla="*/ 352 h 1665"/>
                <a:gd name="T94" fmla="*/ 731 w 1111"/>
                <a:gd name="T95" fmla="*/ 313 h 1665"/>
                <a:gd name="T96" fmla="*/ 610 w 1111"/>
                <a:gd name="T97" fmla="*/ 288 h 1665"/>
                <a:gd name="T98" fmla="*/ 516 w 1111"/>
                <a:gd name="T99" fmla="*/ 291 h 1665"/>
                <a:gd name="T100" fmla="*/ 490 w 1111"/>
                <a:gd name="T101" fmla="*/ 180 h 1665"/>
                <a:gd name="T102" fmla="*/ 280 w 1111"/>
                <a:gd name="T103" fmla="*/ 0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1" h="1665">
                  <a:moveTo>
                    <a:pt x="58" y="410"/>
                  </a:moveTo>
                  <a:cubicBezTo>
                    <a:pt x="58" y="410"/>
                    <a:pt x="58" y="410"/>
                    <a:pt x="58" y="410"/>
                  </a:cubicBezTo>
                  <a:cubicBezTo>
                    <a:pt x="58" y="410"/>
                    <a:pt x="58" y="410"/>
                    <a:pt x="58" y="410"/>
                  </a:cubicBezTo>
                  <a:moveTo>
                    <a:pt x="58" y="410"/>
                  </a:moveTo>
                  <a:cubicBezTo>
                    <a:pt x="53" y="408"/>
                    <a:pt x="49" y="405"/>
                    <a:pt x="45" y="403"/>
                  </a:cubicBezTo>
                  <a:cubicBezTo>
                    <a:pt x="52" y="394"/>
                    <a:pt x="62" y="386"/>
                    <a:pt x="74" y="386"/>
                  </a:cubicBezTo>
                  <a:cubicBezTo>
                    <a:pt x="75" y="386"/>
                    <a:pt x="77" y="386"/>
                    <a:pt x="78" y="386"/>
                  </a:cubicBezTo>
                  <a:cubicBezTo>
                    <a:pt x="78" y="386"/>
                    <a:pt x="78" y="386"/>
                    <a:pt x="78" y="386"/>
                  </a:cubicBezTo>
                  <a:cubicBezTo>
                    <a:pt x="84" y="387"/>
                    <a:pt x="109" y="401"/>
                    <a:pt x="108" y="407"/>
                  </a:cubicBezTo>
                  <a:cubicBezTo>
                    <a:pt x="107" y="422"/>
                    <a:pt x="107" y="435"/>
                    <a:pt x="105" y="455"/>
                  </a:cubicBezTo>
                  <a:cubicBezTo>
                    <a:pt x="104" y="456"/>
                    <a:pt x="96" y="462"/>
                    <a:pt x="88" y="465"/>
                  </a:cubicBezTo>
                  <a:cubicBezTo>
                    <a:pt x="79" y="469"/>
                    <a:pt x="71" y="471"/>
                    <a:pt x="65" y="471"/>
                  </a:cubicBezTo>
                  <a:cubicBezTo>
                    <a:pt x="63" y="471"/>
                    <a:pt x="62" y="471"/>
                    <a:pt x="60" y="471"/>
                  </a:cubicBezTo>
                  <a:cubicBezTo>
                    <a:pt x="52" y="470"/>
                    <a:pt x="45" y="464"/>
                    <a:pt x="39" y="454"/>
                  </a:cubicBezTo>
                  <a:cubicBezTo>
                    <a:pt x="35" y="446"/>
                    <a:pt x="40" y="409"/>
                    <a:pt x="53" y="409"/>
                  </a:cubicBezTo>
                  <a:cubicBezTo>
                    <a:pt x="54" y="409"/>
                    <a:pt x="54" y="409"/>
                    <a:pt x="55" y="409"/>
                  </a:cubicBezTo>
                  <a:cubicBezTo>
                    <a:pt x="56" y="409"/>
                    <a:pt x="57" y="409"/>
                    <a:pt x="58" y="410"/>
                  </a:cubicBezTo>
                  <a:moveTo>
                    <a:pt x="182" y="459"/>
                  </a:moveTo>
                  <a:cubicBezTo>
                    <a:pt x="179" y="433"/>
                    <a:pt x="177" y="413"/>
                    <a:pt x="175" y="390"/>
                  </a:cubicBezTo>
                  <a:cubicBezTo>
                    <a:pt x="292" y="364"/>
                    <a:pt x="408" y="339"/>
                    <a:pt x="526" y="314"/>
                  </a:cubicBezTo>
                  <a:cubicBezTo>
                    <a:pt x="528" y="332"/>
                    <a:pt x="530" y="346"/>
                    <a:pt x="532" y="364"/>
                  </a:cubicBezTo>
                  <a:cubicBezTo>
                    <a:pt x="504" y="375"/>
                    <a:pt x="477" y="386"/>
                    <a:pt x="449" y="394"/>
                  </a:cubicBezTo>
                  <a:cubicBezTo>
                    <a:pt x="416" y="404"/>
                    <a:pt x="383" y="415"/>
                    <a:pt x="349" y="417"/>
                  </a:cubicBezTo>
                  <a:cubicBezTo>
                    <a:pt x="314" y="419"/>
                    <a:pt x="283" y="437"/>
                    <a:pt x="248" y="437"/>
                  </a:cubicBezTo>
                  <a:cubicBezTo>
                    <a:pt x="246" y="437"/>
                    <a:pt x="243" y="437"/>
                    <a:pt x="240" y="437"/>
                  </a:cubicBezTo>
                  <a:cubicBezTo>
                    <a:pt x="240" y="437"/>
                    <a:pt x="240" y="437"/>
                    <a:pt x="239" y="437"/>
                  </a:cubicBezTo>
                  <a:cubicBezTo>
                    <a:pt x="231" y="437"/>
                    <a:pt x="223" y="444"/>
                    <a:pt x="214" y="447"/>
                  </a:cubicBezTo>
                  <a:cubicBezTo>
                    <a:pt x="205" y="451"/>
                    <a:pt x="196" y="454"/>
                    <a:pt x="182" y="459"/>
                  </a:cubicBezTo>
                  <a:moveTo>
                    <a:pt x="667" y="364"/>
                  </a:moveTo>
                  <a:cubicBezTo>
                    <a:pt x="666" y="364"/>
                    <a:pt x="665" y="364"/>
                    <a:pt x="664" y="364"/>
                  </a:cubicBezTo>
                  <a:cubicBezTo>
                    <a:pt x="654" y="362"/>
                    <a:pt x="645" y="354"/>
                    <a:pt x="641" y="343"/>
                  </a:cubicBezTo>
                  <a:cubicBezTo>
                    <a:pt x="638" y="335"/>
                    <a:pt x="636" y="327"/>
                    <a:pt x="634" y="319"/>
                  </a:cubicBezTo>
                  <a:cubicBezTo>
                    <a:pt x="630" y="305"/>
                    <a:pt x="632" y="293"/>
                    <a:pt x="645" y="286"/>
                  </a:cubicBezTo>
                  <a:cubicBezTo>
                    <a:pt x="651" y="283"/>
                    <a:pt x="657" y="281"/>
                    <a:pt x="662" y="281"/>
                  </a:cubicBezTo>
                  <a:cubicBezTo>
                    <a:pt x="663" y="281"/>
                    <a:pt x="664" y="281"/>
                    <a:pt x="666" y="281"/>
                  </a:cubicBezTo>
                  <a:cubicBezTo>
                    <a:pt x="671" y="282"/>
                    <a:pt x="677" y="285"/>
                    <a:pt x="682" y="291"/>
                  </a:cubicBezTo>
                  <a:cubicBezTo>
                    <a:pt x="685" y="295"/>
                    <a:pt x="689" y="299"/>
                    <a:pt x="690" y="299"/>
                  </a:cubicBezTo>
                  <a:cubicBezTo>
                    <a:pt x="703" y="314"/>
                    <a:pt x="705" y="328"/>
                    <a:pt x="699" y="340"/>
                  </a:cubicBezTo>
                  <a:cubicBezTo>
                    <a:pt x="693" y="350"/>
                    <a:pt x="682" y="361"/>
                    <a:pt x="672" y="364"/>
                  </a:cubicBezTo>
                  <a:cubicBezTo>
                    <a:pt x="671" y="364"/>
                    <a:pt x="669" y="364"/>
                    <a:pt x="667" y="364"/>
                  </a:cubicBezTo>
                  <a:moveTo>
                    <a:pt x="306" y="333"/>
                  </a:moveTo>
                  <a:cubicBezTo>
                    <a:pt x="302" y="313"/>
                    <a:pt x="297" y="295"/>
                    <a:pt x="295" y="276"/>
                  </a:cubicBezTo>
                  <a:cubicBezTo>
                    <a:pt x="294" y="264"/>
                    <a:pt x="315" y="242"/>
                    <a:pt x="329" y="241"/>
                  </a:cubicBezTo>
                  <a:cubicBezTo>
                    <a:pt x="347" y="239"/>
                    <a:pt x="365" y="240"/>
                    <a:pt x="385" y="239"/>
                  </a:cubicBezTo>
                  <a:cubicBezTo>
                    <a:pt x="392" y="265"/>
                    <a:pt x="398" y="288"/>
                    <a:pt x="405" y="314"/>
                  </a:cubicBezTo>
                  <a:cubicBezTo>
                    <a:pt x="371" y="321"/>
                    <a:pt x="341" y="327"/>
                    <a:pt x="306" y="333"/>
                  </a:cubicBezTo>
                  <a:moveTo>
                    <a:pt x="304" y="222"/>
                  </a:moveTo>
                  <a:cubicBezTo>
                    <a:pt x="298" y="222"/>
                    <a:pt x="293" y="222"/>
                    <a:pt x="287" y="221"/>
                  </a:cubicBezTo>
                  <a:cubicBezTo>
                    <a:pt x="279" y="220"/>
                    <a:pt x="270" y="218"/>
                    <a:pt x="262" y="215"/>
                  </a:cubicBezTo>
                  <a:cubicBezTo>
                    <a:pt x="235" y="208"/>
                    <a:pt x="231" y="183"/>
                    <a:pt x="224" y="161"/>
                  </a:cubicBezTo>
                  <a:cubicBezTo>
                    <a:pt x="218" y="141"/>
                    <a:pt x="217" y="120"/>
                    <a:pt x="235" y="105"/>
                  </a:cubicBezTo>
                  <a:cubicBezTo>
                    <a:pt x="253" y="90"/>
                    <a:pt x="277" y="79"/>
                    <a:pt x="301" y="79"/>
                  </a:cubicBezTo>
                  <a:cubicBezTo>
                    <a:pt x="304" y="79"/>
                    <a:pt x="308" y="79"/>
                    <a:pt x="311" y="80"/>
                  </a:cubicBezTo>
                  <a:cubicBezTo>
                    <a:pt x="328" y="82"/>
                    <a:pt x="343" y="90"/>
                    <a:pt x="356" y="107"/>
                  </a:cubicBezTo>
                  <a:cubicBezTo>
                    <a:pt x="370" y="126"/>
                    <a:pt x="387" y="144"/>
                    <a:pt x="399" y="164"/>
                  </a:cubicBezTo>
                  <a:cubicBezTo>
                    <a:pt x="405" y="174"/>
                    <a:pt x="404" y="188"/>
                    <a:pt x="406" y="201"/>
                  </a:cubicBezTo>
                  <a:cubicBezTo>
                    <a:pt x="378" y="207"/>
                    <a:pt x="354" y="210"/>
                    <a:pt x="332" y="217"/>
                  </a:cubicBezTo>
                  <a:cubicBezTo>
                    <a:pt x="323" y="221"/>
                    <a:pt x="313" y="222"/>
                    <a:pt x="304" y="222"/>
                  </a:cubicBezTo>
                  <a:moveTo>
                    <a:pt x="256" y="271"/>
                  </a:moveTo>
                  <a:cubicBezTo>
                    <a:pt x="217" y="263"/>
                    <a:pt x="200" y="239"/>
                    <a:pt x="184" y="215"/>
                  </a:cubicBezTo>
                  <a:cubicBezTo>
                    <a:pt x="166" y="188"/>
                    <a:pt x="159" y="156"/>
                    <a:pt x="160" y="124"/>
                  </a:cubicBezTo>
                  <a:cubicBezTo>
                    <a:pt x="161" y="87"/>
                    <a:pt x="184" y="60"/>
                    <a:pt x="215" y="44"/>
                  </a:cubicBezTo>
                  <a:cubicBezTo>
                    <a:pt x="240" y="31"/>
                    <a:pt x="265" y="26"/>
                    <a:pt x="289" y="26"/>
                  </a:cubicBezTo>
                  <a:cubicBezTo>
                    <a:pt x="297" y="26"/>
                    <a:pt x="306" y="27"/>
                    <a:pt x="314" y="28"/>
                  </a:cubicBezTo>
                  <a:cubicBezTo>
                    <a:pt x="362" y="35"/>
                    <a:pt x="404" y="62"/>
                    <a:pt x="429" y="89"/>
                  </a:cubicBezTo>
                  <a:cubicBezTo>
                    <a:pt x="459" y="123"/>
                    <a:pt x="460" y="167"/>
                    <a:pt x="455" y="210"/>
                  </a:cubicBezTo>
                  <a:cubicBezTo>
                    <a:pt x="453" y="226"/>
                    <a:pt x="425" y="245"/>
                    <a:pt x="408" y="245"/>
                  </a:cubicBezTo>
                  <a:cubicBezTo>
                    <a:pt x="407" y="245"/>
                    <a:pt x="407" y="245"/>
                    <a:pt x="406" y="245"/>
                  </a:cubicBezTo>
                  <a:cubicBezTo>
                    <a:pt x="406" y="245"/>
                    <a:pt x="406" y="245"/>
                    <a:pt x="406" y="245"/>
                  </a:cubicBezTo>
                  <a:cubicBezTo>
                    <a:pt x="402" y="244"/>
                    <a:pt x="399" y="239"/>
                    <a:pt x="394" y="235"/>
                  </a:cubicBezTo>
                  <a:cubicBezTo>
                    <a:pt x="398" y="231"/>
                    <a:pt x="401" y="227"/>
                    <a:pt x="404" y="225"/>
                  </a:cubicBezTo>
                  <a:cubicBezTo>
                    <a:pt x="436" y="207"/>
                    <a:pt x="447" y="173"/>
                    <a:pt x="424" y="143"/>
                  </a:cubicBezTo>
                  <a:cubicBezTo>
                    <a:pt x="403" y="115"/>
                    <a:pt x="380" y="88"/>
                    <a:pt x="352" y="68"/>
                  </a:cubicBezTo>
                  <a:cubicBezTo>
                    <a:pt x="343" y="61"/>
                    <a:pt x="331" y="57"/>
                    <a:pt x="319" y="55"/>
                  </a:cubicBezTo>
                  <a:cubicBezTo>
                    <a:pt x="313" y="55"/>
                    <a:pt x="308" y="54"/>
                    <a:pt x="302" y="54"/>
                  </a:cubicBezTo>
                  <a:cubicBezTo>
                    <a:pt x="296" y="54"/>
                    <a:pt x="291" y="55"/>
                    <a:pt x="285" y="55"/>
                  </a:cubicBezTo>
                  <a:cubicBezTo>
                    <a:pt x="262" y="60"/>
                    <a:pt x="238" y="73"/>
                    <a:pt x="218" y="88"/>
                  </a:cubicBezTo>
                  <a:cubicBezTo>
                    <a:pt x="198" y="104"/>
                    <a:pt x="185" y="124"/>
                    <a:pt x="192" y="155"/>
                  </a:cubicBezTo>
                  <a:cubicBezTo>
                    <a:pt x="199" y="186"/>
                    <a:pt x="207" y="216"/>
                    <a:pt x="231" y="239"/>
                  </a:cubicBezTo>
                  <a:cubicBezTo>
                    <a:pt x="239" y="247"/>
                    <a:pt x="245" y="257"/>
                    <a:pt x="256" y="271"/>
                  </a:cubicBezTo>
                  <a:moveTo>
                    <a:pt x="280" y="0"/>
                  </a:moveTo>
                  <a:cubicBezTo>
                    <a:pt x="214" y="0"/>
                    <a:pt x="160" y="38"/>
                    <a:pt x="130" y="99"/>
                  </a:cubicBezTo>
                  <a:cubicBezTo>
                    <a:pt x="127" y="107"/>
                    <a:pt x="126" y="117"/>
                    <a:pt x="127" y="126"/>
                  </a:cubicBezTo>
                  <a:cubicBezTo>
                    <a:pt x="132" y="152"/>
                    <a:pt x="136" y="179"/>
                    <a:pt x="145" y="203"/>
                  </a:cubicBezTo>
                  <a:cubicBezTo>
                    <a:pt x="161" y="249"/>
                    <a:pt x="190" y="281"/>
                    <a:pt x="238" y="296"/>
                  </a:cubicBezTo>
                  <a:cubicBezTo>
                    <a:pt x="250" y="299"/>
                    <a:pt x="262" y="303"/>
                    <a:pt x="275" y="307"/>
                  </a:cubicBezTo>
                  <a:cubicBezTo>
                    <a:pt x="278" y="317"/>
                    <a:pt x="281" y="327"/>
                    <a:pt x="284" y="338"/>
                  </a:cubicBezTo>
                  <a:cubicBezTo>
                    <a:pt x="253" y="353"/>
                    <a:pt x="220" y="355"/>
                    <a:pt x="188" y="359"/>
                  </a:cubicBezTo>
                  <a:cubicBezTo>
                    <a:pt x="145" y="364"/>
                    <a:pt x="145" y="364"/>
                    <a:pt x="152" y="407"/>
                  </a:cubicBezTo>
                  <a:cubicBezTo>
                    <a:pt x="135" y="402"/>
                    <a:pt x="129" y="388"/>
                    <a:pt x="119" y="378"/>
                  </a:cubicBezTo>
                  <a:cubicBezTo>
                    <a:pt x="109" y="367"/>
                    <a:pt x="101" y="361"/>
                    <a:pt x="93" y="360"/>
                  </a:cubicBezTo>
                  <a:cubicBezTo>
                    <a:pt x="92" y="359"/>
                    <a:pt x="90" y="359"/>
                    <a:pt x="89" y="359"/>
                  </a:cubicBezTo>
                  <a:cubicBezTo>
                    <a:pt x="83" y="359"/>
                    <a:pt x="76" y="361"/>
                    <a:pt x="66" y="365"/>
                  </a:cubicBezTo>
                  <a:cubicBezTo>
                    <a:pt x="58" y="369"/>
                    <a:pt x="49" y="373"/>
                    <a:pt x="41" y="378"/>
                  </a:cubicBezTo>
                  <a:cubicBezTo>
                    <a:pt x="12" y="395"/>
                    <a:pt x="0" y="441"/>
                    <a:pt x="15" y="471"/>
                  </a:cubicBezTo>
                  <a:cubicBezTo>
                    <a:pt x="24" y="489"/>
                    <a:pt x="40" y="500"/>
                    <a:pt x="58" y="503"/>
                  </a:cubicBezTo>
                  <a:cubicBezTo>
                    <a:pt x="61" y="503"/>
                    <a:pt x="64" y="503"/>
                    <a:pt x="66" y="503"/>
                  </a:cubicBezTo>
                  <a:cubicBezTo>
                    <a:pt x="76" y="503"/>
                    <a:pt x="86" y="501"/>
                    <a:pt x="97" y="496"/>
                  </a:cubicBezTo>
                  <a:cubicBezTo>
                    <a:pt x="118" y="486"/>
                    <a:pt x="136" y="467"/>
                    <a:pt x="156" y="452"/>
                  </a:cubicBezTo>
                  <a:cubicBezTo>
                    <a:pt x="157" y="453"/>
                    <a:pt x="159" y="455"/>
                    <a:pt x="160" y="458"/>
                  </a:cubicBezTo>
                  <a:cubicBezTo>
                    <a:pt x="167" y="474"/>
                    <a:pt x="171" y="480"/>
                    <a:pt x="178" y="481"/>
                  </a:cubicBezTo>
                  <a:cubicBezTo>
                    <a:pt x="179" y="481"/>
                    <a:pt x="180" y="482"/>
                    <a:pt x="181" y="482"/>
                  </a:cubicBezTo>
                  <a:cubicBezTo>
                    <a:pt x="185" y="482"/>
                    <a:pt x="191" y="480"/>
                    <a:pt x="200" y="478"/>
                  </a:cubicBezTo>
                  <a:cubicBezTo>
                    <a:pt x="222" y="472"/>
                    <a:pt x="243" y="466"/>
                    <a:pt x="265" y="459"/>
                  </a:cubicBezTo>
                  <a:cubicBezTo>
                    <a:pt x="275" y="456"/>
                    <a:pt x="283" y="454"/>
                    <a:pt x="289" y="454"/>
                  </a:cubicBezTo>
                  <a:cubicBezTo>
                    <a:pt x="291" y="454"/>
                    <a:pt x="292" y="454"/>
                    <a:pt x="294" y="455"/>
                  </a:cubicBezTo>
                  <a:cubicBezTo>
                    <a:pt x="304" y="456"/>
                    <a:pt x="311" y="464"/>
                    <a:pt x="323" y="480"/>
                  </a:cubicBezTo>
                  <a:cubicBezTo>
                    <a:pt x="324" y="473"/>
                    <a:pt x="325" y="466"/>
                    <a:pt x="327" y="456"/>
                  </a:cubicBezTo>
                  <a:cubicBezTo>
                    <a:pt x="356" y="449"/>
                    <a:pt x="387" y="441"/>
                    <a:pt x="420" y="433"/>
                  </a:cubicBezTo>
                  <a:cubicBezTo>
                    <a:pt x="425" y="443"/>
                    <a:pt x="432" y="452"/>
                    <a:pt x="435" y="461"/>
                  </a:cubicBezTo>
                  <a:cubicBezTo>
                    <a:pt x="451" y="519"/>
                    <a:pt x="467" y="577"/>
                    <a:pt x="482" y="636"/>
                  </a:cubicBezTo>
                  <a:cubicBezTo>
                    <a:pt x="501" y="712"/>
                    <a:pt x="520" y="788"/>
                    <a:pt x="538" y="864"/>
                  </a:cubicBezTo>
                  <a:cubicBezTo>
                    <a:pt x="557" y="946"/>
                    <a:pt x="576" y="1027"/>
                    <a:pt x="596" y="1109"/>
                  </a:cubicBezTo>
                  <a:cubicBezTo>
                    <a:pt x="605" y="1143"/>
                    <a:pt x="618" y="1177"/>
                    <a:pt x="627" y="1212"/>
                  </a:cubicBezTo>
                  <a:cubicBezTo>
                    <a:pt x="635" y="1241"/>
                    <a:pt x="637" y="1272"/>
                    <a:pt x="648" y="1301"/>
                  </a:cubicBezTo>
                  <a:cubicBezTo>
                    <a:pt x="669" y="1358"/>
                    <a:pt x="702" y="1406"/>
                    <a:pt x="757" y="1414"/>
                  </a:cubicBezTo>
                  <a:cubicBezTo>
                    <a:pt x="763" y="1415"/>
                    <a:pt x="769" y="1415"/>
                    <a:pt x="775" y="1415"/>
                  </a:cubicBezTo>
                  <a:cubicBezTo>
                    <a:pt x="789" y="1415"/>
                    <a:pt x="805" y="1413"/>
                    <a:pt x="822" y="1408"/>
                  </a:cubicBezTo>
                  <a:cubicBezTo>
                    <a:pt x="872" y="1393"/>
                    <a:pt x="916" y="1366"/>
                    <a:pt x="955" y="1331"/>
                  </a:cubicBezTo>
                  <a:cubicBezTo>
                    <a:pt x="957" y="1329"/>
                    <a:pt x="959" y="1326"/>
                    <a:pt x="962" y="1324"/>
                  </a:cubicBezTo>
                  <a:cubicBezTo>
                    <a:pt x="969" y="1316"/>
                    <a:pt x="980" y="1308"/>
                    <a:pt x="971" y="1298"/>
                  </a:cubicBezTo>
                  <a:cubicBezTo>
                    <a:pt x="970" y="1296"/>
                    <a:pt x="968" y="1296"/>
                    <a:pt x="966" y="1295"/>
                  </a:cubicBezTo>
                  <a:cubicBezTo>
                    <a:pt x="964" y="1295"/>
                    <a:pt x="962" y="1295"/>
                    <a:pt x="960" y="1295"/>
                  </a:cubicBezTo>
                  <a:cubicBezTo>
                    <a:pt x="958" y="1295"/>
                    <a:pt x="956" y="1295"/>
                    <a:pt x="954" y="1295"/>
                  </a:cubicBezTo>
                  <a:cubicBezTo>
                    <a:pt x="952" y="1295"/>
                    <a:pt x="949" y="1295"/>
                    <a:pt x="947" y="1295"/>
                  </a:cubicBezTo>
                  <a:cubicBezTo>
                    <a:pt x="945" y="1295"/>
                    <a:pt x="944" y="1295"/>
                    <a:pt x="942" y="1295"/>
                  </a:cubicBezTo>
                  <a:cubicBezTo>
                    <a:pt x="939" y="1290"/>
                    <a:pt x="933" y="1282"/>
                    <a:pt x="928" y="1274"/>
                  </a:cubicBezTo>
                  <a:cubicBezTo>
                    <a:pt x="975" y="1264"/>
                    <a:pt x="1021" y="1253"/>
                    <a:pt x="1066" y="1242"/>
                  </a:cubicBezTo>
                  <a:cubicBezTo>
                    <a:pt x="1073" y="1259"/>
                    <a:pt x="1072" y="1384"/>
                    <a:pt x="1064" y="1406"/>
                  </a:cubicBezTo>
                  <a:cubicBezTo>
                    <a:pt x="1053" y="1392"/>
                    <a:pt x="1042" y="1379"/>
                    <a:pt x="1028" y="1363"/>
                  </a:cubicBezTo>
                  <a:cubicBezTo>
                    <a:pt x="990" y="1398"/>
                    <a:pt x="952" y="1428"/>
                    <a:pt x="918" y="1462"/>
                  </a:cubicBezTo>
                  <a:cubicBezTo>
                    <a:pt x="885" y="1495"/>
                    <a:pt x="849" y="1523"/>
                    <a:pt x="806" y="1538"/>
                  </a:cubicBezTo>
                  <a:cubicBezTo>
                    <a:pt x="759" y="1553"/>
                    <a:pt x="723" y="1577"/>
                    <a:pt x="699" y="1624"/>
                  </a:cubicBezTo>
                  <a:cubicBezTo>
                    <a:pt x="692" y="1618"/>
                    <a:pt x="686" y="1615"/>
                    <a:pt x="684" y="1610"/>
                  </a:cubicBezTo>
                  <a:cubicBezTo>
                    <a:pt x="679" y="1595"/>
                    <a:pt x="669" y="1588"/>
                    <a:pt x="656" y="1587"/>
                  </a:cubicBezTo>
                  <a:cubicBezTo>
                    <a:pt x="653" y="1586"/>
                    <a:pt x="651" y="1586"/>
                    <a:pt x="647" y="1586"/>
                  </a:cubicBezTo>
                  <a:cubicBezTo>
                    <a:pt x="646" y="1586"/>
                    <a:pt x="645" y="1586"/>
                    <a:pt x="644" y="1586"/>
                  </a:cubicBezTo>
                  <a:cubicBezTo>
                    <a:pt x="613" y="1587"/>
                    <a:pt x="583" y="1588"/>
                    <a:pt x="552" y="1592"/>
                  </a:cubicBezTo>
                  <a:cubicBezTo>
                    <a:pt x="538" y="1593"/>
                    <a:pt x="524" y="1594"/>
                    <a:pt x="510" y="1594"/>
                  </a:cubicBezTo>
                  <a:cubicBezTo>
                    <a:pt x="490" y="1594"/>
                    <a:pt x="470" y="1592"/>
                    <a:pt x="451" y="1590"/>
                  </a:cubicBezTo>
                  <a:cubicBezTo>
                    <a:pt x="427" y="1586"/>
                    <a:pt x="403" y="1580"/>
                    <a:pt x="380" y="1573"/>
                  </a:cubicBezTo>
                  <a:cubicBezTo>
                    <a:pt x="361" y="1567"/>
                    <a:pt x="345" y="1554"/>
                    <a:pt x="328" y="1542"/>
                  </a:cubicBezTo>
                  <a:cubicBezTo>
                    <a:pt x="313" y="1532"/>
                    <a:pt x="299" y="1519"/>
                    <a:pt x="283" y="1507"/>
                  </a:cubicBezTo>
                  <a:cubicBezTo>
                    <a:pt x="273" y="1516"/>
                    <a:pt x="264" y="1524"/>
                    <a:pt x="252" y="1535"/>
                  </a:cubicBezTo>
                  <a:cubicBezTo>
                    <a:pt x="218" y="1485"/>
                    <a:pt x="205" y="1430"/>
                    <a:pt x="188" y="1371"/>
                  </a:cubicBezTo>
                  <a:cubicBezTo>
                    <a:pt x="235" y="1385"/>
                    <a:pt x="277" y="1386"/>
                    <a:pt x="324" y="1399"/>
                  </a:cubicBezTo>
                  <a:cubicBezTo>
                    <a:pt x="319" y="1414"/>
                    <a:pt x="324" y="1435"/>
                    <a:pt x="341" y="1441"/>
                  </a:cubicBezTo>
                  <a:cubicBezTo>
                    <a:pt x="368" y="1450"/>
                    <a:pt x="394" y="1463"/>
                    <a:pt x="421" y="1474"/>
                  </a:cubicBezTo>
                  <a:cubicBezTo>
                    <a:pt x="424" y="1475"/>
                    <a:pt x="427" y="1477"/>
                    <a:pt x="430" y="1477"/>
                  </a:cubicBezTo>
                  <a:cubicBezTo>
                    <a:pt x="431" y="1477"/>
                    <a:pt x="431" y="1477"/>
                    <a:pt x="432" y="1477"/>
                  </a:cubicBezTo>
                  <a:cubicBezTo>
                    <a:pt x="432" y="1477"/>
                    <a:pt x="432" y="1477"/>
                    <a:pt x="433" y="1477"/>
                  </a:cubicBezTo>
                  <a:cubicBezTo>
                    <a:pt x="475" y="1473"/>
                    <a:pt x="519" y="1470"/>
                    <a:pt x="557" y="1447"/>
                  </a:cubicBezTo>
                  <a:cubicBezTo>
                    <a:pt x="572" y="1438"/>
                    <a:pt x="580" y="1428"/>
                    <a:pt x="579" y="1406"/>
                  </a:cubicBezTo>
                  <a:cubicBezTo>
                    <a:pt x="577" y="1377"/>
                    <a:pt x="573" y="1348"/>
                    <a:pt x="567" y="1320"/>
                  </a:cubicBezTo>
                  <a:cubicBezTo>
                    <a:pt x="562" y="1296"/>
                    <a:pt x="550" y="1275"/>
                    <a:pt x="544" y="1251"/>
                  </a:cubicBezTo>
                  <a:cubicBezTo>
                    <a:pt x="529" y="1191"/>
                    <a:pt x="513" y="1132"/>
                    <a:pt x="498" y="1072"/>
                  </a:cubicBezTo>
                  <a:cubicBezTo>
                    <a:pt x="452" y="896"/>
                    <a:pt x="407" y="721"/>
                    <a:pt x="361" y="545"/>
                  </a:cubicBezTo>
                  <a:cubicBezTo>
                    <a:pt x="355" y="518"/>
                    <a:pt x="344" y="488"/>
                    <a:pt x="319" y="479"/>
                  </a:cubicBezTo>
                  <a:cubicBezTo>
                    <a:pt x="344" y="597"/>
                    <a:pt x="373" y="713"/>
                    <a:pt x="407" y="829"/>
                  </a:cubicBezTo>
                  <a:cubicBezTo>
                    <a:pt x="439" y="942"/>
                    <a:pt x="467" y="1054"/>
                    <a:pt x="493" y="1169"/>
                  </a:cubicBezTo>
                  <a:cubicBezTo>
                    <a:pt x="504" y="1221"/>
                    <a:pt x="534" y="1272"/>
                    <a:pt x="538" y="1325"/>
                  </a:cubicBezTo>
                  <a:cubicBezTo>
                    <a:pt x="540" y="1344"/>
                    <a:pt x="545" y="1363"/>
                    <a:pt x="547" y="1382"/>
                  </a:cubicBezTo>
                  <a:cubicBezTo>
                    <a:pt x="551" y="1414"/>
                    <a:pt x="543" y="1424"/>
                    <a:pt x="513" y="1437"/>
                  </a:cubicBezTo>
                  <a:cubicBezTo>
                    <a:pt x="497" y="1444"/>
                    <a:pt x="479" y="1455"/>
                    <a:pt x="461" y="1455"/>
                  </a:cubicBezTo>
                  <a:cubicBezTo>
                    <a:pt x="459" y="1455"/>
                    <a:pt x="457" y="1455"/>
                    <a:pt x="455" y="1455"/>
                  </a:cubicBezTo>
                  <a:cubicBezTo>
                    <a:pt x="455" y="1454"/>
                    <a:pt x="454" y="1454"/>
                    <a:pt x="454" y="1454"/>
                  </a:cubicBezTo>
                  <a:cubicBezTo>
                    <a:pt x="430" y="1450"/>
                    <a:pt x="406" y="1443"/>
                    <a:pt x="383" y="1436"/>
                  </a:cubicBezTo>
                  <a:cubicBezTo>
                    <a:pt x="373" y="1432"/>
                    <a:pt x="346" y="1427"/>
                    <a:pt x="343" y="1415"/>
                  </a:cubicBezTo>
                  <a:cubicBezTo>
                    <a:pt x="341" y="1407"/>
                    <a:pt x="354" y="1392"/>
                    <a:pt x="350" y="1386"/>
                  </a:cubicBezTo>
                  <a:cubicBezTo>
                    <a:pt x="343" y="1382"/>
                    <a:pt x="335" y="1380"/>
                    <a:pt x="326" y="1379"/>
                  </a:cubicBezTo>
                  <a:cubicBezTo>
                    <a:pt x="323" y="1378"/>
                    <a:pt x="321" y="1378"/>
                    <a:pt x="318" y="1378"/>
                  </a:cubicBezTo>
                  <a:cubicBezTo>
                    <a:pt x="316" y="1377"/>
                    <a:pt x="313" y="1377"/>
                    <a:pt x="310" y="1377"/>
                  </a:cubicBezTo>
                  <a:cubicBezTo>
                    <a:pt x="309" y="1376"/>
                    <a:pt x="307" y="1376"/>
                    <a:pt x="305" y="1376"/>
                  </a:cubicBezTo>
                  <a:cubicBezTo>
                    <a:pt x="290" y="1373"/>
                    <a:pt x="275" y="1369"/>
                    <a:pt x="260" y="1365"/>
                  </a:cubicBezTo>
                  <a:cubicBezTo>
                    <a:pt x="245" y="1361"/>
                    <a:pt x="230" y="1356"/>
                    <a:pt x="215" y="1352"/>
                  </a:cubicBezTo>
                  <a:cubicBezTo>
                    <a:pt x="207" y="1350"/>
                    <a:pt x="199" y="1347"/>
                    <a:pt x="191" y="1345"/>
                  </a:cubicBezTo>
                  <a:cubicBezTo>
                    <a:pt x="187" y="1344"/>
                    <a:pt x="171" y="1343"/>
                    <a:pt x="169" y="1340"/>
                  </a:cubicBezTo>
                  <a:cubicBezTo>
                    <a:pt x="167" y="1337"/>
                    <a:pt x="165" y="1336"/>
                    <a:pt x="163" y="1335"/>
                  </a:cubicBezTo>
                  <a:cubicBezTo>
                    <a:pt x="162" y="1335"/>
                    <a:pt x="162" y="1335"/>
                    <a:pt x="162" y="1335"/>
                  </a:cubicBezTo>
                  <a:cubicBezTo>
                    <a:pt x="171" y="1406"/>
                    <a:pt x="178" y="1439"/>
                    <a:pt x="201" y="1479"/>
                  </a:cubicBezTo>
                  <a:cubicBezTo>
                    <a:pt x="210" y="1495"/>
                    <a:pt x="231" y="1561"/>
                    <a:pt x="254" y="1565"/>
                  </a:cubicBezTo>
                  <a:cubicBezTo>
                    <a:pt x="255" y="1565"/>
                    <a:pt x="255" y="1565"/>
                    <a:pt x="256" y="1565"/>
                  </a:cubicBezTo>
                  <a:cubicBezTo>
                    <a:pt x="260" y="1565"/>
                    <a:pt x="265" y="1562"/>
                    <a:pt x="270" y="1556"/>
                  </a:cubicBezTo>
                  <a:cubicBezTo>
                    <a:pt x="275" y="1549"/>
                    <a:pt x="280" y="1541"/>
                    <a:pt x="287" y="1531"/>
                  </a:cubicBezTo>
                  <a:cubicBezTo>
                    <a:pt x="300" y="1544"/>
                    <a:pt x="309" y="1555"/>
                    <a:pt x="320" y="1564"/>
                  </a:cubicBezTo>
                  <a:cubicBezTo>
                    <a:pt x="337" y="1577"/>
                    <a:pt x="353" y="1593"/>
                    <a:pt x="373" y="1599"/>
                  </a:cubicBezTo>
                  <a:cubicBezTo>
                    <a:pt x="398" y="1607"/>
                    <a:pt x="425" y="1614"/>
                    <a:pt x="452" y="1618"/>
                  </a:cubicBezTo>
                  <a:cubicBezTo>
                    <a:pt x="473" y="1621"/>
                    <a:pt x="494" y="1623"/>
                    <a:pt x="515" y="1623"/>
                  </a:cubicBezTo>
                  <a:cubicBezTo>
                    <a:pt x="536" y="1623"/>
                    <a:pt x="556" y="1621"/>
                    <a:pt x="576" y="1618"/>
                  </a:cubicBezTo>
                  <a:cubicBezTo>
                    <a:pt x="587" y="1616"/>
                    <a:pt x="596" y="1615"/>
                    <a:pt x="606" y="1615"/>
                  </a:cubicBezTo>
                  <a:cubicBezTo>
                    <a:pt x="612" y="1615"/>
                    <a:pt x="617" y="1616"/>
                    <a:pt x="623" y="1616"/>
                  </a:cubicBezTo>
                  <a:cubicBezTo>
                    <a:pt x="647" y="1620"/>
                    <a:pt x="667" y="1631"/>
                    <a:pt x="685" y="1654"/>
                  </a:cubicBezTo>
                  <a:cubicBezTo>
                    <a:pt x="690" y="1661"/>
                    <a:pt x="695" y="1665"/>
                    <a:pt x="699" y="1665"/>
                  </a:cubicBezTo>
                  <a:cubicBezTo>
                    <a:pt x="700" y="1665"/>
                    <a:pt x="700" y="1665"/>
                    <a:pt x="701" y="1665"/>
                  </a:cubicBezTo>
                  <a:cubicBezTo>
                    <a:pt x="706" y="1665"/>
                    <a:pt x="712" y="1660"/>
                    <a:pt x="718" y="1649"/>
                  </a:cubicBezTo>
                  <a:cubicBezTo>
                    <a:pt x="726" y="1638"/>
                    <a:pt x="734" y="1626"/>
                    <a:pt x="740" y="1614"/>
                  </a:cubicBezTo>
                  <a:cubicBezTo>
                    <a:pt x="750" y="1594"/>
                    <a:pt x="768" y="1582"/>
                    <a:pt x="789" y="1577"/>
                  </a:cubicBezTo>
                  <a:cubicBezTo>
                    <a:pt x="845" y="1564"/>
                    <a:pt x="886" y="1528"/>
                    <a:pt x="928" y="1493"/>
                  </a:cubicBezTo>
                  <a:cubicBezTo>
                    <a:pt x="953" y="1472"/>
                    <a:pt x="975" y="1448"/>
                    <a:pt x="1000" y="1426"/>
                  </a:cubicBezTo>
                  <a:cubicBezTo>
                    <a:pt x="1008" y="1419"/>
                    <a:pt x="1019" y="1414"/>
                    <a:pt x="1030" y="1408"/>
                  </a:cubicBezTo>
                  <a:cubicBezTo>
                    <a:pt x="1041" y="1420"/>
                    <a:pt x="1050" y="1430"/>
                    <a:pt x="1058" y="1441"/>
                  </a:cubicBezTo>
                  <a:cubicBezTo>
                    <a:pt x="1062" y="1446"/>
                    <a:pt x="1067" y="1449"/>
                    <a:pt x="1072" y="1450"/>
                  </a:cubicBezTo>
                  <a:cubicBezTo>
                    <a:pt x="1073" y="1450"/>
                    <a:pt x="1073" y="1450"/>
                    <a:pt x="1074" y="1450"/>
                  </a:cubicBezTo>
                  <a:cubicBezTo>
                    <a:pt x="1077" y="1450"/>
                    <a:pt x="1080" y="1449"/>
                    <a:pt x="1083" y="1446"/>
                  </a:cubicBezTo>
                  <a:cubicBezTo>
                    <a:pt x="1096" y="1432"/>
                    <a:pt x="1111" y="1417"/>
                    <a:pt x="1103" y="1394"/>
                  </a:cubicBezTo>
                  <a:cubicBezTo>
                    <a:pt x="1089" y="1352"/>
                    <a:pt x="1094" y="1309"/>
                    <a:pt x="1104" y="1268"/>
                  </a:cubicBezTo>
                  <a:cubicBezTo>
                    <a:pt x="1108" y="1248"/>
                    <a:pt x="1103" y="1234"/>
                    <a:pt x="1094" y="1218"/>
                  </a:cubicBezTo>
                  <a:cubicBezTo>
                    <a:pt x="1090" y="1210"/>
                    <a:pt x="1085" y="1206"/>
                    <a:pt x="1079" y="1205"/>
                  </a:cubicBezTo>
                  <a:cubicBezTo>
                    <a:pt x="1078" y="1205"/>
                    <a:pt x="1077" y="1205"/>
                    <a:pt x="1077" y="1205"/>
                  </a:cubicBezTo>
                  <a:cubicBezTo>
                    <a:pt x="1074" y="1205"/>
                    <a:pt x="1072" y="1205"/>
                    <a:pt x="1069" y="1206"/>
                  </a:cubicBezTo>
                  <a:cubicBezTo>
                    <a:pt x="1053" y="1211"/>
                    <a:pt x="1037" y="1217"/>
                    <a:pt x="1021" y="1223"/>
                  </a:cubicBezTo>
                  <a:cubicBezTo>
                    <a:pt x="993" y="1234"/>
                    <a:pt x="964" y="1243"/>
                    <a:pt x="933" y="1243"/>
                  </a:cubicBezTo>
                  <a:cubicBezTo>
                    <a:pt x="929" y="1243"/>
                    <a:pt x="924" y="1243"/>
                    <a:pt x="919" y="1243"/>
                  </a:cubicBezTo>
                  <a:cubicBezTo>
                    <a:pt x="917" y="1242"/>
                    <a:pt x="914" y="1242"/>
                    <a:pt x="912" y="1242"/>
                  </a:cubicBezTo>
                  <a:cubicBezTo>
                    <a:pt x="894" y="1242"/>
                    <a:pt x="881" y="1250"/>
                    <a:pt x="873" y="1266"/>
                  </a:cubicBezTo>
                  <a:cubicBezTo>
                    <a:pt x="880" y="1291"/>
                    <a:pt x="921" y="1287"/>
                    <a:pt x="916" y="1323"/>
                  </a:cubicBezTo>
                  <a:cubicBezTo>
                    <a:pt x="876" y="1354"/>
                    <a:pt x="833" y="1381"/>
                    <a:pt x="778" y="1385"/>
                  </a:cubicBezTo>
                  <a:cubicBezTo>
                    <a:pt x="776" y="1386"/>
                    <a:pt x="774" y="1386"/>
                    <a:pt x="772" y="1386"/>
                  </a:cubicBezTo>
                  <a:cubicBezTo>
                    <a:pt x="768" y="1386"/>
                    <a:pt x="764" y="1385"/>
                    <a:pt x="761" y="1385"/>
                  </a:cubicBezTo>
                  <a:cubicBezTo>
                    <a:pt x="747" y="1383"/>
                    <a:pt x="735" y="1377"/>
                    <a:pt x="726" y="1368"/>
                  </a:cubicBezTo>
                  <a:cubicBezTo>
                    <a:pt x="704" y="1345"/>
                    <a:pt x="685" y="1320"/>
                    <a:pt x="678" y="1287"/>
                  </a:cubicBezTo>
                  <a:cubicBezTo>
                    <a:pt x="672" y="1258"/>
                    <a:pt x="661" y="1230"/>
                    <a:pt x="652" y="1202"/>
                  </a:cubicBezTo>
                  <a:cubicBezTo>
                    <a:pt x="648" y="1192"/>
                    <a:pt x="642" y="1183"/>
                    <a:pt x="639" y="1173"/>
                  </a:cubicBezTo>
                  <a:cubicBezTo>
                    <a:pt x="621" y="1104"/>
                    <a:pt x="602" y="1034"/>
                    <a:pt x="585" y="965"/>
                  </a:cubicBezTo>
                  <a:cubicBezTo>
                    <a:pt x="565" y="884"/>
                    <a:pt x="546" y="804"/>
                    <a:pt x="528" y="723"/>
                  </a:cubicBezTo>
                  <a:cubicBezTo>
                    <a:pt x="516" y="673"/>
                    <a:pt x="507" y="622"/>
                    <a:pt x="497" y="571"/>
                  </a:cubicBezTo>
                  <a:cubicBezTo>
                    <a:pt x="495" y="564"/>
                    <a:pt x="494" y="556"/>
                    <a:pt x="492" y="549"/>
                  </a:cubicBezTo>
                  <a:cubicBezTo>
                    <a:pt x="480" y="518"/>
                    <a:pt x="468" y="486"/>
                    <a:pt x="458" y="454"/>
                  </a:cubicBezTo>
                  <a:cubicBezTo>
                    <a:pt x="455" y="447"/>
                    <a:pt x="457" y="438"/>
                    <a:pt x="456" y="427"/>
                  </a:cubicBezTo>
                  <a:cubicBezTo>
                    <a:pt x="487" y="424"/>
                    <a:pt x="515" y="421"/>
                    <a:pt x="543" y="419"/>
                  </a:cubicBezTo>
                  <a:cubicBezTo>
                    <a:pt x="567" y="418"/>
                    <a:pt x="567" y="417"/>
                    <a:pt x="565" y="393"/>
                  </a:cubicBezTo>
                  <a:cubicBezTo>
                    <a:pt x="564" y="382"/>
                    <a:pt x="564" y="371"/>
                    <a:pt x="564" y="359"/>
                  </a:cubicBezTo>
                  <a:cubicBezTo>
                    <a:pt x="570" y="358"/>
                    <a:pt x="574" y="357"/>
                    <a:pt x="578" y="356"/>
                  </a:cubicBezTo>
                  <a:cubicBezTo>
                    <a:pt x="588" y="353"/>
                    <a:pt x="595" y="352"/>
                    <a:pt x="599" y="352"/>
                  </a:cubicBezTo>
                  <a:cubicBezTo>
                    <a:pt x="600" y="352"/>
                    <a:pt x="601" y="352"/>
                    <a:pt x="602" y="352"/>
                  </a:cubicBezTo>
                  <a:cubicBezTo>
                    <a:pt x="609" y="353"/>
                    <a:pt x="613" y="358"/>
                    <a:pt x="625" y="371"/>
                  </a:cubicBezTo>
                  <a:cubicBezTo>
                    <a:pt x="634" y="381"/>
                    <a:pt x="649" y="391"/>
                    <a:pt x="662" y="393"/>
                  </a:cubicBezTo>
                  <a:cubicBezTo>
                    <a:pt x="663" y="393"/>
                    <a:pt x="663" y="393"/>
                    <a:pt x="664" y="393"/>
                  </a:cubicBezTo>
                  <a:cubicBezTo>
                    <a:pt x="665" y="393"/>
                    <a:pt x="666" y="393"/>
                    <a:pt x="667" y="393"/>
                  </a:cubicBezTo>
                  <a:cubicBezTo>
                    <a:pt x="704" y="393"/>
                    <a:pt x="739" y="349"/>
                    <a:pt x="731" y="313"/>
                  </a:cubicBezTo>
                  <a:cubicBezTo>
                    <a:pt x="726" y="287"/>
                    <a:pt x="708" y="268"/>
                    <a:pt x="685" y="256"/>
                  </a:cubicBezTo>
                  <a:cubicBezTo>
                    <a:pt x="681" y="254"/>
                    <a:pt x="678" y="253"/>
                    <a:pt x="675" y="253"/>
                  </a:cubicBezTo>
                  <a:cubicBezTo>
                    <a:pt x="673" y="253"/>
                    <a:pt x="672" y="253"/>
                    <a:pt x="670" y="253"/>
                  </a:cubicBezTo>
                  <a:cubicBezTo>
                    <a:pt x="657" y="253"/>
                    <a:pt x="645" y="263"/>
                    <a:pt x="633" y="271"/>
                  </a:cubicBezTo>
                  <a:cubicBezTo>
                    <a:pt x="626" y="277"/>
                    <a:pt x="618" y="283"/>
                    <a:pt x="610" y="288"/>
                  </a:cubicBezTo>
                  <a:cubicBezTo>
                    <a:pt x="599" y="296"/>
                    <a:pt x="590" y="304"/>
                    <a:pt x="602" y="321"/>
                  </a:cubicBezTo>
                  <a:cubicBezTo>
                    <a:pt x="586" y="324"/>
                    <a:pt x="572" y="327"/>
                    <a:pt x="559" y="330"/>
                  </a:cubicBezTo>
                  <a:cubicBezTo>
                    <a:pt x="558" y="298"/>
                    <a:pt x="558" y="297"/>
                    <a:pt x="531" y="292"/>
                  </a:cubicBezTo>
                  <a:cubicBezTo>
                    <a:pt x="530" y="292"/>
                    <a:pt x="529" y="292"/>
                    <a:pt x="528" y="292"/>
                  </a:cubicBezTo>
                  <a:cubicBezTo>
                    <a:pt x="524" y="291"/>
                    <a:pt x="520" y="291"/>
                    <a:pt x="516" y="291"/>
                  </a:cubicBezTo>
                  <a:cubicBezTo>
                    <a:pt x="510" y="291"/>
                    <a:pt x="505" y="291"/>
                    <a:pt x="500" y="292"/>
                  </a:cubicBezTo>
                  <a:cubicBezTo>
                    <a:pt x="480" y="296"/>
                    <a:pt x="461" y="301"/>
                    <a:pt x="439" y="306"/>
                  </a:cubicBezTo>
                  <a:cubicBezTo>
                    <a:pt x="431" y="294"/>
                    <a:pt x="424" y="283"/>
                    <a:pt x="415" y="269"/>
                  </a:cubicBezTo>
                  <a:cubicBezTo>
                    <a:pt x="427" y="264"/>
                    <a:pt x="435" y="260"/>
                    <a:pt x="444" y="256"/>
                  </a:cubicBezTo>
                  <a:cubicBezTo>
                    <a:pt x="467" y="246"/>
                    <a:pt x="496" y="213"/>
                    <a:pt x="490" y="180"/>
                  </a:cubicBezTo>
                  <a:cubicBezTo>
                    <a:pt x="484" y="152"/>
                    <a:pt x="476" y="125"/>
                    <a:pt x="468" y="97"/>
                  </a:cubicBezTo>
                  <a:cubicBezTo>
                    <a:pt x="462" y="76"/>
                    <a:pt x="447" y="61"/>
                    <a:pt x="430" y="48"/>
                  </a:cubicBezTo>
                  <a:cubicBezTo>
                    <a:pt x="399" y="22"/>
                    <a:pt x="364" y="10"/>
                    <a:pt x="326" y="4"/>
                  </a:cubicBezTo>
                  <a:cubicBezTo>
                    <a:pt x="315" y="3"/>
                    <a:pt x="303" y="1"/>
                    <a:pt x="291" y="1"/>
                  </a:cubicBezTo>
                  <a:cubicBezTo>
                    <a:pt x="287" y="0"/>
                    <a:pt x="284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60"/>
            <p:cNvSpPr>
              <a:spLocks noEditPoints="1"/>
            </p:cNvSpPr>
            <p:nvPr/>
          </p:nvSpPr>
          <p:spPr bwMode="auto">
            <a:xfrm>
              <a:off x="9710738" y="3730625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6 h 701"/>
                <a:gd name="T4" fmla="*/ 129 w 625"/>
                <a:gd name="T5" fmla="*/ 641 h 701"/>
                <a:gd name="T6" fmla="*/ 19 w 625"/>
                <a:gd name="T7" fmla="*/ 530 h 701"/>
                <a:gd name="T8" fmla="*/ 55 w 625"/>
                <a:gd name="T9" fmla="*/ 433 h 701"/>
                <a:gd name="T10" fmla="*/ 84 w 625"/>
                <a:gd name="T11" fmla="*/ 388 h 701"/>
                <a:gd name="T12" fmla="*/ 144 w 625"/>
                <a:gd name="T13" fmla="*/ 279 h 701"/>
                <a:gd name="T14" fmla="*/ 212 w 625"/>
                <a:gd name="T15" fmla="*/ 158 h 701"/>
                <a:gd name="T16" fmla="*/ 296 w 625"/>
                <a:gd name="T17" fmla="*/ 46 h 701"/>
                <a:gd name="T18" fmla="*/ 357 w 625"/>
                <a:gd name="T19" fmla="*/ 16 h 701"/>
                <a:gd name="T20" fmla="*/ 393 w 625"/>
                <a:gd name="T21" fmla="*/ 26 h 701"/>
                <a:gd name="T22" fmla="*/ 413 w 625"/>
                <a:gd name="T23" fmla="*/ 36 h 701"/>
                <a:gd name="T24" fmla="*/ 444 w 625"/>
                <a:gd name="T25" fmla="*/ 54 h 701"/>
                <a:gd name="T26" fmla="*/ 477 w 625"/>
                <a:gd name="T27" fmla="*/ 66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2 h 701"/>
                <a:gd name="T38" fmla="*/ 571 w 625"/>
                <a:gd name="T39" fmla="*/ 255 h 701"/>
                <a:gd name="T40" fmla="*/ 560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5 h 701"/>
                <a:gd name="T50" fmla="*/ 234 w 625"/>
                <a:gd name="T51" fmla="*/ 97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7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89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7 h 701"/>
                <a:gd name="T82" fmla="*/ 484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3"/>
                    <a:pt x="184" y="676"/>
                  </a:cubicBezTo>
                  <a:cubicBezTo>
                    <a:pt x="169" y="669"/>
                    <a:pt x="152" y="658"/>
                    <a:pt x="129" y="641"/>
                  </a:cubicBezTo>
                  <a:cubicBezTo>
                    <a:pt x="55" y="587"/>
                    <a:pt x="26" y="558"/>
                    <a:pt x="19" y="530"/>
                  </a:cubicBezTo>
                  <a:cubicBezTo>
                    <a:pt x="12" y="502"/>
                    <a:pt x="28" y="476"/>
                    <a:pt x="55" y="433"/>
                  </a:cubicBezTo>
                  <a:cubicBezTo>
                    <a:pt x="64" y="420"/>
                    <a:pt x="73" y="405"/>
                    <a:pt x="84" y="388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5" y="239"/>
                    <a:pt x="188" y="198"/>
                    <a:pt x="212" y="158"/>
                  </a:cubicBezTo>
                  <a:cubicBezTo>
                    <a:pt x="239" y="113"/>
                    <a:pt x="266" y="77"/>
                    <a:pt x="296" y="46"/>
                  </a:cubicBezTo>
                  <a:cubicBezTo>
                    <a:pt x="316" y="26"/>
                    <a:pt x="336" y="16"/>
                    <a:pt x="357" y="16"/>
                  </a:cubicBezTo>
                  <a:cubicBezTo>
                    <a:pt x="368" y="16"/>
                    <a:pt x="381" y="20"/>
                    <a:pt x="393" y="26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4"/>
                    <a:pt x="434" y="49"/>
                    <a:pt x="444" y="54"/>
                  </a:cubicBezTo>
                  <a:cubicBezTo>
                    <a:pt x="455" y="59"/>
                    <a:pt x="466" y="63"/>
                    <a:pt x="477" y="66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3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2"/>
                  </a:cubicBezTo>
                  <a:cubicBezTo>
                    <a:pt x="588" y="219"/>
                    <a:pt x="579" y="237"/>
                    <a:pt x="571" y="255"/>
                  </a:cubicBezTo>
                  <a:cubicBezTo>
                    <a:pt x="568" y="263"/>
                    <a:pt x="564" y="271"/>
                    <a:pt x="560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6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5"/>
                  </a:cubicBezTo>
                  <a:cubicBezTo>
                    <a:pt x="249" y="75"/>
                    <a:pt x="242" y="86"/>
                    <a:pt x="234" y="97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4" y="462"/>
                    <a:pt x="0" y="504"/>
                    <a:pt x="10" y="540"/>
                  </a:cubicBezTo>
                  <a:cubicBezTo>
                    <a:pt x="18" y="575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6" y="651"/>
                    <a:pt x="117" y="652"/>
                    <a:pt x="118" y="652"/>
                  </a:cubicBezTo>
                  <a:cubicBezTo>
                    <a:pt x="142" y="668"/>
                    <a:pt x="161" y="679"/>
                    <a:pt x="177" y="687"/>
                  </a:cubicBezTo>
                  <a:cubicBezTo>
                    <a:pt x="197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0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89" y="258"/>
                  </a:cubicBezTo>
                  <a:cubicBezTo>
                    <a:pt x="597" y="242"/>
                    <a:pt x="604" y="226"/>
                    <a:pt x="613" y="210"/>
                  </a:cubicBezTo>
                  <a:cubicBezTo>
                    <a:pt x="622" y="193"/>
                    <a:pt x="625" y="180"/>
                    <a:pt x="621" y="166"/>
                  </a:cubicBezTo>
                  <a:cubicBezTo>
                    <a:pt x="619" y="157"/>
                    <a:pt x="613" y="147"/>
                    <a:pt x="605" y="137"/>
                  </a:cubicBezTo>
                  <a:cubicBezTo>
                    <a:pt x="571" y="96"/>
                    <a:pt x="527" y="73"/>
                    <a:pt x="484" y="53"/>
                  </a:cubicBezTo>
                  <a:cubicBezTo>
                    <a:pt x="479" y="51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7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9771063" y="3794125"/>
              <a:ext cx="323850" cy="352425"/>
            </a:xfrm>
            <a:custGeom>
              <a:avLst/>
              <a:gdLst>
                <a:gd name="T0" fmla="*/ 196 w 454"/>
                <a:gd name="T1" fmla="*/ 481 h 495"/>
                <a:gd name="T2" fmla="*/ 177 w 454"/>
                <a:gd name="T3" fmla="*/ 476 h 495"/>
                <a:gd name="T4" fmla="*/ 163 w 454"/>
                <a:gd name="T5" fmla="*/ 468 h 495"/>
                <a:gd name="T6" fmla="*/ 105 w 454"/>
                <a:gd name="T7" fmla="*/ 435 h 495"/>
                <a:gd name="T8" fmla="*/ 88 w 454"/>
                <a:gd name="T9" fmla="*/ 427 h 495"/>
                <a:gd name="T10" fmla="*/ 85 w 454"/>
                <a:gd name="T11" fmla="*/ 426 h 495"/>
                <a:gd name="T12" fmla="*/ 68 w 454"/>
                <a:gd name="T13" fmla="*/ 419 h 495"/>
                <a:gd name="T14" fmla="*/ 58 w 454"/>
                <a:gd name="T15" fmla="*/ 414 h 495"/>
                <a:gd name="T16" fmla="*/ 26 w 454"/>
                <a:gd name="T17" fmla="*/ 384 h 495"/>
                <a:gd name="T18" fmla="*/ 35 w 454"/>
                <a:gd name="T19" fmla="*/ 345 h 495"/>
                <a:gd name="T20" fmla="*/ 88 w 454"/>
                <a:gd name="T21" fmla="*/ 250 h 495"/>
                <a:gd name="T22" fmla="*/ 207 w 454"/>
                <a:gd name="T23" fmla="*/ 53 h 495"/>
                <a:gd name="T24" fmla="*/ 238 w 454"/>
                <a:gd name="T25" fmla="*/ 31 h 495"/>
                <a:gd name="T26" fmla="*/ 251 w 454"/>
                <a:gd name="T27" fmla="*/ 34 h 495"/>
                <a:gd name="T28" fmla="*/ 260 w 454"/>
                <a:gd name="T29" fmla="*/ 39 h 495"/>
                <a:gd name="T30" fmla="*/ 322 w 454"/>
                <a:gd name="T31" fmla="*/ 79 h 495"/>
                <a:gd name="T32" fmla="*/ 419 w 454"/>
                <a:gd name="T33" fmla="*/ 144 h 495"/>
                <a:gd name="T34" fmla="*/ 434 w 454"/>
                <a:gd name="T35" fmla="*/ 163 h 495"/>
                <a:gd name="T36" fmla="*/ 425 w 454"/>
                <a:gd name="T37" fmla="*/ 199 h 495"/>
                <a:gd name="T38" fmla="*/ 413 w 454"/>
                <a:gd name="T39" fmla="*/ 226 h 495"/>
                <a:gd name="T40" fmla="*/ 413 w 454"/>
                <a:gd name="T41" fmla="*/ 227 h 495"/>
                <a:gd name="T42" fmla="*/ 413 w 454"/>
                <a:gd name="T43" fmla="*/ 227 h 495"/>
                <a:gd name="T44" fmla="*/ 228 w 454"/>
                <a:gd name="T45" fmla="*/ 464 h 495"/>
                <a:gd name="T46" fmla="*/ 196 w 454"/>
                <a:gd name="T47" fmla="*/ 481 h 495"/>
                <a:gd name="T48" fmla="*/ 235 w 454"/>
                <a:gd name="T49" fmla="*/ 0 h 495"/>
                <a:gd name="T50" fmla="*/ 230 w 454"/>
                <a:gd name="T51" fmla="*/ 5 h 495"/>
                <a:gd name="T52" fmla="*/ 220 w 454"/>
                <a:gd name="T53" fmla="*/ 14 h 495"/>
                <a:gd name="T54" fmla="*/ 45 w 454"/>
                <a:gd name="T55" fmla="*/ 295 h 495"/>
                <a:gd name="T56" fmla="*/ 7 w 454"/>
                <a:gd name="T57" fmla="*/ 361 h 495"/>
                <a:gd name="T58" fmla="*/ 2 w 454"/>
                <a:gd name="T59" fmla="*/ 387 h 495"/>
                <a:gd name="T60" fmla="*/ 25 w 454"/>
                <a:gd name="T61" fmla="*/ 409 h 495"/>
                <a:gd name="T62" fmla="*/ 49 w 454"/>
                <a:gd name="T63" fmla="*/ 422 h 495"/>
                <a:gd name="T64" fmla="*/ 147 w 454"/>
                <a:gd name="T65" fmla="*/ 475 h 495"/>
                <a:gd name="T66" fmla="*/ 165 w 454"/>
                <a:gd name="T67" fmla="*/ 484 h 495"/>
                <a:gd name="T68" fmla="*/ 203 w 454"/>
                <a:gd name="T69" fmla="*/ 495 h 495"/>
                <a:gd name="T70" fmla="*/ 266 w 454"/>
                <a:gd name="T71" fmla="*/ 449 h 495"/>
                <a:gd name="T72" fmla="*/ 288 w 454"/>
                <a:gd name="T73" fmla="*/ 418 h 495"/>
                <a:gd name="T74" fmla="*/ 348 w 454"/>
                <a:gd name="T75" fmla="*/ 340 h 495"/>
                <a:gd name="T76" fmla="*/ 436 w 454"/>
                <a:gd name="T77" fmla="*/ 212 h 495"/>
                <a:gd name="T78" fmla="*/ 451 w 454"/>
                <a:gd name="T79" fmla="*/ 156 h 495"/>
                <a:gd name="T80" fmla="*/ 404 w 454"/>
                <a:gd name="T81" fmla="*/ 116 h 495"/>
                <a:gd name="T82" fmla="*/ 362 w 454"/>
                <a:gd name="T83" fmla="*/ 91 h 495"/>
                <a:gd name="T84" fmla="*/ 235 w 454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495">
                  <a:moveTo>
                    <a:pt x="196" y="481"/>
                  </a:moveTo>
                  <a:cubicBezTo>
                    <a:pt x="190" y="481"/>
                    <a:pt x="184" y="480"/>
                    <a:pt x="177" y="476"/>
                  </a:cubicBezTo>
                  <a:cubicBezTo>
                    <a:pt x="173" y="474"/>
                    <a:pt x="168" y="472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3" y="430"/>
                    <a:pt x="88" y="427"/>
                  </a:cubicBezTo>
                  <a:cubicBezTo>
                    <a:pt x="85" y="426"/>
                    <a:pt x="85" y="426"/>
                    <a:pt x="85" y="426"/>
                  </a:cubicBezTo>
                  <a:cubicBezTo>
                    <a:pt x="80" y="424"/>
                    <a:pt x="74" y="421"/>
                    <a:pt x="68" y="419"/>
                  </a:cubicBezTo>
                  <a:cubicBezTo>
                    <a:pt x="65" y="417"/>
                    <a:pt x="61" y="415"/>
                    <a:pt x="58" y="414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5" y="345"/>
                  </a:cubicBezTo>
                  <a:cubicBezTo>
                    <a:pt x="54" y="314"/>
                    <a:pt x="71" y="282"/>
                    <a:pt x="88" y="250"/>
                  </a:cubicBezTo>
                  <a:cubicBezTo>
                    <a:pt x="123" y="183"/>
                    <a:pt x="159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0" y="53"/>
                    <a:pt x="301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7" y="150"/>
                    <a:pt x="432" y="156"/>
                    <a:pt x="434" y="163"/>
                  </a:cubicBezTo>
                  <a:cubicBezTo>
                    <a:pt x="437" y="175"/>
                    <a:pt x="431" y="187"/>
                    <a:pt x="425" y="199"/>
                  </a:cubicBezTo>
                  <a:cubicBezTo>
                    <a:pt x="420" y="207"/>
                    <a:pt x="415" y="217"/>
                    <a:pt x="413" y="226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7" y="395"/>
                    <a:pt x="228" y="464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2"/>
                    <a:pt x="231" y="3"/>
                    <a:pt x="230" y="5"/>
                  </a:cubicBezTo>
                  <a:cubicBezTo>
                    <a:pt x="225" y="8"/>
                    <a:pt x="222" y="11"/>
                    <a:pt x="220" y="14"/>
                  </a:cubicBezTo>
                  <a:cubicBezTo>
                    <a:pt x="152" y="102"/>
                    <a:pt x="97" y="200"/>
                    <a:pt x="45" y="295"/>
                  </a:cubicBezTo>
                  <a:cubicBezTo>
                    <a:pt x="32" y="317"/>
                    <a:pt x="20" y="339"/>
                    <a:pt x="7" y="361"/>
                  </a:cubicBezTo>
                  <a:cubicBezTo>
                    <a:pt x="2" y="371"/>
                    <a:pt x="0" y="380"/>
                    <a:pt x="2" y="387"/>
                  </a:cubicBezTo>
                  <a:cubicBezTo>
                    <a:pt x="4" y="395"/>
                    <a:pt x="11" y="402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1" y="439"/>
                    <a:pt x="115" y="457"/>
                    <a:pt x="147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3" y="495"/>
                  </a:cubicBezTo>
                  <a:cubicBezTo>
                    <a:pt x="225" y="495"/>
                    <a:pt x="242" y="481"/>
                    <a:pt x="266" y="449"/>
                  </a:cubicBezTo>
                  <a:cubicBezTo>
                    <a:pt x="274" y="440"/>
                    <a:pt x="281" y="429"/>
                    <a:pt x="288" y="418"/>
                  </a:cubicBezTo>
                  <a:cubicBezTo>
                    <a:pt x="306" y="391"/>
                    <a:pt x="328" y="365"/>
                    <a:pt x="348" y="340"/>
                  </a:cubicBezTo>
                  <a:cubicBezTo>
                    <a:pt x="381" y="301"/>
                    <a:pt x="415" y="261"/>
                    <a:pt x="436" y="212"/>
                  </a:cubicBezTo>
                  <a:cubicBezTo>
                    <a:pt x="449" y="183"/>
                    <a:pt x="454" y="168"/>
                    <a:pt x="451" y="156"/>
                  </a:cubicBezTo>
                  <a:cubicBezTo>
                    <a:pt x="448" y="143"/>
                    <a:pt x="434" y="134"/>
                    <a:pt x="404" y="116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2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2"/>
            <p:cNvSpPr>
              <a:spLocks noEditPoints="1"/>
            </p:cNvSpPr>
            <p:nvPr/>
          </p:nvSpPr>
          <p:spPr bwMode="auto">
            <a:xfrm>
              <a:off x="9780588" y="4130675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5 h 72"/>
                <a:gd name="T6" fmla="*/ 69 w 136"/>
                <a:gd name="T7" fmla="*/ 6 h 72"/>
                <a:gd name="T8" fmla="*/ 74 w 136"/>
                <a:gd name="T9" fmla="*/ 11 h 72"/>
                <a:gd name="T10" fmla="*/ 75 w 136"/>
                <a:gd name="T11" fmla="*/ 12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8 w 136"/>
                <a:gd name="T19" fmla="*/ 56 h 72"/>
                <a:gd name="T20" fmla="*/ 17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4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4 w 136"/>
                <a:gd name="T39" fmla="*/ 16 h 72"/>
                <a:gd name="T40" fmla="*/ 76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20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5"/>
                    <a:pt x="62" y="5"/>
                  </a:cubicBezTo>
                  <a:cubicBezTo>
                    <a:pt x="64" y="5"/>
                    <a:pt x="67" y="5"/>
                    <a:pt x="69" y="6"/>
                  </a:cubicBezTo>
                  <a:cubicBezTo>
                    <a:pt x="72" y="7"/>
                    <a:pt x="74" y="9"/>
                    <a:pt x="74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5"/>
                    <a:pt x="75" y="18"/>
                    <a:pt x="76" y="21"/>
                  </a:cubicBezTo>
                  <a:cubicBezTo>
                    <a:pt x="81" y="41"/>
                    <a:pt x="97" y="51"/>
                    <a:pt x="112" y="61"/>
                  </a:cubicBezTo>
                  <a:cubicBezTo>
                    <a:pt x="115" y="63"/>
                    <a:pt x="119" y="65"/>
                    <a:pt x="122" y="67"/>
                  </a:cubicBezTo>
                  <a:cubicBezTo>
                    <a:pt x="107" y="66"/>
                    <a:pt x="93" y="62"/>
                    <a:pt x="78" y="56"/>
                  </a:cubicBezTo>
                  <a:cubicBezTo>
                    <a:pt x="56" y="45"/>
                    <a:pt x="37" y="29"/>
                    <a:pt x="17" y="13"/>
                  </a:cubicBezTo>
                  <a:cubicBezTo>
                    <a:pt x="16" y="11"/>
                    <a:pt x="14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6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4" y="16"/>
                  </a:cubicBezTo>
                  <a:cubicBezTo>
                    <a:pt x="34" y="32"/>
                    <a:pt x="54" y="49"/>
                    <a:pt x="76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5" y="38"/>
                    <a:pt x="81" y="20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7"/>
                    <a:pt x="76" y="4"/>
                    <a:pt x="72" y="2"/>
                  </a:cubicBezTo>
                  <a:cubicBezTo>
                    <a:pt x="69" y="1"/>
                    <a:pt x="65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3"/>
            <p:cNvSpPr>
              <a:spLocks noEditPoints="1"/>
            </p:cNvSpPr>
            <p:nvPr/>
          </p:nvSpPr>
          <p:spPr bwMode="auto">
            <a:xfrm>
              <a:off x="9875838" y="3863975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7 w 152"/>
                <a:gd name="T3" fmla="*/ 216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2 h 243"/>
                <a:gd name="T10" fmla="*/ 25 w 152"/>
                <a:gd name="T11" fmla="*/ 96 h 243"/>
                <a:gd name="T12" fmla="*/ 96 w 152"/>
                <a:gd name="T13" fmla="*/ 18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3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0 w 152"/>
                <a:gd name="T31" fmla="*/ 191 h 243"/>
                <a:gd name="T32" fmla="*/ 137 w 152"/>
                <a:gd name="T33" fmla="*/ 199 h 243"/>
                <a:gd name="T34" fmla="*/ 140 w 152"/>
                <a:gd name="T35" fmla="*/ 201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99 w 152"/>
                <a:gd name="T47" fmla="*/ 233 h 243"/>
                <a:gd name="T48" fmla="*/ 130 w 152"/>
                <a:gd name="T49" fmla="*/ 243 h 243"/>
                <a:gd name="T50" fmla="*/ 138 w 152"/>
                <a:gd name="T51" fmla="*/ 242 h 243"/>
                <a:gd name="T52" fmla="*/ 151 w 152"/>
                <a:gd name="T53" fmla="*/ 211 h 243"/>
                <a:gd name="T54" fmla="*/ 151 w 152"/>
                <a:gd name="T55" fmla="*/ 189 h 243"/>
                <a:gd name="T56" fmla="*/ 136 w 152"/>
                <a:gd name="T57" fmla="*/ 172 h 243"/>
                <a:gd name="T58" fmla="*/ 115 w 152"/>
                <a:gd name="T59" fmla="*/ 167 h 243"/>
                <a:gd name="T60" fmla="*/ 99 w 152"/>
                <a:gd name="T61" fmla="*/ 163 h 243"/>
                <a:gd name="T62" fmla="*/ 72 w 152"/>
                <a:gd name="T63" fmla="*/ 127 h 243"/>
                <a:gd name="T64" fmla="*/ 70 w 152"/>
                <a:gd name="T65" fmla="*/ 119 h 243"/>
                <a:gd name="T66" fmla="*/ 75 w 152"/>
                <a:gd name="T67" fmla="*/ 97 h 243"/>
                <a:gd name="T68" fmla="*/ 108 w 152"/>
                <a:gd name="T69" fmla="*/ 86 h 243"/>
                <a:gd name="T70" fmla="*/ 122 w 152"/>
                <a:gd name="T71" fmla="*/ 72 h 243"/>
                <a:gd name="T72" fmla="*/ 124 w 152"/>
                <a:gd name="T73" fmla="*/ 57 h 243"/>
                <a:gd name="T74" fmla="*/ 124 w 152"/>
                <a:gd name="T75" fmla="*/ 25 h 243"/>
                <a:gd name="T76" fmla="*/ 112 w 152"/>
                <a:gd name="T77" fmla="*/ 8 h 243"/>
                <a:gd name="T78" fmla="*/ 105 w 152"/>
                <a:gd name="T79" fmla="*/ 3 h 243"/>
                <a:gd name="T80" fmla="*/ 92 w 152"/>
                <a:gd name="T8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7" y="216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6"/>
                    <a:pt x="25" y="132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6" y="27"/>
                    <a:pt x="96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1" y="25"/>
                    <a:pt x="104" y="31"/>
                    <a:pt x="105" y="35"/>
                  </a:cubicBezTo>
                  <a:cubicBezTo>
                    <a:pt x="109" y="50"/>
                    <a:pt x="103" y="60"/>
                    <a:pt x="89" y="64"/>
                  </a:cubicBezTo>
                  <a:cubicBezTo>
                    <a:pt x="63" y="74"/>
                    <a:pt x="50" y="90"/>
                    <a:pt x="51" y="115"/>
                  </a:cubicBezTo>
                  <a:cubicBezTo>
                    <a:pt x="51" y="120"/>
                    <a:pt x="52" y="125"/>
                    <a:pt x="53" y="130"/>
                  </a:cubicBezTo>
                  <a:cubicBezTo>
                    <a:pt x="59" y="151"/>
                    <a:pt x="73" y="168"/>
                    <a:pt x="95" y="179"/>
                  </a:cubicBezTo>
                  <a:cubicBezTo>
                    <a:pt x="100" y="182"/>
                    <a:pt x="104" y="184"/>
                    <a:pt x="109" y="186"/>
                  </a:cubicBezTo>
                  <a:cubicBezTo>
                    <a:pt x="113" y="188"/>
                    <a:pt x="116" y="189"/>
                    <a:pt x="120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3" y="243"/>
                    <a:pt x="130" y="243"/>
                  </a:cubicBezTo>
                  <a:cubicBezTo>
                    <a:pt x="133" y="243"/>
                    <a:pt x="136" y="243"/>
                    <a:pt x="138" y="242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6" y="172"/>
                  </a:cubicBezTo>
                  <a:cubicBezTo>
                    <a:pt x="131" y="170"/>
                    <a:pt x="124" y="168"/>
                    <a:pt x="115" y="167"/>
                  </a:cubicBezTo>
                  <a:cubicBezTo>
                    <a:pt x="110" y="166"/>
                    <a:pt x="104" y="165"/>
                    <a:pt x="99" y="163"/>
                  </a:cubicBezTo>
                  <a:cubicBezTo>
                    <a:pt x="86" y="156"/>
                    <a:pt x="76" y="144"/>
                    <a:pt x="72" y="127"/>
                  </a:cubicBezTo>
                  <a:cubicBezTo>
                    <a:pt x="71" y="125"/>
                    <a:pt x="71" y="122"/>
                    <a:pt x="70" y="119"/>
                  </a:cubicBezTo>
                  <a:cubicBezTo>
                    <a:pt x="69" y="109"/>
                    <a:pt x="70" y="102"/>
                    <a:pt x="75" y="97"/>
                  </a:cubicBezTo>
                  <a:cubicBezTo>
                    <a:pt x="81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5" y="47"/>
                    <a:pt x="127" y="35"/>
                    <a:pt x="124" y="25"/>
                  </a:cubicBezTo>
                  <a:cubicBezTo>
                    <a:pt x="123" y="18"/>
                    <a:pt x="119" y="12"/>
                    <a:pt x="112" y="8"/>
                  </a:cubicBezTo>
                  <a:cubicBezTo>
                    <a:pt x="110" y="6"/>
                    <a:pt x="108" y="4"/>
                    <a:pt x="105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4"/>
            <p:cNvSpPr>
              <a:spLocks noEditPoints="1"/>
            </p:cNvSpPr>
            <p:nvPr/>
          </p:nvSpPr>
          <p:spPr bwMode="auto">
            <a:xfrm>
              <a:off x="9818688" y="4051300"/>
              <a:ext cx="77788" cy="60325"/>
            </a:xfrm>
            <a:custGeom>
              <a:avLst/>
              <a:gdLst>
                <a:gd name="T0" fmla="*/ 99 w 111"/>
                <a:gd name="T1" fmla="*/ 80 h 86"/>
                <a:gd name="T2" fmla="*/ 29 w 111"/>
                <a:gd name="T3" fmla="*/ 30 h 86"/>
                <a:gd name="T4" fmla="*/ 6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80 h 86"/>
                <a:gd name="T16" fmla="*/ 11 w 111"/>
                <a:gd name="T17" fmla="*/ 0 h 86"/>
                <a:gd name="T18" fmla="*/ 9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5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2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80"/>
                  </a:moveTo>
                  <a:cubicBezTo>
                    <a:pt x="75" y="63"/>
                    <a:pt x="52" y="46"/>
                    <a:pt x="29" y="30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7" y="8"/>
                    <a:pt x="22" y="11"/>
                    <a:pt x="28" y="13"/>
                  </a:cubicBezTo>
                  <a:cubicBezTo>
                    <a:pt x="56" y="27"/>
                    <a:pt x="85" y="43"/>
                    <a:pt x="105" y="71"/>
                  </a:cubicBezTo>
                  <a:cubicBezTo>
                    <a:pt x="99" y="80"/>
                    <a:pt x="99" y="80"/>
                    <a:pt x="99" y="80"/>
                  </a:cubicBezTo>
                  <a:moveTo>
                    <a:pt x="11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5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59" y="23"/>
                    <a:pt x="30" y="9"/>
                  </a:cubicBezTo>
                  <a:cubicBezTo>
                    <a:pt x="24" y="6"/>
                    <a:pt x="18" y="4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5"/>
            <p:cNvSpPr>
              <a:spLocks noEditPoints="1"/>
            </p:cNvSpPr>
            <p:nvPr/>
          </p:nvSpPr>
          <p:spPr bwMode="auto">
            <a:xfrm>
              <a:off x="9831388" y="4032250"/>
              <a:ext cx="82550" cy="55563"/>
            </a:xfrm>
            <a:custGeom>
              <a:avLst/>
              <a:gdLst>
                <a:gd name="T0" fmla="*/ 105 w 117"/>
                <a:gd name="T1" fmla="*/ 67 h 77"/>
                <a:gd name="T2" fmla="*/ 80 w 117"/>
                <a:gd name="T3" fmla="*/ 54 h 77"/>
                <a:gd name="T4" fmla="*/ 13 w 117"/>
                <a:gd name="T5" fmla="*/ 9 h 77"/>
                <a:gd name="T6" fmla="*/ 42 w 117"/>
                <a:gd name="T7" fmla="*/ 21 h 77"/>
                <a:gd name="T8" fmla="*/ 105 w 117"/>
                <a:gd name="T9" fmla="*/ 67 h 77"/>
                <a:gd name="T10" fmla="*/ 0 w 117"/>
                <a:gd name="T11" fmla="*/ 0 h 77"/>
                <a:gd name="T12" fmla="*/ 5 w 117"/>
                <a:gd name="T13" fmla="*/ 6 h 77"/>
                <a:gd name="T14" fmla="*/ 78 w 117"/>
                <a:gd name="T15" fmla="*/ 59 h 77"/>
                <a:gd name="T16" fmla="*/ 114 w 117"/>
                <a:gd name="T17" fmla="*/ 77 h 77"/>
                <a:gd name="T18" fmla="*/ 117 w 117"/>
                <a:gd name="T19" fmla="*/ 74 h 77"/>
                <a:gd name="T20" fmla="*/ 44 w 117"/>
                <a:gd name="T21" fmla="*/ 17 h 77"/>
                <a:gd name="T22" fmla="*/ 7 w 117"/>
                <a:gd name="T23" fmla="*/ 2 h 77"/>
                <a:gd name="T24" fmla="*/ 0 w 117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77">
                  <a:moveTo>
                    <a:pt x="105" y="67"/>
                  </a:moveTo>
                  <a:cubicBezTo>
                    <a:pt x="97" y="62"/>
                    <a:pt x="89" y="58"/>
                    <a:pt x="80" y="54"/>
                  </a:cubicBezTo>
                  <a:cubicBezTo>
                    <a:pt x="55" y="42"/>
                    <a:pt x="31" y="31"/>
                    <a:pt x="13" y="9"/>
                  </a:cubicBezTo>
                  <a:cubicBezTo>
                    <a:pt x="24" y="13"/>
                    <a:pt x="33" y="17"/>
                    <a:pt x="42" y="21"/>
                  </a:cubicBezTo>
                  <a:cubicBezTo>
                    <a:pt x="69" y="34"/>
                    <a:pt x="89" y="48"/>
                    <a:pt x="105" y="67"/>
                  </a:cubicBezTo>
                  <a:moveTo>
                    <a:pt x="0" y="0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23" y="32"/>
                    <a:pt x="51" y="46"/>
                    <a:pt x="78" y="59"/>
                  </a:cubicBezTo>
                  <a:cubicBezTo>
                    <a:pt x="90" y="64"/>
                    <a:pt x="102" y="70"/>
                    <a:pt x="114" y="77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99" y="50"/>
                    <a:pt x="76" y="32"/>
                    <a:pt x="44" y="17"/>
                  </a:cubicBezTo>
                  <a:cubicBezTo>
                    <a:pt x="33" y="12"/>
                    <a:pt x="21" y="7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6"/>
            <p:cNvSpPr>
              <a:spLocks noEditPoints="1"/>
            </p:cNvSpPr>
            <p:nvPr/>
          </p:nvSpPr>
          <p:spPr bwMode="auto">
            <a:xfrm>
              <a:off x="9845676" y="4000500"/>
              <a:ext cx="82550" cy="58738"/>
            </a:xfrm>
            <a:custGeom>
              <a:avLst/>
              <a:gdLst>
                <a:gd name="T0" fmla="*/ 105 w 117"/>
                <a:gd name="T1" fmla="*/ 74 h 82"/>
                <a:gd name="T2" fmla="*/ 67 w 117"/>
                <a:gd name="T3" fmla="*/ 61 h 82"/>
                <a:gd name="T4" fmla="*/ 10 w 117"/>
                <a:gd name="T5" fmla="*/ 14 h 82"/>
                <a:gd name="T6" fmla="*/ 48 w 117"/>
                <a:gd name="T7" fmla="*/ 36 h 82"/>
                <a:gd name="T8" fmla="*/ 105 w 117"/>
                <a:gd name="T9" fmla="*/ 74 h 82"/>
                <a:gd name="T10" fmla="*/ 0 w 117"/>
                <a:gd name="T11" fmla="*/ 0 h 82"/>
                <a:gd name="T12" fmla="*/ 2 w 117"/>
                <a:gd name="T13" fmla="*/ 8 h 82"/>
                <a:gd name="T14" fmla="*/ 65 w 117"/>
                <a:gd name="T15" fmla="*/ 65 h 82"/>
                <a:gd name="T16" fmla="*/ 111 w 117"/>
                <a:gd name="T17" fmla="*/ 80 h 82"/>
                <a:gd name="T18" fmla="*/ 117 w 117"/>
                <a:gd name="T19" fmla="*/ 82 h 82"/>
                <a:gd name="T20" fmla="*/ 113 w 117"/>
                <a:gd name="T21" fmla="*/ 77 h 82"/>
                <a:gd name="T22" fmla="*/ 50 w 117"/>
                <a:gd name="T23" fmla="*/ 32 h 82"/>
                <a:gd name="T24" fmla="*/ 6 w 117"/>
                <a:gd name="T25" fmla="*/ 5 h 82"/>
                <a:gd name="T26" fmla="*/ 0 w 117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105" y="74"/>
                  </a:moveTo>
                  <a:cubicBezTo>
                    <a:pt x="92" y="71"/>
                    <a:pt x="79" y="67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8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2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96" y="55"/>
                    <a:pt x="73" y="43"/>
                    <a:pt x="50" y="32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7"/>
            <p:cNvSpPr>
              <a:spLocks noEditPoints="1"/>
            </p:cNvSpPr>
            <p:nvPr/>
          </p:nvSpPr>
          <p:spPr bwMode="auto">
            <a:xfrm>
              <a:off x="8556626" y="5799138"/>
              <a:ext cx="347663" cy="311150"/>
            </a:xfrm>
            <a:custGeom>
              <a:avLst/>
              <a:gdLst>
                <a:gd name="T0" fmla="*/ 186 w 488"/>
                <a:gd name="T1" fmla="*/ 414 h 438"/>
                <a:gd name="T2" fmla="*/ 169 w 488"/>
                <a:gd name="T3" fmla="*/ 347 h 438"/>
                <a:gd name="T4" fmla="*/ 251 w 488"/>
                <a:gd name="T5" fmla="*/ 298 h 438"/>
                <a:gd name="T6" fmla="*/ 392 w 488"/>
                <a:gd name="T7" fmla="*/ 352 h 438"/>
                <a:gd name="T8" fmla="*/ 374 w 488"/>
                <a:gd name="T9" fmla="*/ 355 h 438"/>
                <a:gd name="T10" fmla="*/ 294 w 488"/>
                <a:gd name="T11" fmla="*/ 343 h 438"/>
                <a:gd name="T12" fmla="*/ 221 w 488"/>
                <a:gd name="T13" fmla="*/ 364 h 438"/>
                <a:gd name="T14" fmla="*/ 199 w 488"/>
                <a:gd name="T15" fmla="*/ 400 h 438"/>
                <a:gd name="T16" fmla="*/ 187 w 488"/>
                <a:gd name="T17" fmla="*/ 414 h 438"/>
                <a:gd name="T18" fmla="*/ 317 w 488"/>
                <a:gd name="T19" fmla="*/ 295 h 438"/>
                <a:gd name="T20" fmla="*/ 87 w 488"/>
                <a:gd name="T21" fmla="*/ 210 h 438"/>
                <a:gd name="T22" fmla="*/ 29 w 488"/>
                <a:gd name="T23" fmla="*/ 177 h 438"/>
                <a:gd name="T24" fmla="*/ 33 w 488"/>
                <a:gd name="T25" fmla="*/ 174 h 438"/>
                <a:gd name="T26" fmla="*/ 88 w 488"/>
                <a:gd name="T27" fmla="*/ 155 h 438"/>
                <a:gd name="T28" fmla="*/ 144 w 488"/>
                <a:gd name="T29" fmla="*/ 168 h 438"/>
                <a:gd name="T30" fmla="*/ 247 w 488"/>
                <a:gd name="T31" fmla="*/ 229 h 438"/>
                <a:gd name="T32" fmla="*/ 325 w 488"/>
                <a:gd name="T33" fmla="*/ 295 h 438"/>
                <a:gd name="T34" fmla="*/ 322 w 488"/>
                <a:gd name="T35" fmla="*/ 295 h 438"/>
                <a:gd name="T36" fmla="*/ 422 w 488"/>
                <a:gd name="T37" fmla="*/ 303 h 438"/>
                <a:gd name="T38" fmla="*/ 317 w 488"/>
                <a:gd name="T39" fmla="*/ 173 h 438"/>
                <a:gd name="T40" fmla="*/ 353 w 488"/>
                <a:gd name="T41" fmla="*/ 140 h 438"/>
                <a:gd name="T42" fmla="*/ 417 w 488"/>
                <a:gd name="T43" fmla="*/ 281 h 438"/>
                <a:gd name="T44" fmla="*/ 422 w 488"/>
                <a:gd name="T45" fmla="*/ 303 h 438"/>
                <a:gd name="T46" fmla="*/ 359 w 488"/>
                <a:gd name="T47" fmla="*/ 303 h 438"/>
                <a:gd name="T48" fmla="*/ 243 w 488"/>
                <a:gd name="T49" fmla="*/ 188 h 438"/>
                <a:gd name="T50" fmla="*/ 161 w 488"/>
                <a:gd name="T51" fmla="*/ 59 h 438"/>
                <a:gd name="T52" fmla="*/ 165 w 488"/>
                <a:gd name="T53" fmla="*/ 25 h 438"/>
                <a:gd name="T54" fmla="*/ 277 w 488"/>
                <a:gd name="T55" fmla="*/ 145 h 438"/>
                <a:gd name="T56" fmla="*/ 355 w 488"/>
                <a:gd name="T57" fmla="*/ 268 h 438"/>
                <a:gd name="T58" fmla="*/ 407 w 488"/>
                <a:gd name="T59" fmla="*/ 324 h 438"/>
                <a:gd name="T60" fmla="*/ 170 w 488"/>
                <a:gd name="T61" fmla="*/ 0 h 438"/>
                <a:gd name="T62" fmla="*/ 146 w 488"/>
                <a:gd name="T63" fmla="*/ 11 h 438"/>
                <a:gd name="T64" fmla="*/ 170 w 488"/>
                <a:gd name="T65" fmla="*/ 113 h 438"/>
                <a:gd name="T66" fmla="*/ 206 w 488"/>
                <a:gd name="T67" fmla="*/ 172 h 438"/>
                <a:gd name="T68" fmla="*/ 206 w 488"/>
                <a:gd name="T69" fmla="*/ 172 h 438"/>
                <a:gd name="T70" fmla="*/ 91 w 488"/>
                <a:gd name="T71" fmla="*/ 135 h 438"/>
                <a:gd name="T72" fmla="*/ 46 w 488"/>
                <a:gd name="T73" fmla="*/ 141 h 438"/>
                <a:gd name="T74" fmla="*/ 16 w 488"/>
                <a:gd name="T75" fmla="*/ 156 h 438"/>
                <a:gd name="T76" fmla="*/ 27 w 488"/>
                <a:gd name="T77" fmla="*/ 208 h 438"/>
                <a:gd name="T78" fmla="*/ 222 w 488"/>
                <a:gd name="T79" fmla="*/ 275 h 438"/>
                <a:gd name="T80" fmla="*/ 208 w 488"/>
                <a:gd name="T81" fmla="*/ 288 h 438"/>
                <a:gd name="T82" fmla="*/ 151 w 488"/>
                <a:gd name="T83" fmla="*/ 342 h 438"/>
                <a:gd name="T84" fmla="*/ 179 w 488"/>
                <a:gd name="T85" fmla="*/ 438 h 438"/>
                <a:gd name="T86" fmla="*/ 206 w 488"/>
                <a:gd name="T87" fmla="*/ 427 h 438"/>
                <a:gd name="T88" fmla="*/ 234 w 488"/>
                <a:gd name="T89" fmla="*/ 376 h 438"/>
                <a:gd name="T90" fmla="*/ 297 w 488"/>
                <a:gd name="T91" fmla="*/ 360 h 438"/>
                <a:gd name="T92" fmla="*/ 402 w 488"/>
                <a:gd name="T93" fmla="*/ 392 h 438"/>
                <a:gd name="T94" fmla="*/ 430 w 488"/>
                <a:gd name="T95" fmla="*/ 400 h 438"/>
                <a:gd name="T96" fmla="*/ 451 w 488"/>
                <a:gd name="T97" fmla="*/ 381 h 438"/>
                <a:gd name="T98" fmla="*/ 486 w 488"/>
                <a:gd name="T99" fmla="*/ 319 h 438"/>
                <a:gd name="T100" fmla="*/ 445 w 488"/>
                <a:gd name="T101" fmla="*/ 294 h 438"/>
                <a:gd name="T102" fmla="*/ 399 w 488"/>
                <a:gd name="T103" fmla="*/ 193 h 438"/>
                <a:gd name="T104" fmla="*/ 328 w 488"/>
                <a:gd name="T105" fmla="*/ 99 h 438"/>
                <a:gd name="T106" fmla="*/ 307 w 488"/>
                <a:gd name="T107" fmla="*/ 104 h 438"/>
                <a:gd name="T108" fmla="*/ 295 w 488"/>
                <a:gd name="T109" fmla="*/ 138 h 438"/>
                <a:gd name="T110" fmla="*/ 214 w 488"/>
                <a:gd name="T111" fmla="*/ 23 h 438"/>
                <a:gd name="T112" fmla="*/ 170 w 488"/>
                <a:gd name="T1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438">
                  <a:moveTo>
                    <a:pt x="187" y="414"/>
                  </a:moveTo>
                  <a:cubicBezTo>
                    <a:pt x="186" y="414"/>
                    <a:pt x="186" y="414"/>
                    <a:pt x="186" y="414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3"/>
                    <a:pt x="160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8"/>
                    <a:pt x="251" y="298"/>
                  </a:cubicBezTo>
                  <a:cubicBezTo>
                    <a:pt x="264" y="298"/>
                    <a:pt x="278" y="301"/>
                    <a:pt x="293" y="306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4"/>
                    <a:pt x="391" y="356"/>
                    <a:pt x="390" y="358"/>
                  </a:cubicBezTo>
                  <a:cubicBezTo>
                    <a:pt x="385" y="357"/>
                    <a:pt x="380" y="356"/>
                    <a:pt x="374" y="355"/>
                  </a:cubicBezTo>
                  <a:cubicBezTo>
                    <a:pt x="368" y="353"/>
                    <a:pt x="361" y="350"/>
                    <a:pt x="354" y="349"/>
                  </a:cubicBezTo>
                  <a:cubicBezTo>
                    <a:pt x="334" y="347"/>
                    <a:pt x="314" y="344"/>
                    <a:pt x="294" y="343"/>
                  </a:cubicBezTo>
                  <a:cubicBezTo>
                    <a:pt x="291" y="343"/>
                    <a:pt x="288" y="343"/>
                    <a:pt x="285" y="343"/>
                  </a:cubicBezTo>
                  <a:cubicBezTo>
                    <a:pt x="261" y="343"/>
                    <a:pt x="239" y="347"/>
                    <a:pt x="221" y="364"/>
                  </a:cubicBezTo>
                  <a:cubicBezTo>
                    <a:pt x="218" y="368"/>
                    <a:pt x="214" y="372"/>
                    <a:pt x="211" y="377"/>
                  </a:cubicBezTo>
                  <a:cubicBezTo>
                    <a:pt x="206" y="384"/>
                    <a:pt x="202" y="392"/>
                    <a:pt x="199" y="400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3"/>
                    <a:pt x="190" y="414"/>
                    <a:pt x="187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2"/>
                  </a:cubicBezTo>
                  <a:cubicBezTo>
                    <a:pt x="169" y="238"/>
                    <a:pt x="128" y="225"/>
                    <a:pt x="87" y="210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79"/>
                    <a:pt x="28" y="178"/>
                    <a:pt x="29" y="177"/>
                  </a:cubicBezTo>
                  <a:cubicBezTo>
                    <a:pt x="30" y="176"/>
                    <a:pt x="31" y="176"/>
                    <a:pt x="31" y="175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6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6"/>
                    <a:pt x="144" y="168"/>
                  </a:cubicBezTo>
                  <a:cubicBezTo>
                    <a:pt x="180" y="173"/>
                    <a:pt x="207" y="194"/>
                    <a:pt x="230" y="220"/>
                  </a:cubicBezTo>
                  <a:cubicBezTo>
                    <a:pt x="236" y="226"/>
                    <a:pt x="241" y="229"/>
                    <a:pt x="247" y="229"/>
                  </a:cubicBezTo>
                  <a:cubicBezTo>
                    <a:pt x="249" y="229"/>
                    <a:pt x="251" y="229"/>
                    <a:pt x="253" y="228"/>
                  </a:cubicBezTo>
                  <a:cubicBezTo>
                    <a:pt x="278" y="251"/>
                    <a:pt x="300" y="272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2" y="303"/>
                  </a:moveTo>
                  <a:cubicBezTo>
                    <a:pt x="393" y="277"/>
                    <a:pt x="364" y="250"/>
                    <a:pt x="341" y="218"/>
                  </a:cubicBezTo>
                  <a:cubicBezTo>
                    <a:pt x="331" y="204"/>
                    <a:pt x="324" y="188"/>
                    <a:pt x="317" y="173"/>
                  </a:cubicBezTo>
                  <a:cubicBezTo>
                    <a:pt x="310" y="154"/>
                    <a:pt x="314" y="136"/>
                    <a:pt x="321" y="118"/>
                  </a:cubicBezTo>
                  <a:cubicBezTo>
                    <a:pt x="336" y="121"/>
                    <a:pt x="347" y="128"/>
                    <a:pt x="353" y="140"/>
                  </a:cubicBezTo>
                  <a:cubicBezTo>
                    <a:pt x="363" y="158"/>
                    <a:pt x="372" y="175"/>
                    <a:pt x="380" y="194"/>
                  </a:cubicBezTo>
                  <a:cubicBezTo>
                    <a:pt x="391" y="223"/>
                    <a:pt x="399" y="254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6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6" y="179"/>
                    <a:pt x="229" y="170"/>
                    <a:pt x="222" y="160"/>
                  </a:cubicBezTo>
                  <a:cubicBezTo>
                    <a:pt x="198" y="129"/>
                    <a:pt x="176" y="96"/>
                    <a:pt x="161" y="59"/>
                  </a:cubicBezTo>
                  <a:cubicBezTo>
                    <a:pt x="156" y="48"/>
                    <a:pt x="153" y="38"/>
                    <a:pt x="161" y="25"/>
                  </a:cubicBezTo>
                  <a:cubicBezTo>
                    <a:pt x="162" y="25"/>
                    <a:pt x="164" y="25"/>
                    <a:pt x="165" y="25"/>
                  </a:cubicBezTo>
                  <a:cubicBezTo>
                    <a:pt x="178" y="25"/>
                    <a:pt x="188" y="29"/>
                    <a:pt x="198" y="36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6"/>
                    <a:pt x="309" y="206"/>
                    <a:pt x="329" y="234"/>
                  </a:cubicBezTo>
                  <a:cubicBezTo>
                    <a:pt x="337" y="245"/>
                    <a:pt x="346" y="257"/>
                    <a:pt x="355" y="268"/>
                  </a:cubicBezTo>
                  <a:cubicBezTo>
                    <a:pt x="357" y="272"/>
                    <a:pt x="360" y="275"/>
                    <a:pt x="362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7" y="324"/>
                    <a:pt x="406" y="326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6" y="11"/>
                  </a:cubicBezTo>
                  <a:cubicBezTo>
                    <a:pt x="135" y="22"/>
                    <a:pt x="129" y="35"/>
                    <a:pt x="137" y="51"/>
                  </a:cubicBezTo>
                  <a:cubicBezTo>
                    <a:pt x="147" y="72"/>
                    <a:pt x="157" y="93"/>
                    <a:pt x="170" y="113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2" y="172"/>
                    <a:pt x="200" y="171"/>
                  </a:cubicBezTo>
                  <a:cubicBezTo>
                    <a:pt x="167" y="149"/>
                    <a:pt x="128" y="143"/>
                    <a:pt x="91" y="135"/>
                  </a:cubicBezTo>
                  <a:cubicBezTo>
                    <a:pt x="86" y="134"/>
                    <a:pt x="81" y="133"/>
                    <a:pt x="76" y="133"/>
                  </a:cubicBezTo>
                  <a:cubicBezTo>
                    <a:pt x="66" y="133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2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8"/>
                  </a:cubicBezTo>
                  <a:cubicBezTo>
                    <a:pt x="49" y="220"/>
                    <a:pt x="73" y="224"/>
                    <a:pt x="96" y="231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4" y="275"/>
                    <a:pt x="224" y="277"/>
                    <a:pt x="227" y="279"/>
                  </a:cubicBezTo>
                  <a:cubicBezTo>
                    <a:pt x="220" y="282"/>
                    <a:pt x="214" y="285"/>
                    <a:pt x="208" y="288"/>
                  </a:cubicBezTo>
                  <a:cubicBezTo>
                    <a:pt x="197" y="293"/>
                    <a:pt x="187" y="301"/>
                    <a:pt x="178" y="309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5"/>
                    <a:pt x="167" y="434"/>
                  </a:cubicBezTo>
                  <a:cubicBezTo>
                    <a:pt x="170" y="436"/>
                    <a:pt x="175" y="438"/>
                    <a:pt x="179" y="438"/>
                  </a:cubicBezTo>
                  <a:cubicBezTo>
                    <a:pt x="179" y="438"/>
                    <a:pt x="180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2" y="422"/>
                    <a:pt x="216" y="415"/>
                    <a:pt x="218" y="407"/>
                  </a:cubicBezTo>
                  <a:cubicBezTo>
                    <a:pt x="221" y="394"/>
                    <a:pt x="226" y="383"/>
                    <a:pt x="234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0"/>
                    <a:pt x="297" y="360"/>
                  </a:cubicBezTo>
                  <a:cubicBezTo>
                    <a:pt x="317" y="360"/>
                    <a:pt x="337" y="363"/>
                    <a:pt x="357" y="370"/>
                  </a:cubicBezTo>
                  <a:cubicBezTo>
                    <a:pt x="373" y="375"/>
                    <a:pt x="389" y="379"/>
                    <a:pt x="402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3" y="389"/>
                    <a:pt x="449" y="383"/>
                  </a:cubicBezTo>
                  <a:cubicBezTo>
                    <a:pt x="450" y="382"/>
                    <a:pt x="450" y="382"/>
                    <a:pt x="451" y="381"/>
                  </a:cubicBezTo>
                  <a:cubicBezTo>
                    <a:pt x="465" y="367"/>
                    <a:pt x="475" y="350"/>
                    <a:pt x="487" y="333"/>
                  </a:cubicBezTo>
                  <a:cubicBezTo>
                    <a:pt x="488" y="330"/>
                    <a:pt x="486" y="325"/>
                    <a:pt x="486" y="319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4"/>
                  </a:cubicBezTo>
                  <a:cubicBezTo>
                    <a:pt x="442" y="288"/>
                    <a:pt x="438" y="281"/>
                    <a:pt x="434" y="276"/>
                  </a:cubicBezTo>
                  <a:cubicBezTo>
                    <a:pt x="416" y="251"/>
                    <a:pt x="408" y="222"/>
                    <a:pt x="399" y="193"/>
                  </a:cubicBezTo>
                  <a:cubicBezTo>
                    <a:pt x="392" y="173"/>
                    <a:pt x="386" y="151"/>
                    <a:pt x="373" y="134"/>
                  </a:cubicBezTo>
                  <a:cubicBezTo>
                    <a:pt x="363" y="119"/>
                    <a:pt x="344" y="109"/>
                    <a:pt x="328" y="99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0"/>
                    <a:pt x="307" y="104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8"/>
                  </a:cubicBezTo>
                  <a:cubicBezTo>
                    <a:pt x="291" y="131"/>
                    <a:pt x="288" y="128"/>
                    <a:pt x="286" y="124"/>
                  </a:cubicBezTo>
                  <a:cubicBezTo>
                    <a:pt x="268" y="86"/>
                    <a:pt x="245" y="51"/>
                    <a:pt x="214" y="23"/>
                  </a:cubicBezTo>
                  <a:cubicBezTo>
                    <a:pt x="206" y="15"/>
                    <a:pt x="195" y="10"/>
                    <a:pt x="185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6216650" y="2090738"/>
              <a:ext cx="352425" cy="327025"/>
            </a:xfrm>
            <a:custGeom>
              <a:avLst/>
              <a:gdLst>
                <a:gd name="T0" fmla="*/ 482 w 495"/>
                <a:gd name="T1" fmla="*/ 0 h 461"/>
                <a:gd name="T2" fmla="*/ 475 w 495"/>
                <a:gd name="T3" fmla="*/ 3 h 461"/>
                <a:gd name="T4" fmla="*/ 464 w 495"/>
                <a:gd name="T5" fmla="*/ 23 h 461"/>
                <a:gd name="T6" fmla="*/ 430 w 495"/>
                <a:gd name="T7" fmla="*/ 97 h 461"/>
                <a:gd name="T8" fmla="*/ 356 w 495"/>
                <a:gd name="T9" fmla="*/ 194 h 461"/>
                <a:gd name="T10" fmla="*/ 296 w 495"/>
                <a:gd name="T11" fmla="*/ 251 h 461"/>
                <a:gd name="T12" fmla="*/ 177 w 495"/>
                <a:gd name="T13" fmla="*/ 342 h 461"/>
                <a:gd name="T14" fmla="*/ 149 w 495"/>
                <a:gd name="T15" fmla="*/ 360 h 461"/>
                <a:gd name="T16" fmla="*/ 72 w 495"/>
                <a:gd name="T17" fmla="*/ 401 h 461"/>
                <a:gd name="T18" fmla="*/ 24 w 495"/>
                <a:gd name="T19" fmla="*/ 417 h 461"/>
                <a:gd name="T20" fmla="*/ 4 w 495"/>
                <a:gd name="T21" fmla="*/ 437 h 461"/>
                <a:gd name="T22" fmla="*/ 17 w 495"/>
                <a:gd name="T23" fmla="*/ 461 h 461"/>
                <a:gd name="T24" fmla="*/ 57 w 495"/>
                <a:gd name="T25" fmla="*/ 445 h 461"/>
                <a:gd name="T26" fmla="*/ 85 w 495"/>
                <a:gd name="T27" fmla="*/ 433 h 461"/>
                <a:gd name="T28" fmla="*/ 121 w 495"/>
                <a:gd name="T29" fmla="*/ 416 h 461"/>
                <a:gd name="T30" fmla="*/ 207 w 495"/>
                <a:gd name="T31" fmla="*/ 363 h 461"/>
                <a:gd name="T32" fmla="*/ 265 w 495"/>
                <a:gd name="T33" fmla="*/ 323 h 461"/>
                <a:gd name="T34" fmla="*/ 341 w 495"/>
                <a:gd name="T35" fmla="*/ 254 h 461"/>
                <a:gd name="T36" fmla="*/ 406 w 495"/>
                <a:gd name="T37" fmla="*/ 184 h 461"/>
                <a:gd name="T38" fmla="*/ 459 w 495"/>
                <a:gd name="T39" fmla="*/ 108 h 461"/>
                <a:gd name="T40" fmla="*/ 494 w 495"/>
                <a:gd name="T41" fmla="*/ 27 h 461"/>
                <a:gd name="T42" fmla="*/ 494 w 495"/>
                <a:gd name="T43" fmla="*/ 8 h 461"/>
                <a:gd name="T44" fmla="*/ 482 w 495"/>
                <a:gd name="T4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5" h="461">
                  <a:moveTo>
                    <a:pt x="482" y="0"/>
                  </a:moveTo>
                  <a:cubicBezTo>
                    <a:pt x="479" y="0"/>
                    <a:pt x="477" y="1"/>
                    <a:pt x="475" y="3"/>
                  </a:cubicBezTo>
                  <a:cubicBezTo>
                    <a:pt x="470" y="9"/>
                    <a:pt x="466" y="16"/>
                    <a:pt x="464" y="23"/>
                  </a:cubicBezTo>
                  <a:cubicBezTo>
                    <a:pt x="459" y="50"/>
                    <a:pt x="446" y="74"/>
                    <a:pt x="430" y="97"/>
                  </a:cubicBezTo>
                  <a:cubicBezTo>
                    <a:pt x="407" y="130"/>
                    <a:pt x="386" y="165"/>
                    <a:pt x="356" y="194"/>
                  </a:cubicBezTo>
                  <a:cubicBezTo>
                    <a:pt x="336" y="213"/>
                    <a:pt x="316" y="232"/>
                    <a:pt x="296" y="251"/>
                  </a:cubicBezTo>
                  <a:cubicBezTo>
                    <a:pt x="261" y="287"/>
                    <a:pt x="221" y="317"/>
                    <a:pt x="177" y="342"/>
                  </a:cubicBezTo>
                  <a:cubicBezTo>
                    <a:pt x="167" y="347"/>
                    <a:pt x="158" y="353"/>
                    <a:pt x="149" y="360"/>
                  </a:cubicBezTo>
                  <a:cubicBezTo>
                    <a:pt x="125" y="376"/>
                    <a:pt x="99" y="390"/>
                    <a:pt x="72" y="401"/>
                  </a:cubicBezTo>
                  <a:cubicBezTo>
                    <a:pt x="56" y="407"/>
                    <a:pt x="40" y="412"/>
                    <a:pt x="24" y="417"/>
                  </a:cubicBezTo>
                  <a:cubicBezTo>
                    <a:pt x="14" y="420"/>
                    <a:pt x="7" y="427"/>
                    <a:pt x="4" y="437"/>
                  </a:cubicBezTo>
                  <a:cubicBezTo>
                    <a:pt x="0" y="447"/>
                    <a:pt x="5" y="453"/>
                    <a:pt x="17" y="461"/>
                  </a:cubicBezTo>
                  <a:cubicBezTo>
                    <a:pt x="31" y="456"/>
                    <a:pt x="44" y="450"/>
                    <a:pt x="57" y="445"/>
                  </a:cubicBezTo>
                  <a:cubicBezTo>
                    <a:pt x="67" y="441"/>
                    <a:pt x="76" y="434"/>
                    <a:pt x="85" y="433"/>
                  </a:cubicBezTo>
                  <a:cubicBezTo>
                    <a:pt x="99" y="430"/>
                    <a:pt x="110" y="423"/>
                    <a:pt x="121" y="416"/>
                  </a:cubicBezTo>
                  <a:cubicBezTo>
                    <a:pt x="149" y="398"/>
                    <a:pt x="178" y="381"/>
                    <a:pt x="207" y="363"/>
                  </a:cubicBezTo>
                  <a:cubicBezTo>
                    <a:pt x="226" y="350"/>
                    <a:pt x="247" y="338"/>
                    <a:pt x="265" y="323"/>
                  </a:cubicBezTo>
                  <a:cubicBezTo>
                    <a:pt x="291" y="301"/>
                    <a:pt x="316" y="278"/>
                    <a:pt x="341" y="254"/>
                  </a:cubicBezTo>
                  <a:cubicBezTo>
                    <a:pt x="364" y="231"/>
                    <a:pt x="386" y="208"/>
                    <a:pt x="406" y="184"/>
                  </a:cubicBezTo>
                  <a:cubicBezTo>
                    <a:pt x="425" y="160"/>
                    <a:pt x="443" y="134"/>
                    <a:pt x="459" y="108"/>
                  </a:cubicBezTo>
                  <a:cubicBezTo>
                    <a:pt x="475" y="83"/>
                    <a:pt x="489" y="56"/>
                    <a:pt x="494" y="27"/>
                  </a:cubicBezTo>
                  <a:cubicBezTo>
                    <a:pt x="495" y="21"/>
                    <a:pt x="495" y="14"/>
                    <a:pt x="494" y="8"/>
                  </a:cubicBezTo>
                  <a:cubicBezTo>
                    <a:pt x="493" y="3"/>
                    <a:pt x="487" y="0"/>
                    <a:pt x="4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6162675" y="2047875"/>
              <a:ext cx="303213" cy="285750"/>
            </a:xfrm>
            <a:custGeom>
              <a:avLst/>
              <a:gdLst>
                <a:gd name="T0" fmla="*/ 409 w 426"/>
                <a:gd name="T1" fmla="*/ 0 h 402"/>
                <a:gd name="T2" fmla="*/ 397 w 426"/>
                <a:gd name="T3" fmla="*/ 5 h 402"/>
                <a:gd name="T4" fmla="*/ 390 w 426"/>
                <a:gd name="T5" fmla="*/ 33 h 402"/>
                <a:gd name="T6" fmla="*/ 382 w 426"/>
                <a:gd name="T7" fmla="*/ 83 h 402"/>
                <a:gd name="T8" fmla="*/ 372 w 426"/>
                <a:gd name="T9" fmla="*/ 108 h 402"/>
                <a:gd name="T10" fmla="*/ 326 w 426"/>
                <a:gd name="T11" fmla="*/ 176 h 402"/>
                <a:gd name="T12" fmla="*/ 306 w 426"/>
                <a:gd name="T13" fmla="*/ 197 h 402"/>
                <a:gd name="T14" fmla="*/ 262 w 426"/>
                <a:gd name="T15" fmla="*/ 234 h 402"/>
                <a:gd name="T16" fmla="*/ 248 w 426"/>
                <a:gd name="T17" fmla="*/ 243 h 402"/>
                <a:gd name="T18" fmla="*/ 93 w 426"/>
                <a:gd name="T19" fmla="*/ 336 h 402"/>
                <a:gd name="T20" fmla="*/ 26 w 426"/>
                <a:gd name="T21" fmla="*/ 360 h 402"/>
                <a:gd name="T22" fmla="*/ 11 w 426"/>
                <a:gd name="T23" fmla="*/ 366 h 402"/>
                <a:gd name="T24" fmla="*/ 5 w 426"/>
                <a:gd name="T25" fmla="*/ 389 h 402"/>
                <a:gd name="T26" fmla="*/ 15 w 426"/>
                <a:gd name="T27" fmla="*/ 402 h 402"/>
                <a:gd name="T28" fmla="*/ 43 w 426"/>
                <a:gd name="T29" fmla="*/ 390 h 402"/>
                <a:gd name="T30" fmla="*/ 172 w 426"/>
                <a:gd name="T31" fmla="*/ 332 h 402"/>
                <a:gd name="T32" fmla="*/ 264 w 426"/>
                <a:gd name="T33" fmla="*/ 277 h 402"/>
                <a:gd name="T34" fmla="*/ 290 w 426"/>
                <a:gd name="T35" fmla="*/ 256 h 402"/>
                <a:gd name="T36" fmla="*/ 312 w 426"/>
                <a:gd name="T37" fmla="*/ 236 h 402"/>
                <a:gd name="T38" fmla="*/ 411 w 426"/>
                <a:gd name="T39" fmla="*/ 101 h 402"/>
                <a:gd name="T40" fmla="*/ 426 w 426"/>
                <a:gd name="T41" fmla="*/ 31 h 402"/>
                <a:gd name="T42" fmla="*/ 420 w 426"/>
                <a:gd name="T43" fmla="*/ 6 h 402"/>
                <a:gd name="T44" fmla="*/ 409 w 426"/>
                <a:gd name="T4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02">
                  <a:moveTo>
                    <a:pt x="409" y="0"/>
                  </a:moveTo>
                  <a:cubicBezTo>
                    <a:pt x="404" y="0"/>
                    <a:pt x="400" y="2"/>
                    <a:pt x="397" y="5"/>
                  </a:cubicBezTo>
                  <a:cubicBezTo>
                    <a:pt x="391" y="14"/>
                    <a:pt x="388" y="22"/>
                    <a:pt x="390" y="33"/>
                  </a:cubicBezTo>
                  <a:cubicBezTo>
                    <a:pt x="394" y="50"/>
                    <a:pt x="391" y="67"/>
                    <a:pt x="382" y="83"/>
                  </a:cubicBezTo>
                  <a:cubicBezTo>
                    <a:pt x="378" y="91"/>
                    <a:pt x="375" y="99"/>
                    <a:pt x="372" y="108"/>
                  </a:cubicBezTo>
                  <a:cubicBezTo>
                    <a:pt x="362" y="134"/>
                    <a:pt x="346" y="156"/>
                    <a:pt x="326" y="176"/>
                  </a:cubicBezTo>
                  <a:cubicBezTo>
                    <a:pt x="319" y="183"/>
                    <a:pt x="312" y="190"/>
                    <a:pt x="306" y="197"/>
                  </a:cubicBezTo>
                  <a:cubicBezTo>
                    <a:pt x="294" y="212"/>
                    <a:pt x="278" y="224"/>
                    <a:pt x="262" y="234"/>
                  </a:cubicBezTo>
                  <a:cubicBezTo>
                    <a:pt x="258" y="237"/>
                    <a:pt x="253" y="239"/>
                    <a:pt x="248" y="243"/>
                  </a:cubicBezTo>
                  <a:cubicBezTo>
                    <a:pt x="201" y="282"/>
                    <a:pt x="147" y="309"/>
                    <a:pt x="93" y="336"/>
                  </a:cubicBezTo>
                  <a:cubicBezTo>
                    <a:pt x="72" y="346"/>
                    <a:pt x="50" y="356"/>
                    <a:pt x="26" y="360"/>
                  </a:cubicBezTo>
                  <a:cubicBezTo>
                    <a:pt x="21" y="360"/>
                    <a:pt x="16" y="363"/>
                    <a:pt x="11" y="366"/>
                  </a:cubicBezTo>
                  <a:cubicBezTo>
                    <a:pt x="2" y="372"/>
                    <a:pt x="0" y="379"/>
                    <a:pt x="5" y="389"/>
                  </a:cubicBezTo>
                  <a:cubicBezTo>
                    <a:pt x="7" y="393"/>
                    <a:pt x="11" y="397"/>
                    <a:pt x="15" y="402"/>
                  </a:cubicBezTo>
                  <a:cubicBezTo>
                    <a:pt x="25" y="397"/>
                    <a:pt x="34" y="392"/>
                    <a:pt x="43" y="390"/>
                  </a:cubicBezTo>
                  <a:cubicBezTo>
                    <a:pt x="91" y="380"/>
                    <a:pt x="130" y="352"/>
                    <a:pt x="172" y="332"/>
                  </a:cubicBezTo>
                  <a:cubicBezTo>
                    <a:pt x="205" y="317"/>
                    <a:pt x="231" y="292"/>
                    <a:pt x="264" y="277"/>
                  </a:cubicBezTo>
                  <a:cubicBezTo>
                    <a:pt x="274" y="272"/>
                    <a:pt x="282" y="263"/>
                    <a:pt x="290" y="256"/>
                  </a:cubicBezTo>
                  <a:cubicBezTo>
                    <a:pt x="298" y="250"/>
                    <a:pt x="305" y="243"/>
                    <a:pt x="312" y="236"/>
                  </a:cubicBezTo>
                  <a:cubicBezTo>
                    <a:pt x="355" y="197"/>
                    <a:pt x="391" y="155"/>
                    <a:pt x="411" y="101"/>
                  </a:cubicBezTo>
                  <a:cubicBezTo>
                    <a:pt x="420" y="78"/>
                    <a:pt x="425" y="55"/>
                    <a:pt x="426" y="31"/>
                  </a:cubicBezTo>
                  <a:cubicBezTo>
                    <a:pt x="426" y="23"/>
                    <a:pt x="423" y="14"/>
                    <a:pt x="420" y="6"/>
                  </a:cubicBezTo>
                  <a:cubicBezTo>
                    <a:pt x="418" y="2"/>
                    <a:pt x="41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5962650" y="1865313"/>
              <a:ext cx="107950" cy="106363"/>
            </a:xfrm>
            <a:custGeom>
              <a:avLst/>
              <a:gdLst>
                <a:gd name="T0" fmla="*/ 84 w 153"/>
                <a:gd name="T1" fmla="*/ 0 h 150"/>
                <a:gd name="T2" fmla="*/ 22 w 153"/>
                <a:gd name="T3" fmla="*/ 23 h 150"/>
                <a:gd name="T4" fmla="*/ 5 w 153"/>
                <a:gd name="T5" fmla="*/ 54 h 150"/>
                <a:gd name="T6" fmla="*/ 41 w 153"/>
                <a:gd name="T7" fmla="*/ 138 h 150"/>
                <a:gd name="T8" fmla="*/ 77 w 153"/>
                <a:gd name="T9" fmla="*/ 150 h 150"/>
                <a:gd name="T10" fmla="*/ 127 w 153"/>
                <a:gd name="T11" fmla="*/ 116 h 150"/>
                <a:gd name="T12" fmla="*/ 153 w 153"/>
                <a:gd name="T13" fmla="*/ 56 h 150"/>
                <a:gd name="T14" fmla="*/ 145 w 153"/>
                <a:gd name="T15" fmla="*/ 38 h 150"/>
                <a:gd name="T16" fmla="*/ 84 w 153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50">
                  <a:moveTo>
                    <a:pt x="84" y="0"/>
                  </a:moveTo>
                  <a:cubicBezTo>
                    <a:pt x="63" y="0"/>
                    <a:pt x="41" y="9"/>
                    <a:pt x="22" y="23"/>
                  </a:cubicBezTo>
                  <a:cubicBezTo>
                    <a:pt x="13" y="30"/>
                    <a:pt x="7" y="43"/>
                    <a:pt x="5" y="54"/>
                  </a:cubicBezTo>
                  <a:cubicBezTo>
                    <a:pt x="0" y="88"/>
                    <a:pt x="11" y="116"/>
                    <a:pt x="41" y="138"/>
                  </a:cubicBezTo>
                  <a:cubicBezTo>
                    <a:pt x="51" y="146"/>
                    <a:pt x="64" y="150"/>
                    <a:pt x="77" y="150"/>
                  </a:cubicBezTo>
                  <a:cubicBezTo>
                    <a:pt x="98" y="150"/>
                    <a:pt x="119" y="139"/>
                    <a:pt x="127" y="116"/>
                  </a:cubicBezTo>
                  <a:cubicBezTo>
                    <a:pt x="134" y="96"/>
                    <a:pt x="143" y="76"/>
                    <a:pt x="153" y="56"/>
                  </a:cubicBezTo>
                  <a:cubicBezTo>
                    <a:pt x="149" y="48"/>
                    <a:pt x="147" y="43"/>
                    <a:pt x="145" y="38"/>
                  </a:cubicBezTo>
                  <a:cubicBezTo>
                    <a:pt x="129" y="11"/>
                    <a:pt x="107" y="0"/>
                    <a:pt x="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6127750" y="2001838"/>
              <a:ext cx="247650" cy="239713"/>
            </a:xfrm>
            <a:custGeom>
              <a:avLst/>
              <a:gdLst>
                <a:gd name="T0" fmla="*/ 332 w 348"/>
                <a:gd name="T1" fmla="*/ 0 h 337"/>
                <a:gd name="T2" fmla="*/ 332 w 348"/>
                <a:gd name="T3" fmla="*/ 0 h 337"/>
                <a:gd name="T4" fmla="*/ 314 w 348"/>
                <a:gd name="T5" fmla="*/ 14 h 337"/>
                <a:gd name="T6" fmla="*/ 313 w 348"/>
                <a:gd name="T7" fmla="*/ 23 h 337"/>
                <a:gd name="T8" fmla="*/ 291 w 348"/>
                <a:gd name="T9" fmla="*/ 104 h 337"/>
                <a:gd name="T10" fmla="*/ 229 w 348"/>
                <a:gd name="T11" fmla="*/ 177 h 337"/>
                <a:gd name="T12" fmla="*/ 171 w 348"/>
                <a:gd name="T13" fmla="*/ 227 h 337"/>
                <a:gd name="T14" fmla="*/ 26 w 348"/>
                <a:gd name="T15" fmla="*/ 300 h 337"/>
                <a:gd name="T16" fmla="*/ 12 w 348"/>
                <a:gd name="T17" fmla="*/ 303 h 337"/>
                <a:gd name="T18" fmla="*/ 3 w 348"/>
                <a:gd name="T19" fmla="*/ 325 h 337"/>
                <a:gd name="T20" fmla="*/ 18 w 348"/>
                <a:gd name="T21" fmla="*/ 337 h 337"/>
                <a:gd name="T22" fmla="*/ 20 w 348"/>
                <a:gd name="T23" fmla="*/ 337 h 337"/>
                <a:gd name="T24" fmla="*/ 43 w 348"/>
                <a:gd name="T25" fmla="*/ 331 h 337"/>
                <a:gd name="T26" fmla="*/ 80 w 348"/>
                <a:gd name="T27" fmla="*/ 317 h 337"/>
                <a:gd name="T28" fmla="*/ 168 w 348"/>
                <a:gd name="T29" fmla="*/ 269 h 337"/>
                <a:gd name="T30" fmla="*/ 215 w 348"/>
                <a:gd name="T31" fmla="*/ 231 h 337"/>
                <a:gd name="T32" fmla="*/ 271 w 348"/>
                <a:gd name="T33" fmla="*/ 174 h 337"/>
                <a:gd name="T34" fmla="*/ 335 w 348"/>
                <a:gd name="T35" fmla="*/ 86 h 337"/>
                <a:gd name="T36" fmla="*/ 346 w 348"/>
                <a:gd name="T37" fmla="*/ 23 h 337"/>
                <a:gd name="T38" fmla="*/ 344 w 348"/>
                <a:gd name="T39" fmla="*/ 13 h 337"/>
                <a:gd name="T40" fmla="*/ 332 w 348"/>
                <a:gd name="T4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8" h="337">
                  <a:moveTo>
                    <a:pt x="332" y="0"/>
                  </a:moveTo>
                  <a:cubicBezTo>
                    <a:pt x="332" y="0"/>
                    <a:pt x="332" y="0"/>
                    <a:pt x="332" y="0"/>
                  </a:cubicBezTo>
                  <a:cubicBezTo>
                    <a:pt x="324" y="0"/>
                    <a:pt x="316" y="7"/>
                    <a:pt x="314" y="14"/>
                  </a:cubicBezTo>
                  <a:cubicBezTo>
                    <a:pt x="313" y="17"/>
                    <a:pt x="313" y="20"/>
                    <a:pt x="313" y="23"/>
                  </a:cubicBezTo>
                  <a:cubicBezTo>
                    <a:pt x="316" y="53"/>
                    <a:pt x="306" y="79"/>
                    <a:pt x="291" y="104"/>
                  </a:cubicBezTo>
                  <a:cubicBezTo>
                    <a:pt x="274" y="131"/>
                    <a:pt x="253" y="156"/>
                    <a:pt x="229" y="177"/>
                  </a:cubicBezTo>
                  <a:cubicBezTo>
                    <a:pt x="210" y="194"/>
                    <a:pt x="190" y="210"/>
                    <a:pt x="171" y="227"/>
                  </a:cubicBezTo>
                  <a:cubicBezTo>
                    <a:pt x="129" y="264"/>
                    <a:pt x="81" y="289"/>
                    <a:pt x="26" y="300"/>
                  </a:cubicBezTo>
                  <a:cubicBezTo>
                    <a:pt x="21" y="301"/>
                    <a:pt x="16" y="301"/>
                    <a:pt x="12" y="303"/>
                  </a:cubicBezTo>
                  <a:cubicBezTo>
                    <a:pt x="5" y="305"/>
                    <a:pt x="0" y="317"/>
                    <a:pt x="3" y="325"/>
                  </a:cubicBezTo>
                  <a:cubicBezTo>
                    <a:pt x="5" y="332"/>
                    <a:pt x="11" y="337"/>
                    <a:pt x="18" y="337"/>
                  </a:cubicBezTo>
                  <a:cubicBezTo>
                    <a:pt x="19" y="337"/>
                    <a:pt x="19" y="337"/>
                    <a:pt x="20" y="337"/>
                  </a:cubicBezTo>
                  <a:cubicBezTo>
                    <a:pt x="28" y="336"/>
                    <a:pt x="35" y="334"/>
                    <a:pt x="43" y="331"/>
                  </a:cubicBezTo>
                  <a:cubicBezTo>
                    <a:pt x="55" y="327"/>
                    <a:pt x="67" y="320"/>
                    <a:pt x="80" y="317"/>
                  </a:cubicBezTo>
                  <a:cubicBezTo>
                    <a:pt x="114" y="307"/>
                    <a:pt x="141" y="287"/>
                    <a:pt x="168" y="269"/>
                  </a:cubicBezTo>
                  <a:cubicBezTo>
                    <a:pt x="185" y="257"/>
                    <a:pt x="201" y="245"/>
                    <a:pt x="215" y="231"/>
                  </a:cubicBezTo>
                  <a:cubicBezTo>
                    <a:pt x="235" y="213"/>
                    <a:pt x="251" y="192"/>
                    <a:pt x="271" y="174"/>
                  </a:cubicBezTo>
                  <a:cubicBezTo>
                    <a:pt x="300" y="150"/>
                    <a:pt x="318" y="118"/>
                    <a:pt x="335" y="86"/>
                  </a:cubicBezTo>
                  <a:cubicBezTo>
                    <a:pt x="345" y="66"/>
                    <a:pt x="348" y="45"/>
                    <a:pt x="346" y="23"/>
                  </a:cubicBezTo>
                  <a:cubicBezTo>
                    <a:pt x="345" y="19"/>
                    <a:pt x="345" y="16"/>
                    <a:pt x="344" y="13"/>
                  </a:cubicBezTo>
                  <a:cubicBezTo>
                    <a:pt x="343" y="6"/>
                    <a:pt x="340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6105525" y="1968500"/>
              <a:ext cx="187325" cy="195263"/>
            </a:xfrm>
            <a:custGeom>
              <a:avLst/>
              <a:gdLst>
                <a:gd name="T0" fmla="*/ 252 w 263"/>
                <a:gd name="T1" fmla="*/ 0 h 275"/>
                <a:gd name="T2" fmla="*/ 244 w 263"/>
                <a:gd name="T3" fmla="*/ 1 h 275"/>
                <a:gd name="T4" fmla="*/ 231 w 263"/>
                <a:gd name="T5" fmla="*/ 19 h 275"/>
                <a:gd name="T6" fmla="*/ 194 w 263"/>
                <a:gd name="T7" fmla="*/ 110 h 275"/>
                <a:gd name="T8" fmla="*/ 171 w 263"/>
                <a:gd name="T9" fmla="*/ 138 h 275"/>
                <a:gd name="T10" fmla="*/ 119 w 263"/>
                <a:gd name="T11" fmla="*/ 180 h 275"/>
                <a:gd name="T12" fmla="*/ 20 w 263"/>
                <a:gd name="T13" fmla="*/ 235 h 275"/>
                <a:gd name="T14" fmla="*/ 3 w 263"/>
                <a:gd name="T15" fmla="*/ 249 h 275"/>
                <a:gd name="T16" fmla="*/ 3 w 263"/>
                <a:gd name="T17" fmla="*/ 267 h 275"/>
                <a:gd name="T18" fmla="*/ 19 w 263"/>
                <a:gd name="T19" fmla="*/ 275 h 275"/>
                <a:gd name="T20" fmla="*/ 33 w 263"/>
                <a:gd name="T21" fmla="*/ 270 h 275"/>
                <a:gd name="T22" fmla="*/ 143 w 263"/>
                <a:gd name="T23" fmla="*/ 199 h 275"/>
                <a:gd name="T24" fmla="*/ 179 w 263"/>
                <a:gd name="T25" fmla="*/ 170 h 275"/>
                <a:gd name="T26" fmla="*/ 201 w 263"/>
                <a:gd name="T27" fmla="*/ 150 h 275"/>
                <a:gd name="T28" fmla="*/ 254 w 263"/>
                <a:gd name="T29" fmla="*/ 55 h 275"/>
                <a:gd name="T30" fmla="*/ 263 w 263"/>
                <a:gd name="T31" fmla="*/ 11 h 275"/>
                <a:gd name="T32" fmla="*/ 256 w 263"/>
                <a:gd name="T33" fmla="*/ 0 h 275"/>
                <a:gd name="T34" fmla="*/ 252 w 263"/>
                <a:gd name="T3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275">
                  <a:moveTo>
                    <a:pt x="252" y="0"/>
                  </a:moveTo>
                  <a:cubicBezTo>
                    <a:pt x="249" y="0"/>
                    <a:pt x="246" y="1"/>
                    <a:pt x="244" y="1"/>
                  </a:cubicBezTo>
                  <a:cubicBezTo>
                    <a:pt x="235" y="4"/>
                    <a:pt x="232" y="12"/>
                    <a:pt x="231" y="19"/>
                  </a:cubicBezTo>
                  <a:cubicBezTo>
                    <a:pt x="226" y="53"/>
                    <a:pt x="207" y="80"/>
                    <a:pt x="194" y="110"/>
                  </a:cubicBezTo>
                  <a:cubicBezTo>
                    <a:pt x="189" y="121"/>
                    <a:pt x="180" y="130"/>
                    <a:pt x="171" y="138"/>
                  </a:cubicBezTo>
                  <a:cubicBezTo>
                    <a:pt x="154" y="153"/>
                    <a:pt x="137" y="166"/>
                    <a:pt x="119" y="180"/>
                  </a:cubicBezTo>
                  <a:cubicBezTo>
                    <a:pt x="88" y="202"/>
                    <a:pt x="59" y="226"/>
                    <a:pt x="20" y="235"/>
                  </a:cubicBezTo>
                  <a:cubicBezTo>
                    <a:pt x="12" y="237"/>
                    <a:pt x="5" y="242"/>
                    <a:pt x="3" y="249"/>
                  </a:cubicBezTo>
                  <a:cubicBezTo>
                    <a:pt x="1" y="255"/>
                    <a:pt x="0" y="263"/>
                    <a:pt x="3" y="267"/>
                  </a:cubicBezTo>
                  <a:cubicBezTo>
                    <a:pt x="6" y="272"/>
                    <a:pt x="14" y="273"/>
                    <a:pt x="19" y="275"/>
                  </a:cubicBezTo>
                  <a:cubicBezTo>
                    <a:pt x="25" y="273"/>
                    <a:pt x="29" y="272"/>
                    <a:pt x="33" y="270"/>
                  </a:cubicBezTo>
                  <a:cubicBezTo>
                    <a:pt x="70" y="246"/>
                    <a:pt x="111" y="230"/>
                    <a:pt x="143" y="199"/>
                  </a:cubicBezTo>
                  <a:cubicBezTo>
                    <a:pt x="154" y="188"/>
                    <a:pt x="167" y="180"/>
                    <a:pt x="179" y="170"/>
                  </a:cubicBezTo>
                  <a:cubicBezTo>
                    <a:pt x="187" y="164"/>
                    <a:pt x="196" y="158"/>
                    <a:pt x="201" y="150"/>
                  </a:cubicBezTo>
                  <a:cubicBezTo>
                    <a:pt x="222" y="120"/>
                    <a:pt x="242" y="90"/>
                    <a:pt x="254" y="55"/>
                  </a:cubicBezTo>
                  <a:cubicBezTo>
                    <a:pt x="259" y="41"/>
                    <a:pt x="260" y="26"/>
                    <a:pt x="263" y="11"/>
                  </a:cubicBezTo>
                  <a:cubicBezTo>
                    <a:pt x="263" y="7"/>
                    <a:pt x="259" y="2"/>
                    <a:pt x="256" y="0"/>
                  </a:cubicBezTo>
                  <a:cubicBezTo>
                    <a:pt x="255" y="0"/>
                    <a:pt x="254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6065838" y="1938338"/>
              <a:ext cx="141288" cy="146050"/>
            </a:xfrm>
            <a:custGeom>
              <a:avLst/>
              <a:gdLst>
                <a:gd name="T0" fmla="*/ 184 w 198"/>
                <a:gd name="T1" fmla="*/ 0 h 205"/>
                <a:gd name="T2" fmla="*/ 177 w 198"/>
                <a:gd name="T3" fmla="*/ 1 h 205"/>
                <a:gd name="T4" fmla="*/ 162 w 198"/>
                <a:gd name="T5" fmla="*/ 21 h 205"/>
                <a:gd name="T6" fmla="*/ 153 w 198"/>
                <a:gd name="T7" fmla="*/ 62 h 205"/>
                <a:gd name="T8" fmla="*/ 30 w 198"/>
                <a:gd name="T9" fmla="*/ 166 h 205"/>
                <a:gd name="T10" fmla="*/ 9 w 198"/>
                <a:gd name="T11" fmla="*/ 176 h 205"/>
                <a:gd name="T12" fmla="*/ 3 w 198"/>
                <a:gd name="T13" fmla="*/ 197 h 205"/>
                <a:gd name="T14" fmla="*/ 19 w 198"/>
                <a:gd name="T15" fmla="*/ 205 h 205"/>
                <a:gd name="T16" fmla="*/ 29 w 198"/>
                <a:gd name="T17" fmla="*/ 204 h 205"/>
                <a:gd name="T18" fmla="*/ 81 w 198"/>
                <a:gd name="T19" fmla="*/ 181 h 205"/>
                <a:gd name="T20" fmla="*/ 183 w 198"/>
                <a:gd name="T21" fmla="*/ 71 h 205"/>
                <a:gd name="T22" fmla="*/ 196 w 198"/>
                <a:gd name="T23" fmla="*/ 11 h 205"/>
                <a:gd name="T24" fmla="*/ 184 w 198"/>
                <a:gd name="T2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205">
                  <a:moveTo>
                    <a:pt x="184" y="0"/>
                  </a:moveTo>
                  <a:cubicBezTo>
                    <a:pt x="182" y="0"/>
                    <a:pt x="179" y="0"/>
                    <a:pt x="177" y="1"/>
                  </a:cubicBezTo>
                  <a:cubicBezTo>
                    <a:pt x="167" y="5"/>
                    <a:pt x="162" y="12"/>
                    <a:pt x="162" y="21"/>
                  </a:cubicBezTo>
                  <a:cubicBezTo>
                    <a:pt x="162" y="36"/>
                    <a:pt x="159" y="49"/>
                    <a:pt x="153" y="62"/>
                  </a:cubicBezTo>
                  <a:cubicBezTo>
                    <a:pt x="128" y="114"/>
                    <a:pt x="87" y="150"/>
                    <a:pt x="30" y="166"/>
                  </a:cubicBezTo>
                  <a:cubicBezTo>
                    <a:pt x="23" y="169"/>
                    <a:pt x="15" y="172"/>
                    <a:pt x="9" y="176"/>
                  </a:cubicBezTo>
                  <a:cubicBezTo>
                    <a:pt x="2" y="181"/>
                    <a:pt x="0" y="190"/>
                    <a:pt x="3" y="197"/>
                  </a:cubicBezTo>
                  <a:cubicBezTo>
                    <a:pt x="5" y="202"/>
                    <a:pt x="9" y="205"/>
                    <a:pt x="19" y="205"/>
                  </a:cubicBezTo>
                  <a:cubicBezTo>
                    <a:pt x="22" y="205"/>
                    <a:pt x="26" y="205"/>
                    <a:pt x="29" y="204"/>
                  </a:cubicBezTo>
                  <a:cubicBezTo>
                    <a:pt x="42" y="199"/>
                    <a:pt x="63" y="193"/>
                    <a:pt x="81" y="181"/>
                  </a:cubicBezTo>
                  <a:cubicBezTo>
                    <a:pt x="125" y="153"/>
                    <a:pt x="163" y="120"/>
                    <a:pt x="183" y="71"/>
                  </a:cubicBezTo>
                  <a:cubicBezTo>
                    <a:pt x="191" y="52"/>
                    <a:pt x="198" y="32"/>
                    <a:pt x="196" y="11"/>
                  </a:cubicBezTo>
                  <a:cubicBezTo>
                    <a:pt x="195" y="4"/>
                    <a:pt x="191" y="0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6051550" y="1928813"/>
              <a:ext cx="77788" cy="95250"/>
            </a:xfrm>
            <a:custGeom>
              <a:avLst/>
              <a:gdLst>
                <a:gd name="T0" fmla="*/ 95 w 110"/>
                <a:gd name="T1" fmla="*/ 0 h 134"/>
                <a:gd name="T2" fmla="*/ 83 w 110"/>
                <a:gd name="T3" fmla="*/ 4 h 134"/>
                <a:gd name="T4" fmla="*/ 74 w 110"/>
                <a:gd name="T5" fmla="*/ 23 h 134"/>
                <a:gd name="T6" fmla="*/ 55 w 110"/>
                <a:gd name="T7" fmla="*/ 70 h 134"/>
                <a:gd name="T8" fmla="*/ 17 w 110"/>
                <a:gd name="T9" fmla="*/ 96 h 134"/>
                <a:gd name="T10" fmla="*/ 1 w 110"/>
                <a:gd name="T11" fmla="*/ 121 h 134"/>
                <a:gd name="T12" fmla="*/ 16 w 110"/>
                <a:gd name="T13" fmla="*/ 134 h 134"/>
                <a:gd name="T14" fmla="*/ 21 w 110"/>
                <a:gd name="T15" fmla="*/ 133 h 134"/>
                <a:gd name="T16" fmla="*/ 47 w 110"/>
                <a:gd name="T17" fmla="*/ 119 h 134"/>
                <a:gd name="T18" fmla="*/ 64 w 110"/>
                <a:gd name="T19" fmla="*/ 103 h 134"/>
                <a:gd name="T20" fmla="*/ 106 w 110"/>
                <a:gd name="T21" fmla="*/ 8 h 134"/>
                <a:gd name="T22" fmla="*/ 99 w 110"/>
                <a:gd name="T23" fmla="*/ 0 h 134"/>
                <a:gd name="T24" fmla="*/ 95 w 110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34">
                  <a:moveTo>
                    <a:pt x="95" y="0"/>
                  </a:moveTo>
                  <a:cubicBezTo>
                    <a:pt x="90" y="0"/>
                    <a:pt x="85" y="1"/>
                    <a:pt x="83" y="4"/>
                  </a:cubicBezTo>
                  <a:cubicBezTo>
                    <a:pt x="79" y="9"/>
                    <a:pt x="73" y="17"/>
                    <a:pt x="74" y="23"/>
                  </a:cubicBezTo>
                  <a:cubicBezTo>
                    <a:pt x="77" y="43"/>
                    <a:pt x="67" y="56"/>
                    <a:pt x="55" y="70"/>
                  </a:cubicBezTo>
                  <a:cubicBezTo>
                    <a:pt x="45" y="83"/>
                    <a:pt x="32" y="90"/>
                    <a:pt x="17" y="96"/>
                  </a:cubicBezTo>
                  <a:cubicBezTo>
                    <a:pt x="5" y="100"/>
                    <a:pt x="0" y="109"/>
                    <a:pt x="1" y="121"/>
                  </a:cubicBezTo>
                  <a:cubicBezTo>
                    <a:pt x="2" y="128"/>
                    <a:pt x="9" y="134"/>
                    <a:pt x="16" y="134"/>
                  </a:cubicBezTo>
                  <a:cubicBezTo>
                    <a:pt x="17" y="134"/>
                    <a:pt x="19" y="134"/>
                    <a:pt x="21" y="133"/>
                  </a:cubicBezTo>
                  <a:cubicBezTo>
                    <a:pt x="30" y="129"/>
                    <a:pt x="39" y="124"/>
                    <a:pt x="47" y="119"/>
                  </a:cubicBezTo>
                  <a:cubicBezTo>
                    <a:pt x="53" y="114"/>
                    <a:pt x="58" y="108"/>
                    <a:pt x="64" y="103"/>
                  </a:cubicBezTo>
                  <a:cubicBezTo>
                    <a:pt x="94" y="79"/>
                    <a:pt x="110" y="50"/>
                    <a:pt x="106" y="8"/>
                  </a:cubicBezTo>
                  <a:cubicBezTo>
                    <a:pt x="105" y="7"/>
                    <a:pt x="103" y="1"/>
                    <a:pt x="99" y="0"/>
                  </a:cubicBezTo>
                  <a:cubicBezTo>
                    <a:pt x="98" y="0"/>
                    <a:pt x="96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5"/>
            <p:cNvSpPr>
              <a:spLocks noEditPoints="1"/>
            </p:cNvSpPr>
            <p:nvPr/>
          </p:nvSpPr>
          <p:spPr bwMode="auto">
            <a:xfrm>
              <a:off x="7059613" y="1009650"/>
              <a:ext cx="396875" cy="325438"/>
            </a:xfrm>
            <a:custGeom>
              <a:avLst/>
              <a:gdLst>
                <a:gd name="T0" fmla="*/ 23 w 558"/>
                <a:gd name="T1" fmla="*/ 287 h 457"/>
                <a:gd name="T2" fmla="*/ 164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6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5 w 558"/>
                <a:gd name="T17" fmla="*/ 78 h 457"/>
                <a:gd name="T18" fmla="*/ 521 w 558"/>
                <a:gd name="T19" fmla="*/ 261 h 457"/>
                <a:gd name="T20" fmla="*/ 404 w 558"/>
                <a:gd name="T21" fmla="*/ 397 h 457"/>
                <a:gd name="T22" fmla="*/ 276 w 558"/>
                <a:gd name="T23" fmla="*/ 438 h 457"/>
                <a:gd name="T24" fmla="*/ 79 w 558"/>
                <a:gd name="T25" fmla="*/ 376 h 457"/>
                <a:gd name="T26" fmla="*/ 32 w 558"/>
                <a:gd name="T27" fmla="*/ 310 h 457"/>
                <a:gd name="T28" fmla="*/ 139 w 558"/>
                <a:gd name="T29" fmla="*/ 273 h 457"/>
                <a:gd name="T30" fmla="*/ 221 w 558"/>
                <a:gd name="T31" fmla="*/ 317 h 457"/>
                <a:gd name="T32" fmla="*/ 306 w 558"/>
                <a:gd name="T33" fmla="*/ 346 h 457"/>
                <a:gd name="T34" fmla="*/ 432 w 558"/>
                <a:gd name="T35" fmla="*/ 263 h 457"/>
                <a:gd name="T36" fmla="*/ 409 w 558"/>
                <a:gd name="T37" fmla="*/ 94 h 457"/>
                <a:gd name="T38" fmla="*/ 330 w 558"/>
                <a:gd name="T39" fmla="*/ 63 h 457"/>
                <a:gd name="T40" fmla="*/ 269 w 558"/>
                <a:gd name="T41" fmla="*/ 134 h 457"/>
                <a:gd name="T42" fmla="*/ 302 w 558"/>
                <a:gd name="T43" fmla="*/ 183 h 457"/>
                <a:gd name="T44" fmla="*/ 370 w 558"/>
                <a:gd name="T45" fmla="*/ 162 h 457"/>
                <a:gd name="T46" fmla="*/ 357 w 558"/>
                <a:gd name="T47" fmla="*/ 145 h 457"/>
                <a:gd name="T48" fmla="*/ 325 w 558"/>
                <a:gd name="T49" fmla="*/ 174 h 457"/>
                <a:gd name="T50" fmla="*/ 306 w 558"/>
                <a:gd name="T51" fmla="*/ 164 h 457"/>
                <a:gd name="T52" fmla="*/ 302 w 558"/>
                <a:gd name="T53" fmla="*/ 91 h 457"/>
                <a:gd name="T54" fmla="*/ 342 w 558"/>
                <a:gd name="T55" fmla="*/ 81 h 457"/>
                <a:gd name="T56" fmla="*/ 413 w 558"/>
                <a:gd name="T57" fmla="*/ 118 h 457"/>
                <a:gd name="T58" fmla="*/ 363 w 558"/>
                <a:gd name="T59" fmla="*/ 306 h 457"/>
                <a:gd name="T60" fmla="*/ 333 w 558"/>
                <a:gd name="T61" fmla="*/ 0 h 457"/>
                <a:gd name="T62" fmla="*/ 216 w 558"/>
                <a:gd name="T63" fmla="*/ 66 h 457"/>
                <a:gd name="T64" fmla="*/ 170 w 558"/>
                <a:gd name="T65" fmla="*/ 203 h 457"/>
                <a:gd name="T66" fmla="*/ 110 w 558"/>
                <a:gd name="T67" fmla="*/ 202 h 457"/>
                <a:gd name="T68" fmla="*/ 3 w 558"/>
                <a:gd name="T69" fmla="*/ 301 h 457"/>
                <a:gd name="T70" fmla="*/ 98 w 558"/>
                <a:gd name="T71" fmla="*/ 411 h 457"/>
                <a:gd name="T72" fmla="*/ 295 w 558"/>
                <a:gd name="T73" fmla="*/ 457 h 457"/>
                <a:gd name="T74" fmla="*/ 504 w 558"/>
                <a:gd name="T75" fmla="*/ 324 h 457"/>
                <a:gd name="T76" fmla="*/ 523 w 558"/>
                <a:gd name="T77" fmla="*/ 125 h 457"/>
                <a:gd name="T78" fmla="*/ 438 w 558"/>
                <a:gd name="T79" fmla="*/ 37 h 457"/>
                <a:gd name="T80" fmla="*/ 333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40" y="295"/>
                    <a:pt x="31" y="293"/>
                    <a:pt x="23" y="287"/>
                  </a:cubicBezTo>
                  <a:cubicBezTo>
                    <a:pt x="28" y="243"/>
                    <a:pt x="77" y="220"/>
                    <a:pt x="120" y="220"/>
                  </a:cubicBezTo>
                  <a:cubicBezTo>
                    <a:pt x="136" y="220"/>
                    <a:pt x="152" y="223"/>
                    <a:pt x="164" y="230"/>
                  </a:cubicBezTo>
                  <a:cubicBezTo>
                    <a:pt x="142" y="257"/>
                    <a:pt x="112" y="274"/>
                    <a:pt x="81" y="287"/>
                  </a:cubicBezTo>
                  <a:cubicBezTo>
                    <a:pt x="71" y="291"/>
                    <a:pt x="60" y="295"/>
                    <a:pt x="48" y="295"/>
                  </a:cubicBezTo>
                  <a:moveTo>
                    <a:pt x="302" y="328"/>
                  </a:moveTo>
                  <a:cubicBezTo>
                    <a:pt x="286" y="328"/>
                    <a:pt x="271" y="325"/>
                    <a:pt x="254" y="319"/>
                  </a:cubicBezTo>
                  <a:cubicBezTo>
                    <a:pt x="250" y="317"/>
                    <a:pt x="246" y="315"/>
                    <a:pt x="242" y="312"/>
                  </a:cubicBezTo>
                  <a:cubicBezTo>
                    <a:pt x="236" y="307"/>
                    <a:pt x="231" y="301"/>
                    <a:pt x="226" y="293"/>
                  </a:cubicBezTo>
                  <a:cubicBezTo>
                    <a:pt x="206" y="267"/>
                    <a:pt x="210" y="232"/>
                    <a:pt x="188" y="208"/>
                  </a:cubicBezTo>
                  <a:cubicBezTo>
                    <a:pt x="186" y="205"/>
                    <a:pt x="187" y="198"/>
                    <a:pt x="187" y="193"/>
                  </a:cubicBezTo>
                  <a:cubicBezTo>
                    <a:pt x="188" y="186"/>
                    <a:pt x="189" y="179"/>
                    <a:pt x="190" y="172"/>
                  </a:cubicBezTo>
                  <a:cubicBezTo>
                    <a:pt x="202" y="98"/>
                    <a:pt x="243" y="48"/>
                    <a:pt x="312" y="21"/>
                  </a:cubicBezTo>
                  <a:cubicBezTo>
                    <a:pt x="320" y="18"/>
                    <a:pt x="328" y="17"/>
                    <a:pt x="336" y="17"/>
                  </a:cubicBezTo>
                  <a:cubicBezTo>
                    <a:pt x="340" y="17"/>
                    <a:pt x="343" y="17"/>
                    <a:pt x="346" y="18"/>
                  </a:cubicBezTo>
                  <a:cubicBezTo>
                    <a:pt x="370" y="21"/>
                    <a:pt x="394" y="26"/>
                    <a:pt x="414" y="41"/>
                  </a:cubicBezTo>
                  <a:cubicBezTo>
                    <a:pt x="431" y="53"/>
                    <a:pt x="448" y="65"/>
                    <a:pt x="465" y="78"/>
                  </a:cubicBezTo>
                  <a:cubicBezTo>
                    <a:pt x="469" y="81"/>
                    <a:pt x="472" y="84"/>
                    <a:pt x="476" y="87"/>
                  </a:cubicBezTo>
                  <a:cubicBezTo>
                    <a:pt x="521" y="125"/>
                    <a:pt x="550" y="199"/>
                    <a:pt x="521" y="261"/>
                  </a:cubicBezTo>
                  <a:cubicBezTo>
                    <a:pt x="510" y="283"/>
                    <a:pt x="496" y="304"/>
                    <a:pt x="481" y="324"/>
                  </a:cubicBezTo>
                  <a:cubicBezTo>
                    <a:pt x="460" y="353"/>
                    <a:pt x="432" y="376"/>
                    <a:pt x="404" y="397"/>
                  </a:cubicBezTo>
                  <a:cubicBezTo>
                    <a:pt x="369" y="423"/>
                    <a:pt x="329" y="436"/>
                    <a:pt x="286" y="438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9" y="433"/>
                    <a:pt x="175" y="424"/>
                  </a:cubicBezTo>
                  <a:cubicBezTo>
                    <a:pt x="140" y="414"/>
                    <a:pt x="108" y="398"/>
                    <a:pt x="79" y="376"/>
                  </a:cubicBezTo>
                  <a:cubicBezTo>
                    <a:pt x="72" y="370"/>
                    <a:pt x="64" y="364"/>
                    <a:pt x="57" y="357"/>
                  </a:cubicBezTo>
                  <a:cubicBezTo>
                    <a:pt x="45" y="345"/>
                    <a:pt x="37" y="330"/>
                    <a:pt x="32" y="310"/>
                  </a:cubicBezTo>
                  <a:cubicBezTo>
                    <a:pt x="37" y="311"/>
                    <a:pt x="42" y="311"/>
                    <a:pt x="47" y="311"/>
                  </a:cubicBezTo>
                  <a:cubicBezTo>
                    <a:pt x="83" y="311"/>
                    <a:pt x="112" y="293"/>
                    <a:pt x="139" y="273"/>
                  </a:cubicBezTo>
                  <a:cubicBezTo>
                    <a:pt x="152" y="264"/>
                    <a:pt x="165" y="257"/>
                    <a:pt x="178" y="248"/>
                  </a:cubicBezTo>
                  <a:cubicBezTo>
                    <a:pt x="188" y="275"/>
                    <a:pt x="202" y="296"/>
                    <a:pt x="221" y="317"/>
                  </a:cubicBezTo>
                  <a:cubicBezTo>
                    <a:pt x="223" y="319"/>
                    <a:pt x="225" y="321"/>
                    <a:pt x="228" y="323"/>
                  </a:cubicBezTo>
                  <a:cubicBezTo>
                    <a:pt x="247" y="338"/>
                    <a:pt x="278" y="346"/>
                    <a:pt x="306" y="346"/>
                  </a:cubicBezTo>
                  <a:cubicBezTo>
                    <a:pt x="329" y="346"/>
                    <a:pt x="351" y="341"/>
                    <a:pt x="365" y="329"/>
                  </a:cubicBezTo>
                  <a:cubicBezTo>
                    <a:pt x="389" y="309"/>
                    <a:pt x="412" y="287"/>
                    <a:pt x="432" y="263"/>
                  </a:cubicBezTo>
                  <a:cubicBezTo>
                    <a:pt x="464" y="226"/>
                    <a:pt x="464" y="185"/>
                    <a:pt x="446" y="142"/>
                  </a:cubicBezTo>
                  <a:cubicBezTo>
                    <a:pt x="438" y="122"/>
                    <a:pt x="425" y="107"/>
                    <a:pt x="409" y="94"/>
                  </a:cubicBezTo>
                  <a:cubicBezTo>
                    <a:pt x="399" y="87"/>
                    <a:pt x="389" y="81"/>
                    <a:pt x="378" y="76"/>
                  </a:cubicBezTo>
                  <a:cubicBezTo>
                    <a:pt x="362" y="68"/>
                    <a:pt x="346" y="63"/>
                    <a:pt x="330" y="63"/>
                  </a:cubicBezTo>
                  <a:cubicBezTo>
                    <a:pt x="312" y="63"/>
                    <a:pt x="296" y="69"/>
                    <a:pt x="280" y="85"/>
                  </a:cubicBezTo>
                  <a:cubicBezTo>
                    <a:pt x="267" y="99"/>
                    <a:pt x="260" y="117"/>
                    <a:pt x="269" y="134"/>
                  </a:cubicBezTo>
                  <a:cubicBezTo>
                    <a:pt x="276" y="150"/>
                    <a:pt x="285" y="165"/>
                    <a:pt x="296" y="178"/>
                  </a:cubicBezTo>
                  <a:cubicBezTo>
                    <a:pt x="298" y="180"/>
                    <a:pt x="300" y="182"/>
                    <a:pt x="302" y="183"/>
                  </a:cubicBezTo>
                  <a:cubicBezTo>
                    <a:pt x="310" y="189"/>
                    <a:pt x="319" y="192"/>
                    <a:pt x="328" y="192"/>
                  </a:cubicBezTo>
                  <a:cubicBezTo>
                    <a:pt x="346" y="192"/>
                    <a:pt x="364" y="181"/>
                    <a:pt x="370" y="162"/>
                  </a:cubicBezTo>
                  <a:cubicBezTo>
                    <a:pt x="371" y="157"/>
                    <a:pt x="367" y="149"/>
                    <a:pt x="365" y="143"/>
                  </a:cubicBezTo>
                  <a:cubicBezTo>
                    <a:pt x="360" y="144"/>
                    <a:pt x="358" y="144"/>
                    <a:pt x="357" y="145"/>
                  </a:cubicBezTo>
                  <a:cubicBezTo>
                    <a:pt x="353" y="150"/>
                    <a:pt x="350" y="156"/>
                    <a:pt x="347" y="161"/>
                  </a:cubicBezTo>
                  <a:cubicBezTo>
                    <a:pt x="342" y="170"/>
                    <a:pt x="333" y="174"/>
                    <a:pt x="325" y="174"/>
                  </a:cubicBezTo>
                  <a:cubicBezTo>
                    <a:pt x="320" y="174"/>
                    <a:pt x="315" y="172"/>
                    <a:pt x="311" y="169"/>
                  </a:cubicBezTo>
                  <a:cubicBezTo>
                    <a:pt x="309" y="168"/>
                    <a:pt x="307" y="166"/>
                    <a:pt x="306" y="164"/>
                  </a:cubicBezTo>
                  <a:cubicBezTo>
                    <a:pt x="298" y="154"/>
                    <a:pt x="291" y="142"/>
                    <a:pt x="287" y="129"/>
                  </a:cubicBezTo>
                  <a:cubicBezTo>
                    <a:pt x="283" y="114"/>
                    <a:pt x="289" y="101"/>
                    <a:pt x="302" y="91"/>
                  </a:cubicBezTo>
                  <a:cubicBezTo>
                    <a:pt x="312" y="84"/>
                    <a:pt x="323" y="81"/>
                    <a:pt x="336" y="81"/>
                  </a:cubicBezTo>
                  <a:cubicBezTo>
                    <a:pt x="338" y="81"/>
                    <a:pt x="340" y="81"/>
                    <a:pt x="342" y="81"/>
                  </a:cubicBezTo>
                  <a:cubicBezTo>
                    <a:pt x="363" y="83"/>
                    <a:pt x="381" y="92"/>
                    <a:pt x="397" y="104"/>
                  </a:cubicBezTo>
                  <a:cubicBezTo>
                    <a:pt x="403" y="108"/>
                    <a:pt x="408" y="113"/>
                    <a:pt x="413" y="118"/>
                  </a:cubicBezTo>
                  <a:cubicBezTo>
                    <a:pt x="451" y="154"/>
                    <a:pt x="448" y="213"/>
                    <a:pt x="424" y="243"/>
                  </a:cubicBezTo>
                  <a:cubicBezTo>
                    <a:pt x="405" y="266"/>
                    <a:pt x="386" y="287"/>
                    <a:pt x="363" y="306"/>
                  </a:cubicBezTo>
                  <a:cubicBezTo>
                    <a:pt x="343" y="322"/>
                    <a:pt x="323" y="328"/>
                    <a:pt x="302" y="328"/>
                  </a:cubicBezTo>
                  <a:moveTo>
                    <a:pt x="333" y="0"/>
                  </a:moveTo>
                  <a:cubicBezTo>
                    <a:pt x="326" y="0"/>
                    <a:pt x="320" y="1"/>
                    <a:pt x="314" y="2"/>
                  </a:cubicBezTo>
                  <a:cubicBezTo>
                    <a:pt x="275" y="14"/>
                    <a:pt x="243" y="35"/>
                    <a:pt x="216" y="66"/>
                  </a:cubicBezTo>
                  <a:cubicBezTo>
                    <a:pt x="189" y="98"/>
                    <a:pt x="176" y="134"/>
                    <a:pt x="174" y="175"/>
                  </a:cubicBezTo>
                  <a:cubicBezTo>
                    <a:pt x="174" y="185"/>
                    <a:pt x="171" y="194"/>
                    <a:pt x="170" y="203"/>
                  </a:cubicBezTo>
                  <a:cubicBezTo>
                    <a:pt x="149" y="203"/>
                    <a:pt x="130" y="202"/>
                    <a:pt x="111" y="202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65" y="202"/>
                    <a:pt x="18" y="228"/>
                    <a:pt x="4" y="280"/>
                  </a:cubicBezTo>
                  <a:cubicBezTo>
                    <a:pt x="2" y="286"/>
                    <a:pt x="0" y="295"/>
                    <a:pt x="3" y="301"/>
                  </a:cubicBezTo>
                  <a:cubicBezTo>
                    <a:pt x="18" y="337"/>
                    <a:pt x="39" y="368"/>
                    <a:pt x="69" y="392"/>
                  </a:cubicBezTo>
                  <a:cubicBezTo>
                    <a:pt x="78" y="399"/>
                    <a:pt x="88" y="405"/>
                    <a:pt x="98" y="411"/>
                  </a:cubicBezTo>
                  <a:cubicBezTo>
                    <a:pt x="159" y="444"/>
                    <a:pt x="224" y="455"/>
                    <a:pt x="291" y="457"/>
                  </a:cubicBezTo>
                  <a:cubicBezTo>
                    <a:pt x="293" y="457"/>
                    <a:pt x="294" y="457"/>
                    <a:pt x="295" y="457"/>
                  </a:cubicBezTo>
                  <a:cubicBezTo>
                    <a:pt x="334" y="457"/>
                    <a:pt x="368" y="443"/>
                    <a:pt x="399" y="424"/>
                  </a:cubicBezTo>
                  <a:cubicBezTo>
                    <a:pt x="441" y="398"/>
                    <a:pt x="477" y="365"/>
                    <a:pt x="504" y="324"/>
                  </a:cubicBezTo>
                  <a:cubicBezTo>
                    <a:pt x="518" y="301"/>
                    <a:pt x="533" y="278"/>
                    <a:pt x="542" y="254"/>
                  </a:cubicBezTo>
                  <a:cubicBezTo>
                    <a:pt x="558" y="209"/>
                    <a:pt x="545" y="166"/>
                    <a:pt x="523" y="125"/>
                  </a:cubicBezTo>
                  <a:cubicBezTo>
                    <a:pt x="505" y="88"/>
                    <a:pt x="472" y="65"/>
                    <a:pt x="441" y="39"/>
                  </a:cubicBezTo>
                  <a:cubicBezTo>
                    <a:pt x="440" y="38"/>
                    <a:pt x="439" y="38"/>
                    <a:pt x="438" y="37"/>
                  </a:cubicBezTo>
                  <a:cubicBezTo>
                    <a:pt x="409" y="14"/>
                    <a:pt x="376" y="4"/>
                    <a:pt x="341" y="0"/>
                  </a:cubicBezTo>
                  <a:cubicBezTo>
                    <a:pt x="338" y="0"/>
                    <a:pt x="335" y="0"/>
                    <a:pt x="3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6"/>
            <p:cNvSpPr>
              <a:spLocks noEditPoints="1"/>
            </p:cNvSpPr>
            <p:nvPr/>
          </p:nvSpPr>
          <p:spPr bwMode="auto">
            <a:xfrm>
              <a:off x="7377113" y="2189163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6 h 506"/>
                <a:gd name="T30" fmla="*/ 279 w 422"/>
                <a:gd name="T31" fmla="*/ 203 h 506"/>
                <a:gd name="T32" fmla="*/ 382 w 422"/>
                <a:gd name="T33" fmla="*/ 104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6 w 422"/>
                <a:gd name="T41" fmla="*/ 427 h 506"/>
                <a:gd name="T42" fmla="*/ 178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1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7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3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9" y="349"/>
                    <a:pt x="150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2"/>
                    <a:pt x="183" y="375"/>
                  </a:cubicBezTo>
                  <a:cubicBezTo>
                    <a:pt x="191" y="359"/>
                    <a:pt x="198" y="342"/>
                    <a:pt x="204" y="326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3" y="170"/>
                    <a:pt x="328" y="140"/>
                    <a:pt x="358" y="115"/>
                  </a:cubicBezTo>
                  <a:cubicBezTo>
                    <a:pt x="365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1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6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79" y="337"/>
                    <a:pt x="178" y="335"/>
                    <a:pt x="178" y="333"/>
                  </a:cubicBezTo>
                  <a:cubicBezTo>
                    <a:pt x="182" y="294"/>
                    <a:pt x="185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5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4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6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0" y="233"/>
                    <a:pt x="0" y="238"/>
                    <a:pt x="1" y="242"/>
                  </a:cubicBezTo>
                  <a:cubicBezTo>
                    <a:pt x="3" y="252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6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7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6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7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5"/>
                    <a:pt x="240" y="18"/>
                    <a:pt x="236" y="13"/>
                  </a:cubicBezTo>
                  <a:cubicBezTo>
                    <a:pt x="232" y="10"/>
                    <a:pt x="229" y="6"/>
                    <a:pt x="224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7"/>
            <p:cNvSpPr>
              <a:spLocks noEditPoints="1"/>
            </p:cNvSpPr>
            <p:nvPr/>
          </p:nvSpPr>
          <p:spPr bwMode="auto">
            <a:xfrm>
              <a:off x="7446963" y="1168400"/>
              <a:ext cx="608013" cy="742950"/>
            </a:xfrm>
            <a:custGeom>
              <a:avLst/>
              <a:gdLst>
                <a:gd name="T0" fmla="*/ 337 w 854"/>
                <a:gd name="T1" fmla="*/ 958 h 1045"/>
                <a:gd name="T2" fmla="*/ 404 w 854"/>
                <a:gd name="T3" fmla="*/ 935 h 1045"/>
                <a:gd name="T4" fmla="*/ 501 w 854"/>
                <a:gd name="T5" fmla="*/ 967 h 1045"/>
                <a:gd name="T6" fmla="*/ 153 w 854"/>
                <a:gd name="T7" fmla="*/ 876 h 1045"/>
                <a:gd name="T8" fmla="*/ 802 w 854"/>
                <a:gd name="T9" fmla="*/ 493 h 1045"/>
                <a:gd name="T10" fmla="*/ 814 w 854"/>
                <a:gd name="T11" fmla="*/ 540 h 1045"/>
                <a:gd name="T12" fmla="*/ 640 w 854"/>
                <a:gd name="T13" fmla="*/ 861 h 1045"/>
                <a:gd name="T14" fmla="*/ 70 w 854"/>
                <a:gd name="T15" fmla="*/ 656 h 1045"/>
                <a:gd name="T16" fmla="*/ 53 w 854"/>
                <a:gd name="T17" fmla="*/ 457 h 1045"/>
                <a:gd name="T18" fmla="*/ 581 w 854"/>
                <a:gd name="T19" fmla="*/ 838 h 1045"/>
                <a:gd name="T20" fmla="*/ 688 w 854"/>
                <a:gd name="T21" fmla="*/ 578 h 1045"/>
                <a:gd name="T22" fmla="*/ 779 w 854"/>
                <a:gd name="T23" fmla="*/ 312 h 1045"/>
                <a:gd name="T24" fmla="*/ 642 w 854"/>
                <a:gd name="T25" fmla="*/ 777 h 1045"/>
                <a:gd name="T26" fmla="*/ 165 w 854"/>
                <a:gd name="T27" fmla="*/ 692 h 1045"/>
                <a:gd name="T28" fmla="*/ 101 w 854"/>
                <a:gd name="T29" fmla="*/ 509 h 1045"/>
                <a:gd name="T30" fmla="*/ 167 w 854"/>
                <a:gd name="T31" fmla="*/ 697 h 1045"/>
                <a:gd name="T32" fmla="*/ 218 w 854"/>
                <a:gd name="T33" fmla="*/ 899 h 1045"/>
                <a:gd name="T34" fmla="*/ 208 w 854"/>
                <a:gd name="T35" fmla="*/ 576 h 1045"/>
                <a:gd name="T36" fmla="*/ 272 w 854"/>
                <a:gd name="T37" fmla="*/ 148 h 1045"/>
                <a:gd name="T38" fmla="*/ 273 w 854"/>
                <a:gd name="T39" fmla="*/ 197 h 1045"/>
                <a:gd name="T40" fmla="*/ 292 w 854"/>
                <a:gd name="T41" fmla="*/ 852 h 1045"/>
                <a:gd name="T42" fmla="*/ 325 w 854"/>
                <a:gd name="T43" fmla="*/ 796 h 1045"/>
                <a:gd name="T44" fmla="*/ 383 w 854"/>
                <a:gd name="T45" fmla="*/ 858 h 1045"/>
                <a:gd name="T46" fmla="*/ 553 w 854"/>
                <a:gd name="T47" fmla="*/ 738 h 1045"/>
                <a:gd name="T48" fmla="*/ 698 w 854"/>
                <a:gd name="T49" fmla="*/ 257 h 1045"/>
                <a:gd name="T50" fmla="*/ 728 w 854"/>
                <a:gd name="T51" fmla="*/ 234 h 1045"/>
                <a:gd name="T52" fmla="*/ 642 w 854"/>
                <a:gd name="T53" fmla="*/ 630 h 1045"/>
                <a:gd name="T54" fmla="*/ 523 w 854"/>
                <a:gd name="T55" fmla="*/ 863 h 1045"/>
                <a:gd name="T56" fmla="*/ 541 w 854"/>
                <a:gd name="T57" fmla="*/ 884 h 1045"/>
                <a:gd name="T58" fmla="*/ 606 w 854"/>
                <a:gd name="T59" fmla="*/ 871 h 1045"/>
                <a:gd name="T60" fmla="*/ 620 w 854"/>
                <a:gd name="T61" fmla="*/ 881 h 1045"/>
                <a:gd name="T62" fmla="*/ 469 w 854"/>
                <a:gd name="T63" fmla="*/ 913 h 1045"/>
                <a:gd name="T64" fmla="*/ 310 w 854"/>
                <a:gd name="T65" fmla="*/ 909 h 1045"/>
                <a:gd name="T66" fmla="*/ 566 w 854"/>
                <a:gd name="T67" fmla="*/ 480 h 1045"/>
                <a:gd name="T68" fmla="*/ 651 w 854"/>
                <a:gd name="T69" fmla="*/ 125 h 1045"/>
                <a:gd name="T70" fmla="*/ 601 w 854"/>
                <a:gd name="T71" fmla="*/ 511 h 1045"/>
                <a:gd name="T72" fmla="*/ 323 w 854"/>
                <a:gd name="T73" fmla="*/ 766 h 1045"/>
                <a:gd name="T74" fmla="*/ 335 w 854"/>
                <a:gd name="T75" fmla="*/ 785 h 1045"/>
                <a:gd name="T76" fmla="*/ 420 w 854"/>
                <a:gd name="T77" fmla="*/ 701 h 1045"/>
                <a:gd name="T78" fmla="*/ 523 w 854"/>
                <a:gd name="T79" fmla="*/ 35 h 1045"/>
                <a:gd name="T80" fmla="*/ 588 w 854"/>
                <a:gd name="T81" fmla="*/ 90 h 1045"/>
                <a:gd name="T82" fmla="*/ 436 w 854"/>
                <a:gd name="T83" fmla="*/ 836 h 1045"/>
                <a:gd name="T84" fmla="*/ 358 w 854"/>
                <a:gd name="T85" fmla="*/ 525 h 1045"/>
                <a:gd name="T86" fmla="*/ 419 w 854"/>
                <a:gd name="T87" fmla="*/ 49 h 1045"/>
                <a:gd name="T88" fmla="*/ 453 w 854"/>
                <a:gd name="T89" fmla="*/ 58 h 1045"/>
                <a:gd name="T90" fmla="*/ 492 w 854"/>
                <a:gd name="T91" fmla="*/ 65 h 1045"/>
                <a:gd name="T92" fmla="*/ 390 w 854"/>
                <a:gd name="T93" fmla="*/ 699 h 1045"/>
                <a:gd name="T94" fmla="*/ 459 w 854"/>
                <a:gd name="T95" fmla="*/ 3 h 1045"/>
                <a:gd name="T96" fmla="*/ 124 w 854"/>
                <a:gd name="T97" fmla="*/ 264 h 1045"/>
                <a:gd name="T98" fmla="*/ 5 w 854"/>
                <a:gd name="T99" fmla="*/ 527 h 1045"/>
                <a:gd name="T100" fmla="*/ 101 w 854"/>
                <a:gd name="T101" fmla="*/ 864 h 1045"/>
                <a:gd name="T102" fmla="*/ 79 w 854"/>
                <a:gd name="T103" fmla="*/ 961 h 1045"/>
                <a:gd name="T104" fmla="*/ 196 w 854"/>
                <a:gd name="T105" fmla="*/ 965 h 1045"/>
                <a:gd name="T106" fmla="*/ 375 w 854"/>
                <a:gd name="T107" fmla="*/ 1041 h 1045"/>
                <a:gd name="T108" fmla="*/ 490 w 854"/>
                <a:gd name="T109" fmla="*/ 1013 h 1045"/>
                <a:gd name="T110" fmla="*/ 561 w 854"/>
                <a:gd name="T111" fmla="*/ 977 h 1045"/>
                <a:gd name="T112" fmla="*/ 663 w 854"/>
                <a:gd name="T113" fmla="*/ 1013 h 1045"/>
                <a:gd name="T114" fmla="*/ 674 w 854"/>
                <a:gd name="T115" fmla="*/ 881 h 1045"/>
                <a:gd name="T116" fmla="*/ 745 w 854"/>
                <a:gd name="T117" fmla="*/ 833 h 1045"/>
                <a:gd name="T118" fmla="*/ 838 w 854"/>
                <a:gd name="T119" fmla="*/ 383 h 1045"/>
                <a:gd name="T120" fmla="*/ 765 w 854"/>
                <a:gd name="T121" fmla="*/ 245 h 1045"/>
                <a:gd name="T122" fmla="*/ 698 w 854"/>
                <a:gd name="T123" fmla="*/ 138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1045">
                  <a:moveTo>
                    <a:pt x="416" y="1010"/>
                  </a:moveTo>
                  <a:cubicBezTo>
                    <a:pt x="415" y="1010"/>
                    <a:pt x="413" y="1009"/>
                    <a:pt x="412" y="1009"/>
                  </a:cubicBezTo>
                  <a:cubicBezTo>
                    <a:pt x="400" y="1009"/>
                    <a:pt x="389" y="1004"/>
                    <a:pt x="377" y="996"/>
                  </a:cubicBezTo>
                  <a:cubicBezTo>
                    <a:pt x="365" y="988"/>
                    <a:pt x="353" y="976"/>
                    <a:pt x="337" y="958"/>
                  </a:cubicBezTo>
                  <a:cubicBezTo>
                    <a:pt x="332" y="952"/>
                    <a:pt x="332" y="952"/>
                    <a:pt x="332" y="952"/>
                  </a:cubicBezTo>
                  <a:cubicBezTo>
                    <a:pt x="339" y="948"/>
                    <a:pt x="339" y="948"/>
                    <a:pt x="339" y="948"/>
                  </a:cubicBezTo>
                  <a:cubicBezTo>
                    <a:pt x="356" y="940"/>
                    <a:pt x="375" y="935"/>
                    <a:pt x="394" y="935"/>
                  </a:cubicBezTo>
                  <a:cubicBezTo>
                    <a:pt x="398" y="935"/>
                    <a:pt x="401" y="935"/>
                    <a:pt x="404" y="935"/>
                  </a:cubicBezTo>
                  <a:cubicBezTo>
                    <a:pt x="424" y="937"/>
                    <a:pt x="443" y="942"/>
                    <a:pt x="462" y="947"/>
                  </a:cubicBezTo>
                  <a:cubicBezTo>
                    <a:pt x="475" y="951"/>
                    <a:pt x="486" y="954"/>
                    <a:pt x="498" y="956"/>
                  </a:cubicBezTo>
                  <a:cubicBezTo>
                    <a:pt x="511" y="958"/>
                    <a:pt x="511" y="958"/>
                    <a:pt x="511" y="958"/>
                  </a:cubicBezTo>
                  <a:cubicBezTo>
                    <a:pt x="501" y="967"/>
                    <a:pt x="501" y="967"/>
                    <a:pt x="501" y="967"/>
                  </a:cubicBezTo>
                  <a:cubicBezTo>
                    <a:pt x="464" y="997"/>
                    <a:pt x="438" y="1010"/>
                    <a:pt x="416" y="1010"/>
                  </a:cubicBezTo>
                  <a:moveTo>
                    <a:pt x="127" y="949"/>
                  </a:moveTo>
                  <a:cubicBezTo>
                    <a:pt x="111" y="931"/>
                    <a:pt x="111" y="931"/>
                    <a:pt x="111" y="931"/>
                  </a:cubicBezTo>
                  <a:cubicBezTo>
                    <a:pt x="153" y="876"/>
                    <a:pt x="153" y="876"/>
                    <a:pt x="153" y="876"/>
                  </a:cubicBezTo>
                  <a:cubicBezTo>
                    <a:pt x="187" y="916"/>
                    <a:pt x="187" y="916"/>
                    <a:pt x="187" y="916"/>
                  </a:cubicBezTo>
                  <a:cubicBezTo>
                    <a:pt x="127" y="949"/>
                    <a:pt x="127" y="949"/>
                    <a:pt x="127" y="949"/>
                  </a:cubicBezTo>
                  <a:moveTo>
                    <a:pt x="640" y="861"/>
                  </a:moveTo>
                  <a:cubicBezTo>
                    <a:pt x="802" y="493"/>
                    <a:pt x="802" y="493"/>
                    <a:pt x="802" y="493"/>
                  </a:cubicBezTo>
                  <a:cubicBezTo>
                    <a:pt x="818" y="490"/>
                    <a:pt x="818" y="490"/>
                    <a:pt x="818" y="490"/>
                  </a:cubicBezTo>
                  <a:cubicBezTo>
                    <a:pt x="818" y="497"/>
                    <a:pt x="818" y="497"/>
                    <a:pt x="818" y="497"/>
                  </a:cubicBezTo>
                  <a:cubicBezTo>
                    <a:pt x="817" y="502"/>
                    <a:pt x="817" y="506"/>
                    <a:pt x="817" y="510"/>
                  </a:cubicBezTo>
                  <a:cubicBezTo>
                    <a:pt x="817" y="520"/>
                    <a:pt x="817" y="530"/>
                    <a:pt x="814" y="540"/>
                  </a:cubicBezTo>
                  <a:cubicBezTo>
                    <a:pt x="806" y="576"/>
                    <a:pt x="806" y="576"/>
                    <a:pt x="806" y="576"/>
                  </a:cubicBezTo>
                  <a:cubicBezTo>
                    <a:pt x="794" y="626"/>
                    <a:pt x="781" y="678"/>
                    <a:pt x="766" y="728"/>
                  </a:cubicBezTo>
                  <a:cubicBezTo>
                    <a:pt x="747" y="787"/>
                    <a:pt x="710" y="830"/>
                    <a:pt x="655" y="855"/>
                  </a:cubicBezTo>
                  <a:cubicBezTo>
                    <a:pt x="640" y="861"/>
                    <a:pt x="640" y="861"/>
                    <a:pt x="640" y="861"/>
                  </a:cubicBezTo>
                  <a:moveTo>
                    <a:pt x="169" y="801"/>
                  </a:moveTo>
                  <a:cubicBezTo>
                    <a:pt x="152" y="787"/>
                    <a:pt x="152" y="787"/>
                    <a:pt x="152" y="787"/>
                  </a:cubicBezTo>
                  <a:cubicBezTo>
                    <a:pt x="114" y="754"/>
                    <a:pt x="95" y="712"/>
                    <a:pt x="77" y="671"/>
                  </a:cubicBezTo>
                  <a:cubicBezTo>
                    <a:pt x="70" y="656"/>
                    <a:pt x="70" y="656"/>
                    <a:pt x="70" y="656"/>
                  </a:cubicBezTo>
                  <a:cubicBezTo>
                    <a:pt x="64" y="643"/>
                    <a:pt x="60" y="631"/>
                    <a:pt x="55" y="619"/>
                  </a:cubicBezTo>
                  <a:cubicBezTo>
                    <a:pt x="49" y="605"/>
                    <a:pt x="44" y="591"/>
                    <a:pt x="38" y="578"/>
                  </a:cubicBezTo>
                  <a:cubicBezTo>
                    <a:pt x="20" y="540"/>
                    <a:pt x="32" y="506"/>
                    <a:pt x="47" y="471"/>
                  </a:cubicBezTo>
                  <a:cubicBezTo>
                    <a:pt x="53" y="457"/>
                    <a:pt x="53" y="457"/>
                    <a:pt x="53" y="457"/>
                  </a:cubicBezTo>
                  <a:cubicBezTo>
                    <a:pt x="169" y="801"/>
                    <a:pt x="169" y="801"/>
                    <a:pt x="169" y="801"/>
                  </a:cubicBezTo>
                  <a:moveTo>
                    <a:pt x="595" y="841"/>
                  </a:moveTo>
                  <a:cubicBezTo>
                    <a:pt x="595" y="841"/>
                    <a:pt x="594" y="841"/>
                    <a:pt x="593" y="840"/>
                  </a:cubicBezTo>
                  <a:cubicBezTo>
                    <a:pt x="589" y="840"/>
                    <a:pt x="585" y="839"/>
                    <a:pt x="581" y="838"/>
                  </a:cubicBezTo>
                  <a:cubicBezTo>
                    <a:pt x="575" y="835"/>
                    <a:pt x="575" y="835"/>
                    <a:pt x="575" y="835"/>
                  </a:cubicBezTo>
                  <a:cubicBezTo>
                    <a:pt x="578" y="829"/>
                    <a:pt x="578" y="829"/>
                    <a:pt x="578" y="829"/>
                  </a:cubicBezTo>
                  <a:cubicBezTo>
                    <a:pt x="589" y="804"/>
                    <a:pt x="601" y="778"/>
                    <a:pt x="613" y="753"/>
                  </a:cubicBezTo>
                  <a:cubicBezTo>
                    <a:pt x="639" y="696"/>
                    <a:pt x="666" y="637"/>
                    <a:pt x="688" y="578"/>
                  </a:cubicBezTo>
                  <a:cubicBezTo>
                    <a:pt x="710" y="519"/>
                    <a:pt x="727" y="460"/>
                    <a:pt x="745" y="398"/>
                  </a:cubicBezTo>
                  <a:cubicBezTo>
                    <a:pt x="753" y="370"/>
                    <a:pt x="761" y="343"/>
                    <a:pt x="770" y="315"/>
                  </a:cubicBezTo>
                  <a:cubicBezTo>
                    <a:pt x="772" y="307"/>
                    <a:pt x="772" y="307"/>
                    <a:pt x="772" y="307"/>
                  </a:cubicBezTo>
                  <a:cubicBezTo>
                    <a:pt x="779" y="312"/>
                    <a:pt x="779" y="312"/>
                    <a:pt x="779" y="312"/>
                  </a:cubicBezTo>
                  <a:cubicBezTo>
                    <a:pt x="813" y="338"/>
                    <a:pt x="820" y="356"/>
                    <a:pt x="807" y="389"/>
                  </a:cubicBezTo>
                  <a:cubicBezTo>
                    <a:pt x="800" y="408"/>
                    <a:pt x="792" y="428"/>
                    <a:pt x="785" y="448"/>
                  </a:cubicBezTo>
                  <a:cubicBezTo>
                    <a:pt x="769" y="489"/>
                    <a:pt x="753" y="533"/>
                    <a:pt x="735" y="574"/>
                  </a:cubicBezTo>
                  <a:cubicBezTo>
                    <a:pt x="705" y="642"/>
                    <a:pt x="673" y="711"/>
                    <a:pt x="642" y="777"/>
                  </a:cubicBezTo>
                  <a:cubicBezTo>
                    <a:pt x="624" y="815"/>
                    <a:pt x="624" y="815"/>
                    <a:pt x="624" y="815"/>
                  </a:cubicBezTo>
                  <a:cubicBezTo>
                    <a:pt x="619" y="826"/>
                    <a:pt x="612" y="841"/>
                    <a:pt x="595" y="841"/>
                  </a:cubicBezTo>
                  <a:moveTo>
                    <a:pt x="167" y="697"/>
                  </a:moveTo>
                  <a:cubicBezTo>
                    <a:pt x="165" y="692"/>
                    <a:pt x="165" y="692"/>
                    <a:pt x="165" y="692"/>
                  </a:cubicBezTo>
                  <a:cubicBezTo>
                    <a:pt x="163" y="688"/>
                    <a:pt x="161" y="684"/>
                    <a:pt x="158" y="680"/>
                  </a:cubicBezTo>
                  <a:cubicBezTo>
                    <a:pt x="153" y="670"/>
                    <a:pt x="148" y="661"/>
                    <a:pt x="145" y="650"/>
                  </a:cubicBezTo>
                  <a:cubicBezTo>
                    <a:pt x="135" y="622"/>
                    <a:pt x="127" y="593"/>
                    <a:pt x="118" y="564"/>
                  </a:cubicBezTo>
                  <a:cubicBezTo>
                    <a:pt x="112" y="546"/>
                    <a:pt x="107" y="528"/>
                    <a:pt x="101" y="509"/>
                  </a:cubicBezTo>
                  <a:cubicBezTo>
                    <a:pt x="79" y="438"/>
                    <a:pt x="91" y="370"/>
                    <a:pt x="143" y="287"/>
                  </a:cubicBezTo>
                  <a:cubicBezTo>
                    <a:pt x="152" y="271"/>
                    <a:pt x="152" y="271"/>
                    <a:pt x="152" y="271"/>
                  </a:cubicBezTo>
                  <a:cubicBezTo>
                    <a:pt x="185" y="691"/>
                    <a:pt x="185" y="691"/>
                    <a:pt x="185" y="691"/>
                  </a:cubicBezTo>
                  <a:cubicBezTo>
                    <a:pt x="167" y="697"/>
                    <a:pt x="167" y="697"/>
                    <a:pt x="167" y="697"/>
                  </a:cubicBezTo>
                  <a:moveTo>
                    <a:pt x="299" y="909"/>
                  </a:moveTo>
                  <a:cubicBezTo>
                    <a:pt x="286" y="909"/>
                    <a:pt x="274" y="909"/>
                    <a:pt x="262" y="909"/>
                  </a:cubicBezTo>
                  <a:cubicBezTo>
                    <a:pt x="259" y="909"/>
                    <a:pt x="256" y="909"/>
                    <a:pt x="253" y="909"/>
                  </a:cubicBezTo>
                  <a:cubicBezTo>
                    <a:pt x="237" y="907"/>
                    <a:pt x="226" y="905"/>
                    <a:pt x="218" y="899"/>
                  </a:cubicBezTo>
                  <a:cubicBezTo>
                    <a:pt x="203" y="889"/>
                    <a:pt x="199" y="869"/>
                    <a:pt x="197" y="840"/>
                  </a:cubicBezTo>
                  <a:cubicBezTo>
                    <a:pt x="197" y="834"/>
                    <a:pt x="197" y="834"/>
                    <a:pt x="197" y="834"/>
                  </a:cubicBezTo>
                  <a:cubicBezTo>
                    <a:pt x="263" y="827"/>
                    <a:pt x="263" y="827"/>
                    <a:pt x="263" y="827"/>
                  </a:cubicBezTo>
                  <a:cubicBezTo>
                    <a:pt x="232" y="752"/>
                    <a:pt x="215" y="675"/>
                    <a:pt x="208" y="576"/>
                  </a:cubicBezTo>
                  <a:cubicBezTo>
                    <a:pt x="206" y="553"/>
                    <a:pt x="204" y="529"/>
                    <a:pt x="202" y="506"/>
                  </a:cubicBezTo>
                  <a:cubicBezTo>
                    <a:pt x="196" y="441"/>
                    <a:pt x="191" y="375"/>
                    <a:pt x="188" y="309"/>
                  </a:cubicBezTo>
                  <a:cubicBezTo>
                    <a:pt x="186" y="272"/>
                    <a:pt x="193" y="234"/>
                    <a:pt x="201" y="199"/>
                  </a:cubicBezTo>
                  <a:cubicBezTo>
                    <a:pt x="206" y="175"/>
                    <a:pt x="222" y="148"/>
                    <a:pt x="272" y="148"/>
                  </a:cubicBezTo>
                  <a:cubicBezTo>
                    <a:pt x="273" y="148"/>
                    <a:pt x="274" y="148"/>
                    <a:pt x="275" y="148"/>
                  </a:cubicBezTo>
                  <a:cubicBezTo>
                    <a:pt x="282" y="148"/>
                    <a:pt x="282" y="148"/>
                    <a:pt x="282" y="148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8" y="169"/>
                    <a:pt x="275" y="183"/>
                    <a:pt x="273" y="197"/>
                  </a:cubicBezTo>
                  <a:cubicBezTo>
                    <a:pt x="267" y="227"/>
                    <a:pt x="261" y="256"/>
                    <a:pt x="254" y="285"/>
                  </a:cubicBezTo>
                  <a:cubicBezTo>
                    <a:pt x="222" y="417"/>
                    <a:pt x="225" y="555"/>
                    <a:pt x="265" y="708"/>
                  </a:cubicBezTo>
                  <a:cubicBezTo>
                    <a:pt x="273" y="738"/>
                    <a:pt x="278" y="769"/>
                    <a:pt x="283" y="799"/>
                  </a:cubicBezTo>
                  <a:cubicBezTo>
                    <a:pt x="286" y="817"/>
                    <a:pt x="289" y="834"/>
                    <a:pt x="292" y="852"/>
                  </a:cubicBezTo>
                  <a:cubicBezTo>
                    <a:pt x="293" y="856"/>
                    <a:pt x="296" y="860"/>
                    <a:pt x="298" y="864"/>
                  </a:cubicBezTo>
                  <a:cubicBezTo>
                    <a:pt x="299" y="865"/>
                    <a:pt x="300" y="866"/>
                    <a:pt x="301" y="867"/>
                  </a:cubicBezTo>
                  <a:cubicBezTo>
                    <a:pt x="306" y="867"/>
                    <a:pt x="306" y="867"/>
                    <a:pt x="306" y="867"/>
                  </a:cubicBezTo>
                  <a:cubicBezTo>
                    <a:pt x="325" y="796"/>
                    <a:pt x="325" y="796"/>
                    <a:pt x="325" y="796"/>
                  </a:cubicBezTo>
                  <a:cubicBezTo>
                    <a:pt x="333" y="804"/>
                    <a:pt x="333" y="804"/>
                    <a:pt x="333" y="804"/>
                  </a:cubicBezTo>
                  <a:cubicBezTo>
                    <a:pt x="337" y="810"/>
                    <a:pt x="341" y="815"/>
                    <a:pt x="346" y="820"/>
                  </a:cubicBezTo>
                  <a:cubicBezTo>
                    <a:pt x="355" y="831"/>
                    <a:pt x="364" y="842"/>
                    <a:pt x="374" y="851"/>
                  </a:cubicBezTo>
                  <a:cubicBezTo>
                    <a:pt x="376" y="853"/>
                    <a:pt x="379" y="855"/>
                    <a:pt x="383" y="858"/>
                  </a:cubicBezTo>
                  <a:cubicBezTo>
                    <a:pt x="391" y="863"/>
                    <a:pt x="398" y="867"/>
                    <a:pt x="402" y="869"/>
                  </a:cubicBezTo>
                  <a:cubicBezTo>
                    <a:pt x="415" y="856"/>
                    <a:pt x="431" y="856"/>
                    <a:pt x="446" y="855"/>
                  </a:cubicBezTo>
                  <a:cubicBezTo>
                    <a:pt x="461" y="854"/>
                    <a:pt x="475" y="854"/>
                    <a:pt x="488" y="843"/>
                  </a:cubicBezTo>
                  <a:cubicBezTo>
                    <a:pt x="522" y="814"/>
                    <a:pt x="538" y="781"/>
                    <a:pt x="553" y="738"/>
                  </a:cubicBezTo>
                  <a:cubicBezTo>
                    <a:pt x="567" y="695"/>
                    <a:pt x="582" y="651"/>
                    <a:pt x="598" y="608"/>
                  </a:cubicBezTo>
                  <a:cubicBezTo>
                    <a:pt x="618" y="550"/>
                    <a:pt x="639" y="490"/>
                    <a:pt x="658" y="430"/>
                  </a:cubicBezTo>
                  <a:cubicBezTo>
                    <a:pt x="670" y="392"/>
                    <a:pt x="678" y="352"/>
                    <a:pt x="686" y="313"/>
                  </a:cubicBezTo>
                  <a:cubicBezTo>
                    <a:pt x="690" y="294"/>
                    <a:pt x="694" y="276"/>
                    <a:pt x="698" y="257"/>
                  </a:cubicBezTo>
                  <a:cubicBezTo>
                    <a:pt x="700" y="246"/>
                    <a:pt x="704" y="234"/>
                    <a:pt x="717" y="223"/>
                  </a:cubicBezTo>
                  <a:cubicBezTo>
                    <a:pt x="725" y="216"/>
                    <a:pt x="725" y="216"/>
                    <a:pt x="725" y="216"/>
                  </a:cubicBezTo>
                  <a:cubicBezTo>
                    <a:pt x="727" y="227"/>
                    <a:pt x="727" y="227"/>
                    <a:pt x="727" y="227"/>
                  </a:cubicBezTo>
                  <a:cubicBezTo>
                    <a:pt x="727" y="229"/>
                    <a:pt x="727" y="232"/>
                    <a:pt x="728" y="234"/>
                  </a:cubicBezTo>
                  <a:cubicBezTo>
                    <a:pt x="729" y="240"/>
                    <a:pt x="730" y="245"/>
                    <a:pt x="730" y="251"/>
                  </a:cubicBezTo>
                  <a:cubicBezTo>
                    <a:pt x="730" y="342"/>
                    <a:pt x="718" y="415"/>
                    <a:pt x="693" y="480"/>
                  </a:cubicBezTo>
                  <a:cubicBezTo>
                    <a:pt x="686" y="500"/>
                    <a:pt x="679" y="521"/>
                    <a:pt x="673" y="542"/>
                  </a:cubicBezTo>
                  <a:cubicBezTo>
                    <a:pt x="664" y="571"/>
                    <a:pt x="654" y="601"/>
                    <a:pt x="642" y="630"/>
                  </a:cubicBezTo>
                  <a:cubicBezTo>
                    <a:pt x="620" y="678"/>
                    <a:pt x="594" y="727"/>
                    <a:pt x="570" y="773"/>
                  </a:cubicBezTo>
                  <a:cubicBezTo>
                    <a:pt x="560" y="793"/>
                    <a:pt x="549" y="812"/>
                    <a:pt x="539" y="832"/>
                  </a:cubicBezTo>
                  <a:cubicBezTo>
                    <a:pt x="538" y="835"/>
                    <a:pt x="535" y="839"/>
                    <a:pt x="533" y="843"/>
                  </a:cubicBezTo>
                  <a:cubicBezTo>
                    <a:pt x="529" y="850"/>
                    <a:pt x="525" y="856"/>
                    <a:pt x="523" y="863"/>
                  </a:cubicBezTo>
                  <a:cubicBezTo>
                    <a:pt x="521" y="869"/>
                    <a:pt x="523" y="878"/>
                    <a:pt x="526" y="881"/>
                  </a:cubicBezTo>
                  <a:cubicBezTo>
                    <a:pt x="528" y="882"/>
                    <a:pt x="533" y="883"/>
                    <a:pt x="537" y="884"/>
                  </a:cubicBezTo>
                  <a:cubicBezTo>
                    <a:pt x="539" y="884"/>
                    <a:pt x="541" y="884"/>
                    <a:pt x="541" y="884"/>
                  </a:cubicBezTo>
                  <a:cubicBezTo>
                    <a:pt x="541" y="884"/>
                    <a:pt x="541" y="884"/>
                    <a:pt x="541" y="884"/>
                  </a:cubicBezTo>
                  <a:cubicBezTo>
                    <a:pt x="552" y="871"/>
                    <a:pt x="564" y="868"/>
                    <a:pt x="575" y="868"/>
                  </a:cubicBezTo>
                  <a:cubicBezTo>
                    <a:pt x="577" y="868"/>
                    <a:pt x="579" y="868"/>
                    <a:pt x="581" y="868"/>
                  </a:cubicBezTo>
                  <a:cubicBezTo>
                    <a:pt x="585" y="868"/>
                    <a:pt x="589" y="869"/>
                    <a:pt x="593" y="869"/>
                  </a:cubicBezTo>
                  <a:cubicBezTo>
                    <a:pt x="598" y="870"/>
                    <a:pt x="602" y="870"/>
                    <a:pt x="606" y="871"/>
                  </a:cubicBezTo>
                  <a:cubicBezTo>
                    <a:pt x="608" y="871"/>
                    <a:pt x="610" y="871"/>
                    <a:pt x="612" y="871"/>
                  </a:cubicBezTo>
                  <a:cubicBezTo>
                    <a:pt x="613" y="871"/>
                    <a:pt x="614" y="871"/>
                    <a:pt x="615" y="871"/>
                  </a:cubicBezTo>
                  <a:cubicBezTo>
                    <a:pt x="628" y="870"/>
                    <a:pt x="628" y="870"/>
                    <a:pt x="628" y="870"/>
                  </a:cubicBezTo>
                  <a:cubicBezTo>
                    <a:pt x="620" y="881"/>
                    <a:pt x="620" y="881"/>
                    <a:pt x="620" y="881"/>
                  </a:cubicBezTo>
                  <a:cubicBezTo>
                    <a:pt x="596" y="910"/>
                    <a:pt x="575" y="922"/>
                    <a:pt x="546" y="922"/>
                  </a:cubicBezTo>
                  <a:cubicBezTo>
                    <a:pt x="544" y="922"/>
                    <a:pt x="542" y="922"/>
                    <a:pt x="539" y="922"/>
                  </a:cubicBezTo>
                  <a:cubicBezTo>
                    <a:pt x="533" y="921"/>
                    <a:pt x="527" y="921"/>
                    <a:pt x="521" y="919"/>
                  </a:cubicBezTo>
                  <a:cubicBezTo>
                    <a:pt x="506" y="916"/>
                    <a:pt x="489" y="914"/>
                    <a:pt x="469" y="913"/>
                  </a:cubicBezTo>
                  <a:cubicBezTo>
                    <a:pt x="448" y="911"/>
                    <a:pt x="426" y="911"/>
                    <a:pt x="405" y="911"/>
                  </a:cubicBezTo>
                  <a:cubicBezTo>
                    <a:pt x="391" y="911"/>
                    <a:pt x="377" y="910"/>
                    <a:pt x="363" y="910"/>
                  </a:cubicBezTo>
                  <a:cubicBezTo>
                    <a:pt x="350" y="909"/>
                    <a:pt x="337" y="909"/>
                    <a:pt x="323" y="909"/>
                  </a:cubicBezTo>
                  <a:cubicBezTo>
                    <a:pt x="319" y="909"/>
                    <a:pt x="315" y="909"/>
                    <a:pt x="310" y="909"/>
                  </a:cubicBezTo>
                  <a:cubicBezTo>
                    <a:pt x="306" y="909"/>
                    <a:pt x="303" y="909"/>
                    <a:pt x="299" y="909"/>
                  </a:cubicBezTo>
                  <a:moveTo>
                    <a:pt x="529" y="705"/>
                  </a:moveTo>
                  <a:cubicBezTo>
                    <a:pt x="517" y="702"/>
                    <a:pt x="517" y="702"/>
                    <a:pt x="517" y="702"/>
                  </a:cubicBezTo>
                  <a:cubicBezTo>
                    <a:pt x="529" y="627"/>
                    <a:pt x="548" y="552"/>
                    <a:pt x="566" y="480"/>
                  </a:cubicBezTo>
                  <a:cubicBezTo>
                    <a:pt x="594" y="366"/>
                    <a:pt x="623" y="249"/>
                    <a:pt x="627" y="129"/>
                  </a:cubicBezTo>
                  <a:cubicBezTo>
                    <a:pt x="627" y="125"/>
                    <a:pt x="627" y="125"/>
                    <a:pt x="627" y="125"/>
                  </a:cubicBezTo>
                  <a:cubicBezTo>
                    <a:pt x="649" y="121"/>
                    <a:pt x="649" y="121"/>
                    <a:pt x="649" y="121"/>
                  </a:cubicBezTo>
                  <a:cubicBezTo>
                    <a:pt x="651" y="125"/>
                    <a:pt x="651" y="125"/>
                    <a:pt x="651" y="125"/>
                  </a:cubicBezTo>
                  <a:cubicBezTo>
                    <a:pt x="652" y="128"/>
                    <a:pt x="654" y="131"/>
                    <a:pt x="656" y="134"/>
                  </a:cubicBezTo>
                  <a:cubicBezTo>
                    <a:pt x="661" y="143"/>
                    <a:pt x="666" y="151"/>
                    <a:pt x="666" y="160"/>
                  </a:cubicBezTo>
                  <a:cubicBezTo>
                    <a:pt x="667" y="207"/>
                    <a:pt x="666" y="245"/>
                    <a:pt x="663" y="281"/>
                  </a:cubicBezTo>
                  <a:cubicBezTo>
                    <a:pt x="655" y="362"/>
                    <a:pt x="627" y="437"/>
                    <a:pt x="601" y="511"/>
                  </a:cubicBezTo>
                  <a:cubicBezTo>
                    <a:pt x="591" y="538"/>
                    <a:pt x="580" y="566"/>
                    <a:pt x="571" y="594"/>
                  </a:cubicBezTo>
                  <a:cubicBezTo>
                    <a:pt x="558" y="634"/>
                    <a:pt x="546" y="670"/>
                    <a:pt x="529" y="705"/>
                  </a:cubicBezTo>
                  <a:moveTo>
                    <a:pt x="335" y="785"/>
                  </a:moveTo>
                  <a:cubicBezTo>
                    <a:pt x="323" y="766"/>
                    <a:pt x="323" y="766"/>
                    <a:pt x="323" y="766"/>
                  </a:cubicBezTo>
                  <a:cubicBezTo>
                    <a:pt x="231" y="624"/>
                    <a:pt x="252" y="198"/>
                    <a:pt x="358" y="75"/>
                  </a:cubicBezTo>
                  <a:cubicBezTo>
                    <a:pt x="368" y="80"/>
                    <a:pt x="368" y="80"/>
                    <a:pt x="368" y="80"/>
                  </a:cubicBezTo>
                  <a:cubicBezTo>
                    <a:pt x="318" y="308"/>
                    <a:pt x="323" y="524"/>
                    <a:pt x="334" y="763"/>
                  </a:cubicBezTo>
                  <a:cubicBezTo>
                    <a:pt x="335" y="785"/>
                    <a:pt x="335" y="785"/>
                    <a:pt x="335" y="785"/>
                  </a:cubicBezTo>
                  <a:moveTo>
                    <a:pt x="436" y="836"/>
                  </a:moveTo>
                  <a:cubicBezTo>
                    <a:pt x="424" y="834"/>
                    <a:pt x="424" y="834"/>
                    <a:pt x="424" y="834"/>
                  </a:cubicBezTo>
                  <a:cubicBezTo>
                    <a:pt x="424" y="820"/>
                    <a:pt x="423" y="806"/>
                    <a:pt x="422" y="792"/>
                  </a:cubicBezTo>
                  <a:cubicBezTo>
                    <a:pt x="420" y="762"/>
                    <a:pt x="418" y="731"/>
                    <a:pt x="420" y="701"/>
                  </a:cubicBezTo>
                  <a:cubicBezTo>
                    <a:pt x="424" y="655"/>
                    <a:pt x="427" y="609"/>
                    <a:pt x="430" y="564"/>
                  </a:cubicBezTo>
                  <a:cubicBezTo>
                    <a:pt x="437" y="441"/>
                    <a:pt x="445" y="313"/>
                    <a:pt x="472" y="189"/>
                  </a:cubicBezTo>
                  <a:cubicBezTo>
                    <a:pt x="484" y="138"/>
                    <a:pt x="496" y="87"/>
                    <a:pt x="522" y="38"/>
                  </a:cubicBezTo>
                  <a:cubicBezTo>
                    <a:pt x="523" y="35"/>
                    <a:pt x="523" y="35"/>
                    <a:pt x="523" y="35"/>
                  </a:cubicBezTo>
                  <a:cubicBezTo>
                    <a:pt x="528" y="35"/>
                    <a:pt x="528" y="35"/>
                    <a:pt x="528" y="35"/>
                  </a:cubicBezTo>
                  <a:cubicBezTo>
                    <a:pt x="543" y="37"/>
                    <a:pt x="555" y="41"/>
                    <a:pt x="565" y="48"/>
                  </a:cubicBezTo>
                  <a:cubicBezTo>
                    <a:pt x="577" y="56"/>
                    <a:pt x="585" y="69"/>
                    <a:pt x="587" y="85"/>
                  </a:cubicBezTo>
                  <a:cubicBezTo>
                    <a:pt x="588" y="90"/>
                    <a:pt x="588" y="90"/>
                    <a:pt x="588" y="90"/>
                  </a:cubicBezTo>
                  <a:cubicBezTo>
                    <a:pt x="592" y="120"/>
                    <a:pt x="596" y="150"/>
                    <a:pt x="593" y="180"/>
                  </a:cubicBezTo>
                  <a:cubicBezTo>
                    <a:pt x="586" y="276"/>
                    <a:pt x="566" y="376"/>
                    <a:pt x="531" y="495"/>
                  </a:cubicBezTo>
                  <a:cubicBezTo>
                    <a:pt x="518" y="540"/>
                    <a:pt x="506" y="586"/>
                    <a:pt x="494" y="631"/>
                  </a:cubicBezTo>
                  <a:cubicBezTo>
                    <a:pt x="476" y="698"/>
                    <a:pt x="458" y="768"/>
                    <a:pt x="436" y="836"/>
                  </a:cubicBezTo>
                  <a:moveTo>
                    <a:pt x="384" y="732"/>
                  </a:moveTo>
                  <a:cubicBezTo>
                    <a:pt x="376" y="713"/>
                    <a:pt x="376" y="713"/>
                    <a:pt x="376" y="713"/>
                  </a:cubicBezTo>
                  <a:cubicBezTo>
                    <a:pt x="355" y="659"/>
                    <a:pt x="356" y="604"/>
                    <a:pt x="357" y="551"/>
                  </a:cubicBezTo>
                  <a:cubicBezTo>
                    <a:pt x="358" y="543"/>
                    <a:pt x="358" y="534"/>
                    <a:pt x="358" y="525"/>
                  </a:cubicBezTo>
                  <a:cubicBezTo>
                    <a:pt x="358" y="515"/>
                    <a:pt x="358" y="505"/>
                    <a:pt x="359" y="496"/>
                  </a:cubicBezTo>
                  <a:cubicBezTo>
                    <a:pt x="359" y="481"/>
                    <a:pt x="360" y="466"/>
                    <a:pt x="360" y="452"/>
                  </a:cubicBezTo>
                  <a:cubicBezTo>
                    <a:pt x="356" y="306"/>
                    <a:pt x="369" y="190"/>
                    <a:pt x="402" y="87"/>
                  </a:cubicBezTo>
                  <a:cubicBezTo>
                    <a:pt x="406" y="74"/>
                    <a:pt x="413" y="61"/>
                    <a:pt x="419" y="49"/>
                  </a:cubicBezTo>
                  <a:cubicBezTo>
                    <a:pt x="422" y="44"/>
                    <a:pt x="425" y="38"/>
                    <a:pt x="428" y="33"/>
                  </a:cubicBezTo>
                  <a:cubicBezTo>
                    <a:pt x="430" y="28"/>
                    <a:pt x="430" y="28"/>
                    <a:pt x="430" y="28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53" y="58"/>
                    <a:pt x="453" y="58"/>
                    <a:pt x="453" y="58"/>
                  </a:cubicBezTo>
                  <a:cubicBezTo>
                    <a:pt x="489" y="45"/>
                    <a:pt x="489" y="45"/>
                    <a:pt x="489" y="45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1" y="53"/>
                    <a:pt x="491" y="54"/>
                    <a:pt x="491" y="55"/>
                  </a:cubicBezTo>
                  <a:cubicBezTo>
                    <a:pt x="493" y="58"/>
                    <a:pt x="494" y="62"/>
                    <a:pt x="492" y="65"/>
                  </a:cubicBezTo>
                  <a:cubicBezTo>
                    <a:pt x="459" y="143"/>
                    <a:pt x="441" y="210"/>
                    <a:pt x="435" y="276"/>
                  </a:cubicBezTo>
                  <a:cubicBezTo>
                    <a:pt x="424" y="392"/>
                    <a:pt x="412" y="508"/>
                    <a:pt x="400" y="624"/>
                  </a:cubicBezTo>
                  <a:cubicBezTo>
                    <a:pt x="395" y="673"/>
                    <a:pt x="395" y="673"/>
                    <a:pt x="395" y="673"/>
                  </a:cubicBezTo>
                  <a:cubicBezTo>
                    <a:pt x="394" y="682"/>
                    <a:pt x="392" y="691"/>
                    <a:pt x="390" y="699"/>
                  </a:cubicBezTo>
                  <a:cubicBezTo>
                    <a:pt x="389" y="703"/>
                    <a:pt x="388" y="707"/>
                    <a:pt x="388" y="712"/>
                  </a:cubicBezTo>
                  <a:cubicBezTo>
                    <a:pt x="384" y="732"/>
                    <a:pt x="384" y="732"/>
                    <a:pt x="384" y="732"/>
                  </a:cubicBezTo>
                  <a:moveTo>
                    <a:pt x="489" y="0"/>
                  </a:moveTo>
                  <a:cubicBezTo>
                    <a:pt x="479" y="0"/>
                    <a:pt x="469" y="1"/>
                    <a:pt x="459" y="3"/>
                  </a:cubicBezTo>
                  <a:cubicBezTo>
                    <a:pt x="393" y="17"/>
                    <a:pt x="341" y="31"/>
                    <a:pt x="308" y="82"/>
                  </a:cubicBezTo>
                  <a:cubicBezTo>
                    <a:pt x="296" y="100"/>
                    <a:pt x="282" y="107"/>
                    <a:pt x="263" y="113"/>
                  </a:cubicBezTo>
                  <a:cubicBezTo>
                    <a:pt x="232" y="122"/>
                    <a:pt x="198" y="135"/>
                    <a:pt x="181" y="169"/>
                  </a:cubicBezTo>
                  <a:cubicBezTo>
                    <a:pt x="164" y="202"/>
                    <a:pt x="149" y="234"/>
                    <a:pt x="124" y="264"/>
                  </a:cubicBezTo>
                  <a:cubicBezTo>
                    <a:pt x="99" y="294"/>
                    <a:pt x="80" y="339"/>
                    <a:pt x="66" y="395"/>
                  </a:cubicBezTo>
                  <a:cubicBezTo>
                    <a:pt x="58" y="432"/>
                    <a:pt x="42" y="463"/>
                    <a:pt x="20" y="497"/>
                  </a:cubicBezTo>
                  <a:cubicBezTo>
                    <a:pt x="19" y="499"/>
                    <a:pt x="18" y="501"/>
                    <a:pt x="16" y="504"/>
                  </a:cubicBezTo>
                  <a:cubicBezTo>
                    <a:pt x="11" y="511"/>
                    <a:pt x="6" y="519"/>
                    <a:pt x="5" y="527"/>
                  </a:cubicBezTo>
                  <a:cubicBezTo>
                    <a:pt x="3" y="543"/>
                    <a:pt x="0" y="564"/>
                    <a:pt x="7" y="579"/>
                  </a:cubicBezTo>
                  <a:cubicBezTo>
                    <a:pt x="34" y="645"/>
                    <a:pt x="63" y="710"/>
                    <a:pt x="90" y="773"/>
                  </a:cubicBezTo>
                  <a:cubicBezTo>
                    <a:pt x="120" y="839"/>
                    <a:pt x="120" y="839"/>
                    <a:pt x="120" y="839"/>
                  </a:cubicBezTo>
                  <a:cubicBezTo>
                    <a:pt x="101" y="864"/>
                    <a:pt x="101" y="864"/>
                    <a:pt x="101" y="864"/>
                  </a:cubicBezTo>
                  <a:cubicBezTo>
                    <a:pt x="90" y="879"/>
                    <a:pt x="80" y="893"/>
                    <a:pt x="69" y="907"/>
                  </a:cubicBezTo>
                  <a:cubicBezTo>
                    <a:pt x="59" y="919"/>
                    <a:pt x="55" y="930"/>
                    <a:pt x="56" y="938"/>
                  </a:cubicBezTo>
                  <a:cubicBezTo>
                    <a:pt x="58" y="944"/>
                    <a:pt x="62" y="950"/>
                    <a:pt x="70" y="956"/>
                  </a:cubicBezTo>
                  <a:cubicBezTo>
                    <a:pt x="73" y="957"/>
                    <a:pt x="75" y="959"/>
                    <a:pt x="79" y="961"/>
                  </a:cubicBezTo>
                  <a:cubicBezTo>
                    <a:pt x="97" y="970"/>
                    <a:pt x="116" y="979"/>
                    <a:pt x="133" y="980"/>
                  </a:cubicBezTo>
                  <a:cubicBezTo>
                    <a:pt x="135" y="980"/>
                    <a:pt x="136" y="980"/>
                    <a:pt x="137" y="980"/>
                  </a:cubicBezTo>
                  <a:cubicBezTo>
                    <a:pt x="138" y="980"/>
                    <a:pt x="139" y="980"/>
                    <a:pt x="140" y="980"/>
                  </a:cubicBezTo>
                  <a:cubicBezTo>
                    <a:pt x="158" y="979"/>
                    <a:pt x="176" y="973"/>
                    <a:pt x="196" y="965"/>
                  </a:cubicBezTo>
                  <a:cubicBezTo>
                    <a:pt x="205" y="962"/>
                    <a:pt x="215" y="958"/>
                    <a:pt x="225" y="955"/>
                  </a:cubicBezTo>
                  <a:cubicBezTo>
                    <a:pt x="228" y="954"/>
                    <a:pt x="228" y="954"/>
                    <a:pt x="228" y="954"/>
                  </a:cubicBezTo>
                  <a:cubicBezTo>
                    <a:pt x="262" y="975"/>
                    <a:pt x="262" y="975"/>
                    <a:pt x="262" y="975"/>
                  </a:cubicBezTo>
                  <a:cubicBezTo>
                    <a:pt x="297" y="995"/>
                    <a:pt x="336" y="1019"/>
                    <a:pt x="375" y="1041"/>
                  </a:cubicBezTo>
                  <a:cubicBezTo>
                    <a:pt x="378" y="1043"/>
                    <a:pt x="383" y="1044"/>
                    <a:pt x="389" y="1045"/>
                  </a:cubicBezTo>
                  <a:cubicBezTo>
                    <a:pt x="390" y="1045"/>
                    <a:pt x="391" y="1045"/>
                    <a:pt x="392" y="1045"/>
                  </a:cubicBezTo>
                  <a:cubicBezTo>
                    <a:pt x="395" y="1045"/>
                    <a:pt x="398" y="1044"/>
                    <a:pt x="401" y="1044"/>
                  </a:cubicBezTo>
                  <a:cubicBezTo>
                    <a:pt x="426" y="1036"/>
                    <a:pt x="459" y="1026"/>
                    <a:pt x="490" y="1013"/>
                  </a:cubicBezTo>
                  <a:cubicBezTo>
                    <a:pt x="508" y="1005"/>
                    <a:pt x="525" y="995"/>
                    <a:pt x="540" y="986"/>
                  </a:cubicBezTo>
                  <a:cubicBezTo>
                    <a:pt x="546" y="983"/>
                    <a:pt x="551" y="980"/>
                    <a:pt x="556" y="977"/>
                  </a:cubicBezTo>
                  <a:cubicBezTo>
                    <a:pt x="559" y="976"/>
                    <a:pt x="559" y="976"/>
                    <a:pt x="559" y="976"/>
                  </a:cubicBezTo>
                  <a:cubicBezTo>
                    <a:pt x="561" y="977"/>
                    <a:pt x="561" y="977"/>
                    <a:pt x="561" y="977"/>
                  </a:cubicBezTo>
                  <a:cubicBezTo>
                    <a:pt x="572" y="981"/>
                    <a:pt x="582" y="986"/>
                    <a:pt x="591" y="990"/>
                  </a:cubicBezTo>
                  <a:cubicBezTo>
                    <a:pt x="610" y="998"/>
                    <a:pt x="626" y="1005"/>
                    <a:pt x="642" y="1010"/>
                  </a:cubicBezTo>
                  <a:cubicBezTo>
                    <a:pt x="648" y="1011"/>
                    <a:pt x="653" y="1012"/>
                    <a:pt x="658" y="1013"/>
                  </a:cubicBezTo>
                  <a:cubicBezTo>
                    <a:pt x="660" y="1013"/>
                    <a:pt x="661" y="1013"/>
                    <a:pt x="663" y="1013"/>
                  </a:cubicBezTo>
                  <a:cubicBezTo>
                    <a:pt x="675" y="1013"/>
                    <a:pt x="686" y="1009"/>
                    <a:pt x="693" y="1001"/>
                  </a:cubicBezTo>
                  <a:cubicBezTo>
                    <a:pt x="701" y="991"/>
                    <a:pt x="704" y="976"/>
                    <a:pt x="701" y="959"/>
                  </a:cubicBezTo>
                  <a:cubicBezTo>
                    <a:pt x="698" y="942"/>
                    <a:pt x="692" y="926"/>
                    <a:pt x="685" y="908"/>
                  </a:cubicBezTo>
                  <a:cubicBezTo>
                    <a:pt x="681" y="899"/>
                    <a:pt x="678" y="890"/>
                    <a:pt x="674" y="881"/>
                  </a:cubicBezTo>
                  <a:cubicBezTo>
                    <a:pt x="672" y="876"/>
                    <a:pt x="672" y="876"/>
                    <a:pt x="672" y="876"/>
                  </a:cubicBezTo>
                  <a:cubicBezTo>
                    <a:pt x="672" y="876"/>
                    <a:pt x="688" y="867"/>
                    <a:pt x="694" y="864"/>
                  </a:cubicBezTo>
                  <a:cubicBezTo>
                    <a:pt x="708" y="855"/>
                    <a:pt x="723" y="847"/>
                    <a:pt x="738" y="838"/>
                  </a:cubicBezTo>
                  <a:cubicBezTo>
                    <a:pt x="740" y="836"/>
                    <a:pt x="742" y="835"/>
                    <a:pt x="745" y="833"/>
                  </a:cubicBezTo>
                  <a:cubicBezTo>
                    <a:pt x="755" y="827"/>
                    <a:pt x="767" y="819"/>
                    <a:pt x="770" y="812"/>
                  </a:cubicBezTo>
                  <a:cubicBezTo>
                    <a:pt x="793" y="728"/>
                    <a:pt x="817" y="638"/>
                    <a:pt x="844" y="528"/>
                  </a:cubicBezTo>
                  <a:cubicBezTo>
                    <a:pt x="854" y="491"/>
                    <a:pt x="852" y="456"/>
                    <a:pt x="840" y="423"/>
                  </a:cubicBezTo>
                  <a:cubicBezTo>
                    <a:pt x="836" y="410"/>
                    <a:pt x="835" y="395"/>
                    <a:pt x="838" y="383"/>
                  </a:cubicBezTo>
                  <a:cubicBezTo>
                    <a:pt x="848" y="341"/>
                    <a:pt x="838" y="311"/>
                    <a:pt x="806" y="289"/>
                  </a:cubicBezTo>
                  <a:cubicBezTo>
                    <a:pt x="802" y="286"/>
                    <a:pt x="797" y="283"/>
                    <a:pt x="792" y="281"/>
                  </a:cubicBezTo>
                  <a:cubicBezTo>
                    <a:pt x="791" y="280"/>
                    <a:pt x="789" y="279"/>
                    <a:pt x="788" y="278"/>
                  </a:cubicBezTo>
                  <a:cubicBezTo>
                    <a:pt x="776" y="270"/>
                    <a:pt x="765" y="257"/>
                    <a:pt x="765" y="245"/>
                  </a:cubicBezTo>
                  <a:cubicBezTo>
                    <a:pt x="765" y="222"/>
                    <a:pt x="752" y="206"/>
                    <a:pt x="739" y="190"/>
                  </a:cubicBezTo>
                  <a:cubicBezTo>
                    <a:pt x="734" y="184"/>
                    <a:pt x="729" y="178"/>
                    <a:pt x="724" y="171"/>
                  </a:cubicBezTo>
                  <a:cubicBezTo>
                    <a:pt x="721" y="167"/>
                    <a:pt x="717" y="163"/>
                    <a:pt x="714" y="158"/>
                  </a:cubicBezTo>
                  <a:cubicBezTo>
                    <a:pt x="708" y="152"/>
                    <a:pt x="702" y="145"/>
                    <a:pt x="698" y="138"/>
                  </a:cubicBezTo>
                  <a:cubicBezTo>
                    <a:pt x="680" y="103"/>
                    <a:pt x="646" y="67"/>
                    <a:pt x="609" y="41"/>
                  </a:cubicBezTo>
                  <a:cubicBezTo>
                    <a:pt x="573" y="17"/>
                    <a:pt x="535" y="3"/>
                    <a:pt x="500" y="0"/>
                  </a:cubicBezTo>
                  <a:cubicBezTo>
                    <a:pt x="496" y="0"/>
                    <a:pt x="49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8"/>
            <p:cNvSpPr>
              <a:spLocks noEditPoints="1"/>
            </p:cNvSpPr>
            <p:nvPr/>
          </p:nvSpPr>
          <p:spPr bwMode="auto">
            <a:xfrm>
              <a:off x="6754813" y="130175"/>
              <a:ext cx="720725" cy="711200"/>
            </a:xfrm>
            <a:custGeom>
              <a:avLst/>
              <a:gdLst>
                <a:gd name="T0" fmla="*/ 711 w 1013"/>
                <a:gd name="T1" fmla="*/ 846 h 1000"/>
                <a:gd name="T2" fmla="*/ 757 w 1013"/>
                <a:gd name="T3" fmla="*/ 907 h 1000"/>
                <a:gd name="T4" fmla="*/ 330 w 1013"/>
                <a:gd name="T5" fmla="*/ 508 h 1000"/>
                <a:gd name="T6" fmla="*/ 374 w 1013"/>
                <a:gd name="T7" fmla="*/ 552 h 1000"/>
                <a:gd name="T8" fmla="*/ 194 w 1013"/>
                <a:gd name="T9" fmla="*/ 303 h 1000"/>
                <a:gd name="T10" fmla="*/ 226 w 1013"/>
                <a:gd name="T11" fmla="*/ 346 h 1000"/>
                <a:gd name="T12" fmla="*/ 291 w 1013"/>
                <a:gd name="T13" fmla="*/ 111 h 1000"/>
                <a:gd name="T14" fmla="*/ 102 w 1013"/>
                <a:gd name="T15" fmla="*/ 461 h 1000"/>
                <a:gd name="T16" fmla="*/ 32 w 1013"/>
                <a:gd name="T17" fmla="*/ 765 h 1000"/>
                <a:gd name="T18" fmla="*/ 30 w 1013"/>
                <a:gd name="T19" fmla="*/ 858 h 1000"/>
                <a:gd name="T20" fmla="*/ 48 w 1013"/>
                <a:gd name="T21" fmla="*/ 920 h 1000"/>
                <a:gd name="T22" fmla="*/ 224 w 1013"/>
                <a:gd name="T23" fmla="*/ 905 h 1000"/>
                <a:gd name="T24" fmla="*/ 565 w 1013"/>
                <a:gd name="T25" fmla="*/ 1000 h 1000"/>
                <a:gd name="T26" fmla="*/ 870 w 1013"/>
                <a:gd name="T27" fmla="*/ 982 h 1000"/>
                <a:gd name="T28" fmla="*/ 999 w 1013"/>
                <a:gd name="T29" fmla="*/ 806 h 1000"/>
                <a:gd name="T30" fmla="*/ 906 w 1013"/>
                <a:gd name="T31" fmla="*/ 804 h 1000"/>
                <a:gd name="T32" fmla="*/ 959 w 1013"/>
                <a:gd name="T33" fmla="*/ 809 h 1000"/>
                <a:gd name="T34" fmla="*/ 942 w 1013"/>
                <a:gd name="T35" fmla="*/ 904 h 1000"/>
                <a:gd name="T36" fmla="*/ 781 w 1013"/>
                <a:gd name="T37" fmla="*/ 926 h 1000"/>
                <a:gd name="T38" fmla="*/ 694 w 1013"/>
                <a:gd name="T39" fmla="*/ 822 h 1000"/>
                <a:gd name="T40" fmla="*/ 601 w 1013"/>
                <a:gd name="T41" fmla="*/ 970 h 1000"/>
                <a:gd name="T42" fmla="*/ 521 w 1013"/>
                <a:gd name="T43" fmla="*/ 971 h 1000"/>
                <a:gd name="T44" fmla="*/ 202 w 1013"/>
                <a:gd name="T45" fmla="*/ 874 h 1000"/>
                <a:gd name="T46" fmla="*/ 296 w 1013"/>
                <a:gd name="T47" fmla="*/ 857 h 1000"/>
                <a:gd name="T48" fmla="*/ 459 w 1013"/>
                <a:gd name="T49" fmla="*/ 914 h 1000"/>
                <a:gd name="T50" fmla="*/ 620 w 1013"/>
                <a:gd name="T51" fmla="*/ 710 h 1000"/>
                <a:gd name="T52" fmla="*/ 805 w 1013"/>
                <a:gd name="T53" fmla="*/ 625 h 1000"/>
                <a:gd name="T54" fmla="*/ 796 w 1013"/>
                <a:gd name="T55" fmla="*/ 595 h 1000"/>
                <a:gd name="T56" fmla="*/ 597 w 1013"/>
                <a:gd name="T57" fmla="*/ 675 h 1000"/>
                <a:gd name="T58" fmla="*/ 598 w 1013"/>
                <a:gd name="T59" fmla="*/ 730 h 1000"/>
                <a:gd name="T60" fmla="*/ 383 w 1013"/>
                <a:gd name="T61" fmla="*/ 863 h 1000"/>
                <a:gd name="T62" fmla="*/ 212 w 1013"/>
                <a:gd name="T63" fmla="*/ 757 h 1000"/>
                <a:gd name="T64" fmla="*/ 657 w 1013"/>
                <a:gd name="T65" fmla="*/ 466 h 1000"/>
                <a:gd name="T66" fmla="*/ 896 w 1013"/>
                <a:gd name="T67" fmla="*/ 433 h 1000"/>
                <a:gd name="T68" fmla="*/ 861 w 1013"/>
                <a:gd name="T69" fmla="*/ 409 h 1000"/>
                <a:gd name="T70" fmla="*/ 808 w 1013"/>
                <a:gd name="T71" fmla="*/ 400 h 1000"/>
                <a:gd name="T72" fmla="*/ 870 w 1013"/>
                <a:gd name="T73" fmla="*/ 480 h 1000"/>
                <a:gd name="T74" fmla="*/ 823 w 1013"/>
                <a:gd name="T75" fmla="*/ 343 h 1000"/>
                <a:gd name="T76" fmla="*/ 398 w 1013"/>
                <a:gd name="T77" fmla="*/ 663 h 1000"/>
                <a:gd name="T78" fmla="*/ 91 w 1013"/>
                <a:gd name="T79" fmla="*/ 845 h 1000"/>
                <a:gd name="T80" fmla="*/ 263 w 1013"/>
                <a:gd name="T81" fmla="*/ 569 h 1000"/>
                <a:gd name="T82" fmla="*/ 404 w 1013"/>
                <a:gd name="T83" fmla="*/ 574 h 1000"/>
                <a:gd name="T84" fmla="*/ 361 w 1013"/>
                <a:gd name="T85" fmla="*/ 461 h 1000"/>
                <a:gd name="T86" fmla="*/ 361 w 1013"/>
                <a:gd name="T87" fmla="*/ 320 h 1000"/>
                <a:gd name="T88" fmla="*/ 576 w 1013"/>
                <a:gd name="T89" fmla="*/ 270 h 1000"/>
                <a:gd name="T90" fmla="*/ 736 w 1013"/>
                <a:gd name="T91" fmla="*/ 207 h 1000"/>
                <a:gd name="T92" fmla="*/ 636 w 1013"/>
                <a:gd name="T93" fmla="*/ 259 h 1000"/>
                <a:gd name="T94" fmla="*/ 503 w 1013"/>
                <a:gd name="T95" fmla="*/ 216 h 1000"/>
                <a:gd name="T96" fmla="*/ 270 w 1013"/>
                <a:gd name="T97" fmla="*/ 515 h 1000"/>
                <a:gd name="T98" fmla="*/ 98 w 1013"/>
                <a:gd name="T99" fmla="*/ 716 h 1000"/>
                <a:gd name="T100" fmla="*/ 219 w 1013"/>
                <a:gd name="T101" fmla="*/ 377 h 1000"/>
                <a:gd name="T102" fmla="*/ 195 w 1013"/>
                <a:gd name="T103" fmla="*/ 265 h 1000"/>
                <a:gd name="T104" fmla="*/ 353 w 1013"/>
                <a:gd name="T105" fmla="*/ 57 h 1000"/>
                <a:gd name="T106" fmla="*/ 340 w 1013"/>
                <a:gd name="T107" fmla="*/ 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3" h="1000">
                  <a:moveTo>
                    <a:pt x="720" y="934"/>
                  </a:moveTo>
                  <a:cubicBezTo>
                    <a:pt x="708" y="918"/>
                    <a:pt x="697" y="908"/>
                    <a:pt x="691" y="895"/>
                  </a:cubicBezTo>
                  <a:cubicBezTo>
                    <a:pt x="691" y="895"/>
                    <a:pt x="691" y="895"/>
                    <a:pt x="690" y="894"/>
                  </a:cubicBezTo>
                  <a:cubicBezTo>
                    <a:pt x="682" y="877"/>
                    <a:pt x="693" y="855"/>
                    <a:pt x="711" y="846"/>
                  </a:cubicBezTo>
                  <a:cubicBezTo>
                    <a:pt x="720" y="842"/>
                    <a:pt x="728" y="839"/>
                    <a:pt x="736" y="839"/>
                  </a:cubicBezTo>
                  <a:cubicBezTo>
                    <a:pt x="748" y="839"/>
                    <a:pt x="758" y="844"/>
                    <a:pt x="764" y="853"/>
                  </a:cubicBezTo>
                  <a:cubicBezTo>
                    <a:pt x="766" y="856"/>
                    <a:pt x="767" y="859"/>
                    <a:pt x="769" y="862"/>
                  </a:cubicBezTo>
                  <a:cubicBezTo>
                    <a:pt x="777" y="878"/>
                    <a:pt x="773" y="893"/>
                    <a:pt x="757" y="907"/>
                  </a:cubicBezTo>
                  <a:cubicBezTo>
                    <a:pt x="747" y="916"/>
                    <a:pt x="736" y="923"/>
                    <a:pt x="720" y="934"/>
                  </a:cubicBezTo>
                  <a:moveTo>
                    <a:pt x="374" y="552"/>
                  </a:moveTo>
                  <a:cubicBezTo>
                    <a:pt x="358" y="552"/>
                    <a:pt x="345" y="541"/>
                    <a:pt x="334" y="519"/>
                  </a:cubicBezTo>
                  <a:cubicBezTo>
                    <a:pt x="333" y="516"/>
                    <a:pt x="331" y="512"/>
                    <a:pt x="330" y="508"/>
                  </a:cubicBezTo>
                  <a:cubicBezTo>
                    <a:pt x="345" y="498"/>
                    <a:pt x="358" y="493"/>
                    <a:pt x="370" y="493"/>
                  </a:cubicBezTo>
                  <a:cubicBezTo>
                    <a:pt x="387" y="493"/>
                    <a:pt x="401" y="505"/>
                    <a:pt x="413" y="530"/>
                  </a:cubicBezTo>
                  <a:cubicBezTo>
                    <a:pt x="413" y="531"/>
                    <a:pt x="414" y="532"/>
                    <a:pt x="414" y="532"/>
                  </a:cubicBezTo>
                  <a:cubicBezTo>
                    <a:pt x="400" y="546"/>
                    <a:pt x="386" y="552"/>
                    <a:pt x="374" y="552"/>
                  </a:cubicBezTo>
                  <a:moveTo>
                    <a:pt x="217" y="348"/>
                  </a:moveTo>
                  <a:cubicBezTo>
                    <a:pt x="207" y="348"/>
                    <a:pt x="197" y="341"/>
                    <a:pt x="191" y="329"/>
                  </a:cubicBezTo>
                  <a:cubicBezTo>
                    <a:pt x="191" y="328"/>
                    <a:pt x="190" y="326"/>
                    <a:pt x="189" y="325"/>
                  </a:cubicBezTo>
                  <a:cubicBezTo>
                    <a:pt x="187" y="318"/>
                    <a:pt x="193" y="308"/>
                    <a:pt x="194" y="303"/>
                  </a:cubicBezTo>
                  <a:cubicBezTo>
                    <a:pt x="202" y="300"/>
                    <a:pt x="210" y="298"/>
                    <a:pt x="217" y="298"/>
                  </a:cubicBezTo>
                  <a:cubicBezTo>
                    <a:pt x="229" y="298"/>
                    <a:pt x="238" y="303"/>
                    <a:pt x="241" y="309"/>
                  </a:cubicBezTo>
                  <a:cubicBezTo>
                    <a:pt x="242" y="310"/>
                    <a:pt x="242" y="310"/>
                    <a:pt x="242" y="311"/>
                  </a:cubicBezTo>
                  <a:cubicBezTo>
                    <a:pt x="246" y="323"/>
                    <a:pt x="238" y="340"/>
                    <a:pt x="226" y="346"/>
                  </a:cubicBezTo>
                  <a:cubicBezTo>
                    <a:pt x="223" y="347"/>
                    <a:pt x="220" y="348"/>
                    <a:pt x="217" y="348"/>
                  </a:cubicBezTo>
                  <a:moveTo>
                    <a:pt x="340" y="0"/>
                  </a:moveTo>
                  <a:cubicBezTo>
                    <a:pt x="330" y="0"/>
                    <a:pt x="329" y="11"/>
                    <a:pt x="330" y="19"/>
                  </a:cubicBezTo>
                  <a:cubicBezTo>
                    <a:pt x="334" y="57"/>
                    <a:pt x="314" y="86"/>
                    <a:pt x="291" y="111"/>
                  </a:cubicBezTo>
                  <a:cubicBezTo>
                    <a:pt x="273" y="130"/>
                    <a:pt x="253" y="147"/>
                    <a:pt x="232" y="163"/>
                  </a:cubicBezTo>
                  <a:cubicBezTo>
                    <a:pt x="189" y="194"/>
                    <a:pt x="160" y="233"/>
                    <a:pt x="152" y="287"/>
                  </a:cubicBezTo>
                  <a:cubicBezTo>
                    <a:pt x="151" y="295"/>
                    <a:pt x="146" y="304"/>
                    <a:pt x="141" y="310"/>
                  </a:cubicBezTo>
                  <a:cubicBezTo>
                    <a:pt x="99" y="353"/>
                    <a:pt x="90" y="404"/>
                    <a:pt x="102" y="461"/>
                  </a:cubicBezTo>
                  <a:cubicBezTo>
                    <a:pt x="105" y="476"/>
                    <a:pt x="108" y="491"/>
                    <a:pt x="111" y="506"/>
                  </a:cubicBezTo>
                  <a:cubicBezTo>
                    <a:pt x="124" y="568"/>
                    <a:pt x="111" y="625"/>
                    <a:pt x="79" y="679"/>
                  </a:cubicBezTo>
                  <a:cubicBezTo>
                    <a:pt x="67" y="699"/>
                    <a:pt x="55" y="720"/>
                    <a:pt x="38" y="737"/>
                  </a:cubicBezTo>
                  <a:cubicBezTo>
                    <a:pt x="32" y="742"/>
                    <a:pt x="31" y="755"/>
                    <a:pt x="32" y="765"/>
                  </a:cubicBezTo>
                  <a:cubicBezTo>
                    <a:pt x="33" y="784"/>
                    <a:pt x="33" y="800"/>
                    <a:pt x="17" y="813"/>
                  </a:cubicBezTo>
                  <a:cubicBezTo>
                    <a:pt x="9" y="820"/>
                    <a:pt x="6" y="833"/>
                    <a:pt x="0" y="845"/>
                  </a:cubicBezTo>
                  <a:cubicBezTo>
                    <a:pt x="3" y="845"/>
                    <a:pt x="5" y="845"/>
                    <a:pt x="7" y="845"/>
                  </a:cubicBezTo>
                  <a:cubicBezTo>
                    <a:pt x="19" y="845"/>
                    <a:pt x="26" y="850"/>
                    <a:pt x="30" y="858"/>
                  </a:cubicBezTo>
                  <a:cubicBezTo>
                    <a:pt x="33" y="863"/>
                    <a:pt x="34" y="870"/>
                    <a:pt x="35" y="878"/>
                  </a:cubicBezTo>
                  <a:cubicBezTo>
                    <a:pt x="24" y="882"/>
                    <a:pt x="13" y="884"/>
                    <a:pt x="2" y="888"/>
                  </a:cubicBezTo>
                  <a:cubicBezTo>
                    <a:pt x="1" y="893"/>
                    <a:pt x="2" y="898"/>
                    <a:pt x="4" y="901"/>
                  </a:cubicBezTo>
                  <a:cubicBezTo>
                    <a:pt x="12" y="917"/>
                    <a:pt x="37" y="906"/>
                    <a:pt x="48" y="920"/>
                  </a:cubicBezTo>
                  <a:cubicBezTo>
                    <a:pt x="41" y="930"/>
                    <a:pt x="34" y="940"/>
                    <a:pt x="28" y="950"/>
                  </a:cubicBezTo>
                  <a:cubicBezTo>
                    <a:pt x="28" y="952"/>
                    <a:pt x="29" y="953"/>
                    <a:pt x="29" y="955"/>
                  </a:cubicBezTo>
                  <a:cubicBezTo>
                    <a:pt x="36" y="968"/>
                    <a:pt x="49" y="966"/>
                    <a:pt x="61" y="968"/>
                  </a:cubicBezTo>
                  <a:cubicBezTo>
                    <a:pt x="107" y="919"/>
                    <a:pt x="164" y="905"/>
                    <a:pt x="224" y="905"/>
                  </a:cubicBezTo>
                  <a:cubicBezTo>
                    <a:pt x="239" y="905"/>
                    <a:pt x="255" y="906"/>
                    <a:pt x="270" y="907"/>
                  </a:cubicBezTo>
                  <a:cubicBezTo>
                    <a:pt x="281" y="908"/>
                    <a:pt x="293" y="912"/>
                    <a:pt x="302" y="918"/>
                  </a:cubicBezTo>
                  <a:cubicBezTo>
                    <a:pt x="369" y="963"/>
                    <a:pt x="442" y="989"/>
                    <a:pt x="521" y="998"/>
                  </a:cubicBezTo>
                  <a:cubicBezTo>
                    <a:pt x="536" y="999"/>
                    <a:pt x="550" y="1000"/>
                    <a:pt x="565" y="1000"/>
                  </a:cubicBezTo>
                  <a:cubicBezTo>
                    <a:pt x="610" y="1000"/>
                    <a:pt x="655" y="992"/>
                    <a:pt x="697" y="973"/>
                  </a:cubicBezTo>
                  <a:cubicBezTo>
                    <a:pt x="706" y="969"/>
                    <a:pt x="715" y="968"/>
                    <a:pt x="724" y="968"/>
                  </a:cubicBezTo>
                  <a:cubicBezTo>
                    <a:pt x="731" y="968"/>
                    <a:pt x="739" y="969"/>
                    <a:pt x="747" y="970"/>
                  </a:cubicBezTo>
                  <a:cubicBezTo>
                    <a:pt x="788" y="976"/>
                    <a:pt x="829" y="981"/>
                    <a:pt x="870" y="982"/>
                  </a:cubicBezTo>
                  <a:cubicBezTo>
                    <a:pt x="870" y="982"/>
                    <a:pt x="871" y="982"/>
                    <a:pt x="871" y="982"/>
                  </a:cubicBezTo>
                  <a:cubicBezTo>
                    <a:pt x="888" y="982"/>
                    <a:pt x="907" y="973"/>
                    <a:pt x="920" y="962"/>
                  </a:cubicBezTo>
                  <a:cubicBezTo>
                    <a:pt x="946" y="940"/>
                    <a:pt x="969" y="914"/>
                    <a:pt x="992" y="888"/>
                  </a:cubicBezTo>
                  <a:cubicBezTo>
                    <a:pt x="1013" y="864"/>
                    <a:pt x="1011" y="834"/>
                    <a:pt x="999" y="806"/>
                  </a:cubicBezTo>
                  <a:cubicBezTo>
                    <a:pt x="999" y="805"/>
                    <a:pt x="998" y="804"/>
                    <a:pt x="998" y="803"/>
                  </a:cubicBezTo>
                  <a:cubicBezTo>
                    <a:pt x="988" y="783"/>
                    <a:pt x="968" y="773"/>
                    <a:pt x="948" y="773"/>
                  </a:cubicBezTo>
                  <a:cubicBezTo>
                    <a:pt x="935" y="773"/>
                    <a:pt x="922" y="777"/>
                    <a:pt x="911" y="787"/>
                  </a:cubicBezTo>
                  <a:cubicBezTo>
                    <a:pt x="905" y="792"/>
                    <a:pt x="904" y="799"/>
                    <a:pt x="906" y="804"/>
                  </a:cubicBezTo>
                  <a:cubicBezTo>
                    <a:pt x="907" y="807"/>
                    <a:pt x="909" y="809"/>
                    <a:pt x="912" y="810"/>
                  </a:cubicBezTo>
                  <a:cubicBezTo>
                    <a:pt x="917" y="813"/>
                    <a:pt x="923" y="814"/>
                    <a:pt x="929" y="814"/>
                  </a:cubicBezTo>
                  <a:cubicBezTo>
                    <a:pt x="933" y="814"/>
                    <a:pt x="937" y="813"/>
                    <a:pt x="941" y="812"/>
                  </a:cubicBezTo>
                  <a:cubicBezTo>
                    <a:pt x="949" y="810"/>
                    <a:pt x="955" y="809"/>
                    <a:pt x="959" y="809"/>
                  </a:cubicBezTo>
                  <a:cubicBezTo>
                    <a:pt x="965" y="809"/>
                    <a:pt x="969" y="811"/>
                    <a:pt x="971" y="816"/>
                  </a:cubicBezTo>
                  <a:cubicBezTo>
                    <a:pt x="973" y="820"/>
                    <a:pt x="974" y="825"/>
                    <a:pt x="975" y="832"/>
                  </a:cubicBezTo>
                  <a:cubicBezTo>
                    <a:pt x="976" y="842"/>
                    <a:pt x="975" y="853"/>
                    <a:pt x="971" y="862"/>
                  </a:cubicBezTo>
                  <a:cubicBezTo>
                    <a:pt x="963" y="877"/>
                    <a:pt x="953" y="891"/>
                    <a:pt x="942" y="904"/>
                  </a:cubicBezTo>
                  <a:cubicBezTo>
                    <a:pt x="916" y="940"/>
                    <a:pt x="882" y="957"/>
                    <a:pt x="842" y="957"/>
                  </a:cubicBezTo>
                  <a:cubicBezTo>
                    <a:pt x="832" y="957"/>
                    <a:pt x="822" y="956"/>
                    <a:pt x="812" y="954"/>
                  </a:cubicBezTo>
                  <a:cubicBezTo>
                    <a:pt x="798" y="951"/>
                    <a:pt x="783" y="952"/>
                    <a:pt x="763" y="950"/>
                  </a:cubicBezTo>
                  <a:cubicBezTo>
                    <a:pt x="771" y="939"/>
                    <a:pt x="776" y="932"/>
                    <a:pt x="781" y="926"/>
                  </a:cubicBezTo>
                  <a:cubicBezTo>
                    <a:pt x="801" y="904"/>
                    <a:pt x="804" y="874"/>
                    <a:pt x="791" y="848"/>
                  </a:cubicBezTo>
                  <a:cubicBezTo>
                    <a:pt x="788" y="841"/>
                    <a:pt x="784" y="835"/>
                    <a:pt x="779" y="829"/>
                  </a:cubicBezTo>
                  <a:cubicBezTo>
                    <a:pt x="769" y="817"/>
                    <a:pt x="751" y="811"/>
                    <a:pt x="733" y="811"/>
                  </a:cubicBezTo>
                  <a:cubicBezTo>
                    <a:pt x="719" y="811"/>
                    <a:pt x="705" y="814"/>
                    <a:pt x="694" y="822"/>
                  </a:cubicBezTo>
                  <a:cubicBezTo>
                    <a:pt x="661" y="842"/>
                    <a:pt x="653" y="872"/>
                    <a:pt x="668" y="905"/>
                  </a:cubicBezTo>
                  <a:cubicBezTo>
                    <a:pt x="671" y="910"/>
                    <a:pt x="674" y="915"/>
                    <a:pt x="677" y="920"/>
                  </a:cubicBezTo>
                  <a:cubicBezTo>
                    <a:pt x="682" y="927"/>
                    <a:pt x="688" y="934"/>
                    <a:pt x="696" y="944"/>
                  </a:cubicBezTo>
                  <a:cubicBezTo>
                    <a:pt x="663" y="954"/>
                    <a:pt x="635" y="970"/>
                    <a:pt x="601" y="970"/>
                  </a:cubicBezTo>
                  <a:cubicBezTo>
                    <a:pt x="597" y="970"/>
                    <a:pt x="593" y="970"/>
                    <a:pt x="588" y="969"/>
                  </a:cubicBezTo>
                  <a:cubicBezTo>
                    <a:pt x="583" y="969"/>
                    <a:pt x="578" y="969"/>
                    <a:pt x="572" y="969"/>
                  </a:cubicBezTo>
                  <a:cubicBezTo>
                    <a:pt x="564" y="969"/>
                    <a:pt x="555" y="969"/>
                    <a:pt x="547" y="970"/>
                  </a:cubicBezTo>
                  <a:cubicBezTo>
                    <a:pt x="538" y="970"/>
                    <a:pt x="530" y="971"/>
                    <a:pt x="521" y="971"/>
                  </a:cubicBezTo>
                  <a:cubicBezTo>
                    <a:pt x="518" y="971"/>
                    <a:pt x="516" y="971"/>
                    <a:pt x="513" y="971"/>
                  </a:cubicBezTo>
                  <a:cubicBezTo>
                    <a:pt x="447" y="967"/>
                    <a:pt x="387" y="941"/>
                    <a:pt x="332" y="907"/>
                  </a:cubicBezTo>
                  <a:cubicBezTo>
                    <a:pt x="296" y="884"/>
                    <a:pt x="261" y="873"/>
                    <a:pt x="223" y="873"/>
                  </a:cubicBezTo>
                  <a:cubicBezTo>
                    <a:pt x="216" y="873"/>
                    <a:pt x="209" y="873"/>
                    <a:pt x="202" y="874"/>
                  </a:cubicBezTo>
                  <a:cubicBezTo>
                    <a:pt x="200" y="874"/>
                    <a:pt x="199" y="874"/>
                    <a:pt x="197" y="874"/>
                  </a:cubicBezTo>
                  <a:cubicBezTo>
                    <a:pt x="191" y="874"/>
                    <a:pt x="185" y="873"/>
                    <a:pt x="179" y="869"/>
                  </a:cubicBezTo>
                  <a:cubicBezTo>
                    <a:pt x="187" y="866"/>
                    <a:pt x="195" y="861"/>
                    <a:pt x="203" y="861"/>
                  </a:cubicBezTo>
                  <a:cubicBezTo>
                    <a:pt x="234" y="859"/>
                    <a:pt x="265" y="857"/>
                    <a:pt x="296" y="857"/>
                  </a:cubicBezTo>
                  <a:cubicBezTo>
                    <a:pt x="303" y="857"/>
                    <a:pt x="310" y="858"/>
                    <a:pt x="316" y="858"/>
                  </a:cubicBezTo>
                  <a:cubicBezTo>
                    <a:pt x="328" y="858"/>
                    <a:pt x="339" y="868"/>
                    <a:pt x="350" y="873"/>
                  </a:cubicBezTo>
                  <a:cubicBezTo>
                    <a:pt x="373" y="885"/>
                    <a:pt x="395" y="899"/>
                    <a:pt x="418" y="907"/>
                  </a:cubicBezTo>
                  <a:cubicBezTo>
                    <a:pt x="433" y="912"/>
                    <a:pt x="446" y="914"/>
                    <a:pt x="459" y="914"/>
                  </a:cubicBezTo>
                  <a:cubicBezTo>
                    <a:pt x="492" y="914"/>
                    <a:pt x="522" y="900"/>
                    <a:pt x="548" y="876"/>
                  </a:cubicBezTo>
                  <a:cubicBezTo>
                    <a:pt x="563" y="863"/>
                    <a:pt x="578" y="851"/>
                    <a:pt x="592" y="837"/>
                  </a:cubicBezTo>
                  <a:cubicBezTo>
                    <a:pt x="624" y="802"/>
                    <a:pt x="646" y="764"/>
                    <a:pt x="623" y="716"/>
                  </a:cubicBezTo>
                  <a:cubicBezTo>
                    <a:pt x="622" y="714"/>
                    <a:pt x="621" y="712"/>
                    <a:pt x="620" y="710"/>
                  </a:cubicBezTo>
                  <a:cubicBezTo>
                    <a:pt x="641" y="692"/>
                    <a:pt x="664" y="688"/>
                    <a:pt x="688" y="688"/>
                  </a:cubicBezTo>
                  <a:cubicBezTo>
                    <a:pt x="692" y="688"/>
                    <a:pt x="696" y="688"/>
                    <a:pt x="700" y="688"/>
                  </a:cubicBezTo>
                  <a:cubicBezTo>
                    <a:pt x="702" y="688"/>
                    <a:pt x="704" y="688"/>
                    <a:pt x="705" y="688"/>
                  </a:cubicBezTo>
                  <a:cubicBezTo>
                    <a:pt x="752" y="688"/>
                    <a:pt x="784" y="665"/>
                    <a:pt x="805" y="625"/>
                  </a:cubicBezTo>
                  <a:cubicBezTo>
                    <a:pt x="817" y="604"/>
                    <a:pt x="824" y="581"/>
                    <a:pt x="833" y="559"/>
                  </a:cubicBezTo>
                  <a:cubicBezTo>
                    <a:pt x="828" y="555"/>
                    <a:pt x="823" y="553"/>
                    <a:pt x="819" y="553"/>
                  </a:cubicBezTo>
                  <a:cubicBezTo>
                    <a:pt x="815" y="553"/>
                    <a:pt x="811" y="557"/>
                    <a:pt x="808" y="563"/>
                  </a:cubicBezTo>
                  <a:cubicBezTo>
                    <a:pt x="803" y="573"/>
                    <a:pt x="800" y="584"/>
                    <a:pt x="796" y="595"/>
                  </a:cubicBezTo>
                  <a:cubicBezTo>
                    <a:pt x="779" y="637"/>
                    <a:pt x="749" y="662"/>
                    <a:pt x="706" y="662"/>
                  </a:cubicBezTo>
                  <a:cubicBezTo>
                    <a:pt x="703" y="662"/>
                    <a:pt x="699" y="662"/>
                    <a:pt x="695" y="661"/>
                  </a:cubicBezTo>
                  <a:cubicBezTo>
                    <a:pt x="688" y="661"/>
                    <a:pt x="681" y="660"/>
                    <a:pt x="675" y="660"/>
                  </a:cubicBezTo>
                  <a:cubicBezTo>
                    <a:pt x="648" y="660"/>
                    <a:pt x="623" y="666"/>
                    <a:pt x="597" y="675"/>
                  </a:cubicBezTo>
                  <a:cubicBezTo>
                    <a:pt x="579" y="682"/>
                    <a:pt x="576" y="687"/>
                    <a:pt x="584" y="705"/>
                  </a:cubicBezTo>
                  <a:cubicBezTo>
                    <a:pt x="584" y="705"/>
                    <a:pt x="584" y="705"/>
                    <a:pt x="584" y="705"/>
                  </a:cubicBezTo>
                  <a:cubicBezTo>
                    <a:pt x="586" y="708"/>
                    <a:pt x="588" y="711"/>
                    <a:pt x="589" y="714"/>
                  </a:cubicBezTo>
                  <a:cubicBezTo>
                    <a:pt x="593" y="720"/>
                    <a:pt x="596" y="725"/>
                    <a:pt x="598" y="730"/>
                  </a:cubicBezTo>
                  <a:cubicBezTo>
                    <a:pt x="611" y="756"/>
                    <a:pt x="607" y="773"/>
                    <a:pt x="586" y="802"/>
                  </a:cubicBezTo>
                  <a:cubicBezTo>
                    <a:pt x="564" y="833"/>
                    <a:pt x="536" y="857"/>
                    <a:pt x="503" y="874"/>
                  </a:cubicBezTo>
                  <a:cubicBezTo>
                    <a:pt x="485" y="882"/>
                    <a:pt x="466" y="887"/>
                    <a:pt x="447" y="887"/>
                  </a:cubicBezTo>
                  <a:cubicBezTo>
                    <a:pt x="424" y="887"/>
                    <a:pt x="401" y="880"/>
                    <a:pt x="383" y="863"/>
                  </a:cubicBezTo>
                  <a:cubicBezTo>
                    <a:pt x="350" y="832"/>
                    <a:pt x="314" y="827"/>
                    <a:pt x="276" y="827"/>
                  </a:cubicBezTo>
                  <a:cubicBezTo>
                    <a:pt x="269" y="827"/>
                    <a:pt x="262" y="827"/>
                    <a:pt x="255" y="827"/>
                  </a:cubicBezTo>
                  <a:cubicBezTo>
                    <a:pt x="205" y="829"/>
                    <a:pt x="159" y="846"/>
                    <a:pt x="110" y="872"/>
                  </a:cubicBezTo>
                  <a:cubicBezTo>
                    <a:pt x="140" y="824"/>
                    <a:pt x="172" y="788"/>
                    <a:pt x="212" y="757"/>
                  </a:cubicBezTo>
                  <a:cubicBezTo>
                    <a:pt x="274" y="708"/>
                    <a:pt x="346" y="696"/>
                    <a:pt x="421" y="688"/>
                  </a:cubicBezTo>
                  <a:cubicBezTo>
                    <a:pt x="458" y="684"/>
                    <a:pt x="490" y="671"/>
                    <a:pt x="520" y="646"/>
                  </a:cubicBezTo>
                  <a:cubicBezTo>
                    <a:pt x="561" y="613"/>
                    <a:pt x="587" y="568"/>
                    <a:pt x="616" y="526"/>
                  </a:cubicBezTo>
                  <a:cubicBezTo>
                    <a:pt x="630" y="506"/>
                    <a:pt x="642" y="485"/>
                    <a:pt x="657" y="466"/>
                  </a:cubicBezTo>
                  <a:cubicBezTo>
                    <a:pt x="701" y="411"/>
                    <a:pt x="755" y="374"/>
                    <a:pt x="827" y="374"/>
                  </a:cubicBezTo>
                  <a:cubicBezTo>
                    <a:pt x="828" y="374"/>
                    <a:pt x="829" y="374"/>
                    <a:pt x="829" y="374"/>
                  </a:cubicBezTo>
                  <a:cubicBezTo>
                    <a:pt x="861" y="374"/>
                    <a:pt x="879" y="383"/>
                    <a:pt x="888" y="403"/>
                  </a:cubicBezTo>
                  <a:cubicBezTo>
                    <a:pt x="892" y="411"/>
                    <a:pt x="894" y="421"/>
                    <a:pt x="896" y="433"/>
                  </a:cubicBezTo>
                  <a:cubicBezTo>
                    <a:pt x="879" y="445"/>
                    <a:pt x="869" y="451"/>
                    <a:pt x="860" y="451"/>
                  </a:cubicBezTo>
                  <a:cubicBezTo>
                    <a:pt x="850" y="451"/>
                    <a:pt x="842" y="443"/>
                    <a:pt x="829" y="427"/>
                  </a:cubicBezTo>
                  <a:cubicBezTo>
                    <a:pt x="837" y="425"/>
                    <a:pt x="844" y="423"/>
                    <a:pt x="851" y="419"/>
                  </a:cubicBezTo>
                  <a:cubicBezTo>
                    <a:pt x="855" y="417"/>
                    <a:pt x="861" y="413"/>
                    <a:pt x="861" y="409"/>
                  </a:cubicBezTo>
                  <a:cubicBezTo>
                    <a:pt x="861" y="407"/>
                    <a:pt x="861" y="406"/>
                    <a:pt x="860" y="404"/>
                  </a:cubicBezTo>
                  <a:cubicBezTo>
                    <a:pt x="858" y="400"/>
                    <a:pt x="856" y="397"/>
                    <a:pt x="853" y="395"/>
                  </a:cubicBezTo>
                  <a:cubicBezTo>
                    <a:pt x="848" y="392"/>
                    <a:pt x="841" y="390"/>
                    <a:pt x="834" y="390"/>
                  </a:cubicBezTo>
                  <a:cubicBezTo>
                    <a:pt x="824" y="390"/>
                    <a:pt x="814" y="394"/>
                    <a:pt x="808" y="400"/>
                  </a:cubicBezTo>
                  <a:cubicBezTo>
                    <a:pt x="797" y="410"/>
                    <a:pt x="795" y="428"/>
                    <a:pt x="801" y="442"/>
                  </a:cubicBezTo>
                  <a:cubicBezTo>
                    <a:pt x="802" y="444"/>
                    <a:pt x="803" y="446"/>
                    <a:pt x="805" y="448"/>
                  </a:cubicBezTo>
                  <a:cubicBezTo>
                    <a:pt x="820" y="468"/>
                    <a:pt x="841" y="480"/>
                    <a:pt x="864" y="480"/>
                  </a:cubicBezTo>
                  <a:cubicBezTo>
                    <a:pt x="866" y="480"/>
                    <a:pt x="868" y="480"/>
                    <a:pt x="870" y="480"/>
                  </a:cubicBezTo>
                  <a:cubicBezTo>
                    <a:pt x="896" y="478"/>
                    <a:pt x="911" y="456"/>
                    <a:pt x="925" y="436"/>
                  </a:cubicBezTo>
                  <a:cubicBezTo>
                    <a:pt x="928" y="432"/>
                    <a:pt x="928" y="425"/>
                    <a:pt x="926" y="420"/>
                  </a:cubicBezTo>
                  <a:cubicBezTo>
                    <a:pt x="925" y="415"/>
                    <a:pt x="923" y="410"/>
                    <a:pt x="920" y="405"/>
                  </a:cubicBezTo>
                  <a:cubicBezTo>
                    <a:pt x="901" y="366"/>
                    <a:pt x="865" y="343"/>
                    <a:pt x="823" y="343"/>
                  </a:cubicBezTo>
                  <a:cubicBezTo>
                    <a:pt x="814" y="343"/>
                    <a:pt x="805" y="344"/>
                    <a:pt x="795" y="346"/>
                  </a:cubicBezTo>
                  <a:cubicBezTo>
                    <a:pt x="713" y="365"/>
                    <a:pt x="654" y="414"/>
                    <a:pt x="609" y="486"/>
                  </a:cubicBezTo>
                  <a:cubicBezTo>
                    <a:pt x="580" y="533"/>
                    <a:pt x="551" y="580"/>
                    <a:pt x="510" y="617"/>
                  </a:cubicBezTo>
                  <a:cubicBezTo>
                    <a:pt x="478" y="646"/>
                    <a:pt x="440" y="658"/>
                    <a:pt x="398" y="663"/>
                  </a:cubicBezTo>
                  <a:cubicBezTo>
                    <a:pt x="357" y="669"/>
                    <a:pt x="314" y="672"/>
                    <a:pt x="277" y="687"/>
                  </a:cubicBezTo>
                  <a:cubicBezTo>
                    <a:pt x="246" y="699"/>
                    <a:pt x="211" y="709"/>
                    <a:pt x="189" y="738"/>
                  </a:cubicBezTo>
                  <a:cubicBezTo>
                    <a:pt x="188" y="739"/>
                    <a:pt x="188" y="740"/>
                    <a:pt x="187" y="741"/>
                  </a:cubicBezTo>
                  <a:cubicBezTo>
                    <a:pt x="147" y="767"/>
                    <a:pt x="121" y="806"/>
                    <a:pt x="91" y="845"/>
                  </a:cubicBezTo>
                  <a:cubicBezTo>
                    <a:pt x="80" y="820"/>
                    <a:pt x="88" y="804"/>
                    <a:pt x="102" y="787"/>
                  </a:cubicBezTo>
                  <a:cubicBezTo>
                    <a:pt x="139" y="743"/>
                    <a:pt x="176" y="699"/>
                    <a:pt x="211" y="654"/>
                  </a:cubicBezTo>
                  <a:cubicBezTo>
                    <a:pt x="227" y="634"/>
                    <a:pt x="240" y="610"/>
                    <a:pt x="254" y="587"/>
                  </a:cubicBezTo>
                  <a:cubicBezTo>
                    <a:pt x="257" y="582"/>
                    <a:pt x="259" y="575"/>
                    <a:pt x="263" y="569"/>
                  </a:cubicBezTo>
                  <a:cubicBezTo>
                    <a:pt x="278" y="547"/>
                    <a:pt x="285" y="536"/>
                    <a:pt x="295" y="536"/>
                  </a:cubicBezTo>
                  <a:cubicBezTo>
                    <a:pt x="304" y="536"/>
                    <a:pt x="314" y="545"/>
                    <a:pt x="333" y="561"/>
                  </a:cubicBezTo>
                  <a:cubicBezTo>
                    <a:pt x="350" y="576"/>
                    <a:pt x="362" y="583"/>
                    <a:pt x="375" y="583"/>
                  </a:cubicBezTo>
                  <a:cubicBezTo>
                    <a:pt x="383" y="583"/>
                    <a:pt x="392" y="580"/>
                    <a:pt x="404" y="574"/>
                  </a:cubicBezTo>
                  <a:cubicBezTo>
                    <a:pt x="420" y="566"/>
                    <a:pt x="439" y="556"/>
                    <a:pt x="437" y="534"/>
                  </a:cubicBezTo>
                  <a:cubicBezTo>
                    <a:pt x="437" y="524"/>
                    <a:pt x="434" y="512"/>
                    <a:pt x="429" y="503"/>
                  </a:cubicBezTo>
                  <a:cubicBezTo>
                    <a:pt x="425" y="493"/>
                    <a:pt x="417" y="484"/>
                    <a:pt x="407" y="478"/>
                  </a:cubicBezTo>
                  <a:cubicBezTo>
                    <a:pt x="392" y="469"/>
                    <a:pt x="377" y="461"/>
                    <a:pt x="361" y="461"/>
                  </a:cubicBezTo>
                  <a:cubicBezTo>
                    <a:pt x="352" y="461"/>
                    <a:pt x="344" y="463"/>
                    <a:pt x="335" y="468"/>
                  </a:cubicBezTo>
                  <a:cubicBezTo>
                    <a:pt x="328" y="473"/>
                    <a:pt x="318" y="473"/>
                    <a:pt x="307" y="476"/>
                  </a:cubicBezTo>
                  <a:cubicBezTo>
                    <a:pt x="307" y="465"/>
                    <a:pt x="306" y="455"/>
                    <a:pt x="308" y="447"/>
                  </a:cubicBezTo>
                  <a:cubicBezTo>
                    <a:pt x="319" y="402"/>
                    <a:pt x="332" y="357"/>
                    <a:pt x="361" y="320"/>
                  </a:cubicBezTo>
                  <a:cubicBezTo>
                    <a:pt x="384" y="290"/>
                    <a:pt x="416" y="272"/>
                    <a:pt x="452" y="261"/>
                  </a:cubicBezTo>
                  <a:cubicBezTo>
                    <a:pt x="464" y="257"/>
                    <a:pt x="477" y="255"/>
                    <a:pt x="489" y="252"/>
                  </a:cubicBezTo>
                  <a:cubicBezTo>
                    <a:pt x="498" y="249"/>
                    <a:pt x="507" y="248"/>
                    <a:pt x="516" y="248"/>
                  </a:cubicBezTo>
                  <a:cubicBezTo>
                    <a:pt x="537" y="248"/>
                    <a:pt x="557" y="255"/>
                    <a:pt x="576" y="270"/>
                  </a:cubicBezTo>
                  <a:cubicBezTo>
                    <a:pt x="597" y="284"/>
                    <a:pt x="620" y="292"/>
                    <a:pt x="642" y="292"/>
                  </a:cubicBezTo>
                  <a:cubicBezTo>
                    <a:pt x="668" y="292"/>
                    <a:pt x="694" y="281"/>
                    <a:pt x="715" y="260"/>
                  </a:cubicBezTo>
                  <a:cubicBezTo>
                    <a:pt x="727" y="249"/>
                    <a:pt x="731" y="228"/>
                    <a:pt x="737" y="211"/>
                  </a:cubicBezTo>
                  <a:cubicBezTo>
                    <a:pt x="737" y="210"/>
                    <a:pt x="737" y="209"/>
                    <a:pt x="736" y="207"/>
                  </a:cubicBezTo>
                  <a:cubicBezTo>
                    <a:pt x="734" y="203"/>
                    <a:pt x="728" y="198"/>
                    <a:pt x="725" y="193"/>
                  </a:cubicBezTo>
                  <a:cubicBezTo>
                    <a:pt x="721" y="197"/>
                    <a:pt x="712" y="201"/>
                    <a:pt x="712" y="206"/>
                  </a:cubicBezTo>
                  <a:cubicBezTo>
                    <a:pt x="709" y="235"/>
                    <a:pt x="689" y="249"/>
                    <a:pt x="665" y="255"/>
                  </a:cubicBezTo>
                  <a:cubicBezTo>
                    <a:pt x="655" y="258"/>
                    <a:pt x="646" y="259"/>
                    <a:pt x="636" y="259"/>
                  </a:cubicBezTo>
                  <a:cubicBezTo>
                    <a:pt x="618" y="259"/>
                    <a:pt x="602" y="255"/>
                    <a:pt x="586" y="243"/>
                  </a:cubicBezTo>
                  <a:cubicBezTo>
                    <a:pt x="580" y="238"/>
                    <a:pt x="571" y="235"/>
                    <a:pt x="566" y="229"/>
                  </a:cubicBezTo>
                  <a:cubicBezTo>
                    <a:pt x="555" y="216"/>
                    <a:pt x="542" y="210"/>
                    <a:pt x="528" y="210"/>
                  </a:cubicBezTo>
                  <a:cubicBezTo>
                    <a:pt x="520" y="210"/>
                    <a:pt x="511" y="212"/>
                    <a:pt x="503" y="216"/>
                  </a:cubicBezTo>
                  <a:cubicBezTo>
                    <a:pt x="466" y="230"/>
                    <a:pt x="426" y="234"/>
                    <a:pt x="391" y="256"/>
                  </a:cubicBezTo>
                  <a:cubicBezTo>
                    <a:pt x="361" y="275"/>
                    <a:pt x="337" y="295"/>
                    <a:pt x="320" y="328"/>
                  </a:cubicBezTo>
                  <a:cubicBezTo>
                    <a:pt x="295" y="379"/>
                    <a:pt x="276" y="429"/>
                    <a:pt x="281" y="488"/>
                  </a:cubicBezTo>
                  <a:cubicBezTo>
                    <a:pt x="282" y="497"/>
                    <a:pt x="277" y="509"/>
                    <a:pt x="270" y="515"/>
                  </a:cubicBezTo>
                  <a:cubicBezTo>
                    <a:pt x="248" y="534"/>
                    <a:pt x="229" y="555"/>
                    <a:pt x="224" y="585"/>
                  </a:cubicBezTo>
                  <a:cubicBezTo>
                    <a:pt x="224" y="589"/>
                    <a:pt x="222" y="592"/>
                    <a:pt x="220" y="595"/>
                  </a:cubicBezTo>
                  <a:cubicBezTo>
                    <a:pt x="186" y="648"/>
                    <a:pt x="147" y="696"/>
                    <a:pt x="94" y="736"/>
                  </a:cubicBezTo>
                  <a:cubicBezTo>
                    <a:pt x="96" y="729"/>
                    <a:pt x="95" y="722"/>
                    <a:pt x="98" y="716"/>
                  </a:cubicBezTo>
                  <a:cubicBezTo>
                    <a:pt x="130" y="648"/>
                    <a:pt x="153" y="578"/>
                    <a:pt x="136" y="500"/>
                  </a:cubicBezTo>
                  <a:cubicBezTo>
                    <a:pt x="130" y="473"/>
                    <a:pt x="126" y="445"/>
                    <a:pt x="124" y="418"/>
                  </a:cubicBezTo>
                  <a:cubicBezTo>
                    <a:pt x="121" y="385"/>
                    <a:pt x="136" y="360"/>
                    <a:pt x="160" y="339"/>
                  </a:cubicBezTo>
                  <a:cubicBezTo>
                    <a:pt x="178" y="357"/>
                    <a:pt x="195" y="377"/>
                    <a:pt x="219" y="377"/>
                  </a:cubicBezTo>
                  <a:cubicBezTo>
                    <a:pt x="226" y="377"/>
                    <a:pt x="233" y="376"/>
                    <a:pt x="240" y="372"/>
                  </a:cubicBezTo>
                  <a:cubicBezTo>
                    <a:pt x="261" y="363"/>
                    <a:pt x="273" y="326"/>
                    <a:pt x="266" y="305"/>
                  </a:cubicBezTo>
                  <a:cubicBezTo>
                    <a:pt x="265" y="302"/>
                    <a:pt x="264" y="299"/>
                    <a:pt x="262" y="296"/>
                  </a:cubicBezTo>
                  <a:cubicBezTo>
                    <a:pt x="252" y="274"/>
                    <a:pt x="232" y="265"/>
                    <a:pt x="195" y="265"/>
                  </a:cubicBezTo>
                  <a:cubicBezTo>
                    <a:pt x="194" y="265"/>
                    <a:pt x="194" y="265"/>
                    <a:pt x="193" y="265"/>
                  </a:cubicBezTo>
                  <a:cubicBezTo>
                    <a:pt x="187" y="247"/>
                    <a:pt x="196" y="234"/>
                    <a:pt x="207" y="223"/>
                  </a:cubicBezTo>
                  <a:cubicBezTo>
                    <a:pt x="232" y="199"/>
                    <a:pt x="257" y="176"/>
                    <a:pt x="284" y="153"/>
                  </a:cubicBezTo>
                  <a:cubicBezTo>
                    <a:pt x="314" y="127"/>
                    <a:pt x="342" y="98"/>
                    <a:pt x="353" y="57"/>
                  </a:cubicBezTo>
                  <a:cubicBezTo>
                    <a:pt x="356" y="45"/>
                    <a:pt x="359" y="32"/>
                    <a:pt x="358" y="19"/>
                  </a:cubicBezTo>
                  <a:cubicBezTo>
                    <a:pt x="358" y="17"/>
                    <a:pt x="357" y="15"/>
                    <a:pt x="356" y="13"/>
                  </a:cubicBezTo>
                  <a:cubicBezTo>
                    <a:pt x="353" y="7"/>
                    <a:pt x="347" y="1"/>
                    <a:pt x="343" y="0"/>
                  </a:cubicBezTo>
                  <a:cubicBezTo>
                    <a:pt x="342" y="0"/>
                    <a:pt x="341" y="0"/>
                    <a:pt x="3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9"/>
            <p:cNvSpPr>
              <a:spLocks noEditPoints="1"/>
            </p:cNvSpPr>
            <p:nvPr/>
          </p:nvSpPr>
          <p:spPr bwMode="auto">
            <a:xfrm>
              <a:off x="9078913" y="-1312863"/>
              <a:ext cx="806450" cy="742950"/>
            </a:xfrm>
            <a:custGeom>
              <a:avLst/>
              <a:gdLst>
                <a:gd name="T0" fmla="*/ 205 w 1133"/>
                <a:gd name="T1" fmla="*/ 591 h 1046"/>
                <a:gd name="T2" fmla="*/ 257 w 1133"/>
                <a:gd name="T3" fmla="*/ 582 h 1046"/>
                <a:gd name="T4" fmla="*/ 449 w 1133"/>
                <a:gd name="T5" fmla="*/ 569 h 1046"/>
                <a:gd name="T6" fmla="*/ 467 w 1133"/>
                <a:gd name="T7" fmla="*/ 570 h 1046"/>
                <a:gd name="T8" fmla="*/ 928 w 1133"/>
                <a:gd name="T9" fmla="*/ 395 h 1046"/>
                <a:gd name="T10" fmla="*/ 1004 w 1133"/>
                <a:gd name="T11" fmla="*/ 383 h 1046"/>
                <a:gd name="T12" fmla="*/ 528 w 1133"/>
                <a:gd name="T13" fmla="*/ 82 h 1046"/>
                <a:gd name="T14" fmla="*/ 581 w 1133"/>
                <a:gd name="T15" fmla="*/ 700 h 1046"/>
                <a:gd name="T16" fmla="*/ 586 w 1133"/>
                <a:gd name="T17" fmla="*/ 902 h 1046"/>
                <a:gd name="T18" fmla="*/ 497 w 1133"/>
                <a:gd name="T19" fmla="*/ 592 h 1046"/>
                <a:gd name="T20" fmla="*/ 489 w 1133"/>
                <a:gd name="T21" fmla="*/ 478 h 1046"/>
                <a:gd name="T22" fmla="*/ 385 w 1133"/>
                <a:gd name="T23" fmla="*/ 559 h 1046"/>
                <a:gd name="T24" fmla="*/ 357 w 1133"/>
                <a:gd name="T25" fmla="*/ 238 h 1046"/>
                <a:gd name="T26" fmla="*/ 378 w 1133"/>
                <a:gd name="T27" fmla="*/ 68 h 1046"/>
                <a:gd name="T28" fmla="*/ 338 w 1133"/>
                <a:gd name="T29" fmla="*/ 217 h 1046"/>
                <a:gd name="T30" fmla="*/ 287 w 1133"/>
                <a:gd name="T31" fmla="*/ 491 h 1046"/>
                <a:gd name="T32" fmla="*/ 473 w 1133"/>
                <a:gd name="T33" fmla="*/ 707 h 1046"/>
                <a:gd name="T34" fmla="*/ 272 w 1133"/>
                <a:gd name="T35" fmla="*/ 707 h 1046"/>
                <a:gd name="T36" fmla="*/ 231 w 1133"/>
                <a:gd name="T37" fmla="*/ 527 h 1046"/>
                <a:gd name="T38" fmla="*/ 115 w 1133"/>
                <a:gd name="T39" fmla="*/ 440 h 1046"/>
                <a:gd name="T40" fmla="*/ 25 w 1133"/>
                <a:gd name="T41" fmla="*/ 310 h 1046"/>
                <a:gd name="T42" fmla="*/ 99 w 1133"/>
                <a:gd name="T43" fmla="*/ 491 h 1046"/>
                <a:gd name="T44" fmla="*/ 343 w 1133"/>
                <a:gd name="T45" fmla="*/ 760 h 1046"/>
                <a:gd name="T46" fmla="*/ 568 w 1133"/>
                <a:gd name="T47" fmla="*/ 990 h 1046"/>
                <a:gd name="T48" fmla="*/ 634 w 1133"/>
                <a:gd name="T49" fmla="*/ 1004 h 1046"/>
                <a:gd name="T50" fmla="*/ 677 w 1133"/>
                <a:gd name="T51" fmla="*/ 1013 h 1046"/>
                <a:gd name="T52" fmla="*/ 726 w 1133"/>
                <a:gd name="T53" fmla="*/ 1025 h 1046"/>
                <a:gd name="T54" fmla="*/ 1033 w 1133"/>
                <a:gd name="T55" fmla="*/ 468 h 1046"/>
                <a:gd name="T56" fmla="*/ 1099 w 1133"/>
                <a:gd name="T57" fmla="*/ 168 h 1046"/>
                <a:gd name="T58" fmla="*/ 971 w 1133"/>
                <a:gd name="T59" fmla="*/ 190 h 1046"/>
                <a:gd name="T60" fmla="*/ 1008 w 1133"/>
                <a:gd name="T61" fmla="*/ 177 h 1046"/>
                <a:gd name="T62" fmla="*/ 1066 w 1133"/>
                <a:gd name="T63" fmla="*/ 173 h 1046"/>
                <a:gd name="T64" fmla="*/ 1032 w 1133"/>
                <a:gd name="T65" fmla="*/ 371 h 1046"/>
                <a:gd name="T66" fmla="*/ 898 w 1133"/>
                <a:gd name="T67" fmla="*/ 398 h 1046"/>
                <a:gd name="T68" fmla="*/ 1007 w 1133"/>
                <a:gd name="T69" fmla="*/ 455 h 1046"/>
                <a:gd name="T70" fmla="*/ 710 w 1133"/>
                <a:gd name="T71" fmla="*/ 855 h 1046"/>
                <a:gd name="T72" fmla="*/ 780 w 1133"/>
                <a:gd name="T73" fmla="*/ 725 h 1046"/>
                <a:gd name="T74" fmla="*/ 772 w 1133"/>
                <a:gd name="T75" fmla="*/ 410 h 1046"/>
                <a:gd name="T76" fmla="*/ 779 w 1133"/>
                <a:gd name="T77" fmla="*/ 206 h 1046"/>
                <a:gd name="T78" fmla="*/ 758 w 1133"/>
                <a:gd name="T79" fmla="*/ 321 h 1046"/>
                <a:gd name="T80" fmla="*/ 745 w 1133"/>
                <a:gd name="T81" fmla="*/ 439 h 1046"/>
                <a:gd name="T82" fmla="*/ 830 w 1133"/>
                <a:gd name="T83" fmla="*/ 483 h 1046"/>
                <a:gd name="T84" fmla="*/ 664 w 1133"/>
                <a:gd name="T85" fmla="*/ 935 h 1046"/>
                <a:gd name="T86" fmla="*/ 601 w 1133"/>
                <a:gd name="T87" fmla="*/ 325 h 1046"/>
                <a:gd name="T88" fmla="*/ 622 w 1133"/>
                <a:gd name="T89" fmla="*/ 28 h 1046"/>
                <a:gd name="T90" fmla="*/ 615 w 1133"/>
                <a:gd name="T91" fmla="*/ 54 h 1046"/>
                <a:gd name="T92" fmla="*/ 582 w 1133"/>
                <a:gd name="T93" fmla="*/ 97 h 1046"/>
                <a:gd name="T94" fmla="*/ 682 w 1133"/>
                <a:gd name="T95" fmla="*/ 80 h 1046"/>
                <a:gd name="T96" fmla="*/ 634 w 1133"/>
                <a:gd name="T9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3" h="1046">
                  <a:moveTo>
                    <a:pt x="228" y="605"/>
                  </a:moveTo>
                  <a:cubicBezTo>
                    <a:pt x="227" y="605"/>
                    <a:pt x="227" y="605"/>
                    <a:pt x="226" y="605"/>
                  </a:cubicBezTo>
                  <a:cubicBezTo>
                    <a:pt x="224" y="605"/>
                    <a:pt x="223" y="605"/>
                    <a:pt x="221" y="605"/>
                  </a:cubicBezTo>
                  <a:cubicBezTo>
                    <a:pt x="214" y="604"/>
                    <a:pt x="208" y="594"/>
                    <a:pt x="205" y="591"/>
                  </a:cubicBezTo>
                  <a:cubicBezTo>
                    <a:pt x="207" y="568"/>
                    <a:pt x="220" y="552"/>
                    <a:pt x="232" y="552"/>
                  </a:cubicBezTo>
                  <a:cubicBezTo>
                    <a:pt x="232" y="552"/>
                    <a:pt x="232" y="552"/>
                    <a:pt x="232" y="552"/>
                  </a:cubicBezTo>
                  <a:cubicBezTo>
                    <a:pt x="233" y="552"/>
                    <a:pt x="234" y="552"/>
                    <a:pt x="234" y="552"/>
                  </a:cubicBezTo>
                  <a:cubicBezTo>
                    <a:pt x="246" y="554"/>
                    <a:pt x="258" y="569"/>
                    <a:pt x="257" y="582"/>
                  </a:cubicBezTo>
                  <a:cubicBezTo>
                    <a:pt x="256" y="595"/>
                    <a:pt x="244" y="605"/>
                    <a:pt x="228" y="605"/>
                  </a:cubicBezTo>
                  <a:moveTo>
                    <a:pt x="467" y="570"/>
                  </a:moveTo>
                  <a:cubicBezTo>
                    <a:pt x="465" y="570"/>
                    <a:pt x="463" y="570"/>
                    <a:pt x="461" y="570"/>
                  </a:cubicBezTo>
                  <a:cubicBezTo>
                    <a:pt x="457" y="570"/>
                    <a:pt x="453" y="570"/>
                    <a:pt x="449" y="569"/>
                  </a:cubicBezTo>
                  <a:cubicBezTo>
                    <a:pt x="446" y="525"/>
                    <a:pt x="461" y="506"/>
                    <a:pt x="501" y="506"/>
                  </a:cubicBezTo>
                  <a:cubicBezTo>
                    <a:pt x="503" y="506"/>
                    <a:pt x="506" y="506"/>
                    <a:pt x="508" y="506"/>
                  </a:cubicBezTo>
                  <a:cubicBezTo>
                    <a:pt x="509" y="506"/>
                    <a:pt x="510" y="506"/>
                    <a:pt x="511" y="506"/>
                  </a:cubicBezTo>
                  <a:cubicBezTo>
                    <a:pt x="521" y="548"/>
                    <a:pt x="505" y="570"/>
                    <a:pt x="467" y="570"/>
                  </a:cubicBezTo>
                  <a:moveTo>
                    <a:pt x="963" y="436"/>
                  </a:moveTo>
                  <a:cubicBezTo>
                    <a:pt x="963" y="436"/>
                    <a:pt x="962" y="436"/>
                    <a:pt x="961" y="436"/>
                  </a:cubicBezTo>
                  <a:cubicBezTo>
                    <a:pt x="961" y="436"/>
                    <a:pt x="961" y="436"/>
                    <a:pt x="961" y="436"/>
                  </a:cubicBezTo>
                  <a:cubicBezTo>
                    <a:pt x="942" y="435"/>
                    <a:pt x="927" y="415"/>
                    <a:pt x="928" y="395"/>
                  </a:cubicBezTo>
                  <a:cubicBezTo>
                    <a:pt x="929" y="371"/>
                    <a:pt x="941" y="353"/>
                    <a:pt x="959" y="352"/>
                  </a:cubicBezTo>
                  <a:cubicBezTo>
                    <a:pt x="961" y="351"/>
                    <a:pt x="964" y="351"/>
                    <a:pt x="966" y="351"/>
                  </a:cubicBezTo>
                  <a:cubicBezTo>
                    <a:pt x="967" y="351"/>
                    <a:pt x="968" y="351"/>
                    <a:pt x="969" y="351"/>
                  </a:cubicBezTo>
                  <a:cubicBezTo>
                    <a:pt x="988" y="352"/>
                    <a:pt x="999" y="362"/>
                    <a:pt x="1004" y="383"/>
                  </a:cubicBezTo>
                  <a:cubicBezTo>
                    <a:pt x="1006" y="396"/>
                    <a:pt x="1007" y="410"/>
                    <a:pt x="1009" y="428"/>
                  </a:cubicBezTo>
                  <a:cubicBezTo>
                    <a:pt x="991" y="431"/>
                    <a:pt x="977" y="436"/>
                    <a:pt x="963" y="436"/>
                  </a:cubicBezTo>
                  <a:moveTo>
                    <a:pt x="634" y="0"/>
                  </a:moveTo>
                  <a:cubicBezTo>
                    <a:pt x="584" y="0"/>
                    <a:pt x="543" y="32"/>
                    <a:pt x="528" y="82"/>
                  </a:cubicBezTo>
                  <a:cubicBezTo>
                    <a:pt x="506" y="164"/>
                    <a:pt x="520" y="239"/>
                    <a:pt x="563" y="313"/>
                  </a:cubicBezTo>
                  <a:cubicBezTo>
                    <a:pt x="590" y="360"/>
                    <a:pt x="618" y="408"/>
                    <a:pt x="631" y="462"/>
                  </a:cubicBezTo>
                  <a:cubicBezTo>
                    <a:pt x="641" y="504"/>
                    <a:pt x="634" y="543"/>
                    <a:pt x="618" y="583"/>
                  </a:cubicBezTo>
                  <a:cubicBezTo>
                    <a:pt x="603" y="621"/>
                    <a:pt x="586" y="660"/>
                    <a:pt x="581" y="700"/>
                  </a:cubicBezTo>
                  <a:cubicBezTo>
                    <a:pt x="577" y="733"/>
                    <a:pt x="570" y="769"/>
                    <a:pt x="584" y="802"/>
                  </a:cubicBezTo>
                  <a:cubicBezTo>
                    <a:pt x="585" y="803"/>
                    <a:pt x="585" y="804"/>
                    <a:pt x="586" y="805"/>
                  </a:cubicBezTo>
                  <a:cubicBezTo>
                    <a:pt x="590" y="853"/>
                    <a:pt x="611" y="895"/>
                    <a:pt x="632" y="940"/>
                  </a:cubicBezTo>
                  <a:cubicBezTo>
                    <a:pt x="605" y="937"/>
                    <a:pt x="594" y="922"/>
                    <a:pt x="586" y="902"/>
                  </a:cubicBezTo>
                  <a:cubicBezTo>
                    <a:pt x="565" y="849"/>
                    <a:pt x="544" y="795"/>
                    <a:pt x="521" y="743"/>
                  </a:cubicBezTo>
                  <a:cubicBezTo>
                    <a:pt x="511" y="719"/>
                    <a:pt x="496" y="696"/>
                    <a:pt x="483" y="673"/>
                  </a:cubicBezTo>
                  <a:cubicBezTo>
                    <a:pt x="479" y="668"/>
                    <a:pt x="474" y="663"/>
                    <a:pt x="471" y="657"/>
                  </a:cubicBezTo>
                  <a:cubicBezTo>
                    <a:pt x="447" y="612"/>
                    <a:pt x="448" y="609"/>
                    <a:pt x="497" y="592"/>
                  </a:cubicBezTo>
                  <a:cubicBezTo>
                    <a:pt x="533" y="578"/>
                    <a:pt x="542" y="568"/>
                    <a:pt x="543" y="535"/>
                  </a:cubicBezTo>
                  <a:cubicBezTo>
                    <a:pt x="543" y="517"/>
                    <a:pt x="544" y="496"/>
                    <a:pt x="524" y="487"/>
                  </a:cubicBezTo>
                  <a:cubicBezTo>
                    <a:pt x="514" y="482"/>
                    <a:pt x="503" y="479"/>
                    <a:pt x="492" y="479"/>
                  </a:cubicBezTo>
                  <a:cubicBezTo>
                    <a:pt x="491" y="479"/>
                    <a:pt x="490" y="478"/>
                    <a:pt x="489" y="478"/>
                  </a:cubicBezTo>
                  <a:cubicBezTo>
                    <a:pt x="479" y="478"/>
                    <a:pt x="469" y="481"/>
                    <a:pt x="459" y="487"/>
                  </a:cubicBezTo>
                  <a:cubicBezTo>
                    <a:pt x="438" y="500"/>
                    <a:pt x="416" y="515"/>
                    <a:pt x="417" y="545"/>
                  </a:cubicBezTo>
                  <a:cubicBezTo>
                    <a:pt x="417" y="554"/>
                    <a:pt x="413" y="563"/>
                    <a:pt x="410" y="574"/>
                  </a:cubicBezTo>
                  <a:cubicBezTo>
                    <a:pt x="400" y="568"/>
                    <a:pt x="392" y="565"/>
                    <a:pt x="385" y="559"/>
                  </a:cubicBezTo>
                  <a:cubicBezTo>
                    <a:pt x="351" y="527"/>
                    <a:pt x="317" y="495"/>
                    <a:pt x="298" y="452"/>
                  </a:cubicBezTo>
                  <a:cubicBezTo>
                    <a:pt x="284" y="417"/>
                    <a:pt x="283" y="380"/>
                    <a:pt x="290" y="343"/>
                  </a:cubicBezTo>
                  <a:cubicBezTo>
                    <a:pt x="292" y="331"/>
                    <a:pt x="297" y="319"/>
                    <a:pt x="300" y="307"/>
                  </a:cubicBezTo>
                  <a:cubicBezTo>
                    <a:pt x="307" y="274"/>
                    <a:pt x="326" y="253"/>
                    <a:pt x="357" y="238"/>
                  </a:cubicBezTo>
                  <a:cubicBezTo>
                    <a:pt x="407" y="214"/>
                    <a:pt x="430" y="164"/>
                    <a:pt x="415" y="112"/>
                  </a:cubicBezTo>
                  <a:cubicBezTo>
                    <a:pt x="410" y="96"/>
                    <a:pt x="395" y="82"/>
                    <a:pt x="382" y="70"/>
                  </a:cubicBezTo>
                  <a:cubicBezTo>
                    <a:pt x="381" y="69"/>
                    <a:pt x="380" y="68"/>
                    <a:pt x="378" y="68"/>
                  </a:cubicBezTo>
                  <a:cubicBezTo>
                    <a:pt x="378" y="68"/>
                    <a:pt x="378" y="68"/>
                    <a:pt x="378" y="68"/>
                  </a:cubicBezTo>
                  <a:cubicBezTo>
                    <a:pt x="373" y="68"/>
                    <a:pt x="366" y="70"/>
                    <a:pt x="361" y="71"/>
                  </a:cubicBezTo>
                  <a:cubicBezTo>
                    <a:pt x="362" y="77"/>
                    <a:pt x="362" y="86"/>
                    <a:pt x="365" y="89"/>
                  </a:cubicBezTo>
                  <a:cubicBezTo>
                    <a:pt x="390" y="105"/>
                    <a:pt x="393" y="129"/>
                    <a:pt x="387" y="153"/>
                  </a:cubicBezTo>
                  <a:cubicBezTo>
                    <a:pt x="380" y="180"/>
                    <a:pt x="366" y="205"/>
                    <a:pt x="338" y="217"/>
                  </a:cubicBezTo>
                  <a:cubicBezTo>
                    <a:pt x="331" y="220"/>
                    <a:pt x="324" y="226"/>
                    <a:pt x="316" y="228"/>
                  </a:cubicBezTo>
                  <a:cubicBezTo>
                    <a:pt x="289" y="233"/>
                    <a:pt x="278" y="254"/>
                    <a:pt x="275" y="277"/>
                  </a:cubicBezTo>
                  <a:cubicBezTo>
                    <a:pt x="269" y="316"/>
                    <a:pt x="254" y="354"/>
                    <a:pt x="257" y="395"/>
                  </a:cubicBezTo>
                  <a:cubicBezTo>
                    <a:pt x="259" y="430"/>
                    <a:pt x="265" y="461"/>
                    <a:pt x="287" y="491"/>
                  </a:cubicBezTo>
                  <a:cubicBezTo>
                    <a:pt x="319" y="538"/>
                    <a:pt x="354" y="578"/>
                    <a:pt x="408" y="602"/>
                  </a:cubicBezTo>
                  <a:cubicBezTo>
                    <a:pt x="416" y="606"/>
                    <a:pt x="425" y="616"/>
                    <a:pt x="427" y="625"/>
                  </a:cubicBezTo>
                  <a:cubicBezTo>
                    <a:pt x="433" y="653"/>
                    <a:pt x="442" y="680"/>
                    <a:pt x="467" y="698"/>
                  </a:cubicBezTo>
                  <a:cubicBezTo>
                    <a:pt x="470" y="700"/>
                    <a:pt x="471" y="704"/>
                    <a:pt x="473" y="707"/>
                  </a:cubicBezTo>
                  <a:cubicBezTo>
                    <a:pt x="504" y="762"/>
                    <a:pt x="527" y="819"/>
                    <a:pt x="537" y="884"/>
                  </a:cubicBezTo>
                  <a:cubicBezTo>
                    <a:pt x="532" y="880"/>
                    <a:pt x="526" y="877"/>
                    <a:pt x="522" y="872"/>
                  </a:cubicBezTo>
                  <a:cubicBezTo>
                    <a:pt x="477" y="811"/>
                    <a:pt x="426" y="758"/>
                    <a:pt x="350" y="735"/>
                  </a:cubicBezTo>
                  <a:cubicBezTo>
                    <a:pt x="323" y="727"/>
                    <a:pt x="297" y="718"/>
                    <a:pt x="272" y="707"/>
                  </a:cubicBezTo>
                  <a:cubicBezTo>
                    <a:pt x="242" y="694"/>
                    <a:pt x="227" y="668"/>
                    <a:pt x="220" y="637"/>
                  </a:cubicBezTo>
                  <a:cubicBezTo>
                    <a:pt x="250" y="628"/>
                    <a:pt x="285" y="622"/>
                    <a:pt x="287" y="583"/>
                  </a:cubicBezTo>
                  <a:cubicBezTo>
                    <a:pt x="289" y="560"/>
                    <a:pt x="262" y="532"/>
                    <a:pt x="241" y="528"/>
                  </a:cubicBezTo>
                  <a:cubicBezTo>
                    <a:pt x="237" y="528"/>
                    <a:pt x="234" y="527"/>
                    <a:pt x="231" y="527"/>
                  </a:cubicBezTo>
                  <a:cubicBezTo>
                    <a:pt x="230" y="527"/>
                    <a:pt x="229" y="527"/>
                    <a:pt x="228" y="527"/>
                  </a:cubicBezTo>
                  <a:cubicBezTo>
                    <a:pt x="205" y="527"/>
                    <a:pt x="188" y="541"/>
                    <a:pt x="171" y="573"/>
                  </a:cubicBezTo>
                  <a:cubicBezTo>
                    <a:pt x="152" y="570"/>
                    <a:pt x="145" y="556"/>
                    <a:pt x="140" y="541"/>
                  </a:cubicBezTo>
                  <a:cubicBezTo>
                    <a:pt x="131" y="507"/>
                    <a:pt x="122" y="474"/>
                    <a:pt x="115" y="440"/>
                  </a:cubicBezTo>
                  <a:cubicBezTo>
                    <a:pt x="106" y="401"/>
                    <a:pt x="95" y="363"/>
                    <a:pt x="63" y="334"/>
                  </a:cubicBezTo>
                  <a:cubicBezTo>
                    <a:pt x="54" y="325"/>
                    <a:pt x="44" y="316"/>
                    <a:pt x="33" y="311"/>
                  </a:cubicBezTo>
                  <a:cubicBezTo>
                    <a:pt x="31" y="311"/>
                    <a:pt x="29" y="310"/>
                    <a:pt x="26" y="310"/>
                  </a:cubicBezTo>
                  <a:cubicBezTo>
                    <a:pt x="26" y="310"/>
                    <a:pt x="25" y="310"/>
                    <a:pt x="25" y="310"/>
                  </a:cubicBezTo>
                  <a:cubicBezTo>
                    <a:pt x="18" y="310"/>
                    <a:pt x="11" y="312"/>
                    <a:pt x="9" y="315"/>
                  </a:cubicBezTo>
                  <a:cubicBezTo>
                    <a:pt x="0" y="325"/>
                    <a:pt x="11" y="332"/>
                    <a:pt x="19" y="336"/>
                  </a:cubicBezTo>
                  <a:cubicBezTo>
                    <a:pt x="55" y="350"/>
                    <a:pt x="70" y="381"/>
                    <a:pt x="82" y="414"/>
                  </a:cubicBezTo>
                  <a:cubicBezTo>
                    <a:pt x="90" y="438"/>
                    <a:pt x="95" y="465"/>
                    <a:pt x="99" y="491"/>
                  </a:cubicBezTo>
                  <a:cubicBezTo>
                    <a:pt x="106" y="543"/>
                    <a:pt x="126" y="587"/>
                    <a:pt x="170" y="620"/>
                  </a:cubicBezTo>
                  <a:cubicBezTo>
                    <a:pt x="176" y="625"/>
                    <a:pt x="183" y="633"/>
                    <a:pt x="185" y="641"/>
                  </a:cubicBezTo>
                  <a:cubicBezTo>
                    <a:pt x="202" y="698"/>
                    <a:pt x="244" y="730"/>
                    <a:pt x="299" y="746"/>
                  </a:cubicBezTo>
                  <a:cubicBezTo>
                    <a:pt x="314" y="751"/>
                    <a:pt x="328" y="755"/>
                    <a:pt x="343" y="760"/>
                  </a:cubicBezTo>
                  <a:cubicBezTo>
                    <a:pt x="404" y="778"/>
                    <a:pt x="447" y="817"/>
                    <a:pt x="480" y="871"/>
                  </a:cubicBezTo>
                  <a:cubicBezTo>
                    <a:pt x="492" y="891"/>
                    <a:pt x="505" y="911"/>
                    <a:pt x="511" y="934"/>
                  </a:cubicBezTo>
                  <a:cubicBezTo>
                    <a:pt x="514" y="942"/>
                    <a:pt x="524" y="950"/>
                    <a:pt x="533" y="953"/>
                  </a:cubicBezTo>
                  <a:cubicBezTo>
                    <a:pt x="550" y="961"/>
                    <a:pt x="564" y="968"/>
                    <a:pt x="568" y="990"/>
                  </a:cubicBezTo>
                  <a:cubicBezTo>
                    <a:pt x="570" y="999"/>
                    <a:pt x="581" y="1008"/>
                    <a:pt x="588" y="1019"/>
                  </a:cubicBezTo>
                  <a:cubicBezTo>
                    <a:pt x="595" y="1004"/>
                    <a:pt x="603" y="999"/>
                    <a:pt x="613" y="999"/>
                  </a:cubicBezTo>
                  <a:cubicBezTo>
                    <a:pt x="613" y="999"/>
                    <a:pt x="613" y="999"/>
                    <a:pt x="614" y="999"/>
                  </a:cubicBezTo>
                  <a:cubicBezTo>
                    <a:pt x="620" y="999"/>
                    <a:pt x="627" y="1001"/>
                    <a:pt x="634" y="1004"/>
                  </a:cubicBezTo>
                  <a:cubicBezTo>
                    <a:pt x="632" y="1016"/>
                    <a:pt x="629" y="1026"/>
                    <a:pt x="627" y="1038"/>
                  </a:cubicBezTo>
                  <a:cubicBezTo>
                    <a:pt x="632" y="1041"/>
                    <a:pt x="636" y="1042"/>
                    <a:pt x="639" y="1043"/>
                  </a:cubicBezTo>
                  <a:cubicBezTo>
                    <a:pt x="640" y="1043"/>
                    <a:pt x="640" y="1043"/>
                    <a:pt x="640" y="1043"/>
                  </a:cubicBezTo>
                  <a:cubicBezTo>
                    <a:pt x="657" y="1043"/>
                    <a:pt x="660" y="1016"/>
                    <a:pt x="677" y="1013"/>
                  </a:cubicBezTo>
                  <a:cubicBezTo>
                    <a:pt x="682" y="1023"/>
                    <a:pt x="688" y="1034"/>
                    <a:pt x="694" y="1045"/>
                  </a:cubicBezTo>
                  <a:cubicBezTo>
                    <a:pt x="696" y="1045"/>
                    <a:pt x="697" y="1046"/>
                    <a:pt x="699" y="1046"/>
                  </a:cubicBezTo>
                  <a:cubicBezTo>
                    <a:pt x="699" y="1046"/>
                    <a:pt x="700" y="1046"/>
                    <a:pt x="700" y="1046"/>
                  </a:cubicBezTo>
                  <a:cubicBezTo>
                    <a:pt x="714" y="1046"/>
                    <a:pt x="719" y="1034"/>
                    <a:pt x="726" y="1025"/>
                  </a:cubicBezTo>
                  <a:cubicBezTo>
                    <a:pt x="699" y="944"/>
                    <a:pt x="729" y="876"/>
                    <a:pt x="772" y="812"/>
                  </a:cubicBezTo>
                  <a:cubicBezTo>
                    <a:pt x="778" y="802"/>
                    <a:pt x="787" y="794"/>
                    <a:pt x="797" y="789"/>
                  </a:cubicBezTo>
                  <a:cubicBezTo>
                    <a:pt x="868" y="751"/>
                    <a:pt x="926" y="699"/>
                    <a:pt x="971" y="634"/>
                  </a:cubicBezTo>
                  <a:cubicBezTo>
                    <a:pt x="1005" y="584"/>
                    <a:pt x="1028" y="528"/>
                    <a:pt x="1033" y="468"/>
                  </a:cubicBezTo>
                  <a:cubicBezTo>
                    <a:pt x="1035" y="449"/>
                    <a:pt x="1043" y="436"/>
                    <a:pt x="1054" y="422"/>
                  </a:cubicBezTo>
                  <a:cubicBezTo>
                    <a:pt x="1079" y="389"/>
                    <a:pt x="1103" y="355"/>
                    <a:pt x="1123" y="319"/>
                  </a:cubicBezTo>
                  <a:cubicBezTo>
                    <a:pt x="1131" y="305"/>
                    <a:pt x="1133" y="283"/>
                    <a:pt x="1129" y="266"/>
                  </a:cubicBezTo>
                  <a:cubicBezTo>
                    <a:pt x="1122" y="233"/>
                    <a:pt x="1111" y="200"/>
                    <a:pt x="1099" y="168"/>
                  </a:cubicBezTo>
                  <a:cubicBezTo>
                    <a:pt x="1087" y="137"/>
                    <a:pt x="1060" y="125"/>
                    <a:pt x="1030" y="122"/>
                  </a:cubicBezTo>
                  <a:cubicBezTo>
                    <a:pt x="1029" y="122"/>
                    <a:pt x="1028" y="122"/>
                    <a:pt x="1027" y="122"/>
                  </a:cubicBezTo>
                  <a:cubicBezTo>
                    <a:pt x="1026" y="122"/>
                    <a:pt x="1025" y="122"/>
                    <a:pt x="1024" y="122"/>
                  </a:cubicBezTo>
                  <a:cubicBezTo>
                    <a:pt x="989" y="122"/>
                    <a:pt x="963" y="156"/>
                    <a:pt x="971" y="190"/>
                  </a:cubicBezTo>
                  <a:cubicBezTo>
                    <a:pt x="973" y="198"/>
                    <a:pt x="978" y="203"/>
                    <a:pt x="984" y="203"/>
                  </a:cubicBezTo>
                  <a:cubicBezTo>
                    <a:pt x="984" y="203"/>
                    <a:pt x="984" y="203"/>
                    <a:pt x="985" y="203"/>
                  </a:cubicBezTo>
                  <a:cubicBezTo>
                    <a:pt x="987" y="203"/>
                    <a:pt x="990" y="202"/>
                    <a:pt x="992" y="201"/>
                  </a:cubicBezTo>
                  <a:cubicBezTo>
                    <a:pt x="1000" y="196"/>
                    <a:pt x="1006" y="186"/>
                    <a:pt x="1008" y="177"/>
                  </a:cubicBezTo>
                  <a:cubicBezTo>
                    <a:pt x="1012" y="159"/>
                    <a:pt x="1015" y="151"/>
                    <a:pt x="1025" y="151"/>
                  </a:cubicBezTo>
                  <a:cubicBezTo>
                    <a:pt x="1025" y="151"/>
                    <a:pt x="1025" y="151"/>
                    <a:pt x="1026" y="151"/>
                  </a:cubicBezTo>
                  <a:cubicBezTo>
                    <a:pt x="1030" y="152"/>
                    <a:pt x="1035" y="153"/>
                    <a:pt x="1041" y="156"/>
                  </a:cubicBezTo>
                  <a:cubicBezTo>
                    <a:pt x="1050" y="159"/>
                    <a:pt x="1060" y="166"/>
                    <a:pt x="1066" y="173"/>
                  </a:cubicBezTo>
                  <a:cubicBezTo>
                    <a:pt x="1075" y="187"/>
                    <a:pt x="1082" y="203"/>
                    <a:pt x="1089" y="219"/>
                  </a:cubicBezTo>
                  <a:cubicBezTo>
                    <a:pt x="1112" y="269"/>
                    <a:pt x="1106" y="314"/>
                    <a:pt x="1071" y="357"/>
                  </a:cubicBezTo>
                  <a:cubicBezTo>
                    <a:pt x="1062" y="368"/>
                    <a:pt x="1055" y="382"/>
                    <a:pt x="1044" y="399"/>
                  </a:cubicBezTo>
                  <a:cubicBezTo>
                    <a:pt x="1039" y="386"/>
                    <a:pt x="1035" y="379"/>
                    <a:pt x="1032" y="371"/>
                  </a:cubicBezTo>
                  <a:cubicBezTo>
                    <a:pt x="1022" y="343"/>
                    <a:pt x="997" y="326"/>
                    <a:pt x="968" y="325"/>
                  </a:cubicBezTo>
                  <a:cubicBezTo>
                    <a:pt x="966" y="325"/>
                    <a:pt x="965" y="325"/>
                    <a:pt x="963" y="325"/>
                  </a:cubicBezTo>
                  <a:cubicBezTo>
                    <a:pt x="958" y="325"/>
                    <a:pt x="952" y="325"/>
                    <a:pt x="946" y="326"/>
                  </a:cubicBezTo>
                  <a:cubicBezTo>
                    <a:pt x="919" y="332"/>
                    <a:pt x="896" y="366"/>
                    <a:pt x="898" y="398"/>
                  </a:cubicBezTo>
                  <a:cubicBezTo>
                    <a:pt x="901" y="437"/>
                    <a:pt x="922" y="458"/>
                    <a:pt x="959" y="460"/>
                  </a:cubicBezTo>
                  <a:cubicBezTo>
                    <a:pt x="961" y="460"/>
                    <a:pt x="963" y="460"/>
                    <a:pt x="964" y="460"/>
                  </a:cubicBezTo>
                  <a:cubicBezTo>
                    <a:pt x="968" y="460"/>
                    <a:pt x="972" y="460"/>
                    <a:pt x="977" y="459"/>
                  </a:cubicBezTo>
                  <a:cubicBezTo>
                    <a:pt x="986" y="458"/>
                    <a:pt x="994" y="457"/>
                    <a:pt x="1007" y="455"/>
                  </a:cubicBezTo>
                  <a:cubicBezTo>
                    <a:pt x="999" y="493"/>
                    <a:pt x="1001" y="529"/>
                    <a:pt x="978" y="561"/>
                  </a:cubicBezTo>
                  <a:cubicBezTo>
                    <a:pt x="963" y="581"/>
                    <a:pt x="957" y="607"/>
                    <a:pt x="943" y="628"/>
                  </a:cubicBezTo>
                  <a:cubicBezTo>
                    <a:pt x="909" y="684"/>
                    <a:pt x="857" y="725"/>
                    <a:pt x="801" y="757"/>
                  </a:cubicBezTo>
                  <a:cubicBezTo>
                    <a:pt x="757" y="781"/>
                    <a:pt x="729" y="812"/>
                    <a:pt x="710" y="855"/>
                  </a:cubicBezTo>
                  <a:cubicBezTo>
                    <a:pt x="707" y="862"/>
                    <a:pt x="703" y="869"/>
                    <a:pt x="694" y="873"/>
                  </a:cubicBezTo>
                  <a:cubicBezTo>
                    <a:pt x="696" y="865"/>
                    <a:pt x="695" y="856"/>
                    <a:pt x="699" y="848"/>
                  </a:cubicBezTo>
                  <a:cubicBezTo>
                    <a:pt x="715" y="814"/>
                    <a:pt x="731" y="780"/>
                    <a:pt x="750" y="747"/>
                  </a:cubicBezTo>
                  <a:cubicBezTo>
                    <a:pt x="756" y="737"/>
                    <a:pt x="770" y="732"/>
                    <a:pt x="780" y="725"/>
                  </a:cubicBezTo>
                  <a:cubicBezTo>
                    <a:pt x="801" y="710"/>
                    <a:pt x="824" y="698"/>
                    <a:pt x="842" y="681"/>
                  </a:cubicBezTo>
                  <a:cubicBezTo>
                    <a:pt x="880" y="646"/>
                    <a:pt x="888" y="601"/>
                    <a:pt x="877" y="552"/>
                  </a:cubicBezTo>
                  <a:cubicBezTo>
                    <a:pt x="872" y="533"/>
                    <a:pt x="869" y="513"/>
                    <a:pt x="863" y="495"/>
                  </a:cubicBezTo>
                  <a:cubicBezTo>
                    <a:pt x="848" y="450"/>
                    <a:pt x="824" y="412"/>
                    <a:pt x="772" y="410"/>
                  </a:cubicBezTo>
                  <a:cubicBezTo>
                    <a:pt x="770" y="410"/>
                    <a:pt x="768" y="410"/>
                    <a:pt x="766" y="410"/>
                  </a:cubicBezTo>
                  <a:cubicBezTo>
                    <a:pt x="766" y="410"/>
                    <a:pt x="765" y="410"/>
                    <a:pt x="765" y="410"/>
                  </a:cubicBezTo>
                  <a:cubicBezTo>
                    <a:pt x="758" y="378"/>
                    <a:pt x="770" y="353"/>
                    <a:pt x="784" y="329"/>
                  </a:cubicBezTo>
                  <a:cubicBezTo>
                    <a:pt x="809" y="287"/>
                    <a:pt x="805" y="246"/>
                    <a:pt x="779" y="206"/>
                  </a:cubicBezTo>
                  <a:cubicBezTo>
                    <a:pt x="766" y="186"/>
                    <a:pt x="749" y="169"/>
                    <a:pt x="734" y="150"/>
                  </a:cubicBezTo>
                  <a:cubicBezTo>
                    <a:pt x="720" y="157"/>
                    <a:pt x="718" y="165"/>
                    <a:pt x="725" y="174"/>
                  </a:cubicBezTo>
                  <a:cubicBezTo>
                    <a:pt x="732" y="183"/>
                    <a:pt x="740" y="191"/>
                    <a:pt x="748" y="200"/>
                  </a:cubicBezTo>
                  <a:cubicBezTo>
                    <a:pt x="780" y="238"/>
                    <a:pt x="785" y="280"/>
                    <a:pt x="758" y="321"/>
                  </a:cubicBezTo>
                  <a:cubicBezTo>
                    <a:pt x="738" y="349"/>
                    <a:pt x="728" y="380"/>
                    <a:pt x="723" y="413"/>
                  </a:cubicBezTo>
                  <a:cubicBezTo>
                    <a:pt x="721" y="432"/>
                    <a:pt x="723" y="438"/>
                    <a:pt x="743" y="439"/>
                  </a:cubicBezTo>
                  <a:cubicBezTo>
                    <a:pt x="744" y="439"/>
                    <a:pt x="744" y="439"/>
                    <a:pt x="744" y="439"/>
                  </a:cubicBezTo>
                  <a:cubicBezTo>
                    <a:pt x="744" y="439"/>
                    <a:pt x="745" y="439"/>
                    <a:pt x="745" y="439"/>
                  </a:cubicBezTo>
                  <a:cubicBezTo>
                    <a:pt x="748" y="439"/>
                    <a:pt x="751" y="439"/>
                    <a:pt x="754" y="438"/>
                  </a:cubicBezTo>
                  <a:cubicBezTo>
                    <a:pt x="757" y="438"/>
                    <a:pt x="761" y="438"/>
                    <a:pt x="764" y="438"/>
                  </a:cubicBezTo>
                  <a:cubicBezTo>
                    <a:pt x="767" y="438"/>
                    <a:pt x="769" y="438"/>
                    <a:pt x="772" y="438"/>
                  </a:cubicBezTo>
                  <a:cubicBezTo>
                    <a:pt x="801" y="440"/>
                    <a:pt x="814" y="451"/>
                    <a:pt x="830" y="483"/>
                  </a:cubicBezTo>
                  <a:cubicBezTo>
                    <a:pt x="846" y="517"/>
                    <a:pt x="855" y="554"/>
                    <a:pt x="853" y="590"/>
                  </a:cubicBezTo>
                  <a:cubicBezTo>
                    <a:pt x="851" y="635"/>
                    <a:pt x="830" y="676"/>
                    <a:pt x="786" y="691"/>
                  </a:cubicBezTo>
                  <a:cubicBezTo>
                    <a:pt x="735" y="708"/>
                    <a:pt x="715" y="745"/>
                    <a:pt x="694" y="787"/>
                  </a:cubicBezTo>
                  <a:cubicBezTo>
                    <a:pt x="671" y="831"/>
                    <a:pt x="665" y="879"/>
                    <a:pt x="664" y="935"/>
                  </a:cubicBezTo>
                  <a:cubicBezTo>
                    <a:pt x="637" y="886"/>
                    <a:pt x="620" y="841"/>
                    <a:pt x="612" y="791"/>
                  </a:cubicBezTo>
                  <a:cubicBezTo>
                    <a:pt x="599" y="713"/>
                    <a:pt x="623" y="644"/>
                    <a:pt x="651" y="574"/>
                  </a:cubicBezTo>
                  <a:cubicBezTo>
                    <a:pt x="665" y="540"/>
                    <a:pt x="669" y="506"/>
                    <a:pt x="662" y="467"/>
                  </a:cubicBezTo>
                  <a:cubicBezTo>
                    <a:pt x="651" y="415"/>
                    <a:pt x="624" y="371"/>
                    <a:pt x="601" y="325"/>
                  </a:cubicBezTo>
                  <a:cubicBezTo>
                    <a:pt x="590" y="304"/>
                    <a:pt x="578" y="283"/>
                    <a:pt x="568" y="261"/>
                  </a:cubicBezTo>
                  <a:cubicBezTo>
                    <a:pt x="540" y="196"/>
                    <a:pt x="534" y="130"/>
                    <a:pt x="569" y="66"/>
                  </a:cubicBezTo>
                  <a:cubicBezTo>
                    <a:pt x="584" y="39"/>
                    <a:pt x="599" y="28"/>
                    <a:pt x="620" y="28"/>
                  </a:cubicBezTo>
                  <a:cubicBezTo>
                    <a:pt x="621" y="28"/>
                    <a:pt x="622" y="28"/>
                    <a:pt x="622" y="28"/>
                  </a:cubicBezTo>
                  <a:cubicBezTo>
                    <a:pt x="631" y="28"/>
                    <a:pt x="641" y="31"/>
                    <a:pt x="652" y="35"/>
                  </a:cubicBezTo>
                  <a:cubicBezTo>
                    <a:pt x="659" y="77"/>
                    <a:pt x="654" y="85"/>
                    <a:pt x="616" y="91"/>
                  </a:cubicBezTo>
                  <a:cubicBezTo>
                    <a:pt x="617" y="83"/>
                    <a:pt x="619" y="76"/>
                    <a:pt x="619" y="69"/>
                  </a:cubicBezTo>
                  <a:cubicBezTo>
                    <a:pt x="619" y="64"/>
                    <a:pt x="618" y="56"/>
                    <a:pt x="615" y="54"/>
                  </a:cubicBezTo>
                  <a:cubicBezTo>
                    <a:pt x="614" y="54"/>
                    <a:pt x="612" y="53"/>
                    <a:pt x="610" y="53"/>
                  </a:cubicBezTo>
                  <a:cubicBezTo>
                    <a:pt x="610" y="53"/>
                    <a:pt x="609" y="53"/>
                    <a:pt x="609" y="53"/>
                  </a:cubicBezTo>
                  <a:cubicBezTo>
                    <a:pt x="606" y="53"/>
                    <a:pt x="602" y="54"/>
                    <a:pt x="599" y="55"/>
                  </a:cubicBezTo>
                  <a:cubicBezTo>
                    <a:pt x="586" y="62"/>
                    <a:pt x="577" y="83"/>
                    <a:pt x="582" y="97"/>
                  </a:cubicBezTo>
                  <a:cubicBezTo>
                    <a:pt x="586" y="111"/>
                    <a:pt x="600" y="122"/>
                    <a:pt x="616" y="123"/>
                  </a:cubicBezTo>
                  <a:cubicBezTo>
                    <a:pt x="616" y="123"/>
                    <a:pt x="617" y="123"/>
                    <a:pt x="617" y="123"/>
                  </a:cubicBezTo>
                  <a:cubicBezTo>
                    <a:pt x="619" y="123"/>
                    <a:pt x="621" y="123"/>
                    <a:pt x="622" y="122"/>
                  </a:cubicBezTo>
                  <a:cubicBezTo>
                    <a:pt x="650" y="119"/>
                    <a:pt x="672" y="104"/>
                    <a:pt x="682" y="80"/>
                  </a:cubicBezTo>
                  <a:cubicBezTo>
                    <a:pt x="692" y="57"/>
                    <a:pt x="681" y="33"/>
                    <a:pt x="670" y="11"/>
                  </a:cubicBezTo>
                  <a:cubicBezTo>
                    <a:pt x="668" y="7"/>
                    <a:pt x="661" y="3"/>
                    <a:pt x="656" y="2"/>
                  </a:cubicBezTo>
                  <a:cubicBezTo>
                    <a:pt x="650" y="1"/>
                    <a:pt x="645" y="1"/>
                    <a:pt x="640" y="1"/>
                  </a:cubicBezTo>
                  <a:cubicBezTo>
                    <a:pt x="638" y="0"/>
                    <a:pt x="636" y="0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80"/>
            <p:cNvSpPr>
              <a:spLocks noEditPoints="1"/>
            </p:cNvSpPr>
            <p:nvPr/>
          </p:nvSpPr>
          <p:spPr bwMode="auto">
            <a:xfrm>
              <a:off x="8686801" y="720725"/>
              <a:ext cx="860425" cy="711200"/>
            </a:xfrm>
            <a:custGeom>
              <a:avLst/>
              <a:gdLst>
                <a:gd name="T0" fmla="*/ 719 w 1210"/>
                <a:gd name="T1" fmla="*/ 983 h 1001"/>
                <a:gd name="T2" fmla="*/ 317 w 1210"/>
                <a:gd name="T3" fmla="*/ 876 h 1001"/>
                <a:gd name="T4" fmla="*/ 244 w 1210"/>
                <a:gd name="T5" fmla="*/ 850 h 1001"/>
                <a:gd name="T6" fmla="*/ 130 w 1210"/>
                <a:gd name="T7" fmla="*/ 770 h 1001"/>
                <a:gd name="T8" fmla="*/ 141 w 1210"/>
                <a:gd name="T9" fmla="*/ 705 h 1001"/>
                <a:gd name="T10" fmla="*/ 172 w 1210"/>
                <a:gd name="T11" fmla="*/ 715 h 1001"/>
                <a:gd name="T12" fmla="*/ 336 w 1210"/>
                <a:gd name="T13" fmla="*/ 769 h 1001"/>
                <a:gd name="T14" fmla="*/ 317 w 1210"/>
                <a:gd name="T15" fmla="*/ 806 h 1001"/>
                <a:gd name="T16" fmla="*/ 305 w 1210"/>
                <a:gd name="T17" fmla="*/ 818 h 1001"/>
                <a:gd name="T18" fmla="*/ 341 w 1210"/>
                <a:gd name="T19" fmla="*/ 804 h 1001"/>
                <a:gd name="T20" fmla="*/ 409 w 1210"/>
                <a:gd name="T21" fmla="*/ 787 h 1001"/>
                <a:gd name="T22" fmla="*/ 501 w 1210"/>
                <a:gd name="T23" fmla="*/ 815 h 1001"/>
                <a:gd name="T24" fmla="*/ 553 w 1210"/>
                <a:gd name="T25" fmla="*/ 829 h 1001"/>
                <a:gd name="T26" fmla="*/ 603 w 1210"/>
                <a:gd name="T27" fmla="*/ 914 h 1001"/>
                <a:gd name="T28" fmla="*/ 614 w 1210"/>
                <a:gd name="T29" fmla="*/ 915 h 1001"/>
                <a:gd name="T30" fmla="*/ 612 w 1210"/>
                <a:gd name="T31" fmla="*/ 850 h 1001"/>
                <a:gd name="T32" fmla="*/ 618 w 1210"/>
                <a:gd name="T33" fmla="*/ 848 h 1001"/>
                <a:gd name="T34" fmla="*/ 817 w 1210"/>
                <a:gd name="T35" fmla="*/ 892 h 1001"/>
                <a:gd name="T36" fmla="*/ 841 w 1210"/>
                <a:gd name="T37" fmla="*/ 918 h 1001"/>
                <a:gd name="T38" fmla="*/ 746 w 1210"/>
                <a:gd name="T39" fmla="*/ 984 h 1001"/>
                <a:gd name="T40" fmla="*/ 906 w 1210"/>
                <a:gd name="T41" fmla="*/ 886 h 1001"/>
                <a:gd name="T42" fmla="*/ 572 w 1210"/>
                <a:gd name="T43" fmla="*/ 816 h 1001"/>
                <a:gd name="T44" fmla="*/ 31 w 1210"/>
                <a:gd name="T45" fmla="*/ 509 h 1001"/>
                <a:gd name="T46" fmla="*/ 207 w 1210"/>
                <a:gd name="T47" fmla="*/ 17 h 1001"/>
                <a:gd name="T48" fmla="*/ 926 w 1210"/>
                <a:gd name="T49" fmla="*/ 182 h 1001"/>
                <a:gd name="T50" fmla="*/ 1113 w 1210"/>
                <a:gd name="T51" fmla="*/ 230 h 1001"/>
                <a:gd name="T52" fmla="*/ 1178 w 1210"/>
                <a:gd name="T53" fmla="*/ 349 h 1001"/>
                <a:gd name="T54" fmla="*/ 1080 w 1210"/>
                <a:gd name="T55" fmla="*/ 670 h 1001"/>
                <a:gd name="T56" fmla="*/ 1028 w 1210"/>
                <a:gd name="T57" fmla="*/ 814 h 1001"/>
                <a:gd name="T58" fmla="*/ 212 w 1210"/>
                <a:gd name="T59" fmla="*/ 0 h 1001"/>
                <a:gd name="T60" fmla="*/ 7 w 1210"/>
                <a:gd name="T61" fmla="*/ 569 h 1001"/>
                <a:gd name="T62" fmla="*/ 67 w 1210"/>
                <a:gd name="T63" fmla="*/ 677 h 1001"/>
                <a:gd name="T64" fmla="*/ 87 w 1210"/>
                <a:gd name="T65" fmla="*/ 683 h 1001"/>
                <a:gd name="T66" fmla="*/ 104 w 1210"/>
                <a:gd name="T67" fmla="*/ 701 h 1001"/>
                <a:gd name="T68" fmla="*/ 102 w 1210"/>
                <a:gd name="T69" fmla="*/ 764 h 1001"/>
                <a:gd name="T70" fmla="*/ 294 w 1210"/>
                <a:gd name="T71" fmla="*/ 889 h 1001"/>
                <a:gd name="T72" fmla="*/ 748 w 1210"/>
                <a:gd name="T73" fmla="*/ 1001 h 1001"/>
                <a:gd name="T74" fmla="*/ 884 w 1210"/>
                <a:gd name="T75" fmla="*/ 902 h 1001"/>
                <a:gd name="T76" fmla="*/ 926 w 1210"/>
                <a:gd name="T77" fmla="*/ 906 h 1001"/>
                <a:gd name="T78" fmla="*/ 1054 w 1210"/>
                <a:gd name="T79" fmla="*/ 785 h 1001"/>
                <a:gd name="T80" fmla="*/ 1129 w 1210"/>
                <a:gd name="T81" fmla="*/ 211 h 1001"/>
                <a:gd name="T82" fmla="*/ 1072 w 1210"/>
                <a:gd name="T83" fmla="*/ 187 h 1001"/>
                <a:gd name="T84" fmla="*/ 1068 w 1210"/>
                <a:gd name="T85" fmla="*/ 182 h 1001"/>
                <a:gd name="T86" fmla="*/ 1091 w 1210"/>
                <a:gd name="T87" fmla="*/ 164 h 1001"/>
                <a:gd name="T88" fmla="*/ 1107 w 1210"/>
                <a:gd name="T89" fmla="*/ 146 h 1001"/>
                <a:gd name="T90" fmla="*/ 1073 w 1210"/>
                <a:gd name="T91" fmla="*/ 152 h 1001"/>
                <a:gd name="T92" fmla="*/ 952 w 1210"/>
                <a:gd name="T93" fmla="*/ 166 h 1001"/>
                <a:gd name="T94" fmla="*/ 872 w 1210"/>
                <a:gd name="T95" fmla="*/ 144 h 1001"/>
                <a:gd name="T96" fmla="*/ 212 w 1210"/>
                <a:gd name="T97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10" h="1001">
                  <a:moveTo>
                    <a:pt x="746" y="984"/>
                  </a:moveTo>
                  <a:cubicBezTo>
                    <a:pt x="737" y="984"/>
                    <a:pt x="728" y="984"/>
                    <a:pt x="719" y="983"/>
                  </a:cubicBezTo>
                  <a:cubicBezTo>
                    <a:pt x="595" y="975"/>
                    <a:pt x="478" y="933"/>
                    <a:pt x="365" y="893"/>
                  </a:cubicBezTo>
                  <a:cubicBezTo>
                    <a:pt x="349" y="887"/>
                    <a:pt x="333" y="881"/>
                    <a:pt x="317" y="876"/>
                  </a:cubicBezTo>
                  <a:cubicBezTo>
                    <a:pt x="311" y="874"/>
                    <a:pt x="305" y="872"/>
                    <a:pt x="299" y="870"/>
                  </a:cubicBezTo>
                  <a:cubicBezTo>
                    <a:pt x="281" y="863"/>
                    <a:pt x="262" y="857"/>
                    <a:pt x="244" y="850"/>
                  </a:cubicBezTo>
                  <a:cubicBezTo>
                    <a:pt x="212" y="836"/>
                    <a:pt x="171" y="816"/>
                    <a:pt x="138" y="778"/>
                  </a:cubicBezTo>
                  <a:cubicBezTo>
                    <a:pt x="136" y="775"/>
                    <a:pt x="133" y="772"/>
                    <a:pt x="130" y="770"/>
                  </a:cubicBezTo>
                  <a:cubicBezTo>
                    <a:pt x="118" y="758"/>
                    <a:pt x="103" y="742"/>
                    <a:pt x="116" y="720"/>
                  </a:cubicBezTo>
                  <a:cubicBezTo>
                    <a:pt x="124" y="708"/>
                    <a:pt x="133" y="705"/>
                    <a:pt x="141" y="705"/>
                  </a:cubicBezTo>
                  <a:cubicBezTo>
                    <a:pt x="149" y="705"/>
                    <a:pt x="156" y="708"/>
                    <a:pt x="161" y="710"/>
                  </a:cubicBezTo>
                  <a:cubicBezTo>
                    <a:pt x="163" y="711"/>
                    <a:pt x="170" y="714"/>
                    <a:pt x="172" y="715"/>
                  </a:cubicBezTo>
                  <a:cubicBezTo>
                    <a:pt x="174" y="715"/>
                    <a:pt x="176" y="716"/>
                    <a:pt x="178" y="717"/>
                  </a:cubicBezTo>
                  <a:cubicBezTo>
                    <a:pt x="336" y="769"/>
                    <a:pt x="336" y="769"/>
                    <a:pt x="336" y="769"/>
                  </a:cubicBezTo>
                  <a:cubicBezTo>
                    <a:pt x="336" y="773"/>
                    <a:pt x="336" y="773"/>
                    <a:pt x="336" y="773"/>
                  </a:cubicBezTo>
                  <a:cubicBezTo>
                    <a:pt x="336" y="792"/>
                    <a:pt x="326" y="800"/>
                    <a:pt x="317" y="806"/>
                  </a:cubicBezTo>
                  <a:cubicBezTo>
                    <a:pt x="312" y="810"/>
                    <a:pt x="307" y="813"/>
                    <a:pt x="304" y="818"/>
                  </a:cubicBezTo>
                  <a:cubicBezTo>
                    <a:pt x="304" y="818"/>
                    <a:pt x="304" y="818"/>
                    <a:pt x="305" y="818"/>
                  </a:cubicBezTo>
                  <a:cubicBezTo>
                    <a:pt x="309" y="820"/>
                    <a:pt x="312" y="820"/>
                    <a:pt x="315" y="820"/>
                  </a:cubicBezTo>
                  <a:cubicBezTo>
                    <a:pt x="329" y="820"/>
                    <a:pt x="338" y="809"/>
                    <a:pt x="341" y="804"/>
                  </a:cubicBezTo>
                  <a:cubicBezTo>
                    <a:pt x="352" y="786"/>
                    <a:pt x="366" y="781"/>
                    <a:pt x="379" y="781"/>
                  </a:cubicBezTo>
                  <a:cubicBezTo>
                    <a:pt x="389" y="781"/>
                    <a:pt x="400" y="784"/>
                    <a:pt x="409" y="787"/>
                  </a:cubicBezTo>
                  <a:cubicBezTo>
                    <a:pt x="413" y="789"/>
                    <a:pt x="413" y="789"/>
                    <a:pt x="413" y="789"/>
                  </a:cubicBezTo>
                  <a:cubicBezTo>
                    <a:pt x="442" y="798"/>
                    <a:pt x="472" y="808"/>
                    <a:pt x="501" y="815"/>
                  </a:cubicBezTo>
                  <a:cubicBezTo>
                    <a:pt x="507" y="817"/>
                    <a:pt x="512" y="818"/>
                    <a:pt x="517" y="819"/>
                  </a:cubicBezTo>
                  <a:cubicBezTo>
                    <a:pt x="529" y="822"/>
                    <a:pt x="542" y="824"/>
                    <a:pt x="553" y="829"/>
                  </a:cubicBezTo>
                  <a:cubicBezTo>
                    <a:pt x="581" y="840"/>
                    <a:pt x="594" y="862"/>
                    <a:pt x="592" y="897"/>
                  </a:cubicBezTo>
                  <a:cubicBezTo>
                    <a:pt x="591" y="903"/>
                    <a:pt x="595" y="911"/>
                    <a:pt x="603" y="914"/>
                  </a:cubicBezTo>
                  <a:cubicBezTo>
                    <a:pt x="605" y="915"/>
                    <a:pt x="608" y="915"/>
                    <a:pt x="610" y="915"/>
                  </a:cubicBezTo>
                  <a:cubicBezTo>
                    <a:pt x="612" y="915"/>
                    <a:pt x="613" y="915"/>
                    <a:pt x="614" y="915"/>
                  </a:cubicBezTo>
                  <a:cubicBezTo>
                    <a:pt x="617" y="908"/>
                    <a:pt x="615" y="901"/>
                    <a:pt x="611" y="892"/>
                  </a:cubicBezTo>
                  <a:cubicBezTo>
                    <a:pt x="606" y="880"/>
                    <a:pt x="600" y="866"/>
                    <a:pt x="612" y="850"/>
                  </a:cubicBezTo>
                  <a:cubicBezTo>
                    <a:pt x="614" y="847"/>
                    <a:pt x="614" y="847"/>
                    <a:pt x="614" y="847"/>
                  </a:cubicBezTo>
                  <a:cubicBezTo>
                    <a:pt x="618" y="848"/>
                    <a:pt x="618" y="848"/>
                    <a:pt x="618" y="848"/>
                  </a:cubicBezTo>
                  <a:cubicBezTo>
                    <a:pt x="636" y="852"/>
                    <a:pt x="654" y="855"/>
                    <a:pt x="673" y="859"/>
                  </a:cubicBezTo>
                  <a:cubicBezTo>
                    <a:pt x="720" y="869"/>
                    <a:pt x="769" y="880"/>
                    <a:pt x="817" y="892"/>
                  </a:cubicBezTo>
                  <a:cubicBezTo>
                    <a:pt x="818" y="893"/>
                    <a:pt x="820" y="893"/>
                    <a:pt x="822" y="894"/>
                  </a:cubicBezTo>
                  <a:cubicBezTo>
                    <a:pt x="832" y="898"/>
                    <a:pt x="839" y="907"/>
                    <a:pt x="841" y="918"/>
                  </a:cubicBezTo>
                  <a:cubicBezTo>
                    <a:pt x="843" y="933"/>
                    <a:pt x="835" y="950"/>
                    <a:pt x="820" y="962"/>
                  </a:cubicBezTo>
                  <a:cubicBezTo>
                    <a:pt x="798" y="980"/>
                    <a:pt x="772" y="984"/>
                    <a:pt x="746" y="984"/>
                  </a:cubicBezTo>
                  <a:moveTo>
                    <a:pt x="922" y="887"/>
                  </a:moveTo>
                  <a:cubicBezTo>
                    <a:pt x="917" y="887"/>
                    <a:pt x="912" y="886"/>
                    <a:pt x="906" y="886"/>
                  </a:cubicBezTo>
                  <a:cubicBezTo>
                    <a:pt x="810" y="876"/>
                    <a:pt x="716" y="852"/>
                    <a:pt x="626" y="829"/>
                  </a:cubicBezTo>
                  <a:cubicBezTo>
                    <a:pt x="608" y="825"/>
                    <a:pt x="590" y="820"/>
                    <a:pt x="572" y="816"/>
                  </a:cubicBezTo>
                  <a:cubicBezTo>
                    <a:pt x="406" y="775"/>
                    <a:pt x="263" y="733"/>
                    <a:pt x="169" y="697"/>
                  </a:cubicBezTo>
                  <a:cubicBezTo>
                    <a:pt x="16" y="633"/>
                    <a:pt x="13" y="631"/>
                    <a:pt x="31" y="509"/>
                  </a:cubicBezTo>
                  <a:cubicBezTo>
                    <a:pt x="49" y="381"/>
                    <a:pt x="73" y="232"/>
                    <a:pt x="122" y="92"/>
                  </a:cubicBezTo>
                  <a:cubicBezTo>
                    <a:pt x="141" y="37"/>
                    <a:pt x="161" y="17"/>
                    <a:pt x="207" y="17"/>
                  </a:cubicBezTo>
                  <a:cubicBezTo>
                    <a:pt x="216" y="17"/>
                    <a:pt x="227" y="18"/>
                    <a:pt x="238" y="20"/>
                  </a:cubicBezTo>
                  <a:cubicBezTo>
                    <a:pt x="449" y="48"/>
                    <a:pt x="667" y="99"/>
                    <a:pt x="926" y="182"/>
                  </a:cubicBezTo>
                  <a:cubicBezTo>
                    <a:pt x="952" y="190"/>
                    <a:pt x="979" y="196"/>
                    <a:pt x="1006" y="201"/>
                  </a:cubicBezTo>
                  <a:cubicBezTo>
                    <a:pt x="1041" y="208"/>
                    <a:pt x="1078" y="216"/>
                    <a:pt x="1113" y="230"/>
                  </a:cubicBezTo>
                  <a:cubicBezTo>
                    <a:pt x="1118" y="232"/>
                    <a:pt x="1118" y="232"/>
                    <a:pt x="1118" y="232"/>
                  </a:cubicBezTo>
                  <a:cubicBezTo>
                    <a:pt x="1179" y="258"/>
                    <a:pt x="1193" y="285"/>
                    <a:pt x="1178" y="349"/>
                  </a:cubicBezTo>
                  <a:cubicBezTo>
                    <a:pt x="1158" y="439"/>
                    <a:pt x="1128" y="528"/>
                    <a:pt x="1099" y="614"/>
                  </a:cubicBezTo>
                  <a:cubicBezTo>
                    <a:pt x="1092" y="633"/>
                    <a:pt x="1086" y="651"/>
                    <a:pt x="1080" y="670"/>
                  </a:cubicBezTo>
                  <a:cubicBezTo>
                    <a:pt x="1076" y="681"/>
                    <a:pt x="1072" y="693"/>
                    <a:pt x="1068" y="705"/>
                  </a:cubicBezTo>
                  <a:cubicBezTo>
                    <a:pt x="1057" y="741"/>
                    <a:pt x="1045" y="779"/>
                    <a:pt x="1028" y="814"/>
                  </a:cubicBezTo>
                  <a:cubicBezTo>
                    <a:pt x="1004" y="863"/>
                    <a:pt x="971" y="887"/>
                    <a:pt x="922" y="887"/>
                  </a:cubicBezTo>
                  <a:moveTo>
                    <a:pt x="212" y="0"/>
                  </a:moveTo>
                  <a:cubicBezTo>
                    <a:pt x="149" y="0"/>
                    <a:pt x="121" y="26"/>
                    <a:pt x="102" y="93"/>
                  </a:cubicBezTo>
                  <a:cubicBezTo>
                    <a:pt x="57" y="247"/>
                    <a:pt x="25" y="408"/>
                    <a:pt x="7" y="569"/>
                  </a:cubicBezTo>
                  <a:cubicBezTo>
                    <a:pt x="0" y="628"/>
                    <a:pt x="13" y="652"/>
                    <a:pt x="65" y="677"/>
                  </a:cubicBezTo>
                  <a:cubicBezTo>
                    <a:pt x="67" y="677"/>
                    <a:pt x="67" y="677"/>
                    <a:pt x="67" y="677"/>
                  </a:cubicBezTo>
                  <a:cubicBezTo>
                    <a:pt x="69" y="679"/>
                    <a:pt x="73" y="679"/>
                    <a:pt x="76" y="680"/>
                  </a:cubicBezTo>
                  <a:cubicBezTo>
                    <a:pt x="79" y="681"/>
                    <a:pt x="83" y="682"/>
                    <a:pt x="87" y="683"/>
                  </a:cubicBezTo>
                  <a:cubicBezTo>
                    <a:pt x="94" y="686"/>
                    <a:pt x="100" y="691"/>
                    <a:pt x="103" y="699"/>
                  </a:cubicBezTo>
                  <a:cubicBezTo>
                    <a:pt x="104" y="701"/>
                    <a:pt x="104" y="701"/>
                    <a:pt x="104" y="701"/>
                  </a:cubicBezTo>
                  <a:cubicBezTo>
                    <a:pt x="101" y="709"/>
                    <a:pt x="101" y="709"/>
                    <a:pt x="101" y="709"/>
                  </a:cubicBezTo>
                  <a:cubicBezTo>
                    <a:pt x="94" y="729"/>
                    <a:pt x="88" y="745"/>
                    <a:pt x="102" y="764"/>
                  </a:cubicBezTo>
                  <a:cubicBezTo>
                    <a:pt x="126" y="794"/>
                    <a:pt x="153" y="829"/>
                    <a:pt x="193" y="846"/>
                  </a:cubicBezTo>
                  <a:cubicBezTo>
                    <a:pt x="234" y="864"/>
                    <a:pt x="265" y="877"/>
                    <a:pt x="294" y="889"/>
                  </a:cubicBezTo>
                  <a:cubicBezTo>
                    <a:pt x="420" y="940"/>
                    <a:pt x="573" y="994"/>
                    <a:pt x="740" y="1000"/>
                  </a:cubicBezTo>
                  <a:cubicBezTo>
                    <a:pt x="743" y="1001"/>
                    <a:pt x="745" y="1001"/>
                    <a:pt x="748" y="1001"/>
                  </a:cubicBezTo>
                  <a:cubicBezTo>
                    <a:pt x="802" y="1001"/>
                    <a:pt x="837" y="977"/>
                    <a:pt x="852" y="930"/>
                  </a:cubicBezTo>
                  <a:cubicBezTo>
                    <a:pt x="859" y="908"/>
                    <a:pt x="870" y="902"/>
                    <a:pt x="884" y="902"/>
                  </a:cubicBezTo>
                  <a:cubicBezTo>
                    <a:pt x="887" y="902"/>
                    <a:pt x="891" y="903"/>
                    <a:pt x="895" y="903"/>
                  </a:cubicBezTo>
                  <a:cubicBezTo>
                    <a:pt x="906" y="905"/>
                    <a:pt x="916" y="906"/>
                    <a:pt x="926" y="906"/>
                  </a:cubicBezTo>
                  <a:cubicBezTo>
                    <a:pt x="982" y="906"/>
                    <a:pt x="1022" y="873"/>
                    <a:pt x="1047" y="805"/>
                  </a:cubicBezTo>
                  <a:cubicBezTo>
                    <a:pt x="1054" y="785"/>
                    <a:pt x="1054" y="785"/>
                    <a:pt x="1054" y="785"/>
                  </a:cubicBezTo>
                  <a:cubicBezTo>
                    <a:pt x="1102" y="652"/>
                    <a:pt x="1152" y="515"/>
                    <a:pt x="1186" y="376"/>
                  </a:cubicBezTo>
                  <a:cubicBezTo>
                    <a:pt x="1210" y="276"/>
                    <a:pt x="1197" y="239"/>
                    <a:pt x="1129" y="211"/>
                  </a:cubicBezTo>
                  <a:cubicBezTo>
                    <a:pt x="1115" y="206"/>
                    <a:pt x="1099" y="200"/>
                    <a:pt x="1078" y="194"/>
                  </a:cubicBezTo>
                  <a:cubicBezTo>
                    <a:pt x="1074" y="193"/>
                    <a:pt x="1073" y="190"/>
                    <a:pt x="1072" y="187"/>
                  </a:cubicBezTo>
                  <a:cubicBezTo>
                    <a:pt x="1071" y="186"/>
                    <a:pt x="1071" y="186"/>
                    <a:pt x="1070" y="185"/>
                  </a:cubicBezTo>
                  <a:cubicBezTo>
                    <a:pt x="1068" y="182"/>
                    <a:pt x="1068" y="182"/>
                    <a:pt x="1068" y="182"/>
                  </a:cubicBezTo>
                  <a:cubicBezTo>
                    <a:pt x="1071" y="178"/>
                    <a:pt x="1071" y="178"/>
                    <a:pt x="1071" y="178"/>
                  </a:cubicBezTo>
                  <a:cubicBezTo>
                    <a:pt x="1076" y="171"/>
                    <a:pt x="1084" y="167"/>
                    <a:pt x="1091" y="164"/>
                  </a:cubicBezTo>
                  <a:cubicBezTo>
                    <a:pt x="1099" y="160"/>
                    <a:pt x="1107" y="156"/>
                    <a:pt x="1112" y="149"/>
                  </a:cubicBezTo>
                  <a:cubicBezTo>
                    <a:pt x="1110" y="148"/>
                    <a:pt x="1109" y="147"/>
                    <a:pt x="1107" y="146"/>
                  </a:cubicBezTo>
                  <a:cubicBezTo>
                    <a:pt x="1103" y="145"/>
                    <a:pt x="1098" y="144"/>
                    <a:pt x="1094" y="144"/>
                  </a:cubicBezTo>
                  <a:cubicBezTo>
                    <a:pt x="1085" y="144"/>
                    <a:pt x="1078" y="147"/>
                    <a:pt x="1073" y="152"/>
                  </a:cubicBezTo>
                  <a:cubicBezTo>
                    <a:pt x="1053" y="172"/>
                    <a:pt x="1032" y="178"/>
                    <a:pt x="1011" y="178"/>
                  </a:cubicBezTo>
                  <a:cubicBezTo>
                    <a:pt x="991" y="178"/>
                    <a:pt x="972" y="172"/>
                    <a:pt x="952" y="166"/>
                  </a:cubicBezTo>
                  <a:cubicBezTo>
                    <a:pt x="946" y="164"/>
                    <a:pt x="939" y="162"/>
                    <a:pt x="933" y="161"/>
                  </a:cubicBezTo>
                  <a:cubicBezTo>
                    <a:pt x="872" y="144"/>
                    <a:pt x="872" y="144"/>
                    <a:pt x="872" y="144"/>
                  </a:cubicBezTo>
                  <a:cubicBezTo>
                    <a:pt x="674" y="89"/>
                    <a:pt x="469" y="33"/>
                    <a:pt x="262" y="4"/>
                  </a:cubicBezTo>
                  <a:cubicBezTo>
                    <a:pt x="243" y="2"/>
                    <a:pt x="227" y="0"/>
                    <a:pt x="2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81"/>
            <p:cNvSpPr>
              <a:spLocks noEditPoints="1"/>
            </p:cNvSpPr>
            <p:nvPr/>
          </p:nvSpPr>
          <p:spPr bwMode="auto">
            <a:xfrm>
              <a:off x="8753476" y="798512"/>
              <a:ext cx="730250" cy="465138"/>
            </a:xfrm>
            <a:custGeom>
              <a:avLst/>
              <a:gdLst>
                <a:gd name="T0" fmla="*/ 338 w 1028"/>
                <a:gd name="T1" fmla="*/ 522 h 654"/>
                <a:gd name="T2" fmla="*/ 310 w 1028"/>
                <a:gd name="T3" fmla="*/ 517 h 654"/>
                <a:gd name="T4" fmla="*/ 214 w 1028"/>
                <a:gd name="T5" fmla="*/ 502 h 654"/>
                <a:gd name="T6" fmla="*/ 124 w 1028"/>
                <a:gd name="T7" fmla="*/ 488 h 654"/>
                <a:gd name="T8" fmla="*/ 80 w 1028"/>
                <a:gd name="T9" fmla="*/ 476 h 654"/>
                <a:gd name="T10" fmla="*/ 31 w 1028"/>
                <a:gd name="T11" fmla="*/ 353 h 654"/>
                <a:gd name="T12" fmla="*/ 48 w 1028"/>
                <a:gd name="T13" fmla="*/ 258 h 654"/>
                <a:gd name="T14" fmla="*/ 83 w 1028"/>
                <a:gd name="T15" fmla="*/ 58 h 654"/>
                <a:gd name="T16" fmla="*/ 100 w 1028"/>
                <a:gd name="T17" fmla="*/ 23 h 654"/>
                <a:gd name="T18" fmla="*/ 117 w 1028"/>
                <a:gd name="T19" fmla="*/ 18 h 654"/>
                <a:gd name="T20" fmla="*/ 137 w 1028"/>
                <a:gd name="T21" fmla="*/ 21 h 654"/>
                <a:gd name="T22" fmla="*/ 630 w 1028"/>
                <a:gd name="T23" fmla="*/ 130 h 654"/>
                <a:gd name="T24" fmla="*/ 901 w 1028"/>
                <a:gd name="T25" fmla="*/ 185 h 654"/>
                <a:gd name="T26" fmla="*/ 949 w 1028"/>
                <a:gd name="T27" fmla="*/ 199 h 654"/>
                <a:gd name="T28" fmla="*/ 989 w 1028"/>
                <a:gd name="T29" fmla="*/ 322 h 654"/>
                <a:gd name="T30" fmla="*/ 979 w 1028"/>
                <a:gd name="T31" fmla="*/ 366 h 654"/>
                <a:gd name="T32" fmla="*/ 928 w 1028"/>
                <a:gd name="T33" fmla="*/ 543 h 654"/>
                <a:gd name="T34" fmla="*/ 814 w 1028"/>
                <a:gd name="T35" fmla="*/ 631 h 654"/>
                <a:gd name="T36" fmla="*/ 768 w 1028"/>
                <a:gd name="T37" fmla="*/ 626 h 654"/>
                <a:gd name="T38" fmla="*/ 752 w 1028"/>
                <a:gd name="T39" fmla="*/ 623 h 654"/>
                <a:gd name="T40" fmla="*/ 600 w 1028"/>
                <a:gd name="T41" fmla="*/ 582 h 654"/>
                <a:gd name="T42" fmla="*/ 597 w 1028"/>
                <a:gd name="T43" fmla="*/ 581 h 654"/>
                <a:gd name="T44" fmla="*/ 514 w 1028"/>
                <a:gd name="T45" fmla="*/ 562 h 654"/>
                <a:gd name="T46" fmla="*/ 384 w 1028"/>
                <a:gd name="T47" fmla="*/ 532 h 654"/>
                <a:gd name="T48" fmla="*/ 368 w 1028"/>
                <a:gd name="T49" fmla="*/ 539 h 654"/>
                <a:gd name="T50" fmla="*/ 358 w 1028"/>
                <a:gd name="T51" fmla="*/ 538 h 654"/>
                <a:gd name="T52" fmla="*/ 355 w 1028"/>
                <a:gd name="T53" fmla="*/ 537 h 654"/>
                <a:gd name="T54" fmla="*/ 353 w 1028"/>
                <a:gd name="T55" fmla="*/ 537 h 654"/>
                <a:gd name="T56" fmla="*/ 352 w 1028"/>
                <a:gd name="T57" fmla="*/ 537 h 654"/>
                <a:gd name="T58" fmla="*/ 355 w 1028"/>
                <a:gd name="T59" fmla="*/ 532 h 654"/>
                <a:gd name="T60" fmla="*/ 352 w 1028"/>
                <a:gd name="T61" fmla="*/ 537 h 654"/>
                <a:gd name="T62" fmla="*/ 338 w 1028"/>
                <a:gd name="T63" fmla="*/ 522 h 654"/>
                <a:gd name="T64" fmla="*/ 112 w 1028"/>
                <a:gd name="T65" fmla="*/ 0 h 654"/>
                <a:gd name="T66" fmla="*/ 93 w 1028"/>
                <a:gd name="T67" fmla="*/ 5 h 654"/>
                <a:gd name="T68" fmla="*/ 76 w 1028"/>
                <a:gd name="T69" fmla="*/ 40 h 654"/>
                <a:gd name="T70" fmla="*/ 34 w 1028"/>
                <a:gd name="T71" fmla="*/ 265 h 654"/>
                <a:gd name="T72" fmla="*/ 15 w 1028"/>
                <a:gd name="T73" fmla="*/ 359 h 654"/>
                <a:gd name="T74" fmla="*/ 74 w 1028"/>
                <a:gd name="T75" fmla="*/ 495 h 654"/>
                <a:gd name="T76" fmla="*/ 105 w 1028"/>
                <a:gd name="T77" fmla="*/ 506 h 654"/>
                <a:gd name="T78" fmla="*/ 205 w 1028"/>
                <a:gd name="T79" fmla="*/ 522 h 654"/>
                <a:gd name="T80" fmla="*/ 290 w 1028"/>
                <a:gd name="T81" fmla="*/ 534 h 654"/>
                <a:gd name="T82" fmla="*/ 494 w 1028"/>
                <a:gd name="T83" fmla="*/ 584 h 654"/>
                <a:gd name="T84" fmla="*/ 739 w 1028"/>
                <a:gd name="T85" fmla="*/ 643 h 654"/>
                <a:gd name="T86" fmla="*/ 816 w 1028"/>
                <a:gd name="T87" fmla="*/ 654 h 654"/>
                <a:gd name="T88" fmla="*/ 949 w 1028"/>
                <a:gd name="T89" fmla="*/ 533 h 654"/>
                <a:gd name="T90" fmla="*/ 994 w 1028"/>
                <a:gd name="T91" fmla="*/ 373 h 654"/>
                <a:gd name="T92" fmla="*/ 1022 w 1028"/>
                <a:gd name="T93" fmla="*/ 264 h 654"/>
                <a:gd name="T94" fmla="*/ 995 w 1028"/>
                <a:gd name="T95" fmla="*/ 205 h 654"/>
                <a:gd name="T96" fmla="*/ 942 w 1028"/>
                <a:gd name="T97" fmla="*/ 174 h 654"/>
                <a:gd name="T98" fmla="*/ 921 w 1028"/>
                <a:gd name="T99" fmla="*/ 166 h 654"/>
                <a:gd name="T100" fmla="*/ 666 w 1028"/>
                <a:gd name="T101" fmla="*/ 113 h 654"/>
                <a:gd name="T102" fmla="*/ 493 w 1028"/>
                <a:gd name="T103" fmla="*/ 80 h 654"/>
                <a:gd name="T104" fmla="*/ 272 w 1028"/>
                <a:gd name="T105" fmla="*/ 32 h 654"/>
                <a:gd name="T106" fmla="*/ 131 w 1028"/>
                <a:gd name="T107" fmla="*/ 2 h 654"/>
                <a:gd name="T108" fmla="*/ 112 w 1028"/>
                <a:gd name="T10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8" h="654">
                  <a:moveTo>
                    <a:pt x="338" y="522"/>
                  </a:moveTo>
                  <a:cubicBezTo>
                    <a:pt x="328" y="520"/>
                    <a:pt x="319" y="518"/>
                    <a:pt x="310" y="517"/>
                  </a:cubicBezTo>
                  <a:cubicBezTo>
                    <a:pt x="278" y="510"/>
                    <a:pt x="246" y="506"/>
                    <a:pt x="214" y="502"/>
                  </a:cubicBezTo>
                  <a:cubicBezTo>
                    <a:pt x="185" y="498"/>
                    <a:pt x="154" y="494"/>
                    <a:pt x="124" y="488"/>
                  </a:cubicBezTo>
                  <a:cubicBezTo>
                    <a:pt x="107" y="485"/>
                    <a:pt x="92" y="481"/>
                    <a:pt x="80" y="476"/>
                  </a:cubicBezTo>
                  <a:cubicBezTo>
                    <a:pt x="33" y="457"/>
                    <a:pt x="19" y="422"/>
                    <a:pt x="31" y="353"/>
                  </a:cubicBezTo>
                  <a:cubicBezTo>
                    <a:pt x="37" y="321"/>
                    <a:pt x="42" y="290"/>
                    <a:pt x="48" y="258"/>
                  </a:cubicBezTo>
                  <a:cubicBezTo>
                    <a:pt x="60" y="193"/>
                    <a:pt x="73" y="125"/>
                    <a:pt x="83" y="58"/>
                  </a:cubicBezTo>
                  <a:cubicBezTo>
                    <a:pt x="86" y="39"/>
                    <a:pt x="91" y="29"/>
                    <a:pt x="100" y="23"/>
                  </a:cubicBezTo>
                  <a:cubicBezTo>
                    <a:pt x="105" y="20"/>
                    <a:pt x="110" y="18"/>
                    <a:pt x="117" y="18"/>
                  </a:cubicBezTo>
                  <a:cubicBezTo>
                    <a:pt x="123" y="18"/>
                    <a:pt x="129" y="19"/>
                    <a:pt x="137" y="21"/>
                  </a:cubicBezTo>
                  <a:cubicBezTo>
                    <a:pt x="300" y="64"/>
                    <a:pt x="467" y="97"/>
                    <a:pt x="630" y="130"/>
                  </a:cubicBezTo>
                  <a:cubicBezTo>
                    <a:pt x="719" y="147"/>
                    <a:pt x="811" y="166"/>
                    <a:pt x="901" y="185"/>
                  </a:cubicBezTo>
                  <a:cubicBezTo>
                    <a:pt x="921" y="190"/>
                    <a:pt x="936" y="194"/>
                    <a:pt x="949" y="199"/>
                  </a:cubicBezTo>
                  <a:cubicBezTo>
                    <a:pt x="1002" y="221"/>
                    <a:pt x="1004" y="258"/>
                    <a:pt x="989" y="322"/>
                  </a:cubicBezTo>
                  <a:cubicBezTo>
                    <a:pt x="986" y="337"/>
                    <a:pt x="982" y="351"/>
                    <a:pt x="979" y="366"/>
                  </a:cubicBezTo>
                  <a:cubicBezTo>
                    <a:pt x="966" y="425"/>
                    <a:pt x="953" y="486"/>
                    <a:pt x="928" y="543"/>
                  </a:cubicBezTo>
                  <a:cubicBezTo>
                    <a:pt x="900" y="604"/>
                    <a:pt x="867" y="631"/>
                    <a:pt x="814" y="631"/>
                  </a:cubicBezTo>
                  <a:cubicBezTo>
                    <a:pt x="800" y="631"/>
                    <a:pt x="785" y="629"/>
                    <a:pt x="768" y="626"/>
                  </a:cubicBezTo>
                  <a:cubicBezTo>
                    <a:pt x="752" y="623"/>
                    <a:pt x="752" y="623"/>
                    <a:pt x="752" y="623"/>
                  </a:cubicBezTo>
                  <a:cubicBezTo>
                    <a:pt x="702" y="612"/>
                    <a:pt x="649" y="601"/>
                    <a:pt x="600" y="582"/>
                  </a:cubicBezTo>
                  <a:cubicBezTo>
                    <a:pt x="597" y="581"/>
                    <a:pt x="597" y="581"/>
                    <a:pt x="597" y="581"/>
                  </a:cubicBezTo>
                  <a:cubicBezTo>
                    <a:pt x="569" y="575"/>
                    <a:pt x="542" y="569"/>
                    <a:pt x="514" y="562"/>
                  </a:cubicBezTo>
                  <a:cubicBezTo>
                    <a:pt x="471" y="552"/>
                    <a:pt x="428" y="542"/>
                    <a:pt x="384" y="532"/>
                  </a:cubicBezTo>
                  <a:cubicBezTo>
                    <a:pt x="380" y="537"/>
                    <a:pt x="374" y="539"/>
                    <a:pt x="368" y="539"/>
                  </a:cubicBezTo>
                  <a:cubicBezTo>
                    <a:pt x="365" y="539"/>
                    <a:pt x="361" y="538"/>
                    <a:pt x="358" y="538"/>
                  </a:cubicBezTo>
                  <a:cubicBezTo>
                    <a:pt x="357" y="538"/>
                    <a:pt x="356" y="538"/>
                    <a:pt x="355" y="537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55" y="532"/>
                    <a:pt x="355" y="532"/>
                    <a:pt x="355" y="532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47" y="534"/>
                    <a:pt x="340" y="529"/>
                    <a:pt x="338" y="522"/>
                  </a:cubicBezTo>
                  <a:moveTo>
                    <a:pt x="112" y="0"/>
                  </a:moveTo>
                  <a:cubicBezTo>
                    <a:pt x="104" y="0"/>
                    <a:pt x="97" y="1"/>
                    <a:pt x="93" y="5"/>
                  </a:cubicBezTo>
                  <a:cubicBezTo>
                    <a:pt x="84" y="10"/>
                    <a:pt x="79" y="22"/>
                    <a:pt x="76" y="40"/>
                  </a:cubicBezTo>
                  <a:cubicBezTo>
                    <a:pt x="63" y="115"/>
                    <a:pt x="48" y="191"/>
                    <a:pt x="34" y="265"/>
                  </a:cubicBezTo>
                  <a:cubicBezTo>
                    <a:pt x="27" y="296"/>
                    <a:pt x="21" y="327"/>
                    <a:pt x="15" y="359"/>
                  </a:cubicBezTo>
                  <a:cubicBezTo>
                    <a:pt x="0" y="439"/>
                    <a:pt x="13" y="471"/>
                    <a:pt x="74" y="495"/>
                  </a:cubicBezTo>
                  <a:cubicBezTo>
                    <a:pt x="83" y="499"/>
                    <a:pt x="93" y="502"/>
                    <a:pt x="105" y="506"/>
                  </a:cubicBezTo>
                  <a:cubicBezTo>
                    <a:pt x="137" y="516"/>
                    <a:pt x="172" y="519"/>
                    <a:pt x="205" y="522"/>
                  </a:cubicBezTo>
                  <a:cubicBezTo>
                    <a:pt x="233" y="525"/>
                    <a:pt x="262" y="528"/>
                    <a:pt x="290" y="534"/>
                  </a:cubicBezTo>
                  <a:cubicBezTo>
                    <a:pt x="358" y="551"/>
                    <a:pt x="427" y="568"/>
                    <a:pt x="494" y="584"/>
                  </a:cubicBezTo>
                  <a:cubicBezTo>
                    <a:pt x="575" y="604"/>
                    <a:pt x="658" y="624"/>
                    <a:pt x="739" y="643"/>
                  </a:cubicBezTo>
                  <a:cubicBezTo>
                    <a:pt x="769" y="650"/>
                    <a:pt x="795" y="654"/>
                    <a:pt x="816" y="654"/>
                  </a:cubicBezTo>
                  <a:cubicBezTo>
                    <a:pt x="881" y="654"/>
                    <a:pt x="914" y="620"/>
                    <a:pt x="949" y="533"/>
                  </a:cubicBezTo>
                  <a:cubicBezTo>
                    <a:pt x="970" y="481"/>
                    <a:pt x="982" y="426"/>
                    <a:pt x="994" y="373"/>
                  </a:cubicBezTo>
                  <a:cubicBezTo>
                    <a:pt x="1002" y="337"/>
                    <a:pt x="1011" y="300"/>
                    <a:pt x="1022" y="264"/>
                  </a:cubicBezTo>
                  <a:cubicBezTo>
                    <a:pt x="1028" y="243"/>
                    <a:pt x="1019" y="224"/>
                    <a:pt x="995" y="205"/>
                  </a:cubicBezTo>
                  <a:cubicBezTo>
                    <a:pt x="978" y="191"/>
                    <a:pt x="961" y="181"/>
                    <a:pt x="942" y="174"/>
                  </a:cubicBezTo>
                  <a:cubicBezTo>
                    <a:pt x="935" y="171"/>
                    <a:pt x="928" y="169"/>
                    <a:pt x="921" y="166"/>
                  </a:cubicBezTo>
                  <a:cubicBezTo>
                    <a:pt x="837" y="143"/>
                    <a:pt x="750" y="128"/>
                    <a:pt x="666" y="113"/>
                  </a:cubicBezTo>
                  <a:cubicBezTo>
                    <a:pt x="609" y="103"/>
                    <a:pt x="551" y="93"/>
                    <a:pt x="493" y="80"/>
                  </a:cubicBezTo>
                  <a:cubicBezTo>
                    <a:pt x="420" y="64"/>
                    <a:pt x="344" y="48"/>
                    <a:pt x="272" y="32"/>
                  </a:cubicBezTo>
                  <a:cubicBezTo>
                    <a:pt x="225" y="22"/>
                    <a:pt x="178" y="12"/>
                    <a:pt x="131" y="2"/>
                  </a:cubicBezTo>
                  <a:cubicBezTo>
                    <a:pt x="124" y="1"/>
                    <a:pt x="117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2"/>
            <p:cNvSpPr>
              <a:spLocks noEditPoints="1"/>
            </p:cNvSpPr>
            <p:nvPr/>
          </p:nvSpPr>
          <p:spPr bwMode="auto">
            <a:xfrm>
              <a:off x="8993188" y="1154112"/>
              <a:ext cx="36513" cy="26988"/>
            </a:xfrm>
            <a:custGeom>
              <a:avLst/>
              <a:gdLst>
                <a:gd name="T0" fmla="*/ 31 w 52"/>
                <a:gd name="T1" fmla="*/ 27 h 39"/>
                <a:gd name="T2" fmla="*/ 23 w 52"/>
                <a:gd name="T3" fmla="*/ 27 h 39"/>
                <a:gd name="T4" fmla="*/ 20 w 52"/>
                <a:gd name="T5" fmla="*/ 26 h 39"/>
                <a:gd name="T6" fmla="*/ 12 w 52"/>
                <a:gd name="T7" fmla="*/ 17 h 39"/>
                <a:gd name="T8" fmla="*/ 21 w 52"/>
                <a:gd name="T9" fmla="*/ 11 h 39"/>
                <a:gd name="T10" fmla="*/ 32 w 52"/>
                <a:gd name="T11" fmla="*/ 13 h 39"/>
                <a:gd name="T12" fmla="*/ 34 w 52"/>
                <a:gd name="T13" fmla="*/ 14 h 39"/>
                <a:gd name="T14" fmla="*/ 40 w 52"/>
                <a:gd name="T15" fmla="*/ 19 h 39"/>
                <a:gd name="T16" fmla="*/ 40 w 52"/>
                <a:gd name="T17" fmla="*/ 22 h 39"/>
                <a:gd name="T18" fmla="*/ 31 w 52"/>
                <a:gd name="T19" fmla="*/ 27 h 39"/>
                <a:gd name="T20" fmla="*/ 21 w 52"/>
                <a:gd name="T21" fmla="*/ 0 h 39"/>
                <a:gd name="T22" fmla="*/ 2 w 52"/>
                <a:gd name="T23" fmla="*/ 12 h 39"/>
                <a:gd name="T24" fmla="*/ 1 w 52"/>
                <a:gd name="T25" fmla="*/ 22 h 39"/>
                <a:gd name="T26" fmla="*/ 15 w 52"/>
                <a:gd name="T27" fmla="*/ 37 h 39"/>
                <a:gd name="T28" fmla="*/ 18 w 52"/>
                <a:gd name="T29" fmla="*/ 32 h 39"/>
                <a:gd name="T30" fmla="*/ 15 w 52"/>
                <a:gd name="T31" fmla="*/ 37 h 39"/>
                <a:gd name="T32" fmla="*/ 16 w 52"/>
                <a:gd name="T33" fmla="*/ 37 h 39"/>
                <a:gd name="T34" fmla="*/ 18 w 52"/>
                <a:gd name="T35" fmla="*/ 37 h 39"/>
                <a:gd name="T36" fmla="*/ 21 w 52"/>
                <a:gd name="T37" fmla="*/ 38 h 39"/>
                <a:gd name="T38" fmla="*/ 31 w 52"/>
                <a:gd name="T39" fmla="*/ 39 h 39"/>
                <a:gd name="T40" fmla="*/ 47 w 52"/>
                <a:gd name="T41" fmla="*/ 32 h 39"/>
                <a:gd name="T42" fmla="*/ 50 w 52"/>
                <a:gd name="T43" fmla="*/ 27 h 39"/>
                <a:gd name="T44" fmla="*/ 51 w 52"/>
                <a:gd name="T45" fmla="*/ 15 h 39"/>
                <a:gd name="T46" fmla="*/ 38 w 52"/>
                <a:gd name="T47" fmla="*/ 3 h 39"/>
                <a:gd name="T48" fmla="*/ 36 w 52"/>
                <a:gd name="T49" fmla="*/ 2 h 39"/>
                <a:gd name="T50" fmla="*/ 21 w 52"/>
                <a:gd name="T5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9">
                  <a:moveTo>
                    <a:pt x="31" y="27"/>
                  </a:moveTo>
                  <a:cubicBezTo>
                    <a:pt x="29" y="27"/>
                    <a:pt x="26" y="27"/>
                    <a:pt x="23" y="27"/>
                  </a:cubicBezTo>
                  <a:cubicBezTo>
                    <a:pt x="22" y="27"/>
                    <a:pt x="21" y="26"/>
                    <a:pt x="20" y="26"/>
                  </a:cubicBezTo>
                  <a:cubicBezTo>
                    <a:pt x="12" y="22"/>
                    <a:pt x="11" y="20"/>
                    <a:pt x="12" y="17"/>
                  </a:cubicBezTo>
                  <a:cubicBezTo>
                    <a:pt x="14" y="13"/>
                    <a:pt x="17" y="11"/>
                    <a:pt x="21" y="11"/>
                  </a:cubicBezTo>
                  <a:cubicBezTo>
                    <a:pt x="24" y="11"/>
                    <a:pt x="27" y="12"/>
                    <a:pt x="32" y="13"/>
                  </a:cubicBezTo>
                  <a:cubicBezTo>
                    <a:pt x="33" y="13"/>
                    <a:pt x="33" y="14"/>
                    <a:pt x="34" y="14"/>
                  </a:cubicBezTo>
                  <a:cubicBezTo>
                    <a:pt x="37" y="15"/>
                    <a:pt x="39" y="17"/>
                    <a:pt x="40" y="19"/>
                  </a:cubicBezTo>
                  <a:cubicBezTo>
                    <a:pt x="40" y="20"/>
                    <a:pt x="41" y="21"/>
                    <a:pt x="40" y="22"/>
                  </a:cubicBezTo>
                  <a:cubicBezTo>
                    <a:pt x="38" y="26"/>
                    <a:pt x="36" y="27"/>
                    <a:pt x="31" y="27"/>
                  </a:cubicBezTo>
                  <a:moveTo>
                    <a:pt x="21" y="0"/>
                  </a:moveTo>
                  <a:cubicBezTo>
                    <a:pt x="14" y="0"/>
                    <a:pt x="6" y="2"/>
                    <a:pt x="2" y="12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3" y="29"/>
                    <a:pt x="10" y="34"/>
                    <a:pt x="15" y="3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8"/>
                    <a:pt x="20" y="38"/>
                    <a:pt x="21" y="38"/>
                  </a:cubicBezTo>
                  <a:cubicBezTo>
                    <a:pt x="24" y="38"/>
                    <a:pt x="28" y="39"/>
                    <a:pt x="31" y="39"/>
                  </a:cubicBezTo>
                  <a:cubicBezTo>
                    <a:pt x="37" y="39"/>
                    <a:pt x="43" y="37"/>
                    <a:pt x="47" y="32"/>
                  </a:cubicBezTo>
                  <a:cubicBezTo>
                    <a:pt x="48" y="31"/>
                    <a:pt x="49" y="29"/>
                    <a:pt x="50" y="27"/>
                  </a:cubicBezTo>
                  <a:cubicBezTo>
                    <a:pt x="52" y="23"/>
                    <a:pt x="52" y="18"/>
                    <a:pt x="51" y="15"/>
                  </a:cubicBezTo>
                  <a:cubicBezTo>
                    <a:pt x="49" y="10"/>
                    <a:pt x="44" y="6"/>
                    <a:pt x="38" y="3"/>
                  </a:cubicBezTo>
                  <a:cubicBezTo>
                    <a:pt x="37" y="3"/>
                    <a:pt x="36" y="3"/>
                    <a:pt x="36" y="2"/>
                  </a:cubicBezTo>
                  <a:cubicBezTo>
                    <a:pt x="32" y="1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3"/>
            <p:cNvSpPr>
              <a:spLocks noEditPoints="1"/>
            </p:cNvSpPr>
            <p:nvPr/>
          </p:nvSpPr>
          <p:spPr bwMode="auto">
            <a:xfrm>
              <a:off x="8821738" y="846137"/>
              <a:ext cx="295275" cy="246063"/>
            </a:xfrm>
            <a:custGeom>
              <a:avLst/>
              <a:gdLst>
                <a:gd name="T0" fmla="*/ 310 w 414"/>
                <a:gd name="T1" fmla="*/ 321 h 345"/>
                <a:gd name="T2" fmla="*/ 293 w 414"/>
                <a:gd name="T3" fmla="*/ 318 h 345"/>
                <a:gd name="T4" fmla="*/ 276 w 414"/>
                <a:gd name="T5" fmla="*/ 314 h 345"/>
                <a:gd name="T6" fmla="*/ 66 w 414"/>
                <a:gd name="T7" fmla="*/ 266 h 345"/>
                <a:gd name="T8" fmla="*/ 51 w 414"/>
                <a:gd name="T9" fmla="*/ 262 h 345"/>
                <a:gd name="T10" fmla="*/ 24 w 414"/>
                <a:gd name="T11" fmla="*/ 210 h 345"/>
                <a:gd name="T12" fmla="*/ 32 w 414"/>
                <a:gd name="T13" fmla="*/ 160 h 345"/>
                <a:gd name="T14" fmla="*/ 44 w 414"/>
                <a:gd name="T15" fmla="*/ 50 h 345"/>
                <a:gd name="T16" fmla="*/ 53 w 414"/>
                <a:gd name="T17" fmla="*/ 25 h 345"/>
                <a:gd name="T18" fmla="*/ 72 w 414"/>
                <a:gd name="T19" fmla="*/ 20 h 345"/>
                <a:gd name="T20" fmla="*/ 91 w 414"/>
                <a:gd name="T21" fmla="*/ 22 h 345"/>
                <a:gd name="T22" fmla="*/ 251 w 414"/>
                <a:gd name="T23" fmla="*/ 58 h 345"/>
                <a:gd name="T24" fmla="*/ 309 w 414"/>
                <a:gd name="T25" fmla="*/ 71 h 345"/>
                <a:gd name="T26" fmla="*/ 309 w 414"/>
                <a:gd name="T27" fmla="*/ 71 h 345"/>
                <a:gd name="T28" fmla="*/ 393 w 414"/>
                <a:gd name="T29" fmla="*/ 89 h 345"/>
                <a:gd name="T30" fmla="*/ 393 w 414"/>
                <a:gd name="T31" fmla="*/ 94 h 345"/>
                <a:gd name="T32" fmla="*/ 361 w 414"/>
                <a:gd name="T33" fmla="*/ 228 h 345"/>
                <a:gd name="T34" fmla="*/ 340 w 414"/>
                <a:gd name="T35" fmla="*/ 296 h 345"/>
                <a:gd name="T36" fmla="*/ 326 w 414"/>
                <a:gd name="T37" fmla="*/ 317 h 345"/>
                <a:gd name="T38" fmla="*/ 310 w 414"/>
                <a:gd name="T39" fmla="*/ 321 h 345"/>
                <a:gd name="T40" fmla="*/ 58 w 414"/>
                <a:gd name="T41" fmla="*/ 0 h 345"/>
                <a:gd name="T42" fmla="*/ 46 w 414"/>
                <a:gd name="T43" fmla="*/ 3 h 345"/>
                <a:gd name="T44" fmla="*/ 38 w 414"/>
                <a:gd name="T45" fmla="*/ 29 h 345"/>
                <a:gd name="T46" fmla="*/ 19 w 414"/>
                <a:gd name="T47" fmla="*/ 155 h 345"/>
                <a:gd name="T48" fmla="*/ 19 w 414"/>
                <a:gd name="T49" fmla="*/ 156 h 345"/>
                <a:gd name="T50" fmla="*/ 41 w 414"/>
                <a:gd name="T51" fmla="*/ 277 h 345"/>
                <a:gd name="T52" fmla="*/ 107 w 414"/>
                <a:gd name="T53" fmla="*/ 297 h 345"/>
                <a:gd name="T54" fmla="*/ 232 w 414"/>
                <a:gd name="T55" fmla="*/ 324 h 345"/>
                <a:gd name="T56" fmla="*/ 289 w 414"/>
                <a:gd name="T57" fmla="*/ 340 h 345"/>
                <a:gd name="T58" fmla="*/ 317 w 414"/>
                <a:gd name="T59" fmla="*/ 345 h 345"/>
                <a:gd name="T60" fmla="*/ 343 w 414"/>
                <a:gd name="T61" fmla="*/ 327 h 345"/>
                <a:gd name="T62" fmla="*/ 411 w 414"/>
                <a:gd name="T63" fmla="*/ 95 h 345"/>
                <a:gd name="T64" fmla="*/ 398 w 414"/>
                <a:gd name="T65" fmla="*/ 65 h 345"/>
                <a:gd name="T66" fmla="*/ 392 w 414"/>
                <a:gd name="T67" fmla="*/ 63 h 345"/>
                <a:gd name="T68" fmla="*/ 197 w 414"/>
                <a:gd name="T69" fmla="*/ 26 h 345"/>
                <a:gd name="T70" fmla="*/ 68 w 414"/>
                <a:gd name="T71" fmla="*/ 1 h 345"/>
                <a:gd name="T72" fmla="*/ 58 w 414"/>
                <a:gd name="T7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4" h="345">
                  <a:moveTo>
                    <a:pt x="310" y="321"/>
                  </a:moveTo>
                  <a:cubicBezTo>
                    <a:pt x="305" y="321"/>
                    <a:pt x="299" y="320"/>
                    <a:pt x="293" y="318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08" y="295"/>
                    <a:pt x="137" y="277"/>
                    <a:pt x="66" y="266"/>
                  </a:cubicBezTo>
                  <a:cubicBezTo>
                    <a:pt x="61" y="265"/>
                    <a:pt x="55" y="264"/>
                    <a:pt x="51" y="262"/>
                  </a:cubicBezTo>
                  <a:cubicBezTo>
                    <a:pt x="36" y="256"/>
                    <a:pt x="20" y="242"/>
                    <a:pt x="24" y="210"/>
                  </a:cubicBezTo>
                  <a:cubicBezTo>
                    <a:pt x="27" y="193"/>
                    <a:pt x="29" y="176"/>
                    <a:pt x="32" y="160"/>
                  </a:cubicBezTo>
                  <a:cubicBezTo>
                    <a:pt x="38" y="124"/>
                    <a:pt x="44" y="87"/>
                    <a:pt x="44" y="50"/>
                  </a:cubicBezTo>
                  <a:cubicBezTo>
                    <a:pt x="44" y="39"/>
                    <a:pt x="47" y="30"/>
                    <a:pt x="53" y="25"/>
                  </a:cubicBezTo>
                  <a:cubicBezTo>
                    <a:pt x="58" y="21"/>
                    <a:pt x="65" y="20"/>
                    <a:pt x="72" y="20"/>
                  </a:cubicBezTo>
                  <a:cubicBezTo>
                    <a:pt x="79" y="20"/>
                    <a:pt x="86" y="21"/>
                    <a:pt x="91" y="22"/>
                  </a:cubicBezTo>
                  <a:cubicBezTo>
                    <a:pt x="145" y="33"/>
                    <a:pt x="199" y="46"/>
                    <a:pt x="251" y="58"/>
                  </a:cubicBezTo>
                  <a:cubicBezTo>
                    <a:pt x="270" y="62"/>
                    <a:pt x="289" y="66"/>
                    <a:pt x="309" y="71"/>
                  </a:cubicBezTo>
                  <a:cubicBezTo>
                    <a:pt x="309" y="71"/>
                    <a:pt x="309" y="71"/>
                    <a:pt x="309" y="71"/>
                  </a:cubicBezTo>
                  <a:cubicBezTo>
                    <a:pt x="335" y="77"/>
                    <a:pt x="393" y="89"/>
                    <a:pt x="393" y="89"/>
                  </a:cubicBezTo>
                  <a:cubicBezTo>
                    <a:pt x="393" y="94"/>
                    <a:pt x="393" y="94"/>
                    <a:pt x="393" y="94"/>
                  </a:cubicBezTo>
                  <a:cubicBezTo>
                    <a:pt x="390" y="141"/>
                    <a:pt x="375" y="185"/>
                    <a:pt x="361" y="228"/>
                  </a:cubicBezTo>
                  <a:cubicBezTo>
                    <a:pt x="353" y="250"/>
                    <a:pt x="346" y="273"/>
                    <a:pt x="340" y="296"/>
                  </a:cubicBezTo>
                  <a:cubicBezTo>
                    <a:pt x="337" y="306"/>
                    <a:pt x="333" y="313"/>
                    <a:pt x="326" y="317"/>
                  </a:cubicBezTo>
                  <a:cubicBezTo>
                    <a:pt x="321" y="320"/>
                    <a:pt x="316" y="321"/>
                    <a:pt x="310" y="321"/>
                  </a:cubicBezTo>
                  <a:moveTo>
                    <a:pt x="58" y="0"/>
                  </a:moveTo>
                  <a:cubicBezTo>
                    <a:pt x="53" y="0"/>
                    <a:pt x="49" y="1"/>
                    <a:pt x="46" y="3"/>
                  </a:cubicBezTo>
                  <a:cubicBezTo>
                    <a:pt x="41" y="7"/>
                    <a:pt x="39" y="15"/>
                    <a:pt x="38" y="29"/>
                  </a:cubicBezTo>
                  <a:cubicBezTo>
                    <a:pt x="34" y="72"/>
                    <a:pt x="26" y="115"/>
                    <a:pt x="19" y="155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" y="245"/>
                    <a:pt x="0" y="260"/>
                    <a:pt x="41" y="277"/>
                  </a:cubicBezTo>
                  <a:cubicBezTo>
                    <a:pt x="56" y="283"/>
                    <a:pt x="78" y="289"/>
                    <a:pt x="107" y="297"/>
                  </a:cubicBezTo>
                  <a:cubicBezTo>
                    <a:pt x="151" y="297"/>
                    <a:pt x="192" y="311"/>
                    <a:pt x="232" y="324"/>
                  </a:cubicBezTo>
                  <a:cubicBezTo>
                    <a:pt x="251" y="329"/>
                    <a:pt x="269" y="335"/>
                    <a:pt x="289" y="340"/>
                  </a:cubicBezTo>
                  <a:cubicBezTo>
                    <a:pt x="300" y="343"/>
                    <a:pt x="309" y="345"/>
                    <a:pt x="317" y="345"/>
                  </a:cubicBezTo>
                  <a:cubicBezTo>
                    <a:pt x="329" y="345"/>
                    <a:pt x="337" y="341"/>
                    <a:pt x="343" y="327"/>
                  </a:cubicBezTo>
                  <a:cubicBezTo>
                    <a:pt x="374" y="247"/>
                    <a:pt x="401" y="174"/>
                    <a:pt x="411" y="95"/>
                  </a:cubicBezTo>
                  <a:cubicBezTo>
                    <a:pt x="414" y="71"/>
                    <a:pt x="402" y="66"/>
                    <a:pt x="398" y="65"/>
                  </a:cubicBezTo>
                  <a:cubicBezTo>
                    <a:pt x="396" y="64"/>
                    <a:pt x="394" y="63"/>
                    <a:pt x="392" y="63"/>
                  </a:cubicBezTo>
                  <a:cubicBezTo>
                    <a:pt x="327" y="50"/>
                    <a:pt x="262" y="38"/>
                    <a:pt x="197" y="26"/>
                  </a:cubicBezTo>
                  <a:cubicBezTo>
                    <a:pt x="154" y="18"/>
                    <a:pt x="111" y="10"/>
                    <a:pt x="68" y="1"/>
                  </a:cubicBezTo>
                  <a:cubicBezTo>
                    <a:pt x="64" y="1"/>
                    <a:pt x="61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4"/>
            <p:cNvSpPr>
              <a:spLocks noEditPoints="1"/>
            </p:cNvSpPr>
            <p:nvPr/>
          </p:nvSpPr>
          <p:spPr bwMode="auto">
            <a:xfrm>
              <a:off x="9129713" y="933450"/>
              <a:ext cx="268288" cy="207963"/>
            </a:xfrm>
            <a:custGeom>
              <a:avLst/>
              <a:gdLst>
                <a:gd name="T0" fmla="*/ 56 w 378"/>
                <a:gd name="T1" fmla="*/ 220 h 294"/>
                <a:gd name="T2" fmla="*/ 28 w 378"/>
                <a:gd name="T3" fmla="*/ 146 h 294"/>
                <a:gd name="T4" fmla="*/ 46 w 378"/>
                <a:gd name="T5" fmla="*/ 71 h 294"/>
                <a:gd name="T6" fmla="*/ 56 w 378"/>
                <a:gd name="T7" fmla="*/ 29 h 294"/>
                <a:gd name="T8" fmla="*/ 57 w 378"/>
                <a:gd name="T9" fmla="*/ 23 h 294"/>
                <a:gd name="T10" fmla="*/ 63 w 378"/>
                <a:gd name="T11" fmla="*/ 25 h 294"/>
                <a:gd name="T12" fmla="*/ 335 w 378"/>
                <a:gd name="T13" fmla="*/ 97 h 294"/>
                <a:gd name="T14" fmla="*/ 340 w 378"/>
                <a:gd name="T15" fmla="*/ 99 h 294"/>
                <a:gd name="T16" fmla="*/ 355 w 378"/>
                <a:gd name="T17" fmla="*/ 131 h 294"/>
                <a:gd name="T18" fmla="*/ 352 w 378"/>
                <a:gd name="T19" fmla="*/ 144 h 294"/>
                <a:gd name="T20" fmla="*/ 350 w 378"/>
                <a:gd name="T21" fmla="*/ 151 h 294"/>
                <a:gd name="T22" fmla="*/ 277 w 378"/>
                <a:gd name="T23" fmla="*/ 266 h 294"/>
                <a:gd name="T24" fmla="*/ 190 w 378"/>
                <a:gd name="T25" fmla="*/ 251 h 294"/>
                <a:gd name="T26" fmla="*/ 158 w 378"/>
                <a:gd name="T27" fmla="*/ 243 h 294"/>
                <a:gd name="T28" fmla="*/ 76 w 378"/>
                <a:gd name="T29" fmla="*/ 225 h 294"/>
                <a:gd name="T30" fmla="*/ 56 w 378"/>
                <a:gd name="T31" fmla="*/ 220 h 294"/>
                <a:gd name="T32" fmla="*/ 56 w 378"/>
                <a:gd name="T33" fmla="*/ 220 h 294"/>
                <a:gd name="T34" fmla="*/ 53 w 378"/>
                <a:gd name="T35" fmla="*/ 0 h 294"/>
                <a:gd name="T36" fmla="*/ 47 w 378"/>
                <a:gd name="T37" fmla="*/ 2 h 294"/>
                <a:gd name="T38" fmla="*/ 38 w 378"/>
                <a:gd name="T39" fmla="*/ 23 h 294"/>
                <a:gd name="T40" fmla="*/ 35 w 378"/>
                <a:gd name="T41" fmla="*/ 43 h 294"/>
                <a:gd name="T42" fmla="*/ 12 w 378"/>
                <a:gd name="T43" fmla="*/ 164 h 294"/>
                <a:gd name="T44" fmla="*/ 38 w 378"/>
                <a:gd name="T45" fmla="*/ 232 h 294"/>
                <a:gd name="T46" fmla="*/ 55 w 378"/>
                <a:gd name="T47" fmla="*/ 237 h 294"/>
                <a:gd name="T48" fmla="*/ 151 w 378"/>
                <a:gd name="T49" fmla="*/ 262 h 294"/>
                <a:gd name="T50" fmla="*/ 257 w 378"/>
                <a:gd name="T51" fmla="*/ 289 h 294"/>
                <a:gd name="T52" fmla="*/ 288 w 378"/>
                <a:gd name="T53" fmla="*/ 294 h 294"/>
                <a:gd name="T54" fmla="*/ 314 w 378"/>
                <a:gd name="T55" fmla="*/ 288 h 294"/>
                <a:gd name="T56" fmla="*/ 341 w 378"/>
                <a:gd name="T57" fmla="*/ 247 h 294"/>
                <a:gd name="T58" fmla="*/ 350 w 378"/>
                <a:gd name="T59" fmla="*/ 206 h 294"/>
                <a:gd name="T60" fmla="*/ 373 w 378"/>
                <a:gd name="T61" fmla="*/ 108 h 294"/>
                <a:gd name="T62" fmla="*/ 362 w 378"/>
                <a:gd name="T63" fmla="*/ 78 h 294"/>
                <a:gd name="T64" fmla="*/ 349 w 378"/>
                <a:gd name="T65" fmla="*/ 74 h 294"/>
                <a:gd name="T66" fmla="*/ 67 w 378"/>
                <a:gd name="T67" fmla="*/ 3 h 294"/>
                <a:gd name="T68" fmla="*/ 53 w 378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8" h="294">
                  <a:moveTo>
                    <a:pt x="56" y="220"/>
                  </a:moveTo>
                  <a:cubicBezTo>
                    <a:pt x="27" y="208"/>
                    <a:pt x="17" y="183"/>
                    <a:pt x="28" y="146"/>
                  </a:cubicBezTo>
                  <a:cubicBezTo>
                    <a:pt x="34" y="122"/>
                    <a:pt x="40" y="98"/>
                    <a:pt x="46" y="71"/>
                  </a:cubicBezTo>
                  <a:cubicBezTo>
                    <a:pt x="49" y="57"/>
                    <a:pt x="52" y="44"/>
                    <a:pt x="56" y="29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157" y="55"/>
                    <a:pt x="246" y="79"/>
                    <a:pt x="335" y="97"/>
                  </a:cubicBezTo>
                  <a:cubicBezTo>
                    <a:pt x="337" y="98"/>
                    <a:pt x="338" y="98"/>
                    <a:pt x="340" y="99"/>
                  </a:cubicBezTo>
                  <a:cubicBezTo>
                    <a:pt x="347" y="102"/>
                    <a:pt x="358" y="109"/>
                    <a:pt x="355" y="131"/>
                  </a:cubicBezTo>
                  <a:cubicBezTo>
                    <a:pt x="354" y="135"/>
                    <a:pt x="353" y="140"/>
                    <a:pt x="352" y="144"/>
                  </a:cubicBezTo>
                  <a:cubicBezTo>
                    <a:pt x="351" y="146"/>
                    <a:pt x="350" y="149"/>
                    <a:pt x="350" y="151"/>
                  </a:cubicBezTo>
                  <a:cubicBezTo>
                    <a:pt x="329" y="238"/>
                    <a:pt x="321" y="266"/>
                    <a:pt x="277" y="266"/>
                  </a:cubicBezTo>
                  <a:cubicBezTo>
                    <a:pt x="257" y="266"/>
                    <a:pt x="230" y="260"/>
                    <a:pt x="190" y="251"/>
                  </a:cubicBezTo>
                  <a:cubicBezTo>
                    <a:pt x="179" y="249"/>
                    <a:pt x="168" y="246"/>
                    <a:pt x="158" y="243"/>
                  </a:cubicBezTo>
                  <a:cubicBezTo>
                    <a:pt x="131" y="237"/>
                    <a:pt x="103" y="231"/>
                    <a:pt x="76" y="225"/>
                  </a:cubicBezTo>
                  <a:cubicBezTo>
                    <a:pt x="69" y="224"/>
                    <a:pt x="62" y="222"/>
                    <a:pt x="56" y="220"/>
                  </a:cubicBezTo>
                  <a:cubicBezTo>
                    <a:pt x="56" y="220"/>
                    <a:pt x="56" y="220"/>
                    <a:pt x="56" y="220"/>
                  </a:cubicBezTo>
                  <a:moveTo>
                    <a:pt x="53" y="0"/>
                  </a:moveTo>
                  <a:cubicBezTo>
                    <a:pt x="51" y="0"/>
                    <a:pt x="48" y="1"/>
                    <a:pt x="47" y="2"/>
                  </a:cubicBezTo>
                  <a:cubicBezTo>
                    <a:pt x="42" y="5"/>
                    <a:pt x="40" y="12"/>
                    <a:pt x="38" y="23"/>
                  </a:cubicBezTo>
                  <a:cubicBezTo>
                    <a:pt x="37" y="30"/>
                    <a:pt x="36" y="36"/>
                    <a:pt x="35" y="43"/>
                  </a:cubicBezTo>
                  <a:cubicBezTo>
                    <a:pt x="30" y="83"/>
                    <a:pt x="25" y="125"/>
                    <a:pt x="12" y="164"/>
                  </a:cubicBezTo>
                  <a:cubicBezTo>
                    <a:pt x="0" y="200"/>
                    <a:pt x="8" y="219"/>
                    <a:pt x="38" y="232"/>
                  </a:cubicBezTo>
                  <a:cubicBezTo>
                    <a:pt x="43" y="234"/>
                    <a:pt x="49" y="236"/>
                    <a:pt x="55" y="237"/>
                  </a:cubicBezTo>
                  <a:cubicBezTo>
                    <a:pt x="87" y="246"/>
                    <a:pt x="120" y="254"/>
                    <a:pt x="151" y="262"/>
                  </a:cubicBezTo>
                  <a:cubicBezTo>
                    <a:pt x="186" y="271"/>
                    <a:pt x="222" y="280"/>
                    <a:pt x="257" y="289"/>
                  </a:cubicBezTo>
                  <a:cubicBezTo>
                    <a:pt x="269" y="293"/>
                    <a:pt x="279" y="294"/>
                    <a:pt x="288" y="294"/>
                  </a:cubicBezTo>
                  <a:cubicBezTo>
                    <a:pt x="298" y="294"/>
                    <a:pt x="307" y="292"/>
                    <a:pt x="314" y="288"/>
                  </a:cubicBezTo>
                  <a:cubicBezTo>
                    <a:pt x="327" y="281"/>
                    <a:pt x="335" y="267"/>
                    <a:pt x="341" y="247"/>
                  </a:cubicBezTo>
                  <a:cubicBezTo>
                    <a:pt x="344" y="233"/>
                    <a:pt x="347" y="220"/>
                    <a:pt x="350" y="206"/>
                  </a:cubicBezTo>
                  <a:cubicBezTo>
                    <a:pt x="357" y="174"/>
                    <a:pt x="365" y="141"/>
                    <a:pt x="373" y="108"/>
                  </a:cubicBezTo>
                  <a:cubicBezTo>
                    <a:pt x="378" y="89"/>
                    <a:pt x="373" y="82"/>
                    <a:pt x="362" y="78"/>
                  </a:cubicBezTo>
                  <a:cubicBezTo>
                    <a:pt x="359" y="77"/>
                    <a:pt x="354" y="75"/>
                    <a:pt x="349" y="74"/>
                  </a:cubicBezTo>
                  <a:cubicBezTo>
                    <a:pt x="265" y="59"/>
                    <a:pt x="166" y="38"/>
                    <a:pt x="67" y="3"/>
                  </a:cubicBezTo>
                  <a:cubicBezTo>
                    <a:pt x="61" y="1"/>
                    <a:pt x="57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5"/>
            <p:cNvSpPr>
              <a:spLocks noEditPoints="1"/>
            </p:cNvSpPr>
            <p:nvPr/>
          </p:nvSpPr>
          <p:spPr bwMode="auto">
            <a:xfrm>
              <a:off x="9121776" y="1123950"/>
              <a:ext cx="90488" cy="80963"/>
            </a:xfrm>
            <a:custGeom>
              <a:avLst/>
              <a:gdLst>
                <a:gd name="T0" fmla="*/ 80 w 126"/>
                <a:gd name="T1" fmla="*/ 93 h 114"/>
                <a:gd name="T2" fmla="*/ 64 w 126"/>
                <a:gd name="T3" fmla="*/ 90 h 114"/>
                <a:gd name="T4" fmla="*/ 57 w 126"/>
                <a:gd name="T5" fmla="*/ 89 h 114"/>
                <a:gd name="T6" fmla="*/ 56 w 126"/>
                <a:gd name="T7" fmla="*/ 89 h 114"/>
                <a:gd name="T8" fmla="*/ 56 w 126"/>
                <a:gd name="T9" fmla="*/ 89 h 114"/>
                <a:gd name="T10" fmla="*/ 45 w 126"/>
                <a:gd name="T11" fmla="*/ 85 h 114"/>
                <a:gd name="T12" fmla="*/ 23 w 126"/>
                <a:gd name="T13" fmla="*/ 66 h 114"/>
                <a:gd name="T14" fmla="*/ 25 w 126"/>
                <a:gd name="T15" fmla="*/ 40 h 114"/>
                <a:gd name="T16" fmla="*/ 54 w 126"/>
                <a:gd name="T17" fmla="*/ 19 h 114"/>
                <a:gd name="T18" fmla="*/ 76 w 126"/>
                <a:gd name="T19" fmla="*/ 23 h 114"/>
                <a:gd name="T20" fmla="*/ 88 w 126"/>
                <a:gd name="T21" fmla="*/ 26 h 114"/>
                <a:gd name="T22" fmla="*/ 96 w 126"/>
                <a:gd name="T23" fmla="*/ 28 h 114"/>
                <a:gd name="T24" fmla="*/ 106 w 126"/>
                <a:gd name="T25" fmla="*/ 70 h 114"/>
                <a:gd name="T26" fmla="*/ 80 w 126"/>
                <a:gd name="T27" fmla="*/ 93 h 114"/>
                <a:gd name="T28" fmla="*/ 39 w 126"/>
                <a:gd name="T29" fmla="*/ 0 h 114"/>
                <a:gd name="T30" fmla="*/ 20 w 126"/>
                <a:gd name="T31" fmla="*/ 5 h 114"/>
                <a:gd name="T32" fmla="*/ 7 w 126"/>
                <a:gd name="T33" fmla="*/ 31 h 114"/>
                <a:gd name="T34" fmla="*/ 7 w 126"/>
                <a:gd name="T35" fmla="*/ 34 h 114"/>
                <a:gd name="T36" fmla="*/ 25 w 126"/>
                <a:gd name="T37" fmla="*/ 96 h 114"/>
                <a:gd name="T38" fmla="*/ 36 w 126"/>
                <a:gd name="T39" fmla="*/ 99 h 114"/>
                <a:gd name="T40" fmla="*/ 70 w 126"/>
                <a:gd name="T41" fmla="*/ 109 h 114"/>
                <a:gd name="T42" fmla="*/ 84 w 126"/>
                <a:gd name="T43" fmla="*/ 114 h 114"/>
                <a:gd name="T44" fmla="*/ 125 w 126"/>
                <a:gd name="T45" fmla="*/ 40 h 114"/>
                <a:gd name="T46" fmla="*/ 124 w 126"/>
                <a:gd name="T47" fmla="*/ 34 h 114"/>
                <a:gd name="T48" fmla="*/ 110 w 126"/>
                <a:gd name="T49" fmla="*/ 10 h 114"/>
                <a:gd name="T50" fmla="*/ 80 w 126"/>
                <a:gd name="T51" fmla="*/ 5 h 114"/>
                <a:gd name="T52" fmla="*/ 61 w 126"/>
                <a:gd name="T53" fmla="*/ 3 h 114"/>
                <a:gd name="T54" fmla="*/ 39 w 126"/>
                <a:gd name="T5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114">
                  <a:moveTo>
                    <a:pt x="80" y="93"/>
                  </a:moveTo>
                  <a:cubicBezTo>
                    <a:pt x="74" y="93"/>
                    <a:pt x="68" y="92"/>
                    <a:pt x="64" y="90"/>
                  </a:cubicBezTo>
                  <a:cubicBezTo>
                    <a:pt x="61" y="90"/>
                    <a:pt x="59" y="89"/>
                    <a:pt x="57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87"/>
                    <a:pt x="48" y="86"/>
                    <a:pt x="45" y="85"/>
                  </a:cubicBezTo>
                  <a:cubicBezTo>
                    <a:pt x="33" y="80"/>
                    <a:pt x="26" y="74"/>
                    <a:pt x="23" y="66"/>
                  </a:cubicBezTo>
                  <a:cubicBezTo>
                    <a:pt x="20" y="59"/>
                    <a:pt x="20" y="50"/>
                    <a:pt x="25" y="40"/>
                  </a:cubicBezTo>
                  <a:cubicBezTo>
                    <a:pt x="32" y="23"/>
                    <a:pt x="43" y="19"/>
                    <a:pt x="54" y="19"/>
                  </a:cubicBezTo>
                  <a:cubicBezTo>
                    <a:pt x="61" y="19"/>
                    <a:pt x="69" y="21"/>
                    <a:pt x="76" y="23"/>
                  </a:cubicBezTo>
                  <a:cubicBezTo>
                    <a:pt x="80" y="24"/>
                    <a:pt x="84" y="26"/>
                    <a:pt x="88" y="26"/>
                  </a:cubicBezTo>
                  <a:cubicBezTo>
                    <a:pt x="91" y="27"/>
                    <a:pt x="94" y="27"/>
                    <a:pt x="96" y="28"/>
                  </a:cubicBezTo>
                  <a:cubicBezTo>
                    <a:pt x="116" y="36"/>
                    <a:pt x="109" y="60"/>
                    <a:pt x="106" y="70"/>
                  </a:cubicBezTo>
                  <a:cubicBezTo>
                    <a:pt x="100" y="89"/>
                    <a:pt x="89" y="93"/>
                    <a:pt x="80" y="93"/>
                  </a:cubicBezTo>
                  <a:moveTo>
                    <a:pt x="39" y="0"/>
                  </a:moveTo>
                  <a:cubicBezTo>
                    <a:pt x="32" y="0"/>
                    <a:pt x="25" y="2"/>
                    <a:pt x="20" y="5"/>
                  </a:cubicBezTo>
                  <a:cubicBezTo>
                    <a:pt x="13" y="10"/>
                    <a:pt x="9" y="18"/>
                    <a:pt x="7" y="3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2" y="66"/>
                    <a:pt x="0" y="86"/>
                    <a:pt x="25" y="96"/>
                  </a:cubicBezTo>
                  <a:cubicBezTo>
                    <a:pt x="28" y="97"/>
                    <a:pt x="32" y="98"/>
                    <a:pt x="36" y="99"/>
                  </a:cubicBezTo>
                  <a:cubicBezTo>
                    <a:pt x="48" y="102"/>
                    <a:pt x="59" y="106"/>
                    <a:pt x="70" y="109"/>
                  </a:cubicBezTo>
                  <a:cubicBezTo>
                    <a:pt x="75" y="111"/>
                    <a:pt x="79" y="113"/>
                    <a:pt x="84" y="114"/>
                  </a:cubicBezTo>
                  <a:cubicBezTo>
                    <a:pt x="126" y="106"/>
                    <a:pt x="125" y="71"/>
                    <a:pt x="125" y="40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21"/>
                    <a:pt x="120" y="14"/>
                    <a:pt x="110" y="10"/>
                  </a:cubicBezTo>
                  <a:cubicBezTo>
                    <a:pt x="101" y="7"/>
                    <a:pt x="90" y="6"/>
                    <a:pt x="80" y="5"/>
                  </a:cubicBezTo>
                  <a:cubicBezTo>
                    <a:pt x="74" y="5"/>
                    <a:pt x="67" y="4"/>
                    <a:pt x="61" y="3"/>
                  </a:cubicBezTo>
                  <a:cubicBezTo>
                    <a:pt x="54" y="2"/>
                    <a:pt x="46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6"/>
            <p:cNvSpPr>
              <a:spLocks noEditPoints="1"/>
            </p:cNvSpPr>
            <p:nvPr/>
          </p:nvSpPr>
          <p:spPr bwMode="auto">
            <a:xfrm>
              <a:off x="8829676" y="1055687"/>
              <a:ext cx="82550" cy="69850"/>
            </a:xfrm>
            <a:custGeom>
              <a:avLst/>
              <a:gdLst>
                <a:gd name="T0" fmla="*/ 65 w 117"/>
                <a:gd name="T1" fmla="*/ 81 h 97"/>
                <a:gd name="T2" fmla="*/ 49 w 117"/>
                <a:gd name="T3" fmla="*/ 79 h 97"/>
                <a:gd name="T4" fmla="*/ 40 w 117"/>
                <a:gd name="T5" fmla="*/ 77 h 97"/>
                <a:gd name="T6" fmla="*/ 25 w 117"/>
                <a:gd name="T7" fmla="*/ 39 h 97"/>
                <a:gd name="T8" fmla="*/ 36 w 117"/>
                <a:gd name="T9" fmla="*/ 23 h 97"/>
                <a:gd name="T10" fmla="*/ 47 w 117"/>
                <a:gd name="T11" fmla="*/ 21 h 97"/>
                <a:gd name="T12" fmla="*/ 65 w 117"/>
                <a:gd name="T13" fmla="*/ 24 h 97"/>
                <a:gd name="T14" fmla="*/ 67 w 117"/>
                <a:gd name="T15" fmla="*/ 25 h 97"/>
                <a:gd name="T16" fmla="*/ 77 w 117"/>
                <a:gd name="T17" fmla="*/ 29 h 97"/>
                <a:gd name="T18" fmla="*/ 94 w 117"/>
                <a:gd name="T19" fmla="*/ 61 h 97"/>
                <a:gd name="T20" fmla="*/ 94 w 117"/>
                <a:gd name="T21" fmla="*/ 61 h 97"/>
                <a:gd name="T22" fmla="*/ 94 w 117"/>
                <a:gd name="T23" fmla="*/ 62 h 97"/>
                <a:gd name="T24" fmla="*/ 65 w 117"/>
                <a:gd name="T25" fmla="*/ 81 h 97"/>
                <a:gd name="T26" fmla="*/ 33 w 117"/>
                <a:gd name="T27" fmla="*/ 0 h 97"/>
                <a:gd name="T28" fmla="*/ 19 w 117"/>
                <a:gd name="T29" fmla="*/ 3 h 97"/>
                <a:gd name="T30" fmla="*/ 7 w 117"/>
                <a:gd name="T31" fmla="*/ 28 h 97"/>
                <a:gd name="T32" fmla="*/ 29 w 117"/>
                <a:gd name="T33" fmla="*/ 92 h 97"/>
                <a:gd name="T34" fmla="*/ 59 w 117"/>
                <a:gd name="T35" fmla="*/ 97 h 97"/>
                <a:gd name="T36" fmla="*/ 74 w 117"/>
                <a:gd name="T37" fmla="*/ 96 h 97"/>
                <a:gd name="T38" fmla="*/ 104 w 117"/>
                <a:gd name="T39" fmla="*/ 63 h 97"/>
                <a:gd name="T40" fmla="*/ 112 w 117"/>
                <a:gd name="T41" fmla="*/ 38 h 97"/>
                <a:gd name="T42" fmla="*/ 116 w 117"/>
                <a:gd name="T43" fmla="*/ 25 h 97"/>
                <a:gd name="T44" fmla="*/ 106 w 117"/>
                <a:gd name="T45" fmla="*/ 17 h 97"/>
                <a:gd name="T46" fmla="*/ 93 w 117"/>
                <a:gd name="T47" fmla="*/ 13 h 97"/>
                <a:gd name="T48" fmla="*/ 93 w 117"/>
                <a:gd name="T49" fmla="*/ 13 h 97"/>
                <a:gd name="T50" fmla="*/ 45 w 117"/>
                <a:gd name="T51" fmla="*/ 1 h 97"/>
                <a:gd name="T52" fmla="*/ 33 w 117"/>
                <a:gd name="T5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7">
                  <a:moveTo>
                    <a:pt x="65" y="81"/>
                  </a:moveTo>
                  <a:cubicBezTo>
                    <a:pt x="59" y="81"/>
                    <a:pt x="54" y="80"/>
                    <a:pt x="49" y="79"/>
                  </a:cubicBezTo>
                  <a:cubicBezTo>
                    <a:pt x="46" y="78"/>
                    <a:pt x="43" y="78"/>
                    <a:pt x="40" y="77"/>
                  </a:cubicBezTo>
                  <a:cubicBezTo>
                    <a:pt x="26" y="71"/>
                    <a:pt x="20" y="57"/>
                    <a:pt x="25" y="39"/>
                  </a:cubicBezTo>
                  <a:cubicBezTo>
                    <a:pt x="27" y="31"/>
                    <a:pt x="31" y="26"/>
                    <a:pt x="36" y="23"/>
                  </a:cubicBezTo>
                  <a:cubicBezTo>
                    <a:pt x="39" y="21"/>
                    <a:pt x="43" y="21"/>
                    <a:pt x="47" y="21"/>
                  </a:cubicBezTo>
                  <a:cubicBezTo>
                    <a:pt x="52" y="21"/>
                    <a:pt x="59" y="22"/>
                    <a:pt x="65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1" y="26"/>
                    <a:pt x="74" y="27"/>
                    <a:pt x="77" y="29"/>
                  </a:cubicBezTo>
                  <a:cubicBezTo>
                    <a:pt x="86" y="32"/>
                    <a:pt x="98" y="40"/>
                    <a:pt x="94" y="6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87" y="77"/>
                    <a:pt x="76" y="81"/>
                    <a:pt x="65" y="81"/>
                  </a:cubicBezTo>
                  <a:moveTo>
                    <a:pt x="33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13" y="7"/>
                    <a:pt x="9" y="16"/>
                    <a:pt x="7" y="28"/>
                  </a:cubicBezTo>
                  <a:cubicBezTo>
                    <a:pt x="0" y="75"/>
                    <a:pt x="17" y="87"/>
                    <a:pt x="29" y="92"/>
                  </a:cubicBezTo>
                  <a:cubicBezTo>
                    <a:pt x="37" y="95"/>
                    <a:pt x="47" y="97"/>
                    <a:pt x="59" y="97"/>
                  </a:cubicBezTo>
                  <a:cubicBezTo>
                    <a:pt x="64" y="97"/>
                    <a:pt x="69" y="97"/>
                    <a:pt x="74" y="96"/>
                  </a:cubicBezTo>
                  <a:cubicBezTo>
                    <a:pt x="97" y="94"/>
                    <a:pt x="100" y="80"/>
                    <a:pt x="104" y="63"/>
                  </a:cubicBezTo>
                  <a:cubicBezTo>
                    <a:pt x="106" y="54"/>
                    <a:pt x="108" y="46"/>
                    <a:pt x="112" y="38"/>
                  </a:cubicBezTo>
                  <a:cubicBezTo>
                    <a:pt x="116" y="33"/>
                    <a:pt x="117" y="28"/>
                    <a:pt x="116" y="25"/>
                  </a:cubicBezTo>
                  <a:cubicBezTo>
                    <a:pt x="115" y="22"/>
                    <a:pt x="111" y="19"/>
                    <a:pt x="106" y="17"/>
                  </a:cubicBezTo>
                  <a:cubicBezTo>
                    <a:pt x="102" y="16"/>
                    <a:pt x="98" y="14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7" y="9"/>
                    <a:pt x="61" y="5"/>
                    <a:pt x="45" y="1"/>
                  </a:cubicBezTo>
                  <a:cubicBezTo>
                    <a:pt x="41" y="0"/>
                    <a:pt x="36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7"/>
            <p:cNvSpPr>
              <a:spLocks noEditPoints="1"/>
            </p:cNvSpPr>
            <p:nvPr/>
          </p:nvSpPr>
          <p:spPr bwMode="auto">
            <a:xfrm>
              <a:off x="8880476" y="900112"/>
              <a:ext cx="192088" cy="142875"/>
            </a:xfrm>
            <a:custGeom>
              <a:avLst/>
              <a:gdLst>
                <a:gd name="T0" fmla="*/ 212 w 270"/>
                <a:gd name="T1" fmla="*/ 147 h 200"/>
                <a:gd name="T2" fmla="*/ 182 w 270"/>
                <a:gd name="T3" fmla="*/ 116 h 200"/>
                <a:gd name="T4" fmla="*/ 216 w 270"/>
                <a:gd name="T5" fmla="*/ 39 h 200"/>
                <a:gd name="T6" fmla="*/ 221 w 270"/>
                <a:gd name="T7" fmla="*/ 98 h 200"/>
                <a:gd name="T8" fmla="*/ 218 w 270"/>
                <a:gd name="T9" fmla="*/ 149 h 200"/>
                <a:gd name="T10" fmla="*/ 52 w 270"/>
                <a:gd name="T11" fmla="*/ 106 h 200"/>
                <a:gd name="T12" fmla="*/ 49 w 270"/>
                <a:gd name="T13" fmla="*/ 63 h 200"/>
                <a:gd name="T14" fmla="*/ 50 w 270"/>
                <a:gd name="T15" fmla="*/ 35 h 200"/>
                <a:gd name="T16" fmla="*/ 71 w 270"/>
                <a:gd name="T17" fmla="*/ 22 h 200"/>
                <a:gd name="T18" fmla="*/ 87 w 270"/>
                <a:gd name="T19" fmla="*/ 28 h 200"/>
                <a:gd name="T20" fmla="*/ 99 w 270"/>
                <a:gd name="T21" fmla="*/ 88 h 200"/>
                <a:gd name="T22" fmla="*/ 83 w 270"/>
                <a:gd name="T23" fmla="*/ 111 h 200"/>
                <a:gd name="T24" fmla="*/ 65 w 270"/>
                <a:gd name="T25" fmla="*/ 106 h 200"/>
                <a:gd name="T26" fmla="*/ 55 w 270"/>
                <a:gd name="T27" fmla="*/ 122 h 200"/>
                <a:gd name="T28" fmla="*/ 32 w 270"/>
                <a:gd name="T29" fmla="*/ 30 h 200"/>
                <a:gd name="T30" fmla="*/ 0 w 270"/>
                <a:gd name="T31" fmla="*/ 54 h 200"/>
                <a:gd name="T32" fmla="*/ 4 w 270"/>
                <a:gd name="T33" fmla="*/ 102 h 200"/>
                <a:gd name="T34" fmla="*/ 11 w 270"/>
                <a:gd name="T35" fmla="*/ 118 h 200"/>
                <a:gd name="T36" fmla="*/ 27 w 270"/>
                <a:gd name="T37" fmla="*/ 123 h 200"/>
                <a:gd name="T38" fmla="*/ 43 w 270"/>
                <a:gd name="T39" fmla="*/ 152 h 200"/>
                <a:gd name="T40" fmla="*/ 63 w 270"/>
                <a:gd name="T41" fmla="*/ 181 h 200"/>
                <a:gd name="T42" fmla="*/ 84 w 270"/>
                <a:gd name="T43" fmla="*/ 155 h 200"/>
                <a:gd name="T44" fmla="*/ 100 w 270"/>
                <a:gd name="T45" fmla="*/ 124 h 200"/>
                <a:gd name="T46" fmla="*/ 113 w 270"/>
                <a:gd name="T47" fmla="*/ 119 h 200"/>
                <a:gd name="T48" fmla="*/ 127 w 270"/>
                <a:gd name="T49" fmla="*/ 143 h 200"/>
                <a:gd name="T50" fmla="*/ 151 w 270"/>
                <a:gd name="T51" fmla="*/ 198 h 200"/>
                <a:gd name="T52" fmla="*/ 166 w 270"/>
                <a:gd name="T53" fmla="*/ 198 h 200"/>
                <a:gd name="T54" fmla="*/ 247 w 270"/>
                <a:gd name="T55" fmla="*/ 168 h 200"/>
                <a:gd name="T56" fmla="*/ 234 w 270"/>
                <a:gd name="T57" fmla="*/ 113 h 200"/>
                <a:gd name="T58" fmla="*/ 234 w 270"/>
                <a:gd name="T59" fmla="*/ 111 h 200"/>
                <a:gd name="T60" fmla="*/ 270 w 270"/>
                <a:gd name="T61" fmla="*/ 90 h 200"/>
                <a:gd name="T62" fmla="*/ 208 w 270"/>
                <a:gd name="T63" fmla="*/ 24 h 200"/>
                <a:gd name="T64" fmla="*/ 142 w 270"/>
                <a:gd name="T65" fmla="*/ 68 h 200"/>
                <a:gd name="T66" fmla="*/ 132 w 270"/>
                <a:gd name="T67" fmla="*/ 58 h 200"/>
                <a:gd name="T68" fmla="*/ 78 w 270"/>
                <a:gd name="T69" fmla="*/ 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0" h="200">
                  <a:moveTo>
                    <a:pt x="218" y="149"/>
                  </a:moveTo>
                  <a:cubicBezTo>
                    <a:pt x="216" y="149"/>
                    <a:pt x="214" y="148"/>
                    <a:pt x="212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196" y="141"/>
                    <a:pt x="185" y="130"/>
                    <a:pt x="182" y="116"/>
                  </a:cubicBezTo>
                  <a:cubicBezTo>
                    <a:pt x="177" y="97"/>
                    <a:pt x="188" y="72"/>
                    <a:pt x="212" y="44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5" y="63"/>
                    <a:pt x="228" y="81"/>
                    <a:pt x="221" y="98"/>
                  </a:cubicBezTo>
                  <a:cubicBezTo>
                    <a:pt x="213" y="116"/>
                    <a:pt x="209" y="128"/>
                    <a:pt x="223" y="140"/>
                  </a:cubicBezTo>
                  <a:cubicBezTo>
                    <a:pt x="218" y="149"/>
                    <a:pt x="218" y="149"/>
                    <a:pt x="218" y="149"/>
                  </a:cubicBezTo>
                  <a:moveTo>
                    <a:pt x="55" y="122"/>
                  </a:moveTo>
                  <a:cubicBezTo>
                    <a:pt x="52" y="106"/>
                    <a:pt x="52" y="106"/>
                    <a:pt x="52" y="106"/>
                  </a:cubicBezTo>
                  <a:cubicBezTo>
                    <a:pt x="50" y="97"/>
                    <a:pt x="53" y="90"/>
                    <a:pt x="55" y="84"/>
                  </a:cubicBezTo>
                  <a:cubicBezTo>
                    <a:pt x="59" y="74"/>
                    <a:pt x="61" y="69"/>
                    <a:pt x="49" y="63"/>
                  </a:cubicBezTo>
                  <a:cubicBezTo>
                    <a:pt x="44" y="60"/>
                    <a:pt x="41" y="56"/>
                    <a:pt x="40" y="52"/>
                  </a:cubicBezTo>
                  <a:cubicBezTo>
                    <a:pt x="39" y="45"/>
                    <a:pt x="45" y="39"/>
                    <a:pt x="50" y="35"/>
                  </a:cubicBezTo>
                  <a:cubicBezTo>
                    <a:pt x="51" y="34"/>
                    <a:pt x="53" y="32"/>
                    <a:pt x="54" y="31"/>
                  </a:cubicBezTo>
                  <a:cubicBezTo>
                    <a:pt x="59" y="25"/>
                    <a:pt x="65" y="22"/>
                    <a:pt x="71" y="22"/>
                  </a:cubicBezTo>
                  <a:cubicBezTo>
                    <a:pt x="74" y="22"/>
                    <a:pt x="77" y="22"/>
                    <a:pt x="80" y="24"/>
                  </a:cubicBezTo>
                  <a:cubicBezTo>
                    <a:pt x="82" y="25"/>
                    <a:pt x="84" y="26"/>
                    <a:pt x="87" y="28"/>
                  </a:cubicBezTo>
                  <a:cubicBezTo>
                    <a:pt x="109" y="42"/>
                    <a:pt x="105" y="59"/>
                    <a:pt x="102" y="74"/>
                  </a:cubicBezTo>
                  <a:cubicBezTo>
                    <a:pt x="101" y="79"/>
                    <a:pt x="99" y="84"/>
                    <a:pt x="99" y="88"/>
                  </a:cubicBezTo>
                  <a:cubicBezTo>
                    <a:pt x="99" y="99"/>
                    <a:pt x="96" y="105"/>
                    <a:pt x="91" y="108"/>
                  </a:cubicBezTo>
                  <a:cubicBezTo>
                    <a:pt x="89" y="110"/>
                    <a:pt x="86" y="111"/>
                    <a:pt x="83" y="111"/>
                  </a:cubicBezTo>
                  <a:cubicBezTo>
                    <a:pt x="79" y="111"/>
                    <a:pt x="75" y="109"/>
                    <a:pt x="72" y="108"/>
                  </a:cubicBezTo>
                  <a:cubicBezTo>
                    <a:pt x="68" y="107"/>
                    <a:pt x="66" y="106"/>
                    <a:pt x="65" y="106"/>
                  </a:cubicBezTo>
                  <a:cubicBezTo>
                    <a:pt x="63" y="106"/>
                    <a:pt x="63" y="107"/>
                    <a:pt x="62" y="108"/>
                  </a:cubicBezTo>
                  <a:cubicBezTo>
                    <a:pt x="55" y="122"/>
                    <a:pt x="55" y="122"/>
                    <a:pt x="55" y="122"/>
                  </a:cubicBezTo>
                  <a:moveTo>
                    <a:pt x="74" y="0"/>
                  </a:moveTo>
                  <a:cubicBezTo>
                    <a:pt x="65" y="0"/>
                    <a:pt x="55" y="9"/>
                    <a:pt x="32" y="30"/>
                  </a:cubicBezTo>
                  <a:cubicBezTo>
                    <a:pt x="28" y="33"/>
                    <a:pt x="23" y="36"/>
                    <a:pt x="18" y="39"/>
                  </a:cubicBezTo>
                  <a:cubicBezTo>
                    <a:pt x="10" y="44"/>
                    <a:pt x="1" y="50"/>
                    <a:pt x="0" y="54"/>
                  </a:cubicBezTo>
                  <a:cubicBezTo>
                    <a:pt x="0" y="56"/>
                    <a:pt x="1" y="58"/>
                    <a:pt x="3" y="60"/>
                  </a:cubicBezTo>
                  <a:cubicBezTo>
                    <a:pt x="22" y="80"/>
                    <a:pt x="11" y="94"/>
                    <a:pt x="4" y="102"/>
                  </a:cubicBezTo>
                  <a:cubicBezTo>
                    <a:pt x="3" y="104"/>
                    <a:pt x="0" y="107"/>
                    <a:pt x="0" y="109"/>
                  </a:cubicBezTo>
                  <a:cubicBezTo>
                    <a:pt x="2" y="113"/>
                    <a:pt x="6" y="115"/>
                    <a:pt x="11" y="118"/>
                  </a:cubicBezTo>
                  <a:cubicBezTo>
                    <a:pt x="13" y="119"/>
                    <a:pt x="16" y="120"/>
                    <a:pt x="19" y="120"/>
                  </a:cubicBezTo>
                  <a:cubicBezTo>
                    <a:pt x="22" y="121"/>
                    <a:pt x="24" y="122"/>
                    <a:pt x="27" y="123"/>
                  </a:cubicBezTo>
                  <a:cubicBezTo>
                    <a:pt x="32" y="125"/>
                    <a:pt x="40" y="129"/>
                    <a:pt x="42" y="140"/>
                  </a:cubicBezTo>
                  <a:cubicBezTo>
                    <a:pt x="42" y="144"/>
                    <a:pt x="43" y="148"/>
                    <a:pt x="43" y="152"/>
                  </a:cubicBezTo>
                  <a:cubicBezTo>
                    <a:pt x="45" y="167"/>
                    <a:pt x="47" y="176"/>
                    <a:pt x="55" y="179"/>
                  </a:cubicBezTo>
                  <a:cubicBezTo>
                    <a:pt x="57" y="180"/>
                    <a:pt x="60" y="181"/>
                    <a:pt x="63" y="181"/>
                  </a:cubicBezTo>
                  <a:cubicBezTo>
                    <a:pt x="65" y="181"/>
                    <a:pt x="67" y="180"/>
                    <a:pt x="69" y="180"/>
                  </a:cubicBezTo>
                  <a:cubicBezTo>
                    <a:pt x="83" y="178"/>
                    <a:pt x="84" y="171"/>
                    <a:pt x="84" y="155"/>
                  </a:cubicBezTo>
                  <a:cubicBezTo>
                    <a:pt x="84" y="147"/>
                    <a:pt x="85" y="136"/>
                    <a:pt x="91" y="129"/>
                  </a:cubicBezTo>
                  <a:cubicBezTo>
                    <a:pt x="93" y="126"/>
                    <a:pt x="96" y="125"/>
                    <a:pt x="100" y="124"/>
                  </a:cubicBezTo>
                  <a:cubicBezTo>
                    <a:pt x="102" y="123"/>
                    <a:pt x="104" y="123"/>
                    <a:pt x="106" y="121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5" y="133"/>
                    <a:pt x="121" y="137"/>
                    <a:pt x="127" y="143"/>
                  </a:cubicBezTo>
                  <a:cubicBezTo>
                    <a:pt x="138" y="152"/>
                    <a:pt x="152" y="163"/>
                    <a:pt x="144" y="189"/>
                  </a:cubicBezTo>
                  <a:cubicBezTo>
                    <a:pt x="143" y="194"/>
                    <a:pt x="149" y="197"/>
                    <a:pt x="151" y="198"/>
                  </a:cubicBezTo>
                  <a:cubicBezTo>
                    <a:pt x="155" y="200"/>
                    <a:pt x="157" y="200"/>
                    <a:pt x="160" y="200"/>
                  </a:cubicBezTo>
                  <a:cubicBezTo>
                    <a:pt x="163" y="200"/>
                    <a:pt x="165" y="199"/>
                    <a:pt x="166" y="198"/>
                  </a:cubicBezTo>
                  <a:cubicBezTo>
                    <a:pt x="181" y="169"/>
                    <a:pt x="206" y="169"/>
                    <a:pt x="227" y="169"/>
                  </a:cubicBezTo>
                  <a:cubicBezTo>
                    <a:pt x="234" y="169"/>
                    <a:pt x="241" y="169"/>
                    <a:pt x="247" y="168"/>
                  </a:cubicBezTo>
                  <a:cubicBezTo>
                    <a:pt x="248" y="159"/>
                    <a:pt x="244" y="151"/>
                    <a:pt x="240" y="143"/>
                  </a:cubicBezTo>
                  <a:cubicBezTo>
                    <a:pt x="235" y="134"/>
                    <a:pt x="231" y="124"/>
                    <a:pt x="234" y="113"/>
                  </a:cubicBezTo>
                  <a:cubicBezTo>
                    <a:pt x="234" y="112"/>
                    <a:pt x="234" y="112"/>
                    <a:pt x="234" y="112"/>
                  </a:cubicBezTo>
                  <a:cubicBezTo>
                    <a:pt x="234" y="111"/>
                    <a:pt x="234" y="111"/>
                    <a:pt x="234" y="111"/>
                  </a:cubicBezTo>
                  <a:cubicBezTo>
                    <a:pt x="240" y="102"/>
                    <a:pt x="249" y="101"/>
                    <a:pt x="256" y="100"/>
                  </a:cubicBezTo>
                  <a:cubicBezTo>
                    <a:pt x="264" y="98"/>
                    <a:pt x="269" y="97"/>
                    <a:pt x="270" y="9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18" y="14"/>
                    <a:pt x="213" y="19"/>
                    <a:pt x="208" y="24"/>
                  </a:cubicBezTo>
                  <a:cubicBezTo>
                    <a:pt x="191" y="42"/>
                    <a:pt x="173" y="60"/>
                    <a:pt x="145" y="67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7" y="63"/>
                    <a:pt x="134" y="60"/>
                    <a:pt x="132" y="58"/>
                  </a:cubicBezTo>
                  <a:cubicBezTo>
                    <a:pt x="126" y="51"/>
                    <a:pt x="119" y="45"/>
                    <a:pt x="113" y="37"/>
                  </a:cubicBezTo>
                  <a:cubicBezTo>
                    <a:pt x="96" y="17"/>
                    <a:pt x="86" y="4"/>
                    <a:pt x="78" y="1"/>
                  </a:cubicBezTo>
                  <a:cubicBezTo>
                    <a:pt x="77" y="1"/>
                    <a:pt x="75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8"/>
            <p:cNvSpPr>
              <a:spLocks noEditPoints="1"/>
            </p:cNvSpPr>
            <p:nvPr/>
          </p:nvSpPr>
          <p:spPr bwMode="auto">
            <a:xfrm>
              <a:off x="6618288" y="2374900"/>
              <a:ext cx="673100" cy="619125"/>
            </a:xfrm>
            <a:custGeom>
              <a:avLst/>
              <a:gdLst>
                <a:gd name="T0" fmla="*/ 605 w 945"/>
                <a:gd name="T1" fmla="*/ 560 h 870"/>
                <a:gd name="T2" fmla="*/ 790 w 945"/>
                <a:gd name="T3" fmla="*/ 339 h 870"/>
                <a:gd name="T4" fmla="*/ 850 w 945"/>
                <a:gd name="T5" fmla="*/ 429 h 870"/>
                <a:gd name="T6" fmla="*/ 806 w 945"/>
                <a:gd name="T7" fmla="*/ 434 h 870"/>
                <a:gd name="T8" fmla="*/ 763 w 945"/>
                <a:gd name="T9" fmla="*/ 444 h 870"/>
                <a:gd name="T10" fmla="*/ 903 w 945"/>
                <a:gd name="T11" fmla="*/ 589 h 870"/>
                <a:gd name="T12" fmla="*/ 809 w 945"/>
                <a:gd name="T13" fmla="*/ 671 h 870"/>
                <a:gd name="T14" fmla="*/ 593 w 945"/>
                <a:gd name="T15" fmla="*/ 740 h 870"/>
                <a:gd name="T16" fmla="*/ 451 w 945"/>
                <a:gd name="T17" fmla="*/ 303 h 870"/>
                <a:gd name="T18" fmla="*/ 515 w 945"/>
                <a:gd name="T19" fmla="*/ 57 h 870"/>
                <a:gd name="T20" fmla="*/ 756 w 945"/>
                <a:gd name="T21" fmla="*/ 293 h 870"/>
                <a:gd name="T22" fmla="*/ 748 w 945"/>
                <a:gd name="T23" fmla="*/ 308 h 870"/>
                <a:gd name="T24" fmla="*/ 578 w 945"/>
                <a:gd name="T25" fmla="*/ 528 h 870"/>
                <a:gd name="T26" fmla="*/ 552 w 945"/>
                <a:gd name="T27" fmla="*/ 758 h 870"/>
                <a:gd name="T28" fmla="*/ 242 w 945"/>
                <a:gd name="T29" fmla="*/ 821 h 870"/>
                <a:gd name="T30" fmla="*/ 202 w 945"/>
                <a:gd name="T31" fmla="*/ 792 h 870"/>
                <a:gd name="T32" fmla="*/ 378 w 945"/>
                <a:gd name="T33" fmla="*/ 565 h 870"/>
                <a:gd name="T34" fmla="*/ 372 w 945"/>
                <a:gd name="T35" fmla="*/ 438 h 870"/>
                <a:gd name="T36" fmla="*/ 353 w 945"/>
                <a:gd name="T37" fmla="*/ 439 h 870"/>
                <a:gd name="T38" fmla="*/ 187 w 945"/>
                <a:gd name="T39" fmla="*/ 420 h 870"/>
                <a:gd name="T40" fmla="*/ 55 w 945"/>
                <a:gd name="T41" fmla="*/ 452 h 870"/>
                <a:gd name="T42" fmla="*/ 184 w 945"/>
                <a:gd name="T43" fmla="*/ 104 h 870"/>
                <a:gd name="T44" fmla="*/ 231 w 945"/>
                <a:gd name="T45" fmla="*/ 183 h 870"/>
                <a:gd name="T46" fmla="*/ 402 w 945"/>
                <a:gd name="T47" fmla="*/ 318 h 870"/>
                <a:gd name="T48" fmla="*/ 485 w 945"/>
                <a:gd name="T49" fmla="*/ 0 h 870"/>
                <a:gd name="T50" fmla="*/ 483 w 945"/>
                <a:gd name="T51" fmla="*/ 137 h 870"/>
                <a:gd name="T52" fmla="*/ 384 w 945"/>
                <a:gd name="T53" fmla="*/ 279 h 870"/>
                <a:gd name="T54" fmla="*/ 299 w 945"/>
                <a:gd name="T55" fmla="*/ 229 h 870"/>
                <a:gd name="T56" fmla="*/ 226 w 945"/>
                <a:gd name="T57" fmla="*/ 56 h 870"/>
                <a:gd name="T58" fmla="*/ 193 w 945"/>
                <a:gd name="T59" fmla="*/ 21 h 870"/>
                <a:gd name="T60" fmla="*/ 17 w 945"/>
                <a:gd name="T61" fmla="*/ 382 h 870"/>
                <a:gd name="T62" fmla="*/ 36 w 945"/>
                <a:gd name="T63" fmla="*/ 499 h 870"/>
                <a:gd name="T64" fmla="*/ 170 w 945"/>
                <a:gd name="T65" fmla="*/ 454 h 870"/>
                <a:gd name="T66" fmla="*/ 290 w 945"/>
                <a:gd name="T67" fmla="*/ 464 h 870"/>
                <a:gd name="T68" fmla="*/ 226 w 945"/>
                <a:gd name="T69" fmla="*/ 718 h 870"/>
                <a:gd name="T70" fmla="*/ 127 w 945"/>
                <a:gd name="T71" fmla="*/ 792 h 870"/>
                <a:gd name="T72" fmla="*/ 216 w 945"/>
                <a:gd name="T73" fmla="*/ 852 h 870"/>
                <a:gd name="T74" fmla="*/ 354 w 945"/>
                <a:gd name="T75" fmla="*/ 869 h 870"/>
                <a:gd name="T76" fmla="*/ 639 w 945"/>
                <a:gd name="T77" fmla="*/ 768 h 870"/>
                <a:gd name="T78" fmla="*/ 810 w 945"/>
                <a:gd name="T79" fmla="*/ 715 h 870"/>
                <a:gd name="T80" fmla="*/ 894 w 945"/>
                <a:gd name="T81" fmla="*/ 718 h 870"/>
                <a:gd name="T82" fmla="*/ 898 w 945"/>
                <a:gd name="T83" fmla="*/ 691 h 870"/>
                <a:gd name="T84" fmla="*/ 943 w 945"/>
                <a:gd name="T85" fmla="*/ 623 h 870"/>
                <a:gd name="T86" fmla="*/ 775 w 945"/>
                <a:gd name="T87" fmla="*/ 257 h 870"/>
                <a:gd name="T88" fmla="*/ 581 w 945"/>
                <a:gd name="T89" fmla="*/ 45 h 870"/>
                <a:gd name="T90" fmla="*/ 494 w 945"/>
                <a:gd name="T91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5" h="870">
                  <a:moveTo>
                    <a:pt x="593" y="740"/>
                  </a:moveTo>
                  <a:cubicBezTo>
                    <a:pt x="592" y="735"/>
                    <a:pt x="592" y="735"/>
                    <a:pt x="592" y="735"/>
                  </a:cubicBezTo>
                  <a:cubicBezTo>
                    <a:pt x="573" y="676"/>
                    <a:pt x="577" y="616"/>
                    <a:pt x="605" y="560"/>
                  </a:cubicBezTo>
                  <a:cubicBezTo>
                    <a:pt x="630" y="510"/>
                    <a:pt x="662" y="461"/>
                    <a:pt x="693" y="414"/>
                  </a:cubicBezTo>
                  <a:cubicBezTo>
                    <a:pt x="694" y="412"/>
                    <a:pt x="694" y="412"/>
                    <a:pt x="694" y="412"/>
                  </a:cubicBezTo>
                  <a:cubicBezTo>
                    <a:pt x="718" y="375"/>
                    <a:pt x="749" y="352"/>
                    <a:pt x="790" y="339"/>
                  </a:cubicBezTo>
                  <a:cubicBezTo>
                    <a:pt x="793" y="338"/>
                    <a:pt x="793" y="338"/>
                    <a:pt x="793" y="338"/>
                  </a:cubicBezTo>
                  <a:cubicBezTo>
                    <a:pt x="853" y="426"/>
                    <a:pt x="853" y="426"/>
                    <a:pt x="853" y="426"/>
                  </a:cubicBezTo>
                  <a:cubicBezTo>
                    <a:pt x="850" y="429"/>
                    <a:pt x="850" y="429"/>
                    <a:pt x="850" y="429"/>
                  </a:cubicBezTo>
                  <a:cubicBezTo>
                    <a:pt x="845" y="434"/>
                    <a:pt x="838" y="437"/>
                    <a:pt x="831" y="437"/>
                  </a:cubicBezTo>
                  <a:cubicBezTo>
                    <a:pt x="830" y="438"/>
                    <a:pt x="829" y="438"/>
                    <a:pt x="828" y="438"/>
                  </a:cubicBezTo>
                  <a:cubicBezTo>
                    <a:pt x="821" y="438"/>
                    <a:pt x="813" y="436"/>
                    <a:pt x="806" y="434"/>
                  </a:cubicBezTo>
                  <a:cubicBezTo>
                    <a:pt x="798" y="432"/>
                    <a:pt x="791" y="430"/>
                    <a:pt x="785" y="430"/>
                  </a:cubicBezTo>
                  <a:cubicBezTo>
                    <a:pt x="784" y="430"/>
                    <a:pt x="783" y="430"/>
                    <a:pt x="783" y="430"/>
                  </a:cubicBezTo>
                  <a:cubicBezTo>
                    <a:pt x="777" y="430"/>
                    <a:pt x="769" y="432"/>
                    <a:pt x="763" y="444"/>
                  </a:cubicBezTo>
                  <a:cubicBezTo>
                    <a:pt x="871" y="473"/>
                    <a:pt x="871" y="473"/>
                    <a:pt x="871" y="473"/>
                  </a:cubicBezTo>
                  <a:cubicBezTo>
                    <a:pt x="872" y="475"/>
                    <a:pt x="872" y="475"/>
                    <a:pt x="872" y="475"/>
                  </a:cubicBezTo>
                  <a:cubicBezTo>
                    <a:pt x="889" y="507"/>
                    <a:pt x="906" y="546"/>
                    <a:pt x="903" y="589"/>
                  </a:cubicBezTo>
                  <a:cubicBezTo>
                    <a:pt x="902" y="600"/>
                    <a:pt x="900" y="616"/>
                    <a:pt x="891" y="623"/>
                  </a:cubicBezTo>
                  <a:cubicBezTo>
                    <a:pt x="887" y="626"/>
                    <a:pt x="887" y="626"/>
                    <a:pt x="887" y="626"/>
                  </a:cubicBezTo>
                  <a:cubicBezTo>
                    <a:pt x="862" y="643"/>
                    <a:pt x="837" y="661"/>
                    <a:pt x="809" y="671"/>
                  </a:cubicBezTo>
                  <a:cubicBezTo>
                    <a:pt x="761" y="688"/>
                    <a:pt x="712" y="703"/>
                    <a:pt x="661" y="719"/>
                  </a:cubicBezTo>
                  <a:cubicBezTo>
                    <a:pt x="640" y="725"/>
                    <a:pt x="619" y="732"/>
                    <a:pt x="598" y="738"/>
                  </a:cubicBezTo>
                  <a:cubicBezTo>
                    <a:pt x="593" y="740"/>
                    <a:pt x="593" y="740"/>
                    <a:pt x="593" y="740"/>
                  </a:cubicBezTo>
                  <a:moveTo>
                    <a:pt x="411" y="318"/>
                  </a:moveTo>
                  <a:cubicBezTo>
                    <a:pt x="412" y="318"/>
                    <a:pt x="414" y="318"/>
                    <a:pt x="415" y="318"/>
                  </a:cubicBezTo>
                  <a:cubicBezTo>
                    <a:pt x="428" y="317"/>
                    <a:pt x="439" y="313"/>
                    <a:pt x="451" y="303"/>
                  </a:cubicBezTo>
                  <a:cubicBezTo>
                    <a:pt x="498" y="266"/>
                    <a:pt x="519" y="215"/>
                    <a:pt x="519" y="142"/>
                  </a:cubicBezTo>
                  <a:cubicBezTo>
                    <a:pt x="519" y="123"/>
                    <a:pt x="518" y="105"/>
                    <a:pt x="516" y="85"/>
                  </a:cubicBezTo>
                  <a:cubicBezTo>
                    <a:pt x="516" y="76"/>
                    <a:pt x="515" y="67"/>
                    <a:pt x="515" y="57"/>
                  </a:cubicBezTo>
                  <a:cubicBezTo>
                    <a:pt x="514" y="48"/>
                    <a:pt x="514" y="48"/>
                    <a:pt x="514" y="48"/>
                  </a:cubicBezTo>
                  <a:cubicBezTo>
                    <a:pt x="522" y="52"/>
                    <a:pt x="522" y="52"/>
                    <a:pt x="522" y="52"/>
                  </a:cubicBezTo>
                  <a:cubicBezTo>
                    <a:pt x="560" y="73"/>
                    <a:pt x="722" y="239"/>
                    <a:pt x="756" y="293"/>
                  </a:cubicBezTo>
                  <a:cubicBezTo>
                    <a:pt x="758" y="296"/>
                    <a:pt x="758" y="296"/>
                    <a:pt x="758" y="296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3" y="302"/>
                    <a:pt x="750" y="305"/>
                    <a:pt x="748" y="308"/>
                  </a:cubicBezTo>
                  <a:cubicBezTo>
                    <a:pt x="742" y="315"/>
                    <a:pt x="736" y="323"/>
                    <a:pt x="728" y="329"/>
                  </a:cubicBezTo>
                  <a:cubicBezTo>
                    <a:pt x="667" y="373"/>
                    <a:pt x="631" y="436"/>
                    <a:pt x="596" y="497"/>
                  </a:cubicBezTo>
                  <a:cubicBezTo>
                    <a:pt x="590" y="507"/>
                    <a:pt x="584" y="518"/>
                    <a:pt x="578" y="528"/>
                  </a:cubicBezTo>
                  <a:cubicBezTo>
                    <a:pt x="541" y="590"/>
                    <a:pt x="546" y="657"/>
                    <a:pt x="552" y="729"/>
                  </a:cubicBezTo>
                  <a:cubicBezTo>
                    <a:pt x="552" y="737"/>
                    <a:pt x="554" y="757"/>
                    <a:pt x="554" y="757"/>
                  </a:cubicBezTo>
                  <a:cubicBezTo>
                    <a:pt x="552" y="758"/>
                    <a:pt x="552" y="758"/>
                    <a:pt x="552" y="758"/>
                  </a:cubicBezTo>
                  <a:cubicBezTo>
                    <a:pt x="502" y="801"/>
                    <a:pt x="428" y="830"/>
                    <a:pt x="354" y="835"/>
                  </a:cubicBezTo>
                  <a:cubicBezTo>
                    <a:pt x="346" y="836"/>
                    <a:pt x="338" y="836"/>
                    <a:pt x="331" y="836"/>
                  </a:cubicBezTo>
                  <a:cubicBezTo>
                    <a:pt x="298" y="836"/>
                    <a:pt x="268" y="831"/>
                    <a:pt x="242" y="821"/>
                  </a:cubicBezTo>
                  <a:cubicBezTo>
                    <a:pt x="227" y="815"/>
                    <a:pt x="214" y="808"/>
                    <a:pt x="203" y="799"/>
                  </a:cubicBezTo>
                  <a:cubicBezTo>
                    <a:pt x="198" y="796"/>
                    <a:pt x="198" y="796"/>
                    <a:pt x="198" y="796"/>
                  </a:cubicBezTo>
                  <a:cubicBezTo>
                    <a:pt x="202" y="792"/>
                    <a:pt x="202" y="792"/>
                    <a:pt x="202" y="792"/>
                  </a:cubicBezTo>
                  <a:cubicBezTo>
                    <a:pt x="206" y="788"/>
                    <a:pt x="209" y="783"/>
                    <a:pt x="213" y="779"/>
                  </a:cubicBezTo>
                  <a:cubicBezTo>
                    <a:pt x="220" y="769"/>
                    <a:pt x="228" y="760"/>
                    <a:pt x="238" y="752"/>
                  </a:cubicBezTo>
                  <a:cubicBezTo>
                    <a:pt x="306" y="699"/>
                    <a:pt x="352" y="638"/>
                    <a:pt x="378" y="565"/>
                  </a:cubicBezTo>
                  <a:cubicBezTo>
                    <a:pt x="388" y="540"/>
                    <a:pt x="396" y="512"/>
                    <a:pt x="403" y="482"/>
                  </a:cubicBezTo>
                  <a:cubicBezTo>
                    <a:pt x="407" y="466"/>
                    <a:pt x="396" y="446"/>
                    <a:pt x="381" y="440"/>
                  </a:cubicBezTo>
                  <a:cubicBezTo>
                    <a:pt x="378" y="438"/>
                    <a:pt x="375" y="438"/>
                    <a:pt x="372" y="438"/>
                  </a:cubicBezTo>
                  <a:cubicBezTo>
                    <a:pt x="371" y="438"/>
                    <a:pt x="370" y="438"/>
                    <a:pt x="370" y="438"/>
                  </a:cubicBezTo>
                  <a:cubicBezTo>
                    <a:pt x="367" y="438"/>
                    <a:pt x="367" y="438"/>
                    <a:pt x="367" y="438"/>
                  </a:cubicBezTo>
                  <a:cubicBezTo>
                    <a:pt x="363" y="438"/>
                    <a:pt x="358" y="439"/>
                    <a:pt x="353" y="439"/>
                  </a:cubicBezTo>
                  <a:cubicBezTo>
                    <a:pt x="327" y="439"/>
                    <a:pt x="301" y="434"/>
                    <a:pt x="276" y="429"/>
                  </a:cubicBezTo>
                  <a:cubicBezTo>
                    <a:pt x="251" y="424"/>
                    <a:pt x="226" y="419"/>
                    <a:pt x="200" y="419"/>
                  </a:cubicBezTo>
                  <a:cubicBezTo>
                    <a:pt x="196" y="419"/>
                    <a:pt x="191" y="420"/>
                    <a:pt x="187" y="420"/>
                  </a:cubicBezTo>
                  <a:cubicBezTo>
                    <a:pt x="183" y="420"/>
                    <a:pt x="178" y="421"/>
                    <a:pt x="174" y="421"/>
                  </a:cubicBezTo>
                  <a:cubicBezTo>
                    <a:pt x="165" y="423"/>
                    <a:pt x="157" y="423"/>
                    <a:pt x="148" y="424"/>
                  </a:cubicBezTo>
                  <a:cubicBezTo>
                    <a:pt x="117" y="427"/>
                    <a:pt x="85" y="430"/>
                    <a:pt x="55" y="452"/>
                  </a:cubicBezTo>
                  <a:cubicBezTo>
                    <a:pt x="47" y="458"/>
                    <a:pt x="47" y="458"/>
                    <a:pt x="47" y="458"/>
                  </a:cubicBezTo>
                  <a:cubicBezTo>
                    <a:pt x="47" y="448"/>
                    <a:pt x="47" y="448"/>
                    <a:pt x="47" y="448"/>
                  </a:cubicBezTo>
                  <a:cubicBezTo>
                    <a:pt x="46" y="367"/>
                    <a:pt x="124" y="171"/>
                    <a:pt x="184" y="10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9" y="99"/>
                    <a:pt x="201" y="122"/>
                    <a:pt x="204" y="130"/>
                  </a:cubicBezTo>
                  <a:cubicBezTo>
                    <a:pt x="213" y="148"/>
                    <a:pt x="222" y="166"/>
                    <a:pt x="231" y="183"/>
                  </a:cubicBezTo>
                  <a:cubicBezTo>
                    <a:pt x="242" y="203"/>
                    <a:pt x="254" y="223"/>
                    <a:pt x="265" y="241"/>
                  </a:cubicBezTo>
                  <a:cubicBezTo>
                    <a:pt x="283" y="270"/>
                    <a:pt x="308" y="291"/>
                    <a:pt x="342" y="304"/>
                  </a:cubicBezTo>
                  <a:cubicBezTo>
                    <a:pt x="359" y="310"/>
                    <a:pt x="379" y="315"/>
                    <a:pt x="402" y="318"/>
                  </a:cubicBezTo>
                  <a:cubicBezTo>
                    <a:pt x="405" y="318"/>
                    <a:pt x="408" y="318"/>
                    <a:pt x="411" y="318"/>
                  </a:cubicBezTo>
                  <a:moveTo>
                    <a:pt x="494" y="0"/>
                  </a:moveTo>
                  <a:cubicBezTo>
                    <a:pt x="491" y="0"/>
                    <a:pt x="488" y="0"/>
                    <a:pt x="485" y="0"/>
                  </a:cubicBezTo>
                  <a:cubicBezTo>
                    <a:pt x="481" y="0"/>
                    <a:pt x="476" y="1"/>
                    <a:pt x="472" y="1"/>
                  </a:cubicBezTo>
                  <a:cubicBezTo>
                    <a:pt x="476" y="41"/>
                    <a:pt x="476" y="41"/>
                    <a:pt x="476" y="41"/>
                  </a:cubicBezTo>
                  <a:cubicBezTo>
                    <a:pt x="478" y="74"/>
                    <a:pt x="481" y="106"/>
                    <a:pt x="483" y="137"/>
                  </a:cubicBezTo>
                  <a:cubicBezTo>
                    <a:pt x="487" y="179"/>
                    <a:pt x="479" y="212"/>
                    <a:pt x="460" y="239"/>
                  </a:cubicBezTo>
                  <a:cubicBezTo>
                    <a:pt x="443" y="263"/>
                    <a:pt x="418" y="277"/>
                    <a:pt x="391" y="279"/>
                  </a:cubicBezTo>
                  <a:cubicBezTo>
                    <a:pt x="389" y="279"/>
                    <a:pt x="386" y="279"/>
                    <a:pt x="384" y="279"/>
                  </a:cubicBezTo>
                  <a:cubicBezTo>
                    <a:pt x="373" y="279"/>
                    <a:pt x="361" y="277"/>
                    <a:pt x="350" y="273"/>
                  </a:cubicBezTo>
                  <a:cubicBezTo>
                    <a:pt x="333" y="266"/>
                    <a:pt x="318" y="255"/>
                    <a:pt x="307" y="240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73" y="192"/>
                    <a:pt x="246" y="153"/>
                    <a:pt x="237" y="107"/>
                  </a:cubicBezTo>
                  <a:cubicBezTo>
                    <a:pt x="236" y="101"/>
                    <a:pt x="233" y="95"/>
                    <a:pt x="231" y="89"/>
                  </a:cubicBezTo>
                  <a:cubicBezTo>
                    <a:pt x="227" y="78"/>
                    <a:pt x="222" y="66"/>
                    <a:pt x="226" y="56"/>
                  </a:cubicBezTo>
                  <a:cubicBezTo>
                    <a:pt x="233" y="34"/>
                    <a:pt x="224" y="27"/>
                    <a:pt x="204" y="15"/>
                  </a:cubicBezTo>
                  <a:cubicBezTo>
                    <a:pt x="203" y="15"/>
                    <a:pt x="202" y="16"/>
                    <a:pt x="201" y="16"/>
                  </a:cubicBezTo>
                  <a:cubicBezTo>
                    <a:pt x="197" y="18"/>
                    <a:pt x="194" y="19"/>
                    <a:pt x="193" y="21"/>
                  </a:cubicBezTo>
                  <a:cubicBezTo>
                    <a:pt x="123" y="117"/>
                    <a:pt x="72" y="200"/>
                    <a:pt x="44" y="297"/>
                  </a:cubicBezTo>
                  <a:cubicBezTo>
                    <a:pt x="39" y="314"/>
                    <a:pt x="39" y="314"/>
                    <a:pt x="39" y="314"/>
                  </a:cubicBezTo>
                  <a:cubicBezTo>
                    <a:pt x="33" y="336"/>
                    <a:pt x="26" y="360"/>
                    <a:pt x="17" y="382"/>
                  </a:cubicBezTo>
                  <a:cubicBezTo>
                    <a:pt x="4" y="413"/>
                    <a:pt x="0" y="447"/>
                    <a:pt x="4" y="489"/>
                  </a:cubicBezTo>
                  <a:cubicBezTo>
                    <a:pt x="8" y="491"/>
                    <a:pt x="8" y="491"/>
                    <a:pt x="8" y="491"/>
                  </a:cubicBezTo>
                  <a:cubicBezTo>
                    <a:pt x="22" y="496"/>
                    <a:pt x="30" y="499"/>
                    <a:pt x="36" y="499"/>
                  </a:cubicBezTo>
                  <a:cubicBezTo>
                    <a:pt x="37" y="499"/>
                    <a:pt x="37" y="499"/>
                    <a:pt x="38" y="499"/>
                  </a:cubicBezTo>
                  <a:cubicBezTo>
                    <a:pt x="44" y="498"/>
                    <a:pt x="51" y="495"/>
                    <a:pt x="62" y="487"/>
                  </a:cubicBezTo>
                  <a:cubicBezTo>
                    <a:pt x="93" y="468"/>
                    <a:pt x="128" y="457"/>
                    <a:pt x="170" y="454"/>
                  </a:cubicBezTo>
                  <a:cubicBezTo>
                    <a:pt x="178" y="453"/>
                    <a:pt x="186" y="453"/>
                    <a:pt x="195" y="453"/>
                  </a:cubicBezTo>
                  <a:cubicBezTo>
                    <a:pt x="214" y="453"/>
                    <a:pt x="234" y="454"/>
                    <a:pt x="259" y="457"/>
                  </a:cubicBezTo>
                  <a:cubicBezTo>
                    <a:pt x="270" y="458"/>
                    <a:pt x="281" y="461"/>
                    <a:pt x="290" y="464"/>
                  </a:cubicBezTo>
                  <a:cubicBezTo>
                    <a:pt x="313" y="473"/>
                    <a:pt x="330" y="489"/>
                    <a:pt x="338" y="509"/>
                  </a:cubicBezTo>
                  <a:cubicBezTo>
                    <a:pt x="347" y="531"/>
                    <a:pt x="346" y="558"/>
                    <a:pt x="334" y="584"/>
                  </a:cubicBezTo>
                  <a:cubicBezTo>
                    <a:pt x="309" y="639"/>
                    <a:pt x="267" y="679"/>
                    <a:pt x="226" y="718"/>
                  </a:cubicBezTo>
                  <a:cubicBezTo>
                    <a:pt x="217" y="726"/>
                    <a:pt x="217" y="726"/>
                    <a:pt x="217" y="726"/>
                  </a:cubicBezTo>
                  <a:cubicBezTo>
                    <a:pt x="202" y="740"/>
                    <a:pt x="182" y="752"/>
                    <a:pt x="163" y="757"/>
                  </a:cubicBezTo>
                  <a:cubicBezTo>
                    <a:pt x="139" y="763"/>
                    <a:pt x="129" y="774"/>
                    <a:pt x="127" y="792"/>
                  </a:cubicBezTo>
                  <a:cubicBezTo>
                    <a:pt x="126" y="808"/>
                    <a:pt x="143" y="829"/>
                    <a:pt x="163" y="836"/>
                  </a:cubicBezTo>
                  <a:cubicBezTo>
                    <a:pt x="165" y="837"/>
                    <a:pt x="167" y="838"/>
                    <a:pt x="170" y="839"/>
                  </a:cubicBezTo>
                  <a:cubicBezTo>
                    <a:pt x="185" y="842"/>
                    <a:pt x="201" y="847"/>
                    <a:pt x="216" y="852"/>
                  </a:cubicBezTo>
                  <a:cubicBezTo>
                    <a:pt x="253" y="864"/>
                    <a:pt x="291" y="870"/>
                    <a:pt x="329" y="870"/>
                  </a:cubicBezTo>
                  <a:cubicBezTo>
                    <a:pt x="338" y="870"/>
                    <a:pt x="346" y="870"/>
                    <a:pt x="354" y="869"/>
                  </a:cubicBezTo>
                  <a:cubicBezTo>
                    <a:pt x="354" y="869"/>
                    <a:pt x="354" y="869"/>
                    <a:pt x="354" y="869"/>
                  </a:cubicBezTo>
                  <a:cubicBezTo>
                    <a:pt x="397" y="866"/>
                    <a:pt x="441" y="855"/>
                    <a:pt x="485" y="837"/>
                  </a:cubicBezTo>
                  <a:cubicBezTo>
                    <a:pt x="509" y="828"/>
                    <a:pt x="532" y="817"/>
                    <a:pt x="555" y="806"/>
                  </a:cubicBezTo>
                  <a:cubicBezTo>
                    <a:pt x="582" y="792"/>
                    <a:pt x="610" y="779"/>
                    <a:pt x="639" y="768"/>
                  </a:cubicBezTo>
                  <a:cubicBezTo>
                    <a:pt x="653" y="763"/>
                    <a:pt x="668" y="757"/>
                    <a:pt x="682" y="750"/>
                  </a:cubicBezTo>
                  <a:cubicBezTo>
                    <a:pt x="718" y="735"/>
                    <a:pt x="755" y="718"/>
                    <a:pt x="797" y="715"/>
                  </a:cubicBezTo>
                  <a:cubicBezTo>
                    <a:pt x="802" y="715"/>
                    <a:pt x="806" y="715"/>
                    <a:pt x="810" y="715"/>
                  </a:cubicBezTo>
                  <a:cubicBezTo>
                    <a:pt x="811" y="715"/>
                    <a:pt x="812" y="715"/>
                    <a:pt x="813" y="715"/>
                  </a:cubicBezTo>
                  <a:cubicBezTo>
                    <a:pt x="832" y="715"/>
                    <a:pt x="851" y="716"/>
                    <a:pt x="870" y="717"/>
                  </a:cubicBezTo>
                  <a:cubicBezTo>
                    <a:pt x="878" y="717"/>
                    <a:pt x="886" y="718"/>
                    <a:pt x="894" y="718"/>
                  </a:cubicBezTo>
                  <a:cubicBezTo>
                    <a:pt x="894" y="718"/>
                    <a:pt x="894" y="718"/>
                    <a:pt x="894" y="718"/>
                  </a:cubicBezTo>
                  <a:cubicBezTo>
                    <a:pt x="895" y="717"/>
                    <a:pt x="896" y="716"/>
                    <a:pt x="896" y="715"/>
                  </a:cubicBezTo>
                  <a:cubicBezTo>
                    <a:pt x="897" y="708"/>
                    <a:pt x="897" y="700"/>
                    <a:pt x="898" y="691"/>
                  </a:cubicBezTo>
                  <a:cubicBezTo>
                    <a:pt x="898" y="675"/>
                    <a:pt x="898" y="675"/>
                    <a:pt x="898" y="675"/>
                  </a:cubicBezTo>
                  <a:cubicBezTo>
                    <a:pt x="901" y="674"/>
                    <a:pt x="901" y="674"/>
                    <a:pt x="901" y="674"/>
                  </a:cubicBezTo>
                  <a:cubicBezTo>
                    <a:pt x="925" y="662"/>
                    <a:pt x="945" y="649"/>
                    <a:pt x="943" y="623"/>
                  </a:cubicBezTo>
                  <a:cubicBezTo>
                    <a:pt x="942" y="606"/>
                    <a:pt x="942" y="606"/>
                    <a:pt x="942" y="606"/>
                  </a:cubicBezTo>
                  <a:cubicBezTo>
                    <a:pt x="939" y="575"/>
                    <a:pt x="937" y="542"/>
                    <a:pt x="927" y="512"/>
                  </a:cubicBezTo>
                  <a:cubicBezTo>
                    <a:pt x="893" y="411"/>
                    <a:pt x="828" y="323"/>
                    <a:pt x="775" y="257"/>
                  </a:cubicBezTo>
                  <a:cubicBezTo>
                    <a:pt x="735" y="208"/>
                    <a:pt x="690" y="160"/>
                    <a:pt x="646" y="114"/>
                  </a:cubicBezTo>
                  <a:cubicBezTo>
                    <a:pt x="627" y="94"/>
                    <a:pt x="607" y="73"/>
                    <a:pt x="588" y="52"/>
                  </a:cubicBezTo>
                  <a:cubicBezTo>
                    <a:pt x="581" y="45"/>
                    <a:pt x="581" y="45"/>
                    <a:pt x="581" y="45"/>
                  </a:cubicBezTo>
                  <a:cubicBezTo>
                    <a:pt x="576" y="39"/>
                    <a:pt x="570" y="33"/>
                    <a:pt x="564" y="27"/>
                  </a:cubicBezTo>
                  <a:cubicBezTo>
                    <a:pt x="554" y="18"/>
                    <a:pt x="544" y="11"/>
                    <a:pt x="532" y="6"/>
                  </a:cubicBezTo>
                  <a:cubicBezTo>
                    <a:pt x="520" y="2"/>
                    <a:pt x="508" y="0"/>
                    <a:pt x="4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9"/>
            <p:cNvSpPr>
              <a:spLocks noEditPoints="1"/>
            </p:cNvSpPr>
            <p:nvPr/>
          </p:nvSpPr>
          <p:spPr bwMode="auto">
            <a:xfrm>
              <a:off x="7875588" y="2201863"/>
              <a:ext cx="541338" cy="741363"/>
            </a:xfrm>
            <a:custGeom>
              <a:avLst/>
              <a:gdLst>
                <a:gd name="T0" fmla="*/ 738 w 762"/>
                <a:gd name="T1" fmla="*/ 850 h 1043"/>
                <a:gd name="T2" fmla="*/ 738 w 762"/>
                <a:gd name="T3" fmla="*/ 849 h 1043"/>
                <a:gd name="T4" fmla="*/ 444 w 762"/>
                <a:gd name="T5" fmla="*/ 925 h 1043"/>
                <a:gd name="T6" fmla="*/ 422 w 762"/>
                <a:gd name="T7" fmla="*/ 543 h 1043"/>
                <a:gd name="T8" fmla="*/ 394 w 762"/>
                <a:gd name="T9" fmla="*/ 494 h 1043"/>
                <a:gd name="T10" fmla="*/ 476 w 762"/>
                <a:gd name="T11" fmla="*/ 793 h 1043"/>
                <a:gd name="T12" fmla="*/ 616 w 762"/>
                <a:gd name="T13" fmla="*/ 545 h 1043"/>
                <a:gd name="T14" fmla="*/ 697 w 762"/>
                <a:gd name="T15" fmla="*/ 690 h 1043"/>
                <a:gd name="T16" fmla="*/ 720 w 762"/>
                <a:gd name="T17" fmla="*/ 987 h 1043"/>
                <a:gd name="T18" fmla="*/ 673 w 762"/>
                <a:gd name="T19" fmla="*/ 751 h 1043"/>
                <a:gd name="T20" fmla="*/ 638 w 762"/>
                <a:gd name="T21" fmla="*/ 494 h 1043"/>
                <a:gd name="T22" fmla="*/ 113 w 762"/>
                <a:gd name="T23" fmla="*/ 420 h 1043"/>
                <a:gd name="T24" fmla="*/ 322 w 762"/>
                <a:gd name="T25" fmla="*/ 375 h 1043"/>
                <a:gd name="T26" fmla="*/ 238 w 762"/>
                <a:gd name="T27" fmla="*/ 488 h 1043"/>
                <a:gd name="T28" fmla="*/ 113 w 762"/>
                <a:gd name="T29" fmla="*/ 488 h 1043"/>
                <a:gd name="T30" fmla="*/ 43 w 762"/>
                <a:gd name="T31" fmla="*/ 420 h 1043"/>
                <a:gd name="T32" fmla="*/ 554 w 762"/>
                <a:gd name="T33" fmla="*/ 228 h 1043"/>
                <a:gd name="T34" fmla="*/ 673 w 762"/>
                <a:gd name="T35" fmla="*/ 326 h 1043"/>
                <a:gd name="T36" fmla="*/ 153 w 762"/>
                <a:gd name="T37" fmla="*/ 213 h 1043"/>
                <a:gd name="T38" fmla="*/ 291 w 762"/>
                <a:gd name="T39" fmla="*/ 173 h 1043"/>
                <a:gd name="T40" fmla="*/ 331 w 762"/>
                <a:gd name="T41" fmla="*/ 106 h 1043"/>
                <a:gd name="T42" fmla="*/ 396 w 762"/>
                <a:gd name="T43" fmla="*/ 23 h 1043"/>
                <a:gd name="T44" fmla="*/ 607 w 762"/>
                <a:gd name="T45" fmla="*/ 92 h 1043"/>
                <a:gd name="T46" fmla="*/ 545 w 762"/>
                <a:gd name="T47" fmla="*/ 329 h 1043"/>
                <a:gd name="T48" fmla="*/ 568 w 762"/>
                <a:gd name="T49" fmla="*/ 375 h 1043"/>
                <a:gd name="T50" fmla="*/ 631 w 762"/>
                <a:gd name="T51" fmla="*/ 369 h 1043"/>
                <a:gd name="T52" fmla="*/ 641 w 762"/>
                <a:gd name="T53" fmla="*/ 457 h 1043"/>
                <a:gd name="T54" fmla="*/ 382 w 762"/>
                <a:gd name="T55" fmla="*/ 466 h 1043"/>
                <a:gd name="T56" fmla="*/ 260 w 762"/>
                <a:gd name="T57" fmla="*/ 331 h 1043"/>
                <a:gd name="T58" fmla="*/ 96 w 762"/>
                <a:gd name="T59" fmla="*/ 200 h 1043"/>
                <a:gd name="T60" fmla="*/ 384 w 762"/>
                <a:gd name="T61" fmla="*/ 0 h 1043"/>
                <a:gd name="T62" fmla="*/ 65 w 762"/>
                <a:gd name="T63" fmla="*/ 195 h 1043"/>
                <a:gd name="T64" fmla="*/ 34 w 762"/>
                <a:gd name="T65" fmla="*/ 490 h 1043"/>
                <a:gd name="T66" fmla="*/ 147 w 762"/>
                <a:gd name="T67" fmla="*/ 513 h 1043"/>
                <a:gd name="T68" fmla="*/ 279 w 762"/>
                <a:gd name="T69" fmla="*/ 769 h 1043"/>
                <a:gd name="T70" fmla="*/ 292 w 762"/>
                <a:gd name="T71" fmla="*/ 1043 h 1043"/>
                <a:gd name="T72" fmla="*/ 354 w 762"/>
                <a:gd name="T73" fmla="*/ 915 h 1043"/>
                <a:gd name="T74" fmla="*/ 318 w 762"/>
                <a:gd name="T75" fmla="*/ 510 h 1043"/>
                <a:gd name="T76" fmla="*/ 338 w 762"/>
                <a:gd name="T77" fmla="*/ 850 h 1043"/>
                <a:gd name="T78" fmla="*/ 289 w 762"/>
                <a:gd name="T79" fmla="*/ 1002 h 1043"/>
                <a:gd name="T80" fmla="*/ 270 w 762"/>
                <a:gd name="T81" fmla="*/ 594 h 1043"/>
                <a:gd name="T82" fmla="*/ 421 w 762"/>
                <a:gd name="T83" fmla="*/ 659 h 1043"/>
                <a:gd name="T84" fmla="*/ 432 w 762"/>
                <a:gd name="T85" fmla="*/ 985 h 1043"/>
                <a:gd name="T86" fmla="*/ 499 w 762"/>
                <a:gd name="T87" fmla="*/ 869 h 1043"/>
                <a:gd name="T88" fmla="*/ 549 w 762"/>
                <a:gd name="T89" fmla="*/ 481 h 1043"/>
                <a:gd name="T90" fmla="*/ 593 w 762"/>
                <a:gd name="T91" fmla="*/ 621 h 1043"/>
                <a:gd name="T92" fmla="*/ 571 w 762"/>
                <a:gd name="T93" fmla="*/ 714 h 1043"/>
                <a:gd name="T94" fmla="*/ 546 w 762"/>
                <a:gd name="T95" fmla="*/ 493 h 1043"/>
                <a:gd name="T96" fmla="*/ 536 w 762"/>
                <a:gd name="T97" fmla="*/ 766 h 1043"/>
                <a:gd name="T98" fmla="*/ 576 w 762"/>
                <a:gd name="T99" fmla="*/ 997 h 1043"/>
                <a:gd name="T100" fmla="*/ 616 w 762"/>
                <a:gd name="T101" fmla="*/ 702 h 1043"/>
                <a:gd name="T102" fmla="*/ 662 w 762"/>
                <a:gd name="T103" fmla="*/ 802 h 1043"/>
                <a:gd name="T104" fmla="*/ 707 w 762"/>
                <a:gd name="T105" fmla="*/ 1016 h 1043"/>
                <a:gd name="T106" fmla="*/ 732 w 762"/>
                <a:gd name="T107" fmla="*/ 749 h 1043"/>
                <a:gd name="T108" fmla="*/ 717 w 762"/>
                <a:gd name="T109" fmla="*/ 415 h 1043"/>
                <a:gd name="T110" fmla="*/ 693 w 762"/>
                <a:gd name="T111" fmla="*/ 232 h 1043"/>
                <a:gd name="T112" fmla="*/ 388 w 762"/>
                <a:gd name="T113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043">
                  <a:moveTo>
                    <a:pt x="738" y="850"/>
                  </a:moveTo>
                  <a:cubicBezTo>
                    <a:pt x="738" y="850"/>
                    <a:pt x="738" y="850"/>
                    <a:pt x="738" y="849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moveTo>
                    <a:pt x="738" y="849"/>
                  </a:moveTo>
                  <a:cubicBezTo>
                    <a:pt x="738" y="849"/>
                    <a:pt x="738" y="849"/>
                    <a:pt x="738" y="849"/>
                  </a:cubicBezTo>
                  <a:cubicBezTo>
                    <a:pt x="738" y="849"/>
                    <a:pt x="738" y="849"/>
                    <a:pt x="738" y="849"/>
                  </a:cubicBezTo>
                  <a:moveTo>
                    <a:pt x="451" y="950"/>
                  </a:moveTo>
                  <a:cubicBezTo>
                    <a:pt x="449" y="942"/>
                    <a:pt x="444" y="933"/>
                    <a:pt x="444" y="925"/>
                  </a:cubicBezTo>
                  <a:cubicBezTo>
                    <a:pt x="445" y="889"/>
                    <a:pt x="446" y="853"/>
                    <a:pt x="450" y="817"/>
                  </a:cubicBezTo>
                  <a:cubicBezTo>
                    <a:pt x="455" y="773"/>
                    <a:pt x="467" y="730"/>
                    <a:pt x="457" y="686"/>
                  </a:cubicBezTo>
                  <a:cubicBezTo>
                    <a:pt x="456" y="682"/>
                    <a:pt x="456" y="678"/>
                    <a:pt x="455" y="675"/>
                  </a:cubicBezTo>
                  <a:cubicBezTo>
                    <a:pt x="444" y="631"/>
                    <a:pt x="433" y="587"/>
                    <a:pt x="422" y="543"/>
                  </a:cubicBezTo>
                  <a:cubicBezTo>
                    <a:pt x="420" y="536"/>
                    <a:pt x="418" y="530"/>
                    <a:pt x="419" y="523"/>
                  </a:cubicBezTo>
                  <a:cubicBezTo>
                    <a:pt x="419" y="513"/>
                    <a:pt x="417" y="506"/>
                    <a:pt x="413" y="502"/>
                  </a:cubicBezTo>
                  <a:cubicBezTo>
                    <a:pt x="408" y="497"/>
                    <a:pt x="402" y="495"/>
                    <a:pt x="394" y="494"/>
                  </a:cubicBezTo>
                  <a:cubicBezTo>
                    <a:pt x="394" y="494"/>
                    <a:pt x="394" y="494"/>
                    <a:pt x="394" y="494"/>
                  </a:cubicBezTo>
                  <a:cubicBezTo>
                    <a:pt x="412" y="492"/>
                    <a:pt x="431" y="489"/>
                    <a:pt x="452" y="486"/>
                  </a:cubicBezTo>
                  <a:cubicBezTo>
                    <a:pt x="454" y="513"/>
                    <a:pt x="457" y="537"/>
                    <a:pt x="459" y="562"/>
                  </a:cubicBezTo>
                  <a:cubicBezTo>
                    <a:pt x="460" y="569"/>
                    <a:pt x="460" y="576"/>
                    <a:pt x="462" y="582"/>
                  </a:cubicBezTo>
                  <a:cubicBezTo>
                    <a:pt x="480" y="651"/>
                    <a:pt x="483" y="722"/>
                    <a:pt x="476" y="793"/>
                  </a:cubicBezTo>
                  <a:cubicBezTo>
                    <a:pt x="471" y="831"/>
                    <a:pt x="471" y="868"/>
                    <a:pt x="468" y="905"/>
                  </a:cubicBezTo>
                  <a:cubicBezTo>
                    <a:pt x="466" y="920"/>
                    <a:pt x="462" y="935"/>
                    <a:pt x="459" y="950"/>
                  </a:cubicBezTo>
                  <a:cubicBezTo>
                    <a:pt x="456" y="950"/>
                    <a:pt x="454" y="950"/>
                    <a:pt x="451" y="950"/>
                  </a:cubicBezTo>
                  <a:moveTo>
                    <a:pt x="616" y="545"/>
                  </a:moveTo>
                  <a:cubicBezTo>
                    <a:pt x="608" y="525"/>
                    <a:pt x="601" y="507"/>
                    <a:pt x="592" y="484"/>
                  </a:cubicBezTo>
                  <a:cubicBezTo>
                    <a:pt x="617" y="484"/>
                    <a:pt x="640" y="484"/>
                    <a:pt x="663" y="484"/>
                  </a:cubicBezTo>
                  <a:cubicBezTo>
                    <a:pt x="656" y="527"/>
                    <a:pt x="677" y="568"/>
                    <a:pt x="682" y="613"/>
                  </a:cubicBezTo>
                  <a:cubicBezTo>
                    <a:pt x="685" y="639"/>
                    <a:pt x="692" y="664"/>
                    <a:pt x="697" y="690"/>
                  </a:cubicBezTo>
                  <a:cubicBezTo>
                    <a:pt x="707" y="744"/>
                    <a:pt x="718" y="798"/>
                    <a:pt x="726" y="853"/>
                  </a:cubicBezTo>
                  <a:cubicBezTo>
                    <a:pt x="731" y="886"/>
                    <a:pt x="733" y="920"/>
                    <a:pt x="736" y="954"/>
                  </a:cubicBezTo>
                  <a:cubicBezTo>
                    <a:pt x="736" y="962"/>
                    <a:pt x="733" y="969"/>
                    <a:pt x="732" y="977"/>
                  </a:cubicBezTo>
                  <a:cubicBezTo>
                    <a:pt x="730" y="985"/>
                    <a:pt x="726" y="987"/>
                    <a:pt x="720" y="987"/>
                  </a:cubicBezTo>
                  <a:cubicBezTo>
                    <a:pt x="717" y="987"/>
                    <a:pt x="713" y="986"/>
                    <a:pt x="707" y="985"/>
                  </a:cubicBezTo>
                  <a:cubicBezTo>
                    <a:pt x="709" y="954"/>
                    <a:pt x="710" y="922"/>
                    <a:pt x="711" y="890"/>
                  </a:cubicBezTo>
                  <a:cubicBezTo>
                    <a:pt x="711" y="880"/>
                    <a:pt x="709" y="869"/>
                    <a:pt x="706" y="859"/>
                  </a:cubicBezTo>
                  <a:cubicBezTo>
                    <a:pt x="695" y="823"/>
                    <a:pt x="682" y="788"/>
                    <a:pt x="673" y="751"/>
                  </a:cubicBezTo>
                  <a:cubicBezTo>
                    <a:pt x="667" y="729"/>
                    <a:pt x="666" y="705"/>
                    <a:pt x="662" y="682"/>
                  </a:cubicBezTo>
                  <a:cubicBezTo>
                    <a:pt x="657" y="649"/>
                    <a:pt x="650" y="616"/>
                    <a:pt x="646" y="582"/>
                  </a:cubicBezTo>
                  <a:cubicBezTo>
                    <a:pt x="643" y="562"/>
                    <a:pt x="643" y="542"/>
                    <a:pt x="641" y="522"/>
                  </a:cubicBezTo>
                  <a:cubicBezTo>
                    <a:pt x="641" y="513"/>
                    <a:pt x="646" y="502"/>
                    <a:pt x="638" y="494"/>
                  </a:cubicBezTo>
                  <a:cubicBezTo>
                    <a:pt x="636" y="492"/>
                    <a:pt x="634" y="491"/>
                    <a:pt x="632" y="489"/>
                  </a:cubicBezTo>
                  <a:cubicBezTo>
                    <a:pt x="610" y="504"/>
                    <a:pt x="623" y="527"/>
                    <a:pt x="616" y="545"/>
                  </a:cubicBezTo>
                  <a:moveTo>
                    <a:pt x="83" y="421"/>
                  </a:moveTo>
                  <a:cubicBezTo>
                    <a:pt x="93" y="421"/>
                    <a:pt x="103" y="421"/>
                    <a:pt x="113" y="420"/>
                  </a:cubicBezTo>
                  <a:cubicBezTo>
                    <a:pt x="119" y="420"/>
                    <a:pt x="125" y="413"/>
                    <a:pt x="129" y="408"/>
                  </a:cubicBezTo>
                  <a:cubicBezTo>
                    <a:pt x="161" y="373"/>
                    <a:pt x="203" y="360"/>
                    <a:pt x="248" y="354"/>
                  </a:cubicBezTo>
                  <a:cubicBezTo>
                    <a:pt x="254" y="353"/>
                    <a:pt x="259" y="353"/>
                    <a:pt x="265" y="353"/>
                  </a:cubicBezTo>
                  <a:cubicBezTo>
                    <a:pt x="288" y="353"/>
                    <a:pt x="308" y="360"/>
                    <a:pt x="322" y="375"/>
                  </a:cubicBezTo>
                  <a:cubicBezTo>
                    <a:pt x="330" y="384"/>
                    <a:pt x="337" y="396"/>
                    <a:pt x="342" y="411"/>
                  </a:cubicBezTo>
                  <a:cubicBezTo>
                    <a:pt x="347" y="429"/>
                    <a:pt x="349" y="449"/>
                    <a:pt x="352" y="471"/>
                  </a:cubicBezTo>
                  <a:cubicBezTo>
                    <a:pt x="341" y="474"/>
                    <a:pt x="332" y="477"/>
                    <a:pt x="323" y="478"/>
                  </a:cubicBezTo>
                  <a:cubicBezTo>
                    <a:pt x="294" y="482"/>
                    <a:pt x="266" y="486"/>
                    <a:pt x="238" y="488"/>
                  </a:cubicBezTo>
                  <a:cubicBezTo>
                    <a:pt x="233" y="488"/>
                    <a:pt x="227" y="489"/>
                    <a:pt x="221" y="489"/>
                  </a:cubicBezTo>
                  <a:cubicBezTo>
                    <a:pt x="209" y="489"/>
                    <a:pt x="196" y="488"/>
                    <a:pt x="183" y="488"/>
                  </a:cubicBezTo>
                  <a:cubicBezTo>
                    <a:pt x="182" y="488"/>
                    <a:pt x="181" y="488"/>
                    <a:pt x="180" y="488"/>
                  </a:cubicBezTo>
                  <a:cubicBezTo>
                    <a:pt x="157" y="488"/>
                    <a:pt x="135" y="488"/>
                    <a:pt x="113" y="488"/>
                  </a:cubicBezTo>
                  <a:cubicBezTo>
                    <a:pt x="108" y="488"/>
                    <a:pt x="103" y="488"/>
                    <a:pt x="98" y="488"/>
                  </a:cubicBezTo>
                  <a:cubicBezTo>
                    <a:pt x="94" y="488"/>
                    <a:pt x="90" y="488"/>
                    <a:pt x="87" y="487"/>
                  </a:cubicBezTo>
                  <a:cubicBezTo>
                    <a:pt x="72" y="484"/>
                    <a:pt x="61" y="479"/>
                    <a:pt x="54" y="471"/>
                  </a:cubicBezTo>
                  <a:cubicBezTo>
                    <a:pt x="43" y="460"/>
                    <a:pt x="39" y="443"/>
                    <a:pt x="43" y="420"/>
                  </a:cubicBezTo>
                  <a:cubicBezTo>
                    <a:pt x="57" y="420"/>
                    <a:pt x="70" y="421"/>
                    <a:pt x="83" y="421"/>
                  </a:cubicBezTo>
                  <a:moveTo>
                    <a:pt x="615" y="329"/>
                  </a:moveTo>
                  <a:cubicBezTo>
                    <a:pt x="592" y="329"/>
                    <a:pt x="574" y="321"/>
                    <a:pt x="561" y="308"/>
                  </a:cubicBezTo>
                  <a:cubicBezTo>
                    <a:pt x="543" y="289"/>
                    <a:pt x="539" y="259"/>
                    <a:pt x="554" y="228"/>
                  </a:cubicBezTo>
                  <a:cubicBezTo>
                    <a:pt x="555" y="224"/>
                    <a:pt x="557" y="218"/>
                    <a:pt x="559" y="218"/>
                  </a:cubicBezTo>
                  <a:cubicBezTo>
                    <a:pt x="586" y="210"/>
                    <a:pt x="603" y="178"/>
                    <a:pt x="635" y="178"/>
                  </a:cubicBezTo>
                  <a:cubicBezTo>
                    <a:pt x="642" y="178"/>
                    <a:pt x="649" y="179"/>
                    <a:pt x="656" y="182"/>
                  </a:cubicBezTo>
                  <a:cubicBezTo>
                    <a:pt x="665" y="229"/>
                    <a:pt x="673" y="277"/>
                    <a:pt x="673" y="326"/>
                  </a:cubicBezTo>
                  <a:cubicBezTo>
                    <a:pt x="652" y="327"/>
                    <a:pt x="635" y="329"/>
                    <a:pt x="618" y="329"/>
                  </a:cubicBezTo>
                  <a:cubicBezTo>
                    <a:pt x="617" y="329"/>
                    <a:pt x="616" y="329"/>
                    <a:pt x="615" y="329"/>
                  </a:cubicBezTo>
                  <a:moveTo>
                    <a:pt x="209" y="234"/>
                  </a:moveTo>
                  <a:cubicBezTo>
                    <a:pt x="190" y="234"/>
                    <a:pt x="170" y="228"/>
                    <a:pt x="153" y="213"/>
                  </a:cubicBezTo>
                  <a:cubicBezTo>
                    <a:pt x="146" y="207"/>
                    <a:pt x="138" y="199"/>
                    <a:pt x="131" y="192"/>
                  </a:cubicBezTo>
                  <a:cubicBezTo>
                    <a:pt x="124" y="186"/>
                    <a:pt x="118" y="180"/>
                    <a:pt x="108" y="171"/>
                  </a:cubicBezTo>
                  <a:cubicBezTo>
                    <a:pt x="158" y="106"/>
                    <a:pt x="219" y="57"/>
                    <a:pt x="301" y="36"/>
                  </a:cubicBezTo>
                  <a:cubicBezTo>
                    <a:pt x="310" y="84"/>
                    <a:pt x="307" y="129"/>
                    <a:pt x="291" y="173"/>
                  </a:cubicBezTo>
                  <a:cubicBezTo>
                    <a:pt x="278" y="212"/>
                    <a:pt x="244" y="234"/>
                    <a:pt x="209" y="234"/>
                  </a:cubicBezTo>
                  <a:moveTo>
                    <a:pt x="205" y="261"/>
                  </a:moveTo>
                  <a:cubicBezTo>
                    <a:pt x="232" y="261"/>
                    <a:pt x="260" y="251"/>
                    <a:pt x="279" y="233"/>
                  </a:cubicBezTo>
                  <a:cubicBezTo>
                    <a:pt x="318" y="198"/>
                    <a:pt x="331" y="154"/>
                    <a:pt x="331" y="106"/>
                  </a:cubicBezTo>
                  <a:cubicBezTo>
                    <a:pt x="331" y="82"/>
                    <a:pt x="333" y="59"/>
                    <a:pt x="334" y="32"/>
                  </a:cubicBezTo>
                  <a:cubicBezTo>
                    <a:pt x="346" y="23"/>
                    <a:pt x="362" y="22"/>
                    <a:pt x="378" y="22"/>
                  </a:cubicBezTo>
                  <a:cubicBezTo>
                    <a:pt x="381" y="22"/>
                    <a:pt x="384" y="22"/>
                    <a:pt x="387" y="22"/>
                  </a:cubicBezTo>
                  <a:cubicBezTo>
                    <a:pt x="390" y="22"/>
                    <a:pt x="393" y="23"/>
                    <a:pt x="396" y="23"/>
                  </a:cubicBezTo>
                  <a:cubicBezTo>
                    <a:pt x="397" y="23"/>
                    <a:pt x="397" y="23"/>
                    <a:pt x="398" y="23"/>
                  </a:cubicBezTo>
                  <a:cubicBezTo>
                    <a:pt x="399" y="22"/>
                    <a:pt x="400" y="22"/>
                    <a:pt x="401" y="22"/>
                  </a:cubicBezTo>
                  <a:cubicBezTo>
                    <a:pt x="455" y="22"/>
                    <a:pt x="507" y="35"/>
                    <a:pt x="556" y="57"/>
                  </a:cubicBezTo>
                  <a:cubicBezTo>
                    <a:pt x="576" y="65"/>
                    <a:pt x="593" y="77"/>
                    <a:pt x="607" y="92"/>
                  </a:cubicBezTo>
                  <a:cubicBezTo>
                    <a:pt x="621" y="107"/>
                    <a:pt x="633" y="126"/>
                    <a:pt x="641" y="147"/>
                  </a:cubicBezTo>
                  <a:cubicBezTo>
                    <a:pt x="616" y="158"/>
                    <a:pt x="592" y="167"/>
                    <a:pt x="571" y="180"/>
                  </a:cubicBezTo>
                  <a:cubicBezTo>
                    <a:pt x="542" y="199"/>
                    <a:pt x="521" y="228"/>
                    <a:pt x="522" y="261"/>
                  </a:cubicBezTo>
                  <a:cubicBezTo>
                    <a:pt x="522" y="287"/>
                    <a:pt x="528" y="311"/>
                    <a:pt x="545" y="329"/>
                  </a:cubicBezTo>
                  <a:cubicBezTo>
                    <a:pt x="554" y="338"/>
                    <a:pt x="565" y="346"/>
                    <a:pt x="581" y="351"/>
                  </a:cubicBezTo>
                  <a:cubicBezTo>
                    <a:pt x="585" y="352"/>
                    <a:pt x="588" y="353"/>
                    <a:pt x="593" y="354"/>
                  </a:cubicBezTo>
                  <a:cubicBezTo>
                    <a:pt x="582" y="362"/>
                    <a:pt x="578" y="363"/>
                    <a:pt x="559" y="365"/>
                  </a:cubicBezTo>
                  <a:cubicBezTo>
                    <a:pt x="563" y="369"/>
                    <a:pt x="566" y="373"/>
                    <a:pt x="568" y="375"/>
                  </a:cubicBezTo>
                  <a:cubicBezTo>
                    <a:pt x="570" y="377"/>
                    <a:pt x="571" y="378"/>
                    <a:pt x="572" y="378"/>
                  </a:cubicBezTo>
                  <a:cubicBezTo>
                    <a:pt x="573" y="378"/>
                    <a:pt x="573" y="378"/>
                    <a:pt x="573" y="378"/>
                  </a:cubicBezTo>
                  <a:cubicBezTo>
                    <a:pt x="584" y="378"/>
                    <a:pt x="596" y="376"/>
                    <a:pt x="607" y="373"/>
                  </a:cubicBezTo>
                  <a:cubicBezTo>
                    <a:pt x="615" y="370"/>
                    <a:pt x="623" y="369"/>
                    <a:pt x="631" y="369"/>
                  </a:cubicBezTo>
                  <a:cubicBezTo>
                    <a:pt x="641" y="369"/>
                    <a:pt x="651" y="371"/>
                    <a:pt x="661" y="374"/>
                  </a:cubicBezTo>
                  <a:cubicBezTo>
                    <a:pt x="666" y="376"/>
                    <a:pt x="670" y="379"/>
                    <a:pt x="674" y="382"/>
                  </a:cubicBezTo>
                  <a:cubicBezTo>
                    <a:pt x="676" y="384"/>
                    <a:pt x="677" y="386"/>
                    <a:pt x="678" y="388"/>
                  </a:cubicBezTo>
                  <a:cubicBezTo>
                    <a:pt x="698" y="421"/>
                    <a:pt x="681" y="454"/>
                    <a:pt x="641" y="457"/>
                  </a:cubicBezTo>
                  <a:cubicBezTo>
                    <a:pt x="603" y="460"/>
                    <a:pt x="565" y="459"/>
                    <a:pt x="527" y="460"/>
                  </a:cubicBezTo>
                  <a:cubicBezTo>
                    <a:pt x="486" y="462"/>
                    <a:pt x="445" y="464"/>
                    <a:pt x="404" y="466"/>
                  </a:cubicBezTo>
                  <a:cubicBezTo>
                    <a:pt x="402" y="466"/>
                    <a:pt x="400" y="466"/>
                    <a:pt x="397" y="466"/>
                  </a:cubicBezTo>
                  <a:cubicBezTo>
                    <a:pt x="393" y="466"/>
                    <a:pt x="388" y="466"/>
                    <a:pt x="382" y="466"/>
                  </a:cubicBezTo>
                  <a:cubicBezTo>
                    <a:pt x="378" y="448"/>
                    <a:pt x="373" y="431"/>
                    <a:pt x="370" y="413"/>
                  </a:cubicBezTo>
                  <a:cubicBezTo>
                    <a:pt x="367" y="397"/>
                    <a:pt x="356" y="378"/>
                    <a:pt x="342" y="362"/>
                  </a:cubicBezTo>
                  <a:cubicBezTo>
                    <a:pt x="324" y="343"/>
                    <a:pt x="300" y="329"/>
                    <a:pt x="275" y="329"/>
                  </a:cubicBezTo>
                  <a:cubicBezTo>
                    <a:pt x="270" y="329"/>
                    <a:pt x="265" y="330"/>
                    <a:pt x="260" y="331"/>
                  </a:cubicBezTo>
                  <a:cubicBezTo>
                    <a:pt x="229" y="338"/>
                    <a:pt x="195" y="334"/>
                    <a:pt x="166" y="352"/>
                  </a:cubicBezTo>
                  <a:cubicBezTo>
                    <a:pt x="145" y="366"/>
                    <a:pt x="126" y="381"/>
                    <a:pt x="102" y="398"/>
                  </a:cubicBezTo>
                  <a:cubicBezTo>
                    <a:pt x="87" y="376"/>
                    <a:pt x="67" y="355"/>
                    <a:pt x="63" y="328"/>
                  </a:cubicBezTo>
                  <a:cubicBezTo>
                    <a:pt x="55" y="283"/>
                    <a:pt x="60" y="239"/>
                    <a:pt x="96" y="200"/>
                  </a:cubicBezTo>
                  <a:cubicBezTo>
                    <a:pt x="115" y="216"/>
                    <a:pt x="132" y="230"/>
                    <a:pt x="150" y="243"/>
                  </a:cubicBezTo>
                  <a:cubicBezTo>
                    <a:pt x="165" y="255"/>
                    <a:pt x="185" y="261"/>
                    <a:pt x="205" y="261"/>
                  </a:cubicBezTo>
                  <a:moveTo>
                    <a:pt x="388" y="0"/>
                  </a:moveTo>
                  <a:cubicBezTo>
                    <a:pt x="387" y="0"/>
                    <a:pt x="385" y="0"/>
                    <a:pt x="384" y="0"/>
                  </a:cubicBezTo>
                  <a:cubicBezTo>
                    <a:pt x="358" y="0"/>
                    <a:pt x="332" y="9"/>
                    <a:pt x="306" y="12"/>
                  </a:cubicBezTo>
                  <a:cubicBezTo>
                    <a:pt x="270" y="15"/>
                    <a:pt x="237" y="29"/>
                    <a:pt x="207" y="48"/>
                  </a:cubicBezTo>
                  <a:cubicBezTo>
                    <a:pt x="152" y="83"/>
                    <a:pt x="98" y="119"/>
                    <a:pt x="73" y="183"/>
                  </a:cubicBezTo>
                  <a:cubicBezTo>
                    <a:pt x="71" y="187"/>
                    <a:pt x="67" y="191"/>
                    <a:pt x="65" y="195"/>
                  </a:cubicBezTo>
                  <a:cubicBezTo>
                    <a:pt x="46" y="228"/>
                    <a:pt x="31" y="261"/>
                    <a:pt x="32" y="301"/>
                  </a:cubicBezTo>
                  <a:cubicBezTo>
                    <a:pt x="32" y="331"/>
                    <a:pt x="37" y="359"/>
                    <a:pt x="48" y="385"/>
                  </a:cubicBezTo>
                  <a:cubicBezTo>
                    <a:pt x="11" y="410"/>
                    <a:pt x="0" y="445"/>
                    <a:pt x="23" y="476"/>
                  </a:cubicBezTo>
                  <a:cubicBezTo>
                    <a:pt x="27" y="481"/>
                    <a:pt x="30" y="486"/>
                    <a:pt x="34" y="490"/>
                  </a:cubicBezTo>
                  <a:cubicBezTo>
                    <a:pt x="47" y="503"/>
                    <a:pt x="62" y="513"/>
                    <a:pt x="83" y="513"/>
                  </a:cubicBezTo>
                  <a:cubicBezTo>
                    <a:pt x="84" y="513"/>
                    <a:pt x="84" y="513"/>
                    <a:pt x="85" y="513"/>
                  </a:cubicBezTo>
                  <a:cubicBezTo>
                    <a:pt x="91" y="513"/>
                    <a:pt x="97" y="512"/>
                    <a:pt x="104" y="512"/>
                  </a:cubicBezTo>
                  <a:cubicBezTo>
                    <a:pt x="118" y="512"/>
                    <a:pt x="132" y="513"/>
                    <a:pt x="147" y="513"/>
                  </a:cubicBezTo>
                  <a:cubicBezTo>
                    <a:pt x="176" y="513"/>
                    <a:pt x="206" y="514"/>
                    <a:pt x="233" y="514"/>
                  </a:cubicBezTo>
                  <a:cubicBezTo>
                    <a:pt x="236" y="545"/>
                    <a:pt x="234" y="572"/>
                    <a:pt x="241" y="596"/>
                  </a:cubicBezTo>
                  <a:cubicBezTo>
                    <a:pt x="254" y="642"/>
                    <a:pt x="270" y="686"/>
                    <a:pt x="274" y="734"/>
                  </a:cubicBezTo>
                  <a:cubicBezTo>
                    <a:pt x="274" y="746"/>
                    <a:pt x="275" y="758"/>
                    <a:pt x="279" y="769"/>
                  </a:cubicBezTo>
                  <a:cubicBezTo>
                    <a:pt x="298" y="822"/>
                    <a:pt x="286" y="876"/>
                    <a:pt x="277" y="931"/>
                  </a:cubicBezTo>
                  <a:cubicBezTo>
                    <a:pt x="273" y="952"/>
                    <a:pt x="266" y="973"/>
                    <a:pt x="261" y="994"/>
                  </a:cubicBezTo>
                  <a:cubicBezTo>
                    <a:pt x="257" y="1010"/>
                    <a:pt x="260" y="1025"/>
                    <a:pt x="269" y="1034"/>
                  </a:cubicBezTo>
                  <a:cubicBezTo>
                    <a:pt x="275" y="1040"/>
                    <a:pt x="283" y="1043"/>
                    <a:pt x="292" y="1043"/>
                  </a:cubicBezTo>
                  <a:cubicBezTo>
                    <a:pt x="297" y="1043"/>
                    <a:pt x="302" y="1043"/>
                    <a:pt x="307" y="1041"/>
                  </a:cubicBezTo>
                  <a:cubicBezTo>
                    <a:pt x="317" y="1037"/>
                    <a:pt x="327" y="1027"/>
                    <a:pt x="333" y="1018"/>
                  </a:cubicBezTo>
                  <a:cubicBezTo>
                    <a:pt x="344" y="1001"/>
                    <a:pt x="351" y="983"/>
                    <a:pt x="351" y="962"/>
                  </a:cubicBezTo>
                  <a:cubicBezTo>
                    <a:pt x="350" y="947"/>
                    <a:pt x="350" y="931"/>
                    <a:pt x="354" y="915"/>
                  </a:cubicBezTo>
                  <a:cubicBezTo>
                    <a:pt x="365" y="861"/>
                    <a:pt x="372" y="806"/>
                    <a:pt x="371" y="750"/>
                  </a:cubicBezTo>
                  <a:cubicBezTo>
                    <a:pt x="371" y="707"/>
                    <a:pt x="363" y="666"/>
                    <a:pt x="348" y="628"/>
                  </a:cubicBezTo>
                  <a:cubicBezTo>
                    <a:pt x="336" y="594"/>
                    <a:pt x="328" y="560"/>
                    <a:pt x="325" y="524"/>
                  </a:cubicBezTo>
                  <a:cubicBezTo>
                    <a:pt x="325" y="519"/>
                    <a:pt x="321" y="515"/>
                    <a:pt x="318" y="510"/>
                  </a:cubicBezTo>
                  <a:cubicBezTo>
                    <a:pt x="316" y="511"/>
                    <a:pt x="314" y="511"/>
                    <a:pt x="312" y="511"/>
                  </a:cubicBezTo>
                  <a:cubicBezTo>
                    <a:pt x="310" y="519"/>
                    <a:pt x="306" y="526"/>
                    <a:pt x="306" y="534"/>
                  </a:cubicBezTo>
                  <a:cubicBezTo>
                    <a:pt x="305" y="568"/>
                    <a:pt x="309" y="600"/>
                    <a:pt x="321" y="631"/>
                  </a:cubicBezTo>
                  <a:cubicBezTo>
                    <a:pt x="346" y="702"/>
                    <a:pt x="351" y="775"/>
                    <a:pt x="338" y="850"/>
                  </a:cubicBezTo>
                  <a:cubicBezTo>
                    <a:pt x="331" y="890"/>
                    <a:pt x="320" y="929"/>
                    <a:pt x="321" y="969"/>
                  </a:cubicBezTo>
                  <a:cubicBezTo>
                    <a:pt x="321" y="980"/>
                    <a:pt x="315" y="992"/>
                    <a:pt x="310" y="1003"/>
                  </a:cubicBezTo>
                  <a:cubicBezTo>
                    <a:pt x="308" y="1008"/>
                    <a:pt x="301" y="1010"/>
                    <a:pt x="294" y="1015"/>
                  </a:cubicBezTo>
                  <a:cubicBezTo>
                    <a:pt x="291" y="1008"/>
                    <a:pt x="289" y="1005"/>
                    <a:pt x="289" y="1002"/>
                  </a:cubicBezTo>
                  <a:cubicBezTo>
                    <a:pt x="293" y="976"/>
                    <a:pt x="294" y="951"/>
                    <a:pt x="301" y="927"/>
                  </a:cubicBezTo>
                  <a:cubicBezTo>
                    <a:pt x="313" y="891"/>
                    <a:pt x="314" y="855"/>
                    <a:pt x="311" y="819"/>
                  </a:cubicBezTo>
                  <a:cubicBezTo>
                    <a:pt x="307" y="778"/>
                    <a:pt x="299" y="738"/>
                    <a:pt x="296" y="698"/>
                  </a:cubicBezTo>
                  <a:cubicBezTo>
                    <a:pt x="293" y="661"/>
                    <a:pt x="282" y="627"/>
                    <a:pt x="270" y="594"/>
                  </a:cubicBezTo>
                  <a:cubicBezTo>
                    <a:pt x="260" y="567"/>
                    <a:pt x="259" y="540"/>
                    <a:pt x="262" y="509"/>
                  </a:cubicBezTo>
                  <a:cubicBezTo>
                    <a:pt x="307" y="504"/>
                    <a:pt x="350" y="499"/>
                    <a:pt x="394" y="494"/>
                  </a:cubicBezTo>
                  <a:cubicBezTo>
                    <a:pt x="393" y="502"/>
                    <a:pt x="390" y="510"/>
                    <a:pt x="391" y="517"/>
                  </a:cubicBezTo>
                  <a:cubicBezTo>
                    <a:pt x="400" y="565"/>
                    <a:pt x="407" y="613"/>
                    <a:pt x="421" y="659"/>
                  </a:cubicBezTo>
                  <a:cubicBezTo>
                    <a:pt x="432" y="695"/>
                    <a:pt x="436" y="730"/>
                    <a:pt x="430" y="768"/>
                  </a:cubicBezTo>
                  <a:cubicBezTo>
                    <a:pt x="424" y="809"/>
                    <a:pt x="418" y="850"/>
                    <a:pt x="416" y="891"/>
                  </a:cubicBezTo>
                  <a:cubicBezTo>
                    <a:pt x="415" y="918"/>
                    <a:pt x="421" y="947"/>
                    <a:pt x="427" y="974"/>
                  </a:cubicBezTo>
                  <a:cubicBezTo>
                    <a:pt x="427" y="979"/>
                    <a:pt x="429" y="982"/>
                    <a:pt x="432" y="985"/>
                  </a:cubicBezTo>
                  <a:cubicBezTo>
                    <a:pt x="436" y="989"/>
                    <a:pt x="440" y="991"/>
                    <a:pt x="446" y="991"/>
                  </a:cubicBezTo>
                  <a:cubicBezTo>
                    <a:pt x="451" y="991"/>
                    <a:pt x="456" y="989"/>
                    <a:pt x="461" y="986"/>
                  </a:cubicBezTo>
                  <a:cubicBezTo>
                    <a:pt x="474" y="977"/>
                    <a:pt x="483" y="965"/>
                    <a:pt x="486" y="950"/>
                  </a:cubicBezTo>
                  <a:cubicBezTo>
                    <a:pt x="492" y="923"/>
                    <a:pt x="501" y="897"/>
                    <a:pt x="499" y="869"/>
                  </a:cubicBezTo>
                  <a:cubicBezTo>
                    <a:pt x="497" y="848"/>
                    <a:pt x="500" y="826"/>
                    <a:pt x="502" y="805"/>
                  </a:cubicBezTo>
                  <a:cubicBezTo>
                    <a:pt x="510" y="722"/>
                    <a:pt x="510" y="641"/>
                    <a:pt x="485" y="562"/>
                  </a:cubicBezTo>
                  <a:cubicBezTo>
                    <a:pt x="477" y="537"/>
                    <a:pt x="473" y="512"/>
                    <a:pt x="477" y="485"/>
                  </a:cubicBezTo>
                  <a:cubicBezTo>
                    <a:pt x="502" y="484"/>
                    <a:pt x="525" y="483"/>
                    <a:pt x="549" y="481"/>
                  </a:cubicBezTo>
                  <a:cubicBezTo>
                    <a:pt x="552" y="481"/>
                    <a:pt x="554" y="481"/>
                    <a:pt x="557" y="481"/>
                  </a:cubicBezTo>
                  <a:cubicBezTo>
                    <a:pt x="566" y="481"/>
                    <a:pt x="573" y="483"/>
                    <a:pt x="577" y="487"/>
                  </a:cubicBezTo>
                  <a:cubicBezTo>
                    <a:pt x="581" y="491"/>
                    <a:pt x="583" y="498"/>
                    <a:pt x="585" y="508"/>
                  </a:cubicBezTo>
                  <a:cubicBezTo>
                    <a:pt x="589" y="546"/>
                    <a:pt x="594" y="584"/>
                    <a:pt x="593" y="621"/>
                  </a:cubicBezTo>
                  <a:cubicBezTo>
                    <a:pt x="589" y="709"/>
                    <a:pt x="577" y="797"/>
                    <a:pt x="584" y="885"/>
                  </a:cubicBezTo>
                  <a:cubicBezTo>
                    <a:pt x="585" y="904"/>
                    <a:pt x="581" y="924"/>
                    <a:pt x="580" y="944"/>
                  </a:cubicBezTo>
                  <a:cubicBezTo>
                    <a:pt x="566" y="919"/>
                    <a:pt x="560" y="893"/>
                    <a:pt x="559" y="866"/>
                  </a:cubicBezTo>
                  <a:cubicBezTo>
                    <a:pt x="559" y="815"/>
                    <a:pt x="560" y="764"/>
                    <a:pt x="571" y="714"/>
                  </a:cubicBezTo>
                  <a:cubicBezTo>
                    <a:pt x="575" y="695"/>
                    <a:pt x="576" y="675"/>
                    <a:pt x="577" y="656"/>
                  </a:cubicBezTo>
                  <a:cubicBezTo>
                    <a:pt x="580" y="603"/>
                    <a:pt x="564" y="554"/>
                    <a:pt x="556" y="504"/>
                  </a:cubicBezTo>
                  <a:cubicBezTo>
                    <a:pt x="556" y="500"/>
                    <a:pt x="555" y="497"/>
                    <a:pt x="553" y="495"/>
                  </a:cubicBezTo>
                  <a:cubicBezTo>
                    <a:pt x="551" y="494"/>
                    <a:pt x="549" y="493"/>
                    <a:pt x="546" y="493"/>
                  </a:cubicBezTo>
                  <a:cubicBezTo>
                    <a:pt x="543" y="493"/>
                    <a:pt x="540" y="493"/>
                    <a:pt x="537" y="495"/>
                  </a:cubicBezTo>
                  <a:cubicBezTo>
                    <a:pt x="537" y="508"/>
                    <a:pt x="537" y="523"/>
                    <a:pt x="539" y="537"/>
                  </a:cubicBezTo>
                  <a:cubicBezTo>
                    <a:pt x="543" y="566"/>
                    <a:pt x="551" y="594"/>
                    <a:pt x="550" y="623"/>
                  </a:cubicBezTo>
                  <a:cubicBezTo>
                    <a:pt x="549" y="671"/>
                    <a:pt x="544" y="719"/>
                    <a:pt x="536" y="766"/>
                  </a:cubicBezTo>
                  <a:cubicBezTo>
                    <a:pt x="524" y="836"/>
                    <a:pt x="534" y="904"/>
                    <a:pt x="551" y="970"/>
                  </a:cubicBezTo>
                  <a:cubicBezTo>
                    <a:pt x="552" y="976"/>
                    <a:pt x="554" y="982"/>
                    <a:pt x="558" y="986"/>
                  </a:cubicBezTo>
                  <a:cubicBezTo>
                    <a:pt x="559" y="988"/>
                    <a:pt x="560" y="989"/>
                    <a:pt x="561" y="990"/>
                  </a:cubicBezTo>
                  <a:cubicBezTo>
                    <a:pt x="565" y="995"/>
                    <a:pt x="571" y="997"/>
                    <a:pt x="576" y="997"/>
                  </a:cubicBezTo>
                  <a:cubicBezTo>
                    <a:pt x="583" y="997"/>
                    <a:pt x="590" y="993"/>
                    <a:pt x="595" y="984"/>
                  </a:cubicBezTo>
                  <a:cubicBezTo>
                    <a:pt x="602" y="971"/>
                    <a:pt x="607" y="955"/>
                    <a:pt x="609" y="940"/>
                  </a:cubicBezTo>
                  <a:cubicBezTo>
                    <a:pt x="614" y="907"/>
                    <a:pt x="611" y="873"/>
                    <a:pt x="610" y="839"/>
                  </a:cubicBezTo>
                  <a:cubicBezTo>
                    <a:pt x="609" y="793"/>
                    <a:pt x="613" y="747"/>
                    <a:pt x="616" y="702"/>
                  </a:cubicBezTo>
                  <a:cubicBezTo>
                    <a:pt x="617" y="674"/>
                    <a:pt x="620" y="646"/>
                    <a:pt x="622" y="618"/>
                  </a:cubicBezTo>
                  <a:cubicBezTo>
                    <a:pt x="624" y="618"/>
                    <a:pt x="626" y="617"/>
                    <a:pt x="628" y="617"/>
                  </a:cubicBezTo>
                  <a:cubicBezTo>
                    <a:pt x="631" y="644"/>
                    <a:pt x="634" y="671"/>
                    <a:pt x="636" y="698"/>
                  </a:cubicBezTo>
                  <a:cubicBezTo>
                    <a:pt x="640" y="734"/>
                    <a:pt x="648" y="768"/>
                    <a:pt x="662" y="802"/>
                  </a:cubicBezTo>
                  <a:cubicBezTo>
                    <a:pt x="675" y="833"/>
                    <a:pt x="680" y="869"/>
                    <a:pt x="684" y="903"/>
                  </a:cubicBezTo>
                  <a:cubicBezTo>
                    <a:pt x="686" y="928"/>
                    <a:pt x="681" y="954"/>
                    <a:pt x="678" y="979"/>
                  </a:cubicBezTo>
                  <a:cubicBezTo>
                    <a:pt x="677" y="992"/>
                    <a:pt x="679" y="1001"/>
                    <a:pt x="684" y="1006"/>
                  </a:cubicBezTo>
                  <a:cubicBezTo>
                    <a:pt x="689" y="1011"/>
                    <a:pt x="697" y="1014"/>
                    <a:pt x="707" y="1016"/>
                  </a:cubicBezTo>
                  <a:cubicBezTo>
                    <a:pt x="711" y="1016"/>
                    <a:pt x="714" y="1016"/>
                    <a:pt x="718" y="1016"/>
                  </a:cubicBezTo>
                  <a:cubicBezTo>
                    <a:pt x="745" y="1016"/>
                    <a:pt x="762" y="1000"/>
                    <a:pt x="762" y="970"/>
                  </a:cubicBezTo>
                  <a:cubicBezTo>
                    <a:pt x="761" y="927"/>
                    <a:pt x="757" y="885"/>
                    <a:pt x="751" y="843"/>
                  </a:cubicBezTo>
                  <a:cubicBezTo>
                    <a:pt x="747" y="811"/>
                    <a:pt x="738" y="780"/>
                    <a:pt x="732" y="749"/>
                  </a:cubicBezTo>
                  <a:cubicBezTo>
                    <a:pt x="720" y="680"/>
                    <a:pt x="707" y="612"/>
                    <a:pt x="695" y="543"/>
                  </a:cubicBezTo>
                  <a:cubicBezTo>
                    <a:pt x="691" y="525"/>
                    <a:pt x="680" y="509"/>
                    <a:pt x="686" y="489"/>
                  </a:cubicBezTo>
                  <a:cubicBezTo>
                    <a:pt x="688" y="486"/>
                    <a:pt x="681" y="479"/>
                    <a:pt x="677" y="474"/>
                  </a:cubicBezTo>
                  <a:cubicBezTo>
                    <a:pt x="696" y="457"/>
                    <a:pt x="718" y="444"/>
                    <a:pt x="717" y="415"/>
                  </a:cubicBezTo>
                  <a:cubicBezTo>
                    <a:pt x="716" y="393"/>
                    <a:pt x="708" y="376"/>
                    <a:pt x="696" y="364"/>
                  </a:cubicBezTo>
                  <a:cubicBezTo>
                    <a:pt x="693" y="361"/>
                    <a:pt x="690" y="358"/>
                    <a:pt x="687" y="356"/>
                  </a:cubicBezTo>
                  <a:cubicBezTo>
                    <a:pt x="691" y="346"/>
                    <a:pt x="696" y="339"/>
                    <a:pt x="696" y="332"/>
                  </a:cubicBezTo>
                  <a:cubicBezTo>
                    <a:pt x="696" y="298"/>
                    <a:pt x="696" y="265"/>
                    <a:pt x="693" y="232"/>
                  </a:cubicBezTo>
                  <a:cubicBezTo>
                    <a:pt x="690" y="185"/>
                    <a:pt x="672" y="142"/>
                    <a:pt x="648" y="103"/>
                  </a:cubicBezTo>
                  <a:cubicBezTo>
                    <a:pt x="640" y="91"/>
                    <a:pt x="633" y="80"/>
                    <a:pt x="623" y="70"/>
                  </a:cubicBezTo>
                  <a:cubicBezTo>
                    <a:pt x="616" y="62"/>
                    <a:pt x="607" y="55"/>
                    <a:pt x="597" y="49"/>
                  </a:cubicBezTo>
                  <a:cubicBezTo>
                    <a:pt x="532" y="15"/>
                    <a:pt x="462" y="0"/>
                    <a:pt x="3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7913688" y="2571750"/>
              <a:ext cx="101600" cy="382588"/>
            </a:xfrm>
            <a:custGeom>
              <a:avLst/>
              <a:gdLst>
                <a:gd name="T0" fmla="*/ 18 w 143"/>
                <a:gd name="T1" fmla="*/ 0 h 538"/>
                <a:gd name="T2" fmla="*/ 14 w 143"/>
                <a:gd name="T3" fmla="*/ 1 h 538"/>
                <a:gd name="T4" fmla="*/ 1 w 143"/>
                <a:gd name="T5" fmla="*/ 17 h 538"/>
                <a:gd name="T6" fmla="*/ 8 w 143"/>
                <a:gd name="T7" fmla="*/ 121 h 538"/>
                <a:gd name="T8" fmla="*/ 44 w 143"/>
                <a:gd name="T9" fmla="*/ 321 h 538"/>
                <a:gd name="T10" fmla="*/ 43 w 143"/>
                <a:gd name="T11" fmla="*/ 461 h 538"/>
                <a:gd name="T12" fmla="*/ 46 w 143"/>
                <a:gd name="T13" fmla="*/ 510 h 538"/>
                <a:gd name="T14" fmla="*/ 55 w 143"/>
                <a:gd name="T15" fmla="*/ 527 h 538"/>
                <a:gd name="T16" fmla="*/ 81 w 143"/>
                <a:gd name="T17" fmla="*/ 538 h 538"/>
                <a:gd name="T18" fmla="*/ 115 w 143"/>
                <a:gd name="T19" fmla="*/ 522 h 538"/>
                <a:gd name="T20" fmla="*/ 135 w 143"/>
                <a:gd name="T21" fmla="*/ 473 h 538"/>
                <a:gd name="T22" fmla="*/ 128 w 143"/>
                <a:gd name="T23" fmla="*/ 349 h 538"/>
                <a:gd name="T24" fmla="*/ 110 w 143"/>
                <a:gd name="T25" fmla="*/ 217 h 538"/>
                <a:gd name="T26" fmla="*/ 116 w 143"/>
                <a:gd name="T27" fmla="*/ 130 h 538"/>
                <a:gd name="T28" fmla="*/ 119 w 143"/>
                <a:gd name="T29" fmla="*/ 21 h 538"/>
                <a:gd name="T30" fmla="*/ 114 w 143"/>
                <a:gd name="T31" fmla="*/ 9 h 538"/>
                <a:gd name="T32" fmla="*/ 108 w 143"/>
                <a:gd name="T33" fmla="*/ 6 h 538"/>
                <a:gd name="T34" fmla="*/ 105 w 143"/>
                <a:gd name="T35" fmla="*/ 7 h 538"/>
                <a:gd name="T36" fmla="*/ 94 w 143"/>
                <a:gd name="T37" fmla="*/ 27 h 538"/>
                <a:gd name="T38" fmla="*/ 92 w 143"/>
                <a:gd name="T39" fmla="*/ 107 h 538"/>
                <a:gd name="T40" fmla="*/ 82 w 143"/>
                <a:gd name="T41" fmla="*/ 159 h 538"/>
                <a:gd name="T42" fmla="*/ 92 w 143"/>
                <a:gd name="T43" fmla="*/ 289 h 538"/>
                <a:gd name="T44" fmla="*/ 109 w 143"/>
                <a:gd name="T45" fmla="*/ 422 h 538"/>
                <a:gd name="T46" fmla="*/ 103 w 143"/>
                <a:gd name="T47" fmla="*/ 486 h 538"/>
                <a:gd name="T48" fmla="*/ 84 w 143"/>
                <a:gd name="T49" fmla="*/ 508 h 538"/>
                <a:gd name="T50" fmla="*/ 83 w 143"/>
                <a:gd name="T51" fmla="*/ 508 h 538"/>
                <a:gd name="T52" fmla="*/ 73 w 143"/>
                <a:gd name="T53" fmla="*/ 504 h 538"/>
                <a:gd name="T54" fmla="*/ 67 w 143"/>
                <a:gd name="T55" fmla="*/ 487 h 538"/>
                <a:gd name="T56" fmla="*/ 68 w 143"/>
                <a:gd name="T57" fmla="*/ 449 h 538"/>
                <a:gd name="T58" fmla="*/ 73 w 143"/>
                <a:gd name="T59" fmla="*/ 388 h 538"/>
                <a:gd name="T60" fmla="*/ 60 w 143"/>
                <a:gd name="T61" fmla="*/ 246 h 538"/>
                <a:gd name="T62" fmla="*/ 48 w 143"/>
                <a:gd name="T63" fmla="*/ 189 h 538"/>
                <a:gd name="T64" fmla="*/ 28 w 143"/>
                <a:gd name="T65" fmla="*/ 52 h 538"/>
                <a:gd name="T66" fmla="*/ 29 w 143"/>
                <a:gd name="T67" fmla="*/ 17 h 538"/>
                <a:gd name="T68" fmla="*/ 25 w 143"/>
                <a:gd name="T69" fmla="*/ 3 h 538"/>
                <a:gd name="T70" fmla="*/ 18 w 143"/>
                <a:gd name="T7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538">
                  <a:moveTo>
                    <a:pt x="18" y="0"/>
                  </a:moveTo>
                  <a:cubicBezTo>
                    <a:pt x="16" y="0"/>
                    <a:pt x="15" y="0"/>
                    <a:pt x="14" y="1"/>
                  </a:cubicBezTo>
                  <a:cubicBezTo>
                    <a:pt x="8" y="2"/>
                    <a:pt x="0" y="11"/>
                    <a:pt x="1" y="17"/>
                  </a:cubicBezTo>
                  <a:cubicBezTo>
                    <a:pt x="2" y="52"/>
                    <a:pt x="2" y="87"/>
                    <a:pt x="8" y="121"/>
                  </a:cubicBezTo>
                  <a:cubicBezTo>
                    <a:pt x="20" y="188"/>
                    <a:pt x="40" y="253"/>
                    <a:pt x="44" y="321"/>
                  </a:cubicBezTo>
                  <a:cubicBezTo>
                    <a:pt x="46" y="368"/>
                    <a:pt x="53" y="414"/>
                    <a:pt x="43" y="461"/>
                  </a:cubicBezTo>
                  <a:cubicBezTo>
                    <a:pt x="40" y="477"/>
                    <a:pt x="41" y="495"/>
                    <a:pt x="46" y="510"/>
                  </a:cubicBezTo>
                  <a:cubicBezTo>
                    <a:pt x="48" y="517"/>
                    <a:pt x="51" y="523"/>
                    <a:pt x="55" y="527"/>
                  </a:cubicBezTo>
                  <a:cubicBezTo>
                    <a:pt x="62" y="534"/>
                    <a:pt x="71" y="538"/>
                    <a:pt x="81" y="538"/>
                  </a:cubicBezTo>
                  <a:cubicBezTo>
                    <a:pt x="93" y="538"/>
                    <a:pt x="105" y="533"/>
                    <a:pt x="115" y="522"/>
                  </a:cubicBezTo>
                  <a:cubicBezTo>
                    <a:pt x="128" y="508"/>
                    <a:pt x="131" y="491"/>
                    <a:pt x="135" y="473"/>
                  </a:cubicBezTo>
                  <a:cubicBezTo>
                    <a:pt x="143" y="431"/>
                    <a:pt x="135" y="390"/>
                    <a:pt x="128" y="349"/>
                  </a:cubicBezTo>
                  <a:cubicBezTo>
                    <a:pt x="121" y="305"/>
                    <a:pt x="113" y="261"/>
                    <a:pt x="110" y="217"/>
                  </a:cubicBezTo>
                  <a:cubicBezTo>
                    <a:pt x="108" y="188"/>
                    <a:pt x="107" y="157"/>
                    <a:pt x="116" y="130"/>
                  </a:cubicBezTo>
                  <a:cubicBezTo>
                    <a:pt x="130" y="92"/>
                    <a:pt x="124" y="58"/>
                    <a:pt x="119" y="21"/>
                  </a:cubicBezTo>
                  <a:cubicBezTo>
                    <a:pt x="118" y="17"/>
                    <a:pt x="117" y="12"/>
                    <a:pt x="114" y="9"/>
                  </a:cubicBezTo>
                  <a:cubicBezTo>
                    <a:pt x="113" y="7"/>
                    <a:pt x="111" y="6"/>
                    <a:pt x="108" y="6"/>
                  </a:cubicBezTo>
                  <a:cubicBezTo>
                    <a:pt x="107" y="6"/>
                    <a:pt x="106" y="7"/>
                    <a:pt x="105" y="7"/>
                  </a:cubicBezTo>
                  <a:cubicBezTo>
                    <a:pt x="94" y="9"/>
                    <a:pt x="91" y="17"/>
                    <a:pt x="94" y="27"/>
                  </a:cubicBezTo>
                  <a:cubicBezTo>
                    <a:pt x="104" y="53"/>
                    <a:pt x="98" y="80"/>
                    <a:pt x="92" y="107"/>
                  </a:cubicBezTo>
                  <a:cubicBezTo>
                    <a:pt x="89" y="124"/>
                    <a:pt x="81" y="142"/>
                    <a:pt x="82" y="159"/>
                  </a:cubicBezTo>
                  <a:cubicBezTo>
                    <a:pt x="84" y="202"/>
                    <a:pt x="88" y="245"/>
                    <a:pt x="92" y="289"/>
                  </a:cubicBezTo>
                  <a:cubicBezTo>
                    <a:pt x="97" y="333"/>
                    <a:pt x="105" y="377"/>
                    <a:pt x="109" y="422"/>
                  </a:cubicBezTo>
                  <a:cubicBezTo>
                    <a:pt x="110" y="443"/>
                    <a:pt x="107" y="465"/>
                    <a:pt x="103" y="486"/>
                  </a:cubicBezTo>
                  <a:cubicBezTo>
                    <a:pt x="102" y="496"/>
                    <a:pt x="97" y="508"/>
                    <a:pt x="84" y="508"/>
                  </a:cubicBezTo>
                  <a:cubicBezTo>
                    <a:pt x="84" y="508"/>
                    <a:pt x="83" y="508"/>
                    <a:pt x="83" y="508"/>
                  </a:cubicBezTo>
                  <a:cubicBezTo>
                    <a:pt x="79" y="508"/>
                    <a:pt x="75" y="506"/>
                    <a:pt x="73" y="504"/>
                  </a:cubicBezTo>
                  <a:cubicBezTo>
                    <a:pt x="69" y="499"/>
                    <a:pt x="68" y="493"/>
                    <a:pt x="67" y="487"/>
                  </a:cubicBezTo>
                  <a:cubicBezTo>
                    <a:pt x="66" y="475"/>
                    <a:pt x="67" y="462"/>
                    <a:pt x="68" y="449"/>
                  </a:cubicBezTo>
                  <a:cubicBezTo>
                    <a:pt x="70" y="429"/>
                    <a:pt x="74" y="408"/>
                    <a:pt x="73" y="388"/>
                  </a:cubicBezTo>
                  <a:cubicBezTo>
                    <a:pt x="70" y="341"/>
                    <a:pt x="65" y="293"/>
                    <a:pt x="60" y="246"/>
                  </a:cubicBezTo>
                  <a:cubicBezTo>
                    <a:pt x="58" y="227"/>
                    <a:pt x="53" y="208"/>
                    <a:pt x="48" y="189"/>
                  </a:cubicBezTo>
                  <a:cubicBezTo>
                    <a:pt x="38" y="144"/>
                    <a:pt x="26" y="99"/>
                    <a:pt x="28" y="52"/>
                  </a:cubicBezTo>
                  <a:cubicBezTo>
                    <a:pt x="29" y="40"/>
                    <a:pt x="30" y="28"/>
                    <a:pt x="29" y="17"/>
                  </a:cubicBezTo>
                  <a:cubicBezTo>
                    <a:pt x="29" y="11"/>
                    <a:pt x="28" y="6"/>
                    <a:pt x="25" y="3"/>
                  </a:cubicBezTo>
                  <a:cubicBezTo>
                    <a:pt x="23" y="1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91"/>
            <p:cNvSpPr>
              <a:spLocks noEditPoints="1"/>
            </p:cNvSpPr>
            <p:nvPr/>
          </p:nvSpPr>
          <p:spPr bwMode="auto">
            <a:xfrm>
              <a:off x="8401051" y="280511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1 h 1"/>
                <a:gd name="T7" fmla="*/ 0 h 1"/>
                <a:gd name="T8" fmla="*/ 0 h 1"/>
                <a:gd name="T9" fmla="*/ 0 h 1"/>
                <a:gd name="T10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2"/>
            <p:cNvSpPr>
              <a:spLocks noEditPoints="1"/>
            </p:cNvSpPr>
            <p:nvPr/>
          </p:nvSpPr>
          <p:spPr bwMode="auto">
            <a:xfrm>
              <a:off x="11020426" y="7629526"/>
              <a:ext cx="419100" cy="574675"/>
            </a:xfrm>
            <a:custGeom>
              <a:avLst/>
              <a:gdLst>
                <a:gd name="T0" fmla="*/ 572 w 591"/>
                <a:gd name="T1" fmla="*/ 659 h 809"/>
                <a:gd name="T2" fmla="*/ 350 w 591"/>
                <a:gd name="T3" fmla="*/ 737 h 809"/>
                <a:gd name="T4" fmla="*/ 353 w 591"/>
                <a:gd name="T5" fmla="*/ 523 h 809"/>
                <a:gd name="T6" fmla="*/ 306 w 591"/>
                <a:gd name="T7" fmla="*/ 383 h 809"/>
                <a:gd name="T8" fmla="*/ 358 w 591"/>
                <a:gd name="T9" fmla="*/ 451 h 809"/>
                <a:gd name="T10" fmla="*/ 350 w 591"/>
                <a:gd name="T11" fmla="*/ 737 h 809"/>
                <a:gd name="T12" fmla="*/ 529 w 591"/>
                <a:gd name="T13" fmla="*/ 475 h 809"/>
                <a:gd name="T14" fmla="*/ 567 w 591"/>
                <a:gd name="T15" fmla="*/ 758 h 809"/>
                <a:gd name="T16" fmla="*/ 547 w 591"/>
                <a:gd name="T17" fmla="*/ 666 h 809"/>
                <a:gd name="T18" fmla="*/ 497 w 591"/>
                <a:gd name="T19" fmla="*/ 405 h 809"/>
                <a:gd name="T20" fmla="*/ 64 w 591"/>
                <a:gd name="T21" fmla="*/ 326 h 809"/>
                <a:gd name="T22" fmla="*/ 205 w 591"/>
                <a:gd name="T23" fmla="*/ 274 h 809"/>
                <a:gd name="T24" fmla="*/ 250 w 591"/>
                <a:gd name="T25" fmla="*/ 371 h 809"/>
                <a:gd name="T26" fmla="*/ 139 w 591"/>
                <a:gd name="T27" fmla="*/ 378 h 809"/>
                <a:gd name="T28" fmla="*/ 42 w 591"/>
                <a:gd name="T29" fmla="*/ 365 h 809"/>
                <a:gd name="T30" fmla="*/ 435 w 591"/>
                <a:gd name="T31" fmla="*/ 239 h 809"/>
                <a:gd name="T32" fmla="*/ 509 w 591"/>
                <a:gd name="T33" fmla="*/ 141 h 809"/>
                <a:gd name="T34" fmla="*/ 162 w 591"/>
                <a:gd name="T35" fmla="*/ 182 h 809"/>
                <a:gd name="T36" fmla="*/ 234 w 591"/>
                <a:gd name="T37" fmla="*/ 28 h 809"/>
                <a:gd name="T38" fmla="*/ 217 w 591"/>
                <a:gd name="T39" fmla="*/ 181 h 809"/>
                <a:gd name="T40" fmla="*/ 300 w 591"/>
                <a:gd name="T41" fmla="*/ 18 h 809"/>
                <a:gd name="T42" fmla="*/ 431 w 591"/>
                <a:gd name="T43" fmla="*/ 44 h 809"/>
                <a:gd name="T44" fmla="*/ 405 w 591"/>
                <a:gd name="T45" fmla="*/ 203 h 809"/>
                <a:gd name="T46" fmla="*/ 434 w 591"/>
                <a:gd name="T47" fmla="*/ 283 h 809"/>
                <a:gd name="T48" fmla="*/ 471 w 591"/>
                <a:gd name="T49" fmla="*/ 289 h 809"/>
                <a:gd name="T50" fmla="*/ 526 w 591"/>
                <a:gd name="T51" fmla="*/ 301 h 809"/>
                <a:gd name="T52" fmla="*/ 308 w 591"/>
                <a:gd name="T53" fmla="*/ 361 h 809"/>
                <a:gd name="T54" fmla="*/ 213 w 591"/>
                <a:gd name="T55" fmla="*/ 255 h 809"/>
                <a:gd name="T56" fmla="*/ 49 w 591"/>
                <a:gd name="T57" fmla="*/ 255 h 809"/>
                <a:gd name="T58" fmla="*/ 301 w 591"/>
                <a:gd name="T59" fmla="*/ 0 h 809"/>
                <a:gd name="T60" fmla="*/ 57 w 591"/>
                <a:gd name="T61" fmla="*/ 142 h 809"/>
                <a:gd name="T62" fmla="*/ 18 w 591"/>
                <a:gd name="T63" fmla="*/ 370 h 809"/>
                <a:gd name="T64" fmla="*/ 80 w 591"/>
                <a:gd name="T65" fmla="*/ 397 h 809"/>
                <a:gd name="T66" fmla="*/ 212 w 591"/>
                <a:gd name="T67" fmla="*/ 569 h 809"/>
                <a:gd name="T68" fmla="*/ 209 w 591"/>
                <a:gd name="T69" fmla="*/ 801 h 809"/>
                <a:gd name="T70" fmla="*/ 272 w 591"/>
                <a:gd name="T71" fmla="*/ 746 h 809"/>
                <a:gd name="T72" fmla="*/ 252 w 591"/>
                <a:gd name="T73" fmla="*/ 406 h 809"/>
                <a:gd name="T74" fmla="*/ 249 w 591"/>
                <a:gd name="T75" fmla="*/ 490 h 809"/>
                <a:gd name="T76" fmla="*/ 228 w 591"/>
                <a:gd name="T77" fmla="*/ 787 h 809"/>
                <a:gd name="T78" fmla="*/ 229 w 591"/>
                <a:gd name="T79" fmla="*/ 541 h 809"/>
                <a:gd name="T80" fmla="*/ 303 w 591"/>
                <a:gd name="T81" fmla="*/ 401 h 809"/>
                <a:gd name="T82" fmla="*/ 331 w 591"/>
                <a:gd name="T83" fmla="*/ 755 h 809"/>
                <a:gd name="T84" fmla="*/ 377 w 591"/>
                <a:gd name="T85" fmla="*/ 737 h 809"/>
                <a:gd name="T86" fmla="*/ 370 w 591"/>
                <a:gd name="T87" fmla="*/ 376 h 809"/>
                <a:gd name="T88" fmla="*/ 453 w 591"/>
                <a:gd name="T89" fmla="*/ 394 h 809"/>
                <a:gd name="T90" fmla="*/ 434 w 591"/>
                <a:gd name="T91" fmla="*/ 671 h 809"/>
                <a:gd name="T92" fmla="*/ 429 w 591"/>
                <a:gd name="T93" fmla="*/ 384 h 809"/>
                <a:gd name="T94" fmla="*/ 427 w 591"/>
                <a:gd name="T95" fmla="*/ 483 h 809"/>
                <a:gd name="T96" fmla="*/ 435 w 591"/>
                <a:gd name="T97" fmla="*/ 768 h 809"/>
                <a:gd name="T98" fmla="*/ 473 w 591"/>
                <a:gd name="T99" fmla="*/ 650 h 809"/>
                <a:gd name="T100" fmla="*/ 493 w 591"/>
                <a:gd name="T101" fmla="*/ 541 h 809"/>
                <a:gd name="T102" fmla="*/ 531 w 591"/>
                <a:gd name="T103" fmla="*/ 780 h 809"/>
                <a:gd name="T104" fmla="*/ 582 w 591"/>
                <a:gd name="T105" fmla="*/ 653 h 809"/>
                <a:gd name="T106" fmla="*/ 525 w 591"/>
                <a:gd name="T107" fmla="*/ 368 h 809"/>
                <a:gd name="T108" fmla="*/ 540 w 591"/>
                <a:gd name="T109" fmla="*/ 257 h 809"/>
                <a:gd name="T110" fmla="*/ 463 w 591"/>
                <a:gd name="T111" fmla="*/ 38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1" h="809">
                  <a:moveTo>
                    <a:pt x="572" y="659"/>
                  </a:moveTo>
                  <a:cubicBezTo>
                    <a:pt x="572" y="659"/>
                    <a:pt x="572" y="659"/>
                    <a:pt x="572" y="659"/>
                  </a:cubicBezTo>
                  <a:cubicBezTo>
                    <a:pt x="572" y="659"/>
                    <a:pt x="572" y="659"/>
                    <a:pt x="572" y="659"/>
                  </a:cubicBezTo>
                  <a:cubicBezTo>
                    <a:pt x="572" y="659"/>
                    <a:pt x="572" y="659"/>
                    <a:pt x="572" y="659"/>
                  </a:cubicBezTo>
                  <a:moveTo>
                    <a:pt x="572" y="659"/>
                  </a:moveTo>
                  <a:cubicBezTo>
                    <a:pt x="572" y="658"/>
                    <a:pt x="572" y="658"/>
                    <a:pt x="572" y="658"/>
                  </a:cubicBezTo>
                  <a:cubicBezTo>
                    <a:pt x="572" y="659"/>
                    <a:pt x="572" y="659"/>
                    <a:pt x="572" y="659"/>
                  </a:cubicBezTo>
                  <a:moveTo>
                    <a:pt x="350" y="737"/>
                  </a:moveTo>
                  <a:cubicBezTo>
                    <a:pt x="348" y="730"/>
                    <a:pt x="344" y="723"/>
                    <a:pt x="344" y="717"/>
                  </a:cubicBezTo>
                  <a:cubicBezTo>
                    <a:pt x="345" y="689"/>
                    <a:pt x="346" y="661"/>
                    <a:pt x="349" y="633"/>
                  </a:cubicBezTo>
                  <a:cubicBezTo>
                    <a:pt x="353" y="599"/>
                    <a:pt x="362" y="566"/>
                    <a:pt x="354" y="532"/>
                  </a:cubicBezTo>
                  <a:cubicBezTo>
                    <a:pt x="354" y="529"/>
                    <a:pt x="354" y="526"/>
                    <a:pt x="353" y="523"/>
                  </a:cubicBezTo>
                  <a:cubicBezTo>
                    <a:pt x="344" y="489"/>
                    <a:pt x="335" y="455"/>
                    <a:pt x="327" y="421"/>
                  </a:cubicBezTo>
                  <a:cubicBezTo>
                    <a:pt x="326" y="416"/>
                    <a:pt x="324" y="411"/>
                    <a:pt x="325" y="406"/>
                  </a:cubicBezTo>
                  <a:cubicBezTo>
                    <a:pt x="325" y="398"/>
                    <a:pt x="323" y="393"/>
                    <a:pt x="320" y="389"/>
                  </a:cubicBezTo>
                  <a:cubicBezTo>
                    <a:pt x="317" y="386"/>
                    <a:pt x="312" y="384"/>
                    <a:pt x="306" y="383"/>
                  </a:cubicBezTo>
                  <a:cubicBezTo>
                    <a:pt x="306" y="383"/>
                    <a:pt x="306" y="383"/>
                    <a:pt x="306" y="383"/>
                  </a:cubicBezTo>
                  <a:cubicBezTo>
                    <a:pt x="320" y="381"/>
                    <a:pt x="334" y="379"/>
                    <a:pt x="350" y="377"/>
                  </a:cubicBezTo>
                  <a:cubicBezTo>
                    <a:pt x="352" y="398"/>
                    <a:pt x="354" y="417"/>
                    <a:pt x="356" y="436"/>
                  </a:cubicBezTo>
                  <a:cubicBezTo>
                    <a:pt x="357" y="441"/>
                    <a:pt x="357" y="446"/>
                    <a:pt x="358" y="451"/>
                  </a:cubicBezTo>
                  <a:cubicBezTo>
                    <a:pt x="372" y="505"/>
                    <a:pt x="375" y="560"/>
                    <a:pt x="369" y="615"/>
                  </a:cubicBezTo>
                  <a:cubicBezTo>
                    <a:pt x="365" y="644"/>
                    <a:pt x="365" y="673"/>
                    <a:pt x="363" y="702"/>
                  </a:cubicBezTo>
                  <a:cubicBezTo>
                    <a:pt x="362" y="713"/>
                    <a:pt x="358" y="725"/>
                    <a:pt x="356" y="736"/>
                  </a:cubicBezTo>
                  <a:cubicBezTo>
                    <a:pt x="354" y="736"/>
                    <a:pt x="352" y="736"/>
                    <a:pt x="350" y="737"/>
                  </a:cubicBezTo>
                  <a:moveTo>
                    <a:pt x="477" y="423"/>
                  </a:moveTo>
                  <a:cubicBezTo>
                    <a:pt x="471" y="408"/>
                    <a:pt x="466" y="393"/>
                    <a:pt x="459" y="375"/>
                  </a:cubicBezTo>
                  <a:cubicBezTo>
                    <a:pt x="478" y="375"/>
                    <a:pt x="496" y="375"/>
                    <a:pt x="514" y="375"/>
                  </a:cubicBezTo>
                  <a:cubicBezTo>
                    <a:pt x="509" y="409"/>
                    <a:pt x="525" y="441"/>
                    <a:pt x="529" y="475"/>
                  </a:cubicBezTo>
                  <a:cubicBezTo>
                    <a:pt x="531" y="495"/>
                    <a:pt x="536" y="515"/>
                    <a:pt x="540" y="535"/>
                  </a:cubicBezTo>
                  <a:cubicBezTo>
                    <a:pt x="548" y="577"/>
                    <a:pt x="556" y="619"/>
                    <a:pt x="563" y="661"/>
                  </a:cubicBezTo>
                  <a:cubicBezTo>
                    <a:pt x="567" y="687"/>
                    <a:pt x="568" y="713"/>
                    <a:pt x="570" y="740"/>
                  </a:cubicBezTo>
                  <a:cubicBezTo>
                    <a:pt x="571" y="746"/>
                    <a:pt x="569" y="752"/>
                    <a:pt x="567" y="758"/>
                  </a:cubicBezTo>
                  <a:cubicBezTo>
                    <a:pt x="566" y="764"/>
                    <a:pt x="563" y="766"/>
                    <a:pt x="559" y="766"/>
                  </a:cubicBezTo>
                  <a:cubicBezTo>
                    <a:pt x="556" y="766"/>
                    <a:pt x="552" y="765"/>
                    <a:pt x="548" y="764"/>
                  </a:cubicBezTo>
                  <a:cubicBezTo>
                    <a:pt x="549" y="739"/>
                    <a:pt x="551" y="715"/>
                    <a:pt x="551" y="690"/>
                  </a:cubicBezTo>
                  <a:cubicBezTo>
                    <a:pt x="551" y="682"/>
                    <a:pt x="550" y="674"/>
                    <a:pt x="547" y="666"/>
                  </a:cubicBezTo>
                  <a:cubicBezTo>
                    <a:pt x="539" y="638"/>
                    <a:pt x="529" y="611"/>
                    <a:pt x="521" y="583"/>
                  </a:cubicBezTo>
                  <a:cubicBezTo>
                    <a:pt x="517" y="565"/>
                    <a:pt x="516" y="547"/>
                    <a:pt x="513" y="529"/>
                  </a:cubicBezTo>
                  <a:cubicBezTo>
                    <a:pt x="509" y="503"/>
                    <a:pt x="504" y="478"/>
                    <a:pt x="501" y="452"/>
                  </a:cubicBezTo>
                  <a:cubicBezTo>
                    <a:pt x="498" y="436"/>
                    <a:pt x="498" y="420"/>
                    <a:pt x="497" y="405"/>
                  </a:cubicBezTo>
                  <a:cubicBezTo>
                    <a:pt x="497" y="398"/>
                    <a:pt x="501" y="389"/>
                    <a:pt x="494" y="383"/>
                  </a:cubicBezTo>
                  <a:cubicBezTo>
                    <a:pt x="493" y="382"/>
                    <a:pt x="492" y="380"/>
                    <a:pt x="490" y="379"/>
                  </a:cubicBezTo>
                  <a:cubicBezTo>
                    <a:pt x="473" y="391"/>
                    <a:pt x="483" y="409"/>
                    <a:pt x="477" y="423"/>
                  </a:cubicBezTo>
                  <a:moveTo>
                    <a:pt x="64" y="326"/>
                  </a:moveTo>
                  <a:cubicBezTo>
                    <a:pt x="72" y="326"/>
                    <a:pt x="80" y="326"/>
                    <a:pt x="88" y="326"/>
                  </a:cubicBezTo>
                  <a:cubicBezTo>
                    <a:pt x="92" y="326"/>
                    <a:pt x="97" y="320"/>
                    <a:pt x="100" y="317"/>
                  </a:cubicBezTo>
                  <a:cubicBezTo>
                    <a:pt x="125" y="289"/>
                    <a:pt x="158" y="279"/>
                    <a:pt x="192" y="275"/>
                  </a:cubicBezTo>
                  <a:cubicBezTo>
                    <a:pt x="197" y="274"/>
                    <a:pt x="201" y="274"/>
                    <a:pt x="205" y="274"/>
                  </a:cubicBezTo>
                  <a:cubicBezTo>
                    <a:pt x="224" y="274"/>
                    <a:pt x="239" y="280"/>
                    <a:pt x="249" y="291"/>
                  </a:cubicBezTo>
                  <a:cubicBezTo>
                    <a:pt x="256" y="298"/>
                    <a:pt x="261" y="307"/>
                    <a:pt x="265" y="319"/>
                  </a:cubicBezTo>
                  <a:cubicBezTo>
                    <a:pt x="269" y="333"/>
                    <a:pt x="270" y="348"/>
                    <a:pt x="273" y="365"/>
                  </a:cubicBezTo>
                  <a:cubicBezTo>
                    <a:pt x="264" y="367"/>
                    <a:pt x="257" y="370"/>
                    <a:pt x="250" y="371"/>
                  </a:cubicBezTo>
                  <a:cubicBezTo>
                    <a:pt x="228" y="374"/>
                    <a:pt x="207" y="377"/>
                    <a:pt x="185" y="379"/>
                  </a:cubicBezTo>
                  <a:cubicBezTo>
                    <a:pt x="180" y="379"/>
                    <a:pt x="176" y="379"/>
                    <a:pt x="172" y="379"/>
                  </a:cubicBezTo>
                  <a:cubicBezTo>
                    <a:pt x="162" y="379"/>
                    <a:pt x="152" y="378"/>
                    <a:pt x="142" y="378"/>
                  </a:cubicBezTo>
                  <a:cubicBezTo>
                    <a:pt x="141" y="378"/>
                    <a:pt x="140" y="378"/>
                    <a:pt x="139" y="378"/>
                  </a:cubicBezTo>
                  <a:cubicBezTo>
                    <a:pt x="122" y="378"/>
                    <a:pt x="105" y="379"/>
                    <a:pt x="88" y="379"/>
                  </a:cubicBezTo>
                  <a:cubicBezTo>
                    <a:pt x="84" y="379"/>
                    <a:pt x="80" y="379"/>
                    <a:pt x="76" y="379"/>
                  </a:cubicBezTo>
                  <a:cubicBezTo>
                    <a:pt x="73" y="379"/>
                    <a:pt x="70" y="379"/>
                    <a:pt x="67" y="378"/>
                  </a:cubicBezTo>
                  <a:cubicBezTo>
                    <a:pt x="56" y="376"/>
                    <a:pt x="47" y="372"/>
                    <a:pt x="42" y="365"/>
                  </a:cubicBezTo>
                  <a:cubicBezTo>
                    <a:pt x="33" y="357"/>
                    <a:pt x="31" y="344"/>
                    <a:pt x="33" y="326"/>
                  </a:cubicBezTo>
                  <a:cubicBezTo>
                    <a:pt x="44" y="326"/>
                    <a:pt x="54" y="326"/>
                    <a:pt x="64" y="326"/>
                  </a:cubicBezTo>
                  <a:moveTo>
                    <a:pt x="477" y="255"/>
                  </a:moveTo>
                  <a:cubicBezTo>
                    <a:pt x="459" y="255"/>
                    <a:pt x="445" y="249"/>
                    <a:pt x="435" y="239"/>
                  </a:cubicBezTo>
                  <a:cubicBezTo>
                    <a:pt x="421" y="224"/>
                    <a:pt x="418" y="201"/>
                    <a:pt x="429" y="177"/>
                  </a:cubicBezTo>
                  <a:cubicBezTo>
                    <a:pt x="431" y="174"/>
                    <a:pt x="432" y="170"/>
                    <a:pt x="434" y="169"/>
                  </a:cubicBezTo>
                  <a:cubicBezTo>
                    <a:pt x="454" y="163"/>
                    <a:pt x="468" y="138"/>
                    <a:pt x="493" y="138"/>
                  </a:cubicBezTo>
                  <a:cubicBezTo>
                    <a:pt x="498" y="138"/>
                    <a:pt x="503" y="139"/>
                    <a:pt x="509" y="141"/>
                  </a:cubicBezTo>
                  <a:cubicBezTo>
                    <a:pt x="515" y="177"/>
                    <a:pt x="522" y="215"/>
                    <a:pt x="522" y="253"/>
                  </a:cubicBezTo>
                  <a:cubicBezTo>
                    <a:pt x="506" y="254"/>
                    <a:pt x="493" y="255"/>
                    <a:pt x="479" y="255"/>
                  </a:cubicBezTo>
                  <a:cubicBezTo>
                    <a:pt x="479" y="255"/>
                    <a:pt x="478" y="255"/>
                    <a:pt x="477" y="255"/>
                  </a:cubicBezTo>
                  <a:moveTo>
                    <a:pt x="162" y="182"/>
                  </a:moveTo>
                  <a:cubicBezTo>
                    <a:pt x="147" y="182"/>
                    <a:pt x="132" y="177"/>
                    <a:pt x="119" y="166"/>
                  </a:cubicBezTo>
                  <a:cubicBezTo>
                    <a:pt x="113" y="161"/>
                    <a:pt x="107" y="155"/>
                    <a:pt x="102" y="149"/>
                  </a:cubicBezTo>
                  <a:cubicBezTo>
                    <a:pt x="97" y="144"/>
                    <a:pt x="91" y="140"/>
                    <a:pt x="84" y="133"/>
                  </a:cubicBezTo>
                  <a:cubicBezTo>
                    <a:pt x="123" y="83"/>
                    <a:pt x="170" y="45"/>
                    <a:pt x="234" y="28"/>
                  </a:cubicBezTo>
                  <a:cubicBezTo>
                    <a:pt x="240" y="65"/>
                    <a:pt x="238" y="100"/>
                    <a:pt x="226" y="134"/>
                  </a:cubicBezTo>
                  <a:cubicBezTo>
                    <a:pt x="215" y="165"/>
                    <a:pt x="189" y="182"/>
                    <a:pt x="162" y="182"/>
                  </a:cubicBezTo>
                  <a:moveTo>
                    <a:pt x="159" y="202"/>
                  </a:moveTo>
                  <a:cubicBezTo>
                    <a:pt x="180" y="202"/>
                    <a:pt x="201" y="195"/>
                    <a:pt x="217" y="181"/>
                  </a:cubicBezTo>
                  <a:cubicBezTo>
                    <a:pt x="246" y="154"/>
                    <a:pt x="256" y="120"/>
                    <a:pt x="257" y="82"/>
                  </a:cubicBezTo>
                  <a:cubicBezTo>
                    <a:pt x="257" y="64"/>
                    <a:pt x="258" y="46"/>
                    <a:pt x="259" y="25"/>
                  </a:cubicBezTo>
                  <a:cubicBezTo>
                    <a:pt x="269" y="19"/>
                    <a:pt x="281" y="18"/>
                    <a:pt x="293" y="18"/>
                  </a:cubicBezTo>
                  <a:cubicBezTo>
                    <a:pt x="295" y="18"/>
                    <a:pt x="298" y="18"/>
                    <a:pt x="300" y="18"/>
                  </a:cubicBezTo>
                  <a:cubicBezTo>
                    <a:pt x="302" y="18"/>
                    <a:pt x="305" y="18"/>
                    <a:pt x="307" y="18"/>
                  </a:cubicBezTo>
                  <a:cubicBezTo>
                    <a:pt x="308" y="18"/>
                    <a:pt x="308" y="18"/>
                    <a:pt x="309" y="18"/>
                  </a:cubicBezTo>
                  <a:cubicBezTo>
                    <a:pt x="310" y="18"/>
                    <a:pt x="310" y="18"/>
                    <a:pt x="311" y="18"/>
                  </a:cubicBezTo>
                  <a:cubicBezTo>
                    <a:pt x="353" y="18"/>
                    <a:pt x="393" y="28"/>
                    <a:pt x="431" y="44"/>
                  </a:cubicBezTo>
                  <a:cubicBezTo>
                    <a:pt x="447" y="51"/>
                    <a:pt x="460" y="60"/>
                    <a:pt x="470" y="71"/>
                  </a:cubicBezTo>
                  <a:cubicBezTo>
                    <a:pt x="482" y="83"/>
                    <a:pt x="490" y="98"/>
                    <a:pt x="497" y="114"/>
                  </a:cubicBezTo>
                  <a:cubicBezTo>
                    <a:pt x="477" y="123"/>
                    <a:pt x="459" y="129"/>
                    <a:pt x="443" y="140"/>
                  </a:cubicBezTo>
                  <a:cubicBezTo>
                    <a:pt x="420" y="154"/>
                    <a:pt x="404" y="177"/>
                    <a:pt x="405" y="203"/>
                  </a:cubicBezTo>
                  <a:cubicBezTo>
                    <a:pt x="405" y="223"/>
                    <a:pt x="409" y="241"/>
                    <a:pt x="422" y="255"/>
                  </a:cubicBezTo>
                  <a:cubicBezTo>
                    <a:pt x="429" y="262"/>
                    <a:pt x="438" y="268"/>
                    <a:pt x="451" y="272"/>
                  </a:cubicBezTo>
                  <a:cubicBezTo>
                    <a:pt x="453" y="273"/>
                    <a:pt x="456" y="274"/>
                    <a:pt x="460" y="275"/>
                  </a:cubicBezTo>
                  <a:cubicBezTo>
                    <a:pt x="451" y="281"/>
                    <a:pt x="448" y="282"/>
                    <a:pt x="434" y="283"/>
                  </a:cubicBezTo>
                  <a:cubicBezTo>
                    <a:pt x="437" y="286"/>
                    <a:pt x="439" y="289"/>
                    <a:pt x="441" y="291"/>
                  </a:cubicBezTo>
                  <a:cubicBezTo>
                    <a:pt x="442" y="292"/>
                    <a:pt x="443" y="293"/>
                    <a:pt x="444" y="293"/>
                  </a:cubicBezTo>
                  <a:cubicBezTo>
                    <a:pt x="444" y="293"/>
                    <a:pt x="444" y="293"/>
                    <a:pt x="444" y="293"/>
                  </a:cubicBezTo>
                  <a:cubicBezTo>
                    <a:pt x="453" y="293"/>
                    <a:pt x="462" y="292"/>
                    <a:pt x="471" y="289"/>
                  </a:cubicBezTo>
                  <a:cubicBezTo>
                    <a:pt x="477" y="287"/>
                    <a:pt x="483" y="286"/>
                    <a:pt x="489" y="286"/>
                  </a:cubicBezTo>
                  <a:cubicBezTo>
                    <a:pt x="497" y="286"/>
                    <a:pt x="505" y="288"/>
                    <a:pt x="513" y="290"/>
                  </a:cubicBezTo>
                  <a:cubicBezTo>
                    <a:pt x="516" y="291"/>
                    <a:pt x="520" y="294"/>
                    <a:pt x="522" y="297"/>
                  </a:cubicBezTo>
                  <a:cubicBezTo>
                    <a:pt x="524" y="298"/>
                    <a:pt x="525" y="300"/>
                    <a:pt x="526" y="301"/>
                  </a:cubicBezTo>
                  <a:cubicBezTo>
                    <a:pt x="541" y="327"/>
                    <a:pt x="528" y="352"/>
                    <a:pt x="497" y="354"/>
                  </a:cubicBezTo>
                  <a:cubicBezTo>
                    <a:pt x="468" y="357"/>
                    <a:pt x="438" y="356"/>
                    <a:pt x="409" y="357"/>
                  </a:cubicBezTo>
                  <a:cubicBezTo>
                    <a:pt x="377" y="358"/>
                    <a:pt x="345" y="360"/>
                    <a:pt x="314" y="361"/>
                  </a:cubicBezTo>
                  <a:cubicBezTo>
                    <a:pt x="312" y="361"/>
                    <a:pt x="310" y="361"/>
                    <a:pt x="308" y="361"/>
                  </a:cubicBezTo>
                  <a:cubicBezTo>
                    <a:pt x="304" y="361"/>
                    <a:pt x="301" y="361"/>
                    <a:pt x="296" y="361"/>
                  </a:cubicBezTo>
                  <a:cubicBezTo>
                    <a:pt x="293" y="348"/>
                    <a:pt x="290" y="334"/>
                    <a:pt x="287" y="320"/>
                  </a:cubicBezTo>
                  <a:cubicBezTo>
                    <a:pt x="284" y="308"/>
                    <a:pt x="276" y="293"/>
                    <a:pt x="265" y="281"/>
                  </a:cubicBezTo>
                  <a:cubicBezTo>
                    <a:pt x="251" y="267"/>
                    <a:pt x="232" y="255"/>
                    <a:pt x="213" y="255"/>
                  </a:cubicBezTo>
                  <a:cubicBezTo>
                    <a:pt x="209" y="255"/>
                    <a:pt x="206" y="256"/>
                    <a:pt x="202" y="257"/>
                  </a:cubicBezTo>
                  <a:cubicBezTo>
                    <a:pt x="178" y="263"/>
                    <a:pt x="151" y="259"/>
                    <a:pt x="129" y="273"/>
                  </a:cubicBezTo>
                  <a:cubicBezTo>
                    <a:pt x="113" y="284"/>
                    <a:pt x="98" y="296"/>
                    <a:pt x="80" y="309"/>
                  </a:cubicBezTo>
                  <a:cubicBezTo>
                    <a:pt x="68" y="291"/>
                    <a:pt x="52" y="275"/>
                    <a:pt x="49" y="255"/>
                  </a:cubicBezTo>
                  <a:cubicBezTo>
                    <a:pt x="43" y="220"/>
                    <a:pt x="47" y="186"/>
                    <a:pt x="75" y="155"/>
                  </a:cubicBezTo>
                  <a:cubicBezTo>
                    <a:pt x="90" y="167"/>
                    <a:pt x="103" y="179"/>
                    <a:pt x="116" y="189"/>
                  </a:cubicBezTo>
                  <a:cubicBezTo>
                    <a:pt x="128" y="198"/>
                    <a:pt x="143" y="202"/>
                    <a:pt x="159" y="202"/>
                  </a:cubicBezTo>
                  <a:moveTo>
                    <a:pt x="301" y="0"/>
                  </a:moveTo>
                  <a:cubicBezTo>
                    <a:pt x="300" y="0"/>
                    <a:pt x="299" y="0"/>
                    <a:pt x="298" y="0"/>
                  </a:cubicBezTo>
                  <a:cubicBezTo>
                    <a:pt x="278" y="0"/>
                    <a:pt x="257" y="7"/>
                    <a:pt x="237" y="9"/>
                  </a:cubicBezTo>
                  <a:cubicBezTo>
                    <a:pt x="209" y="12"/>
                    <a:pt x="184" y="23"/>
                    <a:pt x="161" y="38"/>
                  </a:cubicBezTo>
                  <a:cubicBezTo>
                    <a:pt x="118" y="65"/>
                    <a:pt x="76" y="92"/>
                    <a:pt x="57" y="142"/>
                  </a:cubicBezTo>
                  <a:cubicBezTo>
                    <a:pt x="56" y="145"/>
                    <a:pt x="52" y="148"/>
                    <a:pt x="50" y="151"/>
                  </a:cubicBezTo>
                  <a:cubicBezTo>
                    <a:pt x="36" y="177"/>
                    <a:pt x="24" y="203"/>
                    <a:pt x="25" y="233"/>
                  </a:cubicBezTo>
                  <a:cubicBezTo>
                    <a:pt x="25" y="257"/>
                    <a:pt x="29" y="278"/>
                    <a:pt x="38" y="299"/>
                  </a:cubicBezTo>
                  <a:cubicBezTo>
                    <a:pt x="8" y="318"/>
                    <a:pt x="0" y="345"/>
                    <a:pt x="18" y="370"/>
                  </a:cubicBezTo>
                  <a:cubicBezTo>
                    <a:pt x="21" y="373"/>
                    <a:pt x="24" y="377"/>
                    <a:pt x="27" y="380"/>
                  </a:cubicBezTo>
                  <a:cubicBezTo>
                    <a:pt x="36" y="390"/>
                    <a:pt x="48" y="398"/>
                    <a:pt x="64" y="398"/>
                  </a:cubicBezTo>
                  <a:cubicBezTo>
                    <a:pt x="65" y="398"/>
                    <a:pt x="65" y="398"/>
                    <a:pt x="66" y="398"/>
                  </a:cubicBezTo>
                  <a:cubicBezTo>
                    <a:pt x="71" y="398"/>
                    <a:pt x="76" y="397"/>
                    <a:pt x="80" y="397"/>
                  </a:cubicBezTo>
                  <a:cubicBezTo>
                    <a:pt x="91" y="397"/>
                    <a:pt x="103" y="398"/>
                    <a:pt x="114" y="398"/>
                  </a:cubicBezTo>
                  <a:cubicBezTo>
                    <a:pt x="137" y="398"/>
                    <a:pt x="160" y="398"/>
                    <a:pt x="181" y="399"/>
                  </a:cubicBezTo>
                  <a:cubicBezTo>
                    <a:pt x="183" y="422"/>
                    <a:pt x="182" y="443"/>
                    <a:pt x="187" y="462"/>
                  </a:cubicBezTo>
                  <a:cubicBezTo>
                    <a:pt x="197" y="498"/>
                    <a:pt x="210" y="532"/>
                    <a:pt x="212" y="569"/>
                  </a:cubicBezTo>
                  <a:cubicBezTo>
                    <a:pt x="213" y="578"/>
                    <a:pt x="213" y="588"/>
                    <a:pt x="216" y="596"/>
                  </a:cubicBezTo>
                  <a:cubicBezTo>
                    <a:pt x="231" y="638"/>
                    <a:pt x="222" y="680"/>
                    <a:pt x="214" y="721"/>
                  </a:cubicBezTo>
                  <a:cubicBezTo>
                    <a:pt x="211" y="738"/>
                    <a:pt x="206" y="754"/>
                    <a:pt x="202" y="770"/>
                  </a:cubicBezTo>
                  <a:cubicBezTo>
                    <a:pt x="199" y="783"/>
                    <a:pt x="202" y="795"/>
                    <a:pt x="209" y="801"/>
                  </a:cubicBezTo>
                  <a:cubicBezTo>
                    <a:pt x="213" y="806"/>
                    <a:pt x="219" y="809"/>
                    <a:pt x="226" y="809"/>
                  </a:cubicBezTo>
                  <a:cubicBezTo>
                    <a:pt x="230" y="809"/>
                    <a:pt x="234" y="808"/>
                    <a:pt x="238" y="807"/>
                  </a:cubicBezTo>
                  <a:cubicBezTo>
                    <a:pt x="246" y="804"/>
                    <a:pt x="253" y="796"/>
                    <a:pt x="258" y="789"/>
                  </a:cubicBezTo>
                  <a:cubicBezTo>
                    <a:pt x="267" y="776"/>
                    <a:pt x="272" y="762"/>
                    <a:pt x="272" y="746"/>
                  </a:cubicBezTo>
                  <a:cubicBezTo>
                    <a:pt x="272" y="734"/>
                    <a:pt x="272" y="722"/>
                    <a:pt x="274" y="710"/>
                  </a:cubicBezTo>
                  <a:cubicBezTo>
                    <a:pt x="283" y="667"/>
                    <a:pt x="289" y="625"/>
                    <a:pt x="288" y="582"/>
                  </a:cubicBezTo>
                  <a:cubicBezTo>
                    <a:pt x="288" y="548"/>
                    <a:pt x="281" y="517"/>
                    <a:pt x="270" y="487"/>
                  </a:cubicBezTo>
                  <a:cubicBezTo>
                    <a:pt x="261" y="460"/>
                    <a:pt x="254" y="434"/>
                    <a:pt x="252" y="406"/>
                  </a:cubicBezTo>
                  <a:cubicBezTo>
                    <a:pt x="252" y="403"/>
                    <a:pt x="249" y="399"/>
                    <a:pt x="247" y="396"/>
                  </a:cubicBezTo>
                  <a:cubicBezTo>
                    <a:pt x="245" y="396"/>
                    <a:pt x="243" y="396"/>
                    <a:pt x="242" y="396"/>
                  </a:cubicBezTo>
                  <a:cubicBezTo>
                    <a:pt x="240" y="402"/>
                    <a:pt x="238" y="408"/>
                    <a:pt x="237" y="414"/>
                  </a:cubicBezTo>
                  <a:cubicBezTo>
                    <a:pt x="236" y="440"/>
                    <a:pt x="240" y="465"/>
                    <a:pt x="249" y="490"/>
                  </a:cubicBezTo>
                  <a:cubicBezTo>
                    <a:pt x="268" y="544"/>
                    <a:pt x="272" y="601"/>
                    <a:pt x="262" y="659"/>
                  </a:cubicBezTo>
                  <a:cubicBezTo>
                    <a:pt x="257" y="690"/>
                    <a:pt x="248" y="720"/>
                    <a:pt x="249" y="752"/>
                  </a:cubicBezTo>
                  <a:cubicBezTo>
                    <a:pt x="249" y="760"/>
                    <a:pt x="244" y="769"/>
                    <a:pt x="240" y="777"/>
                  </a:cubicBezTo>
                  <a:cubicBezTo>
                    <a:pt x="239" y="781"/>
                    <a:pt x="233" y="783"/>
                    <a:pt x="228" y="787"/>
                  </a:cubicBezTo>
                  <a:cubicBezTo>
                    <a:pt x="226" y="782"/>
                    <a:pt x="224" y="779"/>
                    <a:pt x="224" y="777"/>
                  </a:cubicBezTo>
                  <a:cubicBezTo>
                    <a:pt x="227" y="757"/>
                    <a:pt x="228" y="737"/>
                    <a:pt x="234" y="718"/>
                  </a:cubicBezTo>
                  <a:cubicBezTo>
                    <a:pt x="242" y="691"/>
                    <a:pt x="244" y="663"/>
                    <a:pt x="241" y="635"/>
                  </a:cubicBezTo>
                  <a:cubicBezTo>
                    <a:pt x="238" y="603"/>
                    <a:pt x="232" y="572"/>
                    <a:pt x="229" y="541"/>
                  </a:cubicBezTo>
                  <a:cubicBezTo>
                    <a:pt x="227" y="513"/>
                    <a:pt x="219" y="486"/>
                    <a:pt x="209" y="461"/>
                  </a:cubicBezTo>
                  <a:cubicBezTo>
                    <a:pt x="202" y="440"/>
                    <a:pt x="201" y="419"/>
                    <a:pt x="203" y="395"/>
                  </a:cubicBezTo>
                  <a:cubicBezTo>
                    <a:pt x="238" y="391"/>
                    <a:pt x="272" y="387"/>
                    <a:pt x="305" y="383"/>
                  </a:cubicBezTo>
                  <a:cubicBezTo>
                    <a:pt x="305" y="389"/>
                    <a:pt x="302" y="395"/>
                    <a:pt x="303" y="401"/>
                  </a:cubicBezTo>
                  <a:cubicBezTo>
                    <a:pt x="310" y="438"/>
                    <a:pt x="316" y="475"/>
                    <a:pt x="326" y="511"/>
                  </a:cubicBezTo>
                  <a:cubicBezTo>
                    <a:pt x="335" y="539"/>
                    <a:pt x="338" y="566"/>
                    <a:pt x="333" y="596"/>
                  </a:cubicBezTo>
                  <a:cubicBezTo>
                    <a:pt x="329" y="627"/>
                    <a:pt x="324" y="659"/>
                    <a:pt x="323" y="691"/>
                  </a:cubicBezTo>
                  <a:cubicBezTo>
                    <a:pt x="322" y="712"/>
                    <a:pt x="327" y="734"/>
                    <a:pt x="331" y="755"/>
                  </a:cubicBezTo>
                  <a:cubicBezTo>
                    <a:pt x="331" y="759"/>
                    <a:pt x="333" y="762"/>
                    <a:pt x="335" y="764"/>
                  </a:cubicBezTo>
                  <a:cubicBezTo>
                    <a:pt x="338" y="767"/>
                    <a:pt x="341" y="768"/>
                    <a:pt x="346" y="768"/>
                  </a:cubicBezTo>
                  <a:cubicBezTo>
                    <a:pt x="349" y="768"/>
                    <a:pt x="354" y="767"/>
                    <a:pt x="358" y="764"/>
                  </a:cubicBezTo>
                  <a:cubicBezTo>
                    <a:pt x="368" y="758"/>
                    <a:pt x="374" y="748"/>
                    <a:pt x="377" y="737"/>
                  </a:cubicBezTo>
                  <a:cubicBezTo>
                    <a:pt x="382" y="716"/>
                    <a:pt x="389" y="696"/>
                    <a:pt x="387" y="674"/>
                  </a:cubicBezTo>
                  <a:cubicBezTo>
                    <a:pt x="385" y="658"/>
                    <a:pt x="388" y="641"/>
                    <a:pt x="389" y="624"/>
                  </a:cubicBezTo>
                  <a:cubicBezTo>
                    <a:pt x="395" y="560"/>
                    <a:pt x="395" y="497"/>
                    <a:pt x="376" y="436"/>
                  </a:cubicBezTo>
                  <a:cubicBezTo>
                    <a:pt x="370" y="417"/>
                    <a:pt x="367" y="397"/>
                    <a:pt x="370" y="376"/>
                  </a:cubicBezTo>
                  <a:cubicBezTo>
                    <a:pt x="389" y="375"/>
                    <a:pt x="407" y="375"/>
                    <a:pt x="425" y="373"/>
                  </a:cubicBezTo>
                  <a:cubicBezTo>
                    <a:pt x="428" y="373"/>
                    <a:pt x="430" y="373"/>
                    <a:pt x="432" y="373"/>
                  </a:cubicBezTo>
                  <a:cubicBezTo>
                    <a:pt x="439" y="373"/>
                    <a:pt x="444" y="374"/>
                    <a:pt x="448" y="378"/>
                  </a:cubicBezTo>
                  <a:cubicBezTo>
                    <a:pt x="451" y="381"/>
                    <a:pt x="452" y="386"/>
                    <a:pt x="453" y="394"/>
                  </a:cubicBezTo>
                  <a:cubicBezTo>
                    <a:pt x="457" y="423"/>
                    <a:pt x="461" y="453"/>
                    <a:pt x="460" y="482"/>
                  </a:cubicBezTo>
                  <a:cubicBezTo>
                    <a:pt x="457" y="550"/>
                    <a:pt x="448" y="618"/>
                    <a:pt x="453" y="686"/>
                  </a:cubicBezTo>
                  <a:cubicBezTo>
                    <a:pt x="454" y="701"/>
                    <a:pt x="451" y="716"/>
                    <a:pt x="449" y="732"/>
                  </a:cubicBezTo>
                  <a:cubicBezTo>
                    <a:pt x="439" y="712"/>
                    <a:pt x="434" y="692"/>
                    <a:pt x="434" y="671"/>
                  </a:cubicBezTo>
                  <a:cubicBezTo>
                    <a:pt x="433" y="632"/>
                    <a:pt x="434" y="592"/>
                    <a:pt x="443" y="553"/>
                  </a:cubicBezTo>
                  <a:cubicBezTo>
                    <a:pt x="446" y="539"/>
                    <a:pt x="446" y="523"/>
                    <a:pt x="447" y="509"/>
                  </a:cubicBezTo>
                  <a:cubicBezTo>
                    <a:pt x="450" y="468"/>
                    <a:pt x="437" y="430"/>
                    <a:pt x="431" y="391"/>
                  </a:cubicBezTo>
                  <a:cubicBezTo>
                    <a:pt x="431" y="388"/>
                    <a:pt x="430" y="386"/>
                    <a:pt x="429" y="384"/>
                  </a:cubicBezTo>
                  <a:cubicBezTo>
                    <a:pt x="427" y="383"/>
                    <a:pt x="426" y="382"/>
                    <a:pt x="423" y="382"/>
                  </a:cubicBezTo>
                  <a:cubicBezTo>
                    <a:pt x="421" y="382"/>
                    <a:pt x="419" y="383"/>
                    <a:pt x="416" y="384"/>
                  </a:cubicBezTo>
                  <a:cubicBezTo>
                    <a:pt x="417" y="394"/>
                    <a:pt x="417" y="405"/>
                    <a:pt x="418" y="416"/>
                  </a:cubicBezTo>
                  <a:cubicBezTo>
                    <a:pt x="421" y="439"/>
                    <a:pt x="427" y="461"/>
                    <a:pt x="427" y="483"/>
                  </a:cubicBezTo>
                  <a:cubicBezTo>
                    <a:pt x="426" y="520"/>
                    <a:pt x="422" y="557"/>
                    <a:pt x="416" y="594"/>
                  </a:cubicBezTo>
                  <a:cubicBezTo>
                    <a:pt x="407" y="648"/>
                    <a:pt x="414" y="701"/>
                    <a:pt x="427" y="752"/>
                  </a:cubicBezTo>
                  <a:cubicBezTo>
                    <a:pt x="428" y="757"/>
                    <a:pt x="430" y="761"/>
                    <a:pt x="432" y="765"/>
                  </a:cubicBezTo>
                  <a:cubicBezTo>
                    <a:pt x="433" y="766"/>
                    <a:pt x="434" y="767"/>
                    <a:pt x="435" y="768"/>
                  </a:cubicBezTo>
                  <a:cubicBezTo>
                    <a:pt x="438" y="771"/>
                    <a:pt x="442" y="773"/>
                    <a:pt x="447" y="773"/>
                  </a:cubicBezTo>
                  <a:cubicBezTo>
                    <a:pt x="452" y="773"/>
                    <a:pt x="457" y="770"/>
                    <a:pt x="461" y="763"/>
                  </a:cubicBezTo>
                  <a:cubicBezTo>
                    <a:pt x="466" y="753"/>
                    <a:pt x="471" y="741"/>
                    <a:pt x="472" y="729"/>
                  </a:cubicBezTo>
                  <a:cubicBezTo>
                    <a:pt x="476" y="703"/>
                    <a:pt x="473" y="677"/>
                    <a:pt x="473" y="650"/>
                  </a:cubicBezTo>
                  <a:cubicBezTo>
                    <a:pt x="472" y="615"/>
                    <a:pt x="476" y="580"/>
                    <a:pt x="477" y="544"/>
                  </a:cubicBezTo>
                  <a:cubicBezTo>
                    <a:pt x="479" y="522"/>
                    <a:pt x="481" y="501"/>
                    <a:pt x="482" y="479"/>
                  </a:cubicBezTo>
                  <a:cubicBezTo>
                    <a:pt x="484" y="479"/>
                    <a:pt x="485" y="479"/>
                    <a:pt x="487" y="479"/>
                  </a:cubicBezTo>
                  <a:cubicBezTo>
                    <a:pt x="489" y="500"/>
                    <a:pt x="491" y="520"/>
                    <a:pt x="493" y="541"/>
                  </a:cubicBezTo>
                  <a:cubicBezTo>
                    <a:pt x="496" y="569"/>
                    <a:pt x="503" y="595"/>
                    <a:pt x="513" y="622"/>
                  </a:cubicBezTo>
                  <a:cubicBezTo>
                    <a:pt x="523" y="646"/>
                    <a:pt x="527" y="674"/>
                    <a:pt x="530" y="700"/>
                  </a:cubicBezTo>
                  <a:cubicBezTo>
                    <a:pt x="532" y="719"/>
                    <a:pt x="528" y="739"/>
                    <a:pt x="526" y="759"/>
                  </a:cubicBezTo>
                  <a:cubicBezTo>
                    <a:pt x="525" y="769"/>
                    <a:pt x="526" y="776"/>
                    <a:pt x="531" y="780"/>
                  </a:cubicBezTo>
                  <a:cubicBezTo>
                    <a:pt x="534" y="784"/>
                    <a:pt x="540" y="786"/>
                    <a:pt x="548" y="787"/>
                  </a:cubicBezTo>
                  <a:cubicBezTo>
                    <a:pt x="551" y="788"/>
                    <a:pt x="554" y="788"/>
                    <a:pt x="556" y="788"/>
                  </a:cubicBezTo>
                  <a:cubicBezTo>
                    <a:pt x="578" y="788"/>
                    <a:pt x="591" y="776"/>
                    <a:pt x="591" y="752"/>
                  </a:cubicBezTo>
                  <a:cubicBezTo>
                    <a:pt x="590" y="719"/>
                    <a:pt x="587" y="686"/>
                    <a:pt x="582" y="653"/>
                  </a:cubicBezTo>
                  <a:cubicBezTo>
                    <a:pt x="579" y="629"/>
                    <a:pt x="572" y="605"/>
                    <a:pt x="568" y="581"/>
                  </a:cubicBezTo>
                  <a:cubicBezTo>
                    <a:pt x="558" y="527"/>
                    <a:pt x="548" y="474"/>
                    <a:pt x="539" y="421"/>
                  </a:cubicBezTo>
                  <a:cubicBezTo>
                    <a:pt x="536" y="407"/>
                    <a:pt x="527" y="395"/>
                    <a:pt x="532" y="380"/>
                  </a:cubicBezTo>
                  <a:cubicBezTo>
                    <a:pt x="533" y="377"/>
                    <a:pt x="528" y="372"/>
                    <a:pt x="525" y="368"/>
                  </a:cubicBezTo>
                  <a:cubicBezTo>
                    <a:pt x="540" y="355"/>
                    <a:pt x="557" y="345"/>
                    <a:pt x="556" y="322"/>
                  </a:cubicBezTo>
                  <a:cubicBezTo>
                    <a:pt x="555" y="305"/>
                    <a:pt x="549" y="292"/>
                    <a:pt x="539" y="282"/>
                  </a:cubicBezTo>
                  <a:cubicBezTo>
                    <a:pt x="537" y="280"/>
                    <a:pt x="535" y="278"/>
                    <a:pt x="533" y="276"/>
                  </a:cubicBezTo>
                  <a:cubicBezTo>
                    <a:pt x="536" y="269"/>
                    <a:pt x="540" y="263"/>
                    <a:pt x="540" y="257"/>
                  </a:cubicBezTo>
                  <a:cubicBezTo>
                    <a:pt x="540" y="232"/>
                    <a:pt x="540" y="206"/>
                    <a:pt x="538" y="180"/>
                  </a:cubicBezTo>
                  <a:cubicBezTo>
                    <a:pt x="535" y="144"/>
                    <a:pt x="521" y="110"/>
                    <a:pt x="502" y="80"/>
                  </a:cubicBezTo>
                  <a:cubicBezTo>
                    <a:pt x="497" y="71"/>
                    <a:pt x="490" y="62"/>
                    <a:pt x="483" y="54"/>
                  </a:cubicBezTo>
                  <a:cubicBezTo>
                    <a:pt x="477" y="48"/>
                    <a:pt x="471" y="43"/>
                    <a:pt x="463" y="38"/>
                  </a:cubicBezTo>
                  <a:cubicBezTo>
                    <a:pt x="413" y="12"/>
                    <a:pt x="35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11049001" y="7916863"/>
              <a:ext cx="79375" cy="296863"/>
            </a:xfrm>
            <a:custGeom>
              <a:avLst/>
              <a:gdLst>
                <a:gd name="T0" fmla="*/ 14 w 111"/>
                <a:gd name="T1" fmla="*/ 0 h 417"/>
                <a:gd name="T2" fmla="*/ 11 w 111"/>
                <a:gd name="T3" fmla="*/ 1 h 417"/>
                <a:gd name="T4" fmla="*/ 1 w 111"/>
                <a:gd name="T5" fmla="*/ 13 h 417"/>
                <a:gd name="T6" fmla="*/ 6 w 111"/>
                <a:gd name="T7" fmla="*/ 94 h 417"/>
                <a:gd name="T8" fmla="*/ 34 w 111"/>
                <a:gd name="T9" fmla="*/ 249 h 417"/>
                <a:gd name="T10" fmla="*/ 34 w 111"/>
                <a:gd name="T11" fmla="*/ 358 h 417"/>
                <a:gd name="T12" fmla="*/ 36 w 111"/>
                <a:gd name="T13" fmla="*/ 395 h 417"/>
                <a:gd name="T14" fmla="*/ 43 w 111"/>
                <a:gd name="T15" fmla="*/ 409 h 417"/>
                <a:gd name="T16" fmla="*/ 63 w 111"/>
                <a:gd name="T17" fmla="*/ 417 h 417"/>
                <a:gd name="T18" fmla="*/ 89 w 111"/>
                <a:gd name="T19" fmla="*/ 404 h 417"/>
                <a:gd name="T20" fmla="*/ 105 w 111"/>
                <a:gd name="T21" fmla="*/ 367 h 417"/>
                <a:gd name="T22" fmla="*/ 99 w 111"/>
                <a:gd name="T23" fmla="*/ 271 h 417"/>
                <a:gd name="T24" fmla="*/ 85 w 111"/>
                <a:gd name="T25" fmla="*/ 168 h 417"/>
                <a:gd name="T26" fmla="*/ 90 w 111"/>
                <a:gd name="T27" fmla="*/ 101 h 417"/>
                <a:gd name="T28" fmla="*/ 92 w 111"/>
                <a:gd name="T29" fmla="*/ 17 h 417"/>
                <a:gd name="T30" fmla="*/ 89 w 111"/>
                <a:gd name="T31" fmla="*/ 7 h 417"/>
                <a:gd name="T32" fmla="*/ 84 w 111"/>
                <a:gd name="T33" fmla="*/ 5 h 417"/>
                <a:gd name="T34" fmla="*/ 82 w 111"/>
                <a:gd name="T35" fmla="*/ 5 h 417"/>
                <a:gd name="T36" fmla="*/ 73 w 111"/>
                <a:gd name="T37" fmla="*/ 21 h 417"/>
                <a:gd name="T38" fmla="*/ 72 w 111"/>
                <a:gd name="T39" fmla="*/ 83 h 417"/>
                <a:gd name="T40" fmla="*/ 64 w 111"/>
                <a:gd name="T41" fmla="*/ 123 h 417"/>
                <a:gd name="T42" fmla="*/ 72 w 111"/>
                <a:gd name="T43" fmla="*/ 224 h 417"/>
                <a:gd name="T44" fmla="*/ 84 w 111"/>
                <a:gd name="T45" fmla="*/ 327 h 417"/>
                <a:gd name="T46" fmla="*/ 80 w 111"/>
                <a:gd name="T47" fmla="*/ 377 h 417"/>
                <a:gd name="T48" fmla="*/ 65 w 111"/>
                <a:gd name="T49" fmla="*/ 394 h 417"/>
                <a:gd name="T50" fmla="*/ 64 w 111"/>
                <a:gd name="T51" fmla="*/ 394 h 417"/>
                <a:gd name="T52" fmla="*/ 57 w 111"/>
                <a:gd name="T53" fmla="*/ 390 h 417"/>
                <a:gd name="T54" fmla="*/ 52 w 111"/>
                <a:gd name="T55" fmla="*/ 377 h 417"/>
                <a:gd name="T56" fmla="*/ 53 w 111"/>
                <a:gd name="T57" fmla="*/ 348 h 417"/>
                <a:gd name="T58" fmla="*/ 56 w 111"/>
                <a:gd name="T59" fmla="*/ 301 h 417"/>
                <a:gd name="T60" fmla="*/ 46 w 111"/>
                <a:gd name="T61" fmla="*/ 191 h 417"/>
                <a:gd name="T62" fmla="*/ 37 w 111"/>
                <a:gd name="T63" fmla="*/ 147 h 417"/>
                <a:gd name="T64" fmla="*/ 22 w 111"/>
                <a:gd name="T65" fmla="*/ 40 h 417"/>
                <a:gd name="T66" fmla="*/ 23 w 111"/>
                <a:gd name="T67" fmla="*/ 13 h 417"/>
                <a:gd name="T68" fmla="*/ 19 w 111"/>
                <a:gd name="T69" fmla="*/ 3 h 417"/>
                <a:gd name="T70" fmla="*/ 14 w 111"/>
                <a:gd name="T7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" h="417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6" y="2"/>
                    <a:pt x="0" y="9"/>
                    <a:pt x="1" y="13"/>
                  </a:cubicBezTo>
                  <a:cubicBezTo>
                    <a:pt x="1" y="40"/>
                    <a:pt x="1" y="68"/>
                    <a:pt x="6" y="94"/>
                  </a:cubicBezTo>
                  <a:cubicBezTo>
                    <a:pt x="15" y="146"/>
                    <a:pt x="31" y="196"/>
                    <a:pt x="34" y="249"/>
                  </a:cubicBezTo>
                  <a:cubicBezTo>
                    <a:pt x="36" y="285"/>
                    <a:pt x="41" y="321"/>
                    <a:pt x="34" y="358"/>
                  </a:cubicBezTo>
                  <a:cubicBezTo>
                    <a:pt x="31" y="370"/>
                    <a:pt x="32" y="384"/>
                    <a:pt x="36" y="395"/>
                  </a:cubicBezTo>
                  <a:cubicBezTo>
                    <a:pt x="37" y="401"/>
                    <a:pt x="40" y="405"/>
                    <a:pt x="43" y="409"/>
                  </a:cubicBezTo>
                  <a:cubicBezTo>
                    <a:pt x="48" y="414"/>
                    <a:pt x="55" y="417"/>
                    <a:pt x="63" y="417"/>
                  </a:cubicBezTo>
                  <a:cubicBezTo>
                    <a:pt x="72" y="417"/>
                    <a:pt x="81" y="413"/>
                    <a:pt x="89" y="404"/>
                  </a:cubicBezTo>
                  <a:cubicBezTo>
                    <a:pt x="99" y="394"/>
                    <a:pt x="102" y="380"/>
                    <a:pt x="105" y="367"/>
                  </a:cubicBezTo>
                  <a:cubicBezTo>
                    <a:pt x="111" y="334"/>
                    <a:pt x="105" y="302"/>
                    <a:pt x="99" y="271"/>
                  </a:cubicBezTo>
                  <a:cubicBezTo>
                    <a:pt x="94" y="236"/>
                    <a:pt x="88" y="203"/>
                    <a:pt x="85" y="168"/>
                  </a:cubicBezTo>
                  <a:cubicBezTo>
                    <a:pt x="84" y="146"/>
                    <a:pt x="83" y="122"/>
                    <a:pt x="90" y="101"/>
                  </a:cubicBezTo>
                  <a:cubicBezTo>
                    <a:pt x="100" y="72"/>
                    <a:pt x="96" y="45"/>
                    <a:pt x="92" y="17"/>
                  </a:cubicBezTo>
                  <a:cubicBezTo>
                    <a:pt x="91" y="13"/>
                    <a:pt x="91" y="9"/>
                    <a:pt x="89" y="7"/>
                  </a:cubicBezTo>
                  <a:cubicBezTo>
                    <a:pt x="88" y="6"/>
                    <a:pt x="86" y="5"/>
                    <a:pt x="84" y="5"/>
                  </a:cubicBezTo>
                  <a:cubicBezTo>
                    <a:pt x="83" y="5"/>
                    <a:pt x="82" y="5"/>
                    <a:pt x="82" y="5"/>
                  </a:cubicBezTo>
                  <a:cubicBezTo>
                    <a:pt x="73" y="7"/>
                    <a:pt x="70" y="13"/>
                    <a:pt x="73" y="21"/>
                  </a:cubicBezTo>
                  <a:cubicBezTo>
                    <a:pt x="81" y="42"/>
                    <a:pt x="76" y="62"/>
                    <a:pt x="72" y="83"/>
                  </a:cubicBezTo>
                  <a:cubicBezTo>
                    <a:pt x="69" y="97"/>
                    <a:pt x="63" y="110"/>
                    <a:pt x="64" y="123"/>
                  </a:cubicBezTo>
                  <a:cubicBezTo>
                    <a:pt x="65" y="157"/>
                    <a:pt x="68" y="190"/>
                    <a:pt x="72" y="224"/>
                  </a:cubicBezTo>
                  <a:cubicBezTo>
                    <a:pt x="75" y="258"/>
                    <a:pt x="81" y="292"/>
                    <a:pt x="84" y="327"/>
                  </a:cubicBezTo>
                  <a:cubicBezTo>
                    <a:pt x="86" y="343"/>
                    <a:pt x="83" y="360"/>
                    <a:pt x="80" y="377"/>
                  </a:cubicBezTo>
                  <a:cubicBezTo>
                    <a:pt x="79" y="385"/>
                    <a:pt x="75" y="394"/>
                    <a:pt x="65" y="394"/>
                  </a:cubicBezTo>
                  <a:cubicBezTo>
                    <a:pt x="65" y="394"/>
                    <a:pt x="65" y="394"/>
                    <a:pt x="64" y="394"/>
                  </a:cubicBezTo>
                  <a:cubicBezTo>
                    <a:pt x="61" y="394"/>
                    <a:pt x="58" y="392"/>
                    <a:pt x="57" y="390"/>
                  </a:cubicBezTo>
                  <a:cubicBezTo>
                    <a:pt x="54" y="387"/>
                    <a:pt x="52" y="382"/>
                    <a:pt x="52" y="377"/>
                  </a:cubicBezTo>
                  <a:cubicBezTo>
                    <a:pt x="51" y="368"/>
                    <a:pt x="52" y="358"/>
                    <a:pt x="53" y="348"/>
                  </a:cubicBezTo>
                  <a:cubicBezTo>
                    <a:pt x="54" y="333"/>
                    <a:pt x="57" y="317"/>
                    <a:pt x="56" y="301"/>
                  </a:cubicBezTo>
                  <a:cubicBezTo>
                    <a:pt x="54" y="264"/>
                    <a:pt x="50" y="227"/>
                    <a:pt x="46" y="191"/>
                  </a:cubicBezTo>
                  <a:cubicBezTo>
                    <a:pt x="45" y="176"/>
                    <a:pt x="41" y="161"/>
                    <a:pt x="37" y="147"/>
                  </a:cubicBezTo>
                  <a:cubicBezTo>
                    <a:pt x="29" y="112"/>
                    <a:pt x="20" y="77"/>
                    <a:pt x="22" y="40"/>
                  </a:cubicBezTo>
                  <a:cubicBezTo>
                    <a:pt x="22" y="31"/>
                    <a:pt x="23" y="22"/>
                    <a:pt x="23" y="13"/>
                  </a:cubicBezTo>
                  <a:cubicBezTo>
                    <a:pt x="23" y="9"/>
                    <a:pt x="22" y="5"/>
                    <a:pt x="19" y="3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4"/>
            <p:cNvSpPr>
              <a:spLocks noEditPoints="1"/>
            </p:cNvSpPr>
            <p:nvPr/>
          </p:nvSpPr>
          <p:spPr bwMode="auto">
            <a:xfrm>
              <a:off x="11426826" y="8097838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5"/>
            <p:cNvSpPr>
              <a:spLocks noEditPoints="1"/>
            </p:cNvSpPr>
            <p:nvPr/>
          </p:nvSpPr>
          <p:spPr bwMode="auto">
            <a:xfrm>
              <a:off x="6727825" y="1782763"/>
              <a:ext cx="631825" cy="425450"/>
            </a:xfrm>
            <a:custGeom>
              <a:avLst/>
              <a:gdLst>
                <a:gd name="T0" fmla="*/ 46 w 887"/>
                <a:gd name="T1" fmla="*/ 323 h 597"/>
                <a:gd name="T2" fmla="*/ 112 w 887"/>
                <a:gd name="T3" fmla="*/ 297 h 597"/>
                <a:gd name="T4" fmla="*/ 180 w 887"/>
                <a:gd name="T5" fmla="*/ 296 h 597"/>
                <a:gd name="T6" fmla="*/ 246 w 887"/>
                <a:gd name="T7" fmla="*/ 366 h 597"/>
                <a:gd name="T8" fmla="*/ 400 w 887"/>
                <a:gd name="T9" fmla="*/ 468 h 597"/>
                <a:gd name="T10" fmla="*/ 250 w 887"/>
                <a:gd name="T11" fmla="*/ 521 h 597"/>
                <a:gd name="T12" fmla="*/ 220 w 887"/>
                <a:gd name="T13" fmla="*/ 513 h 597"/>
                <a:gd name="T14" fmla="*/ 126 w 887"/>
                <a:gd name="T15" fmla="*/ 458 h 597"/>
                <a:gd name="T16" fmla="*/ 45 w 887"/>
                <a:gd name="T17" fmla="*/ 427 h 597"/>
                <a:gd name="T18" fmla="*/ 337 w 887"/>
                <a:gd name="T19" fmla="*/ 358 h 597"/>
                <a:gd name="T20" fmla="*/ 275 w 887"/>
                <a:gd name="T21" fmla="*/ 196 h 597"/>
                <a:gd name="T22" fmla="*/ 392 w 887"/>
                <a:gd name="T23" fmla="*/ 258 h 597"/>
                <a:gd name="T24" fmla="*/ 691 w 887"/>
                <a:gd name="T25" fmla="*/ 298 h 597"/>
                <a:gd name="T26" fmla="*/ 721 w 887"/>
                <a:gd name="T27" fmla="*/ 227 h 597"/>
                <a:gd name="T28" fmla="*/ 738 w 887"/>
                <a:gd name="T29" fmla="*/ 274 h 597"/>
                <a:gd name="T30" fmla="*/ 736 w 887"/>
                <a:gd name="T31" fmla="*/ 100 h 597"/>
                <a:gd name="T32" fmla="*/ 803 w 887"/>
                <a:gd name="T33" fmla="*/ 128 h 597"/>
                <a:gd name="T34" fmla="*/ 819 w 887"/>
                <a:gd name="T35" fmla="*/ 173 h 597"/>
                <a:gd name="T36" fmla="*/ 594 w 887"/>
                <a:gd name="T37" fmla="*/ 141 h 597"/>
                <a:gd name="T38" fmla="*/ 645 w 887"/>
                <a:gd name="T39" fmla="*/ 153 h 597"/>
                <a:gd name="T40" fmla="*/ 736 w 887"/>
                <a:gd name="T41" fmla="*/ 170 h 597"/>
                <a:gd name="T42" fmla="*/ 667 w 887"/>
                <a:gd name="T43" fmla="*/ 307 h 597"/>
                <a:gd name="T44" fmla="*/ 511 w 887"/>
                <a:gd name="T45" fmla="*/ 315 h 597"/>
                <a:gd name="T46" fmla="*/ 582 w 887"/>
                <a:gd name="T47" fmla="*/ 254 h 597"/>
                <a:gd name="T48" fmla="*/ 551 w 887"/>
                <a:gd name="T49" fmla="*/ 142 h 597"/>
                <a:gd name="T50" fmla="*/ 331 w 887"/>
                <a:gd name="T51" fmla="*/ 180 h 597"/>
                <a:gd name="T52" fmla="*/ 366 w 887"/>
                <a:gd name="T53" fmla="*/ 87 h 597"/>
                <a:gd name="T54" fmla="*/ 461 w 887"/>
                <a:gd name="T55" fmla="*/ 61 h 597"/>
                <a:gd name="T56" fmla="*/ 495 w 887"/>
                <a:gd name="T57" fmla="*/ 195 h 597"/>
                <a:gd name="T58" fmla="*/ 409 w 887"/>
                <a:gd name="T59" fmla="*/ 121 h 597"/>
                <a:gd name="T60" fmla="*/ 466 w 887"/>
                <a:gd name="T61" fmla="*/ 408 h 597"/>
                <a:gd name="T62" fmla="*/ 531 w 887"/>
                <a:gd name="T63" fmla="*/ 385 h 597"/>
                <a:gd name="T64" fmla="*/ 459 w 887"/>
                <a:gd name="T65" fmla="*/ 436 h 597"/>
                <a:gd name="T66" fmla="*/ 313 w 887"/>
                <a:gd name="T67" fmla="*/ 388 h 597"/>
                <a:gd name="T68" fmla="*/ 385 w 887"/>
                <a:gd name="T69" fmla="*/ 370 h 597"/>
                <a:gd name="T70" fmla="*/ 343 w 887"/>
                <a:gd name="T71" fmla="*/ 281 h 597"/>
                <a:gd name="T72" fmla="*/ 104 w 887"/>
                <a:gd name="T73" fmla="*/ 192 h 597"/>
                <a:gd name="T74" fmla="*/ 81 w 887"/>
                <a:gd name="T75" fmla="*/ 33 h 597"/>
                <a:gd name="T76" fmla="*/ 175 w 887"/>
                <a:gd name="T77" fmla="*/ 107 h 597"/>
                <a:gd name="T78" fmla="*/ 209 w 887"/>
                <a:gd name="T79" fmla="*/ 132 h 597"/>
                <a:gd name="T80" fmla="*/ 198 w 887"/>
                <a:gd name="T81" fmla="*/ 233 h 597"/>
                <a:gd name="T82" fmla="*/ 115 w 887"/>
                <a:gd name="T83" fmla="*/ 231 h 597"/>
                <a:gd name="T84" fmla="*/ 56 w 887"/>
                <a:gd name="T85" fmla="*/ 235 h 597"/>
                <a:gd name="T86" fmla="*/ 66 w 887"/>
                <a:gd name="T87" fmla="*/ 354 h 597"/>
                <a:gd name="T88" fmla="*/ 82 w 887"/>
                <a:gd name="T89" fmla="*/ 493 h 597"/>
                <a:gd name="T90" fmla="*/ 168 w 887"/>
                <a:gd name="T91" fmla="*/ 552 h 597"/>
                <a:gd name="T92" fmla="*/ 253 w 887"/>
                <a:gd name="T93" fmla="*/ 544 h 597"/>
                <a:gd name="T94" fmla="*/ 580 w 887"/>
                <a:gd name="T95" fmla="*/ 384 h 597"/>
                <a:gd name="T96" fmla="*/ 831 w 887"/>
                <a:gd name="T97" fmla="*/ 191 h 597"/>
                <a:gd name="T98" fmla="*/ 853 w 887"/>
                <a:gd name="T99" fmla="*/ 94 h 597"/>
                <a:gd name="T100" fmla="*/ 756 w 887"/>
                <a:gd name="T101" fmla="*/ 48 h 597"/>
                <a:gd name="T102" fmla="*/ 651 w 887"/>
                <a:gd name="T103" fmla="*/ 119 h 597"/>
                <a:gd name="T104" fmla="*/ 569 w 887"/>
                <a:gd name="T105" fmla="*/ 92 h 597"/>
                <a:gd name="T106" fmla="*/ 447 w 887"/>
                <a:gd name="T107" fmla="*/ 40 h 597"/>
                <a:gd name="T108" fmla="*/ 343 w 887"/>
                <a:gd name="T109" fmla="*/ 9 h 597"/>
                <a:gd name="T110" fmla="*/ 274 w 887"/>
                <a:gd name="T111" fmla="*/ 137 h 597"/>
                <a:gd name="T112" fmla="*/ 237 w 887"/>
                <a:gd name="T113" fmla="*/ 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7" h="597">
                  <a:moveTo>
                    <a:pt x="45" y="427"/>
                  </a:moveTo>
                  <a:cubicBezTo>
                    <a:pt x="44" y="424"/>
                    <a:pt x="44" y="420"/>
                    <a:pt x="43" y="416"/>
                  </a:cubicBezTo>
                  <a:cubicBezTo>
                    <a:pt x="54" y="403"/>
                    <a:pt x="64" y="390"/>
                    <a:pt x="75" y="377"/>
                  </a:cubicBezTo>
                  <a:cubicBezTo>
                    <a:pt x="80" y="371"/>
                    <a:pt x="87" y="367"/>
                    <a:pt x="92" y="362"/>
                  </a:cubicBezTo>
                  <a:cubicBezTo>
                    <a:pt x="105" y="346"/>
                    <a:pt x="100" y="333"/>
                    <a:pt x="81" y="330"/>
                  </a:cubicBezTo>
                  <a:cubicBezTo>
                    <a:pt x="69" y="328"/>
                    <a:pt x="57" y="326"/>
                    <a:pt x="46" y="323"/>
                  </a:cubicBezTo>
                  <a:cubicBezTo>
                    <a:pt x="27" y="318"/>
                    <a:pt x="23" y="312"/>
                    <a:pt x="23" y="293"/>
                  </a:cubicBezTo>
                  <a:cubicBezTo>
                    <a:pt x="22" y="284"/>
                    <a:pt x="23" y="275"/>
                    <a:pt x="23" y="266"/>
                  </a:cubicBezTo>
                  <a:cubicBezTo>
                    <a:pt x="29" y="262"/>
                    <a:pt x="34" y="261"/>
                    <a:pt x="39" y="261"/>
                  </a:cubicBezTo>
                  <a:cubicBezTo>
                    <a:pt x="51" y="261"/>
                    <a:pt x="61" y="269"/>
                    <a:pt x="72" y="273"/>
                  </a:cubicBezTo>
                  <a:cubicBezTo>
                    <a:pt x="74" y="274"/>
                    <a:pt x="75" y="277"/>
                    <a:pt x="78" y="278"/>
                  </a:cubicBezTo>
                  <a:cubicBezTo>
                    <a:pt x="92" y="291"/>
                    <a:pt x="102" y="297"/>
                    <a:pt x="112" y="297"/>
                  </a:cubicBezTo>
                  <a:cubicBezTo>
                    <a:pt x="118" y="297"/>
                    <a:pt x="124" y="294"/>
                    <a:pt x="131" y="289"/>
                  </a:cubicBezTo>
                  <a:cubicBezTo>
                    <a:pt x="136" y="285"/>
                    <a:pt x="141" y="280"/>
                    <a:pt x="147" y="273"/>
                  </a:cubicBezTo>
                  <a:cubicBezTo>
                    <a:pt x="150" y="270"/>
                    <a:pt x="153" y="268"/>
                    <a:pt x="155" y="265"/>
                  </a:cubicBezTo>
                  <a:cubicBezTo>
                    <a:pt x="159" y="263"/>
                    <a:pt x="162" y="261"/>
                    <a:pt x="167" y="261"/>
                  </a:cubicBezTo>
                  <a:cubicBezTo>
                    <a:pt x="169" y="261"/>
                    <a:pt x="171" y="262"/>
                    <a:pt x="173" y="262"/>
                  </a:cubicBezTo>
                  <a:cubicBezTo>
                    <a:pt x="189" y="268"/>
                    <a:pt x="193" y="281"/>
                    <a:pt x="180" y="296"/>
                  </a:cubicBezTo>
                  <a:cubicBezTo>
                    <a:pt x="172" y="306"/>
                    <a:pt x="165" y="316"/>
                    <a:pt x="166" y="329"/>
                  </a:cubicBezTo>
                  <a:cubicBezTo>
                    <a:pt x="167" y="343"/>
                    <a:pt x="172" y="350"/>
                    <a:pt x="182" y="350"/>
                  </a:cubicBezTo>
                  <a:cubicBezTo>
                    <a:pt x="186" y="350"/>
                    <a:pt x="191" y="349"/>
                    <a:pt x="197" y="346"/>
                  </a:cubicBezTo>
                  <a:cubicBezTo>
                    <a:pt x="207" y="342"/>
                    <a:pt x="218" y="335"/>
                    <a:pt x="230" y="335"/>
                  </a:cubicBezTo>
                  <a:cubicBezTo>
                    <a:pt x="234" y="335"/>
                    <a:pt x="238" y="336"/>
                    <a:pt x="242" y="338"/>
                  </a:cubicBezTo>
                  <a:cubicBezTo>
                    <a:pt x="243" y="346"/>
                    <a:pt x="244" y="355"/>
                    <a:pt x="246" y="366"/>
                  </a:cubicBezTo>
                  <a:cubicBezTo>
                    <a:pt x="259" y="369"/>
                    <a:pt x="273" y="371"/>
                    <a:pt x="288" y="373"/>
                  </a:cubicBezTo>
                  <a:cubicBezTo>
                    <a:pt x="286" y="379"/>
                    <a:pt x="284" y="384"/>
                    <a:pt x="283" y="389"/>
                  </a:cubicBezTo>
                  <a:cubicBezTo>
                    <a:pt x="279" y="407"/>
                    <a:pt x="285" y="420"/>
                    <a:pt x="301" y="429"/>
                  </a:cubicBezTo>
                  <a:cubicBezTo>
                    <a:pt x="322" y="442"/>
                    <a:pt x="346" y="445"/>
                    <a:pt x="371" y="449"/>
                  </a:cubicBezTo>
                  <a:cubicBezTo>
                    <a:pt x="384" y="451"/>
                    <a:pt x="397" y="453"/>
                    <a:pt x="415" y="456"/>
                  </a:cubicBezTo>
                  <a:cubicBezTo>
                    <a:pt x="410" y="460"/>
                    <a:pt x="405" y="464"/>
                    <a:pt x="400" y="468"/>
                  </a:cubicBezTo>
                  <a:cubicBezTo>
                    <a:pt x="370" y="491"/>
                    <a:pt x="341" y="507"/>
                    <a:pt x="307" y="514"/>
                  </a:cubicBezTo>
                  <a:cubicBezTo>
                    <a:pt x="304" y="515"/>
                    <a:pt x="300" y="515"/>
                    <a:pt x="296" y="515"/>
                  </a:cubicBezTo>
                  <a:cubicBezTo>
                    <a:pt x="291" y="515"/>
                    <a:pt x="285" y="514"/>
                    <a:pt x="281" y="512"/>
                  </a:cubicBezTo>
                  <a:cubicBezTo>
                    <a:pt x="276" y="510"/>
                    <a:pt x="272" y="510"/>
                    <a:pt x="269" y="510"/>
                  </a:cubicBezTo>
                  <a:cubicBezTo>
                    <a:pt x="264" y="510"/>
                    <a:pt x="260" y="511"/>
                    <a:pt x="256" y="514"/>
                  </a:cubicBezTo>
                  <a:cubicBezTo>
                    <a:pt x="254" y="516"/>
                    <a:pt x="252" y="518"/>
                    <a:pt x="250" y="521"/>
                  </a:cubicBezTo>
                  <a:cubicBezTo>
                    <a:pt x="238" y="535"/>
                    <a:pt x="225" y="548"/>
                    <a:pt x="214" y="563"/>
                  </a:cubicBezTo>
                  <a:cubicBezTo>
                    <a:pt x="213" y="565"/>
                    <a:pt x="211" y="567"/>
                    <a:pt x="209" y="569"/>
                  </a:cubicBezTo>
                  <a:cubicBezTo>
                    <a:pt x="206" y="571"/>
                    <a:pt x="203" y="572"/>
                    <a:pt x="201" y="572"/>
                  </a:cubicBezTo>
                  <a:cubicBezTo>
                    <a:pt x="196" y="572"/>
                    <a:pt x="191" y="569"/>
                    <a:pt x="185" y="564"/>
                  </a:cubicBezTo>
                  <a:cubicBezTo>
                    <a:pt x="190" y="557"/>
                    <a:pt x="196" y="551"/>
                    <a:pt x="200" y="545"/>
                  </a:cubicBezTo>
                  <a:cubicBezTo>
                    <a:pt x="207" y="534"/>
                    <a:pt x="215" y="524"/>
                    <a:pt x="220" y="513"/>
                  </a:cubicBezTo>
                  <a:cubicBezTo>
                    <a:pt x="229" y="495"/>
                    <a:pt x="224" y="478"/>
                    <a:pt x="208" y="466"/>
                  </a:cubicBezTo>
                  <a:cubicBezTo>
                    <a:pt x="202" y="462"/>
                    <a:pt x="197" y="459"/>
                    <a:pt x="193" y="459"/>
                  </a:cubicBezTo>
                  <a:cubicBezTo>
                    <a:pt x="187" y="459"/>
                    <a:pt x="180" y="463"/>
                    <a:pt x="169" y="471"/>
                  </a:cubicBezTo>
                  <a:cubicBezTo>
                    <a:pt x="155" y="480"/>
                    <a:pt x="141" y="490"/>
                    <a:pt x="127" y="498"/>
                  </a:cubicBezTo>
                  <a:cubicBezTo>
                    <a:pt x="122" y="501"/>
                    <a:pt x="115" y="501"/>
                    <a:pt x="107" y="503"/>
                  </a:cubicBezTo>
                  <a:cubicBezTo>
                    <a:pt x="108" y="484"/>
                    <a:pt x="112" y="469"/>
                    <a:pt x="126" y="458"/>
                  </a:cubicBezTo>
                  <a:cubicBezTo>
                    <a:pt x="127" y="457"/>
                    <a:pt x="128" y="455"/>
                    <a:pt x="130" y="454"/>
                  </a:cubicBezTo>
                  <a:cubicBezTo>
                    <a:pt x="145" y="437"/>
                    <a:pt x="149" y="423"/>
                    <a:pt x="141" y="414"/>
                  </a:cubicBezTo>
                  <a:cubicBezTo>
                    <a:pt x="137" y="409"/>
                    <a:pt x="128" y="406"/>
                    <a:pt x="118" y="406"/>
                  </a:cubicBezTo>
                  <a:cubicBezTo>
                    <a:pt x="109" y="406"/>
                    <a:pt x="100" y="408"/>
                    <a:pt x="92" y="412"/>
                  </a:cubicBezTo>
                  <a:cubicBezTo>
                    <a:pt x="81" y="417"/>
                    <a:pt x="70" y="421"/>
                    <a:pt x="59" y="425"/>
                  </a:cubicBezTo>
                  <a:cubicBezTo>
                    <a:pt x="55" y="427"/>
                    <a:pt x="50" y="427"/>
                    <a:pt x="45" y="427"/>
                  </a:cubicBezTo>
                  <a:moveTo>
                    <a:pt x="189" y="318"/>
                  </a:moveTo>
                  <a:cubicBezTo>
                    <a:pt x="193" y="312"/>
                    <a:pt x="197" y="306"/>
                    <a:pt x="202" y="301"/>
                  </a:cubicBezTo>
                  <a:cubicBezTo>
                    <a:pt x="219" y="284"/>
                    <a:pt x="231" y="266"/>
                    <a:pt x="217" y="241"/>
                  </a:cubicBezTo>
                  <a:cubicBezTo>
                    <a:pt x="267" y="274"/>
                    <a:pt x="316" y="307"/>
                    <a:pt x="365" y="341"/>
                  </a:cubicBezTo>
                  <a:cubicBezTo>
                    <a:pt x="368" y="342"/>
                    <a:pt x="367" y="347"/>
                    <a:pt x="369" y="352"/>
                  </a:cubicBezTo>
                  <a:cubicBezTo>
                    <a:pt x="358" y="356"/>
                    <a:pt x="347" y="358"/>
                    <a:pt x="337" y="358"/>
                  </a:cubicBezTo>
                  <a:cubicBezTo>
                    <a:pt x="314" y="358"/>
                    <a:pt x="293" y="349"/>
                    <a:pt x="272" y="342"/>
                  </a:cubicBezTo>
                  <a:cubicBezTo>
                    <a:pt x="266" y="318"/>
                    <a:pt x="259" y="308"/>
                    <a:pt x="240" y="308"/>
                  </a:cubicBezTo>
                  <a:cubicBezTo>
                    <a:pt x="228" y="308"/>
                    <a:pt x="212" y="311"/>
                    <a:pt x="189" y="318"/>
                  </a:cubicBezTo>
                  <a:moveTo>
                    <a:pt x="300" y="268"/>
                  </a:moveTo>
                  <a:cubicBezTo>
                    <a:pt x="276" y="250"/>
                    <a:pt x="253" y="233"/>
                    <a:pt x="224" y="211"/>
                  </a:cubicBezTo>
                  <a:cubicBezTo>
                    <a:pt x="244" y="208"/>
                    <a:pt x="259" y="196"/>
                    <a:pt x="275" y="196"/>
                  </a:cubicBezTo>
                  <a:cubicBezTo>
                    <a:pt x="282" y="196"/>
                    <a:pt x="289" y="199"/>
                    <a:pt x="297" y="205"/>
                  </a:cubicBezTo>
                  <a:cubicBezTo>
                    <a:pt x="300" y="207"/>
                    <a:pt x="305" y="208"/>
                    <a:pt x="311" y="208"/>
                  </a:cubicBezTo>
                  <a:cubicBezTo>
                    <a:pt x="316" y="208"/>
                    <a:pt x="322" y="207"/>
                    <a:pt x="326" y="207"/>
                  </a:cubicBezTo>
                  <a:cubicBezTo>
                    <a:pt x="328" y="207"/>
                    <a:pt x="329" y="207"/>
                    <a:pt x="331" y="207"/>
                  </a:cubicBezTo>
                  <a:cubicBezTo>
                    <a:pt x="354" y="207"/>
                    <a:pt x="371" y="219"/>
                    <a:pt x="384" y="235"/>
                  </a:cubicBezTo>
                  <a:cubicBezTo>
                    <a:pt x="389" y="241"/>
                    <a:pt x="389" y="249"/>
                    <a:pt x="392" y="258"/>
                  </a:cubicBezTo>
                  <a:cubicBezTo>
                    <a:pt x="386" y="259"/>
                    <a:pt x="380" y="260"/>
                    <a:pt x="374" y="260"/>
                  </a:cubicBezTo>
                  <a:cubicBezTo>
                    <a:pt x="367" y="260"/>
                    <a:pt x="361" y="259"/>
                    <a:pt x="354" y="258"/>
                  </a:cubicBezTo>
                  <a:cubicBezTo>
                    <a:pt x="348" y="258"/>
                    <a:pt x="341" y="257"/>
                    <a:pt x="335" y="257"/>
                  </a:cubicBezTo>
                  <a:cubicBezTo>
                    <a:pt x="323" y="257"/>
                    <a:pt x="311" y="259"/>
                    <a:pt x="300" y="268"/>
                  </a:cubicBezTo>
                  <a:cubicBezTo>
                    <a:pt x="300" y="268"/>
                    <a:pt x="300" y="268"/>
                    <a:pt x="300" y="268"/>
                  </a:cubicBezTo>
                  <a:moveTo>
                    <a:pt x="691" y="298"/>
                  </a:moveTo>
                  <a:cubicBezTo>
                    <a:pt x="689" y="287"/>
                    <a:pt x="690" y="279"/>
                    <a:pt x="697" y="274"/>
                  </a:cubicBezTo>
                  <a:cubicBezTo>
                    <a:pt x="698" y="273"/>
                    <a:pt x="699" y="273"/>
                    <a:pt x="700" y="272"/>
                  </a:cubicBezTo>
                  <a:cubicBezTo>
                    <a:pt x="708" y="268"/>
                    <a:pt x="715" y="264"/>
                    <a:pt x="722" y="259"/>
                  </a:cubicBezTo>
                  <a:cubicBezTo>
                    <a:pt x="722" y="259"/>
                    <a:pt x="722" y="259"/>
                    <a:pt x="722" y="259"/>
                  </a:cubicBezTo>
                  <a:cubicBezTo>
                    <a:pt x="727" y="255"/>
                    <a:pt x="735" y="248"/>
                    <a:pt x="735" y="244"/>
                  </a:cubicBezTo>
                  <a:cubicBezTo>
                    <a:pt x="733" y="237"/>
                    <a:pt x="727" y="231"/>
                    <a:pt x="721" y="227"/>
                  </a:cubicBezTo>
                  <a:cubicBezTo>
                    <a:pt x="716" y="224"/>
                    <a:pt x="708" y="224"/>
                    <a:pt x="702" y="222"/>
                  </a:cubicBezTo>
                  <a:cubicBezTo>
                    <a:pt x="695" y="219"/>
                    <a:pt x="689" y="216"/>
                    <a:pt x="682" y="213"/>
                  </a:cubicBezTo>
                  <a:cubicBezTo>
                    <a:pt x="683" y="211"/>
                    <a:pt x="684" y="209"/>
                    <a:pt x="684" y="206"/>
                  </a:cubicBezTo>
                  <a:cubicBezTo>
                    <a:pt x="705" y="203"/>
                    <a:pt x="725" y="199"/>
                    <a:pt x="748" y="195"/>
                  </a:cubicBezTo>
                  <a:cubicBezTo>
                    <a:pt x="748" y="209"/>
                    <a:pt x="749" y="222"/>
                    <a:pt x="747" y="235"/>
                  </a:cubicBezTo>
                  <a:cubicBezTo>
                    <a:pt x="746" y="247"/>
                    <a:pt x="742" y="259"/>
                    <a:pt x="738" y="274"/>
                  </a:cubicBezTo>
                  <a:cubicBezTo>
                    <a:pt x="725" y="280"/>
                    <a:pt x="709" y="289"/>
                    <a:pt x="691" y="298"/>
                  </a:cubicBezTo>
                  <a:moveTo>
                    <a:pt x="769" y="256"/>
                  </a:moveTo>
                  <a:cubicBezTo>
                    <a:pt x="772" y="225"/>
                    <a:pt x="764" y="199"/>
                    <a:pt x="777" y="175"/>
                  </a:cubicBezTo>
                  <a:cubicBezTo>
                    <a:pt x="771" y="156"/>
                    <a:pt x="769" y="135"/>
                    <a:pt x="750" y="123"/>
                  </a:cubicBezTo>
                  <a:cubicBezTo>
                    <a:pt x="743" y="119"/>
                    <a:pt x="736" y="115"/>
                    <a:pt x="730" y="111"/>
                  </a:cubicBezTo>
                  <a:cubicBezTo>
                    <a:pt x="731" y="106"/>
                    <a:pt x="733" y="102"/>
                    <a:pt x="736" y="100"/>
                  </a:cubicBezTo>
                  <a:cubicBezTo>
                    <a:pt x="739" y="97"/>
                    <a:pt x="743" y="96"/>
                    <a:pt x="748" y="95"/>
                  </a:cubicBezTo>
                  <a:cubicBezTo>
                    <a:pt x="752" y="94"/>
                    <a:pt x="756" y="93"/>
                    <a:pt x="760" y="91"/>
                  </a:cubicBezTo>
                  <a:cubicBezTo>
                    <a:pt x="761" y="90"/>
                    <a:pt x="761" y="90"/>
                    <a:pt x="762" y="89"/>
                  </a:cubicBezTo>
                  <a:cubicBezTo>
                    <a:pt x="763" y="82"/>
                    <a:pt x="764" y="74"/>
                    <a:pt x="765" y="65"/>
                  </a:cubicBezTo>
                  <a:cubicBezTo>
                    <a:pt x="787" y="73"/>
                    <a:pt x="787" y="75"/>
                    <a:pt x="792" y="124"/>
                  </a:cubicBezTo>
                  <a:cubicBezTo>
                    <a:pt x="796" y="127"/>
                    <a:pt x="800" y="128"/>
                    <a:pt x="803" y="128"/>
                  </a:cubicBezTo>
                  <a:cubicBezTo>
                    <a:pt x="811" y="128"/>
                    <a:pt x="818" y="124"/>
                    <a:pt x="825" y="121"/>
                  </a:cubicBezTo>
                  <a:cubicBezTo>
                    <a:pt x="830" y="119"/>
                    <a:pt x="834" y="118"/>
                    <a:pt x="838" y="118"/>
                  </a:cubicBezTo>
                  <a:cubicBezTo>
                    <a:pt x="848" y="118"/>
                    <a:pt x="854" y="125"/>
                    <a:pt x="857" y="137"/>
                  </a:cubicBezTo>
                  <a:cubicBezTo>
                    <a:pt x="859" y="145"/>
                    <a:pt x="859" y="152"/>
                    <a:pt x="853" y="157"/>
                  </a:cubicBezTo>
                  <a:cubicBezTo>
                    <a:pt x="851" y="158"/>
                    <a:pt x="848" y="159"/>
                    <a:pt x="845" y="160"/>
                  </a:cubicBezTo>
                  <a:cubicBezTo>
                    <a:pt x="835" y="163"/>
                    <a:pt x="826" y="167"/>
                    <a:pt x="819" y="173"/>
                  </a:cubicBezTo>
                  <a:cubicBezTo>
                    <a:pt x="807" y="182"/>
                    <a:pt x="798" y="195"/>
                    <a:pt x="791" y="208"/>
                  </a:cubicBezTo>
                  <a:cubicBezTo>
                    <a:pt x="785" y="217"/>
                    <a:pt x="787" y="229"/>
                    <a:pt x="785" y="245"/>
                  </a:cubicBezTo>
                  <a:cubicBezTo>
                    <a:pt x="784" y="245"/>
                    <a:pt x="778" y="249"/>
                    <a:pt x="769" y="256"/>
                  </a:cubicBezTo>
                  <a:moveTo>
                    <a:pt x="569" y="149"/>
                  </a:moveTo>
                  <a:cubicBezTo>
                    <a:pt x="576" y="149"/>
                    <a:pt x="583" y="146"/>
                    <a:pt x="590" y="143"/>
                  </a:cubicBezTo>
                  <a:cubicBezTo>
                    <a:pt x="591" y="143"/>
                    <a:pt x="593" y="142"/>
                    <a:pt x="594" y="141"/>
                  </a:cubicBezTo>
                  <a:cubicBezTo>
                    <a:pt x="602" y="134"/>
                    <a:pt x="600" y="124"/>
                    <a:pt x="598" y="115"/>
                  </a:cubicBezTo>
                  <a:cubicBezTo>
                    <a:pt x="593" y="90"/>
                    <a:pt x="598" y="69"/>
                    <a:pt x="619" y="53"/>
                  </a:cubicBezTo>
                  <a:cubicBezTo>
                    <a:pt x="631" y="54"/>
                    <a:pt x="634" y="62"/>
                    <a:pt x="634" y="72"/>
                  </a:cubicBezTo>
                  <a:cubicBezTo>
                    <a:pt x="634" y="84"/>
                    <a:pt x="632" y="96"/>
                    <a:pt x="631" y="109"/>
                  </a:cubicBezTo>
                  <a:cubicBezTo>
                    <a:pt x="631" y="116"/>
                    <a:pt x="630" y="123"/>
                    <a:pt x="631" y="130"/>
                  </a:cubicBezTo>
                  <a:cubicBezTo>
                    <a:pt x="632" y="146"/>
                    <a:pt x="635" y="153"/>
                    <a:pt x="645" y="153"/>
                  </a:cubicBezTo>
                  <a:cubicBezTo>
                    <a:pt x="649" y="153"/>
                    <a:pt x="656" y="151"/>
                    <a:pt x="664" y="148"/>
                  </a:cubicBezTo>
                  <a:cubicBezTo>
                    <a:pt x="673" y="145"/>
                    <a:pt x="682" y="143"/>
                    <a:pt x="690" y="139"/>
                  </a:cubicBezTo>
                  <a:cubicBezTo>
                    <a:pt x="696" y="137"/>
                    <a:pt x="701" y="136"/>
                    <a:pt x="706" y="136"/>
                  </a:cubicBezTo>
                  <a:cubicBezTo>
                    <a:pt x="717" y="136"/>
                    <a:pt x="726" y="141"/>
                    <a:pt x="735" y="149"/>
                  </a:cubicBezTo>
                  <a:cubicBezTo>
                    <a:pt x="738" y="153"/>
                    <a:pt x="742" y="161"/>
                    <a:pt x="740" y="165"/>
                  </a:cubicBezTo>
                  <a:cubicBezTo>
                    <a:pt x="740" y="167"/>
                    <a:pt x="738" y="169"/>
                    <a:pt x="736" y="170"/>
                  </a:cubicBezTo>
                  <a:cubicBezTo>
                    <a:pt x="733" y="173"/>
                    <a:pt x="729" y="174"/>
                    <a:pt x="726" y="175"/>
                  </a:cubicBezTo>
                  <a:cubicBezTo>
                    <a:pt x="714" y="178"/>
                    <a:pt x="702" y="179"/>
                    <a:pt x="691" y="179"/>
                  </a:cubicBezTo>
                  <a:cubicBezTo>
                    <a:pt x="681" y="179"/>
                    <a:pt x="673" y="181"/>
                    <a:pt x="667" y="186"/>
                  </a:cubicBezTo>
                  <a:cubicBezTo>
                    <a:pt x="657" y="194"/>
                    <a:pt x="653" y="208"/>
                    <a:pt x="661" y="223"/>
                  </a:cubicBezTo>
                  <a:cubicBezTo>
                    <a:pt x="667" y="235"/>
                    <a:pt x="677" y="244"/>
                    <a:pt x="684" y="251"/>
                  </a:cubicBezTo>
                  <a:cubicBezTo>
                    <a:pt x="678" y="270"/>
                    <a:pt x="673" y="289"/>
                    <a:pt x="667" y="307"/>
                  </a:cubicBezTo>
                  <a:cubicBezTo>
                    <a:pt x="666" y="311"/>
                    <a:pt x="663" y="316"/>
                    <a:pt x="660" y="318"/>
                  </a:cubicBezTo>
                  <a:cubicBezTo>
                    <a:pt x="659" y="319"/>
                    <a:pt x="659" y="319"/>
                    <a:pt x="658" y="319"/>
                  </a:cubicBezTo>
                  <a:cubicBezTo>
                    <a:pt x="626" y="336"/>
                    <a:pt x="594" y="352"/>
                    <a:pt x="562" y="369"/>
                  </a:cubicBezTo>
                  <a:cubicBezTo>
                    <a:pt x="556" y="356"/>
                    <a:pt x="550" y="344"/>
                    <a:pt x="545" y="332"/>
                  </a:cubicBezTo>
                  <a:cubicBezTo>
                    <a:pt x="539" y="320"/>
                    <a:pt x="528" y="315"/>
                    <a:pt x="515" y="315"/>
                  </a:cubicBezTo>
                  <a:cubicBezTo>
                    <a:pt x="514" y="315"/>
                    <a:pt x="512" y="315"/>
                    <a:pt x="511" y="315"/>
                  </a:cubicBezTo>
                  <a:cubicBezTo>
                    <a:pt x="509" y="315"/>
                    <a:pt x="506" y="315"/>
                    <a:pt x="504" y="315"/>
                  </a:cubicBezTo>
                  <a:cubicBezTo>
                    <a:pt x="474" y="315"/>
                    <a:pt x="467" y="303"/>
                    <a:pt x="477" y="269"/>
                  </a:cubicBezTo>
                  <a:cubicBezTo>
                    <a:pt x="499" y="270"/>
                    <a:pt x="520" y="270"/>
                    <a:pt x="542" y="271"/>
                  </a:cubicBezTo>
                  <a:cubicBezTo>
                    <a:pt x="544" y="272"/>
                    <a:pt x="546" y="272"/>
                    <a:pt x="547" y="272"/>
                  </a:cubicBezTo>
                  <a:cubicBezTo>
                    <a:pt x="559" y="272"/>
                    <a:pt x="568" y="269"/>
                    <a:pt x="574" y="265"/>
                  </a:cubicBezTo>
                  <a:cubicBezTo>
                    <a:pt x="577" y="262"/>
                    <a:pt x="580" y="258"/>
                    <a:pt x="582" y="254"/>
                  </a:cubicBezTo>
                  <a:cubicBezTo>
                    <a:pt x="590" y="236"/>
                    <a:pt x="589" y="221"/>
                    <a:pt x="574" y="209"/>
                  </a:cubicBezTo>
                  <a:cubicBezTo>
                    <a:pt x="563" y="200"/>
                    <a:pt x="551" y="193"/>
                    <a:pt x="539" y="186"/>
                  </a:cubicBezTo>
                  <a:cubicBezTo>
                    <a:pt x="528" y="180"/>
                    <a:pt x="516" y="175"/>
                    <a:pt x="505" y="169"/>
                  </a:cubicBezTo>
                  <a:cubicBezTo>
                    <a:pt x="477" y="154"/>
                    <a:pt x="471" y="135"/>
                    <a:pt x="486" y="98"/>
                  </a:cubicBezTo>
                  <a:cubicBezTo>
                    <a:pt x="500" y="107"/>
                    <a:pt x="512" y="114"/>
                    <a:pt x="523" y="121"/>
                  </a:cubicBezTo>
                  <a:cubicBezTo>
                    <a:pt x="533" y="128"/>
                    <a:pt x="543" y="134"/>
                    <a:pt x="551" y="142"/>
                  </a:cubicBezTo>
                  <a:cubicBezTo>
                    <a:pt x="557" y="147"/>
                    <a:pt x="563" y="149"/>
                    <a:pt x="569" y="149"/>
                  </a:cubicBezTo>
                  <a:moveTo>
                    <a:pt x="372" y="286"/>
                  </a:moveTo>
                  <a:cubicBezTo>
                    <a:pt x="383" y="286"/>
                    <a:pt x="393" y="282"/>
                    <a:pt x="402" y="275"/>
                  </a:cubicBezTo>
                  <a:cubicBezTo>
                    <a:pt x="403" y="275"/>
                    <a:pt x="404" y="274"/>
                    <a:pt x="404" y="273"/>
                  </a:cubicBezTo>
                  <a:cubicBezTo>
                    <a:pt x="424" y="257"/>
                    <a:pt x="425" y="232"/>
                    <a:pt x="407" y="215"/>
                  </a:cubicBezTo>
                  <a:cubicBezTo>
                    <a:pt x="386" y="196"/>
                    <a:pt x="362" y="183"/>
                    <a:pt x="331" y="180"/>
                  </a:cubicBezTo>
                  <a:cubicBezTo>
                    <a:pt x="314" y="179"/>
                    <a:pt x="298" y="170"/>
                    <a:pt x="282" y="165"/>
                  </a:cubicBezTo>
                  <a:cubicBezTo>
                    <a:pt x="282" y="163"/>
                    <a:pt x="281" y="161"/>
                    <a:pt x="281" y="158"/>
                  </a:cubicBezTo>
                  <a:cubicBezTo>
                    <a:pt x="288" y="155"/>
                    <a:pt x="295" y="151"/>
                    <a:pt x="302" y="149"/>
                  </a:cubicBezTo>
                  <a:cubicBezTo>
                    <a:pt x="311" y="146"/>
                    <a:pt x="320" y="145"/>
                    <a:pt x="329" y="142"/>
                  </a:cubicBezTo>
                  <a:cubicBezTo>
                    <a:pt x="339" y="140"/>
                    <a:pt x="348" y="136"/>
                    <a:pt x="354" y="131"/>
                  </a:cubicBezTo>
                  <a:cubicBezTo>
                    <a:pt x="366" y="121"/>
                    <a:pt x="371" y="107"/>
                    <a:pt x="366" y="87"/>
                  </a:cubicBezTo>
                  <a:cubicBezTo>
                    <a:pt x="363" y="70"/>
                    <a:pt x="358" y="55"/>
                    <a:pt x="353" y="36"/>
                  </a:cubicBezTo>
                  <a:cubicBezTo>
                    <a:pt x="371" y="36"/>
                    <a:pt x="380" y="42"/>
                    <a:pt x="385" y="55"/>
                  </a:cubicBezTo>
                  <a:cubicBezTo>
                    <a:pt x="386" y="61"/>
                    <a:pt x="388" y="67"/>
                    <a:pt x="391" y="72"/>
                  </a:cubicBezTo>
                  <a:cubicBezTo>
                    <a:pt x="397" y="84"/>
                    <a:pt x="401" y="90"/>
                    <a:pt x="409" y="90"/>
                  </a:cubicBezTo>
                  <a:cubicBezTo>
                    <a:pt x="413" y="90"/>
                    <a:pt x="420" y="87"/>
                    <a:pt x="429" y="82"/>
                  </a:cubicBezTo>
                  <a:cubicBezTo>
                    <a:pt x="440" y="76"/>
                    <a:pt x="450" y="68"/>
                    <a:pt x="461" y="61"/>
                  </a:cubicBezTo>
                  <a:cubicBezTo>
                    <a:pt x="469" y="56"/>
                    <a:pt x="474" y="54"/>
                    <a:pt x="479" y="54"/>
                  </a:cubicBezTo>
                  <a:cubicBezTo>
                    <a:pt x="485" y="54"/>
                    <a:pt x="490" y="59"/>
                    <a:pt x="499" y="71"/>
                  </a:cubicBezTo>
                  <a:cubicBezTo>
                    <a:pt x="496" y="73"/>
                    <a:pt x="493" y="76"/>
                    <a:pt x="490" y="76"/>
                  </a:cubicBezTo>
                  <a:cubicBezTo>
                    <a:pt x="480" y="77"/>
                    <a:pt x="473" y="79"/>
                    <a:pt x="467" y="84"/>
                  </a:cubicBezTo>
                  <a:cubicBezTo>
                    <a:pt x="459" y="90"/>
                    <a:pt x="454" y="100"/>
                    <a:pt x="452" y="113"/>
                  </a:cubicBezTo>
                  <a:cubicBezTo>
                    <a:pt x="446" y="154"/>
                    <a:pt x="459" y="177"/>
                    <a:pt x="495" y="195"/>
                  </a:cubicBezTo>
                  <a:cubicBezTo>
                    <a:pt x="509" y="203"/>
                    <a:pt x="524" y="209"/>
                    <a:pt x="539" y="216"/>
                  </a:cubicBezTo>
                  <a:cubicBezTo>
                    <a:pt x="549" y="220"/>
                    <a:pt x="557" y="227"/>
                    <a:pt x="554" y="242"/>
                  </a:cubicBezTo>
                  <a:cubicBezTo>
                    <a:pt x="522" y="243"/>
                    <a:pt x="491" y="244"/>
                    <a:pt x="457" y="244"/>
                  </a:cubicBezTo>
                  <a:cubicBezTo>
                    <a:pt x="467" y="204"/>
                    <a:pt x="456" y="167"/>
                    <a:pt x="433" y="132"/>
                  </a:cubicBezTo>
                  <a:cubicBezTo>
                    <a:pt x="429" y="127"/>
                    <a:pt x="422" y="123"/>
                    <a:pt x="416" y="118"/>
                  </a:cubicBezTo>
                  <a:cubicBezTo>
                    <a:pt x="414" y="119"/>
                    <a:pt x="412" y="120"/>
                    <a:pt x="409" y="121"/>
                  </a:cubicBezTo>
                  <a:cubicBezTo>
                    <a:pt x="410" y="127"/>
                    <a:pt x="408" y="134"/>
                    <a:pt x="410" y="139"/>
                  </a:cubicBezTo>
                  <a:cubicBezTo>
                    <a:pt x="414" y="150"/>
                    <a:pt x="421" y="160"/>
                    <a:pt x="425" y="170"/>
                  </a:cubicBezTo>
                  <a:cubicBezTo>
                    <a:pt x="439" y="198"/>
                    <a:pt x="438" y="227"/>
                    <a:pt x="427" y="256"/>
                  </a:cubicBezTo>
                  <a:cubicBezTo>
                    <a:pt x="412" y="295"/>
                    <a:pt x="416" y="333"/>
                    <a:pt x="424" y="371"/>
                  </a:cubicBezTo>
                  <a:cubicBezTo>
                    <a:pt x="428" y="390"/>
                    <a:pt x="441" y="403"/>
                    <a:pt x="460" y="412"/>
                  </a:cubicBezTo>
                  <a:cubicBezTo>
                    <a:pt x="462" y="411"/>
                    <a:pt x="464" y="409"/>
                    <a:pt x="466" y="408"/>
                  </a:cubicBezTo>
                  <a:cubicBezTo>
                    <a:pt x="474" y="402"/>
                    <a:pt x="471" y="394"/>
                    <a:pt x="465" y="386"/>
                  </a:cubicBezTo>
                  <a:cubicBezTo>
                    <a:pt x="453" y="368"/>
                    <a:pt x="444" y="350"/>
                    <a:pt x="446" y="324"/>
                  </a:cubicBezTo>
                  <a:cubicBezTo>
                    <a:pt x="461" y="336"/>
                    <a:pt x="475" y="343"/>
                    <a:pt x="494" y="343"/>
                  </a:cubicBezTo>
                  <a:cubicBezTo>
                    <a:pt x="496" y="343"/>
                    <a:pt x="498" y="343"/>
                    <a:pt x="500" y="343"/>
                  </a:cubicBezTo>
                  <a:cubicBezTo>
                    <a:pt x="501" y="343"/>
                    <a:pt x="501" y="343"/>
                    <a:pt x="502" y="343"/>
                  </a:cubicBezTo>
                  <a:cubicBezTo>
                    <a:pt x="519" y="343"/>
                    <a:pt x="534" y="367"/>
                    <a:pt x="531" y="385"/>
                  </a:cubicBezTo>
                  <a:cubicBezTo>
                    <a:pt x="530" y="390"/>
                    <a:pt x="527" y="395"/>
                    <a:pt x="523" y="398"/>
                  </a:cubicBezTo>
                  <a:cubicBezTo>
                    <a:pt x="523" y="398"/>
                    <a:pt x="523" y="398"/>
                    <a:pt x="523" y="398"/>
                  </a:cubicBezTo>
                  <a:cubicBezTo>
                    <a:pt x="513" y="405"/>
                    <a:pt x="502" y="410"/>
                    <a:pt x="492" y="417"/>
                  </a:cubicBezTo>
                  <a:cubicBezTo>
                    <a:pt x="483" y="422"/>
                    <a:pt x="474" y="423"/>
                    <a:pt x="466" y="429"/>
                  </a:cubicBezTo>
                  <a:cubicBezTo>
                    <a:pt x="464" y="430"/>
                    <a:pt x="463" y="432"/>
                    <a:pt x="462" y="433"/>
                  </a:cubicBezTo>
                  <a:cubicBezTo>
                    <a:pt x="461" y="434"/>
                    <a:pt x="460" y="435"/>
                    <a:pt x="459" y="436"/>
                  </a:cubicBezTo>
                  <a:cubicBezTo>
                    <a:pt x="456" y="438"/>
                    <a:pt x="452" y="439"/>
                    <a:pt x="447" y="439"/>
                  </a:cubicBezTo>
                  <a:cubicBezTo>
                    <a:pt x="443" y="439"/>
                    <a:pt x="439" y="438"/>
                    <a:pt x="434" y="437"/>
                  </a:cubicBezTo>
                  <a:cubicBezTo>
                    <a:pt x="410" y="429"/>
                    <a:pt x="385" y="426"/>
                    <a:pt x="360" y="421"/>
                  </a:cubicBezTo>
                  <a:cubicBezTo>
                    <a:pt x="345" y="417"/>
                    <a:pt x="330" y="413"/>
                    <a:pt x="316" y="407"/>
                  </a:cubicBezTo>
                  <a:cubicBezTo>
                    <a:pt x="312" y="405"/>
                    <a:pt x="309" y="397"/>
                    <a:pt x="309" y="392"/>
                  </a:cubicBezTo>
                  <a:cubicBezTo>
                    <a:pt x="310" y="391"/>
                    <a:pt x="311" y="389"/>
                    <a:pt x="313" y="388"/>
                  </a:cubicBezTo>
                  <a:cubicBezTo>
                    <a:pt x="315" y="386"/>
                    <a:pt x="319" y="384"/>
                    <a:pt x="322" y="384"/>
                  </a:cubicBezTo>
                  <a:cubicBezTo>
                    <a:pt x="323" y="383"/>
                    <a:pt x="325" y="383"/>
                    <a:pt x="327" y="383"/>
                  </a:cubicBezTo>
                  <a:cubicBezTo>
                    <a:pt x="329" y="383"/>
                    <a:pt x="330" y="383"/>
                    <a:pt x="332" y="383"/>
                  </a:cubicBezTo>
                  <a:cubicBezTo>
                    <a:pt x="334" y="383"/>
                    <a:pt x="336" y="384"/>
                    <a:pt x="338" y="384"/>
                  </a:cubicBezTo>
                  <a:cubicBezTo>
                    <a:pt x="340" y="384"/>
                    <a:pt x="341" y="383"/>
                    <a:pt x="343" y="383"/>
                  </a:cubicBezTo>
                  <a:cubicBezTo>
                    <a:pt x="357" y="380"/>
                    <a:pt x="373" y="377"/>
                    <a:pt x="385" y="370"/>
                  </a:cubicBezTo>
                  <a:cubicBezTo>
                    <a:pt x="386" y="369"/>
                    <a:pt x="387" y="368"/>
                    <a:pt x="388" y="368"/>
                  </a:cubicBezTo>
                  <a:cubicBezTo>
                    <a:pt x="404" y="355"/>
                    <a:pt x="404" y="335"/>
                    <a:pt x="389" y="323"/>
                  </a:cubicBezTo>
                  <a:cubicBezTo>
                    <a:pt x="377" y="313"/>
                    <a:pt x="363" y="306"/>
                    <a:pt x="350" y="299"/>
                  </a:cubicBezTo>
                  <a:cubicBezTo>
                    <a:pt x="343" y="295"/>
                    <a:pt x="336" y="292"/>
                    <a:pt x="328" y="288"/>
                  </a:cubicBezTo>
                  <a:cubicBezTo>
                    <a:pt x="329" y="287"/>
                    <a:pt x="330" y="287"/>
                    <a:pt x="330" y="286"/>
                  </a:cubicBezTo>
                  <a:cubicBezTo>
                    <a:pt x="335" y="282"/>
                    <a:pt x="339" y="281"/>
                    <a:pt x="343" y="281"/>
                  </a:cubicBezTo>
                  <a:cubicBezTo>
                    <a:pt x="349" y="281"/>
                    <a:pt x="355" y="284"/>
                    <a:pt x="361" y="285"/>
                  </a:cubicBezTo>
                  <a:cubicBezTo>
                    <a:pt x="364" y="285"/>
                    <a:pt x="368" y="286"/>
                    <a:pt x="372" y="286"/>
                  </a:cubicBezTo>
                  <a:moveTo>
                    <a:pt x="101" y="237"/>
                  </a:moveTo>
                  <a:cubicBezTo>
                    <a:pt x="97" y="237"/>
                    <a:pt x="93" y="235"/>
                    <a:pt x="90" y="231"/>
                  </a:cubicBezTo>
                  <a:cubicBezTo>
                    <a:pt x="85" y="224"/>
                    <a:pt x="79" y="214"/>
                    <a:pt x="88" y="205"/>
                  </a:cubicBezTo>
                  <a:cubicBezTo>
                    <a:pt x="93" y="200"/>
                    <a:pt x="98" y="196"/>
                    <a:pt x="104" y="192"/>
                  </a:cubicBezTo>
                  <a:cubicBezTo>
                    <a:pt x="109" y="188"/>
                    <a:pt x="113" y="185"/>
                    <a:pt x="118" y="181"/>
                  </a:cubicBezTo>
                  <a:cubicBezTo>
                    <a:pt x="120" y="180"/>
                    <a:pt x="122" y="179"/>
                    <a:pt x="124" y="177"/>
                  </a:cubicBezTo>
                  <a:cubicBezTo>
                    <a:pt x="143" y="163"/>
                    <a:pt x="141" y="150"/>
                    <a:pt x="123" y="131"/>
                  </a:cubicBezTo>
                  <a:cubicBezTo>
                    <a:pt x="104" y="112"/>
                    <a:pt x="84" y="92"/>
                    <a:pt x="75" y="66"/>
                  </a:cubicBezTo>
                  <a:cubicBezTo>
                    <a:pt x="73" y="59"/>
                    <a:pt x="72" y="50"/>
                    <a:pt x="75" y="43"/>
                  </a:cubicBezTo>
                  <a:cubicBezTo>
                    <a:pt x="76" y="38"/>
                    <a:pt x="79" y="35"/>
                    <a:pt x="81" y="33"/>
                  </a:cubicBezTo>
                  <a:cubicBezTo>
                    <a:pt x="84" y="31"/>
                    <a:pt x="87" y="30"/>
                    <a:pt x="89" y="30"/>
                  </a:cubicBezTo>
                  <a:cubicBezTo>
                    <a:pt x="94" y="30"/>
                    <a:pt x="98" y="32"/>
                    <a:pt x="102" y="36"/>
                  </a:cubicBezTo>
                  <a:cubicBezTo>
                    <a:pt x="111" y="44"/>
                    <a:pt x="118" y="55"/>
                    <a:pt x="123" y="65"/>
                  </a:cubicBezTo>
                  <a:cubicBezTo>
                    <a:pt x="130" y="77"/>
                    <a:pt x="133" y="90"/>
                    <a:pt x="140" y="101"/>
                  </a:cubicBezTo>
                  <a:cubicBezTo>
                    <a:pt x="145" y="110"/>
                    <a:pt x="151" y="114"/>
                    <a:pt x="158" y="114"/>
                  </a:cubicBezTo>
                  <a:cubicBezTo>
                    <a:pt x="163" y="114"/>
                    <a:pt x="169" y="112"/>
                    <a:pt x="175" y="107"/>
                  </a:cubicBezTo>
                  <a:cubicBezTo>
                    <a:pt x="175" y="107"/>
                    <a:pt x="176" y="107"/>
                    <a:pt x="176" y="107"/>
                  </a:cubicBezTo>
                  <a:cubicBezTo>
                    <a:pt x="179" y="104"/>
                    <a:pt x="181" y="101"/>
                    <a:pt x="183" y="98"/>
                  </a:cubicBezTo>
                  <a:cubicBezTo>
                    <a:pt x="188" y="93"/>
                    <a:pt x="192" y="89"/>
                    <a:pt x="195" y="86"/>
                  </a:cubicBezTo>
                  <a:cubicBezTo>
                    <a:pt x="199" y="83"/>
                    <a:pt x="202" y="82"/>
                    <a:pt x="206" y="82"/>
                  </a:cubicBezTo>
                  <a:cubicBezTo>
                    <a:pt x="212" y="82"/>
                    <a:pt x="220" y="86"/>
                    <a:pt x="232" y="94"/>
                  </a:cubicBezTo>
                  <a:cubicBezTo>
                    <a:pt x="226" y="107"/>
                    <a:pt x="220" y="120"/>
                    <a:pt x="209" y="132"/>
                  </a:cubicBezTo>
                  <a:cubicBezTo>
                    <a:pt x="199" y="143"/>
                    <a:pt x="195" y="160"/>
                    <a:pt x="187" y="177"/>
                  </a:cubicBezTo>
                  <a:cubicBezTo>
                    <a:pt x="179" y="168"/>
                    <a:pt x="171" y="159"/>
                    <a:pt x="161" y="148"/>
                  </a:cubicBezTo>
                  <a:cubicBezTo>
                    <a:pt x="157" y="149"/>
                    <a:pt x="154" y="150"/>
                    <a:pt x="153" y="152"/>
                  </a:cubicBezTo>
                  <a:cubicBezTo>
                    <a:pt x="147" y="156"/>
                    <a:pt x="149" y="162"/>
                    <a:pt x="154" y="169"/>
                  </a:cubicBezTo>
                  <a:cubicBezTo>
                    <a:pt x="170" y="189"/>
                    <a:pt x="185" y="209"/>
                    <a:pt x="201" y="230"/>
                  </a:cubicBezTo>
                  <a:cubicBezTo>
                    <a:pt x="200" y="231"/>
                    <a:pt x="199" y="232"/>
                    <a:pt x="198" y="233"/>
                  </a:cubicBezTo>
                  <a:cubicBezTo>
                    <a:pt x="193" y="229"/>
                    <a:pt x="189" y="225"/>
                    <a:pt x="185" y="221"/>
                  </a:cubicBezTo>
                  <a:cubicBezTo>
                    <a:pt x="175" y="210"/>
                    <a:pt x="166" y="205"/>
                    <a:pt x="157" y="205"/>
                  </a:cubicBezTo>
                  <a:cubicBezTo>
                    <a:pt x="150" y="205"/>
                    <a:pt x="142" y="208"/>
                    <a:pt x="134" y="214"/>
                  </a:cubicBezTo>
                  <a:cubicBezTo>
                    <a:pt x="133" y="215"/>
                    <a:pt x="131" y="217"/>
                    <a:pt x="129" y="218"/>
                  </a:cubicBezTo>
                  <a:cubicBezTo>
                    <a:pt x="125" y="222"/>
                    <a:pt x="121" y="227"/>
                    <a:pt x="117" y="230"/>
                  </a:cubicBezTo>
                  <a:cubicBezTo>
                    <a:pt x="116" y="231"/>
                    <a:pt x="116" y="231"/>
                    <a:pt x="115" y="231"/>
                  </a:cubicBezTo>
                  <a:cubicBezTo>
                    <a:pt x="111" y="234"/>
                    <a:pt x="106" y="237"/>
                    <a:pt x="101" y="237"/>
                  </a:cubicBezTo>
                  <a:moveTo>
                    <a:pt x="76" y="0"/>
                  </a:moveTo>
                  <a:cubicBezTo>
                    <a:pt x="74" y="1"/>
                    <a:pt x="72" y="2"/>
                    <a:pt x="71" y="3"/>
                  </a:cubicBezTo>
                  <a:cubicBezTo>
                    <a:pt x="39" y="28"/>
                    <a:pt x="43" y="64"/>
                    <a:pt x="64" y="98"/>
                  </a:cubicBezTo>
                  <a:cubicBezTo>
                    <a:pt x="77" y="117"/>
                    <a:pt x="91" y="136"/>
                    <a:pt x="105" y="156"/>
                  </a:cubicBezTo>
                  <a:cubicBezTo>
                    <a:pt x="81" y="180"/>
                    <a:pt x="48" y="196"/>
                    <a:pt x="56" y="235"/>
                  </a:cubicBezTo>
                  <a:cubicBezTo>
                    <a:pt x="55" y="235"/>
                    <a:pt x="55" y="235"/>
                    <a:pt x="55" y="235"/>
                  </a:cubicBezTo>
                  <a:cubicBezTo>
                    <a:pt x="35" y="235"/>
                    <a:pt x="23" y="236"/>
                    <a:pt x="15" y="242"/>
                  </a:cubicBezTo>
                  <a:cubicBezTo>
                    <a:pt x="7" y="249"/>
                    <a:pt x="4" y="261"/>
                    <a:pt x="1" y="281"/>
                  </a:cubicBezTo>
                  <a:cubicBezTo>
                    <a:pt x="0" y="290"/>
                    <a:pt x="0" y="299"/>
                    <a:pt x="0" y="307"/>
                  </a:cubicBezTo>
                  <a:cubicBezTo>
                    <a:pt x="1" y="330"/>
                    <a:pt x="11" y="341"/>
                    <a:pt x="33" y="346"/>
                  </a:cubicBezTo>
                  <a:cubicBezTo>
                    <a:pt x="43" y="348"/>
                    <a:pt x="53" y="351"/>
                    <a:pt x="66" y="354"/>
                  </a:cubicBezTo>
                  <a:cubicBezTo>
                    <a:pt x="50" y="374"/>
                    <a:pt x="37" y="390"/>
                    <a:pt x="25" y="407"/>
                  </a:cubicBezTo>
                  <a:cubicBezTo>
                    <a:pt x="12" y="424"/>
                    <a:pt x="16" y="435"/>
                    <a:pt x="33" y="443"/>
                  </a:cubicBezTo>
                  <a:cubicBezTo>
                    <a:pt x="41" y="447"/>
                    <a:pt x="49" y="449"/>
                    <a:pt x="57" y="449"/>
                  </a:cubicBezTo>
                  <a:cubicBezTo>
                    <a:pt x="67" y="449"/>
                    <a:pt x="76" y="446"/>
                    <a:pt x="86" y="441"/>
                  </a:cubicBezTo>
                  <a:cubicBezTo>
                    <a:pt x="93" y="437"/>
                    <a:pt x="102" y="434"/>
                    <a:pt x="109" y="430"/>
                  </a:cubicBezTo>
                  <a:cubicBezTo>
                    <a:pt x="99" y="452"/>
                    <a:pt x="88" y="472"/>
                    <a:pt x="82" y="493"/>
                  </a:cubicBezTo>
                  <a:cubicBezTo>
                    <a:pt x="76" y="515"/>
                    <a:pt x="84" y="526"/>
                    <a:pt x="106" y="526"/>
                  </a:cubicBezTo>
                  <a:cubicBezTo>
                    <a:pt x="107" y="526"/>
                    <a:pt x="108" y="526"/>
                    <a:pt x="110" y="526"/>
                  </a:cubicBezTo>
                  <a:cubicBezTo>
                    <a:pt x="120" y="526"/>
                    <a:pt x="130" y="520"/>
                    <a:pt x="140" y="515"/>
                  </a:cubicBezTo>
                  <a:cubicBezTo>
                    <a:pt x="155" y="506"/>
                    <a:pt x="170" y="495"/>
                    <a:pt x="188" y="484"/>
                  </a:cubicBezTo>
                  <a:cubicBezTo>
                    <a:pt x="198" y="499"/>
                    <a:pt x="198" y="509"/>
                    <a:pt x="189" y="520"/>
                  </a:cubicBezTo>
                  <a:cubicBezTo>
                    <a:pt x="181" y="530"/>
                    <a:pt x="175" y="542"/>
                    <a:pt x="168" y="552"/>
                  </a:cubicBezTo>
                  <a:cubicBezTo>
                    <a:pt x="159" y="564"/>
                    <a:pt x="159" y="576"/>
                    <a:pt x="169" y="586"/>
                  </a:cubicBezTo>
                  <a:cubicBezTo>
                    <a:pt x="175" y="593"/>
                    <a:pt x="184" y="597"/>
                    <a:pt x="193" y="597"/>
                  </a:cubicBezTo>
                  <a:cubicBezTo>
                    <a:pt x="199" y="597"/>
                    <a:pt x="204" y="596"/>
                    <a:pt x="209" y="593"/>
                  </a:cubicBezTo>
                  <a:cubicBezTo>
                    <a:pt x="211" y="592"/>
                    <a:pt x="213" y="590"/>
                    <a:pt x="214" y="589"/>
                  </a:cubicBezTo>
                  <a:cubicBezTo>
                    <a:pt x="223" y="582"/>
                    <a:pt x="231" y="573"/>
                    <a:pt x="237" y="564"/>
                  </a:cubicBezTo>
                  <a:cubicBezTo>
                    <a:pt x="242" y="555"/>
                    <a:pt x="247" y="548"/>
                    <a:pt x="253" y="544"/>
                  </a:cubicBezTo>
                  <a:cubicBezTo>
                    <a:pt x="259" y="539"/>
                    <a:pt x="265" y="537"/>
                    <a:pt x="273" y="537"/>
                  </a:cubicBezTo>
                  <a:cubicBezTo>
                    <a:pt x="277" y="537"/>
                    <a:pt x="281" y="538"/>
                    <a:pt x="286" y="539"/>
                  </a:cubicBezTo>
                  <a:cubicBezTo>
                    <a:pt x="290" y="540"/>
                    <a:pt x="294" y="540"/>
                    <a:pt x="298" y="540"/>
                  </a:cubicBezTo>
                  <a:cubicBezTo>
                    <a:pt x="311" y="540"/>
                    <a:pt x="322" y="535"/>
                    <a:pt x="333" y="529"/>
                  </a:cubicBezTo>
                  <a:cubicBezTo>
                    <a:pt x="367" y="510"/>
                    <a:pt x="401" y="491"/>
                    <a:pt x="435" y="471"/>
                  </a:cubicBezTo>
                  <a:cubicBezTo>
                    <a:pt x="483" y="442"/>
                    <a:pt x="532" y="413"/>
                    <a:pt x="580" y="384"/>
                  </a:cubicBezTo>
                  <a:cubicBezTo>
                    <a:pt x="584" y="382"/>
                    <a:pt x="586" y="379"/>
                    <a:pt x="590" y="378"/>
                  </a:cubicBezTo>
                  <a:cubicBezTo>
                    <a:pt x="637" y="357"/>
                    <a:pt x="683" y="334"/>
                    <a:pt x="726" y="305"/>
                  </a:cubicBezTo>
                  <a:cubicBezTo>
                    <a:pt x="754" y="287"/>
                    <a:pt x="785" y="274"/>
                    <a:pt x="815" y="258"/>
                  </a:cubicBezTo>
                  <a:cubicBezTo>
                    <a:pt x="818" y="256"/>
                    <a:pt x="821" y="255"/>
                    <a:pt x="823" y="253"/>
                  </a:cubicBezTo>
                  <a:cubicBezTo>
                    <a:pt x="837" y="242"/>
                    <a:pt x="839" y="227"/>
                    <a:pt x="829" y="210"/>
                  </a:cubicBezTo>
                  <a:cubicBezTo>
                    <a:pt x="824" y="202"/>
                    <a:pt x="825" y="196"/>
                    <a:pt x="831" y="191"/>
                  </a:cubicBezTo>
                  <a:cubicBezTo>
                    <a:pt x="832" y="191"/>
                    <a:pt x="832" y="190"/>
                    <a:pt x="833" y="190"/>
                  </a:cubicBezTo>
                  <a:cubicBezTo>
                    <a:pt x="839" y="186"/>
                    <a:pt x="846" y="184"/>
                    <a:pt x="853" y="182"/>
                  </a:cubicBezTo>
                  <a:cubicBezTo>
                    <a:pt x="861" y="179"/>
                    <a:pt x="867" y="176"/>
                    <a:pt x="872" y="173"/>
                  </a:cubicBezTo>
                  <a:cubicBezTo>
                    <a:pt x="883" y="164"/>
                    <a:pt x="887" y="151"/>
                    <a:pt x="884" y="136"/>
                  </a:cubicBezTo>
                  <a:cubicBezTo>
                    <a:pt x="882" y="127"/>
                    <a:pt x="878" y="119"/>
                    <a:pt x="874" y="111"/>
                  </a:cubicBezTo>
                  <a:cubicBezTo>
                    <a:pt x="867" y="98"/>
                    <a:pt x="862" y="94"/>
                    <a:pt x="853" y="94"/>
                  </a:cubicBezTo>
                  <a:cubicBezTo>
                    <a:pt x="849" y="94"/>
                    <a:pt x="843" y="94"/>
                    <a:pt x="836" y="96"/>
                  </a:cubicBezTo>
                  <a:cubicBezTo>
                    <a:pt x="830" y="97"/>
                    <a:pt x="824" y="97"/>
                    <a:pt x="817" y="98"/>
                  </a:cubicBezTo>
                  <a:cubicBezTo>
                    <a:pt x="816" y="92"/>
                    <a:pt x="813" y="88"/>
                    <a:pt x="814" y="84"/>
                  </a:cubicBezTo>
                  <a:cubicBezTo>
                    <a:pt x="817" y="67"/>
                    <a:pt x="804" y="58"/>
                    <a:pt x="795" y="49"/>
                  </a:cubicBezTo>
                  <a:cubicBezTo>
                    <a:pt x="789" y="43"/>
                    <a:pt x="782" y="41"/>
                    <a:pt x="775" y="41"/>
                  </a:cubicBezTo>
                  <a:cubicBezTo>
                    <a:pt x="768" y="41"/>
                    <a:pt x="762" y="43"/>
                    <a:pt x="756" y="48"/>
                  </a:cubicBezTo>
                  <a:cubicBezTo>
                    <a:pt x="751" y="51"/>
                    <a:pt x="747" y="56"/>
                    <a:pt x="744" y="62"/>
                  </a:cubicBezTo>
                  <a:cubicBezTo>
                    <a:pt x="741" y="69"/>
                    <a:pt x="736" y="76"/>
                    <a:pt x="730" y="82"/>
                  </a:cubicBezTo>
                  <a:cubicBezTo>
                    <a:pt x="723" y="89"/>
                    <a:pt x="714" y="94"/>
                    <a:pt x="707" y="101"/>
                  </a:cubicBezTo>
                  <a:cubicBezTo>
                    <a:pt x="705" y="103"/>
                    <a:pt x="703" y="104"/>
                    <a:pt x="702" y="106"/>
                  </a:cubicBezTo>
                  <a:cubicBezTo>
                    <a:pt x="689" y="115"/>
                    <a:pt x="674" y="120"/>
                    <a:pt x="656" y="120"/>
                  </a:cubicBezTo>
                  <a:cubicBezTo>
                    <a:pt x="655" y="120"/>
                    <a:pt x="653" y="120"/>
                    <a:pt x="651" y="119"/>
                  </a:cubicBezTo>
                  <a:cubicBezTo>
                    <a:pt x="653" y="109"/>
                    <a:pt x="653" y="101"/>
                    <a:pt x="656" y="93"/>
                  </a:cubicBezTo>
                  <a:cubicBezTo>
                    <a:pt x="662" y="74"/>
                    <a:pt x="661" y="56"/>
                    <a:pt x="649" y="39"/>
                  </a:cubicBezTo>
                  <a:cubicBezTo>
                    <a:pt x="641" y="28"/>
                    <a:pt x="631" y="22"/>
                    <a:pt x="620" y="22"/>
                  </a:cubicBezTo>
                  <a:cubicBezTo>
                    <a:pt x="614" y="22"/>
                    <a:pt x="608" y="24"/>
                    <a:pt x="602" y="28"/>
                  </a:cubicBezTo>
                  <a:cubicBezTo>
                    <a:pt x="598" y="32"/>
                    <a:pt x="594" y="36"/>
                    <a:pt x="590" y="42"/>
                  </a:cubicBezTo>
                  <a:cubicBezTo>
                    <a:pt x="580" y="57"/>
                    <a:pt x="575" y="75"/>
                    <a:pt x="569" y="92"/>
                  </a:cubicBezTo>
                  <a:cubicBezTo>
                    <a:pt x="566" y="97"/>
                    <a:pt x="565" y="103"/>
                    <a:pt x="562" y="112"/>
                  </a:cubicBezTo>
                  <a:cubicBezTo>
                    <a:pt x="549" y="104"/>
                    <a:pt x="537" y="97"/>
                    <a:pt x="527" y="91"/>
                  </a:cubicBezTo>
                  <a:cubicBezTo>
                    <a:pt x="526" y="81"/>
                    <a:pt x="527" y="72"/>
                    <a:pt x="525" y="63"/>
                  </a:cubicBezTo>
                  <a:cubicBezTo>
                    <a:pt x="519" y="38"/>
                    <a:pt x="504" y="24"/>
                    <a:pt x="485" y="24"/>
                  </a:cubicBezTo>
                  <a:cubicBezTo>
                    <a:pt x="474" y="24"/>
                    <a:pt x="462" y="29"/>
                    <a:pt x="450" y="38"/>
                  </a:cubicBezTo>
                  <a:cubicBezTo>
                    <a:pt x="449" y="39"/>
                    <a:pt x="448" y="40"/>
                    <a:pt x="447" y="40"/>
                  </a:cubicBezTo>
                  <a:cubicBezTo>
                    <a:pt x="445" y="42"/>
                    <a:pt x="442" y="45"/>
                    <a:pt x="440" y="47"/>
                  </a:cubicBezTo>
                  <a:cubicBezTo>
                    <a:pt x="433" y="52"/>
                    <a:pt x="426" y="56"/>
                    <a:pt x="417" y="56"/>
                  </a:cubicBezTo>
                  <a:cubicBezTo>
                    <a:pt x="415" y="56"/>
                    <a:pt x="414" y="56"/>
                    <a:pt x="413" y="56"/>
                  </a:cubicBezTo>
                  <a:cubicBezTo>
                    <a:pt x="409" y="45"/>
                    <a:pt x="406" y="35"/>
                    <a:pt x="401" y="26"/>
                  </a:cubicBezTo>
                  <a:cubicBezTo>
                    <a:pt x="394" y="11"/>
                    <a:pt x="383" y="4"/>
                    <a:pt x="368" y="4"/>
                  </a:cubicBezTo>
                  <a:cubicBezTo>
                    <a:pt x="360" y="4"/>
                    <a:pt x="352" y="6"/>
                    <a:pt x="343" y="9"/>
                  </a:cubicBezTo>
                  <a:cubicBezTo>
                    <a:pt x="340" y="11"/>
                    <a:pt x="336" y="13"/>
                    <a:pt x="334" y="15"/>
                  </a:cubicBezTo>
                  <a:cubicBezTo>
                    <a:pt x="323" y="23"/>
                    <a:pt x="321" y="37"/>
                    <a:pt x="328" y="56"/>
                  </a:cubicBezTo>
                  <a:cubicBezTo>
                    <a:pt x="329" y="61"/>
                    <a:pt x="331" y="65"/>
                    <a:pt x="332" y="69"/>
                  </a:cubicBezTo>
                  <a:cubicBezTo>
                    <a:pt x="340" y="95"/>
                    <a:pt x="343" y="106"/>
                    <a:pt x="334" y="113"/>
                  </a:cubicBezTo>
                  <a:cubicBezTo>
                    <a:pt x="329" y="118"/>
                    <a:pt x="318" y="121"/>
                    <a:pt x="299" y="125"/>
                  </a:cubicBezTo>
                  <a:cubicBezTo>
                    <a:pt x="289" y="128"/>
                    <a:pt x="281" y="132"/>
                    <a:pt x="274" y="137"/>
                  </a:cubicBezTo>
                  <a:cubicBezTo>
                    <a:pt x="264" y="144"/>
                    <a:pt x="257" y="154"/>
                    <a:pt x="252" y="167"/>
                  </a:cubicBezTo>
                  <a:cubicBezTo>
                    <a:pt x="250" y="171"/>
                    <a:pt x="248" y="176"/>
                    <a:pt x="246" y="181"/>
                  </a:cubicBezTo>
                  <a:cubicBezTo>
                    <a:pt x="244" y="181"/>
                    <a:pt x="243" y="181"/>
                    <a:pt x="241" y="181"/>
                  </a:cubicBezTo>
                  <a:cubicBezTo>
                    <a:pt x="219" y="181"/>
                    <a:pt x="214" y="173"/>
                    <a:pt x="223" y="154"/>
                  </a:cubicBezTo>
                  <a:cubicBezTo>
                    <a:pt x="231" y="140"/>
                    <a:pt x="242" y="128"/>
                    <a:pt x="251" y="114"/>
                  </a:cubicBezTo>
                  <a:cubicBezTo>
                    <a:pt x="264" y="93"/>
                    <a:pt x="259" y="74"/>
                    <a:pt x="237" y="63"/>
                  </a:cubicBezTo>
                  <a:cubicBezTo>
                    <a:pt x="229" y="58"/>
                    <a:pt x="221" y="56"/>
                    <a:pt x="213" y="56"/>
                  </a:cubicBezTo>
                  <a:cubicBezTo>
                    <a:pt x="207" y="56"/>
                    <a:pt x="201" y="57"/>
                    <a:pt x="195" y="60"/>
                  </a:cubicBezTo>
                  <a:cubicBezTo>
                    <a:pt x="183" y="66"/>
                    <a:pt x="171" y="74"/>
                    <a:pt x="156" y="82"/>
                  </a:cubicBezTo>
                  <a:cubicBezTo>
                    <a:pt x="146" y="40"/>
                    <a:pt x="126" y="6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6"/>
            <p:cNvSpPr>
              <a:spLocks noEditPoints="1"/>
            </p:cNvSpPr>
            <p:nvPr/>
          </p:nvSpPr>
          <p:spPr bwMode="auto">
            <a:xfrm>
              <a:off x="8821738" y="1722438"/>
              <a:ext cx="647700" cy="623888"/>
            </a:xfrm>
            <a:custGeom>
              <a:avLst/>
              <a:gdLst>
                <a:gd name="T0" fmla="*/ 154 w 911"/>
                <a:gd name="T1" fmla="*/ 731 h 878"/>
                <a:gd name="T2" fmla="*/ 489 w 911"/>
                <a:gd name="T3" fmla="*/ 734 h 878"/>
                <a:gd name="T4" fmla="*/ 497 w 911"/>
                <a:gd name="T5" fmla="*/ 854 h 878"/>
                <a:gd name="T6" fmla="*/ 688 w 911"/>
                <a:gd name="T7" fmla="*/ 701 h 878"/>
                <a:gd name="T8" fmla="*/ 713 w 911"/>
                <a:gd name="T9" fmla="*/ 648 h 878"/>
                <a:gd name="T10" fmla="*/ 772 w 911"/>
                <a:gd name="T11" fmla="*/ 455 h 878"/>
                <a:gd name="T12" fmla="*/ 876 w 911"/>
                <a:gd name="T13" fmla="*/ 390 h 878"/>
                <a:gd name="T14" fmla="*/ 730 w 911"/>
                <a:gd name="T15" fmla="*/ 775 h 878"/>
                <a:gd name="T16" fmla="*/ 318 w 911"/>
                <a:gd name="T17" fmla="*/ 644 h 878"/>
                <a:gd name="T18" fmla="*/ 212 w 911"/>
                <a:gd name="T19" fmla="*/ 553 h 878"/>
                <a:gd name="T20" fmla="*/ 258 w 911"/>
                <a:gd name="T21" fmla="*/ 313 h 878"/>
                <a:gd name="T22" fmla="*/ 386 w 911"/>
                <a:gd name="T23" fmla="*/ 222 h 878"/>
                <a:gd name="T24" fmla="*/ 646 w 911"/>
                <a:gd name="T25" fmla="*/ 271 h 878"/>
                <a:gd name="T26" fmla="*/ 689 w 911"/>
                <a:gd name="T27" fmla="*/ 623 h 878"/>
                <a:gd name="T28" fmla="*/ 622 w 911"/>
                <a:gd name="T29" fmla="*/ 688 h 878"/>
                <a:gd name="T30" fmla="*/ 499 w 911"/>
                <a:gd name="T31" fmla="*/ 702 h 878"/>
                <a:gd name="T32" fmla="*/ 193 w 911"/>
                <a:gd name="T33" fmla="*/ 116 h 878"/>
                <a:gd name="T34" fmla="*/ 245 w 911"/>
                <a:gd name="T35" fmla="*/ 277 h 878"/>
                <a:gd name="T36" fmla="*/ 40 w 911"/>
                <a:gd name="T37" fmla="*/ 483 h 878"/>
                <a:gd name="T38" fmla="*/ 641 w 911"/>
                <a:gd name="T39" fmla="*/ 219 h 878"/>
                <a:gd name="T40" fmla="*/ 458 w 911"/>
                <a:gd name="T41" fmla="*/ 39 h 878"/>
                <a:gd name="T42" fmla="*/ 782 w 911"/>
                <a:gd name="T43" fmla="*/ 160 h 878"/>
                <a:gd name="T44" fmla="*/ 677 w 911"/>
                <a:gd name="T45" fmla="*/ 231 h 878"/>
                <a:gd name="T46" fmla="*/ 393 w 911"/>
                <a:gd name="T47" fmla="*/ 16 h 878"/>
                <a:gd name="T48" fmla="*/ 212 w 911"/>
                <a:gd name="T49" fmla="*/ 60 h 878"/>
                <a:gd name="T50" fmla="*/ 20 w 911"/>
                <a:gd name="T51" fmla="*/ 398 h 878"/>
                <a:gd name="T52" fmla="*/ 53 w 911"/>
                <a:gd name="T53" fmla="*/ 675 h 878"/>
                <a:gd name="T54" fmla="*/ 210 w 911"/>
                <a:gd name="T55" fmla="*/ 800 h 878"/>
                <a:gd name="T56" fmla="*/ 518 w 911"/>
                <a:gd name="T57" fmla="*/ 878 h 878"/>
                <a:gd name="T58" fmla="*/ 717 w 911"/>
                <a:gd name="T59" fmla="*/ 825 h 878"/>
                <a:gd name="T60" fmla="*/ 903 w 911"/>
                <a:gd name="T61" fmla="*/ 444 h 878"/>
                <a:gd name="T62" fmla="*/ 827 w 911"/>
                <a:gd name="T63" fmla="*/ 162 h 878"/>
                <a:gd name="T64" fmla="*/ 820 w 911"/>
                <a:gd name="T65" fmla="*/ 114 h 878"/>
                <a:gd name="T66" fmla="*/ 797 w 911"/>
                <a:gd name="T67" fmla="*/ 121 h 878"/>
                <a:gd name="T68" fmla="*/ 711 w 911"/>
                <a:gd name="T69" fmla="*/ 60 h 878"/>
                <a:gd name="T70" fmla="*/ 485 w 911"/>
                <a:gd name="T71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1" h="878">
                  <a:moveTo>
                    <a:pt x="497" y="854"/>
                  </a:moveTo>
                  <a:cubicBezTo>
                    <a:pt x="370" y="854"/>
                    <a:pt x="262" y="807"/>
                    <a:pt x="154" y="731"/>
                  </a:cubicBezTo>
                  <a:cubicBezTo>
                    <a:pt x="187" y="702"/>
                    <a:pt x="214" y="677"/>
                    <a:pt x="242" y="652"/>
                  </a:cubicBezTo>
                  <a:cubicBezTo>
                    <a:pt x="321" y="694"/>
                    <a:pt x="401" y="729"/>
                    <a:pt x="489" y="734"/>
                  </a:cubicBezTo>
                  <a:cubicBezTo>
                    <a:pt x="497" y="774"/>
                    <a:pt x="505" y="811"/>
                    <a:pt x="514" y="854"/>
                  </a:cubicBezTo>
                  <a:cubicBezTo>
                    <a:pt x="508" y="854"/>
                    <a:pt x="503" y="854"/>
                    <a:pt x="497" y="854"/>
                  </a:cubicBezTo>
                  <a:moveTo>
                    <a:pt x="730" y="775"/>
                  </a:moveTo>
                  <a:cubicBezTo>
                    <a:pt x="715" y="749"/>
                    <a:pt x="700" y="726"/>
                    <a:pt x="688" y="701"/>
                  </a:cubicBezTo>
                  <a:cubicBezTo>
                    <a:pt x="685" y="695"/>
                    <a:pt x="688" y="683"/>
                    <a:pt x="691" y="676"/>
                  </a:cubicBezTo>
                  <a:cubicBezTo>
                    <a:pt x="697" y="665"/>
                    <a:pt x="706" y="657"/>
                    <a:pt x="713" y="648"/>
                  </a:cubicBezTo>
                  <a:cubicBezTo>
                    <a:pt x="743" y="613"/>
                    <a:pt x="762" y="573"/>
                    <a:pt x="766" y="526"/>
                  </a:cubicBezTo>
                  <a:cubicBezTo>
                    <a:pt x="768" y="502"/>
                    <a:pt x="772" y="478"/>
                    <a:pt x="772" y="455"/>
                  </a:cubicBezTo>
                  <a:cubicBezTo>
                    <a:pt x="771" y="428"/>
                    <a:pt x="784" y="414"/>
                    <a:pt x="805" y="408"/>
                  </a:cubicBezTo>
                  <a:cubicBezTo>
                    <a:pt x="827" y="401"/>
                    <a:pt x="849" y="396"/>
                    <a:pt x="876" y="390"/>
                  </a:cubicBezTo>
                  <a:cubicBezTo>
                    <a:pt x="882" y="462"/>
                    <a:pt x="870" y="529"/>
                    <a:pt x="853" y="593"/>
                  </a:cubicBezTo>
                  <a:cubicBezTo>
                    <a:pt x="834" y="666"/>
                    <a:pt x="796" y="727"/>
                    <a:pt x="730" y="775"/>
                  </a:cubicBezTo>
                  <a:moveTo>
                    <a:pt x="499" y="702"/>
                  </a:moveTo>
                  <a:cubicBezTo>
                    <a:pt x="434" y="702"/>
                    <a:pt x="376" y="673"/>
                    <a:pt x="318" y="644"/>
                  </a:cubicBezTo>
                  <a:cubicBezTo>
                    <a:pt x="287" y="628"/>
                    <a:pt x="253" y="614"/>
                    <a:pt x="230" y="583"/>
                  </a:cubicBezTo>
                  <a:cubicBezTo>
                    <a:pt x="224" y="573"/>
                    <a:pt x="216" y="563"/>
                    <a:pt x="212" y="553"/>
                  </a:cubicBezTo>
                  <a:cubicBezTo>
                    <a:pt x="196" y="507"/>
                    <a:pt x="197" y="458"/>
                    <a:pt x="201" y="410"/>
                  </a:cubicBezTo>
                  <a:cubicBezTo>
                    <a:pt x="204" y="371"/>
                    <a:pt x="232" y="341"/>
                    <a:pt x="258" y="313"/>
                  </a:cubicBezTo>
                  <a:cubicBezTo>
                    <a:pt x="283" y="287"/>
                    <a:pt x="312" y="264"/>
                    <a:pt x="340" y="242"/>
                  </a:cubicBezTo>
                  <a:cubicBezTo>
                    <a:pt x="353" y="232"/>
                    <a:pt x="370" y="225"/>
                    <a:pt x="386" y="222"/>
                  </a:cubicBezTo>
                  <a:cubicBezTo>
                    <a:pt x="422" y="216"/>
                    <a:pt x="459" y="214"/>
                    <a:pt x="499" y="210"/>
                  </a:cubicBezTo>
                  <a:cubicBezTo>
                    <a:pt x="552" y="213"/>
                    <a:pt x="603" y="231"/>
                    <a:pt x="646" y="271"/>
                  </a:cubicBezTo>
                  <a:cubicBezTo>
                    <a:pt x="664" y="287"/>
                    <a:pt x="683" y="304"/>
                    <a:pt x="698" y="324"/>
                  </a:cubicBezTo>
                  <a:cubicBezTo>
                    <a:pt x="757" y="404"/>
                    <a:pt x="752" y="540"/>
                    <a:pt x="689" y="623"/>
                  </a:cubicBezTo>
                  <a:cubicBezTo>
                    <a:pt x="674" y="642"/>
                    <a:pt x="656" y="659"/>
                    <a:pt x="638" y="677"/>
                  </a:cubicBezTo>
                  <a:cubicBezTo>
                    <a:pt x="634" y="682"/>
                    <a:pt x="628" y="687"/>
                    <a:pt x="622" y="688"/>
                  </a:cubicBezTo>
                  <a:cubicBezTo>
                    <a:pt x="582" y="693"/>
                    <a:pt x="541" y="702"/>
                    <a:pt x="500" y="702"/>
                  </a:cubicBezTo>
                  <a:cubicBezTo>
                    <a:pt x="499" y="702"/>
                    <a:pt x="499" y="702"/>
                    <a:pt x="499" y="702"/>
                  </a:cubicBezTo>
                  <a:moveTo>
                    <a:pt x="40" y="483"/>
                  </a:moveTo>
                  <a:cubicBezTo>
                    <a:pt x="54" y="340"/>
                    <a:pt x="88" y="215"/>
                    <a:pt x="193" y="116"/>
                  </a:cubicBezTo>
                  <a:cubicBezTo>
                    <a:pt x="230" y="148"/>
                    <a:pt x="247" y="187"/>
                    <a:pt x="260" y="228"/>
                  </a:cubicBezTo>
                  <a:cubicBezTo>
                    <a:pt x="266" y="247"/>
                    <a:pt x="260" y="262"/>
                    <a:pt x="245" y="277"/>
                  </a:cubicBezTo>
                  <a:cubicBezTo>
                    <a:pt x="200" y="321"/>
                    <a:pt x="168" y="387"/>
                    <a:pt x="157" y="452"/>
                  </a:cubicBezTo>
                  <a:cubicBezTo>
                    <a:pt x="122" y="461"/>
                    <a:pt x="84" y="471"/>
                    <a:pt x="40" y="483"/>
                  </a:cubicBezTo>
                  <a:moveTo>
                    <a:pt x="677" y="231"/>
                  </a:moveTo>
                  <a:cubicBezTo>
                    <a:pt x="665" y="231"/>
                    <a:pt x="653" y="227"/>
                    <a:pt x="641" y="219"/>
                  </a:cubicBezTo>
                  <a:cubicBezTo>
                    <a:pt x="593" y="184"/>
                    <a:pt x="538" y="174"/>
                    <a:pt x="482" y="169"/>
                  </a:cubicBezTo>
                  <a:cubicBezTo>
                    <a:pt x="465" y="132"/>
                    <a:pt x="455" y="80"/>
                    <a:pt x="458" y="39"/>
                  </a:cubicBezTo>
                  <a:cubicBezTo>
                    <a:pt x="467" y="38"/>
                    <a:pt x="476" y="38"/>
                    <a:pt x="484" y="38"/>
                  </a:cubicBezTo>
                  <a:cubicBezTo>
                    <a:pt x="597" y="38"/>
                    <a:pt x="695" y="74"/>
                    <a:pt x="782" y="160"/>
                  </a:cubicBezTo>
                  <a:cubicBezTo>
                    <a:pt x="758" y="181"/>
                    <a:pt x="739" y="203"/>
                    <a:pt x="716" y="218"/>
                  </a:cubicBezTo>
                  <a:cubicBezTo>
                    <a:pt x="704" y="226"/>
                    <a:pt x="690" y="231"/>
                    <a:pt x="677" y="231"/>
                  </a:cubicBezTo>
                  <a:moveTo>
                    <a:pt x="485" y="0"/>
                  </a:moveTo>
                  <a:cubicBezTo>
                    <a:pt x="454" y="0"/>
                    <a:pt x="424" y="4"/>
                    <a:pt x="393" y="16"/>
                  </a:cubicBezTo>
                  <a:cubicBezTo>
                    <a:pt x="351" y="31"/>
                    <a:pt x="307" y="40"/>
                    <a:pt x="263" y="44"/>
                  </a:cubicBezTo>
                  <a:cubicBezTo>
                    <a:pt x="245" y="45"/>
                    <a:pt x="227" y="51"/>
                    <a:pt x="212" y="60"/>
                  </a:cubicBezTo>
                  <a:cubicBezTo>
                    <a:pt x="158" y="96"/>
                    <a:pt x="118" y="147"/>
                    <a:pt x="86" y="203"/>
                  </a:cubicBezTo>
                  <a:cubicBezTo>
                    <a:pt x="52" y="263"/>
                    <a:pt x="32" y="330"/>
                    <a:pt x="20" y="398"/>
                  </a:cubicBezTo>
                  <a:cubicBezTo>
                    <a:pt x="12" y="447"/>
                    <a:pt x="0" y="495"/>
                    <a:pt x="17" y="545"/>
                  </a:cubicBezTo>
                  <a:cubicBezTo>
                    <a:pt x="32" y="587"/>
                    <a:pt x="43" y="631"/>
                    <a:pt x="53" y="675"/>
                  </a:cubicBezTo>
                  <a:cubicBezTo>
                    <a:pt x="61" y="711"/>
                    <a:pt x="85" y="730"/>
                    <a:pt x="112" y="747"/>
                  </a:cubicBezTo>
                  <a:cubicBezTo>
                    <a:pt x="144" y="766"/>
                    <a:pt x="177" y="783"/>
                    <a:pt x="210" y="800"/>
                  </a:cubicBezTo>
                  <a:cubicBezTo>
                    <a:pt x="234" y="813"/>
                    <a:pt x="258" y="826"/>
                    <a:pt x="283" y="835"/>
                  </a:cubicBezTo>
                  <a:cubicBezTo>
                    <a:pt x="359" y="863"/>
                    <a:pt x="437" y="876"/>
                    <a:pt x="518" y="878"/>
                  </a:cubicBezTo>
                  <a:cubicBezTo>
                    <a:pt x="522" y="878"/>
                    <a:pt x="525" y="878"/>
                    <a:pt x="529" y="878"/>
                  </a:cubicBezTo>
                  <a:cubicBezTo>
                    <a:pt x="597" y="878"/>
                    <a:pt x="661" y="866"/>
                    <a:pt x="717" y="825"/>
                  </a:cubicBezTo>
                  <a:cubicBezTo>
                    <a:pt x="803" y="762"/>
                    <a:pt x="862" y="679"/>
                    <a:pt x="883" y="570"/>
                  </a:cubicBezTo>
                  <a:cubicBezTo>
                    <a:pt x="891" y="528"/>
                    <a:pt x="898" y="486"/>
                    <a:pt x="903" y="444"/>
                  </a:cubicBezTo>
                  <a:cubicBezTo>
                    <a:pt x="911" y="378"/>
                    <a:pt x="902" y="316"/>
                    <a:pt x="872" y="257"/>
                  </a:cubicBezTo>
                  <a:cubicBezTo>
                    <a:pt x="856" y="226"/>
                    <a:pt x="841" y="193"/>
                    <a:pt x="827" y="162"/>
                  </a:cubicBezTo>
                  <a:cubicBezTo>
                    <a:pt x="829" y="149"/>
                    <a:pt x="836" y="133"/>
                    <a:pt x="832" y="123"/>
                  </a:cubicBezTo>
                  <a:cubicBezTo>
                    <a:pt x="829" y="116"/>
                    <a:pt x="825" y="114"/>
                    <a:pt x="820" y="114"/>
                  </a:cubicBezTo>
                  <a:cubicBezTo>
                    <a:pt x="816" y="114"/>
                    <a:pt x="812" y="116"/>
                    <a:pt x="808" y="118"/>
                  </a:cubicBezTo>
                  <a:cubicBezTo>
                    <a:pt x="804" y="120"/>
                    <a:pt x="800" y="121"/>
                    <a:pt x="797" y="121"/>
                  </a:cubicBezTo>
                  <a:cubicBezTo>
                    <a:pt x="797" y="121"/>
                    <a:pt x="796" y="121"/>
                    <a:pt x="796" y="121"/>
                  </a:cubicBezTo>
                  <a:cubicBezTo>
                    <a:pt x="765" y="99"/>
                    <a:pt x="740" y="76"/>
                    <a:pt x="711" y="60"/>
                  </a:cubicBezTo>
                  <a:cubicBezTo>
                    <a:pt x="678" y="43"/>
                    <a:pt x="643" y="30"/>
                    <a:pt x="607" y="20"/>
                  </a:cubicBezTo>
                  <a:cubicBezTo>
                    <a:pt x="567" y="8"/>
                    <a:pt x="526" y="0"/>
                    <a:pt x="4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7"/>
            <p:cNvSpPr>
              <a:spLocks noEditPoints="1"/>
            </p:cNvSpPr>
            <p:nvPr/>
          </p:nvSpPr>
          <p:spPr bwMode="auto">
            <a:xfrm>
              <a:off x="7904163" y="576262"/>
              <a:ext cx="671513" cy="511175"/>
            </a:xfrm>
            <a:custGeom>
              <a:avLst/>
              <a:gdLst>
                <a:gd name="T0" fmla="*/ 817 w 943"/>
                <a:gd name="T1" fmla="*/ 123 h 719"/>
                <a:gd name="T2" fmla="*/ 872 w 943"/>
                <a:gd name="T3" fmla="*/ 66 h 719"/>
                <a:gd name="T4" fmla="*/ 808 w 943"/>
                <a:gd name="T5" fmla="*/ 187 h 719"/>
                <a:gd name="T6" fmla="*/ 514 w 943"/>
                <a:gd name="T7" fmla="*/ 655 h 719"/>
                <a:gd name="T8" fmla="*/ 465 w 943"/>
                <a:gd name="T9" fmla="*/ 694 h 719"/>
                <a:gd name="T10" fmla="*/ 418 w 943"/>
                <a:gd name="T11" fmla="*/ 675 h 719"/>
                <a:gd name="T12" fmla="*/ 64 w 943"/>
                <a:gd name="T13" fmla="*/ 481 h 719"/>
                <a:gd name="T14" fmla="*/ 53 w 943"/>
                <a:gd name="T15" fmla="*/ 476 h 719"/>
                <a:gd name="T16" fmla="*/ 48 w 943"/>
                <a:gd name="T17" fmla="*/ 468 h 719"/>
                <a:gd name="T18" fmla="*/ 65 w 943"/>
                <a:gd name="T19" fmla="*/ 453 h 719"/>
                <a:gd name="T20" fmla="*/ 91 w 943"/>
                <a:gd name="T21" fmla="*/ 465 h 719"/>
                <a:gd name="T22" fmla="*/ 92 w 943"/>
                <a:gd name="T23" fmla="*/ 466 h 719"/>
                <a:gd name="T24" fmla="*/ 124 w 943"/>
                <a:gd name="T25" fmla="*/ 422 h 719"/>
                <a:gd name="T26" fmla="*/ 151 w 943"/>
                <a:gd name="T27" fmla="*/ 426 h 719"/>
                <a:gd name="T28" fmla="*/ 186 w 943"/>
                <a:gd name="T29" fmla="*/ 383 h 719"/>
                <a:gd name="T30" fmla="*/ 214 w 943"/>
                <a:gd name="T31" fmla="*/ 388 h 719"/>
                <a:gd name="T32" fmla="*/ 234 w 943"/>
                <a:gd name="T33" fmla="*/ 346 h 719"/>
                <a:gd name="T34" fmla="*/ 347 w 943"/>
                <a:gd name="T35" fmla="*/ 298 h 719"/>
                <a:gd name="T36" fmla="*/ 366 w 943"/>
                <a:gd name="T37" fmla="*/ 300 h 719"/>
                <a:gd name="T38" fmla="*/ 368 w 943"/>
                <a:gd name="T39" fmla="*/ 300 h 719"/>
                <a:gd name="T40" fmla="*/ 382 w 943"/>
                <a:gd name="T41" fmla="*/ 275 h 719"/>
                <a:gd name="T42" fmla="*/ 442 w 943"/>
                <a:gd name="T43" fmla="*/ 253 h 719"/>
                <a:gd name="T44" fmla="*/ 473 w 943"/>
                <a:gd name="T45" fmla="*/ 263 h 719"/>
                <a:gd name="T46" fmla="*/ 481 w 943"/>
                <a:gd name="T47" fmla="*/ 269 h 719"/>
                <a:gd name="T48" fmla="*/ 547 w 943"/>
                <a:gd name="T49" fmla="*/ 209 h 719"/>
                <a:gd name="T50" fmla="*/ 595 w 943"/>
                <a:gd name="T51" fmla="*/ 188 h 719"/>
                <a:gd name="T52" fmla="*/ 640 w 943"/>
                <a:gd name="T53" fmla="*/ 166 h 719"/>
                <a:gd name="T54" fmla="*/ 675 w 943"/>
                <a:gd name="T55" fmla="*/ 178 h 719"/>
                <a:gd name="T56" fmla="*/ 682 w 943"/>
                <a:gd name="T57" fmla="*/ 183 h 719"/>
                <a:gd name="T58" fmla="*/ 690 w 943"/>
                <a:gd name="T59" fmla="*/ 141 h 719"/>
                <a:gd name="T60" fmla="*/ 723 w 943"/>
                <a:gd name="T61" fmla="*/ 132 h 719"/>
                <a:gd name="T62" fmla="*/ 751 w 943"/>
                <a:gd name="T63" fmla="*/ 141 h 719"/>
                <a:gd name="T64" fmla="*/ 761 w 943"/>
                <a:gd name="T65" fmla="*/ 150 h 719"/>
                <a:gd name="T66" fmla="*/ 773 w 943"/>
                <a:gd name="T67" fmla="*/ 107 h 719"/>
                <a:gd name="T68" fmla="*/ 785 w 943"/>
                <a:gd name="T69" fmla="*/ 103 h 719"/>
                <a:gd name="T70" fmla="*/ 801 w 943"/>
                <a:gd name="T71" fmla="*/ 109 h 719"/>
                <a:gd name="T72" fmla="*/ 817 w 943"/>
                <a:gd name="T73" fmla="*/ 123 h 719"/>
                <a:gd name="T74" fmla="*/ 930 w 943"/>
                <a:gd name="T75" fmla="*/ 0 h 719"/>
                <a:gd name="T76" fmla="*/ 0 w 943"/>
                <a:gd name="T77" fmla="*/ 474 h 719"/>
                <a:gd name="T78" fmla="*/ 76 w 943"/>
                <a:gd name="T79" fmla="*/ 505 h 719"/>
                <a:gd name="T80" fmla="*/ 414 w 943"/>
                <a:gd name="T81" fmla="*/ 694 h 719"/>
                <a:gd name="T82" fmla="*/ 474 w 943"/>
                <a:gd name="T83" fmla="*/ 719 h 719"/>
                <a:gd name="T84" fmla="*/ 536 w 943"/>
                <a:gd name="T85" fmla="*/ 668 h 719"/>
                <a:gd name="T86" fmla="*/ 926 w 943"/>
                <a:gd name="T87" fmla="*/ 33 h 719"/>
                <a:gd name="T88" fmla="*/ 930 w 943"/>
                <a:gd name="T8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3" h="719">
                  <a:moveTo>
                    <a:pt x="817" y="123"/>
                  </a:moveTo>
                  <a:cubicBezTo>
                    <a:pt x="815" y="80"/>
                    <a:pt x="842" y="74"/>
                    <a:pt x="872" y="66"/>
                  </a:cubicBezTo>
                  <a:cubicBezTo>
                    <a:pt x="858" y="112"/>
                    <a:pt x="830" y="148"/>
                    <a:pt x="808" y="187"/>
                  </a:cubicBezTo>
                  <a:cubicBezTo>
                    <a:pt x="716" y="346"/>
                    <a:pt x="616" y="501"/>
                    <a:pt x="514" y="655"/>
                  </a:cubicBezTo>
                  <a:cubicBezTo>
                    <a:pt x="497" y="681"/>
                    <a:pt x="483" y="694"/>
                    <a:pt x="465" y="694"/>
                  </a:cubicBezTo>
                  <a:cubicBezTo>
                    <a:pt x="452" y="694"/>
                    <a:pt x="438" y="687"/>
                    <a:pt x="418" y="675"/>
                  </a:cubicBezTo>
                  <a:cubicBezTo>
                    <a:pt x="304" y="603"/>
                    <a:pt x="181" y="548"/>
                    <a:pt x="64" y="481"/>
                  </a:cubicBezTo>
                  <a:cubicBezTo>
                    <a:pt x="60" y="479"/>
                    <a:pt x="57" y="478"/>
                    <a:pt x="53" y="476"/>
                  </a:cubicBezTo>
                  <a:cubicBezTo>
                    <a:pt x="51" y="474"/>
                    <a:pt x="49" y="472"/>
                    <a:pt x="48" y="468"/>
                  </a:cubicBezTo>
                  <a:cubicBezTo>
                    <a:pt x="53" y="457"/>
                    <a:pt x="59" y="453"/>
                    <a:pt x="65" y="453"/>
                  </a:cubicBezTo>
                  <a:cubicBezTo>
                    <a:pt x="73" y="453"/>
                    <a:pt x="82" y="459"/>
                    <a:pt x="91" y="465"/>
                  </a:cubicBezTo>
                  <a:cubicBezTo>
                    <a:pt x="91" y="466"/>
                    <a:pt x="92" y="466"/>
                    <a:pt x="92" y="466"/>
                  </a:cubicBezTo>
                  <a:cubicBezTo>
                    <a:pt x="93" y="435"/>
                    <a:pt x="101" y="422"/>
                    <a:pt x="124" y="422"/>
                  </a:cubicBezTo>
                  <a:cubicBezTo>
                    <a:pt x="131" y="422"/>
                    <a:pt x="140" y="423"/>
                    <a:pt x="151" y="426"/>
                  </a:cubicBezTo>
                  <a:cubicBezTo>
                    <a:pt x="151" y="398"/>
                    <a:pt x="162" y="383"/>
                    <a:pt x="186" y="383"/>
                  </a:cubicBezTo>
                  <a:cubicBezTo>
                    <a:pt x="194" y="383"/>
                    <a:pt x="203" y="385"/>
                    <a:pt x="214" y="388"/>
                  </a:cubicBezTo>
                  <a:cubicBezTo>
                    <a:pt x="204" y="365"/>
                    <a:pt x="216" y="352"/>
                    <a:pt x="234" y="346"/>
                  </a:cubicBezTo>
                  <a:cubicBezTo>
                    <a:pt x="273" y="333"/>
                    <a:pt x="304" y="298"/>
                    <a:pt x="347" y="298"/>
                  </a:cubicBezTo>
                  <a:cubicBezTo>
                    <a:pt x="353" y="298"/>
                    <a:pt x="359" y="298"/>
                    <a:pt x="366" y="300"/>
                  </a:cubicBezTo>
                  <a:cubicBezTo>
                    <a:pt x="367" y="300"/>
                    <a:pt x="367" y="300"/>
                    <a:pt x="368" y="300"/>
                  </a:cubicBezTo>
                  <a:cubicBezTo>
                    <a:pt x="379" y="300"/>
                    <a:pt x="371" y="280"/>
                    <a:pt x="382" y="275"/>
                  </a:cubicBezTo>
                  <a:cubicBezTo>
                    <a:pt x="402" y="266"/>
                    <a:pt x="421" y="253"/>
                    <a:pt x="442" y="253"/>
                  </a:cubicBezTo>
                  <a:cubicBezTo>
                    <a:pt x="452" y="253"/>
                    <a:pt x="462" y="255"/>
                    <a:pt x="473" y="263"/>
                  </a:cubicBezTo>
                  <a:cubicBezTo>
                    <a:pt x="475" y="265"/>
                    <a:pt x="478" y="267"/>
                    <a:pt x="481" y="269"/>
                  </a:cubicBezTo>
                  <a:cubicBezTo>
                    <a:pt x="471" y="209"/>
                    <a:pt x="520" y="219"/>
                    <a:pt x="547" y="209"/>
                  </a:cubicBezTo>
                  <a:cubicBezTo>
                    <a:pt x="563" y="202"/>
                    <a:pt x="579" y="207"/>
                    <a:pt x="595" y="188"/>
                  </a:cubicBezTo>
                  <a:cubicBezTo>
                    <a:pt x="606" y="175"/>
                    <a:pt x="622" y="166"/>
                    <a:pt x="640" y="166"/>
                  </a:cubicBezTo>
                  <a:cubicBezTo>
                    <a:pt x="651" y="166"/>
                    <a:pt x="663" y="170"/>
                    <a:pt x="675" y="178"/>
                  </a:cubicBezTo>
                  <a:cubicBezTo>
                    <a:pt x="677" y="180"/>
                    <a:pt x="679" y="181"/>
                    <a:pt x="682" y="183"/>
                  </a:cubicBezTo>
                  <a:cubicBezTo>
                    <a:pt x="686" y="165"/>
                    <a:pt x="670" y="152"/>
                    <a:pt x="690" y="141"/>
                  </a:cubicBezTo>
                  <a:cubicBezTo>
                    <a:pt x="702" y="135"/>
                    <a:pt x="713" y="132"/>
                    <a:pt x="723" y="132"/>
                  </a:cubicBezTo>
                  <a:cubicBezTo>
                    <a:pt x="733" y="132"/>
                    <a:pt x="742" y="134"/>
                    <a:pt x="751" y="141"/>
                  </a:cubicBezTo>
                  <a:cubicBezTo>
                    <a:pt x="754" y="143"/>
                    <a:pt x="758" y="146"/>
                    <a:pt x="761" y="150"/>
                  </a:cubicBezTo>
                  <a:cubicBezTo>
                    <a:pt x="768" y="134"/>
                    <a:pt x="752" y="117"/>
                    <a:pt x="773" y="107"/>
                  </a:cubicBezTo>
                  <a:cubicBezTo>
                    <a:pt x="777" y="104"/>
                    <a:pt x="782" y="103"/>
                    <a:pt x="785" y="103"/>
                  </a:cubicBezTo>
                  <a:cubicBezTo>
                    <a:pt x="791" y="103"/>
                    <a:pt x="796" y="106"/>
                    <a:pt x="801" y="109"/>
                  </a:cubicBezTo>
                  <a:cubicBezTo>
                    <a:pt x="806" y="113"/>
                    <a:pt x="811" y="117"/>
                    <a:pt x="817" y="123"/>
                  </a:cubicBezTo>
                  <a:moveTo>
                    <a:pt x="930" y="0"/>
                  </a:moveTo>
                  <a:cubicBezTo>
                    <a:pt x="629" y="167"/>
                    <a:pt x="284" y="253"/>
                    <a:pt x="0" y="474"/>
                  </a:cubicBezTo>
                  <a:cubicBezTo>
                    <a:pt x="30" y="486"/>
                    <a:pt x="55" y="493"/>
                    <a:pt x="76" y="505"/>
                  </a:cubicBezTo>
                  <a:cubicBezTo>
                    <a:pt x="186" y="572"/>
                    <a:pt x="305" y="623"/>
                    <a:pt x="414" y="694"/>
                  </a:cubicBezTo>
                  <a:cubicBezTo>
                    <a:pt x="439" y="710"/>
                    <a:pt x="458" y="719"/>
                    <a:pt x="474" y="719"/>
                  </a:cubicBezTo>
                  <a:cubicBezTo>
                    <a:pt x="496" y="719"/>
                    <a:pt x="513" y="702"/>
                    <a:pt x="536" y="668"/>
                  </a:cubicBezTo>
                  <a:cubicBezTo>
                    <a:pt x="673" y="460"/>
                    <a:pt x="800" y="247"/>
                    <a:pt x="926" y="33"/>
                  </a:cubicBezTo>
                  <a:cubicBezTo>
                    <a:pt x="931" y="24"/>
                    <a:pt x="943" y="16"/>
                    <a:pt x="9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8"/>
            <p:cNvSpPr>
              <a:spLocks noEditPoints="1"/>
            </p:cNvSpPr>
            <p:nvPr/>
          </p:nvSpPr>
          <p:spPr bwMode="auto">
            <a:xfrm>
              <a:off x="8027988" y="720725"/>
              <a:ext cx="393700" cy="298450"/>
            </a:xfrm>
            <a:custGeom>
              <a:avLst/>
              <a:gdLst>
                <a:gd name="T0" fmla="*/ 262 w 553"/>
                <a:gd name="T1" fmla="*/ 394 h 420"/>
                <a:gd name="T2" fmla="*/ 232 w 553"/>
                <a:gd name="T3" fmla="*/ 383 h 420"/>
                <a:gd name="T4" fmla="*/ 35 w 553"/>
                <a:gd name="T5" fmla="*/ 266 h 420"/>
                <a:gd name="T6" fmla="*/ 481 w 553"/>
                <a:gd name="T7" fmla="*/ 68 h 420"/>
                <a:gd name="T8" fmla="*/ 342 w 553"/>
                <a:gd name="T9" fmla="*/ 282 h 420"/>
                <a:gd name="T10" fmla="*/ 296 w 553"/>
                <a:gd name="T11" fmla="*/ 366 h 420"/>
                <a:gd name="T12" fmla="*/ 262 w 553"/>
                <a:gd name="T13" fmla="*/ 394 h 420"/>
                <a:gd name="T14" fmla="*/ 536 w 553"/>
                <a:gd name="T15" fmla="*/ 0 h 420"/>
                <a:gd name="T16" fmla="*/ 525 w 553"/>
                <a:gd name="T17" fmla="*/ 6 h 420"/>
                <a:gd name="T18" fmla="*/ 444 w 553"/>
                <a:gd name="T19" fmla="*/ 48 h 420"/>
                <a:gd name="T20" fmla="*/ 80 w 553"/>
                <a:gd name="T21" fmla="*/ 221 h 420"/>
                <a:gd name="T22" fmla="*/ 0 w 553"/>
                <a:gd name="T23" fmla="*/ 276 h 420"/>
                <a:gd name="T24" fmla="*/ 102 w 553"/>
                <a:gd name="T25" fmla="*/ 326 h 420"/>
                <a:gd name="T26" fmla="*/ 247 w 553"/>
                <a:gd name="T27" fmla="*/ 411 h 420"/>
                <a:gd name="T28" fmla="*/ 276 w 553"/>
                <a:gd name="T29" fmla="*/ 420 h 420"/>
                <a:gd name="T30" fmla="*/ 305 w 553"/>
                <a:gd name="T31" fmla="*/ 400 h 420"/>
                <a:gd name="T32" fmla="*/ 545 w 553"/>
                <a:gd name="T33" fmla="*/ 33 h 420"/>
                <a:gd name="T34" fmla="*/ 546 w 553"/>
                <a:gd name="T35" fmla="*/ 6 h 420"/>
                <a:gd name="T36" fmla="*/ 543 w 553"/>
                <a:gd name="T37" fmla="*/ 2 h 420"/>
                <a:gd name="T38" fmla="*/ 536 w 553"/>
                <a:gd name="T3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3" h="420">
                  <a:moveTo>
                    <a:pt x="262" y="394"/>
                  </a:moveTo>
                  <a:cubicBezTo>
                    <a:pt x="253" y="394"/>
                    <a:pt x="243" y="390"/>
                    <a:pt x="232" y="383"/>
                  </a:cubicBezTo>
                  <a:cubicBezTo>
                    <a:pt x="171" y="346"/>
                    <a:pt x="109" y="310"/>
                    <a:pt x="35" y="266"/>
                  </a:cubicBezTo>
                  <a:cubicBezTo>
                    <a:pt x="192" y="203"/>
                    <a:pt x="336" y="137"/>
                    <a:pt x="481" y="68"/>
                  </a:cubicBezTo>
                  <a:cubicBezTo>
                    <a:pt x="434" y="139"/>
                    <a:pt x="388" y="210"/>
                    <a:pt x="342" y="282"/>
                  </a:cubicBezTo>
                  <a:cubicBezTo>
                    <a:pt x="325" y="309"/>
                    <a:pt x="310" y="337"/>
                    <a:pt x="296" y="366"/>
                  </a:cubicBezTo>
                  <a:cubicBezTo>
                    <a:pt x="287" y="385"/>
                    <a:pt x="276" y="394"/>
                    <a:pt x="262" y="394"/>
                  </a:cubicBezTo>
                  <a:moveTo>
                    <a:pt x="536" y="0"/>
                  </a:moveTo>
                  <a:cubicBezTo>
                    <a:pt x="532" y="0"/>
                    <a:pt x="528" y="2"/>
                    <a:pt x="525" y="6"/>
                  </a:cubicBezTo>
                  <a:cubicBezTo>
                    <a:pt x="504" y="32"/>
                    <a:pt x="471" y="34"/>
                    <a:pt x="444" y="48"/>
                  </a:cubicBezTo>
                  <a:cubicBezTo>
                    <a:pt x="325" y="111"/>
                    <a:pt x="206" y="172"/>
                    <a:pt x="80" y="221"/>
                  </a:cubicBezTo>
                  <a:cubicBezTo>
                    <a:pt x="53" y="232"/>
                    <a:pt x="23" y="244"/>
                    <a:pt x="0" y="276"/>
                  </a:cubicBezTo>
                  <a:cubicBezTo>
                    <a:pt x="40" y="289"/>
                    <a:pt x="71" y="308"/>
                    <a:pt x="102" y="326"/>
                  </a:cubicBezTo>
                  <a:cubicBezTo>
                    <a:pt x="150" y="355"/>
                    <a:pt x="198" y="383"/>
                    <a:pt x="247" y="411"/>
                  </a:cubicBezTo>
                  <a:cubicBezTo>
                    <a:pt x="257" y="416"/>
                    <a:pt x="267" y="420"/>
                    <a:pt x="276" y="420"/>
                  </a:cubicBezTo>
                  <a:cubicBezTo>
                    <a:pt x="287" y="420"/>
                    <a:pt x="297" y="414"/>
                    <a:pt x="305" y="400"/>
                  </a:cubicBezTo>
                  <a:cubicBezTo>
                    <a:pt x="377" y="272"/>
                    <a:pt x="456" y="149"/>
                    <a:pt x="545" y="33"/>
                  </a:cubicBezTo>
                  <a:cubicBezTo>
                    <a:pt x="552" y="24"/>
                    <a:pt x="553" y="14"/>
                    <a:pt x="546" y="6"/>
                  </a:cubicBezTo>
                  <a:cubicBezTo>
                    <a:pt x="545" y="4"/>
                    <a:pt x="544" y="3"/>
                    <a:pt x="543" y="2"/>
                  </a:cubicBezTo>
                  <a:cubicBezTo>
                    <a:pt x="541" y="1"/>
                    <a:pt x="538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9"/>
            <p:cNvSpPr>
              <a:spLocks noEditPoints="1"/>
            </p:cNvSpPr>
            <p:nvPr/>
          </p:nvSpPr>
          <p:spPr bwMode="auto">
            <a:xfrm>
              <a:off x="8429626" y="1436687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5 h 701"/>
                <a:gd name="T4" fmla="*/ 129 w 625"/>
                <a:gd name="T5" fmla="*/ 641 h 701"/>
                <a:gd name="T6" fmla="*/ 19 w 625"/>
                <a:gd name="T7" fmla="*/ 530 h 701"/>
                <a:gd name="T8" fmla="*/ 56 w 625"/>
                <a:gd name="T9" fmla="*/ 433 h 701"/>
                <a:gd name="T10" fmla="*/ 84 w 625"/>
                <a:gd name="T11" fmla="*/ 387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5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5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1 h 701"/>
                <a:gd name="T38" fmla="*/ 572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4 h 701"/>
                <a:gd name="T50" fmla="*/ 235 w 625"/>
                <a:gd name="T51" fmla="*/ 96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6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6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2"/>
                    <a:pt x="184" y="675"/>
                  </a:cubicBezTo>
                  <a:cubicBezTo>
                    <a:pt x="169" y="668"/>
                    <a:pt x="152" y="658"/>
                    <a:pt x="129" y="641"/>
                  </a:cubicBezTo>
                  <a:cubicBezTo>
                    <a:pt x="55" y="587"/>
                    <a:pt x="27" y="558"/>
                    <a:pt x="19" y="530"/>
                  </a:cubicBezTo>
                  <a:cubicBezTo>
                    <a:pt x="12" y="502"/>
                    <a:pt x="28" y="476"/>
                    <a:pt x="56" y="433"/>
                  </a:cubicBezTo>
                  <a:cubicBezTo>
                    <a:pt x="64" y="420"/>
                    <a:pt x="74" y="405"/>
                    <a:pt x="84" y="387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7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19"/>
                    <a:pt x="394" y="25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3"/>
                    <a:pt x="434" y="49"/>
                    <a:pt x="444" y="54"/>
                  </a:cubicBezTo>
                  <a:cubicBezTo>
                    <a:pt x="455" y="59"/>
                    <a:pt x="466" y="63"/>
                    <a:pt x="478" y="65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1"/>
                  </a:cubicBezTo>
                  <a:cubicBezTo>
                    <a:pt x="588" y="219"/>
                    <a:pt x="580" y="237"/>
                    <a:pt x="572" y="255"/>
                  </a:cubicBezTo>
                  <a:cubicBezTo>
                    <a:pt x="568" y="263"/>
                    <a:pt x="564" y="270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4"/>
                  </a:cubicBezTo>
                  <a:cubicBezTo>
                    <a:pt x="249" y="75"/>
                    <a:pt x="242" y="86"/>
                    <a:pt x="235" y="96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4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7" y="651"/>
                    <a:pt x="118" y="652"/>
                  </a:cubicBezTo>
                  <a:cubicBezTo>
                    <a:pt x="142" y="668"/>
                    <a:pt x="161" y="679"/>
                    <a:pt x="177" y="686"/>
                  </a:cubicBezTo>
                  <a:cubicBezTo>
                    <a:pt x="198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90" y="258"/>
                  </a:cubicBezTo>
                  <a:cubicBezTo>
                    <a:pt x="597" y="242"/>
                    <a:pt x="604" y="225"/>
                    <a:pt x="613" y="210"/>
                  </a:cubicBezTo>
                  <a:cubicBezTo>
                    <a:pt x="622" y="193"/>
                    <a:pt x="625" y="179"/>
                    <a:pt x="621" y="166"/>
                  </a:cubicBezTo>
                  <a:cubicBezTo>
                    <a:pt x="619" y="157"/>
                    <a:pt x="614" y="147"/>
                    <a:pt x="605" y="136"/>
                  </a:cubicBezTo>
                  <a:cubicBezTo>
                    <a:pt x="571" y="95"/>
                    <a:pt x="527" y="73"/>
                    <a:pt x="485" y="53"/>
                  </a:cubicBezTo>
                  <a:cubicBezTo>
                    <a:pt x="479" y="50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8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00"/>
            <p:cNvSpPr>
              <a:spLocks noEditPoints="1"/>
            </p:cNvSpPr>
            <p:nvPr/>
          </p:nvSpPr>
          <p:spPr bwMode="auto">
            <a:xfrm>
              <a:off x="8489951" y="1500187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8 h 495"/>
                <a:gd name="T14" fmla="*/ 58 w 455"/>
                <a:gd name="T15" fmla="*/ 413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7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4 w 455"/>
                <a:gd name="T35" fmla="*/ 163 h 495"/>
                <a:gd name="T36" fmla="*/ 425 w 455"/>
                <a:gd name="T37" fmla="*/ 198 h 495"/>
                <a:gd name="T38" fmla="*/ 414 w 455"/>
                <a:gd name="T39" fmla="*/ 226 h 495"/>
                <a:gd name="T40" fmla="*/ 414 w 455"/>
                <a:gd name="T41" fmla="*/ 227 h 495"/>
                <a:gd name="T42" fmla="*/ 413 w 455"/>
                <a:gd name="T43" fmla="*/ 227 h 495"/>
                <a:gd name="T44" fmla="*/ 228 w 455"/>
                <a:gd name="T45" fmla="*/ 463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4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6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5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8 w 455"/>
                <a:gd name="T75" fmla="*/ 340 h 495"/>
                <a:gd name="T76" fmla="*/ 436 w 455"/>
                <a:gd name="T77" fmla="*/ 212 h 495"/>
                <a:gd name="T78" fmla="*/ 452 w 455"/>
                <a:gd name="T79" fmla="*/ 156 h 495"/>
                <a:gd name="T80" fmla="*/ 404 w 455"/>
                <a:gd name="T81" fmla="*/ 115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79"/>
                    <a:pt x="177" y="476"/>
                  </a:cubicBezTo>
                  <a:cubicBezTo>
                    <a:pt x="173" y="474"/>
                    <a:pt x="168" y="471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8"/>
                  </a:cubicBezTo>
                  <a:cubicBezTo>
                    <a:pt x="65" y="417"/>
                    <a:pt x="62" y="415"/>
                    <a:pt x="58" y="413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6" y="345"/>
                  </a:cubicBezTo>
                  <a:cubicBezTo>
                    <a:pt x="54" y="314"/>
                    <a:pt x="71" y="281"/>
                    <a:pt x="88" y="250"/>
                  </a:cubicBezTo>
                  <a:cubicBezTo>
                    <a:pt x="123" y="183"/>
                    <a:pt x="160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8" y="150"/>
                    <a:pt x="433" y="156"/>
                    <a:pt x="434" y="163"/>
                  </a:cubicBezTo>
                  <a:cubicBezTo>
                    <a:pt x="437" y="175"/>
                    <a:pt x="431" y="186"/>
                    <a:pt x="425" y="198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8" y="395"/>
                    <a:pt x="228" y="463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1"/>
                    <a:pt x="231" y="3"/>
                    <a:pt x="230" y="4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79"/>
                    <a:pt x="2" y="386"/>
                  </a:cubicBezTo>
                  <a:cubicBezTo>
                    <a:pt x="4" y="395"/>
                    <a:pt x="11" y="401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4" y="495"/>
                  </a:cubicBezTo>
                  <a:cubicBezTo>
                    <a:pt x="225" y="495"/>
                    <a:pt x="242" y="481"/>
                    <a:pt x="267" y="449"/>
                  </a:cubicBezTo>
                  <a:cubicBezTo>
                    <a:pt x="274" y="439"/>
                    <a:pt x="281" y="429"/>
                    <a:pt x="289" y="418"/>
                  </a:cubicBezTo>
                  <a:cubicBezTo>
                    <a:pt x="307" y="391"/>
                    <a:pt x="328" y="365"/>
                    <a:pt x="348" y="340"/>
                  </a:cubicBezTo>
                  <a:cubicBezTo>
                    <a:pt x="381" y="301"/>
                    <a:pt x="415" y="260"/>
                    <a:pt x="436" y="212"/>
                  </a:cubicBezTo>
                  <a:cubicBezTo>
                    <a:pt x="449" y="183"/>
                    <a:pt x="455" y="168"/>
                    <a:pt x="452" y="156"/>
                  </a:cubicBezTo>
                  <a:cubicBezTo>
                    <a:pt x="448" y="143"/>
                    <a:pt x="434" y="134"/>
                    <a:pt x="404" y="115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1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01"/>
            <p:cNvSpPr>
              <a:spLocks noEditPoints="1"/>
            </p:cNvSpPr>
            <p:nvPr/>
          </p:nvSpPr>
          <p:spPr bwMode="auto">
            <a:xfrm>
              <a:off x="8499476" y="1836738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4 h 72"/>
                <a:gd name="T6" fmla="*/ 70 w 136"/>
                <a:gd name="T7" fmla="*/ 6 h 72"/>
                <a:gd name="T8" fmla="*/ 75 w 136"/>
                <a:gd name="T9" fmla="*/ 11 h 72"/>
                <a:gd name="T10" fmla="*/ 75 w 136"/>
                <a:gd name="T11" fmla="*/ 11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9 w 136"/>
                <a:gd name="T19" fmla="*/ 55 h 72"/>
                <a:gd name="T20" fmla="*/ 17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5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5 w 136"/>
                <a:gd name="T39" fmla="*/ 16 h 72"/>
                <a:gd name="T40" fmla="*/ 77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19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5" y="4"/>
                    <a:pt x="67" y="5"/>
                    <a:pt x="70" y="6"/>
                  </a:cubicBezTo>
                  <a:cubicBezTo>
                    <a:pt x="72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5"/>
                    <a:pt x="76" y="18"/>
                    <a:pt x="76" y="21"/>
                  </a:cubicBezTo>
                  <a:cubicBezTo>
                    <a:pt x="82" y="41"/>
                    <a:pt x="97" y="51"/>
                    <a:pt x="112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5"/>
                  </a:cubicBezTo>
                  <a:cubicBezTo>
                    <a:pt x="56" y="45"/>
                    <a:pt x="37" y="29"/>
                    <a:pt x="17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7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6" y="38"/>
                    <a:pt x="81" y="19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6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2"/>
            <p:cNvSpPr>
              <a:spLocks noEditPoints="1"/>
            </p:cNvSpPr>
            <p:nvPr/>
          </p:nvSpPr>
          <p:spPr bwMode="auto">
            <a:xfrm>
              <a:off x="8594726" y="1570037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8 w 152"/>
                <a:gd name="T3" fmla="*/ 215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1 h 243"/>
                <a:gd name="T10" fmla="*/ 25 w 152"/>
                <a:gd name="T11" fmla="*/ 96 h 243"/>
                <a:gd name="T12" fmla="*/ 96 w 152"/>
                <a:gd name="T13" fmla="*/ 17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4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1 w 152"/>
                <a:gd name="T31" fmla="*/ 191 h 243"/>
                <a:gd name="T32" fmla="*/ 137 w 152"/>
                <a:gd name="T33" fmla="*/ 199 h 243"/>
                <a:gd name="T34" fmla="*/ 141 w 152"/>
                <a:gd name="T35" fmla="*/ 200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10 w 152"/>
                <a:gd name="T47" fmla="*/ 133 h 243"/>
                <a:gd name="T48" fmla="*/ 99 w 152"/>
                <a:gd name="T49" fmla="*/ 233 h 243"/>
                <a:gd name="T50" fmla="*/ 131 w 152"/>
                <a:gd name="T51" fmla="*/ 243 h 243"/>
                <a:gd name="T52" fmla="*/ 138 w 152"/>
                <a:gd name="T53" fmla="*/ 241 h 243"/>
                <a:gd name="T54" fmla="*/ 151 w 152"/>
                <a:gd name="T55" fmla="*/ 211 h 243"/>
                <a:gd name="T56" fmla="*/ 151 w 152"/>
                <a:gd name="T57" fmla="*/ 189 h 243"/>
                <a:gd name="T58" fmla="*/ 137 w 152"/>
                <a:gd name="T59" fmla="*/ 172 h 243"/>
                <a:gd name="T60" fmla="*/ 116 w 152"/>
                <a:gd name="T61" fmla="*/ 167 h 243"/>
                <a:gd name="T62" fmla="*/ 100 w 152"/>
                <a:gd name="T63" fmla="*/ 162 h 243"/>
                <a:gd name="T64" fmla="*/ 72 w 152"/>
                <a:gd name="T65" fmla="*/ 127 h 243"/>
                <a:gd name="T66" fmla="*/ 71 w 152"/>
                <a:gd name="T67" fmla="*/ 119 h 243"/>
                <a:gd name="T68" fmla="*/ 75 w 152"/>
                <a:gd name="T69" fmla="*/ 97 h 243"/>
                <a:gd name="T70" fmla="*/ 108 w 152"/>
                <a:gd name="T71" fmla="*/ 86 h 243"/>
                <a:gd name="T72" fmla="*/ 122 w 152"/>
                <a:gd name="T73" fmla="*/ 72 h 243"/>
                <a:gd name="T74" fmla="*/ 124 w 152"/>
                <a:gd name="T75" fmla="*/ 57 h 243"/>
                <a:gd name="T76" fmla="*/ 125 w 152"/>
                <a:gd name="T77" fmla="*/ 25 h 243"/>
                <a:gd name="T78" fmla="*/ 113 w 152"/>
                <a:gd name="T79" fmla="*/ 8 h 243"/>
                <a:gd name="T80" fmla="*/ 106 w 152"/>
                <a:gd name="T81" fmla="*/ 3 h 243"/>
                <a:gd name="T82" fmla="*/ 92 w 152"/>
                <a:gd name="T8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8" y="215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5"/>
                    <a:pt x="25" y="131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7" y="27"/>
                    <a:pt x="96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2" y="25"/>
                    <a:pt x="104" y="30"/>
                    <a:pt x="105" y="35"/>
                  </a:cubicBezTo>
                  <a:cubicBezTo>
                    <a:pt x="109" y="50"/>
                    <a:pt x="103" y="59"/>
                    <a:pt x="89" y="64"/>
                  </a:cubicBezTo>
                  <a:cubicBezTo>
                    <a:pt x="63" y="73"/>
                    <a:pt x="50" y="90"/>
                    <a:pt x="51" y="115"/>
                  </a:cubicBezTo>
                  <a:cubicBezTo>
                    <a:pt x="51" y="120"/>
                    <a:pt x="52" y="125"/>
                    <a:pt x="54" y="130"/>
                  </a:cubicBezTo>
                  <a:cubicBezTo>
                    <a:pt x="59" y="150"/>
                    <a:pt x="73" y="167"/>
                    <a:pt x="95" y="179"/>
                  </a:cubicBezTo>
                  <a:cubicBezTo>
                    <a:pt x="100" y="181"/>
                    <a:pt x="104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2"/>
                    <a:pt x="138" y="241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7" y="172"/>
                  </a:cubicBezTo>
                  <a:cubicBezTo>
                    <a:pt x="131" y="170"/>
                    <a:pt x="124" y="168"/>
                    <a:pt x="116" y="167"/>
                  </a:cubicBezTo>
                  <a:cubicBezTo>
                    <a:pt x="110" y="166"/>
                    <a:pt x="104" y="165"/>
                    <a:pt x="100" y="162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1" y="124"/>
                    <a:pt x="71" y="122"/>
                    <a:pt x="71" y="119"/>
                  </a:cubicBezTo>
                  <a:cubicBezTo>
                    <a:pt x="69" y="109"/>
                    <a:pt x="70" y="102"/>
                    <a:pt x="75" y="97"/>
                  </a:cubicBezTo>
                  <a:cubicBezTo>
                    <a:pt x="82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6" y="46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0" y="6"/>
                    <a:pt x="108" y="4"/>
                    <a:pt x="106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3"/>
            <p:cNvSpPr>
              <a:spLocks noEditPoints="1"/>
            </p:cNvSpPr>
            <p:nvPr/>
          </p:nvSpPr>
          <p:spPr bwMode="auto">
            <a:xfrm>
              <a:off x="8535988" y="1757363"/>
              <a:ext cx="79375" cy="61913"/>
            </a:xfrm>
            <a:custGeom>
              <a:avLst/>
              <a:gdLst>
                <a:gd name="T0" fmla="*/ 99 w 111"/>
                <a:gd name="T1" fmla="*/ 79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79 h 86"/>
                <a:gd name="T16" fmla="*/ 11 w 111"/>
                <a:gd name="T17" fmla="*/ 0 h 86"/>
                <a:gd name="T18" fmla="*/ 10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4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79"/>
                  </a:moveTo>
                  <a:cubicBezTo>
                    <a:pt x="76" y="63"/>
                    <a:pt x="52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6" y="26"/>
                    <a:pt x="86" y="43"/>
                    <a:pt x="105" y="71"/>
                  </a:cubicBezTo>
                  <a:cubicBezTo>
                    <a:pt x="99" y="79"/>
                    <a:pt x="99" y="79"/>
                    <a:pt x="99" y="79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4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8" y="3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4"/>
            <p:cNvSpPr>
              <a:spLocks noEditPoints="1"/>
            </p:cNvSpPr>
            <p:nvPr/>
          </p:nvSpPr>
          <p:spPr bwMode="auto">
            <a:xfrm>
              <a:off x="8550276" y="1738313"/>
              <a:ext cx="82550" cy="55563"/>
            </a:xfrm>
            <a:custGeom>
              <a:avLst/>
              <a:gdLst>
                <a:gd name="T0" fmla="*/ 104 w 116"/>
                <a:gd name="T1" fmla="*/ 67 h 77"/>
                <a:gd name="T2" fmla="*/ 79 w 116"/>
                <a:gd name="T3" fmla="*/ 54 h 77"/>
                <a:gd name="T4" fmla="*/ 12 w 116"/>
                <a:gd name="T5" fmla="*/ 9 h 77"/>
                <a:gd name="T6" fmla="*/ 41 w 116"/>
                <a:gd name="T7" fmla="*/ 21 h 77"/>
                <a:gd name="T8" fmla="*/ 104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7 w 116"/>
                <a:gd name="T15" fmla="*/ 58 h 77"/>
                <a:gd name="T16" fmla="*/ 113 w 116"/>
                <a:gd name="T17" fmla="*/ 77 h 77"/>
                <a:gd name="T18" fmla="*/ 116 w 116"/>
                <a:gd name="T19" fmla="*/ 73 h 77"/>
                <a:gd name="T20" fmla="*/ 43 w 116"/>
                <a:gd name="T21" fmla="*/ 17 h 77"/>
                <a:gd name="T22" fmla="*/ 6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4" y="67"/>
                  </a:moveTo>
                  <a:cubicBezTo>
                    <a:pt x="96" y="62"/>
                    <a:pt x="88" y="58"/>
                    <a:pt x="79" y="54"/>
                  </a:cubicBezTo>
                  <a:cubicBezTo>
                    <a:pt x="54" y="42"/>
                    <a:pt x="30" y="30"/>
                    <a:pt x="12" y="9"/>
                  </a:cubicBezTo>
                  <a:cubicBezTo>
                    <a:pt x="23" y="13"/>
                    <a:pt x="32" y="17"/>
                    <a:pt x="41" y="21"/>
                  </a:cubicBezTo>
                  <a:cubicBezTo>
                    <a:pt x="68" y="34"/>
                    <a:pt x="88" y="48"/>
                    <a:pt x="104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5"/>
                    <a:pt x="77" y="58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98" y="50"/>
                    <a:pt x="75" y="32"/>
                    <a:pt x="43" y="17"/>
                  </a:cubicBezTo>
                  <a:cubicBezTo>
                    <a:pt x="32" y="12"/>
                    <a:pt x="20" y="7"/>
                    <a:pt x="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8562976" y="1706563"/>
              <a:ext cx="84138" cy="57150"/>
            </a:xfrm>
            <a:custGeom>
              <a:avLst/>
              <a:gdLst>
                <a:gd name="T0" fmla="*/ 105 w 117"/>
                <a:gd name="T1" fmla="*/ 74 h 81"/>
                <a:gd name="T2" fmla="*/ 67 w 117"/>
                <a:gd name="T3" fmla="*/ 61 h 81"/>
                <a:gd name="T4" fmla="*/ 10 w 117"/>
                <a:gd name="T5" fmla="*/ 14 h 81"/>
                <a:gd name="T6" fmla="*/ 48 w 117"/>
                <a:gd name="T7" fmla="*/ 36 h 81"/>
                <a:gd name="T8" fmla="*/ 105 w 117"/>
                <a:gd name="T9" fmla="*/ 74 h 81"/>
                <a:gd name="T10" fmla="*/ 0 w 117"/>
                <a:gd name="T11" fmla="*/ 0 h 81"/>
                <a:gd name="T12" fmla="*/ 2 w 117"/>
                <a:gd name="T13" fmla="*/ 8 h 81"/>
                <a:gd name="T14" fmla="*/ 65 w 117"/>
                <a:gd name="T15" fmla="*/ 65 h 81"/>
                <a:gd name="T16" fmla="*/ 111 w 117"/>
                <a:gd name="T17" fmla="*/ 80 h 81"/>
                <a:gd name="T18" fmla="*/ 117 w 117"/>
                <a:gd name="T19" fmla="*/ 81 h 81"/>
                <a:gd name="T20" fmla="*/ 113 w 117"/>
                <a:gd name="T21" fmla="*/ 76 h 81"/>
                <a:gd name="T22" fmla="*/ 50 w 117"/>
                <a:gd name="T23" fmla="*/ 31 h 81"/>
                <a:gd name="T24" fmla="*/ 6 w 117"/>
                <a:gd name="T25" fmla="*/ 5 h 81"/>
                <a:gd name="T26" fmla="*/ 0 w 11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1">
                  <a:moveTo>
                    <a:pt x="105" y="74"/>
                  </a:moveTo>
                  <a:cubicBezTo>
                    <a:pt x="92" y="71"/>
                    <a:pt x="80" y="66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9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3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96" y="54"/>
                    <a:pt x="73" y="43"/>
                    <a:pt x="50" y="31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6"/>
            <p:cNvSpPr>
              <a:spLocks noEditPoints="1"/>
            </p:cNvSpPr>
            <p:nvPr/>
          </p:nvSpPr>
          <p:spPr bwMode="auto">
            <a:xfrm>
              <a:off x="8961438" y="2540000"/>
              <a:ext cx="347663" cy="312738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1 w 488"/>
                <a:gd name="T13" fmla="*/ 364 h 439"/>
                <a:gd name="T14" fmla="*/ 199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29 w 488"/>
                <a:gd name="T23" fmla="*/ 177 h 439"/>
                <a:gd name="T24" fmla="*/ 33 w 488"/>
                <a:gd name="T25" fmla="*/ 174 h 439"/>
                <a:gd name="T26" fmla="*/ 87 w 488"/>
                <a:gd name="T27" fmla="*/ 155 h 439"/>
                <a:gd name="T28" fmla="*/ 143 w 488"/>
                <a:gd name="T29" fmla="*/ 168 h 439"/>
                <a:gd name="T30" fmla="*/ 246 w 488"/>
                <a:gd name="T31" fmla="*/ 230 h 439"/>
                <a:gd name="T32" fmla="*/ 325 w 488"/>
                <a:gd name="T33" fmla="*/ 295 h 439"/>
                <a:gd name="T34" fmla="*/ 321 w 488"/>
                <a:gd name="T35" fmla="*/ 295 h 439"/>
                <a:gd name="T36" fmla="*/ 422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2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0 w 488"/>
                <a:gd name="T51" fmla="*/ 60 h 439"/>
                <a:gd name="T52" fmla="*/ 165 w 488"/>
                <a:gd name="T53" fmla="*/ 25 h 439"/>
                <a:gd name="T54" fmla="*/ 277 w 488"/>
                <a:gd name="T55" fmla="*/ 145 h 439"/>
                <a:gd name="T56" fmla="*/ 354 w 488"/>
                <a:gd name="T57" fmla="*/ 268 h 439"/>
                <a:gd name="T58" fmla="*/ 407 w 488"/>
                <a:gd name="T59" fmla="*/ 324 h 439"/>
                <a:gd name="T60" fmla="*/ 170 w 488"/>
                <a:gd name="T61" fmla="*/ 0 h 439"/>
                <a:gd name="T62" fmla="*/ 146 w 488"/>
                <a:gd name="T63" fmla="*/ 12 h 439"/>
                <a:gd name="T64" fmla="*/ 169 w 488"/>
                <a:gd name="T65" fmla="*/ 114 h 439"/>
                <a:gd name="T66" fmla="*/ 206 w 488"/>
                <a:gd name="T67" fmla="*/ 172 h 439"/>
                <a:gd name="T68" fmla="*/ 200 w 488"/>
                <a:gd name="T69" fmla="*/ 171 h 439"/>
                <a:gd name="T70" fmla="*/ 76 w 488"/>
                <a:gd name="T71" fmla="*/ 134 h 439"/>
                <a:gd name="T72" fmla="*/ 28 w 488"/>
                <a:gd name="T73" fmla="*/ 148 h 439"/>
                <a:gd name="T74" fmla="*/ 13 w 488"/>
                <a:gd name="T75" fmla="*/ 159 h 439"/>
                <a:gd name="T76" fmla="*/ 96 w 488"/>
                <a:gd name="T77" fmla="*/ 232 h 439"/>
                <a:gd name="T78" fmla="*/ 227 w 488"/>
                <a:gd name="T79" fmla="*/ 280 h 439"/>
                <a:gd name="T80" fmla="*/ 178 w 488"/>
                <a:gd name="T81" fmla="*/ 310 h 439"/>
                <a:gd name="T82" fmla="*/ 167 w 488"/>
                <a:gd name="T83" fmla="*/ 434 h 439"/>
                <a:gd name="T84" fmla="*/ 180 w 488"/>
                <a:gd name="T85" fmla="*/ 439 h 439"/>
                <a:gd name="T86" fmla="*/ 217 w 488"/>
                <a:gd name="T87" fmla="*/ 408 h 439"/>
                <a:gd name="T88" fmla="*/ 269 w 488"/>
                <a:gd name="T89" fmla="*/ 362 h 439"/>
                <a:gd name="T90" fmla="*/ 357 w 488"/>
                <a:gd name="T91" fmla="*/ 370 h 439"/>
                <a:gd name="T92" fmla="*/ 408 w 488"/>
                <a:gd name="T93" fmla="*/ 430 h 439"/>
                <a:gd name="T94" fmla="*/ 449 w 488"/>
                <a:gd name="T95" fmla="*/ 383 h 439"/>
                <a:gd name="T96" fmla="*/ 486 w 488"/>
                <a:gd name="T97" fmla="*/ 333 h 439"/>
                <a:gd name="T98" fmla="*/ 478 w 488"/>
                <a:gd name="T99" fmla="*/ 320 h 439"/>
                <a:gd name="T100" fmla="*/ 434 w 488"/>
                <a:gd name="T101" fmla="*/ 276 h 439"/>
                <a:gd name="T102" fmla="*/ 373 w 488"/>
                <a:gd name="T103" fmla="*/ 135 h 439"/>
                <a:gd name="T104" fmla="*/ 321 w 488"/>
                <a:gd name="T105" fmla="*/ 98 h 439"/>
                <a:gd name="T106" fmla="*/ 300 w 488"/>
                <a:gd name="T107" fmla="*/ 116 h 439"/>
                <a:gd name="T108" fmla="*/ 286 w 488"/>
                <a:gd name="T109" fmla="*/ 124 h 439"/>
                <a:gd name="T110" fmla="*/ 185 w 488"/>
                <a:gd name="T111" fmla="*/ 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6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8" y="404"/>
                  </a:cubicBezTo>
                  <a:cubicBezTo>
                    <a:pt x="159" y="394"/>
                    <a:pt x="160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79" y="356"/>
                    <a:pt x="374" y="355"/>
                  </a:cubicBezTo>
                  <a:cubicBezTo>
                    <a:pt x="367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8" y="348"/>
                    <a:pt x="221" y="364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199" y="401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4"/>
                    <a:pt x="189" y="415"/>
                    <a:pt x="187" y="415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5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29" y="177"/>
                  </a:cubicBezTo>
                  <a:cubicBezTo>
                    <a:pt x="30" y="177"/>
                    <a:pt x="30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7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7"/>
                    <a:pt x="143" y="168"/>
                  </a:cubicBezTo>
                  <a:cubicBezTo>
                    <a:pt x="180" y="173"/>
                    <a:pt x="206" y="195"/>
                    <a:pt x="230" y="220"/>
                  </a:cubicBezTo>
                  <a:cubicBezTo>
                    <a:pt x="236" y="227"/>
                    <a:pt x="241" y="230"/>
                    <a:pt x="246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7" y="251"/>
                    <a:pt x="300" y="273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1" y="295"/>
                  </a:cubicBezTo>
                  <a:cubicBezTo>
                    <a:pt x="321" y="295"/>
                    <a:pt x="320" y="295"/>
                    <a:pt x="320" y="295"/>
                  </a:cubicBezTo>
                  <a:moveTo>
                    <a:pt x="422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1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0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2" y="158"/>
                    <a:pt x="372" y="176"/>
                    <a:pt x="379" y="194"/>
                  </a:cubicBezTo>
                  <a:cubicBezTo>
                    <a:pt x="391" y="224"/>
                    <a:pt x="398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5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6" y="96"/>
                    <a:pt x="160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3" y="25"/>
                    <a:pt x="165" y="25"/>
                  </a:cubicBezTo>
                  <a:cubicBezTo>
                    <a:pt x="177" y="25"/>
                    <a:pt x="188" y="29"/>
                    <a:pt x="198" y="37"/>
                  </a:cubicBezTo>
                  <a:cubicBezTo>
                    <a:pt x="236" y="64"/>
                    <a:pt x="258" y="104"/>
                    <a:pt x="277" y="145"/>
                  </a:cubicBezTo>
                  <a:cubicBezTo>
                    <a:pt x="291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4" y="268"/>
                  </a:cubicBezTo>
                  <a:cubicBezTo>
                    <a:pt x="357" y="272"/>
                    <a:pt x="359" y="275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7" y="325"/>
                    <a:pt x="406" y="327"/>
                    <a:pt x="405" y="329"/>
                  </a:cubicBezTo>
                  <a:moveTo>
                    <a:pt x="170" y="0"/>
                  </a:moveTo>
                  <a:cubicBezTo>
                    <a:pt x="162" y="0"/>
                    <a:pt x="154" y="4"/>
                    <a:pt x="148" y="10"/>
                  </a:cubicBezTo>
                  <a:cubicBezTo>
                    <a:pt x="147" y="11"/>
                    <a:pt x="147" y="11"/>
                    <a:pt x="146" y="12"/>
                  </a:cubicBezTo>
                  <a:cubicBezTo>
                    <a:pt x="135" y="23"/>
                    <a:pt x="129" y="35"/>
                    <a:pt x="137" y="51"/>
                  </a:cubicBezTo>
                  <a:cubicBezTo>
                    <a:pt x="147" y="72"/>
                    <a:pt x="157" y="94"/>
                    <a:pt x="169" y="114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0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19" y="153"/>
                    <a:pt x="16" y="156"/>
                  </a:cubicBezTo>
                  <a:cubicBezTo>
                    <a:pt x="15" y="157"/>
                    <a:pt x="14" y="158"/>
                    <a:pt x="13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3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2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4"/>
                    <a:pt x="206" y="428"/>
                  </a:cubicBezTo>
                  <a:cubicBezTo>
                    <a:pt x="211" y="422"/>
                    <a:pt x="216" y="415"/>
                    <a:pt x="217" y="408"/>
                  </a:cubicBezTo>
                  <a:cubicBezTo>
                    <a:pt x="221" y="394"/>
                    <a:pt x="226" y="384"/>
                    <a:pt x="233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2" y="392"/>
                  </a:cubicBezTo>
                  <a:cubicBezTo>
                    <a:pt x="390" y="426"/>
                    <a:pt x="390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2"/>
                    <a:pt x="450" y="382"/>
                    <a:pt x="450" y="382"/>
                  </a:cubicBezTo>
                  <a:cubicBezTo>
                    <a:pt x="465" y="368"/>
                    <a:pt x="475" y="350"/>
                    <a:pt x="486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5"/>
                  </a:cubicBezTo>
                  <a:cubicBezTo>
                    <a:pt x="442" y="288"/>
                    <a:pt x="438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2" y="173"/>
                    <a:pt x="386" y="151"/>
                    <a:pt x="373" y="135"/>
                  </a:cubicBezTo>
                  <a:cubicBezTo>
                    <a:pt x="362" y="120"/>
                    <a:pt x="344" y="109"/>
                    <a:pt x="328" y="100"/>
                  </a:cubicBezTo>
                  <a:cubicBezTo>
                    <a:pt x="326" y="98"/>
                    <a:pt x="324" y="98"/>
                    <a:pt x="321" y="98"/>
                  </a:cubicBezTo>
                  <a:cubicBezTo>
                    <a:pt x="316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0" y="131"/>
                    <a:pt x="288" y="128"/>
                    <a:pt x="286" y="124"/>
                  </a:cubicBezTo>
                  <a:cubicBezTo>
                    <a:pt x="268" y="87"/>
                    <a:pt x="245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4246563" y="6980238"/>
              <a:ext cx="347663" cy="311150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1 w 488"/>
                <a:gd name="T13" fmla="*/ 365 h 439"/>
                <a:gd name="T14" fmla="*/ 199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29 w 488"/>
                <a:gd name="T23" fmla="*/ 177 h 439"/>
                <a:gd name="T24" fmla="*/ 33 w 488"/>
                <a:gd name="T25" fmla="*/ 174 h 439"/>
                <a:gd name="T26" fmla="*/ 88 w 488"/>
                <a:gd name="T27" fmla="*/ 155 h 439"/>
                <a:gd name="T28" fmla="*/ 143 w 488"/>
                <a:gd name="T29" fmla="*/ 168 h 439"/>
                <a:gd name="T30" fmla="*/ 247 w 488"/>
                <a:gd name="T31" fmla="*/ 230 h 439"/>
                <a:gd name="T32" fmla="*/ 325 w 488"/>
                <a:gd name="T33" fmla="*/ 296 h 439"/>
                <a:gd name="T34" fmla="*/ 322 w 488"/>
                <a:gd name="T35" fmla="*/ 296 h 439"/>
                <a:gd name="T36" fmla="*/ 422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2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1 w 488"/>
                <a:gd name="T51" fmla="*/ 60 h 439"/>
                <a:gd name="T52" fmla="*/ 165 w 488"/>
                <a:gd name="T53" fmla="*/ 26 h 439"/>
                <a:gd name="T54" fmla="*/ 277 w 488"/>
                <a:gd name="T55" fmla="*/ 145 h 439"/>
                <a:gd name="T56" fmla="*/ 354 w 488"/>
                <a:gd name="T57" fmla="*/ 269 h 439"/>
                <a:gd name="T58" fmla="*/ 407 w 488"/>
                <a:gd name="T59" fmla="*/ 324 h 439"/>
                <a:gd name="T60" fmla="*/ 170 w 488"/>
                <a:gd name="T61" fmla="*/ 0 h 439"/>
                <a:gd name="T62" fmla="*/ 146 w 488"/>
                <a:gd name="T63" fmla="*/ 12 h 439"/>
                <a:gd name="T64" fmla="*/ 169 w 488"/>
                <a:gd name="T65" fmla="*/ 114 h 439"/>
                <a:gd name="T66" fmla="*/ 207 w 488"/>
                <a:gd name="T67" fmla="*/ 172 h 439"/>
                <a:gd name="T68" fmla="*/ 206 w 488"/>
                <a:gd name="T69" fmla="*/ 172 h 439"/>
                <a:gd name="T70" fmla="*/ 90 w 488"/>
                <a:gd name="T71" fmla="*/ 135 h 439"/>
                <a:gd name="T72" fmla="*/ 46 w 488"/>
                <a:gd name="T73" fmla="*/ 141 h 439"/>
                <a:gd name="T74" fmla="*/ 16 w 488"/>
                <a:gd name="T75" fmla="*/ 156 h 439"/>
                <a:gd name="T76" fmla="*/ 27 w 488"/>
                <a:gd name="T77" fmla="*/ 209 h 439"/>
                <a:gd name="T78" fmla="*/ 222 w 488"/>
                <a:gd name="T79" fmla="*/ 275 h 439"/>
                <a:gd name="T80" fmla="*/ 208 w 488"/>
                <a:gd name="T81" fmla="*/ 288 h 439"/>
                <a:gd name="T82" fmla="*/ 151 w 488"/>
                <a:gd name="T83" fmla="*/ 342 h 439"/>
                <a:gd name="T84" fmla="*/ 179 w 488"/>
                <a:gd name="T85" fmla="*/ 439 h 439"/>
                <a:gd name="T86" fmla="*/ 206 w 488"/>
                <a:gd name="T87" fmla="*/ 428 h 439"/>
                <a:gd name="T88" fmla="*/ 233 w 488"/>
                <a:gd name="T89" fmla="*/ 376 h 439"/>
                <a:gd name="T90" fmla="*/ 297 w 488"/>
                <a:gd name="T91" fmla="*/ 361 h 439"/>
                <a:gd name="T92" fmla="*/ 402 w 488"/>
                <a:gd name="T93" fmla="*/ 392 h 439"/>
                <a:gd name="T94" fmla="*/ 430 w 488"/>
                <a:gd name="T95" fmla="*/ 401 h 439"/>
                <a:gd name="T96" fmla="*/ 450 w 488"/>
                <a:gd name="T97" fmla="*/ 382 h 439"/>
                <a:gd name="T98" fmla="*/ 486 w 488"/>
                <a:gd name="T99" fmla="*/ 320 h 439"/>
                <a:gd name="T100" fmla="*/ 445 w 488"/>
                <a:gd name="T101" fmla="*/ 295 h 439"/>
                <a:gd name="T102" fmla="*/ 399 w 488"/>
                <a:gd name="T103" fmla="*/ 194 h 439"/>
                <a:gd name="T104" fmla="*/ 328 w 488"/>
                <a:gd name="T105" fmla="*/ 100 h 439"/>
                <a:gd name="T106" fmla="*/ 307 w 488"/>
                <a:gd name="T107" fmla="*/ 105 h 439"/>
                <a:gd name="T108" fmla="*/ 295 w 488"/>
                <a:gd name="T109" fmla="*/ 139 h 439"/>
                <a:gd name="T110" fmla="*/ 214 w 488"/>
                <a:gd name="T111" fmla="*/ 23 h 439"/>
                <a:gd name="T112" fmla="*/ 170 w 488"/>
                <a:gd name="T113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6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0" y="360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7"/>
                    <a:pt x="374" y="355"/>
                  </a:cubicBezTo>
                  <a:cubicBezTo>
                    <a:pt x="367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1" y="365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199" y="401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4"/>
                    <a:pt x="189" y="415"/>
                    <a:pt x="187" y="415"/>
                  </a:cubicBezTo>
                  <a:moveTo>
                    <a:pt x="320" y="296"/>
                  </a:moveTo>
                  <a:cubicBezTo>
                    <a:pt x="319" y="296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29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9"/>
                  </a:cubicBezTo>
                  <a:cubicBezTo>
                    <a:pt x="123" y="161"/>
                    <a:pt x="133" y="167"/>
                    <a:pt x="143" y="168"/>
                  </a:cubicBezTo>
                  <a:cubicBezTo>
                    <a:pt x="180" y="173"/>
                    <a:pt x="206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7" y="251"/>
                    <a:pt x="300" y="273"/>
                    <a:pt x="325" y="296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6"/>
                    <a:pt x="322" y="296"/>
                  </a:cubicBezTo>
                  <a:cubicBezTo>
                    <a:pt x="321" y="296"/>
                    <a:pt x="321" y="296"/>
                    <a:pt x="320" y="296"/>
                  </a:cubicBezTo>
                  <a:moveTo>
                    <a:pt x="422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1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0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79" y="195"/>
                  </a:cubicBezTo>
                  <a:cubicBezTo>
                    <a:pt x="391" y="224"/>
                    <a:pt x="398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6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6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4" y="26"/>
                    <a:pt x="165" y="26"/>
                  </a:cubicBezTo>
                  <a:cubicBezTo>
                    <a:pt x="177" y="26"/>
                    <a:pt x="188" y="29"/>
                    <a:pt x="198" y="37"/>
                  </a:cubicBezTo>
                  <a:cubicBezTo>
                    <a:pt x="236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4" y="269"/>
                  </a:cubicBezTo>
                  <a:cubicBezTo>
                    <a:pt x="357" y="272"/>
                    <a:pt x="359" y="276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7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6" y="12"/>
                  </a:cubicBezTo>
                  <a:cubicBezTo>
                    <a:pt x="135" y="23"/>
                    <a:pt x="129" y="36"/>
                    <a:pt x="137" y="51"/>
                  </a:cubicBezTo>
                  <a:cubicBezTo>
                    <a:pt x="147" y="72"/>
                    <a:pt x="157" y="94"/>
                    <a:pt x="169" y="114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7" y="172"/>
                  </a:cubicBezTo>
                  <a:cubicBezTo>
                    <a:pt x="207" y="172"/>
                    <a:pt x="206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1" y="172"/>
                    <a:pt x="200" y="171"/>
                  </a:cubicBezTo>
                  <a:cubicBezTo>
                    <a:pt x="167" y="149"/>
                    <a:pt x="128" y="144"/>
                    <a:pt x="90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3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5"/>
                    <a:pt x="206" y="428"/>
                  </a:cubicBezTo>
                  <a:cubicBezTo>
                    <a:pt x="212" y="422"/>
                    <a:pt x="216" y="416"/>
                    <a:pt x="217" y="408"/>
                  </a:cubicBezTo>
                  <a:cubicBezTo>
                    <a:pt x="221" y="394"/>
                    <a:pt x="226" y="384"/>
                    <a:pt x="233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2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3"/>
                    <a:pt x="450" y="382"/>
                    <a:pt x="450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5"/>
                  </a:cubicBezTo>
                  <a:cubicBezTo>
                    <a:pt x="442" y="288"/>
                    <a:pt x="438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2" y="173"/>
                    <a:pt x="386" y="151"/>
                    <a:pt x="373" y="135"/>
                  </a:cubicBezTo>
                  <a:cubicBezTo>
                    <a:pt x="362" y="120"/>
                    <a:pt x="344" y="110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6" y="124"/>
                  </a:cubicBezTo>
                  <a:cubicBezTo>
                    <a:pt x="268" y="87"/>
                    <a:pt x="245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8"/>
            <p:cNvSpPr>
              <a:spLocks noEditPoints="1"/>
            </p:cNvSpPr>
            <p:nvPr/>
          </p:nvSpPr>
          <p:spPr bwMode="auto">
            <a:xfrm>
              <a:off x="9434513" y="4465638"/>
              <a:ext cx="347663" cy="311150"/>
            </a:xfrm>
            <a:custGeom>
              <a:avLst/>
              <a:gdLst>
                <a:gd name="T0" fmla="*/ 185 w 488"/>
                <a:gd name="T1" fmla="*/ 414 h 438"/>
                <a:gd name="T2" fmla="*/ 169 w 488"/>
                <a:gd name="T3" fmla="*/ 347 h 438"/>
                <a:gd name="T4" fmla="*/ 251 w 488"/>
                <a:gd name="T5" fmla="*/ 298 h 438"/>
                <a:gd name="T6" fmla="*/ 391 w 488"/>
                <a:gd name="T7" fmla="*/ 352 h 438"/>
                <a:gd name="T8" fmla="*/ 374 w 488"/>
                <a:gd name="T9" fmla="*/ 355 h 438"/>
                <a:gd name="T10" fmla="*/ 293 w 488"/>
                <a:gd name="T11" fmla="*/ 343 h 438"/>
                <a:gd name="T12" fmla="*/ 221 w 488"/>
                <a:gd name="T13" fmla="*/ 364 h 438"/>
                <a:gd name="T14" fmla="*/ 199 w 488"/>
                <a:gd name="T15" fmla="*/ 400 h 438"/>
                <a:gd name="T16" fmla="*/ 186 w 488"/>
                <a:gd name="T17" fmla="*/ 414 h 438"/>
                <a:gd name="T18" fmla="*/ 317 w 488"/>
                <a:gd name="T19" fmla="*/ 295 h 438"/>
                <a:gd name="T20" fmla="*/ 87 w 488"/>
                <a:gd name="T21" fmla="*/ 210 h 438"/>
                <a:gd name="T22" fmla="*/ 29 w 488"/>
                <a:gd name="T23" fmla="*/ 177 h 438"/>
                <a:gd name="T24" fmla="*/ 32 w 488"/>
                <a:gd name="T25" fmla="*/ 173 h 438"/>
                <a:gd name="T26" fmla="*/ 87 w 488"/>
                <a:gd name="T27" fmla="*/ 155 h 438"/>
                <a:gd name="T28" fmla="*/ 143 w 488"/>
                <a:gd name="T29" fmla="*/ 168 h 438"/>
                <a:gd name="T30" fmla="*/ 246 w 488"/>
                <a:gd name="T31" fmla="*/ 229 h 438"/>
                <a:gd name="T32" fmla="*/ 324 w 488"/>
                <a:gd name="T33" fmla="*/ 295 h 438"/>
                <a:gd name="T34" fmla="*/ 321 w 488"/>
                <a:gd name="T35" fmla="*/ 295 h 438"/>
                <a:gd name="T36" fmla="*/ 422 w 488"/>
                <a:gd name="T37" fmla="*/ 303 h 438"/>
                <a:gd name="T38" fmla="*/ 317 w 488"/>
                <a:gd name="T39" fmla="*/ 173 h 438"/>
                <a:gd name="T40" fmla="*/ 353 w 488"/>
                <a:gd name="T41" fmla="*/ 140 h 438"/>
                <a:gd name="T42" fmla="*/ 416 w 488"/>
                <a:gd name="T43" fmla="*/ 281 h 438"/>
                <a:gd name="T44" fmla="*/ 422 w 488"/>
                <a:gd name="T45" fmla="*/ 303 h 438"/>
                <a:gd name="T46" fmla="*/ 359 w 488"/>
                <a:gd name="T47" fmla="*/ 303 h 438"/>
                <a:gd name="T48" fmla="*/ 243 w 488"/>
                <a:gd name="T49" fmla="*/ 188 h 438"/>
                <a:gd name="T50" fmla="*/ 160 w 488"/>
                <a:gd name="T51" fmla="*/ 59 h 438"/>
                <a:gd name="T52" fmla="*/ 164 w 488"/>
                <a:gd name="T53" fmla="*/ 25 h 438"/>
                <a:gd name="T54" fmla="*/ 277 w 488"/>
                <a:gd name="T55" fmla="*/ 145 h 438"/>
                <a:gd name="T56" fmla="*/ 354 w 488"/>
                <a:gd name="T57" fmla="*/ 268 h 438"/>
                <a:gd name="T58" fmla="*/ 407 w 488"/>
                <a:gd name="T59" fmla="*/ 324 h 438"/>
                <a:gd name="T60" fmla="*/ 170 w 488"/>
                <a:gd name="T61" fmla="*/ 0 h 438"/>
                <a:gd name="T62" fmla="*/ 146 w 488"/>
                <a:gd name="T63" fmla="*/ 11 h 438"/>
                <a:gd name="T64" fmla="*/ 169 w 488"/>
                <a:gd name="T65" fmla="*/ 113 h 438"/>
                <a:gd name="T66" fmla="*/ 206 w 488"/>
                <a:gd name="T67" fmla="*/ 172 h 438"/>
                <a:gd name="T68" fmla="*/ 200 w 488"/>
                <a:gd name="T69" fmla="*/ 171 h 438"/>
                <a:gd name="T70" fmla="*/ 75 w 488"/>
                <a:gd name="T71" fmla="*/ 133 h 438"/>
                <a:gd name="T72" fmla="*/ 28 w 488"/>
                <a:gd name="T73" fmla="*/ 148 h 438"/>
                <a:gd name="T74" fmla="*/ 13 w 488"/>
                <a:gd name="T75" fmla="*/ 159 h 438"/>
                <a:gd name="T76" fmla="*/ 96 w 488"/>
                <a:gd name="T77" fmla="*/ 231 h 438"/>
                <a:gd name="T78" fmla="*/ 226 w 488"/>
                <a:gd name="T79" fmla="*/ 279 h 438"/>
                <a:gd name="T80" fmla="*/ 178 w 488"/>
                <a:gd name="T81" fmla="*/ 309 h 438"/>
                <a:gd name="T82" fmla="*/ 167 w 488"/>
                <a:gd name="T83" fmla="*/ 434 h 438"/>
                <a:gd name="T84" fmla="*/ 180 w 488"/>
                <a:gd name="T85" fmla="*/ 438 h 438"/>
                <a:gd name="T86" fmla="*/ 217 w 488"/>
                <a:gd name="T87" fmla="*/ 407 h 438"/>
                <a:gd name="T88" fmla="*/ 269 w 488"/>
                <a:gd name="T89" fmla="*/ 362 h 438"/>
                <a:gd name="T90" fmla="*/ 356 w 488"/>
                <a:gd name="T91" fmla="*/ 370 h 438"/>
                <a:gd name="T92" fmla="*/ 408 w 488"/>
                <a:gd name="T93" fmla="*/ 430 h 438"/>
                <a:gd name="T94" fmla="*/ 449 w 488"/>
                <a:gd name="T95" fmla="*/ 382 h 438"/>
                <a:gd name="T96" fmla="*/ 486 w 488"/>
                <a:gd name="T97" fmla="*/ 333 h 438"/>
                <a:gd name="T98" fmla="*/ 478 w 488"/>
                <a:gd name="T99" fmla="*/ 320 h 438"/>
                <a:gd name="T100" fmla="*/ 434 w 488"/>
                <a:gd name="T101" fmla="*/ 276 h 438"/>
                <a:gd name="T102" fmla="*/ 373 w 488"/>
                <a:gd name="T103" fmla="*/ 134 h 438"/>
                <a:gd name="T104" fmla="*/ 321 w 488"/>
                <a:gd name="T105" fmla="*/ 98 h 438"/>
                <a:gd name="T106" fmla="*/ 299 w 488"/>
                <a:gd name="T107" fmla="*/ 116 h 438"/>
                <a:gd name="T108" fmla="*/ 286 w 488"/>
                <a:gd name="T109" fmla="*/ 124 h 438"/>
                <a:gd name="T110" fmla="*/ 185 w 488"/>
                <a:gd name="T111" fmla="*/ 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8">
                  <a:moveTo>
                    <a:pt x="186" y="414"/>
                  </a:moveTo>
                  <a:cubicBezTo>
                    <a:pt x="186" y="414"/>
                    <a:pt x="186" y="414"/>
                    <a:pt x="185" y="414"/>
                  </a:cubicBezTo>
                  <a:cubicBezTo>
                    <a:pt x="179" y="414"/>
                    <a:pt x="172" y="409"/>
                    <a:pt x="168" y="404"/>
                  </a:cubicBezTo>
                  <a:cubicBezTo>
                    <a:pt x="159" y="393"/>
                    <a:pt x="160" y="359"/>
                    <a:pt x="169" y="347"/>
                  </a:cubicBezTo>
                  <a:cubicBezTo>
                    <a:pt x="174" y="339"/>
                    <a:pt x="180" y="332"/>
                    <a:pt x="187" y="326"/>
                  </a:cubicBezTo>
                  <a:cubicBezTo>
                    <a:pt x="205" y="308"/>
                    <a:pt x="227" y="298"/>
                    <a:pt x="251" y="298"/>
                  </a:cubicBezTo>
                  <a:cubicBezTo>
                    <a:pt x="264" y="298"/>
                    <a:pt x="278" y="301"/>
                    <a:pt x="293" y="306"/>
                  </a:cubicBezTo>
                  <a:cubicBezTo>
                    <a:pt x="327" y="319"/>
                    <a:pt x="359" y="337"/>
                    <a:pt x="391" y="352"/>
                  </a:cubicBezTo>
                  <a:cubicBezTo>
                    <a:pt x="391" y="354"/>
                    <a:pt x="390" y="356"/>
                    <a:pt x="390" y="358"/>
                  </a:cubicBezTo>
                  <a:cubicBezTo>
                    <a:pt x="384" y="357"/>
                    <a:pt x="379" y="356"/>
                    <a:pt x="374" y="355"/>
                  </a:cubicBezTo>
                  <a:cubicBezTo>
                    <a:pt x="367" y="353"/>
                    <a:pt x="360" y="350"/>
                    <a:pt x="353" y="349"/>
                  </a:cubicBezTo>
                  <a:cubicBezTo>
                    <a:pt x="333" y="347"/>
                    <a:pt x="313" y="344"/>
                    <a:pt x="293" y="343"/>
                  </a:cubicBezTo>
                  <a:cubicBezTo>
                    <a:pt x="290" y="343"/>
                    <a:pt x="287" y="343"/>
                    <a:pt x="284" y="343"/>
                  </a:cubicBezTo>
                  <a:cubicBezTo>
                    <a:pt x="261" y="343"/>
                    <a:pt x="238" y="347"/>
                    <a:pt x="221" y="364"/>
                  </a:cubicBezTo>
                  <a:cubicBezTo>
                    <a:pt x="217" y="368"/>
                    <a:pt x="214" y="372"/>
                    <a:pt x="210" y="377"/>
                  </a:cubicBezTo>
                  <a:cubicBezTo>
                    <a:pt x="206" y="384"/>
                    <a:pt x="202" y="392"/>
                    <a:pt x="199" y="400"/>
                  </a:cubicBezTo>
                  <a:cubicBezTo>
                    <a:pt x="198" y="404"/>
                    <a:pt x="196" y="409"/>
                    <a:pt x="193" y="412"/>
                  </a:cubicBezTo>
                  <a:cubicBezTo>
                    <a:pt x="191" y="413"/>
                    <a:pt x="189" y="414"/>
                    <a:pt x="186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5" y="266"/>
                    <a:pt x="209" y="252"/>
                  </a:cubicBezTo>
                  <a:cubicBezTo>
                    <a:pt x="168" y="238"/>
                    <a:pt x="127" y="225"/>
                    <a:pt x="87" y="210"/>
                  </a:cubicBezTo>
                  <a:cubicBezTo>
                    <a:pt x="66" y="203"/>
                    <a:pt x="45" y="197"/>
                    <a:pt x="25" y="181"/>
                  </a:cubicBezTo>
                  <a:cubicBezTo>
                    <a:pt x="26" y="179"/>
                    <a:pt x="28" y="178"/>
                    <a:pt x="29" y="177"/>
                  </a:cubicBezTo>
                  <a:cubicBezTo>
                    <a:pt x="30" y="176"/>
                    <a:pt x="30" y="176"/>
                    <a:pt x="31" y="175"/>
                  </a:cubicBezTo>
                  <a:cubicBezTo>
                    <a:pt x="31" y="175"/>
                    <a:pt x="32" y="174"/>
                    <a:pt x="32" y="173"/>
                  </a:cubicBezTo>
                  <a:cubicBezTo>
                    <a:pt x="35" y="171"/>
                    <a:pt x="38" y="168"/>
                    <a:pt x="42" y="166"/>
                  </a:cubicBezTo>
                  <a:cubicBezTo>
                    <a:pt x="56" y="159"/>
                    <a:pt x="72" y="155"/>
                    <a:pt x="87" y="155"/>
                  </a:cubicBezTo>
                  <a:cubicBezTo>
                    <a:pt x="95" y="155"/>
                    <a:pt x="104" y="156"/>
                    <a:pt x="112" y="158"/>
                  </a:cubicBezTo>
                  <a:cubicBezTo>
                    <a:pt x="123" y="161"/>
                    <a:pt x="133" y="166"/>
                    <a:pt x="143" y="168"/>
                  </a:cubicBezTo>
                  <a:cubicBezTo>
                    <a:pt x="179" y="173"/>
                    <a:pt x="206" y="194"/>
                    <a:pt x="230" y="220"/>
                  </a:cubicBezTo>
                  <a:cubicBezTo>
                    <a:pt x="235" y="226"/>
                    <a:pt x="241" y="229"/>
                    <a:pt x="246" y="229"/>
                  </a:cubicBezTo>
                  <a:cubicBezTo>
                    <a:pt x="248" y="229"/>
                    <a:pt x="250" y="229"/>
                    <a:pt x="253" y="228"/>
                  </a:cubicBezTo>
                  <a:cubicBezTo>
                    <a:pt x="277" y="251"/>
                    <a:pt x="300" y="272"/>
                    <a:pt x="324" y="295"/>
                  </a:cubicBezTo>
                  <a:cubicBezTo>
                    <a:pt x="324" y="295"/>
                    <a:pt x="323" y="295"/>
                    <a:pt x="323" y="295"/>
                  </a:cubicBezTo>
                  <a:cubicBezTo>
                    <a:pt x="322" y="295"/>
                    <a:pt x="322" y="295"/>
                    <a:pt x="321" y="295"/>
                  </a:cubicBezTo>
                  <a:cubicBezTo>
                    <a:pt x="321" y="295"/>
                    <a:pt x="320" y="295"/>
                    <a:pt x="320" y="295"/>
                  </a:cubicBezTo>
                  <a:moveTo>
                    <a:pt x="422" y="303"/>
                  </a:moveTo>
                  <a:cubicBezTo>
                    <a:pt x="392" y="277"/>
                    <a:pt x="364" y="250"/>
                    <a:pt x="341" y="218"/>
                  </a:cubicBezTo>
                  <a:cubicBezTo>
                    <a:pt x="331" y="204"/>
                    <a:pt x="324" y="188"/>
                    <a:pt x="317" y="173"/>
                  </a:cubicBezTo>
                  <a:cubicBezTo>
                    <a:pt x="309" y="154"/>
                    <a:pt x="314" y="136"/>
                    <a:pt x="320" y="118"/>
                  </a:cubicBezTo>
                  <a:cubicBezTo>
                    <a:pt x="335" y="121"/>
                    <a:pt x="346" y="128"/>
                    <a:pt x="353" y="140"/>
                  </a:cubicBezTo>
                  <a:cubicBezTo>
                    <a:pt x="362" y="158"/>
                    <a:pt x="372" y="175"/>
                    <a:pt x="379" y="194"/>
                  </a:cubicBezTo>
                  <a:cubicBezTo>
                    <a:pt x="391" y="223"/>
                    <a:pt x="398" y="254"/>
                    <a:pt x="416" y="281"/>
                  </a:cubicBezTo>
                  <a:cubicBezTo>
                    <a:pt x="420" y="287"/>
                    <a:pt x="423" y="293"/>
                    <a:pt x="426" y="300"/>
                  </a:cubicBezTo>
                  <a:cubicBezTo>
                    <a:pt x="424" y="301"/>
                    <a:pt x="423" y="302"/>
                    <a:pt x="422" y="303"/>
                  </a:cubicBezTo>
                  <a:moveTo>
                    <a:pt x="405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5" y="291"/>
                    <a:pt x="332" y="279"/>
                    <a:pt x="317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5" y="179"/>
                    <a:pt x="229" y="170"/>
                    <a:pt x="222" y="160"/>
                  </a:cubicBezTo>
                  <a:cubicBezTo>
                    <a:pt x="197" y="129"/>
                    <a:pt x="176" y="96"/>
                    <a:pt x="160" y="59"/>
                  </a:cubicBezTo>
                  <a:cubicBezTo>
                    <a:pt x="155" y="48"/>
                    <a:pt x="152" y="37"/>
                    <a:pt x="161" y="25"/>
                  </a:cubicBezTo>
                  <a:cubicBezTo>
                    <a:pt x="162" y="25"/>
                    <a:pt x="163" y="25"/>
                    <a:pt x="164" y="25"/>
                  </a:cubicBezTo>
                  <a:cubicBezTo>
                    <a:pt x="177" y="25"/>
                    <a:pt x="188" y="29"/>
                    <a:pt x="198" y="36"/>
                  </a:cubicBezTo>
                  <a:cubicBezTo>
                    <a:pt x="236" y="64"/>
                    <a:pt x="257" y="104"/>
                    <a:pt x="277" y="145"/>
                  </a:cubicBezTo>
                  <a:cubicBezTo>
                    <a:pt x="291" y="176"/>
                    <a:pt x="309" y="206"/>
                    <a:pt x="328" y="234"/>
                  </a:cubicBezTo>
                  <a:cubicBezTo>
                    <a:pt x="337" y="245"/>
                    <a:pt x="346" y="257"/>
                    <a:pt x="354" y="268"/>
                  </a:cubicBezTo>
                  <a:cubicBezTo>
                    <a:pt x="357" y="271"/>
                    <a:pt x="359" y="275"/>
                    <a:pt x="362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7" y="324"/>
                    <a:pt x="406" y="326"/>
                    <a:pt x="405" y="329"/>
                  </a:cubicBezTo>
                  <a:moveTo>
                    <a:pt x="170" y="0"/>
                  </a:moveTo>
                  <a:cubicBezTo>
                    <a:pt x="162" y="0"/>
                    <a:pt x="154" y="4"/>
                    <a:pt x="147" y="10"/>
                  </a:cubicBezTo>
                  <a:cubicBezTo>
                    <a:pt x="147" y="10"/>
                    <a:pt x="146" y="11"/>
                    <a:pt x="146" y="11"/>
                  </a:cubicBezTo>
                  <a:cubicBezTo>
                    <a:pt x="135" y="22"/>
                    <a:pt x="129" y="35"/>
                    <a:pt x="136" y="51"/>
                  </a:cubicBezTo>
                  <a:cubicBezTo>
                    <a:pt x="147" y="72"/>
                    <a:pt x="157" y="93"/>
                    <a:pt x="169" y="113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7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1" y="172"/>
                    <a:pt x="200" y="171"/>
                  </a:cubicBezTo>
                  <a:cubicBezTo>
                    <a:pt x="167" y="149"/>
                    <a:pt x="128" y="143"/>
                    <a:pt x="90" y="135"/>
                  </a:cubicBezTo>
                  <a:cubicBezTo>
                    <a:pt x="85" y="134"/>
                    <a:pt x="81" y="133"/>
                    <a:pt x="75" y="133"/>
                  </a:cubicBezTo>
                  <a:cubicBezTo>
                    <a:pt x="66" y="133"/>
                    <a:pt x="55" y="135"/>
                    <a:pt x="46" y="141"/>
                  </a:cubicBezTo>
                  <a:cubicBezTo>
                    <a:pt x="40" y="144"/>
                    <a:pt x="34" y="145"/>
                    <a:pt x="28" y="148"/>
                  </a:cubicBezTo>
                  <a:cubicBezTo>
                    <a:pt x="24" y="150"/>
                    <a:pt x="19" y="152"/>
                    <a:pt x="16" y="156"/>
                  </a:cubicBezTo>
                  <a:cubicBezTo>
                    <a:pt x="15" y="157"/>
                    <a:pt x="14" y="158"/>
                    <a:pt x="13" y="159"/>
                  </a:cubicBezTo>
                  <a:cubicBezTo>
                    <a:pt x="0" y="180"/>
                    <a:pt x="4" y="196"/>
                    <a:pt x="27" y="208"/>
                  </a:cubicBezTo>
                  <a:cubicBezTo>
                    <a:pt x="49" y="220"/>
                    <a:pt x="73" y="224"/>
                    <a:pt x="96" y="231"/>
                  </a:cubicBezTo>
                  <a:cubicBezTo>
                    <a:pt x="138" y="245"/>
                    <a:pt x="180" y="260"/>
                    <a:pt x="222" y="274"/>
                  </a:cubicBezTo>
                  <a:cubicBezTo>
                    <a:pt x="223" y="275"/>
                    <a:pt x="224" y="276"/>
                    <a:pt x="226" y="279"/>
                  </a:cubicBezTo>
                  <a:cubicBezTo>
                    <a:pt x="220" y="282"/>
                    <a:pt x="214" y="285"/>
                    <a:pt x="208" y="288"/>
                  </a:cubicBezTo>
                  <a:cubicBezTo>
                    <a:pt x="196" y="293"/>
                    <a:pt x="186" y="301"/>
                    <a:pt x="178" y="309"/>
                  </a:cubicBezTo>
                  <a:cubicBezTo>
                    <a:pt x="168" y="319"/>
                    <a:pt x="159" y="330"/>
                    <a:pt x="151" y="342"/>
                  </a:cubicBezTo>
                  <a:cubicBezTo>
                    <a:pt x="132" y="367"/>
                    <a:pt x="141" y="415"/>
                    <a:pt x="167" y="434"/>
                  </a:cubicBezTo>
                  <a:cubicBezTo>
                    <a:pt x="170" y="436"/>
                    <a:pt x="174" y="438"/>
                    <a:pt x="178" y="438"/>
                  </a:cubicBezTo>
                  <a:cubicBezTo>
                    <a:pt x="179" y="438"/>
                    <a:pt x="179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1" y="422"/>
                    <a:pt x="215" y="415"/>
                    <a:pt x="217" y="407"/>
                  </a:cubicBezTo>
                  <a:cubicBezTo>
                    <a:pt x="220" y="394"/>
                    <a:pt x="225" y="383"/>
                    <a:pt x="233" y="376"/>
                  </a:cubicBezTo>
                  <a:cubicBezTo>
                    <a:pt x="242" y="368"/>
                    <a:pt x="253" y="363"/>
                    <a:pt x="269" y="362"/>
                  </a:cubicBezTo>
                  <a:cubicBezTo>
                    <a:pt x="278" y="361"/>
                    <a:pt x="288" y="360"/>
                    <a:pt x="297" y="360"/>
                  </a:cubicBezTo>
                  <a:cubicBezTo>
                    <a:pt x="317" y="360"/>
                    <a:pt x="336" y="363"/>
                    <a:pt x="356" y="370"/>
                  </a:cubicBezTo>
                  <a:cubicBezTo>
                    <a:pt x="372" y="375"/>
                    <a:pt x="388" y="378"/>
                    <a:pt x="402" y="392"/>
                  </a:cubicBezTo>
                  <a:cubicBezTo>
                    <a:pt x="390" y="426"/>
                    <a:pt x="390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2" y="389"/>
                    <a:pt x="449" y="382"/>
                  </a:cubicBezTo>
                  <a:cubicBezTo>
                    <a:pt x="449" y="382"/>
                    <a:pt x="450" y="382"/>
                    <a:pt x="450" y="381"/>
                  </a:cubicBezTo>
                  <a:cubicBezTo>
                    <a:pt x="464" y="367"/>
                    <a:pt x="475" y="350"/>
                    <a:pt x="486" y="333"/>
                  </a:cubicBezTo>
                  <a:cubicBezTo>
                    <a:pt x="488" y="330"/>
                    <a:pt x="486" y="325"/>
                    <a:pt x="485" y="319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4"/>
                  </a:cubicBezTo>
                  <a:cubicBezTo>
                    <a:pt x="441" y="288"/>
                    <a:pt x="438" y="281"/>
                    <a:pt x="434" y="276"/>
                  </a:cubicBezTo>
                  <a:cubicBezTo>
                    <a:pt x="416" y="251"/>
                    <a:pt x="408" y="222"/>
                    <a:pt x="398" y="193"/>
                  </a:cubicBezTo>
                  <a:cubicBezTo>
                    <a:pt x="392" y="173"/>
                    <a:pt x="385" y="151"/>
                    <a:pt x="373" y="134"/>
                  </a:cubicBezTo>
                  <a:cubicBezTo>
                    <a:pt x="362" y="119"/>
                    <a:pt x="344" y="109"/>
                    <a:pt x="327" y="99"/>
                  </a:cubicBezTo>
                  <a:cubicBezTo>
                    <a:pt x="325" y="98"/>
                    <a:pt x="323" y="98"/>
                    <a:pt x="321" y="98"/>
                  </a:cubicBezTo>
                  <a:cubicBezTo>
                    <a:pt x="316" y="98"/>
                    <a:pt x="311" y="100"/>
                    <a:pt x="306" y="104"/>
                  </a:cubicBezTo>
                  <a:cubicBezTo>
                    <a:pt x="303" y="108"/>
                    <a:pt x="301" y="112"/>
                    <a:pt x="299" y="116"/>
                  </a:cubicBezTo>
                  <a:cubicBezTo>
                    <a:pt x="297" y="122"/>
                    <a:pt x="297" y="128"/>
                    <a:pt x="295" y="138"/>
                  </a:cubicBezTo>
                  <a:cubicBezTo>
                    <a:pt x="290" y="131"/>
                    <a:pt x="288" y="128"/>
                    <a:pt x="286" y="124"/>
                  </a:cubicBezTo>
                  <a:cubicBezTo>
                    <a:pt x="267" y="86"/>
                    <a:pt x="245" y="51"/>
                    <a:pt x="214" y="23"/>
                  </a:cubicBezTo>
                  <a:cubicBezTo>
                    <a:pt x="205" y="15"/>
                    <a:pt x="195" y="10"/>
                    <a:pt x="185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9"/>
            <p:cNvSpPr>
              <a:spLocks noEditPoints="1"/>
            </p:cNvSpPr>
            <p:nvPr/>
          </p:nvSpPr>
          <p:spPr bwMode="auto">
            <a:xfrm>
              <a:off x="4294188" y="4695825"/>
              <a:ext cx="400050" cy="550863"/>
            </a:xfrm>
            <a:custGeom>
              <a:avLst/>
              <a:gdLst>
                <a:gd name="T0" fmla="*/ 80 w 562"/>
                <a:gd name="T1" fmla="*/ 582 h 774"/>
                <a:gd name="T2" fmla="*/ 109 w 562"/>
                <a:gd name="T3" fmla="*/ 478 h 774"/>
                <a:gd name="T4" fmla="*/ 192 w 562"/>
                <a:gd name="T5" fmla="*/ 457 h 774"/>
                <a:gd name="T6" fmla="*/ 408 w 562"/>
                <a:gd name="T7" fmla="*/ 655 h 774"/>
                <a:gd name="T8" fmla="*/ 383 w 562"/>
                <a:gd name="T9" fmla="*/ 645 h 774"/>
                <a:gd name="T10" fmla="*/ 281 w 562"/>
                <a:gd name="T11" fmla="*/ 568 h 774"/>
                <a:gd name="T12" fmla="*/ 167 w 562"/>
                <a:gd name="T13" fmla="*/ 541 h 774"/>
                <a:gd name="T14" fmla="*/ 109 w 562"/>
                <a:gd name="T15" fmla="*/ 573 h 774"/>
                <a:gd name="T16" fmla="*/ 88 w 562"/>
                <a:gd name="T17" fmla="*/ 585 h 774"/>
                <a:gd name="T18" fmla="*/ 442 w 562"/>
                <a:gd name="T19" fmla="*/ 434 h 774"/>
                <a:gd name="T20" fmla="*/ 490 w 562"/>
                <a:gd name="T21" fmla="*/ 281 h 774"/>
                <a:gd name="T22" fmla="*/ 512 w 562"/>
                <a:gd name="T23" fmla="*/ 430 h 774"/>
                <a:gd name="T24" fmla="*/ 495 w 562"/>
                <a:gd name="T25" fmla="*/ 610 h 774"/>
                <a:gd name="T26" fmla="*/ 361 w 562"/>
                <a:gd name="T27" fmla="*/ 526 h 774"/>
                <a:gd name="T28" fmla="*/ 236 w 562"/>
                <a:gd name="T29" fmla="*/ 379 h 774"/>
                <a:gd name="T30" fmla="*/ 40 w 562"/>
                <a:gd name="T31" fmla="*/ 141 h 774"/>
                <a:gd name="T32" fmla="*/ 52 w 562"/>
                <a:gd name="T33" fmla="*/ 138 h 774"/>
                <a:gd name="T34" fmla="*/ 73 w 562"/>
                <a:gd name="T35" fmla="*/ 134 h 774"/>
                <a:gd name="T36" fmla="*/ 177 w 562"/>
                <a:gd name="T37" fmla="*/ 177 h 774"/>
                <a:gd name="T38" fmla="*/ 289 w 562"/>
                <a:gd name="T39" fmla="*/ 351 h 774"/>
                <a:gd name="T40" fmla="*/ 361 w 562"/>
                <a:gd name="T41" fmla="*/ 526 h 774"/>
                <a:gd name="T42" fmla="*/ 401 w 562"/>
                <a:gd name="T43" fmla="*/ 563 h 774"/>
                <a:gd name="T44" fmla="*/ 331 w 562"/>
                <a:gd name="T45" fmla="*/ 317 h 774"/>
                <a:gd name="T46" fmla="*/ 317 w 562"/>
                <a:gd name="T47" fmla="*/ 79 h 774"/>
                <a:gd name="T48" fmla="*/ 386 w 562"/>
                <a:gd name="T49" fmla="*/ 76 h 774"/>
                <a:gd name="T50" fmla="*/ 413 w 562"/>
                <a:gd name="T51" fmla="*/ 445 h 774"/>
                <a:gd name="T52" fmla="*/ 425 w 562"/>
                <a:gd name="T53" fmla="*/ 532 h 774"/>
                <a:gd name="T54" fmla="*/ 445 w 562"/>
                <a:gd name="T55" fmla="*/ 634 h 774"/>
                <a:gd name="T56" fmla="*/ 337 w 562"/>
                <a:gd name="T57" fmla="*/ 2 h 774"/>
                <a:gd name="T58" fmla="*/ 291 w 562"/>
                <a:gd name="T59" fmla="*/ 49 h 774"/>
                <a:gd name="T60" fmla="*/ 300 w 562"/>
                <a:gd name="T61" fmla="*/ 271 h 774"/>
                <a:gd name="T62" fmla="*/ 164 w 562"/>
                <a:gd name="T63" fmla="*/ 128 h 774"/>
                <a:gd name="T64" fmla="*/ 99 w 562"/>
                <a:gd name="T65" fmla="*/ 103 h 774"/>
                <a:gd name="T66" fmla="*/ 69 w 562"/>
                <a:gd name="T67" fmla="*/ 98 h 774"/>
                <a:gd name="T68" fmla="*/ 47 w 562"/>
                <a:gd name="T69" fmla="*/ 100 h 774"/>
                <a:gd name="T70" fmla="*/ 21 w 562"/>
                <a:gd name="T71" fmla="*/ 180 h 774"/>
                <a:gd name="T72" fmla="*/ 237 w 562"/>
                <a:gd name="T73" fmla="*/ 420 h 774"/>
                <a:gd name="T74" fmla="*/ 207 w 562"/>
                <a:gd name="T75" fmla="*/ 427 h 774"/>
                <a:gd name="T76" fmla="*/ 150 w 562"/>
                <a:gd name="T77" fmla="*/ 433 h 774"/>
                <a:gd name="T78" fmla="*/ 39 w 562"/>
                <a:gd name="T79" fmla="*/ 594 h 774"/>
                <a:gd name="T80" fmla="*/ 81 w 562"/>
                <a:gd name="T81" fmla="*/ 618 h 774"/>
                <a:gd name="T82" fmla="*/ 128 w 562"/>
                <a:gd name="T83" fmla="*/ 597 h 774"/>
                <a:gd name="T84" fmla="*/ 192 w 562"/>
                <a:gd name="T85" fmla="*/ 564 h 774"/>
                <a:gd name="T86" fmla="*/ 347 w 562"/>
                <a:gd name="T87" fmla="*/ 652 h 774"/>
                <a:gd name="T88" fmla="*/ 371 w 562"/>
                <a:gd name="T89" fmla="*/ 774 h 774"/>
                <a:gd name="T90" fmla="*/ 463 w 562"/>
                <a:gd name="T91" fmla="*/ 741 h 774"/>
                <a:gd name="T92" fmla="*/ 552 w 562"/>
                <a:gd name="T93" fmla="*/ 702 h 774"/>
                <a:gd name="T94" fmla="*/ 525 w 562"/>
                <a:gd name="T95" fmla="*/ 617 h 774"/>
                <a:gd name="T96" fmla="*/ 540 w 562"/>
                <a:gd name="T97" fmla="*/ 444 h 774"/>
                <a:gd name="T98" fmla="*/ 515 w 562"/>
                <a:gd name="T99" fmla="*/ 261 h 774"/>
                <a:gd name="T100" fmla="*/ 482 w 562"/>
                <a:gd name="T101" fmla="*/ 252 h 774"/>
                <a:gd name="T102" fmla="*/ 440 w 562"/>
                <a:gd name="T103" fmla="*/ 290 h 774"/>
                <a:gd name="T104" fmla="*/ 418 w 562"/>
                <a:gd name="T105" fmla="*/ 70 h 774"/>
                <a:gd name="T106" fmla="*/ 353 w 562"/>
                <a:gd name="T107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774">
                  <a:moveTo>
                    <a:pt x="88" y="585"/>
                  </a:moveTo>
                  <a:cubicBezTo>
                    <a:pt x="85" y="585"/>
                    <a:pt x="82" y="584"/>
                    <a:pt x="80" y="582"/>
                  </a:cubicBezTo>
                  <a:cubicBezTo>
                    <a:pt x="72" y="577"/>
                    <a:pt x="66" y="565"/>
                    <a:pt x="64" y="555"/>
                  </a:cubicBezTo>
                  <a:cubicBezTo>
                    <a:pt x="60" y="534"/>
                    <a:pt x="87" y="488"/>
                    <a:pt x="109" y="478"/>
                  </a:cubicBezTo>
                  <a:cubicBezTo>
                    <a:pt x="123" y="471"/>
                    <a:pt x="136" y="466"/>
                    <a:pt x="149" y="463"/>
                  </a:cubicBezTo>
                  <a:cubicBezTo>
                    <a:pt x="164" y="459"/>
                    <a:pt x="178" y="457"/>
                    <a:pt x="192" y="457"/>
                  </a:cubicBezTo>
                  <a:cubicBezTo>
                    <a:pt x="235" y="457"/>
                    <a:pt x="273" y="476"/>
                    <a:pt x="309" y="517"/>
                  </a:cubicBezTo>
                  <a:cubicBezTo>
                    <a:pt x="346" y="560"/>
                    <a:pt x="375" y="609"/>
                    <a:pt x="408" y="655"/>
                  </a:cubicBezTo>
                  <a:cubicBezTo>
                    <a:pt x="406" y="657"/>
                    <a:pt x="404" y="660"/>
                    <a:pt x="401" y="663"/>
                  </a:cubicBezTo>
                  <a:cubicBezTo>
                    <a:pt x="395" y="657"/>
                    <a:pt x="389" y="651"/>
                    <a:pt x="383" y="645"/>
                  </a:cubicBezTo>
                  <a:cubicBezTo>
                    <a:pt x="375" y="638"/>
                    <a:pt x="368" y="629"/>
                    <a:pt x="359" y="622"/>
                  </a:cubicBezTo>
                  <a:cubicBezTo>
                    <a:pt x="333" y="604"/>
                    <a:pt x="308" y="585"/>
                    <a:pt x="281" y="568"/>
                  </a:cubicBezTo>
                  <a:cubicBezTo>
                    <a:pt x="253" y="551"/>
                    <a:pt x="224" y="538"/>
                    <a:pt x="193" y="538"/>
                  </a:cubicBezTo>
                  <a:cubicBezTo>
                    <a:pt x="185" y="538"/>
                    <a:pt x="176" y="539"/>
                    <a:pt x="167" y="541"/>
                  </a:cubicBezTo>
                  <a:cubicBezTo>
                    <a:pt x="159" y="543"/>
                    <a:pt x="151" y="546"/>
                    <a:pt x="142" y="551"/>
                  </a:cubicBezTo>
                  <a:cubicBezTo>
                    <a:pt x="131" y="557"/>
                    <a:pt x="119" y="564"/>
                    <a:pt x="109" y="573"/>
                  </a:cubicBezTo>
                  <a:cubicBezTo>
                    <a:pt x="104" y="578"/>
                    <a:pt x="98" y="583"/>
                    <a:pt x="92" y="584"/>
                  </a:cubicBezTo>
                  <a:cubicBezTo>
                    <a:pt x="91" y="585"/>
                    <a:pt x="90" y="585"/>
                    <a:pt x="88" y="585"/>
                  </a:cubicBezTo>
                  <a:moveTo>
                    <a:pt x="488" y="611"/>
                  </a:moveTo>
                  <a:cubicBezTo>
                    <a:pt x="467" y="554"/>
                    <a:pt x="449" y="495"/>
                    <a:pt x="442" y="434"/>
                  </a:cubicBezTo>
                  <a:cubicBezTo>
                    <a:pt x="439" y="407"/>
                    <a:pt x="441" y="380"/>
                    <a:pt x="444" y="353"/>
                  </a:cubicBezTo>
                  <a:cubicBezTo>
                    <a:pt x="448" y="323"/>
                    <a:pt x="468" y="302"/>
                    <a:pt x="490" y="281"/>
                  </a:cubicBezTo>
                  <a:cubicBezTo>
                    <a:pt x="509" y="298"/>
                    <a:pt x="519" y="315"/>
                    <a:pt x="518" y="336"/>
                  </a:cubicBezTo>
                  <a:cubicBezTo>
                    <a:pt x="517" y="368"/>
                    <a:pt x="517" y="399"/>
                    <a:pt x="512" y="430"/>
                  </a:cubicBezTo>
                  <a:cubicBezTo>
                    <a:pt x="506" y="479"/>
                    <a:pt x="492" y="527"/>
                    <a:pt x="497" y="577"/>
                  </a:cubicBezTo>
                  <a:cubicBezTo>
                    <a:pt x="498" y="588"/>
                    <a:pt x="496" y="599"/>
                    <a:pt x="495" y="610"/>
                  </a:cubicBezTo>
                  <a:cubicBezTo>
                    <a:pt x="493" y="611"/>
                    <a:pt x="490" y="611"/>
                    <a:pt x="488" y="611"/>
                  </a:cubicBezTo>
                  <a:moveTo>
                    <a:pt x="361" y="526"/>
                  </a:moveTo>
                  <a:cubicBezTo>
                    <a:pt x="356" y="523"/>
                    <a:pt x="353" y="522"/>
                    <a:pt x="351" y="520"/>
                  </a:cubicBezTo>
                  <a:cubicBezTo>
                    <a:pt x="312" y="473"/>
                    <a:pt x="275" y="425"/>
                    <a:pt x="236" y="379"/>
                  </a:cubicBezTo>
                  <a:cubicBezTo>
                    <a:pt x="192" y="328"/>
                    <a:pt x="145" y="280"/>
                    <a:pt x="101" y="229"/>
                  </a:cubicBezTo>
                  <a:cubicBezTo>
                    <a:pt x="79" y="203"/>
                    <a:pt x="54" y="178"/>
                    <a:pt x="40" y="141"/>
                  </a:cubicBezTo>
                  <a:cubicBezTo>
                    <a:pt x="43" y="140"/>
                    <a:pt x="46" y="140"/>
                    <a:pt x="48" y="139"/>
                  </a:cubicBezTo>
                  <a:cubicBezTo>
                    <a:pt x="50" y="138"/>
                    <a:pt x="51" y="138"/>
                    <a:pt x="52" y="138"/>
                  </a:cubicBezTo>
                  <a:cubicBezTo>
                    <a:pt x="53" y="137"/>
                    <a:pt x="54" y="137"/>
                    <a:pt x="56" y="137"/>
                  </a:cubicBezTo>
                  <a:cubicBezTo>
                    <a:pt x="62" y="135"/>
                    <a:pt x="67" y="134"/>
                    <a:pt x="73" y="134"/>
                  </a:cubicBezTo>
                  <a:cubicBezTo>
                    <a:pt x="73" y="134"/>
                    <a:pt x="73" y="134"/>
                    <a:pt x="74" y="134"/>
                  </a:cubicBezTo>
                  <a:cubicBezTo>
                    <a:pt x="113" y="135"/>
                    <a:pt x="148" y="149"/>
                    <a:pt x="177" y="177"/>
                  </a:cubicBezTo>
                  <a:cubicBezTo>
                    <a:pt x="189" y="189"/>
                    <a:pt x="198" y="204"/>
                    <a:pt x="211" y="214"/>
                  </a:cubicBezTo>
                  <a:cubicBezTo>
                    <a:pt x="256" y="249"/>
                    <a:pt x="277" y="298"/>
                    <a:pt x="289" y="351"/>
                  </a:cubicBezTo>
                  <a:cubicBezTo>
                    <a:pt x="293" y="369"/>
                    <a:pt x="301" y="378"/>
                    <a:pt x="314" y="380"/>
                  </a:cubicBezTo>
                  <a:cubicBezTo>
                    <a:pt x="330" y="429"/>
                    <a:pt x="345" y="476"/>
                    <a:pt x="361" y="526"/>
                  </a:cubicBezTo>
                  <a:moveTo>
                    <a:pt x="445" y="634"/>
                  </a:moveTo>
                  <a:cubicBezTo>
                    <a:pt x="426" y="613"/>
                    <a:pt x="410" y="591"/>
                    <a:pt x="401" y="563"/>
                  </a:cubicBezTo>
                  <a:cubicBezTo>
                    <a:pt x="393" y="536"/>
                    <a:pt x="383" y="509"/>
                    <a:pt x="372" y="484"/>
                  </a:cubicBezTo>
                  <a:cubicBezTo>
                    <a:pt x="349" y="431"/>
                    <a:pt x="341" y="374"/>
                    <a:pt x="331" y="317"/>
                  </a:cubicBezTo>
                  <a:cubicBezTo>
                    <a:pt x="328" y="300"/>
                    <a:pt x="326" y="282"/>
                    <a:pt x="324" y="264"/>
                  </a:cubicBezTo>
                  <a:cubicBezTo>
                    <a:pt x="315" y="202"/>
                    <a:pt x="311" y="141"/>
                    <a:pt x="317" y="79"/>
                  </a:cubicBezTo>
                  <a:cubicBezTo>
                    <a:pt x="319" y="60"/>
                    <a:pt x="323" y="43"/>
                    <a:pt x="344" y="33"/>
                  </a:cubicBezTo>
                  <a:cubicBezTo>
                    <a:pt x="364" y="43"/>
                    <a:pt x="377" y="57"/>
                    <a:pt x="386" y="76"/>
                  </a:cubicBezTo>
                  <a:cubicBezTo>
                    <a:pt x="417" y="143"/>
                    <a:pt x="416" y="214"/>
                    <a:pt x="410" y="285"/>
                  </a:cubicBezTo>
                  <a:cubicBezTo>
                    <a:pt x="406" y="339"/>
                    <a:pt x="408" y="392"/>
                    <a:pt x="413" y="445"/>
                  </a:cubicBezTo>
                  <a:cubicBezTo>
                    <a:pt x="415" y="468"/>
                    <a:pt x="419" y="490"/>
                    <a:pt x="422" y="512"/>
                  </a:cubicBezTo>
                  <a:cubicBezTo>
                    <a:pt x="423" y="519"/>
                    <a:pt x="423" y="525"/>
                    <a:pt x="425" y="532"/>
                  </a:cubicBezTo>
                  <a:cubicBezTo>
                    <a:pt x="433" y="564"/>
                    <a:pt x="442" y="596"/>
                    <a:pt x="451" y="628"/>
                  </a:cubicBezTo>
                  <a:cubicBezTo>
                    <a:pt x="451" y="629"/>
                    <a:pt x="448" y="631"/>
                    <a:pt x="445" y="634"/>
                  </a:cubicBezTo>
                  <a:moveTo>
                    <a:pt x="353" y="0"/>
                  </a:moveTo>
                  <a:cubicBezTo>
                    <a:pt x="348" y="0"/>
                    <a:pt x="343" y="1"/>
                    <a:pt x="337" y="2"/>
                  </a:cubicBezTo>
                  <a:cubicBezTo>
                    <a:pt x="336" y="2"/>
                    <a:pt x="336" y="2"/>
                    <a:pt x="335" y="3"/>
                  </a:cubicBezTo>
                  <a:cubicBezTo>
                    <a:pt x="311" y="9"/>
                    <a:pt x="293" y="22"/>
                    <a:pt x="291" y="49"/>
                  </a:cubicBezTo>
                  <a:cubicBezTo>
                    <a:pt x="289" y="86"/>
                    <a:pt x="287" y="122"/>
                    <a:pt x="288" y="159"/>
                  </a:cubicBezTo>
                  <a:cubicBezTo>
                    <a:pt x="289" y="195"/>
                    <a:pt x="295" y="231"/>
                    <a:pt x="300" y="271"/>
                  </a:cubicBezTo>
                  <a:cubicBezTo>
                    <a:pt x="293" y="266"/>
                    <a:pt x="288" y="265"/>
                    <a:pt x="286" y="261"/>
                  </a:cubicBezTo>
                  <a:cubicBezTo>
                    <a:pt x="258" y="205"/>
                    <a:pt x="209" y="168"/>
                    <a:pt x="164" y="128"/>
                  </a:cubicBezTo>
                  <a:cubicBezTo>
                    <a:pt x="148" y="114"/>
                    <a:pt x="125" y="103"/>
                    <a:pt x="100" y="103"/>
                  </a:cubicBezTo>
                  <a:cubicBezTo>
                    <a:pt x="100" y="103"/>
                    <a:pt x="99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89" y="103"/>
                    <a:pt x="79" y="98"/>
                    <a:pt x="69" y="98"/>
                  </a:cubicBezTo>
                  <a:cubicBezTo>
                    <a:pt x="67" y="98"/>
                    <a:pt x="65" y="98"/>
                    <a:pt x="64" y="98"/>
                  </a:cubicBezTo>
                  <a:cubicBezTo>
                    <a:pt x="58" y="98"/>
                    <a:pt x="52" y="98"/>
                    <a:pt x="47" y="100"/>
                  </a:cubicBezTo>
                  <a:cubicBezTo>
                    <a:pt x="45" y="100"/>
                    <a:pt x="42" y="101"/>
                    <a:pt x="41" y="102"/>
                  </a:cubicBezTo>
                  <a:cubicBezTo>
                    <a:pt x="6" y="120"/>
                    <a:pt x="0" y="147"/>
                    <a:pt x="21" y="180"/>
                  </a:cubicBezTo>
                  <a:cubicBezTo>
                    <a:pt x="42" y="212"/>
                    <a:pt x="72" y="236"/>
                    <a:pt x="98" y="264"/>
                  </a:cubicBezTo>
                  <a:cubicBezTo>
                    <a:pt x="145" y="315"/>
                    <a:pt x="191" y="368"/>
                    <a:pt x="237" y="420"/>
                  </a:cubicBezTo>
                  <a:cubicBezTo>
                    <a:pt x="238" y="421"/>
                    <a:pt x="238" y="424"/>
                    <a:pt x="239" y="429"/>
                  </a:cubicBezTo>
                  <a:cubicBezTo>
                    <a:pt x="228" y="429"/>
                    <a:pt x="218" y="428"/>
                    <a:pt x="207" y="427"/>
                  </a:cubicBezTo>
                  <a:cubicBezTo>
                    <a:pt x="203" y="427"/>
                    <a:pt x="199" y="427"/>
                    <a:pt x="195" y="427"/>
                  </a:cubicBezTo>
                  <a:cubicBezTo>
                    <a:pt x="180" y="427"/>
                    <a:pt x="165" y="429"/>
                    <a:pt x="150" y="433"/>
                  </a:cubicBezTo>
                  <a:cubicBezTo>
                    <a:pt x="128" y="439"/>
                    <a:pt x="108" y="448"/>
                    <a:pt x="88" y="457"/>
                  </a:cubicBezTo>
                  <a:cubicBezTo>
                    <a:pt x="43" y="478"/>
                    <a:pt x="19" y="550"/>
                    <a:pt x="39" y="594"/>
                  </a:cubicBezTo>
                  <a:cubicBezTo>
                    <a:pt x="42" y="600"/>
                    <a:pt x="46" y="606"/>
                    <a:pt x="52" y="609"/>
                  </a:cubicBezTo>
                  <a:cubicBezTo>
                    <a:pt x="61" y="615"/>
                    <a:pt x="71" y="618"/>
                    <a:pt x="81" y="618"/>
                  </a:cubicBezTo>
                  <a:cubicBezTo>
                    <a:pt x="87" y="618"/>
                    <a:pt x="92" y="617"/>
                    <a:pt x="98" y="616"/>
                  </a:cubicBezTo>
                  <a:cubicBezTo>
                    <a:pt x="109" y="612"/>
                    <a:pt x="120" y="606"/>
                    <a:pt x="128" y="597"/>
                  </a:cubicBezTo>
                  <a:cubicBezTo>
                    <a:pt x="143" y="581"/>
                    <a:pt x="158" y="571"/>
                    <a:pt x="174" y="566"/>
                  </a:cubicBezTo>
                  <a:cubicBezTo>
                    <a:pt x="180" y="565"/>
                    <a:pt x="186" y="564"/>
                    <a:pt x="192" y="564"/>
                  </a:cubicBezTo>
                  <a:cubicBezTo>
                    <a:pt x="205" y="564"/>
                    <a:pt x="219" y="567"/>
                    <a:pt x="234" y="574"/>
                  </a:cubicBezTo>
                  <a:cubicBezTo>
                    <a:pt x="276" y="593"/>
                    <a:pt x="315" y="616"/>
                    <a:pt x="347" y="652"/>
                  </a:cubicBezTo>
                  <a:cubicBezTo>
                    <a:pt x="365" y="672"/>
                    <a:pt x="384" y="689"/>
                    <a:pt x="392" y="717"/>
                  </a:cubicBezTo>
                  <a:cubicBezTo>
                    <a:pt x="350" y="754"/>
                    <a:pt x="350" y="754"/>
                    <a:pt x="371" y="774"/>
                  </a:cubicBezTo>
                  <a:cubicBezTo>
                    <a:pt x="387" y="762"/>
                    <a:pt x="405" y="755"/>
                    <a:pt x="423" y="750"/>
                  </a:cubicBezTo>
                  <a:cubicBezTo>
                    <a:pt x="436" y="747"/>
                    <a:pt x="450" y="744"/>
                    <a:pt x="463" y="741"/>
                  </a:cubicBezTo>
                  <a:cubicBezTo>
                    <a:pt x="464" y="740"/>
                    <a:pt x="465" y="740"/>
                    <a:pt x="466" y="740"/>
                  </a:cubicBezTo>
                  <a:cubicBezTo>
                    <a:pt x="496" y="732"/>
                    <a:pt x="524" y="715"/>
                    <a:pt x="552" y="702"/>
                  </a:cubicBezTo>
                  <a:cubicBezTo>
                    <a:pt x="557" y="700"/>
                    <a:pt x="558" y="690"/>
                    <a:pt x="562" y="682"/>
                  </a:cubicBezTo>
                  <a:cubicBezTo>
                    <a:pt x="528" y="671"/>
                    <a:pt x="526" y="645"/>
                    <a:pt x="525" y="617"/>
                  </a:cubicBezTo>
                  <a:cubicBezTo>
                    <a:pt x="525" y="606"/>
                    <a:pt x="526" y="595"/>
                    <a:pt x="525" y="583"/>
                  </a:cubicBezTo>
                  <a:cubicBezTo>
                    <a:pt x="519" y="536"/>
                    <a:pt x="530" y="490"/>
                    <a:pt x="540" y="444"/>
                  </a:cubicBezTo>
                  <a:cubicBezTo>
                    <a:pt x="547" y="411"/>
                    <a:pt x="554" y="376"/>
                    <a:pt x="550" y="344"/>
                  </a:cubicBezTo>
                  <a:cubicBezTo>
                    <a:pt x="547" y="315"/>
                    <a:pt x="530" y="287"/>
                    <a:pt x="515" y="261"/>
                  </a:cubicBezTo>
                  <a:cubicBezTo>
                    <a:pt x="511" y="254"/>
                    <a:pt x="502" y="251"/>
                    <a:pt x="493" y="251"/>
                  </a:cubicBezTo>
                  <a:cubicBezTo>
                    <a:pt x="490" y="251"/>
                    <a:pt x="486" y="251"/>
                    <a:pt x="482" y="252"/>
                  </a:cubicBezTo>
                  <a:cubicBezTo>
                    <a:pt x="475" y="254"/>
                    <a:pt x="469" y="258"/>
                    <a:pt x="463" y="263"/>
                  </a:cubicBezTo>
                  <a:cubicBezTo>
                    <a:pt x="457" y="269"/>
                    <a:pt x="451" y="277"/>
                    <a:pt x="440" y="290"/>
                  </a:cubicBezTo>
                  <a:cubicBezTo>
                    <a:pt x="440" y="276"/>
                    <a:pt x="439" y="270"/>
                    <a:pt x="439" y="264"/>
                  </a:cubicBezTo>
                  <a:cubicBezTo>
                    <a:pt x="443" y="198"/>
                    <a:pt x="439" y="133"/>
                    <a:pt x="418" y="70"/>
                  </a:cubicBezTo>
                  <a:cubicBezTo>
                    <a:pt x="413" y="53"/>
                    <a:pt x="402" y="38"/>
                    <a:pt x="393" y="23"/>
                  </a:cubicBezTo>
                  <a:cubicBezTo>
                    <a:pt x="383" y="7"/>
                    <a:pt x="369" y="0"/>
                    <a:pt x="3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10"/>
            <p:cNvSpPr>
              <a:spLocks noEditPoints="1"/>
            </p:cNvSpPr>
            <p:nvPr/>
          </p:nvSpPr>
          <p:spPr bwMode="auto">
            <a:xfrm>
              <a:off x="5732463" y="387350"/>
              <a:ext cx="590550" cy="661988"/>
            </a:xfrm>
            <a:custGeom>
              <a:avLst/>
              <a:gdLst>
                <a:gd name="T0" fmla="*/ 82 w 830"/>
                <a:gd name="T1" fmla="*/ 764 h 930"/>
                <a:gd name="T2" fmla="*/ 112 w 830"/>
                <a:gd name="T3" fmla="*/ 907 h 930"/>
                <a:gd name="T4" fmla="*/ 99 w 830"/>
                <a:gd name="T5" fmla="*/ 733 h 930"/>
                <a:gd name="T6" fmla="*/ 167 w 830"/>
                <a:gd name="T7" fmla="*/ 760 h 930"/>
                <a:gd name="T8" fmla="*/ 133 w 830"/>
                <a:gd name="T9" fmla="*/ 668 h 930"/>
                <a:gd name="T10" fmla="*/ 195 w 830"/>
                <a:gd name="T11" fmla="*/ 725 h 930"/>
                <a:gd name="T12" fmla="*/ 190 w 830"/>
                <a:gd name="T13" fmla="*/ 627 h 930"/>
                <a:gd name="T14" fmla="*/ 234 w 830"/>
                <a:gd name="T15" fmla="*/ 642 h 930"/>
                <a:gd name="T16" fmla="*/ 150 w 830"/>
                <a:gd name="T17" fmla="*/ 617 h 930"/>
                <a:gd name="T18" fmla="*/ 742 w 830"/>
                <a:gd name="T19" fmla="*/ 388 h 930"/>
                <a:gd name="T20" fmla="*/ 753 w 830"/>
                <a:gd name="T21" fmla="*/ 460 h 930"/>
                <a:gd name="T22" fmla="*/ 384 w 830"/>
                <a:gd name="T23" fmla="*/ 316 h 930"/>
                <a:gd name="T24" fmla="*/ 416 w 830"/>
                <a:gd name="T25" fmla="*/ 420 h 930"/>
                <a:gd name="T26" fmla="*/ 206 w 830"/>
                <a:gd name="T27" fmla="*/ 396 h 930"/>
                <a:gd name="T28" fmla="*/ 217 w 830"/>
                <a:gd name="T29" fmla="*/ 291 h 930"/>
                <a:gd name="T30" fmla="*/ 670 w 830"/>
                <a:gd name="T31" fmla="*/ 432 h 930"/>
                <a:gd name="T32" fmla="*/ 399 w 830"/>
                <a:gd name="T33" fmla="*/ 270 h 930"/>
                <a:gd name="T34" fmla="*/ 427 w 830"/>
                <a:gd name="T35" fmla="*/ 252 h 930"/>
                <a:gd name="T36" fmla="*/ 675 w 830"/>
                <a:gd name="T37" fmla="*/ 431 h 930"/>
                <a:gd name="T38" fmla="*/ 300 w 830"/>
                <a:gd name="T39" fmla="*/ 522 h 930"/>
                <a:gd name="T40" fmla="*/ 243 w 830"/>
                <a:gd name="T41" fmla="*/ 229 h 930"/>
                <a:gd name="T42" fmla="*/ 208 w 830"/>
                <a:gd name="T43" fmla="*/ 268 h 930"/>
                <a:gd name="T44" fmla="*/ 340 w 830"/>
                <a:gd name="T45" fmla="*/ 495 h 930"/>
                <a:gd name="T46" fmla="*/ 481 w 830"/>
                <a:gd name="T47" fmla="*/ 356 h 930"/>
                <a:gd name="T48" fmla="*/ 313 w 830"/>
                <a:gd name="T49" fmla="*/ 523 h 930"/>
                <a:gd name="T50" fmla="*/ 434 w 830"/>
                <a:gd name="T51" fmla="*/ 200 h 930"/>
                <a:gd name="T52" fmla="*/ 714 w 830"/>
                <a:gd name="T53" fmla="*/ 371 h 930"/>
                <a:gd name="T54" fmla="*/ 122 w 830"/>
                <a:gd name="T55" fmla="*/ 461 h 930"/>
                <a:gd name="T56" fmla="*/ 273 w 830"/>
                <a:gd name="T57" fmla="*/ 169 h 930"/>
                <a:gd name="T58" fmla="*/ 243 w 830"/>
                <a:gd name="T59" fmla="*/ 201 h 930"/>
                <a:gd name="T60" fmla="*/ 316 w 830"/>
                <a:gd name="T61" fmla="*/ 548 h 930"/>
                <a:gd name="T62" fmla="*/ 538 w 830"/>
                <a:gd name="T63" fmla="*/ 429 h 930"/>
                <a:gd name="T64" fmla="*/ 293 w 830"/>
                <a:gd name="T65" fmla="*/ 461 h 930"/>
                <a:gd name="T66" fmla="*/ 382 w 830"/>
                <a:gd name="T67" fmla="*/ 160 h 930"/>
                <a:gd name="T68" fmla="*/ 480 w 830"/>
                <a:gd name="T69" fmla="*/ 73 h 930"/>
                <a:gd name="T70" fmla="*/ 511 w 830"/>
                <a:gd name="T71" fmla="*/ 170 h 930"/>
                <a:gd name="T72" fmla="*/ 457 w 830"/>
                <a:gd name="T73" fmla="*/ 129 h 930"/>
                <a:gd name="T74" fmla="*/ 298 w 830"/>
                <a:gd name="T75" fmla="*/ 460 h 930"/>
                <a:gd name="T76" fmla="*/ 260 w 830"/>
                <a:gd name="T77" fmla="*/ 273 h 930"/>
                <a:gd name="T78" fmla="*/ 476 w 830"/>
                <a:gd name="T79" fmla="*/ 25 h 930"/>
                <a:gd name="T80" fmla="*/ 574 w 830"/>
                <a:gd name="T81" fmla="*/ 209 h 930"/>
                <a:gd name="T82" fmla="*/ 483 w 830"/>
                <a:gd name="T83" fmla="*/ 49 h 930"/>
                <a:gd name="T84" fmla="*/ 321 w 830"/>
                <a:gd name="T85" fmla="*/ 236 h 930"/>
                <a:gd name="T86" fmla="*/ 231 w 830"/>
                <a:gd name="T87" fmla="*/ 432 h 930"/>
                <a:gd name="T88" fmla="*/ 423 w 830"/>
                <a:gd name="T89" fmla="*/ 15 h 930"/>
                <a:gd name="T90" fmla="*/ 246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20 w 830"/>
                <a:gd name="T97" fmla="*/ 928 h 930"/>
                <a:gd name="T98" fmla="*/ 291 w 830"/>
                <a:gd name="T99" fmla="*/ 606 h 930"/>
                <a:gd name="T100" fmla="*/ 577 w 830"/>
                <a:gd name="T101" fmla="*/ 401 h 930"/>
                <a:gd name="T102" fmla="*/ 814 w 830"/>
                <a:gd name="T103" fmla="*/ 492 h 930"/>
                <a:gd name="T104" fmla="*/ 662 w 830"/>
                <a:gd name="T105" fmla="*/ 294 h 930"/>
                <a:gd name="T106" fmla="*/ 480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3" y="909"/>
                  </a:moveTo>
                  <a:cubicBezTo>
                    <a:pt x="89" y="909"/>
                    <a:pt x="77" y="899"/>
                    <a:pt x="70" y="880"/>
                  </a:cubicBezTo>
                  <a:cubicBezTo>
                    <a:pt x="56" y="841"/>
                    <a:pt x="69" y="804"/>
                    <a:pt x="82" y="764"/>
                  </a:cubicBezTo>
                  <a:cubicBezTo>
                    <a:pt x="117" y="769"/>
                    <a:pt x="146" y="782"/>
                    <a:pt x="177" y="795"/>
                  </a:cubicBezTo>
                  <a:cubicBezTo>
                    <a:pt x="169" y="833"/>
                    <a:pt x="151" y="862"/>
                    <a:pt x="132" y="891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9"/>
                    <a:pt x="103" y="909"/>
                  </a:cubicBezTo>
                  <a:moveTo>
                    <a:pt x="167" y="760"/>
                  </a:moveTo>
                  <a:cubicBezTo>
                    <a:pt x="148" y="760"/>
                    <a:pt x="126" y="751"/>
                    <a:pt x="99" y="733"/>
                  </a:cubicBezTo>
                  <a:cubicBezTo>
                    <a:pt x="106" y="732"/>
                    <a:pt x="112" y="731"/>
                    <a:pt x="118" y="731"/>
                  </a:cubicBezTo>
                  <a:cubicBezTo>
                    <a:pt x="140" y="731"/>
                    <a:pt x="162" y="739"/>
                    <a:pt x="187" y="756"/>
                  </a:cubicBezTo>
                  <a:cubicBezTo>
                    <a:pt x="181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3"/>
                    <a:pt x="123" y="672"/>
                    <a:pt x="133" y="668"/>
                  </a:cubicBezTo>
                  <a:cubicBezTo>
                    <a:pt x="135" y="668"/>
                    <a:pt x="137" y="667"/>
                    <a:pt x="139" y="667"/>
                  </a:cubicBezTo>
                  <a:cubicBezTo>
                    <a:pt x="153" y="667"/>
                    <a:pt x="174" y="678"/>
                    <a:pt x="212" y="698"/>
                  </a:cubicBezTo>
                  <a:cubicBezTo>
                    <a:pt x="206" y="713"/>
                    <a:pt x="203" y="722"/>
                    <a:pt x="195" y="725"/>
                  </a:cubicBezTo>
                  <a:cubicBezTo>
                    <a:pt x="193" y="725"/>
                    <a:pt x="191" y="725"/>
                    <a:pt x="188" y="725"/>
                  </a:cubicBezTo>
                  <a:moveTo>
                    <a:pt x="234" y="642"/>
                  </a:moveTo>
                  <a:cubicBezTo>
                    <a:pt x="217" y="642"/>
                    <a:pt x="204" y="634"/>
                    <a:pt x="190" y="627"/>
                  </a:cubicBezTo>
                  <a:cubicBezTo>
                    <a:pt x="189" y="609"/>
                    <a:pt x="198" y="595"/>
                    <a:pt x="208" y="581"/>
                  </a:cubicBezTo>
                  <a:cubicBezTo>
                    <a:pt x="250" y="587"/>
                    <a:pt x="257" y="607"/>
                    <a:pt x="235" y="642"/>
                  </a:cubicBezTo>
                  <a:cubicBezTo>
                    <a:pt x="235" y="642"/>
                    <a:pt x="234" y="642"/>
                    <a:pt x="234" y="642"/>
                  </a:cubicBezTo>
                  <a:moveTo>
                    <a:pt x="150" y="617"/>
                  </a:moveTo>
                  <a:cubicBezTo>
                    <a:pt x="141" y="591"/>
                    <a:pt x="160" y="572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7"/>
                    <a:pt x="722" y="402"/>
                    <a:pt x="742" y="388"/>
                  </a:cubicBezTo>
                  <a:cubicBezTo>
                    <a:pt x="762" y="402"/>
                    <a:pt x="791" y="420"/>
                    <a:pt x="777" y="445"/>
                  </a:cubicBezTo>
                  <a:cubicBezTo>
                    <a:pt x="772" y="452"/>
                    <a:pt x="767" y="457"/>
                    <a:pt x="761" y="459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70"/>
                  </a:moveTo>
                  <a:cubicBezTo>
                    <a:pt x="338" y="470"/>
                    <a:pt x="333" y="469"/>
                    <a:pt x="329" y="469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6" y="340"/>
                    <a:pt x="473" y="362"/>
                    <a:pt x="416" y="420"/>
                  </a:cubicBezTo>
                  <a:cubicBezTo>
                    <a:pt x="400" y="436"/>
                    <a:pt x="385" y="459"/>
                    <a:pt x="361" y="467"/>
                  </a:cubicBezTo>
                  <a:cubicBezTo>
                    <a:pt x="355" y="469"/>
                    <a:pt x="349" y="470"/>
                    <a:pt x="342" y="470"/>
                  </a:cubicBezTo>
                  <a:moveTo>
                    <a:pt x="206" y="396"/>
                  </a:moveTo>
                  <a:cubicBezTo>
                    <a:pt x="175" y="376"/>
                    <a:pt x="174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2"/>
                    <a:pt x="212" y="291"/>
                    <a:pt x="217" y="291"/>
                  </a:cubicBezTo>
                  <a:cubicBezTo>
                    <a:pt x="221" y="291"/>
                    <a:pt x="224" y="291"/>
                    <a:pt x="228" y="292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70" y="432"/>
                  </a:moveTo>
                  <a:cubicBezTo>
                    <a:pt x="664" y="432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70"/>
                  </a:cubicBezTo>
                  <a:cubicBezTo>
                    <a:pt x="402" y="261"/>
                    <a:pt x="406" y="254"/>
                    <a:pt x="413" y="252"/>
                  </a:cubicBezTo>
                  <a:cubicBezTo>
                    <a:pt x="415" y="251"/>
                    <a:pt x="416" y="251"/>
                    <a:pt x="418" y="251"/>
                  </a:cubicBezTo>
                  <a:cubicBezTo>
                    <a:pt x="421" y="251"/>
                    <a:pt x="424" y="251"/>
                    <a:pt x="427" y="252"/>
                  </a:cubicBezTo>
                  <a:cubicBezTo>
                    <a:pt x="441" y="257"/>
                    <a:pt x="455" y="261"/>
                    <a:pt x="468" y="267"/>
                  </a:cubicBezTo>
                  <a:cubicBezTo>
                    <a:pt x="545" y="307"/>
                    <a:pt x="619" y="351"/>
                    <a:pt x="692" y="400"/>
                  </a:cubicBezTo>
                  <a:cubicBezTo>
                    <a:pt x="689" y="418"/>
                    <a:pt x="684" y="428"/>
                    <a:pt x="675" y="431"/>
                  </a:cubicBezTo>
                  <a:cubicBezTo>
                    <a:pt x="673" y="431"/>
                    <a:pt x="672" y="432"/>
                    <a:pt x="670" y="432"/>
                  </a:cubicBezTo>
                  <a:moveTo>
                    <a:pt x="313" y="523"/>
                  </a:moveTo>
                  <a:cubicBezTo>
                    <a:pt x="308" y="523"/>
                    <a:pt x="304" y="523"/>
                    <a:pt x="300" y="522"/>
                  </a:cubicBezTo>
                  <a:cubicBezTo>
                    <a:pt x="230" y="515"/>
                    <a:pt x="164" y="454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8"/>
                    <a:pt x="242" y="258"/>
                    <a:pt x="226" y="263"/>
                  </a:cubicBezTo>
                  <a:cubicBezTo>
                    <a:pt x="224" y="264"/>
                    <a:pt x="222" y="264"/>
                    <a:pt x="219" y="265"/>
                  </a:cubicBezTo>
                  <a:cubicBezTo>
                    <a:pt x="215" y="266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90"/>
                  </a:cubicBezTo>
                  <a:cubicBezTo>
                    <a:pt x="202" y="455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4"/>
                    <a:pt x="367" y="491"/>
                  </a:cubicBezTo>
                  <a:cubicBezTo>
                    <a:pt x="400" y="480"/>
                    <a:pt x="422" y="450"/>
                    <a:pt x="444" y="422"/>
                  </a:cubicBezTo>
                  <a:cubicBezTo>
                    <a:pt x="459" y="403"/>
                    <a:pt x="468" y="380"/>
                    <a:pt x="481" y="356"/>
                  </a:cubicBezTo>
                  <a:cubicBezTo>
                    <a:pt x="515" y="366"/>
                    <a:pt x="535" y="377"/>
                    <a:pt x="515" y="414"/>
                  </a:cubicBezTo>
                  <a:cubicBezTo>
                    <a:pt x="493" y="453"/>
                    <a:pt x="436" y="492"/>
                    <a:pt x="379" y="511"/>
                  </a:cubicBezTo>
                  <a:cubicBezTo>
                    <a:pt x="356" y="518"/>
                    <a:pt x="333" y="523"/>
                    <a:pt x="313" y="523"/>
                  </a:cubicBezTo>
                  <a:moveTo>
                    <a:pt x="714" y="371"/>
                  </a:moveTo>
                  <a:cubicBezTo>
                    <a:pt x="613" y="331"/>
                    <a:pt x="529" y="257"/>
                    <a:pt x="424" y="222"/>
                  </a:cubicBezTo>
                  <a:cubicBezTo>
                    <a:pt x="423" y="209"/>
                    <a:pt x="427" y="202"/>
                    <a:pt x="434" y="200"/>
                  </a:cubicBezTo>
                  <a:cubicBezTo>
                    <a:pt x="436" y="200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2"/>
                  </a:cubicBezTo>
                  <a:cubicBezTo>
                    <a:pt x="558" y="231"/>
                    <a:pt x="638" y="299"/>
                    <a:pt x="714" y="371"/>
                  </a:cubicBezTo>
                  <a:moveTo>
                    <a:pt x="320" y="578"/>
                  </a:moveTo>
                  <a:cubicBezTo>
                    <a:pt x="270" y="578"/>
                    <a:pt x="219" y="561"/>
                    <a:pt x="181" y="524"/>
                  </a:cubicBezTo>
                  <a:cubicBezTo>
                    <a:pt x="160" y="505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8"/>
                  </a:cubicBezTo>
                  <a:cubicBezTo>
                    <a:pt x="236" y="172"/>
                    <a:pt x="254" y="169"/>
                    <a:pt x="273" y="169"/>
                  </a:cubicBezTo>
                  <a:cubicBezTo>
                    <a:pt x="273" y="169"/>
                    <a:pt x="273" y="169"/>
                    <a:pt x="273" y="169"/>
                  </a:cubicBezTo>
                  <a:cubicBezTo>
                    <a:pt x="274" y="186"/>
                    <a:pt x="267" y="194"/>
                    <a:pt x="254" y="198"/>
                  </a:cubicBezTo>
                  <a:cubicBezTo>
                    <a:pt x="251" y="199"/>
                    <a:pt x="247" y="200"/>
                    <a:pt x="243" y="201"/>
                  </a:cubicBezTo>
                  <a:cubicBezTo>
                    <a:pt x="235" y="202"/>
                    <a:pt x="227" y="205"/>
                    <a:pt x="220" y="207"/>
                  </a:cubicBezTo>
                  <a:cubicBezTo>
                    <a:pt x="130" y="237"/>
                    <a:pt x="94" y="314"/>
                    <a:pt x="128" y="409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7"/>
                    <a:pt x="444" y="511"/>
                    <a:pt x="472" y="490"/>
                  </a:cubicBezTo>
                  <a:cubicBezTo>
                    <a:pt x="493" y="474"/>
                    <a:pt x="512" y="454"/>
                    <a:pt x="538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0" y="578"/>
                  </a:cubicBezTo>
                  <a:moveTo>
                    <a:pt x="293" y="461"/>
                  </a:moveTo>
                  <a:cubicBezTo>
                    <a:pt x="282" y="461"/>
                    <a:pt x="274" y="455"/>
                    <a:pt x="267" y="448"/>
                  </a:cubicBezTo>
                  <a:cubicBezTo>
                    <a:pt x="266" y="445"/>
                    <a:pt x="265" y="442"/>
                    <a:pt x="266" y="440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7"/>
                    <a:pt x="410" y="114"/>
                    <a:pt x="431" y="95"/>
                  </a:cubicBezTo>
                  <a:cubicBezTo>
                    <a:pt x="441" y="86"/>
                    <a:pt x="451" y="80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7" y="91"/>
                    <a:pt x="538" y="123"/>
                  </a:cubicBezTo>
                  <a:cubicBezTo>
                    <a:pt x="547" y="152"/>
                    <a:pt x="551" y="182"/>
                    <a:pt x="552" y="215"/>
                  </a:cubicBezTo>
                  <a:cubicBezTo>
                    <a:pt x="519" y="211"/>
                    <a:pt x="518" y="188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8"/>
                    <a:pt x="457" y="129"/>
                  </a:cubicBezTo>
                  <a:cubicBezTo>
                    <a:pt x="441" y="134"/>
                    <a:pt x="433" y="149"/>
                    <a:pt x="424" y="163"/>
                  </a:cubicBezTo>
                  <a:cubicBezTo>
                    <a:pt x="377" y="242"/>
                    <a:pt x="354" y="330"/>
                    <a:pt x="318" y="413"/>
                  </a:cubicBezTo>
                  <a:cubicBezTo>
                    <a:pt x="311" y="429"/>
                    <a:pt x="308" y="446"/>
                    <a:pt x="298" y="460"/>
                  </a:cubicBezTo>
                  <a:cubicBezTo>
                    <a:pt x="296" y="461"/>
                    <a:pt x="294" y="461"/>
                    <a:pt x="293" y="461"/>
                  </a:cubicBezTo>
                  <a:moveTo>
                    <a:pt x="231" y="432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100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7"/>
                    <a:pt x="466" y="25"/>
                    <a:pt x="476" y="25"/>
                  </a:cubicBezTo>
                  <a:cubicBezTo>
                    <a:pt x="512" y="25"/>
                    <a:pt x="544" y="49"/>
                    <a:pt x="562" y="92"/>
                  </a:cubicBezTo>
                  <a:cubicBezTo>
                    <a:pt x="590" y="158"/>
                    <a:pt x="598" y="197"/>
                    <a:pt x="592" y="242"/>
                  </a:cubicBezTo>
                  <a:cubicBezTo>
                    <a:pt x="571" y="239"/>
                    <a:pt x="574" y="223"/>
                    <a:pt x="574" y="209"/>
                  </a:cubicBezTo>
                  <a:cubicBezTo>
                    <a:pt x="574" y="179"/>
                    <a:pt x="568" y="149"/>
                    <a:pt x="560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90" y="49"/>
                    <a:pt x="483" y="49"/>
                  </a:cubicBezTo>
                  <a:cubicBezTo>
                    <a:pt x="473" y="49"/>
                    <a:pt x="463" y="50"/>
                    <a:pt x="453" y="54"/>
                  </a:cubicBezTo>
                  <a:cubicBezTo>
                    <a:pt x="436" y="59"/>
                    <a:pt x="420" y="70"/>
                    <a:pt x="407" y="87"/>
                  </a:cubicBezTo>
                  <a:cubicBezTo>
                    <a:pt x="371" y="132"/>
                    <a:pt x="343" y="182"/>
                    <a:pt x="321" y="236"/>
                  </a:cubicBezTo>
                  <a:cubicBezTo>
                    <a:pt x="300" y="289"/>
                    <a:pt x="280" y="344"/>
                    <a:pt x="259" y="397"/>
                  </a:cubicBezTo>
                  <a:cubicBezTo>
                    <a:pt x="255" y="409"/>
                    <a:pt x="253" y="424"/>
                    <a:pt x="234" y="431"/>
                  </a:cubicBezTo>
                  <a:cubicBezTo>
                    <a:pt x="233" y="431"/>
                    <a:pt x="232" y="431"/>
                    <a:pt x="231" y="432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2" y="6"/>
                  </a:cubicBezTo>
                  <a:cubicBezTo>
                    <a:pt x="436" y="9"/>
                    <a:pt x="429" y="11"/>
                    <a:pt x="423" y="15"/>
                  </a:cubicBezTo>
                  <a:cubicBezTo>
                    <a:pt x="383" y="34"/>
                    <a:pt x="348" y="62"/>
                    <a:pt x="326" y="99"/>
                  </a:cubicBezTo>
                  <a:cubicBezTo>
                    <a:pt x="313" y="120"/>
                    <a:pt x="298" y="131"/>
                    <a:pt x="279" y="137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5"/>
                    <a:pt x="223" y="147"/>
                    <a:pt x="212" y="151"/>
                  </a:cubicBezTo>
                  <a:cubicBezTo>
                    <a:pt x="105" y="186"/>
                    <a:pt x="0" y="332"/>
                    <a:pt x="94" y="456"/>
                  </a:cubicBezTo>
                  <a:cubicBezTo>
                    <a:pt x="106" y="472"/>
                    <a:pt x="118" y="488"/>
                    <a:pt x="130" y="504"/>
                  </a:cubicBezTo>
                  <a:cubicBezTo>
                    <a:pt x="140" y="516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30"/>
                  </a:cubicBezTo>
                  <a:cubicBezTo>
                    <a:pt x="53" y="768"/>
                    <a:pt x="45" y="805"/>
                    <a:pt x="44" y="846"/>
                  </a:cubicBezTo>
                  <a:cubicBezTo>
                    <a:pt x="44" y="883"/>
                    <a:pt x="50" y="917"/>
                    <a:pt x="92" y="928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6"/>
                    <a:pt x="264" y="635"/>
                  </a:cubicBezTo>
                  <a:cubicBezTo>
                    <a:pt x="270" y="619"/>
                    <a:pt x="277" y="610"/>
                    <a:pt x="291" y="606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600"/>
                    <a:pt x="377" y="594"/>
                    <a:pt x="407" y="584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7"/>
                    <a:pt x="714" y="478"/>
                    <a:pt x="790" y="489"/>
                  </a:cubicBezTo>
                  <a:cubicBezTo>
                    <a:pt x="797" y="490"/>
                    <a:pt x="803" y="493"/>
                    <a:pt x="809" y="493"/>
                  </a:cubicBezTo>
                  <a:cubicBezTo>
                    <a:pt x="811" y="493"/>
                    <a:pt x="813" y="492"/>
                    <a:pt x="814" y="492"/>
                  </a:cubicBezTo>
                  <a:cubicBezTo>
                    <a:pt x="817" y="491"/>
                    <a:pt x="820" y="489"/>
                    <a:pt x="822" y="486"/>
                  </a:cubicBezTo>
                  <a:cubicBezTo>
                    <a:pt x="830" y="474"/>
                    <a:pt x="819" y="464"/>
                    <a:pt x="814" y="454"/>
                  </a:cubicBezTo>
                  <a:cubicBezTo>
                    <a:pt x="781" y="384"/>
                    <a:pt x="728" y="333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6" y="109"/>
                    <a:pt x="570" y="59"/>
                  </a:cubicBezTo>
                  <a:cubicBezTo>
                    <a:pt x="548" y="20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11"/>
            <p:cNvSpPr>
              <a:spLocks noEditPoints="1"/>
            </p:cNvSpPr>
            <p:nvPr/>
          </p:nvSpPr>
          <p:spPr bwMode="auto">
            <a:xfrm>
              <a:off x="8423276" y="6364288"/>
              <a:ext cx="590550" cy="661988"/>
            </a:xfrm>
            <a:custGeom>
              <a:avLst/>
              <a:gdLst>
                <a:gd name="T0" fmla="*/ 82 w 831"/>
                <a:gd name="T1" fmla="*/ 763 h 930"/>
                <a:gd name="T2" fmla="*/ 112 w 831"/>
                <a:gd name="T3" fmla="*/ 907 h 930"/>
                <a:gd name="T4" fmla="*/ 99 w 831"/>
                <a:gd name="T5" fmla="*/ 732 h 930"/>
                <a:gd name="T6" fmla="*/ 167 w 831"/>
                <a:gd name="T7" fmla="*/ 759 h 930"/>
                <a:gd name="T8" fmla="*/ 133 w 831"/>
                <a:gd name="T9" fmla="*/ 668 h 930"/>
                <a:gd name="T10" fmla="*/ 195 w 831"/>
                <a:gd name="T11" fmla="*/ 724 h 930"/>
                <a:gd name="T12" fmla="*/ 190 w 831"/>
                <a:gd name="T13" fmla="*/ 627 h 930"/>
                <a:gd name="T14" fmla="*/ 234 w 831"/>
                <a:gd name="T15" fmla="*/ 641 h 930"/>
                <a:gd name="T16" fmla="*/ 150 w 831"/>
                <a:gd name="T17" fmla="*/ 617 h 930"/>
                <a:gd name="T18" fmla="*/ 742 w 831"/>
                <a:gd name="T19" fmla="*/ 387 h 930"/>
                <a:gd name="T20" fmla="*/ 753 w 831"/>
                <a:gd name="T21" fmla="*/ 460 h 930"/>
                <a:gd name="T22" fmla="*/ 384 w 831"/>
                <a:gd name="T23" fmla="*/ 316 h 930"/>
                <a:gd name="T24" fmla="*/ 416 w 831"/>
                <a:gd name="T25" fmla="*/ 419 h 930"/>
                <a:gd name="T26" fmla="*/ 206 w 831"/>
                <a:gd name="T27" fmla="*/ 396 h 930"/>
                <a:gd name="T28" fmla="*/ 217 w 831"/>
                <a:gd name="T29" fmla="*/ 290 h 930"/>
                <a:gd name="T30" fmla="*/ 670 w 831"/>
                <a:gd name="T31" fmla="*/ 431 h 930"/>
                <a:gd name="T32" fmla="*/ 399 w 831"/>
                <a:gd name="T33" fmla="*/ 269 h 930"/>
                <a:gd name="T34" fmla="*/ 427 w 831"/>
                <a:gd name="T35" fmla="*/ 252 h 930"/>
                <a:gd name="T36" fmla="*/ 675 w 831"/>
                <a:gd name="T37" fmla="*/ 430 h 930"/>
                <a:gd name="T38" fmla="*/ 300 w 831"/>
                <a:gd name="T39" fmla="*/ 522 h 930"/>
                <a:gd name="T40" fmla="*/ 243 w 831"/>
                <a:gd name="T41" fmla="*/ 229 h 930"/>
                <a:gd name="T42" fmla="*/ 208 w 831"/>
                <a:gd name="T43" fmla="*/ 268 h 930"/>
                <a:gd name="T44" fmla="*/ 340 w 831"/>
                <a:gd name="T45" fmla="*/ 495 h 930"/>
                <a:gd name="T46" fmla="*/ 481 w 831"/>
                <a:gd name="T47" fmla="*/ 356 h 930"/>
                <a:gd name="T48" fmla="*/ 313 w 831"/>
                <a:gd name="T49" fmla="*/ 522 h 930"/>
                <a:gd name="T50" fmla="*/ 434 w 831"/>
                <a:gd name="T51" fmla="*/ 200 h 930"/>
                <a:gd name="T52" fmla="*/ 714 w 831"/>
                <a:gd name="T53" fmla="*/ 371 h 930"/>
                <a:gd name="T54" fmla="*/ 122 w 831"/>
                <a:gd name="T55" fmla="*/ 461 h 930"/>
                <a:gd name="T56" fmla="*/ 273 w 831"/>
                <a:gd name="T57" fmla="*/ 168 h 930"/>
                <a:gd name="T58" fmla="*/ 243 w 831"/>
                <a:gd name="T59" fmla="*/ 200 h 930"/>
                <a:gd name="T60" fmla="*/ 316 w 831"/>
                <a:gd name="T61" fmla="*/ 548 h 930"/>
                <a:gd name="T62" fmla="*/ 539 w 831"/>
                <a:gd name="T63" fmla="*/ 429 h 930"/>
                <a:gd name="T64" fmla="*/ 293 w 831"/>
                <a:gd name="T65" fmla="*/ 460 h 930"/>
                <a:gd name="T66" fmla="*/ 382 w 831"/>
                <a:gd name="T67" fmla="*/ 160 h 930"/>
                <a:gd name="T68" fmla="*/ 480 w 831"/>
                <a:gd name="T69" fmla="*/ 73 h 930"/>
                <a:gd name="T70" fmla="*/ 511 w 831"/>
                <a:gd name="T71" fmla="*/ 170 h 930"/>
                <a:gd name="T72" fmla="*/ 457 w 831"/>
                <a:gd name="T73" fmla="*/ 128 h 930"/>
                <a:gd name="T74" fmla="*/ 298 w 831"/>
                <a:gd name="T75" fmla="*/ 460 h 930"/>
                <a:gd name="T76" fmla="*/ 260 w 831"/>
                <a:gd name="T77" fmla="*/ 273 h 930"/>
                <a:gd name="T78" fmla="*/ 476 w 831"/>
                <a:gd name="T79" fmla="*/ 25 h 930"/>
                <a:gd name="T80" fmla="*/ 574 w 831"/>
                <a:gd name="T81" fmla="*/ 209 h 930"/>
                <a:gd name="T82" fmla="*/ 483 w 831"/>
                <a:gd name="T83" fmla="*/ 48 h 930"/>
                <a:gd name="T84" fmla="*/ 321 w 831"/>
                <a:gd name="T85" fmla="*/ 236 h 930"/>
                <a:gd name="T86" fmla="*/ 231 w 831"/>
                <a:gd name="T87" fmla="*/ 431 h 930"/>
                <a:gd name="T88" fmla="*/ 423 w 831"/>
                <a:gd name="T89" fmla="*/ 14 h 930"/>
                <a:gd name="T90" fmla="*/ 246 w 831"/>
                <a:gd name="T91" fmla="*/ 143 h 930"/>
                <a:gd name="T92" fmla="*/ 130 w 831"/>
                <a:gd name="T93" fmla="*/ 503 h 930"/>
                <a:gd name="T94" fmla="*/ 44 w 831"/>
                <a:gd name="T95" fmla="*/ 846 h 930"/>
                <a:gd name="T96" fmla="*/ 120 w 831"/>
                <a:gd name="T97" fmla="*/ 928 h 930"/>
                <a:gd name="T98" fmla="*/ 291 w 831"/>
                <a:gd name="T99" fmla="*/ 605 h 930"/>
                <a:gd name="T100" fmla="*/ 577 w 831"/>
                <a:gd name="T101" fmla="*/ 401 h 930"/>
                <a:gd name="T102" fmla="*/ 814 w 831"/>
                <a:gd name="T103" fmla="*/ 491 h 930"/>
                <a:gd name="T104" fmla="*/ 662 w 831"/>
                <a:gd name="T105" fmla="*/ 294 h 930"/>
                <a:gd name="T106" fmla="*/ 480 w 831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930">
                  <a:moveTo>
                    <a:pt x="103" y="908"/>
                  </a:moveTo>
                  <a:cubicBezTo>
                    <a:pt x="89" y="908"/>
                    <a:pt x="77" y="898"/>
                    <a:pt x="70" y="880"/>
                  </a:cubicBezTo>
                  <a:cubicBezTo>
                    <a:pt x="56" y="840"/>
                    <a:pt x="69" y="803"/>
                    <a:pt x="82" y="763"/>
                  </a:cubicBezTo>
                  <a:cubicBezTo>
                    <a:pt x="117" y="768"/>
                    <a:pt x="146" y="782"/>
                    <a:pt x="177" y="795"/>
                  </a:cubicBezTo>
                  <a:cubicBezTo>
                    <a:pt x="169" y="832"/>
                    <a:pt x="151" y="862"/>
                    <a:pt x="132" y="890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8"/>
                    <a:pt x="103" y="908"/>
                  </a:cubicBezTo>
                  <a:moveTo>
                    <a:pt x="167" y="759"/>
                  </a:moveTo>
                  <a:cubicBezTo>
                    <a:pt x="148" y="759"/>
                    <a:pt x="126" y="751"/>
                    <a:pt x="99" y="732"/>
                  </a:cubicBezTo>
                  <a:cubicBezTo>
                    <a:pt x="106" y="731"/>
                    <a:pt x="112" y="731"/>
                    <a:pt x="118" y="731"/>
                  </a:cubicBezTo>
                  <a:cubicBezTo>
                    <a:pt x="141" y="731"/>
                    <a:pt x="162" y="739"/>
                    <a:pt x="187" y="756"/>
                  </a:cubicBezTo>
                  <a:cubicBezTo>
                    <a:pt x="181" y="758"/>
                    <a:pt x="174" y="759"/>
                    <a:pt x="167" y="759"/>
                  </a:cubicBezTo>
                  <a:moveTo>
                    <a:pt x="188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2"/>
                    <a:pt x="123" y="671"/>
                    <a:pt x="133" y="668"/>
                  </a:cubicBezTo>
                  <a:cubicBezTo>
                    <a:pt x="135" y="667"/>
                    <a:pt x="137" y="667"/>
                    <a:pt x="139" y="667"/>
                  </a:cubicBezTo>
                  <a:cubicBezTo>
                    <a:pt x="153" y="667"/>
                    <a:pt x="175" y="677"/>
                    <a:pt x="212" y="697"/>
                  </a:cubicBezTo>
                  <a:cubicBezTo>
                    <a:pt x="206" y="713"/>
                    <a:pt x="203" y="721"/>
                    <a:pt x="195" y="724"/>
                  </a:cubicBezTo>
                  <a:cubicBezTo>
                    <a:pt x="193" y="725"/>
                    <a:pt x="191" y="725"/>
                    <a:pt x="188" y="725"/>
                  </a:cubicBezTo>
                  <a:moveTo>
                    <a:pt x="234" y="641"/>
                  </a:moveTo>
                  <a:cubicBezTo>
                    <a:pt x="218" y="641"/>
                    <a:pt x="204" y="633"/>
                    <a:pt x="190" y="627"/>
                  </a:cubicBezTo>
                  <a:cubicBezTo>
                    <a:pt x="189" y="608"/>
                    <a:pt x="198" y="594"/>
                    <a:pt x="208" y="580"/>
                  </a:cubicBezTo>
                  <a:cubicBezTo>
                    <a:pt x="250" y="586"/>
                    <a:pt x="257" y="607"/>
                    <a:pt x="235" y="641"/>
                  </a:cubicBezTo>
                  <a:cubicBezTo>
                    <a:pt x="235" y="641"/>
                    <a:pt x="234" y="641"/>
                    <a:pt x="234" y="641"/>
                  </a:cubicBezTo>
                  <a:moveTo>
                    <a:pt x="150" y="617"/>
                  </a:moveTo>
                  <a:cubicBezTo>
                    <a:pt x="141" y="590"/>
                    <a:pt x="160" y="571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6"/>
                    <a:pt x="722" y="402"/>
                    <a:pt x="742" y="387"/>
                  </a:cubicBezTo>
                  <a:cubicBezTo>
                    <a:pt x="762" y="402"/>
                    <a:pt x="791" y="420"/>
                    <a:pt x="777" y="444"/>
                  </a:cubicBezTo>
                  <a:cubicBezTo>
                    <a:pt x="772" y="452"/>
                    <a:pt x="767" y="456"/>
                    <a:pt x="761" y="458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69"/>
                  </a:moveTo>
                  <a:cubicBezTo>
                    <a:pt x="338" y="469"/>
                    <a:pt x="333" y="469"/>
                    <a:pt x="329" y="468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6" y="340"/>
                    <a:pt x="473" y="362"/>
                    <a:pt x="416" y="419"/>
                  </a:cubicBezTo>
                  <a:cubicBezTo>
                    <a:pt x="400" y="436"/>
                    <a:pt x="385" y="458"/>
                    <a:pt x="361" y="466"/>
                  </a:cubicBezTo>
                  <a:cubicBezTo>
                    <a:pt x="355" y="468"/>
                    <a:pt x="349" y="469"/>
                    <a:pt x="342" y="469"/>
                  </a:cubicBezTo>
                  <a:moveTo>
                    <a:pt x="206" y="396"/>
                  </a:moveTo>
                  <a:cubicBezTo>
                    <a:pt x="175" y="376"/>
                    <a:pt x="175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1"/>
                    <a:pt x="212" y="290"/>
                    <a:pt x="217" y="290"/>
                  </a:cubicBezTo>
                  <a:cubicBezTo>
                    <a:pt x="221" y="290"/>
                    <a:pt x="224" y="291"/>
                    <a:pt x="228" y="291"/>
                  </a:cubicBezTo>
                  <a:cubicBezTo>
                    <a:pt x="223" y="327"/>
                    <a:pt x="219" y="360"/>
                    <a:pt x="206" y="396"/>
                  </a:cubicBezTo>
                  <a:moveTo>
                    <a:pt x="670" y="431"/>
                  </a:moveTo>
                  <a:cubicBezTo>
                    <a:pt x="664" y="431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69"/>
                  </a:cubicBezTo>
                  <a:cubicBezTo>
                    <a:pt x="402" y="260"/>
                    <a:pt x="406" y="254"/>
                    <a:pt x="413" y="251"/>
                  </a:cubicBezTo>
                  <a:cubicBezTo>
                    <a:pt x="415" y="251"/>
                    <a:pt x="416" y="250"/>
                    <a:pt x="418" y="250"/>
                  </a:cubicBezTo>
                  <a:cubicBezTo>
                    <a:pt x="421" y="250"/>
                    <a:pt x="424" y="251"/>
                    <a:pt x="427" y="252"/>
                  </a:cubicBezTo>
                  <a:cubicBezTo>
                    <a:pt x="441" y="257"/>
                    <a:pt x="455" y="260"/>
                    <a:pt x="468" y="267"/>
                  </a:cubicBezTo>
                  <a:cubicBezTo>
                    <a:pt x="545" y="307"/>
                    <a:pt x="619" y="351"/>
                    <a:pt x="692" y="399"/>
                  </a:cubicBezTo>
                  <a:cubicBezTo>
                    <a:pt x="689" y="417"/>
                    <a:pt x="684" y="428"/>
                    <a:pt x="675" y="430"/>
                  </a:cubicBezTo>
                  <a:cubicBezTo>
                    <a:pt x="673" y="431"/>
                    <a:pt x="672" y="431"/>
                    <a:pt x="670" y="431"/>
                  </a:cubicBezTo>
                  <a:moveTo>
                    <a:pt x="313" y="522"/>
                  </a:moveTo>
                  <a:cubicBezTo>
                    <a:pt x="308" y="522"/>
                    <a:pt x="304" y="522"/>
                    <a:pt x="300" y="522"/>
                  </a:cubicBezTo>
                  <a:cubicBezTo>
                    <a:pt x="230" y="515"/>
                    <a:pt x="164" y="453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7"/>
                    <a:pt x="242" y="257"/>
                    <a:pt x="226" y="263"/>
                  </a:cubicBezTo>
                  <a:cubicBezTo>
                    <a:pt x="224" y="263"/>
                    <a:pt x="222" y="264"/>
                    <a:pt x="219" y="265"/>
                  </a:cubicBezTo>
                  <a:cubicBezTo>
                    <a:pt x="215" y="265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89"/>
                  </a:cubicBezTo>
                  <a:cubicBezTo>
                    <a:pt x="202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3"/>
                    <a:pt x="367" y="491"/>
                  </a:cubicBezTo>
                  <a:cubicBezTo>
                    <a:pt x="400" y="480"/>
                    <a:pt x="422" y="449"/>
                    <a:pt x="444" y="422"/>
                  </a:cubicBezTo>
                  <a:cubicBezTo>
                    <a:pt x="459" y="403"/>
                    <a:pt x="468" y="379"/>
                    <a:pt x="481" y="356"/>
                  </a:cubicBezTo>
                  <a:cubicBezTo>
                    <a:pt x="515" y="365"/>
                    <a:pt x="535" y="377"/>
                    <a:pt x="515" y="414"/>
                  </a:cubicBezTo>
                  <a:cubicBezTo>
                    <a:pt x="493" y="453"/>
                    <a:pt x="436" y="491"/>
                    <a:pt x="379" y="510"/>
                  </a:cubicBezTo>
                  <a:cubicBezTo>
                    <a:pt x="356" y="518"/>
                    <a:pt x="333" y="522"/>
                    <a:pt x="313" y="522"/>
                  </a:cubicBezTo>
                  <a:moveTo>
                    <a:pt x="714" y="371"/>
                  </a:moveTo>
                  <a:cubicBezTo>
                    <a:pt x="613" y="331"/>
                    <a:pt x="529" y="256"/>
                    <a:pt x="424" y="221"/>
                  </a:cubicBezTo>
                  <a:cubicBezTo>
                    <a:pt x="423" y="208"/>
                    <a:pt x="427" y="202"/>
                    <a:pt x="434" y="200"/>
                  </a:cubicBezTo>
                  <a:cubicBezTo>
                    <a:pt x="436" y="199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1"/>
                  </a:cubicBezTo>
                  <a:cubicBezTo>
                    <a:pt x="558" y="231"/>
                    <a:pt x="638" y="298"/>
                    <a:pt x="714" y="371"/>
                  </a:cubicBezTo>
                  <a:moveTo>
                    <a:pt x="320" y="578"/>
                  </a:moveTo>
                  <a:cubicBezTo>
                    <a:pt x="270" y="578"/>
                    <a:pt x="220" y="561"/>
                    <a:pt x="181" y="524"/>
                  </a:cubicBezTo>
                  <a:cubicBezTo>
                    <a:pt x="160" y="504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7"/>
                  </a:cubicBezTo>
                  <a:cubicBezTo>
                    <a:pt x="236" y="171"/>
                    <a:pt x="254" y="168"/>
                    <a:pt x="273" y="168"/>
                  </a:cubicBezTo>
                  <a:cubicBezTo>
                    <a:pt x="273" y="168"/>
                    <a:pt x="273" y="168"/>
                    <a:pt x="273" y="168"/>
                  </a:cubicBezTo>
                  <a:cubicBezTo>
                    <a:pt x="274" y="186"/>
                    <a:pt x="267" y="193"/>
                    <a:pt x="254" y="198"/>
                  </a:cubicBezTo>
                  <a:cubicBezTo>
                    <a:pt x="251" y="199"/>
                    <a:pt x="247" y="199"/>
                    <a:pt x="243" y="200"/>
                  </a:cubicBezTo>
                  <a:cubicBezTo>
                    <a:pt x="235" y="202"/>
                    <a:pt x="227" y="204"/>
                    <a:pt x="220" y="207"/>
                  </a:cubicBezTo>
                  <a:cubicBezTo>
                    <a:pt x="130" y="237"/>
                    <a:pt x="94" y="314"/>
                    <a:pt x="128" y="408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6"/>
                    <a:pt x="444" y="511"/>
                    <a:pt x="472" y="490"/>
                  </a:cubicBezTo>
                  <a:cubicBezTo>
                    <a:pt x="493" y="473"/>
                    <a:pt x="512" y="453"/>
                    <a:pt x="539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0" y="578"/>
                  </a:cubicBezTo>
                  <a:moveTo>
                    <a:pt x="293" y="460"/>
                  </a:moveTo>
                  <a:cubicBezTo>
                    <a:pt x="282" y="460"/>
                    <a:pt x="274" y="454"/>
                    <a:pt x="267" y="448"/>
                  </a:cubicBezTo>
                  <a:cubicBezTo>
                    <a:pt x="266" y="445"/>
                    <a:pt x="265" y="442"/>
                    <a:pt x="266" y="439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6"/>
                    <a:pt x="410" y="113"/>
                    <a:pt x="431" y="95"/>
                  </a:cubicBezTo>
                  <a:cubicBezTo>
                    <a:pt x="441" y="86"/>
                    <a:pt x="451" y="79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7" y="90"/>
                    <a:pt x="538" y="123"/>
                  </a:cubicBezTo>
                  <a:cubicBezTo>
                    <a:pt x="547" y="152"/>
                    <a:pt x="551" y="181"/>
                    <a:pt x="552" y="215"/>
                  </a:cubicBezTo>
                  <a:cubicBezTo>
                    <a:pt x="519" y="211"/>
                    <a:pt x="518" y="187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7"/>
                    <a:pt x="457" y="128"/>
                  </a:cubicBezTo>
                  <a:cubicBezTo>
                    <a:pt x="441" y="134"/>
                    <a:pt x="433" y="149"/>
                    <a:pt x="424" y="163"/>
                  </a:cubicBezTo>
                  <a:cubicBezTo>
                    <a:pt x="377" y="241"/>
                    <a:pt x="354" y="330"/>
                    <a:pt x="318" y="413"/>
                  </a:cubicBezTo>
                  <a:cubicBezTo>
                    <a:pt x="311" y="428"/>
                    <a:pt x="308" y="446"/>
                    <a:pt x="298" y="460"/>
                  </a:cubicBezTo>
                  <a:cubicBezTo>
                    <a:pt x="296" y="460"/>
                    <a:pt x="294" y="460"/>
                    <a:pt x="293" y="460"/>
                  </a:cubicBezTo>
                  <a:moveTo>
                    <a:pt x="231" y="431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99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6"/>
                    <a:pt x="466" y="25"/>
                    <a:pt x="476" y="25"/>
                  </a:cubicBezTo>
                  <a:cubicBezTo>
                    <a:pt x="512" y="25"/>
                    <a:pt x="544" y="48"/>
                    <a:pt x="562" y="92"/>
                  </a:cubicBezTo>
                  <a:cubicBezTo>
                    <a:pt x="590" y="157"/>
                    <a:pt x="598" y="197"/>
                    <a:pt x="592" y="242"/>
                  </a:cubicBezTo>
                  <a:cubicBezTo>
                    <a:pt x="571" y="239"/>
                    <a:pt x="574" y="222"/>
                    <a:pt x="574" y="209"/>
                  </a:cubicBezTo>
                  <a:cubicBezTo>
                    <a:pt x="574" y="178"/>
                    <a:pt x="568" y="149"/>
                    <a:pt x="560" y="120"/>
                  </a:cubicBezTo>
                  <a:cubicBezTo>
                    <a:pt x="551" y="89"/>
                    <a:pt x="540" y="57"/>
                    <a:pt x="503" y="50"/>
                  </a:cubicBezTo>
                  <a:cubicBezTo>
                    <a:pt x="496" y="49"/>
                    <a:pt x="490" y="48"/>
                    <a:pt x="483" y="48"/>
                  </a:cubicBezTo>
                  <a:cubicBezTo>
                    <a:pt x="473" y="48"/>
                    <a:pt x="463" y="50"/>
                    <a:pt x="453" y="53"/>
                  </a:cubicBezTo>
                  <a:cubicBezTo>
                    <a:pt x="436" y="59"/>
                    <a:pt x="420" y="70"/>
                    <a:pt x="407" y="86"/>
                  </a:cubicBezTo>
                  <a:cubicBezTo>
                    <a:pt x="371" y="131"/>
                    <a:pt x="343" y="182"/>
                    <a:pt x="321" y="236"/>
                  </a:cubicBezTo>
                  <a:cubicBezTo>
                    <a:pt x="300" y="289"/>
                    <a:pt x="280" y="343"/>
                    <a:pt x="259" y="397"/>
                  </a:cubicBezTo>
                  <a:cubicBezTo>
                    <a:pt x="255" y="409"/>
                    <a:pt x="253" y="424"/>
                    <a:pt x="234" y="430"/>
                  </a:cubicBezTo>
                  <a:cubicBezTo>
                    <a:pt x="233" y="431"/>
                    <a:pt x="232" y="431"/>
                    <a:pt x="231" y="431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2" y="6"/>
                  </a:cubicBezTo>
                  <a:cubicBezTo>
                    <a:pt x="436" y="8"/>
                    <a:pt x="429" y="11"/>
                    <a:pt x="423" y="14"/>
                  </a:cubicBezTo>
                  <a:cubicBezTo>
                    <a:pt x="383" y="34"/>
                    <a:pt x="348" y="62"/>
                    <a:pt x="326" y="98"/>
                  </a:cubicBezTo>
                  <a:cubicBezTo>
                    <a:pt x="313" y="119"/>
                    <a:pt x="298" y="130"/>
                    <a:pt x="279" y="136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4"/>
                    <a:pt x="223" y="147"/>
                    <a:pt x="212" y="150"/>
                  </a:cubicBezTo>
                  <a:cubicBezTo>
                    <a:pt x="105" y="186"/>
                    <a:pt x="0" y="331"/>
                    <a:pt x="94" y="455"/>
                  </a:cubicBezTo>
                  <a:cubicBezTo>
                    <a:pt x="106" y="471"/>
                    <a:pt x="118" y="488"/>
                    <a:pt x="130" y="503"/>
                  </a:cubicBezTo>
                  <a:cubicBezTo>
                    <a:pt x="140" y="515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29"/>
                  </a:cubicBezTo>
                  <a:cubicBezTo>
                    <a:pt x="53" y="767"/>
                    <a:pt x="45" y="805"/>
                    <a:pt x="44" y="846"/>
                  </a:cubicBezTo>
                  <a:cubicBezTo>
                    <a:pt x="44" y="883"/>
                    <a:pt x="50" y="916"/>
                    <a:pt x="92" y="927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5"/>
                    <a:pt x="264" y="635"/>
                  </a:cubicBezTo>
                  <a:cubicBezTo>
                    <a:pt x="271" y="619"/>
                    <a:pt x="278" y="610"/>
                    <a:pt x="291" y="605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599"/>
                    <a:pt x="377" y="593"/>
                    <a:pt x="407" y="583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6"/>
                    <a:pt x="714" y="478"/>
                    <a:pt x="790" y="489"/>
                  </a:cubicBezTo>
                  <a:cubicBezTo>
                    <a:pt x="797" y="490"/>
                    <a:pt x="803" y="492"/>
                    <a:pt x="809" y="492"/>
                  </a:cubicBezTo>
                  <a:cubicBezTo>
                    <a:pt x="811" y="492"/>
                    <a:pt x="813" y="492"/>
                    <a:pt x="814" y="491"/>
                  </a:cubicBezTo>
                  <a:cubicBezTo>
                    <a:pt x="817" y="490"/>
                    <a:pt x="820" y="489"/>
                    <a:pt x="822" y="485"/>
                  </a:cubicBezTo>
                  <a:cubicBezTo>
                    <a:pt x="831" y="473"/>
                    <a:pt x="819" y="464"/>
                    <a:pt x="814" y="454"/>
                  </a:cubicBezTo>
                  <a:cubicBezTo>
                    <a:pt x="781" y="384"/>
                    <a:pt x="728" y="332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7" y="109"/>
                    <a:pt x="570" y="59"/>
                  </a:cubicBezTo>
                  <a:cubicBezTo>
                    <a:pt x="548" y="19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10201276" y="1628775"/>
              <a:ext cx="473075" cy="833438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1 h 1171"/>
                <a:gd name="T4" fmla="*/ 27 w 665"/>
                <a:gd name="T5" fmla="*/ 330 h 1171"/>
                <a:gd name="T6" fmla="*/ 66 w 665"/>
                <a:gd name="T7" fmla="*/ 306 h 1171"/>
                <a:gd name="T8" fmla="*/ 224 w 665"/>
                <a:gd name="T9" fmla="*/ 135 h 1171"/>
                <a:gd name="T10" fmla="*/ 276 w 665"/>
                <a:gd name="T11" fmla="*/ 84 h 1171"/>
                <a:gd name="T12" fmla="*/ 355 w 665"/>
                <a:gd name="T13" fmla="*/ 353 h 1171"/>
                <a:gd name="T14" fmla="*/ 398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8 h 1171"/>
                <a:gd name="T22" fmla="*/ 456 w 665"/>
                <a:gd name="T23" fmla="*/ 985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1 h 1171"/>
                <a:gd name="T34" fmla="*/ 43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6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2 w 665"/>
                <a:gd name="T47" fmla="*/ 758 h 1171"/>
                <a:gd name="T48" fmla="*/ 420 w 665"/>
                <a:gd name="T49" fmla="*/ 1136 h 1171"/>
                <a:gd name="T50" fmla="*/ 460 w 665"/>
                <a:gd name="T51" fmla="*/ 1171 h 1171"/>
                <a:gd name="T52" fmla="*/ 481 w 665"/>
                <a:gd name="T53" fmla="*/ 1124 h 1171"/>
                <a:gd name="T54" fmla="*/ 527 w 665"/>
                <a:gd name="T55" fmla="*/ 824 h 1171"/>
                <a:gd name="T56" fmla="*/ 660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7 w 665"/>
                <a:gd name="T63" fmla="*/ 313 h 1171"/>
                <a:gd name="T64" fmla="*/ 337 w 665"/>
                <a:gd name="T65" fmla="*/ 149 h 1171"/>
                <a:gd name="T66" fmla="*/ 320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0" y="0"/>
                    <a:pt x="282" y="3"/>
                    <a:pt x="276" y="7"/>
                  </a:cubicBezTo>
                  <a:cubicBezTo>
                    <a:pt x="262" y="16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1"/>
                  </a:cubicBezTo>
                  <a:cubicBezTo>
                    <a:pt x="13" y="289"/>
                    <a:pt x="0" y="300"/>
                    <a:pt x="2" y="314"/>
                  </a:cubicBezTo>
                  <a:cubicBezTo>
                    <a:pt x="4" y="324"/>
                    <a:pt x="16" y="330"/>
                    <a:pt x="27" y="330"/>
                  </a:cubicBezTo>
                  <a:cubicBezTo>
                    <a:pt x="29" y="330"/>
                    <a:pt x="32" y="330"/>
                    <a:pt x="34" y="329"/>
                  </a:cubicBezTo>
                  <a:cubicBezTo>
                    <a:pt x="47" y="326"/>
                    <a:pt x="57" y="316"/>
                    <a:pt x="66" y="306"/>
                  </a:cubicBezTo>
                  <a:cubicBezTo>
                    <a:pt x="101" y="268"/>
                    <a:pt x="136" y="230"/>
                    <a:pt x="171" y="193"/>
                  </a:cubicBezTo>
                  <a:cubicBezTo>
                    <a:pt x="189" y="173"/>
                    <a:pt x="207" y="154"/>
                    <a:pt x="224" y="135"/>
                  </a:cubicBezTo>
                  <a:cubicBezTo>
                    <a:pt x="236" y="122"/>
                    <a:pt x="257" y="89"/>
                    <a:pt x="274" y="85"/>
                  </a:cubicBezTo>
                  <a:cubicBezTo>
                    <a:pt x="275" y="84"/>
                    <a:pt x="276" y="84"/>
                    <a:pt x="276" y="84"/>
                  </a:cubicBezTo>
                  <a:cubicBezTo>
                    <a:pt x="303" y="84"/>
                    <a:pt x="314" y="184"/>
                    <a:pt x="319" y="204"/>
                  </a:cubicBezTo>
                  <a:cubicBezTo>
                    <a:pt x="331" y="254"/>
                    <a:pt x="343" y="304"/>
                    <a:pt x="355" y="353"/>
                  </a:cubicBezTo>
                  <a:cubicBezTo>
                    <a:pt x="359" y="370"/>
                    <a:pt x="369" y="380"/>
                    <a:pt x="381" y="380"/>
                  </a:cubicBezTo>
                  <a:cubicBezTo>
                    <a:pt x="387" y="380"/>
                    <a:pt x="392" y="378"/>
                    <a:pt x="398" y="374"/>
                  </a:cubicBezTo>
                  <a:cubicBezTo>
                    <a:pt x="452" y="338"/>
                    <a:pt x="513" y="319"/>
                    <a:pt x="573" y="299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09" y="310"/>
                    <a:pt x="607" y="316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6" y="424"/>
                    <a:pt x="583" y="440"/>
                  </a:cubicBezTo>
                  <a:cubicBezTo>
                    <a:pt x="564" y="516"/>
                    <a:pt x="543" y="591"/>
                    <a:pt x="527" y="668"/>
                  </a:cubicBezTo>
                  <a:cubicBezTo>
                    <a:pt x="512" y="737"/>
                    <a:pt x="501" y="808"/>
                    <a:pt x="488" y="878"/>
                  </a:cubicBezTo>
                  <a:cubicBezTo>
                    <a:pt x="482" y="914"/>
                    <a:pt x="475" y="950"/>
                    <a:pt x="456" y="985"/>
                  </a:cubicBezTo>
                  <a:cubicBezTo>
                    <a:pt x="455" y="980"/>
                    <a:pt x="452" y="974"/>
                    <a:pt x="452" y="969"/>
                  </a:cubicBezTo>
                  <a:cubicBezTo>
                    <a:pt x="451" y="905"/>
                    <a:pt x="451" y="841"/>
                    <a:pt x="450" y="777"/>
                  </a:cubicBezTo>
                  <a:cubicBezTo>
                    <a:pt x="448" y="714"/>
                    <a:pt x="449" y="650"/>
                    <a:pt x="441" y="586"/>
                  </a:cubicBezTo>
                  <a:cubicBezTo>
                    <a:pt x="439" y="568"/>
                    <a:pt x="428" y="557"/>
                    <a:pt x="414" y="557"/>
                  </a:cubicBezTo>
                  <a:cubicBezTo>
                    <a:pt x="408" y="557"/>
                    <a:pt x="402" y="559"/>
                    <a:pt x="395" y="562"/>
                  </a:cubicBezTo>
                  <a:cubicBezTo>
                    <a:pt x="394" y="563"/>
                    <a:pt x="392" y="564"/>
                    <a:pt x="391" y="565"/>
                  </a:cubicBezTo>
                  <a:cubicBezTo>
                    <a:pt x="338" y="606"/>
                    <a:pt x="275" y="626"/>
                    <a:pt x="216" y="653"/>
                  </a:cubicBezTo>
                  <a:cubicBezTo>
                    <a:pt x="207" y="657"/>
                    <a:pt x="200" y="659"/>
                    <a:pt x="194" y="659"/>
                  </a:cubicBezTo>
                  <a:cubicBezTo>
                    <a:pt x="181" y="659"/>
                    <a:pt x="171" y="651"/>
                    <a:pt x="164" y="634"/>
                  </a:cubicBezTo>
                  <a:cubicBezTo>
                    <a:pt x="127" y="544"/>
                    <a:pt x="83" y="456"/>
                    <a:pt x="60" y="361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5" y="346"/>
                    <a:pt x="44" y="346"/>
                    <a:pt x="43" y="346"/>
                  </a:cubicBezTo>
                  <a:cubicBezTo>
                    <a:pt x="36" y="346"/>
                    <a:pt x="28" y="349"/>
                    <a:pt x="23" y="353"/>
                  </a:cubicBezTo>
                  <a:cubicBezTo>
                    <a:pt x="19" y="356"/>
                    <a:pt x="17" y="367"/>
                    <a:pt x="20" y="372"/>
                  </a:cubicBezTo>
                  <a:cubicBezTo>
                    <a:pt x="34" y="406"/>
                    <a:pt x="51" y="439"/>
                    <a:pt x="66" y="474"/>
                  </a:cubicBezTo>
                  <a:cubicBezTo>
                    <a:pt x="87" y="524"/>
                    <a:pt x="107" y="576"/>
                    <a:pt x="128" y="627"/>
                  </a:cubicBezTo>
                  <a:cubicBezTo>
                    <a:pt x="139" y="653"/>
                    <a:pt x="151" y="678"/>
                    <a:pt x="149" y="708"/>
                  </a:cubicBezTo>
                  <a:cubicBezTo>
                    <a:pt x="149" y="721"/>
                    <a:pt x="156" y="728"/>
                    <a:pt x="166" y="728"/>
                  </a:cubicBezTo>
                  <a:cubicBezTo>
                    <a:pt x="170" y="728"/>
                    <a:pt x="175" y="727"/>
                    <a:pt x="179" y="724"/>
                  </a:cubicBezTo>
                  <a:cubicBezTo>
                    <a:pt x="193" y="717"/>
                    <a:pt x="205" y="705"/>
                    <a:pt x="219" y="698"/>
                  </a:cubicBezTo>
                  <a:cubicBezTo>
                    <a:pt x="274" y="670"/>
                    <a:pt x="330" y="643"/>
                    <a:pt x="386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1" y="712"/>
                    <a:pt x="422" y="758"/>
                  </a:cubicBezTo>
                  <a:cubicBezTo>
                    <a:pt x="425" y="849"/>
                    <a:pt x="426" y="940"/>
                    <a:pt x="427" y="1030"/>
                  </a:cubicBezTo>
                  <a:cubicBezTo>
                    <a:pt x="427" y="1066"/>
                    <a:pt x="433" y="1101"/>
                    <a:pt x="420" y="1136"/>
                  </a:cubicBezTo>
                  <a:cubicBezTo>
                    <a:pt x="413" y="1155"/>
                    <a:pt x="431" y="1171"/>
                    <a:pt x="453" y="1171"/>
                  </a:cubicBezTo>
                  <a:cubicBezTo>
                    <a:pt x="455" y="1171"/>
                    <a:pt x="457" y="1171"/>
                    <a:pt x="460" y="1171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2" y="1137"/>
                    <a:pt x="481" y="1124"/>
                  </a:cubicBezTo>
                  <a:cubicBezTo>
                    <a:pt x="476" y="1077"/>
                    <a:pt x="490" y="1032"/>
                    <a:pt x="496" y="986"/>
                  </a:cubicBezTo>
                  <a:cubicBezTo>
                    <a:pt x="503" y="932"/>
                    <a:pt x="519" y="879"/>
                    <a:pt x="527" y="824"/>
                  </a:cubicBezTo>
                  <a:cubicBezTo>
                    <a:pt x="546" y="701"/>
                    <a:pt x="569" y="574"/>
                    <a:pt x="610" y="456"/>
                  </a:cubicBezTo>
                  <a:cubicBezTo>
                    <a:pt x="626" y="410"/>
                    <a:pt x="652" y="367"/>
                    <a:pt x="660" y="318"/>
                  </a:cubicBezTo>
                  <a:cubicBezTo>
                    <a:pt x="665" y="292"/>
                    <a:pt x="663" y="237"/>
                    <a:pt x="634" y="237"/>
                  </a:cubicBezTo>
                  <a:cubicBezTo>
                    <a:pt x="628" y="237"/>
                    <a:pt x="621" y="240"/>
                    <a:pt x="612" y="246"/>
                  </a:cubicBezTo>
                  <a:cubicBezTo>
                    <a:pt x="579" y="268"/>
                    <a:pt x="537" y="282"/>
                    <a:pt x="498" y="291"/>
                  </a:cubicBezTo>
                  <a:cubicBezTo>
                    <a:pt x="479" y="295"/>
                    <a:pt x="460" y="297"/>
                    <a:pt x="442" y="300"/>
                  </a:cubicBezTo>
                  <a:cubicBezTo>
                    <a:pt x="436" y="301"/>
                    <a:pt x="405" y="314"/>
                    <a:pt x="398" y="314"/>
                  </a:cubicBezTo>
                  <a:cubicBezTo>
                    <a:pt x="398" y="314"/>
                    <a:pt x="397" y="314"/>
                    <a:pt x="397" y="313"/>
                  </a:cubicBezTo>
                  <a:cubicBezTo>
                    <a:pt x="376" y="295"/>
                    <a:pt x="368" y="274"/>
                    <a:pt x="363" y="251"/>
                  </a:cubicBezTo>
                  <a:cubicBezTo>
                    <a:pt x="355" y="217"/>
                    <a:pt x="345" y="183"/>
                    <a:pt x="337" y="149"/>
                  </a:cubicBezTo>
                  <a:cubicBezTo>
                    <a:pt x="329" y="115"/>
                    <a:pt x="331" y="76"/>
                    <a:pt x="329" y="40"/>
                  </a:cubicBezTo>
                  <a:cubicBezTo>
                    <a:pt x="328" y="29"/>
                    <a:pt x="327" y="18"/>
                    <a:pt x="320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6116638" y="1035050"/>
              <a:ext cx="660400" cy="619125"/>
            </a:xfrm>
            <a:custGeom>
              <a:avLst/>
              <a:gdLst>
                <a:gd name="T0" fmla="*/ 495 w 928"/>
                <a:gd name="T1" fmla="*/ 0 h 871"/>
                <a:gd name="T2" fmla="*/ 479 w 928"/>
                <a:gd name="T3" fmla="*/ 6 h 871"/>
                <a:gd name="T4" fmla="*/ 483 w 928"/>
                <a:gd name="T5" fmla="*/ 41 h 871"/>
                <a:gd name="T6" fmla="*/ 521 w 928"/>
                <a:gd name="T7" fmla="*/ 54 h 871"/>
                <a:gd name="T8" fmla="*/ 673 w 928"/>
                <a:gd name="T9" fmla="*/ 79 h 871"/>
                <a:gd name="T10" fmla="*/ 751 w 928"/>
                <a:gd name="T11" fmla="*/ 92 h 871"/>
                <a:gd name="T12" fmla="*/ 820 w 928"/>
                <a:gd name="T13" fmla="*/ 105 h 871"/>
                <a:gd name="T14" fmla="*/ 745 w 928"/>
                <a:gd name="T15" fmla="*/ 210 h 871"/>
                <a:gd name="T16" fmla="*/ 641 w 928"/>
                <a:gd name="T17" fmla="*/ 322 h 871"/>
                <a:gd name="T18" fmla="*/ 647 w 928"/>
                <a:gd name="T19" fmla="*/ 369 h 871"/>
                <a:gd name="T20" fmla="*/ 807 w 928"/>
                <a:gd name="T21" fmla="*/ 474 h 871"/>
                <a:gd name="T22" fmla="*/ 829 w 928"/>
                <a:gd name="T23" fmla="*/ 498 h 871"/>
                <a:gd name="T24" fmla="*/ 811 w 928"/>
                <a:gd name="T25" fmla="*/ 511 h 871"/>
                <a:gd name="T26" fmla="*/ 739 w 928"/>
                <a:gd name="T27" fmla="*/ 543 h 871"/>
                <a:gd name="T28" fmla="*/ 694 w 928"/>
                <a:gd name="T29" fmla="*/ 559 h 871"/>
                <a:gd name="T30" fmla="*/ 473 w 928"/>
                <a:gd name="T31" fmla="*/ 638 h 871"/>
                <a:gd name="T32" fmla="*/ 277 w 928"/>
                <a:gd name="T33" fmla="*/ 722 h 871"/>
                <a:gd name="T34" fmla="*/ 170 w 928"/>
                <a:gd name="T35" fmla="*/ 754 h 871"/>
                <a:gd name="T36" fmla="*/ 180 w 928"/>
                <a:gd name="T37" fmla="*/ 743 h 871"/>
                <a:gd name="T38" fmla="*/ 339 w 928"/>
                <a:gd name="T39" fmla="*/ 635 h 871"/>
                <a:gd name="T40" fmla="*/ 494 w 928"/>
                <a:gd name="T41" fmla="*/ 522 h 871"/>
                <a:gd name="T42" fmla="*/ 489 w 928"/>
                <a:gd name="T43" fmla="*/ 471 h 871"/>
                <a:gd name="T44" fmla="*/ 484 w 928"/>
                <a:gd name="T45" fmla="*/ 468 h 871"/>
                <a:gd name="T46" fmla="*/ 313 w 928"/>
                <a:gd name="T47" fmla="*/ 371 h 871"/>
                <a:gd name="T48" fmla="*/ 301 w 928"/>
                <a:gd name="T49" fmla="*/ 317 h 871"/>
                <a:gd name="T50" fmla="*/ 471 w 928"/>
                <a:gd name="T51" fmla="*/ 80 h 871"/>
                <a:gd name="T52" fmla="*/ 476 w 928"/>
                <a:gd name="T53" fmla="*/ 61 h 871"/>
                <a:gd name="T54" fmla="*/ 457 w 928"/>
                <a:gd name="T55" fmla="*/ 44 h 871"/>
                <a:gd name="T56" fmla="*/ 455 w 928"/>
                <a:gd name="T57" fmla="*/ 44 h 871"/>
                <a:gd name="T58" fmla="*/ 440 w 928"/>
                <a:gd name="T59" fmla="*/ 52 h 871"/>
                <a:gd name="T60" fmla="*/ 381 w 928"/>
                <a:gd name="T61" fmla="*/ 147 h 871"/>
                <a:gd name="T62" fmla="*/ 287 w 928"/>
                <a:gd name="T63" fmla="*/ 283 h 871"/>
                <a:gd name="T64" fmla="*/ 231 w 928"/>
                <a:gd name="T65" fmla="*/ 346 h 871"/>
                <a:gd name="T66" fmla="*/ 234 w 928"/>
                <a:gd name="T67" fmla="*/ 380 h 871"/>
                <a:gd name="T68" fmla="*/ 278 w 928"/>
                <a:gd name="T69" fmla="*/ 398 h 871"/>
                <a:gd name="T70" fmla="*/ 438 w 928"/>
                <a:gd name="T71" fmla="*/ 493 h 871"/>
                <a:gd name="T72" fmla="*/ 454 w 928"/>
                <a:gd name="T73" fmla="*/ 511 h 871"/>
                <a:gd name="T74" fmla="*/ 451 w 928"/>
                <a:gd name="T75" fmla="*/ 519 h 871"/>
                <a:gd name="T76" fmla="*/ 340 w 928"/>
                <a:gd name="T77" fmla="*/ 601 h 871"/>
                <a:gd name="T78" fmla="*/ 116 w 928"/>
                <a:gd name="T79" fmla="*/ 755 h 871"/>
                <a:gd name="T80" fmla="*/ 24 w 928"/>
                <a:gd name="T81" fmla="*/ 808 h 871"/>
                <a:gd name="T82" fmla="*/ 17 w 928"/>
                <a:gd name="T83" fmla="*/ 860 h 871"/>
                <a:gd name="T84" fmla="*/ 32 w 928"/>
                <a:gd name="T85" fmla="*/ 871 h 871"/>
                <a:gd name="T86" fmla="*/ 68 w 928"/>
                <a:gd name="T87" fmla="*/ 852 h 871"/>
                <a:gd name="T88" fmla="*/ 190 w 928"/>
                <a:gd name="T89" fmla="*/ 788 h 871"/>
                <a:gd name="T90" fmla="*/ 343 w 928"/>
                <a:gd name="T91" fmla="*/ 725 h 871"/>
                <a:gd name="T92" fmla="*/ 696 w 928"/>
                <a:gd name="T93" fmla="*/ 590 h 871"/>
                <a:gd name="T94" fmla="*/ 838 w 928"/>
                <a:gd name="T95" fmla="*/ 557 h 871"/>
                <a:gd name="T96" fmla="*/ 872 w 928"/>
                <a:gd name="T97" fmla="*/ 477 h 871"/>
                <a:gd name="T98" fmla="*/ 771 w 928"/>
                <a:gd name="T99" fmla="*/ 407 h 871"/>
                <a:gd name="T100" fmla="*/ 732 w 928"/>
                <a:gd name="T101" fmla="*/ 365 h 871"/>
                <a:gd name="T102" fmla="*/ 697 w 928"/>
                <a:gd name="T103" fmla="*/ 335 h 871"/>
                <a:gd name="T104" fmla="*/ 730 w 928"/>
                <a:gd name="T105" fmla="*/ 272 h 871"/>
                <a:gd name="T106" fmla="*/ 801 w 928"/>
                <a:gd name="T107" fmla="*/ 194 h 871"/>
                <a:gd name="T108" fmla="*/ 887 w 928"/>
                <a:gd name="T109" fmla="*/ 127 h 871"/>
                <a:gd name="T110" fmla="*/ 908 w 928"/>
                <a:gd name="T111" fmla="*/ 103 h 871"/>
                <a:gd name="T112" fmla="*/ 886 w 928"/>
                <a:gd name="T113" fmla="*/ 64 h 871"/>
                <a:gd name="T114" fmla="*/ 852 w 928"/>
                <a:gd name="T115" fmla="*/ 59 h 871"/>
                <a:gd name="T116" fmla="*/ 837 w 928"/>
                <a:gd name="T117" fmla="*/ 59 h 871"/>
                <a:gd name="T118" fmla="*/ 815 w 928"/>
                <a:gd name="T119" fmla="*/ 59 h 871"/>
                <a:gd name="T120" fmla="*/ 518 w 928"/>
                <a:gd name="T121" fmla="*/ 5 h 871"/>
                <a:gd name="T122" fmla="*/ 495 w 928"/>
                <a:gd name="T12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8" h="871">
                  <a:moveTo>
                    <a:pt x="495" y="0"/>
                  </a:moveTo>
                  <a:cubicBezTo>
                    <a:pt x="489" y="0"/>
                    <a:pt x="483" y="2"/>
                    <a:pt x="479" y="6"/>
                  </a:cubicBezTo>
                  <a:cubicBezTo>
                    <a:pt x="469" y="15"/>
                    <a:pt x="473" y="32"/>
                    <a:pt x="483" y="41"/>
                  </a:cubicBezTo>
                  <a:cubicBezTo>
                    <a:pt x="493" y="50"/>
                    <a:pt x="507" y="52"/>
                    <a:pt x="521" y="54"/>
                  </a:cubicBezTo>
                  <a:cubicBezTo>
                    <a:pt x="571" y="63"/>
                    <a:pt x="622" y="71"/>
                    <a:pt x="673" y="79"/>
                  </a:cubicBezTo>
                  <a:cubicBezTo>
                    <a:pt x="699" y="84"/>
                    <a:pt x="725" y="88"/>
                    <a:pt x="751" y="92"/>
                  </a:cubicBezTo>
                  <a:cubicBezTo>
                    <a:pt x="768" y="95"/>
                    <a:pt x="807" y="94"/>
                    <a:pt x="820" y="105"/>
                  </a:cubicBezTo>
                  <a:cubicBezTo>
                    <a:pt x="841" y="126"/>
                    <a:pt x="760" y="194"/>
                    <a:pt x="745" y="210"/>
                  </a:cubicBezTo>
                  <a:cubicBezTo>
                    <a:pt x="710" y="247"/>
                    <a:pt x="675" y="284"/>
                    <a:pt x="641" y="322"/>
                  </a:cubicBezTo>
                  <a:cubicBezTo>
                    <a:pt x="624" y="340"/>
                    <a:pt x="626" y="360"/>
                    <a:pt x="647" y="369"/>
                  </a:cubicBezTo>
                  <a:cubicBezTo>
                    <a:pt x="706" y="395"/>
                    <a:pt x="756" y="434"/>
                    <a:pt x="807" y="474"/>
                  </a:cubicBezTo>
                  <a:cubicBezTo>
                    <a:pt x="815" y="480"/>
                    <a:pt x="821" y="489"/>
                    <a:pt x="829" y="498"/>
                  </a:cubicBezTo>
                  <a:cubicBezTo>
                    <a:pt x="822" y="503"/>
                    <a:pt x="817" y="510"/>
                    <a:pt x="811" y="511"/>
                  </a:cubicBezTo>
                  <a:cubicBezTo>
                    <a:pt x="785" y="518"/>
                    <a:pt x="762" y="531"/>
                    <a:pt x="739" y="543"/>
                  </a:cubicBezTo>
                  <a:cubicBezTo>
                    <a:pt x="725" y="550"/>
                    <a:pt x="709" y="554"/>
                    <a:pt x="694" y="559"/>
                  </a:cubicBezTo>
                  <a:cubicBezTo>
                    <a:pt x="620" y="585"/>
                    <a:pt x="546" y="610"/>
                    <a:pt x="473" y="638"/>
                  </a:cubicBezTo>
                  <a:cubicBezTo>
                    <a:pt x="407" y="664"/>
                    <a:pt x="342" y="694"/>
                    <a:pt x="277" y="722"/>
                  </a:cubicBezTo>
                  <a:cubicBezTo>
                    <a:pt x="243" y="737"/>
                    <a:pt x="209" y="751"/>
                    <a:pt x="170" y="754"/>
                  </a:cubicBezTo>
                  <a:cubicBezTo>
                    <a:pt x="173" y="750"/>
                    <a:pt x="176" y="746"/>
                    <a:pt x="180" y="743"/>
                  </a:cubicBezTo>
                  <a:cubicBezTo>
                    <a:pt x="233" y="707"/>
                    <a:pt x="287" y="671"/>
                    <a:pt x="339" y="635"/>
                  </a:cubicBezTo>
                  <a:cubicBezTo>
                    <a:pt x="391" y="598"/>
                    <a:pt x="445" y="563"/>
                    <a:pt x="494" y="522"/>
                  </a:cubicBezTo>
                  <a:cubicBezTo>
                    <a:pt x="513" y="506"/>
                    <a:pt x="511" y="483"/>
                    <a:pt x="489" y="471"/>
                  </a:cubicBezTo>
                  <a:cubicBezTo>
                    <a:pt x="487" y="470"/>
                    <a:pt x="486" y="469"/>
                    <a:pt x="484" y="468"/>
                  </a:cubicBezTo>
                  <a:cubicBezTo>
                    <a:pt x="421" y="447"/>
                    <a:pt x="369" y="406"/>
                    <a:pt x="313" y="371"/>
                  </a:cubicBezTo>
                  <a:cubicBezTo>
                    <a:pt x="289" y="356"/>
                    <a:pt x="286" y="340"/>
                    <a:pt x="301" y="317"/>
                  </a:cubicBezTo>
                  <a:cubicBezTo>
                    <a:pt x="356" y="237"/>
                    <a:pt x="404" y="151"/>
                    <a:pt x="471" y="80"/>
                  </a:cubicBezTo>
                  <a:cubicBezTo>
                    <a:pt x="476" y="75"/>
                    <a:pt x="478" y="65"/>
                    <a:pt x="476" y="61"/>
                  </a:cubicBezTo>
                  <a:cubicBezTo>
                    <a:pt x="473" y="54"/>
                    <a:pt x="465" y="47"/>
                    <a:pt x="457" y="44"/>
                  </a:cubicBezTo>
                  <a:cubicBezTo>
                    <a:pt x="457" y="44"/>
                    <a:pt x="456" y="44"/>
                    <a:pt x="455" y="44"/>
                  </a:cubicBezTo>
                  <a:cubicBezTo>
                    <a:pt x="450" y="44"/>
                    <a:pt x="443" y="48"/>
                    <a:pt x="440" y="52"/>
                  </a:cubicBezTo>
                  <a:cubicBezTo>
                    <a:pt x="419" y="83"/>
                    <a:pt x="401" y="116"/>
                    <a:pt x="381" y="147"/>
                  </a:cubicBezTo>
                  <a:cubicBezTo>
                    <a:pt x="350" y="193"/>
                    <a:pt x="318" y="238"/>
                    <a:pt x="287" y="283"/>
                  </a:cubicBezTo>
                  <a:cubicBezTo>
                    <a:pt x="271" y="307"/>
                    <a:pt x="257" y="331"/>
                    <a:pt x="231" y="346"/>
                  </a:cubicBezTo>
                  <a:cubicBezTo>
                    <a:pt x="216" y="355"/>
                    <a:pt x="218" y="371"/>
                    <a:pt x="234" y="380"/>
                  </a:cubicBezTo>
                  <a:cubicBezTo>
                    <a:pt x="248" y="388"/>
                    <a:pt x="264" y="390"/>
                    <a:pt x="278" y="398"/>
                  </a:cubicBezTo>
                  <a:cubicBezTo>
                    <a:pt x="332" y="429"/>
                    <a:pt x="385" y="461"/>
                    <a:pt x="438" y="493"/>
                  </a:cubicBezTo>
                  <a:cubicBezTo>
                    <a:pt x="445" y="497"/>
                    <a:pt x="449" y="506"/>
                    <a:pt x="454" y="511"/>
                  </a:cubicBezTo>
                  <a:cubicBezTo>
                    <a:pt x="452" y="515"/>
                    <a:pt x="452" y="518"/>
                    <a:pt x="451" y="519"/>
                  </a:cubicBezTo>
                  <a:cubicBezTo>
                    <a:pt x="414" y="546"/>
                    <a:pt x="378" y="575"/>
                    <a:pt x="340" y="601"/>
                  </a:cubicBezTo>
                  <a:cubicBezTo>
                    <a:pt x="266" y="653"/>
                    <a:pt x="190" y="704"/>
                    <a:pt x="116" y="755"/>
                  </a:cubicBezTo>
                  <a:cubicBezTo>
                    <a:pt x="86" y="775"/>
                    <a:pt x="61" y="799"/>
                    <a:pt x="24" y="808"/>
                  </a:cubicBezTo>
                  <a:cubicBezTo>
                    <a:pt x="2" y="813"/>
                    <a:pt x="0" y="841"/>
                    <a:pt x="17" y="860"/>
                  </a:cubicBezTo>
                  <a:cubicBezTo>
                    <a:pt x="20" y="864"/>
                    <a:pt x="25" y="866"/>
                    <a:pt x="32" y="871"/>
                  </a:cubicBezTo>
                  <a:cubicBezTo>
                    <a:pt x="43" y="865"/>
                    <a:pt x="57" y="860"/>
                    <a:pt x="68" y="852"/>
                  </a:cubicBezTo>
                  <a:cubicBezTo>
                    <a:pt x="104" y="822"/>
                    <a:pt x="149" y="808"/>
                    <a:pt x="190" y="788"/>
                  </a:cubicBezTo>
                  <a:cubicBezTo>
                    <a:pt x="240" y="764"/>
                    <a:pt x="293" y="748"/>
                    <a:pt x="343" y="725"/>
                  </a:cubicBezTo>
                  <a:cubicBezTo>
                    <a:pt x="456" y="672"/>
                    <a:pt x="575" y="622"/>
                    <a:pt x="696" y="590"/>
                  </a:cubicBezTo>
                  <a:cubicBezTo>
                    <a:pt x="743" y="578"/>
                    <a:pt x="793" y="577"/>
                    <a:pt x="838" y="557"/>
                  </a:cubicBezTo>
                  <a:cubicBezTo>
                    <a:pt x="868" y="544"/>
                    <a:pt x="928" y="499"/>
                    <a:pt x="872" y="477"/>
                  </a:cubicBezTo>
                  <a:cubicBezTo>
                    <a:pt x="835" y="461"/>
                    <a:pt x="801" y="434"/>
                    <a:pt x="771" y="407"/>
                  </a:cubicBezTo>
                  <a:cubicBezTo>
                    <a:pt x="757" y="394"/>
                    <a:pt x="746" y="379"/>
                    <a:pt x="732" y="365"/>
                  </a:cubicBezTo>
                  <a:cubicBezTo>
                    <a:pt x="728" y="360"/>
                    <a:pt x="696" y="338"/>
                    <a:pt x="697" y="335"/>
                  </a:cubicBezTo>
                  <a:cubicBezTo>
                    <a:pt x="701" y="307"/>
                    <a:pt x="713" y="289"/>
                    <a:pt x="730" y="272"/>
                  </a:cubicBezTo>
                  <a:cubicBezTo>
                    <a:pt x="754" y="247"/>
                    <a:pt x="777" y="219"/>
                    <a:pt x="801" y="194"/>
                  </a:cubicBezTo>
                  <a:cubicBezTo>
                    <a:pt x="825" y="169"/>
                    <a:pt x="859" y="149"/>
                    <a:pt x="887" y="127"/>
                  </a:cubicBezTo>
                  <a:cubicBezTo>
                    <a:pt x="896" y="121"/>
                    <a:pt x="905" y="113"/>
                    <a:pt x="908" y="103"/>
                  </a:cubicBezTo>
                  <a:cubicBezTo>
                    <a:pt x="913" y="87"/>
                    <a:pt x="901" y="71"/>
                    <a:pt x="886" y="64"/>
                  </a:cubicBezTo>
                  <a:cubicBezTo>
                    <a:pt x="875" y="59"/>
                    <a:pt x="863" y="59"/>
                    <a:pt x="852" y="59"/>
                  </a:cubicBezTo>
                  <a:cubicBezTo>
                    <a:pt x="847" y="59"/>
                    <a:pt x="842" y="59"/>
                    <a:pt x="837" y="59"/>
                  </a:cubicBezTo>
                  <a:cubicBezTo>
                    <a:pt x="830" y="59"/>
                    <a:pt x="822" y="59"/>
                    <a:pt x="815" y="59"/>
                  </a:cubicBezTo>
                  <a:cubicBezTo>
                    <a:pt x="714" y="59"/>
                    <a:pt x="613" y="41"/>
                    <a:pt x="518" y="5"/>
                  </a:cubicBezTo>
                  <a:cubicBezTo>
                    <a:pt x="511" y="3"/>
                    <a:pt x="502" y="0"/>
                    <a:pt x="4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4271963" y="939800"/>
              <a:ext cx="287338" cy="511175"/>
            </a:xfrm>
            <a:custGeom>
              <a:avLst/>
              <a:gdLst>
                <a:gd name="T0" fmla="*/ 209 w 404"/>
                <a:gd name="T1" fmla="*/ 1 h 717"/>
                <a:gd name="T2" fmla="*/ 18 w 404"/>
                <a:gd name="T3" fmla="*/ 125 h 717"/>
                <a:gd name="T4" fmla="*/ 17 w 404"/>
                <a:gd name="T5" fmla="*/ 155 h 717"/>
                <a:gd name="T6" fmla="*/ 39 w 404"/>
                <a:gd name="T7" fmla="*/ 146 h 717"/>
                <a:gd name="T8" fmla="*/ 159 w 404"/>
                <a:gd name="T9" fmla="*/ 69 h 717"/>
                <a:gd name="T10" fmla="*/ 196 w 404"/>
                <a:gd name="T11" fmla="*/ 47 h 717"/>
                <a:gd name="T12" fmla="*/ 203 w 404"/>
                <a:gd name="T13" fmla="*/ 218 h 717"/>
                <a:gd name="T14" fmla="*/ 225 w 404"/>
                <a:gd name="T15" fmla="*/ 237 h 717"/>
                <a:gd name="T16" fmla="*/ 343 w 404"/>
                <a:gd name="T17" fmla="*/ 219 h 717"/>
                <a:gd name="T18" fmla="*/ 358 w 404"/>
                <a:gd name="T19" fmla="*/ 234 h 717"/>
                <a:gd name="T20" fmla="*/ 324 w 404"/>
                <a:gd name="T21" fmla="*/ 304 h 717"/>
                <a:gd name="T22" fmla="*/ 202 w 404"/>
                <a:gd name="T23" fmla="*/ 549 h 717"/>
                <a:gd name="T24" fmla="*/ 167 w 404"/>
                <a:gd name="T25" fmla="*/ 597 h 717"/>
                <a:gd name="T26" fmla="*/ 218 w 404"/>
                <a:gd name="T27" fmla="*/ 369 h 717"/>
                <a:gd name="T28" fmla="*/ 195 w 404"/>
                <a:gd name="T29" fmla="*/ 348 h 717"/>
                <a:gd name="T30" fmla="*/ 75 w 404"/>
                <a:gd name="T31" fmla="*/ 374 h 717"/>
                <a:gd name="T32" fmla="*/ 48 w 404"/>
                <a:gd name="T33" fmla="*/ 355 h 717"/>
                <a:gd name="T34" fmla="*/ 22 w 404"/>
                <a:gd name="T35" fmla="*/ 167 h 717"/>
                <a:gd name="T36" fmla="*/ 7 w 404"/>
                <a:gd name="T37" fmla="*/ 167 h 717"/>
                <a:gd name="T38" fmla="*/ 14 w 404"/>
                <a:gd name="T39" fmla="*/ 245 h 717"/>
                <a:gd name="T40" fmla="*/ 27 w 404"/>
                <a:gd name="T41" fmla="*/ 397 h 717"/>
                <a:gd name="T42" fmla="*/ 43 w 404"/>
                <a:gd name="T43" fmla="*/ 411 h 717"/>
                <a:gd name="T44" fmla="*/ 181 w 404"/>
                <a:gd name="T45" fmla="*/ 379 h 717"/>
                <a:gd name="T46" fmla="*/ 196 w 404"/>
                <a:gd name="T47" fmla="*/ 380 h 717"/>
                <a:gd name="T48" fmla="*/ 181 w 404"/>
                <a:gd name="T49" fmla="*/ 468 h 717"/>
                <a:gd name="T50" fmla="*/ 122 w 404"/>
                <a:gd name="T51" fmla="*/ 691 h 717"/>
                <a:gd name="T52" fmla="*/ 142 w 404"/>
                <a:gd name="T53" fmla="*/ 717 h 717"/>
                <a:gd name="T54" fmla="*/ 160 w 404"/>
                <a:gd name="T55" fmla="*/ 693 h 717"/>
                <a:gd name="T56" fmla="*/ 233 w 404"/>
                <a:gd name="T57" fmla="*/ 523 h 717"/>
                <a:gd name="T58" fmla="*/ 389 w 404"/>
                <a:gd name="T59" fmla="*/ 244 h 717"/>
                <a:gd name="T60" fmla="*/ 371 w 404"/>
                <a:gd name="T61" fmla="*/ 194 h 717"/>
                <a:gd name="T62" fmla="*/ 297 w 404"/>
                <a:gd name="T63" fmla="*/ 203 h 717"/>
                <a:gd name="T64" fmla="*/ 262 w 404"/>
                <a:gd name="T65" fmla="*/ 200 h 717"/>
                <a:gd name="T66" fmla="*/ 238 w 404"/>
                <a:gd name="T67" fmla="*/ 202 h 717"/>
                <a:gd name="T68" fmla="*/ 223 w 404"/>
                <a:gd name="T69" fmla="*/ 159 h 717"/>
                <a:gd name="T70" fmla="*/ 235 w 404"/>
                <a:gd name="T71" fmla="*/ 29 h 717"/>
                <a:gd name="T72" fmla="*/ 217 w 404"/>
                <a:gd name="T7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4" h="717">
                  <a:moveTo>
                    <a:pt x="217" y="0"/>
                  </a:moveTo>
                  <a:cubicBezTo>
                    <a:pt x="214" y="0"/>
                    <a:pt x="211" y="0"/>
                    <a:pt x="209" y="1"/>
                  </a:cubicBezTo>
                  <a:cubicBezTo>
                    <a:pt x="199" y="4"/>
                    <a:pt x="192" y="12"/>
                    <a:pt x="185" y="18"/>
                  </a:cubicBezTo>
                  <a:cubicBezTo>
                    <a:pt x="137" y="64"/>
                    <a:pt x="80" y="100"/>
                    <a:pt x="18" y="125"/>
                  </a:cubicBezTo>
                  <a:cubicBezTo>
                    <a:pt x="10" y="128"/>
                    <a:pt x="1" y="132"/>
                    <a:pt x="1" y="141"/>
                  </a:cubicBezTo>
                  <a:cubicBezTo>
                    <a:pt x="0" y="149"/>
                    <a:pt x="9" y="155"/>
                    <a:pt x="17" y="155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25" y="155"/>
                    <a:pt x="33" y="150"/>
                    <a:pt x="39" y="146"/>
                  </a:cubicBezTo>
                  <a:cubicBezTo>
                    <a:pt x="66" y="129"/>
                    <a:pt x="92" y="112"/>
                    <a:pt x="119" y="95"/>
                  </a:cubicBezTo>
                  <a:cubicBezTo>
                    <a:pt x="132" y="86"/>
                    <a:pt x="146" y="78"/>
                    <a:pt x="159" y="69"/>
                  </a:cubicBezTo>
                  <a:cubicBezTo>
                    <a:pt x="168" y="63"/>
                    <a:pt x="185" y="47"/>
                    <a:pt x="196" y="47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214" y="47"/>
                    <a:pt x="205" y="111"/>
                    <a:pt x="205" y="124"/>
                  </a:cubicBezTo>
                  <a:cubicBezTo>
                    <a:pt x="204" y="156"/>
                    <a:pt x="204" y="187"/>
                    <a:pt x="203" y="218"/>
                  </a:cubicBezTo>
                  <a:cubicBezTo>
                    <a:pt x="203" y="230"/>
                    <a:pt x="209" y="238"/>
                    <a:pt x="218" y="238"/>
                  </a:cubicBezTo>
                  <a:cubicBezTo>
                    <a:pt x="221" y="238"/>
                    <a:pt x="223" y="238"/>
                    <a:pt x="225" y="237"/>
                  </a:cubicBezTo>
                  <a:cubicBezTo>
                    <a:pt x="263" y="224"/>
                    <a:pt x="302" y="222"/>
                    <a:pt x="340" y="219"/>
                  </a:cubicBezTo>
                  <a:cubicBezTo>
                    <a:pt x="341" y="219"/>
                    <a:pt x="342" y="219"/>
                    <a:pt x="343" y="219"/>
                  </a:cubicBezTo>
                  <a:cubicBezTo>
                    <a:pt x="348" y="219"/>
                    <a:pt x="354" y="220"/>
                    <a:pt x="361" y="221"/>
                  </a:cubicBezTo>
                  <a:cubicBezTo>
                    <a:pt x="360" y="226"/>
                    <a:pt x="360" y="231"/>
                    <a:pt x="358" y="234"/>
                  </a:cubicBezTo>
                  <a:cubicBezTo>
                    <a:pt x="349" y="248"/>
                    <a:pt x="344" y="263"/>
                    <a:pt x="338" y="278"/>
                  </a:cubicBezTo>
                  <a:cubicBezTo>
                    <a:pt x="335" y="287"/>
                    <a:pt x="329" y="295"/>
                    <a:pt x="324" y="304"/>
                  </a:cubicBezTo>
                  <a:cubicBezTo>
                    <a:pt x="302" y="346"/>
                    <a:pt x="278" y="388"/>
                    <a:pt x="257" y="430"/>
                  </a:cubicBezTo>
                  <a:cubicBezTo>
                    <a:pt x="237" y="469"/>
                    <a:pt x="220" y="509"/>
                    <a:pt x="202" y="549"/>
                  </a:cubicBezTo>
                  <a:cubicBezTo>
                    <a:pt x="192" y="569"/>
                    <a:pt x="183" y="589"/>
                    <a:pt x="166" y="607"/>
                  </a:cubicBezTo>
                  <a:cubicBezTo>
                    <a:pt x="166" y="604"/>
                    <a:pt x="166" y="600"/>
                    <a:pt x="167" y="597"/>
                  </a:cubicBezTo>
                  <a:cubicBezTo>
                    <a:pt x="176" y="559"/>
                    <a:pt x="185" y="521"/>
                    <a:pt x="194" y="483"/>
                  </a:cubicBezTo>
                  <a:cubicBezTo>
                    <a:pt x="203" y="445"/>
                    <a:pt x="213" y="408"/>
                    <a:pt x="218" y="369"/>
                  </a:cubicBezTo>
                  <a:cubicBezTo>
                    <a:pt x="220" y="356"/>
                    <a:pt x="213" y="347"/>
                    <a:pt x="201" y="347"/>
                  </a:cubicBezTo>
                  <a:cubicBezTo>
                    <a:pt x="199" y="347"/>
                    <a:pt x="197" y="347"/>
                    <a:pt x="195" y="348"/>
                  </a:cubicBezTo>
                  <a:cubicBezTo>
                    <a:pt x="194" y="348"/>
                    <a:pt x="193" y="348"/>
                    <a:pt x="192" y="349"/>
                  </a:cubicBezTo>
                  <a:cubicBezTo>
                    <a:pt x="155" y="365"/>
                    <a:pt x="114" y="367"/>
                    <a:pt x="75" y="374"/>
                  </a:cubicBezTo>
                  <a:cubicBezTo>
                    <a:pt x="72" y="375"/>
                    <a:pt x="69" y="375"/>
                    <a:pt x="67" y="375"/>
                  </a:cubicBezTo>
                  <a:cubicBezTo>
                    <a:pt x="55" y="375"/>
                    <a:pt x="49" y="369"/>
                    <a:pt x="48" y="355"/>
                  </a:cubicBezTo>
                  <a:cubicBezTo>
                    <a:pt x="39" y="296"/>
                    <a:pt x="26" y="238"/>
                    <a:pt x="27" y="177"/>
                  </a:cubicBezTo>
                  <a:cubicBezTo>
                    <a:pt x="28" y="174"/>
                    <a:pt x="25" y="168"/>
                    <a:pt x="22" y="167"/>
                  </a:cubicBezTo>
                  <a:cubicBezTo>
                    <a:pt x="20" y="166"/>
                    <a:pt x="17" y="166"/>
                    <a:pt x="15" y="166"/>
                  </a:cubicBezTo>
                  <a:cubicBezTo>
                    <a:pt x="12" y="166"/>
                    <a:pt x="9" y="166"/>
                    <a:pt x="7" y="167"/>
                  </a:cubicBezTo>
                  <a:cubicBezTo>
                    <a:pt x="4" y="168"/>
                    <a:pt x="1" y="175"/>
                    <a:pt x="2" y="178"/>
                  </a:cubicBezTo>
                  <a:cubicBezTo>
                    <a:pt x="5" y="200"/>
                    <a:pt x="10" y="223"/>
                    <a:pt x="14" y="245"/>
                  </a:cubicBezTo>
                  <a:cubicBezTo>
                    <a:pt x="19" y="278"/>
                    <a:pt x="22" y="312"/>
                    <a:pt x="27" y="345"/>
                  </a:cubicBezTo>
                  <a:cubicBezTo>
                    <a:pt x="29" y="362"/>
                    <a:pt x="33" y="379"/>
                    <a:pt x="27" y="397"/>
                  </a:cubicBezTo>
                  <a:cubicBezTo>
                    <a:pt x="24" y="405"/>
                    <a:pt x="30" y="411"/>
                    <a:pt x="38" y="411"/>
                  </a:cubicBezTo>
                  <a:cubicBezTo>
                    <a:pt x="39" y="411"/>
                    <a:pt x="41" y="411"/>
                    <a:pt x="43" y="411"/>
                  </a:cubicBezTo>
                  <a:cubicBezTo>
                    <a:pt x="52" y="409"/>
                    <a:pt x="60" y="403"/>
                    <a:pt x="70" y="401"/>
                  </a:cubicBezTo>
                  <a:cubicBezTo>
                    <a:pt x="107" y="393"/>
                    <a:pt x="144" y="386"/>
                    <a:pt x="181" y="379"/>
                  </a:cubicBezTo>
                  <a:cubicBezTo>
                    <a:pt x="182" y="379"/>
                    <a:pt x="183" y="379"/>
                    <a:pt x="184" y="379"/>
                  </a:cubicBezTo>
                  <a:cubicBezTo>
                    <a:pt x="188" y="379"/>
                    <a:pt x="192" y="380"/>
                    <a:pt x="196" y="380"/>
                  </a:cubicBezTo>
                  <a:cubicBezTo>
                    <a:pt x="197" y="383"/>
                    <a:pt x="198" y="384"/>
                    <a:pt x="198" y="385"/>
                  </a:cubicBezTo>
                  <a:cubicBezTo>
                    <a:pt x="192" y="413"/>
                    <a:pt x="187" y="440"/>
                    <a:pt x="181" y="468"/>
                  </a:cubicBezTo>
                  <a:cubicBezTo>
                    <a:pt x="169" y="522"/>
                    <a:pt x="155" y="576"/>
                    <a:pt x="142" y="629"/>
                  </a:cubicBezTo>
                  <a:cubicBezTo>
                    <a:pt x="137" y="650"/>
                    <a:pt x="135" y="672"/>
                    <a:pt x="122" y="691"/>
                  </a:cubicBezTo>
                  <a:cubicBezTo>
                    <a:pt x="115" y="702"/>
                    <a:pt x="125" y="716"/>
                    <a:pt x="140" y="717"/>
                  </a:cubicBezTo>
                  <a:cubicBezTo>
                    <a:pt x="141" y="717"/>
                    <a:pt x="141" y="717"/>
                    <a:pt x="142" y="717"/>
                  </a:cubicBezTo>
                  <a:cubicBezTo>
                    <a:pt x="144" y="717"/>
                    <a:pt x="147" y="717"/>
                    <a:pt x="152" y="716"/>
                  </a:cubicBezTo>
                  <a:cubicBezTo>
                    <a:pt x="155" y="709"/>
                    <a:pt x="159" y="701"/>
                    <a:pt x="160" y="693"/>
                  </a:cubicBezTo>
                  <a:cubicBezTo>
                    <a:pt x="164" y="664"/>
                    <a:pt x="179" y="640"/>
                    <a:pt x="190" y="614"/>
                  </a:cubicBezTo>
                  <a:cubicBezTo>
                    <a:pt x="202" y="583"/>
                    <a:pt x="220" y="554"/>
                    <a:pt x="233" y="523"/>
                  </a:cubicBezTo>
                  <a:cubicBezTo>
                    <a:pt x="263" y="453"/>
                    <a:pt x="296" y="381"/>
                    <a:pt x="338" y="317"/>
                  </a:cubicBezTo>
                  <a:cubicBezTo>
                    <a:pt x="354" y="293"/>
                    <a:pt x="377" y="271"/>
                    <a:pt x="389" y="244"/>
                  </a:cubicBezTo>
                  <a:cubicBezTo>
                    <a:pt x="396" y="228"/>
                    <a:pt x="404" y="192"/>
                    <a:pt x="382" y="192"/>
                  </a:cubicBezTo>
                  <a:cubicBezTo>
                    <a:pt x="379" y="192"/>
                    <a:pt x="375" y="192"/>
                    <a:pt x="371" y="194"/>
                  </a:cubicBezTo>
                  <a:cubicBezTo>
                    <a:pt x="351" y="201"/>
                    <a:pt x="327" y="203"/>
                    <a:pt x="305" y="203"/>
                  </a:cubicBezTo>
                  <a:cubicBezTo>
                    <a:pt x="303" y="203"/>
                    <a:pt x="300" y="203"/>
                    <a:pt x="297" y="203"/>
                  </a:cubicBezTo>
                  <a:cubicBezTo>
                    <a:pt x="285" y="203"/>
                    <a:pt x="274" y="201"/>
                    <a:pt x="262" y="200"/>
                  </a:cubicBezTo>
                  <a:cubicBezTo>
                    <a:pt x="262" y="200"/>
                    <a:pt x="262" y="200"/>
                    <a:pt x="262" y="200"/>
                  </a:cubicBezTo>
                  <a:cubicBezTo>
                    <a:pt x="260" y="200"/>
                    <a:pt x="255" y="200"/>
                    <a:pt x="251" y="201"/>
                  </a:cubicBezTo>
                  <a:cubicBezTo>
                    <a:pt x="246" y="201"/>
                    <a:pt x="241" y="202"/>
                    <a:pt x="238" y="202"/>
                  </a:cubicBezTo>
                  <a:cubicBezTo>
                    <a:pt x="236" y="202"/>
                    <a:pt x="234" y="201"/>
                    <a:pt x="234" y="201"/>
                  </a:cubicBezTo>
                  <a:cubicBezTo>
                    <a:pt x="225" y="187"/>
                    <a:pt x="223" y="173"/>
                    <a:pt x="223" y="159"/>
                  </a:cubicBezTo>
                  <a:cubicBezTo>
                    <a:pt x="224" y="138"/>
                    <a:pt x="223" y="116"/>
                    <a:pt x="224" y="95"/>
                  </a:cubicBezTo>
                  <a:cubicBezTo>
                    <a:pt x="224" y="73"/>
                    <a:pt x="231" y="50"/>
                    <a:pt x="235" y="29"/>
                  </a:cubicBezTo>
                  <a:cubicBezTo>
                    <a:pt x="237" y="22"/>
                    <a:pt x="238" y="15"/>
                    <a:pt x="235" y="9"/>
                  </a:cubicBezTo>
                  <a:cubicBezTo>
                    <a:pt x="232" y="3"/>
                    <a:pt x="224" y="0"/>
                    <a:pt x="2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8974138" y="5291138"/>
              <a:ext cx="361950" cy="642938"/>
            </a:xfrm>
            <a:custGeom>
              <a:avLst/>
              <a:gdLst>
                <a:gd name="T0" fmla="*/ 263 w 508"/>
                <a:gd name="T1" fmla="*/ 1 h 904"/>
                <a:gd name="T2" fmla="*/ 23 w 508"/>
                <a:gd name="T3" fmla="*/ 157 h 904"/>
                <a:gd name="T4" fmla="*/ 21 w 508"/>
                <a:gd name="T5" fmla="*/ 195 h 904"/>
                <a:gd name="T6" fmla="*/ 49 w 508"/>
                <a:gd name="T7" fmla="*/ 184 h 904"/>
                <a:gd name="T8" fmla="*/ 200 w 508"/>
                <a:gd name="T9" fmla="*/ 87 h 904"/>
                <a:gd name="T10" fmla="*/ 247 w 508"/>
                <a:gd name="T11" fmla="*/ 59 h 904"/>
                <a:gd name="T12" fmla="*/ 256 w 508"/>
                <a:gd name="T13" fmla="*/ 275 h 904"/>
                <a:gd name="T14" fmla="*/ 284 w 508"/>
                <a:gd name="T15" fmla="*/ 298 h 904"/>
                <a:gd name="T16" fmla="*/ 432 w 508"/>
                <a:gd name="T17" fmla="*/ 276 h 904"/>
                <a:gd name="T18" fmla="*/ 451 w 508"/>
                <a:gd name="T19" fmla="*/ 295 h 904"/>
                <a:gd name="T20" fmla="*/ 408 w 508"/>
                <a:gd name="T21" fmla="*/ 383 h 904"/>
                <a:gd name="T22" fmla="*/ 254 w 508"/>
                <a:gd name="T23" fmla="*/ 691 h 904"/>
                <a:gd name="T24" fmla="*/ 210 w 508"/>
                <a:gd name="T25" fmla="*/ 752 h 904"/>
                <a:gd name="T26" fmla="*/ 275 w 508"/>
                <a:gd name="T27" fmla="*/ 465 h 904"/>
                <a:gd name="T28" fmla="*/ 245 w 508"/>
                <a:gd name="T29" fmla="*/ 438 h 904"/>
                <a:gd name="T30" fmla="*/ 94 w 508"/>
                <a:gd name="T31" fmla="*/ 471 h 904"/>
                <a:gd name="T32" fmla="*/ 60 w 508"/>
                <a:gd name="T33" fmla="*/ 447 h 904"/>
                <a:gd name="T34" fmla="*/ 27 w 508"/>
                <a:gd name="T35" fmla="*/ 210 h 904"/>
                <a:gd name="T36" fmla="*/ 8 w 508"/>
                <a:gd name="T37" fmla="*/ 210 h 904"/>
                <a:gd name="T38" fmla="*/ 17 w 508"/>
                <a:gd name="T39" fmla="*/ 309 h 904"/>
                <a:gd name="T40" fmla="*/ 34 w 508"/>
                <a:gd name="T41" fmla="*/ 500 h 904"/>
                <a:gd name="T42" fmla="*/ 53 w 508"/>
                <a:gd name="T43" fmla="*/ 517 h 904"/>
                <a:gd name="T44" fmla="*/ 228 w 508"/>
                <a:gd name="T45" fmla="*/ 477 h 904"/>
                <a:gd name="T46" fmla="*/ 246 w 508"/>
                <a:gd name="T47" fmla="*/ 479 h 904"/>
                <a:gd name="T48" fmla="*/ 228 w 508"/>
                <a:gd name="T49" fmla="*/ 589 h 904"/>
                <a:gd name="T50" fmla="*/ 154 w 508"/>
                <a:gd name="T51" fmla="*/ 870 h 904"/>
                <a:gd name="T52" fmla="*/ 178 w 508"/>
                <a:gd name="T53" fmla="*/ 904 h 904"/>
                <a:gd name="T54" fmla="*/ 201 w 508"/>
                <a:gd name="T55" fmla="*/ 873 h 904"/>
                <a:gd name="T56" fmla="*/ 293 w 508"/>
                <a:gd name="T57" fmla="*/ 658 h 904"/>
                <a:gd name="T58" fmla="*/ 490 w 508"/>
                <a:gd name="T59" fmla="*/ 307 h 904"/>
                <a:gd name="T60" fmla="*/ 467 w 508"/>
                <a:gd name="T61" fmla="*/ 244 h 904"/>
                <a:gd name="T62" fmla="*/ 374 w 508"/>
                <a:gd name="T63" fmla="*/ 256 h 904"/>
                <a:gd name="T64" fmla="*/ 329 w 508"/>
                <a:gd name="T65" fmla="*/ 252 h 904"/>
                <a:gd name="T66" fmla="*/ 299 w 508"/>
                <a:gd name="T67" fmla="*/ 254 h 904"/>
                <a:gd name="T68" fmla="*/ 281 w 508"/>
                <a:gd name="T69" fmla="*/ 200 h 904"/>
                <a:gd name="T70" fmla="*/ 296 w 508"/>
                <a:gd name="T71" fmla="*/ 36 h 904"/>
                <a:gd name="T72" fmla="*/ 273 w 508"/>
                <a:gd name="T7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8" h="904">
                  <a:moveTo>
                    <a:pt x="273" y="0"/>
                  </a:moveTo>
                  <a:cubicBezTo>
                    <a:pt x="270" y="0"/>
                    <a:pt x="266" y="0"/>
                    <a:pt x="263" y="1"/>
                  </a:cubicBezTo>
                  <a:cubicBezTo>
                    <a:pt x="251" y="5"/>
                    <a:pt x="242" y="14"/>
                    <a:pt x="233" y="23"/>
                  </a:cubicBezTo>
                  <a:cubicBezTo>
                    <a:pt x="172" y="81"/>
                    <a:pt x="101" y="126"/>
                    <a:pt x="23" y="157"/>
                  </a:cubicBezTo>
                  <a:cubicBezTo>
                    <a:pt x="13" y="161"/>
                    <a:pt x="1" y="167"/>
                    <a:pt x="0" y="177"/>
                  </a:cubicBezTo>
                  <a:cubicBezTo>
                    <a:pt x="0" y="188"/>
                    <a:pt x="1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31" y="195"/>
                    <a:pt x="41" y="189"/>
                    <a:pt x="49" y="184"/>
                  </a:cubicBezTo>
                  <a:cubicBezTo>
                    <a:pt x="83" y="162"/>
                    <a:pt x="116" y="141"/>
                    <a:pt x="149" y="120"/>
                  </a:cubicBezTo>
                  <a:cubicBezTo>
                    <a:pt x="166" y="109"/>
                    <a:pt x="183" y="98"/>
                    <a:pt x="200" y="87"/>
                  </a:cubicBezTo>
                  <a:cubicBezTo>
                    <a:pt x="211" y="80"/>
                    <a:pt x="233" y="59"/>
                    <a:pt x="246" y="59"/>
                  </a:cubicBezTo>
                  <a:cubicBezTo>
                    <a:pt x="246" y="59"/>
                    <a:pt x="246" y="59"/>
                    <a:pt x="247" y="59"/>
                  </a:cubicBezTo>
                  <a:cubicBezTo>
                    <a:pt x="269" y="59"/>
                    <a:pt x="258" y="140"/>
                    <a:pt x="258" y="157"/>
                  </a:cubicBezTo>
                  <a:cubicBezTo>
                    <a:pt x="257" y="196"/>
                    <a:pt x="256" y="235"/>
                    <a:pt x="256" y="275"/>
                  </a:cubicBezTo>
                  <a:cubicBezTo>
                    <a:pt x="255" y="290"/>
                    <a:pt x="263" y="300"/>
                    <a:pt x="275" y="300"/>
                  </a:cubicBezTo>
                  <a:cubicBezTo>
                    <a:pt x="278" y="300"/>
                    <a:pt x="281" y="300"/>
                    <a:pt x="284" y="298"/>
                  </a:cubicBezTo>
                  <a:cubicBezTo>
                    <a:pt x="331" y="282"/>
                    <a:pt x="380" y="279"/>
                    <a:pt x="429" y="276"/>
                  </a:cubicBezTo>
                  <a:cubicBezTo>
                    <a:pt x="430" y="276"/>
                    <a:pt x="431" y="276"/>
                    <a:pt x="432" y="276"/>
                  </a:cubicBezTo>
                  <a:cubicBezTo>
                    <a:pt x="439" y="276"/>
                    <a:pt x="446" y="277"/>
                    <a:pt x="454" y="278"/>
                  </a:cubicBezTo>
                  <a:cubicBezTo>
                    <a:pt x="453" y="285"/>
                    <a:pt x="453" y="291"/>
                    <a:pt x="451" y="295"/>
                  </a:cubicBezTo>
                  <a:cubicBezTo>
                    <a:pt x="439" y="312"/>
                    <a:pt x="433" y="331"/>
                    <a:pt x="426" y="350"/>
                  </a:cubicBezTo>
                  <a:cubicBezTo>
                    <a:pt x="421" y="362"/>
                    <a:pt x="414" y="372"/>
                    <a:pt x="408" y="383"/>
                  </a:cubicBezTo>
                  <a:cubicBezTo>
                    <a:pt x="380" y="436"/>
                    <a:pt x="350" y="488"/>
                    <a:pt x="323" y="542"/>
                  </a:cubicBezTo>
                  <a:cubicBezTo>
                    <a:pt x="299" y="591"/>
                    <a:pt x="277" y="641"/>
                    <a:pt x="254" y="691"/>
                  </a:cubicBezTo>
                  <a:cubicBezTo>
                    <a:pt x="242" y="717"/>
                    <a:pt x="230" y="742"/>
                    <a:pt x="209" y="764"/>
                  </a:cubicBezTo>
                  <a:cubicBezTo>
                    <a:pt x="209" y="760"/>
                    <a:pt x="209" y="756"/>
                    <a:pt x="210" y="752"/>
                  </a:cubicBezTo>
                  <a:cubicBezTo>
                    <a:pt x="221" y="704"/>
                    <a:pt x="233" y="657"/>
                    <a:pt x="244" y="609"/>
                  </a:cubicBezTo>
                  <a:cubicBezTo>
                    <a:pt x="255" y="561"/>
                    <a:pt x="268" y="513"/>
                    <a:pt x="275" y="465"/>
                  </a:cubicBezTo>
                  <a:cubicBezTo>
                    <a:pt x="277" y="448"/>
                    <a:pt x="268" y="437"/>
                    <a:pt x="254" y="437"/>
                  </a:cubicBezTo>
                  <a:cubicBezTo>
                    <a:pt x="251" y="437"/>
                    <a:pt x="248" y="437"/>
                    <a:pt x="245" y="438"/>
                  </a:cubicBezTo>
                  <a:cubicBezTo>
                    <a:pt x="244" y="438"/>
                    <a:pt x="243" y="438"/>
                    <a:pt x="242" y="439"/>
                  </a:cubicBezTo>
                  <a:cubicBezTo>
                    <a:pt x="194" y="459"/>
                    <a:pt x="144" y="463"/>
                    <a:pt x="94" y="471"/>
                  </a:cubicBezTo>
                  <a:cubicBezTo>
                    <a:pt x="90" y="472"/>
                    <a:pt x="87" y="472"/>
                    <a:pt x="84" y="472"/>
                  </a:cubicBezTo>
                  <a:cubicBezTo>
                    <a:pt x="69" y="472"/>
                    <a:pt x="62" y="464"/>
                    <a:pt x="60" y="447"/>
                  </a:cubicBezTo>
                  <a:cubicBezTo>
                    <a:pt x="49" y="373"/>
                    <a:pt x="33" y="299"/>
                    <a:pt x="34" y="223"/>
                  </a:cubicBezTo>
                  <a:cubicBezTo>
                    <a:pt x="34" y="219"/>
                    <a:pt x="31" y="212"/>
                    <a:pt x="27" y="210"/>
                  </a:cubicBezTo>
                  <a:cubicBezTo>
                    <a:pt x="24" y="209"/>
                    <a:pt x="21" y="209"/>
                    <a:pt x="18" y="209"/>
                  </a:cubicBezTo>
                  <a:cubicBezTo>
                    <a:pt x="15" y="209"/>
                    <a:pt x="11" y="209"/>
                    <a:pt x="8" y="210"/>
                  </a:cubicBezTo>
                  <a:cubicBezTo>
                    <a:pt x="5" y="212"/>
                    <a:pt x="1" y="220"/>
                    <a:pt x="2" y="224"/>
                  </a:cubicBezTo>
                  <a:cubicBezTo>
                    <a:pt x="6" y="252"/>
                    <a:pt x="13" y="280"/>
                    <a:pt x="17" y="309"/>
                  </a:cubicBezTo>
                  <a:cubicBezTo>
                    <a:pt x="23" y="351"/>
                    <a:pt x="28" y="393"/>
                    <a:pt x="34" y="435"/>
                  </a:cubicBezTo>
                  <a:cubicBezTo>
                    <a:pt x="37" y="456"/>
                    <a:pt x="41" y="478"/>
                    <a:pt x="34" y="500"/>
                  </a:cubicBezTo>
                  <a:cubicBezTo>
                    <a:pt x="31" y="510"/>
                    <a:pt x="37" y="518"/>
                    <a:pt x="48" y="518"/>
                  </a:cubicBezTo>
                  <a:cubicBezTo>
                    <a:pt x="49" y="518"/>
                    <a:pt x="51" y="518"/>
                    <a:pt x="53" y="517"/>
                  </a:cubicBezTo>
                  <a:cubicBezTo>
                    <a:pt x="65" y="515"/>
                    <a:pt x="76" y="508"/>
                    <a:pt x="88" y="505"/>
                  </a:cubicBezTo>
                  <a:cubicBezTo>
                    <a:pt x="134" y="495"/>
                    <a:pt x="181" y="486"/>
                    <a:pt x="228" y="477"/>
                  </a:cubicBezTo>
                  <a:cubicBezTo>
                    <a:pt x="229" y="477"/>
                    <a:pt x="231" y="477"/>
                    <a:pt x="232" y="477"/>
                  </a:cubicBezTo>
                  <a:cubicBezTo>
                    <a:pt x="237" y="477"/>
                    <a:pt x="242" y="478"/>
                    <a:pt x="246" y="479"/>
                  </a:cubicBezTo>
                  <a:cubicBezTo>
                    <a:pt x="248" y="482"/>
                    <a:pt x="249" y="484"/>
                    <a:pt x="249" y="485"/>
                  </a:cubicBezTo>
                  <a:cubicBezTo>
                    <a:pt x="242" y="520"/>
                    <a:pt x="236" y="555"/>
                    <a:pt x="228" y="589"/>
                  </a:cubicBezTo>
                  <a:cubicBezTo>
                    <a:pt x="212" y="657"/>
                    <a:pt x="195" y="725"/>
                    <a:pt x="179" y="793"/>
                  </a:cubicBezTo>
                  <a:cubicBezTo>
                    <a:pt x="172" y="819"/>
                    <a:pt x="170" y="846"/>
                    <a:pt x="154" y="870"/>
                  </a:cubicBezTo>
                  <a:cubicBezTo>
                    <a:pt x="144" y="884"/>
                    <a:pt x="157" y="902"/>
                    <a:pt x="176" y="904"/>
                  </a:cubicBezTo>
                  <a:cubicBezTo>
                    <a:pt x="177" y="904"/>
                    <a:pt x="178" y="904"/>
                    <a:pt x="178" y="904"/>
                  </a:cubicBezTo>
                  <a:cubicBezTo>
                    <a:pt x="182" y="904"/>
                    <a:pt x="185" y="903"/>
                    <a:pt x="191" y="902"/>
                  </a:cubicBezTo>
                  <a:cubicBezTo>
                    <a:pt x="194" y="893"/>
                    <a:pt x="200" y="883"/>
                    <a:pt x="201" y="873"/>
                  </a:cubicBezTo>
                  <a:cubicBezTo>
                    <a:pt x="207" y="837"/>
                    <a:pt x="225" y="806"/>
                    <a:pt x="239" y="773"/>
                  </a:cubicBezTo>
                  <a:cubicBezTo>
                    <a:pt x="254" y="734"/>
                    <a:pt x="277" y="697"/>
                    <a:pt x="293" y="658"/>
                  </a:cubicBezTo>
                  <a:cubicBezTo>
                    <a:pt x="331" y="570"/>
                    <a:pt x="372" y="480"/>
                    <a:pt x="426" y="400"/>
                  </a:cubicBezTo>
                  <a:cubicBezTo>
                    <a:pt x="446" y="369"/>
                    <a:pt x="474" y="342"/>
                    <a:pt x="490" y="307"/>
                  </a:cubicBezTo>
                  <a:cubicBezTo>
                    <a:pt x="499" y="287"/>
                    <a:pt x="508" y="241"/>
                    <a:pt x="481" y="241"/>
                  </a:cubicBezTo>
                  <a:cubicBezTo>
                    <a:pt x="477" y="241"/>
                    <a:pt x="473" y="242"/>
                    <a:pt x="467" y="244"/>
                  </a:cubicBezTo>
                  <a:cubicBezTo>
                    <a:pt x="442" y="253"/>
                    <a:pt x="412" y="256"/>
                    <a:pt x="385" y="256"/>
                  </a:cubicBezTo>
                  <a:cubicBezTo>
                    <a:pt x="381" y="256"/>
                    <a:pt x="378" y="256"/>
                    <a:pt x="374" y="256"/>
                  </a:cubicBezTo>
                  <a:cubicBezTo>
                    <a:pt x="359" y="255"/>
                    <a:pt x="345" y="253"/>
                    <a:pt x="330" y="252"/>
                  </a:cubicBezTo>
                  <a:cubicBezTo>
                    <a:pt x="330" y="252"/>
                    <a:pt x="330" y="252"/>
                    <a:pt x="329" y="252"/>
                  </a:cubicBezTo>
                  <a:cubicBezTo>
                    <a:pt x="327" y="252"/>
                    <a:pt x="322" y="252"/>
                    <a:pt x="316" y="253"/>
                  </a:cubicBezTo>
                  <a:cubicBezTo>
                    <a:pt x="310" y="253"/>
                    <a:pt x="303" y="254"/>
                    <a:pt x="299" y="254"/>
                  </a:cubicBezTo>
                  <a:cubicBezTo>
                    <a:pt x="297" y="254"/>
                    <a:pt x="295" y="254"/>
                    <a:pt x="295" y="253"/>
                  </a:cubicBezTo>
                  <a:cubicBezTo>
                    <a:pt x="283" y="235"/>
                    <a:pt x="280" y="218"/>
                    <a:pt x="281" y="200"/>
                  </a:cubicBezTo>
                  <a:cubicBezTo>
                    <a:pt x="282" y="173"/>
                    <a:pt x="281" y="146"/>
                    <a:pt x="282" y="119"/>
                  </a:cubicBezTo>
                  <a:cubicBezTo>
                    <a:pt x="282" y="92"/>
                    <a:pt x="291" y="63"/>
                    <a:pt x="296" y="36"/>
                  </a:cubicBezTo>
                  <a:cubicBezTo>
                    <a:pt x="298" y="28"/>
                    <a:pt x="299" y="19"/>
                    <a:pt x="296" y="12"/>
                  </a:cubicBezTo>
                  <a:cubicBezTo>
                    <a:pt x="292" y="4"/>
                    <a:pt x="282" y="0"/>
                    <a:pt x="2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6"/>
            <p:cNvSpPr>
              <a:spLocks noEditPoints="1"/>
            </p:cNvSpPr>
            <p:nvPr/>
          </p:nvSpPr>
          <p:spPr bwMode="auto">
            <a:xfrm>
              <a:off x="10934701" y="2203450"/>
              <a:ext cx="604838" cy="571500"/>
            </a:xfrm>
            <a:custGeom>
              <a:avLst/>
              <a:gdLst>
                <a:gd name="T0" fmla="*/ 404 w 850"/>
                <a:gd name="T1" fmla="*/ 769 h 803"/>
                <a:gd name="T2" fmla="*/ 329 w 850"/>
                <a:gd name="T3" fmla="*/ 756 h 803"/>
                <a:gd name="T4" fmla="*/ 138 w 850"/>
                <a:gd name="T5" fmla="*/ 623 h 803"/>
                <a:gd name="T6" fmla="*/ 49 w 850"/>
                <a:gd name="T7" fmla="*/ 468 h 803"/>
                <a:gd name="T8" fmla="*/ 53 w 850"/>
                <a:gd name="T9" fmla="*/ 269 h 803"/>
                <a:gd name="T10" fmla="*/ 104 w 850"/>
                <a:gd name="T11" fmla="*/ 174 h 803"/>
                <a:gd name="T12" fmla="*/ 167 w 850"/>
                <a:gd name="T13" fmla="*/ 102 h 803"/>
                <a:gd name="T14" fmla="*/ 221 w 850"/>
                <a:gd name="T15" fmla="*/ 85 h 803"/>
                <a:gd name="T16" fmla="*/ 316 w 850"/>
                <a:gd name="T17" fmla="*/ 54 h 803"/>
                <a:gd name="T18" fmla="*/ 364 w 850"/>
                <a:gd name="T19" fmla="*/ 45 h 803"/>
                <a:gd name="T20" fmla="*/ 455 w 850"/>
                <a:gd name="T21" fmla="*/ 30 h 803"/>
                <a:gd name="T22" fmla="*/ 481 w 850"/>
                <a:gd name="T23" fmla="*/ 30 h 803"/>
                <a:gd name="T24" fmla="*/ 571 w 850"/>
                <a:gd name="T25" fmla="*/ 39 h 803"/>
                <a:gd name="T26" fmla="*/ 603 w 850"/>
                <a:gd name="T27" fmla="*/ 51 h 803"/>
                <a:gd name="T28" fmla="*/ 746 w 850"/>
                <a:gd name="T29" fmla="*/ 172 h 803"/>
                <a:gd name="T30" fmla="*/ 810 w 850"/>
                <a:gd name="T31" fmla="*/ 337 h 803"/>
                <a:gd name="T32" fmla="*/ 777 w 850"/>
                <a:gd name="T33" fmla="*/ 526 h 803"/>
                <a:gd name="T34" fmla="*/ 703 w 850"/>
                <a:gd name="T35" fmla="*/ 650 h 803"/>
                <a:gd name="T36" fmla="*/ 504 w 850"/>
                <a:gd name="T37" fmla="*/ 762 h 803"/>
                <a:gd name="T38" fmla="*/ 435 w 850"/>
                <a:gd name="T39" fmla="*/ 767 h 803"/>
                <a:gd name="T40" fmla="*/ 404 w 850"/>
                <a:gd name="T41" fmla="*/ 769 h 803"/>
                <a:gd name="T42" fmla="*/ 489 w 850"/>
                <a:gd name="T43" fmla="*/ 0 h 803"/>
                <a:gd name="T44" fmla="*/ 470 w 850"/>
                <a:gd name="T45" fmla="*/ 1 h 803"/>
                <a:gd name="T46" fmla="*/ 276 w 850"/>
                <a:gd name="T47" fmla="*/ 33 h 803"/>
                <a:gd name="T48" fmla="*/ 223 w 850"/>
                <a:gd name="T49" fmla="*/ 44 h 803"/>
                <a:gd name="T50" fmla="*/ 125 w 850"/>
                <a:gd name="T51" fmla="*/ 95 h 803"/>
                <a:gd name="T52" fmla="*/ 18 w 850"/>
                <a:gd name="T53" fmla="*/ 268 h 803"/>
                <a:gd name="T54" fmla="*/ 1 w 850"/>
                <a:gd name="T55" fmla="*/ 365 h 803"/>
                <a:gd name="T56" fmla="*/ 22 w 850"/>
                <a:gd name="T57" fmla="*/ 493 h 803"/>
                <a:gd name="T58" fmla="*/ 166 w 850"/>
                <a:gd name="T59" fmla="*/ 704 h 803"/>
                <a:gd name="T60" fmla="*/ 193 w 850"/>
                <a:gd name="T61" fmla="*/ 726 h 803"/>
                <a:gd name="T62" fmla="*/ 212 w 850"/>
                <a:gd name="T63" fmla="*/ 746 h 803"/>
                <a:gd name="T64" fmla="*/ 243 w 850"/>
                <a:gd name="T65" fmla="*/ 762 h 803"/>
                <a:gd name="T66" fmla="*/ 396 w 850"/>
                <a:gd name="T67" fmla="*/ 802 h 803"/>
                <a:gd name="T68" fmla="*/ 398 w 850"/>
                <a:gd name="T69" fmla="*/ 802 h 803"/>
                <a:gd name="T70" fmla="*/ 559 w 850"/>
                <a:gd name="T71" fmla="*/ 788 h 803"/>
                <a:gd name="T72" fmla="*/ 748 w 850"/>
                <a:gd name="T73" fmla="*/ 650 h 803"/>
                <a:gd name="T74" fmla="*/ 788 w 850"/>
                <a:gd name="T75" fmla="*/ 580 h 803"/>
                <a:gd name="T76" fmla="*/ 849 w 850"/>
                <a:gd name="T77" fmla="*/ 386 h 803"/>
                <a:gd name="T78" fmla="*/ 848 w 850"/>
                <a:gd name="T79" fmla="*/ 351 h 803"/>
                <a:gd name="T80" fmla="*/ 810 w 850"/>
                <a:gd name="T81" fmla="*/ 212 h 803"/>
                <a:gd name="T82" fmla="*/ 753 w 850"/>
                <a:gd name="T83" fmla="*/ 119 h 803"/>
                <a:gd name="T84" fmla="*/ 619 w 850"/>
                <a:gd name="T85" fmla="*/ 18 h 803"/>
                <a:gd name="T86" fmla="*/ 592 w 850"/>
                <a:gd name="T87" fmla="*/ 7 h 803"/>
                <a:gd name="T88" fmla="*/ 489 w 850"/>
                <a:gd name="T8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0" h="803">
                  <a:moveTo>
                    <a:pt x="404" y="769"/>
                  </a:moveTo>
                  <a:cubicBezTo>
                    <a:pt x="378" y="769"/>
                    <a:pt x="353" y="765"/>
                    <a:pt x="329" y="756"/>
                  </a:cubicBezTo>
                  <a:cubicBezTo>
                    <a:pt x="255" y="727"/>
                    <a:pt x="186" y="691"/>
                    <a:pt x="138" y="623"/>
                  </a:cubicBezTo>
                  <a:cubicBezTo>
                    <a:pt x="103" y="575"/>
                    <a:pt x="66" y="528"/>
                    <a:pt x="49" y="468"/>
                  </a:cubicBezTo>
                  <a:cubicBezTo>
                    <a:pt x="31" y="403"/>
                    <a:pt x="32" y="334"/>
                    <a:pt x="53" y="269"/>
                  </a:cubicBezTo>
                  <a:cubicBezTo>
                    <a:pt x="64" y="235"/>
                    <a:pt x="83" y="203"/>
                    <a:pt x="104" y="174"/>
                  </a:cubicBezTo>
                  <a:cubicBezTo>
                    <a:pt x="123" y="149"/>
                    <a:pt x="139" y="117"/>
                    <a:pt x="167" y="102"/>
                  </a:cubicBezTo>
                  <a:cubicBezTo>
                    <a:pt x="183" y="93"/>
                    <a:pt x="202" y="89"/>
                    <a:pt x="221" y="85"/>
                  </a:cubicBezTo>
                  <a:cubicBezTo>
                    <a:pt x="254" y="78"/>
                    <a:pt x="283" y="62"/>
                    <a:pt x="316" y="54"/>
                  </a:cubicBezTo>
                  <a:cubicBezTo>
                    <a:pt x="332" y="51"/>
                    <a:pt x="348" y="48"/>
                    <a:pt x="364" y="45"/>
                  </a:cubicBezTo>
                  <a:cubicBezTo>
                    <a:pt x="395" y="40"/>
                    <a:pt x="425" y="31"/>
                    <a:pt x="455" y="30"/>
                  </a:cubicBezTo>
                  <a:cubicBezTo>
                    <a:pt x="464" y="30"/>
                    <a:pt x="472" y="30"/>
                    <a:pt x="481" y="30"/>
                  </a:cubicBezTo>
                  <a:cubicBezTo>
                    <a:pt x="511" y="30"/>
                    <a:pt x="542" y="32"/>
                    <a:pt x="571" y="39"/>
                  </a:cubicBezTo>
                  <a:cubicBezTo>
                    <a:pt x="582" y="41"/>
                    <a:pt x="593" y="45"/>
                    <a:pt x="603" y="51"/>
                  </a:cubicBezTo>
                  <a:cubicBezTo>
                    <a:pt x="658" y="82"/>
                    <a:pt x="707" y="121"/>
                    <a:pt x="746" y="172"/>
                  </a:cubicBezTo>
                  <a:cubicBezTo>
                    <a:pt x="782" y="220"/>
                    <a:pt x="802" y="276"/>
                    <a:pt x="810" y="337"/>
                  </a:cubicBezTo>
                  <a:cubicBezTo>
                    <a:pt x="820" y="404"/>
                    <a:pt x="804" y="467"/>
                    <a:pt x="777" y="526"/>
                  </a:cubicBezTo>
                  <a:cubicBezTo>
                    <a:pt x="757" y="570"/>
                    <a:pt x="730" y="610"/>
                    <a:pt x="703" y="650"/>
                  </a:cubicBezTo>
                  <a:cubicBezTo>
                    <a:pt x="656" y="720"/>
                    <a:pt x="587" y="755"/>
                    <a:pt x="504" y="762"/>
                  </a:cubicBezTo>
                  <a:cubicBezTo>
                    <a:pt x="481" y="764"/>
                    <a:pt x="458" y="764"/>
                    <a:pt x="435" y="767"/>
                  </a:cubicBezTo>
                  <a:cubicBezTo>
                    <a:pt x="425" y="769"/>
                    <a:pt x="414" y="769"/>
                    <a:pt x="404" y="769"/>
                  </a:cubicBezTo>
                  <a:moveTo>
                    <a:pt x="489" y="0"/>
                  </a:moveTo>
                  <a:cubicBezTo>
                    <a:pt x="482" y="0"/>
                    <a:pt x="476" y="0"/>
                    <a:pt x="470" y="1"/>
                  </a:cubicBezTo>
                  <a:cubicBezTo>
                    <a:pt x="404" y="4"/>
                    <a:pt x="339" y="15"/>
                    <a:pt x="276" y="33"/>
                  </a:cubicBezTo>
                  <a:cubicBezTo>
                    <a:pt x="259" y="38"/>
                    <a:pt x="241" y="44"/>
                    <a:pt x="223" y="44"/>
                  </a:cubicBezTo>
                  <a:cubicBezTo>
                    <a:pt x="182" y="46"/>
                    <a:pt x="152" y="66"/>
                    <a:pt x="125" y="95"/>
                  </a:cubicBezTo>
                  <a:cubicBezTo>
                    <a:pt x="76" y="144"/>
                    <a:pt x="44" y="205"/>
                    <a:pt x="18" y="268"/>
                  </a:cubicBezTo>
                  <a:cubicBezTo>
                    <a:pt x="5" y="297"/>
                    <a:pt x="1" y="333"/>
                    <a:pt x="1" y="365"/>
                  </a:cubicBezTo>
                  <a:cubicBezTo>
                    <a:pt x="0" y="409"/>
                    <a:pt x="8" y="452"/>
                    <a:pt x="22" y="493"/>
                  </a:cubicBezTo>
                  <a:cubicBezTo>
                    <a:pt x="49" y="579"/>
                    <a:pt x="104" y="644"/>
                    <a:pt x="166" y="704"/>
                  </a:cubicBezTo>
                  <a:cubicBezTo>
                    <a:pt x="174" y="712"/>
                    <a:pt x="184" y="718"/>
                    <a:pt x="193" y="726"/>
                  </a:cubicBezTo>
                  <a:cubicBezTo>
                    <a:pt x="200" y="732"/>
                    <a:pt x="206" y="739"/>
                    <a:pt x="212" y="746"/>
                  </a:cubicBezTo>
                  <a:cubicBezTo>
                    <a:pt x="243" y="762"/>
                    <a:pt x="243" y="762"/>
                    <a:pt x="243" y="762"/>
                  </a:cubicBezTo>
                  <a:cubicBezTo>
                    <a:pt x="294" y="784"/>
                    <a:pt x="343" y="802"/>
                    <a:pt x="396" y="802"/>
                  </a:cubicBezTo>
                  <a:cubicBezTo>
                    <a:pt x="397" y="802"/>
                    <a:pt x="397" y="802"/>
                    <a:pt x="398" y="802"/>
                  </a:cubicBezTo>
                  <a:cubicBezTo>
                    <a:pt x="452" y="802"/>
                    <a:pt x="506" y="803"/>
                    <a:pt x="559" y="788"/>
                  </a:cubicBezTo>
                  <a:cubicBezTo>
                    <a:pt x="639" y="766"/>
                    <a:pt x="709" y="730"/>
                    <a:pt x="748" y="650"/>
                  </a:cubicBezTo>
                  <a:cubicBezTo>
                    <a:pt x="760" y="626"/>
                    <a:pt x="773" y="603"/>
                    <a:pt x="788" y="580"/>
                  </a:cubicBezTo>
                  <a:cubicBezTo>
                    <a:pt x="825" y="521"/>
                    <a:pt x="840" y="455"/>
                    <a:pt x="849" y="386"/>
                  </a:cubicBezTo>
                  <a:cubicBezTo>
                    <a:pt x="850" y="375"/>
                    <a:pt x="850" y="363"/>
                    <a:pt x="848" y="351"/>
                  </a:cubicBezTo>
                  <a:cubicBezTo>
                    <a:pt x="840" y="304"/>
                    <a:pt x="830" y="256"/>
                    <a:pt x="810" y="212"/>
                  </a:cubicBezTo>
                  <a:cubicBezTo>
                    <a:pt x="796" y="178"/>
                    <a:pt x="779" y="145"/>
                    <a:pt x="753" y="119"/>
                  </a:cubicBezTo>
                  <a:cubicBezTo>
                    <a:pt x="712" y="80"/>
                    <a:pt x="670" y="43"/>
                    <a:pt x="619" y="18"/>
                  </a:cubicBezTo>
                  <a:cubicBezTo>
                    <a:pt x="611" y="13"/>
                    <a:pt x="602" y="8"/>
                    <a:pt x="592" y="7"/>
                  </a:cubicBezTo>
                  <a:cubicBezTo>
                    <a:pt x="558" y="4"/>
                    <a:pt x="52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11506201" y="2212975"/>
              <a:ext cx="82550" cy="95250"/>
            </a:xfrm>
            <a:custGeom>
              <a:avLst/>
              <a:gdLst>
                <a:gd name="T0" fmla="*/ 104 w 115"/>
                <a:gd name="T1" fmla="*/ 0 h 134"/>
                <a:gd name="T2" fmla="*/ 101 w 115"/>
                <a:gd name="T3" fmla="*/ 1 h 134"/>
                <a:gd name="T4" fmla="*/ 86 w 115"/>
                <a:gd name="T5" fmla="*/ 13 h 134"/>
                <a:gd name="T6" fmla="*/ 8 w 115"/>
                <a:gd name="T7" fmla="*/ 97 h 134"/>
                <a:gd name="T8" fmla="*/ 2 w 115"/>
                <a:gd name="T9" fmla="*/ 119 h 134"/>
                <a:gd name="T10" fmla="*/ 19 w 115"/>
                <a:gd name="T11" fmla="*/ 134 h 134"/>
                <a:gd name="T12" fmla="*/ 21 w 115"/>
                <a:gd name="T13" fmla="*/ 134 h 134"/>
                <a:gd name="T14" fmla="*/ 35 w 115"/>
                <a:gd name="T15" fmla="*/ 127 h 134"/>
                <a:gd name="T16" fmla="*/ 95 w 115"/>
                <a:gd name="T17" fmla="*/ 49 h 134"/>
                <a:gd name="T18" fmla="*/ 111 w 115"/>
                <a:gd name="T19" fmla="*/ 24 h 134"/>
                <a:gd name="T20" fmla="*/ 115 w 115"/>
                <a:gd name="T21" fmla="*/ 11 h 134"/>
                <a:gd name="T22" fmla="*/ 110 w 115"/>
                <a:gd name="T23" fmla="*/ 2 h 134"/>
                <a:gd name="T24" fmla="*/ 104 w 115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4">
                  <a:moveTo>
                    <a:pt x="104" y="0"/>
                  </a:moveTo>
                  <a:cubicBezTo>
                    <a:pt x="103" y="0"/>
                    <a:pt x="102" y="1"/>
                    <a:pt x="101" y="1"/>
                  </a:cubicBezTo>
                  <a:cubicBezTo>
                    <a:pt x="95" y="5"/>
                    <a:pt x="90" y="9"/>
                    <a:pt x="86" y="13"/>
                  </a:cubicBezTo>
                  <a:cubicBezTo>
                    <a:pt x="60" y="41"/>
                    <a:pt x="34" y="68"/>
                    <a:pt x="8" y="97"/>
                  </a:cubicBezTo>
                  <a:cubicBezTo>
                    <a:pt x="3" y="102"/>
                    <a:pt x="0" y="112"/>
                    <a:pt x="2" y="119"/>
                  </a:cubicBezTo>
                  <a:cubicBezTo>
                    <a:pt x="3" y="125"/>
                    <a:pt x="12" y="131"/>
                    <a:pt x="19" y="134"/>
                  </a:cubicBezTo>
                  <a:cubicBezTo>
                    <a:pt x="19" y="134"/>
                    <a:pt x="20" y="134"/>
                    <a:pt x="21" y="134"/>
                  </a:cubicBezTo>
                  <a:cubicBezTo>
                    <a:pt x="26" y="134"/>
                    <a:pt x="33" y="131"/>
                    <a:pt x="35" y="127"/>
                  </a:cubicBezTo>
                  <a:cubicBezTo>
                    <a:pt x="49" y="97"/>
                    <a:pt x="71" y="72"/>
                    <a:pt x="95" y="49"/>
                  </a:cubicBezTo>
                  <a:cubicBezTo>
                    <a:pt x="102" y="42"/>
                    <a:pt x="106" y="33"/>
                    <a:pt x="111" y="24"/>
                  </a:cubicBezTo>
                  <a:cubicBezTo>
                    <a:pt x="113" y="20"/>
                    <a:pt x="114" y="15"/>
                    <a:pt x="115" y="11"/>
                  </a:cubicBezTo>
                  <a:cubicBezTo>
                    <a:pt x="113" y="7"/>
                    <a:pt x="112" y="4"/>
                    <a:pt x="110" y="2"/>
                  </a:cubicBezTo>
                  <a:cubicBezTo>
                    <a:pt x="108" y="1"/>
                    <a:pt x="106" y="0"/>
                    <a:pt x="1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11564938" y="2397125"/>
              <a:ext cx="114300" cy="30163"/>
            </a:xfrm>
            <a:custGeom>
              <a:avLst/>
              <a:gdLst>
                <a:gd name="T0" fmla="*/ 150 w 160"/>
                <a:gd name="T1" fmla="*/ 0 h 43"/>
                <a:gd name="T2" fmla="*/ 150 w 160"/>
                <a:gd name="T3" fmla="*/ 0 h 43"/>
                <a:gd name="T4" fmla="*/ 25 w 160"/>
                <a:gd name="T5" fmla="*/ 14 h 43"/>
                <a:gd name="T6" fmla="*/ 0 w 160"/>
                <a:gd name="T7" fmla="*/ 40 h 43"/>
                <a:gd name="T8" fmla="*/ 18 w 160"/>
                <a:gd name="T9" fmla="*/ 43 h 43"/>
                <a:gd name="T10" fmla="*/ 20 w 160"/>
                <a:gd name="T11" fmla="*/ 43 h 43"/>
                <a:gd name="T12" fmla="*/ 146 w 160"/>
                <a:gd name="T13" fmla="*/ 29 h 43"/>
                <a:gd name="T14" fmla="*/ 154 w 160"/>
                <a:gd name="T15" fmla="*/ 24 h 43"/>
                <a:gd name="T16" fmla="*/ 160 w 160"/>
                <a:gd name="T17" fmla="*/ 7 h 43"/>
                <a:gd name="T18" fmla="*/ 150 w 160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3"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08" y="4"/>
                    <a:pt x="66" y="8"/>
                    <a:pt x="25" y="14"/>
                  </a:cubicBezTo>
                  <a:cubicBezTo>
                    <a:pt x="15" y="15"/>
                    <a:pt x="2" y="19"/>
                    <a:pt x="0" y="40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62" y="39"/>
                    <a:pt x="104" y="34"/>
                    <a:pt x="146" y="29"/>
                  </a:cubicBezTo>
                  <a:cubicBezTo>
                    <a:pt x="149" y="28"/>
                    <a:pt x="153" y="27"/>
                    <a:pt x="154" y="24"/>
                  </a:cubicBezTo>
                  <a:cubicBezTo>
                    <a:pt x="157" y="19"/>
                    <a:pt x="160" y="13"/>
                    <a:pt x="160" y="7"/>
                  </a:cubicBezTo>
                  <a:cubicBezTo>
                    <a:pt x="160" y="5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11352213" y="2044700"/>
              <a:ext cx="60325" cy="131763"/>
            </a:xfrm>
            <a:custGeom>
              <a:avLst/>
              <a:gdLst>
                <a:gd name="T0" fmla="*/ 85 w 85"/>
                <a:gd name="T1" fmla="*/ 0 h 186"/>
                <a:gd name="T2" fmla="*/ 70 w 85"/>
                <a:gd name="T3" fmla="*/ 6 h 186"/>
                <a:gd name="T4" fmla="*/ 17 w 85"/>
                <a:gd name="T5" fmla="*/ 123 h 186"/>
                <a:gd name="T6" fmla="*/ 0 w 85"/>
                <a:gd name="T7" fmla="*/ 183 h 186"/>
                <a:gd name="T8" fmla="*/ 6 w 85"/>
                <a:gd name="T9" fmla="*/ 186 h 186"/>
                <a:gd name="T10" fmla="*/ 15 w 85"/>
                <a:gd name="T11" fmla="*/ 180 h 186"/>
                <a:gd name="T12" fmla="*/ 49 w 85"/>
                <a:gd name="T13" fmla="*/ 121 h 186"/>
                <a:gd name="T14" fmla="*/ 60 w 85"/>
                <a:gd name="T15" fmla="*/ 93 h 186"/>
                <a:gd name="T16" fmla="*/ 81 w 85"/>
                <a:gd name="T17" fmla="*/ 22 h 186"/>
                <a:gd name="T18" fmla="*/ 85 w 8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86">
                  <a:moveTo>
                    <a:pt x="85" y="0"/>
                  </a:moveTo>
                  <a:cubicBezTo>
                    <a:pt x="77" y="3"/>
                    <a:pt x="71" y="3"/>
                    <a:pt x="70" y="6"/>
                  </a:cubicBezTo>
                  <a:cubicBezTo>
                    <a:pt x="48" y="43"/>
                    <a:pt x="29" y="81"/>
                    <a:pt x="17" y="123"/>
                  </a:cubicBezTo>
                  <a:cubicBezTo>
                    <a:pt x="12" y="143"/>
                    <a:pt x="6" y="162"/>
                    <a:pt x="0" y="183"/>
                  </a:cubicBezTo>
                  <a:cubicBezTo>
                    <a:pt x="2" y="185"/>
                    <a:pt x="4" y="186"/>
                    <a:pt x="6" y="186"/>
                  </a:cubicBezTo>
                  <a:cubicBezTo>
                    <a:pt x="10" y="186"/>
                    <a:pt x="13" y="184"/>
                    <a:pt x="15" y="180"/>
                  </a:cubicBezTo>
                  <a:cubicBezTo>
                    <a:pt x="27" y="161"/>
                    <a:pt x="38" y="141"/>
                    <a:pt x="49" y="121"/>
                  </a:cubicBezTo>
                  <a:cubicBezTo>
                    <a:pt x="53" y="112"/>
                    <a:pt x="57" y="102"/>
                    <a:pt x="60" y="93"/>
                  </a:cubicBezTo>
                  <a:cubicBezTo>
                    <a:pt x="67" y="69"/>
                    <a:pt x="74" y="46"/>
                    <a:pt x="81" y="22"/>
                  </a:cubicBezTo>
                  <a:cubicBezTo>
                    <a:pt x="82" y="16"/>
                    <a:pt x="83" y="1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10821988" y="2247900"/>
              <a:ext cx="88900" cy="65088"/>
            </a:xfrm>
            <a:custGeom>
              <a:avLst/>
              <a:gdLst>
                <a:gd name="T0" fmla="*/ 19 w 124"/>
                <a:gd name="T1" fmla="*/ 0 h 91"/>
                <a:gd name="T2" fmla="*/ 14 w 124"/>
                <a:gd name="T3" fmla="*/ 0 h 91"/>
                <a:gd name="T4" fmla="*/ 1 w 124"/>
                <a:gd name="T5" fmla="*/ 13 h 91"/>
                <a:gd name="T6" fmla="*/ 103 w 124"/>
                <a:gd name="T7" fmla="*/ 91 h 91"/>
                <a:gd name="T8" fmla="*/ 123 w 124"/>
                <a:gd name="T9" fmla="*/ 71 h 91"/>
                <a:gd name="T10" fmla="*/ 113 w 124"/>
                <a:gd name="T11" fmla="*/ 50 h 91"/>
                <a:gd name="T12" fmla="*/ 64 w 124"/>
                <a:gd name="T13" fmla="*/ 16 h 91"/>
                <a:gd name="T14" fmla="*/ 19 w 12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91">
                  <a:moveTo>
                    <a:pt x="19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8" y="0"/>
                    <a:pt x="0" y="0"/>
                    <a:pt x="1" y="13"/>
                  </a:cubicBezTo>
                  <a:cubicBezTo>
                    <a:pt x="40" y="28"/>
                    <a:pt x="71" y="58"/>
                    <a:pt x="103" y="91"/>
                  </a:cubicBezTo>
                  <a:cubicBezTo>
                    <a:pt x="111" y="83"/>
                    <a:pt x="120" y="78"/>
                    <a:pt x="123" y="71"/>
                  </a:cubicBezTo>
                  <a:cubicBezTo>
                    <a:pt x="124" y="65"/>
                    <a:pt x="118" y="55"/>
                    <a:pt x="113" y="50"/>
                  </a:cubicBezTo>
                  <a:cubicBezTo>
                    <a:pt x="97" y="38"/>
                    <a:pt x="81" y="26"/>
                    <a:pt x="64" y="16"/>
                  </a:cubicBezTo>
                  <a:cubicBezTo>
                    <a:pt x="50" y="8"/>
                    <a:pt x="35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10788651" y="2487613"/>
              <a:ext cx="76200" cy="38100"/>
            </a:xfrm>
            <a:custGeom>
              <a:avLst/>
              <a:gdLst>
                <a:gd name="T0" fmla="*/ 79 w 108"/>
                <a:gd name="T1" fmla="*/ 0 h 54"/>
                <a:gd name="T2" fmla="*/ 57 w 108"/>
                <a:gd name="T3" fmla="*/ 3 h 54"/>
                <a:gd name="T4" fmla="*/ 5 w 108"/>
                <a:gd name="T5" fmla="*/ 27 h 54"/>
                <a:gd name="T6" fmla="*/ 2 w 108"/>
                <a:gd name="T7" fmla="*/ 40 h 54"/>
                <a:gd name="T8" fmla="*/ 15 w 108"/>
                <a:gd name="T9" fmla="*/ 53 h 54"/>
                <a:gd name="T10" fmla="*/ 19 w 108"/>
                <a:gd name="T11" fmla="*/ 54 h 54"/>
                <a:gd name="T12" fmla="*/ 25 w 108"/>
                <a:gd name="T13" fmla="*/ 53 h 54"/>
                <a:gd name="T14" fmla="*/ 94 w 108"/>
                <a:gd name="T15" fmla="*/ 32 h 54"/>
                <a:gd name="T16" fmla="*/ 108 w 108"/>
                <a:gd name="T17" fmla="*/ 15 h 54"/>
                <a:gd name="T18" fmla="*/ 103 w 108"/>
                <a:gd name="T19" fmla="*/ 9 h 54"/>
                <a:gd name="T20" fmla="*/ 79 w 108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54">
                  <a:moveTo>
                    <a:pt x="79" y="0"/>
                  </a:moveTo>
                  <a:cubicBezTo>
                    <a:pt x="72" y="0"/>
                    <a:pt x="64" y="1"/>
                    <a:pt x="57" y="3"/>
                  </a:cubicBezTo>
                  <a:cubicBezTo>
                    <a:pt x="38" y="7"/>
                    <a:pt x="19" y="11"/>
                    <a:pt x="5" y="27"/>
                  </a:cubicBezTo>
                  <a:cubicBezTo>
                    <a:pt x="2" y="30"/>
                    <a:pt x="0" y="37"/>
                    <a:pt x="2" y="40"/>
                  </a:cubicBezTo>
                  <a:cubicBezTo>
                    <a:pt x="5" y="45"/>
                    <a:pt x="10" y="49"/>
                    <a:pt x="15" y="53"/>
                  </a:cubicBezTo>
                  <a:cubicBezTo>
                    <a:pt x="16" y="53"/>
                    <a:pt x="17" y="54"/>
                    <a:pt x="19" y="54"/>
                  </a:cubicBezTo>
                  <a:cubicBezTo>
                    <a:pt x="21" y="54"/>
                    <a:pt x="23" y="53"/>
                    <a:pt x="25" y="53"/>
                  </a:cubicBezTo>
                  <a:cubicBezTo>
                    <a:pt x="48" y="46"/>
                    <a:pt x="71" y="40"/>
                    <a:pt x="94" y="32"/>
                  </a:cubicBezTo>
                  <a:cubicBezTo>
                    <a:pt x="100" y="29"/>
                    <a:pt x="104" y="20"/>
                    <a:pt x="108" y="15"/>
                  </a:cubicBezTo>
                  <a:cubicBezTo>
                    <a:pt x="105" y="11"/>
                    <a:pt x="104" y="10"/>
                    <a:pt x="103" y="9"/>
                  </a:cubicBezTo>
                  <a:cubicBezTo>
                    <a:pt x="95" y="2"/>
                    <a:pt x="87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11566526" y="2605088"/>
              <a:ext cx="73025" cy="53975"/>
            </a:xfrm>
            <a:custGeom>
              <a:avLst/>
              <a:gdLst>
                <a:gd name="T0" fmla="*/ 23 w 103"/>
                <a:gd name="T1" fmla="*/ 0 h 75"/>
                <a:gd name="T2" fmla="*/ 0 w 103"/>
                <a:gd name="T3" fmla="*/ 6 h 75"/>
                <a:gd name="T4" fmla="*/ 89 w 103"/>
                <a:gd name="T5" fmla="*/ 75 h 75"/>
                <a:gd name="T6" fmla="*/ 90 w 103"/>
                <a:gd name="T7" fmla="*/ 75 h 75"/>
                <a:gd name="T8" fmla="*/ 101 w 103"/>
                <a:gd name="T9" fmla="*/ 69 h 75"/>
                <a:gd name="T10" fmla="*/ 101 w 103"/>
                <a:gd name="T11" fmla="*/ 55 h 75"/>
                <a:gd name="T12" fmla="*/ 26 w 103"/>
                <a:gd name="T13" fmla="*/ 1 h 75"/>
                <a:gd name="T14" fmla="*/ 23 w 103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5">
                  <a:moveTo>
                    <a:pt x="23" y="0"/>
                  </a:moveTo>
                  <a:cubicBezTo>
                    <a:pt x="17" y="0"/>
                    <a:pt x="9" y="4"/>
                    <a:pt x="0" y="6"/>
                  </a:cubicBezTo>
                  <a:cubicBezTo>
                    <a:pt x="23" y="43"/>
                    <a:pt x="53" y="62"/>
                    <a:pt x="89" y="75"/>
                  </a:cubicBezTo>
                  <a:cubicBezTo>
                    <a:pt x="89" y="75"/>
                    <a:pt x="90" y="75"/>
                    <a:pt x="90" y="75"/>
                  </a:cubicBezTo>
                  <a:cubicBezTo>
                    <a:pt x="94" y="75"/>
                    <a:pt x="99" y="72"/>
                    <a:pt x="101" y="69"/>
                  </a:cubicBezTo>
                  <a:cubicBezTo>
                    <a:pt x="103" y="65"/>
                    <a:pt x="103" y="57"/>
                    <a:pt x="101" y="55"/>
                  </a:cubicBezTo>
                  <a:cubicBezTo>
                    <a:pt x="76" y="36"/>
                    <a:pt x="52" y="18"/>
                    <a:pt x="26" y="1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11160126" y="2006600"/>
              <a:ext cx="38100" cy="103188"/>
            </a:xfrm>
            <a:custGeom>
              <a:avLst/>
              <a:gdLst>
                <a:gd name="T0" fmla="*/ 25 w 53"/>
                <a:gd name="T1" fmla="*/ 0 h 145"/>
                <a:gd name="T2" fmla="*/ 26 w 53"/>
                <a:gd name="T3" fmla="*/ 145 h 145"/>
                <a:gd name="T4" fmla="*/ 48 w 53"/>
                <a:gd name="T5" fmla="*/ 7 h 145"/>
                <a:gd name="T6" fmla="*/ 25 w 53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45">
                  <a:moveTo>
                    <a:pt x="25" y="0"/>
                  </a:moveTo>
                  <a:cubicBezTo>
                    <a:pt x="0" y="48"/>
                    <a:pt x="17" y="93"/>
                    <a:pt x="26" y="145"/>
                  </a:cubicBezTo>
                  <a:cubicBezTo>
                    <a:pt x="37" y="95"/>
                    <a:pt x="53" y="53"/>
                    <a:pt x="48" y="7"/>
                  </a:cubicBezTo>
                  <a:cubicBezTo>
                    <a:pt x="39" y="5"/>
                    <a:pt x="32" y="2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4"/>
            <p:cNvSpPr>
              <a:spLocks/>
            </p:cNvSpPr>
            <p:nvPr/>
          </p:nvSpPr>
          <p:spPr bwMode="auto">
            <a:xfrm>
              <a:off x="11441113" y="2762250"/>
              <a:ext cx="57150" cy="74613"/>
            </a:xfrm>
            <a:custGeom>
              <a:avLst/>
              <a:gdLst>
                <a:gd name="T0" fmla="*/ 19 w 79"/>
                <a:gd name="T1" fmla="*/ 0 h 105"/>
                <a:gd name="T2" fmla="*/ 18 w 79"/>
                <a:gd name="T3" fmla="*/ 0 h 105"/>
                <a:gd name="T4" fmla="*/ 2 w 79"/>
                <a:gd name="T5" fmla="*/ 6 h 105"/>
                <a:gd name="T6" fmla="*/ 3 w 79"/>
                <a:gd name="T7" fmla="*/ 20 h 105"/>
                <a:gd name="T8" fmla="*/ 77 w 79"/>
                <a:gd name="T9" fmla="*/ 105 h 105"/>
                <a:gd name="T10" fmla="*/ 32 w 79"/>
                <a:gd name="T11" fmla="*/ 6 h 105"/>
                <a:gd name="T12" fmla="*/ 19 w 7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3" y="0"/>
                    <a:pt x="6" y="2"/>
                    <a:pt x="2" y="6"/>
                  </a:cubicBezTo>
                  <a:cubicBezTo>
                    <a:pt x="0" y="8"/>
                    <a:pt x="0" y="17"/>
                    <a:pt x="3" y="20"/>
                  </a:cubicBezTo>
                  <a:cubicBezTo>
                    <a:pt x="26" y="47"/>
                    <a:pt x="50" y="74"/>
                    <a:pt x="77" y="105"/>
                  </a:cubicBezTo>
                  <a:cubicBezTo>
                    <a:pt x="79" y="59"/>
                    <a:pt x="58" y="31"/>
                    <a:pt x="32" y="6"/>
                  </a:cubicBezTo>
                  <a:cubicBezTo>
                    <a:pt x="28" y="3"/>
                    <a:pt x="2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5"/>
            <p:cNvSpPr>
              <a:spLocks/>
            </p:cNvSpPr>
            <p:nvPr/>
          </p:nvSpPr>
          <p:spPr bwMode="auto">
            <a:xfrm>
              <a:off x="10868026" y="2684463"/>
              <a:ext cx="80963" cy="47625"/>
            </a:xfrm>
            <a:custGeom>
              <a:avLst/>
              <a:gdLst>
                <a:gd name="T0" fmla="*/ 92 w 113"/>
                <a:gd name="T1" fmla="*/ 0 h 68"/>
                <a:gd name="T2" fmla="*/ 79 w 113"/>
                <a:gd name="T3" fmla="*/ 4 h 68"/>
                <a:gd name="T4" fmla="*/ 51 w 113"/>
                <a:gd name="T5" fmla="*/ 23 h 68"/>
                <a:gd name="T6" fmla="*/ 1 w 113"/>
                <a:gd name="T7" fmla="*/ 59 h 68"/>
                <a:gd name="T8" fmla="*/ 1 w 113"/>
                <a:gd name="T9" fmla="*/ 68 h 68"/>
                <a:gd name="T10" fmla="*/ 113 w 113"/>
                <a:gd name="T11" fmla="*/ 15 h 68"/>
                <a:gd name="T12" fmla="*/ 92 w 11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8">
                  <a:moveTo>
                    <a:pt x="92" y="0"/>
                  </a:moveTo>
                  <a:cubicBezTo>
                    <a:pt x="88" y="0"/>
                    <a:pt x="84" y="1"/>
                    <a:pt x="79" y="4"/>
                  </a:cubicBezTo>
                  <a:cubicBezTo>
                    <a:pt x="70" y="9"/>
                    <a:pt x="59" y="15"/>
                    <a:pt x="51" y="23"/>
                  </a:cubicBezTo>
                  <a:cubicBezTo>
                    <a:pt x="36" y="37"/>
                    <a:pt x="20" y="50"/>
                    <a:pt x="1" y="59"/>
                  </a:cubicBezTo>
                  <a:cubicBezTo>
                    <a:pt x="0" y="59"/>
                    <a:pt x="1" y="64"/>
                    <a:pt x="1" y="68"/>
                  </a:cubicBezTo>
                  <a:cubicBezTo>
                    <a:pt x="43" y="59"/>
                    <a:pt x="82" y="46"/>
                    <a:pt x="113" y="15"/>
                  </a:cubicBezTo>
                  <a:cubicBezTo>
                    <a:pt x="107" y="5"/>
                    <a:pt x="100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6"/>
            <p:cNvSpPr>
              <a:spLocks/>
            </p:cNvSpPr>
            <p:nvPr/>
          </p:nvSpPr>
          <p:spPr bwMode="auto">
            <a:xfrm>
              <a:off x="11199813" y="2847975"/>
              <a:ext cx="34925" cy="68263"/>
            </a:xfrm>
            <a:custGeom>
              <a:avLst/>
              <a:gdLst>
                <a:gd name="T0" fmla="*/ 18 w 48"/>
                <a:gd name="T1" fmla="*/ 0 h 97"/>
                <a:gd name="T2" fmla="*/ 18 w 48"/>
                <a:gd name="T3" fmla="*/ 0 h 97"/>
                <a:gd name="T4" fmla="*/ 6 w 48"/>
                <a:gd name="T5" fmla="*/ 6 h 97"/>
                <a:gd name="T6" fmla="*/ 13 w 48"/>
                <a:gd name="T7" fmla="*/ 87 h 97"/>
                <a:gd name="T8" fmla="*/ 26 w 48"/>
                <a:gd name="T9" fmla="*/ 97 h 97"/>
                <a:gd name="T10" fmla="*/ 41 w 48"/>
                <a:gd name="T11" fmla="*/ 90 h 97"/>
                <a:gd name="T12" fmla="*/ 25 w 48"/>
                <a:gd name="T13" fmla="*/ 6 h 97"/>
                <a:gd name="T14" fmla="*/ 18 w 48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7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7" y="3"/>
                    <a:pt x="6" y="6"/>
                  </a:cubicBezTo>
                  <a:cubicBezTo>
                    <a:pt x="0" y="33"/>
                    <a:pt x="0" y="61"/>
                    <a:pt x="13" y="87"/>
                  </a:cubicBezTo>
                  <a:cubicBezTo>
                    <a:pt x="17" y="94"/>
                    <a:pt x="21" y="97"/>
                    <a:pt x="26" y="97"/>
                  </a:cubicBezTo>
                  <a:cubicBezTo>
                    <a:pt x="31" y="97"/>
                    <a:pt x="36" y="94"/>
                    <a:pt x="41" y="90"/>
                  </a:cubicBezTo>
                  <a:cubicBezTo>
                    <a:pt x="48" y="59"/>
                    <a:pt x="23" y="35"/>
                    <a:pt x="25" y="6"/>
                  </a:cubicBezTo>
                  <a:cubicBezTo>
                    <a:pt x="25" y="4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7"/>
            <p:cNvSpPr>
              <a:spLocks/>
            </p:cNvSpPr>
            <p:nvPr/>
          </p:nvSpPr>
          <p:spPr bwMode="auto">
            <a:xfrm>
              <a:off x="10961688" y="2098675"/>
              <a:ext cx="63500" cy="96838"/>
            </a:xfrm>
            <a:custGeom>
              <a:avLst/>
              <a:gdLst>
                <a:gd name="T0" fmla="*/ 8 w 89"/>
                <a:gd name="T1" fmla="*/ 0 h 135"/>
                <a:gd name="T2" fmla="*/ 10 w 89"/>
                <a:gd name="T3" fmla="*/ 18 h 135"/>
                <a:gd name="T4" fmla="*/ 67 w 89"/>
                <a:gd name="T5" fmla="*/ 124 h 135"/>
                <a:gd name="T6" fmla="*/ 79 w 89"/>
                <a:gd name="T7" fmla="*/ 135 h 135"/>
                <a:gd name="T8" fmla="*/ 89 w 89"/>
                <a:gd name="T9" fmla="*/ 127 h 135"/>
                <a:gd name="T10" fmla="*/ 66 w 89"/>
                <a:gd name="T11" fmla="*/ 96 h 135"/>
                <a:gd name="T12" fmla="*/ 48 w 89"/>
                <a:gd name="T13" fmla="*/ 55 h 135"/>
                <a:gd name="T14" fmla="*/ 8 w 89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135">
                  <a:moveTo>
                    <a:pt x="8" y="0"/>
                  </a:moveTo>
                  <a:cubicBezTo>
                    <a:pt x="0" y="9"/>
                    <a:pt x="7" y="13"/>
                    <a:pt x="10" y="18"/>
                  </a:cubicBezTo>
                  <a:cubicBezTo>
                    <a:pt x="28" y="54"/>
                    <a:pt x="47" y="89"/>
                    <a:pt x="67" y="124"/>
                  </a:cubicBezTo>
                  <a:cubicBezTo>
                    <a:pt x="69" y="127"/>
                    <a:pt x="73" y="135"/>
                    <a:pt x="79" y="135"/>
                  </a:cubicBezTo>
                  <a:cubicBezTo>
                    <a:pt x="82" y="135"/>
                    <a:pt x="85" y="133"/>
                    <a:pt x="89" y="127"/>
                  </a:cubicBezTo>
                  <a:cubicBezTo>
                    <a:pt x="81" y="117"/>
                    <a:pt x="72" y="108"/>
                    <a:pt x="66" y="96"/>
                  </a:cubicBezTo>
                  <a:cubicBezTo>
                    <a:pt x="59" y="83"/>
                    <a:pt x="53" y="69"/>
                    <a:pt x="48" y="55"/>
                  </a:cubicBezTo>
                  <a:cubicBezTo>
                    <a:pt x="40" y="32"/>
                    <a:pt x="26" y="15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11010901" y="2776538"/>
              <a:ext cx="52388" cy="95250"/>
            </a:xfrm>
            <a:custGeom>
              <a:avLst/>
              <a:gdLst>
                <a:gd name="T0" fmla="*/ 55 w 74"/>
                <a:gd name="T1" fmla="*/ 0 h 134"/>
                <a:gd name="T2" fmla="*/ 0 w 74"/>
                <a:gd name="T3" fmla="*/ 134 h 134"/>
                <a:gd name="T4" fmla="*/ 74 w 74"/>
                <a:gd name="T5" fmla="*/ 16 h 134"/>
                <a:gd name="T6" fmla="*/ 55 w 7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34">
                  <a:moveTo>
                    <a:pt x="55" y="0"/>
                  </a:moveTo>
                  <a:cubicBezTo>
                    <a:pt x="14" y="34"/>
                    <a:pt x="12" y="82"/>
                    <a:pt x="0" y="134"/>
                  </a:cubicBezTo>
                  <a:cubicBezTo>
                    <a:pt x="29" y="92"/>
                    <a:pt x="61" y="60"/>
                    <a:pt x="74" y="16"/>
                  </a:cubicBezTo>
                  <a:cubicBezTo>
                    <a:pt x="67" y="10"/>
                    <a:pt x="61" y="5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9"/>
            <p:cNvSpPr>
              <a:spLocks noEditPoints="1"/>
            </p:cNvSpPr>
            <p:nvPr/>
          </p:nvSpPr>
          <p:spPr bwMode="auto">
            <a:xfrm>
              <a:off x="10709276" y="998537"/>
              <a:ext cx="1073150" cy="892175"/>
            </a:xfrm>
            <a:custGeom>
              <a:avLst/>
              <a:gdLst>
                <a:gd name="T0" fmla="*/ 876 w 1508"/>
                <a:gd name="T1" fmla="*/ 1233 h 1255"/>
                <a:gd name="T2" fmla="*/ 382 w 1508"/>
                <a:gd name="T3" fmla="*/ 1085 h 1255"/>
                <a:gd name="T4" fmla="*/ 294 w 1508"/>
                <a:gd name="T5" fmla="*/ 1050 h 1255"/>
                <a:gd name="T6" fmla="*/ 156 w 1508"/>
                <a:gd name="T7" fmla="*/ 947 h 1255"/>
                <a:gd name="T8" fmla="*/ 170 w 1508"/>
                <a:gd name="T9" fmla="*/ 868 h 1255"/>
                <a:gd name="T10" fmla="*/ 209 w 1508"/>
                <a:gd name="T11" fmla="*/ 881 h 1255"/>
                <a:gd name="T12" fmla="*/ 409 w 1508"/>
                <a:gd name="T13" fmla="*/ 953 h 1255"/>
                <a:gd name="T14" fmla="*/ 385 w 1508"/>
                <a:gd name="T15" fmla="*/ 999 h 1255"/>
                <a:gd name="T16" fmla="*/ 369 w 1508"/>
                <a:gd name="T17" fmla="*/ 1014 h 1255"/>
                <a:gd name="T18" fmla="*/ 415 w 1508"/>
                <a:gd name="T19" fmla="*/ 997 h 1255"/>
                <a:gd name="T20" fmla="*/ 500 w 1508"/>
                <a:gd name="T21" fmla="*/ 979 h 1255"/>
                <a:gd name="T22" fmla="*/ 612 w 1508"/>
                <a:gd name="T23" fmla="*/ 1017 h 1255"/>
                <a:gd name="T24" fmla="*/ 676 w 1508"/>
                <a:gd name="T25" fmla="*/ 1036 h 1255"/>
                <a:gd name="T26" fmla="*/ 734 w 1508"/>
                <a:gd name="T27" fmla="*/ 1143 h 1255"/>
                <a:gd name="T28" fmla="*/ 748 w 1508"/>
                <a:gd name="T29" fmla="*/ 1144 h 1255"/>
                <a:gd name="T30" fmla="*/ 748 w 1508"/>
                <a:gd name="T31" fmla="*/ 1064 h 1255"/>
                <a:gd name="T32" fmla="*/ 755 w 1508"/>
                <a:gd name="T33" fmla="*/ 1061 h 1255"/>
                <a:gd name="T34" fmla="*/ 999 w 1508"/>
                <a:gd name="T35" fmla="*/ 1124 h 1255"/>
                <a:gd name="T36" fmla="*/ 1028 w 1508"/>
                <a:gd name="T37" fmla="*/ 1157 h 1255"/>
                <a:gd name="T38" fmla="*/ 917 w 1508"/>
                <a:gd name="T39" fmla="*/ 1235 h 1255"/>
                <a:gd name="T40" fmla="*/ 1110 w 1508"/>
                <a:gd name="T41" fmla="*/ 1119 h 1255"/>
                <a:gd name="T42" fmla="*/ 700 w 1508"/>
                <a:gd name="T43" fmla="*/ 1021 h 1255"/>
                <a:gd name="T44" fmla="*/ 42 w 1508"/>
                <a:gd name="T45" fmla="*/ 621 h 1255"/>
                <a:gd name="T46" fmla="*/ 273 w 1508"/>
                <a:gd name="T47" fmla="*/ 20 h 1255"/>
                <a:gd name="T48" fmla="*/ 1160 w 1508"/>
                <a:gd name="T49" fmla="*/ 250 h 1255"/>
                <a:gd name="T50" fmla="*/ 1389 w 1508"/>
                <a:gd name="T51" fmla="*/ 316 h 1255"/>
                <a:gd name="T52" fmla="*/ 1466 w 1508"/>
                <a:gd name="T53" fmla="*/ 466 h 1255"/>
                <a:gd name="T54" fmla="*/ 1333 w 1508"/>
                <a:gd name="T55" fmla="*/ 858 h 1255"/>
                <a:gd name="T56" fmla="*/ 1264 w 1508"/>
                <a:gd name="T57" fmla="*/ 1035 h 1255"/>
                <a:gd name="T58" fmla="*/ 277 w 1508"/>
                <a:gd name="T59" fmla="*/ 0 h 1255"/>
                <a:gd name="T60" fmla="*/ 10 w 1508"/>
                <a:gd name="T61" fmla="*/ 695 h 1255"/>
                <a:gd name="T62" fmla="*/ 81 w 1508"/>
                <a:gd name="T63" fmla="*/ 831 h 1255"/>
                <a:gd name="T64" fmla="*/ 105 w 1508"/>
                <a:gd name="T65" fmla="*/ 839 h 1255"/>
                <a:gd name="T66" fmla="*/ 126 w 1508"/>
                <a:gd name="T67" fmla="*/ 861 h 1255"/>
                <a:gd name="T68" fmla="*/ 121 w 1508"/>
                <a:gd name="T69" fmla="*/ 939 h 1255"/>
                <a:gd name="T70" fmla="*/ 353 w 1508"/>
                <a:gd name="T71" fmla="*/ 1100 h 1255"/>
                <a:gd name="T72" fmla="*/ 917 w 1508"/>
                <a:gd name="T73" fmla="*/ 1255 h 1255"/>
                <a:gd name="T74" fmla="*/ 1080 w 1508"/>
                <a:gd name="T75" fmla="*/ 1138 h 1255"/>
                <a:gd name="T76" fmla="*/ 1139 w 1508"/>
                <a:gd name="T77" fmla="*/ 1145 h 1255"/>
                <a:gd name="T78" fmla="*/ 1296 w 1508"/>
                <a:gd name="T79" fmla="*/ 1000 h 1255"/>
                <a:gd name="T80" fmla="*/ 1410 w 1508"/>
                <a:gd name="T81" fmla="*/ 294 h 1255"/>
                <a:gd name="T82" fmla="*/ 1340 w 1508"/>
                <a:gd name="T83" fmla="*/ 262 h 1255"/>
                <a:gd name="T84" fmla="*/ 1336 w 1508"/>
                <a:gd name="T85" fmla="*/ 255 h 1255"/>
                <a:gd name="T86" fmla="*/ 1365 w 1508"/>
                <a:gd name="T87" fmla="*/ 234 h 1255"/>
                <a:gd name="T88" fmla="*/ 1386 w 1508"/>
                <a:gd name="T89" fmla="*/ 213 h 1255"/>
                <a:gd name="T90" fmla="*/ 1343 w 1508"/>
                <a:gd name="T91" fmla="*/ 219 h 1255"/>
                <a:gd name="T92" fmla="*/ 1193 w 1508"/>
                <a:gd name="T93" fmla="*/ 232 h 1255"/>
                <a:gd name="T94" fmla="*/ 1095 w 1508"/>
                <a:gd name="T95" fmla="*/ 201 h 1255"/>
                <a:gd name="T96" fmla="*/ 277 w 1508"/>
                <a:gd name="T97" fmla="*/ 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8" h="1255">
                  <a:moveTo>
                    <a:pt x="917" y="1235"/>
                  </a:moveTo>
                  <a:cubicBezTo>
                    <a:pt x="903" y="1235"/>
                    <a:pt x="889" y="1234"/>
                    <a:pt x="876" y="1233"/>
                  </a:cubicBezTo>
                  <a:cubicBezTo>
                    <a:pt x="722" y="1218"/>
                    <a:pt x="579" y="1162"/>
                    <a:pt x="441" y="1108"/>
                  </a:cubicBezTo>
                  <a:cubicBezTo>
                    <a:pt x="421" y="1100"/>
                    <a:pt x="402" y="1093"/>
                    <a:pt x="382" y="1085"/>
                  </a:cubicBezTo>
                  <a:cubicBezTo>
                    <a:pt x="375" y="1082"/>
                    <a:pt x="368" y="1080"/>
                    <a:pt x="361" y="1077"/>
                  </a:cubicBezTo>
                  <a:cubicBezTo>
                    <a:pt x="339" y="1068"/>
                    <a:pt x="316" y="1060"/>
                    <a:pt x="294" y="1050"/>
                  </a:cubicBezTo>
                  <a:cubicBezTo>
                    <a:pt x="254" y="1033"/>
                    <a:pt x="204" y="1006"/>
                    <a:pt x="165" y="958"/>
                  </a:cubicBezTo>
                  <a:cubicBezTo>
                    <a:pt x="162" y="954"/>
                    <a:pt x="159" y="951"/>
                    <a:pt x="156" y="947"/>
                  </a:cubicBezTo>
                  <a:cubicBezTo>
                    <a:pt x="142" y="932"/>
                    <a:pt x="122" y="912"/>
                    <a:pt x="140" y="885"/>
                  </a:cubicBezTo>
                  <a:cubicBezTo>
                    <a:pt x="150" y="872"/>
                    <a:pt x="160" y="868"/>
                    <a:pt x="170" y="868"/>
                  </a:cubicBezTo>
                  <a:cubicBezTo>
                    <a:pt x="180" y="868"/>
                    <a:pt x="190" y="872"/>
                    <a:pt x="196" y="874"/>
                  </a:cubicBezTo>
                  <a:cubicBezTo>
                    <a:pt x="198" y="876"/>
                    <a:pt x="207" y="880"/>
                    <a:pt x="209" y="881"/>
                  </a:cubicBezTo>
                  <a:cubicBezTo>
                    <a:pt x="212" y="882"/>
                    <a:pt x="214" y="883"/>
                    <a:pt x="216" y="884"/>
                  </a:cubicBezTo>
                  <a:cubicBezTo>
                    <a:pt x="409" y="953"/>
                    <a:pt x="409" y="953"/>
                    <a:pt x="409" y="953"/>
                  </a:cubicBezTo>
                  <a:cubicBezTo>
                    <a:pt x="410" y="958"/>
                    <a:pt x="410" y="958"/>
                    <a:pt x="410" y="958"/>
                  </a:cubicBezTo>
                  <a:cubicBezTo>
                    <a:pt x="410" y="982"/>
                    <a:pt x="396" y="991"/>
                    <a:pt x="385" y="999"/>
                  </a:cubicBezTo>
                  <a:cubicBezTo>
                    <a:pt x="379" y="1004"/>
                    <a:pt x="373" y="1007"/>
                    <a:pt x="369" y="1013"/>
                  </a:cubicBezTo>
                  <a:cubicBezTo>
                    <a:pt x="369" y="1013"/>
                    <a:pt x="369" y="1014"/>
                    <a:pt x="369" y="1014"/>
                  </a:cubicBezTo>
                  <a:cubicBezTo>
                    <a:pt x="374" y="1016"/>
                    <a:pt x="379" y="1017"/>
                    <a:pt x="384" y="1017"/>
                  </a:cubicBezTo>
                  <a:cubicBezTo>
                    <a:pt x="400" y="1017"/>
                    <a:pt x="411" y="1004"/>
                    <a:pt x="415" y="997"/>
                  </a:cubicBezTo>
                  <a:cubicBezTo>
                    <a:pt x="429" y="976"/>
                    <a:pt x="445" y="970"/>
                    <a:pt x="460" y="970"/>
                  </a:cubicBezTo>
                  <a:cubicBezTo>
                    <a:pt x="474" y="970"/>
                    <a:pt x="488" y="975"/>
                    <a:pt x="500" y="979"/>
                  </a:cubicBezTo>
                  <a:cubicBezTo>
                    <a:pt x="505" y="981"/>
                    <a:pt x="505" y="981"/>
                    <a:pt x="505" y="981"/>
                  </a:cubicBezTo>
                  <a:cubicBezTo>
                    <a:pt x="540" y="994"/>
                    <a:pt x="576" y="1007"/>
                    <a:pt x="612" y="1017"/>
                  </a:cubicBezTo>
                  <a:cubicBezTo>
                    <a:pt x="619" y="1019"/>
                    <a:pt x="625" y="1021"/>
                    <a:pt x="632" y="1022"/>
                  </a:cubicBezTo>
                  <a:cubicBezTo>
                    <a:pt x="647" y="1026"/>
                    <a:pt x="663" y="1030"/>
                    <a:pt x="676" y="1036"/>
                  </a:cubicBezTo>
                  <a:cubicBezTo>
                    <a:pt x="711" y="1051"/>
                    <a:pt x="725" y="1078"/>
                    <a:pt x="721" y="1121"/>
                  </a:cubicBezTo>
                  <a:cubicBezTo>
                    <a:pt x="720" y="1128"/>
                    <a:pt x="725" y="1138"/>
                    <a:pt x="734" y="1143"/>
                  </a:cubicBezTo>
                  <a:cubicBezTo>
                    <a:pt x="738" y="1144"/>
                    <a:pt x="741" y="1145"/>
                    <a:pt x="745" y="1145"/>
                  </a:cubicBezTo>
                  <a:cubicBezTo>
                    <a:pt x="746" y="1145"/>
                    <a:pt x="747" y="1145"/>
                    <a:pt x="748" y="1144"/>
                  </a:cubicBezTo>
                  <a:cubicBezTo>
                    <a:pt x="752" y="1136"/>
                    <a:pt x="750" y="1128"/>
                    <a:pt x="745" y="1116"/>
                  </a:cubicBezTo>
                  <a:cubicBezTo>
                    <a:pt x="740" y="1102"/>
                    <a:pt x="733" y="1084"/>
                    <a:pt x="748" y="1064"/>
                  </a:cubicBezTo>
                  <a:cubicBezTo>
                    <a:pt x="751" y="1060"/>
                    <a:pt x="751" y="1060"/>
                    <a:pt x="751" y="1060"/>
                  </a:cubicBezTo>
                  <a:cubicBezTo>
                    <a:pt x="755" y="1061"/>
                    <a:pt x="755" y="1061"/>
                    <a:pt x="755" y="1061"/>
                  </a:cubicBezTo>
                  <a:cubicBezTo>
                    <a:pt x="777" y="1067"/>
                    <a:pt x="800" y="1072"/>
                    <a:pt x="823" y="1078"/>
                  </a:cubicBezTo>
                  <a:cubicBezTo>
                    <a:pt x="880" y="1092"/>
                    <a:pt x="940" y="1107"/>
                    <a:pt x="999" y="1124"/>
                  </a:cubicBezTo>
                  <a:cubicBezTo>
                    <a:pt x="1001" y="1124"/>
                    <a:pt x="1003" y="1125"/>
                    <a:pt x="1005" y="1126"/>
                  </a:cubicBezTo>
                  <a:cubicBezTo>
                    <a:pt x="1018" y="1132"/>
                    <a:pt x="1027" y="1143"/>
                    <a:pt x="1028" y="1157"/>
                  </a:cubicBezTo>
                  <a:cubicBezTo>
                    <a:pt x="1031" y="1176"/>
                    <a:pt x="1020" y="1196"/>
                    <a:pt x="1001" y="1210"/>
                  </a:cubicBezTo>
                  <a:cubicBezTo>
                    <a:pt x="975" y="1230"/>
                    <a:pt x="947" y="1235"/>
                    <a:pt x="917" y="1235"/>
                  </a:cubicBezTo>
                  <a:moveTo>
                    <a:pt x="1135" y="1121"/>
                  </a:moveTo>
                  <a:cubicBezTo>
                    <a:pt x="1127" y="1121"/>
                    <a:pt x="1119" y="1120"/>
                    <a:pt x="1110" y="1119"/>
                  </a:cubicBezTo>
                  <a:cubicBezTo>
                    <a:pt x="992" y="1104"/>
                    <a:pt x="877" y="1071"/>
                    <a:pt x="766" y="1039"/>
                  </a:cubicBezTo>
                  <a:cubicBezTo>
                    <a:pt x="744" y="1033"/>
                    <a:pt x="722" y="1027"/>
                    <a:pt x="700" y="1021"/>
                  </a:cubicBezTo>
                  <a:cubicBezTo>
                    <a:pt x="497" y="964"/>
                    <a:pt x="321" y="907"/>
                    <a:pt x="207" y="859"/>
                  </a:cubicBezTo>
                  <a:cubicBezTo>
                    <a:pt x="19" y="774"/>
                    <a:pt x="16" y="772"/>
                    <a:pt x="42" y="621"/>
                  </a:cubicBezTo>
                  <a:cubicBezTo>
                    <a:pt x="70" y="464"/>
                    <a:pt x="105" y="281"/>
                    <a:pt x="170" y="109"/>
                  </a:cubicBezTo>
                  <a:cubicBezTo>
                    <a:pt x="195" y="45"/>
                    <a:pt x="220" y="20"/>
                    <a:pt x="273" y="20"/>
                  </a:cubicBezTo>
                  <a:cubicBezTo>
                    <a:pt x="286" y="20"/>
                    <a:pt x="300" y="22"/>
                    <a:pt x="317" y="25"/>
                  </a:cubicBezTo>
                  <a:cubicBezTo>
                    <a:pt x="576" y="67"/>
                    <a:pt x="844" y="139"/>
                    <a:pt x="1160" y="250"/>
                  </a:cubicBezTo>
                  <a:cubicBezTo>
                    <a:pt x="1192" y="261"/>
                    <a:pt x="1226" y="269"/>
                    <a:pt x="1258" y="277"/>
                  </a:cubicBezTo>
                  <a:cubicBezTo>
                    <a:pt x="1302" y="287"/>
                    <a:pt x="1347" y="298"/>
                    <a:pt x="1389" y="316"/>
                  </a:cubicBezTo>
                  <a:cubicBezTo>
                    <a:pt x="1395" y="319"/>
                    <a:pt x="1395" y="319"/>
                    <a:pt x="1395" y="319"/>
                  </a:cubicBezTo>
                  <a:cubicBezTo>
                    <a:pt x="1470" y="354"/>
                    <a:pt x="1487" y="388"/>
                    <a:pt x="1466" y="466"/>
                  </a:cubicBezTo>
                  <a:cubicBezTo>
                    <a:pt x="1437" y="576"/>
                    <a:pt x="1397" y="685"/>
                    <a:pt x="1358" y="790"/>
                  </a:cubicBezTo>
                  <a:cubicBezTo>
                    <a:pt x="1349" y="813"/>
                    <a:pt x="1341" y="836"/>
                    <a:pt x="1333" y="858"/>
                  </a:cubicBezTo>
                  <a:cubicBezTo>
                    <a:pt x="1327" y="873"/>
                    <a:pt x="1322" y="887"/>
                    <a:pt x="1317" y="902"/>
                  </a:cubicBezTo>
                  <a:cubicBezTo>
                    <a:pt x="1302" y="946"/>
                    <a:pt x="1286" y="992"/>
                    <a:pt x="1264" y="1035"/>
                  </a:cubicBezTo>
                  <a:cubicBezTo>
                    <a:pt x="1233" y="1093"/>
                    <a:pt x="1192" y="1121"/>
                    <a:pt x="1135" y="1121"/>
                  </a:cubicBezTo>
                  <a:moveTo>
                    <a:pt x="277" y="0"/>
                  </a:moveTo>
                  <a:cubicBezTo>
                    <a:pt x="205" y="0"/>
                    <a:pt x="170" y="31"/>
                    <a:pt x="145" y="110"/>
                  </a:cubicBezTo>
                  <a:cubicBezTo>
                    <a:pt x="85" y="299"/>
                    <a:pt x="39" y="496"/>
                    <a:pt x="10" y="695"/>
                  </a:cubicBezTo>
                  <a:cubicBezTo>
                    <a:pt x="0" y="767"/>
                    <a:pt x="15" y="797"/>
                    <a:pt x="79" y="830"/>
                  </a:cubicBezTo>
                  <a:cubicBezTo>
                    <a:pt x="81" y="831"/>
                    <a:pt x="81" y="831"/>
                    <a:pt x="81" y="831"/>
                  </a:cubicBezTo>
                  <a:cubicBezTo>
                    <a:pt x="84" y="832"/>
                    <a:pt x="88" y="833"/>
                    <a:pt x="92" y="835"/>
                  </a:cubicBezTo>
                  <a:cubicBezTo>
                    <a:pt x="96" y="836"/>
                    <a:pt x="101" y="837"/>
                    <a:pt x="105" y="839"/>
                  </a:cubicBezTo>
                  <a:cubicBezTo>
                    <a:pt x="114" y="843"/>
                    <a:pt x="121" y="849"/>
                    <a:pt x="125" y="858"/>
                  </a:cubicBezTo>
                  <a:cubicBezTo>
                    <a:pt x="126" y="861"/>
                    <a:pt x="126" y="861"/>
                    <a:pt x="126" y="861"/>
                  </a:cubicBezTo>
                  <a:cubicBezTo>
                    <a:pt x="122" y="871"/>
                    <a:pt x="122" y="871"/>
                    <a:pt x="122" y="871"/>
                  </a:cubicBezTo>
                  <a:cubicBezTo>
                    <a:pt x="112" y="895"/>
                    <a:pt x="104" y="916"/>
                    <a:pt x="121" y="939"/>
                  </a:cubicBezTo>
                  <a:cubicBezTo>
                    <a:pt x="150" y="977"/>
                    <a:pt x="182" y="1021"/>
                    <a:pt x="231" y="1044"/>
                  </a:cubicBezTo>
                  <a:cubicBezTo>
                    <a:pt x="280" y="1067"/>
                    <a:pt x="318" y="1084"/>
                    <a:pt x="353" y="1100"/>
                  </a:cubicBezTo>
                  <a:cubicBezTo>
                    <a:pt x="508" y="1169"/>
                    <a:pt x="694" y="1240"/>
                    <a:pt x="901" y="1255"/>
                  </a:cubicBezTo>
                  <a:cubicBezTo>
                    <a:pt x="906" y="1255"/>
                    <a:pt x="912" y="1255"/>
                    <a:pt x="917" y="1255"/>
                  </a:cubicBezTo>
                  <a:cubicBezTo>
                    <a:pt x="980" y="1255"/>
                    <a:pt x="1022" y="1227"/>
                    <a:pt x="1042" y="1172"/>
                  </a:cubicBezTo>
                  <a:cubicBezTo>
                    <a:pt x="1051" y="1146"/>
                    <a:pt x="1064" y="1138"/>
                    <a:pt x="1080" y="1138"/>
                  </a:cubicBezTo>
                  <a:cubicBezTo>
                    <a:pt x="1085" y="1138"/>
                    <a:pt x="1090" y="1139"/>
                    <a:pt x="1096" y="1140"/>
                  </a:cubicBezTo>
                  <a:cubicBezTo>
                    <a:pt x="1111" y="1144"/>
                    <a:pt x="1125" y="1145"/>
                    <a:pt x="1139" y="1145"/>
                  </a:cubicBezTo>
                  <a:cubicBezTo>
                    <a:pt x="1206" y="1145"/>
                    <a:pt x="1255" y="1105"/>
                    <a:pt x="1287" y="1024"/>
                  </a:cubicBezTo>
                  <a:cubicBezTo>
                    <a:pt x="1296" y="1000"/>
                    <a:pt x="1296" y="1000"/>
                    <a:pt x="1296" y="1000"/>
                  </a:cubicBezTo>
                  <a:cubicBezTo>
                    <a:pt x="1361" y="838"/>
                    <a:pt x="1427" y="670"/>
                    <a:pt x="1474" y="499"/>
                  </a:cubicBezTo>
                  <a:cubicBezTo>
                    <a:pt x="1508" y="377"/>
                    <a:pt x="1493" y="331"/>
                    <a:pt x="1410" y="294"/>
                  </a:cubicBezTo>
                  <a:cubicBezTo>
                    <a:pt x="1393" y="286"/>
                    <a:pt x="1373" y="279"/>
                    <a:pt x="1347" y="271"/>
                  </a:cubicBezTo>
                  <a:cubicBezTo>
                    <a:pt x="1343" y="269"/>
                    <a:pt x="1342" y="266"/>
                    <a:pt x="1340" y="262"/>
                  </a:cubicBezTo>
                  <a:cubicBezTo>
                    <a:pt x="1340" y="261"/>
                    <a:pt x="1339" y="260"/>
                    <a:pt x="1339" y="259"/>
                  </a:cubicBezTo>
                  <a:cubicBezTo>
                    <a:pt x="1336" y="255"/>
                    <a:pt x="1336" y="255"/>
                    <a:pt x="1336" y="255"/>
                  </a:cubicBezTo>
                  <a:cubicBezTo>
                    <a:pt x="1339" y="251"/>
                    <a:pt x="1339" y="251"/>
                    <a:pt x="1339" y="251"/>
                  </a:cubicBezTo>
                  <a:cubicBezTo>
                    <a:pt x="1346" y="242"/>
                    <a:pt x="1356" y="238"/>
                    <a:pt x="1365" y="234"/>
                  </a:cubicBezTo>
                  <a:cubicBezTo>
                    <a:pt x="1376" y="230"/>
                    <a:pt x="1385" y="225"/>
                    <a:pt x="1391" y="216"/>
                  </a:cubicBezTo>
                  <a:cubicBezTo>
                    <a:pt x="1390" y="215"/>
                    <a:pt x="1388" y="214"/>
                    <a:pt x="1386" y="213"/>
                  </a:cubicBezTo>
                  <a:cubicBezTo>
                    <a:pt x="1380" y="210"/>
                    <a:pt x="1374" y="209"/>
                    <a:pt x="1368" y="209"/>
                  </a:cubicBezTo>
                  <a:cubicBezTo>
                    <a:pt x="1358" y="209"/>
                    <a:pt x="1349" y="213"/>
                    <a:pt x="1343" y="219"/>
                  </a:cubicBezTo>
                  <a:cubicBezTo>
                    <a:pt x="1318" y="241"/>
                    <a:pt x="1294" y="249"/>
                    <a:pt x="1269" y="249"/>
                  </a:cubicBezTo>
                  <a:cubicBezTo>
                    <a:pt x="1244" y="249"/>
                    <a:pt x="1218" y="240"/>
                    <a:pt x="1193" y="232"/>
                  </a:cubicBezTo>
                  <a:cubicBezTo>
                    <a:pt x="1185" y="229"/>
                    <a:pt x="1177" y="226"/>
                    <a:pt x="1169" y="224"/>
                  </a:cubicBezTo>
                  <a:cubicBezTo>
                    <a:pt x="1095" y="201"/>
                    <a:pt x="1095" y="201"/>
                    <a:pt x="1095" y="201"/>
                  </a:cubicBezTo>
                  <a:cubicBezTo>
                    <a:pt x="852" y="127"/>
                    <a:pt x="601" y="50"/>
                    <a:pt x="346" y="6"/>
                  </a:cubicBezTo>
                  <a:cubicBezTo>
                    <a:pt x="320" y="2"/>
                    <a:pt x="297" y="0"/>
                    <a:pt x="2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30"/>
            <p:cNvSpPr>
              <a:spLocks noEditPoints="1"/>
            </p:cNvSpPr>
            <p:nvPr/>
          </p:nvSpPr>
          <p:spPr bwMode="auto">
            <a:xfrm>
              <a:off x="10791826" y="1093787"/>
              <a:ext cx="909638" cy="593725"/>
            </a:xfrm>
            <a:custGeom>
              <a:avLst/>
              <a:gdLst>
                <a:gd name="T0" fmla="*/ 415 w 1278"/>
                <a:gd name="T1" fmla="*/ 654 h 834"/>
                <a:gd name="T2" fmla="*/ 381 w 1278"/>
                <a:gd name="T3" fmla="*/ 645 h 834"/>
                <a:gd name="T4" fmla="*/ 263 w 1278"/>
                <a:gd name="T5" fmla="*/ 624 h 834"/>
                <a:gd name="T6" fmla="*/ 152 w 1278"/>
                <a:gd name="T7" fmla="*/ 604 h 834"/>
                <a:gd name="T8" fmla="*/ 99 w 1278"/>
                <a:gd name="T9" fmla="*/ 587 h 834"/>
                <a:gd name="T10" fmla="*/ 42 w 1278"/>
                <a:gd name="T11" fmla="*/ 433 h 834"/>
                <a:gd name="T12" fmla="*/ 67 w 1278"/>
                <a:gd name="T13" fmla="*/ 316 h 834"/>
                <a:gd name="T14" fmla="*/ 117 w 1278"/>
                <a:gd name="T15" fmla="*/ 71 h 834"/>
                <a:gd name="T16" fmla="*/ 140 w 1278"/>
                <a:gd name="T17" fmla="*/ 28 h 834"/>
                <a:gd name="T18" fmla="*/ 159 w 1278"/>
                <a:gd name="T19" fmla="*/ 23 h 834"/>
                <a:gd name="T20" fmla="*/ 185 w 1278"/>
                <a:gd name="T21" fmla="*/ 27 h 834"/>
                <a:gd name="T22" fmla="*/ 790 w 1278"/>
                <a:gd name="T23" fmla="*/ 179 h 834"/>
                <a:gd name="T24" fmla="*/ 1123 w 1278"/>
                <a:gd name="T25" fmla="*/ 258 h 834"/>
                <a:gd name="T26" fmla="*/ 1182 w 1278"/>
                <a:gd name="T27" fmla="*/ 277 h 834"/>
                <a:gd name="T28" fmla="*/ 1227 w 1278"/>
                <a:gd name="T29" fmla="*/ 430 h 834"/>
                <a:gd name="T30" fmla="*/ 1213 w 1278"/>
                <a:gd name="T31" fmla="*/ 484 h 834"/>
                <a:gd name="T32" fmla="*/ 1143 w 1278"/>
                <a:gd name="T33" fmla="*/ 701 h 834"/>
                <a:gd name="T34" fmla="*/ 1005 w 1278"/>
                <a:gd name="T35" fmla="*/ 806 h 834"/>
                <a:gd name="T36" fmla="*/ 942 w 1278"/>
                <a:gd name="T37" fmla="*/ 797 h 834"/>
                <a:gd name="T38" fmla="*/ 924 w 1278"/>
                <a:gd name="T39" fmla="*/ 793 h 834"/>
                <a:gd name="T40" fmla="*/ 736 w 1278"/>
                <a:gd name="T41" fmla="*/ 737 h 834"/>
                <a:gd name="T42" fmla="*/ 733 w 1278"/>
                <a:gd name="T43" fmla="*/ 736 h 834"/>
                <a:gd name="T44" fmla="*/ 631 w 1278"/>
                <a:gd name="T45" fmla="*/ 709 h 834"/>
                <a:gd name="T46" fmla="*/ 472 w 1278"/>
                <a:gd name="T47" fmla="*/ 668 h 834"/>
                <a:gd name="T48" fmla="*/ 453 w 1278"/>
                <a:gd name="T49" fmla="*/ 675 h 834"/>
                <a:gd name="T50" fmla="*/ 440 w 1278"/>
                <a:gd name="T51" fmla="*/ 674 h 834"/>
                <a:gd name="T52" fmla="*/ 435 w 1278"/>
                <a:gd name="T53" fmla="*/ 673 h 834"/>
                <a:gd name="T54" fmla="*/ 434 w 1278"/>
                <a:gd name="T55" fmla="*/ 673 h 834"/>
                <a:gd name="T56" fmla="*/ 432 w 1278"/>
                <a:gd name="T57" fmla="*/ 672 h 834"/>
                <a:gd name="T58" fmla="*/ 436 w 1278"/>
                <a:gd name="T59" fmla="*/ 666 h 834"/>
                <a:gd name="T60" fmla="*/ 432 w 1278"/>
                <a:gd name="T61" fmla="*/ 672 h 834"/>
                <a:gd name="T62" fmla="*/ 415 w 1278"/>
                <a:gd name="T63" fmla="*/ 654 h 834"/>
                <a:gd name="T64" fmla="*/ 153 w 1278"/>
                <a:gd name="T65" fmla="*/ 0 h 834"/>
                <a:gd name="T66" fmla="*/ 131 w 1278"/>
                <a:gd name="T67" fmla="*/ 5 h 834"/>
                <a:gd name="T68" fmla="*/ 109 w 1278"/>
                <a:gd name="T69" fmla="*/ 48 h 834"/>
                <a:gd name="T70" fmla="*/ 49 w 1278"/>
                <a:gd name="T71" fmla="*/ 324 h 834"/>
                <a:gd name="T72" fmla="*/ 22 w 1278"/>
                <a:gd name="T73" fmla="*/ 440 h 834"/>
                <a:gd name="T74" fmla="*/ 90 w 1278"/>
                <a:gd name="T75" fmla="*/ 610 h 834"/>
                <a:gd name="T76" fmla="*/ 128 w 1278"/>
                <a:gd name="T77" fmla="*/ 625 h 834"/>
                <a:gd name="T78" fmla="*/ 251 w 1278"/>
                <a:gd name="T79" fmla="*/ 649 h 834"/>
                <a:gd name="T80" fmla="*/ 356 w 1278"/>
                <a:gd name="T81" fmla="*/ 667 h 834"/>
                <a:gd name="T82" fmla="*/ 606 w 1278"/>
                <a:gd name="T83" fmla="*/ 736 h 834"/>
                <a:gd name="T84" fmla="*/ 907 w 1278"/>
                <a:gd name="T85" fmla="*/ 818 h 834"/>
                <a:gd name="T86" fmla="*/ 1008 w 1278"/>
                <a:gd name="T87" fmla="*/ 834 h 834"/>
                <a:gd name="T88" fmla="*/ 1170 w 1278"/>
                <a:gd name="T89" fmla="*/ 689 h 834"/>
                <a:gd name="T90" fmla="*/ 1232 w 1278"/>
                <a:gd name="T91" fmla="*/ 493 h 834"/>
                <a:gd name="T92" fmla="*/ 1269 w 1278"/>
                <a:gd name="T93" fmla="*/ 360 h 834"/>
                <a:gd name="T94" fmla="*/ 1239 w 1278"/>
                <a:gd name="T95" fmla="*/ 285 h 834"/>
                <a:gd name="T96" fmla="*/ 1175 w 1278"/>
                <a:gd name="T97" fmla="*/ 245 h 834"/>
                <a:gd name="T98" fmla="*/ 1148 w 1278"/>
                <a:gd name="T99" fmla="*/ 235 h 834"/>
                <a:gd name="T100" fmla="*/ 835 w 1278"/>
                <a:gd name="T101" fmla="*/ 160 h 834"/>
                <a:gd name="T102" fmla="*/ 623 w 1278"/>
                <a:gd name="T103" fmla="*/ 113 h 834"/>
                <a:gd name="T104" fmla="*/ 351 w 1278"/>
                <a:gd name="T105" fmla="*/ 46 h 834"/>
                <a:gd name="T106" fmla="*/ 179 w 1278"/>
                <a:gd name="T107" fmla="*/ 3 h 834"/>
                <a:gd name="T108" fmla="*/ 153 w 1278"/>
                <a:gd name="T10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8" h="834">
                  <a:moveTo>
                    <a:pt x="415" y="654"/>
                  </a:moveTo>
                  <a:cubicBezTo>
                    <a:pt x="404" y="651"/>
                    <a:pt x="392" y="648"/>
                    <a:pt x="381" y="645"/>
                  </a:cubicBezTo>
                  <a:cubicBezTo>
                    <a:pt x="342" y="636"/>
                    <a:pt x="302" y="630"/>
                    <a:pt x="263" y="624"/>
                  </a:cubicBezTo>
                  <a:cubicBezTo>
                    <a:pt x="227" y="618"/>
                    <a:pt x="189" y="612"/>
                    <a:pt x="152" y="604"/>
                  </a:cubicBezTo>
                  <a:cubicBezTo>
                    <a:pt x="131" y="599"/>
                    <a:pt x="113" y="593"/>
                    <a:pt x="99" y="587"/>
                  </a:cubicBezTo>
                  <a:cubicBezTo>
                    <a:pt x="40" y="561"/>
                    <a:pt x="25" y="518"/>
                    <a:pt x="42" y="433"/>
                  </a:cubicBezTo>
                  <a:cubicBezTo>
                    <a:pt x="50" y="394"/>
                    <a:pt x="59" y="355"/>
                    <a:pt x="67" y="316"/>
                  </a:cubicBezTo>
                  <a:cubicBezTo>
                    <a:pt x="84" y="236"/>
                    <a:pt x="102" y="153"/>
                    <a:pt x="117" y="71"/>
                  </a:cubicBezTo>
                  <a:cubicBezTo>
                    <a:pt x="122" y="48"/>
                    <a:pt x="128" y="35"/>
                    <a:pt x="140" y="28"/>
                  </a:cubicBezTo>
                  <a:cubicBezTo>
                    <a:pt x="145" y="25"/>
                    <a:pt x="151" y="23"/>
                    <a:pt x="159" y="23"/>
                  </a:cubicBezTo>
                  <a:cubicBezTo>
                    <a:pt x="167" y="23"/>
                    <a:pt x="175" y="24"/>
                    <a:pt x="185" y="27"/>
                  </a:cubicBezTo>
                  <a:cubicBezTo>
                    <a:pt x="385" y="85"/>
                    <a:pt x="591" y="133"/>
                    <a:pt x="790" y="179"/>
                  </a:cubicBezTo>
                  <a:cubicBezTo>
                    <a:pt x="899" y="204"/>
                    <a:pt x="1012" y="230"/>
                    <a:pt x="1123" y="258"/>
                  </a:cubicBezTo>
                  <a:cubicBezTo>
                    <a:pt x="1148" y="264"/>
                    <a:pt x="1167" y="270"/>
                    <a:pt x="1182" y="277"/>
                  </a:cubicBezTo>
                  <a:cubicBezTo>
                    <a:pt x="1246" y="305"/>
                    <a:pt x="1248" y="351"/>
                    <a:pt x="1227" y="430"/>
                  </a:cubicBezTo>
                  <a:cubicBezTo>
                    <a:pt x="1222" y="448"/>
                    <a:pt x="1218" y="466"/>
                    <a:pt x="1213" y="484"/>
                  </a:cubicBezTo>
                  <a:cubicBezTo>
                    <a:pt x="1195" y="556"/>
                    <a:pt x="1177" y="631"/>
                    <a:pt x="1143" y="701"/>
                  </a:cubicBezTo>
                  <a:cubicBezTo>
                    <a:pt x="1108" y="773"/>
                    <a:pt x="1068" y="806"/>
                    <a:pt x="1005" y="806"/>
                  </a:cubicBezTo>
                  <a:cubicBezTo>
                    <a:pt x="986" y="806"/>
                    <a:pt x="966" y="803"/>
                    <a:pt x="942" y="797"/>
                  </a:cubicBezTo>
                  <a:cubicBezTo>
                    <a:pt x="924" y="793"/>
                    <a:pt x="924" y="793"/>
                    <a:pt x="924" y="793"/>
                  </a:cubicBezTo>
                  <a:cubicBezTo>
                    <a:pt x="861" y="778"/>
                    <a:pt x="797" y="763"/>
                    <a:pt x="736" y="737"/>
                  </a:cubicBezTo>
                  <a:cubicBezTo>
                    <a:pt x="733" y="736"/>
                    <a:pt x="733" y="736"/>
                    <a:pt x="733" y="736"/>
                  </a:cubicBezTo>
                  <a:cubicBezTo>
                    <a:pt x="699" y="727"/>
                    <a:pt x="665" y="718"/>
                    <a:pt x="631" y="709"/>
                  </a:cubicBezTo>
                  <a:cubicBezTo>
                    <a:pt x="579" y="695"/>
                    <a:pt x="525" y="681"/>
                    <a:pt x="472" y="668"/>
                  </a:cubicBezTo>
                  <a:cubicBezTo>
                    <a:pt x="466" y="673"/>
                    <a:pt x="460" y="675"/>
                    <a:pt x="453" y="675"/>
                  </a:cubicBezTo>
                  <a:cubicBezTo>
                    <a:pt x="448" y="675"/>
                    <a:pt x="444" y="674"/>
                    <a:pt x="440" y="674"/>
                  </a:cubicBezTo>
                  <a:cubicBezTo>
                    <a:pt x="438" y="673"/>
                    <a:pt x="437" y="673"/>
                    <a:pt x="435" y="673"/>
                  </a:cubicBezTo>
                  <a:cubicBezTo>
                    <a:pt x="434" y="673"/>
                    <a:pt x="434" y="673"/>
                    <a:pt x="434" y="673"/>
                  </a:cubicBezTo>
                  <a:cubicBezTo>
                    <a:pt x="432" y="672"/>
                    <a:pt x="432" y="672"/>
                    <a:pt x="432" y="672"/>
                  </a:cubicBezTo>
                  <a:cubicBezTo>
                    <a:pt x="436" y="666"/>
                    <a:pt x="436" y="666"/>
                    <a:pt x="436" y="666"/>
                  </a:cubicBezTo>
                  <a:cubicBezTo>
                    <a:pt x="432" y="672"/>
                    <a:pt x="432" y="672"/>
                    <a:pt x="432" y="672"/>
                  </a:cubicBezTo>
                  <a:cubicBezTo>
                    <a:pt x="426" y="668"/>
                    <a:pt x="417" y="662"/>
                    <a:pt x="415" y="654"/>
                  </a:cubicBezTo>
                  <a:moveTo>
                    <a:pt x="153" y="0"/>
                  </a:moveTo>
                  <a:cubicBezTo>
                    <a:pt x="144" y="0"/>
                    <a:pt x="137" y="1"/>
                    <a:pt x="131" y="5"/>
                  </a:cubicBezTo>
                  <a:cubicBezTo>
                    <a:pt x="121" y="12"/>
                    <a:pt x="113" y="26"/>
                    <a:pt x="109" y="48"/>
                  </a:cubicBezTo>
                  <a:cubicBezTo>
                    <a:pt x="91" y="140"/>
                    <a:pt x="69" y="234"/>
                    <a:pt x="49" y="324"/>
                  </a:cubicBezTo>
                  <a:cubicBezTo>
                    <a:pt x="40" y="362"/>
                    <a:pt x="31" y="401"/>
                    <a:pt x="22" y="440"/>
                  </a:cubicBezTo>
                  <a:cubicBezTo>
                    <a:pt x="0" y="538"/>
                    <a:pt x="16" y="578"/>
                    <a:pt x="90" y="610"/>
                  </a:cubicBezTo>
                  <a:cubicBezTo>
                    <a:pt x="101" y="615"/>
                    <a:pt x="113" y="620"/>
                    <a:pt x="128" y="625"/>
                  </a:cubicBezTo>
                  <a:cubicBezTo>
                    <a:pt x="168" y="638"/>
                    <a:pt x="210" y="644"/>
                    <a:pt x="251" y="649"/>
                  </a:cubicBezTo>
                  <a:cubicBezTo>
                    <a:pt x="286" y="653"/>
                    <a:pt x="321" y="658"/>
                    <a:pt x="356" y="667"/>
                  </a:cubicBezTo>
                  <a:cubicBezTo>
                    <a:pt x="439" y="689"/>
                    <a:pt x="524" y="713"/>
                    <a:pt x="606" y="736"/>
                  </a:cubicBezTo>
                  <a:cubicBezTo>
                    <a:pt x="705" y="763"/>
                    <a:pt x="806" y="791"/>
                    <a:pt x="907" y="818"/>
                  </a:cubicBezTo>
                  <a:cubicBezTo>
                    <a:pt x="947" y="828"/>
                    <a:pt x="980" y="834"/>
                    <a:pt x="1008" y="834"/>
                  </a:cubicBezTo>
                  <a:cubicBezTo>
                    <a:pt x="1084" y="834"/>
                    <a:pt x="1125" y="792"/>
                    <a:pt x="1170" y="689"/>
                  </a:cubicBezTo>
                  <a:cubicBezTo>
                    <a:pt x="1198" y="626"/>
                    <a:pt x="1215" y="558"/>
                    <a:pt x="1232" y="493"/>
                  </a:cubicBezTo>
                  <a:cubicBezTo>
                    <a:pt x="1243" y="449"/>
                    <a:pt x="1255" y="404"/>
                    <a:pt x="1269" y="360"/>
                  </a:cubicBezTo>
                  <a:cubicBezTo>
                    <a:pt x="1278" y="334"/>
                    <a:pt x="1268" y="309"/>
                    <a:pt x="1239" y="285"/>
                  </a:cubicBezTo>
                  <a:cubicBezTo>
                    <a:pt x="1218" y="268"/>
                    <a:pt x="1197" y="255"/>
                    <a:pt x="1175" y="245"/>
                  </a:cubicBezTo>
                  <a:cubicBezTo>
                    <a:pt x="1166" y="241"/>
                    <a:pt x="1157" y="238"/>
                    <a:pt x="1148" y="235"/>
                  </a:cubicBezTo>
                  <a:cubicBezTo>
                    <a:pt x="1046" y="203"/>
                    <a:pt x="939" y="181"/>
                    <a:pt x="835" y="160"/>
                  </a:cubicBezTo>
                  <a:cubicBezTo>
                    <a:pt x="766" y="146"/>
                    <a:pt x="694" y="131"/>
                    <a:pt x="623" y="113"/>
                  </a:cubicBezTo>
                  <a:cubicBezTo>
                    <a:pt x="533" y="90"/>
                    <a:pt x="441" y="67"/>
                    <a:pt x="351" y="46"/>
                  </a:cubicBezTo>
                  <a:cubicBezTo>
                    <a:pt x="294" y="32"/>
                    <a:pt x="236" y="18"/>
                    <a:pt x="179" y="3"/>
                  </a:cubicBezTo>
                  <a:cubicBezTo>
                    <a:pt x="169" y="1"/>
                    <a:pt x="160" y="0"/>
                    <a:pt x="1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31"/>
            <p:cNvSpPr>
              <a:spLocks noEditPoints="1"/>
            </p:cNvSpPr>
            <p:nvPr/>
          </p:nvSpPr>
          <p:spPr bwMode="auto">
            <a:xfrm>
              <a:off x="11087101" y="1539875"/>
              <a:ext cx="46038" cy="34925"/>
            </a:xfrm>
            <a:custGeom>
              <a:avLst/>
              <a:gdLst>
                <a:gd name="T0" fmla="*/ 39 w 65"/>
                <a:gd name="T1" fmla="*/ 35 h 49"/>
                <a:gd name="T2" fmla="*/ 28 w 65"/>
                <a:gd name="T3" fmla="*/ 34 h 49"/>
                <a:gd name="T4" fmla="*/ 25 w 65"/>
                <a:gd name="T5" fmla="*/ 33 h 49"/>
                <a:gd name="T6" fmla="*/ 16 w 65"/>
                <a:gd name="T7" fmla="*/ 21 h 49"/>
                <a:gd name="T8" fmla="*/ 26 w 65"/>
                <a:gd name="T9" fmla="*/ 14 h 49"/>
                <a:gd name="T10" fmla="*/ 40 w 65"/>
                <a:gd name="T11" fmla="*/ 17 h 49"/>
                <a:gd name="T12" fmla="*/ 42 w 65"/>
                <a:gd name="T13" fmla="*/ 18 h 49"/>
                <a:gd name="T14" fmla="*/ 50 w 65"/>
                <a:gd name="T15" fmla="*/ 25 h 49"/>
                <a:gd name="T16" fmla="*/ 49 w 65"/>
                <a:gd name="T17" fmla="*/ 29 h 49"/>
                <a:gd name="T18" fmla="*/ 39 w 65"/>
                <a:gd name="T19" fmla="*/ 35 h 49"/>
                <a:gd name="T20" fmla="*/ 26 w 65"/>
                <a:gd name="T21" fmla="*/ 0 h 49"/>
                <a:gd name="T22" fmla="*/ 3 w 65"/>
                <a:gd name="T23" fmla="*/ 15 h 49"/>
                <a:gd name="T24" fmla="*/ 1 w 65"/>
                <a:gd name="T25" fmla="*/ 28 h 49"/>
                <a:gd name="T26" fmla="*/ 18 w 65"/>
                <a:gd name="T27" fmla="*/ 46 h 49"/>
                <a:gd name="T28" fmla="*/ 22 w 65"/>
                <a:gd name="T29" fmla="*/ 40 h 49"/>
                <a:gd name="T30" fmla="*/ 18 w 65"/>
                <a:gd name="T31" fmla="*/ 46 h 49"/>
                <a:gd name="T32" fmla="*/ 20 w 65"/>
                <a:gd name="T33" fmla="*/ 47 h 49"/>
                <a:gd name="T34" fmla="*/ 21 w 65"/>
                <a:gd name="T35" fmla="*/ 47 h 49"/>
                <a:gd name="T36" fmla="*/ 26 w 65"/>
                <a:gd name="T37" fmla="*/ 48 h 49"/>
                <a:gd name="T38" fmla="*/ 39 w 65"/>
                <a:gd name="T39" fmla="*/ 49 h 49"/>
                <a:gd name="T40" fmla="*/ 58 w 65"/>
                <a:gd name="T41" fmla="*/ 42 h 49"/>
                <a:gd name="T42" fmla="*/ 62 w 65"/>
                <a:gd name="T43" fmla="*/ 35 h 49"/>
                <a:gd name="T44" fmla="*/ 63 w 65"/>
                <a:gd name="T45" fmla="*/ 20 h 49"/>
                <a:gd name="T46" fmla="*/ 48 w 65"/>
                <a:gd name="T47" fmla="*/ 5 h 49"/>
                <a:gd name="T48" fmla="*/ 45 w 65"/>
                <a:gd name="T49" fmla="*/ 4 h 49"/>
                <a:gd name="T50" fmla="*/ 26 w 65"/>
                <a:gd name="T5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49">
                  <a:moveTo>
                    <a:pt x="39" y="35"/>
                  </a:moveTo>
                  <a:cubicBezTo>
                    <a:pt x="36" y="35"/>
                    <a:pt x="33" y="34"/>
                    <a:pt x="28" y="34"/>
                  </a:cubicBezTo>
                  <a:cubicBezTo>
                    <a:pt x="27" y="34"/>
                    <a:pt x="26" y="33"/>
                    <a:pt x="25" y="33"/>
                  </a:cubicBezTo>
                  <a:cubicBezTo>
                    <a:pt x="15" y="27"/>
                    <a:pt x="14" y="25"/>
                    <a:pt x="16" y="21"/>
                  </a:cubicBezTo>
                  <a:cubicBezTo>
                    <a:pt x="18" y="17"/>
                    <a:pt x="21" y="14"/>
                    <a:pt x="26" y="14"/>
                  </a:cubicBezTo>
                  <a:cubicBezTo>
                    <a:pt x="29" y="14"/>
                    <a:pt x="34" y="15"/>
                    <a:pt x="40" y="17"/>
                  </a:cubicBezTo>
                  <a:cubicBezTo>
                    <a:pt x="41" y="18"/>
                    <a:pt x="41" y="18"/>
                    <a:pt x="42" y="18"/>
                  </a:cubicBezTo>
                  <a:cubicBezTo>
                    <a:pt x="46" y="20"/>
                    <a:pt x="49" y="22"/>
                    <a:pt x="50" y="25"/>
                  </a:cubicBezTo>
                  <a:cubicBezTo>
                    <a:pt x="50" y="26"/>
                    <a:pt x="50" y="27"/>
                    <a:pt x="49" y="29"/>
                  </a:cubicBezTo>
                  <a:cubicBezTo>
                    <a:pt x="47" y="33"/>
                    <a:pt x="44" y="35"/>
                    <a:pt x="39" y="35"/>
                  </a:cubicBezTo>
                  <a:moveTo>
                    <a:pt x="26" y="0"/>
                  </a:moveTo>
                  <a:cubicBezTo>
                    <a:pt x="17" y="0"/>
                    <a:pt x="8" y="4"/>
                    <a:pt x="3" y="15"/>
                  </a:cubicBezTo>
                  <a:cubicBezTo>
                    <a:pt x="1" y="20"/>
                    <a:pt x="0" y="24"/>
                    <a:pt x="1" y="28"/>
                  </a:cubicBezTo>
                  <a:cubicBezTo>
                    <a:pt x="3" y="36"/>
                    <a:pt x="12" y="42"/>
                    <a:pt x="18" y="46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3" y="47"/>
                    <a:pt x="24" y="47"/>
                    <a:pt x="26" y="48"/>
                  </a:cubicBezTo>
                  <a:cubicBezTo>
                    <a:pt x="30" y="48"/>
                    <a:pt x="34" y="49"/>
                    <a:pt x="39" y="49"/>
                  </a:cubicBezTo>
                  <a:cubicBezTo>
                    <a:pt x="46" y="49"/>
                    <a:pt x="52" y="47"/>
                    <a:pt x="58" y="42"/>
                  </a:cubicBezTo>
                  <a:cubicBezTo>
                    <a:pt x="59" y="40"/>
                    <a:pt x="61" y="37"/>
                    <a:pt x="62" y="35"/>
                  </a:cubicBezTo>
                  <a:cubicBezTo>
                    <a:pt x="64" y="30"/>
                    <a:pt x="65" y="25"/>
                    <a:pt x="63" y="20"/>
                  </a:cubicBezTo>
                  <a:cubicBezTo>
                    <a:pt x="61" y="14"/>
                    <a:pt x="55" y="9"/>
                    <a:pt x="48" y="5"/>
                  </a:cubicBezTo>
                  <a:cubicBezTo>
                    <a:pt x="47" y="5"/>
                    <a:pt x="46" y="4"/>
                    <a:pt x="45" y="4"/>
                  </a:cubicBezTo>
                  <a:cubicBezTo>
                    <a:pt x="41" y="3"/>
                    <a:pt x="34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2"/>
            <p:cNvSpPr>
              <a:spLocks noEditPoints="1"/>
            </p:cNvSpPr>
            <p:nvPr/>
          </p:nvSpPr>
          <p:spPr bwMode="auto">
            <a:xfrm>
              <a:off x="10882313" y="1155700"/>
              <a:ext cx="368300" cy="309563"/>
            </a:xfrm>
            <a:custGeom>
              <a:avLst/>
              <a:gdLst>
                <a:gd name="T0" fmla="*/ 382 w 518"/>
                <a:gd name="T1" fmla="*/ 405 h 436"/>
                <a:gd name="T2" fmla="*/ 360 w 518"/>
                <a:gd name="T3" fmla="*/ 401 h 436"/>
                <a:gd name="T4" fmla="*/ 339 w 518"/>
                <a:gd name="T5" fmla="*/ 395 h 436"/>
                <a:gd name="T6" fmla="*/ 82 w 518"/>
                <a:gd name="T7" fmla="*/ 328 h 436"/>
                <a:gd name="T8" fmla="*/ 62 w 518"/>
                <a:gd name="T9" fmla="*/ 323 h 436"/>
                <a:gd name="T10" fmla="*/ 32 w 518"/>
                <a:gd name="T11" fmla="*/ 257 h 436"/>
                <a:gd name="T12" fmla="*/ 43 w 518"/>
                <a:gd name="T13" fmla="*/ 196 h 436"/>
                <a:gd name="T14" fmla="*/ 62 w 518"/>
                <a:gd name="T15" fmla="*/ 60 h 436"/>
                <a:gd name="T16" fmla="*/ 74 w 518"/>
                <a:gd name="T17" fmla="*/ 31 h 436"/>
                <a:gd name="T18" fmla="*/ 95 w 518"/>
                <a:gd name="T19" fmla="*/ 24 h 436"/>
                <a:gd name="T20" fmla="*/ 121 w 518"/>
                <a:gd name="T21" fmla="*/ 28 h 436"/>
                <a:gd name="T22" fmla="*/ 317 w 518"/>
                <a:gd name="T23" fmla="*/ 78 h 436"/>
                <a:gd name="T24" fmla="*/ 388 w 518"/>
                <a:gd name="T25" fmla="*/ 96 h 436"/>
                <a:gd name="T26" fmla="*/ 388 w 518"/>
                <a:gd name="T27" fmla="*/ 97 h 436"/>
                <a:gd name="T28" fmla="*/ 492 w 518"/>
                <a:gd name="T29" fmla="*/ 121 h 436"/>
                <a:gd name="T30" fmla="*/ 491 w 518"/>
                <a:gd name="T31" fmla="*/ 127 h 436"/>
                <a:gd name="T32" fmla="*/ 447 w 518"/>
                <a:gd name="T33" fmla="*/ 292 h 436"/>
                <a:gd name="T34" fmla="*/ 418 w 518"/>
                <a:gd name="T35" fmla="*/ 376 h 436"/>
                <a:gd name="T36" fmla="*/ 400 w 518"/>
                <a:gd name="T37" fmla="*/ 401 h 436"/>
                <a:gd name="T38" fmla="*/ 382 w 518"/>
                <a:gd name="T39" fmla="*/ 405 h 436"/>
                <a:gd name="T40" fmla="*/ 79 w 518"/>
                <a:gd name="T41" fmla="*/ 0 h 436"/>
                <a:gd name="T42" fmla="*/ 66 w 518"/>
                <a:gd name="T43" fmla="*/ 3 h 436"/>
                <a:gd name="T44" fmla="*/ 55 w 518"/>
                <a:gd name="T45" fmla="*/ 35 h 436"/>
                <a:gd name="T46" fmla="*/ 27 w 518"/>
                <a:gd name="T47" fmla="*/ 189 h 436"/>
                <a:gd name="T48" fmla="*/ 27 w 518"/>
                <a:gd name="T49" fmla="*/ 191 h 436"/>
                <a:gd name="T50" fmla="*/ 50 w 518"/>
                <a:gd name="T51" fmla="*/ 341 h 436"/>
                <a:gd name="T52" fmla="*/ 131 w 518"/>
                <a:gd name="T53" fmla="*/ 368 h 436"/>
                <a:gd name="T54" fmla="*/ 285 w 518"/>
                <a:gd name="T55" fmla="*/ 406 h 436"/>
                <a:gd name="T56" fmla="*/ 354 w 518"/>
                <a:gd name="T57" fmla="*/ 429 h 436"/>
                <a:gd name="T58" fmla="*/ 391 w 518"/>
                <a:gd name="T59" fmla="*/ 436 h 436"/>
                <a:gd name="T60" fmla="*/ 421 w 518"/>
                <a:gd name="T61" fmla="*/ 414 h 436"/>
                <a:gd name="T62" fmla="*/ 514 w 518"/>
                <a:gd name="T63" fmla="*/ 130 h 436"/>
                <a:gd name="T64" fmla="*/ 499 w 518"/>
                <a:gd name="T65" fmla="*/ 92 h 436"/>
                <a:gd name="T66" fmla="*/ 491 w 518"/>
                <a:gd name="T67" fmla="*/ 89 h 436"/>
                <a:gd name="T68" fmla="*/ 252 w 518"/>
                <a:gd name="T69" fmla="*/ 37 h 436"/>
                <a:gd name="T70" fmla="*/ 93 w 518"/>
                <a:gd name="T71" fmla="*/ 2 h 436"/>
                <a:gd name="T72" fmla="*/ 79 w 518"/>
                <a:gd name="T73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8" h="436">
                  <a:moveTo>
                    <a:pt x="382" y="405"/>
                  </a:moveTo>
                  <a:cubicBezTo>
                    <a:pt x="375" y="405"/>
                    <a:pt x="368" y="404"/>
                    <a:pt x="360" y="401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255" y="370"/>
                    <a:pt x="169" y="344"/>
                    <a:pt x="82" y="328"/>
                  </a:cubicBezTo>
                  <a:cubicBezTo>
                    <a:pt x="75" y="327"/>
                    <a:pt x="68" y="325"/>
                    <a:pt x="62" y="323"/>
                  </a:cubicBezTo>
                  <a:cubicBezTo>
                    <a:pt x="45" y="315"/>
                    <a:pt x="26" y="297"/>
                    <a:pt x="32" y="257"/>
                  </a:cubicBezTo>
                  <a:cubicBezTo>
                    <a:pt x="35" y="237"/>
                    <a:pt x="39" y="216"/>
                    <a:pt x="43" y="196"/>
                  </a:cubicBezTo>
                  <a:cubicBezTo>
                    <a:pt x="52" y="152"/>
                    <a:pt x="61" y="106"/>
                    <a:pt x="62" y="60"/>
                  </a:cubicBezTo>
                  <a:cubicBezTo>
                    <a:pt x="62" y="47"/>
                    <a:pt x="66" y="37"/>
                    <a:pt x="74" y="31"/>
                  </a:cubicBezTo>
                  <a:cubicBezTo>
                    <a:pt x="80" y="26"/>
                    <a:pt x="88" y="24"/>
                    <a:pt x="95" y="24"/>
                  </a:cubicBezTo>
                  <a:cubicBezTo>
                    <a:pt x="105" y="24"/>
                    <a:pt x="114" y="26"/>
                    <a:pt x="121" y="28"/>
                  </a:cubicBezTo>
                  <a:cubicBezTo>
                    <a:pt x="187" y="44"/>
                    <a:pt x="253" y="61"/>
                    <a:pt x="317" y="78"/>
                  </a:cubicBezTo>
                  <a:cubicBezTo>
                    <a:pt x="341" y="84"/>
                    <a:pt x="365" y="90"/>
                    <a:pt x="388" y="96"/>
                  </a:cubicBezTo>
                  <a:cubicBezTo>
                    <a:pt x="388" y="97"/>
                    <a:pt x="388" y="97"/>
                    <a:pt x="388" y="97"/>
                  </a:cubicBezTo>
                  <a:cubicBezTo>
                    <a:pt x="420" y="104"/>
                    <a:pt x="492" y="121"/>
                    <a:pt x="492" y="121"/>
                  </a:cubicBezTo>
                  <a:cubicBezTo>
                    <a:pt x="491" y="127"/>
                    <a:pt x="491" y="127"/>
                    <a:pt x="491" y="127"/>
                  </a:cubicBezTo>
                  <a:cubicBezTo>
                    <a:pt x="486" y="187"/>
                    <a:pt x="466" y="240"/>
                    <a:pt x="447" y="292"/>
                  </a:cubicBezTo>
                  <a:cubicBezTo>
                    <a:pt x="437" y="319"/>
                    <a:pt x="426" y="348"/>
                    <a:pt x="418" y="376"/>
                  </a:cubicBezTo>
                  <a:cubicBezTo>
                    <a:pt x="415" y="388"/>
                    <a:pt x="409" y="396"/>
                    <a:pt x="400" y="401"/>
                  </a:cubicBezTo>
                  <a:cubicBezTo>
                    <a:pt x="395" y="404"/>
                    <a:pt x="389" y="405"/>
                    <a:pt x="382" y="405"/>
                  </a:cubicBezTo>
                  <a:moveTo>
                    <a:pt x="79" y="0"/>
                  </a:moveTo>
                  <a:cubicBezTo>
                    <a:pt x="74" y="0"/>
                    <a:pt x="70" y="1"/>
                    <a:pt x="66" y="3"/>
                  </a:cubicBezTo>
                  <a:cubicBezTo>
                    <a:pt x="60" y="8"/>
                    <a:pt x="57" y="17"/>
                    <a:pt x="55" y="35"/>
                  </a:cubicBezTo>
                  <a:cubicBezTo>
                    <a:pt x="49" y="88"/>
                    <a:pt x="38" y="141"/>
                    <a:pt x="27" y="189"/>
                  </a:cubicBezTo>
                  <a:cubicBezTo>
                    <a:pt x="27" y="191"/>
                    <a:pt x="27" y="191"/>
                    <a:pt x="27" y="191"/>
                  </a:cubicBezTo>
                  <a:cubicBezTo>
                    <a:pt x="2" y="300"/>
                    <a:pt x="0" y="319"/>
                    <a:pt x="50" y="341"/>
                  </a:cubicBezTo>
                  <a:cubicBezTo>
                    <a:pt x="69" y="349"/>
                    <a:pt x="95" y="357"/>
                    <a:pt x="131" y="368"/>
                  </a:cubicBezTo>
                  <a:cubicBezTo>
                    <a:pt x="185" y="370"/>
                    <a:pt x="236" y="388"/>
                    <a:pt x="285" y="406"/>
                  </a:cubicBezTo>
                  <a:cubicBezTo>
                    <a:pt x="307" y="414"/>
                    <a:pt x="330" y="422"/>
                    <a:pt x="354" y="429"/>
                  </a:cubicBezTo>
                  <a:cubicBezTo>
                    <a:pt x="368" y="433"/>
                    <a:pt x="380" y="436"/>
                    <a:pt x="391" y="436"/>
                  </a:cubicBezTo>
                  <a:cubicBezTo>
                    <a:pt x="404" y="436"/>
                    <a:pt x="414" y="430"/>
                    <a:pt x="421" y="414"/>
                  </a:cubicBezTo>
                  <a:cubicBezTo>
                    <a:pt x="463" y="316"/>
                    <a:pt x="499" y="227"/>
                    <a:pt x="514" y="130"/>
                  </a:cubicBezTo>
                  <a:cubicBezTo>
                    <a:pt x="518" y="100"/>
                    <a:pt x="504" y="94"/>
                    <a:pt x="499" y="92"/>
                  </a:cubicBezTo>
                  <a:cubicBezTo>
                    <a:pt x="497" y="91"/>
                    <a:pt x="494" y="90"/>
                    <a:pt x="491" y="89"/>
                  </a:cubicBezTo>
                  <a:cubicBezTo>
                    <a:pt x="412" y="72"/>
                    <a:pt x="332" y="54"/>
                    <a:pt x="252" y="37"/>
                  </a:cubicBezTo>
                  <a:cubicBezTo>
                    <a:pt x="199" y="25"/>
                    <a:pt x="146" y="13"/>
                    <a:pt x="93" y="2"/>
                  </a:cubicBezTo>
                  <a:cubicBezTo>
                    <a:pt x="88" y="1"/>
                    <a:pt x="83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3"/>
            <p:cNvSpPr>
              <a:spLocks noEditPoints="1"/>
            </p:cNvSpPr>
            <p:nvPr/>
          </p:nvSpPr>
          <p:spPr bwMode="auto">
            <a:xfrm>
              <a:off x="11258551" y="1273175"/>
              <a:ext cx="336550" cy="263525"/>
            </a:xfrm>
            <a:custGeom>
              <a:avLst/>
              <a:gdLst>
                <a:gd name="T0" fmla="*/ 69 w 472"/>
                <a:gd name="T1" fmla="*/ 271 h 372"/>
                <a:gd name="T2" fmla="*/ 36 w 472"/>
                <a:gd name="T3" fmla="*/ 179 h 372"/>
                <a:gd name="T4" fmla="*/ 62 w 472"/>
                <a:gd name="T5" fmla="*/ 87 h 372"/>
                <a:gd name="T6" fmla="*/ 75 w 472"/>
                <a:gd name="T7" fmla="*/ 35 h 372"/>
                <a:gd name="T8" fmla="*/ 77 w 472"/>
                <a:gd name="T9" fmla="*/ 28 h 372"/>
                <a:gd name="T10" fmla="*/ 85 w 472"/>
                <a:gd name="T11" fmla="*/ 30 h 372"/>
                <a:gd name="T12" fmla="*/ 417 w 472"/>
                <a:gd name="T13" fmla="*/ 130 h 372"/>
                <a:gd name="T14" fmla="*/ 424 w 472"/>
                <a:gd name="T15" fmla="*/ 132 h 372"/>
                <a:gd name="T16" fmla="*/ 441 w 472"/>
                <a:gd name="T17" fmla="*/ 172 h 372"/>
                <a:gd name="T18" fmla="*/ 437 w 472"/>
                <a:gd name="T19" fmla="*/ 188 h 372"/>
                <a:gd name="T20" fmla="*/ 434 w 472"/>
                <a:gd name="T21" fmla="*/ 197 h 372"/>
                <a:gd name="T22" fmla="*/ 344 w 472"/>
                <a:gd name="T23" fmla="*/ 337 h 372"/>
                <a:gd name="T24" fmla="*/ 233 w 472"/>
                <a:gd name="T25" fmla="*/ 315 h 372"/>
                <a:gd name="T26" fmla="*/ 193 w 472"/>
                <a:gd name="T27" fmla="*/ 304 h 372"/>
                <a:gd name="T28" fmla="*/ 93 w 472"/>
                <a:gd name="T29" fmla="*/ 279 h 372"/>
                <a:gd name="T30" fmla="*/ 69 w 472"/>
                <a:gd name="T31" fmla="*/ 271 h 372"/>
                <a:gd name="T32" fmla="*/ 69 w 472"/>
                <a:gd name="T33" fmla="*/ 271 h 372"/>
                <a:gd name="T34" fmla="*/ 72 w 472"/>
                <a:gd name="T35" fmla="*/ 0 h 372"/>
                <a:gd name="T36" fmla="*/ 65 w 472"/>
                <a:gd name="T37" fmla="*/ 2 h 372"/>
                <a:gd name="T38" fmla="*/ 54 w 472"/>
                <a:gd name="T39" fmla="*/ 28 h 372"/>
                <a:gd name="T40" fmla="*/ 50 w 472"/>
                <a:gd name="T41" fmla="*/ 52 h 372"/>
                <a:gd name="T42" fmla="*/ 16 w 472"/>
                <a:gd name="T43" fmla="*/ 201 h 372"/>
                <a:gd name="T44" fmla="*/ 46 w 472"/>
                <a:gd name="T45" fmla="*/ 286 h 372"/>
                <a:gd name="T46" fmla="*/ 67 w 472"/>
                <a:gd name="T47" fmla="*/ 293 h 372"/>
                <a:gd name="T48" fmla="*/ 185 w 472"/>
                <a:gd name="T49" fmla="*/ 327 h 372"/>
                <a:gd name="T50" fmla="*/ 315 w 472"/>
                <a:gd name="T51" fmla="*/ 365 h 372"/>
                <a:gd name="T52" fmla="*/ 356 w 472"/>
                <a:gd name="T53" fmla="*/ 372 h 372"/>
                <a:gd name="T54" fmla="*/ 385 w 472"/>
                <a:gd name="T55" fmla="*/ 365 h 372"/>
                <a:gd name="T56" fmla="*/ 419 w 472"/>
                <a:gd name="T57" fmla="*/ 315 h 372"/>
                <a:gd name="T58" fmla="*/ 432 w 472"/>
                <a:gd name="T59" fmla="*/ 265 h 372"/>
                <a:gd name="T60" fmla="*/ 465 w 472"/>
                <a:gd name="T61" fmla="*/ 145 h 372"/>
                <a:gd name="T62" fmla="*/ 452 w 472"/>
                <a:gd name="T63" fmla="*/ 107 h 372"/>
                <a:gd name="T64" fmla="*/ 436 w 472"/>
                <a:gd name="T65" fmla="*/ 102 h 372"/>
                <a:gd name="T66" fmla="*/ 90 w 472"/>
                <a:gd name="T67" fmla="*/ 4 h 372"/>
                <a:gd name="T68" fmla="*/ 72 w 472"/>
                <a:gd name="T6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2" h="372">
                  <a:moveTo>
                    <a:pt x="69" y="271"/>
                  </a:moveTo>
                  <a:cubicBezTo>
                    <a:pt x="33" y="255"/>
                    <a:pt x="22" y="225"/>
                    <a:pt x="36" y="179"/>
                  </a:cubicBezTo>
                  <a:cubicBezTo>
                    <a:pt x="45" y="149"/>
                    <a:pt x="53" y="120"/>
                    <a:pt x="62" y="87"/>
                  </a:cubicBezTo>
                  <a:cubicBezTo>
                    <a:pt x="66" y="71"/>
                    <a:pt x="70" y="53"/>
                    <a:pt x="75" y="35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200" y="72"/>
                    <a:pt x="309" y="104"/>
                    <a:pt x="417" y="130"/>
                  </a:cubicBezTo>
                  <a:cubicBezTo>
                    <a:pt x="420" y="131"/>
                    <a:pt x="422" y="131"/>
                    <a:pt x="424" y="132"/>
                  </a:cubicBezTo>
                  <a:cubicBezTo>
                    <a:pt x="432" y="136"/>
                    <a:pt x="445" y="146"/>
                    <a:pt x="441" y="172"/>
                  </a:cubicBezTo>
                  <a:cubicBezTo>
                    <a:pt x="441" y="178"/>
                    <a:pt x="439" y="183"/>
                    <a:pt x="437" y="188"/>
                  </a:cubicBezTo>
                  <a:cubicBezTo>
                    <a:pt x="436" y="191"/>
                    <a:pt x="435" y="194"/>
                    <a:pt x="434" y="197"/>
                  </a:cubicBezTo>
                  <a:cubicBezTo>
                    <a:pt x="405" y="301"/>
                    <a:pt x="394" y="337"/>
                    <a:pt x="344" y="337"/>
                  </a:cubicBezTo>
                  <a:cubicBezTo>
                    <a:pt x="319" y="337"/>
                    <a:pt x="284" y="328"/>
                    <a:pt x="233" y="315"/>
                  </a:cubicBezTo>
                  <a:cubicBezTo>
                    <a:pt x="219" y="311"/>
                    <a:pt x="206" y="308"/>
                    <a:pt x="193" y="304"/>
                  </a:cubicBezTo>
                  <a:cubicBezTo>
                    <a:pt x="161" y="296"/>
                    <a:pt x="127" y="286"/>
                    <a:pt x="93" y="279"/>
                  </a:cubicBezTo>
                  <a:cubicBezTo>
                    <a:pt x="84" y="277"/>
                    <a:pt x="76" y="274"/>
                    <a:pt x="69" y="271"/>
                  </a:cubicBezTo>
                  <a:cubicBezTo>
                    <a:pt x="69" y="271"/>
                    <a:pt x="69" y="271"/>
                    <a:pt x="69" y="271"/>
                  </a:cubicBezTo>
                  <a:moveTo>
                    <a:pt x="72" y="0"/>
                  </a:moveTo>
                  <a:cubicBezTo>
                    <a:pt x="70" y="0"/>
                    <a:pt x="67" y="1"/>
                    <a:pt x="65" y="2"/>
                  </a:cubicBezTo>
                  <a:cubicBezTo>
                    <a:pt x="60" y="5"/>
                    <a:pt x="56" y="13"/>
                    <a:pt x="54" y="28"/>
                  </a:cubicBezTo>
                  <a:cubicBezTo>
                    <a:pt x="52" y="36"/>
                    <a:pt x="51" y="44"/>
                    <a:pt x="50" y="52"/>
                  </a:cubicBezTo>
                  <a:cubicBezTo>
                    <a:pt x="42" y="102"/>
                    <a:pt x="34" y="153"/>
                    <a:pt x="16" y="201"/>
                  </a:cubicBezTo>
                  <a:cubicBezTo>
                    <a:pt x="0" y="244"/>
                    <a:pt x="9" y="269"/>
                    <a:pt x="46" y="286"/>
                  </a:cubicBezTo>
                  <a:cubicBezTo>
                    <a:pt x="52" y="288"/>
                    <a:pt x="59" y="291"/>
                    <a:pt x="67" y="293"/>
                  </a:cubicBezTo>
                  <a:cubicBezTo>
                    <a:pt x="106" y="305"/>
                    <a:pt x="146" y="316"/>
                    <a:pt x="185" y="327"/>
                  </a:cubicBezTo>
                  <a:cubicBezTo>
                    <a:pt x="228" y="339"/>
                    <a:pt x="272" y="351"/>
                    <a:pt x="315" y="365"/>
                  </a:cubicBezTo>
                  <a:cubicBezTo>
                    <a:pt x="330" y="369"/>
                    <a:pt x="344" y="372"/>
                    <a:pt x="356" y="372"/>
                  </a:cubicBezTo>
                  <a:cubicBezTo>
                    <a:pt x="367" y="372"/>
                    <a:pt x="377" y="370"/>
                    <a:pt x="385" y="365"/>
                  </a:cubicBezTo>
                  <a:cubicBezTo>
                    <a:pt x="401" y="357"/>
                    <a:pt x="412" y="340"/>
                    <a:pt x="419" y="315"/>
                  </a:cubicBezTo>
                  <a:cubicBezTo>
                    <a:pt x="424" y="298"/>
                    <a:pt x="428" y="282"/>
                    <a:pt x="432" y="265"/>
                  </a:cubicBezTo>
                  <a:cubicBezTo>
                    <a:pt x="442" y="226"/>
                    <a:pt x="453" y="185"/>
                    <a:pt x="465" y="145"/>
                  </a:cubicBezTo>
                  <a:cubicBezTo>
                    <a:pt x="472" y="122"/>
                    <a:pt x="465" y="113"/>
                    <a:pt x="452" y="107"/>
                  </a:cubicBezTo>
                  <a:cubicBezTo>
                    <a:pt x="448" y="106"/>
                    <a:pt x="442" y="104"/>
                    <a:pt x="436" y="102"/>
                  </a:cubicBezTo>
                  <a:cubicBezTo>
                    <a:pt x="332" y="80"/>
                    <a:pt x="211" y="51"/>
                    <a:pt x="90" y="4"/>
                  </a:cubicBezTo>
                  <a:cubicBezTo>
                    <a:pt x="83" y="2"/>
                    <a:pt x="77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4"/>
            <p:cNvSpPr>
              <a:spLocks noEditPoints="1"/>
            </p:cNvSpPr>
            <p:nvPr/>
          </p:nvSpPr>
          <p:spPr bwMode="auto">
            <a:xfrm>
              <a:off x="11245851" y="1508125"/>
              <a:ext cx="111125" cy="100013"/>
            </a:xfrm>
            <a:custGeom>
              <a:avLst/>
              <a:gdLst>
                <a:gd name="T0" fmla="*/ 99 w 156"/>
                <a:gd name="T1" fmla="*/ 116 h 142"/>
                <a:gd name="T2" fmla="*/ 79 w 156"/>
                <a:gd name="T3" fmla="*/ 113 h 142"/>
                <a:gd name="T4" fmla="*/ 70 w 156"/>
                <a:gd name="T5" fmla="*/ 110 h 142"/>
                <a:gd name="T6" fmla="*/ 70 w 156"/>
                <a:gd name="T7" fmla="*/ 110 h 142"/>
                <a:gd name="T8" fmla="*/ 69 w 156"/>
                <a:gd name="T9" fmla="*/ 110 h 142"/>
                <a:gd name="T10" fmla="*/ 56 w 156"/>
                <a:gd name="T11" fmla="*/ 105 h 142"/>
                <a:gd name="T12" fmla="*/ 29 w 156"/>
                <a:gd name="T13" fmla="*/ 81 h 142"/>
                <a:gd name="T14" fmla="*/ 32 w 156"/>
                <a:gd name="T15" fmla="*/ 49 h 142"/>
                <a:gd name="T16" fmla="*/ 68 w 156"/>
                <a:gd name="T17" fmla="*/ 24 h 142"/>
                <a:gd name="T18" fmla="*/ 96 w 156"/>
                <a:gd name="T19" fmla="*/ 30 h 142"/>
                <a:gd name="T20" fmla="*/ 111 w 156"/>
                <a:gd name="T21" fmla="*/ 34 h 142"/>
                <a:gd name="T22" fmla="*/ 121 w 156"/>
                <a:gd name="T23" fmla="*/ 37 h 142"/>
                <a:gd name="T24" fmla="*/ 131 w 156"/>
                <a:gd name="T25" fmla="*/ 89 h 142"/>
                <a:gd name="T26" fmla="*/ 99 w 156"/>
                <a:gd name="T27" fmla="*/ 116 h 142"/>
                <a:gd name="T28" fmla="*/ 49 w 156"/>
                <a:gd name="T29" fmla="*/ 0 h 142"/>
                <a:gd name="T30" fmla="*/ 28 w 156"/>
                <a:gd name="T31" fmla="*/ 6 h 142"/>
                <a:gd name="T32" fmla="*/ 11 w 156"/>
                <a:gd name="T33" fmla="*/ 37 h 142"/>
                <a:gd name="T34" fmla="*/ 10 w 156"/>
                <a:gd name="T35" fmla="*/ 40 h 142"/>
                <a:gd name="T36" fmla="*/ 31 w 156"/>
                <a:gd name="T37" fmla="*/ 118 h 142"/>
                <a:gd name="T38" fmla="*/ 45 w 156"/>
                <a:gd name="T39" fmla="*/ 123 h 142"/>
                <a:gd name="T40" fmla="*/ 86 w 156"/>
                <a:gd name="T41" fmla="*/ 136 h 142"/>
                <a:gd name="T42" fmla="*/ 103 w 156"/>
                <a:gd name="T43" fmla="*/ 142 h 142"/>
                <a:gd name="T44" fmla="*/ 156 w 156"/>
                <a:gd name="T45" fmla="*/ 52 h 142"/>
                <a:gd name="T46" fmla="*/ 156 w 156"/>
                <a:gd name="T47" fmla="*/ 44 h 142"/>
                <a:gd name="T48" fmla="*/ 138 w 156"/>
                <a:gd name="T49" fmla="*/ 15 h 142"/>
                <a:gd name="T50" fmla="*/ 102 w 156"/>
                <a:gd name="T51" fmla="*/ 8 h 142"/>
                <a:gd name="T52" fmla="*/ 79 w 156"/>
                <a:gd name="T53" fmla="*/ 4 h 142"/>
                <a:gd name="T54" fmla="*/ 49 w 156"/>
                <a:gd name="T5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142">
                  <a:moveTo>
                    <a:pt x="99" y="116"/>
                  </a:moveTo>
                  <a:cubicBezTo>
                    <a:pt x="92" y="116"/>
                    <a:pt x="85" y="114"/>
                    <a:pt x="79" y="113"/>
                  </a:cubicBezTo>
                  <a:cubicBezTo>
                    <a:pt x="76" y="111"/>
                    <a:pt x="72" y="110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64" y="108"/>
                    <a:pt x="60" y="107"/>
                    <a:pt x="56" y="105"/>
                  </a:cubicBezTo>
                  <a:cubicBezTo>
                    <a:pt x="42" y="99"/>
                    <a:pt x="33" y="91"/>
                    <a:pt x="29" y="81"/>
                  </a:cubicBezTo>
                  <a:cubicBezTo>
                    <a:pt x="26" y="72"/>
                    <a:pt x="27" y="61"/>
                    <a:pt x="32" y="49"/>
                  </a:cubicBezTo>
                  <a:cubicBezTo>
                    <a:pt x="42" y="29"/>
                    <a:pt x="55" y="24"/>
                    <a:pt x="68" y="24"/>
                  </a:cubicBezTo>
                  <a:cubicBezTo>
                    <a:pt x="77" y="24"/>
                    <a:pt x="87" y="27"/>
                    <a:pt x="96" y="30"/>
                  </a:cubicBezTo>
                  <a:cubicBezTo>
                    <a:pt x="101" y="31"/>
                    <a:pt x="107" y="33"/>
                    <a:pt x="111" y="34"/>
                  </a:cubicBezTo>
                  <a:cubicBezTo>
                    <a:pt x="115" y="35"/>
                    <a:pt x="118" y="36"/>
                    <a:pt x="121" y="37"/>
                  </a:cubicBezTo>
                  <a:cubicBezTo>
                    <a:pt x="146" y="48"/>
                    <a:pt x="136" y="77"/>
                    <a:pt x="131" y="89"/>
                  </a:cubicBezTo>
                  <a:cubicBezTo>
                    <a:pt x="124" y="111"/>
                    <a:pt x="111" y="116"/>
                    <a:pt x="99" y="116"/>
                  </a:cubicBezTo>
                  <a:moveTo>
                    <a:pt x="49" y="0"/>
                  </a:moveTo>
                  <a:cubicBezTo>
                    <a:pt x="41" y="0"/>
                    <a:pt x="34" y="2"/>
                    <a:pt x="28" y="6"/>
                  </a:cubicBezTo>
                  <a:cubicBezTo>
                    <a:pt x="19" y="11"/>
                    <a:pt x="14" y="21"/>
                    <a:pt x="11" y="37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3" y="80"/>
                    <a:pt x="0" y="104"/>
                    <a:pt x="31" y="118"/>
                  </a:cubicBezTo>
                  <a:cubicBezTo>
                    <a:pt x="35" y="120"/>
                    <a:pt x="40" y="121"/>
                    <a:pt x="45" y="123"/>
                  </a:cubicBezTo>
                  <a:cubicBezTo>
                    <a:pt x="59" y="126"/>
                    <a:pt x="73" y="131"/>
                    <a:pt x="86" y="136"/>
                  </a:cubicBezTo>
                  <a:cubicBezTo>
                    <a:pt x="92" y="138"/>
                    <a:pt x="97" y="140"/>
                    <a:pt x="103" y="142"/>
                  </a:cubicBezTo>
                  <a:cubicBezTo>
                    <a:pt x="156" y="135"/>
                    <a:pt x="156" y="91"/>
                    <a:pt x="156" y="52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29"/>
                    <a:pt x="150" y="20"/>
                    <a:pt x="138" y="15"/>
                  </a:cubicBezTo>
                  <a:cubicBezTo>
                    <a:pt x="128" y="11"/>
                    <a:pt x="115" y="9"/>
                    <a:pt x="102" y="8"/>
                  </a:cubicBezTo>
                  <a:cubicBezTo>
                    <a:pt x="94" y="7"/>
                    <a:pt x="86" y="6"/>
                    <a:pt x="79" y="4"/>
                  </a:cubicBezTo>
                  <a:cubicBezTo>
                    <a:pt x="69" y="2"/>
                    <a:pt x="5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5"/>
            <p:cNvSpPr>
              <a:spLocks noEditPoints="1"/>
            </p:cNvSpPr>
            <p:nvPr/>
          </p:nvSpPr>
          <p:spPr bwMode="auto">
            <a:xfrm>
              <a:off x="10888663" y="1412875"/>
              <a:ext cx="103188" cy="87313"/>
            </a:xfrm>
            <a:custGeom>
              <a:avLst/>
              <a:gdLst>
                <a:gd name="T0" fmla="*/ 81 w 145"/>
                <a:gd name="T1" fmla="*/ 101 h 121"/>
                <a:gd name="T2" fmla="*/ 60 w 145"/>
                <a:gd name="T3" fmla="*/ 99 h 121"/>
                <a:gd name="T4" fmla="*/ 49 w 145"/>
                <a:gd name="T5" fmla="*/ 95 h 121"/>
                <a:gd name="T6" fmla="*/ 31 w 145"/>
                <a:gd name="T7" fmla="*/ 48 h 121"/>
                <a:gd name="T8" fmla="*/ 46 w 145"/>
                <a:gd name="T9" fmla="*/ 29 h 121"/>
                <a:gd name="T10" fmla="*/ 58 w 145"/>
                <a:gd name="T11" fmla="*/ 26 h 121"/>
                <a:gd name="T12" fmla="*/ 81 w 145"/>
                <a:gd name="T13" fmla="*/ 32 h 121"/>
                <a:gd name="T14" fmla="*/ 84 w 145"/>
                <a:gd name="T15" fmla="*/ 33 h 121"/>
                <a:gd name="T16" fmla="*/ 96 w 145"/>
                <a:gd name="T17" fmla="*/ 37 h 121"/>
                <a:gd name="T18" fmla="*/ 116 w 145"/>
                <a:gd name="T19" fmla="*/ 78 h 121"/>
                <a:gd name="T20" fmla="*/ 116 w 145"/>
                <a:gd name="T21" fmla="*/ 78 h 121"/>
                <a:gd name="T22" fmla="*/ 116 w 145"/>
                <a:gd name="T23" fmla="*/ 79 h 121"/>
                <a:gd name="T24" fmla="*/ 81 w 145"/>
                <a:gd name="T25" fmla="*/ 101 h 121"/>
                <a:gd name="T26" fmla="*/ 41 w 145"/>
                <a:gd name="T27" fmla="*/ 0 h 121"/>
                <a:gd name="T28" fmla="*/ 25 w 145"/>
                <a:gd name="T29" fmla="*/ 4 h 121"/>
                <a:gd name="T30" fmla="*/ 10 w 145"/>
                <a:gd name="T31" fmla="*/ 35 h 121"/>
                <a:gd name="T32" fmla="*/ 35 w 145"/>
                <a:gd name="T33" fmla="*/ 114 h 121"/>
                <a:gd name="T34" fmla="*/ 76 w 145"/>
                <a:gd name="T35" fmla="*/ 121 h 121"/>
                <a:gd name="T36" fmla="*/ 90 w 145"/>
                <a:gd name="T37" fmla="*/ 121 h 121"/>
                <a:gd name="T38" fmla="*/ 128 w 145"/>
                <a:gd name="T39" fmla="*/ 80 h 121"/>
                <a:gd name="T40" fmla="*/ 139 w 145"/>
                <a:gd name="T41" fmla="*/ 51 h 121"/>
                <a:gd name="T42" fmla="*/ 144 w 145"/>
                <a:gd name="T43" fmla="*/ 35 h 121"/>
                <a:gd name="T44" fmla="*/ 132 w 145"/>
                <a:gd name="T45" fmla="*/ 24 h 121"/>
                <a:gd name="T46" fmla="*/ 117 w 145"/>
                <a:gd name="T47" fmla="*/ 19 h 121"/>
                <a:gd name="T48" fmla="*/ 117 w 145"/>
                <a:gd name="T49" fmla="*/ 19 h 121"/>
                <a:gd name="T50" fmla="*/ 58 w 145"/>
                <a:gd name="T51" fmla="*/ 3 h 121"/>
                <a:gd name="T52" fmla="*/ 41 w 145"/>
                <a:gd name="T5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21">
                  <a:moveTo>
                    <a:pt x="81" y="101"/>
                  </a:moveTo>
                  <a:cubicBezTo>
                    <a:pt x="73" y="101"/>
                    <a:pt x="66" y="100"/>
                    <a:pt x="60" y="99"/>
                  </a:cubicBezTo>
                  <a:cubicBezTo>
                    <a:pt x="56" y="98"/>
                    <a:pt x="52" y="97"/>
                    <a:pt x="49" y="95"/>
                  </a:cubicBezTo>
                  <a:cubicBezTo>
                    <a:pt x="31" y="87"/>
                    <a:pt x="25" y="70"/>
                    <a:pt x="31" y="48"/>
                  </a:cubicBezTo>
                  <a:cubicBezTo>
                    <a:pt x="34" y="39"/>
                    <a:pt x="39" y="32"/>
                    <a:pt x="46" y="29"/>
                  </a:cubicBezTo>
                  <a:cubicBezTo>
                    <a:pt x="50" y="27"/>
                    <a:pt x="54" y="26"/>
                    <a:pt x="58" y="26"/>
                  </a:cubicBezTo>
                  <a:cubicBezTo>
                    <a:pt x="65" y="26"/>
                    <a:pt x="73" y="29"/>
                    <a:pt x="81" y="32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8" y="34"/>
                    <a:pt x="92" y="36"/>
                    <a:pt x="96" y="37"/>
                  </a:cubicBezTo>
                  <a:cubicBezTo>
                    <a:pt x="107" y="43"/>
                    <a:pt x="122" y="52"/>
                    <a:pt x="116" y="7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07" y="97"/>
                    <a:pt x="94" y="101"/>
                    <a:pt x="81" y="101"/>
                  </a:cubicBezTo>
                  <a:moveTo>
                    <a:pt x="41" y="0"/>
                  </a:moveTo>
                  <a:cubicBezTo>
                    <a:pt x="35" y="0"/>
                    <a:pt x="30" y="1"/>
                    <a:pt x="25" y="4"/>
                  </a:cubicBezTo>
                  <a:cubicBezTo>
                    <a:pt x="17" y="9"/>
                    <a:pt x="12" y="19"/>
                    <a:pt x="10" y="35"/>
                  </a:cubicBezTo>
                  <a:cubicBezTo>
                    <a:pt x="0" y="92"/>
                    <a:pt x="19" y="107"/>
                    <a:pt x="35" y="114"/>
                  </a:cubicBezTo>
                  <a:cubicBezTo>
                    <a:pt x="45" y="119"/>
                    <a:pt x="59" y="121"/>
                    <a:pt x="76" y="121"/>
                  </a:cubicBezTo>
                  <a:cubicBezTo>
                    <a:pt x="81" y="121"/>
                    <a:pt x="85" y="121"/>
                    <a:pt x="90" y="121"/>
                  </a:cubicBezTo>
                  <a:cubicBezTo>
                    <a:pt x="118" y="119"/>
                    <a:pt x="123" y="102"/>
                    <a:pt x="128" y="80"/>
                  </a:cubicBezTo>
                  <a:cubicBezTo>
                    <a:pt x="131" y="70"/>
                    <a:pt x="134" y="60"/>
                    <a:pt x="139" y="51"/>
                  </a:cubicBezTo>
                  <a:cubicBezTo>
                    <a:pt x="144" y="44"/>
                    <a:pt x="145" y="39"/>
                    <a:pt x="144" y="35"/>
                  </a:cubicBezTo>
                  <a:cubicBezTo>
                    <a:pt x="143" y="31"/>
                    <a:pt x="139" y="27"/>
                    <a:pt x="132" y="24"/>
                  </a:cubicBezTo>
                  <a:cubicBezTo>
                    <a:pt x="128" y="22"/>
                    <a:pt x="123" y="21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97" y="13"/>
                    <a:pt x="78" y="8"/>
                    <a:pt x="58" y="3"/>
                  </a:cubicBezTo>
                  <a:cubicBezTo>
                    <a:pt x="52" y="1"/>
                    <a:pt x="46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6"/>
            <p:cNvSpPr>
              <a:spLocks noEditPoints="1"/>
            </p:cNvSpPr>
            <p:nvPr/>
          </p:nvSpPr>
          <p:spPr bwMode="auto">
            <a:xfrm>
              <a:off x="10955338" y="1223962"/>
              <a:ext cx="238125" cy="177800"/>
            </a:xfrm>
            <a:custGeom>
              <a:avLst/>
              <a:gdLst>
                <a:gd name="T0" fmla="*/ 261 w 335"/>
                <a:gd name="T1" fmla="*/ 187 h 250"/>
                <a:gd name="T2" fmla="*/ 264 w 335"/>
                <a:gd name="T3" fmla="*/ 59 h 250"/>
                <a:gd name="T4" fmla="*/ 275 w 335"/>
                <a:gd name="T5" fmla="*/ 60 h 250"/>
                <a:gd name="T6" fmla="*/ 274 w 335"/>
                <a:gd name="T7" fmla="*/ 178 h 250"/>
                <a:gd name="T8" fmla="*/ 67 w 335"/>
                <a:gd name="T9" fmla="*/ 150 h 250"/>
                <a:gd name="T10" fmla="*/ 69 w 335"/>
                <a:gd name="T11" fmla="*/ 103 h 250"/>
                <a:gd name="T12" fmla="*/ 52 w 335"/>
                <a:gd name="T13" fmla="*/ 63 h 250"/>
                <a:gd name="T14" fmla="*/ 69 w 335"/>
                <a:gd name="T15" fmla="*/ 38 h 250"/>
                <a:gd name="T16" fmla="*/ 101 w 335"/>
                <a:gd name="T17" fmla="*/ 29 h 250"/>
                <a:gd name="T18" fmla="*/ 127 w 335"/>
                <a:gd name="T19" fmla="*/ 93 h 250"/>
                <a:gd name="T20" fmla="*/ 113 w 335"/>
                <a:gd name="T21" fmla="*/ 134 h 250"/>
                <a:gd name="T22" fmla="*/ 89 w 335"/>
                <a:gd name="T23" fmla="*/ 134 h 250"/>
                <a:gd name="T24" fmla="*/ 77 w 335"/>
                <a:gd name="T25" fmla="*/ 133 h 250"/>
                <a:gd name="T26" fmla="*/ 95 w 335"/>
                <a:gd name="T27" fmla="*/ 0 h 250"/>
                <a:gd name="T28" fmla="*/ 25 w 335"/>
                <a:gd name="T29" fmla="*/ 47 h 250"/>
                <a:gd name="T30" fmla="*/ 6 w 335"/>
                <a:gd name="T31" fmla="*/ 72 h 250"/>
                <a:gd name="T32" fmla="*/ 0 w 335"/>
                <a:gd name="T33" fmla="*/ 131 h 250"/>
                <a:gd name="T34" fmla="*/ 23 w 335"/>
                <a:gd name="T35" fmla="*/ 147 h 250"/>
                <a:gd name="T36" fmla="*/ 50 w 335"/>
                <a:gd name="T37" fmla="*/ 172 h 250"/>
                <a:gd name="T38" fmla="*/ 65 w 335"/>
                <a:gd name="T39" fmla="*/ 221 h 250"/>
                <a:gd name="T40" fmla="*/ 82 w 335"/>
                <a:gd name="T41" fmla="*/ 222 h 250"/>
                <a:gd name="T42" fmla="*/ 111 w 335"/>
                <a:gd name="T43" fmla="*/ 160 h 250"/>
                <a:gd name="T44" fmla="*/ 131 w 335"/>
                <a:gd name="T45" fmla="*/ 151 h 250"/>
                <a:gd name="T46" fmla="*/ 140 w 335"/>
                <a:gd name="T47" fmla="*/ 157 h 250"/>
                <a:gd name="T48" fmla="*/ 175 w 335"/>
                <a:gd name="T49" fmla="*/ 236 h 250"/>
                <a:gd name="T50" fmla="*/ 195 w 335"/>
                <a:gd name="T51" fmla="*/ 250 h 250"/>
                <a:gd name="T52" fmla="*/ 266 w 335"/>
                <a:gd name="T53" fmla="*/ 214 h 250"/>
                <a:gd name="T54" fmla="*/ 290 w 335"/>
                <a:gd name="T55" fmla="*/ 215 h 250"/>
                <a:gd name="T56" fmla="*/ 295 w 335"/>
                <a:gd name="T57" fmla="*/ 183 h 250"/>
                <a:gd name="T58" fmla="*/ 289 w 335"/>
                <a:gd name="T59" fmla="*/ 144 h 250"/>
                <a:gd name="T60" fmla="*/ 316 w 335"/>
                <a:gd name="T61" fmla="*/ 130 h 250"/>
                <a:gd name="T62" fmla="*/ 279 w 335"/>
                <a:gd name="T63" fmla="*/ 18 h 250"/>
                <a:gd name="T64" fmla="*/ 180 w 335"/>
                <a:gd name="T65" fmla="*/ 85 h 250"/>
                <a:gd name="T66" fmla="*/ 174 w 335"/>
                <a:gd name="T67" fmla="*/ 83 h 250"/>
                <a:gd name="T68" fmla="*/ 142 w 335"/>
                <a:gd name="T69" fmla="*/ 47 h 250"/>
                <a:gd name="T70" fmla="*/ 95 w 335"/>
                <a:gd name="T7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5" h="250">
                  <a:moveTo>
                    <a:pt x="267" y="190"/>
                  </a:moveTo>
                  <a:cubicBezTo>
                    <a:pt x="265" y="189"/>
                    <a:pt x="263" y="188"/>
                    <a:pt x="261" y="187"/>
                  </a:cubicBezTo>
                  <a:cubicBezTo>
                    <a:pt x="240" y="178"/>
                    <a:pt x="228" y="165"/>
                    <a:pt x="225" y="148"/>
                  </a:cubicBezTo>
                  <a:cubicBezTo>
                    <a:pt x="220" y="123"/>
                    <a:pt x="233" y="93"/>
                    <a:pt x="264" y="59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5" y="60"/>
                    <a:pt x="275" y="60"/>
                    <a:pt x="275" y="60"/>
                  </a:cubicBezTo>
                  <a:cubicBezTo>
                    <a:pt x="293" y="83"/>
                    <a:pt x="282" y="106"/>
                    <a:pt x="273" y="126"/>
                  </a:cubicBezTo>
                  <a:cubicBezTo>
                    <a:pt x="263" y="148"/>
                    <a:pt x="258" y="163"/>
                    <a:pt x="274" y="178"/>
                  </a:cubicBezTo>
                  <a:cubicBezTo>
                    <a:pt x="267" y="190"/>
                    <a:pt x="267" y="190"/>
                    <a:pt x="267" y="190"/>
                  </a:cubicBezTo>
                  <a:moveTo>
                    <a:pt x="67" y="150"/>
                  </a:moveTo>
                  <a:cubicBezTo>
                    <a:pt x="64" y="130"/>
                    <a:pt x="64" y="130"/>
                    <a:pt x="64" y="130"/>
                  </a:cubicBezTo>
                  <a:cubicBezTo>
                    <a:pt x="62" y="120"/>
                    <a:pt x="66" y="110"/>
                    <a:pt x="69" y="103"/>
                  </a:cubicBezTo>
                  <a:cubicBezTo>
                    <a:pt x="74" y="91"/>
                    <a:pt x="77" y="85"/>
                    <a:pt x="62" y="77"/>
                  </a:cubicBezTo>
                  <a:cubicBezTo>
                    <a:pt x="56" y="73"/>
                    <a:pt x="52" y="68"/>
                    <a:pt x="52" y="63"/>
                  </a:cubicBezTo>
                  <a:cubicBezTo>
                    <a:pt x="51" y="54"/>
                    <a:pt x="58" y="48"/>
                    <a:pt x="64" y="43"/>
                  </a:cubicBezTo>
                  <a:cubicBezTo>
                    <a:pt x="66" y="41"/>
                    <a:pt x="68" y="39"/>
                    <a:pt x="69" y="38"/>
                  </a:cubicBezTo>
                  <a:cubicBezTo>
                    <a:pt x="76" y="30"/>
                    <a:pt x="83" y="27"/>
                    <a:pt x="90" y="27"/>
                  </a:cubicBezTo>
                  <a:cubicBezTo>
                    <a:pt x="94" y="27"/>
                    <a:pt x="97" y="28"/>
                    <a:pt x="101" y="29"/>
                  </a:cubicBezTo>
                  <a:cubicBezTo>
                    <a:pt x="104" y="31"/>
                    <a:pt x="107" y="32"/>
                    <a:pt x="111" y="35"/>
                  </a:cubicBezTo>
                  <a:cubicBezTo>
                    <a:pt x="137" y="53"/>
                    <a:pt x="132" y="74"/>
                    <a:pt x="127" y="93"/>
                  </a:cubicBezTo>
                  <a:cubicBezTo>
                    <a:pt x="125" y="98"/>
                    <a:pt x="124" y="104"/>
                    <a:pt x="123" y="110"/>
                  </a:cubicBezTo>
                  <a:cubicBezTo>
                    <a:pt x="122" y="123"/>
                    <a:pt x="119" y="131"/>
                    <a:pt x="113" y="134"/>
                  </a:cubicBezTo>
                  <a:cubicBezTo>
                    <a:pt x="110" y="136"/>
                    <a:pt x="107" y="137"/>
                    <a:pt x="103" y="137"/>
                  </a:cubicBezTo>
                  <a:cubicBezTo>
                    <a:pt x="98" y="137"/>
                    <a:pt x="93" y="135"/>
                    <a:pt x="89" y="134"/>
                  </a:cubicBezTo>
                  <a:cubicBezTo>
                    <a:pt x="84" y="132"/>
                    <a:pt x="81" y="131"/>
                    <a:pt x="80" y="131"/>
                  </a:cubicBezTo>
                  <a:cubicBezTo>
                    <a:pt x="78" y="131"/>
                    <a:pt x="78" y="132"/>
                    <a:pt x="77" y="133"/>
                  </a:cubicBezTo>
                  <a:cubicBezTo>
                    <a:pt x="67" y="150"/>
                    <a:pt x="67" y="150"/>
                    <a:pt x="67" y="150"/>
                  </a:cubicBezTo>
                  <a:moveTo>
                    <a:pt x="95" y="0"/>
                  </a:moveTo>
                  <a:cubicBezTo>
                    <a:pt x="84" y="0"/>
                    <a:pt x="71" y="11"/>
                    <a:pt x="42" y="35"/>
                  </a:cubicBezTo>
                  <a:cubicBezTo>
                    <a:pt x="37" y="39"/>
                    <a:pt x="31" y="43"/>
                    <a:pt x="25" y="47"/>
                  </a:cubicBezTo>
                  <a:cubicBezTo>
                    <a:pt x="15" y="52"/>
                    <a:pt x="3" y="59"/>
                    <a:pt x="2" y="64"/>
                  </a:cubicBezTo>
                  <a:cubicBezTo>
                    <a:pt x="2" y="66"/>
                    <a:pt x="3" y="69"/>
                    <a:pt x="6" y="72"/>
                  </a:cubicBezTo>
                  <a:cubicBezTo>
                    <a:pt x="28" y="97"/>
                    <a:pt x="14" y="114"/>
                    <a:pt x="5" y="124"/>
                  </a:cubicBezTo>
                  <a:cubicBezTo>
                    <a:pt x="3" y="126"/>
                    <a:pt x="0" y="129"/>
                    <a:pt x="0" y="131"/>
                  </a:cubicBezTo>
                  <a:cubicBezTo>
                    <a:pt x="3" y="137"/>
                    <a:pt x="7" y="140"/>
                    <a:pt x="13" y="143"/>
                  </a:cubicBezTo>
                  <a:cubicBezTo>
                    <a:pt x="16" y="145"/>
                    <a:pt x="20" y="146"/>
                    <a:pt x="23" y="147"/>
                  </a:cubicBezTo>
                  <a:cubicBezTo>
                    <a:pt x="26" y="148"/>
                    <a:pt x="30" y="149"/>
                    <a:pt x="33" y="150"/>
                  </a:cubicBezTo>
                  <a:cubicBezTo>
                    <a:pt x="39" y="153"/>
                    <a:pt x="48" y="159"/>
                    <a:pt x="50" y="172"/>
                  </a:cubicBezTo>
                  <a:cubicBezTo>
                    <a:pt x="51" y="177"/>
                    <a:pt x="52" y="182"/>
                    <a:pt x="52" y="187"/>
                  </a:cubicBezTo>
                  <a:cubicBezTo>
                    <a:pt x="54" y="205"/>
                    <a:pt x="55" y="216"/>
                    <a:pt x="65" y="221"/>
                  </a:cubicBezTo>
                  <a:cubicBezTo>
                    <a:pt x="68" y="222"/>
                    <a:pt x="72" y="223"/>
                    <a:pt x="77" y="223"/>
                  </a:cubicBezTo>
                  <a:cubicBezTo>
                    <a:pt x="78" y="223"/>
                    <a:pt x="80" y="223"/>
                    <a:pt x="82" y="222"/>
                  </a:cubicBezTo>
                  <a:cubicBezTo>
                    <a:pt x="100" y="221"/>
                    <a:pt x="101" y="212"/>
                    <a:pt x="102" y="192"/>
                  </a:cubicBezTo>
                  <a:cubicBezTo>
                    <a:pt x="103" y="181"/>
                    <a:pt x="104" y="169"/>
                    <a:pt x="111" y="160"/>
                  </a:cubicBezTo>
                  <a:cubicBezTo>
                    <a:pt x="114" y="156"/>
                    <a:pt x="118" y="155"/>
                    <a:pt x="123" y="154"/>
                  </a:cubicBezTo>
                  <a:cubicBezTo>
                    <a:pt x="125" y="153"/>
                    <a:pt x="128" y="153"/>
                    <a:pt x="131" y="151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142" y="165"/>
                    <a:pt x="148" y="171"/>
                    <a:pt x="156" y="178"/>
                  </a:cubicBezTo>
                  <a:cubicBezTo>
                    <a:pt x="169" y="190"/>
                    <a:pt x="185" y="204"/>
                    <a:pt x="175" y="236"/>
                  </a:cubicBezTo>
                  <a:cubicBezTo>
                    <a:pt x="173" y="242"/>
                    <a:pt x="181" y="246"/>
                    <a:pt x="184" y="248"/>
                  </a:cubicBezTo>
                  <a:cubicBezTo>
                    <a:pt x="188" y="250"/>
                    <a:pt x="192" y="250"/>
                    <a:pt x="195" y="250"/>
                  </a:cubicBezTo>
                  <a:cubicBezTo>
                    <a:pt x="198" y="250"/>
                    <a:pt x="201" y="250"/>
                    <a:pt x="201" y="248"/>
                  </a:cubicBezTo>
                  <a:cubicBezTo>
                    <a:pt x="219" y="218"/>
                    <a:pt x="243" y="214"/>
                    <a:pt x="266" y="214"/>
                  </a:cubicBezTo>
                  <a:cubicBezTo>
                    <a:pt x="270" y="214"/>
                    <a:pt x="274" y="214"/>
                    <a:pt x="278" y="215"/>
                  </a:cubicBezTo>
                  <a:cubicBezTo>
                    <a:pt x="282" y="215"/>
                    <a:pt x="286" y="215"/>
                    <a:pt x="290" y="215"/>
                  </a:cubicBezTo>
                  <a:cubicBezTo>
                    <a:pt x="294" y="215"/>
                    <a:pt x="299" y="215"/>
                    <a:pt x="303" y="214"/>
                  </a:cubicBezTo>
                  <a:cubicBezTo>
                    <a:pt x="304" y="203"/>
                    <a:pt x="300" y="193"/>
                    <a:pt x="295" y="183"/>
                  </a:cubicBezTo>
                  <a:cubicBezTo>
                    <a:pt x="290" y="172"/>
                    <a:pt x="284" y="159"/>
                    <a:pt x="289" y="145"/>
                  </a:cubicBezTo>
                  <a:cubicBezTo>
                    <a:pt x="289" y="144"/>
                    <a:pt x="289" y="144"/>
                    <a:pt x="289" y="144"/>
                  </a:cubicBezTo>
                  <a:cubicBezTo>
                    <a:pt x="289" y="143"/>
                    <a:pt x="289" y="143"/>
                    <a:pt x="289" y="143"/>
                  </a:cubicBezTo>
                  <a:cubicBezTo>
                    <a:pt x="296" y="133"/>
                    <a:pt x="307" y="131"/>
                    <a:pt x="316" y="130"/>
                  </a:cubicBezTo>
                  <a:cubicBezTo>
                    <a:pt x="327" y="129"/>
                    <a:pt x="332" y="128"/>
                    <a:pt x="335" y="119"/>
                  </a:cubicBezTo>
                  <a:cubicBezTo>
                    <a:pt x="279" y="18"/>
                    <a:pt x="279" y="18"/>
                    <a:pt x="279" y="18"/>
                  </a:cubicBezTo>
                  <a:cubicBezTo>
                    <a:pt x="273" y="23"/>
                    <a:pt x="267" y="29"/>
                    <a:pt x="261" y="35"/>
                  </a:cubicBezTo>
                  <a:cubicBezTo>
                    <a:pt x="239" y="56"/>
                    <a:pt x="216" y="77"/>
                    <a:pt x="180" y="85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1" y="80"/>
                    <a:pt x="168" y="77"/>
                    <a:pt x="165" y="73"/>
                  </a:cubicBezTo>
                  <a:cubicBezTo>
                    <a:pt x="158" y="66"/>
                    <a:pt x="150" y="57"/>
                    <a:pt x="142" y="47"/>
                  </a:cubicBezTo>
                  <a:cubicBezTo>
                    <a:pt x="123" y="22"/>
                    <a:pt x="111" y="6"/>
                    <a:pt x="101" y="2"/>
                  </a:cubicBezTo>
                  <a:cubicBezTo>
                    <a:pt x="99" y="1"/>
                    <a:pt x="97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7"/>
            <p:cNvSpPr>
              <a:spLocks noEditPoints="1"/>
            </p:cNvSpPr>
            <p:nvPr/>
          </p:nvSpPr>
          <p:spPr bwMode="auto">
            <a:xfrm>
              <a:off x="10120313" y="-1646238"/>
              <a:ext cx="1165225" cy="1025525"/>
            </a:xfrm>
            <a:custGeom>
              <a:avLst/>
              <a:gdLst>
                <a:gd name="T0" fmla="*/ 978 w 1636"/>
                <a:gd name="T1" fmla="*/ 952 h 1440"/>
                <a:gd name="T2" fmla="*/ 853 w 1636"/>
                <a:gd name="T3" fmla="*/ 765 h 1440"/>
                <a:gd name="T4" fmla="*/ 1175 w 1636"/>
                <a:gd name="T5" fmla="*/ 704 h 1440"/>
                <a:gd name="T6" fmla="*/ 1468 w 1636"/>
                <a:gd name="T7" fmla="*/ 875 h 1440"/>
                <a:gd name="T8" fmla="*/ 1618 w 1636"/>
                <a:gd name="T9" fmla="*/ 1350 h 1440"/>
                <a:gd name="T10" fmla="*/ 1569 w 1636"/>
                <a:gd name="T11" fmla="*/ 1281 h 1440"/>
                <a:gd name="T12" fmla="*/ 1497 w 1636"/>
                <a:gd name="T13" fmla="*/ 1247 h 1440"/>
                <a:gd name="T14" fmla="*/ 1462 w 1636"/>
                <a:gd name="T15" fmla="*/ 1299 h 1440"/>
                <a:gd name="T16" fmla="*/ 1329 w 1636"/>
                <a:gd name="T17" fmla="*/ 1142 h 1440"/>
                <a:gd name="T18" fmla="*/ 1236 w 1636"/>
                <a:gd name="T19" fmla="*/ 1053 h 1440"/>
                <a:gd name="T20" fmla="*/ 1121 w 1636"/>
                <a:gd name="T21" fmla="*/ 457 h 1440"/>
                <a:gd name="T22" fmla="*/ 1278 w 1636"/>
                <a:gd name="T23" fmla="*/ 428 h 1440"/>
                <a:gd name="T24" fmla="*/ 1144 w 1636"/>
                <a:gd name="T25" fmla="*/ 477 h 1440"/>
                <a:gd name="T26" fmla="*/ 310 w 1636"/>
                <a:gd name="T27" fmla="*/ 76 h 1440"/>
                <a:gd name="T28" fmla="*/ 308 w 1636"/>
                <a:gd name="T29" fmla="*/ 33 h 1440"/>
                <a:gd name="T30" fmla="*/ 508 w 1636"/>
                <a:gd name="T31" fmla="*/ 36 h 1440"/>
                <a:gd name="T32" fmla="*/ 739 w 1636"/>
                <a:gd name="T33" fmla="*/ 382 h 1440"/>
                <a:gd name="T34" fmla="*/ 1029 w 1636"/>
                <a:gd name="T35" fmla="*/ 395 h 1440"/>
                <a:gd name="T36" fmla="*/ 1114 w 1636"/>
                <a:gd name="T37" fmla="*/ 502 h 1440"/>
                <a:gd name="T38" fmla="*/ 1064 w 1636"/>
                <a:gd name="T39" fmla="*/ 587 h 1440"/>
                <a:gd name="T40" fmla="*/ 948 w 1636"/>
                <a:gd name="T41" fmla="*/ 680 h 1440"/>
                <a:gd name="T42" fmla="*/ 515 w 1636"/>
                <a:gd name="T43" fmla="*/ 879 h 1440"/>
                <a:gd name="T44" fmla="*/ 413 w 1636"/>
                <a:gd name="T45" fmla="*/ 889 h 1440"/>
                <a:gd name="T46" fmla="*/ 285 w 1636"/>
                <a:gd name="T47" fmla="*/ 899 h 1440"/>
                <a:gd name="T48" fmla="*/ 213 w 1636"/>
                <a:gd name="T49" fmla="*/ 895 h 1440"/>
                <a:gd name="T50" fmla="*/ 260 w 1636"/>
                <a:gd name="T51" fmla="*/ 923 h 1440"/>
                <a:gd name="T52" fmla="*/ 268 w 1636"/>
                <a:gd name="T53" fmla="*/ 984 h 1440"/>
                <a:gd name="T54" fmla="*/ 217 w 1636"/>
                <a:gd name="T55" fmla="*/ 852 h 1440"/>
                <a:gd name="T56" fmla="*/ 270 w 1636"/>
                <a:gd name="T57" fmla="*/ 805 h 1440"/>
                <a:gd name="T58" fmla="*/ 559 w 1636"/>
                <a:gd name="T59" fmla="*/ 633 h 1440"/>
                <a:gd name="T60" fmla="*/ 462 w 1636"/>
                <a:gd name="T61" fmla="*/ 429 h 1440"/>
                <a:gd name="T62" fmla="*/ 355 w 1636"/>
                <a:gd name="T63" fmla="*/ 220 h 1440"/>
                <a:gd name="T64" fmla="*/ 334 w 1636"/>
                <a:gd name="T65" fmla="*/ 205 h 1440"/>
                <a:gd name="T66" fmla="*/ 322 w 1636"/>
                <a:gd name="T67" fmla="*/ 159 h 1440"/>
                <a:gd name="T68" fmla="*/ 234 w 1636"/>
                <a:gd name="T69" fmla="*/ 83 h 1440"/>
                <a:gd name="T70" fmla="*/ 359 w 1636"/>
                <a:gd name="T71" fmla="*/ 7 h 1440"/>
                <a:gd name="T72" fmla="*/ 166 w 1636"/>
                <a:gd name="T73" fmla="*/ 44 h 1440"/>
                <a:gd name="T74" fmla="*/ 366 w 1636"/>
                <a:gd name="T75" fmla="*/ 253 h 1440"/>
                <a:gd name="T76" fmla="*/ 293 w 1636"/>
                <a:gd name="T77" fmla="*/ 732 h 1440"/>
                <a:gd name="T78" fmla="*/ 15 w 1636"/>
                <a:gd name="T79" fmla="*/ 947 h 1440"/>
                <a:gd name="T80" fmla="*/ 109 w 1636"/>
                <a:gd name="T81" fmla="*/ 1038 h 1440"/>
                <a:gd name="T82" fmla="*/ 255 w 1636"/>
                <a:gd name="T83" fmla="*/ 1036 h 1440"/>
                <a:gd name="T84" fmla="*/ 664 w 1636"/>
                <a:gd name="T85" fmla="*/ 858 h 1440"/>
                <a:gd name="T86" fmla="*/ 949 w 1636"/>
                <a:gd name="T87" fmla="*/ 958 h 1440"/>
                <a:gd name="T88" fmla="*/ 1245 w 1636"/>
                <a:gd name="T89" fmla="*/ 1120 h 1440"/>
                <a:gd name="T90" fmla="*/ 1397 w 1636"/>
                <a:gd name="T91" fmla="*/ 1267 h 1440"/>
                <a:gd name="T92" fmla="*/ 1470 w 1636"/>
                <a:gd name="T93" fmla="*/ 1312 h 1440"/>
                <a:gd name="T94" fmla="*/ 1598 w 1636"/>
                <a:gd name="T95" fmla="*/ 1440 h 1440"/>
                <a:gd name="T96" fmla="*/ 1612 w 1636"/>
                <a:gd name="T97" fmla="*/ 1153 h 1440"/>
                <a:gd name="T98" fmla="*/ 1416 w 1636"/>
                <a:gd name="T99" fmla="*/ 777 h 1440"/>
                <a:gd name="T100" fmla="*/ 1132 w 1636"/>
                <a:gd name="T101" fmla="*/ 559 h 1440"/>
                <a:gd name="T102" fmla="*/ 1423 w 1636"/>
                <a:gd name="T103" fmla="*/ 352 h 1440"/>
                <a:gd name="T104" fmla="*/ 1361 w 1636"/>
                <a:gd name="T105" fmla="*/ 361 h 1440"/>
                <a:gd name="T106" fmla="*/ 1078 w 1636"/>
                <a:gd name="T107" fmla="*/ 379 h 1440"/>
                <a:gd name="T108" fmla="*/ 955 w 1636"/>
                <a:gd name="T109" fmla="*/ 387 h 1440"/>
                <a:gd name="T110" fmla="*/ 867 w 1636"/>
                <a:gd name="T111" fmla="*/ 401 h 1440"/>
                <a:gd name="T112" fmla="*/ 620 w 1636"/>
                <a:gd name="T113" fmla="*/ 154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6" h="1440">
                  <a:moveTo>
                    <a:pt x="1219" y="1078"/>
                  </a:moveTo>
                  <a:cubicBezTo>
                    <a:pt x="1217" y="1078"/>
                    <a:pt x="1216" y="1078"/>
                    <a:pt x="1215" y="1078"/>
                  </a:cubicBezTo>
                  <a:cubicBezTo>
                    <a:pt x="1206" y="1075"/>
                    <a:pt x="1197" y="1070"/>
                    <a:pt x="1188" y="1067"/>
                  </a:cubicBezTo>
                  <a:cubicBezTo>
                    <a:pt x="1179" y="1063"/>
                    <a:pt x="1170" y="1058"/>
                    <a:pt x="1160" y="1057"/>
                  </a:cubicBezTo>
                  <a:cubicBezTo>
                    <a:pt x="1132" y="1054"/>
                    <a:pt x="1107" y="1042"/>
                    <a:pt x="1083" y="1029"/>
                  </a:cubicBezTo>
                  <a:cubicBezTo>
                    <a:pt x="1066" y="1020"/>
                    <a:pt x="1052" y="1005"/>
                    <a:pt x="1036" y="994"/>
                  </a:cubicBezTo>
                  <a:cubicBezTo>
                    <a:pt x="1017" y="980"/>
                    <a:pt x="998" y="964"/>
                    <a:pt x="978" y="952"/>
                  </a:cubicBezTo>
                  <a:cubicBezTo>
                    <a:pt x="954" y="939"/>
                    <a:pt x="933" y="922"/>
                    <a:pt x="914" y="904"/>
                  </a:cubicBezTo>
                  <a:cubicBezTo>
                    <a:pt x="893" y="885"/>
                    <a:pt x="874" y="866"/>
                    <a:pt x="853" y="848"/>
                  </a:cubicBezTo>
                  <a:cubicBezTo>
                    <a:pt x="846" y="842"/>
                    <a:pt x="842" y="833"/>
                    <a:pt x="835" y="826"/>
                  </a:cubicBezTo>
                  <a:cubicBezTo>
                    <a:pt x="829" y="818"/>
                    <a:pt x="823" y="812"/>
                    <a:pt x="817" y="804"/>
                  </a:cubicBezTo>
                  <a:cubicBezTo>
                    <a:pt x="814" y="802"/>
                    <a:pt x="813" y="798"/>
                    <a:pt x="810" y="794"/>
                  </a:cubicBezTo>
                  <a:cubicBezTo>
                    <a:pt x="814" y="792"/>
                    <a:pt x="817" y="789"/>
                    <a:pt x="821" y="787"/>
                  </a:cubicBezTo>
                  <a:cubicBezTo>
                    <a:pt x="832" y="781"/>
                    <a:pt x="843" y="775"/>
                    <a:pt x="853" y="765"/>
                  </a:cubicBezTo>
                  <a:cubicBezTo>
                    <a:pt x="860" y="758"/>
                    <a:pt x="871" y="754"/>
                    <a:pt x="881" y="749"/>
                  </a:cubicBezTo>
                  <a:cubicBezTo>
                    <a:pt x="902" y="736"/>
                    <a:pt x="923" y="724"/>
                    <a:pt x="943" y="710"/>
                  </a:cubicBezTo>
                  <a:cubicBezTo>
                    <a:pt x="972" y="690"/>
                    <a:pt x="1000" y="669"/>
                    <a:pt x="1028" y="648"/>
                  </a:cubicBezTo>
                  <a:cubicBezTo>
                    <a:pt x="1037" y="642"/>
                    <a:pt x="1045" y="633"/>
                    <a:pt x="1055" y="624"/>
                  </a:cubicBezTo>
                  <a:cubicBezTo>
                    <a:pt x="1065" y="644"/>
                    <a:pt x="1081" y="658"/>
                    <a:pt x="1096" y="671"/>
                  </a:cubicBezTo>
                  <a:cubicBezTo>
                    <a:pt x="1098" y="672"/>
                    <a:pt x="1100" y="675"/>
                    <a:pt x="1102" y="676"/>
                  </a:cubicBezTo>
                  <a:cubicBezTo>
                    <a:pt x="1126" y="685"/>
                    <a:pt x="1151" y="695"/>
                    <a:pt x="1175" y="704"/>
                  </a:cubicBezTo>
                  <a:cubicBezTo>
                    <a:pt x="1180" y="705"/>
                    <a:pt x="1185" y="706"/>
                    <a:pt x="1190" y="707"/>
                  </a:cubicBezTo>
                  <a:cubicBezTo>
                    <a:pt x="1220" y="715"/>
                    <a:pt x="1250" y="721"/>
                    <a:pt x="1280" y="730"/>
                  </a:cubicBezTo>
                  <a:cubicBezTo>
                    <a:pt x="1291" y="733"/>
                    <a:pt x="1302" y="739"/>
                    <a:pt x="1313" y="745"/>
                  </a:cubicBezTo>
                  <a:cubicBezTo>
                    <a:pt x="1322" y="749"/>
                    <a:pt x="1330" y="753"/>
                    <a:pt x="1338" y="758"/>
                  </a:cubicBezTo>
                  <a:cubicBezTo>
                    <a:pt x="1363" y="772"/>
                    <a:pt x="1388" y="786"/>
                    <a:pt x="1411" y="802"/>
                  </a:cubicBezTo>
                  <a:cubicBezTo>
                    <a:pt x="1420" y="807"/>
                    <a:pt x="1427" y="817"/>
                    <a:pt x="1433" y="827"/>
                  </a:cubicBezTo>
                  <a:cubicBezTo>
                    <a:pt x="1443" y="844"/>
                    <a:pt x="1454" y="860"/>
                    <a:pt x="1468" y="875"/>
                  </a:cubicBezTo>
                  <a:cubicBezTo>
                    <a:pt x="1487" y="896"/>
                    <a:pt x="1499" y="923"/>
                    <a:pt x="1512" y="950"/>
                  </a:cubicBezTo>
                  <a:cubicBezTo>
                    <a:pt x="1515" y="958"/>
                    <a:pt x="1520" y="965"/>
                    <a:pt x="1525" y="972"/>
                  </a:cubicBezTo>
                  <a:cubicBezTo>
                    <a:pt x="1535" y="986"/>
                    <a:pt x="1543" y="1001"/>
                    <a:pt x="1549" y="1018"/>
                  </a:cubicBezTo>
                  <a:cubicBezTo>
                    <a:pt x="1552" y="1026"/>
                    <a:pt x="1556" y="1035"/>
                    <a:pt x="1560" y="1043"/>
                  </a:cubicBezTo>
                  <a:cubicBezTo>
                    <a:pt x="1576" y="1075"/>
                    <a:pt x="1585" y="1109"/>
                    <a:pt x="1592" y="1144"/>
                  </a:cubicBezTo>
                  <a:cubicBezTo>
                    <a:pt x="1600" y="1186"/>
                    <a:pt x="1606" y="1229"/>
                    <a:pt x="1612" y="1271"/>
                  </a:cubicBezTo>
                  <a:cubicBezTo>
                    <a:pt x="1615" y="1297"/>
                    <a:pt x="1618" y="1323"/>
                    <a:pt x="1618" y="1350"/>
                  </a:cubicBezTo>
                  <a:cubicBezTo>
                    <a:pt x="1618" y="1368"/>
                    <a:pt x="1612" y="1386"/>
                    <a:pt x="1608" y="1405"/>
                  </a:cubicBezTo>
                  <a:cubicBezTo>
                    <a:pt x="1601" y="1379"/>
                    <a:pt x="1609" y="1352"/>
                    <a:pt x="1604" y="1325"/>
                  </a:cubicBezTo>
                  <a:cubicBezTo>
                    <a:pt x="1591" y="1330"/>
                    <a:pt x="1595" y="1342"/>
                    <a:pt x="1593" y="1350"/>
                  </a:cubicBezTo>
                  <a:cubicBezTo>
                    <a:pt x="1590" y="1358"/>
                    <a:pt x="1590" y="1368"/>
                    <a:pt x="1589" y="1377"/>
                  </a:cubicBezTo>
                  <a:cubicBezTo>
                    <a:pt x="1588" y="1377"/>
                    <a:pt x="1587" y="1377"/>
                    <a:pt x="1586" y="1377"/>
                  </a:cubicBezTo>
                  <a:cubicBezTo>
                    <a:pt x="1583" y="1355"/>
                    <a:pt x="1581" y="1334"/>
                    <a:pt x="1577" y="1312"/>
                  </a:cubicBezTo>
                  <a:cubicBezTo>
                    <a:pt x="1575" y="1301"/>
                    <a:pt x="1572" y="1291"/>
                    <a:pt x="1569" y="1281"/>
                  </a:cubicBezTo>
                  <a:cubicBezTo>
                    <a:pt x="1568" y="1278"/>
                    <a:pt x="1565" y="1277"/>
                    <a:pt x="1560" y="1272"/>
                  </a:cubicBezTo>
                  <a:cubicBezTo>
                    <a:pt x="1560" y="1305"/>
                    <a:pt x="1566" y="1335"/>
                    <a:pt x="1568" y="1367"/>
                  </a:cubicBezTo>
                  <a:cubicBezTo>
                    <a:pt x="1564" y="1364"/>
                    <a:pt x="1560" y="1362"/>
                    <a:pt x="1559" y="1360"/>
                  </a:cubicBezTo>
                  <a:cubicBezTo>
                    <a:pt x="1548" y="1339"/>
                    <a:pt x="1537" y="1317"/>
                    <a:pt x="1526" y="1296"/>
                  </a:cubicBezTo>
                  <a:cubicBezTo>
                    <a:pt x="1519" y="1282"/>
                    <a:pt x="1513" y="1266"/>
                    <a:pt x="1506" y="1252"/>
                  </a:cubicBezTo>
                  <a:cubicBezTo>
                    <a:pt x="1505" y="1249"/>
                    <a:pt x="1503" y="1248"/>
                    <a:pt x="1501" y="1246"/>
                  </a:cubicBezTo>
                  <a:cubicBezTo>
                    <a:pt x="1500" y="1246"/>
                    <a:pt x="1498" y="1247"/>
                    <a:pt x="1497" y="1247"/>
                  </a:cubicBezTo>
                  <a:cubicBezTo>
                    <a:pt x="1502" y="1277"/>
                    <a:pt x="1515" y="1304"/>
                    <a:pt x="1526" y="1333"/>
                  </a:cubicBezTo>
                  <a:cubicBezTo>
                    <a:pt x="1524" y="1334"/>
                    <a:pt x="1522" y="1335"/>
                    <a:pt x="1519" y="1335"/>
                  </a:cubicBezTo>
                  <a:cubicBezTo>
                    <a:pt x="1519" y="1335"/>
                    <a:pt x="1519" y="1335"/>
                    <a:pt x="1519" y="1335"/>
                  </a:cubicBezTo>
                  <a:cubicBezTo>
                    <a:pt x="1512" y="1335"/>
                    <a:pt x="1507" y="1330"/>
                    <a:pt x="1503" y="1325"/>
                  </a:cubicBezTo>
                  <a:cubicBezTo>
                    <a:pt x="1484" y="1307"/>
                    <a:pt x="1470" y="1285"/>
                    <a:pt x="1460" y="1260"/>
                  </a:cubicBezTo>
                  <a:cubicBezTo>
                    <a:pt x="1458" y="1254"/>
                    <a:pt x="1454" y="1249"/>
                    <a:pt x="1450" y="1244"/>
                  </a:cubicBezTo>
                  <a:cubicBezTo>
                    <a:pt x="1446" y="1263"/>
                    <a:pt x="1456" y="1278"/>
                    <a:pt x="1462" y="1299"/>
                  </a:cubicBezTo>
                  <a:cubicBezTo>
                    <a:pt x="1446" y="1285"/>
                    <a:pt x="1434" y="1271"/>
                    <a:pt x="1425" y="1255"/>
                  </a:cubicBezTo>
                  <a:cubicBezTo>
                    <a:pt x="1416" y="1240"/>
                    <a:pt x="1408" y="1224"/>
                    <a:pt x="1400" y="1208"/>
                  </a:cubicBezTo>
                  <a:cubicBezTo>
                    <a:pt x="1398" y="1204"/>
                    <a:pt x="1395" y="1201"/>
                    <a:pt x="1390" y="1198"/>
                  </a:cubicBezTo>
                  <a:cubicBezTo>
                    <a:pt x="1389" y="1218"/>
                    <a:pt x="1402" y="1232"/>
                    <a:pt x="1405" y="1253"/>
                  </a:cubicBezTo>
                  <a:cubicBezTo>
                    <a:pt x="1399" y="1249"/>
                    <a:pt x="1396" y="1247"/>
                    <a:pt x="1393" y="1244"/>
                  </a:cubicBezTo>
                  <a:cubicBezTo>
                    <a:pt x="1379" y="1229"/>
                    <a:pt x="1365" y="1213"/>
                    <a:pt x="1355" y="1194"/>
                  </a:cubicBezTo>
                  <a:cubicBezTo>
                    <a:pt x="1346" y="1177"/>
                    <a:pt x="1338" y="1159"/>
                    <a:pt x="1329" y="1142"/>
                  </a:cubicBezTo>
                  <a:cubicBezTo>
                    <a:pt x="1326" y="1134"/>
                    <a:pt x="1322" y="1126"/>
                    <a:pt x="1312" y="1123"/>
                  </a:cubicBezTo>
                  <a:cubicBezTo>
                    <a:pt x="1318" y="1141"/>
                    <a:pt x="1324" y="1159"/>
                    <a:pt x="1330" y="1176"/>
                  </a:cubicBezTo>
                  <a:cubicBezTo>
                    <a:pt x="1326" y="1179"/>
                    <a:pt x="1322" y="1181"/>
                    <a:pt x="1318" y="1181"/>
                  </a:cubicBezTo>
                  <a:cubicBezTo>
                    <a:pt x="1318" y="1181"/>
                    <a:pt x="1318" y="1181"/>
                    <a:pt x="1317" y="1181"/>
                  </a:cubicBezTo>
                  <a:cubicBezTo>
                    <a:pt x="1311" y="1181"/>
                    <a:pt x="1305" y="1178"/>
                    <a:pt x="1299" y="1173"/>
                  </a:cubicBezTo>
                  <a:cubicBezTo>
                    <a:pt x="1284" y="1161"/>
                    <a:pt x="1272" y="1144"/>
                    <a:pt x="1264" y="1126"/>
                  </a:cubicBezTo>
                  <a:cubicBezTo>
                    <a:pt x="1254" y="1102"/>
                    <a:pt x="1245" y="1077"/>
                    <a:pt x="1236" y="1053"/>
                  </a:cubicBezTo>
                  <a:cubicBezTo>
                    <a:pt x="1234" y="1048"/>
                    <a:pt x="1231" y="1043"/>
                    <a:pt x="1228" y="1035"/>
                  </a:cubicBezTo>
                  <a:cubicBezTo>
                    <a:pt x="1219" y="1051"/>
                    <a:pt x="1229" y="1063"/>
                    <a:pt x="1228" y="1077"/>
                  </a:cubicBezTo>
                  <a:cubicBezTo>
                    <a:pt x="1225" y="1077"/>
                    <a:pt x="1223" y="1078"/>
                    <a:pt x="1220" y="1078"/>
                  </a:cubicBezTo>
                  <a:cubicBezTo>
                    <a:pt x="1219" y="1078"/>
                    <a:pt x="1219" y="1078"/>
                    <a:pt x="1219" y="1078"/>
                  </a:cubicBezTo>
                  <a:moveTo>
                    <a:pt x="1139" y="478"/>
                  </a:moveTo>
                  <a:cubicBezTo>
                    <a:pt x="1134" y="478"/>
                    <a:pt x="1131" y="476"/>
                    <a:pt x="1128" y="471"/>
                  </a:cubicBezTo>
                  <a:cubicBezTo>
                    <a:pt x="1126" y="466"/>
                    <a:pt x="1122" y="462"/>
                    <a:pt x="1121" y="457"/>
                  </a:cubicBezTo>
                  <a:cubicBezTo>
                    <a:pt x="1117" y="439"/>
                    <a:pt x="1124" y="427"/>
                    <a:pt x="1141" y="424"/>
                  </a:cubicBezTo>
                  <a:cubicBezTo>
                    <a:pt x="1196" y="413"/>
                    <a:pt x="1252" y="401"/>
                    <a:pt x="1307" y="390"/>
                  </a:cubicBezTo>
                  <a:cubicBezTo>
                    <a:pt x="1326" y="386"/>
                    <a:pt x="1345" y="384"/>
                    <a:pt x="1364" y="381"/>
                  </a:cubicBezTo>
                  <a:cubicBezTo>
                    <a:pt x="1365" y="382"/>
                    <a:pt x="1365" y="384"/>
                    <a:pt x="1366" y="385"/>
                  </a:cubicBezTo>
                  <a:cubicBezTo>
                    <a:pt x="1363" y="387"/>
                    <a:pt x="1360" y="389"/>
                    <a:pt x="1357" y="391"/>
                  </a:cubicBezTo>
                  <a:cubicBezTo>
                    <a:pt x="1334" y="402"/>
                    <a:pt x="1310" y="414"/>
                    <a:pt x="1287" y="425"/>
                  </a:cubicBezTo>
                  <a:cubicBezTo>
                    <a:pt x="1284" y="426"/>
                    <a:pt x="1281" y="428"/>
                    <a:pt x="1278" y="428"/>
                  </a:cubicBezTo>
                  <a:cubicBezTo>
                    <a:pt x="1278" y="428"/>
                    <a:pt x="1278" y="428"/>
                    <a:pt x="1278" y="428"/>
                  </a:cubicBezTo>
                  <a:cubicBezTo>
                    <a:pt x="1276" y="428"/>
                    <a:pt x="1274" y="428"/>
                    <a:pt x="1271" y="426"/>
                  </a:cubicBezTo>
                  <a:cubicBezTo>
                    <a:pt x="1271" y="426"/>
                    <a:pt x="1269" y="425"/>
                    <a:pt x="1268" y="425"/>
                  </a:cubicBezTo>
                  <a:cubicBezTo>
                    <a:pt x="1268" y="425"/>
                    <a:pt x="1268" y="425"/>
                    <a:pt x="1267" y="425"/>
                  </a:cubicBezTo>
                  <a:cubicBezTo>
                    <a:pt x="1265" y="426"/>
                    <a:pt x="1263" y="426"/>
                    <a:pt x="1262" y="427"/>
                  </a:cubicBezTo>
                  <a:cubicBezTo>
                    <a:pt x="1232" y="449"/>
                    <a:pt x="1198" y="458"/>
                    <a:pt x="1166" y="470"/>
                  </a:cubicBezTo>
                  <a:cubicBezTo>
                    <a:pt x="1159" y="473"/>
                    <a:pt x="1151" y="475"/>
                    <a:pt x="1144" y="477"/>
                  </a:cubicBezTo>
                  <a:cubicBezTo>
                    <a:pt x="1142" y="478"/>
                    <a:pt x="1141" y="478"/>
                    <a:pt x="1139" y="478"/>
                  </a:cubicBezTo>
                  <a:cubicBezTo>
                    <a:pt x="1139" y="478"/>
                    <a:pt x="1139" y="478"/>
                    <a:pt x="1139" y="478"/>
                  </a:cubicBezTo>
                  <a:moveTo>
                    <a:pt x="301" y="108"/>
                  </a:moveTo>
                  <a:cubicBezTo>
                    <a:pt x="302" y="108"/>
                    <a:pt x="303" y="108"/>
                    <a:pt x="304" y="108"/>
                  </a:cubicBezTo>
                  <a:cubicBezTo>
                    <a:pt x="312" y="108"/>
                    <a:pt x="320" y="105"/>
                    <a:pt x="325" y="101"/>
                  </a:cubicBezTo>
                  <a:cubicBezTo>
                    <a:pt x="330" y="96"/>
                    <a:pt x="330" y="89"/>
                    <a:pt x="326" y="84"/>
                  </a:cubicBezTo>
                  <a:cubicBezTo>
                    <a:pt x="322" y="80"/>
                    <a:pt x="316" y="76"/>
                    <a:pt x="310" y="76"/>
                  </a:cubicBezTo>
                  <a:cubicBezTo>
                    <a:pt x="290" y="75"/>
                    <a:pt x="270" y="71"/>
                    <a:pt x="250" y="64"/>
                  </a:cubicBezTo>
                  <a:cubicBezTo>
                    <a:pt x="237" y="60"/>
                    <a:pt x="223" y="60"/>
                    <a:pt x="210" y="57"/>
                  </a:cubicBezTo>
                  <a:cubicBezTo>
                    <a:pt x="207" y="57"/>
                    <a:pt x="204" y="56"/>
                    <a:pt x="198" y="55"/>
                  </a:cubicBezTo>
                  <a:cubicBezTo>
                    <a:pt x="203" y="53"/>
                    <a:pt x="206" y="51"/>
                    <a:pt x="208" y="51"/>
                  </a:cubicBezTo>
                  <a:cubicBezTo>
                    <a:pt x="230" y="46"/>
                    <a:pt x="252" y="40"/>
                    <a:pt x="274" y="36"/>
                  </a:cubicBezTo>
                  <a:cubicBezTo>
                    <a:pt x="282" y="35"/>
                    <a:pt x="290" y="34"/>
                    <a:pt x="297" y="34"/>
                  </a:cubicBezTo>
                  <a:cubicBezTo>
                    <a:pt x="301" y="34"/>
                    <a:pt x="305" y="34"/>
                    <a:pt x="308" y="33"/>
                  </a:cubicBezTo>
                  <a:cubicBezTo>
                    <a:pt x="323" y="33"/>
                    <a:pt x="337" y="33"/>
                    <a:pt x="351" y="32"/>
                  </a:cubicBezTo>
                  <a:cubicBezTo>
                    <a:pt x="354" y="32"/>
                    <a:pt x="357" y="31"/>
                    <a:pt x="360" y="31"/>
                  </a:cubicBezTo>
                  <a:cubicBezTo>
                    <a:pt x="382" y="29"/>
                    <a:pt x="404" y="26"/>
                    <a:pt x="426" y="24"/>
                  </a:cubicBezTo>
                  <a:cubicBezTo>
                    <a:pt x="429" y="24"/>
                    <a:pt x="432" y="24"/>
                    <a:pt x="436" y="24"/>
                  </a:cubicBezTo>
                  <a:cubicBezTo>
                    <a:pt x="443" y="23"/>
                    <a:pt x="451" y="23"/>
                    <a:pt x="459" y="23"/>
                  </a:cubicBezTo>
                  <a:cubicBezTo>
                    <a:pt x="463" y="23"/>
                    <a:pt x="468" y="23"/>
                    <a:pt x="472" y="23"/>
                  </a:cubicBezTo>
                  <a:cubicBezTo>
                    <a:pt x="485" y="24"/>
                    <a:pt x="496" y="29"/>
                    <a:pt x="508" y="36"/>
                  </a:cubicBezTo>
                  <a:cubicBezTo>
                    <a:pt x="524" y="45"/>
                    <a:pt x="539" y="56"/>
                    <a:pt x="552" y="69"/>
                  </a:cubicBezTo>
                  <a:cubicBezTo>
                    <a:pt x="562" y="78"/>
                    <a:pt x="568" y="91"/>
                    <a:pt x="574" y="103"/>
                  </a:cubicBezTo>
                  <a:cubicBezTo>
                    <a:pt x="583" y="121"/>
                    <a:pt x="589" y="140"/>
                    <a:pt x="599" y="157"/>
                  </a:cubicBezTo>
                  <a:cubicBezTo>
                    <a:pt x="608" y="174"/>
                    <a:pt x="612" y="193"/>
                    <a:pt x="618" y="212"/>
                  </a:cubicBezTo>
                  <a:cubicBezTo>
                    <a:pt x="623" y="230"/>
                    <a:pt x="632" y="247"/>
                    <a:pt x="641" y="263"/>
                  </a:cubicBezTo>
                  <a:cubicBezTo>
                    <a:pt x="649" y="280"/>
                    <a:pt x="656" y="298"/>
                    <a:pt x="667" y="313"/>
                  </a:cubicBezTo>
                  <a:cubicBezTo>
                    <a:pt x="688" y="340"/>
                    <a:pt x="708" y="367"/>
                    <a:pt x="739" y="382"/>
                  </a:cubicBezTo>
                  <a:cubicBezTo>
                    <a:pt x="759" y="392"/>
                    <a:pt x="779" y="406"/>
                    <a:pt x="800" y="414"/>
                  </a:cubicBezTo>
                  <a:cubicBezTo>
                    <a:pt x="822" y="422"/>
                    <a:pt x="844" y="426"/>
                    <a:pt x="868" y="426"/>
                  </a:cubicBezTo>
                  <a:cubicBezTo>
                    <a:pt x="871" y="426"/>
                    <a:pt x="874" y="426"/>
                    <a:pt x="877" y="426"/>
                  </a:cubicBezTo>
                  <a:cubicBezTo>
                    <a:pt x="886" y="426"/>
                    <a:pt x="894" y="425"/>
                    <a:pt x="903" y="423"/>
                  </a:cubicBezTo>
                  <a:cubicBezTo>
                    <a:pt x="908" y="422"/>
                    <a:pt x="912" y="421"/>
                    <a:pt x="916" y="419"/>
                  </a:cubicBezTo>
                  <a:cubicBezTo>
                    <a:pt x="941" y="409"/>
                    <a:pt x="991" y="397"/>
                    <a:pt x="1022" y="395"/>
                  </a:cubicBezTo>
                  <a:cubicBezTo>
                    <a:pt x="1024" y="395"/>
                    <a:pt x="1027" y="395"/>
                    <a:pt x="1029" y="395"/>
                  </a:cubicBezTo>
                  <a:cubicBezTo>
                    <a:pt x="1030" y="395"/>
                    <a:pt x="1031" y="395"/>
                    <a:pt x="1032" y="395"/>
                  </a:cubicBezTo>
                  <a:cubicBezTo>
                    <a:pt x="1051" y="396"/>
                    <a:pt x="1070" y="398"/>
                    <a:pt x="1090" y="402"/>
                  </a:cubicBezTo>
                  <a:cubicBezTo>
                    <a:pt x="1097" y="403"/>
                    <a:pt x="1103" y="408"/>
                    <a:pt x="1111" y="412"/>
                  </a:cubicBezTo>
                  <a:cubicBezTo>
                    <a:pt x="1101" y="438"/>
                    <a:pt x="1101" y="461"/>
                    <a:pt x="1116" y="485"/>
                  </a:cubicBezTo>
                  <a:cubicBezTo>
                    <a:pt x="1112" y="487"/>
                    <a:pt x="1107" y="490"/>
                    <a:pt x="1102" y="493"/>
                  </a:cubicBezTo>
                  <a:cubicBezTo>
                    <a:pt x="1104" y="500"/>
                    <a:pt x="1108" y="502"/>
                    <a:pt x="1113" y="502"/>
                  </a:cubicBezTo>
                  <a:cubicBezTo>
                    <a:pt x="1113" y="502"/>
                    <a:pt x="1114" y="502"/>
                    <a:pt x="1114" y="502"/>
                  </a:cubicBezTo>
                  <a:cubicBezTo>
                    <a:pt x="1115" y="502"/>
                    <a:pt x="1117" y="502"/>
                    <a:pt x="1118" y="501"/>
                  </a:cubicBezTo>
                  <a:cubicBezTo>
                    <a:pt x="1128" y="499"/>
                    <a:pt x="1138" y="496"/>
                    <a:pt x="1148" y="493"/>
                  </a:cubicBezTo>
                  <a:cubicBezTo>
                    <a:pt x="1154" y="491"/>
                    <a:pt x="1160" y="489"/>
                    <a:pt x="1168" y="487"/>
                  </a:cubicBezTo>
                  <a:cubicBezTo>
                    <a:pt x="1165" y="492"/>
                    <a:pt x="1163" y="496"/>
                    <a:pt x="1161" y="498"/>
                  </a:cubicBezTo>
                  <a:cubicBezTo>
                    <a:pt x="1144" y="517"/>
                    <a:pt x="1129" y="538"/>
                    <a:pt x="1108" y="553"/>
                  </a:cubicBezTo>
                  <a:cubicBezTo>
                    <a:pt x="1100" y="559"/>
                    <a:pt x="1093" y="568"/>
                    <a:pt x="1084" y="575"/>
                  </a:cubicBezTo>
                  <a:cubicBezTo>
                    <a:pt x="1078" y="581"/>
                    <a:pt x="1073" y="587"/>
                    <a:pt x="1064" y="587"/>
                  </a:cubicBezTo>
                  <a:cubicBezTo>
                    <a:pt x="1064" y="587"/>
                    <a:pt x="1063" y="587"/>
                    <a:pt x="1063" y="587"/>
                  </a:cubicBezTo>
                  <a:cubicBezTo>
                    <a:pt x="1063" y="587"/>
                    <a:pt x="1062" y="587"/>
                    <a:pt x="1062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58" y="588"/>
                    <a:pt x="1053" y="591"/>
                    <a:pt x="1052" y="594"/>
                  </a:cubicBezTo>
                  <a:cubicBezTo>
                    <a:pt x="1049" y="608"/>
                    <a:pt x="1038" y="614"/>
                    <a:pt x="1029" y="621"/>
                  </a:cubicBezTo>
                  <a:cubicBezTo>
                    <a:pt x="1003" y="642"/>
                    <a:pt x="976" y="662"/>
                    <a:pt x="948" y="680"/>
                  </a:cubicBezTo>
                  <a:cubicBezTo>
                    <a:pt x="926" y="695"/>
                    <a:pt x="902" y="708"/>
                    <a:pt x="880" y="721"/>
                  </a:cubicBezTo>
                  <a:cubicBezTo>
                    <a:pt x="856" y="735"/>
                    <a:pt x="833" y="750"/>
                    <a:pt x="809" y="764"/>
                  </a:cubicBezTo>
                  <a:cubicBezTo>
                    <a:pt x="805" y="766"/>
                    <a:pt x="800" y="769"/>
                    <a:pt x="796" y="771"/>
                  </a:cubicBezTo>
                  <a:cubicBezTo>
                    <a:pt x="778" y="779"/>
                    <a:pt x="759" y="786"/>
                    <a:pt x="742" y="795"/>
                  </a:cubicBezTo>
                  <a:cubicBezTo>
                    <a:pt x="720" y="808"/>
                    <a:pt x="697" y="814"/>
                    <a:pt x="674" y="825"/>
                  </a:cubicBezTo>
                  <a:cubicBezTo>
                    <a:pt x="644" y="839"/>
                    <a:pt x="614" y="855"/>
                    <a:pt x="581" y="860"/>
                  </a:cubicBezTo>
                  <a:cubicBezTo>
                    <a:pt x="558" y="864"/>
                    <a:pt x="537" y="872"/>
                    <a:pt x="515" y="879"/>
                  </a:cubicBezTo>
                  <a:cubicBezTo>
                    <a:pt x="499" y="883"/>
                    <a:pt x="483" y="889"/>
                    <a:pt x="466" y="894"/>
                  </a:cubicBezTo>
                  <a:cubicBezTo>
                    <a:pt x="464" y="894"/>
                    <a:pt x="462" y="895"/>
                    <a:pt x="460" y="895"/>
                  </a:cubicBezTo>
                  <a:cubicBezTo>
                    <a:pt x="460" y="895"/>
                    <a:pt x="460" y="895"/>
                    <a:pt x="459" y="895"/>
                  </a:cubicBezTo>
                  <a:cubicBezTo>
                    <a:pt x="456" y="895"/>
                    <a:pt x="453" y="894"/>
                    <a:pt x="449" y="890"/>
                  </a:cubicBezTo>
                  <a:cubicBezTo>
                    <a:pt x="442" y="884"/>
                    <a:pt x="437" y="881"/>
                    <a:pt x="432" y="881"/>
                  </a:cubicBezTo>
                  <a:cubicBezTo>
                    <a:pt x="431" y="881"/>
                    <a:pt x="431" y="881"/>
                    <a:pt x="431" y="881"/>
                  </a:cubicBezTo>
                  <a:cubicBezTo>
                    <a:pt x="426" y="881"/>
                    <a:pt x="420" y="884"/>
                    <a:pt x="413" y="889"/>
                  </a:cubicBezTo>
                  <a:cubicBezTo>
                    <a:pt x="405" y="895"/>
                    <a:pt x="397" y="901"/>
                    <a:pt x="389" y="907"/>
                  </a:cubicBezTo>
                  <a:cubicBezTo>
                    <a:pt x="379" y="892"/>
                    <a:pt x="365" y="894"/>
                    <a:pt x="353" y="893"/>
                  </a:cubicBezTo>
                  <a:cubicBezTo>
                    <a:pt x="352" y="893"/>
                    <a:pt x="351" y="893"/>
                    <a:pt x="351" y="893"/>
                  </a:cubicBezTo>
                  <a:cubicBezTo>
                    <a:pt x="350" y="893"/>
                    <a:pt x="349" y="893"/>
                    <a:pt x="348" y="894"/>
                  </a:cubicBezTo>
                  <a:cubicBezTo>
                    <a:pt x="338" y="894"/>
                    <a:pt x="328" y="897"/>
                    <a:pt x="317" y="898"/>
                  </a:cubicBezTo>
                  <a:cubicBezTo>
                    <a:pt x="316" y="898"/>
                    <a:pt x="314" y="898"/>
                    <a:pt x="312" y="898"/>
                  </a:cubicBezTo>
                  <a:cubicBezTo>
                    <a:pt x="303" y="899"/>
                    <a:pt x="294" y="899"/>
                    <a:pt x="285" y="899"/>
                  </a:cubicBezTo>
                  <a:cubicBezTo>
                    <a:pt x="274" y="899"/>
                    <a:pt x="262" y="899"/>
                    <a:pt x="250" y="900"/>
                  </a:cubicBezTo>
                  <a:cubicBezTo>
                    <a:pt x="250" y="900"/>
                    <a:pt x="249" y="900"/>
                    <a:pt x="248" y="900"/>
                  </a:cubicBezTo>
                  <a:cubicBezTo>
                    <a:pt x="247" y="900"/>
                    <a:pt x="246" y="900"/>
                    <a:pt x="246" y="900"/>
                  </a:cubicBezTo>
                  <a:cubicBezTo>
                    <a:pt x="245" y="900"/>
                    <a:pt x="244" y="900"/>
                    <a:pt x="243" y="900"/>
                  </a:cubicBezTo>
                  <a:cubicBezTo>
                    <a:pt x="241" y="900"/>
                    <a:pt x="239" y="900"/>
                    <a:pt x="237" y="900"/>
                  </a:cubicBezTo>
                  <a:cubicBezTo>
                    <a:pt x="232" y="900"/>
                    <a:pt x="226" y="900"/>
                    <a:pt x="220" y="896"/>
                  </a:cubicBezTo>
                  <a:cubicBezTo>
                    <a:pt x="218" y="895"/>
                    <a:pt x="215" y="895"/>
                    <a:pt x="213" y="895"/>
                  </a:cubicBezTo>
                  <a:cubicBezTo>
                    <a:pt x="213" y="895"/>
                    <a:pt x="213" y="895"/>
                    <a:pt x="213" y="895"/>
                  </a:cubicBezTo>
                  <a:cubicBezTo>
                    <a:pt x="207" y="895"/>
                    <a:pt x="202" y="899"/>
                    <a:pt x="201" y="904"/>
                  </a:cubicBezTo>
                  <a:cubicBezTo>
                    <a:pt x="199" y="913"/>
                    <a:pt x="205" y="924"/>
                    <a:pt x="214" y="924"/>
                  </a:cubicBezTo>
                  <a:cubicBezTo>
                    <a:pt x="218" y="924"/>
                    <a:pt x="222" y="925"/>
                    <a:pt x="225" y="925"/>
                  </a:cubicBezTo>
                  <a:cubicBezTo>
                    <a:pt x="233" y="925"/>
                    <a:pt x="241" y="924"/>
                    <a:pt x="248" y="924"/>
                  </a:cubicBezTo>
                  <a:cubicBezTo>
                    <a:pt x="252" y="924"/>
                    <a:pt x="255" y="923"/>
                    <a:pt x="259" y="923"/>
                  </a:cubicBezTo>
                  <a:cubicBezTo>
                    <a:pt x="259" y="923"/>
                    <a:pt x="259" y="923"/>
                    <a:pt x="260" y="923"/>
                  </a:cubicBezTo>
                  <a:cubicBezTo>
                    <a:pt x="261" y="923"/>
                    <a:pt x="263" y="923"/>
                    <a:pt x="264" y="923"/>
                  </a:cubicBezTo>
                  <a:cubicBezTo>
                    <a:pt x="271" y="923"/>
                    <a:pt x="277" y="924"/>
                    <a:pt x="284" y="927"/>
                  </a:cubicBezTo>
                  <a:cubicBezTo>
                    <a:pt x="295" y="931"/>
                    <a:pt x="307" y="930"/>
                    <a:pt x="319" y="932"/>
                  </a:cubicBezTo>
                  <a:cubicBezTo>
                    <a:pt x="324" y="932"/>
                    <a:pt x="330" y="932"/>
                    <a:pt x="338" y="932"/>
                  </a:cubicBezTo>
                  <a:cubicBezTo>
                    <a:pt x="334" y="937"/>
                    <a:pt x="332" y="939"/>
                    <a:pt x="330" y="940"/>
                  </a:cubicBezTo>
                  <a:cubicBezTo>
                    <a:pt x="329" y="942"/>
                    <a:pt x="327" y="943"/>
                    <a:pt x="325" y="944"/>
                  </a:cubicBezTo>
                  <a:cubicBezTo>
                    <a:pt x="304" y="955"/>
                    <a:pt x="284" y="966"/>
                    <a:pt x="268" y="984"/>
                  </a:cubicBezTo>
                  <a:cubicBezTo>
                    <a:pt x="251" y="1003"/>
                    <a:pt x="230" y="1017"/>
                    <a:pt x="215" y="1038"/>
                  </a:cubicBezTo>
                  <a:cubicBezTo>
                    <a:pt x="206" y="1050"/>
                    <a:pt x="194" y="1059"/>
                    <a:pt x="183" y="1070"/>
                  </a:cubicBezTo>
                  <a:cubicBezTo>
                    <a:pt x="170" y="1061"/>
                    <a:pt x="158" y="1051"/>
                    <a:pt x="145" y="1041"/>
                  </a:cubicBezTo>
                  <a:cubicBezTo>
                    <a:pt x="138" y="1035"/>
                    <a:pt x="132" y="1029"/>
                    <a:pt x="125" y="1023"/>
                  </a:cubicBezTo>
                  <a:cubicBezTo>
                    <a:pt x="123" y="1022"/>
                    <a:pt x="121" y="1021"/>
                    <a:pt x="119" y="1020"/>
                  </a:cubicBezTo>
                  <a:cubicBezTo>
                    <a:pt x="99" y="998"/>
                    <a:pt x="76" y="980"/>
                    <a:pt x="52" y="962"/>
                  </a:cubicBezTo>
                  <a:cubicBezTo>
                    <a:pt x="112" y="932"/>
                    <a:pt x="169" y="900"/>
                    <a:pt x="217" y="852"/>
                  </a:cubicBezTo>
                  <a:cubicBezTo>
                    <a:pt x="215" y="859"/>
                    <a:pt x="213" y="866"/>
                    <a:pt x="211" y="874"/>
                  </a:cubicBezTo>
                  <a:cubicBezTo>
                    <a:pt x="223" y="873"/>
                    <a:pt x="231" y="868"/>
                    <a:pt x="236" y="859"/>
                  </a:cubicBezTo>
                  <a:cubicBezTo>
                    <a:pt x="243" y="844"/>
                    <a:pt x="250" y="830"/>
                    <a:pt x="257" y="815"/>
                  </a:cubicBezTo>
                  <a:cubicBezTo>
                    <a:pt x="259" y="810"/>
                    <a:pt x="262" y="805"/>
                    <a:pt x="267" y="805"/>
                  </a:cubicBezTo>
                  <a:cubicBezTo>
                    <a:pt x="267" y="805"/>
                    <a:pt x="267" y="805"/>
                    <a:pt x="267" y="805"/>
                  </a:cubicBezTo>
                  <a:cubicBezTo>
                    <a:pt x="267" y="805"/>
                    <a:pt x="268" y="805"/>
                    <a:pt x="268" y="805"/>
                  </a:cubicBezTo>
                  <a:cubicBezTo>
                    <a:pt x="269" y="805"/>
                    <a:pt x="270" y="805"/>
                    <a:pt x="270" y="805"/>
                  </a:cubicBezTo>
                  <a:cubicBezTo>
                    <a:pt x="271" y="805"/>
                    <a:pt x="271" y="805"/>
                    <a:pt x="271" y="805"/>
                  </a:cubicBezTo>
                  <a:cubicBezTo>
                    <a:pt x="280" y="805"/>
                    <a:pt x="285" y="797"/>
                    <a:pt x="291" y="792"/>
                  </a:cubicBezTo>
                  <a:cubicBezTo>
                    <a:pt x="303" y="783"/>
                    <a:pt x="314" y="773"/>
                    <a:pt x="326" y="764"/>
                  </a:cubicBezTo>
                  <a:cubicBezTo>
                    <a:pt x="340" y="755"/>
                    <a:pt x="341" y="749"/>
                    <a:pt x="330" y="736"/>
                  </a:cubicBezTo>
                  <a:cubicBezTo>
                    <a:pt x="329" y="735"/>
                    <a:pt x="328" y="734"/>
                    <a:pt x="327" y="733"/>
                  </a:cubicBezTo>
                  <a:cubicBezTo>
                    <a:pt x="339" y="713"/>
                    <a:pt x="467" y="605"/>
                    <a:pt x="506" y="581"/>
                  </a:cubicBezTo>
                  <a:cubicBezTo>
                    <a:pt x="520" y="601"/>
                    <a:pt x="535" y="620"/>
                    <a:pt x="559" y="633"/>
                  </a:cubicBezTo>
                  <a:cubicBezTo>
                    <a:pt x="559" y="617"/>
                    <a:pt x="548" y="611"/>
                    <a:pt x="542" y="601"/>
                  </a:cubicBezTo>
                  <a:cubicBezTo>
                    <a:pt x="536" y="591"/>
                    <a:pt x="528" y="583"/>
                    <a:pt x="520" y="575"/>
                  </a:cubicBezTo>
                  <a:cubicBezTo>
                    <a:pt x="522" y="570"/>
                    <a:pt x="524" y="566"/>
                    <a:pt x="524" y="562"/>
                  </a:cubicBezTo>
                  <a:cubicBezTo>
                    <a:pt x="524" y="560"/>
                    <a:pt x="521" y="556"/>
                    <a:pt x="518" y="555"/>
                  </a:cubicBezTo>
                  <a:cubicBezTo>
                    <a:pt x="502" y="550"/>
                    <a:pt x="498" y="534"/>
                    <a:pt x="493" y="520"/>
                  </a:cubicBezTo>
                  <a:cubicBezTo>
                    <a:pt x="483" y="493"/>
                    <a:pt x="475" y="466"/>
                    <a:pt x="465" y="438"/>
                  </a:cubicBezTo>
                  <a:cubicBezTo>
                    <a:pt x="464" y="435"/>
                    <a:pt x="464" y="432"/>
                    <a:pt x="462" y="429"/>
                  </a:cubicBezTo>
                  <a:cubicBezTo>
                    <a:pt x="446" y="407"/>
                    <a:pt x="443" y="380"/>
                    <a:pt x="432" y="356"/>
                  </a:cubicBezTo>
                  <a:cubicBezTo>
                    <a:pt x="427" y="344"/>
                    <a:pt x="427" y="331"/>
                    <a:pt x="428" y="319"/>
                  </a:cubicBezTo>
                  <a:cubicBezTo>
                    <a:pt x="430" y="308"/>
                    <a:pt x="430" y="297"/>
                    <a:pt x="425" y="286"/>
                  </a:cubicBezTo>
                  <a:cubicBezTo>
                    <a:pt x="424" y="284"/>
                    <a:pt x="422" y="279"/>
                    <a:pt x="420" y="279"/>
                  </a:cubicBezTo>
                  <a:cubicBezTo>
                    <a:pt x="408" y="275"/>
                    <a:pt x="405" y="263"/>
                    <a:pt x="398" y="254"/>
                  </a:cubicBezTo>
                  <a:cubicBezTo>
                    <a:pt x="395" y="249"/>
                    <a:pt x="391" y="244"/>
                    <a:pt x="387" y="238"/>
                  </a:cubicBezTo>
                  <a:cubicBezTo>
                    <a:pt x="379" y="228"/>
                    <a:pt x="368" y="223"/>
                    <a:pt x="355" y="220"/>
                  </a:cubicBezTo>
                  <a:cubicBezTo>
                    <a:pt x="339" y="216"/>
                    <a:pt x="323" y="210"/>
                    <a:pt x="307" y="204"/>
                  </a:cubicBezTo>
                  <a:cubicBezTo>
                    <a:pt x="303" y="202"/>
                    <a:pt x="300" y="198"/>
                    <a:pt x="297" y="195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301" y="193"/>
                    <a:pt x="304" y="193"/>
                    <a:pt x="307" y="195"/>
                  </a:cubicBezTo>
                  <a:cubicBezTo>
                    <a:pt x="315" y="198"/>
                    <a:pt x="322" y="202"/>
                    <a:pt x="330" y="204"/>
                  </a:cubicBezTo>
                  <a:cubicBezTo>
                    <a:pt x="331" y="205"/>
                    <a:pt x="332" y="205"/>
                    <a:pt x="334" y="205"/>
                  </a:cubicBezTo>
                  <a:cubicBezTo>
                    <a:pt x="334" y="205"/>
                    <a:pt x="334" y="205"/>
                    <a:pt x="334" y="205"/>
                  </a:cubicBezTo>
                  <a:cubicBezTo>
                    <a:pt x="338" y="205"/>
                    <a:pt x="341" y="203"/>
                    <a:pt x="342" y="198"/>
                  </a:cubicBezTo>
                  <a:cubicBezTo>
                    <a:pt x="345" y="192"/>
                    <a:pt x="341" y="188"/>
                    <a:pt x="336" y="186"/>
                  </a:cubicBezTo>
                  <a:cubicBezTo>
                    <a:pt x="328" y="181"/>
                    <a:pt x="319" y="177"/>
                    <a:pt x="311" y="172"/>
                  </a:cubicBezTo>
                  <a:cubicBezTo>
                    <a:pt x="307" y="169"/>
                    <a:pt x="302" y="166"/>
                    <a:pt x="298" y="162"/>
                  </a:cubicBezTo>
                  <a:cubicBezTo>
                    <a:pt x="298" y="161"/>
                    <a:pt x="299" y="160"/>
                    <a:pt x="299" y="159"/>
                  </a:cubicBezTo>
                  <a:cubicBezTo>
                    <a:pt x="305" y="159"/>
                    <a:pt x="311" y="159"/>
                    <a:pt x="317" y="159"/>
                  </a:cubicBezTo>
                  <a:cubicBezTo>
                    <a:pt x="319" y="159"/>
                    <a:pt x="320" y="159"/>
                    <a:pt x="322" y="159"/>
                  </a:cubicBezTo>
                  <a:cubicBezTo>
                    <a:pt x="322" y="159"/>
                    <a:pt x="323" y="159"/>
                    <a:pt x="323" y="159"/>
                  </a:cubicBezTo>
                  <a:cubicBezTo>
                    <a:pt x="329" y="159"/>
                    <a:pt x="330" y="156"/>
                    <a:pt x="335" y="145"/>
                  </a:cubicBezTo>
                  <a:cubicBezTo>
                    <a:pt x="313" y="131"/>
                    <a:pt x="286" y="138"/>
                    <a:pt x="262" y="127"/>
                  </a:cubicBezTo>
                  <a:cubicBezTo>
                    <a:pt x="267" y="120"/>
                    <a:pt x="270" y="116"/>
                    <a:pt x="274" y="111"/>
                  </a:cubicBezTo>
                  <a:cubicBezTo>
                    <a:pt x="260" y="105"/>
                    <a:pt x="246" y="98"/>
                    <a:pt x="233" y="92"/>
                  </a:cubicBezTo>
                  <a:cubicBezTo>
                    <a:pt x="231" y="91"/>
                    <a:pt x="230" y="89"/>
                    <a:pt x="229" y="86"/>
                  </a:cubicBezTo>
                  <a:cubicBezTo>
                    <a:pt x="231" y="85"/>
                    <a:pt x="233" y="84"/>
                    <a:pt x="234" y="83"/>
                  </a:cubicBezTo>
                  <a:cubicBezTo>
                    <a:pt x="234" y="83"/>
                    <a:pt x="235" y="83"/>
                    <a:pt x="235" y="84"/>
                  </a:cubicBezTo>
                  <a:cubicBezTo>
                    <a:pt x="251" y="87"/>
                    <a:pt x="267" y="90"/>
                    <a:pt x="280" y="102"/>
                  </a:cubicBezTo>
                  <a:cubicBezTo>
                    <a:pt x="285" y="106"/>
                    <a:pt x="293" y="108"/>
                    <a:pt x="301" y="108"/>
                  </a:cubicBezTo>
                  <a:moveTo>
                    <a:pt x="465" y="0"/>
                  </a:moveTo>
                  <a:cubicBezTo>
                    <a:pt x="455" y="0"/>
                    <a:pt x="446" y="1"/>
                    <a:pt x="437" y="1"/>
                  </a:cubicBezTo>
                  <a:cubicBezTo>
                    <a:pt x="422" y="2"/>
                    <a:pt x="407" y="1"/>
                    <a:pt x="392" y="2"/>
                  </a:cubicBezTo>
                  <a:cubicBezTo>
                    <a:pt x="381" y="3"/>
                    <a:pt x="370" y="4"/>
                    <a:pt x="359" y="7"/>
                  </a:cubicBezTo>
                  <a:cubicBezTo>
                    <a:pt x="351" y="9"/>
                    <a:pt x="343" y="9"/>
                    <a:pt x="334" y="10"/>
                  </a:cubicBezTo>
                  <a:cubicBezTo>
                    <a:pt x="331" y="10"/>
                    <a:pt x="327" y="10"/>
                    <a:pt x="324" y="10"/>
                  </a:cubicBezTo>
                  <a:cubicBezTo>
                    <a:pt x="320" y="10"/>
                    <a:pt x="317" y="11"/>
                    <a:pt x="313" y="11"/>
                  </a:cubicBezTo>
                  <a:cubicBezTo>
                    <a:pt x="306" y="11"/>
                    <a:pt x="299" y="12"/>
                    <a:pt x="292" y="13"/>
                  </a:cubicBezTo>
                  <a:cubicBezTo>
                    <a:pt x="280" y="16"/>
                    <a:pt x="267" y="16"/>
                    <a:pt x="254" y="19"/>
                  </a:cubicBezTo>
                  <a:cubicBezTo>
                    <a:pt x="243" y="23"/>
                    <a:pt x="231" y="25"/>
                    <a:pt x="220" y="28"/>
                  </a:cubicBezTo>
                  <a:cubicBezTo>
                    <a:pt x="202" y="33"/>
                    <a:pt x="185" y="39"/>
                    <a:pt x="166" y="44"/>
                  </a:cubicBezTo>
                  <a:cubicBezTo>
                    <a:pt x="177" y="68"/>
                    <a:pt x="177" y="68"/>
                    <a:pt x="198" y="78"/>
                  </a:cubicBezTo>
                  <a:cubicBezTo>
                    <a:pt x="205" y="90"/>
                    <a:pt x="208" y="101"/>
                    <a:pt x="216" y="107"/>
                  </a:cubicBezTo>
                  <a:cubicBezTo>
                    <a:pt x="228" y="117"/>
                    <a:pt x="237" y="131"/>
                    <a:pt x="250" y="140"/>
                  </a:cubicBezTo>
                  <a:cubicBezTo>
                    <a:pt x="262" y="150"/>
                    <a:pt x="269" y="163"/>
                    <a:pt x="277" y="174"/>
                  </a:cubicBezTo>
                  <a:cubicBezTo>
                    <a:pt x="272" y="195"/>
                    <a:pt x="278" y="212"/>
                    <a:pt x="295" y="221"/>
                  </a:cubicBezTo>
                  <a:cubicBezTo>
                    <a:pt x="310" y="229"/>
                    <a:pt x="326" y="235"/>
                    <a:pt x="342" y="240"/>
                  </a:cubicBezTo>
                  <a:cubicBezTo>
                    <a:pt x="351" y="243"/>
                    <a:pt x="362" y="241"/>
                    <a:pt x="366" y="253"/>
                  </a:cubicBezTo>
                  <a:cubicBezTo>
                    <a:pt x="391" y="271"/>
                    <a:pt x="400" y="298"/>
                    <a:pt x="404" y="327"/>
                  </a:cubicBezTo>
                  <a:cubicBezTo>
                    <a:pt x="406" y="340"/>
                    <a:pt x="409" y="352"/>
                    <a:pt x="414" y="364"/>
                  </a:cubicBezTo>
                  <a:cubicBezTo>
                    <a:pt x="426" y="397"/>
                    <a:pt x="440" y="429"/>
                    <a:pt x="452" y="462"/>
                  </a:cubicBezTo>
                  <a:cubicBezTo>
                    <a:pt x="465" y="494"/>
                    <a:pt x="477" y="526"/>
                    <a:pt x="490" y="559"/>
                  </a:cubicBezTo>
                  <a:cubicBezTo>
                    <a:pt x="478" y="568"/>
                    <a:pt x="466" y="577"/>
                    <a:pt x="455" y="587"/>
                  </a:cubicBezTo>
                  <a:cubicBezTo>
                    <a:pt x="437" y="602"/>
                    <a:pt x="421" y="618"/>
                    <a:pt x="403" y="633"/>
                  </a:cubicBezTo>
                  <a:cubicBezTo>
                    <a:pt x="364" y="664"/>
                    <a:pt x="325" y="693"/>
                    <a:pt x="293" y="732"/>
                  </a:cubicBezTo>
                  <a:cubicBezTo>
                    <a:pt x="283" y="744"/>
                    <a:pt x="271" y="753"/>
                    <a:pt x="261" y="765"/>
                  </a:cubicBezTo>
                  <a:cubicBezTo>
                    <a:pt x="242" y="786"/>
                    <a:pt x="225" y="808"/>
                    <a:pt x="205" y="828"/>
                  </a:cubicBezTo>
                  <a:cubicBezTo>
                    <a:pt x="186" y="848"/>
                    <a:pt x="165" y="867"/>
                    <a:pt x="143" y="884"/>
                  </a:cubicBezTo>
                  <a:cubicBezTo>
                    <a:pt x="110" y="909"/>
                    <a:pt x="73" y="925"/>
                    <a:pt x="37" y="944"/>
                  </a:cubicBezTo>
                  <a:cubicBezTo>
                    <a:pt x="32" y="946"/>
                    <a:pt x="28" y="948"/>
                    <a:pt x="23" y="948"/>
                  </a:cubicBezTo>
                  <a:cubicBezTo>
                    <a:pt x="23" y="948"/>
                    <a:pt x="22" y="948"/>
                    <a:pt x="22" y="948"/>
                  </a:cubicBezTo>
                  <a:cubicBezTo>
                    <a:pt x="20" y="948"/>
                    <a:pt x="18" y="948"/>
                    <a:pt x="15" y="947"/>
                  </a:cubicBezTo>
                  <a:cubicBezTo>
                    <a:pt x="14" y="947"/>
                    <a:pt x="13" y="947"/>
                    <a:pt x="12" y="947"/>
                  </a:cubicBezTo>
                  <a:cubicBezTo>
                    <a:pt x="11" y="947"/>
                    <a:pt x="11" y="947"/>
                    <a:pt x="11" y="947"/>
                  </a:cubicBezTo>
                  <a:cubicBezTo>
                    <a:pt x="4" y="947"/>
                    <a:pt x="0" y="955"/>
                    <a:pt x="3" y="963"/>
                  </a:cubicBezTo>
                  <a:cubicBezTo>
                    <a:pt x="7" y="973"/>
                    <a:pt x="14" y="978"/>
                    <a:pt x="23" y="980"/>
                  </a:cubicBezTo>
                  <a:cubicBezTo>
                    <a:pt x="33" y="984"/>
                    <a:pt x="43" y="987"/>
                    <a:pt x="52" y="992"/>
                  </a:cubicBezTo>
                  <a:cubicBezTo>
                    <a:pt x="71" y="1003"/>
                    <a:pt x="91" y="1015"/>
                    <a:pt x="105" y="1035"/>
                  </a:cubicBezTo>
                  <a:cubicBezTo>
                    <a:pt x="106" y="1036"/>
                    <a:pt x="108" y="1037"/>
                    <a:pt x="109" y="1038"/>
                  </a:cubicBezTo>
                  <a:cubicBezTo>
                    <a:pt x="122" y="1044"/>
                    <a:pt x="132" y="1056"/>
                    <a:pt x="143" y="1066"/>
                  </a:cubicBezTo>
                  <a:cubicBezTo>
                    <a:pt x="157" y="1080"/>
                    <a:pt x="173" y="1089"/>
                    <a:pt x="191" y="1096"/>
                  </a:cubicBezTo>
                  <a:cubicBezTo>
                    <a:pt x="193" y="1096"/>
                    <a:pt x="195" y="1097"/>
                    <a:pt x="197" y="1097"/>
                  </a:cubicBezTo>
                  <a:cubicBezTo>
                    <a:pt x="197" y="1097"/>
                    <a:pt x="197" y="1097"/>
                    <a:pt x="197" y="1097"/>
                  </a:cubicBezTo>
                  <a:cubicBezTo>
                    <a:pt x="201" y="1097"/>
                    <a:pt x="204" y="1094"/>
                    <a:pt x="204" y="1088"/>
                  </a:cubicBezTo>
                  <a:cubicBezTo>
                    <a:pt x="205" y="1082"/>
                    <a:pt x="208" y="1080"/>
                    <a:pt x="211" y="1077"/>
                  </a:cubicBezTo>
                  <a:cubicBezTo>
                    <a:pt x="226" y="1063"/>
                    <a:pt x="240" y="1049"/>
                    <a:pt x="255" y="1036"/>
                  </a:cubicBezTo>
                  <a:cubicBezTo>
                    <a:pt x="277" y="1016"/>
                    <a:pt x="299" y="996"/>
                    <a:pt x="322" y="979"/>
                  </a:cubicBezTo>
                  <a:cubicBezTo>
                    <a:pt x="344" y="962"/>
                    <a:pt x="368" y="949"/>
                    <a:pt x="391" y="936"/>
                  </a:cubicBezTo>
                  <a:cubicBezTo>
                    <a:pt x="397" y="932"/>
                    <a:pt x="405" y="930"/>
                    <a:pt x="413" y="928"/>
                  </a:cubicBezTo>
                  <a:cubicBezTo>
                    <a:pt x="425" y="925"/>
                    <a:pt x="438" y="923"/>
                    <a:pt x="450" y="920"/>
                  </a:cubicBezTo>
                  <a:cubicBezTo>
                    <a:pt x="488" y="910"/>
                    <a:pt x="526" y="898"/>
                    <a:pt x="565" y="889"/>
                  </a:cubicBezTo>
                  <a:cubicBezTo>
                    <a:pt x="595" y="881"/>
                    <a:pt x="626" y="875"/>
                    <a:pt x="655" y="861"/>
                  </a:cubicBezTo>
                  <a:cubicBezTo>
                    <a:pt x="658" y="860"/>
                    <a:pt x="661" y="859"/>
                    <a:pt x="664" y="858"/>
                  </a:cubicBezTo>
                  <a:cubicBezTo>
                    <a:pt x="692" y="850"/>
                    <a:pt x="719" y="837"/>
                    <a:pt x="745" y="825"/>
                  </a:cubicBezTo>
                  <a:cubicBezTo>
                    <a:pt x="762" y="817"/>
                    <a:pt x="779" y="810"/>
                    <a:pt x="794" y="803"/>
                  </a:cubicBezTo>
                  <a:cubicBezTo>
                    <a:pt x="797" y="804"/>
                    <a:pt x="797" y="805"/>
                    <a:pt x="798" y="805"/>
                  </a:cubicBezTo>
                  <a:cubicBezTo>
                    <a:pt x="799" y="808"/>
                    <a:pt x="800" y="810"/>
                    <a:pt x="801" y="813"/>
                  </a:cubicBezTo>
                  <a:cubicBezTo>
                    <a:pt x="807" y="838"/>
                    <a:pt x="822" y="857"/>
                    <a:pt x="842" y="870"/>
                  </a:cubicBezTo>
                  <a:cubicBezTo>
                    <a:pt x="864" y="884"/>
                    <a:pt x="880" y="904"/>
                    <a:pt x="898" y="921"/>
                  </a:cubicBezTo>
                  <a:cubicBezTo>
                    <a:pt x="914" y="936"/>
                    <a:pt x="929" y="950"/>
                    <a:pt x="949" y="958"/>
                  </a:cubicBezTo>
                  <a:cubicBezTo>
                    <a:pt x="979" y="972"/>
                    <a:pt x="1005" y="992"/>
                    <a:pt x="1030" y="1015"/>
                  </a:cubicBezTo>
                  <a:cubicBezTo>
                    <a:pt x="1047" y="1030"/>
                    <a:pt x="1067" y="1044"/>
                    <a:pt x="1087" y="1054"/>
                  </a:cubicBezTo>
                  <a:cubicBezTo>
                    <a:pt x="1108" y="1064"/>
                    <a:pt x="1129" y="1075"/>
                    <a:pt x="1153" y="1075"/>
                  </a:cubicBezTo>
                  <a:cubicBezTo>
                    <a:pt x="1156" y="1076"/>
                    <a:pt x="1159" y="1078"/>
                    <a:pt x="1163" y="1080"/>
                  </a:cubicBezTo>
                  <a:cubicBezTo>
                    <a:pt x="1173" y="1084"/>
                    <a:pt x="1184" y="1089"/>
                    <a:pt x="1194" y="1092"/>
                  </a:cubicBezTo>
                  <a:cubicBezTo>
                    <a:pt x="1209" y="1097"/>
                    <a:pt x="1223" y="1100"/>
                    <a:pt x="1238" y="1104"/>
                  </a:cubicBezTo>
                  <a:cubicBezTo>
                    <a:pt x="1240" y="1109"/>
                    <a:pt x="1242" y="1115"/>
                    <a:pt x="1245" y="1120"/>
                  </a:cubicBezTo>
                  <a:cubicBezTo>
                    <a:pt x="1257" y="1146"/>
                    <a:pt x="1270" y="1171"/>
                    <a:pt x="1293" y="1188"/>
                  </a:cubicBezTo>
                  <a:cubicBezTo>
                    <a:pt x="1301" y="1194"/>
                    <a:pt x="1310" y="1199"/>
                    <a:pt x="1318" y="1199"/>
                  </a:cubicBezTo>
                  <a:cubicBezTo>
                    <a:pt x="1318" y="1199"/>
                    <a:pt x="1319" y="1199"/>
                    <a:pt x="1319" y="1199"/>
                  </a:cubicBezTo>
                  <a:cubicBezTo>
                    <a:pt x="1324" y="1199"/>
                    <a:pt x="1329" y="1197"/>
                    <a:pt x="1334" y="1192"/>
                  </a:cubicBezTo>
                  <a:cubicBezTo>
                    <a:pt x="1349" y="1213"/>
                    <a:pt x="1364" y="1234"/>
                    <a:pt x="1379" y="1254"/>
                  </a:cubicBezTo>
                  <a:cubicBezTo>
                    <a:pt x="1383" y="1259"/>
                    <a:pt x="1389" y="1264"/>
                    <a:pt x="1394" y="1266"/>
                  </a:cubicBezTo>
                  <a:cubicBezTo>
                    <a:pt x="1395" y="1267"/>
                    <a:pt x="1396" y="1267"/>
                    <a:pt x="1397" y="1267"/>
                  </a:cubicBezTo>
                  <a:cubicBezTo>
                    <a:pt x="1398" y="1267"/>
                    <a:pt x="1398" y="1267"/>
                    <a:pt x="1398" y="1267"/>
                  </a:cubicBezTo>
                  <a:cubicBezTo>
                    <a:pt x="1402" y="1266"/>
                    <a:pt x="1407" y="1264"/>
                    <a:pt x="1411" y="1264"/>
                  </a:cubicBezTo>
                  <a:cubicBezTo>
                    <a:pt x="1422" y="1278"/>
                    <a:pt x="1433" y="1293"/>
                    <a:pt x="1444" y="1307"/>
                  </a:cubicBezTo>
                  <a:cubicBezTo>
                    <a:pt x="1448" y="1311"/>
                    <a:pt x="1453" y="1315"/>
                    <a:pt x="1458" y="1316"/>
                  </a:cubicBezTo>
                  <a:cubicBezTo>
                    <a:pt x="1458" y="1316"/>
                    <a:pt x="1458" y="1316"/>
                    <a:pt x="1459" y="1316"/>
                  </a:cubicBezTo>
                  <a:cubicBezTo>
                    <a:pt x="1459" y="1316"/>
                    <a:pt x="1459" y="1316"/>
                    <a:pt x="1459" y="1316"/>
                  </a:cubicBezTo>
                  <a:cubicBezTo>
                    <a:pt x="1463" y="1316"/>
                    <a:pt x="1467" y="1313"/>
                    <a:pt x="1470" y="1312"/>
                  </a:cubicBezTo>
                  <a:cubicBezTo>
                    <a:pt x="1478" y="1321"/>
                    <a:pt x="1485" y="1330"/>
                    <a:pt x="1492" y="1340"/>
                  </a:cubicBezTo>
                  <a:cubicBezTo>
                    <a:pt x="1502" y="1351"/>
                    <a:pt x="1513" y="1359"/>
                    <a:pt x="1526" y="1359"/>
                  </a:cubicBezTo>
                  <a:cubicBezTo>
                    <a:pt x="1526" y="1359"/>
                    <a:pt x="1527" y="1359"/>
                    <a:pt x="1527" y="1359"/>
                  </a:cubicBezTo>
                  <a:cubicBezTo>
                    <a:pt x="1531" y="1359"/>
                    <a:pt x="1534" y="1358"/>
                    <a:pt x="1538" y="1357"/>
                  </a:cubicBezTo>
                  <a:cubicBezTo>
                    <a:pt x="1548" y="1373"/>
                    <a:pt x="1558" y="1388"/>
                    <a:pt x="1569" y="1401"/>
                  </a:cubicBezTo>
                  <a:cubicBezTo>
                    <a:pt x="1575" y="1408"/>
                    <a:pt x="1579" y="1415"/>
                    <a:pt x="1582" y="1423"/>
                  </a:cubicBezTo>
                  <a:cubicBezTo>
                    <a:pt x="1587" y="1437"/>
                    <a:pt x="1589" y="1440"/>
                    <a:pt x="1598" y="1440"/>
                  </a:cubicBezTo>
                  <a:cubicBezTo>
                    <a:pt x="1599" y="1440"/>
                    <a:pt x="1600" y="1440"/>
                    <a:pt x="1602" y="1440"/>
                  </a:cubicBezTo>
                  <a:cubicBezTo>
                    <a:pt x="1603" y="1440"/>
                    <a:pt x="1604" y="1439"/>
                    <a:pt x="1606" y="1439"/>
                  </a:cubicBezTo>
                  <a:cubicBezTo>
                    <a:pt x="1617" y="1438"/>
                    <a:pt x="1619" y="1436"/>
                    <a:pt x="1621" y="1424"/>
                  </a:cubicBezTo>
                  <a:cubicBezTo>
                    <a:pt x="1622" y="1414"/>
                    <a:pt x="1624" y="1404"/>
                    <a:pt x="1627" y="1394"/>
                  </a:cubicBezTo>
                  <a:cubicBezTo>
                    <a:pt x="1634" y="1377"/>
                    <a:pt x="1636" y="1359"/>
                    <a:pt x="1634" y="1341"/>
                  </a:cubicBezTo>
                  <a:cubicBezTo>
                    <a:pt x="1630" y="1305"/>
                    <a:pt x="1626" y="1270"/>
                    <a:pt x="1622" y="1235"/>
                  </a:cubicBezTo>
                  <a:cubicBezTo>
                    <a:pt x="1619" y="1207"/>
                    <a:pt x="1616" y="1180"/>
                    <a:pt x="1612" y="1153"/>
                  </a:cubicBezTo>
                  <a:cubicBezTo>
                    <a:pt x="1605" y="1110"/>
                    <a:pt x="1592" y="1069"/>
                    <a:pt x="1574" y="1030"/>
                  </a:cubicBezTo>
                  <a:cubicBezTo>
                    <a:pt x="1562" y="1005"/>
                    <a:pt x="1551" y="979"/>
                    <a:pt x="1536" y="955"/>
                  </a:cubicBezTo>
                  <a:cubicBezTo>
                    <a:pt x="1532" y="949"/>
                    <a:pt x="1528" y="943"/>
                    <a:pt x="1525" y="937"/>
                  </a:cubicBezTo>
                  <a:cubicBezTo>
                    <a:pt x="1513" y="903"/>
                    <a:pt x="1493" y="874"/>
                    <a:pt x="1472" y="847"/>
                  </a:cubicBezTo>
                  <a:cubicBezTo>
                    <a:pt x="1467" y="840"/>
                    <a:pt x="1462" y="833"/>
                    <a:pt x="1460" y="826"/>
                  </a:cubicBezTo>
                  <a:cubicBezTo>
                    <a:pt x="1457" y="813"/>
                    <a:pt x="1450" y="803"/>
                    <a:pt x="1440" y="796"/>
                  </a:cubicBezTo>
                  <a:cubicBezTo>
                    <a:pt x="1431" y="790"/>
                    <a:pt x="1424" y="783"/>
                    <a:pt x="1416" y="777"/>
                  </a:cubicBezTo>
                  <a:cubicBezTo>
                    <a:pt x="1382" y="753"/>
                    <a:pt x="1347" y="732"/>
                    <a:pt x="1309" y="715"/>
                  </a:cubicBezTo>
                  <a:cubicBezTo>
                    <a:pt x="1281" y="702"/>
                    <a:pt x="1250" y="695"/>
                    <a:pt x="1220" y="688"/>
                  </a:cubicBezTo>
                  <a:cubicBezTo>
                    <a:pt x="1210" y="685"/>
                    <a:pt x="1200" y="683"/>
                    <a:pt x="1190" y="682"/>
                  </a:cubicBezTo>
                  <a:cubicBezTo>
                    <a:pt x="1158" y="678"/>
                    <a:pt x="1129" y="663"/>
                    <a:pt x="1102" y="644"/>
                  </a:cubicBezTo>
                  <a:cubicBezTo>
                    <a:pt x="1095" y="639"/>
                    <a:pt x="1089" y="630"/>
                    <a:pt x="1083" y="623"/>
                  </a:cubicBezTo>
                  <a:cubicBezTo>
                    <a:pt x="1078" y="615"/>
                    <a:pt x="1078" y="607"/>
                    <a:pt x="1084" y="602"/>
                  </a:cubicBezTo>
                  <a:cubicBezTo>
                    <a:pt x="1100" y="587"/>
                    <a:pt x="1116" y="573"/>
                    <a:pt x="1132" y="559"/>
                  </a:cubicBezTo>
                  <a:cubicBezTo>
                    <a:pt x="1139" y="552"/>
                    <a:pt x="1146" y="546"/>
                    <a:pt x="1153" y="539"/>
                  </a:cubicBezTo>
                  <a:cubicBezTo>
                    <a:pt x="1164" y="527"/>
                    <a:pt x="1175" y="514"/>
                    <a:pt x="1186" y="501"/>
                  </a:cubicBezTo>
                  <a:cubicBezTo>
                    <a:pt x="1192" y="495"/>
                    <a:pt x="1197" y="489"/>
                    <a:pt x="1196" y="481"/>
                  </a:cubicBezTo>
                  <a:cubicBezTo>
                    <a:pt x="1227" y="468"/>
                    <a:pt x="1258" y="457"/>
                    <a:pt x="1287" y="444"/>
                  </a:cubicBezTo>
                  <a:cubicBezTo>
                    <a:pt x="1333" y="422"/>
                    <a:pt x="1379" y="399"/>
                    <a:pt x="1424" y="377"/>
                  </a:cubicBezTo>
                  <a:cubicBezTo>
                    <a:pt x="1432" y="373"/>
                    <a:pt x="1434" y="368"/>
                    <a:pt x="1431" y="360"/>
                  </a:cubicBezTo>
                  <a:cubicBezTo>
                    <a:pt x="1429" y="355"/>
                    <a:pt x="1427" y="352"/>
                    <a:pt x="1423" y="352"/>
                  </a:cubicBezTo>
                  <a:cubicBezTo>
                    <a:pt x="1423" y="352"/>
                    <a:pt x="1422" y="352"/>
                    <a:pt x="1422" y="352"/>
                  </a:cubicBezTo>
                  <a:cubicBezTo>
                    <a:pt x="1421" y="353"/>
                    <a:pt x="1418" y="353"/>
                    <a:pt x="1416" y="354"/>
                  </a:cubicBezTo>
                  <a:cubicBezTo>
                    <a:pt x="1410" y="356"/>
                    <a:pt x="1403" y="358"/>
                    <a:pt x="1397" y="359"/>
                  </a:cubicBezTo>
                  <a:cubicBezTo>
                    <a:pt x="1395" y="359"/>
                    <a:pt x="1394" y="359"/>
                    <a:pt x="1392" y="359"/>
                  </a:cubicBezTo>
                  <a:cubicBezTo>
                    <a:pt x="1389" y="359"/>
                    <a:pt x="1385" y="359"/>
                    <a:pt x="1382" y="359"/>
                  </a:cubicBezTo>
                  <a:cubicBezTo>
                    <a:pt x="1378" y="359"/>
                    <a:pt x="1375" y="359"/>
                    <a:pt x="1371" y="360"/>
                  </a:cubicBezTo>
                  <a:cubicBezTo>
                    <a:pt x="1368" y="360"/>
                    <a:pt x="1365" y="360"/>
                    <a:pt x="1361" y="361"/>
                  </a:cubicBezTo>
                  <a:cubicBezTo>
                    <a:pt x="1312" y="370"/>
                    <a:pt x="1263" y="379"/>
                    <a:pt x="1214" y="389"/>
                  </a:cubicBezTo>
                  <a:cubicBezTo>
                    <a:pt x="1191" y="393"/>
                    <a:pt x="1168" y="398"/>
                    <a:pt x="1145" y="402"/>
                  </a:cubicBezTo>
                  <a:cubicBezTo>
                    <a:pt x="1143" y="402"/>
                    <a:pt x="1141" y="403"/>
                    <a:pt x="1139" y="403"/>
                  </a:cubicBezTo>
                  <a:cubicBezTo>
                    <a:pt x="1138" y="403"/>
                    <a:pt x="1138" y="403"/>
                    <a:pt x="1137" y="403"/>
                  </a:cubicBezTo>
                  <a:cubicBezTo>
                    <a:pt x="1130" y="403"/>
                    <a:pt x="1124" y="401"/>
                    <a:pt x="1118" y="395"/>
                  </a:cubicBezTo>
                  <a:cubicBezTo>
                    <a:pt x="1112" y="389"/>
                    <a:pt x="1104" y="387"/>
                    <a:pt x="1097" y="384"/>
                  </a:cubicBezTo>
                  <a:cubicBezTo>
                    <a:pt x="1091" y="382"/>
                    <a:pt x="1082" y="383"/>
                    <a:pt x="1078" y="379"/>
                  </a:cubicBezTo>
                  <a:cubicBezTo>
                    <a:pt x="1071" y="373"/>
                    <a:pt x="1064" y="372"/>
                    <a:pt x="1057" y="372"/>
                  </a:cubicBezTo>
                  <a:cubicBezTo>
                    <a:pt x="1055" y="372"/>
                    <a:pt x="1054" y="372"/>
                    <a:pt x="1052" y="372"/>
                  </a:cubicBezTo>
                  <a:cubicBezTo>
                    <a:pt x="1050" y="372"/>
                    <a:pt x="1049" y="372"/>
                    <a:pt x="1047" y="372"/>
                  </a:cubicBezTo>
                  <a:cubicBezTo>
                    <a:pt x="1028" y="373"/>
                    <a:pt x="1009" y="375"/>
                    <a:pt x="990" y="376"/>
                  </a:cubicBezTo>
                  <a:cubicBezTo>
                    <a:pt x="982" y="376"/>
                    <a:pt x="973" y="377"/>
                    <a:pt x="966" y="383"/>
                  </a:cubicBezTo>
                  <a:cubicBezTo>
                    <a:pt x="963" y="386"/>
                    <a:pt x="959" y="387"/>
                    <a:pt x="956" y="387"/>
                  </a:cubicBezTo>
                  <a:cubicBezTo>
                    <a:pt x="955" y="387"/>
                    <a:pt x="955" y="387"/>
                    <a:pt x="955" y="387"/>
                  </a:cubicBezTo>
                  <a:cubicBezTo>
                    <a:pt x="953" y="387"/>
                    <a:pt x="952" y="387"/>
                    <a:pt x="951" y="387"/>
                  </a:cubicBezTo>
                  <a:cubicBezTo>
                    <a:pt x="949" y="386"/>
                    <a:pt x="947" y="386"/>
                    <a:pt x="945" y="386"/>
                  </a:cubicBezTo>
                  <a:cubicBezTo>
                    <a:pt x="944" y="386"/>
                    <a:pt x="944" y="386"/>
                    <a:pt x="943" y="386"/>
                  </a:cubicBezTo>
                  <a:cubicBezTo>
                    <a:pt x="936" y="386"/>
                    <a:pt x="930" y="389"/>
                    <a:pt x="923" y="391"/>
                  </a:cubicBezTo>
                  <a:cubicBezTo>
                    <a:pt x="910" y="395"/>
                    <a:pt x="896" y="400"/>
                    <a:pt x="882" y="401"/>
                  </a:cubicBezTo>
                  <a:cubicBezTo>
                    <a:pt x="881" y="401"/>
                    <a:pt x="880" y="401"/>
                    <a:pt x="879" y="401"/>
                  </a:cubicBezTo>
                  <a:cubicBezTo>
                    <a:pt x="875" y="401"/>
                    <a:pt x="871" y="401"/>
                    <a:pt x="867" y="401"/>
                  </a:cubicBezTo>
                  <a:cubicBezTo>
                    <a:pt x="832" y="401"/>
                    <a:pt x="800" y="392"/>
                    <a:pt x="768" y="373"/>
                  </a:cubicBezTo>
                  <a:cubicBezTo>
                    <a:pt x="747" y="361"/>
                    <a:pt x="725" y="349"/>
                    <a:pt x="708" y="331"/>
                  </a:cubicBezTo>
                  <a:cubicBezTo>
                    <a:pt x="685" y="305"/>
                    <a:pt x="669" y="273"/>
                    <a:pt x="652" y="242"/>
                  </a:cubicBezTo>
                  <a:cubicBezTo>
                    <a:pt x="650" y="239"/>
                    <a:pt x="649" y="234"/>
                    <a:pt x="648" y="230"/>
                  </a:cubicBezTo>
                  <a:cubicBezTo>
                    <a:pt x="646" y="225"/>
                    <a:pt x="646" y="220"/>
                    <a:pt x="643" y="216"/>
                  </a:cubicBezTo>
                  <a:cubicBezTo>
                    <a:pt x="636" y="201"/>
                    <a:pt x="630" y="186"/>
                    <a:pt x="627" y="170"/>
                  </a:cubicBezTo>
                  <a:cubicBezTo>
                    <a:pt x="626" y="164"/>
                    <a:pt x="624" y="158"/>
                    <a:pt x="620" y="154"/>
                  </a:cubicBezTo>
                  <a:cubicBezTo>
                    <a:pt x="603" y="133"/>
                    <a:pt x="593" y="108"/>
                    <a:pt x="584" y="83"/>
                  </a:cubicBezTo>
                  <a:cubicBezTo>
                    <a:pt x="579" y="69"/>
                    <a:pt x="571" y="56"/>
                    <a:pt x="560" y="47"/>
                  </a:cubicBezTo>
                  <a:cubicBezTo>
                    <a:pt x="544" y="34"/>
                    <a:pt x="526" y="22"/>
                    <a:pt x="509" y="11"/>
                  </a:cubicBezTo>
                  <a:cubicBezTo>
                    <a:pt x="503" y="7"/>
                    <a:pt x="496" y="5"/>
                    <a:pt x="489" y="3"/>
                  </a:cubicBezTo>
                  <a:cubicBezTo>
                    <a:pt x="481" y="1"/>
                    <a:pt x="473" y="0"/>
                    <a:pt x="4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8"/>
            <p:cNvSpPr>
              <a:spLocks noEditPoints="1"/>
            </p:cNvSpPr>
            <p:nvPr/>
          </p:nvSpPr>
          <p:spPr bwMode="auto">
            <a:xfrm>
              <a:off x="10258426" y="4884738"/>
              <a:ext cx="561975" cy="566738"/>
            </a:xfrm>
            <a:custGeom>
              <a:avLst/>
              <a:gdLst>
                <a:gd name="T0" fmla="*/ 251 w 788"/>
                <a:gd name="T1" fmla="*/ 622 h 796"/>
                <a:gd name="T2" fmla="*/ 264 w 788"/>
                <a:gd name="T3" fmla="*/ 664 h 796"/>
                <a:gd name="T4" fmla="*/ 421 w 788"/>
                <a:gd name="T5" fmla="*/ 479 h 796"/>
                <a:gd name="T6" fmla="*/ 659 w 788"/>
                <a:gd name="T7" fmla="*/ 235 h 796"/>
                <a:gd name="T8" fmla="*/ 706 w 788"/>
                <a:gd name="T9" fmla="*/ 196 h 796"/>
                <a:gd name="T10" fmla="*/ 698 w 788"/>
                <a:gd name="T11" fmla="*/ 249 h 796"/>
                <a:gd name="T12" fmla="*/ 616 w 788"/>
                <a:gd name="T13" fmla="*/ 9 h 796"/>
                <a:gd name="T14" fmla="*/ 624 w 788"/>
                <a:gd name="T15" fmla="*/ 76 h 796"/>
                <a:gd name="T16" fmla="*/ 648 w 788"/>
                <a:gd name="T17" fmla="*/ 25 h 796"/>
                <a:gd name="T18" fmla="*/ 740 w 788"/>
                <a:gd name="T19" fmla="*/ 190 h 796"/>
                <a:gd name="T20" fmla="*/ 644 w 788"/>
                <a:gd name="T21" fmla="*/ 181 h 796"/>
                <a:gd name="T22" fmla="*/ 718 w 788"/>
                <a:gd name="T23" fmla="*/ 259 h 796"/>
                <a:gd name="T24" fmla="*/ 719 w 788"/>
                <a:gd name="T25" fmla="*/ 532 h 796"/>
                <a:gd name="T26" fmla="*/ 681 w 788"/>
                <a:gd name="T27" fmla="*/ 546 h 796"/>
                <a:gd name="T28" fmla="*/ 655 w 788"/>
                <a:gd name="T29" fmla="*/ 329 h 796"/>
                <a:gd name="T30" fmla="*/ 535 w 788"/>
                <a:gd name="T31" fmla="*/ 248 h 796"/>
                <a:gd name="T32" fmla="*/ 458 w 788"/>
                <a:gd name="T33" fmla="*/ 175 h 796"/>
                <a:gd name="T34" fmla="*/ 552 w 788"/>
                <a:gd name="T35" fmla="*/ 339 h 796"/>
                <a:gd name="T36" fmla="*/ 594 w 788"/>
                <a:gd name="T37" fmla="*/ 321 h 796"/>
                <a:gd name="T38" fmla="*/ 659 w 788"/>
                <a:gd name="T39" fmla="*/ 596 h 796"/>
                <a:gd name="T40" fmla="*/ 507 w 788"/>
                <a:gd name="T41" fmla="*/ 392 h 796"/>
                <a:gd name="T42" fmla="*/ 303 w 788"/>
                <a:gd name="T43" fmla="*/ 109 h 796"/>
                <a:gd name="T44" fmla="*/ 309 w 788"/>
                <a:gd name="T45" fmla="*/ 130 h 796"/>
                <a:gd name="T46" fmla="*/ 303 w 788"/>
                <a:gd name="T47" fmla="*/ 172 h 796"/>
                <a:gd name="T48" fmla="*/ 364 w 788"/>
                <a:gd name="T49" fmla="*/ 120 h 796"/>
                <a:gd name="T50" fmla="*/ 304 w 788"/>
                <a:gd name="T51" fmla="*/ 83 h 796"/>
                <a:gd name="T52" fmla="*/ 525 w 788"/>
                <a:gd name="T53" fmla="*/ 488 h 796"/>
                <a:gd name="T54" fmla="*/ 679 w 788"/>
                <a:gd name="T55" fmla="*/ 725 h 796"/>
                <a:gd name="T56" fmla="*/ 469 w 788"/>
                <a:gd name="T57" fmla="*/ 604 h 796"/>
                <a:gd name="T58" fmla="*/ 425 w 788"/>
                <a:gd name="T59" fmla="*/ 461 h 796"/>
                <a:gd name="T60" fmla="*/ 373 w 788"/>
                <a:gd name="T61" fmla="*/ 544 h 796"/>
                <a:gd name="T62" fmla="*/ 254 w 788"/>
                <a:gd name="T63" fmla="*/ 528 h 796"/>
                <a:gd name="T64" fmla="*/ 196 w 788"/>
                <a:gd name="T65" fmla="*/ 250 h 796"/>
                <a:gd name="T66" fmla="*/ 142 w 788"/>
                <a:gd name="T67" fmla="*/ 244 h 796"/>
                <a:gd name="T68" fmla="*/ 176 w 788"/>
                <a:gd name="T69" fmla="*/ 369 h 796"/>
                <a:gd name="T70" fmla="*/ 368 w 788"/>
                <a:gd name="T71" fmla="*/ 587 h 796"/>
                <a:gd name="T72" fmla="*/ 469 w 788"/>
                <a:gd name="T73" fmla="*/ 628 h 796"/>
                <a:gd name="T74" fmla="*/ 454 w 788"/>
                <a:gd name="T75" fmla="*/ 694 h 796"/>
                <a:gd name="T76" fmla="*/ 276 w 788"/>
                <a:gd name="T77" fmla="*/ 686 h 796"/>
                <a:gd name="T78" fmla="*/ 239 w 788"/>
                <a:gd name="T79" fmla="*/ 607 h 796"/>
                <a:gd name="T80" fmla="*/ 125 w 788"/>
                <a:gd name="T81" fmla="*/ 595 h 796"/>
                <a:gd name="T82" fmla="*/ 12 w 788"/>
                <a:gd name="T83" fmla="*/ 542 h 796"/>
                <a:gd name="T84" fmla="*/ 28 w 788"/>
                <a:gd name="T85" fmla="*/ 562 h 796"/>
                <a:gd name="T86" fmla="*/ 254 w 788"/>
                <a:gd name="T87" fmla="*/ 703 h 796"/>
                <a:gd name="T88" fmla="*/ 453 w 788"/>
                <a:gd name="T89" fmla="*/ 714 h 796"/>
                <a:gd name="T90" fmla="*/ 617 w 788"/>
                <a:gd name="T91" fmla="*/ 774 h 796"/>
                <a:gd name="T92" fmla="*/ 690 w 788"/>
                <a:gd name="T93" fmla="*/ 772 h 796"/>
                <a:gd name="T94" fmla="*/ 739 w 788"/>
                <a:gd name="T95" fmla="*/ 757 h 796"/>
                <a:gd name="T96" fmla="*/ 722 w 788"/>
                <a:gd name="T97" fmla="*/ 581 h 796"/>
                <a:gd name="T98" fmla="*/ 756 w 788"/>
                <a:gd name="T99" fmla="*/ 202 h 796"/>
                <a:gd name="T100" fmla="*/ 651 w 788"/>
                <a:gd name="T101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8" h="796">
                  <a:moveTo>
                    <a:pt x="260" y="664"/>
                  </a:moveTo>
                  <a:cubicBezTo>
                    <a:pt x="255" y="664"/>
                    <a:pt x="250" y="661"/>
                    <a:pt x="247" y="661"/>
                  </a:cubicBezTo>
                  <a:cubicBezTo>
                    <a:pt x="239" y="644"/>
                    <a:pt x="241" y="628"/>
                    <a:pt x="250" y="623"/>
                  </a:cubicBezTo>
                  <a:cubicBezTo>
                    <a:pt x="250" y="623"/>
                    <a:pt x="251" y="623"/>
                    <a:pt x="251" y="622"/>
                  </a:cubicBezTo>
                  <a:cubicBezTo>
                    <a:pt x="253" y="622"/>
                    <a:pt x="255" y="621"/>
                    <a:pt x="257" y="621"/>
                  </a:cubicBezTo>
                  <a:cubicBezTo>
                    <a:pt x="266" y="621"/>
                    <a:pt x="275" y="626"/>
                    <a:pt x="279" y="634"/>
                  </a:cubicBezTo>
                  <a:cubicBezTo>
                    <a:pt x="284" y="643"/>
                    <a:pt x="279" y="656"/>
                    <a:pt x="267" y="662"/>
                  </a:cubicBezTo>
                  <a:cubicBezTo>
                    <a:pt x="266" y="663"/>
                    <a:pt x="265" y="663"/>
                    <a:pt x="264" y="664"/>
                  </a:cubicBezTo>
                  <a:cubicBezTo>
                    <a:pt x="263" y="664"/>
                    <a:pt x="261" y="664"/>
                    <a:pt x="260" y="664"/>
                  </a:cubicBezTo>
                  <a:moveTo>
                    <a:pt x="404" y="547"/>
                  </a:moveTo>
                  <a:cubicBezTo>
                    <a:pt x="383" y="517"/>
                    <a:pt x="387" y="497"/>
                    <a:pt x="419" y="480"/>
                  </a:cubicBezTo>
                  <a:cubicBezTo>
                    <a:pt x="419" y="480"/>
                    <a:pt x="420" y="480"/>
                    <a:pt x="421" y="479"/>
                  </a:cubicBezTo>
                  <a:cubicBezTo>
                    <a:pt x="446" y="505"/>
                    <a:pt x="443" y="527"/>
                    <a:pt x="413" y="543"/>
                  </a:cubicBezTo>
                  <a:cubicBezTo>
                    <a:pt x="410" y="544"/>
                    <a:pt x="407" y="546"/>
                    <a:pt x="404" y="547"/>
                  </a:cubicBezTo>
                  <a:moveTo>
                    <a:pt x="687" y="252"/>
                  </a:moveTo>
                  <a:cubicBezTo>
                    <a:pt x="676" y="252"/>
                    <a:pt x="665" y="245"/>
                    <a:pt x="659" y="235"/>
                  </a:cubicBezTo>
                  <a:cubicBezTo>
                    <a:pt x="650" y="218"/>
                    <a:pt x="651" y="201"/>
                    <a:pt x="663" y="192"/>
                  </a:cubicBezTo>
                  <a:cubicBezTo>
                    <a:pt x="665" y="191"/>
                    <a:pt x="667" y="189"/>
                    <a:pt x="670" y="188"/>
                  </a:cubicBezTo>
                  <a:cubicBezTo>
                    <a:pt x="674" y="186"/>
                    <a:pt x="679" y="184"/>
                    <a:pt x="683" y="184"/>
                  </a:cubicBezTo>
                  <a:cubicBezTo>
                    <a:pt x="691" y="184"/>
                    <a:pt x="699" y="188"/>
                    <a:pt x="706" y="196"/>
                  </a:cubicBezTo>
                  <a:cubicBezTo>
                    <a:pt x="713" y="203"/>
                    <a:pt x="719" y="212"/>
                    <a:pt x="728" y="224"/>
                  </a:cubicBezTo>
                  <a:cubicBezTo>
                    <a:pt x="716" y="234"/>
                    <a:pt x="708" y="243"/>
                    <a:pt x="698" y="249"/>
                  </a:cubicBezTo>
                  <a:cubicBezTo>
                    <a:pt x="698" y="249"/>
                    <a:pt x="698" y="249"/>
                    <a:pt x="698" y="249"/>
                  </a:cubicBezTo>
                  <a:cubicBezTo>
                    <a:pt x="698" y="249"/>
                    <a:pt x="698" y="249"/>
                    <a:pt x="698" y="249"/>
                  </a:cubicBezTo>
                  <a:cubicBezTo>
                    <a:pt x="695" y="251"/>
                    <a:pt x="691" y="252"/>
                    <a:pt x="687" y="252"/>
                  </a:cubicBezTo>
                  <a:moveTo>
                    <a:pt x="651" y="0"/>
                  </a:moveTo>
                  <a:cubicBezTo>
                    <a:pt x="640" y="0"/>
                    <a:pt x="629" y="3"/>
                    <a:pt x="618" y="8"/>
                  </a:cubicBezTo>
                  <a:cubicBezTo>
                    <a:pt x="617" y="8"/>
                    <a:pt x="617" y="9"/>
                    <a:pt x="616" y="9"/>
                  </a:cubicBezTo>
                  <a:cubicBezTo>
                    <a:pt x="591" y="22"/>
                    <a:pt x="586" y="57"/>
                    <a:pt x="606" y="78"/>
                  </a:cubicBezTo>
                  <a:cubicBezTo>
                    <a:pt x="609" y="81"/>
                    <a:pt x="612" y="82"/>
                    <a:pt x="615" y="82"/>
                  </a:cubicBezTo>
                  <a:cubicBezTo>
                    <a:pt x="617" y="82"/>
                    <a:pt x="618" y="82"/>
                    <a:pt x="620" y="81"/>
                  </a:cubicBezTo>
                  <a:cubicBezTo>
                    <a:pt x="622" y="80"/>
                    <a:pt x="623" y="79"/>
                    <a:pt x="624" y="76"/>
                  </a:cubicBezTo>
                  <a:cubicBezTo>
                    <a:pt x="627" y="70"/>
                    <a:pt x="627" y="61"/>
                    <a:pt x="625" y="54"/>
                  </a:cubicBezTo>
                  <a:cubicBezTo>
                    <a:pt x="621" y="40"/>
                    <a:pt x="620" y="33"/>
                    <a:pt x="627" y="29"/>
                  </a:cubicBezTo>
                  <a:cubicBezTo>
                    <a:pt x="630" y="28"/>
                    <a:pt x="634" y="27"/>
                    <a:pt x="639" y="26"/>
                  </a:cubicBezTo>
                  <a:cubicBezTo>
                    <a:pt x="642" y="25"/>
                    <a:pt x="645" y="25"/>
                    <a:pt x="648" y="25"/>
                  </a:cubicBezTo>
                  <a:cubicBezTo>
                    <a:pt x="653" y="25"/>
                    <a:pt x="659" y="26"/>
                    <a:pt x="663" y="28"/>
                  </a:cubicBezTo>
                  <a:cubicBezTo>
                    <a:pt x="675" y="34"/>
                    <a:pt x="687" y="42"/>
                    <a:pt x="698" y="49"/>
                  </a:cubicBezTo>
                  <a:cubicBezTo>
                    <a:pt x="733" y="74"/>
                    <a:pt x="748" y="108"/>
                    <a:pt x="741" y="151"/>
                  </a:cubicBezTo>
                  <a:cubicBezTo>
                    <a:pt x="740" y="162"/>
                    <a:pt x="740" y="174"/>
                    <a:pt x="740" y="190"/>
                  </a:cubicBezTo>
                  <a:cubicBezTo>
                    <a:pt x="731" y="184"/>
                    <a:pt x="725" y="180"/>
                    <a:pt x="720" y="176"/>
                  </a:cubicBezTo>
                  <a:cubicBezTo>
                    <a:pt x="710" y="168"/>
                    <a:pt x="698" y="164"/>
                    <a:pt x="686" y="164"/>
                  </a:cubicBezTo>
                  <a:cubicBezTo>
                    <a:pt x="676" y="164"/>
                    <a:pt x="667" y="166"/>
                    <a:pt x="658" y="171"/>
                  </a:cubicBezTo>
                  <a:cubicBezTo>
                    <a:pt x="653" y="173"/>
                    <a:pt x="648" y="177"/>
                    <a:pt x="644" y="181"/>
                  </a:cubicBezTo>
                  <a:cubicBezTo>
                    <a:pt x="628" y="195"/>
                    <a:pt x="626" y="228"/>
                    <a:pt x="640" y="249"/>
                  </a:cubicBezTo>
                  <a:cubicBezTo>
                    <a:pt x="652" y="265"/>
                    <a:pt x="666" y="273"/>
                    <a:pt x="681" y="273"/>
                  </a:cubicBezTo>
                  <a:cubicBezTo>
                    <a:pt x="689" y="273"/>
                    <a:pt x="698" y="271"/>
                    <a:pt x="707" y="266"/>
                  </a:cubicBezTo>
                  <a:cubicBezTo>
                    <a:pt x="711" y="264"/>
                    <a:pt x="715" y="262"/>
                    <a:pt x="718" y="259"/>
                  </a:cubicBezTo>
                  <a:cubicBezTo>
                    <a:pt x="724" y="254"/>
                    <a:pt x="729" y="250"/>
                    <a:pt x="737" y="243"/>
                  </a:cubicBezTo>
                  <a:cubicBezTo>
                    <a:pt x="747" y="272"/>
                    <a:pt x="763" y="296"/>
                    <a:pt x="761" y="327"/>
                  </a:cubicBezTo>
                  <a:cubicBezTo>
                    <a:pt x="759" y="347"/>
                    <a:pt x="765" y="367"/>
                    <a:pt x="764" y="387"/>
                  </a:cubicBezTo>
                  <a:cubicBezTo>
                    <a:pt x="764" y="439"/>
                    <a:pt x="745" y="488"/>
                    <a:pt x="719" y="532"/>
                  </a:cubicBezTo>
                  <a:cubicBezTo>
                    <a:pt x="700" y="566"/>
                    <a:pt x="693" y="599"/>
                    <a:pt x="698" y="636"/>
                  </a:cubicBezTo>
                  <a:cubicBezTo>
                    <a:pt x="699" y="642"/>
                    <a:pt x="699" y="648"/>
                    <a:pt x="694" y="654"/>
                  </a:cubicBezTo>
                  <a:cubicBezTo>
                    <a:pt x="692" y="648"/>
                    <a:pt x="688" y="642"/>
                    <a:pt x="687" y="636"/>
                  </a:cubicBezTo>
                  <a:cubicBezTo>
                    <a:pt x="684" y="606"/>
                    <a:pt x="682" y="576"/>
                    <a:pt x="681" y="546"/>
                  </a:cubicBezTo>
                  <a:cubicBezTo>
                    <a:pt x="681" y="537"/>
                    <a:pt x="688" y="528"/>
                    <a:pt x="692" y="519"/>
                  </a:cubicBezTo>
                  <a:cubicBezTo>
                    <a:pt x="700" y="500"/>
                    <a:pt x="711" y="483"/>
                    <a:pt x="717" y="464"/>
                  </a:cubicBezTo>
                  <a:cubicBezTo>
                    <a:pt x="728" y="424"/>
                    <a:pt x="716" y="391"/>
                    <a:pt x="688" y="362"/>
                  </a:cubicBezTo>
                  <a:cubicBezTo>
                    <a:pt x="677" y="351"/>
                    <a:pt x="667" y="339"/>
                    <a:pt x="655" y="329"/>
                  </a:cubicBezTo>
                  <a:cubicBezTo>
                    <a:pt x="636" y="312"/>
                    <a:pt x="615" y="299"/>
                    <a:pt x="592" y="299"/>
                  </a:cubicBezTo>
                  <a:cubicBezTo>
                    <a:pt x="582" y="299"/>
                    <a:pt x="571" y="302"/>
                    <a:pt x="559" y="308"/>
                  </a:cubicBezTo>
                  <a:cubicBezTo>
                    <a:pt x="558" y="309"/>
                    <a:pt x="556" y="310"/>
                    <a:pt x="554" y="311"/>
                  </a:cubicBezTo>
                  <a:cubicBezTo>
                    <a:pt x="537" y="292"/>
                    <a:pt x="535" y="270"/>
                    <a:pt x="535" y="248"/>
                  </a:cubicBezTo>
                  <a:cubicBezTo>
                    <a:pt x="535" y="209"/>
                    <a:pt x="515" y="183"/>
                    <a:pt x="481" y="167"/>
                  </a:cubicBezTo>
                  <a:cubicBezTo>
                    <a:pt x="464" y="159"/>
                    <a:pt x="446" y="153"/>
                    <a:pt x="428" y="147"/>
                  </a:cubicBezTo>
                  <a:cubicBezTo>
                    <a:pt x="422" y="157"/>
                    <a:pt x="423" y="163"/>
                    <a:pt x="432" y="167"/>
                  </a:cubicBezTo>
                  <a:cubicBezTo>
                    <a:pt x="440" y="170"/>
                    <a:pt x="449" y="172"/>
                    <a:pt x="458" y="175"/>
                  </a:cubicBezTo>
                  <a:cubicBezTo>
                    <a:pt x="495" y="188"/>
                    <a:pt x="516" y="214"/>
                    <a:pt x="513" y="253"/>
                  </a:cubicBezTo>
                  <a:cubicBezTo>
                    <a:pt x="512" y="280"/>
                    <a:pt x="517" y="305"/>
                    <a:pt x="527" y="330"/>
                  </a:cubicBezTo>
                  <a:cubicBezTo>
                    <a:pt x="531" y="339"/>
                    <a:pt x="534" y="343"/>
                    <a:pt x="540" y="343"/>
                  </a:cubicBezTo>
                  <a:cubicBezTo>
                    <a:pt x="543" y="343"/>
                    <a:pt x="546" y="342"/>
                    <a:pt x="552" y="339"/>
                  </a:cubicBezTo>
                  <a:cubicBezTo>
                    <a:pt x="552" y="339"/>
                    <a:pt x="552" y="339"/>
                    <a:pt x="552" y="339"/>
                  </a:cubicBezTo>
                  <a:cubicBezTo>
                    <a:pt x="554" y="338"/>
                    <a:pt x="556" y="336"/>
                    <a:pt x="559" y="335"/>
                  </a:cubicBezTo>
                  <a:cubicBezTo>
                    <a:pt x="563" y="332"/>
                    <a:pt x="567" y="329"/>
                    <a:pt x="571" y="327"/>
                  </a:cubicBezTo>
                  <a:cubicBezTo>
                    <a:pt x="579" y="323"/>
                    <a:pt x="586" y="321"/>
                    <a:pt x="594" y="321"/>
                  </a:cubicBezTo>
                  <a:cubicBezTo>
                    <a:pt x="604" y="321"/>
                    <a:pt x="614" y="325"/>
                    <a:pt x="628" y="334"/>
                  </a:cubicBezTo>
                  <a:cubicBezTo>
                    <a:pt x="653" y="351"/>
                    <a:pt x="674" y="372"/>
                    <a:pt x="688" y="398"/>
                  </a:cubicBezTo>
                  <a:cubicBezTo>
                    <a:pt x="705" y="429"/>
                    <a:pt x="706" y="466"/>
                    <a:pt x="683" y="493"/>
                  </a:cubicBezTo>
                  <a:cubicBezTo>
                    <a:pt x="655" y="526"/>
                    <a:pt x="656" y="559"/>
                    <a:pt x="659" y="596"/>
                  </a:cubicBezTo>
                  <a:cubicBezTo>
                    <a:pt x="662" y="635"/>
                    <a:pt x="677" y="671"/>
                    <a:pt x="699" y="709"/>
                  </a:cubicBezTo>
                  <a:cubicBezTo>
                    <a:pt x="660" y="687"/>
                    <a:pt x="631" y="662"/>
                    <a:pt x="605" y="632"/>
                  </a:cubicBezTo>
                  <a:cubicBezTo>
                    <a:pt x="564" y="584"/>
                    <a:pt x="552" y="528"/>
                    <a:pt x="543" y="469"/>
                  </a:cubicBezTo>
                  <a:cubicBezTo>
                    <a:pt x="539" y="440"/>
                    <a:pt x="528" y="415"/>
                    <a:pt x="507" y="392"/>
                  </a:cubicBezTo>
                  <a:cubicBezTo>
                    <a:pt x="479" y="360"/>
                    <a:pt x="443" y="342"/>
                    <a:pt x="409" y="320"/>
                  </a:cubicBezTo>
                  <a:cubicBezTo>
                    <a:pt x="393" y="309"/>
                    <a:pt x="376" y="300"/>
                    <a:pt x="360" y="289"/>
                  </a:cubicBezTo>
                  <a:cubicBezTo>
                    <a:pt x="315" y="256"/>
                    <a:pt x="284" y="214"/>
                    <a:pt x="282" y="156"/>
                  </a:cubicBezTo>
                  <a:cubicBezTo>
                    <a:pt x="281" y="131"/>
                    <a:pt x="287" y="117"/>
                    <a:pt x="303" y="109"/>
                  </a:cubicBezTo>
                  <a:cubicBezTo>
                    <a:pt x="309" y="105"/>
                    <a:pt x="317" y="103"/>
                    <a:pt x="326" y="102"/>
                  </a:cubicBezTo>
                  <a:cubicBezTo>
                    <a:pt x="348" y="128"/>
                    <a:pt x="348" y="134"/>
                    <a:pt x="324" y="154"/>
                  </a:cubicBezTo>
                  <a:cubicBezTo>
                    <a:pt x="322" y="148"/>
                    <a:pt x="320" y="143"/>
                    <a:pt x="317" y="138"/>
                  </a:cubicBezTo>
                  <a:cubicBezTo>
                    <a:pt x="315" y="134"/>
                    <a:pt x="312" y="130"/>
                    <a:pt x="309" y="130"/>
                  </a:cubicBezTo>
                  <a:cubicBezTo>
                    <a:pt x="308" y="130"/>
                    <a:pt x="308" y="130"/>
                    <a:pt x="308" y="130"/>
                  </a:cubicBezTo>
                  <a:cubicBezTo>
                    <a:pt x="307" y="130"/>
                    <a:pt x="306" y="130"/>
                    <a:pt x="304" y="131"/>
                  </a:cubicBezTo>
                  <a:cubicBezTo>
                    <a:pt x="302" y="132"/>
                    <a:pt x="299" y="134"/>
                    <a:pt x="298" y="137"/>
                  </a:cubicBezTo>
                  <a:cubicBezTo>
                    <a:pt x="292" y="147"/>
                    <a:pt x="295" y="164"/>
                    <a:pt x="303" y="172"/>
                  </a:cubicBezTo>
                  <a:cubicBezTo>
                    <a:pt x="308" y="177"/>
                    <a:pt x="315" y="179"/>
                    <a:pt x="322" y="179"/>
                  </a:cubicBezTo>
                  <a:cubicBezTo>
                    <a:pt x="327" y="179"/>
                    <a:pt x="332" y="178"/>
                    <a:pt x="337" y="176"/>
                  </a:cubicBezTo>
                  <a:cubicBezTo>
                    <a:pt x="338" y="175"/>
                    <a:pt x="340" y="174"/>
                    <a:pt x="341" y="173"/>
                  </a:cubicBezTo>
                  <a:cubicBezTo>
                    <a:pt x="358" y="159"/>
                    <a:pt x="367" y="140"/>
                    <a:pt x="364" y="120"/>
                  </a:cubicBezTo>
                  <a:cubicBezTo>
                    <a:pt x="362" y="100"/>
                    <a:pt x="344" y="88"/>
                    <a:pt x="328" y="78"/>
                  </a:cubicBezTo>
                  <a:cubicBezTo>
                    <a:pt x="326" y="77"/>
                    <a:pt x="324" y="77"/>
                    <a:pt x="322" y="77"/>
                  </a:cubicBezTo>
                  <a:cubicBezTo>
                    <a:pt x="319" y="77"/>
                    <a:pt x="317" y="77"/>
                    <a:pt x="315" y="78"/>
                  </a:cubicBezTo>
                  <a:cubicBezTo>
                    <a:pt x="311" y="79"/>
                    <a:pt x="307" y="81"/>
                    <a:pt x="304" y="83"/>
                  </a:cubicBezTo>
                  <a:cubicBezTo>
                    <a:pt x="267" y="102"/>
                    <a:pt x="250" y="142"/>
                    <a:pt x="261" y="184"/>
                  </a:cubicBezTo>
                  <a:cubicBezTo>
                    <a:pt x="278" y="248"/>
                    <a:pt x="319" y="294"/>
                    <a:pt x="378" y="327"/>
                  </a:cubicBezTo>
                  <a:cubicBezTo>
                    <a:pt x="415" y="348"/>
                    <a:pt x="454" y="369"/>
                    <a:pt x="485" y="401"/>
                  </a:cubicBezTo>
                  <a:cubicBezTo>
                    <a:pt x="508" y="425"/>
                    <a:pt x="519" y="455"/>
                    <a:pt x="525" y="488"/>
                  </a:cubicBezTo>
                  <a:cubicBezTo>
                    <a:pt x="530" y="520"/>
                    <a:pt x="534" y="554"/>
                    <a:pt x="547" y="583"/>
                  </a:cubicBezTo>
                  <a:cubicBezTo>
                    <a:pt x="557" y="607"/>
                    <a:pt x="567" y="634"/>
                    <a:pt x="591" y="651"/>
                  </a:cubicBezTo>
                  <a:cubicBezTo>
                    <a:pt x="591" y="651"/>
                    <a:pt x="592" y="652"/>
                    <a:pt x="593" y="652"/>
                  </a:cubicBezTo>
                  <a:cubicBezTo>
                    <a:pt x="615" y="683"/>
                    <a:pt x="646" y="703"/>
                    <a:pt x="679" y="725"/>
                  </a:cubicBezTo>
                  <a:cubicBezTo>
                    <a:pt x="672" y="728"/>
                    <a:pt x="666" y="730"/>
                    <a:pt x="660" y="730"/>
                  </a:cubicBezTo>
                  <a:cubicBezTo>
                    <a:pt x="650" y="730"/>
                    <a:pt x="641" y="725"/>
                    <a:pt x="632" y="718"/>
                  </a:cubicBezTo>
                  <a:cubicBezTo>
                    <a:pt x="596" y="690"/>
                    <a:pt x="560" y="662"/>
                    <a:pt x="523" y="636"/>
                  </a:cubicBezTo>
                  <a:cubicBezTo>
                    <a:pt x="507" y="624"/>
                    <a:pt x="488" y="615"/>
                    <a:pt x="469" y="604"/>
                  </a:cubicBezTo>
                  <a:cubicBezTo>
                    <a:pt x="465" y="602"/>
                    <a:pt x="459" y="600"/>
                    <a:pt x="454" y="598"/>
                  </a:cubicBezTo>
                  <a:cubicBezTo>
                    <a:pt x="420" y="577"/>
                    <a:pt x="420" y="575"/>
                    <a:pt x="446" y="543"/>
                  </a:cubicBezTo>
                  <a:cubicBezTo>
                    <a:pt x="465" y="519"/>
                    <a:pt x="467" y="508"/>
                    <a:pt x="454" y="486"/>
                  </a:cubicBezTo>
                  <a:cubicBezTo>
                    <a:pt x="447" y="474"/>
                    <a:pt x="440" y="461"/>
                    <a:pt x="425" y="461"/>
                  </a:cubicBezTo>
                  <a:cubicBezTo>
                    <a:pt x="424" y="461"/>
                    <a:pt x="423" y="461"/>
                    <a:pt x="422" y="461"/>
                  </a:cubicBezTo>
                  <a:cubicBezTo>
                    <a:pt x="413" y="462"/>
                    <a:pt x="404" y="464"/>
                    <a:pt x="397" y="468"/>
                  </a:cubicBezTo>
                  <a:cubicBezTo>
                    <a:pt x="389" y="472"/>
                    <a:pt x="382" y="478"/>
                    <a:pt x="378" y="487"/>
                  </a:cubicBezTo>
                  <a:cubicBezTo>
                    <a:pt x="368" y="505"/>
                    <a:pt x="360" y="523"/>
                    <a:pt x="373" y="544"/>
                  </a:cubicBezTo>
                  <a:cubicBezTo>
                    <a:pt x="376" y="550"/>
                    <a:pt x="377" y="557"/>
                    <a:pt x="380" y="566"/>
                  </a:cubicBezTo>
                  <a:cubicBezTo>
                    <a:pt x="374" y="566"/>
                    <a:pt x="369" y="566"/>
                    <a:pt x="364" y="566"/>
                  </a:cubicBezTo>
                  <a:cubicBezTo>
                    <a:pt x="361" y="566"/>
                    <a:pt x="359" y="566"/>
                    <a:pt x="356" y="566"/>
                  </a:cubicBezTo>
                  <a:cubicBezTo>
                    <a:pt x="320" y="559"/>
                    <a:pt x="284" y="550"/>
                    <a:pt x="254" y="528"/>
                  </a:cubicBezTo>
                  <a:cubicBezTo>
                    <a:pt x="230" y="511"/>
                    <a:pt x="214" y="486"/>
                    <a:pt x="204" y="458"/>
                  </a:cubicBezTo>
                  <a:cubicBezTo>
                    <a:pt x="201" y="449"/>
                    <a:pt x="199" y="439"/>
                    <a:pt x="196" y="429"/>
                  </a:cubicBezTo>
                  <a:cubicBezTo>
                    <a:pt x="188" y="404"/>
                    <a:pt x="193" y="382"/>
                    <a:pt x="208" y="359"/>
                  </a:cubicBezTo>
                  <a:cubicBezTo>
                    <a:pt x="232" y="322"/>
                    <a:pt x="227" y="279"/>
                    <a:pt x="196" y="250"/>
                  </a:cubicBezTo>
                  <a:cubicBezTo>
                    <a:pt x="186" y="241"/>
                    <a:pt x="170" y="238"/>
                    <a:pt x="156" y="234"/>
                  </a:cubicBezTo>
                  <a:cubicBezTo>
                    <a:pt x="156" y="234"/>
                    <a:pt x="156" y="234"/>
                    <a:pt x="156" y="234"/>
                  </a:cubicBezTo>
                  <a:cubicBezTo>
                    <a:pt x="155" y="234"/>
                    <a:pt x="154" y="235"/>
                    <a:pt x="153" y="235"/>
                  </a:cubicBezTo>
                  <a:cubicBezTo>
                    <a:pt x="150" y="237"/>
                    <a:pt x="146" y="241"/>
                    <a:pt x="142" y="244"/>
                  </a:cubicBezTo>
                  <a:cubicBezTo>
                    <a:pt x="146" y="248"/>
                    <a:pt x="149" y="254"/>
                    <a:pt x="153" y="254"/>
                  </a:cubicBezTo>
                  <a:cubicBezTo>
                    <a:pt x="176" y="256"/>
                    <a:pt x="188" y="271"/>
                    <a:pt x="193" y="290"/>
                  </a:cubicBezTo>
                  <a:cubicBezTo>
                    <a:pt x="200" y="311"/>
                    <a:pt x="200" y="333"/>
                    <a:pt x="186" y="353"/>
                  </a:cubicBezTo>
                  <a:cubicBezTo>
                    <a:pt x="182" y="358"/>
                    <a:pt x="180" y="364"/>
                    <a:pt x="176" y="369"/>
                  </a:cubicBezTo>
                  <a:cubicBezTo>
                    <a:pt x="159" y="384"/>
                    <a:pt x="160" y="402"/>
                    <a:pt x="167" y="419"/>
                  </a:cubicBezTo>
                  <a:cubicBezTo>
                    <a:pt x="180" y="448"/>
                    <a:pt x="184" y="480"/>
                    <a:pt x="203" y="507"/>
                  </a:cubicBezTo>
                  <a:cubicBezTo>
                    <a:pt x="219" y="529"/>
                    <a:pt x="235" y="548"/>
                    <a:pt x="262" y="560"/>
                  </a:cubicBezTo>
                  <a:cubicBezTo>
                    <a:pt x="297" y="575"/>
                    <a:pt x="331" y="587"/>
                    <a:pt x="368" y="587"/>
                  </a:cubicBezTo>
                  <a:cubicBezTo>
                    <a:pt x="375" y="587"/>
                    <a:pt x="382" y="587"/>
                    <a:pt x="390" y="586"/>
                  </a:cubicBezTo>
                  <a:cubicBezTo>
                    <a:pt x="390" y="586"/>
                    <a:pt x="391" y="586"/>
                    <a:pt x="392" y="586"/>
                  </a:cubicBezTo>
                  <a:cubicBezTo>
                    <a:pt x="399" y="586"/>
                    <a:pt x="407" y="589"/>
                    <a:pt x="411" y="594"/>
                  </a:cubicBezTo>
                  <a:cubicBezTo>
                    <a:pt x="427" y="611"/>
                    <a:pt x="444" y="625"/>
                    <a:pt x="469" y="628"/>
                  </a:cubicBezTo>
                  <a:cubicBezTo>
                    <a:pt x="471" y="628"/>
                    <a:pt x="474" y="629"/>
                    <a:pt x="476" y="631"/>
                  </a:cubicBezTo>
                  <a:cubicBezTo>
                    <a:pt x="519" y="656"/>
                    <a:pt x="559" y="685"/>
                    <a:pt x="592" y="726"/>
                  </a:cubicBezTo>
                  <a:cubicBezTo>
                    <a:pt x="587" y="725"/>
                    <a:pt x="581" y="725"/>
                    <a:pt x="576" y="723"/>
                  </a:cubicBezTo>
                  <a:cubicBezTo>
                    <a:pt x="536" y="707"/>
                    <a:pt x="496" y="694"/>
                    <a:pt x="454" y="694"/>
                  </a:cubicBezTo>
                  <a:cubicBezTo>
                    <a:pt x="438" y="694"/>
                    <a:pt x="421" y="696"/>
                    <a:pt x="404" y="700"/>
                  </a:cubicBezTo>
                  <a:cubicBezTo>
                    <a:pt x="383" y="706"/>
                    <a:pt x="361" y="710"/>
                    <a:pt x="339" y="712"/>
                  </a:cubicBezTo>
                  <a:cubicBezTo>
                    <a:pt x="336" y="713"/>
                    <a:pt x="333" y="713"/>
                    <a:pt x="330" y="713"/>
                  </a:cubicBezTo>
                  <a:cubicBezTo>
                    <a:pt x="309" y="713"/>
                    <a:pt x="291" y="702"/>
                    <a:pt x="276" y="686"/>
                  </a:cubicBezTo>
                  <a:cubicBezTo>
                    <a:pt x="293" y="668"/>
                    <a:pt x="314" y="650"/>
                    <a:pt x="300" y="622"/>
                  </a:cubicBezTo>
                  <a:cubicBezTo>
                    <a:pt x="293" y="610"/>
                    <a:pt x="274" y="602"/>
                    <a:pt x="258" y="602"/>
                  </a:cubicBezTo>
                  <a:cubicBezTo>
                    <a:pt x="254" y="602"/>
                    <a:pt x="249" y="602"/>
                    <a:pt x="246" y="604"/>
                  </a:cubicBezTo>
                  <a:cubicBezTo>
                    <a:pt x="243" y="605"/>
                    <a:pt x="241" y="606"/>
                    <a:pt x="239" y="607"/>
                  </a:cubicBezTo>
                  <a:cubicBezTo>
                    <a:pt x="221" y="616"/>
                    <a:pt x="215" y="632"/>
                    <a:pt x="216" y="662"/>
                  </a:cubicBezTo>
                  <a:cubicBezTo>
                    <a:pt x="213" y="664"/>
                    <a:pt x="210" y="664"/>
                    <a:pt x="206" y="664"/>
                  </a:cubicBezTo>
                  <a:cubicBezTo>
                    <a:pt x="197" y="664"/>
                    <a:pt x="189" y="659"/>
                    <a:pt x="183" y="653"/>
                  </a:cubicBezTo>
                  <a:cubicBezTo>
                    <a:pt x="163" y="634"/>
                    <a:pt x="143" y="615"/>
                    <a:pt x="125" y="595"/>
                  </a:cubicBezTo>
                  <a:cubicBezTo>
                    <a:pt x="103" y="571"/>
                    <a:pt x="79" y="550"/>
                    <a:pt x="46" y="543"/>
                  </a:cubicBezTo>
                  <a:cubicBezTo>
                    <a:pt x="39" y="542"/>
                    <a:pt x="31" y="540"/>
                    <a:pt x="23" y="540"/>
                  </a:cubicBezTo>
                  <a:cubicBezTo>
                    <a:pt x="21" y="540"/>
                    <a:pt x="19" y="540"/>
                    <a:pt x="17" y="540"/>
                  </a:cubicBezTo>
                  <a:cubicBezTo>
                    <a:pt x="15" y="541"/>
                    <a:pt x="13" y="541"/>
                    <a:pt x="12" y="542"/>
                  </a:cubicBezTo>
                  <a:cubicBezTo>
                    <a:pt x="7" y="545"/>
                    <a:pt x="2" y="549"/>
                    <a:pt x="2" y="553"/>
                  </a:cubicBezTo>
                  <a:cubicBezTo>
                    <a:pt x="0" y="561"/>
                    <a:pt x="6" y="563"/>
                    <a:pt x="12" y="563"/>
                  </a:cubicBezTo>
                  <a:cubicBezTo>
                    <a:pt x="14" y="563"/>
                    <a:pt x="16" y="563"/>
                    <a:pt x="17" y="562"/>
                  </a:cubicBezTo>
                  <a:cubicBezTo>
                    <a:pt x="21" y="562"/>
                    <a:pt x="24" y="562"/>
                    <a:pt x="28" y="562"/>
                  </a:cubicBezTo>
                  <a:cubicBezTo>
                    <a:pt x="53" y="562"/>
                    <a:pt x="73" y="575"/>
                    <a:pt x="91" y="590"/>
                  </a:cubicBezTo>
                  <a:cubicBezTo>
                    <a:pt x="107" y="603"/>
                    <a:pt x="121" y="619"/>
                    <a:pt x="134" y="636"/>
                  </a:cubicBezTo>
                  <a:cubicBezTo>
                    <a:pt x="160" y="668"/>
                    <a:pt x="192" y="690"/>
                    <a:pt x="235" y="695"/>
                  </a:cubicBezTo>
                  <a:cubicBezTo>
                    <a:pt x="241" y="695"/>
                    <a:pt x="249" y="698"/>
                    <a:pt x="254" y="703"/>
                  </a:cubicBezTo>
                  <a:cubicBezTo>
                    <a:pt x="278" y="725"/>
                    <a:pt x="304" y="734"/>
                    <a:pt x="333" y="734"/>
                  </a:cubicBezTo>
                  <a:cubicBezTo>
                    <a:pt x="346" y="734"/>
                    <a:pt x="360" y="732"/>
                    <a:pt x="374" y="728"/>
                  </a:cubicBezTo>
                  <a:cubicBezTo>
                    <a:pt x="386" y="725"/>
                    <a:pt x="397" y="722"/>
                    <a:pt x="409" y="720"/>
                  </a:cubicBezTo>
                  <a:cubicBezTo>
                    <a:pt x="424" y="716"/>
                    <a:pt x="439" y="714"/>
                    <a:pt x="453" y="714"/>
                  </a:cubicBezTo>
                  <a:cubicBezTo>
                    <a:pt x="485" y="714"/>
                    <a:pt x="517" y="723"/>
                    <a:pt x="547" y="740"/>
                  </a:cubicBezTo>
                  <a:cubicBezTo>
                    <a:pt x="564" y="749"/>
                    <a:pt x="580" y="757"/>
                    <a:pt x="594" y="770"/>
                  </a:cubicBezTo>
                  <a:cubicBezTo>
                    <a:pt x="598" y="773"/>
                    <a:pt x="605" y="775"/>
                    <a:pt x="611" y="775"/>
                  </a:cubicBezTo>
                  <a:cubicBezTo>
                    <a:pt x="613" y="775"/>
                    <a:pt x="615" y="775"/>
                    <a:pt x="617" y="774"/>
                  </a:cubicBezTo>
                  <a:cubicBezTo>
                    <a:pt x="621" y="774"/>
                    <a:pt x="626" y="773"/>
                    <a:pt x="630" y="773"/>
                  </a:cubicBezTo>
                  <a:cubicBezTo>
                    <a:pt x="639" y="773"/>
                    <a:pt x="648" y="776"/>
                    <a:pt x="656" y="785"/>
                  </a:cubicBezTo>
                  <a:cubicBezTo>
                    <a:pt x="661" y="791"/>
                    <a:pt x="671" y="792"/>
                    <a:pt x="681" y="796"/>
                  </a:cubicBezTo>
                  <a:cubicBezTo>
                    <a:pt x="679" y="783"/>
                    <a:pt x="683" y="776"/>
                    <a:pt x="690" y="772"/>
                  </a:cubicBezTo>
                  <a:cubicBezTo>
                    <a:pt x="695" y="770"/>
                    <a:pt x="700" y="769"/>
                    <a:pt x="707" y="768"/>
                  </a:cubicBezTo>
                  <a:cubicBezTo>
                    <a:pt x="709" y="777"/>
                    <a:pt x="712" y="785"/>
                    <a:pt x="715" y="794"/>
                  </a:cubicBezTo>
                  <a:cubicBezTo>
                    <a:pt x="720" y="794"/>
                    <a:pt x="723" y="793"/>
                    <a:pt x="725" y="792"/>
                  </a:cubicBezTo>
                  <a:cubicBezTo>
                    <a:pt x="738" y="785"/>
                    <a:pt x="728" y="766"/>
                    <a:pt x="739" y="757"/>
                  </a:cubicBezTo>
                  <a:cubicBezTo>
                    <a:pt x="747" y="761"/>
                    <a:pt x="755" y="766"/>
                    <a:pt x="763" y="772"/>
                  </a:cubicBezTo>
                  <a:cubicBezTo>
                    <a:pt x="765" y="771"/>
                    <a:pt x="766" y="771"/>
                    <a:pt x="767" y="770"/>
                  </a:cubicBezTo>
                  <a:cubicBezTo>
                    <a:pt x="777" y="765"/>
                    <a:pt x="776" y="754"/>
                    <a:pt x="777" y="745"/>
                  </a:cubicBezTo>
                  <a:cubicBezTo>
                    <a:pt x="726" y="701"/>
                    <a:pt x="719" y="643"/>
                    <a:pt x="722" y="581"/>
                  </a:cubicBezTo>
                  <a:cubicBezTo>
                    <a:pt x="722" y="573"/>
                    <a:pt x="725" y="563"/>
                    <a:pt x="729" y="555"/>
                  </a:cubicBezTo>
                  <a:cubicBezTo>
                    <a:pt x="763" y="501"/>
                    <a:pt x="781" y="442"/>
                    <a:pt x="785" y="379"/>
                  </a:cubicBezTo>
                  <a:cubicBezTo>
                    <a:pt x="788" y="331"/>
                    <a:pt x="781" y="285"/>
                    <a:pt x="760" y="241"/>
                  </a:cubicBezTo>
                  <a:cubicBezTo>
                    <a:pt x="754" y="228"/>
                    <a:pt x="754" y="216"/>
                    <a:pt x="756" y="202"/>
                  </a:cubicBezTo>
                  <a:cubicBezTo>
                    <a:pt x="760" y="169"/>
                    <a:pt x="762" y="137"/>
                    <a:pt x="761" y="104"/>
                  </a:cubicBezTo>
                  <a:cubicBezTo>
                    <a:pt x="761" y="91"/>
                    <a:pt x="753" y="75"/>
                    <a:pt x="744" y="65"/>
                  </a:cubicBezTo>
                  <a:cubicBezTo>
                    <a:pt x="726" y="45"/>
                    <a:pt x="705" y="28"/>
                    <a:pt x="683" y="11"/>
                  </a:cubicBezTo>
                  <a:cubicBezTo>
                    <a:pt x="673" y="3"/>
                    <a:pt x="663" y="0"/>
                    <a:pt x="6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9"/>
            <p:cNvSpPr>
              <a:spLocks noEditPoints="1"/>
            </p:cNvSpPr>
            <p:nvPr/>
          </p:nvSpPr>
          <p:spPr bwMode="auto">
            <a:xfrm>
              <a:off x="9725026" y="6716713"/>
              <a:ext cx="636588" cy="425450"/>
            </a:xfrm>
            <a:custGeom>
              <a:avLst/>
              <a:gdLst>
                <a:gd name="T0" fmla="*/ 51 w 895"/>
                <a:gd name="T1" fmla="*/ 398 h 599"/>
                <a:gd name="T2" fmla="*/ 549 w 895"/>
                <a:gd name="T3" fmla="*/ 468 h 599"/>
                <a:gd name="T4" fmla="*/ 777 w 895"/>
                <a:gd name="T5" fmla="*/ 387 h 599"/>
                <a:gd name="T6" fmla="*/ 676 w 895"/>
                <a:gd name="T7" fmla="*/ 443 h 599"/>
                <a:gd name="T8" fmla="*/ 566 w 895"/>
                <a:gd name="T9" fmla="*/ 472 h 599"/>
                <a:gd name="T10" fmla="*/ 352 w 895"/>
                <a:gd name="T11" fmla="*/ 267 h 599"/>
                <a:gd name="T12" fmla="*/ 491 w 895"/>
                <a:gd name="T13" fmla="*/ 130 h 599"/>
                <a:gd name="T14" fmla="*/ 669 w 895"/>
                <a:gd name="T15" fmla="*/ 91 h 599"/>
                <a:gd name="T16" fmla="*/ 703 w 895"/>
                <a:gd name="T17" fmla="*/ 90 h 599"/>
                <a:gd name="T18" fmla="*/ 846 w 895"/>
                <a:gd name="T19" fmla="*/ 166 h 599"/>
                <a:gd name="T20" fmla="*/ 817 w 895"/>
                <a:gd name="T21" fmla="*/ 210 h 599"/>
                <a:gd name="T22" fmla="*/ 870 w 895"/>
                <a:gd name="T23" fmla="*/ 238 h 599"/>
                <a:gd name="T24" fmla="*/ 831 w 895"/>
                <a:gd name="T25" fmla="*/ 278 h 599"/>
                <a:gd name="T26" fmla="*/ 691 w 895"/>
                <a:gd name="T27" fmla="*/ 192 h 599"/>
                <a:gd name="T28" fmla="*/ 647 w 895"/>
                <a:gd name="T29" fmla="*/ 104 h 599"/>
                <a:gd name="T30" fmla="*/ 703 w 895"/>
                <a:gd name="T31" fmla="*/ 246 h 599"/>
                <a:gd name="T32" fmla="*/ 790 w 895"/>
                <a:gd name="T33" fmla="*/ 315 h 599"/>
                <a:gd name="T34" fmla="*/ 762 w 895"/>
                <a:gd name="T35" fmla="*/ 346 h 599"/>
                <a:gd name="T36" fmla="*/ 679 w 895"/>
                <a:gd name="T37" fmla="*/ 398 h 599"/>
                <a:gd name="T38" fmla="*/ 394 w 895"/>
                <a:gd name="T39" fmla="*/ 459 h 599"/>
                <a:gd name="T40" fmla="*/ 276 w 895"/>
                <a:gd name="T41" fmla="*/ 461 h 599"/>
                <a:gd name="T42" fmla="*/ 167 w 895"/>
                <a:gd name="T43" fmla="*/ 540 h 599"/>
                <a:gd name="T44" fmla="*/ 147 w 895"/>
                <a:gd name="T45" fmla="*/ 451 h 599"/>
                <a:gd name="T46" fmla="*/ 110 w 895"/>
                <a:gd name="T47" fmla="*/ 372 h 599"/>
                <a:gd name="T48" fmla="*/ 193 w 895"/>
                <a:gd name="T49" fmla="*/ 382 h 599"/>
                <a:gd name="T50" fmla="*/ 317 w 895"/>
                <a:gd name="T51" fmla="*/ 285 h 599"/>
                <a:gd name="T52" fmla="*/ 348 w 895"/>
                <a:gd name="T53" fmla="*/ 268 h 599"/>
                <a:gd name="T54" fmla="*/ 358 w 895"/>
                <a:gd name="T55" fmla="*/ 216 h 599"/>
                <a:gd name="T56" fmla="*/ 539 w 895"/>
                <a:gd name="T57" fmla="*/ 37 h 599"/>
                <a:gd name="T58" fmla="*/ 689 w 895"/>
                <a:gd name="T59" fmla="*/ 38 h 599"/>
                <a:gd name="T60" fmla="*/ 702 w 895"/>
                <a:gd name="T61" fmla="*/ 62 h 599"/>
                <a:gd name="T62" fmla="*/ 648 w 895"/>
                <a:gd name="T63" fmla="*/ 62 h 599"/>
                <a:gd name="T64" fmla="*/ 399 w 895"/>
                <a:gd name="T65" fmla="*/ 180 h 599"/>
                <a:gd name="T66" fmla="*/ 500 w 895"/>
                <a:gd name="T67" fmla="*/ 24 h 599"/>
                <a:gd name="T68" fmla="*/ 310 w 895"/>
                <a:gd name="T69" fmla="*/ 249 h 599"/>
                <a:gd name="T70" fmla="*/ 219 w 895"/>
                <a:gd name="T71" fmla="*/ 336 h 599"/>
                <a:gd name="T72" fmla="*/ 188 w 895"/>
                <a:gd name="T73" fmla="*/ 343 h 599"/>
                <a:gd name="T74" fmla="*/ 125 w 895"/>
                <a:gd name="T75" fmla="*/ 351 h 599"/>
                <a:gd name="T76" fmla="*/ 24 w 895"/>
                <a:gd name="T77" fmla="*/ 361 h 599"/>
                <a:gd name="T78" fmla="*/ 66 w 895"/>
                <a:gd name="T79" fmla="*/ 452 h 599"/>
                <a:gd name="T80" fmla="*/ 111 w 895"/>
                <a:gd name="T81" fmla="*/ 599 h 599"/>
                <a:gd name="T82" fmla="*/ 223 w 895"/>
                <a:gd name="T83" fmla="*/ 510 h 599"/>
                <a:gd name="T84" fmla="*/ 281 w 895"/>
                <a:gd name="T85" fmla="*/ 488 h 599"/>
                <a:gd name="T86" fmla="*/ 315 w 895"/>
                <a:gd name="T87" fmla="*/ 481 h 599"/>
                <a:gd name="T88" fmla="*/ 327 w 895"/>
                <a:gd name="T89" fmla="*/ 478 h 599"/>
                <a:gd name="T90" fmla="*/ 547 w 895"/>
                <a:gd name="T91" fmla="*/ 498 h 599"/>
                <a:gd name="T92" fmla="*/ 799 w 895"/>
                <a:gd name="T93" fmla="*/ 396 h 599"/>
                <a:gd name="T94" fmla="*/ 894 w 895"/>
                <a:gd name="T95" fmla="*/ 225 h 599"/>
                <a:gd name="T96" fmla="*/ 758 w 895"/>
                <a:gd name="T97" fmla="*/ 6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5" h="599">
                  <a:moveTo>
                    <a:pt x="123" y="526"/>
                  </a:moveTo>
                  <a:cubicBezTo>
                    <a:pt x="119" y="499"/>
                    <a:pt x="115" y="474"/>
                    <a:pt x="99" y="455"/>
                  </a:cubicBezTo>
                  <a:cubicBezTo>
                    <a:pt x="83" y="436"/>
                    <a:pt x="68" y="417"/>
                    <a:pt x="51" y="398"/>
                  </a:cubicBezTo>
                  <a:cubicBezTo>
                    <a:pt x="109" y="405"/>
                    <a:pt x="147" y="470"/>
                    <a:pt x="123" y="526"/>
                  </a:cubicBezTo>
                  <a:moveTo>
                    <a:pt x="566" y="472"/>
                  </a:moveTo>
                  <a:cubicBezTo>
                    <a:pt x="562" y="472"/>
                    <a:pt x="558" y="470"/>
                    <a:pt x="549" y="468"/>
                  </a:cubicBezTo>
                  <a:cubicBezTo>
                    <a:pt x="615" y="450"/>
                    <a:pt x="678" y="430"/>
                    <a:pt x="734" y="395"/>
                  </a:cubicBezTo>
                  <a:cubicBezTo>
                    <a:pt x="758" y="381"/>
                    <a:pt x="780" y="364"/>
                    <a:pt x="801" y="344"/>
                  </a:cubicBezTo>
                  <a:cubicBezTo>
                    <a:pt x="797" y="365"/>
                    <a:pt x="789" y="377"/>
                    <a:pt x="777" y="387"/>
                  </a:cubicBezTo>
                  <a:cubicBezTo>
                    <a:pt x="764" y="398"/>
                    <a:pt x="750" y="407"/>
                    <a:pt x="736" y="416"/>
                  </a:cubicBezTo>
                  <a:cubicBezTo>
                    <a:pt x="721" y="425"/>
                    <a:pt x="705" y="433"/>
                    <a:pt x="688" y="438"/>
                  </a:cubicBezTo>
                  <a:cubicBezTo>
                    <a:pt x="684" y="440"/>
                    <a:pt x="679" y="441"/>
                    <a:pt x="676" y="443"/>
                  </a:cubicBezTo>
                  <a:cubicBezTo>
                    <a:pt x="675" y="444"/>
                    <a:pt x="674" y="444"/>
                    <a:pt x="674" y="444"/>
                  </a:cubicBezTo>
                  <a:cubicBezTo>
                    <a:pt x="671" y="446"/>
                    <a:pt x="669" y="448"/>
                    <a:pt x="666" y="450"/>
                  </a:cubicBezTo>
                  <a:cubicBezTo>
                    <a:pt x="636" y="468"/>
                    <a:pt x="601" y="471"/>
                    <a:pt x="566" y="472"/>
                  </a:cubicBezTo>
                  <a:cubicBezTo>
                    <a:pt x="566" y="472"/>
                    <a:pt x="566" y="472"/>
                    <a:pt x="566" y="472"/>
                  </a:cubicBezTo>
                  <a:moveTo>
                    <a:pt x="349" y="268"/>
                  </a:moveTo>
                  <a:cubicBezTo>
                    <a:pt x="350" y="268"/>
                    <a:pt x="351" y="268"/>
                    <a:pt x="352" y="267"/>
                  </a:cubicBezTo>
                  <a:cubicBezTo>
                    <a:pt x="353" y="266"/>
                    <a:pt x="355" y="264"/>
                    <a:pt x="357" y="263"/>
                  </a:cubicBezTo>
                  <a:cubicBezTo>
                    <a:pt x="375" y="243"/>
                    <a:pt x="396" y="226"/>
                    <a:pt x="411" y="204"/>
                  </a:cubicBezTo>
                  <a:cubicBezTo>
                    <a:pt x="432" y="172"/>
                    <a:pt x="460" y="149"/>
                    <a:pt x="491" y="130"/>
                  </a:cubicBezTo>
                  <a:cubicBezTo>
                    <a:pt x="497" y="126"/>
                    <a:pt x="503" y="123"/>
                    <a:pt x="509" y="120"/>
                  </a:cubicBezTo>
                  <a:cubicBezTo>
                    <a:pt x="549" y="98"/>
                    <a:pt x="591" y="89"/>
                    <a:pt x="635" y="89"/>
                  </a:cubicBezTo>
                  <a:cubicBezTo>
                    <a:pt x="646" y="89"/>
                    <a:pt x="657" y="90"/>
                    <a:pt x="669" y="91"/>
                  </a:cubicBezTo>
                  <a:cubicBezTo>
                    <a:pt x="672" y="91"/>
                    <a:pt x="675" y="91"/>
                    <a:pt x="678" y="91"/>
                  </a:cubicBezTo>
                  <a:cubicBezTo>
                    <a:pt x="684" y="91"/>
                    <a:pt x="690" y="91"/>
                    <a:pt x="697" y="90"/>
                  </a:cubicBezTo>
                  <a:cubicBezTo>
                    <a:pt x="699" y="90"/>
                    <a:pt x="701" y="90"/>
                    <a:pt x="703" y="90"/>
                  </a:cubicBezTo>
                  <a:cubicBezTo>
                    <a:pt x="721" y="90"/>
                    <a:pt x="737" y="99"/>
                    <a:pt x="753" y="106"/>
                  </a:cubicBezTo>
                  <a:cubicBezTo>
                    <a:pt x="755" y="125"/>
                    <a:pt x="771" y="126"/>
                    <a:pt x="784" y="129"/>
                  </a:cubicBezTo>
                  <a:cubicBezTo>
                    <a:pt x="808" y="136"/>
                    <a:pt x="828" y="149"/>
                    <a:pt x="846" y="166"/>
                  </a:cubicBezTo>
                  <a:cubicBezTo>
                    <a:pt x="857" y="176"/>
                    <a:pt x="864" y="188"/>
                    <a:pt x="864" y="207"/>
                  </a:cubicBezTo>
                  <a:cubicBezTo>
                    <a:pt x="851" y="207"/>
                    <a:pt x="840" y="208"/>
                    <a:pt x="828" y="208"/>
                  </a:cubicBezTo>
                  <a:cubicBezTo>
                    <a:pt x="823" y="208"/>
                    <a:pt x="819" y="209"/>
                    <a:pt x="817" y="210"/>
                  </a:cubicBezTo>
                  <a:cubicBezTo>
                    <a:pt x="812" y="213"/>
                    <a:pt x="811" y="219"/>
                    <a:pt x="811" y="230"/>
                  </a:cubicBezTo>
                  <a:cubicBezTo>
                    <a:pt x="830" y="231"/>
                    <a:pt x="850" y="231"/>
                    <a:pt x="869" y="231"/>
                  </a:cubicBezTo>
                  <a:cubicBezTo>
                    <a:pt x="869" y="234"/>
                    <a:pt x="870" y="236"/>
                    <a:pt x="870" y="238"/>
                  </a:cubicBezTo>
                  <a:cubicBezTo>
                    <a:pt x="868" y="242"/>
                    <a:pt x="866" y="247"/>
                    <a:pt x="863" y="251"/>
                  </a:cubicBezTo>
                  <a:cubicBezTo>
                    <a:pt x="855" y="264"/>
                    <a:pt x="849" y="272"/>
                    <a:pt x="843" y="275"/>
                  </a:cubicBezTo>
                  <a:cubicBezTo>
                    <a:pt x="840" y="277"/>
                    <a:pt x="836" y="278"/>
                    <a:pt x="831" y="278"/>
                  </a:cubicBezTo>
                  <a:cubicBezTo>
                    <a:pt x="825" y="278"/>
                    <a:pt x="817" y="277"/>
                    <a:pt x="806" y="273"/>
                  </a:cubicBezTo>
                  <a:cubicBezTo>
                    <a:pt x="776" y="265"/>
                    <a:pt x="749" y="249"/>
                    <a:pt x="724" y="231"/>
                  </a:cubicBezTo>
                  <a:cubicBezTo>
                    <a:pt x="710" y="220"/>
                    <a:pt x="698" y="209"/>
                    <a:pt x="691" y="192"/>
                  </a:cubicBezTo>
                  <a:cubicBezTo>
                    <a:pt x="681" y="164"/>
                    <a:pt x="671" y="136"/>
                    <a:pt x="661" y="108"/>
                  </a:cubicBezTo>
                  <a:cubicBezTo>
                    <a:pt x="660" y="105"/>
                    <a:pt x="658" y="102"/>
                    <a:pt x="656" y="100"/>
                  </a:cubicBezTo>
                  <a:cubicBezTo>
                    <a:pt x="652" y="102"/>
                    <a:pt x="650" y="103"/>
                    <a:pt x="647" y="104"/>
                  </a:cubicBezTo>
                  <a:cubicBezTo>
                    <a:pt x="638" y="110"/>
                    <a:pt x="637" y="114"/>
                    <a:pt x="642" y="127"/>
                  </a:cubicBezTo>
                  <a:cubicBezTo>
                    <a:pt x="652" y="156"/>
                    <a:pt x="662" y="185"/>
                    <a:pt x="675" y="213"/>
                  </a:cubicBezTo>
                  <a:cubicBezTo>
                    <a:pt x="681" y="226"/>
                    <a:pt x="691" y="238"/>
                    <a:pt x="703" y="246"/>
                  </a:cubicBezTo>
                  <a:cubicBezTo>
                    <a:pt x="727" y="263"/>
                    <a:pt x="753" y="276"/>
                    <a:pt x="778" y="290"/>
                  </a:cubicBezTo>
                  <a:cubicBezTo>
                    <a:pt x="786" y="294"/>
                    <a:pt x="795" y="297"/>
                    <a:pt x="806" y="301"/>
                  </a:cubicBezTo>
                  <a:cubicBezTo>
                    <a:pt x="800" y="307"/>
                    <a:pt x="795" y="312"/>
                    <a:pt x="790" y="315"/>
                  </a:cubicBezTo>
                  <a:cubicBezTo>
                    <a:pt x="790" y="315"/>
                    <a:pt x="789" y="316"/>
                    <a:pt x="788" y="316"/>
                  </a:cubicBezTo>
                  <a:cubicBezTo>
                    <a:pt x="786" y="317"/>
                    <a:pt x="785" y="318"/>
                    <a:pt x="783" y="319"/>
                  </a:cubicBezTo>
                  <a:cubicBezTo>
                    <a:pt x="773" y="325"/>
                    <a:pt x="767" y="334"/>
                    <a:pt x="762" y="346"/>
                  </a:cubicBezTo>
                  <a:cubicBezTo>
                    <a:pt x="759" y="353"/>
                    <a:pt x="751" y="360"/>
                    <a:pt x="743" y="365"/>
                  </a:cubicBezTo>
                  <a:cubicBezTo>
                    <a:pt x="742" y="366"/>
                    <a:pt x="742" y="366"/>
                    <a:pt x="741" y="366"/>
                  </a:cubicBezTo>
                  <a:cubicBezTo>
                    <a:pt x="721" y="378"/>
                    <a:pt x="699" y="387"/>
                    <a:pt x="679" y="398"/>
                  </a:cubicBezTo>
                  <a:cubicBezTo>
                    <a:pt x="590" y="445"/>
                    <a:pt x="493" y="451"/>
                    <a:pt x="397" y="459"/>
                  </a:cubicBezTo>
                  <a:cubicBezTo>
                    <a:pt x="396" y="459"/>
                    <a:pt x="396" y="459"/>
                    <a:pt x="396" y="459"/>
                  </a:cubicBezTo>
                  <a:cubicBezTo>
                    <a:pt x="395" y="459"/>
                    <a:pt x="394" y="459"/>
                    <a:pt x="394" y="459"/>
                  </a:cubicBezTo>
                  <a:cubicBezTo>
                    <a:pt x="393" y="459"/>
                    <a:pt x="392" y="458"/>
                    <a:pt x="392" y="458"/>
                  </a:cubicBezTo>
                  <a:cubicBezTo>
                    <a:pt x="392" y="458"/>
                    <a:pt x="391" y="458"/>
                    <a:pt x="391" y="458"/>
                  </a:cubicBezTo>
                  <a:cubicBezTo>
                    <a:pt x="353" y="459"/>
                    <a:pt x="314" y="459"/>
                    <a:pt x="276" y="461"/>
                  </a:cubicBezTo>
                  <a:cubicBezTo>
                    <a:pt x="258" y="462"/>
                    <a:pt x="242" y="466"/>
                    <a:pt x="227" y="474"/>
                  </a:cubicBezTo>
                  <a:cubicBezTo>
                    <a:pt x="217" y="480"/>
                    <a:pt x="208" y="489"/>
                    <a:pt x="200" y="502"/>
                  </a:cubicBezTo>
                  <a:cubicBezTo>
                    <a:pt x="192" y="516"/>
                    <a:pt x="178" y="528"/>
                    <a:pt x="167" y="540"/>
                  </a:cubicBezTo>
                  <a:cubicBezTo>
                    <a:pt x="160" y="547"/>
                    <a:pt x="153" y="552"/>
                    <a:pt x="145" y="557"/>
                  </a:cubicBezTo>
                  <a:cubicBezTo>
                    <a:pt x="144" y="557"/>
                    <a:pt x="142" y="556"/>
                    <a:pt x="140" y="555"/>
                  </a:cubicBezTo>
                  <a:cubicBezTo>
                    <a:pt x="159" y="521"/>
                    <a:pt x="159" y="487"/>
                    <a:pt x="147" y="451"/>
                  </a:cubicBezTo>
                  <a:cubicBezTo>
                    <a:pt x="135" y="413"/>
                    <a:pt x="108" y="390"/>
                    <a:pt x="72" y="374"/>
                  </a:cubicBezTo>
                  <a:cubicBezTo>
                    <a:pt x="83" y="372"/>
                    <a:pt x="93" y="372"/>
                    <a:pt x="104" y="372"/>
                  </a:cubicBezTo>
                  <a:cubicBezTo>
                    <a:pt x="106" y="372"/>
                    <a:pt x="108" y="372"/>
                    <a:pt x="110" y="372"/>
                  </a:cubicBezTo>
                  <a:cubicBezTo>
                    <a:pt x="127" y="372"/>
                    <a:pt x="144" y="373"/>
                    <a:pt x="161" y="373"/>
                  </a:cubicBezTo>
                  <a:cubicBezTo>
                    <a:pt x="167" y="374"/>
                    <a:pt x="175" y="373"/>
                    <a:pt x="178" y="376"/>
                  </a:cubicBezTo>
                  <a:cubicBezTo>
                    <a:pt x="183" y="380"/>
                    <a:pt x="188" y="382"/>
                    <a:pt x="193" y="382"/>
                  </a:cubicBezTo>
                  <a:cubicBezTo>
                    <a:pt x="198" y="382"/>
                    <a:pt x="203" y="380"/>
                    <a:pt x="207" y="377"/>
                  </a:cubicBezTo>
                  <a:cubicBezTo>
                    <a:pt x="210" y="376"/>
                    <a:pt x="212" y="375"/>
                    <a:pt x="213" y="373"/>
                  </a:cubicBezTo>
                  <a:cubicBezTo>
                    <a:pt x="249" y="345"/>
                    <a:pt x="282" y="314"/>
                    <a:pt x="317" y="285"/>
                  </a:cubicBezTo>
                  <a:cubicBezTo>
                    <a:pt x="322" y="280"/>
                    <a:pt x="327" y="273"/>
                    <a:pt x="333" y="269"/>
                  </a:cubicBezTo>
                  <a:cubicBezTo>
                    <a:pt x="335" y="268"/>
                    <a:pt x="338" y="267"/>
                    <a:pt x="342" y="267"/>
                  </a:cubicBezTo>
                  <a:cubicBezTo>
                    <a:pt x="344" y="267"/>
                    <a:pt x="346" y="267"/>
                    <a:pt x="348" y="268"/>
                  </a:cubicBezTo>
                  <a:cubicBezTo>
                    <a:pt x="348" y="268"/>
                    <a:pt x="349" y="268"/>
                    <a:pt x="349" y="268"/>
                  </a:cubicBezTo>
                  <a:moveTo>
                    <a:pt x="362" y="220"/>
                  </a:moveTo>
                  <a:cubicBezTo>
                    <a:pt x="361" y="219"/>
                    <a:pt x="359" y="218"/>
                    <a:pt x="358" y="216"/>
                  </a:cubicBezTo>
                  <a:cubicBezTo>
                    <a:pt x="372" y="192"/>
                    <a:pt x="386" y="168"/>
                    <a:pt x="400" y="143"/>
                  </a:cubicBezTo>
                  <a:cubicBezTo>
                    <a:pt x="419" y="109"/>
                    <a:pt x="445" y="84"/>
                    <a:pt x="476" y="65"/>
                  </a:cubicBezTo>
                  <a:cubicBezTo>
                    <a:pt x="495" y="53"/>
                    <a:pt x="517" y="44"/>
                    <a:pt x="539" y="37"/>
                  </a:cubicBezTo>
                  <a:cubicBezTo>
                    <a:pt x="556" y="31"/>
                    <a:pt x="573" y="30"/>
                    <a:pt x="590" y="27"/>
                  </a:cubicBezTo>
                  <a:cubicBezTo>
                    <a:pt x="599" y="26"/>
                    <a:pt x="608" y="25"/>
                    <a:pt x="617" y="25"/>
                  </a:cubicBezTo>
                  <a:cubicBezTo>
                    <a:pt x="642" y="25"/>
                    <a:pt x="666" y="30"/>
                    <a:pt x="689" y="38"/>
                  </a:cubicBezTo>
                  <a:cubicBezTo>
                    <a:pt x="703" y="43"/>
                    <a:pt x="715" y="54"/>
                    <a:pt x="727" y="62"/>
                  </a:cubicBezTo>
                  <a:cubicBezTo>
                    <a:pt x="726" y="64"/>
                    <a:pt x="725" y="66"/>
                    <a:pt x="724" y="68"/>
                  </a:cubicBezTo>
                  <a:cubicBezTo>
                    <a:pt x="717" y="66"/>
                    <a:pt x="709" y="66"/>
                    <a:pt x="702" y="62"/>
                  </a:cubicBezTo>
                  <a:cubicBezTo>
                    <a:pt x="697" y="59"/>
                    <a:pt x="692" y="58"/>
                    <a:pt x="687" y="58"/>
                  </a:cubicBezTo>
                  <a:cubicBezTo>
                    <a:pt x="683" y="58"/>
                    <a:pt x="680" y="58"/>
                    <a:pt x="676" y="59"/>
                  </a:cubicBezTo>
                  <a:cubicBezTo>
                    <a:pt x="667" y="62"/>
                    <a:pt x="657" y="61"/>
                    <a:pt x="648" y="62"/>
                  </a:cubicBezTo>
                  <a:cubicBezTo>
                    <a:pt x="599" y="66"/>
                    <a:pt x="549" y="66"/>
                    <a:pt x="506" y="92"/>
                  </a:cubicBezTo>
                  <a:cubicBezTo>
                    <a:pt x="504" y="93"/>
                    <a:pt x="503" y="94"/>
                    <a:pt x="501" y="95"/>
                  </a:cubicBezTo>
                  <a:cubicBezTo>
                    <a:pt x="464" y="119"/>
                    <a:pt x="424" y="141"/>
                    <a:pt x="399" y="180"/>
                  </a:cubicBezTo>
                  <a:cubicBezTo>
                    <a:pt x="389" y="195"/>
                    <a:pt x="375" y="207"/>
                    <a:pt x="362" y="220"/>
                  </a:cubicBezTo>
                  <a:moveTo>
                    <a:pt x="608" y="0"/>
                  </a:moveTo>
                  <a:cubicBezTo>
                    <a:pt x="571" y="0"/>
                    <a:pt x="535" y="7"/>
                    <a:pt x="500" y="24"/>
                  </a:cubicBezTo>
                  <a:cubicBezTo>
                    <a:pt x="489" y="29"/>
                    <a:pt x="478" y="35"/>
                    <a:pt x="467" y="42"/>
                  </a:cubicBezTo>
                  <a:cubicBezTo>
                    <a:pt x="431" y="64"/>
                    <a:pt x="399" y="93"/>
                    <a:pt x="377" y="133"/>
                  </a:cubicBezTo>
                  <a:cubicBezTo>
                    <a:pt x="356" y="172"/>
                    <a:pt x="334" y="211"/>
                    <a:pt x="310" y="249"/>
                  </a:cubicBezTo>
                  <a:cubicBezTo>
                    <a:pt x="303" y="262"/>
                    <a:pt x="291" y="273"/>
                    <a:pt x="280" y="283"/>
                  </a:cubicBezTo>
                  <a:cubicBezTo>
                    <a:pt x="265" y="298"/>
                    <a:pt x="248" y="311"/>
                    <a:pt x="232" y="326"/>
                  </a:cubicBezTo>
                  <a:cubicBezTo>
                    <a:pt x="227" y="329"/>
                    <a:pt x="223" y="333"/>
                    <a:pt x="219" y="336"/>
                  </a:cubicBezTo>
                  <a:cubicBezTo>
                    <a:pt x="211" y="340"/>
                    <a:pt x="203" y="343"/>
                    <a:pt x="193" y="343"/>
                  </a:cubicBezTo>
                  <a:cubicBezTo>
                    <a:pt x="192" y="343"/>
                    <a:pt x="192" y="343"/>
                    <a:pt x="191" y="343"/>
                  </a:cubicBezTo>
                  <a:cubicBezTo>
                    <a:pt x="190" y="343"/>
                    <a:pt x="189" y="343"/>
                    <a:pt x="188" y="343"/>
                  </a:cubicBezTo>
                  <a:cubicBezTo>
                    <a:pt x="173" y="343"/>
                    <a:pt x="158" y="348"/>
                    <a:pt x="143" y="351"/>
                  </a:cubicBezTo>
                  <a:cubicBezTo>
                    <a:pt x="139" y="351"/>
                    <a:pt x="136" y="352"/>
                    <a:pt x="132" y="352"/>
                  </a:cubicBezTo>
                  <a:cubicBezTo>
                    <a:pt x="130" y="352"/>
                    <a:pt x="127" y="351"/>
                    <a:pt x="125" y="351"/>
                  </a:cubicBezTo>
                  <a:cubicBezTo>
                    <a:pt x="116" y="348"/>
                    <a:pt x="108" y="347"/>
                    <a:pt x="99" y="347"/>
                  </a:cubicBezTo>
                  <a:cubicBezTo>
                    <a:pt x="81" y="347"/>
                    <a:pt x="64" y="351"/>
                    <a:pt x="46" y="353"/>
                  </a:cubicBezTo>
                  <a:cubicBezTo>
                    <a:pt x="38" y="354"/>
                    <a:pt x="30" y="357"/>
                    <a:pt x="24" y="361"/>
                  </a:cubicBezTo>
                  <a:cubicBezTo>
                    <a:pt x="18" y="364"/>
                    <a:pt x="12" y="370"/>
                    <a:pt x="9" y="377"/>
                  </a:cubicBezTo>
                  <a:cubicBezTo>
                    <a:pt x="0" y="395"/>
                    <a:pt x="0" y="401"/>
                    <a:pt x="18" y="410"/>
                  </a:cubicBezTo>
                  <a:cubicBezTo>
                    <a:pt x="38" y="420"/>
                    <a:pt x="51" y="436"/>
                    <a:pt x="66" y="452"/>
                  </a:cubicBezTo>
                  <a:cubicBezTo>
                    <a:pt x="96" y="483"/>
                    <a:pt x="99" y="520"/>
                    <a:pt x="97" y="560"/>
                  </a:cubicBezTo>
                  <a:cubicBezTo>
                    <a:pt x="96" y="572"/>
                    <a:pt x="95" y="583"/>
                    <a:pt x="93" y="595"/>
                  </a:cubicBezTo>
                  <a:cubicBezTo>
                    <a:pt x="100" y="597"/>
                    <a:pt x="105" y="599"/>
                    <a:pt x="111" y="599"/>
                  </a:cubicBezTo>
                  <a:cubicBezTo>
                    <a:pt x="120" y="599"/>
                    <a:pt x="129" y="595"/>
                    <a:pt x="139" y="589"/>
                  </a:cubicBezTo>
                  <a:cubicBezTo>
                    <a:pt x="139" y="589"/>
                    <a:pt x="139" y="588"/>
                    <a:pt x="140" y="588"/>
                  </a:cubicBezTo>
                  <a:cubicBezTo>
                    <a:pt x="173" y="568"/>
                    <a:pt x="197" y="537"/>
                    <a:pt x="223" y="510"/>
                  </a:cubicBezTo>
                  <a:cubicBezTo>
                    <a:pt x="228" y="505"/>
                    <a:pt x="232" y="501"/>
                    <a:pt x="238" y="498"/>
                  </a:cubicBezTo>
                  <a:cubicBezTo>
                    <a:pt x="249" y="491"/>
                    <a:pt x="261" y="488"/>
                    <a:pt x="275" y="488"/>
                  </a:cubicBezTo>
                  <a:cubicBezTo>
                    <a:pt x="277" y="488"/>
                    <a:pt x="279" y="488"/>
                    <a:pt x="281" y="488"/>
                  </a:cubicBezTo>
                  <a:cubicBezTo>
                    <a:pt x="285" y="489"/>
                    <a:pt x="289" y="489"/>
                    <a:pt x="293" y="489"/>
                  </a:cubicBezTo>
                  <a:cubicBezTo>
                    <a:pt x="299" y="489"/>
                    <a:pt x="304" y="488"/>
                    <a:pt x="309" y="485"/>
                  </a:cubicBezTo>
                  <a:cubicBezTo>
                    <a:pt x="311" y="484"/>
                    <a:pt x="313" y="483"/>
                    <a:pt x="315" y="481"/>
                  </a:cubicBezTo>
                  <a:cubicBezTo>
                    <a:pt x="315" y="481"/>
                    <a:pt x="315" y="480"/>
                    <a:pt x="316" y="480"/>
                  </a:cubicBezTo>
                  <a:cubicBezTo>
                    <a:pt x="318" y="479"/>
                    <a:pt x="322" y="478"/>
                    <a:pt x="325" y="478"/>
                  </a:cubicBezTo>
                  <a:cubicBezTo>
                    <a:pt x="326" y="478"/>
                    <a:pt x="326" y="478"/>
                    <a:pt x="327" y="478"/>
                  </a:cubicBezTo>
                  <a:cubicBezTo>
                    <a:pt x="374" y="480"/>
                    <a:pt x="421" y="477"/>
                    <a:pt x="467" y="493"/>
                  </a:cubicBezTo>
                  <a:cubicBezTo>
                    <a:pt x="479" y="497"/>
                    <a:pt x="492" y="497"/>
                    <a:pt x="505" y="497"/>
                  </a:cubicBezTo>
                  <a:cubicBezTo>
                    <a:pt x="519" y="498"/>
                    <a:pt x="533" y="498"/>
                    <a:pt x="547" y="498"/>
                  </a:cubicBezTo>
                  <a:cubicBezTo>
                    <a:pt x="596" y="498"/>
                    <a:pt x="644" y="493"/>
                    <a:pt x="690" y="468"/>
                  </a:cubicBezTo>
                  <a:cubicBezTo>
                    <a:pt x="706" y="460"/>
                    <a:pt x="720" y="452"/>
                    <a:pt x="735" y="443"/>
                  </a:cubicBezTo>
                  <a:cubicBezTo>
                    <a:pt x="758" y="429"/>
                    <a:pt x="780" y="414"/>
                    <a:pt x="799" y="396"/>
                  </a:cubicBezTo>
                  <a:cubicBezTo>
                    <a:pt x="813" y="384"/>
                    <a:pt x="823" y="366"/>
                    <a:pt x="828" y="348"/>
                  </a:cubicBezTo>
                  <a:cubicBezTo>
                    <a:pt x="836" y="315"/>
                    <a:pt x="857" y="291"/>
                    <a:pt x="879" y="267"/>
                  </a:cubicBezTo>
                  <a:cubicBezTo>
                    <a:pt x="891" y="255"/>
                    <a:pt x="895" y="240"/>
                    <a:pt x="894" y="225"/>
                  </a:cubicBezTo>
                  <a:cubicBezTo>
                    <a:pt x="891" y="196"/>
                    <a:pt x="883" y="167"/>
                    <a:pt x="861" y="145"/>
                  </a:cubicBezTo>
                  <a:cubicBezTo>
                    <a:pt x="840" y="125"/>
                    <a:pt x="818" y="106"/>
                    <a:pt x="791" y="93"/>
                  </a:cubicBezTo>
                  <a:cubicBezTo>
                    <a:pt x="778" y="87"/>
                    <a:pt x="767" y="74"/>
                    <a:pt x="758" y="62"/>
                  </a:cubicBezTo>
                  <a:cubicBezTo>
                    <a:pt x="735" y="31"/>
                    <a:pt x="705" y="14"/>
                    <a:pt x="667" y="6"/>
                  </a:cubicBezTo>
                  <a:cubicBezTo>
                    <a:pt x="647" y="2"/>
                    <a:pt x="627" y="0"/>
                    <a:pt x="6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40"/>
            <p:cNvSpPr>
              <a:spLocks noEditPoints="1"/>
            </p:cNvSpPr>
            <p:nvPr/>
          </p:nvSpPr>
          <p:spPr bwMode="auto">
            <a:xfrm>
              <a:off x="10941051" y="5465763"/>
              <a:ext cx="460375" cy="515938"/>
            </a:xfrm>
            <a:custGeom>
              <a:avLst/>
              <a:gdLst>
                <a:gd name="T0" fmla="*/ 188 w 647"/>
                <a:gd name="T1" fmla="*/ 629 h 726"/>
                <a:gd name="T2" fmla="*/ 237 w 647"/>
                <a:gd name="T3" fmla="*/ 626 h 726"/>
                <a:gd name="T4" fmla="*/ 298 w 647"/>
                <a:gd name="T5" fmla="*/ 664 h 726"/>
                <a:gd name="T6" fmla="*/ 78 w 647"/>
                <a:gd name="T7" fmla="*/ 540 h 726"/>
                <a:gd name="T8" fmla="*/ 589 w 647"/>
                <a:gd name="T9" fmla="*/ 396 h 726"/>
                <a:gd name="T10" fmla="*/ 588 w 647"/>
                <a:gd name="T11" fmla="*/ 431 h 726"/>
                <a:gd name="T12" fmla="*/ 412 w 647"/>
                <a:gd name="T13" fmla="*/ 618 h 726"/>
                <a:gd name="T14" fmla="*/ 372 w 647"/>
                <a:gd name="T15" fmla="*/ 588 h 726"/>
                <a:gd name="T16" fmla="*/ 567 w 647"/>
                <a:gd name="T17" fmla="*/ 321 h 726"/>
                <a:gd name="T18" fmla="*/ 611 w 647"/>
                <a:gd name="T19" fmla="*/ 327 h 726"/>
                <a:gd name="T20" fmla="*/ 409 w 647"/>
                <a:gd name="T21" fmla="*/ 584 h 726"/>
                <a:gd name="T22" fmla="*/ 63 w 647"/>
                <a:gd name="T23" fmla="*/ 386 h 726"/>
                <a:gd name="T24" fmla="*/ 78 w 647"/>
                <a:gd name="T25" fmla="*/ 245 h 726"/>
                <a:gd name="T26" fmla="*/ 119 w 647"/>
                <a:gd name="T27" fmla="*/ 417 h 726"/>
                <a:gd name="T28" fmla="*/ 108 w 647"/>
                <a:gd name="T29" fmla="*/ 281 h 726"/>
                <a:gd name="T30" fmla="*/ 120 w 647"/>
                <a:gd name="T31" fmla="*/ 420 h 726"/>
                <a:gd name="T32" fmla="*/ 535 w 647"/>
                <a:gd name="T33" fmla="*/ 117 h 726"/>
                <a:gd name="T34" fmla="*/ 554 w 647"/>
                <a:gd name="T35" fmla="*/ 126 h 726"/>
                <a:gd name="T36" fmla="*/ 413 w 647"/>
                <a:gd name="T37" fmla="*/ 424 h 726"/>
                <a:gd name="T38" fmla="*/ 178 w 647"/>
                <a:gd name="T39" fmla="*/ 297 h 726"/>
                <a:gd name="T40" fmla="*/ 292 w 647"/>
                <a:gd name="T41" fmla="*/ 66 h 726"/>
                <a:gd name="T42" fmla="*/ 253 w 647"/>
                <a:gd name="T43" fmla="*/ 156 h 726"/>
                <a:gd name="T44" fmla="*/ 179 w 647"/>
                <a:gd name="T45" fmla="*/ 558 h 726"/>
                <a:gd name="T46" fmla="*/ 213 w 647"/>
                <a:gd name="T47" fmla="*/ 524 h 726"/>
                <a:gd name="T48" fmla="*/ 248 w 647"/>
                <a:gd name="T49" fmla="*/ 580 h 726"/>
                <a:gd name="T50" fmla="*/ 311 w 647"/>
                <a:gd name="T51" fmla="*/ 578 h 726"/>
                <a:gd name="T52" fmla="*/ 542 w 647"/>
                <a:gd name="T53" fmla="*/ 253 h 726"/>
                <a:gd name="T54" fmla="*/ 585 w 647"/>
                <a:gd name="T55" fmla="*/ 202 h 726"/>
                <a:gd name="T56" fmla="*/ 492 w 647"/>
                <a:gd name="T57" fmla="*/ 406 h 726"/>
                <a:gd name="T58" fmla="*/ 342 w 647"/>
                <a:gd name="T59" fmla="*/ 586 h 726"/>
                <a:gd name="T60" fmla="*/ 340 w 647"/>
                <a:gd name="T61" fmla="*/ 615 h 726"/>
                <a:gd name="T62" fmla="*/ 378 w 647"/>
                <a:gd name="T63" fmla="*/ 615 h 726"/>
                <a:gd name="T64" fmla="*/ 394 w 647"/>
                <a:gd name="T65" fmla="*/ 627 h 726"/>
                <a:gd name="T66" fmla="*/ 286 w 647"/>
                <a:gd name="T67" fmla="*/ 622 h 726"/>
                <a:gd name="T68" fmla="*/ 145 w 647"/>
                <a:gd name="T69" fmla="*/ 582 h 726"/>
                <a:gd name="T70" fmla="*/ 115 w 647"/>
                <a:gd name="T71" fmla="*/ 519 h 726"/>
                <a:gd name="T72" fmla="*/ 275 w 647"/>
                <a:gd name="T73" fmla="*/ 532 h 726"/>
                <a:gd name="T74" fmla="*/ 480 w 647"/>
                <a:gd name="T75" fmla="*/ 36 h 726"/>
                <a:gd name="T76" fmla="*/ 516 w 647"/>
                <a:gd name="T77" fmla="*/ 80 h 726"/>
                <a:gd name="T78" fmla="*/ 354 w 647"/>
                <a:gd name="T79" fmla="*/ 435 h 726"/>
                <a:gd name="T80" fmla="*/ 362 w 647"/>
                <a:gd name="T81" fmla="*/ 32 h 726"/>
                <a:gd name="T82" fmla="*/ 261 w 647"/>
                <a:gd name="T83" fmla="*/ 484 h 726"/>
                <a:gd name="T84" fmla="*/ 286 w 647"/>
                <a:gd name="T85" fmla="*/ 318 h 726"/>
                <a:gd name="T86" fmla="*/ 417 w 647"/>
                <a:gd name="T87" fmla="*/ 15 h 726"/>
                <a:gd name="T88" fmla="*/ 456 w 647"/>
                <a:gd name="T89" fmla="*/ 35 h 726"/>
                <a:gd name="T90" fmla="*/ 378 w 647"/>
                <a:gd name="T91" fmla="*/ 182 h 726"/>
                <a:gd name="T92" fmla="*/ 267 w 647"/>
                <a:gd name="T93" fmla="*/ 470 h 726"/>
                <a:gd name="T94" fmla="*/ 290 w 647"/>
                <a:gd name="T95" fmla="*/ 40 h 726"/>
                <a:gd name="T96" fmla="*/ 56 w 647"/>
                <a:gd name="T97" fmla="*/ 258 h 726"/>
                <a:gd name="T98" fmla="*/ 54 w 647"/>
                <a:gd name="T99" fmla="*/ 458 h 726"/>
                <a:gd name="T100" fmla="*/ 1 w 647"/>
                <a:gd name="T101" fmla="*/ 564 h 726"/>
                <a:gd name="T102" fmla="*/ 50 w 647"/>
                <a:gd name="T103" fmla="*/ 608 h 726"/>
                <a:gd name="T104" fmla="*/ 114 w 647"/>
                <a:gd name="T105" fmla="*/ 606 h 726"/>
                <a:gd name="T106" fmla="*/ 215 w 647"/>
                <a:gd name="T107" fmla="*/ 699 h 726"/>
                <a:gd name="T108" fmla="*/ 334 w 647"/>
                <a:gd name="T109" fmla="*/ 682 h 726"/>
                <a:gd name="T110" fmla="*/ 386 w 647"/>
                <a:gd name="T111" fmla="*/ 719 h 726"/>
                <a:gd name="T112" fmla="*/ 436 w 647"/>
                <a:gd name="T113" fmla="*/ 695 h 726"/>
                <a:gd name="T114" fmla="*/ 448 w 647"/>
                <a:gd name="T115" fmla="*/ 629 h 726"/>
                <a:gd name="T116" fmla="*/ 611 w 647"/>
                <a:gd name="T117" fmla="*/ 428 h 726"/>
                <a:gd name="T118" fmla="*/ 620 w 647"/>
                <a:gd name="T119" fmla="*/ 250 h 726"/>
                <a:gd name="T120" fmla="*/ 594 w 647"/>
                <a:gd name="T121" fmla="*/ 164 h 726"/>
                <a:gd name="T122" fmla="*/ 472 w 647"/>
                <a:gd name="T123" fmla="*/ 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726">
                  <a:moveTo>
                    <a:pt x="244" y="680"/>
                  </a:moveTo>
                  <a:cubicBezTo>
                    <a:pt x="239" y="680"/>
                    <a:pt x="234" y="679"/>
                    <a:pt x="230" y="677"/>
                  </a:cubicBezTo>
                  <a:cubicBezTo>
                    <a:pt x="222" y="675"/>
                    <a:pt x="215" y="670"/>
                    <a:pt x="208" y="662"/>
                  </a:cubicBezTo>
                  <a:cubicBezTo>
                    <a:pt x="202" y="655"/>
                    <a:pt x="195" y="644"/>
                    <a:pt x="188" y="629"/>
                  </a:cubicBezTo>
                  <a:cubicBezTo>
                    <a:pt x="186" y="624"/>
                    <a:pt x="186" y="624"/>
                    <a:pt x="186" y="624"/>
                  </a:cubicBezTo>
                  <a:cubicBezTo>
                    <a:pt x="191" y="623"/>
                    <a:pt x="191" y="623"/>
                    <a:pt x="191" y="623"/>
                  </a:cubicBezTo>
                  <a:cubicBezTo>
                    <a:pt x="197" y="621"/>
                    <a:pt x="203" y="621"/>
                    <a:pt x="209" y="621"/>
                  </a:cubicBezTo>
                  <a:cubicBezTo>
                    <a:pt x="218" y="621"/>
                    <a:pt x="228" y="622"/>
                    <a:pt x="237" y="626"/>
                  </a:cubicBezTo>
                  <a:cubicBezTo>
                    <a:pt x="251" y="630"/>
                    <a:pt x="263" y="637"/>
                    <a:pt x="275" y="644"/>
                  </a:cubicBezTo>
                  <a:cubicBezTo>
                    <a:pt x="283" y="649"/>
                    <a:pt x="290" y="653"/>
                    <a:pt x="298" y="657"/>
                  </a:cubicBezTo>
                  <a:cubicBezTo>
                    <a:pt x="307" y="661"/>
                    <a:pt x="307" y="661"/>
                    <a:pt x="307" y="661"/>
                  </a:cubicBezTo>
                  <a:cubicBezTo>
                    <a:pt x="298" y="664"/>
                    <a:pt x="298" y="664"/>
                    <a:pt x="298" y="664"/>
                  </a:cubicBezTo>
                  <a:cubicBezTo>
                    <a:pt x="275" y="675"/>
                    <a:pt x="258" y="680"/>
                    <a:pt x="244" y="680"/>
                  </a:cubicBezTo>
                  <a:moveTo>
                    <a:pt x="46" y="585"/>
                  </a:moveTo>
                  <a:cubicBezTo>
                    <a:pt x="39" y="570"/>
                    <a:pt x="39" y="570"/>
                    <a:pt x="39" y="570"/>
                  </a:cubicBezTo>
                  <a:cubicBezTo>
                    <a:pt x="78" y="540"/>
                    <a:pt x="78" y="540"/>
                    <a:pt x="78" y="540"/>
                  </a:cubicBezTo>
                  <a:cubicBezTo>
                    <a:pt x="93" y="573"/>
                    <a:pt x="93" y="573"/>
                    <a:pt x="93" y="573"/>
                  </a:cubicBezTo>
                  <a:cubicBezTo>
                    <a:pt x="46" y="585"/>
                    <a:pt x="46" y="585"/>
                    <a:pt x="46" y="585"/>
                  </a:cubicBezTo>
                  <a:moveTo>
                    <a:pt x="412" y="618"/>
                  </a:moveTo>
                  <a:cubicBezTo>
                    <a:pt x="589" y="396"/>
                    <a:pt x="589" y="396"/>
                    <a:pt x="589" y="396"/>
                  </a:cubicBezTo>
                  <a:cubicBezTo>
                    <a:pt x="600" y="397"/>
                    <a:pt x="600" y="397"/>
                    <a:pt x="600" y="397"/>
                  </a:cubicBezTo>
                  <a:cubicBezTo>
                    <a:pt x="598" y="402"/>
                    <a:pt x="598" y="402"/>
                    <a:pt x="598" y="402"/>
                  </a:cubicBezTo>
                  <a:cubicBezTo>
                    <a:pt x="597" y="405"/>
                    <a:pt x="596" y="408"/>
                    <a:pt x="596" y="411"/>
                  </a:cubicBezTo>
                  <a:cubicBezTo>
                    <a:pt x="594" y="418"/>
                    <a:pt x="592" y="424"/>
                    <a:pt x="588" y="431"/>
                  </a:cubicBezTo>
                  <a:cubicBezTo>
                    <a:pt x="576" y="454"/>
                    <a:pt x="576" y="454"/>
                    <a:pt x="576" y="454"/>
                  </a:cubicBezTo>
                  <a:cubicBezTo>
                    <a:pt x="559" y="485"/>
                    <a:pt x="541" y="518"/>
                    <a:pt x="521" y="550"/>
                  </a:cubicBezTo>
                  <a:cubicBezTo>
                    <a:pt x="498" y="587"/>
                    <a:pt x="465" y="609"/>
                    <a:pt x="423" y="616"/>
                  </a:cubicBezTo>
                  <a:cubicBezTo>
                    <a:pt x="412" y="618"/>
                    <a:pt x="412" y="618"/>
                    <a:pt x="412" y="618"/>
                  </a:cubicBezTo>
                  <a:moveTo>
                    <a:pt x="390" y="596"/>
                  </a:moveTo>
                  <a:cubicBezTo>
                    <a:pt x="388" y="596"/>
                    <a:pt x="386" y="596"/>
                    <a:pt x="384" y="595"/>
                  </a:cubicBezTo>
                  <a:cubicBezTo>
                    <a:pt x="381" y="594"/>
                    <a:pt x="378" y="593"/>
                    <a:pt x="376" y="591"/>
                  </a:cubicBezTo>
                  <a:cubicBezTo>
                    <a:pt x="372" y="588"/>
                    <a:pt x="372" y="588"/>
                    <a:pt x="372" y="588"/>
                  </a:cubicBezTo>
                  <a:cubicBezTo>
                    <a:pt x="375" y="585"/>
                    <a:pt x="375" y="585"/>
                    <a:pt x="375" y="585"/>
                  </a:cubicBezTo>
                  <a:cubicBezTo>
                    <a:pt x="387" y="570"/>
                    <a:pt x="400" y="554"/>
                    <a:pt x="413" y="539"/>
                  </a:cubicBezTo>
                  <a:cubicBezTo>
                    <a:pt x="441" y="505"/>
                    <a:pt x="470" y="470"/>
                    <a:pt x="496" y="434"/>
                  </a:cubicBezTo>
                  <a:cubicBezTo>
                    <a:pt x="521" y="398"/>
                    <a:pt x="543" y="361"/>
                    <a:pt x="567" y="321"/>
                  </a:cubicBezTo>
                  <a:cubicBezTo>
                    <a:pt x="578" y="304"/>
                    <a:pt x="588" y="287"/>
                    <a:pt x="599" y="270"/>
                  </a:cubicBezTo>
                  <a:cubicBezTo>
                    <a:pt x="602" y="265"/>
                    <a:pt x="602" y="265"/>
                    <a:pt x="602" y="265"/>
                  </a:cubicBezTo>
                  <a:cubicBezTo>
                    <a:pt x="606" y="269"/>
                    <a:pt x="606" y="269"/>
                    <a:pt x="606" y="269"/>
                  </a:cubicBezTo>
                  <a:cubicBezTo>
                    <a:pt x="624" y="293"/>
                    <a:pt x="625" y="307"/>
                    <a:pt x="611" y="327"/>
                  </a:cubicBezTo>
                  <a:cubicBezTo>
                    <a:pt x="602" y="339"/>
                    <a:pt x="594" y="351"/>
                    <a:pt x="585" y="363"/>
                  </a:cubicBezTo>
                  <a:cubicBezTo>
                    <a:pt x="567" y="388"/>
                    <a:pt x="548" y="415"/>
                    <a:pt x="528" y="440"/>
                  </a:cubicBezTo>
                  <a:cubicBezTo>
                    <a:pt x="496" y="481"/>
                    <a:pt x="461" y="521"/>
                    <a:pt x="428" y="561"/>
                  </a:cubicBezTo>
                  <a:cubicBezTo>
                    <a:pt x="409" y="584"/>
                    <a:pt x="409" y="584"/>
                    <a:pt x="409" y="584"/>
                  </a:cubicBezTo>
                  <a:cubicBezTo>
                    <a:pt x="404" y="589"/>
                    <a:pt x="398" y="596"/>
                    <a:pt x="390" y="596"/>
                  </a:cubicBezTo>
                  <a:moveTo>
                    <a:pt x="102" y="491"/>
                  </a:moveTo>
                  <a:cubicBezTo>
                    <a:pt x="93" y="479"/>
                    <a:pt x="93" y="479"/>
                    <a:pt x="93" y="479"/>
                  </a:cubicBezTo>
                  <a:cubicBezTo>
                    <a:pt x="73" y="450"/>
                    <a:pt x="68" y="418"/>
                    <a:pt x="63" y="386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59" y="366"/>
                    <a:pt x="58" y="356"/>
                    <a:pt x="57" y="347"/>
                  </a:cubicBezTo>
                  <a:cubicBezTo>
                    <a:pt x="56" y="337"/>
                    <a:pt x="55" y="326"/>
                    <a:pt x="53" y="316"/>
                  </a:cubicBezTo>
                  <a:cubicBezTo>
                    <a:pt x="48" y="287"/>
                    <a:pt x="62" y="266"/>
                    <a:pt x="78" y="245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102" y="491"/>
                    <a:pt x="102" y="491"/>
                    <a:pt x="102" y="491"/>
                  </a:cubicBezTo>
                  <a:moveTo>
                    <a:pt x="120" y="420"/>
                  </a:moveTo>
                  <a:cubicBezTo>
                    <a:pt x="119" y="417"/>
                    <a:pt x="119" y="417"/>
                    <a:pt x="119" y="417"/>
                  </a:cubicBezTo>
                  <a:cubicBezTo>
                    <a:pt x="118" y="414"/>
                    <a:pt x="117" y="410"/>
                    <a:pt x="117" y="407"/>
                  </a:cubicBezTo>
                  <a:cubicBezTo>
                    <a:pt x="115" y="400"/>
                    <a:pt x="113" y="392"/>
                    <a:pt x="113" y="385"/>
                  </a:cubicBezTo>
                  <a:cubicBezTo>
                    <a:pt x="111" y="364"/>
                    <a:pt x="111" y="342"/>
                    <a:pt x="110" y="321"/>
                  </a:cubicBezTo>
                  <a:cubicBezTo>
                    <a:pt x="109" y="308"/>
                    <a:pt x="109" y="294"/>
                    <a:pt x="108" y="281"/>
                  </a:cubicBezTo>
                  <a:cubicBezTo>
                    <a:pt x="106" y="228"/>
                    <a:pt x="127" y="184"/>
                    <a:pt x="177" y="137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33" y="420"/>
                    <a:pt x="133" y="420"/>
                    <a:pt x="133" y="420"/>
                  </a:cubicBezTo>
                  <a:cubicBezTo>
                    <a:pt x="120" y="420"/>
                    <a:pt x="120" y="420"/>
                    <a:pt x="120" y="420"/>
                  </a:cubicBezTo>
                  <a:moveTo>
                    <a:pt x="364" y="492"/>
                  </a:moveTo>
                  <a:cubicBezTo>
                    <a:pt x="357" y="487"/>
                    <a:pt x="357" y="487"/>
                    <a:pt x="357" y="487"/>
                  </a:cubicBezTo>
                  <a:cubicBezTo>
                    <a:pt x="379" y="438"/>
                    <a:pt x="405" y="391"/>
                    <a:pt x="430" y="345"/>
                  </a:cubicBezTo>
                  <a:cubicBezTo>
                    <a:pt x="470" y="273"/>
                    <a:pt x="511" y="198"/>
                    <a:pt x="535" y="117"/>
                  </a:cubicBezTo>
                  <a:cubicBezTo>
                    <a:pt x="536" y="114"/>
                    <a:pt x="536" y="114"/>
                    <a:pt x="536" y="114"/>
                  </a:cubicBezTo>
                  <a:cubicBezTo>
                    <a:pt x="551" y="115"/>
                    <a:pt x="551" y="115"/>
                    <a:pt x="551" y="115"/>
                  </a:cubicBezTo>
                  <a:cubicBezTo>
                    <a:pt x="552" y="118"/>
                    <a:pt x="552" y="118"/>
                    <a:pt x="552" y="118"/>
                  </a:cubicBezTo>
                  <a:cubicBezTo>
                    <a:pt x="553" y="121"/>
                    <a:pt x="553" y="124"/>
                    <a:pt x="554" y="126"/>
                  </a:cubicBezTo>
                  <a:cubicBezTo>
                    <a:pt x="556" y="133"/>
                    <a:pt x="558" y="139"/>
                    <a:pt x="556" y="145"/>
                  </a:cubicBezTo>
                  <a:cubicBezTo>
                    <a:pt x="548" y="177"/>
                    <a:pt x="541" y="203"/>
                    <a:pt x="532" y="227"/>
                  </a:cubicBezTo>
                  <a:cubicBezTo>
                    <a:pt x="512" y="281"/>
                    <a:pt x="480" y="327"/>
                    <a:pt x="448" y="372"/>
                  </a:cubicBezTo>
                  <a:cubicBezTo>
                    <a:pt x="436" y="389"/>
                    <a:pt x="424" y="406"/>
                    <a:pt x="413" y="424"/>
                  </a:cubicBezTo>
                  <a:cubicBezTo>
                    <a:pt x="397" y="448"/>
                    <a:pt x="382" y="471"/>
                    <a:pt x="364" y="492"/>
                  </a:cubicBezTo>
                  <a:moveTo>
                    <a:pt x="161" y="526"/>
                  </a:moveTo>
                  <a:cubicBezTo>
                    <a:pt x="154" y="470"/>
                    <a:pt x="156" y="414"/>
                    <a:pt x="169" y="346"/>
                  </a:cubicBezTo>
                  <a:cubicBezTo>
                    <a:pt x="172" y="329"/>
                    <a:pt x="175" y="313"/>
                    <a:pt x="178" y="297"/>
                  </a:cubicBezTo>
                  <a:cubicBezTo>
                    <a:pt x="186" y="252"/>
                    <a:pt x="194" y="205"/>
                    <a:pt x="204" y="160"/>
                  </a:cubicBezTo>
                  <a:cubicBezTo>
                    <a:pt x="209" y="135"/>
                    <a:pt x="221" y="110"/>
                    <a:pt x="232" y="87"/>
                  </a:cubicBezTo>
                  <a:cubicBezTo>
                    <a:pt x="238" y="75"/>
                    <a:pt x="250" y="63"/>
                    <a:pt x="272" y="63"/>
                  </a:cubicBezTo>
                  <a:cubicBezTo>
                    <a:pt x="278" y="63"/>
                    <a:pt x="284" y="64"/>
                    <a:pt x="292" y="66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0" y="81"/>
                    <a:pt x="286" y="90"/>
                    <a:pt x="282" y="99"/>
                  </a:cubicBezTo>
                  <a:cubicBezTo>
                    <a:pt x="272" y="119"/>
                    <a:pt x="263" y="137"/>
                    <a:pt x="253" y="156"/>
                  </a:cubicBezTo>
                  <a:cubicBezTo>
                    <a:pt x="207" y="240"/>
                    <a:pt x="185" y="335"/>
                    <a:pt x="184" y="446"/>
                  </a:cubicBezTo>
                  <a:cubicBezTo>
                    <a:pt x="184" y="467"/>
                    <a:pt x="182" y="489"/>
                    <a:pt x="180" y="511"/>
                  </a:cubicBezTo>
                  <a:cubicBezTo>
                    <a:pt x="178" y="523"/>
                    <a:pt x="177" y="536"/>
                    <a:pt x="176" y="548"/>
                  </a:cubicBezTo>
                  <a:cubicBezTo>
                    <a:pt x="176" y="551"/>
                    <a:pt x="177" y="554"/>
                    <a:pt x="179" y="558"/>
                  </a:cubicBezTo>
                  <a:cubicBezTo>
                    <a:pt x="179" y="559"/>
                    <a:pt x="179" y="560"/>
                    <a:pt x="180" y="561"/>
                  </a:cubicBezTo>
                  <a:cubicBezTo>
                    <a:pt x="183" y="561"/>
                    <a:pt x="183" y="561"/>
                    <a:pt x="183" y="561"/>
                  </a:cubicBezTo>
                  <a:cubicBezTo>
                    <a:pt x="209" y="516"/>
                    <a:pt x="209" y="516"/>
                    <a:pt x="209" y="516"/>
                  </a:cubicBezTo>
                  <a:cubicBezTo>
                    <a:pt x="213" y="524"/>
                    <a:pt x="213" y="524"/>
                    <a:pt x="213" y="524"/>
                  </a:cubicBezTo>
                  <a:cubicBezTo>
                    <a:pt x="215" y="528"/>
                    <a:pt x="217" y="532"/>
                    <a:pt x="219" y="536"/>
                  </a:cubicBezTo>
                  <a:cubicBezTo>
                    <a:pt x="223" y="546"/>
                    <a:pt x="227" y="555"/>
                    <a:pt x="232" y="563"/>
                  </a:cubicBezTo>
                  <a:cubicBezTo>
                    <a:pt x="233" y="565"/>
                    <a:pt x="235" y="567"/>
                    <a:pt x="237" y="569"/>
                  </a:cubicBezTo>
                  <a:cubicBezTo>
                    <a:pt x="242" y="574"/>
                    <a:pt x="246" y="578"/>
                    <a:pt x="248" y="580"/>
                  </a:cubicBezTo>
                  <a:cubicBezTo>
                    <a:pt x="253" y="577"/>
                    <a:pt x="259" y="576"/>
                    <a:pt x="264" y="576"/>
                  </a:cubicBezTo>
                  <a:cubicBezTo>
                    <a:pt x="269" y="576"/>
                    <a:pt x="275" y="577"/>
                    <a:pt x="281" y="579"/>
                  </a:cubicBezTo>
                  <a:cubicBezTo>
                    <a:pt x="286" y="580"/>
                    <a:pt x="292" y="581"/>
                    <a:pt x="297" y="581"/>
                  </a:cubicBezTo>
                  <a:cubicBezTo>
                    <a:pt x="302" y="581"/>
                    <a:pt x="307" y="580"/>
                    <a:pt x="311" y="578"/>
                  </a:cubicBezTo>
                  <a:cubicBezTo>
                    <a:pt x="340" y="564"/>
                    <a:pt x="357" y="545"/>
                    <a:pt x="374" y="518"/>
                  </a:cubicBezTo>
                  <a:cubicBezTo>
                    <a:pt x="392" y="491"/>
                    <a:pt x="410" y="464"/>
                    <a:pt x="429" y="438"/>
                  </a:cubicBezTo>
                  <a:cubicBezTo>
                    <a:pt x="453" y="402"/>
                    <a:pt x="478" y="365"/>
                    <a:pt x="502" y="328"/>
                  </a:cubicBezTo>
                  <a:cubicBezTo>
                    <a:pt x="517" y="304"/>
                    <a:pt x="530" y="278"/>
                    <a:pt x="542" y="253"/>
                  </a:cubicBezTo>
                  <a:cubicBezTo>
                    <a:pt x="548" y="241"/>
                    <a:pt x="554" y="229"/>
                    <a:pt x="560" y="217"/>
                  </a:cubicBezTo>
                  <a:cubicBezTo>
                    <a:pt x="564" y="210"/>
                    <a:pt x="569" y="203"/>
                    <a:pt x="579" y="197"/>
                  </a:cubicBezTo>
                  <a:cubicBezTo>
                    <a:pt x="586" y="194"/>
                    <a:pt x="586" y="194"/>
                    <a:pt x="586" y="194"/>
                  </a:cubicBezTo>
                  <a:cubicBezTo>
                    <a:pt x="585" y="202"/>
                    <a:pt x="585" y="202"/>
                    <a:pt x="585" y="202"/>
                  </a:cubicBezTo>
                  <a:cubicBezTo>
                    <a:pt x="585" y="203"/>
                    <a:pt x="585" y="205"/>
                    <a:pt x="585" y="207"/>
                  </a:cubicBezTo>
                  <a:cubicBezTo>
                    <a:pt x="584" y="211"/>
                    <a:pt x="584" y="215"/>
                    <a:pt x="583" y="219"/>
                  </a:cubicBezTo>
                  <a:cubicBezTo>
                    <a:pt x="567" y="281"/>
                    <a:pt x="545" y="328"/>
                    <a:pt x="517" y="368"/>
                  </a:cubicBezTo>
                  <a:cubicBezTo>
                    <a:pt x="508" y="380"/>
                    <a:pt x="500" y="394"/>
                    <a:pt x="492" y="406"/>
                  </a:cubicBezTo>
                  <a:cubicBezTo>
                    <a:pt x="480" y="425"/>
                    <a:pt x="468" y="443"/>
                    <a:pt x="455" y="460"/>
                  </a:cubicBezTo>
                  <a:cubicBezTo>
                    <a:pt x="431" y="490"/>
                    <a:pt x="405" y="518"/>
                    <a:pt x="380" y="545"/>
                  </a:cubicBezTo>
                  <a:cubicBezTo>
                    <a:pt x="369" y="557"/>
                    <a:pt x="359" y="568"/>
                    <a:pt x="349" y="580"/>
                  </a:cubicBezTo>
                  <a:cubicBezTo>
                    <a:pt x="346" y="582"/>
                    <a:pt x="344" y="584"/>
                    <a:pt x="342" y="586"/>
                  </a:cubicBezTo>
                  <a:cubicBezTo>
                    <a:pt x="338" y="590"/>
                    <a:pt x="334" y="594"/>
                    <a:pt x="332" y="598"/>
                  </a:cubicBezTo>
                  <a:cubicBezTo>
                    <a:pt x="329" y="602"/>
                    <a:pt x="329" y="608"/>
                    <a:pt x="331" y="610"/>
                  </a:cubicBezTo>
                  <a:cubicBezTo>
                    <a:pt x="332" y="612"/>
                    <a:pt x="335" y="614"/>
                    <a:pt x="338" y="614"/>
                  </a:cubicBezTo>
                  <a:cubicBezTo>
                    <a:pt x="339" y="615"/>
                    <a:pt x="340" y="615"/>
                    <a:pt x="340" y="615"/>
                  </a:cubicBezTo>
                  <a:cubicBezTo>
                    <a:pt x="340" y="615"/>
                    <a:pt x="340" y="615"/>
                    <a:pt x="340" y="615"/>
                  </a:cubicBezTo>
                  <a:cubicBezTo>
                    <a:pt x="346" y="611"/>
                    <a:pt x="352" y="609"/>
                    <a:pt x="357" y="609"/>
                  </a:cubicBezTo>
                  <a:cubicBezTo>
                    <a:pt x="362" y="609"/>
                    <a:pt x="366" y="610"/>
                    <a:pt x="370" y="612"/>
                  </a:cubicBezTo>
                  <a:cubicBezTo>
                    <a:pt x="373" y="613"/>
                    <a:pt x="376" y="614"/>
                    <a:pt x="378" y="615"/>
                  </a:cubicBezTo>
                  <a:cubicBezTo>
                    <a:pt x="381" y="616"/>
                    <a:pt x="384" y="617"/>
                    <a:pt x="387" y="618"/>
                  </a:cubicBezTo>
                  <a:cubicBezTo>
                    <a:pt x="389" y="619"/>
                    <a:pt x="391" y="619"/>
                    <a:pt x="393" y="620"/>
                  </a:cubicBezTo>
                  <a:cubicBezTo>
                    <a:pt x="402" y="622"/>
                    <a:pt x="402" y="622"/>
                    <a:pt x="402" y="622"/>
                  </a:cubicBezTo>
                  <a:cubicBezTo>
                    <a:pt x="394" y="627"/>
                    <a:pt x="394" y="627"/>
                    <a:pt x="394" y="627"/>
                  </a:cubicBezTo>
                  <a:cubicBezTo>
                    <a:pt x="379" y="639"/>
                    <a:pt x="365" y="644"/>
                    <a:pt x="352" y="644"/>
                  </a:cubicBezTo>
                  <a:cubicBezTo>
                    <a:pt x="345" y="644"/>
                    <a:pt x="339" y="643"/>
                    <a:pt x="332" y="641"/>
                  </a:cubicBezTo>
                  <a:cubicBezTo>
                    <a:pt x="328" y="640"/>
                    <a:pt x="324" y="638"/>
                    <a:pt x="320" y="636"/>
                  </a:cubicBezTo>
                  <a:cubicBezTo>
                    <a:pt x="310" y="631"/>
                    <a:pt x="299" y="626"/>
                    <a:pt x="286" y="622"/>
                  </a:cubicBezTo>
                  <a:cubicBezTo>
                    <a:pt x="272" y="617"/>
                    <a:pt x="257" y="613"/>
                    <a:pt x="243" y="609"/>
                  </a:cubicBezTo>
                  <a:cubicBezTo>
                    <a:pt x="233" y="606"/>
                    <a:pt x="224" y="604"/>
                    <a:pt x="214" y="601"/>
                  </a:cubicBezTo>
                  <a:cubicBezTo>
                    <a:pt x="202" y="597"/>
                    <a:pt x="190" y="594"/>
                    <a:pt x="178" y="591"/>
                  </a:cubicBezTo>
                  <a:cubicBezTo>
                    <a:pt x="167" y="588"/>
                    <a:pt x="156" y="585"/>
                    <a:pt x="145" y="582"/>
                  </a:cubicBezTo>
                  <a:cubicBezTo>
                    <a:pt x="143" y="581"/>
                    <a:pt x="141" y="581"/>
                    <a:pt x="140" y="580"/>
                  </a:cubicBezTo>
                  <a:cubicBezTo>
                    <a:pt x="129" y="576"/>
                    <a:pt x="122" y="573"/>
                    <a:pt x="118" y="567"/>
                  </a:cubicBezTo>
                  <a:cubicBezTo>
                    <a:pt x="109" y="557"/>
                    <a:pt x="110" y="544"/>
                    <a:pt x="114" y="523"/>
                  </a:cubicBezTo>
                  <a:cubicBezTo>
                    <a:pt x="115" y="519"/>
                    <a:pt x="115" y="519"/>
                    <a:pt x="115" y="519"/>
                  </a:cubicBezTo>
                  <a:cubicBezTo>
                    <a:pt x="161" y="526"/>
                    <a:pt x="161" y="526"/>
                    <a:pt x="161" y="526"/>
                  </a:cubicBezTo>
                  <a:moveTo>
                    <a:pt x="277" y="564"/>
                  </a:moveTo>
                  <a:cubicBezTo>
                    <a:pt x="270" y="560"/>
                    <a:pt x="270" y="560"/>
                    <a:pt x="270" y="560"/>
                  </a:cubicBezTo>
                  <a:cubicBezTo>
                    <a:pt x="272" y="551"/>
                    <a:pt x="274" y="541"/>
                    <a:pt x="275" y="532"/>
                  </a:cubicBezTo>
                  <a:cubicBezTo>
                    <a:pt x="280" y="511"/>
                    <a:pt x="284" y="489"/>
                    <a:pt x="291" y="469"/>
                  </a:cubicBezTo>
                  <a:cubicBezTo>
                    <a:pt x="302" y="439"/>
                    <a:pt x="312" y="408"/>
                    <a:pt x="322" y="377"/>
                  </a:cubicBezTo>
                  <a:cubicBezTo>
                    <a:pt x="350" y="295"/>
                    <a:pt x="378" y="209"/>
                    <a:pt x="419" y="130"/>
                  </a:cubicBezTo>
                  <a:cubicBezTo>
                    <a:pt x="436" y="97"/>
                    <a:pt x="454" y="65"/>
                    <a:pt x="480" y="36"/>
                  </a:cubicBezTo>
                  <a:cubicBezTo>
                    <a:pt x="482" y="34"/>
                    <a:pt x="482" y="34"/>
                    <a:pt x="482" y="34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95" y="39"/>
                    <a:pt x="502" y="44"/>
                    <a:pt x="508" y="50"/>
                  </a:cubicBezTo>
                  <a:cubicBezTo>
                    <a:pt x="515" y="58"/>
                    <a:pt x="517" y="68"/>
                    <a:pt x="516" y="80"/>
                  </a:cubicBezTo>
                  <a:cubicBezTo>
                    <a:pt x="515" y="83"/>
                    <a:pt x="515" y="83"/>
                    <a:pt x="515" y="83"/>
                  </a:cubicBezTo>
                  <a:cubicBezTo>
                    <a:pt x="513" y="104"/>
                    <a:pt x="510" y="126"/>
                    <a:pt x="503" y="146"/>
                  </a:cubicBezTo>
                  <a:cubicBezTo>
                    <a:pt x="480" y="210"/>
                    <a:pt x="449" y="274"/>
                    <a:pt x="404" y="349"/>
                  </a:cubicBezTo>
                  <a:cubicBezTo>
                    <a:pt x="387" y="377"/>
                    <a:pt x="370" y="407"/>
                    <a:pt x="354" y="435"/>
                  </a:cubicBezTo>
                  <a:cubicBezTo>
                    <a:pt x="330" y="477"/>
                    <a:pt x="305" y="521"/>
                    <a:pt x="277" y="564"/>
                  </a:cubicBezTo>
                  <a:moveTo>
                    <a:pt x="218" y="511"/>
                  </a:moveTo>
                  <a:cubicBezTo>
                    <a:pt x="213" y="496"/>
                    <a:pt x="213" y="496"/>
                    <a:pt x="213" y="496"/>
                  </a:cubicBezTo>
                  <a:cubicBezTo>
                    <a:pt x="176" y="382"/>
                    <a:pt x="268" y="96"/>
                    <a:pt x="362" y="32"/>
                  </a:cubicBezTo>
                  <a:cubicBezTo>
                    <a:pt x="368" y="37"/>
                    <a:pt x="368" y="37"/>
                    <a:pt x="368" y="37"/>
                  </a:cubicBezTo>
                  <a:cubicBezTo>
                    <a:pt x="292" y="183"/>
                    <a:pt x="257" y="331"/>
                    <a:pt x="221" y="496"/>
                  </a:cubicBezTo>
                  <a:cubicBezTo>
                    <a:pt x="218" y="511"/>
                    <a:pt x="218" y="511"/>
                    <a:pt x="218" y="511"/>
                  </a:cubicBezTo>
                  <a:moveTo>
                    <a:pt x="261" y="484"/>
                  </a:moveTo>
                  <a:cubicBezTo>
                    <a:pt x="259" y="469"/>
                    <a:pt x="259" y="469"/>
                    <a:pt x="259" y="469"/>
                  </a:cubicBezTo>
                  <a:cubicBezTo>
                    <a:pt x="254" y="428"/>
                    <a:pt x="265" y="392"/>
                    <a:pt x="275" y="356"/>
                  </a:cubicBezTo>
                  <a:cubicBezTo>
                    <a:pt x="277" y="350"/>
                    <a:pt x="279" y="344"/>
                    <a:pt x="280" y="338"/>
                  </a:cubicBezTo>
                  <a:cubicBezTo>
                    <a:pt x="282" y="331"/>
                    <a:pt x="284" y="325"/>
                    <a:pt x="286" y="318"/>
                  </a:cubicBezTo>
                  <a:cubicBezTo>
                    <a:pt x="289" y="309"/>
                    <a:pt x="293" y="299"/>
                    <a:pt x="295" y="289"/>
                  </a:cubicBezTo>
                  <a:cubicBezTo>
                    <a:pt x="318" y="189"/>
                    <a:pt x="349" y="112"/>
                    <a:pt x="390" y="48"/>
                  </a:cubicBezTo>
                  <a:cubicBezTo>
                    <a:pt x="395" y="40"/>
                    <a:pt x="402" y="32"/>
                    <a:pt x="408" y="25"/>
                  </a:cubicBezTo>
                  <a:cubicBezTo>
                    <a:pt x="411" y="22"/>
                    <a:pt x="414" y="19"/>
                    <a:pt x="417" y="15"/>
                  </a:cubicBezTo>
                  <a:cubicBezTo>
                    <a:pt x="419" y="13"/>
                    <a:pt x="419" y="13"/>
                    <a:pt x="419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0" y="38"/>
                    <a:pt x="430" y="38"/>
                    <a:pt x="430" y="38"/>
                  </a:cubicBezTo>
                  <a:cubicBezTo>
                    <a:pt x="456" y="35"/>
                    <a:pt x="456" y="35"/>
                    <a:pt x="456" y="35"/>
                  </a:cubicBezTo>
                  <a:cubicBezTo>
                    <a:pt x="456" y="40"/>
                    <a:pt x="456" y="40"/>
                    <a:pt x="456" y="40"/>
                  </a:cubicBezTo>
                  <a:cubicBezTo>
                    <a:pt x="456" y="41"/>
                    <a:pt x="456" y="41"/>
                    <a:pt x="456" y="42"/>
                  </a:cubicBezTo>
                  <a:cubicBezTo>
                    <a:pt x="457" y="45"/>
                    <a:pt x="457" y="47"/>
                    <a:pt x="455" y="50"/>
                  </a:cubicBezTo>
                  <a:cubicBezTo>
                    <a:pt x="419" y="96"/>
                    <a:pt x="394" y="138"/>
                    <a:pt x="378" y="182"/>
                  </a:cubicBezTo>
                  <a:cubicBezTo>
                    <a:pt x="349" y="259"/>
                    <a:pt x="320" y="336"/>
                    <a:pt x="291" y="413"/>
                  </a:cubicBezTo>
                  <a:cubicBezTo>
                    <a:pt x="279" y="445"/>
                    <a:pt x="279" y="445"/>
                    <a:pt x="279" y="445"/>
                  </a:cubicBezTo>
                  <a:cubicBezTo>
                    <a:pt x="276" y="451"/>
                    <a:pt x="274" y="457"/>
                    <a:pt x="271" y="463"/>
                  </a:cubicBezTo>
                  <a:cubicBezTo>
                    <a:pt x="269" y="465"/>
                    <a:pt x="268" y="468"/>
                    <a:pt x="267" y="470"/>
                  </a:cubicBezTo>
                  <a:cubicBezTo>
                    <a:pt x="261" y="484"/>
                    <a:pt x="261" y="484"/>
                    <a:pt x="261" y="484"/>
                  </a:cubicBezTo>
                  <a:moveTo>
                    <a:pt x="413" y="0"/>
                  </a:moveTo>
                  <a:cubicBezTo>
                    <a:pt x="380" y="0"/>
                    <a:pt x="351" y="5"/>
                    <a:pt x="326" y="27"/>
                  </a:cubicBezTo>
                  <a:cubicBezTo>
                    <a:pt x="315" y="38"/>
                    <a:pt x="304" y="40"/>
                    <a:pt x="290" y="40"/>
                  </a:cubicBezTo>
                  <a:cubicBezTo>
                    <a:pt x="268" y="41"/>
                    <a:pt x="242" y="44"/>
                    <a:pt x="224" y="64"/>
                  </a:cubicBezTo>
                  <a:cubicBezTo>
                    <a:pt x="207" y="83"/>
                    <a:pt x="191" y="102"/>
                    <a:pt x="168" y="118"/>
                  </a:cubicBezTo>
                  <a:cubicBezTo>
                    <a:pt x="146" y="134"/>
                    <a:pt x="125" y="161"/>
                    <a:pt x="105" y="197"/>
                  </a:cubicBezTo>
                  <a:cubicBezTo>
                    <a:pt x="93" y="221"/>
                    <a:pt x="76" y="238"/>
                    <a:pt x="56" y="258"/>
                  </a:cubicBezTo>
                  <a:cubicBezTo>
                    <a:pt x="54" y="259"/>
                    <a:pt x="53" y="260"/>
                    <a:pt x="52" y="262"/>
                  </a:cubicBezTo>
                  <a:cubicBezTo>
                    <a:pt x="47" y="266"/>
                    <a:pt x="42" y="271"/>
                    <a:pt x="40" y="275"/>
                  </a:cubicBezTo>
                  <a:cubicBezTo>
                    <a:pt x="36" y="286"/>
                    <a:pt x="30" y="300"/>
                    <a:pt x="31" y="311"/>
                  </a:cubicBezTo>
                  <a:cubicBezTo>
                    <a:pt x="38" y="361"/>
                    <a:pt x="46" y="411"/>
                    <a:pt x="54" y="458"/>
                  </a:cubicBezTo>
                  <a:cubicBezTo>
                    <a:pt x="61" y="508"/>
                    <a:pt x="61" y="508"/>
                    <a:pt x="61" y="508"/>
                  </a:cubicBezTo>
                  <a:cubicBezTo>
                    <a:pt x="44" y="522"/>
                    <a:pt x="44" y="522"/>
                    <a:pt x="44" y="522"/>
                  </a:cubicBezTo>
                  <a:cubicBezTo>
                    <a:pt x="34" y="531"/>
                    <a:pt x="24" y="538"/>
                    <a:pt x="15" y="546"/>
                  </a:cubicBezTo>
                  <a:cubicBezTo>
                    <a:pt x="6" y="552"/>
                    <a:pt x="1" y="559"/>
                    <a:pt x="1" y="564"/>
                  </a:cubicBezTo>
                  <a:cubicBezTo>
                    <a:pt x="0" y="569"/>
                    <a:pt x="2" y="574"/>
                    <a:pt x="7" y="579"/>
                  </a:cubicBezTo>
                  <a:cubicBezTo>
                    <a:pt x="8" y="581"/>
                    <a:pt x="10" y="582"/>
                    <a:pt x="12" y="584"/>
                  </a:cubicBezTo>
                  <a:cubicBezTo>
                    <a:pt x="22" y="594"/>
                    <a:pt x="33" y="603"/>
                    <a:pt x="45" y="607"/>
                  </a:cubicBezTo>
                  <a:cubicBezTo>
                    <a:pt x="47" y="608"/>
                    <a:pt x="48" y="608"/>
                    <a:pt x="50" y="608"/>
                  </a:cubicBezTo>
                  <a:cubicBezTo>
                    <a:pt x="55" y="609"/>
                    <a:pt x="60" y="610"/>
                    <a:pt x="66" y="610"/>
                  </a:cubicBezTo>
                  <a:cubicBezTo>
                    <a:pt x="73" y="610"/>
                    <a:pt x="82" y="609"/>
                    <a:pt x="91" y="608"/>
                  </a:cubicBezTo>
                  <a:cubicBezTo>
                    <a:pt x="97" y="607"/>
                    <a:pt x="105" y="607"/>
                    <a:pt x="112" y="606"/>
                  </a:cubicBezTo>
                  <a:cubicBezTo>
                    <a:pt x="114" y="606"/>
                    <a:pt x="114" y="606"/>
                    <a:pt x="114" y="606"/>
                  </a:cubicBezTo>
                  <a:cubicBezTo>
                    <a:pt x="134" y="627"/>
                    <a:pt x="134" y="627"/>
                    <a:pt x="134" y="627"/>
                  </a:cubicBezTo>
                  <a:cubicBezTo>
                    <a:pt x="154" y="647"/>
                    <a:pt x="176" y="670"/>
                    <a:pt x="199" y="692"/>
                  </a:cubicBezTo>
                  <a:cubicBezTo>
                    <a:pt x="201" y="694"/>
                    <a:pt x="204" y="696"/>
                    <a:pt x="207" y="697"/>
                  </a:cubicBezTo>
                  <a:cubicBezTo>
                    <a:pt x="210" y="698"/>
                    <a:pt x="213" y="699"/>
                    <a:pt x="215" y="699"/>
                  </a:cubicBezTo>
                  <a:cubicBezTo>
                    <a:pt x="216" y="699"/>
                    <a:pt x="216" y="699"/>
                    <a:pt x="216" y="699"/>
                  </a:cubicBezTo>
                  <a:cubicBezTo>
                    <a:pt x="234" y="698"/>
                    <a:pt x="258" y="697"/>
                    <a:pt x="282" y="694"/>
                  </a:cubicBezTo>
                  <a:cubicBezTo>
                    <a:pt x="296" y="692"/>
                    <a:pt x="309" y="688"/>
                    <a:pt x="321" y="685"/>
                  </a:cubicBezTo>
                  <a:cubicBezTo>
                    <a:pt x="325" y="684"/>
                    <a:pt x="330" y="682"/>
                    <a:pt x="334" y="682"/>
                  </a:cubicBezTo>
                  <a:cubicBezTo>
                    <a:pt x="336" y="681"/>
                    <a:pt x="336" y="681"/>
                    <a:pt x="336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4" y="687"/>
                    <a:pt x="350" y="692"/>
                    <a:pt x="355" y="697"/>
                  </a:cubicBezTo>
                  <a:cubicBezTo>
                    <a:pt x="366" y="706"/>
                    <a:pt x="376" y="713"/>
                    <a:pt x="386" y="719"/>
                  </a:cubicBezTo>
                  <a:cubicBezTo>
                    <a:pt x="390" y="721"/>
                    <a:pt x="393" y="723"/>
                    <a:pt x="397" y="724"/>
                  </a:cubicBezTo>
                  <a:cubicBezTo>
                    <a:pt x="401" y="726"/>
                    <a:pt x="405" y="726"/>
                    <a:pt x="409" y="726"/>
                  </a:cubicBezTo>
                  <a:cubicBezTo>
                    <a:pt x="414" y="726"/>
                    <a:pt x="418" y="725"/>
                    <a:pt x="422" y="722"/>
                  </a:cubicBezTo>
                  <a:cubicBezTo>
                    <a:pt x="430" y="718"/>
                    <a:pt x="435" y="708"/>
                    <a:pt x="436" y="695"/>
                  </a:cubicBezTo>
                  <a:cubicBezTo>
                    <a:pt x="436" y="683"/>
                    <a:pt x="435" y="672"/>
                    <a:pt x="434" y="658"/>
                  </a:cubicBezTo>
                  <a:cubicBezTo>
                    <a:pt x="433" y="651"/>
                    <a:pt x="432" y="644"/>
                    <a:pt x="431" y="637"/>
                  </a:cubicBezTo>
                  <a:cubicBezTo>
                    <a:pt x="431" y="634"/>
                    <a:pt x="431" y="634"/>
                    <a:pt x="431" y="634"/>
                  </a:cubicBezTo>
                  <a:cubicBezTo>
                    <a:pt x="431" y="634"/>
                    <a:pt x="443" y="630"/>
                    <a:pt x="448" y="629"/>
                  </a:cubicBezTo>
                  <a:cubicBezTo>
                    <a:pt x="459" y="626"/>
                    <a:pt x="471" y="623"/>
                    <a:pt x="482" y="619"/>
                  </a:cubicBezTo>
                  <a:cubicBezTo>
                    <a:pt x="484" y="619"/>
                    <a:pt x="486" y="618"/>
                    <a:pt x="488" y="618"/>
                  </a:cubicBezTo>
                  <a:cubicBezTo>
                    <a:pt x="496" y="615"/>
                    <a:pt x="506" y="612"/>
                    <a:pt x="509" y="608"/>
                  </a:cubicBezTo>
                  <a:cubicBezTo>
                    <a:pt x="540" y="555"/>
                    <a:pt x="572" y="498"/>
                    <a:pt x="611" y="428"/>
                  </a:cubicBezTo>
                  <a:cubicBezTo>
                    <a:pt x="624" y="405"/>
                    <a:pt x="629" y="380"/>
                    <a:pt x="627" y="356"/>
                  </a:cubicBezTo>
                  <a:cubicBezTo>
                    <a:pt x="626" y="346"/>
                    <a:pt x="628" y="336"/>
                    <a:pt x="632" y="328"/>
                  </a:cubicBezTo>
                  <a:cubicBezTo>
                    <a:pt x="647" y="302"/>
                    <a:pt x="646" y="279"/>
                    <a:pt x="628" y="258"/>
                  </a:cubicBezTo>
                  <a:cubicBezTo>
                    <a:pt x="626" y="256"/>
                    <a:pt x="623" y="253"/>
                    <a:pt x="620" y="250"/>
                  </a:cubicBezTo>
                  <a:cubicBezTo>
                    <a:pt x="619" y="250"/>
                    <a:pt x="618" y="249"/>
                    <a:pt x="617" y="248"/>
                  </a:cubicBezTo>
                  <a:cubicBezTo>
                    <a:pt x="611" y="240"/>
                    <a:pt x="606" y="229"/>
                    <a:pt x="608" y="221"/>
                  </a:cubicBezTo>
                  <a:cubicBezTo>
                    <a:pt x="613" y="205"/>
                    <a:pt x="607" y="192"/>
                    <a:pt x="600" y="179"/>
                  </a:cubicBezTo>
                  <a:cubicBezTo>
                    <a:pt x="598" y="174"/>
                    <a:pt x="596" y="169"/>
                    <a:pt x="594" y="164"/>
                  </a:cubicBezTo>
                  <a:cubicBezTo>
                    <a:pt x="592" y="160"/>
                    <a:pt x="591" y="156"/>
                    <a:pt x="589" y="153"/>
                  </a:cubicBezTo>
                  <a:cubicBezTo>
                    <a:pt x="586" y="147"/>
                    <a:pt x="584" y="142"/>
                    <a:pt x="582" y="136"/>
                  </a:cubicBezTo>
                  <a:cubicBezTo>
                    <a:pt x="576" y="109"/>
                    <a:pt x="560" y="79"/>
                    <a:pt x="539" y="54"/>
                  </a:cubicBezTo>
                  <a:cubicBezTo>
                    <a:pt x="519" y="31"/>
                    <a:pt x="496" y="15"/>
                    <a:pt x="472" y="7"/>
                  </a:cubicBezTo>
                  <a:cubicBezTo>
                    <a:pt x="463" y="3"/>
                    <a:pt x="453" y="2"/>
                    <a:pt x="443" y="1"/>
                  </a:cubicBezTo>
                  <a:cubicBezTo>
                    <a:pt x="433" y="0"/>
                    <a:pt x="423" y="0"/>
                    <a:pt x="4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41"/>
            <p:cNvSpPr>
              <a:spLocks noEditPoints="1"/>
            </p:cNvSpPr>
            <p:nvPr/>
          </p:nvSpPr>
          <p:spPr bwMode="auto">
            <a:xfrm>
              <a:off x="4316413" y="4078288"/>
              <a:ext cx="361950" cy="419100"/>
            </a:xfrm>
            <a:custGeom>
              <a:avLst/>
              <a:gdLst>
                <a:gd name="T0" fmla="*/ 251 w 508"/>
                <a:gd name="T1" fmla="*/ 532 h 589"/>
                <a:gd name="T2" fmla="*/ 329 w 508"/>
                <a:gd name="T3" fmla="*/ 501 h 589"/>
                <a:gd name="T4" fmla="*/ 405 w 508"/>
                <a:gd name="T5" fmla="*/ 448 h 589"/>
                <a:gd name="T6" fmla="*/ 363 w 508"/>
                <a:gd name="T7" fmla="*/ 506 h 589"/>
                <a:gd name="T8" fmla="*/ 121 w 508"/>
                <a:gd name="T9" fmla="*/ 458 h 589"/>
                <a:gd name="T10" fmla="*/ 42 w 508"/>
                <a:gd name="T11" fmla="*/ 378 h 589"/>
                <a:gd name="T12" fmla="*/ 168 w 508"/>
                <a:gd name="T13" fmla="*/ 439 h 589"/>
                <a:gd name="T14" fmla="*/ 79 w 508"/>
                <a:gd name="T15" fmla="*/ 377 h 589"/>
                <a:gd name="T16" fmla="*/ 170 w 508"/>
                <a:gd name="T17" fmla="*/ 440 h 589"/>
                <a:gd name="T18" fmla="*/ 398 w 508"/>
                <a:gd name="T19" fmla="*/ 137 h 589"/>
                <a:gd name="T20" fmla="*/ 450 w 508"/>
                <a:gd name="T21" fmla="*/ 258 h 589"/>
                <a:gd name="T22" fmla="*/ 263 w 508"/>
                <a:gd name="T23" fmla="*/ 420 h 589"/>
                <a:gd name="T24" fmla="*/ 275 w 508"/>
                <a:gd name="T25" fmla="*/ 425 h 589"/>
                <a:gd name="T26" fmla="*/ 366 w 508"/>
                <a:gd name="T27" fmla="*/ 216 h 589"/>
                <a:gd name="T28" fmla="*/ 320 w 508"/>
                <a:gd name="T29" fmla="*/ 66 h 589"/>
                <a:gd name="T30" fmla="*/ 411 w 508"/>
                <a:gd name="T31" fmla="*/ 320 h 589"/>
                <a:gd name="T32" fmla="*/ 400 w 508"/>
                <a:gd name="T33" fmla="*/ 369 h 589"/>
                <a:gd name="T34" fmla="*/ 106 w 508"/>
                <a:gd name="T35" fmla="*/ 44 h 589"/>
                <a:gd name="T36" fmla="*/ 265 w 508"/>
                <a:gd name="T37" fmla="*/ 355 h 589"/>
                <a:gd name="T38" fmla="*/ 270 w 508"/>
                <a:gd name="T39" fmla="*/ 379 h 589"/>
                <a:gd name="T40" fmla="*/ 177 w 508"/>
                <a:gd name="T41" fmla="*/ 266 h 589"/>
                <a:gd name="T42" fmla="*/ 70 w 508"/>
                <a:gd name="T43" fmla="*/ 52 h 589"/>
                <a:gd name="T44" fmla="*/ 320 w 508"/>
                <a:gd name="T45" fmla="*/ 442 h 589"/>
                <a:gd name="T46" fmla="*/ 358 w 508"/>
                <a:gd name="T47" fmla="*/ 332 h 589"/>
                <a:gd name="T48" fmla="*/ 266 w 508"/>
                <a:gd name="T49" fmla="*/ 68 h 589"/>
                <a:gd name="T50" fmla="*/ 272 w 508"/>
                <a:gd name="T51" fmla="*/ 48 h 589"/>
                <a:gd name="T52" fmla="*/ 362 w 508"/>
                <a:gd name="T53" fmla="*/ 254 h 589"/>
                <a:gd name="T54" fmla="*/ 385 w 508"/>
                <a:gd name="T55" fmla="*/ 398 h 589"/>
                <a:gd name="T56" fmla="*/ 400 w 508"/>
                <a:gd name="T57" fmla="*/ 402 h 589"/>
                <a:gd name="T58" fmla="*/ 429 w 508"/>
                <a:gd name="T59" fmla="*/ 372 h 589"/>
                <a:gd name="T60" fmla="*/ 403 w 508"/>
                <a:gd name="T61" fmla="*/ 424 h 589"/>
                <a:gd name="T62" fmla="*/ 305 w 508"/>
                <a:gd name="T63" fmla="*/ 489 h 589"/>
                <a:gd name="T64" fmla="*/ 259 w 508"/>
                <a:gd name="T65" fmla="*/ 515 h 589"/>
                <a:gd name="T66" fmla="*/ 149 w 508"/>
                <a:gd name="T67" fmla="*/ 372 h 589"/>
                <a:gd name="T68" fmla="*/ 39 w 508"/>
                <a:gd name="T69" fmla="*/ 157 h 589"/>
                <a:gd name="T70" fmla="*/ 75 w 508"/>
                <a:gd name="T71" fmla="*/ 226 h 589"/>
                <a:gd name="T72" fmla="*/ 284 w 508"/>
                <a:gd name="T73" fmla="*/ 472 h 589"/>
                <a:gd name="T74" fmla="*/ 280 w 508"/>
                <a:gd name="T75" fmla="*/ 434 h 589"/>
                <a:gd name="T76" fmla="*/ 330 w 508"/>
                <a:gd name="T77" fmla="*/ 328 h 589"/>
                <a:gd name="T78" fmla="*/ 199 w 508"/>
                <a:gd name="T79" fmla="*/ 22 h 589"/>
                <a:gd name="T80" fmla="*/ 258 w 508"/>
                <a:gd name="T81" fmla="*/ 90 h 589"/>
                <a:gd name="T82" fmla="*/ 330 w 508"/>
                <a:gd name="T83" fmla="*/ 328 h 589"/>
                <a:gd name="T84" fmla="*/ 245 w 508"/>
                <a:gd name="T85" fmla="*/ 294 h 589"/>
                <a:gd name="T86" fmla="*/ 116 w 508"/>
                <a:gd name="T87" fmla="*/ 24 h 589"/>
                <a:gd name="T88" fmla="*/ 161 w 508"/>
                <a:gd name="T89" fmla="*/ 29 h 589"/>
                <a:gd name="T90" fmla="*/ 337 w 508"/>
                <a:gd name="T91" fmla="*/ 415 h 589"/>
                <a:gd name="T92" fmla="*/ 92 w 508"/>
                <a:gd name="T93" fmla="*/ 17 h 589"/>
                <a:gd name="T94" fmla="*/ 4 w 508"/>
                <a:gd name="T95" fmla="*/ 198 h 589"/>
                <a:gd name="T96" fmla="*/ 39 w 508"/>
                <a:gd name="T97" fmla="*/ 402 h 589"/>
                <a:gd name="T98" fmla="*/ 195 w 508"/>
                <a:gd name="T99" fmla="*/ 520 h 589"/>
                <a:gd name="T100" fmla="*/ 210 w 508"/>
                <a:gd name="T101" fmla="*/ 589 h 589"/>
                <a:gd name="T102" fmla="*/ 251 w 508"/>
                <a:gd name="T103" fmla="*/ 577 h 589"/>
                <a:gd name="T104" fmla="*/ 304 w 508"/>
                <a:gd name="T105" fmla="*/ 534 h 589"/>
                <a:gd name="T106" fmla="*/ 419 w 508"/>
                <a:gd name="T107" fmla="*/ 477 h 589"/>
                <a:gd name="T108" fmla="*/ 440 w 508"/>
                <a:gd name="T109" fmla="*/ 437 h 589"/>
                <a:gd name="T110" fmla="*/ 507 w 508"/>
                <a:gd name="T111" fmla="*/ 405 h 589"/>
                <a:gd name="T112" fmla="*/ 457 w 508"/>
                <a:gd name="T113" fmla="*/ 355 h 589"/>
                <a:gd name="T114" fmla="*/ 480 w 508"/>
                <a:gd name="T115" fmla="*/ 294 h 589"/>
                <a:gd name="T116" fmla="*/ 327 w 508"/>
                <a:gd name="T117" fmla="*/ 47 h 589"/>
                <a:gd name="T118" fmla="*/ 312 w 508"/>
                <a:gd name="T119" fmla="*/ 48 h 589"/>
                <a:gd name="T120" fmla="*/ 240 w 508"/>
                <a:gd name="T121" fmla="*/ 18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8" h="589">
                  <a:moveTo>
                    <a:pt x="235" y="567"/>
                  </a:moveTo>
                  <a:cubicBezTo>
                    <a:pt x="222" y="564"/>
                    <a:pt x="222" y="564"/>
                    <a:pt x="222" y="564"/>
                  </a:cubicBezTo>
                  <a:cubicBezTo>
                    <a:pt x="223" y="525"/>
                    <a:pt x="223" y="525"/>
                    <a:pt x="223" y="525"/>
                  </a:cubicBezTo>
                  <a:cubicBezTo>
                    <a:pt x="251" y="532"/>
                    <a:pt x="251" y="532"/>
                    <a:pt x="251" y="532"/>
                  </a:cubicBezTo>
                  <a:cubicBezTo>
                    <a:pt x="235" y="567"/>
                    <a:pt x="235" y="567"/>
                    <a:pt x="235" y="567"/>
                  </a:cubicBezTo>
                  <a:moveTo>
                    <a:pt x="362" y="506"/>
                  </a:moveTo>
                  <a:cubicBezTo>
                    <a:pt x="354" y="506"/>
                    <a:pt x="345" y="505"/>
                    <a:pt x="333" y="502"/>
                  </a:cubicBezTo>
                  <a:cubicBezTo>
                    <a:pt x="329" y="501"/>
                    <a:pt x="329" y="501"/>
                    <a:pt x="329" y="501"/>
                  </a:cubicBezTo>
                  <a:cubicBezTo>
                    <a:pt x="330" y="497"/>
                    <a:pt x="330" y="497"/>
                    <a:pt x="330" y="497"/>
                  </a:cubicBezTo>
                  <a:cubicBezTo>
                    <a:pt x="336" y="486"/>
                    <a:pt x="344" y="477"/>
                    <a:pt x="355" y="470"/>
                  </a:cubicBezTo>
                  <a:cubicBezTo>
                    <a:pt x="365" y="464"/>
                    <a:pt x="375" y="460"/>
                    <a:pt x="386" y="456"/>
                  </a:cubicBezTo>
                  <a:cubicBezTo>
                    <a:pt x="392" y="454"/>
                    <a:pt x="399" y="451"/>
                    <a:pt x="405" y="448"/>
                  </a:cubicBezTo>
                  <a:cubicBezTo>
                    <a:pt x="411" y="445"/>
                    <a:pt x="411" y="445"/>
                    <a:pt x="411" y="445"/>
                  </a:cubicBezTo>
                  <a:cubicBezTo>
                    <a:pt x="409" y="452"/>
                    <a:pt x="409" y="452"/>
                    <a:pt x="409" y="452"/>
                  </a:cubicBezTo>
                  <a:cubicBezTo>
                    <a:pt x="402" y="480"/>
                    <a:pt x="394" y="494"/>
                    <a:pt x="383" y="501"/>
                  </a:cubicBezTo>
                  <a:cubicBezTo>
                    <a:pt x="378" y="504"/>
                    <a:pt x="371" y="506"/>
                    <a:pt x="363" y="506"/>
                  </a:cubicBezTo>
                  <a:cubicBezTo>
                    <a:pt x="363" y="506"/>
                    <a:pt x="362" y="506"/>
                    <a:pt x="362" y="506"/>
                  </a:cubicBezTo>
                  <a:moveTo>
                    <a:pt x="205" y="486"/>
                  </a:moveTo>
                  <a:cubicBezTo>
                    <a:pt x="193" y="486"/>
                    <a:pt x="193" y="486"/>
                    <a:pt x="193" y="486"/>
                  </a:cubicBezTo>
                  <a:cubicBezTo>
                    <a:pt x="165" y="484"/>
                    <a:pt x="143" y="470"/>
                    <a:pt x="121" y="458"/>
                  </a:cubicBezTo>
                  <a:cubicBezTo>
                    <a:pt x="113" y="453"/>
                    <a:pt x="113" y="453"/>
                    <a:pt x="113" y="453"/>
                  </a:cubicBezTo>
                  <a:cubicBezTo>
                    <a:pt x="107" y="450"/>
                    <a:pt x="100" y="446"/>
                    <a:pt x="94" y="442"/>
                  </a:cubicBezTo>
                  <a:cubicBezTo>
                    <a:pt x="87" y="437"/>
                    <a:pt x="80" y="433"/>
                    <a:pt x="73" y="429"/>
                  </a:cubicBezTo>
                  <a:cubicBezTo>
                    <a:pt x="53" y="418"/>
                    <a:pt x="47" y="398"/>
                    <a:pt x="42" y="378"/>
                  </a:cubicBezTo>
                  <a:cubicBezTo>
                    <a:pt x="40" y="369"/>
                    <a:pt x="40" y="369"/>
                    <a:pt x="40" y="369"/>
                  </a:cubicBezTo>
                  <a:cubicBezTo>
                    <a:pt x="205" y="486"/>
                    <a:pt x="205" y="486"/>
                    <a:pt x="205" y="486"/>
                  </a:cubicBezTo>
                  <a:moveTo>
                    <a:pt x="170" y="440"/>
                  </a:moveTo>
                  <a:cubicBezTo>
                    <a:pt x="168" y="439"/>
                    <a:pt x="168" y="439"/>
                    <a:pt x="168" y="439"/>
                  </a:cubicBezTo>
                  <a:cubicBezTo>
                    <a:pt x="166" y="437"/>
                    <a:pt x="163" y="436"/>
                    <a:pt x="161" y="435"/>
                  </a:cubicBezTo>
                  <a:cubicBezTo>
                    <a:pt x="155" y="433"/>
                    <a:pt x="150" y="430"/>
                    <a:pt x="145" y="426"/>
                  </a:cubicBezTo>
                  <a:cubicBezTo>
                    <a:pt x="131" y="417"/>
                    <a:pt x="118" y="407"/>
                    <a:pt x="105" y="396"/>
                  </a:cubicBezTo>
                  <a:cubicBezTo>
                    <a:pt x="96" y="390"/>
                    <a:pt x="88" y="384"/>
                    <a:pt x="79" y="377"/>
                  </a:cubicBezTo>
                  <a:cubicBezTo>
                    <a:pt x="46" y="352"/>
                    <a:pt x="29" y="317"/>
                    <a:pt x="25" y="26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176" y="432"/>
                    <a:pt x="176" y="432"/>
                    <a:pt x="176" y="432"/>
                  </a:cubicBezTo>
                  <a:cubicBezTo>
                    <a:pt x="170" y="440"/>
                    <a:pt x="170" y="440"/>
                    <a:pt x="170" y="440"/>
                  </a:cubicBezTo>
                  <a:moveTo>
                    <a:pt x="438" y="359"/>
                  </a:moveTo>
                  <a:cubicBezTo>
                    <a:pt x="390" y="140"/>
                    <a:pt x="390" y="140"/>
                    <a:pt x="390" y="140"/>
                  </a:cubicBezTo>
                  <a:cubicBezTo>
                    <a:pt x="396" y="133"/>
                    <a:pt x="396" y="133"/>
                    <a:pt x="396" y="133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400" y="139"/>
                    <a:pt x="401" y="141"/>
                    <a:pt x="402" y="143"/>
                  </a:cubicBezTo>
                  <a:cubicBezTo>
                    <a:pt x="405" y="147"/>
                    <a:pt x="409" y="152"/>
                    <a:pt x="411" y="157"/>
                  </a:cubicBezTo>
                  <a:cubicBezTo>
                    <a:pt x="419" y="176"/>
                    <a:pt x="419" y="176"/>
                    <a:pt x="419" y="176"/>
                  </a:cubicBezTo>
                  <a:cubicBezTo>
                    <a:pt x="430" y="203"/>
                    <a:pt x="441" y="230"/>
                    <a:pt x="450" y="258"/>
                  </a:cubicBezTo>
                  <a:cubicBezTo>
                    <a:pt x="462" y="291"/>
                    <a:pt x="459" y="322"/>
                    <a:pt x="442" y="352"/>
                  </a:cubicBezTo>
                  <a:cubicBezTo>
                    <a:pt x="438" y="359"/>
                    <a:pt x="438" y="359"/>
                    <a:pt x="438" y="359"/>
                  </a:cubicBezTo>
                  <a:moveTo>
                    <a:pt x="275" y="425"/>
                  </a:moveTo>
                  <a:cubicBezTo>
                    <a:pt x="263" y="420"/>
                    <a:pt x="263" y="420"/>
                    <a:pt x="263" y="420"/>
                  </a:cubicBezTo>
                  <a:cubicBezTo>
                    <a:pt x="175" y="386"/>
                    <a:pt x="45" y="187"/>
                    <a:pt x="53" y="97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111" y="215"/>
                    <a:pt x="184" y="311"/>
                    <a:pt x="267" y="415"/>
                  </a:cubicBezTo>
                  <a:cubicBezTo>
                    <a:pt x="275" y="425"/>
                    <a:pt x="275" y="425"/>
                    <a:pt x="275" y="425"/>
                  </a:cubicBezTo>
                  <a:moveTo>
                    <a:pt x="400" y="369"/>
                  </a:moveTo>
                  <a:cubicBezTo>
                    <a:pt x="399" y="365"/>
                    <a:pt x="399" y="365"/>
                    <a:pt x="399" y="365"/>
                  </a:cubicBezTo>
                  <a:cubicBezTo>
                    <a:pt x="396" y="350"/>
                    <a:pt x="393" y="335"/>
                    <a:pt x="390" y="319"/>
                  </a:cubicBezTo>
                  <a:cubicBezTo>
                    <a:pt x="383" y="285"/>
                    <a:pt x="376" y="250"/>
                    <a:pt x="366" y="216"/>
                  </a:cubicBezTo>
                  <a:cubicBezTo>
                    <a:pt x="357" y="182"/>
                    <a:pt x="345" y="150"/>
                    <a:pt x="333" y="116"/>
                  </a:cubicBezTo>
                  <a:cubicBezTo>
                    <a:pt x="328" y="101"/>
                    <a:pt x="322" y="86"/>
                    <a:pt x="317" y="70"/>
                  </a:cubicBezTo>
                  <a:cubicBezTo>
                    <a:pt x="316" y="66"/>
                    <a:pt x="316" y="66"/>
                    <a:pt x="316" y="66"/>
                  </a:cubicBezTo>
                  <a:cubicBezTo>
                    <a:pt x="320" y="66"/>
                    <a:pt x="320" y="66"/>
                    <a:pt x="320" y="66"/>
                  </a:cubicBezTo>
                  <a:cubicBezTo>
                    <a:pt x="344" y="66"/>
                    <a:pt x="353" y="73"/>
                    <a:pt x="358" y="91"/>
                  </a:cubicBezTo>
                  <a:cubicBezTo>
                    <a:pt x="361" y="103"/>
                    <a:pt x="364" y="114"/>
                    <a:pt x="367" y="125"/>
                  </a:cubicBezTo>
                  <a:cubicBezTo>
                    <a:pt x="374" y="149"/>
                    <a:pt x="381" y="174"/>
                    <a:pt x="386" y="199"/>
                  </a:cubicBezTo>
                  <a:cubicBezTo>
                    <a:pt x="395" y="239"/>
                    <a:pt x="403" y="280"/>
                    <a:pt x="411" y="320"/>
                  </a:cubicBezTo>
                  <a:cubicBezTo>
                    <a:pt x="415" y="344"/>
                    <a:pt x="415" y="344"/>
                    <a:pt x="415" y="344"/>
                  </a:cubicBezTo>
                  <a:cubicBezTo>
                    <a:pt x="416" y="351"/>
                    <a:pt x="418" y="360"/>
                    <a:pt x="410" y="365"/>
                  </a:cubicBezTo>
                  <a:cubicBezTo>
                    <a:pt x="408" y="366"/>
                    <a:pt x="406" y="367"/>
                    <a:pt x="403" y="368"/>
                  </a:cubicBezTo>
                  <a:cubicBezTo>
                    <a:pt x="400" y="369"/>
                    <a:pt x="400" y="369"/>
                    <a:pt x="400" y="369"/>
                  </a:cubicBezTo>
                  <a:moveTo>
                    <a:pt x="90" y="58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4"/>
                    <a:pt x="106" y="44"/>
                    <a:pt x="106" y="44"/>
                  </a:cubicBezTo>
                  <a:cubicBezTo>
                    <a:pt x="108" y="45"/>
                    <a:pt x="110" y="47"/>
                    <a:pt x="110" y="49"/>
                  </a:cubicBezTo>
                  <a:cubicBezTo>
                    <a:pt x="121" y="94"/>
                    <a:pt x="134" y="131"/>
                    <a:pt x="153" y="162"/>
                  </a:cubicBezTo>
                  <a:cubicBezTo>
                    <a:pt x="186" y="219"/>
                    <a:pt x="219" y="275"/>
                    <a:pt x="252" y="331"/>
                  </a:cubicBezTo>
                  <a:cubicBezTo>
                    <a:pt x="265" y="355"/>
                    <a:pt x="265" y="355"/>
                    <a:pt x="265" y="355"/>
                  </a:cubicBezTo>
                  <a:cubicBezTo>
                    <a:pt x="268" y="359"/>
                    <a:pt x="270" y="364"/>
                    <a:pt x="272" y="368"/>
                  </a:cubicBezTo>
                  <a:cubicBezTo>
                    <a:pt x="273" y="370"/>
                    <a:pt x="274" y="372"/>
                    <a:pt x="275" y="374"/>
                  </a:cubicBezTo>
                  <a:cubicBezTo>
                    <a:pt x="280" y="385"/>
                    <a:pt x="280" y="385"/>
                    <a:pt x="280" y="385"/>
                  </a:cubicBezTo>
                  <a:cubicBezTo>
                    <a:pt x="270" y="379"/>
                    <a:pt x="270" y="379"/>
                    <a:pt x="270" y="379"/>
                  </a:cubicBezTo>
                  <a:cubicBezTo>
                    <a:pt x="243" y="361"/>
                    <a:pt x="225" y="336"/>
                    <a:pt x="209" y="312"/>
                  </a:cubicBezTo>
                  <a:cubicBezTo>
                    <a:pt x="206" y="308"/>
                    <a:pt x="203" y="304"/>
                    <a:pt x="200" y="300"/>
                  </a:cubicBezTo>
                  <a:cubicBezTo>
                    <a:pt x="197" y="296"/>
                    <a:pt x="194" y="291"/>
                    <a:pt x="191" y="287"/>
                  </a:cubicBezTo>
                  <a:cubicBezTo>
                    <a:pt x="187" y="280"/>
                    <a:pt x="182" y="273"/>
                    <a:pt x="177" y="266"/>
                  </a:cubicBezTo>
                  <a:cubicBezTo>
                    <a:pt x="127" y="202"/>
                    <a:pt x="95" y="145"/>
                    <a:pt x="77" y="88"/>
                  </a:cubicBezTo>
                  <a:cubicBezTo>
                    <a:pt x="74" y="81"/>
                    <a:pt x="73" y="73"/>
                    <a:pt x="72" y="65"/>
                  </a:cubicBezTo>
                  <a:cubicBezTo>
                    <a:pt x="71" y="62"/>
                    <a:pt x="71" y="58"/>
                    <a:pt x="70" y="55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90" y="58"/>
                    <a:pt x="90" y="58"/>
                    <a:pt x="90" y="58"/>
                  </a:cubicBezTo>
                  <a:moveTo>
                    <a:pt x="319" y="442"/>
                  </a:moveTo>
                  <a:cubicBezTo>
                    <a:pt x="319" y="442"/>
                    <a:pt x="320" y="442"/>
                    <a:pt x="320" y="442"/>
                  </a:cubicBezTo>
                  <a:cubicBezTo>
                    <a:pt x="326" y="442"/>
                    <a:pt x="331" y="441"/>
                    <a:pt x="333" y="441"/>
                  </a:cubicBezTo>
                  <a:cubicBezTo>
                    <a:pt x="335" y="431"/>
                    <a:pt x="341" y="425"/>
                    <a:pt x="348" y="420"/>
                  </a:cubicBezTo>
                  <a:cubicBezTo>
                    <a:pt x="354" y="415"/>
                    <a:pt x="361" y="410"/>
                    <a:pt x="363" y="401"/>
                  </a:cubicBezTo>
                  <a:cubicBezTo>
                    <a:pt x="369" y="376"/>
                    <a:pt x="365" y="357"/>
                    <a:pt x="358" y="332"/>
                  </a:cubicBezTo>
                  <a:cubicBezTo>
                    <a:pt x="350" y="308"/>
                    <a:pt x="343" y="283"/>
                    <a:pt x="335" y="259"/>
                  </a:cubicBezTo>
                  <a:cubicBezTo>
                    <a:pt x="326" y="226"/>
                    <a:pt x="315" y="192"/>
                    <a:pt x="304" y="159"/>
                  </a:cubicBezTo>
                  <a:cubicBezTo>
                    <a:pt x="297" y="138"/>
                    <a:pt x="288" y="117"/>
                    <a:pt x="279" y="97"/>
                  </a:cubicBezTo>
                  <a:cubicBezTo>
                    <a:pt x="274" y="87"/>
                    <a:pt x="270" y="78"/>
                    <a:pt x="266" y="68"/>
                  </a:cubicBezTo>
                  <a:cubicBezTo>
                    <a:pt x="263" y="62"/>
                    <a:pt x="261" y="55"/>
                    <a:pt x="263" y="46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70" y="46"/>
                    <a:pt x="271" y="47"/>
                    <a:pt x="272" y="48"/>
                  </a:cubicBezTo>
                  <a:cubicBezTo>
                    <a:pt x="274" y="50"/>
                    <a:pt x="276" y="52"/>
                    <a:pt x="278" y="55"/>
                  </a:cubicBezTo>
                  <a:cubicBezTo>
                    <a:pt x="308" y="96"/>
                    <a:pt x="326" y="132"/>
                    <a:pt x="337" y="170"/>
                  </a:cubicBezTo>
                  <a:cubicBezTo>
                    <a:pt x="340" y="181"/>
                    <a:pt x="344" y="193"/>
                    <a:pt x="348" y="204"/>
                  </a:cubicBezTo>
                  <a:cubicBezTo>
                    <a:pt x="353" y="220"/>
                    <a:pt x="359" y="237"/>
                    <a:pt x="362" y="254"/>
                  </a:cubicBezTo>
                  <a:cubicBezTo>
                    <a:pt x="368" y="283"/>
                    <a:pt x="373" y="313"/>
                    <a:pt x="377" y="343"/>
                  </a:cubicBezTo>
                  <a:cubicBezTo>
                    <a:pt x="379" y="355"/>
                    <a:pt x="381" y="367"/>
                    <a:pt x="382" y="379"/>
                  </a:cubicBezTo>
                  <a:cubicBezTo>
                    <a:pt x="383" y="381"/>
                    <a:pt x="383" y="384"/>
                    <a:pt x="383" y="386"/>
                  </a:cubicBezTo>
                  <a:cubicBezTo>
                    <a:pt x="384" y="390"/>
                    <a:pt x="384" y="395"/>
                    <a:pt x="385" y="398"/>
                  </a:cubicBezTo>
                  <a:cubicBezTo>
                    <a:pt x="387" y="402"/>
                    <a:pt x="390" y="405"/>
                    <a:pt x="393" y="405"/>
                  </a:cubicBezTo>
                  <a:cubicBezTo>
                    <a:pt x="394" y="405"/>
                    <a:pt x="396" y="404"/>
                    <a:pt x="399" y="403"/>
                  </a:cubicBezTo>
                  <a:cubicBezTo>
                    <a:pt x="399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1" y="391"/>
                    <a:pt x="407" y="385"/>
                    <a:pt x="413" y="382"/>
                  </a:cubicBezTo>
                  <a:cubicBezTo>
                    <a:pt x="415" y="380"/>
                    <a:pt x="417" y="379"/>
                    <a:pt x="419" y="378"/>
                  </a:cubicBezTo>
                  <a:cubicBezTo>
                    <a:pt x="421" y="377"/>
                    <a:pt x="423" y="376"/>
                    <a:pt x="425" y="375"/>
                  </a:cubicBezTo>
                  <a:cubicBezTo>
                    <a:pt x="427" y="374"/>
                    <a:pt x="428" y="373"/>
                    <a:pt x="429" y="372"/>
                  </a:cubicBezTo>
                  <a:cubicBezTo>
                    <a:pt x="435" y="367"/>
                    <a:pt x="435" y="367"/>
                    <a:pt x="435" y="367"/>
                  </a:cubicBezTo>
                  <a:cubicBezTo>
                    <a:pt x="435" y="375"/>
                    <a:pt x="435" y="375"/>
                    <a:pt x="435" y="375"/>
                  </a:cubicBezTo>
                  <a:cubicBezTo>
                    <a:pt x="434" y="397"/>
                    <a:pt x="427" y="410"/>
                    <a:pt x="412" y="420"/>
                  </a:cubicBezTo>
                  <a:cubicBezTo>
                    <a:pt x="409" y="421"/>
                    <a:pt x="406" y="423"/>
                    <a:pt x="403" y="424"/>
                  </a:cubicBezTo>
                  <a:cubicBezTo>
                    <a:pt x="395" y="428"/>
                    <a:pt x="387" y="433"/>
                    <a:pt x="377" y="438"/>
                  </a:cubicBezTo>
                  <a:cubicBezTo>
                    <a:pt x="367" y="445"/>
                    <a:pt x="357" y="452"/>
                    <a:pt x="348" y="459"/>
                  </a:cubicBezTo>
                  <a:cubicBezTo>
                    <a:pt x="341" y="463"/>
                    <a:pt x="335" y="468"/>
                    <a:pt x="329" y="472"/>
                  </a:cubicBezTo>
                  <a:cubicBezTo>
                    <a:pt x="320" y="477"/>
                    <a:pt x="313" y="483"/>
                    <a:pt x="305" y="489"/>
                  </a:cubicBezTo>
                  <a:cubicBezTo>
                    <a:pt x="297" y="494"/>
                    <a:pt x="290" y="500"/>
                    <a:pt x="283" y="505"/>
                  </a:cubicBezTo>
                  <a:cubicBezTo>
                    <a:pt x="281" y="506"/>
                    <a:pt x="280" y="507"/>
                    <a:pt x="278" y="507"/>
                  </a:cubicBezTo>
                  <a:cubicBezTo>
                    <a:pt x="271" y="512"/>
                    <a:pt x="265" y="514"/>
                    <a:pt x="260" y="515"/>
                  </a:cubicBezTo>
                  <a:cubicBezTo>
                    <a:pt x="260" y="515"/>
                    <a:pt x="259" y="515"/>
                    <a:pt x="259" y="515"/>
                  </a:cubicBezTo>
                  <a:cubicBezTo>
                    <a:pt x="249" y="515"/>
                    <a:pt x="241" y="507"/>
                    <a:pt x="231" y="495"/>
                  </a:cubicBezTo>
                  <a:cubicBezTo>
                    <a:pt x="229" y="492"/>
                    <a:pt x="229" y="492"/>
                    <a:pt x="229" y="492"/>
                  </a:cubicBezTo>
                  <a:cubicBezTo>
                    <a:pt x="256" y="467"/>
                    <a:pt x="256" y="467"/>
                    <a:pt x="256" y="467"/>
                  </a:cubicBezTo>
                  <a:cubicBezTo>
                    <a:pt x="218" y="444"/>
                    <a:pt x="185" y="414"/>
                    <a:pt x="149" y="372"/>
                  </a:cubicBezTo>
                  <a:cubicBezTo>
                    <a:pt x="141" y="362"/>
                    <a:pt x="132" y="352"/>
                    <a:pt x="123" y="343"/>
                  </a:cubicBezTo>
                  <a:cubicBezTo>
                    <a:pt x="100" y="315"/>
                    <a:pt x="75" y="287"/>
                    <a:pt x="53" y="258"/>
                  </a:cubicBezTo>
                  <a:cubicBezTo>
                    <a:pt x="40" y="242"/>
                    <a:pt x="31" y="223"/>
                    <a:pt x="22" y="204"/>
                  </a:cubicBezTo>
                  <a:cubicBezTo>
                    <a:pt x="17" y="192"/>
                    <a:pt x="15" y="174"/>
                    <a:pt x="39" y="157"/>
                  </a:cubicBezTo>
                  <a:cubicBezTo>
                    <a:pt x="42" y="155"/>
                    <a:pt x="42" y="155"/>
                    <a:pt x="42" y="155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7" y="166"/>
                    <a:pt x="51" y="173"/>
                    <a:pt x="54" y="180"/>
                  </a:cubicBezTo>
                  <a:cubicBezTo>
                    <a:pt x="61" y="196"/>
                    <a:pt x="68" y="210"/>
                    <a:pt x="75" y="226"/>
                  </a:cubicBezTo>
                  <a:cubicBezTo>
                    <a:pt x="103" y="296"/>
                    <a:pt x="150" y="357"/>
                    <a:pt x="218" y="413"/>
                  </a:cubicBezTo>
                  <a:cubicBezTo>
                    <a:pt x="231" y="424"/>
                    <a:pt x="244" y="436"/>
                    <a:pt x="256" y="448"/>
                  </a:cubicBezTo>
                  <a:cubicBezTo>
                    <a:pt x="263" y="455"/>
                    <a:pt x="270" y="462"/>
                    <a:pt x="277" y="469"/>
                  </a:cubicBezTo>
                  <a:cubicBezTo>
                    <a:pt x="279" y="470"/>
                    <a:pt x="282" y="471"/>
                    <a:pt x="284" y="472"/>
                  </a:cubicBezTo>
                  <a:cubicBezTo>
                    <a:pt x="285" y="473"/>
                    <a:pt x="286" y="473"/>
                    <a:pt x="287" y="473"/>
                  </a:cubicBezTo>
                  <a:cubicBezTo>
                    <a:pt x="289" y="471"/>
                    <a:pt x="289" y="471"/>
                    <a:pt x="289" y="471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84" y="435"/>
                    <a:pt x="288" y="436"/>
                    <a:pt x="291" y="437"/>
                  </a:cubicBezTo>
                  <a:cubicBezTo>
                    <a:pt x="299" y="439"/>
                    <a:pt x="306" y="441"/>
                    <a:pt x="314" y="442"/>
                  </a:cubicBezTo>
                  <a:cubicBezTo>
                    <a:pt x="315" y="442"/>
                    <a:pt x="317" y="442"/>
                    <a:pt x="319" y="442"/>
                  </a:cubicBezTo>
                  <a:moveTo>
                    <a:pt x="330" y="328"/>
                  </a:moveTo>
                  <a:cubicBezTo>
                    <a:pt x="311" y="290"/>
                    <a:pt x="295" y="250"/>
                    <a:pt x="279" y="212"/>
                  </a:cubicBezTo>
                  <a:cubicBezTo>
                    <a:pt x="255" y="151"/>
                    <a:pt x="229" y="89"/>
                    <a:pt x="192" y="33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9" y="22"/>
                    <a:pt x="199" y="22"/>
                    <a:pt x="199" y="22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3" y="25"/>
                    <a:pt x="205" y="25"/>
                    <a:pt x="207" y="26"/>
                  </a:cubicBezTo>
                  <a:cubicBezTo>
                    <a:pt x="212" y="28"/>
                    <a:pt x="217" y="30"/>
                    <a:pt x="220" y="34"/>
                  </a:cubicBezTo>
                  <a:cubicBezTo>
                    <a:pt x="235" y="55"/>
                    <a:pt x="247" y="73"/>
                    <a:pt x="258" y="90"/>
                  </a:cubicBezTo>
                  <a:cubicBezTo>
                    <a:pt x="281" y="129"/>
                    <a:pt x="293" y="172"/>
                    <a:pt x="305" y="214"/>
                  </a:cubicBezTo>
                  <a:cubicBezTo>
                    <a:pt x="309" y="230"/>
                    <a:pt x="314" y="246"/>
                    <a:pt x="319" y="261"/>
                  </a:cubicBezTo>
                  <a:cubicBezTo>
                    <a:pt x="326" y="284"/>
                    <a:pt x="332" y="304"/>
                    <a:pt x="336" y="325"/>
                  </a:cubicBezTo>
                  <a:cubicBezTo>
                    <a:pt x="330" y="328"/>
                    <a:pt x="330" y="328"/>
                    <a:pt x="330" y="328"/>
                  </a:cubicBezTo>
                  <a:moveTo>
                    <a:pt x="331" y="418"/>
                  </a:moveTo>
                  <a:cubicBezTo>
                    <a:pt x="326" y="412"/>
                    <a:pt x="321" y="406"/>
                    <a:pt x="317" y="400"/>
                  </a:cubicBezTo>
                  <a:cubicBezTo>
                    <a:pt x="306" y="387"/>
                    <a:pt x="295" y="374"/>
                    <a:pt x="286" y="359"/>
                  </a:cubicBezTo>
                  <a:cubicBezTo>
                    <a:pt x="273" y="337"/>
                    <a:pt x="259" y="315"/>
                    <a:pt x="245" y="294"/>
                  </a:cubicBezTo>
                  <a:cubicBezTo>
                    <a:pt x="208" y="236"/>
                    <a:pt x="170" y="176"/>
                    <a:pt x="142" y="111"/>
                  </a:cubicBezTo>
                  <a:cubicBezTo>
                    <a:pt x="130" y="84"/>
                    <a:pt x="119" y="57"/>
                    <a:pt x="115" y="27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4" y="19"/>
                    <a:pt x="131" y="17"/>
                    <a:pt x="137" y="17"/>
                  </a:cubicBezTo>
                  <a:cubicBezTo>
                    <a:pt x="137" y="17"/>
                    <a:pt x="138" y="17"/>
                    <a:pt x="138" y="17"/>
                  </a:cubicBezTo>
                  <a:cubicBezTo>
                    <a:pt x="146" y="17"/>
                    <a:pt x="153" y="20"/>
                    <a:pt x="159" y="27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73" y="41"/>
                    <a:pt x="185" y="53"/>
                    <a:pt x="193" y="67"/>
                  </a:cubicBezTo>
                  <a:cubicBezTo>
                    <a:pt x="221" y="113"/>
                    <a:pt x="245" y="165"/>
                    <a:pt x="268" y="230"/>
                  </a:cubicBezTo>
                  <a:cubicBezTo>
                    <a:pt x="277" y="254"/>
                    <a:pt x="287" y="279"/>
                    <a:pt x="296" y="303"/>
                  </a:cubicBezTo>
                  <a:cubicBezTo>
                    <a:pt x="310" y="339"/>
                    <a:pt x="325" y="377"/>
                    <a:pt x="337" y="415"/>
                  </a:cubicBezTo>
                  <a:cubicBezTo>
                    <a:pt x="331" y="418"/>
                    <a:pt x="331" y="418"/>
                    <a:pt x="331" y="418"/>
                  </a:cubicBezTo>
                  <a:moveTo>
                    <a:pt x="159" y="0"/>
                  </a:moveTo>
                  <a:cubicBezTo>
                    <a:pt x="158" y="0"/>
                    <a:pt x="156" y="0"/>
                    <a:pt x="155" y="0"/>
                  </a:cubicBezTo>
                  <a:cubicBezTo>
                    <a:pt x="131" y="0"/>
                    <a:pt x="109" y="6"/>
                    <a:pt x="92" y="17"/>
                  </a:cubicBezTo>
                  <a:cubicBezTo>
                    <a:pt x="86" y="21"/>
                    <a:pt x="80" y="26"/>
                    <a:pt x="75" y="32"/>
                  </a:cubicBezTo>
                  <a:cubicBezTo>
                    <a:pt x="50" y="59"/>
                    <a:pt x="31" y="83"/>
                    <a:pt x="32" y="117"/>
                  </a:cubicBezTo>
                  <a:cubicBezTo>
                    <a:pt x="33" y="129"/>
                    <a:pt x="29" y="137"/>
                    <a:pt x="22" y="145"/>
                  </a:cubicBezTo>
                  <a:cubicBezTo>
                    <a:pt x="11" y="159"/>
                    <a:pt x="0" y="177"/>
                    <a:pt x="4" y="198"/>
                  </a:cubicBezTo>
                  <a:cubicBezTo>
                    <a:pt x="7" y="218"/>
                    <a:pt x="10" y="237"/>
                    <a:pt x="9" y="259"/>
                  </a:cubicBezTo>
                  <a:cubicBezTo>
                    <a:pt x="8" y="281"/>
                    <a:pt x="14" y="307"/>
                    <a:pt x="26" y="337"/>
                  </a:cubicBezTo>
                  <a:cubicBezTo>
                    <a:pt x="34" y="357"/>
                    <a:pt x="37" y="376"/>
                    <a:pt x="39" y="398"/>
                  </a:cubicBezTo>
                  <a:cubicBezTo>
                    <a:pt x="39" y="399"/>
                    <a:pt x="39" y="401"/>
                    <a:pt x="39" y="402"/>
                  </a:cubicBezTo>
                  <a:cubicBezTo>
                    <a:pt x="39" y="408"/>
                    <a:pt x="39" y="413"/>
                    <a:pt x="42" y="417"/>
                  </a:cubicBezTo>
                  <a:cubicBezTo>
                    <a:pt x="46" y="424"/>
                    <a:pt x="52" y="435"/>
                    <a:pt x="59" y="440"/>
                  </a:cubicBezTo>
                  <a:cubicBezTo>
                    <a:pt x="93" y="460"/>
                    <a:pt x="128" y="480"/>
                    <a:pt x="161" y="499"/>
                  </a:cubicBezTo>
                  <a:cubicBezTo>
                    <a:pt x="195" y="520"/>
                    <a:pt x="195" y="520"/>
                    <a:pt x="195" y="520"/>
                  </a:cubicBezTo>
                  <a:cubicBezTo>
                    <a:pt x="195" y="537"/>
                    <a:pt x="195" y="537"/>
                    <a:pt x="195" y="537"/>
                  </a:cubicBezTo>
                  <a:cubicBezTo>
                    <a:pt x="195" y="548"/>
                    <a:pt x="195" y="557"/>
                    <a:pt x="195" y="567"/>
                  </a:cubicBezTo>
                  <a:cubicBezTo>
                    <a:pt x="195" y="576"/>
                    <a:pt x="196" y="582"/>
                    <a:pt x="199" y="585"/>
                  </a:cubicBezTo>
                  <a:cubicBezTo>
                    <a:pt x="202" y="587"/>
                    <a:pt x="205" y="589"/>
                    <a:pt x="210" y="589"/>
                  </a:cubicBezTo>
                  <a:cubicBezTo>
                    <a:pt x="211" y="589"/>
                    <a:pt x="211" y="589"/>
                    <a:pt x="211" y="589"/>
                  </a:cubicBezTo>
                  <a:cubicBezTo>
                    <a:pt x="213" y="589"/>
                    <a:pt x="215" y="588"/>
                    <a:pt x="217" y="588"/>
                  </a:cubicBezTo>
                  <a:cubicBezTo>
                    <a:pt x="228" y="586"/>
                    <a:pt x="240" y="584"/>
                    <a:pt x="248" y="579"/>
                  </a:cubicBezTo>
                  <a:cubicBezTo>
                    <a:pt x="249" y="578"/>
                    <a:pt x="250" y="577"/>
                    <a:pt x="251" y="577"/>
                  </a:cubicBezTo>
                  <a:cubicBezTo>
                    <a:pt x="259" y="570"/>
                    <a:pt x="265" y="562"/>
                    <a:pt x="271" y="552"/>
                  </a:cubicBezTo>
                  <a:cubicBezTo>
                    <a:pt x="274" y="547"/>
                    <a:pt x="277" y="542"/>
                    <a:pt x="281" y="537"/>
                  </a:cubicBezTo>
                  <a:cubicBezTo>
                    <a:pt x="282" y="536"/>
                    <a:pt x="282" y="536"/>
                    <a:pt x="282" y="536"/>
                  </a:cubicBezTo>
                  <a:cubicBezTo>
                    <a:pt x="304" y="534"/>
                    <a:pt x="304" y="534"/>
                    <a:pt x="304" y="534"/>
                  </a:cubicBezTo>
                  <a:cubicBezTo>
                    <a:pt x="327" y="532"/>
                    <a:pt x="352" y="530"/>
                    <a:pt x="377" y="527"/>
                  </a:cubicBezTo>
                  <a:cubicBezTo>
                    <a:pt x="379" y="527"/>
                    <a:pt x="382" y="526"/>
                    <a:pt x="384" y="524"/>
                  </a:cubicBezTo>
                  <a:cubicBezTo>
                    <a:pt x="386" y="523"/>
                    <a:pt x="388" y="521"/>
                    <a:pt x="389" y="520"/>
                  </a:cubicBezTo>
                  <a:cubicBezTo>
                    <a:pt x="398" y="508"/>
                    <a:pt x="410" y="493"/>
                    <a:pt x="419" y="477"/>
                  </a:cubicBezTo>
                  <a:cubicBezTo>
                    <a:pt x="425" y="467"/>
                    <a:pt x="429" y="457"/>
                    <a:pt x="433" y="448"/>
                  </a:cubicBezTo>
                  <a:cubicBezTo>
                    <a:pt x="435" y="445"/>
                    <a:pt x="436" y="442"/>
                    <a:pt x="438" y="439"/>
                  </a:cubicBezTo>
                  <a:cubicBezTo>
                    <a:pt x="438" y="437"/>
                    <a:pt x="438" y="437"/>
                    <a:pt x="438" y="437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6" y="436"/>
                    <a:pt x="452" y="434"/>
                    <a:pt x="458" y="433"/>
                  </a:cubicBezTo>
                  <a:cubicBezTo>
                    <a:pt x="469" y="431"/>
                    <a:pt x="478" y="429"/>
                    <a:pt x="487" y="426"/>
                  </a:cubicBezTo>
                  <a:cubicBezTo>
                    <a:pt x="490" y="424"/>
                    <a:pt x="493" y="423"/>
                    <a:pt x="495" y="422"/>
                  </a:cubicBezTo>
                  <a:cubicBezTo>
                    <a:pt x="502" y="417"/>
                    <a:pt x="506" y="411"/>
                    <a:pt x="507" y="405"/>
                  </a:cubicBezTo>
                  <a:cubicBezTo>
                    <a:pt x="508" y="398"/>
                    <a:pt x="504" y="390"/>
                    <a:pt x="497" y="383"/>
                  </a:cubicBezTo>
                  <a:cubicBezTo>
                    <a:pt x="490" y="377"/>
                    <a:pt x="482" y="372"/>
                    <a:pt x="473" y="366"/>
                  </a:cubicBezTo>
                  <a:cubicBezTo>
                    <a:pt x="469" y="363"/>
                    <a:pt x="464" y="360"/>
                    <a:pt x="459" y="357"/>
                  </a:cubicBezTo>
                  <a:cubicBezTo>
                    <a:pt x="457" y="355"/>
                    <a:pt x="457" y="355"/>
                    <a:pt x="457" y="355"/>
                  </a:cubicBezTo>
                  <a:cubicBezTo>
                    <a:pt x="457" y="355"/>
                    <a:pt x="461" y="346"/>
                    <a:pt x="463" y="343"/>
                  </a:cubicBezTo>
                  <a:cubicBezTo>
                    <a:pt x="466" y="334"/>
                    <a:pt x="470" y="326"/>
                    <a:pt x="474" y="317"/>
                  </a:cubicBezTo>
                  <a:cubicBezTo>
                    <a:pt x="474" y="315"/>
                    <a:pt x="475" y="314"/>
                    <a:pt x="476" y="312"/>
                  </a:cubicBezTo>
                  <a:cubicBezTo>
                    <a:pt x="478" y="306"/>
                    <a:pt x="481" y="299"/>
                    <a:pt x="480" y="294"/>
                  </a:cubicBezTo>
                  <a:cubicBezTo>
                    <a:pt x="463" y="249"/>
                    <a:pt x="444" y="201"/>
                    <a:pt x="421" y="142"/>
                  </a:cubicBezTo>
                  <a:cubicBezTo>
                    <a:pt x="413" y="122"/>
                    <a:pt x="400" y="107"/>
                    <a:pt x="384" y="96"/>
                  </a:cubicBezTo>
                  <a:cubicBezTo>
                    <a:pt x="378" y="92"/>
                    <a:pt x="373" y="85"/>
                    <a:pt x="370" y="79"/>
                  </a:cubicBezTo>
                  <a:cubicBezTo>
                    <a:pt x="361" y="57"/>
                    <a:pt x="347" y="47"/>
                    <a:pt x="327" y="47"/>
                  </a:cubicBezTo>
                  <a:cubicBezTo>
                    <a:pt x="326" y="47"/>
                    <a:pt x="325" y="47"/>
                    <a:pt x="325" y="47"/>
                  </a:cubicBezTo>
                  <a:cubicBezTo>
                    <a:pt x="322" y="47"/>
                    <a:pt x="319" y="47"/>
                    <a:pt x="316" y="48"/>
                  </a:cubicBezTo>
                  <a:cubicBezTo>
                    <a:pt x="315" y="48"/>
                    <a:pt x="314" y="48"/>
                    <a:pt x="313" y="48"/>
                  </a:cubicBezTo>
                  <a:cubicBezTo>
                    <a:pt x="313" y="48"/>
                    <a:pt x="312" y="48"/>
                    <a:pt x="312" y="48"/>
                  </a:cubicBezTo>
                  <a:cubicBezTo>
                    <a:pt x="305" y="48"/>
                    <a:pt x="296" y="45"/>
                    <a:pt x="292" y="40"/>
                  </a:cubicBezTo>
                  <a:cubicBezTo>
                    <a:pt x="284" y="30"/>
                    <a:pt x="273" y="27"/>
                    <a:pt x="262" y="24"/>
                  </a:cubicBezTo>
                  <a:cubicBezTo>
                    <a:pt x="258" y="23"/>
                    <a:pt x="254" y="22"/>
                    <a:pt x="249" y="21"/>
                  </a:cubicBezTo>
                  <a:cubicBezTo>
                    <a:pt x="247" y="19"/>
                    <a:pt x="244" y="19"/>
                    <a:pt x="240" y="18"/>
                  </a:cubicBezTo>
                  <a:cubicBezTo>
                    <a:pt x="236" y="17"/>
                    <a:pt x="231" y="16"/>
                    <a:pt x="227" y="14"/>
                  </a:cubicBezTo>
                  <a:cubicBezTo>
                    <a:pt x="208" y="5"/>
                    <a:pt x="183" y="0"/>
                    <a:pt x="1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2"/>
            <p:cNvSpPr>
              <a:spLocks noEditPoints="1"/>
            </p:cNvSpPr>
            <p:nvPr/>
          </p:nvSpPr>
          <p:spPr bwMode="auto">
            <a:xfrm>
              <a:off x="5789613" y="4186238"/>
              <a:ext cx="442913" cy="517525"/>
            </a:xfrm>
            <a:custGeom>
              <a:avLst/>
              <a:gdLst>
                <a:gd name="T0" fmla="*/ 269 w 622"/>
                <a:gd name="T1" fmla="*/ 627 h 728"/>
                <a:gd name="T2" fmla="*/ 419 w 622"/>
                <a:gd name="T3" fmla="*/ 438 h 728"/>
                <a:gd name="T4" fmla="*/ 497 w 622"/>
                <a:gd name="T5" fmla="*/ 425 h 728"/>
                <a:gd name="T6" fmla="*/ 409 w 622"/>
                <a:gd name="T7" fmla="*/ 532 h 728"/>
                <a:gd name="T8" fmla="*/ 274 w 622"/>
                <a:gd name="T9" fmla="*/ 632 h 728"/>
                <a:gd name="T10" fmla="*/ 180 w 622"/>
                <a:gd name="T11" fmla="*/ 599 h 728"/>
                <a:gd name="T12" fmla="*/ 182 w 622"/>
                <a:gd name="T13" fmla="*/ 545 h 728"/>
                <a:gd name="T14" fmla="*/ 119 w 622"/>
                <a:gd name="T15" fmla="*/ 363 h 728"/>
                <a:gd name="T16" fmla="*/ 61 w 622"/>
                <a:gd name="T17" fmla="*/ 344 h 728"/>
                <a:gd name="T18" fmla="*/ 37 w 622"/>
                <a:gd name="T19" fmla="*/ 329 h 728"/>
                <a:gd name="T20" fmla="*/ 107 w 622"/>
                <a:gd name="T21" fmla="*/ 281 h 728"/>
                <a:gd name="T22" fmla="*/ 162 w 622"/>
                <a:gd name="T23" fmla="*/ 303 h 728"/>
                <a:gd name="T24" fmla="*/ 190 w 622"/>
                <a:gd name="T25" fmla="*/ 600 h 728"/>
                <a:gd name="T26" fmla="*/ 227 w 622"/>
                <a:gd name="T27" fmla="*/ 612 h 728"/>
                <a:gd name="T28" fmla="*/ 285 w 622"/>
                <a:gd name="T29" fmla="*/ 469 h 728"/>
                <a:gd name="T30" fmla="*/ 406 w 622"/>
                <a:gd name="T31" fmla="*/ 300 h 728"/>
                <a:gd name="T32" fmla="*/ 562 w 622"/>
                <a:gd name="T33" fmla="*/ 168 h 728"/>
                <a:gd name="T34" fmla="*/ 574 w 622"/>
                <a:gd name="T35" fmla="*/ 227 h 728"/>
                <a:gd name="T36" fmla="*/ 337 w 622"/>
                <a:gd name="T37" fmla="*/ 473 h 728"/>
                <a:gd name="T38" fmla="*/ 285 w 622"/>
                <a:gd name="T39" fmla="*/ 535 h 728"/>
                <a:gd name="T40" fmla="*/ 233 w 622"/>
                <a:gd name="T41" fmla="*/ 612 h 728"/>
                <a:gd name="T42" fmla="*/ 247 w 622"/>
                <a:gd name="T43" fmla="*/ 476 h 728"/>
                <a:gd name="T44" fmla="*/ 293 w 622"/>
                <a:gd name="T45" fmla="*/ 125 h 728"/>
                <a:gd name="T46" fmla="*/ 322 w 622"/>
                <a:gd name="T47" fmla="*/ 33 h 728"/>
                <a:gd name="T48" fmla="*/ 328 w 622"/>
                <a:gd name="T49" fmla="*/ 37 h 728"/>
                <a:gd name="T50" fmla="*/ 375 w 622"/>
                <a:gd name="T51" fmla="*/ 145 h 728"/>
                <a:gd name="T52" fmla="*/ 325 w 622"/>
                <a:gd name="T53" fmla="*/ 330 h 728"/>
                <a:gd name="T54" fmla="*/ 249 w 622"/>
                <a:gd name="T55" fmla="*/ 487 h 728"/>
                <a:gd name="T56" fmla="*/ 277 w 622"/>
                <a:gd name="T57" fmla="*/ 40 h 728"/>
                <a:gd name="T58" fmla="*/ 246 w 622"/>
                <a:gd name="T59" fmla="*/ 336 h 728"/>
                <a:gd name="T60" fmla="*/ 222 w 622"/>
                <a:gd name="T61" fmla="*/ 321 h 728"/>
                <a:gd name="T62" fmla="*/ 128 w 622"/>
                <a:gd name="T63" fmla="*/ 257 h 728"/>
                <a:gd name="T64" fmla="*/ 3 w 622"/>
                <a:gd name="T65" fmla="*/ 308 h 728"/>
                <a:gd name="T66" fmla="*/ 25 w 622"/>
                <a:gd name="T67" fmla="*/ 362 h 728"/>
                <a:gd name="T68" fmla="*/ 106 w 622"/>
                <a:gd name="T69" fmla="*/ 384 h 728"/>
                <a:gd name="T70" fmla="*/ 154 w 622"/>
                <a:gd name="T71" fmla="*/ 556 h 728"/>
                <a:gd name="T72" fmla="*/ 101 w 622"/>
                <a:gd name="T73" fmla="*/ 624 h 728"/>
                <a:gd name="T74" fmla="*/ 134 w 622"/>
                <a:gd name="T75" fmla="*/ 669 h 728"/>
                <a:gd name="T76" fmla="*/ 167 w 622"/>
                <a:gd name="T77" fmla="*/ 692 h 728"/>
                <a:gd name="T78" fmla="*/ 249 w 622"/>
                <a:gd name="T79" fmla="*/ 728 h 728"/>
                <a:gd name="T80" fmla="*/ 288 w 622"/>
                <a:gd name="T81" fmla="*/ 657 h 728"/>
                <a:gd name="T82" fmla="*/ 416 w 622"/>
                <a:gd name="T83" fmla="*/ 559 h 728"/>
                <a:gd name="T84" fmla="*/ 526 w 622"/>
                <a:gd name="T85" fmla="*/ 430 h 728"/>
                <a:gd name="T86" fmla="*/ 494 w 622"/>
                <a:gd name="T87" fmla="*/ 395 h 728"/>
                <a:gd name="T88" fmla="*/ 461 w 622"/>
                <a:gd name="T89" fmla="*/ 396 h 728"/>
                <a:gd name="T90" fmla="*/ 598 w 622"/>
                <a:gd name="T91" fmla="*/ 245 h 728"/>
                <a:gd name="T92" fmla="*/ 595 w 622"/>
                <a:gd name="T93" fmla="*/ 147 h 728"/>
                <a:gd name="T94" fmla="*/ 561 w 622"/>
                <a:gd name="T95" fmla="*/ 135 h 728"/>
                <a:gd name="T96" fmla="*/ 456 w 622"/>
                <a:gd name="T97" fmla="*/ 211 h 728"/>
                <a:gd name="T98" fmla="*/ 385 w 622"/>
                <a:gd name="T99" fmla="*/ 272 h 728"/>
                <a:gd name="T100" fmla="*/ 378 w 622"/>
                <a:gd name="T101" fmla="*/ 46 h 728"/>
                <a:gd name="T102" fmla="*/ 348 w 622"/>
                <a:gd name="T103" fmla="*/ 8 h 728"/>
                <a:gd name="T104" fmla="*/ 319 w 622"/>
                <a:gd name="T105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2" h="728">
                  <a:moveTo>
                    <a:pt x="274" y="632"/>
                  </a:moveTo>
                  <a:cubicBezTo>
                    <a:pt x="272" y="630"/>
                    <a:pt x="271" y="629"/>
                    <a:pt x="269" y="627"/>
                  </a:cubicBezTo>
                  <a:cubicBezTo>
                    <a:pt x="296" y="577"/>
                    <a:pt x="325" y="529"/>
                    <a:pt x="363" y="486"/>
                  </a:cubicBezTo>
                  <a:cubicBezTo>
                    <a:pt x="379" y="468"/>
                    <a:pt x="399" y="452"/>
                    <a:pt x="419" y="438"/>
                  </a:cubicBezTo>
                  <a:cubicBezTo>
                    <a:pt x="435" y="427"/>
                    <a:pt x="453" y="423"/>
                    <a:pt x="471" y="423"/>
                  </a:cubicBezTo>
                  <a:cubicBezTo>
                    <a:pt x="480" y="423"/>
                    <a:pt x="489" y="424"/>
                    <a:pt x="497" y="425"/>
                  </a:cubicBezTo>
                  <a:cubicBezTo>
                    <a:pt x="497" y="448"/>
                    <a:pt x="492" y="465"/>
                    <a:pt x="477" y="478"/>
                  </a:cubicBezTo>
                  <a:cubicBezTo>
                    <a:pt x="455" y="497"/>
                    <a:pt x="433" y="516"/>
                    <a:pt x="409" y="532"/>
                  </a:cubicBezTo>
                  <a:cubicBezTo>
                    <a:pt x="371" y="558"/>
                    <a:pt x="330" y="578"/>
                    <a:pt x="298" y="613"/>
                  </a:cubicBezTo>
                  <a:cubicBezTo>
                    <a:pt x="291" y="620"/>
                    <a:pt x="282" y="625"/>
                    <a:pt x="274" y="632"/>
                  </a:cubicBezTo>
                  <a:moveTo>
                    <a:pt x="190" y="600"/>
                  </a:moveTo>
                  <a:cubicBezTo>
                    <a:pt x="187" y="599"/>
                    <a:pt x="184" y="599"/>
                    <a:pt x="180" y="599"/>
                  </a:cubicBezTo>
                  <a:cubicBezTo>
                    <a:pt x="180" y="591"/>
                    <a:pt x="180" y="584"/>
                    <a:pt x="181" y="576"/>
                  </a:cubicBezTo>
                  <a:cubicBezTo>
                    <a:pt x="181" y="566"/>
                    <a:pt x="183" y="555"/>
                    <a:pt x="182" y="545"/>
                  </a:cubicBezTo>
                  <a:cubicBezTo>
                    <a:pt x="179" y="516"/>
                    <a:pt x="176" y="487"/>
                    <a:pt x="171" y="459"/>
                  </a:cubicBezTo>
                  <a:cubicBezTo>
                    <a:pt x="164" y="420"/>
                    <a:pt x="152" y="384"/>
                    <a:pt x="119" y="363"/>
                  </a:cubicBezTo>
                  <a:cubicBezTo>
                    <a:pt x="113" y="359"/>
                    <a:pt x="105" y="355"/>
                    <a:pt x="97" y="352"/>
                  </a:cubicBezTo>
                  <a:cubicBezTo>
                    <a:pt x="86" y="348"/>
                    <a:pt x="73" y="345"/>
                    <a:pt x="61" y="344"/>
                  </a:cubicBezTo>
                  <a:cubicBezTo>
                    <a:pt x="55" y="343"/>
                    <a:pt x="48" y="342"/>
                    <a:pt x="43" y="339"/>
                  </a:cubicBezTo>
                  <a:cubicBezTo>
                    <a:pt x="40" y="336"/>
                    <a:pt x="38" y="333"/>
                    <a:pt x="37" y="329"/>
                  </a:cubicBezTo>
                  <a:cubicBezTo>
                    <a:pt x="36" y="320"/>
                    <a:pt x="40" y="309"/>
                    <a:pt x="46" y="301"/>
                  </a:cubicBezTo>
                  <a:cubicBezTo>
                    <a:pt x="55" y="289"/>
                    <a:pt x="84" y="281"/>
                    <a:pt x="107" y="281"/>
                  </a:cubicBezTo>
                  <a:cubicBezTo>
                    <a:pt x="115" y="281"/>
                    <a:pt x="122" y="282"/>
                    <a:pt x="127" y="284"/>
                  </a:cubicBezTo>
                  <a:cubicBezTo>
                    <a:pt x="140" y="290"/>
                    <a:pt x="152" y="296"/>
                    <a:pt x="162" y="303"/>
                  </a:cubicBezTo>
                  <a:cubicBezTo>
                    <a:pt x="211" y="334"/>
                    <a:pt x="232" y="380"/>
                    <a:pt x="223" y="446"/>
                  </a:cubicBezTo>
                  <a:cubicBezTo>
                    <a:pt x="217" y="498"/>
                    <a:pt x="201" y="548"/>
                    <a:pt x="190" y="600"/>
                  </a:cubicBezTo>
                  <a:moveTo>
                    <a:pt x="233" y="612"/>
                  </a:moveTo>
                  <a:cubicBezTo>
                    <a:pt x="232" y="612"/>
                    <a:pt x="230" y="612"/>
                    <a:pt x="227" y="612"/>
                  </a:cubicBezTo>
                  <a:cubicBezTo>
                    <a:pt x="230" y="586"/>
                    <a:pt x="235" y="561"/>
                    <a:pt x="249" y="538"/>
                  </a:cubicBezTo>
                  <a:cubicBezTo>
                    <a:pt x="262" y="515"/>
                    <a:pt x="275" y="492"/>
                    <a:pt x="285" y="469"/>
                  </a:cubicBezTo>
                  <a:cubicBezTo>
                    <a:pt x="307" y="420"/>
                    <a:pt x="341" y="379"/>
                    <a:pt x="374" y="338"/>
                  </a:cubicBezTo>
                  <a:cubicBezTo>
                    <a:pt x="385" y="325"/>
                    <a:pt x="396" y="313"/>
                    <a:pt x="406" y="300"/>
                  </a:cubicBezTo>
                  <a:cubicBezTo>
                    <a:pt x="443" y="256"/>
                    <a:pt x="483" y="215"/>
                    <a:pt x="530" y="181"/>
                  </a:cubicBezTo>
                  <a:cubicBezTo>
                    <a:pt x="540" y="174"/>
                    <a:pt x="550" y="168"/>
                    <a:pt x="562" y="168"/>
                  </a:cubicBezTo>
                  <a:cubicBezTo>
                    <a:pt x="567" y="168"/>
                    <a:pt x="572" y="169"/>
                    <a:pt x="578" y="171"/>
                  </a:cubicBezTo>
                  <a:cubicBezTo>
                    <a:pt x="584" y="191"/>
                    <a:pt x="582" y="209"/>
                    <a:pt x="574" y="227"/>
                  </a:cubicBezTo>
                  <a:cubicBezTo>
                    <a:pt x="547" y="289"/>
                    <a:pt x="498" y="332"/>
                    <a:pt x="446" y="372"/>
                  </a:cubicBezTo>
                  <a:cubicBezTo>
                    <a:pt x="406" y="403"/>
                    <a:pt x="370" y="436"/>
                    <a:pt x="337" y="473"/>
                  </a:cubicBezTo>
                  <a:cubicBezTo>
                    <a:pt x="323" y="489"/>
                    <a:pt x="310" y="505"/>
                    <a:pt x="296" y="521"/>
                  </a:cubicBezTo>
                  <a:cubicBezTo>
                    <a:pt x="292" y="525"/>
                    <a:pt x="288" y="530"/>
                    <a:pt x="285" y="535"/>
                  </a:cubicBezTo>
                  <a:cubicBezTo>
                    <a:pt x="268" y="561"/>
                    <a:pt x="251" y="586"/>
                    <a:pt x="234" y="612"/>
                  </a:cubicBezTo>
                  <a:cubicBezTo>
                    <a:pt x="234" y="612"/>
                    <a:pt x="234" y="612"/>
                    <a:pt x="233" y="612"/>
                  </a:cubicBezTo>
                  <a:moveTo>
                    <a:pt x="249" y="487"/>
                  </a:moveTo>
                  <a:cubicBezTo>
                    <a:pt x="248" y="482"/>
                    <a:pt x="247" y="479"/>
                    <a:pt x="247" y="476"/>
                  </a:cubicBezTo>
                  <a:cubicBezTo>
                    <a:pt x="256" y="421"/>
                    <a:pt x="265" y="366"/>
                    <a:pt x="273" y="311"/>
                  </a:cubicBezTo>
                  <a:cubicBezTo>
                    <a:pt x="281" y="249"/>
                    <a:pt x="285" y="187"/>
                    <a:pt x="293" y="125"/>
                  </a:cubicBezTo>
                  <a:cubicBezTo>
                    <a:pt x="297" y="94"/>
                    <a:pt x="299" y="62"/>
                    <a:pt x="316" y="29"/>
                  </a:cubicBezTo>
                  <a:cubicBezTo>
                    <a:pt x="318" y="30"/>
                    <a:pt x="320" y="32"/>
                    <a:pt x="322" y="33"/>
                  </a:cubicBezTo>
                  <a:cubicBezTo>
                    <a:pt x="323" y="34"/>
                    <a:pt x="324" y="34"/>
                    <a:pt x="325" y="35"/>
                  </a:cubicBezTo>
                  <a:cubicBezTo>
                    <a:pt x="326" y="36"/>
                    <a:pt x="327" y="36"/>
                    <a:pt x="328" y="37"/>
                  </a:cubicBezTo>
                  <a:cubicBezTo>
                    <a:pt x="333" y="40"/>
                    <a:pt x="338" y="44"/>
                    <a:pt x="341" y="48"/>
                  </a:cubicBezTo>
                  <a:cubicBezTo>
                    <a:pt x="365" y="76"/>
                    <a:pt x="377" y="108"/>
                    <a:pt x="375" y="145"/>
                  </a:cubicBezTo>
                  <a:cubicBezTo>
                    <a:pt x="375" y="160"/>
                    <a:pt x="370" y="176"/>
                    <a:pt x="371" y="191"/>
                  </a:cubicBezTo>
                  <a:cubicBezTo>
                    <a:pt x="375" y="244"/>
                    <a:pt x="354" y="288"/>
                    <a:pt x="325" y="330"/>
                  </a:cubicBezTo>
                  <a:cubicBezTo>
                    <a:pt x="315" y="344"/>
                    <a:pt x="314" y="354"/>
                    <a:pt x="321" y="365"/>
                  </a:cubicBezTo>
                  <a:cubicBezTo>
                    <a:pt x="297" y="406"/>
                    <a:pt x="274" y="445"/>
                    <a:pt x="249" y="487"/>
                  </a:cubicBezTo>
                  <a:moveTo>
                    <a:pt x="319" y="0"/>
                  </a:moveTo>
                  <a:cubicBezTo>
                    <a:pt x="299" y="0"/>
                    <a:pt x="284" y="14"/>
                    <a:pt x="277" y="40"/>
                  </a:cubicBezTo>
                  <a:cubicBezTo>
                    <a:pt x="268" y="74"/>
                    <a:pt x="270" y="110"/>
                    <a:pt x="267" y="145"/>
                  </a:cubicBezTo>
                  <a:cubicBezTo>
                    <a:pt x="261" y="209"/>
                    <a:pt x="253" y="272"/>
                    <a:pt x="246" y="336"/>
                  </a:cubicBezTo>
                  <a:cubicBezTo>
                    <a:pt x="245" y="338"/>
                    <a:pt x="243" y="340"/>
                    <a:pt x="241" y="344"/>
                  </a:cubicBezTo>
                  <a:cubicBezTo>
                    <a:pt x="234" y="336"/>
                    <a:pt x="228" y="328"/>
                    <a:pt x="222" y="321"/>
                  </a:cubicBezTo>
                  <a:cubicBezTo>
                    <a:pt x="211" y="306"/>
                    <a:pt x="198" y="294"/>
                    <a:pt x="183" y="285"/>
                  </a:cubicBezTo>
                  <a:cubicBezTo>
                    <a:pt x="166" y="274"/>
                    <a:pt x="147" y="265"/>
                    <a:pt x="128" y="257"/>
                  </a:cubicBezTo>
                  <a:cubicBezTo>
                    <a:pt x="119" y="253"/>
                    <a:pt x="109" y="251"/>
                    <a:pt x="99" y="251"/>
                  </a:cubicBezTo>
                  <a:cubicBezTo>
                    <a:pt x="61" y="251"/>
                    <a:pt x="18" y="276"/>
                    <a:pt x="3" y="308"/>
                  </a:cubicBezTo>
                  <a:cubicBezTo>
                    <a:pt x="1" y="314"/>
                    <a:pt x="0" y="321"/>
                    <a:pt x="1" y="326"/>
                  </a:cubicBezTo>
                  <a:cubicBezTo>
                    <a:pt x="4" y="341"/>
                    <a:pt x="13" y="354"/>
                    <a:pt x="25" y="362"/>
                  </a:cubicBezTo>
                  <a:cubicBezTo>
                    <a:pt x="34" y="368"/>
                    <a:pt x="45" y="371"/>
                    <a:pt x="57" y="371"/>
                  </a:cubicBezTo>
                  <a:cubicBezTo>
                    <a:pt x="77" y="371"/>
                    <a:pt x="93" y="375"/>
                    <a:pt x="106" y="384"/>
                  </a:cubicBezTo>
                  <a:cubicBezTo>
                    <a:pt x="121" y="393"/>
                    <a:pt x="131" y="408"/>
                    <a:pt x="138" y="430"/>
                  </a:cubicBezTo>
                  <a:cubicBezTo>
                    <a:pt x="151" y="471"/>
                    <a:pt x="159" y="512"/>
                    <a:pt x="154" y="556"/>
                  </a:cubicBezTo>
                  <a:cubicBezTo>
                    <a:pt x="151" y="580"/>
                    <a:pt x="152" y="604"/>
                    <a:pt x="137" y="627"/>
                  </a:cubicBezTo>
                  <a:cubicBezTo>
                    <a:pt x="120" y="625"/>
                    <a:pt x="109" y="624"/>
                    <a:pt x="101" y="624"/>
                  </a:cubicBezTo>
                  <a:cubicBezTo>
                    <a:pt x="86" y="624"/>
                    <a:pt x="86" y="630"/>
                    <a:pt x="85" y="647"/>
                  </a:cubicBezTo>
                  <a:cubicBezTo>
                    <a:pt x="103" y="651"/>
                    <a:pt x="119" y="659"/>
                    <a:pt x="134" y="669"/>
                  </a:cubicBezTo>
                  <a:cubicBezTo>
                    <a:pt x="144" y="676"/>
                    <a:pt x="155" y="683"/>
                    <a:pt x="165" y="690"/>
                  </a:cubicBezTo>
                  <a:cubicBezTo>
                    <a:pt x="166" y="691"/>
                    <a:pt x="167" y="691"/>
                    <a:pt x="167" y="692"/>
                  </a:cubicBezTo>
                  <a:cubicBezTo>
                    <a:pt x="191" y="707"/>
                    <a:pt x="220" y="716"/>
                    <a:pt x="247" y="727"/>
                  </a:cubicBezTo>
                  <a:cubicBezTo>
                    <a:pt x="247" y="728"/>
                    <a:pt x="248" y="728"/>
                    <a:pt x="249" y="728"/>
                  </a:cubicBezTo>
                  <a:cubicBezTo>
                    <a:pt x="253" y="728"/>
                    <a:pt x="259" y="724"/>
                    <a:pt x="266" y="722"/>
                  </a:cubicBezTo>
                  <a:cubicBezTo>
                    <a:pt x="253" y="692"/>
                    <a:pt x="269" y="674"/>
                    <a:pt x="288" y="657"/>
                  </a:cubicBezTo>
                  <a:cubicBezTo>
                    <a:pt x="296" y="650"/>
                    <a:pt x="304" y="643"/>
                    <a:pt x="311" y="635"/>
                  </a:cubicBezTo>
                  <a:cubicBezTo>
                    <a:pt x="340" y="602"/>
                    <a:pt x="379" y="581"/>
                    <a:pt x="416" y="559"/>
                  </a:cubicBezTo>
                  <a:cubicBezTo>
                    <a:pt x="443" y="544"/>
                    <a:pt x="471" y="528"/>
                    <a:pt x="491" y="505"/>
                  </a:cubicBezTo>
                  <a:cubicBezTo>
                    <a:pt x="509" y="485"/>
                    <a:pt x="517" y="456"/>
                    <a:pt x="526" y="430"/>
                  </a:cubicBezTo>
                  <a:cubicBezTo>
                    <a:pt x="530" y="419"/>
                    <a:pt x="523" y="408"/>
                    <a:pt x="512" y="402"/>
                  </a:cubicBezTo>
                  <a:cubicBezTo>
                    <a:pt x="507" y="398"/>
                    <a:pt x="500" y="396"/>
                    <a:pt x="494" y="395"/>
                  </a:cubicBezTo>
                  <a:cubicBezTo>
                    <a:pt x="492" y="395"/>
                    <a:pt x="490" y="395"/>
                    <a:pt x="487" y="395"/>
                  </a:cubicBezTo>
                  <a:cubicBezTo>
                    <a:pt x="481" y="395"/>
                    <a:pt x="473" y="396"/>
                    <a:pt x="461" y="396"/>
                  </a:cubicBezTo>
                  <a:cubicBezTo>
                    <a:pt x="470" y="387"/>
                    <a:pt x="474" y="383"/>
                    <a:pt x="478" y="379"/>
                  </a:cubicBezTo>
                  <a:cubicBezTo>
                    <a:pt x="525" y="341"/>
                    <a:pt x="568" y="298"/>
                    <a:pt x="598" y="245"/>
                  </a:cubicBezTo>
                  <a:cubicBezTo>
                    <a:pt x="606" y="231"/>
                    <a:pt x="610" y="214"/>
                    <a:pt x="615" y="199"/>
                  </a:cubicBezTo>
                  <a:cubicBezTo>
                    <a:pt x="622" y="177"/>
                    <a:pt x="613" y="160"/>
                    <a:pt x="595" y="147"/>
                  </a:cubicBezTo>
                  <a:cubicBezTo>
                    <a:pt x="594" y="147"/>
                    <a:pt x="594" y="146"/>
                    <a:pt x="593" y="146"/>
                  </a:cubicBezTo>
                  <a:cubicBezTo>
                    <a:pt x="582" y="139"/>
                    <a:pt x="572" y="135"/>
                    <a:pt x="561" y="135"/>
                  </a:cubicBezTo>
                  <a:cubicBezTo>
                    <a:pt x="552" y="135"/>
                    <a:pt x="543" y="138"/>
                    <a:pt x="534" y="145"/>
                  </a:cubicBezTo>
                  <a:cubicBezTo>
                    <a:pt x="508" y="166"/>
                    <a:pt x="481" y="187"/>
                    <a:pt x="456" y="211"/>
                  </a:cubicBezTo>
                  <a:cubicBezTo>
                    <a:pt x="433" y="234"/>
                    <a:pt x="412" y="260"/>
                    <a:pt x="387" y="288"/>
                  </a:cubicBezTo>
                  <a:cubicBezTo>
                    <a:pt x="386" y="280"/>
                    <a:pt x="384" y="276"/>
                    <a:pt x="385" y="272"/>
                  </a:cubicBezTo>
                  <a:cubicBezTo>
                    <a:pt x="406" y="218"/>
                    <a:pt x="401" y="162"/>
                    <a:pt x="401" y="106"/>
                  </a:cubicBezTo>
                  <a:cubicBezTo>
                    <a:pt x="401" y="86"/>
                    <a:pt x="394" y="63"/>
                    <a:pt x="378" y="46"/>
                  </a:cubicBezTo>
                  <a:cubicBezTo>
                    <a:pt x="372" y="39"/>
                    <a:pt x="369" y="29"/>
                    <a:pt x="363" y="22"/>
                  </a:cubicBezTo>
                  <a:cubicBezTo>
                    <a:pt x="359" y="17"/>
                    <a:pt x="354" y="12"/>
                    <a:pt x="348" y="8"/>
                  </a:cubicBezTo>
                  <a:cubicBezTo>
                    <a:pt x="346" y="7"/>
                    <a:pt x="345" y="6"/>
                    <a:pt x="343" y="5"/>
                  </a:cubicBezTo>
                  <a:cubicBezTo>
                    <a:pt x="334" y="2"/>
                    <a:pt x="326" y="0"/>
                    <a:pt x="3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3"/>
            <p:cNvSpPr>
              <a:spLocks noEditPoints="1"/>
            </p:cNvSpPr>
            <p:nvPr/>
          </p:nvSpPr>
          <p:spPr bwMode="auto">
            <a:xfrm>
              <a:off x="9228138" y="-1897063"/>
              <a:ext cx="303213" cy="355600"/>
            </a:xfrm>
            <a:custGeom>
              <a:avLst/>
              <a:gdLst>
                <a:gd name="T0" fmla="*/ 185 w 427"/>
                <a:gd name="T1" fmla="*/ 431 h 500"/>
                <a:gd name="T2" fmla="*/ 288 w 427"/>
                <a:gd name="T3" fmla="*/ 301 h 500"/>
                <a:gd name="T4" fmla="*/ 342 w 427"/>
                <a:gd name="T5" fmla="*/ 292 h 500"/>
                <a:gd name="T6" fmla="*/ 281 w 427"/>
                <a:gd name="T7" fmla="*/ 365 h 500"/>
                <a:gd name="T8" fmla="*/ 189 w 427"/>
                <a:gd name="T9" fmla="*/ 434 h 500"/>
                <a:gd name="T10" fmla="*/ 124 w 427"/>
                <a:gd name="T11" fmla="*/ 411 h 500"/>
                <a:gd name="T12" fmla="*/ 125 w 427"/>
                <a:gd name="T13" fmla="*/ 374 h 500"/>
                <a:gd name="T14" fmla="*/ 82 w 427"/>
                <a:gd name="T15" fmla="*/ 249 h 500"/>
                <a:gd name="T16" fmla="*/ 42 w 427"/>
                <a:gd name="T17" fmla="*/ 236 h 500"/>
                <a:gd name="T18" fmla="*/ 26 w 427"/>
                <a:gd name="T19" fmla="*/ 225 h 500"/>
                <a:gd name="T20" fmla="*/ 74 w 427"/>
                <a:gd name="T21" fmla="*/ 193 h 500"/>
                <a:gd name="T22" fmla="*/ 112 w 427"/>
                <a:gd name="T23" fmla="*/ 208 h 500"/>
                <a:gd name="T24" fmla="*/ 131 w 427"/>
                <a:gd name="T25" fmla="*/ 412 h 500"/>
                <a:gd name="T26" fmla="*/ 156 w 427"/>
                <a:gd name="T27" fmla="*/ 420 h 500"/>
                <a:gd name="T28" fmla="*/ 196 w 427"/>
                <a:gd name="T29" fmla="*/ 322 h 500"/>
                <a:gd name="T30" fmla="*/ 279 w 427"/>
                <a:gd name="T31" fmla="*/ 206 h 500"/>
                <a:gd name="T32" fmla="*/ 386 w 427"/>
                <a:gd name="T33" fmla="*/ 115 h 500"/>
                <a:gd name="T34" fmla="*/ 395 w 427"/>
                <a:gd name="T35" fmla="*/ 156 h 500"/>
                <a:gd name="T36" fmla="*/ 232 w 427"/>
                <a:gd name="T37" fmla="*/ 325 h 500"/>
                <a:gd name="T38" fmla="*/ 196 w 427"/>
                <a:gd name="T39" fmla="*/ 367 h 500"/>
                <a:gd name="T40" fmla="*/ 161 w 427"/>
                <a:gd name="T41" fmla="*/ 420 h 500"/>
                <a:gd name="T42" fmla="*/ 170 w 427"/>
                <a:gd name="T43" fmla="*/ 327 h 500"/>
                <a:gd name="T44" fmla="*/ 202 w 427"/>
                <a:gd name="T45" fmla="*/ 86 h 500"/>
                <a:gd name="T46" fmla="*/ 222 w 427"/>
                <a:gd name="T47" fmla="*/ 23 h 500"/>
                <a:gd name="T48" fmla="*/ 226 w 427"/>
                <a:gd name="T49" fmla="*/ 25 h 500"/>
                <a:gd name="T50" fmla="*/ 258 w 427"/>
                <a:gd name="T51" fmla="*/ 99 h 500"/>
                <a:gd name="T52" fmla="*/ 224 w 427"/>
                <a:gd name="T53" fmla="*/ 226 h 500"/>
                <a:gd name="T54" fmla="*/ 171 w 427"/>
                <a:gd name="T55" fmla="*/ 334 h 500"/>
                <a:gd name="T56" fmla="*/ 191 w 427"/>
                <a:gd name="T57" fmla="*/ 27 h 500"/>
                <a:gd name="T58" fmla="*/ 169 w 427"/>
                <a:gd name="T59" fmla="*/ 231 h 500"/>
                <a:gd name="T60" fmla="*/ 153 w 427"/>
                <a:gd name="T61" fmla="*/ 220 h 500"/>
                <a:gd name="T62" fmla="*/ 88 w 427"/>
                <a:gd name="T63" fmla="*/ 176 h 500"/>
                <a:gd name="T64" fmla="*/ 3 w 427"/>
                <a:gd name="T65" fmla="*/ 212 h 500"/>
                <a:gd name="T66" fmla="*/ 17 w 427"/>
                <a:gd name="T67" fmla="*/ 248 h 500"/>
                <a:gd name="T68" fmla="*/ 73 w 427"/>
                <a:gd name="T69" fmla="*/ 263 h 500"/>
                <a:gd name="T70" fmla="*/ 106 w 427"/>
                <a:gd name="T71" fmla="*/ 381 h 500"/>
                <a:gd name="T72" fmla="*/ 70 w 427"/>
                <a:gd name="T73" fmla="*/ 428 h 500"/>
                <a:gd name="T74" fmla="*/ 92 w 427"/>
                <a:gd name="T75" fmla="*/ 459 h 500"/>
                <a:gd name="T76" fmla="*/ 115 w 427"/>
                <a:gd name="T77" fmla="*/ 475 h 500"/>
                <a:gd name="T78" fmla="*/ 171 w 427"/>
                <a:gd name="T79" fmla="*/ 500 h 500"/>
                <a:gd name="T80" fmla="*/ 198 w 427"/>
                <a:gd name="T81" fmla="*/ 451 h 500"/>
                <a:gd name="T82" fmla="*/ 286 w 427"/>
                <a:gd name="T83" fmla="*/ 384 h 500"/>
                <a:gd name="T84" fmla="*/ 362 w 427"/>
                <a:gd name="T85" fmla="*/ 295 h 500"/>
                <a:gd name="T86" fmla="*/ 339 w 427"/>
                <a:gd name="T87" fmla="*/ 271 h 500"/>
                <a:gd name="T88" fmla="*/ 317 w 427"/>
                <a:gd name="T89" fmla="*/ 272 h 500"/>
                <a:gd name="T90" fmla="*/ 411 w 427"/>
                <a:gd name="T91" fmla="*/ 168 h 500"/>
                <a:gd name="T92" fmla="*/ 409 w 427"/>
                <a:gd name="T93" fmla="*/ 101 h 500"/>
                <a:gd name="T94" fmla="*/ 385 w 427"/>
                <a:gd name="T95" fmla="*/ 92 h 500"/>
                <a:gd name="T96" fmla="*/ 314 w 427"/>
                <a:gd name="T97" fmla="*/ 144 h 500"/>
                <a:gd name="T98" fmla="*/ 265 w 427"/>
                <a:gd name="T99" fmla="*/ 187 h 500"/>
                <a:gd name="T100" fmla="*/ 260 w 427"/>
                <a:gd name="T101" fmla="*/ 31 h 500"/>
                <a:gd name="T102" fmla="*/ 240 w 427"/>
                <a:gd name="T103" fmla="*/ 5 h 500"/>
                <a:gd name="T104" fmla="*/ 220 w 427"/>
                <a:gd name="T10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7" h="500">
                  <a:moveTo>
                    <a:pt x="189" y="434"/>
                  </a:moveTo>
                  <a:cubicBezTo>
                    <a:pt x="187" y="433"/>
                    <a:pt x="186" y="432"/>
                    <a:pt x="185" y="431"/>
                  </a:cubicBezTo>
                  <a:cubicBezTo>
                    <a:pt x="203" y="396"/>
                    <a:pt x="223" y="363"/>
                    <a:pt x="249" y="334"/>
                  </a:cubicBezTo>
                  <a:cubicBezTo>
                    <a:pt x="261" y="321"/>
                    <a:pt x="275" y="310"/>
                    <a:pt x="288" y="301"/>
                  </a:cubicBezTo>
                  <a:cubicBezTo>
                    <a:pt x="299" y="293"/>
                    <a:pt x="311" y="291"/>
                    <a:pt x="324" y="291"/>
                  </a:cubicBezTo>
                  <a:cubicBezTo>
                    <a:pt x="330" y="291"/>
                    <a:pt x="336" y="291"/>
                    <a:pt x="342" y="292"/>
                  </a:cubicBezTo>
                  <a:cubicBezTo>
                    <a:pt x="342" y="307"/>
                    <a:pt x="338" y="319"/>
                    <a:pt x="328" y="328"/>
                  </a:cubicBezTo>
                  <a:cubicBezTo>
                    <a:pt x="313" y="341"/>
                    <a:pt x="298" y="354"/>
                    <a:pt x="281" y="365"/>
                  </a:cubicBezTo>
                  <a:cubicBezTo>
                    <a:pt x="255" y="383"/>
                    <a:pt x="227" y="397"/>
                    <a:pt x="205" y="420"/>
                  </a:cubicBezTo>
                  <a:cubicBezTo>
                    <a:pt x="200" y="426"/>
                    <a:pt x="194" y="429"/>
                    <a:pt x="189" y="434"/>
                  </a:cubicBezTo>
                  <a:moveTo>
                    <a:pt x="131" y="412"/>
                  </a:moveTo>
                  <a:cubicBezTo>
                    <a:pt x="129" y="412"/>
                    <a:pt x="126" y="411"/>
                    <a:pt x="124" y="411"/>
                  </a:cubicBezTo>
                  <a:cubicBezTo>
                    <a:pt x="124" y="406"/>
                    <a:pt x="124" y="401"/>
                    <a:pt x="124" y="395"/>
                  </a:cubicBezTo>
                  <a:cubicBezTo>
                    <a:pt x="125" y="388"/>
                    <a:pt x="126" y="381"/>
                    <a:pt x="125" y="374"/>
                  </a:cubicBezTo>
                  <a:cubicBezTo>
                    <a:pt x="123" y="354"/>
                    <a:pt x="121" y="334"/>
                    <a:pt x="118" y="315"/>
                  </a:cubicBezTo>
                  <a:cubicBezTo>
                    <a:pt x="113" y="288"/>
                    <a:pt x="104" y="264"/>
                    <a:pt x="82" y="249"/>
                  </a:cubicBezTo>
                  <a:cubicBezTo>
                    <a:pt x="78" y="246"/>
                    <a:pt x="73" y="244"/>
                    <a:pt x="67" y="242"/>
                  </a:cubicBezTo>
                  <a:cubicBezTo>
                    <a:pt x="59" y="239"/>
                    <a:pt x="51" y="237"/>
                    <a:pt x="42" y="236"/>
                  </a:cubicBezTo>
                  <a:cubicBezTo>
                    <a:pt x="38" y="235"/>
                    <a:pt x="33" y="234"/>
                    <a:pt x="30" y="232"/>
                  </a:cubicBezTo>
                  <a:cubicBezTo>
                    <a:pt x="28" y="231"/>
                    <a:pt x="26" y="229"/>
                    <a:pt x="26" y="225"/>
                  </a:cubicBezTo>
                  <a:cubicBezTo>
                    <a:pt x="25" y="220"/>
                    <a:pt x="28" y="212"/>
                    <a:pt x="32" y="207"/>
                  </a:cubicBezTo>
                  <a:cubicBezTo>
                    <a:pt x="38" y="198"/>
                    <a:pt x="58" y="193"/>
                    <a:pt x="74" y="193"/>
                  </a:cubicBezTo>
                  <a:cubicBezTo>
                    <a:pt x="79" y="193"/>
                    <a:pt x="84" y="193"/>
                    <a:pt x="87" y="195"/>
                  </a:cubicBezTo>
                  <a:cubicBezTo>
                    <a:pt x="96" y="199"/>
                    <a:pt x="104" y="203"/>
                    <a:pt x="112" y="208"/>
                  </a:cubicBezTo>
                  <a:cubicBezTo>
                    <a:pt x="145" y="229"/>
                    <a:pt x="159" y="261"/>
                    <a:pt x="154" y="306"/>
                  </a:cubicBezTo>
                  <a:cubicBezTo>
                    <a:pt x="149" y="342"/>
                    <a:pt x="139" y="376"/>
                    <a:pt x="131" y="412"/>
                  </a:cubicBezTo>
                  <a:moveTo>
                    <a:pt x="161" y="420"/>
                  </a:moveTo>
                  <a:cubicBezTo>
                    <a:pt x="160" y="420"/>
                    <a:pt x="158" y="420"/>
                    <a:pt x="156" y="420"/>
                  </a:cubicBezTo>
                  <a:cubicBezTo>
                    <a:pt x="158" y="402"/>
                    <a:pt x="162" y="385"/>
                    <a:pt x="171" y="369"/>
                  </a:cubicBezTo>
                  <a:cubicBezTo>
                    <a:pt x="180" y="354"/>
                    <a:pt x="189" y="338"/>
                    <a:pt x="196" y="322"/>
                  </a:cubicBezTo>
                  <a:cubicBezTo>
                    <a:pt x="211" y="288"/>
                    <a:pt x="235" y="260"/>
                    <a:pt x="257" y="232"/>
                  </a:cubicBezTo>
                  <a:cubicBezTo>
                    <a:pt x="265" y="223"/>
                    <a:pt x="272" y="214"/>
                    <a:pt x="279" y="206"/>
                  </a:cubicBezTo>
                  <a:cubicBezTo>
                    <a:pt x="305" y="175"/>
                    <a:pt x="332" y="147"/>
                    <a:pt x="364" y="124"/>
                  </a:cubicBezTo>
                  <a:cubicBezTo>
                    <a:pt x="371" y="119"/>
                    <a:pt x="378" y="115"/>
                    <a:pt x="386" y="115"/>
                  </a:cubicBezTo>
                  <a:cubicBezTo>
                    <a:pt x="390" y="115"/>
                    <a:pt x="393" y="116"/>
                    <a:pt x="397" y="117"/>
                  </a:cubicBezTo>
                  <a:cubicBezTo>
                    <a:pt x="401" y="131"/>
                    <a:pt x="400" y="143"/>
                    <a:pt x="395" y="156"/>
                  </a:cubicBezTo>
                  <a:cubicBezTo>
                    <a:pt x="376" y="199"/>
                    <a:pt x="342" y="228"/>
                    <a:pt x="306" y="255"/>
                  </a:cubicBezTo>
                  <a:cubicBezTo>
                    <a:pt x="279" y="276"/>
                    <a:pt x="255" y="300"/>
                    <a:pt x="232" y="325"/>
                  </a:cubicBezTo>
                  <a:cubicBezTo>
                    <a:pt x="222" y="335"/>
                    <a:pt x="213" y="346"/>
                    <a:pt x="204" y="357"/>
                  </a:cubicBezTo>
                  <a:cubicBezTo>
                    <a:pt x="201" y="360"/>
                    <a:pt x="198" y="364"/>
                    <a:pt x="196" y="367"/>
                  </a:cubicBezTo>
                  <a:cubicBezTo>
                    <a:pt x="184" y="385"/>
                    <a:pt x="173" y="403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moveTo>
                    <a:pt x="171" y="334"/>
                  </a:moveTo>
                  <a:cubicBezTo>
                    <a:pt x="171" y="331"/>
                    <a:pt x="170" y="329"/>
                    <a:pt x="170" y="327"/>
                  </a:cubicBezTo>
                  <a:cubicBezTo>
                    <a:pt x="176" y="289"/>
                    <a:pt x="183" y="251"/>
                    <a:pt x="188" y="213"/>
                  </a:cubicBezTo>
                  <a:cubicBezTo>
                    <a:pt x="193" y="171"/>
                    <a:pt x="196" y="128"/>
                    <a:pt x="202" y="86"/>
                  </a:cubicBezTo>
                  <a:cubicBezTo>
                    <a:pt x="205" y="64"/>
                    <a:pt x="206" y="42"/>
                    <a:pt x="217" y="19"/>
                  </a:cubicBezTo>
                  <a:cubicBezTo>
                    <a:pt x="219" y="21"/>
                    <a:pt x="220" y="22"/>
                    <a:pt x="222" y="23"/>
                  </a:cubicBezTo>
                  <a:cubicBezTo>
                    <a:pt x="222" y="23"/>
                    <a:pt x="223" y="23"/>
                    <a:pt x="224" y="24"/>
                  </a:cubicBezTo>
                  <a:cubicBezTo>
                    <a:pt x="224" y="24"/>
                    <a:pt x="225" y="25"/>
                    <a:pt x="226" y="25"/>
                  </a:cubicBezTo>
                  <a:cubicBezTo>
                    <a:pt x="229" y="27"/>
                    <a:pt x="232" y="30"/>
                    <a:pt x="235" y="32"/>
                  </a:cubicBezTo>
                  <a:cubicBezTo>
                    <a:pt x="251" y="52"/>
                    <a:pt x="259" y="74"/>
                    <a:pt x="258" y="99"/>
                  </a:cubicBezTo>
                  <a:cubicBezTo>
                    <a:pt x="258" y="110"/>
                    <a:pt x="254" y="121"/>
                    <a:pt x="255" y="131"/>
                  </a:cubicBezTo>
                  <a:cubicBezTo>
                    <a:pt x="258" y="167"/>
                    <a:pt x="243" y="198"/>
                    <a:pt x="224" y="226"/>
                  </a:cubicBezTo>
                  <a:cubicBezTo>
                    <a:pt x="217" y="236"/>
                    <a:pt x="216" y="243"/>
                    <a:pt x="221" y="250"/>
                  </a:cubicBezTo>
                  <a:cubicBezTo>
                    <a:pt x="204" y="279"/>
                    <a:pt x="188" y="306"/>
                    <a:pt x="171" y="334"/>
                  </a:cubicBezTo>
                  <a:moveTo>
                    <a:pt x="220" y="0"/>
                  </a:moveTo>
                  <a:cubicBezTo>
                    <a:pt x="205" y="0"/>
                    <a:pt x="196" y="9"/>
                    <a:pt x="191" y="27"/>
                  </a:cubicBezTo>
                  <a:cubicBezTo>
                    <a:pt x="184" y="51"/>
                    <a:pt x="186" y="75"/>
                    <a:pt x="184" y="99"/>
                  </a:cubicBezTo>
                  <a:cubicBezTo>
                    <a:pt x="180" y="143"/>
                    <a:pt x="174" y="187"/>
                    <a:pt x="169" y="231"/>
                  </a:cubicBezTo>
                  <a:cubicBezTo>
                    <a:pt x="169" y="232"/>
                    <a:pt x="168" y="233"/>
                    <a:pt x="166" y="236"/>
                  </a:cubicBezTo>
                  <a:cubicBezTo>
                    <a:pt x="161" y="230"/>
                    <a:pt x="157" y="225"/>
                    <a:pt x="153" y="220"/>
                  </a:cubicBezTo>
                  <a:cubicBezTo>
                    <a:pt x="145" y="210"/>
                    <a:pt x="136" y="202"/>
                    <a:pt x="126" y="195"/>
                  </a:cubicBezTo>
                  <a:cubicBezTo>
                    <a:pt x="114" y="188"/>
                    <a:pt x="101" y="182"/>
                    <a:pt x="88" y="176"/>
                  </a:cubicBezTo>
                  <a:cubicBezTo>
                    <a:pt x="82" y="174"/>
                    <a:pt x="75" y="172"/>
                    <a:pt x="68" y="172"/>
                  </a:cubicBezTo>
                  <a:cubicBezTo>
                    <a:pt x="42" y="172"/>
                    <a:pt x="13" y="189"/>
                    <a:pt x="3" y="212"/>
                  </a:cubicBezTo>
                  <a:cubicBezTo>
                    <a:pt x="1" y="215"/>
                    <a:pt x="0" y="220"/>
                    <a:pt x="1" y="224"/>
                  </a:cubicBezTo>
                  <a:cubicBezTo>
                    <a:pt x="3" y="234"/>
                    <a:pt x="9" y="243"/>
                    <a:pt x="17" y="248"/>
                  </a:cubicBezTo>
                  <a:cubicBezTo>
                    <a:pt x="24" y="252"/>
                    <a:pt x="31" y="255"/>
                    <a:pt x="39" y="255"/>
                  </a:cubicBezTo>
                  <a:cubicBezTo>
                    <a:pt x="53" y="255"/>
                    <a:pt x="64" y="258"/>
                    <a:pt x="73" y="263"/>
                  </a:cubicBezTo>
                  <a:cubicBezTo>
                    <a:pt x="83" y="270"/>
                    <a:pt x="90" y="280"/>
                    <a:pt x="95" y="295"/>
                  </a:cubicBezTo>
                  <a:cubicBezTo>
                    <a:pt x="104" y="323"/>
                    <a:pt x="110" y="351"/>
                    <a:pt x="106" y="381"/>
                  </a:cubicBezTo>
                  <a:cubicBezTo>
                    <a:pt x="104" y="398"/>
                    <a:pt x="104" y="415"/>
                    <a:pt x="95" y="431"/>
                  </a:cubicBezTo>
                  <a:cubicBezTo>
                    <a:pt x="83" y="429"/>
                    <a:pt x="75" y="428"/>
                    <a:pt x="70" y="428"/>
                  </a:cubicBezTo>
                  <a:cubicBezTo>
                    <a:pt x="59" y="428"/>
                    <a:pt x="59" y="432"/>
                    <a:pt x="59" y="444"/>
                  </a:cubicBezTo>
                  <a:cubicBezTo>
                    <a:pt x="71" y="447"/>
                    <a:pt x="82" y="452"/>
                    <a:pt x="92" y="459"/>
                  </a:cubicBezTo>
                  <a:cubicBezTo>
                    <a:pt x="99" y="464"/>
                    <a:pt x="106" y="469"/>
                    <a:pt x="114" y="474"/>
                  </a:cubicBezTo>
                  <a:cubicBezTo>
                    <a:pt x="114" y="474"/>
                    <a:pt x="115" y="475"/>
                    <a:pt x="115" y="475"/>
                  </a:cubicBezTo>
                  <a:cubicBezTo>
                    <a:pt x="132" y="486"/>
                    <a:pt x="151" y="492"/>
                    <a:pt x="170" y="499"/>
                  </a:cubicBezTo>
                  <a:cubicBezTo>
                    <a:pt x="170" y="499"/>
                    <a:pt x="171" y="500"/>
                    <a:pt x="171" y="500"/>
                  </a:cubicBezTo>
                  <a:cubicBezTo>
                    <a:pt x="174" y="500"/>
                    <a:pt x="178" y="497"/>
                    <a:pt x="183" y="495"/>
                  </a:cubicBezTo>
                  <a:cubicBezTo>
                    <a:pt x="174" y="475"/>
                    <a:pt x="185" y="463"/>
                    <a:pt x="198" y="451"/>
                  </a:cubicBezTo>
                  <a:cubicBezTo>
                    <a:pt x="204" y="446"/>
                    <a:pt x="209" y="441"/>
                    <a:pt x="214" y="436"/>
                  </a:cubicBezTo>
                  <a:cubicBezTo>
                    <a:pt x="234" y="413"/>
                    <a:pt x="260" y="399"/>
                    <a:pt x="286" y="384"/>
                  </a:cubicBezTo>
                  <a:cubicBezTo>
                    <a:pt x="305" y="373"/>
                    <a:pt x="324" y="362"/>
                    <a:pt x="338" y="346"/>
                  </a:cubicBezTo>
                  <a:cubicBezTo>
                    <a:pt x="350" y="333"/>
                    <a:pt x="356" y="313"/>
                    <a:pt x="362" y="295"/>
                  </a:cubicBezTo>
                  <a:cubicBezTo>
                    <a:pt x="364" y="288"/>
                    <a:pt x="359" y="280"/>
                    <a:pt x="352" y="276"/>
                  </a:cubicBezTo>
                  <a:cubicBezTo>
                    <a:pt x="348" y="273"/>
                    <a:pt x="344" y="271"/>
                    <a:pt x="339" y="271"/>
                  </a:cubicBezTo>
                  <a:cubicBezTo>
                    <a:pt x="338" y="271"/>
                    <a:pt x="337" y="271"/>
                    <a:pt x="335" y="271"/>
                  </a:cubicBezTo>
                  <a:cubicBezTo>
                    <a:pt x="330" y="271"/>
                    <a:pt x="325" y="271"/>
                    <a:pt x="317" y="272"/>
                  </a:cubicBezTo>
                  <a:cubicBezTo>
                    <a:pt x="323" y="266"/>
                    <a:pt x="326" y="263"/>
                    <a:pt x="329" y="260"/>
                  </a:cubicBezTo>
                  <a:cubicBezTo>
                    <a:pt x="361" y="234"/>
                    <a:pt x="390" y="205"/>
                    <a:pt x="411" y="168"/>
                  </a:cubicBezTo>
                  <a:cubicBezTo>
                    <a:pt x="417" y="158"/>
                    <a:pt x="420" y="147"/>
                    <a:pt x="423" y="136"/>
                  </a:cubicBezTo>
                  <a:cubicBezTo>
                    <a:pt x="427" y="121"/>
                    <a:pt x="421" y="109"/>
                    <a:pt x="409" y="101"/>
                  </a:cubicBezTo>
                  <a:cubicBezTo>
                    <a:pt x="409" y="101"/>
                    <a:pt x="408" y="100"/>
                    <a:pt x="408" y="100"/>
                  </a:cubicBezTo>
                  <a:cubicBezTo>
                    <a:pt x="400" y="95"/>
                    <a:pt x="393" y="92"/>
                    <a:pt x="385" y="92"/>
                  </a:cubicBezTo>
                  <a:cubicBezTo>
                    <a:pt x="379" y="92"/>
                    <a:pt x="373" y="94"/>
                    <a:pt x="367" y="99"/>
                  </a:cubicBezTo>
                  <a:cubicBezTo>
                    <a:pt x="349" y="114"/>
                    <a:pt x="331" y="128"/>
                    <a:pt x="314" y="144"/>
                  </a:cubicBezTo>
                  <a:cubicBezTo>
                    <a:pt x="297" y="160"/>
                    <a:pt x="283" y="178"/>
                    <a:pt x="266" y="197"/>
                  </a:cubicBezTo>
                  <a:cubicBezTo>
                    <a:pt x="265" y="192"/>
                    <a:pt x="264" y="189"/>
                    <a:pt x="265" y="187"/>
                  </a:cubicBezTo>
                  <a:cubicBezTo>
                    <a:pt x="279" y="150"/>
                    <a:pt x="276" y="111"/>
                    <a:pt x="276" y="73"/>
                  </a:cubicBezTo>
                  <a:cubicBezTo>
                    <a:pt x="276" y="58"/>
                    <a:pt x="271" y="43"/>
                    <a:pt x="260" y="31"/>
                  </a:cubicBezTo>
                  <a:cubicBezTo>
                    <a:pt x="256" y="27"/>
                    <a:pt x="254" y="20"/>
                    <a:pt x="250" y="15"/>
                  </a:cubicBezTo>
                  <a:cubicBezTo>
                    <a:pt x="247" y="12"/>
                    <a:pt x="243" y="8"/>
                    <a:pt x="240" y="5"/>
                  </a:cubicBezTo>
                  <a:cubicBezTo>
                    <a:pt x="238" y="4"/>
                    <a:pt x="237" y="4"/>
                    <a:pt x="236" y="3"/>
                  </a:cubicBezTo>
                  <a:cubicBezTo>
                    <a:pt x="230" y="1"/>
                    <a:pt x="224" y="0"/>
                    <a:pt x="2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4"/>
            <p:cNvSpPr>
              <a:spLocks noEditPoints="1"/>
            </p:cNvSpPr>
            <p:nvPr/>
          </p:nvSpPr>
          <p:spPr bwMode="auto">
            <a:xfrm>
              <a:off x="11295063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5"/>
            <p:cNvSpPr>
              <a:spLocks noEditPoints="1"/>
            </p:cNvSpPr>
            <p:nvPr/>
          </p:nvSpPr>
          <p:spPr bwMode="auto">
            <a:xfrm>
              <a:off x="11295063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6"/>
            <p:cNvSpPr>
              <a:spLocks noEditPoints="1"/>
            </p:cNvSpPr>
            <p:nvPr/>
          </p:nvSpPr>
          <p:spPr bwMode="auto">
            <a:xfrm>
              <a:off x="5808663" y="-477838"/>
              <a:ext cx="623888" cy="620713"/>
            </a:xfrm>
            <a:custGeom>
              <a:avLst/>
              <a:gdLst>
                <a:gd name="T0" fmla="*/ 460 w 877"/>
                <a:gd name="T1" fmla="*/ 439 h 873"/>
                <a:gd name="T2" fmla="*/ 628 w 877"/>
                <a:gd name="T3" fmla="*/ 727 h 873"/>
                <a:gd name="T4" fmla="*/ 512 w 877"/>
                <a:gd name="T5" fmla="*/ 533 h 873"/>
                <a:gd name="T6" fmla="*/ 399 w 877"/>
                <a:gd name="T7" fmla="*/ 415 h 873"/>
                <a:gd name="T8" fmla="*/ 120 w 877"/>
                <a:gd name="T9" fmla="*/ 549 h 873"/>
                <a:gd name="T10" fmla="*/ 213 w 877"/>
                <a:gd name="T11" fmla="*/ 378 h 873"/>
                <a:gd name="T12" fmla="*/ 341 w 877"/>
                <a:gd name="T13" fmla="*/ 418 h 873"/>
                <a:gd name="T14" fmla="*/ 171 w 877"/>
                <a:gd name="T15" fmla="*/ 535 h 873"/>
                <a:gd name="T16" fmla="*/ 524 w 877"/>
                <a:gd name="T17" fmla="*/ 324 h 873"/>
                <a:gd name="T18" fmla="*/ 784 w 877"/>
                <a:gd name="T19" fmla="*/ 538 h 873"/>
                <a:gd name="T20" fmla="*/ 789 w 877"/>
                <a:gd name="T21" fmla="*/ 573 h 873"/>
                <a:gd name="T22" fmla="*/ 607 w 877"/>
                <a:gd name="T23" fmla="*/ 373 h 873"/>
                <a:gd name="T24" fmla="*/ 556 w 877"/>
                <a:gd name="T25" fmla="*/ 310 h 873"/>
                <a:gd name="T26" fmla="*/ 56 w 877"/>
                <a:gd name="T27" fmla="*/ 309 h 873"/>
                <a:gd name="T28" fmla="*/ 95 w 877"/>
                <a:gd name="T29" fmla="*/ 316 h 873"/>
                <a:gd name="T30" fmla="*/ 384 w 877"/>
                <a:gd name="T31" fmla="*/ 141 h 873"/>
                <a:gd name="T32" fmla="*/ 440 w 877"/>
                <a:gd name="T33" fmla="*/ 209 h 873"/>
                <a:gd name="T34" fmla="*/ 187 w 877"/>
                <a:gd name="T35" fmla="*/ 60 h 873"/>
                <a:gd name="T36" fmla="*/ 100 w 877"/>
                <a:gd name="T37" fmla="*/ 339 h 873"/>
                <a:gd name="T38" fmla="*/ 180 w 877"/>
                <a:gd name="T39" fmla="*/ 67 h 873"/>
                <a:gd name="T40" fmla="*/ 414 w 877"/>
                <a:gd name="T41" fmla="*/ 53 h 873"/>
                <a:gd name="T42" fmla="*/ 440 w 877"/>
                <a:gd name="T43" fmla="*/ 232 h 873"/>
                <a:gd name="T44" fmla="*/ 460 w 877"/>
                <a:gd name="T45" fmla="*/ 254 h 873"/>
                <a:gd name="T46" fmla="*/ 528 w 877"/>
                <a:gd name="T47" fmla="*/ 212 h 873"/>
                <a:gd name="T48" fmla="*/ 549 w 877"/>
                <a:gd name="T49" fmla="*/ 282 h 873"/>
                <a:gd name="T50" fmla="*/ 329 w 877"/>
                <a:gd name="T51" fmla="*/ 368 h 873"/>
                <a:gd name="T52" fmla="*/ 152 w 877"/>
                <a:gd name="T53" fmla="*/ 412 h 873"/>
                <a:gd name="T54" fmla="*/ 92 w 877"/>
                <a:gd name="T55" fmla="*/ 338 h 873"/>
                <a:gd name="T56" fmla="*/ 160 w 877"/>
                <a:gd name="T57" fmla="*/ 56 h 873"/>
                <a:gd name="T58" fmla="*/ 8 w 877"/>
                <a:gd name="T59" fmla="*/ 339 h 873"/>
                <a:gd name="T60" fmla="*/ 114 w 877"/>
                <a:gd name="T61" fmla="*/ 571 h 873"/>
                <a:gd name="T62" fmla="*/ 271 w 877"/>
                <a:gd name="T63" fmla="*/ 503 h 873"/>
                <a:gd name="T64" fmla="*/ 485 w 877"/>
                <a:gd name="T65" fmla="*/ 792 h 873"/>
                <a:gd name="T66" fmla="*/ 556 w 877"/>
                <a:gd name="T67" fmla="*/ 860 h 873"/>
                <a:gd name="T68" fmla="*/ 477 w 877"/>
                <a:gd name="T69" fmla="*/ 617 h 873"/>
                <a:gd name="T70" fmla="*/ 329 w 877"/>
                <a:gd name="T71" fmla="*/ 466 h 873"/>
                <a:gd name="T72" fmla="*/ 535 w 877"/>
                <a:gd name="T73" fmla="*/ 802 h 873"/>
                <a:gd name="T74" fmla="*/ 502 w 877"/>
                <a:gd name="T75" fmla="*/ 778 h 873"/>
                <a:gd name="T76" fmla="*/ 291 w 877"/>
                <a:gd name="T77" fmla="*/ 486 h 873"/>
                <a:gd name="T78" fmla="*/ 528 w 877"/>
                <a:gd name="T79" fmla="*/ 605 h 873"/>
                <a:gd name="T80" fmla="*/ 628 w 877"/>
                <a:gd name="T81" fmla="*/ 765 h 873"/>
                <a:gd name="T82" fmla="*/ 598 w 877"/>
                <a:gd name="T83" fmla="*/ 601 h 873"/>
                <a:gd name="T84" fmla="*/ 511 w 877"/>
                <a:gd name="T85" fmla="*/ 332 h 873"/>
                <a:gd name="T86" fmla="*/ 693 w 877"/>
                <a:gd name="T87" fmla="*/ 624 h 873"/>
                <a:gd name="T88" fmla="*/ 588 w 877"/>
                <a:gd name="T89" fmla="*/ 458 h 873"/>
                <a:gd name="T90" fmla="*/ 488 w 877"/>
                <a:gd name="T91" fmla="*/ 356 h 873"/>
                <a:gd name="T92" fmla="*/ 706 w 877"/>
                <a:gd name="T93" fmla="*/ 702 h 873"/>
                <a:gd name="T94" fmla="*/ 744 w 877"/>
                <a:gd name="T95" fmla="*/ 693 h 873"/>
                <a:gd name="T96" fmla="*/ 605 w 877"/>
                <a:gd name="T97" fmla="*/ 410 h 873"/>
                <a:gd name="T98" fmla="*/ 775 w 877"/>
                <a:gd name="T99" fmla="*/ 594 h 873"/>
                <a:gd name="T100" fmla="*/ 841 w 877"/>
                <a:gd name="T101" fmla="*/ 667 h 873"/>
                <a:gd name="T102" fmla="*/ 626 w 877"/>
                <a:gd name="T103" fmla="*/ 323 h 873"/>
                <a:gd name="T104" fmla="*/ 549 w 877"/>
                <a:gd name="T105" fmla="*/ 190 h 873"/>
                <a:gd name="T106" fmla="*/ 400 w 877"/>
                <a:gd name="T107" fmla="*/ 17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7" h="873">
                  <a:moveTo>
                    <a:pt x="382" y="418"/>
                  </a:moveTo>
                  <a:cubicBezTo>
                    <a:pt x="382" y="418"/>
                    <a:pt x="382" y="418"/>
                    <a:pt x="382" y="418"/>
                  </a:cubicBezTo>
                  <a:cubicBezTo>
                    <a:pt x="395" y="408"/>
                    <a:pt x="407" y="398"/>
                    <a:pt x="421" y="387"/>
                  </a:cubicBezTo>
                  <a:cubicBezTo>
                    <a:pt x="435" y="405"/>
                    <a:pt x="447" y="422"/>
                    <a:pt x="460" y="439"/>
                  </a:cubicBezTo>
                  <a:cubicBezTo>
                    <a:pt x="463" y="444"/>
                    <a:pt x="467" y="449"/>
                    <a:pt x="471" y="453"/>
                  </a:cubicBezTo>
                  <a:cubicBezTo>
                    <a:pt x="514" y="497"/>
                    <a:pt x="547" y="547"/>
                    <a:pt x="573" y="604"/>
                  </a:cubicBezTo>
                  <a:cubicBezTo>
                    <a:pt x="586" y="633"/>
                    <a:pt x="602" y="661"/>
                    <a:pt x="616" y="690"/>
                  </a:cubicBezTo>
                  <a:cubicBezTo>
                    <a:pt x="621" y="701"/>
                    <a:pt x="624" y="714"/>
                    <a:pt x="628" y="727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7" y="725"/>
                    <a:pt x="610" y="721"/>
                    <a:pt x="607" y="715"/>
                  </a:cubicBezTo>
                  <a:cubicBezTo>
                    <a:pt x="592" y="688"/>
                    <a:pt x="577" y="660"/>
                    <a:pt x="564" y="632"/>
                  </a:cubicBezTo>
                  <a:cubicBezTo>
                    <a:pt x="549" y="598"/>
                    <a:pt x="539" y="560"/>
                    <a:pt x="512" y="533"/>
                  </a:cubicBezTo>
                  <a:cubicBezTo>
                    <a:pt x="510" y="530"/>
                    <a:pt x="508" y="527"/>
                    <a:pt x="506" y="525"/>
                  </a:cubicBezTo>
                  <a:cubicBezTo>
                    <a:pt x="479" y="497"/>
                    <a:pt x="451" y="470"/>
                    <a:pt x="424" y="442"/>
                  </a:cubicBezTo>
                  <a:cubicBezTo>
                    <a:pt x="420" y="438"/>
                    <a:pt x="416" y="433"/>
                    <a:pt x="413" y="428"/>
                  </a:cubicBezTo>
                  <a:cubicBezTo>
                    <a:pt x="409" y="421"/>
                    <a:pt x="405" y="417"/>
                    <a:pt x="399" y="415"/>
                  </a:cubicBezTo>
                  <a:cubicBezTo>
                    <a:pt x="398" y="415"/>
                    <a:pt x="396" y="414"/>
                    <a:pt x="394" y="414"/>
                  </a:cubicBezTo>
                  <a:cubicBezTo>
                    <a:pt x="391" y="414"/>
                    <a:pt x="387" y="415"/>
                    <a:pt x="382" y="418"/>
                  </a:cubicBezTo>
                  <a:moveTo>
                    <a:pt x="131" y="550"/>
                  </a:moveTo>
                  <a:cubicBezTo>
                    <a:pt x="127" y="550"/>
                    <a:pt x="123" y="550"/>
                    <a:pt x="120" y="549"/>
                  </a:cubicBezTo>
                  <a:cubicBezTo>
                    <a:pt x="107" y="545"/>
                    <a:pt x="97" y="534"/>
                    <a:pt x="90" y="516"/>
                  </a:cubicBezTo>
                  <a:cubicBezTo>
                    <a:pt x="109" y="505"/>
                    <a:pt x="126" y="496"/>
                    <a:pt x="142" y="485"/>
                  </a:cubicBezTo>
                  <a:cubicBezTo>
                    <a:pt x="146" y="482"/>
                    <a:pt x="148" y="475"/>
                    <a:pt x="149" y="469"/>
                  </a:cubicBezTo>
                  <a:cubicBezTo>
                    <a:pt x="157" y="429"/>
                    <a:pt x="182" y="402"/>
                    <a:pt x="213" y="378"/>
                  </a:cubicBezTo>
                  <a:cubicBezTo>
                    <a:pt x="229" y="365"/>
                    <a:pt x="245" y="359"/>
                    <a:pt x="261" y="359"/>
                  </a:cubicBezTo>
                  <a:cubicBezTo>
                    <a:pt x="266" y="359"/>
                    <a:pt x="272" y="360"/>
                    <a:pt x="277" y="361"/>
                  </a:cubicBezTo>
                  <a:cubicBezTo>
                    <a:pt x="287" y="364"/>
                    <a:pt x="297" y="370"/>
                    <a:pt x="307" y="379"/>
                  </a:cubicBezTo>
                  <a:cubicBezTo>
                    <a:pt x="319" y="390"/>
                    <a:pt x="329" y="404"/>
                    <a:pt x="341" y="418"/>
                  </a:cubicBezTo>
                  <a:cubicBezTo>
                    <a:pt x="334" y="426"/>
                    <a:pt x="328" y="432"/>
                    <a:pt x="322" y="437"/>
                  </a:cubicBezTo>
                  <a:cubicBezTo>
                    <a:pt x="303" y="452"/>
                    <a:pt x="284" y="467"/>
                    <a:pt x="264" y="481"/>
                  </a:cubicBezTo>
                  <a:cubicBezTo>
                    <a:pt x="251" y="490"/>
                    <a:pt x="237" y="497"/>
                    <a:pt x="223" y="505"/>
                  </a:cubicBezTo>
                  <a:cubicBezTo>
                    <a:pt x="206" y="515"/>
                    <a:pt x="189" y="525"/>
                    <a:pt x="171" y="535"/>
                  </a:cubicBezTo>
                  <a:cubicBezTo>
                    <a:pt x="165" y="539"/>
                    <a:pt x="159" y="544"/>
                    <a:pt x="152" y="546"/>
                  </a:cubicBezTo>
                  <a:cubicBezTo>
                    <a:pt x="144" y="549"/>
                    <a:pt x="137" y="550"/>
                    <a:pt x="131" y="550"/>
                  </a:cubicBezTo>
                  <a:moveTo>
                    <a:pt x="568" y="359"/>
                  </a:moveTo>
                  <a:cubicBezTo>
                    <a:pt x="554" y="348"/>
                    <a:pt x="541" y="337"/>
                    <a:pt x="524" y="324"/>
                  </a:cubicBezTo>
                  <a:cubicBezTo>
                    <a:pt x="543" y="313"/>
                    <a:pt x="560" y="303"/>
                    <a:pt x="577" y="293"/>
                  </a:cubicBezTo>
                  <a:cubicBezTo>
                    <a:pt x="591" y="328"/>
                    <a:pt x="624" y="350"/>
                    <a:pt x="647" y="380"/>
                  </a:cubicBezTo>
                  <a:cubicBezTo>
                    <a:pt x="661" y="398"/>
                    <a:pt x="677" y="414"/>
                    <a:pt x="692" y="431"/>
                  </a:cubicBezTo>
                  <a:cubicBezTo>
                    <a:pt x="723" y="466"/>
                    <a:pt x="754" y="502"/>
                    <a:pt x="784" y="538"/>
                  </a:cubicBezTo>
                  <a:cubicBezTo>
                    <a:pt x="803" y="561"/>
                    <a:pt x="819" y="585"/>
                    <a:pt x="835" y="610"/>
                  </a:cubicBezTo>
                  <a:cubicBezTo>
                    <a:pt x="839" y="615"/>
                    <a:pt x="840" y="622"/>
                    <a:pt x="843" y="628"/>
                  </a:cubicBezTo>
                  <a:cubicBezTo>
                    <a:pt x="846" y="639"/>
                    <a:pt x="839" y="642"/>
                    <a:pt x="828" y="645"/>
                  </a:cubicBezTo>
                  <a:cubicBezTo>
                    <a:pt x="815" y="621"/>
                    <a:pt x="803" y="597"/>
                    <a:pt x="789" y="573"/>
                  </a:cubicBezTo>
                  <a:cubicBezTo>
                    <a:pt x="785" y="565"/>
                    <a:pt x="779" y="558"/>
                    <a:pt x="772" y="552"/>
                  </a:cubicBezTo>
                  <a:cubicBezTo>
                    <a:pt x="748" y="530"/>
                    <a:pt x="723" y="510"/>
                    <a:pt x="700" y="487"/>
                  </a:cubicBezTo>
                  <a:cubicBezTo>
                    <a:pt x="686" y="473"/>
                    <a:pt x="675" y="456"/>
                    <a:pt x="663" y="440"/>
                  </a:cubicBezTo>
                  <a:cubicBezTo>
                    <a:pt x="644" y="418"/>
                    <a:pt x="625" y="396"/>
                    <a:pt x="607" y="373"/>
                  </a:cubicBezTo>
                  <a:cubicBezTo>
                    <a:pt x="596" y="360"/>
                    <a:pt x="587" y="345"/>
                    <a:pt x="577" y="331"/>
                  </a:cubicBezTo>
                  <a:cubicBezTo>
                    <a:pt x="573" y="324"/>
                    <a:pt x="572" y="314"/>
                    <a:pt x="563" y="311"/>
                  </a:cubicBezTo>
                  <a:cubicBezTo>
                    <a:pt x="561" y="311"/>
                    <a:pt x="559" y="310"/>
                    <a:pt x="557" y="310"/>
                  </a:cubicBezTo>
                  <a:cubicBezTo>
                    <a:pt x="557" y="310"/>
                    <a:pt x="556" y="310"/>
                    <a:pt x="556" y="310"/>
                  </a:cubicBezTo>
                  <a:cubicBezTo>
                    <a:pt x="546" y="331"/>
                    <a:pt x="566" y="342"/>
                    <a:pt x="568" y="359"/>
                  </a:cubicBezTo>
                  <a:moveTo>
                    <a:pt x="95" y="316"/>
                  </a:moveTo>
                  <a:cubicBezTo>
                    <a:pt x="91" y="316"/>
                    <a:pt x="86" y="315"/>
                    <a:pt x="82" y="315"/>
                  </a:cubicBezTo>
                  <a:cubicBezTo>
                    <a:pt x="73" y="313"/>
                    <a:pt x="65" y="311"/>
                    <a:pt x="56" y="309"/>
                  </a:cubicBezTo>
                  <a:cubicBezTo>
                    <a:pt x="48" y="307"/>
                    <a:pt x="41" y="305"/>
                    <a:pt x="30" y="303"/>
                  </a:cubicBezTo>
                  <a:cubicBezTo>
                    <a:pt x="39" y="233"/>
                    <a:pt x="62" y="170"/>
                    <a:pt x="114" y="119"/>
                  </a:cubicBezTo>
                  <a:cubicBezTo>
                    <a:pt x="141" y="150"/>
                    <a:pt x="158" y="185"/>
                    <a:pt x="166" y="225"/>
                  </a:cubicBezTo>
                  <a:cubicBezTo>
                    <a:pt x="176" y="274"/>
                    <a:pt x="141" y="316"/>
                    <a:pt x="95" y="316"/>
                  </a:cubicBezTo>
                  <a:moveTo>
                    <a:pt x="440" y="209"/>
                  </a:moveTo>
                  <a:cubicBezTo>
                    <a:pt x="435" y="209"/>
                    <a:pt x="430" y="209"/>
                    <a:pt x="425" y="207"/>
                  </a:cubicBezTo>
                  <a:cubicBezTo>
                    <a:pt x="404" y="201"/>
                    <a:pt x="387" y="181"/>
                    <a:pt x="385" y="151"/>
                  </a:cubicBezTo>
                  <a:cubicBezTo>
                    <a:pt x="384" y="148"/>
                    <a:pt x="383" y="143"/>
                    <a:pt x="384" y="141"/>
                  </a:cubicBezTo>
                  <a:cubicBezTo>
                    <a:pt x="404" y="120"/>
                    <a:pt x="398" y="80"/>
                    <a:pt x="441" y="72"/>
                  </a:cubicBezTo>
                  <a:cubicBezTo>
                    <a:pt x="467" y="103"/>
                    <a:pt x="494" y="135"/>
                    <a:pt x="516" y="172"/>
                  </a:cubicBezTo>
                  <a:cubicBezTo>
                    <a:pt x="501" y="182"/>
                    <a:pt x="489" y="190"/>
                    <a:pt x="476" y="198"/>
                  </a:cubicBezTo>
                  <a:cubicBezTo>
                    <a:pt x="464" y="206"/>
                    <a:pt x="452" y="209"/>
                    <a:pt x="440" y="209"/>
                  </a:cubicBezTo>
                  <a:moveTo>
                    <a:pt x="187" y="60"/>
                  </a:move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moveTo>
                    <a:pt x="187" y="60"/>
                  </a:move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moveTo>
                    <a:pt x="100" y="339"/>
                  </a:moveTo>
                  <a:cubicBezTo>
                    <a:pt x="136" y="339"/>
                    <a:pt x="172" y="310"/>
                    <a:pt x="184" y="274"/>
                  </a:cubicBezTo>
                  <a:cubicBezTo>
                    <a:pt x="197" y="231"/>
                    <a:pt x="187" y="194"/>
                    <a:pt x="167" y="157"/>
                  </a:cubicBezTo>
                  <a:cubicBezTo>
                    <a:pt x="157" y="140"/>
                    <a:pt x="147" y="122"/>
                    <a:pt x="136" y="101"/>
                  </a:cubicBezTo>
                  <a:cubicBezTo>
                    <a:pt x="144" y="85"/>
                    <a:pt x="163" y="77"/>
                    <a:pt x="180" y="67"/>
                  </a:cubicBezTo>
                  <a:cubicBezTo>
                    <a:pt x="221" y="42"/>
                    <a:pt x="265" y="29"/>
                    <a:pt x="312" y="23"/>
                  </a:cubicBezTo>
                  <a:cubicBezTo>
                    <a:pt x="317" y="22"/>
                    <a:pt x="323" y="22"/>
                    <a:pt x="329" y="22"/>
                  </a:cubicBezTo>
                  <a:cubicBezTo>
                    <a:pt x="341" y="22"/>
                    <a:pt x="353" y="24"/>
                    <a:pt x="364" y="27"/>
                  </a:cubicBezTo>
                  <a:cubicBezTo>
                    <a:pt x="382" y="32"/>
                    <a:pt x="399" y="41"/>
                    <a:pt x="414" y="53"/>
                  </a:cubicBezTo>
                  <a:cubicBezTo>
                    <a:pt x="400" y="72"/>
                    <a:pt x="386" y="89"/>
                    <a:pt x="376" y="108"/>
                  </a:cubicBezTo>
                  <a:cubicBezTo>
                    <a:pt x="363" y="135"/>
                    <a:pt x="361" y="165"/>
                    <a:pt x="375" y="189"/>
                  </a:cubicBezTo>
                  <a:cubicBezTo>
                    <a:pt x="387" y="208"/>
                    <a:pt x="402" y="224"/>
                    <a:pt x="422" y="230"/>
                  </a:cubicBezTo>
                  <a:cubicBezTo>
                    <a:pt x="428" y="231"/>
                    <a:pt x="434" y="232"/>
                    <a:pt x="440" y="232"/>
                  </a:cubicBezTo>
                  <a:cubicBezTo>
                    <a:pt x="446" y="232"/>
                    <a:pt x="452" y="231"/>
                    <a:pt x="459" y="230"/>
                  </a:cubicBezTo>
                  <a:cubicBezTo>
                    <a:pt x="462" y="229"/>
                    <a:pt x="465" y="229"/>
                    <a:pt x="469" y="228"/>
                  </a:cubicBezTo>
                  <a:cubicBezTo>
                    <a:pt x="464" y="238"/>
                    <a:pt x="462" y="241"/>
                    <a:pt x="448" y="250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1" y="254"/>
                    <a:pt x="462" y="254"/>
                  </a:cubicBezTo>
                  <a:cubicBezTo>
                    <a:pt x="463" y="254"/>
                    <a:pt x="463" y="254"/>
                    <a:pt x="464" y="254"/>
                  </a:cubicBezTo>
                  <a:cubicBezTo>
                    <a:pt x="472" y="249"/>
                    <a:pt x="481" y="243"/>
                    <a:pt x="487" y="235"/>
                  </a:cubicBezTo>
                  <a:cubicBezTo>
                    <a:pt x="498" y="222"/>
                    <a:pt x="512" y="216"/>
                    <a:pt x="528" y="212"/>
                  </a:cubicBezTo>
                  <a:cubicBezTo>
                    <a:pt x="529" y="212"/>
                    <a:pt x="531" y="212"/>
                    <a:pt x="533" y="212"/>
                  </a:cubicBezTo>
                  <a:cubicBezTo>
                    <a:pt x="535" y="212"/>
                    <a:pt x="538" y="212"/>
                    <a:pt x="541" y="213"/>
                  </a:cubicBezTo>
                  <a:cubicBezTo>
                    <a:pt x="543" y="214"/>
                    <a:pt x="545" y="214"/>
                    <a:pt x="546" y="215"/>
                  </a:cubicBezTo>
                  <a:cubicBezTo>
                    <a:pt x="575" y="231"/>
                    <a:pt x="577" y="263"/>
                    <a:pt x="549" y="282"/>
                  </a:cubicBezTo>
                  <a:cubicBezTo>
                    <a:pt x="522" y="301"/>
                    <a:pt x="494" y="317"/>
                    <a:pt x="466" y="335"/>
                  </a:cubicBezTo>
                  <a:cubicBezTo>
                    <a:pt x="437" y="354"/>
                    <a:pt x="407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0" y="391"/>
                    <a:pt x="339" y="380"/>
                    <a:pt x="329" y="368"/>
                  </a:cubicBezTo>
                  <a:cubicBezTo>
                    <a:pt x="320" y="357"/>
                    <a:pt x="304" y="348"/>
                    <a:pt x="286" y="343"/>
                  </a:cubicBezTo>
                  <a:cubicBezTo>
                    <a:pt x="277" y="340"/>
                    <a:pt x="267" y="339"/>
                    <a:pt x="257" y="339"/>
                  </a:cubicBezTo>
                  <a:cubicBezTo>
                    <a:pt x="240" y="339"/>
                    <a:pt x="224" y="343"/>
                    <a:pt x="212" y="355"/>
                  </a:cubicBezTo>
                  <a:cubicBezTo>
                    <a:pt x="192" y="374"/>
                    <a:pt x="165" y="386"/>
                    <a:pt x="152" y="412"/>
                  </a:cubicBezTo>
                  <a:cubicBezTo>
                    <a:pt x="142" y="431"/>
                    <a:pt x="134" y="451"/>
                    <a:pt x="124" y="473"/>
                  </a:cubicBezTo>
                  <a:cubicBezTo>
                    <a:pt x="103" y="464"/>
                    <a:pt x="80" y="457"/>
                    <a:pt x="65" y="439"/>
                  </a:cubicBezTo>
                  <a:cubicBezTo>
                    <a:pt x="39" y="409"/>
                    <a:pt x="24" y="374"/>
                    <a:pt x="34" y="329"/>
                  </a:cubicBezTo>
                  <a:cubicBezTo>
                    <a:pt x="55" y="333"/>
                    <a:pt x="73" y="336"/>
                    <a:pt x="92" y="338"/>
                  </a:cubicBezTo>
                  <a:cubicBezTo>
                    <a:pt x="95" y="339"/>
                    <a:pt x="97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3"/>
                    <a:pt x="215" y="23"/>
                    <a:pt x="160" y="56"/>
                  </a:cubicBezTo>
                  <a:cubicBezTo>
                    <a:pt x="140" y="67"/>
                    <a:pt x="125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4" y="218"/>
                    <a:pt x="0" y="268"/>
                    <a:pt x="9" y="327"/>
                  </a:cubicBezTo>
                  <a:cubicBezTo>
                    <a:pt x="10" y="331"/>
                    <a:pt x="8" y="335"/>
                    <a:pt x="8" y="339"/>
                  </a:cubicBezTo>
                  <a:cubicBezTo>
                    <a:pt x="9" y="372"/>
                    <a:pt x="12" y="403"/>
                    <a:pt x="30" y="432"/>
                  </a:cubicBezTo>
                  <a:cubicBezTo>
                    <a:pt x="43" y="454"/>
                    <a:pt x="59" y="473"/>
                    <a:pt x="79" y="487"/>
                  </a:cubicBezTo>
                  <a:cubicBezTo>
                    <a:pt x="61" y="522"/>
                    <a:pt x="69" y="552"/>
                    <a:pt x="100" y="566"/>
                  </a:cubicBezTo>
                  <a:cubicBezTo>
                    <a:pt x="105" y="568"/>
                    <a:pt x="109" y="570"/>
                    <a:pt x="114" y="571"/>
                  </a:cubicBezTo>
                  <a:cubicBezTo>
                    <a:pt x="120" y="573"/>
                    <a:pt x="127" y="574"/>
                    <a:pt x="133" y="574"/>
                  </a:cubicBezTo>
                  <a:cubicBezTo>
                    <a:pt x="142" y="574"/>
                    <a:pt x="152" y="572"/>
                    <a:pt x="161" y="566"/>
                  </a:cubicBezTo>
                  <a:cubicBezTo>
                    <a:pt x="176" y="557"/>
                    <a:pt x="192" y="548"/>
                    <a:pt x="207" y="539"/>
                  </a:cubicBezTo>
                  <a:cubicBezTo>
                    <a:pt x="229" y="527"/>
                    <a:pt x="252" y="514"/>
                    <a:pt x="271" y="503"/>
                  </a:cubicBezTo>
                  <a:cubicBezTo>
                    <a:pt x="287" y="524"/>
                    <a:pt x="298" y="545"/>
                    <a:pt x="313" y="560"/>
                  </a:cubicBezTo>
                  <a:cubicBezTo>
                    <a:pt x="343" y="588"/>
                    <a:pt x="374" y="613"/>
                    <a:pt x="397" y="648"/>
                  </a:cubicBezTo>
                  <a:cubicBezTo>
                    <a:pt x="403" y="656"/>
                    <a:pt x="409" y="665"/>
                    <a:pt x="416" y="671"/>
                  </a:cubicBezTo>
                  <a:cubicBezTo>
                    <a:pt x="454" y="703"/>
                    <a:pt x="469" y="748"/>
                    <a:pt x="485" y="792"/>
                  </a:cubicBezTo>
                  <a:cubicBezTo>
                    <a:pt x="492" y="809"/>
                    <a:pt x="495" y="828"/>
                    <a:pt x="501" y="846"/>
                  </a:cubicBezTo>
                  <a:cubicBezTo>
                    <a:pt x="505" y="860"/>
                    <a:pt x="514" y="869"/>
                    <a:pt x="524" y="872"/>
                  </a:cubicBezTo>
                  <a:cubicBezTo>
                    <a:pt x="527" y="872"/>
                    <a:pt x="529" y="873"/>
                    <a:pt x="532" y="873"/>
                  </a:cubicBezTo>
                  <a:cubicBezTo>
                    <a:pt x="540" y="873"/>
                    <a:pt x="549" y="869"/>
                    <a:pt x="556" y="860"/>
                  </a:cubicBezTo>
                  <a:cubicBezTo>
                    <a:pt x="561" y="853"/>
                    <a:pt x="565" y="842"/>
                    <a:pt x="565" y="832"/>
                  </a:cubicBezTo>
                  <a:cubicBezTo>
                    <a:pt x="566" y="815"/>
                    <a:pt x="563" y="798"/>
                    <a:pt x="554" y="783"/>
                  </a:cubicBezTo>
                  <a:cubicBezTo>
                    <a:pt x="547" y="772"/>
                    <a:pt x="540" y="760"/>
                    <a:pt x="536" y="747"/>
                  </a:cubicBezTo>
                  <a:cubicBezTo>
                    <a:pt x="520" y="702"/>
                    <a:pt x="502" y="658"/>
                    <a:pt x="477" y="617"/>
                  </a:cubicBezTo>
                  <a:cubicBezTo>
                    <a:pt x="458" y="585"/>
                    <a:pt x="434" y="559"/>
                    <a:pt x="407" y="536"/>
                  </a:cubicBezTo>
                  <a:cubicBezTo>
                    <a:pt x="383" y="517"/>
                    <a:pt x="362" y="495"/>
                    <a:pt x="344" y="469"/>
                  </a:cubicBezTo>
                  <a:cubicBezTo>
                    <a:pt x="342" y="466"/>
                    <a:pt x="337" y="465"/>
                    <a:pt x="333" y="463"/>
                  </a:cubicBezTo>
                  <a:cubicBezTo>
                    <a:pt x="332" y="464"/>
                    <a:pt x="330" y="465"/>
                    <a:pt x="329" y="466"/>
                  </a:cubicBezTo>
                  <a:cubicBezTo>
                    <a:pt x="331" y="472"/>
                    <a:pt x="331" y="480"/>
                    <a:pt x="335" y="485"/>
                  </a:cubicBezTo>
                  <a:cubicBezTo>
                    <a:pt x="348" y="511"/>
                    <a:pt x="366" y="533"/>
                    <a:pt x="388" y="551"/>
                  </a:cubicBezTo>
                  <a:cubicBezTo>
                    <a:pt x="437" y="593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2"/>
                  </a:cubicBezTo>
                  <a:cubicBezTo>
                    <a:pt x="540" y="810"/>
                    <a:pt x="540" y="821"/>
                    <a:pt x="541" y="831"/>
                  </a:cubicBezTo>
                  <a:cubicBezTo>
                    <a:pt x="542" y="835"/>
                    <a:pt x="538" y="841"/>
                    <a:pt x="535" y="847"/>
                  </a:cubicBezTo>
                  <a:cubicBezTo>
                    <a:pt x="530" y="843"/>
                    <a:pt x="527" y="842"/>
                    <a:pt x="526" y="839"/>
                  </a:cubicBezTo>
                  <a:cubicBezTo>
                    <a:pt x="517" y="819"/>
                    <a:pt x="507" y="799"/>
                    <a:pt x="502" y="778"/>
                  </a:cubicBezTo>
                  <a:cubicBezTo>
                    <a:pt x="494" y="747"/>
                    <a:pt x="480" y="720"/>
                    <a:pt x="462" y="694"/>
                  </a:cubicBezTo>
                  <a:cubicBezTo>
                    <a:pt x="442" y="666"/>
                    <a:pt x="418" y="640"/>
                    <a:pt x="398" y="611"/>
                  </a:cubicBezTo>
                  <a:cubicBezTo>
                    <a:pt x="380" y="585"/>
                    <a:pt x="357" y="565"/>
                    <a:pt x="334" y="546"/>
                  </a:cubicBezTo>
                  <a:cubicBezTo>
                    <a:pt x="315" y="530"/>
                    <a:pt x="302" y="510"/>
                    <a:pt x="291" y="486"/>
                  </a:cubicBezTo>
                  <a:cubicBezTo>
                    <a:pt x="322" y="463"/>
                    <a:pt x="352" y="440"/>
                    <a:pt x="382" y="418"/>
                  </a:cubicBezTo>
                  <a:cubicBezTo>
                    <a:pt x="385" y="424"/>
                    <a:pt x="386" y="431"/>
                    <a:pt x="390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6" y="574"/>
                    <a:pt x="528" y="605"/>
                  </a:cubicBezTo>
                  <a:cubicBezTo>
                    <a:pt x="541" y="638"/>
                    <a:pt x="555" y="671"/>
                    <a:pt x="571" y="702"/>
                  </a:cubicBezTo>
                  <a:cubicBezTo>
                    <a:pt x="583" y="723"/>
                    <a:pt x="599" y="741"/>
                    <a:pt x="615" y="759"/>
                  </a:cubicBezTo>
                  <a:cubicBezTo>
                    <a:pt x="618" y="762"/>
                    <a:pt x="621" y="764"/>
                    <a:pt x="624" y="765"/>
                  </a:cubicBezTo>
                  <a:cubicBezTo>
                    <a:pt x="625" y="765"/>
                    <a:pt x="627" y="765"/>
                    <a:pt x="628" y="765"/>
                  </a:cubicBezTo>
                  <a:cubicBezTo>
                    <a:pt x="635" y="765"/>
                    <a:pt x="642" y="761"/>
                    <a:pt x="646" y="753"/>
                  </a:cubicBezTo>
                  <a:cubicBezTo>
                    <a:pt x="652" y="741"/>
                    <a:pt x="653" y="728"/>
                    <a:pt x="649" y="715"/>
                  </a:cubicBezTo>
                  <a:cubicBezTo>
                    <a:pt x="642" y="693"/>
                    <a:pt x="637" y="670"/>
                    <a:pt x="623" y="650"/>
                  </a:cubicBezTo>
                  <a:cubicBezTo>
                    <a:pt x="612" y="635"/>
                    <a:pt x="605" y="617"/>
                    <a:pt x="598" y="601"/>
                  </a:cubicBezTo>
                  <a:cubicBezTo>
                    <a:pt x="567" y="536"/>
                    <a:pt x="532" y="476"/>
                    <a:pt x="479" y="428"/>
                  </a:cubicBezTo>
                  <a:cubicBezTo>
                    <a:pt x="463" y="414"/>
                    <a:pt x="449" y="396"/>
                    <a:pt x="440" y="375"/>
                  </a:cubicBezTo>
                  <a:cubicBezTo>
                    <a:pt x="458" y="363"/>
                    <a:pt x="475" y="352"/>
                    <a:pt x="491" y="341"/>
                  </a:cubicBezTo>
                  <a:cubicBezTo>
                    <a:pt x="499" y="335"/>
                    <a:pt x="505" y="332"/>
                    <a:pt x="511" y="332"/>
                  </a:cubicBezTo>
                  <a:cubicBezTo>
                    <a:pt x="512" y="332"/>
                    <a:pt x="514" y="332"/>
                    <a:pt x="515" y="333"/>
                  </a:cubicBezTo>
                  <a:cubicBezTo>
                    <a:pt x="520" y="334"/>
                    <a:pt x="524" y="338"/>
                    <a:pt x="529" y="345"/>
                  </a:cubicBezTo>
                  <a:cubicBezTo>
                    <a:pt x="549" y="371"/>
                    <a:pt x="569" y="397"/>
                    <a:pt x="585" y="425"/>
                  </a:cubicBezTo>
                  <a:cubicBezTo>
                    <a:pt x="620" y="492"/>
                    <a:pt x="650" y="562"/>
                    <a:pt x="693" y="624"/>
                  </a:cubicBezTo>
                  <a:cubicBezTo>
                    <a:pt x="702" y="638"/>
                    <a:pt x="708" y="655"/>
                    <a:pt x="715" y="670"/>
                  </a:cubicBezTo>
                  <a:cubicBezTo>
                    <a:pt x="694" y="657"/>
                    <a:pt x="678" y="641"/>
                    <a:pt x="666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8" y="458"/>
                  </a:cubicBezTo>
                  <a:cubicBezTo>
                    <a:pt x="568" y="417"/>
                    <a:pt x="534" y="388"/>
                    <a:pt x="506" y="354"/>
                  </a:cubicBezTo>
                  <a:cubicBezTo>
                    <a:pt x="505" y="352"/>
                    <a:pt x="503" y="350"/>
                    <a:pt x="500" y="349"/>
                  </a:cubicBezTo>
                  <a:cubicBezTo>
                    <a:pt x="500" y="349"/>
                    <a:pt x="499" y="349"/>
                    <a:pt x="498" y="349"/>
                  </a:cubicBezTo>
                  <a:cubicBezTo>
                    <a:pt x="495" y="349"/>
                    <a:pt x="492" y="351"/>
                    <a:pt x="488" y="356"/>
                  </a:cubicBezTo>
                  <a:cubicBezTo>
                    <a:pt x="495" y="366"/>
                    <a:pt x="501" y="376"/>
                    <a:pt x="508" y="386"/>
                  </a:cubicBezTo>
                  <a:cubicBezTo>
                    <a:pt x="523" y="406"/>
                    <a:pt x="542" y="424"/>
                    <a:pt x="554" y="445"/>
                  </a:cubicBezTo>
                  <a:cubicBezTo>
                    <a:pt x="574" y="481"/>
                    <a:pt x="591" y="518"/>
                    <a:pt x="606" y="557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09" y="706"/>
                    <a:pt x="713" y="709"/>
                    <a:pt x="718" y="711"/>
                  </a:cubicBezTo>
                  <a:cubicBezTo>
                    <a:pt x="719" y="712"/>
                    <a:pt x="720" y="712"/>
                    <a:pt x="721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4" y="693"/>
                  </a:cubicBezTo>
                  <a:cubicBezTo>
                    <a:pt x="743" y="680"/>
                    <a:pt x="741" y="666"/>
                    <a:pt x="736" y="654"/>
                  </a:cubicBezTo>
                  <a:cubicBezTo>
                    <a:pt x="724" y="627"/>
                    <a:pt x="707" y="604"/>
                    <a:pt x="692" y="579"/>
                  </a:cubicBezTo>
                  <a:cubicBezTo>
                    <a:pt x="672" y="545"/>
                    <a:pt x="655" y="510"/>
                    <a:pt x="637" y="475"/>
                  </a:cubicBezTo>
                  <a:cubicBezTo>
                    <a:pt x="626" y="453"/>
                    <a:pt x="616" y="432"/>
                    <a:pt x="605" y="410"/>
                  </a:cubicBezTo>
                  <a:cubicBezTo>
                    <a:pt x="606" y="409"/>
                    <a:pt x="608" y="408"/>
                    <a:pt x="609" y="407"/>
                  </a:cubicBezTo>
                  <a:cubicBezTo>
                    <a:pt x="623" y="426"/>
                    <a:pt x="637" y="444"/>
                    <a:pt x="650" y="463"/>
                  </a:cubicBezTo>
                  <a:cubicBezTo>
                    <a:pt x="669" y="488"/>
                    <a:pt x="690" y="510"/>
                    <a:pt x="715" y="529"/>
                  </a:cubicBezTo>
                  <a:cubicBezTo>
                    <a:pt x="738" y="546"/>
                    <a:pt x="757" y="570"/>
                    <a:pt x="775" y="594"/>
                  </a:cubicBezTo>
                  <a:cubicBezTo>
                    <a:pt x="787" y="612"/>
                    <a:pt x="794" y="633"/>
                    <a:pt x="804" y="653"/>
                  </a:cubicBezTo>
                  <a:cubicBezTo>
                    <a:pt x="809" y="663"/>
                    <a:pt x="814" y="669"/>
                    <a:pt x="820" y="671"/>
                  </a:cubicBezTo>
                  <a:cubicBezTo>
                    <a:pt x="822" y="671"/>
                    <a:pt x="824" y="671"/>
                    <a:pt x="826" y="671"/>
                  </a:cubicBezTo>
                  <a:cubicBezTo>
                    <a:pt x="830" y="671"/>
                    <a:pt x="835" y="670"/>
                    <a:pt x="841" y="667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8" y="520"/>
                  </a:cubicBezTo>
                  <a:cubicBezTo>
                    <a:pt x="782" y="499"/>
                    <a:pt x="762" y="480"/>
                    <a:pt x="744" y="459"/>
                  </a:cubicBezTo>
                  <a:cubicBezTo>
                    <a:pt x="704" y="414"/>
                    <a:pt x="665" y="368"/>
                    <a:pt x="626" y="323"/>
                  </a:cubicBezTo>
                  <a:cubicBezTo>
                    <a:pt x="616" y="311"/>
                    <a:pt x="600" y="305"/>
                    <a:pt x="597" y="287"/>
                  </a:cubicBezTo>
                  <a:cubicBezTo>
                    <a:pt x="596" y="283"/>
                    <a:pt x="588" y="282"/>
                    <a:pt x="583" y="279"/>
                  </a:cubicBezTo>
                  <a:cubicBezTo>
                    <a:pt x="590" y="259"/>
                    <a:pt x="600" y="240"/>
                    <a:pt x="587" y="218"/>
                  </a:cubicBezTo>
                  <a:cubicBezTo>
                    <a:pt x="577" y="203"/>
                    <a:pt x="564" y="194"/>
                    <a:pt x="549" y="190"/>
                  </a:cubicBezTo>
                  <a:cubicBezTo>
                    <a:pt x="546" y="189"/>
                    <a:pt x="542" y="188"/>
                    <a:pt x="539" y="187"/>
                  </a:cubicBezTo>
                  <a:cubicBezTo>
                    <a:pt x="538" y="179"/>
                    <a:pt x="539" y="171"/>
                    <a:pt x="535" y="166"/>
                  </a:cubicBezTo>
                  <a:cubicBezTo>
                    <a:pt x="521" y="141"/>
                    <a:pt x="506" y="117"/>
                    <a:pt x="490" y="93"/>
                  </a:cubicBezTo>
                  <a:cubicBezTo>
                    <a:pt x="467" y="60"/>
                    <a:pt x="435" y="36"/>
                    <a:pt x="400" y="17"/>
                  </a:cubicBezTo>
                  <a:cubicBezTo>
                    <a:pt x="389" y="12"/>
                    <a:pt x="379" y="7"/>
                    <a:pt x="367" y="4"/>
                  </a:cubicBezTo>
                  <a:cubicBezTo>
                    <a:pt x="359" y="1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7"/>
            <p:cNvSpPr>
              <a:spLocks/>
            </p:cNvSpPr>
            <p:nvPr/>
          </p:nvSpPr>
          <p:spPr bwMode="auto">
            <a:xfrm>
              <a:off x="5483225" y="-427038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8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0 w 310"/>
                <a:gd name="T25" fmla="*/ 346 h 411"/>
                <a:gd name="T26" fmla="*/ 217 w 310"/>
                <a:gd name="T27" fmla="*/ 299 h 411"/>
                <a:gd name="T28" fmla="*/ 146 w 310"/>
                <a:gd name="T29" fmla="*/ 200 h 411"/>
                <a:gd name="T30" fmla="*/ 113 w 310"/>
                <a:gd name="T31" fmla="*/ 162 h 411"/>
                <a:gd name="T32" fmla="*/ 38 w 310"/>
                <a:gd name="T33" fmla="*/ 69 h 411"/>
                <a:gd name="T34" fmla="*/ 23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6 h 411"/>
                <a:gd name="T44" fmla="*/ 53 w 310"/>
                <a:gd name="T45" fmla="*/ 130 h 411"/>
                <a:gd name="T46" fmla="*/ 167 w 310"/>
                <a:gd name="T47" fmla="*/ 262 h 411"/>
                <a:gd name="T48" fmla="*/ 227 w 310"/>
                <a:gd name="T49" fmla="*/ 366 h 411"/>
                <a:gd name="T50" fmla="*/ 250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0 w 310"/>
                <a:gd name="T59" fmla="*/ 335 h 411"/>
                <a:gd name="T60" fmla="*/ 241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79" y="0"/>
                    <a:pt x="77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8"/>
                    <a:pt x="102" y="60"/>
                    <a:pt x="110" y="83"/>
                  </a:cubicBezTo>
                  <a:cubicBezTo>
                    <a:pt x="114" y="97"/>
                    <a:pt x="116" y="113"/>
                    <a:pt x="124" y="125"/>
                  </a:cubicBezTo>
                  <a:cubicBezTo>
                    <a:pt x="144" y="157"/>
                    <a:pt x="166" y="187"/>
                    <a:pt x="189" y="217"/>
                  </a:cubicBezTo>
                  <a:cubicBezTo>
                    <a:pt x="211" y="248"/>
                    <a:pt x="236" y="277"/>
                    <a:pt x="258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7" y="378"/>
                    <a:pt x="277" y="383"/>
                  </a:cubicBezTo>
                  <a:cubicBezTo>
                    <a:pt x="275" y="385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5" y="356"/>
                    <a:pt x="240" y="346"/>
                  </a:cubicBezTo>
                  <a:cubicBezTo>
                    <a:pt x="233" y="331"/>
                    <a:pt x="227" y="314"/>
                    <a:pt x="217" y="299"/>
                  </a:cubicBezTo>
                  <a:cubicBezTo>
                    <a:pt x="194" y="265"/>
                    <a:pt x="170" y="232"/>
                    <a:pt x="146" y="200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6"/>
                    <a:pt x="38" y="69"/>
                  </a:cubicBezTo>
                  <a:cubicBezTo>
                    <a:pt x="33" y="61"/>
                    <a:pt x="29" y="51"/>
                    <a:pt x="23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7" y="36"/>
                    <a:pt x="5" y="38"/>
                  </a:cubicBezTo>
                  <a:cubicBezTo>
                    <a:pt x="2" y="41"/>
                    <a:pt x="0" y="52"/>
                    <a:pt x="2" y="56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6"/>
                    <a:pt x="214" y="327"/>
                    <a:pt x="227" y="366"/>
                  </a:cubicBezTo>
                  <a:cubicBezTo>
                    <a:pt x="232" y="379"/>
                    <a:pt x="241" y="392"/>
                    <a:pt x="250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1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5" y="350"/>
                    <a:pt x="300" y="335"/>
                  </a:cubicBezTo>
                  <a:cubicBezTo>
                    <a:pt x="288" y="300"/>
                    <a:pt x="264" y="274"/>
                    <a:pt x="241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6" y="1"/>
                    <a:pt x="83" y="0"/>
                  </a:cubicBezTo>
                  <a:cubicBezTo>
                    <a:pt x="82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8"/>
            <p:cNvSpPr>
              <a:spLocks noEditPoints="1"/>
            </p:cNvSpPr>
            <p:nvPr/>
          </p:nvSpPr>
          <p:spPr bwMode="auto">
            <a:xfrm>
              <a:off x="5942013" y="-434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9"/>
            <p:cNvSpPr>
              <a:spLocks noEditPoints="1"/>
            </p:cNvSpPr>
            <p:nvPr/>
          </p:nvSpPr>
          <p:spPr bwMode="auto">
            <a:xfrm>
              <a:off x="4618038" y="357187"/>
              <a:ext cx="773113" cy="744538"/>
            </a:xfrm>
            <a:custGeom>
              <a:avLst/>
              <a:gdLst>
                <a:gd name="T0" fmla="*/ 154 w 1086"/>
                <a:gd name="T1" fmla="*/ 856 h 1046"/>
                <a:gd name="T2" fmla="*/ 280 w 1086"/>
                <a:gd name="T3" fmla="*/ 771 h 1046"/>
                <a:gd name="T4" fmla="*/ 512 w 1086"/>
                <a:gd name="T5" fmla="*/ 845 h 1046"/>
                <a:gd name="T6" fmla="*/ 509 w 1086"/>
                <a:gd name="T7" fmla="*/ 1001 h 1046"/>
                <a:gd name="T8" fmla="*/ 777 w 1086"/>
                <a:gd name="T9" fmla="*/ 775 h 1046"/>
                <a:gd name="T10" fmla="*/ 899 w 1086"/>
                <a:gd name="T11" fmla="*/ 508 h 1046"/>
                <a:gd name="T12" fmla="*/ 856 w 1086"/>
                <a:gd name="T13" fmla="*/ 908 h 1046"/>
                <a:gd name="T14" fmla="*/ 316 w 1086"/>
                <a:gd name="T15" fmla="*/ 724 h 1046"/>
                <a:gd name="T16" fmla="*/ 265 w 1086"/>
                <a:gd name="T17" fmla="*/ 304 h 1046"/>
                <a:gd name="T18" fmla="*/ 344 w 1086"/>
                <a:gd name="T19" fmla="*/ 227 h 1046"/>
                <a:gd name="T20" fmla="*/ 491 w 1086"/>
                <a:gd name="T21" fmla="*/ 209 h 1046"/>
                <a:gd name="T22" fmla="*/ 812 w 1086"/>
                <a:gd name="T23" fmla="*/ 352 h 1046"/>
                <a:gd name="T24" fmla="*/ 847 w 1086"/>
                <a:gd name="T25" fmla="*/ 557 h 1046"/>
                <a:gd name="T26" fmla="*/ 681 w 1086"/>
                <a:gd name="T27" fmla="*/ 758 h 1046"/>
                <a:gd name="T28" fmla="*/ 491 w 1086"/>
                <a:gd name="T29" fmla="*/ 795 h 1046"/>
                <a:gd name="T30" fmla="*/ 70 w 1086"/>
                <a:gd name="T31" fmla="*/ 339 h 1046"/>
                <a:gd name="T32" fmla="*/ 266 w 1086"/>
                <a:gd name="T33" fmla="*/ 210 h 1046"/>
                <a:gd name="T34" fmla="*/ 236 w 1086"/>
                <a:gd name="T35" fmla="*/ 274 h 1046"/>
                <a:gd name="T36" fmla="*/ 166 w 1086"/>
                <a:gd name="T37" fmla="*/ 504 h 1046"/>
                <a:gd name="T38" fmla="*/ 42 w 1086"/>
                <a:gd name="T39" fmla="*/ 582 h 1046"/>
                <a:gd name="T40" fmla="*/ 504 w 1086"/>
                <a:gd name="T41" fmla="*/ 171 h 1046"/>
                <a:gd name="T42" fmla="*/ 494 w 1086"/>
                <a:gd name="T43" fmla="*/ 28 h 1046"/>
                <a:gd name="T44" fmla="*/ 798 w 1086"/>
                <a:gd name="T45" fmla="*/ 269 h 1046"/>
                <a:gd name="T46" fmla="*/ 232 w 1086"/>
                <a:gd name="T47" fmla="*/ 63 h 1046"/>
                <a:gd name="T48" fmla="*/ 10 w 1086"/>
                <a:gd name="T49" fmla="*/ 517 h 1046"/>
                <a:gd name="T50" fmla="*/ 101 w 1086"/>
                <a:gd name="T51" fmla="*/ 853 h 1046"/>
                <a:gd name="T52" fmla="*/ 109 w 1086"/>
                <a:gd name="T53" fmla="*/ 911 h 1046"/>
                <a:gd name="T54" fmla="*/ 136 w 1086"/>
                <a:gd name="T55" fmla="*/ 901 h 1046"/>
                <a:gd name="T56" fmla="*/ 239 w 1086"/>
                <a:gd name="T57" fmla="*/ 974 h 1046"/>
                <a:gd name="T58" fmla="*/ 509 w 1086"/>
                <a:gd name="T59" fmla="*/ 1046 h 1046"/>
                <a:gd name="T60" fmla="*/ 773 w 1086"/>
                <a:gd name="T61" fmla="*/ 994 h 1046"/>
                <a:gd name="T62" fmla="*/ 984 w 1086"/>
                <a:gd name="T63" fmla="*/ 804 h 1046"/>
                <a:gd name="T64" fmla="*/ 1066 w 1086"/>
                <a:gd name="T65" fmla="*/ 397 h 1046"/>
                <a:gd name="T66" fmla="*/ 953 w 1086"/>
                <a:gd name="T67" fmla="*/ 156 h 1046"/>
                <a:gd name="T68" fmla="*/ 750 w 1086"/>
                <a:gd name="T69" fmla="*/ 50 h 1046"/>
                <a:gd name="T70" fmla="*/ 456 w 1086"/>
                <a:gd name="T71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6" h="1046">
                  <a:moveTo>
                    <a:pt x="509" y="1001"/>
                  </a:moveTo>
                  <a:cubicBezTo>
                    <a:pt x="375" y="1001"/>
                    <a:pt x="258" y="958"/>
                    <a:pt x="154" y="856"/>
                  </a:cubicBezTo>
                  <a:cubicBezTo>
                    <a:pt x="183" y="830"/>
                    <a:pt x="205" y="804"/>
                    <a:pt x="233" y="786"/>
                  </a:cubicBezTo>
                  <a:cubicBezTo>
                    <a:pt x="248" y="777"/>
                    <a:pt x="263" y="771"/>
                    <a:pt x="280" y="771"/>
                  </a:cubicBezTo>
                  <a:cubicBezTo>
                    <a:pt x="294" y="771"/>
                    <a:pt x="308" y="775"/>
                    <a:pt x="323" y="786"/>
                  </a:cubicBezTo>
                  <a:cubicBezTo>
                    <a:pt x="380" y="826"/>
                    <a:pt x="445" y="839"/>
                    <a:pt x="512" y="845"/>
                  </a:cubicBezTo>
                  <a:cubicBezTo>
                    <a:pt x="532" y="888"/>
                    <a:pt x="544" y="951"/>
                    <a:pt x="540" y="1000"/>
                  </a:cubicBezTo>
                  <a:cubicBezTo>
                    <a:pt x="530" y="1001"/>
                    <a:pt x="519" y="1001"/>
                    <a:pt x="509" y="1001"/>
                  </a:cubicBezTo>
                  <a:moveTo>
                    <a:pt x="856" y="908"/>
                  </a:moveTo>
                  <a:cubicBezTo>
                    <a:pt x="812" y="869"/>
                    <a:pt x="792" y="823"/>
                    <a:pt x="777" y="775"/>
                  </a:cubicBezTo>
                  <a:cubicBezTo>
                    <a:pt x="769" y="752"/>
                    <a:pt x="777" y="734"/>
                    <a:pt x="795" y="716"/>
                  </a:cubicBezTo>
                  <a:cubicBezTo>
                    <a:pt x="848" y="664"/>
                    <a:pt x="886" y="585"/>
                    <a:pt x="899" y="508"/>
                  </a:cubicBezTo>
                  <a:cubicBezTo>
                    <a:pt x="941" y="496"/>
                    <a:pt x="986" y="484"/>
                    <a:pt x="1039" y="470"/>
                  </a:cubicBezTo>
                  <a:cubicBezTo>
                    <a:pt x="1022" y="641"/>
                    <a:pt x="981" y="790"/>
                    <a:pt x="856" y="908"/>
                  </a:cubicBezTo>
                  <a:moveTo>
                    <a:pt x="491" y="795"/>
                  </a:moveTo>
                  <a:cubicBezTo>
                    <a:pt x="428" y="792"/>
                    <a:pt x="367" y="771"/>
                    <a:pt x="316" y="724"/>
                  </a:cubicBezTo>
                  <a:cubicBezTo>
                    <a:pt x="295" y="704"/>
                    <a:pt x="272" y="684"/>
                    <a:pt x="254" y="660"/>
                  </a:cubicBezTo>
                  <a:cubicBezTo>
                    <a:pt x="184" y="565"/>
                    <a:pt x="190" y="402"/>
                    <a:pt x="265" y="304"/>
                  </a:cubicBezTo>
                  <a:cubicBezTo>
                    <a:pt x="283" y="280"/>
                    <a:pt x="305" y="260"/>
                    <a:pt x="326" y="239"/>
                  </a:cubicBezTo>
                  <a:cubicBezTo>
                    <a:pt x="331" y="234"/>
                    <a:pt x="338" y="228"/>
                    <a:pt x="344" y="227"/>
                  </a:cubicBezTo>
                  <a:cubicBezTo>
                    <a:pt x="393" y="220"/>
                    <a:pt x="442" y="209"/>
                    <a:pt x="491" y="209"/>
                  </a:cubicBezTo>
                  <a:cubicBezTo>
                    <a:pt x="491" y="209"/>
                    <a:pt x="491" y="209"/>
                    <a:pt x="491" y="209"/>
                  </a:cubicBezTo>
                  <a:cubicBezTo>
                    <a:pt x="569" y="209"/>
                    <a:pt x="639" y="244"/>
                    <a:pt x="707" y="278"/>
                  </a:cubicBezTo>
                  <a:cubicBezTo>
                    <a:pt x="745" y="298"/>
                    <a:pt x="785" y="314"/>
                    <a:pt x="812" y="352"/>
                  </a:cubicBezTo>
                  <a:cubicBezTo>
                    <a:pt x="820" y="363"/>
                    <a:pt x="829" y="375"/>
                    <a:pt x="833" y="388"/>
                  </a:cubicBezTo>
                  <a:cubicBezTo>
                    <a:pt x="853" y="442"/>
                    <a:pt x="852" y="501"/>
                    <a:pt x="847" y="557"/>
                  </a:cubicBezTo>
                  <a:cubicBezTo>
                    <a:pt x="843" y="604"/>
                    <a:pt x="810" y="640"/>
                    <a:pt x="779" y="673"/>
                  </a:cubicBezTo>
                  <a:cubicBezTo>
                    <a:pt x="749" y="704"/>
                    <a:pt x="715" y="731"/>
                    <a:pt x="681" y="758"/>
                  </a:cubicBezTo>
                  <a:cubicBezTo>
                    <a:pt x="666" y="770"/>
                    <a:pt x="646" y="778"/>
                    <a:pt x="627" y="781"/>
                  </a:cubicBezTo>
                  <a:cubicBezTo>
                    <a:pt x="583" y="788"/>
                    <a:pt x="539" y="791"/>
                    <a:pt x="491" y="795"/>
                  </a:cubicBezTo>
                  <a:moveTo>
                    <a:pt x="42" y="582"/>
                  </a:moveTo>
                  <a:cubicBezTo>
                    <a:pt x="34" y="495"/>
                    <a:pt x="49" y="416"/>
                    <a:pt x="70" y="339"/>
                  </a:cubicBezTo>
                  <a:cubicBezTo>
                    <a:pt x="92" y="252"/>
                    <a:pt x="138" y="180"/>
                    <a:pt x="216" y="122"/>
                  </a:cubicBezTo>
                  <a:cubicBezTo>
                    <a:pt x="234" y="153"/>
                    <a:pt x="252" y="181"/>
                    <a:pt x="266" y="210"/>
                  </a:cubicBezTo>
                  <a:cubicBezTo>
                    <a:pt x="270" y="218"/>
                    <a:pt x="267" y="232"/>
                    <a:pt x="262" y="241"/>
                  </a:cubicBezTo>
                  <a:cubicBezTo>
                    <a:pt x="256" y="253"/>
                    <a:pt x="245" y="263"/>
                    <a:pt x="236" y="274"/>
                  </a:cubicBezTo>
                  <a:cubicBezTo>
                    <a:pt x="201" y="315"/>
                    <a:pt x="178" y="363"/>
                    <a:pt x="173" y="419"/>
                  </a:cubicBezTo>
                  <a:cubicBezTo>
                    <a:pt x="171" y="447"/>
                    <a:pt x="166" y="476"/>
                    <a:pt x="166" y="504"/>
                  </a:cubicBezTo>
                  <a:cubicBezTo>
                    <a:pt x="167" y="536"/>
                    <a:pt x="152" y="552"/>
                    <a:pt x="127" y="560"/>
                  </a:cubicBezTo>
                  <a:cubicBezTo>
                    <a:pt x="101" y="569"/>
                    <a:pt x="74" y="574"/>
                    <a:pt x="42" y="582"/>
                  </a:cubicBezTo>
                  <a:moveTo>
                    <a:pt x="798" y="269"/>
                  </a:moveTo>
                  <a:cubicBezTo>
                    <a:pt x="704" y="218"/>
                    <a:pt x="609" y="178"/>
                    <a:pt x="504" y="171"/>
                  </a:cubicBezTo>
                  <a:cubicBezTo>
                    <a:pt x="494" y="124"/>
                    <a:pt x="485" y="79"/>
                    <a:pt x="474" y="29"/>
                  </a:cubicBezTo>
                  <a:cubicBezTo>
                    <a:pt x="481" y="28"/>
                    <a:pt x="487" y="28"/>
                    <a:pt x="494" y="28"/>
                  </a:cubicBezTo>
                  <a:cubicBezTo>
                    <a:pt x="645" y="28"/>
                    <a:pt x="774" y="84"/>
                    <a:pt x="903" y="175"/>
                  </a:cubicBezTo>
                  <a:cubicBezTo>
                    <a:pt x="864" y="210"/>
                    <a:pt x="831" y="240"/>
                    <a:pt x="798" y="269"/>
                  </a:cubicBezTo>
                  <a:moveTo>
                    <a:pt x="456" y="0"/>
                  </a:moveTo>
                  <a:cubicBezTo>
                    <a:pt x="375" y="0"/>
                    <a:pt x="299" y="14"/>
                    <a:pt x="232" y="63"/>
                  </a:cubicBezTo>
                  <a:cubicBezTo>
                    <a:pt x="129" y="137"/>
                    <a:pt x="59" y="237"/>
                    <a:pt x="34" y="367"/>
                  </a:cubicBezTo>
                  <a:cubicBezTo>
                    <a:pt x="24" y="417"/>
                    <a:pt x="16" y="467"/>
                    <a:pt x="10" y="517"/>
                  </a:cubicBezTo>
                  <a:cubicBezTo>
                    <a:pt x="0" y="595"/>
                    <a:pt x="11" y="670"/>
                    <a:pt x="47" y="739"/>
                  </a:cubicBezTo>
                  <a:cubicBezTo>
                    <a:pt x="66" y="777"/>
                    <a:pt x="83" y="816"/>
                    <a:pt x="101" y="853"/>
                  </a:cubicBezTo>
                  <a:cubicBezTo>
                    <a:pt x="98" y="869"/>
                    <a:pt x="89" y="888"/>
                    <a:pt x="95" y="900"/>
                  </a:cubicBezTo>
                  <a:cubicBezTo>
                    <a:pt x="99" y="908"/>
                    <a:pt x="103" y="911"/>
                    <a:pt x="109" y="911"/>
                  </a:cubicBezTo>
                  <a:cubicBezTo>
                    <a:pt x="113" y="911"/>
                    <a:pt x="118" y="908"/>
                    <a:pt x="123" y="906"/>
                  </a:cubicBezTo>
                  <a:cubicBezTo>
                    <a:pt x="128" y="904"/>
                    <a:pt x="133" y="901"/>
                    <a:pt x="136" y="901"/>
                  </a:cubicBezTo>
                  <a:cubicBezTo>
                    <a:pt x="137" y="901"/>
                    <a:pt x="137" y="901"/>
                    <a:pt x="137" y="902"/>
                  </a:cubicBezTo>
                  <a:cubicBezTo>
                    <a:pt x="174" y="928"/>
                    <a:pt x="204" y="956"/>
                    <a:pt x="239" y="974"/>
                  </a:cubicBezTo>
                  <a:cubicBezTo>
                    <a:pt x="278" y="995"/>
                    <a:pt x="320" y="1011"/>
                    <a:pt x="362" y="1023"/>
                  </a:cubicBezTo>
                  <a:cubicBezTo>
                    <a:pt x="411" y="1036"/>
                    <a:pt x="460" y="1046"/>
                    <a:pt x="509" y="1046"/>
                  </a:cubicBezTo>
                  <a:cubicBezTo>
                    <a:pt x="545" y="1046"/>
                    <a:pt x="581" y="1041"/>
                    <a:pt x="618" y="1028"/>
                  </a:cubicBezTo>
                  <a:cubicBezTo>
                    <a:pt x="668" y="1010"/>
                    <a:pt x="720" y="998"/>
                    <a:pt x="773" y="994"/>
                  </a:cubicBezTo>
                  <a:cubicBezTo>
                    <a:pt x="794" y="992"/>
                    <a:pt x="816" y="986"/>
                    <a:pt x="834" y="974"/>
                  </a:cubicBezTo>
                  <a:cubicBezTo>
                    <a:pt x="898" y="932"/>
                    <a:pt x="945" y="871"/>
                    <a:pt x="984" y="804"/>
                  </a:cubicBezTo>
                  <a:cubicBezTo>
                    <a:pt x="1024" y="732"/>
                    <a:pt x="1048" y="653"/>
                    <a:pt x="1062" y="571"/>
                  </a:cubicBezTo>
                  <a:cubicBezTo>
                    <a:pt x="1072" y="514"/>
                    <a:pt x="1086" y="457"/>
                    <a:pt x="1066" y="397"/>
                  </a:cubicBezTo>
                  <a:cubicBezTo>
                    <a:pt x="1048" y="347"/>
                    <a:pt x="1036" y="294"/>
                    <a:pt x="1024" y="241"/>
                  </a:cubicBezTo>
                  <a:cubicBezTo>
                    <a:pt x="1014" y="198"/>
                    <a:pt x="985" y="176"/>
                    <a:pt x="953" y="156"/>
                  </a:cubicBezTo>
                  <a:cubicBezTo>
                    <a:pt x="915" y="133"/>
                    <a:pt x="875" y="113"/>
                    <a:pt x="836" y="92"/>
                  </a:cubicBezTo>
                  <a:cubicBezTo>
                    <a:pt x="808" y="77"/>
                    <a:pt x="779" y="61"/>
                    <a:pt x="750" y="50"/>
                  </a:cubicBezTo>
                  <a:cubicBezTo>
                    <a:pt x="659" y="17"/>
                    <a:pt x="565" y="2"/>
                    <a:pt x="469" y="0"/>
                  </a:cubicBezTo>
                  <a:cubicBezTo>
                    <a:pt x="465" y="0"/>
                    <a:pt x="460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50"/>
            <p:cNvSpPr>
              <a:spLocks noEditPoints="1"/>
            </p:cNvSpPr>
            <p:nvPr/>
          </p:nvSpPr>
          <p:spPr bwMode="auto">
            <a:xfrm>
              <a:off x="10269538" y="3719513"/>
              <a:ext cx="890588" cy="857250"/>
            </a:xfrm>
            <a:custGeom>
              <a:avLst/>
              <a:gdLst>
                <a:gd name="T0" fmla="*/ 178 w 1252"/>
                <a:gd name="T1" fmla="*/ 986 h 1206"/>
                <a:gd name="T2" fmla="*/ 323 w 1252"/>
                <a:gd name="T3" fmla="*/ 888 h 1206"/>
                <a:gd name="T4" fmla="*/ 590 w 1252"/>
                <a:gd name="T5" fmla="*/ 973 h 1206"/>
                <a:gd name="T6" fmla="*/ 587 w 1252"/>
                <a:gd name="T7" fmla="*/ 1153 h 1206"/>
                <a:gd name="T8" fmla="*/ 895 w 1252"/>
                <a:gd name="T9" fmla="*/ 893 h 1206"/>
                <a:gd name="T10" fmla="*/ 1037 w 1252"/>
                <a:gd name="T11" fmla="*/ 585 h 1206"/>
                <a:gd name="T12" fmla="*/ 987 w 1252"/>
                <a:gd name="T13" fmla="*/ 1046 h 1206"/>
                <a:gd name="T14" fmla="*/ 365 w 1252"/>
                <a:gd name="T15" fmla="*/ 834 h 1206"/>
                <a:gd name="T16" fmla="*/ 306 w 1252"/>
                <a:gd name="T17" fmla="*/ 350 h 1206"/>
                <a:gd name="T18" fmla="*/ 397 w 1252"/>
                <a:gd name="T19" fmla="*/ 261 h 1206"/>
                <a:gd name="T20" fmla="*/ 566 w 1252"/>
                <a:gd name="T21" fmla="*/ 241 h 1206"/>
                <a:gd name="T22" fmla="*/ 936 w 1252"/>
                <a:gd name="T23" fmla="*/ 405 h 1206"/>
                <a:gd name="T24" fmla="*/ 977 w 1252"/>
                <a:gd name="T25" fmla="*/ 642 h 1206"/>
                <a:gd name="T26" fmla="*/ 785 w 1252"/>
                <a:gd name="T27" fmla="*/ 873 h 1206"/>
                <a:gd name="T28" fmla="*/ 566 w 1252"/>
                <a:gd name="T29" fmla="*/ 916 h 1206"/>
                <a:gd name="T30" fmla="*/ 80 w 1252"/>
                <a:gd name="T31" fmla="*/ 390 h 1206"/>
                <a:gd name="T32" fmla="*/ 307 w 1252"/>
                <a:gd name="T33" fmla="*/ 242 h 1206"/>
                <a:gd name="T34" fmla="*/ 272 w 1252"/>
                <a:gd name="T35" fmla="*/ 315 h 1206"/>
                <a:gd name="T36" fmla="*/ 192 w 1252"/>
                <a:gd name="T37" fmla="*/ 581 h 1206"/>
                <a:gd name="T38" fmla="*/ 49 w 1252"/>
                <a:gd name="T39" fmla="*/ 670 h 1206"/>
                <a:gd name="T40" fmla="*/ 581 w 1252"/>
                <a:gd name="T41" fmla="*/ 197 h 1206"/>
                <a:gd name="T42" fmla="*/ 569 w 1252"/>
                <a:gd name="T43" fmla="*/ 32 h 1206"/>
                <a:gd name="T44" fmla="*/ 920 w 1252"/>
                <a:gd name="T45" fmla="*/ 310 h 1206"/>
                <a:gd name="T46" fmla="*/ 267 w 1252"/>
                <a:gd name="T47" fmla="*/ 72 h 1206"/>
                <a:gd name="T48" fmla="*/ 12 w 1252"/>
                <a:gd name="T49" fmla="*/ 596 h 1206"/>
                <a:gd name="T50" fmla="*/ 116 w 1252"/>
                <a:gd name="T51" fmla="*/ 982 h 1206"/>
                <a:gd name="T52" fmla="*/ 126 w 1252"/>
                <a:gd name="T53" fmla="*/ 1049 h 1206"/>
                <a:gd name="T54" fmla="*/ 157 w 1252"/>
                <a:gd name="T55" fmla="*/ 1039 h 1206"/>
                <a:gd name="T56" fmla="*/ 276 w 1252"/>
                <a:gd name="T57" fmla="*/ 1123 h 1206"/>
                <a:gd name="T58" fmla="*/ 586 w 1252"/>
                <a:gd name="T59" fmla="*/ 1206 h 1206"/>
                <a:gd name="T60" fmla="*/ 892 w 1252"/>
                <a:gd name="T61" fmla="*/ 1145 h 1206"/>
                <a:gd name="T62" fmla="*/ 1134 w 1252"/>
                <a:gd name="T63" fmla="*/ 926 h 1206"/>
                <a:gd name="T64" fmla="*/ 1228 w 1252"/>
                <a:gd name="T65" fmla="*/ 457 h 1206"/>
                <a:gd name="T66" fmla="*/ 1098 w 1252"/>
                <a:gd name="T67" fmla="*/ 180 h 1206"/>
                <a:gd name="T68" fmla="*/ 864 w 1252"/>
                <a:gd name="T69" fmla="*/ 58 h 1206"/>
                <a:gd name="T70" fmla="*/ 526 w 1252"/>
                <a:gd name="T71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2" h="1206">
                  <a:moveTo>
                    <a:pt x="587" y="1153"/>
                  </a:moveTo>
                  <a:cubicBezTo>
                    <a:pt x="432" y="1153"/>
                    <a:pt x="297" y="1104"/>
                    <a:pt x="178" y="986"/>
                  </a:cubicBezTo>
                  <a:cubicBezTo>
                    <a:pt x="211" y="956"/>
                    <a:pt x="237" y="926"/>
                    <a:pt x="269" y="906"/>
                  </a:cubicBezTo>
                  <a:cubicBezTo>
                    <a:pt x="286" y="895"/>
                    <a:pt x="304" y="888"/>
                    <a:pt x="323" y="888"/>
                  </a:cubicBezTo>
                  <a:cubicBezTo>
                    <a:pt x="339" y="888"/>
                    <a:pt x="356" y="893"/>
                    <a:pt x="372" y="905"/>
                  </a:cubicBezTo>
                  <a:cubicBezTo>
                    <a:pt x="438" y="952"/>
                    <a:pt x="513" y="967"/>
                    <a:pt x="590" y="973"/>
                  </a:cubicBezTo>
                  <a:cubicBezTo>
                    <a:pt x="613" y="1024"/>
                    <a:pt x="627" y="1096"/>
                    <a:pt x="623" y="1152"/>
                  </a:cubicBezTo>
                  <a:cubicBezTo>
                    <a:pt x="611" y="1153"/>
                    <a:pt x="599" y="1153"/>
                    <a:pt x="587" y="1153"/>
                  </a:cubicBezTo>
                  <a:moveTo>
                    <a:pt x="987" y="1046"/>
                  </a:moveTo>
                  <a:cubicBezTo>
                    <a:pt x="936" y="1002"/>
                    <a:pt x="913" y="949"/>
                    <a:pt x="895" y="893"/>
                  </a:cubicBezTo>
                  <a:cubicBezTo>
                    <a:pt x="887" y="866"/>
                    <a:pt x="895" y="845"/>
                    <a:pt x="916" y="825"/>
                  </a:cubicBezTo>
                  <a:cubicBezTo>
                    <a:pt x="977" y="765"/>
                    <a:pt x="1022" y="674"/>
                    <a:pt x="1037" y="585"/>
                  </a:cubicBezTo>
                  <a:cubicBezTo>
                    <a:pt x="1085" y="572"/>
                    <a:pt x="1137" y="558"/>
                    <a:pt x="1198" y="542"/>
                  </a:cubicBezTo>
                  <a:cubicBezTo>
                    <a:pt x="1178" y="739"/>
                    <a:pt x="1131" y="911"/>
                    <a:pt x="987" y="1046"/>
                  </a:cubicBezTo>
                  <a:moveTo>
                    <a:pt x="566" y="916"/>
                  </a:moveTo>
                  <a:cubicBezTo>
                    <a:pt x="493" y="913"/>
                    <a:pt x="423" y="889"/>
                    <a:pt x="365" y="834"/>
                  </a:cubicBezTo>
                  <a:cubicBezTo>
                    <a:pt x="340" y="811"/>
                    <a:pt x="314" y="788"/>
                    <a:pt x="294" y="761"/>
                  </a:cubicBezTo>
                  <a:cubicBezTo>
                    <a:pt x="213" y="651"/>
                    <a:pt x="219" y="463"/>
                    <a:pt x="306" y="350"/>
                  </a:cubicBezTo>
                  <a:cubicBezTo>
                    <a:pt x="327" y="323"/>
                    <a:pt x="352" y="300"/>
                    <a:pt x="376" y="275"/>
                  </a:cubicBezTo>
                  <a:cubicBezTo>
                    <a:pt x="382" y="269"/>
                    <a:pt x="390" y="262"/>
                    <a:pt x="397" y="261"/>
                  </a:cubicBezTo>
                  <a:cubicBezTo>
                    <a:pt x="453" y="253"/>
                    <a:pt x="510" y="241"/>
                    <a:pt x="566" y="241"/>
                  </a:cubicBezTo>
                  <a:cubicBezTo>
                    <a:pt x="566" y="241"/>
                    <a:pt x="566" y="241"/>
                    <a:pt x="566" y="241"/>
                  </a:cubicBezTo>
                  <a:cubicBezTo>
                    <a:pt x="656" y="241"/>
                    <a:pt x="736" y="281"/>
                    <a:pt x="815" y="321"/>
                  </a:cubicBezTo>
                  <a:cubicBezTo>
                    <a:pt x="859" y="343"/>
                    <a:pt x="905" y="362"/>
                    <a:pt x="936" y="405"/>
                  </a:cubicBezTo>
                  <a:cubicBezTo>
                    <a:pt x="945" y="418"/>
                    <a:pt x="955" y="432"/>
                    <a:pt x="961" y="446"/>
                  </a:cubicBezTo>
                  <a:cubicBezTo>
                    <a:pt x="984" y="510"/>
                    <a:pt x="982" y="577"/>
                    <a:pt x="977" y="642"/>
                  </a:cubicBezTo>
                  <a:cubicBezTo>
                    <a:pt x="972" y="696"/>
                    <a:pt x="933" y="737"/>
                    <a:pt x="898" y="775"/>
                  </a:cubicBezTo>
                  <a:cubicBezTo>
                    <a:pt x="863" y="811"/>
                    <a:pt x="824" y="843"/>
                    <a:pt x="785" y="873"/>
                  </a:cubicBezTo>
                  <a:cubicBezTo>
                    <a:pt x="767" y="887"/>
                    <a:pt x="744" y="897"/>
                    <a:pt x="723" y="900"/>
                  </a:cubicBezTo>
                  <a:cubicBezTo>
                    <a:pt x="673" y="908"/>
                    <a:pt x="622" y="911"/>
                    <a:pt x="566" y="916"/>
                  </a:cubicBezTo>
                  <a:moveTo>
                    <a:pt x="49" y="670"/>
                  </a:moveTo>
                  <a:cubicBezTo>
                    <a:pt x="40" y="571"/>
                    <a:pt x="57" y="479"/>
                    <a:pt x="80" y="390"/>
                  </a:cubicBezTo>
                  <a:cubicBezTo>
                    <a:pt x="106" y="291"/>
                    <a:pt x="159" y="207"/>
                    <a:pt x="250" y="141"/>
                  </a:cubicBezTo>
                  <a:cubicBezTo>
                    <a:pt x="270" y="177"/>
                    <a:pt x="291" y="208"/>
                    <a:pt x="307" y="242"/>
                  </a:cubicBezTo>
                  <a:cubicBezTo>
                    <a:pt x="311" y="251"/>
                    <a:pt x="308" y="267"/>
                    <a:pt x="303" y="277"/>
                  </a:cubicBezTo>
                  <a:cubicBezTo>
                    <a:pt x="295" y="291"/>
                    <a:pt x="283" y="303"/>
                    <a:pt x="272" y="315"/>
                  </a:cubicBezTo>
                  <a:cubicBezTo>
                    <a:pt x="232" y="363"/>
                    <a:pt x="206" y="418"/>
                    <a:pt x="200" y="482"/>
                  </a:cubicBezTo>
                  <a:cubicBezTo>
                    <a:pt x="197" y="515"/>
                    <a:pt x="191" y="548"/>
                    <a:pt x="192" y="581"/>
                  </a:cubicBezTo>
                  <a:cubicBezTo>
                    <a:pt x="193" y="617"/>
                    <a:pt x="175" y="636"/>
                    <a:pt x="146" y="645"/>
                  </a:cubicBezTo>
                  <a:cubicBezTo>
                    <a:pt x="117" y="655"/>
                    <a:pt x="86" y="661"/>
                    <a:pt x="49" y="670"/>
                  </a:cubicBezTo>
                  <a:moveTo>
                    <a:pt x="920" y="310"/>
                  </a:moveTo>
                  <a:cubicBezTo>
                    <a:pt x="811" y="251"/>
                    <a:pt x="702" y="204"/>
                    <a:pt x="581" y="197"/>
                  </a:cubicBezTo>
                  <a:cubicBezTo>
                    <a:pt x="570" y="142"/>
                    <a:pt x="559" y="91"/>
                    <a:pt x="547" y="33"/>
                  </a:cubicBezTo>
                  <a:cubicBezTo>
                    <a:pt x="554" y="33"/>
                    <a:pt x="562" y="32"/>
                    <a:pt x="569" y="32"/>
                  </a:cubicBezTo>
                  <a:cubicBezTo>
                    <a:pt x="744" y="32"/>
                    <a:pt x="892" y="97"/>
                    <a:pt x="1040" y="201"/>
                  </a:cubicBezTo>
                  <a:cubicBezTo>
                    <a:pt x="996" y="242"/>
                    <a:pt x="958" y="276"/>
                    <a:pt x="920" y="310"/>
                  </a:cubicBezTo>
                  <a:moveTo>
                    <a:pt x="526" y="0"/>
                  </a:moveTo>
                  <a:cubicBezTo>
                    <a:pt x="433" y="0"/>
                    <a:pt x="345" y="16"/>
                    <a:pt x="267" y="72"/>
                  </a:cubicBezTo>
                  <a:cubicBezTo>
                    <a:pt x="150" y="158"/>
                    <a:pt x="69" y="273"/>
                    <a:pt x="39" y="423"/>
                  </a:cubicBezTo>
                  <a:cubicBezTo>
                    <a:pt x="28" y="480"/>
                    <a:pt x="19" y="538"/>
                    <a:pt x="12" y="596"/>
                  </a:cubicBezTo>
                  <a:cubicBezTo>
                    <a:pt x="0" y="686"/>
                    <a:pt x="13" y="771"/>
                    <a:pt x="54" y="852"/>
                  </a:cubicBezTo>
                  <a:cubicBezTo>
                    <a:pt x="77" y="895"/>
                    <a:pt x="96" y="940"/>
                    <a:pt x="116" y="982"/>
                  </a:cubicBezTo>
                  <a:cubicBezTo>
                    <a:pt x="114" y="1001"/>
                    <a:pt x="103" y="1023"/>
                    <a:pt x="110" y="1036"/>
                  </a:cubicBezTo>
                  <a:cubicBezTo>
                    <a:pt x="114" y="1046"/>
                    <a:pt x="120" y="1049"/>
                    <a:pt x="126" y="1049"/>
                  </a:cubicBezTo>
                  <a:cubicBezTo>
                    <a:pt x="131" y="1049"/>
                    <a:pt x="137" y="1047"/>
                    <a:pt x="142" y="1044"/>
                  </a:cubicBezTo>
                  <a:cubicBezTo>
                    <a:pt x="148" y="1041"/>
                    <a:pt x="153" y="1039"/>
                    <a:pt x="157" y="1039"/>
                  </a:cubicBezTo>
                  <a:cubicBezTo>
                    <a:pt x="158" y="1039"/>
                    <a:pt x="158" y="1039"/>
                    <a:pt x="159" y="1039"/>
                  </a:cubicBezTo>
                  <a:cubicBezTo>
                    <a:pt x="201" y="1070"/>
                    <a:pt x="236" y="1101"/>
                    <a:pt x="276" y="1123"/>
                  </a:cubicBezTo>
                  <a:cubicBezTo>
                    <a:pt x="321" y="1146"/>
                    <a:pt x="369" y="1164"/>
                    <a:pt x="418" y="1178"/>
                  </a:cubicBezTo>
                  <a:cubicBezTo>
                    <a:pt x="474" y="1194"/>
                    <a:pt x="530" y="1206"/>
                    <a:pt x="586" y="1206"/>
                  </a:cubicBezTo>
                  <a:cubicBezTo>
                    <a:pt x="628" y="1206"/>
                    <a:pt x="670" y="1199"/>
                    <a:pt x="712" y="1184"/>
                  </a:cubicBezTo>
                  <a:cubicBezTo>
                    <a:pt x="771" y="1163"/>
                    <a:pt x="830" y="1150"/>
                    <a:pt x="892" y="1145"/>
                  </a:cubicBezTo>
                  <a:cubicBezTo>
                    <a:pt x="915" y="1143"/>
                    <a:pt x="941" y="1136"/>
                    <a:pt x="961" y="1122"/>
                  </a:cubicBezTo>
                  <a:cubicBezTo>
                    <a:pt x="1035" y="1073"/>
                    <a:pt x="1090" y="1003"/>
                    <a:pt x="1134" y="926"/>
                  </a:cubicBezTo>
                  <a:cubicBezTo>
                    <a:pt x="1181" y="844"/>
                    <a:pt x="1208" y="752"/>
                    <a:pt x="1225" y="658"/>
                  </a:cubicBezTo>
                  <a:cubicBezTo>
                    <a:pt x="1236" y="592"/>
                    <a:pt x="1252" y="526"/>
                    <a:pt x="1228" y="457"/>
                  </a:cubicBezTo>
                  <a:cubicBezTo>
                    <a:pt x="1208" y="399"/>
                    <a:pt x="1194" y="338"/>
                    <a:pt x="1180" y="278"/>
                  </a:cubicBezTo>
                  <a:cubicBezTo>
                    <a:pt x="1169" y="228"/>
                    <a:pt x="1135" y="202"/>
                    <a:pt x="1098" y="180"/>
                  </a:cubicBezTo>
                  <a:cubicBezTo>
                    <a:pt x="1055" y="153"/>
                    <a:pt x="1009" y="130"/>
                    <a:pt x="964" y="106"/>
                  </a:cubicBezTo>
                  <a:cubicBezTo>
                    <a:pt x="931" y="89"/>
                    <a:pt x="899" y="71"/>
                    <a:pt x="864" y="58"/>
                  </a:cubicBezTo>
                  <a:cubicBezTo>
                    <a:pt x="760" y="20"/>
                    <a:pt x="652" y="2"/>
                    <a:pt x="540" y="0"/>
                  </a:cubicBezTo>
                  <a:cubicBezTo>
                    <a:pt x="536" y="0"/>
                    <a:pt x="531" y="0"/>
                    <a:pt x="5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51"/>
            <p:cNvSpPr>
              <a:spLocks noEditPoints="1"/>
            </p:cNvSpPr>
            <p:nvPr/>
          </p:nvSpPr>
          <p:spPr bwMode="auto">
            <a:xfrm>
              <a:off x="4424363" y="-1139825"/>
              <a:ext cx="938213" cy="1189038"/>
            </a:xfrm>
            <a:custGeom>
              <a:avLst/>
              <a:gdLst>
                <a:gd name="T0" fmla="*/ 41 w 1318"/>
                <a:gd name="T1" fmla="*/ 462 h 1670"/>
                <a:gd name="T2" fmla="*/ 113 w 1318"/>
                <a:gd name="T3" fmla="*/ 506 h 1670"/>
                <a:gd name="T4" fmla="*/ 52 w 1318"/>
                <a:gd name="T5" fmla="*/ 466 h 1670"/>
                <a:gd name="T6" fmla="*/ 542 w 1318"/>
                <a:gd name="T7" fmla="*/ 342 h 1670"/>
                <a:gd name="T8" fmla="*/ 193 w 1318"/>
                <a:gd name="T9" fmla="*/ 497 h 1670"/>
                <a:gd name="T10" fmla="*/ 402 w 1318"/>
                <a:gd name="T11" fmla="*/ 310 h 1670"/>
                <a:gd name="T12" fmla="*/ 648 w 1318"/>
                <a:gd name="T13" fmla="*/ 242 h 1670"/>
                <a:gd name="T14" fmla="*/ 712 w 1318"/>
                <a:gd name="T15" fmla="*/ 290 h 1670"/>
                <a:gd name="T16" fmla="*/ 237 w 1318"/>
                <a:gd name="T17" fmla="*/ 231 h 1670"/>
                <a:gd name="T18" fmla="*/ 316 w 1318"/>
                <a:gd name="T19" fmla="*/ 102 h 1670"/>
                <a:gd name="T20" fmla="*/ 263 w 1318"/>
                <a:gd name="T21" fmla="*/ 232 h 1670"/>
                <a:gd name="T22" fmla="*/ 260 w 1318"/>
                <a:gd name="T23" fmla="*/ 27 h 1670"/>
                <a:gd name="T24" fmla="*/ 392 w 1318"/>
                <a:gd name="T25" fmla="*/ 238 h 1670"/>
                <a:gd name="T26" fmla="*/ 307 w 1318"/>
                <a:gd name="T27" fmla="*/ 62 h 1670"/>
                <a:gd name="T28" fmla="*/ 154 w 1318"/>
                <a:gd name="T29" fmla="*/ 179 h 1670"/>
                <a:gd name="T30" fmla="*/ 232 w 1318"/>
                <a:gd name="T31" fmla="*/ 2 h 1670"/>
                <a:gd name="T32" fmla="*/ 265 w 1318"/>
                <a:gd name="T33" fmla="*/ 325 h 1670"/>
                <a:gd name="T34" fmla="*/ 84 w 1318"/>
                <a:gd name="T35" fmla="*/ 409 h 1670"/>
                <a:gd name="T36" fmla="*/ 71 w 1318"/>
                <a:gd name="T37" fmla="*/ 564 h 1670"/>
                <a:gd name="T38" fmla="*/ 193 w 1318"/>
                <a:gd name="T39" fmla="*/ 522 h 1670"/>
                <a:gd name="T40" fmla="*/ 309 w 1318"/>
                <a:gd name="T41" fmla="*/ 475 h 1670"/>
                <a:gd name="T42" fmla="*/ 534 w 1318"/>
                <a:gd name="T43" fmla="*/ 633 h 1670"/>
                <a:gd name="T44" fmla="*/ 948 w 1318"/>
                <a:gd name="T45" fmla="*/ 1399 h 1670"/>
                <a:gd name="T46" fmla="*/ 1152 w 1318"/>
                <a:gd name="T47" fmla="*/ 1243 h 1670"/>
                <a:gd name="T48" fmla="*/ 1243 w 1318"/>
                <a:gd name="T49" fmla="*/ 1169 h 1670"/>
                <a:gd name="T50" fmla="*/ 922 w 1318"/>
                <a:gd name="T51" fmla="*/ 1627 h 1670"/>
                <a:gd name="T52" fmla="*/ 764 w 1318"/>
                <a:gd name="T53" fmla="*/ 1618 h 1670"/>
                <a:gd name="T54" fmla="*/ 470 w 1318"/>
                <a:gd name="T55" fmla="*/ 1573 h 1670"/>
                <a:gd name="T56" fmla="*/ 607 w 1318"/>
                <a:gd name="T57" fmla="*/ 1516 h 1670"/>
                <a:gd name="T58" fmla="*/ 761 w 1318"/>
                <a:gd name="T59" fmla="*/ 1420 h 1670"/>
                <a:gd name="T60" fmla="*/ 339 w 1318"/>
                <a:gd name="T61" fmla="*/ 497 h 1670"/>
                <a:gd name="T62" fmla="*/ 697 w 1318"/>
                <a:gd name="T63" fmla="*/ 1463 h 1670"/>
                <a:gd name="T64" fmla="*/ 520 w 1318"/>
                <a:gd name="T65" fmla="*/ 1437 h 1670"/>
                <a:gd name="T66" fmla="*/ 475 w 1318"/>
                <a:gd name="T67" fmla="*/ 1433 h 1670"/>
                <a:gd name="T68" fmla="*/ 343 w 1318"/>
                <a:gd name="T69" fmla="*/ 1420 h 1670"/>
                <a:gd name="T70" fmla="*/ 316 w 1318"/>
                <a:gd name="T71" fmla="*/ 1414 h 1670"/>
                <a:gd name="T72" fmla="*/ 464 w 1318"/>
                <a:gd name="T73" fmla="*/ 1627 h 1670"/>
                <a:gd name="T74" fmla="*/ 663 w 1318"/>
                <a:gd name="T75" fmla="*/ 1661 h 1670"/>
                <a:gd name="T76" fmla="*/ 929 w 1318"/>
                <a:gd name="T77" fmla="*/ 1670 h 1670"/>
                <a:gd name="T78" fmla="*/ 1140 w 1318"/>
                <a:gd name="T79" fmla="*/ 1453 h 1670"/>
                <a:gd name="T80" fmla="*/ 1283 w 1318"/>
                <a:gd name="T81" fmla="*/ 1385 h 1670"/>
                <a:gd name="T82" fmla="*/ 1250 w 1318"/>
                <a:gd name="T83" fmla="*/ 1129 h 1670"/>
                <a:gd name="T84" fmla="*/ 1045 w 1318"/>
                <a:gd name="T85" fmla="*/ 1226 h 1670"/>
                <a:gd name="T86" fmla="*/ 908 w 1318"/>
                <a:gd name="T87" fmla="*/ 1356 h 1670"/>
                <a:gd name="T88" fmla="*/ 597 w 1318"/>
                <a:gd name="T89" fmla="*/ 717 h 1670"/>
                <a:gd name="T90" fmla="*/ 563 w 1318"/>
                <a:gd name="T91" fmla="*/ 397 h 1670"/>
                <a:gd name="T92" fmla="*/ 613 w 1318"/>
                <a:gd name="T93" fmla="*/ 317 h 1670"/>
                <a:gd name="T94" fmla="*/ 742 w 1318"/>
                <a:gd name="T95" fmla="*/ 256 h 1670"/>
                <a:gd name="T96" fmla="*/ 612 w 1318"/>
                <a:gd name="T97" fmla="*/ 250 h 1670"/>
                <a:gd name="T98" fmla="*/ 526 w 1318"/>
                <a:gd name="T99" fmla="*/ 267 h 1670"/>
                <a:gd name="T100" fmla="*/ 468 w 1318"/>
                <a:gd name="T101" fmla="*/ 157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8" h="1670">
                  <a:moveTo>
                    <a:pt x="56" y="467"/>
                  </a:moveTo>
                  <a:cubicBezTo>
                    <a:pt x="56" y="467"/>
                    <a:pt x="56" y="467"/>
                    <a:pt x="56" y="467"/>
                  </a:cubicBezTo>
                  <a:cubicBezTo>
                    <a:pt x="56" y="467"/>
                    <a:pt x="56" y="467"/>
                    <a:pt x="56" y="467"/>
                  </a:cubicBezTo>
                  <a:moveTo>
                    <a:pt x="56" y="467"/>
                  </a:moveTo>
                  <a:cubicBezTo>
                    <a:pt x="50" y="465"/>
                    <a:pt x="46" y="464"/>
                    <a:pt x="41" y="462"/>
                  </a:cubicBezTo>
                  <a:cubicBezTo>
                    <a:pt x="47" y="451"/>
                    <a:pt x="58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9" y="439"/>
                    <a:pt x="107" y="450"/>
                    <a:pt x="108" y="456"/>
                  </a:cubicBezTo>
                  <a:cubicBezTo>
                    <a:pt x="109" y="471"/>
                    <a:pt x="111" y="485"/>
                    <a:pt x="113" y="506"/>
                  </a:cubicBezTo>
                  <a:cubicBezTo>
                    <a:pt x="111" y="508"/>
                    <a:pt x="104" y="514"/>
                    <a:pt x="96" y="520"/>
                  </a:cubicBezTo>
                  <a:cubicBezTo>
                    <a:pt x="85" y="527"/>
                    <a:pt x="76" y="530"/>
                    <a:pt x="68" y="530"/>
                  </a:cubicBezTo>
                  <a:cubicBezTo>
                    <a:pt x="68" y="530"/>
                    <a:pt x="68" y="530"/>
                    <a:pt x="68" y="530"/>
                  </a:cubicBezTo>
                  <a:cubicBezTo>
                    <a:pt x="59" y="530"/>
                    <a:pt x="51" y="525"/>
                    <a:pt x="43" y="515"/>
                  </a:cubicBezTo>
                  <a:cubicBezTo>
                    <a:pt x="38" y="507"/>
                    <a:pt x="36" y="466"/>
                    <a:pt x="52" y="466"/>
                  </a:cubicBezTo>
                  <a:cubicBezTo>
                    <a:pt x="53" y="466"/>
                    <a:pt x="54" y="466"/>
                    <a:pt x="56" y="467"/>
                  </a:cubicBezTo>
                  <a:moveTo>
                    <a:pt x="193" y="497"/>
                  </a:moveTo>
                  <a:cubicBezTo>
                    <a:pt x="186" y="471"/>
                    <a:pt x="180" y="451"/>
                    <a:pt x="174" y="427"/>
                  </a:cubicBezTo>
                  <a:cubicBezTo>
                    <a:pt x="292" y="381"/>
                    <a:pt x="409" y="336"/>
                    <a:pt x="528" y="290"/>
                  </a:cubicBezTo>
                  <a:cubicBezTo>
                    <a:pt x="533" y="309"/>
                    <a:pt x="537" y="323"/>
                    <a:pt x="542" y="342"/>
                  </a:cubicBezTo>
                  <a:cubicBezTo>
                    <a:pt x="515" y="357"/>
                    <a:pt x="488" y="374"/>
                    <a:pt x="460" y="387"/>
                  </a:cubicBezTo>
                  <a:cubicBezTo>
                    <a:pt x="428" y="402"/>
                    <a:pt x="395" y="419"/>
                    <a:pt x="361" y="426"/>
                  </a:cubicBezTo>
                  <a:cubicBezTo>
                    <a:pt x="322" y="435"/>
                    <a:pt x="291" y="462"/>
                    <a:pt x="250" y="465"/>
                  </a:cubicBezTo>
                  <a:cubicBezTo>
                    <a:pt x="242" y="466"/>
                    <a:pt x="234" y="475"/>
                    <a:pt x="225" y="480"/>
                  </a:cubicBezTo>
                  <a:cubicBezTo>
                    <a:pt x="216" y="485"/>
                    <a:pt x="207" y="490"/>
                    <a:pt x="193" y="497"/>
                  </a:cubicBezTo>
                  <a:moveTo>
                    <a:pt x="302" y="347"/>
                  </a:moveTo>
                  <a:cubicBezTo>
                    <a:pt x="294" y="326"/>
                    <a:pt x="286" y="308"/>
                    <a:pt x="281" y="289"/>
                  </a:cubicBezTo>
                  <a:cubicBezTo>
                    <a:pt x="278" y="277"/>
                    <a:pt x="296" y="250"/>
                    <a:pt x="311" y="246"/>
                  </a:cubicBezTo>
                  <a:cubicBezTo>
                    <a:pt x="329" y="242"/>
                    <a:pt x="348" y="239"/>
                    <a:pt x="368" y="235"/>
                  </a:cubicBezTo>
                  <a:cubicBezTo>
                    <a:pt x="380" y="261"/>
                    <a:pt x="390" y="284"/>
                    <a:pt x="402" y="310"/>
                  </a:cubicBezTo>
                  <a:cubicBezTo>
                    <a:pt x="368" y="323"/>
                    <a:pt x="337" y="334"/>
                    <a:pt x="302" y="347"/>
                  </a:cubicBezTo>
                  <a:moveTo>
                    <a:pt x="680" y="320"/>
                  </a:moveTo>
                  <a:cubicBezTo>
                    <a:pt x="669" y="320"/>
                    <a:pt x="659" y="312"/>
                    <a:pt x="653" y="302"/>
                  </a:cubicBezTo>
                  <a:cubicBezTo>
                    <a:pt x="648" y="294"/>
                    <a:pt x="644" y="286"/>
                    <a:pt x="641" y="278"/>
                  </a:cubicBezTo>
                  <a:cubicBezTo>
                    <a:pt x="635" y="264"/>
                    <a:pt x="635" y="251"/>
                    <a:pt x="648" y="242"/>
                  </a:cubicBezTo>
                  <a:cubicBezTo>
                    <a:pt x="654" y="237"/>
                    <a:pt x="661" y="233"/>
                    <a:pt x="668" y="233"/>
                  </a:cubicBezTo>
                  <a:cubicBezTo>
                    <a:pt x="668" y="233"/>
                    <a:pt x="668" y="233"/>
                    <a:pt x="668" y="233"/>
                  </a:cubicBezTo>
                  <a:cubicBezTo>
                    <a:pt x="674" y="233"/>
                    <a:pt x="681" y="236"/>
                    <a:pt x="687" y="241"/>
                  </a:cubicBezTo>
                  <a:cubicBezTo>
                    <a:pt x="691" y="245"/>
                    <a:pt x="696" y="248"/>
                    <a:pt x="696" y="248"/>
                  </a:cubicBezTo>
                  <a:cubicBezTo>
                    <a:pt x="713" y="261"/>
                    <a:pt x="717" y="276"/>
                    <a:pt x="712" y="290"/>
                  </a:cubicBezTo>
                  <a:cubicBezTo>
                    <a:pt x="708" y="301"/>
                    <a:pt x="699" y="314"/>
                    <a:pt x="688" y="318"/>
                  </a:cubicBezTo>
                  <a:cubicBezTo>
                    <a:pt x="686" y="319"/>
                    <a:pt x="683" y="320"/>
                    <a:pt x="680" y="320"/>
                  </a:cubicBezTo>
                  <a:cubicBezTo>
                    <a:pt x="680" y="320"/>
                    <a:pt x="680" y="320"/>
                    <a:pt x="680" y="320"/>
                  </a:cubicBezTo>
                  <a:moveTo>
                    <a:pt x="263" y="232"/>
                  </a:moveTo>
                  <a:cubicBezTo>
                    <a:pt x="254" y="232"/>
                    <a:pt x="245" y="232"/>
                    <a:pt x="237" y="231"/>
                  </a:cubicBezTo>
                  <a:cubicBezTo>
                    <a:pt x="208" y="228"/>
                    <a:pt x="199" y="202"/>
                    <a:pt x="188" y="180"/>
                  </a:cubicBezTo>
                  <a:cubicBezTo>
                    <a:pt x="179" y="161"/>
                    <a:pt x="174" y="139"/>
                    <a:pt x="190" y="120"/>
                  </a:cubicBezTo>
                  <a:cubicBezTo>
                    <a:pt x="209" y="98"/>
                    <a:pt x="237" y="81"/>
                    <a:pt x="266" y="81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84" y="81"/>
                    <a:pt x="301" y="87"/>
                    <a:pt x="316" y="102"/>
                  </a:cubicBezTo>
                  <a:cubicBezTo>
                    <a:pt x="335" y="120"/>
                    <a:pt x="355" y="136"/>
                    <a:pt x="371" y="155"/>
                  </a:cubicBezTo>
                  <a:cubicBezTo>
                    <a:pt x="379" y="164"/>
                    <a:pt x="380" y="179"/>
                    <a:pt x="385" y="192"/>
                  </a:cubicBezTo>
                  <a:cubicBezTo>
                    <a:pt x="356" y="203"/>
                    <a:pt x="332" y="210"/>
                    <a:pt x="310" y="221"/>
                  </a:cubicBezTo>
                  <a:cubicBezTo>
                    <a:pt x="295" y="230"/>
                    <a:pt x="279" y="232"/>
                    <a:pt x="264" y="232"/>
                  </a:cubicBezTo>
                  <a:cubicBezTo>
                    <a:pt x="263" y="232"/>
                    <a:pt x="263" y="232"/>
                    <a:pt x="263" y="232"/>
                  </a:cubicBezTo>
                  <a:moveTo>
                    <a:pt x="239" y="290"/>
                  </a:moveTo>
                  <a:cubicBezTo>
                    <a:pt x="198" y="288"/>
                    <a:pt x="176" y="266"/>
                    <a:pt x="155" y="243"/>
                  </a:cubicBezTo>
                  <a:cubicBezTo>
                    <a:pt x="132" y="218"/>
                    <a:pt x="120" y="186"/>
                    <a:pt x="115" y="152"/>
                  </a:cubicBezTo>
                  <a:cubicBezTo>
                    <a:pt x="110" y="113"/>
                    <a:pt x="130" y="81"/>
                    <a:pt x="159" y="60"/>
                  </a:cubicBezTo>
                  <a:cubicBezTo>
                    <a:pt x="192" y="36"/>
                    <a:pt x="226" y="27"/>
                    <a:pt x="260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312" y="27"/>
                    <a:pt x="359" y="48"/>
                    <a:pt x="390" y="72"/>
                  </a:cubicBezTo>
                  <a:cubicBezTo>
                    <a:pt x="427" y="102"/>
                    <a:pt x="436" y="148"/>
                    <a:pt x="437" y="193"/>
                  </a:cubicBezTo>
                  <a:cubicBezTo>
                    <a:pt x="438" y="210"/>
                    <a:pt x="410" y="236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87" y="238"/>
                    <a:pt x="383" y="233"/>
                    <a:pt x="377" y="230"/>
                  </a:cubicBezTo>
                  <a:cubicBezTo>
                    <a:pt x="381" y="224"/>
                    <a:pt x="383" y="220"/>
                    <a:pt x="386" y="218"/>
                  </a:cubicBezTo>
                  <a:cubicBezTo>
                    <a:pt x="417" y="193"/>
                    <a:pt x="422" y="156"/>
                    <a:pt x="394" y="129"/>
                  </a:cubicBezTo>
                  <a:cubicBezTo>
                    <a:pt x="368" y="103"/>
                    <a:pt x="339" y="78"/>
                    <a:pt x="307" y="62"/>
                  </a:cubicBezTo>
                  <a:cubicBezTo>
                    <a:pt x="297" y="57"/>
                    <a:pt x="284" y="55"/>
                    <a:pt x="271" y="55"/>
                  </a:cubicBezTo>
                  <a:cubicBezTo>
                    <a:pt x="270" y="55"/>
                    <a:pt x="270" y="55"/>
                    <a:pt x="270" y="55"/>
                  </a:cubicBezTo>
                  <a:cubicBezTo>
                    <a:pt x="258" y="55"/>
                    <a:pt x="245" y="57"/>
                    <a:pt x="235" y="60"/>
                  </a:cubicBezTo>
                  <a:cubicBezTo>
                    <a:pt x="211" y="68"/>
                    <a:pt x="188" y="86"/>
                    <a:pt x="170" y="105"/>
                  </a:cubicBezTo>
                  <a:cubicBezTo>
                    <a:pt x="152" y="125"/>
                    <a:pt x="142" y="148"/>
                    <a:pt x="154" y="179"/>
                  </a:cubicBezTo>
                  <a:cubicBezTo>
                    <a:pt x="167" y="211"/>
                    <a:pt x="180" y="240"/>
                    <a:pt x="209" y="260"/>
                  </a:cubicBezTo>
                  <a:cubicBezTo>
                    <a:pt x="218" y="267"/>
                    <a:pt x="226" y="277"/>
                    <a:pt x="239" y="290"/>
                  </a:cubicBezTo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57" y="0"/>
                    <a:pt x="244" y="1"/>
                    <a:pt x="232" y="2"/>
                  </a:cubicBezTo>
                  <a:cubicBezTo>
                    <a:pt x="157" y="9"/>
                    <a:pt x="103" y="59"/>
                    <a:pt x="81" y="131"/>
                  </a:cubicBezTo>
                  <a:cubicBezTo>
                    <a:pt x="78" y="139"/>
                    <a:pt x="79" y="151"/>
                    <a:pt x="82" y="160"/>
                  </a:cubicBezTo>
                  <a:cubicBezTo>
                    <a:pt x="91" y="186"/>
                    <a:pt x="100" y="213"/>
                    <a:pt x="113" y="237"/>
                  </a:cubicBezTo>
                  <a:cubicBezTo>
                    <a:pt x="136" y="282"/>
                    <a:pt x="173" y="311"/>
                    <a:pt x="225" y="318"/>
                  </a:cubicBezTo>
                  <a:cubicBezTo>
                    <a:pt x="238" y="320"/>
                    <a:pt x="251" y="322"/>
                    <a:pt x="265" y="325"/>
                  </a:cubicBezTo>
                  <a:cubicBezTo>
                    <a:pt x="270" y="334"/>
                    <a:pt x="275" y="344"/>
                    <a:pt x="280" y="355"/>
                  </a:cubicBezTo>
                  <a:cubicBezTo>
                    <a:pt x="249" y="376"/>
                    <a:pt x="216" y="383"/>
                    <a:pt x="182" y="392"/>
                  </a:cubicBezTo>
                  <a:cubicBezTo>
                    <a:pt x="139" y="405"/>
                    <a:pt x="138" y="404"/>
                    <a:pt x="153" y="448"/>
                  </a:cubicBezTo>
                  <a:cubicBezTo>
                    <a:pt x="135" y="446"/>
                    <a:pt x="126" y="432"/>
                    <a:pt x="114" y="423"/>
                  </a:cubicBezTo>
                  <a:cubicBezTo>
                    <a:pt x="102" y="413"/>
                    <a:pt x="93" y="409"/>
                    <a:pt x="8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76" y="409"/>
                    <a:pt x="68" y="412"/>
                    <a:pt x="57" y="419"/>
                  </a:cubicBezTo>
                  <a:cubicBezTo>
                    <a:pt x="49" y="424"/>
                    <a:pt x="40" y="430"/>
                    <a:pt x="33" y="437"/>
                  </a:cubicBezTo>
                  <a:cubicBezTo>
                    <a:pt x="6" y="459"/>
                    <a:pt x="0" y="509"/>
                    <a:pt x="21" y="537"/>
                  </a:cubicBezTo>
                  <a:cubicBezTo>
                    <a:pt x="33" y="554"/>
                    <a:pt x="51" y="564"/>
                    <a:pt x="71" y="564"/>
                  </a:cubicBezTo>
                  <a:cubicBezTo>
                    <a:pt x="71" y="564"/>
                    <a:pt x="71" y="564"/>
                    <a:pt x="71" y="564"/>
                  </a:cubicBezTo>
                  <a:cubicBezTo>
                    <a:pt x="84" y="564"/>
                    <a:pt x="97" y="559"/>
                    <a:pt x="110" y="550"/>
                  </a:cubicBezTo>
                  <a:cubicBezTo>
                    <a:pt x="131" y="536"/>
                    <a:pt x="147" y="514"/>
                    <a:pt x="165" y="495"/>
                  </a:cubicBezTo>
                  <a:cubicBezTo>
                    <a:pt x="166" y="495"/>
                    <a:pt x="168" y="497"/>
                    <a:pt x="170" y="500"/>
                  </a:cubicBezTo>
                  <a:cubicBezTo>
                    <a:pt x="180" y="515"/>
                    <a:pt x="185" y="522"/>
                    <a:pt x="193" y="522"/>
                  </a:cubicBezTo>
                  <a:cubicBezTo>
                    <a:pt x="193" y="522"/>
                    <a:pt x="193" y="522"/>
                    <a:pt x="193" y="522"/>
                  </a:cubicBezTo>
                  <a:cubicBezTo>
                    <a:pt x="198" y="522"/>
                    <a:pt x="205" y="519"/>
                    <a:pt x="215" y="514"/>
                  </a:cubicBezTo>
                  <a:cubicBezTo>
                    <a:pt x="237" y="505"/>
                    <a:pt x="258" y="495"/>
                    <a:pt x="279" y="485"/>
                  </a:cubicBezTo>
                  <a:cubicBezTo>
                    <a:pt x="292" y="478"/>
                    <a:pt x="301" y="475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20" y="475"/>
                    <a:pt x="328" y="482"/>
                    <a:pt x="343" y="497"/>
                  </a:cubicBezTo>
                  <a:cubicBezTo>
                    <a:pt x="344" y="489"/>
                    <a:pt x="344" y="482"/>
                    <a:pt x="344" y="471"/>
                  </a:cubicBezTo>
                  <a:cubicBezTo>
                    <a:pt x="373" y="458"/>
                    <a:pt x="404" y="446"/>
                    <a:pt x="437" y="432"/>
                  </a:cubicBezTo>
                  <a:cubicBezTo>
                    <a:pt x="444" y="441"/>
                    <a:pt x="452" y="449"/>
                    <a:pt x="457" y="459"/>
                  </a:cubicBezTo>
                  <a:cubicBezTo>
                    <a:pt x="483" y="517"/>
                    <a:pt x="509" y="575"/>
                    <a:pt x="534" y="633"/>
                  </a:cubicBezTo>
                  <a:cubicBezTo>
                    <a:pt x="567" y="709"/>
                    <a:pt x="599" y="786"/>
                    <a:pt x="630" y="862"/>
                  </a:cubicBezTo>
                  <a:cubicBezTo>
                    <a:pt x="664" y="944"/>
                    <a:pt x="696" y="1026"/>
                    <a:pt x="730" y="1107"/>
                  </a:cubicBezTo>
                  <a:cubicBezTo>
                    <a:pt x="745" y="1142"/>
                    <a:pt x="765" y="1175"/>
                    <a:pt x="780" y="1210"/>
                  </a:cubicBezTo>
                  <a:cubicBezTo>
                    <a:pt x="793" y="1239"/>
                    <a:pt x="800" y="1271"/>
                    <a:pt x="816" y="1299"/>
                  </a:cubicBezTo>
                  <a:cubicBezTo>
                    <a:pt x="847" y="1355"/>
                    <a:pt x="889" y="1399"/>
                    <a:pt x="948" y="1399"/>
                  </a:cubicBezTo>
                  <a:cubicBezTo>
                    <a:pt x="948" y="1399"/>
                    <a:pt x="948" y="1399"/>
                    <a:pt x="949" y="1399"/>
                  </a:cubicBezTo>
                  <a:cubicBezTo>
                    <a:pt x="969" y="1399"/>
                    <a:pt x="991" y="1394"/>
                    <a:pt x="1015" y="1382"/>
                  </a:cubicBezTo>
                  <a:cubicBezTo>
                    <a:pt x="1065" y="1358"/>
                    <a:pt x="1106" y="1323"/>
                    <a:pt x="1141" y="1280"/>
                  </a:cubicBezTo>
                  <a:cubicBezTo>
                    <a:pt x="1143" y="1278"/>
                    <a:pt x="1145" y="1275"/>
                    <a:pt x="1147" y="1272"/>
                  </a:cubicBezTo>
                  <a:cubicBezTo>
                    <a:pt x="1153" y="1263"/>
                    <a:pt x="1164" y="1253"/>
                    <a:pt x="1152" y="1243"/>
                  </a:cubicBezTo>
                  <a:cubicBezTo>
                    <a:pt x="1151" y="1242"/>
                    <a:pt x="1149" y="1241"/>
                    <a:pt x="1146" y="1241"/>
                  </a:cubicBezTo>
                  <a:cubicBezTo>
                    <a:pt x="1146" y="1241"/>
                    <a:pt x="1146" y="1241"/>
                    <a:pt x="1146" y="1241"/>
                  </a:cubicBezTo>
                  <a:cubicBezTo>
                    <a:pt x="1140" y="1241"/>
                    <a:pt x="1131" y="1244"/>
                    <a:pt x="1122" y="1245"/>
                  </a:cubicBezTo>
                  <a:cubicBezTo>
                    <a:pt x="1118" y="1241"/>
                    <a:pt x="1111" y="1233"/>
                    <a:pt x="1104" y="1226"/>
                  </a:cubicBezTo>
                  <a:cubicBezTo>
                    <a:pt x="1151" y="1207"/>
                    <a:pt x="1197" y="1188"/>
                    <a:pt x="1243" y="1169"/>
                  </a:cubicBezTo>
                  <a:cubicBezTo>
                    <a:pt x="1252" y="1186"/>
                    <a:pt x="1272" y="1317"/>
                    <a:pt x="1267" y="1340"/>
                  </a:cubicBezTo>
                  <a:cubicBezTo>
                    <a:pt x="1253" y="1328"/>
                    <a:pt x="1239" y="1316"/>
                    <a:pt x="1223" y="1302"/>
                  </a:cubicBezTo>
                  <a:cubicBezTo>
                    <a:pt x="1188" y="1344"/>
                    <a:pt x="1153" y="1382"/>
                    <a:pt x="1124" y="1423"/>
                  </a:cubicBezTo>
                  <a:cubicBezTo>
                    <a:pt x="1095" y="1463"/>
                    <a:pt x="1062" y="1498"/>
                    <a:pt x="1019" y="1520"/>
                  </a:cubicBezTo>
                  <a:cubicBezTo>
                    <a:pt x="974" y="1544"/>
                    <a:pt x="939" y="1575"/>
                    <a:pt x="922" y="1627"/>
                  </a:cubicBezTo>
                  <a:cubicBezTo>
                    <a:pt x="914" y="1622"/>
                    <a:pt x="907" y="1620"/>
                    <a:pt x="905" y="1615"/>
                  </a:cubicBezTo>
                  <a:cubicBezTo>
                    <a:pt x="897" y="1601"/>
                    <a:pt x="885" y="1595"/>
                    <a:pt x="872" y="1595"/>
                  </a:cubicBezTo>
                  <a:cubicBezTo>
                    <a:pt x="872" y="1595"/>
                    <a:pt x="872" y="1595"/>
                    <a:pt x="872" y="1595"/>
                  </a:cubicBezTo>
                  <a:cubicBezTo>
                    <a:pt x="867" y="1595"/>
                    <a:pt x="863" y="1596"/>
                    <a:pt x="859" y="1597"/>
                  </a:cubicBezTo>
                  <a:cubicBezTo>
                    <a:pt x="827" y="1603"/>
                    <a:pt x="795" y="1609"/>
                    <a:pt x="764" y="1618"/>
                  </a:cubicBezTo>
                  <a:cubicBezTo>
                    <a:pt x="729" y="1627"/>
                    <a:pt x="693" y="1632"/>
                    <a:pt x="658" y="1632"/>
                  </a:cubicBezTo>
                  <a:cubicBezTo>
                    <a:pt x="657" y="1632"/>
                    <a:pt x="656" y="1632"/>
                    <a:pt x="655" y="1632"/>
                  </a:cubicBezTo>
                  <a:cubicBezTo>
                    <a:pt x="630" y="1632"/>
                    <a:pt x="606" y="1630"/>
                    <a:pt x="581" y="1627"/>
                  </a:cubicBezTo>
                  <a:cubicBezTo>
                    <a:pt x="561" y="1624"/>
                    <a:pt x="542" y="1612"/>
                    <a:pt x="523" y="1603"/>
                  </a:cubicBezTo>
                  <a:cubicBezTo>
                    <a:pt x="505" y="1594"/>
                    <a:pt x="488" y="1584"/>
                    <a:pt x="470" y="1573"/>
                  </a:cubicBezTo>
                  <a:cubicBezTo>
                    <a:pt x="460" y="1585"/>
                    <a:pt x="452" y="1595"/>
                    <a:pt x="442" y="1608"/>
                  </a:cubicBezTo>
                  <a:cubicBezTo>
                    <a:pt x="398" y="1561"/>
                    <a:pt x="376" y="1506"/>
                    <a:pt x="348" y="1447"/>
                  </a:cubicBezTo>
                  <a:cubicBezTo>
                    <a:pt x="400" y="1454"/>
                    <a:pt x="444" y="1448"/>
                    <a:pt x="495" y="1454"/>
                  </a:cubicBezTo>
                  <a:cubicBezTo>
                    <a:pt x="492" y="1470"/>
                    <a:pt x="501" y="1492"/>
                    <a:pt x="519" y="1495"/>
                  </a:cubicBezTo>
                  <a:cubicBezTo>
                    <a:pt x="549" y="1500"/>
                    <a:pt x="578" y="1509"/>
                    <a:pt x="607" y="1516"/>
                  </a:cubicBezTo>
                  <a:cubicBezTo>
                    <a:pt x="611" y="1517"/>
                    <a:pt x="614" y="1518"/>
                    <a:pt x="618" y="1518"/>
                  </a:cubicBezTo>
                  <a:cubicBezTo>
                    <a:pt x="618" y="1518"/>
                    <a:pt x="618" y="1518"/>
                    <a:pt x="618" y="1518"/>
                  </a:cubicBezTo>
                  <a:cubicBezTo>
                    <a:pt x="619" y="1518"/>
                    <a:pt x="620" y="1518"/>
                    <a:pt x="621" y="1518"/>
                  </a:cubicBezTo>
                  <a:cubicBezTo>
                    <a:pt x="664" y="1507"/>
                    <a:pt x="709" y="1496"/>
                    <a:pt x="745" y="1466"/>
                  </a:cubicBezTo>
                  <a:cubicBezTo>
                    <a:pt x="759" y="1455"/>
                    <a:pt x="766" y="1443"/>
                    <a:pt x="761" y="1420"/>
                  </a:cubicBezTo>
                  <a:cubicBezTo>
                    <a:pt x="755" y="1390"/>
                    <a:pt x="746" y="1361"/>
                    <a:pt x="735" y="1332"/>
                  </a:cubicBezTo>
                  <a:cubicBezTo>
                    <a:pt x="725" y="1308"/>
                    <a:pt x="710" y="1288"/>
                    <a:pt x="700" y="1264"/>
                  </a:cubicBezTo>
                  <a:cubicBezTo>
                    <a:pt x="674" y="1204"/>
                    <a:pt x="648" y="1145"/>
                    <a:pt x="622" y="1085"/>
                  </a:cubicBezTo>
                  <a:cubicBezTo>
                    <a:pt x="546" y="909"/>
                    <a:pt x="470" y="734"/>
                    <a:pt x="394" y="558"/>
                  </a:cubicBezTo>
                  <a:cubicBezTo>
                    <a:pt x="383" y="531"/>
                    <a:pt x="367" y="502"/>
                    <a:pt x="339" y="497"/>
                  </a:cubicBezTo>
                  <a:cubicBezTo>
                    <a:pt x="384" y="615"/>
                    <a:pt x="434" y="731"/>
                    <a:pt x="487" y="846"/>
                  </a:cubicBezTo>
                  <a:cubicBezTo>
                    <a:pt x="540" y="959"/>
                    <a:pt x="587" y="1071"/>
                    <a:pt x="633" y="1187"/>
                  </a:cubicBezTo>
                  <a:cubicBezTo>
                    <a:pt x="654" y="1239"/>
                    <a:pt x="692" y="1287"/>
                    <a:pt x="706" y="1342"/>
                  </a:cubicBezTo>
                  <a:cubicBezTo>
                    <a:pt x="711" y="1362"/>
                    <a:pt x="719" y="1380"/>
                    <a:pt x="724" y="1400"/>
                  </a:cubicBezTo>
                  <a:cubicBezTo>
                    <a:pt x="733" y="1433"/>
                    <a:pt x="727" y="1445"/>
                    <a:pt x="697" y="1463"/>
                  </a:cubicBezTo>
                  <a:cubicBezTo>
                    <a:pt x="680" y="1474"/>
                    <a:pt x="661" y="1491"/>
                    <a:pt x="640" y="1491"/>
                  </a:cubicBezTo>
                  <a:cubicBezTo>
                    <a:pt x="640" y="1491"/>
                    <a:pt x="639" y="1491"/>
                    <a:pt x="639" y="1491"/>
                  </a:cubicBezTo>
                  <a:cubicBezTo>
                    <a:pt x="613" y="1490"/>
                    <a:pt x="588" y="1487"/>
                    <a:pt x="562" y="1483"/>
                  </a:cubicBezTo>
                  <a:cubicBezTo>
                    <a:pt x="551" y="1481"/>
                    <a:pt x="522" y="1479"/>
                    <a:pt x="517" y="1468"/>
                  </a:cubicBezTo>
                  <a:cubicBezTo>
                    <a:pt x="514" y="1460"/>
                    <a:pt x="525" y="1442"/>
                    <a:pt x="520" y="1437"/>
                  </a:cubicBezTo>
                  <a:cubicBezTo>
                    <a:pt x="512" y="1433"/>
                    <a:pt x="503" y="1433"/>
                    <a:pt x="495" y="1433"/>
                  </a:cubicBezTo>
                  <a:cubicBezTo>
                    <a:pt x="494" y="1433"/>
                    <a:pt x="494" y="1433"/>
                    <a:pt x="493" y="1433"/>
                  </a:cubicBezTo>
                  <a:cubicBezTo>
                    <a:pt x="491" y="1433"/>
                    <a:pt x="488" y="1433"/>
                    <a:pt x="485" y="1433"/>
                  </a:cubicBezTo>
                  <a:cubicBezTo>
                    <a:pt x="482" y="1433"/>
                    <a:pt x="480" y="1433"/>
                    <a:pt x="477" y="1433"/>
                  </a:cubicBezTo>
                  <a:cubicBezTo>
                    <a:pt x="476" y="1433"/>
                    <a:pt x="476" y="1433"/>
                    <a:pt x="475" y="1433"/>
                  </a:cubicBezTo>
                  <a:cubicBezTo>
                    <a:pt x="474" y="1433"/>
                    <a:pt x="473" y="1433"/>
                    <a:pt x="471" y="1433"/>
                  </a:cubicBezTo>
                  <a:cubicBezTo>
                    <a:pt x="455" y="1432"/>
                    <a:pt x="439" y="1431"/>
                    <a:pt x="422" y="1429"/>
                  </a:cubicBezTo>
                  <a:cubicBezTo>
                    <a:pt x="406" y="1427"/>
                    <a:pt x="390" y="1425"/>
                    <a:pt x="373" y="1423"/>
                  </a:cubicBezTo>
                  <a:cubicBezTo>
                    <a:pt x="365" y="1422"/>
                    <a:pt x="356" y="1421"/>
                    <a:pt x="347" y="1420"/>
                  </a:cubicBezTo>
                  <a:cubicBezTo>
                    <a:pt x="346" y="1420"/>
                    <a:pt x="345" y="1420"/>
                    <a:pt x="343" y="1420"/>
                  </a:cubicBezTo>
                  <a:cubicBezTo>
                    <a:pt x="342" y="1420"/>
                    <a:pt x="342" y="1420"/>
                    <a:pt x="341" y="1420"/>
                  </a:cubicBezTo>
                  <a:cubicBezTo>
                    <a:pt x="340" y="1420"/>
                    <a:pt x="340" y="1420"/>
                    <a:pt x="339" y="1420"/>
                  </a:cubicBezTo>
                  <a:cubicBezTo>
                    <a:pt x="333" y="1420"/>
                    <a:pt x="325" y="1420"/>
                    <a:pt x="323" y="1418"/>
                  </a:cubicBezTo>
                  <a:cubicBezTo>
                    <a:pt x="321" y="1416"/>
                    <a:pt x="319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36" y="1486"/>
                    <a:pt x="349" y="1520"/>
                    <a:pt x="379" y="1557"/>
                  </a:cubicBezTo>
                  <a:cubicBezTo>
                    <a:pt x="391" y="1573"/>
                    <a:pt x="424" y="1638"/>
                    <a:pt x="449" y="1638"/>
                  </a:cubicBezTo>
                  <a:cubicBezTo>
                    <a:pt x="449" y="1638"/>
                    <a:pt x="449" y="1638"/>
                    <a:pt x="449" y="1638"/>
                  </a:cubicBezTo>
                  <a:cubicBezTo>
                    <a:pt x="454" y="1638"/>
                    <a:pt x="459" y="1635"/>
                    <a:pt x="464" y="1627"/>
                  </a:cubicBezTo>
                  <a:cubicBezTo>
                    <a:pt x="468" y="1618"/>
                    <a:pt x="472" y="1609"/>
                    <a:pt x="478" y="1598"/>
                  </a:cubicBezTo>
                  <a:cubicBezTo>
                    <a:pt x="493" y="1609"/>
                    <a:pt x="504" y="1620"/>
                    <a:pt x="518" y="1627"/>
                  </a:cubicBezTo>
                  <a:cubicBezTo>
                    <a:pt x="537" y="1638"/>
                    <a:pt x="557" y="1652"/>
                    <a:pt x="578" y="1655"/>
                  </a:cubicBezTo>
                  <a:cubicBezTo>
                    <a:pt x="605" y="1659"/>
                    <a:pt x="633" y="1661"/>
                    <a:pt x="660" y="1661"/>
                  </a:cubicBezTo>
                  <a:cubicBezTo>
                    <a:pt x="661" y="1661"/>
                    <a:pt x="662" y="1661"/>
                    <a:pt x="663" y="1661"/>
                  </a:cubicBezTo>
                  <a:cubicBezTo>
                    <a:pt x="707" y="1661"/>
                    <a:pt x="751" y="1655"/>
                    <a:pt x="793" y="1641"/>
                  </a:cubicBezTo>
                  <a:cubicBezTo>
                    <a:pt x="811" y="1635"/>
                    <a:pt x="827" y="1632"/>
                    <a:pt x="842" y="1632"/>
                  </a:cubicBezTo>
                  <a:cubicBezTo>
                    <a:pt x="842" y="1632"/>
                    <a:pt x="842" y="1632"/>
                    <a:pt x="842" y="1632"/>
                  </a:cubicBezTo>
                  <a:cubicBezTo>
                    <a:pt x="867" y="1632"/>
                    <a:pt x="890" y="1641"/>
                    <a:pt x="912" y="1661"/>
                  </a:cubicBezTo>
                  <a:cubicBezTo>
                    <a:pt x="919" y="1667"/>
                    <a:pt x="924" y="1670"/>
                    <a:pt x="929" y="1670"/>
                  </a:cubicBezTo>
                  <a:cubicBezTo>
                    <a:pt x="929" y="1670"/>
                    <a:pt x="929" y="1670"/>
                    <a:pt x="929" y="1670"/>
                  </a:cubicBezTo>
                  <a:cubicBezTo>
                    <a:pt x="936" y="1670"/>
                    <a:pt x="941" y="1664"/>
                    <a:pt x="946" y="1651"/>
                  </a:cubicBezTo>
                  <a:cubicBezTo>
                    <a:pt x="952" y="1638"/>
                    <a:pt x="959" y="1624"/>
                    <a:pt x="963" y="1611"/>
                  </a:cubicBezTo>
                  <a:cubicBezTo>
                    <a:pt x="971" y="1588"/>
                    <a:pt x="987" y="1572"/>
                    <a:pt x="1008" y="1564"/>
                  </a:cubicBezTo>
                  <a:cubicBezTo>
                    <a:pt x="1064" y="1541"/>
                    <a:pt x="1102" y="1497"/>
                    <a:pt x="1140" y="1453"/>
                  </a:cubicBezTo>
                  <a:cubicBezTo>
                    <a:pt x="1162" y="1428"/>
                    <a:pt x="1181" y="1399"/>
                    <a:pt x="1203" y="1372"/>
                  </a:cubicBezTo>
                  <a:cubicBezTo>
                    <a:pt x="1211" y="1363"/>
                    <a:pt x="1221" y="1357"/>
                    <a:pt x="1232" y="1348"/>
                  </a:cubicBezTo>
                  <a:cubicBezTo>
                    <a:pt x="1245" y="1359"/>
                    <a:pt x="1256" y="1368"/>
                    <a:pt x="1267" y="1378"/>
                  </a:cubicBezTo>
                  <a:cubicBezTo>
                    <a:pt x="1272" y="1382"/>
                    <a:pt x="1277" y="1385"/>
                    <a:pt x="1282" y="1385"/>
                  </a:cubicBezTo>
                  <a:cubicBezTo>
                    <a:pt x="1282" y="1385"/>
                    <a:pt x="1283" y="1385"/>
                    <a:pt x="1283" y="1385"/>
                  </a:cubicBezTo>
                  <a:cubicBezTo>
                    <a:pt x="1286" y="1385"/>
                    <a:pt x="1290" y="1384"/>
                    <a:pt x="1293" y="1379"/>
                  </a:cubicBezTo>
                  <a:cubicBezTo>
                    <a:pt x="1304" y="1362"/>
                    <a:pt x="1318" y="1344"/>
                    <a:pt x="1306" y="1321"/>
                  </a:cubicBezTo>
                  <a:cubicBezTo>
                    <a:pt x="1285" y="1280"/>
                    <a:pt x="1283" y="1235"/>
                    <a:pt x="1286" y="1190"/>
                  </a:cubicBezTo>
                  <a:cubicBezTo>
                    <a:pt x="1287" y="1168"/>
                    <a:pt x="1279" y="1155"/>
                    <a:pt x="1268" y="1140"/>
                  </a:cubicBezTo>
                  <a:cubicBezTo>
                    <a:pt x="1262" y="1132"/>
                    <a:pt x="1257" y="1129"/>
                    <a:pt x="1250" y="1129"/>
                  </a:cubicBezTo>
                  <a:cubicBezTo>
                    <a:pt x="1250" y="1129"/>
                    <a:pt x="1250" y="1129"/>
                    <a:pt x="1250" y="1129"/>
                  </a:cubicBezTo>
                  <a:cubicBezTo>
                    <a:pt x="1247" y="1129"/>
                    <a:pt x="1243" y="1130"/>
                    <a:pt x="1240" y="1131"/>
                  </a:cubicBezTo>
                  <a:cubicBezTo>
                    <a:pt x="1223" y="1139"/>
                    <a:pt x="1208" y="1148"/>
                    <a:pt x="1192" y="1157"/>
                  </a:cubicBezTo>
                  <a:cubicBezTo>
                    <a:pt x="1160" y="1175"/>
                    <a:pt x="1127" y="1192"/>
                    <a:pt x="1089" y="1194"/>
                  </a:cubicBezTo>
                  <a:cubicBezTo>
                    <a:pt x="1067" y="1195"/>
                    <a:pt x="1052" y="1205"/>
                    <a:pt x="1045" y="1226"/>
                  </a:cubicBezTo>
                  <a:cubicBezTo>
                    <a:pt x="1056" y="1251"/>
                    <a:pt x="1099" y="1240"/>
                    <a:pt x="1099" y="1278"/>
                  </a:cubicBezTo>
                  <a:cubicBezTo>
                    <a:pt x="1063" y="1317"/>
                    <a:pt x="1022" y="1352"/>
                    <a:pt x="966" y="1366"/>
                  </a:cubicBezTo>
                  <a:cubicBezTo>
                    <a:pt x="960" y="1367"/>
                    <a:pt x="953" y="1368"/>
                    <a:pt x="947" y="1368"/>
                  </a:cubicBezTo>
                  <a:cubicBezTo>
                    <a:pt x="947" y="1368"/>
                    <a:pt x="947" y="1368"/>
                    <a:pt x="947" y="1368"/>
                  </a:cubicBezTo>
                  <a:cubicBezTo>
                    <a:pt x="933" y="1368"/>
                    <a:pt x="919" y="1364"/>
                    <a:pt x="908" y="1356"/>
                  </a:cubicBezTo>
                  <a:cubicBezTo>
                    <a:pt x="882" y="1336"/>
                    <a:pt x="858" y="1313"/>
                    <a:pt x="845" y="1280"/>
                  </a:cubicBezTo>
                  <a:cubicBezTo>
                    <a:pt x="834" y="1251"/>
                    <a:pt x="818" y="1223"/>
                    <a:pt x="804" y="1196"/>
                  </a:cubicBezTo>
                  <a:cubicBezTo>
                    <a:pt x="799" y="1186"/>
                    <a:pt x="791" y="1178"/>
                    <a:pt x="786" y="1168"/>
                  </a:cubicBezTo>
                  <a:cubicBezTo>
                    <a:pt x="755" y="1098"/>
                    <a:pt x="725" y="1029"/>
                    <a:pt x="695" y="959"/>
                  </a:cubicBezTo>
                  <a:cubicBezTo>
                    <a:pt x="662" y="878"/>
                    <a:pt x="629" y="798"/>
                    <a:pt x="597" y="717"/>
                  </a:cubicBezTo>
                  <a:cubicBezTo>
                    <a:pt x="577" y="666"/>
                    <a:pt x="559" y="614"/>
                    <a:pt x="540" y="563"/>
                  </a:cubicBezTo>
                  <a:cubicBezTo>
                    <a:pt x="537" y="556"/>
                    <a:pt x="534" y="548"/>
                    <a:pt x="530" y="541"/>
                  </a:cubicBezTo>
                  <a:cubicBezTo>
                    <a:pt x="514" y="510"/>
                    <a:pt x="496" y="479"/>
                    <a:pt x="480" y="448"/>
                  </a:cubicBezTo>
                  <a:cubicBezTo>
                    <a:pt x="476" y="440"/>
                    <a:pt x="476" y="431"/>
                    <a:pt x="474" y="420"/>
                  </a:cubicBezTo>
                  <a:cubicBezTo>
                    <a:pt x="505" y="412"/>
                    <a:pt x="534" y="404"/>
                    <a:pt x="563" y="397"/>
                  </a:cubicBezTo>
                  <a:cubicBezTo>
                    <a:pt x="587" y="392"/>
                    <a:pt x="588" y="391"/>
                    <a:pt x="582" y="367"/>
                  </a:cubicBezTo>
                  <a:cubicBezTo>
                    <a:pt x="579" y="355"/>
                    <a:pt x="577" y="343"/>
                    <a:pt x="575" y="331"/>
                  </a:cubicBezTo>
                  <a:cubicBezTo>
                    <a:pt x="581" y="329"/>
                    <a:pt x="585" y="327"/>
                    <a:pt x="589" y="326"/>
                  </a:cubicBezTo>
                  <a:cubicBezTo>
                    <a:pt x="601" y="320"/>
                    <a:pt x="608" y="317"/>
                    <a:pt x="613" y="317"/>
                  </a:cubicBezTo>
                  <a:cubicBezTo>
                    <a:pt x="613" y="317"/>
                    <a:pt x="613" y="317"/>
                    <a:pt x="613" y="317"/>
                  </a:cubicBezTo>
                  <a:cubicBezTo>
                    <a:pt x="621" y="317"/>
                    <a:pt x="626" y="322"/>
                    <a:pt x="640" y="333"/>
                  </a:cubicBezTo>
                  <a:cubicBezTo>
                    <a:pt x="652" y="342"/>
                    <a:pt x="668" y="351"/>
                    <a:pt x="682" y="351"/>
                  </a:cubicBezTo>
                  <a:cubicBezTo>
                    <a:pt x="682" y="351"/>
                    <a:pt x="682" y="351"/>
                    <a:pt x="682" y="351"/>
                  </a:cubicBezTo>
                  <a:cubicBezTo>
                    <a:pt x="683" y="351"/>
                    <a:pt x="684" y="350"/>
                    <a:pt x="685" y="350"/>
                  </a:cubicBezTo>
                  <a:cubicBezTo>
                    <a:pt x="724" y="347"/>
                    <a:pt x="756" y="293"/>
                    <a:pt x="742" y="256"/>
                  </a:cubicBezTo>
                  <a:cubicBezTo>
                    <a:pt x="732" y="229"/>
                    <a:pt x="711" y="213"/>
                    <a:pt x="684" y="204"/>
                  </a:cubicBezTo>
                  <a:cubicBezTo>
                    <a:pt x="680" y="203"/>
                    <a:pt x="677" y="202"/>
                    <a:pt x="673" y="202"/>
                  </a:cubicBezTo>
                  <a:cubicBezTo>
                    <a:pt x="673" y="202"/>
                    <a:pt x="673" y="202"/>
                    <a:pt x="673" y="202"/>
                  </a:cubicBezTo>
                  <a:cubicBezTo>
                    <a:pt x="656" y="202"/>
                    <a:pt x="645" y="217"/>
                    <a:pt x="633" y="228"/>
                  </a:cubicBezTo>
                  <a:cubicBezTo>
                    <a:pt x="626" y="236"/>
                    <a:pt x="619" y="243"/>
                    <a:pt x="612" y="250"/>
                  </a:cubicBezTo>
                  <a:cubicBezTo>
                    <a:pt x="601" y="260"/>
                    <a:pt x="593" y="270"/>
                    <a:pt x="609" y="285"/>
                  </a:cubicBezTo>
                  <a:cubicBezTo>
                    <a:pt x="592" y="291"/>
                    <a:pt x="578" y="296"/>
                    <a:pt x="565" y="302"/>
                  </a:cubicBezTo>
                  <a:cubicBezTo>
                    <a:pt x="558" y="269"/>
                    <a:pt x="559" y="268"/>
                    <a:pt x="529" y="267"/>
                  </a:cubicBezTo>
                  <a:cubicBezTo>
                    <a:pt x="528" y="267"/>
                    <a:pt x="528" y="267"/>
                    <a:pt x="527" y="267"/>
                  </a:cubicBezTo>
                  <a:cubicBezTo>
                    <a:pt x="527" y="267"/>
                    <a:pt x="526" y="267"/>
                    <a:pt x="526" y="267"/>
                  </a:cubicBezTo>
                  <a:cubicBezTo>
                    <a:pt x="516" y="267"/>
                    <a:pt x="506" y="269"/>
                    <a:pt x="497" y="272"/>
                  </a:cubicBezTo>
                  <a:cubicBezTo>
                    <a:pt x="477" y="279"/>
                    <a:pt x="458" y="287"/>
                    <a:pt x="436" y="296"/>
                  </a:cubicBezTo>
                  <a:cubicBezTo>
                    <a:pt x="426" y="285"/>
                    <a:pt x="417" y="275"/>
                    <a:pt x="405" y="262"/>
                  </a:cubicBezTo>
                  <a:cubicBezTo>
                    <a:pt x="416" y="254"/>
                    <a:pt x="424" y="249"/>
                    <a:pt x="433" y="244"/>
                  </a:cubicBezTo>
                  <a:cubicBezTo>
                    <a:pt x="455" y="229"/>
                    <a:pt x="480" y="190"/>
                    <a:pt x="468" y="157"/>
                  </a:cubicBezTo>
                  <a:cubicBezTo>
                    <a:pt x="458" y="128"/>
                    <a:pt x="445" y="101"/>
                    <a:pt x="432" y="74"/>
                  </a:cubicBezTo>
                  <a:cubicBezTo>
                    <a:pt x="423" y="52"/>
                    <a:pt x="405" y="40"/>
                    <a:pt x="385" y="28"/>
                  </a:cubicBezTo>
                  <a:cubicBezTo>
                    <a:pt x="349" y="7"/>
                    <a:pt x="311" y="0"/>
                    <a:pt x="2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2"/>
            <p:cNvSpPr>
              <a:spLocks noEditPoints="1"/>
            </p:cNvSpPr>
            <p:nvPr/>
          </p:nvSpPr>
          <p:spPr bwMode="auto">
            <a:xfrm>
              <a:off x="11122026" y="4038600"/>
              <a:ext cx="608013" cy="944563"/>
            </a:xfrm>
            <a:custGeom>
              <a:avLst/>
              <a:gdLst>
                <a:gd name="T0" fmla="*/ 775 w 855"/>
                <a:gd name="T1" fmla="*/ 398 h 1327"/>
                <a:gd name="T2" fmla="*/ 816 w 855"/>
                <a:gd name="T3" fmla="*/ 366 h 1327"/>
                <a:gd name="T4" fmla="*/ 794 w 855"/>
                <a:gd name="T5" fmla="*/ 426 h 1327"/>
                <a:gd name="T6" fmla="*/ 465 w 855"/>
                <a:gd name="T7" fmla="*/ 299 h 1327"/>
                <a:gd name="T8" fmla="*/ 709 w 855"/>
                <a:gd name="T9" fmla="*/ 332 h 1327"/>
                <a:gd name="T10" fmla="*/ 567 w 855"/>
                <a:gd name="T11" fmla="*/ 212 h 1327"/>
                <a:gd name="T12" fmla="*/ 626 w 855"/>
                <a:gd name="T13" fmla="*/ 282 h 1327"/>
                <a:gd name="T14" fmla="*/ 375 w 855"/>
                <a:gd name="T15" fmla="*/ 198 h 1327"/>
                <a:gd name="T16" fmla="*/ 365 w 855"/>
                <a:gd name="T17" fmla="*/ 256 h 1327"/>
                <a:gd name="T18" fmla="*/ 329 w 855"/>
                <a:gd name="T19" fmla="*/ 249 h 1327"/>
                <a:gd name="T20" fmla="*/ 352 w 855"/>
                <a:gd name="T21" fmla="*/ 206 h 1327"/>
                <a:gd name="T22" fmla="*/ 570 w 855"/>
                <a:gd name="T23" fmla="*/ 157 h 1327"/>
                <a:gd name="T24" fmla="*/ 658 w 855"/>
                <a:gd name="T25" fmla="*/ 85 h 1327"/>
                <a:gd name="T26" fmla="*/ 543 w 855"/>
                <a:gd name="T27" fmla="*/ 193 h 1327"/>
                <a:gd name="T28" fmla="*/ 607 w 855"/>
                <a:gd name="T29" fmla="*/ 22 h 1327"/>
                <a:gd name="T30" fmla="*/ 676 w 855"/>
                <a:gd name="T31" fmla="*/ 241 h 1327"/>
                <a:gd name="T32" fmla="*/ 661 w 855"/>
                <a:gd name="T33" fmla="*/ 222 h 1327"/>
                <a:gd name="T34" fmla="*/ 691 w 855"/>
                <a:gd name="T35" fmla="*/ 94 h 1327"/>
                <a:gd name="T36" fmla="*/ 591 w 855"/>
                <a:gd name="T37" fmla="*/ 53 h 1327"/>
                <a:gd name="T38" fmla="*/ 605 w 855"/>
                <a:gd name="T39" fmla="*/ 0 h 1327"/>
                <a:gd name="T40" fmla="*/ 521 w 855"/>
                <a:gd name="T41" fmla="*/ 202 h 1327"/>
                <a:gd name="T42" fmla="*/ 435 w 855"/>
                <a:gd name="T43" fmla="*/ 215 h 1327"/>
                <a:gd name="T44" fmla="*/ 376 w 855"/>
                <a:gd name="T45" fmla="*/ 179 h 1327"/>
                <a:gd name="T46" fmla="*/ 314 w 855"/>
                <a:gd name="T47" fmla="*/ 269 h 1327"/>
                <a:gd name="T48" fmla="*/ 402 w 855"/>
                <a:gd name="T49" fmla="*/ 280 h 1327"/>
                <a:gd name="T50" fmla="*/ 494 w 855"/>
                <a:gd name="T51" fmla="*/ 332 h 1327"/>
                <a:gd name="T52" fmla="*/ 586 w 855"/>
                <a:gd name="T53" fmla="*/ 394 h 1327"/>
                <a:gd name="T54" fmla="*/ 411 w 855"/>
                <a:gd name="T55" fmla="*/ 982 h 1327"/>
                <a:gd name="T56" fmla="*/ 528 w 855"/>
                <a:gd name="T57" fmla="*/ 1202 h 1327"/>
                <a:gd name="T58" fmla="*/ 607 w 855"/>
                <a:gd name="T59" fmla="*/ 1176 h 1327"/>
                <a:gd name="T60" fmla="*/ 629 w 855"/>
                <a:gd name="T61" fmla="*/ 1291 h 1327"/>
                <a:gd name="T62" fmla="*/ 400 w 855"/>
                <a:gd name="T63" fmla="*/ 1275 h 1327"/>
                <a:gd name="T64" fmla="*/ 279 w 855"/>
                <a:gd name="T65" fmla="*/ 1248 h 1327"/>
                <a:gd name="T66" fmla="*/ 96 w 855"/>
                <a:gd name="T67" fmla="*/ 1126 h 1327"/>
                <a:gd name="T68" fmla="*/ 49 w 855"/>
                <a:gd name="T69" fmla="*/ 910 h 1327"/>
                <a:gd name="T70" fmla="*/ 170 w 855"/>
                <a:gd name="T71" fmla="*/ 1081 h 1327"/>
                <a:gd name="T72" fmla="*/ 299 w 855"/>
                <a:gd name="T73" fmla="*/ 1094 h 1327"/>
                <a:gd name="T74" fmla="*/ 503 w 855"/>
                <a:gd name="T75" fmla="*/ 421 h 1327"/>
                <a:gd name="T76" fmla="*/ 305 w 855"/>
                <a:gd name="T77" fmla="*/ 1022 h 1327"/>
                <a:gd name="T78" fmla="*/ 196 w 855"/>
                <a:gd name="T79" fmla="*/ 1076 h 1327"/>
                <a:gd name="T80" fmla="*/ 152 w 855"/>
                <a:gd name="T81" fmla="*/ 987 h 1327"/>
                <a:gd name="T82" fmla="*/ 126 w 855"/>
                <a:gd name="T83" fmla="*/ 962 h 1327"/>
                <a:gd name="T84" fmla="*/ 48 w 855"/>
                <a:gd name="T85" fmla="*/ 882 h 1327"/>
                <a:gd name="T86" fmla="*/ 15 w 855"/>
                <a:gd name="T87" fmla="*/ 1069 h 1327"/>
                <a:gd name="T88" fmla="*/ 60 w 855"/>
                <a:gd name="T89" fmla="*/ 1096 h 1327"/>
                <a:gd name="T90" fmla="*/ 244 w 855"/>
                <a:gd name="T91" fmla="*/ 1255 h 1327"/>
                <a:gd name="T92" fmla="*/ 295 w 855"/>
                <a:gd name="T93" fmla="*/ 1316 h 1327"/>
                <a:gd name="T94" fmla="*/ 426 w 855"/>
                <a:gd name="T95" fmla="*/ 1303 h 1327"/>
                <a:gd name="T96" fmla="*/ 605 w 855"/>
                <a:gd name="T97" fmla="*/ 1279 h 1327"/>
                <a:gd name="T98" fmla="*/ 625 w 855"/>
                <a:gd name="T99" fmla="*/ 1326 h 1327"/>
                <a:gd name="T100" fmla="*/ 721 w 855"/>
                <a:gd name="T101" fmla="*/ 1161 h 1327"/>
                <a:gd name="T102" fmla="*/ 574 w 855"/>
                <a:gd name="T103" fmla="*/ 1113 h 1327"/>
                <a:gd name="T104" fmla="*/ 443 w 855"/>
                <a:gd name="T105" fmla="*/ 1161 h 1327"/>
                <a:gd name="T106" fmla="*/ 432 w 855"/>
                <a:gd name="T107" fmla="*/ 985 h 1327"/>
                <a:gd name="T108" fmla="*/ 584 w 855"/>
                <a:gd name="T109" fmla="*/ 494 h 1327"/>
                <a:gd name="T110" fmla="*/ 677 w 855"/>
                <a:gd name="T111" fmla="*/ 410 h 1327"/>
                <a:gd name="T112" fmla="*/ 727 w 855"/>
                <a:gd name="T113" fmla="*/ 381 h 1327"/>
                <a:gd name="T114" fmla="*/ 770 w 855"/>
                <a:gd name="T115" fmla="*/ 442 h 1327"/>
                <a:gd name="T116" fmla="*/ 834 w 855"/>
                <a:gd name="T117" fmla="*/ 351 h 1327"/>
                <a:gd name="T118" fmla="*/ 757 w 855"/>
                <a:gd name="T119" fmla="*/ 367 h 1327"/>
                <a:gd name="T120" fmla="*/ 699 w 855"/>
                <a:gd name="T121" fmla="*/ 306 h 1327"/>
                <a:gd name="T122" fmla="*/ 682 w 855"/>
                <a:gd name="T123" fmla="*/ 259 h 1327"/>
                <a:gd name="T124" fmla="*/ 699 w 855"/>
                <a:gd name="T125" fmla="*/ 40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5" h="1327">
                  <a:moveTo>
                    <a:pt x="794" y="426"/>
                  </a:moveTo>
                  <a:cubicBezTo>
                    <a:pt x="792" y="426"/>
                    <a:pt x="789" y="426"/>
                    <a:pt x="787" y="425"/>
                  </a:cubicBezTo>
                  <a:cubicBezTo>
                    <a:pt x="785" y="424"/>
                    <a:pt x="783" y="423"/>
                    <a:pt x="782" y="422"/>
                  </a:cubicBezTo>
                  <a:cubicBezTo>
                    <a:pt x="775" y="417"/>
                    <a:pt x="773" y="407"/>
                    <a:pt x="775" y="398"/>
                  </a:cubicBezTo>
                  <a:cubicBezTo>
                    <a:pt x="776" y="391"/>
                    <a:pt x="778" y="385"/>
                    <a:pt x="780" y="379"/>
                  </a:cubicBezTo>
                  <a:cubicBezTo>
                    <a:pt x="783" y="368"/>
                    <a:pt x="789" y="361"/>
                    <a:pt x="800" y="361"/>
                  </a:cubicBezTo>
                  <a:cubicBezTo>
                    <a:pt x="800" y="361"/>
                    <a:pt x="800" y="361"/>
                    <a:pt x="801" y="361"/>
                  </a:cubicBezTo>
                  <a:cubicBezTo>
                    <a:pt x="807" y="361"/>
                    <a:pt x="812" y="363"/>
                    <a:pt x="816" y="366"/>
                  </a:cubicBezTo>
                  <a:cubicBezTo>
                    <a:pt x="820" y="369"/>
                    <a:pt x="823" y="374"/>
                    <a:pt x="824" y="380"/>
                  </a:cubicBezTo>
                  <a:cubicBezTo>
                    <a:pt x="824" y="384"/>
                    <a:pt x="826" y="388"/>
                    <a:pt x="826" y="388"/>
                  </a:cubicBezTo>
                  <a:cubicBezTo>
                    <a:pt x="829" y="404"/>
                    <a:pt x="824" y="414"/>
                    <a:pt x="815" y="420"/>
                  </a:cubicBezTo>
                  <a:cubicBezTo>
                    <a:pt x="809" y="423"/>
                    <a:pt x="801" y="426"/>
                    <a:pt x="794" y="426"/>
                  </a:cubicBezTo>
                  <a:moveTo>
                    <a:pt x="692" y="368"/>
                  </a:moveTo>
                  <a:cubicBezTo>
                    <a:pt x="669" y="364"/>
                    <a:pt x="645" y="360"/>
                    <a:pt x="623" y="355"/>
                  </a:cubicBezTo>
                  <a:cubicBezTo>
                    <a:pt x="597" y="348"/>
                    <a:pt x="570" y="342"/>
                    <a:pt x="547" y="329"/>
                  </a:cubicBezTo>
                  <a:cubicBezTo>
                    <a:pt x="520" y="315"/>
                    <a:pt x="489" y="317"/>
                    <a:pt x="465" y="299"/>
                  </a:cubicBezTo>
                  <a:cubicBezTo>
                    <a:pt x="459" y="295"/>
                    <a:pt x="450" y="296"/>
                    <a:pt x="443" y="295"/>
                  </a:cubicBezTo>
                  <a:cubicBezTo>
                    <a:pt x="435" y="294"/>
                    <a:pt x="428" y="292"/>
                    <a:pt x="416" y="290"/>
                  </a:cubicBezTo>
                  <a:cubicBezTo>
                    <a:pt x="424" y="271"/>
                    <a:pt x="431" y="257"/>
                    <a:pt x="439" y="240"/>
                  </a:cubicBezTo>
                  <a:cubicBezTo>
                    <a:pt x="529" y="271"/>
                    <a:pt x="618" y="301"/>
                    <a:pt x="709" y="332"/>
                  </a:cubicBezTo>
                  <a:cubicBezTo>
                    <a:pt x="703" y="345"/>
                    <a:pt x="698" y="355"/>
                    <a:pt x="692" y="368"/>
                  </a:cubicBezTo>
                  <a:moveTo>
                    <a:pt x="626" y="282"/>
                  </a:moveTo>
                  <a:cubicBezTo>
                    <a:pt x="601" y="273"/>
                    <a:pt x="577" y="265"/>
                    <a:pt x="551" y="255"/>
                  </a:cubicBezTo>
                  <a:cubicBezTo>
                    <a:pt x="557" y="239"/>
                    <a:pt x="561" y="225"/>
                    <a:pt x="567" y="212"/>
                  </a:cubicBezTo>
                  <a:cubicBezTo>
                    <a:pt x="570" y="205"/>
                    <a:pt x="584" y="200"/>
                    <a:pt x="595" y="200"/>
                  </a:cubicBezTo>
                  <a:cubicBezTo>
                    <a:pt x="599" y="200"/>
                    <a:pt x="602" y="201"/>
                    <a:pt x="605" y="202"/>
                  </a:cubicBezTo>
                  <a:cubicBezTo>
                    <a:pt x="617" y="208"/>
                    <a:pt x="629" y="216"/>
                    <a:pt x="643" y="223"/>
                  </a:cubicBezTo>
                  <a:cubicBezTo>
                    <a:pt x="637" y="244"/>
                    <a:pt x="632" y="262"/>
                    <a:pt x="626" y="282"/>
                  </a:cubicBezTo>
                  <a:moveTo>
                    <a:pt x="352" y="206"/>
                  </a:moveTo>
                  <a:cubicBezTo>
                    <a:pt x="350" y="203"/>
                    <a:pt x="348" y="199"/>
                    <a:pt x="346" y="196"/>
                  </a:cubicBezTo>
                  <a:cubicBezTo>
                    <a:pt x="350" y="194"/>
                    <a:pt x="355" y="193"/>
                    <a:pt x="360" y="193"/>
                  </a:cubicBezTo>
                  <a:cubicBezTo>
                    <a:pt x="365" y="193"/>
                    <a:pt x="371" y="195"/>
                    <a:pt x="375" y="198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9" y="201"/>
                    <a:pt x="390" y="221"/>
                    <a:pt x="387" y="225"/>
                  </a:cubicBezTo>
                  <a:cubicBezTo>
                    <a:pt x="381" y="234"/>
                    <a:pt x="374" y="243"/>
                    <a:pt x="366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4" y="256"/>
                    <a:pt x="363" y="256"/>
                  </a:cubicBezTo>
                  <a:cubicBezTo>
                    <a:pt x="362" y="256"/>
                    <a:pt x="361" y="256"/>
                    <a:pt x="360" y="256"/>
                  </a:cubicBezTo>
                  <a:cubicBezTo>
                    <a:pt x="357" y="256"/>
                    <a:pt x="353" y="256"/>
                    <a:pt x="349" y="256"/>
                  </a:cubicBezTo>
                  <a:cubicBezTo>
                    <a:pt x="340" y="255"/>
                    <a:pt x="333" y="252"/>
                    <a:pt x="329" y="249"/>
                  </a:cubicBezTo>
                  <a:cubicBezTo>
                    <a:pt x="323" y="244"/>
                    <a:pt x="321" y="237"/>
                    <a:pt x="321" y="228"/>
                  </a:cubicBezTo>
                  <a:cubicBezTo>
                    <a:pt x="322" y="222"/>
                    <a:pt x="336" y="203"/>
                    <a:pt x="346" y="203"/>
                  </a:cubicBezTo>
                  <a:cubicBezTo>
                    <a:pt x="347" y="203"/>
                    <a:pt x="349" y="203"/>
                    <a:pt x="350" y="204"/>
                  </a:cubicBezTo>
                  <a:cubicBezTo>
                    <a:pt x="351" y="205"/>
                    <a:pt x="351" y="205"/>
                    <a:pt x="352" y="206"/>
                  </a:cubicBezTo>
                  <a:moveTo>
                    <a:pt x="673" y="206"/>
                  </a:moveTo>
                  <a:cubicBezTo>
                    <a:pt x="651" y="199"/>
                    <a:pt x="634" y="191"/>
                    <a:pt x="616" y="187"/>
                  </a:cubicBezTo>
                  <a:cubicBezTo>
                    <a:pt x="604" y="185"/>
                    <a:pt x="593" y="179"/>
                    <a:pt x="584" y="171"/>
                  </a:cubicBezTo>
                  <a:cubicBezTo>
                    <a:pt x="579" y="167"/>
                    <a:pt x="574" y="162"/>
                    <a:pt x="570" y="157"/>
                  </a:cubicBezTo>
                  <a:cubicBezTo>
                    <a:pt x="554" y="141"/>
                    <a:pt x="562" y="122"/>
                    <a:pt x="566" y="105"/>
                  </a:cubicBezTo>
                  <a:cubicBezTo>
                    <a:pt x="570" y="89"/>
                    <a:pt x="578" y="74"/>
                    <a:pt x="596" y="71"/>
                  </a:cubicBezTo>
                  <a:cubicBezTo>
                    <a:pt x="601" y="71"/>
                    <a:pt x="606" y="70"/>
                    <a:pt x="611" y="70"/>
                  </a:cubicBezTo>
                  <a:cubicBezTo>
                    <a:pt x="628" y="70"/>
                    <a:pt x="646" y="75"/>
                    <a:pt x="658" y="85"/>
                  </a:cubicBezTo>
                  <a:cubicBezTo>
                    <a:pt x="668" y="94"/>
                    <a:pt x="675" y="106"/>
                    <a:pt x="677" y="122"/>
                  </a:cubicBezTo>
                  <a:cubicBezTo>
                    <a:pt x="679" y="141"/>
                    <a:pt x="683" y="160"/>
                    <a:pt x="683" y="178"/>
                  </a:cubicBezTo>
                  <a:cubicBezTo>
                    <a:pt x="684" y="187"/>
                    <a:pt x="677" y="196"/>
                    <a:pt x="673" y="206"/>
                  </a:cubicBezTo>
                  <a:moveTo>
                    <a:pt x="543" y="193"/>
                  </a:moveTo>
                  <a:cubicBezTo>
                    <a:pt x="520" y="172"/>
                    <a:pt x="518" y="148"/>
                    <a:pt x="517" y="125"/>
                  </a:cubicBezTo>
                  <a:cubicBezTo>
                    <a:pt x="516" y="100"/>
                    <a:pt x="524" y="75"/>
                    <a:pt x="537" y="54"/>
                  </a:cubicBezTo>
                  <a:cubicBezTo>
                    <a:pt x="552" y="31"/>
                    <a:pt x="576" y="22"/>
                    <a:pt x="600" y="22"/>
                  </a:cubicBezTo>
                  <a:cubicBezTo>
                    <a:pt x="603" y="22"/>
                    <a:pt x="605" y="22"/>
                    <a:pt x="607" y="22"/>
                  </a:cubicBezTo>
                  <a:cubicBezTo>
                    <a:pt x="637" y="24"/>
                    <a:pt x="662" y="35"/>
                    <a:pt x="681" y="51"/>
                  </a:cubicBezTo>
                  <a:cubicBezTo>
                    <a:pt x="711" y="75"/>
                    <a:pt x="728" y="111"/>
                    <a:pt x="734" y="140"/>
                  </a:cubicBezTo>
                  <a:cubicBezTo>
                    <a:pt x="741" y="175"/>
                    <a:pt x="724" y="205"/>
                    <a:pt x="703" y="232"/>
                  </a:cubicBezTo>
                  <a:cubicBezTo>
                    <a:pt x="698" y="238"/>
                    <a:pt x="687" y="241"/>
                    <a:pt x="676" y="241"/>
                  </a:cubicBezTo>
                  <a:cubicBezTo>
                    <a:pt x="668" y="241"/>
                    <a:pt x="660" y="239"/>
                    <a:pt x="656" y="236"/>
                  </a:cubicBezTo>
                  <a:cubicBezTo>
                    <a:pt x="655" y="236"/>
                    <a:pt x="655" y="236"/>
                    <a:pt x="655" y="236"/>
                  </a:cubicBezTo>
                  <a:cubicBezTo>
                    <a:pt x="653" y="234"/>
                    <a:pt x="653" y="229"/>
                    <a:pt x="651" y="224"/>
                  </a:cubicBezTo>
                  <a:cubicBezTo>
                    <a:pt x="656" y="223"/>
                    <a:pt x="658" y="222"/>
                    <a:pt x="661" y="222"/>
                  </a:cubicBezTo>
                  <a:cubicBezTo>
                    <a:pt x="662" y="222"/>
                    <a:pt x="662" y="222"/>
                    <a:pt x="662" y="222"/>
                  </a:cubicBezTo>
                  <a:cubicBezTo>
                    <a:pt x="662" y="222"/>
                    <a:pt x="663" y="222"/>
                    <a:pt x="663" y="222"/>
                  </a:cubicBezTo>
                  <a:cubicBezTo>
                    <a:pt x="692" y="222"/>
                    <a:pt x="712" y="203"/>
                    <a:pt x="709" y="174"/>
                  </a:cubicBezTo>
                  <a:cubicBezTo>
                    <a:pt x="706" y="147"/>
                    <a:pt x="702" y="119"/>
                    <a:pt x="691" y="94"/>
                  </a:cubicBezTo>
                  <a:cubicBezTo>
                    <a:pt x="688" y="86"/>
                    <a:pt x="681" y="78"/>
                    <a:pt x="673" y="72"/>
                  </a:cubicBezTo>
                  <a:cubicBezTo>
                    <a:pt x="666" y="66"/>
                    <a:pt x="658" y="61"/>
                    <a:pt x="651" y="58"/>
                  </a:cubicBezTo>
                  <a:cubicBezTo>
                    <a:pt x="639" y="54"/>
                    <a:pt x="625" y="52"/>
                    <a:pt x="611" y="52"/>
                  </a:cubicBezTo>
                  <a:cubicBezTo>
                    <a:pt x="605" y="52"/>
                    <a:pt x="598" y="52"/>
                    <a:pt x="591" y="53"/>
                  </a:cubicBezTo>
                  <a:cubicBezTo>
                    <a:pt x="572" y="55"/>
                    <a:pt x="555" y="64"/>
                    <a:pt x="547" y="88"/>
                  </a:cubicBezTo>
                  <a:cubicBezTo>
                    <a:pt x="539" y="112"/>
                    <a:pt x="532" y="135"/>
                    <a:pt x="539" y="161"/>
                  </a:cubicBezTo>
                  <a:cubicBezTo>
                    <a:pt x="541" y="169"/>
                    <a:pt x="541" y="178"/>
                    <a:pt x="543" y="193"/>
                  </a:cubicBezTo>
                  <a:moveTo>
                    <a:pt x="605" y="0"/>
                  </a:moveTo>
                  <a:cubicBezTo>
                    <a:pt x="579" y="0"/>
                    <a:pt x="552" y="9"/>
                    <a:pt x="528" y="24"/>
                  </a:cubicBezTo>
                  <a:cubicBezTo>
                    <a:pt x="522" y="28"/>
                    <a:pt x="517" y="35"/>
                    <a:pt x="514" y="42"/>
                  </a:cubicBezTo>
                  <a:cubicBezTo>
                    <a:pt x="507" y="61"/>
                    <a:pt x="499" y="81"/>
                    <a:pt x="495" y="101"/>
                  </a:cubicBezTo>
                  <a:cubicBezTo>
                    <a:pt x="487" y="139"/>
                    <a:pt x="494" y="173"/>
                    <a:pt x="521" y="202"/>
                  </a:cubicBezTo>
                  <a:cubicBezTo>
                    <a:pt x="527" y="209"/>
                    <a:pt x="534" y="217"/>
                    <a:pt x="541" y="225"/>
                  </a:cubicBezTo>
                  <a:cubicBezTo>
                    <a:pt x="539" y="233"/>
                    <a:pt x="537" y="241"/>
                    <a:pt x="534" y="249"/>
                  </a:cubicBezTo>
                  <a:cubicBezTo>
                    <a:pt x="507" y="247"/>
                    <a:pt x="484" y="235"/>
                    <a:pt x="461" y="224"/>
                  </a:cubicBezTo>
                  <a:cubicBezTo>
                    <a:pt x="448" y="219"/>
                    <a:pt x="441" y="215"/>
                    <a:pt x="435" y="215"/>
                  </a:cubicBezTo>
                  <a:cubicBezTo>
                    <a:pt x="427" y="215"/>
                    <a:pt x="424" y="223"/>
                    <a:pt x="417" y="242"/>
                  </a:cubicBezTo>
                  <a:cubicBezTo>
                    <a:pt x="407" y="232"/>
                    <a:pt x="409" y="220"/>
                    <a:pt x="407" y="209"/>
                  </a:cubicBezTo>
                  <a:cubicBezTo>
                    <a:pt x="404" y="197"/>
                    <a:pt x="401" y="190"/>
                    <a:pt x="396" y="186"/>
                  </a:cubicBezTo>
                  <a:cubicBezTo>
                    <a:pt x="392" y="182"/>
                    <a:pt x="385" y="181"/>
                    <a:pt x="376" y="179"/>
                  </a:cubicBezTo>
                  <a:cubicBezTo>
                    <a:pt x="368" y="178"/>
                    <a:pt x="361" y="178"/>
                    <a:pt x="353" y="178"/>
                  </a:cubicBezTo>
                  <a:cubicBezTo>
                    <a:pt x="353" y="178"/>
                    <a:pt x="353" y="178"/>
                    <a:pt x="353" y="178"/>
                  </a:cubicBezTo>
                  <a:cubicBezTo>
                    <a:pt x="327" y="178"/>
                    <a:pt x="300" y="203"/>
                    <a:pt x="298" y="230"/>
                  </a:cubicBezTo>
                  <a:cubicBezTo>
                    <a:pt x="297" y="246"/>
                    <a:pt x="303" y="260"/>
                    <a:pt x="314" y="269"/>
                  </a:cubicBezTo>
                  <a:cubicBezTo>
                    <a:pt x="321" y="275"/>
                    <a:pt x="331" y="279"/>
                    <a:pt x="343" y="280"/>
                  </a:cubicBezTo>
                  <a:cubicBezTo>
                    <a:pt x="346" y="281"/>
                    <a:pt x="349" y="281"/>
                    <a:pt x="351" y="281"/>
                  </a:cubicBezTo>
                  <a:cubicBezTo>
                    <a:pt x="368" y="281"/>
                    <a:pt x="385" y="277"/>
                    <a:pt x="401" y="275"/>
                  </a:cubicBezTo>
                  <a:cubicBezTo>
                    <a:pt x="401" y="275"/>
                    <a:pt x="402" y="278"/>
                    <a:pt x="402" y="280"/>
                  </a:cubicBezTo>
                  <a:cubicBezTo>
                    <a:pt x="400" y="294"/>
                    <a:pt x="400" y="300"/>
                    <a:pt x="404" y="303"/>
                  </a:cubicBezTo>
                  <a:cubicBezTo>
                    <a:pt x="407" y="306"/>
                    <a:pt x="412" y="308"/>
                    <a:pt x="421" y="310"/>
                  </a:cubicBezTo>
                  <a:cubicBezTo>
                    <a:pt x="438" y="315"/>
                    <a:pt x="455" y="319"/>
                    <a:pt x="472" y="324"/>
                  </a:cubicBezTo>
                  <a:cubicBezTo>
                    <a:pt x="482" y="326"/>
                    <a:pt x="489" y="329"/>
                    <a:pt x="494" y="332"/>
                  </a:cubicBezTo>
                  <a:cubicBezTo>
                    <a:pt x="500" y="338"/>
                    <a:pt x="502" y="346"/>
                    <a:pt x="503" y="362"/>
                  </a:cubicBezTo>
                  <a:cubicBezTo>
                    <a:pt x="507" y="357"/>
                    <a:pt x="510" y="353"/>
                    <a:pt x="516" y="347"/>
                  </a:cubicBezTo>
                  <a:cubicBezTo>
                    <a:pt x="539" y="354"/>
                    <a:pt x="562" y="361"/>
                    <a:pt x="588" y="369"/>
                  </a:cubicBezTo>
                  <a:cubicBezTo>
                    <a:pt x="587" y="378"/>
                    <a:pt x="589" y="387"/>
                    <a:pt x="586" y="394"/>
                  </a:cubicBezTo>
                  <a:cubicBezTo>
                    <a:pt x="574" y="440"/>
                    <a:pt x="561" y="486"/>
                    <a:pt x="547" y="532"/>
                  </a:cubicBezTo>
                  <a:cubicBezTo>
                    <a:pt x="529" y="591"/>
                    <a:pt x="511" y="651"/>
                    <a:pt x="492" y="710"/>
                  </a:cubicBezTo>
                  <a:cubicBezTo>
                    <a:pt x="472" y="773"/>
                    <a:pt x="451" y="836"/>
                    <a:pt x="432" y="899"/>
                  </a:cubicBezTo>
                  <a:cubicBezTo>
                    <a:pt x="424" y="926"/>
                    <a:pt x="419" y="954"/>
                    <a:pt x="411" y="982"/>
                  </a:cubicBezTo>
                  <a:cubicBezTo>
                    <a:pt x="405" y="1005"/>
                    <a:pt x="393" y="1027"/>
                    <a:pt x="389" y="1050"/>
                  </a:cubicBezTo>
                  <a:cubicBezTo>
                    <a:pt x="380" y="1098"/>
                    <a:pt x="383" y="1144"/>
                    <a:pt x="417" y="1172"/>
                  </a:cubicBezTo>
                  <a:cubicBezTo>
                    <a:pt x="429" y="1181"/>
                    <a:pt x="444" y="1189"/>
                    <a:pt x="463" y="1194"/>
                  </a:cubicBezTo>
                  <a:cubicBezTo>
                    <a:pt x="485" y="1199"/>
                    <a:pt x="506" y="1202"/>
                    <a:pt x="528" y="1202"/>
                  </a:cubicBezTo>
                  <a:cubicBezTo>
                    <a:pt x="547" y="1202"/>
                    <a:pt x="566" y="1200"/>
                    <a:pt x="585" y="1196"/>
                  </a:cubicBezTo>
                  <a:cubicBezTo>
                    <a:pt x="588" y="1196"/>
                    <a:pt x="590" y="1195"/>
                    <a:pt x="593" y="1194"/>
                  </a:cubicBezTo>
                  <a:cubicBezTo>
                    <a:pt x="600" y="1192"/>
                    <a:pt x="611" y="1191"/>
                    <a:pt x="610" y="1180"/>
                  </a:cubicBezTo>
                  <a:cubicBezTo>
                    <a:pt x="609" y="1179"/>
                    <a:pt x="608" y="1177"/>
                    <a:pt x="607" y="1176"/>
                  </a:cubicBezTo>
                  <a:cubicBezTo>
                    <a:pt x="603" y="1173"/>
                    <a:pt x="597" y="1171"/>
                    <a:pt x="591" y="1167"/>
                  </a:cubicBezTo>
                  <a:cubicBezTo>
                    <a:pt x="591" y="1162"/>
                    <a:pt x="590" y="1154"/>
                    <a:pt x="590" y="1147"/>
                  </a:cubicBezTo>
                  <a:cubicBezTo>
                    <a:pt x="626" y="1158"/>
                    <a:pt x="662" y="1170"/>
                    <a:pt x="697" y="1181"/>
                  </a:cubicBezTo>
                  <a:cubicBezTo>
                    <a:pt x="694" y="1195"/>
                    <a:pt x="643" y="1280"/>
                    <a:pt x="629" y="1291"/>
                  </a:cubicBezTo>
                  <a:cubicBezTo>
                    <a:pt x="627" y="1277"/>
                    <a:pt x="624" y="1264"/>
                    <a:pt x="622" y="1248"/>
                  </a:cubicBezTo>
                  <a:cubicBezTo>
                    <a:pt x="582" y="1255"/>
                    <a:pt x="544" y="1260"/>
                    <a:pt x="507" y="1270"/>
                  </a:cubicBezTo>
                  <a:cubicBezTo>
                    <a:pt x="484" y="1276"/>
                    <a:pt x="461" y="1279"/>
                    <a:pt x="438" y="1279"/>
                  </a:cubicBezTo>
                  <a:cubicBezTo>
                    <a:pt x="425" y="1279"/>
                    <a:pt x="413" y="1278"/>
                    <a:pt x="400" y="1275"/>
                  </a:cubicBezTo>
                  <a:cubicBezTo>
                    <a:pt x="386" y="1272"/>
                    <a:pt x="373" y="1271"/>
                    <a:pt x="360" y="1271"/>
                  </a:cubicBezTo>
                  <a:cubicBezTo>
                    <a:pt x="337" y="1271"/>
                    <a:pt x="315" y="1276"/>
                    <a:pt x="292" y="1290"/>
                  </a:cubicBezTo>
                  <a:cubicBezTo>
                    <a:pt x="290" y="1284"/>
                    <a:pt x="287" y="1279"/>
                    <a:pt x="288" y="1275"/>
                  </a:cubicBezTo>
                  <a:cubicBezTo>
                    <a:pt x="290" y="1263"/>
                    <a:pt x="286" y="1254"/>
                    <a:pt x="279" y="1248"/>
                  </a:cubicBezTo>
                  <a:cubicBezTo>
                    <a:pt x="276" y="1246"/>
                    <a:pt x="273" y="1244"/>
                    <a:pt x="270" y="1242"/>
                  </a:cubicBezTo>
                  <a:cubicBezTo>
                    <a:pt x="249" y="1231"/>
                    <a:pt x="228" y="1219"/>
                    <a:pt x="206" y="1209"/>
                  </a:cubicBezTo>
                  <a:cubicBezTo>
                    <a:pt x="181" y="1198"/>
                    <a:pt x="158" y="1183"/>
                    <a:pt x="138" y="1166"/>
                  </a:cubicBezTo>
                  <a:cubicBezTo>
                    <a:pt x="123" y="1154"/>
                    <a:pt x="109" y="1141"/>
                    <a:pt x="96" y="1126"/>
                  </a:cubicBezTo>
                  <a:cubicBezTo>
                    <a:pt x="86" y="1115"/>
                    <a:pt x="81" y="1099"/>
                    <a:pt x="74" y="1084"/>
                  </a:cubicBezTo>
                  <a:cubicBezTo>
                    <a:pt x="68" y="1071"/>
                    <a:pt x="63" y="1056"/>
                    <a:pt x="58" y="1042"/>
                  </a:cubicBezTo>
                  <a:cubicBezTo>
                    <a:pt x="47" y="1044"/>
                    <a:pt x="38" y="1046"/>
                    <a:pt x="25" y="1048"/>
                  </a:cubicBezTo>
                  <a:cubicBezTo>
                    <a:pt x="23" y="1001"/>
                    <a:pt x="37" y="958"/>
                    <a:pt x="49" y="910"/>
                  </a:cubicBezTo>
                  <a:cubicBezTo>
                    <a:pt x="75" y="939"/>
                    <a:pt x="103" y="957"/>
                    <a:pt x="129" y="985"/>
                  </a:cubicBezTo>
                  <a:cubicBezTo>
                    <a:pt x="120" y="993"/>
                    <a:pt x="115" y="1010"/>
                    <a:pt x="124" y="1021"/>
                  </a:cubicBezTo>
                  <a:cubicBezTo>
                    <a:pt x="139" y="1038"/>
                    <a:pt x="151" y="1057"/>
                    <a:pt x="165" y="1075"/>
                  </a:cubicBezTo>
                  <a:cubicBezTo>
                    <a:pt x="166" y="1077"/>
                    <a:pt x="168" y="1080"/>
                    <a:pt x="170" y="1081"/>
                  </a:cubicBezTo>
                  <a:cubicBezTo>
                    <a:pt x="170" y="1082"/>
                    <a:pt x="171" y="1082"/>
                    <a:pt x="171" y="1082"/>
                  </a:cubicBezTo>
                  <a:cubicBezTo>
                    <a:pt x="202" y="1097"/>
                    <a:pt x="233" y="1113"/>
                    <a:pt x="268" y="1113"/>
                  </a:cubicBezTo>
                  <a:cubicBezTo>
                    <a:pt x="268" y="1113"/>
                    <a:pt x="268" y="1113"/>
                    <a:pt x="268" y="1113"/>
                  </a:cubicBezTo>
                  <a:cubicBezTo>
                    <a:pt x="281" y="1113"/>
                    <a:pt x="291" y="1109"/>
                    <a:pt x="299" y="1094"/>
                  </a:cubicBezTo>
                  <a:cubicBezTo>
                    <a:pt x="310" y="1074"/>
                    <a:pt x="319" y="1052"/>
                    <a:pt x="326" y="1031"/>
                  </a:cubicBezTo>
                  <a:cubicBezTo>
                    <a:pt x="333" y="1012"/>
                    <a:pt x="334" y="993"/>
                    <a:pt x="339" y="974"/>
                  </a:cubicBezTo>
                  <a:cubicBezTo>
                    <a:pt x="353" y="928"/>
                    <a:pt x="367" y="881"/>
                    <a:pt x="381" y="834"/>
                  </a:cubicBezTo>
                  <a:cubicBezTo>
                    <a:pt x="421" y="696"/>
                    <a:pt x="462" y="559"/>
                    <a:pt x="503" y="421"/>
                  </a:cubicBezTo>
                  <a:cubicBezTo>
                    <a:pt x="509" y="400"/>
                    <a:pt x="514" y="376"/>
                    <a:pt x="500" y="359"/>
                  </a:cubicBezTo>
                  <a:cubicBezTo>
                    <a:pt x="470" y="449"/>
                    <a:pt x="442" y="540"/>
                    <a:pt x="418" y="632"/>
                  </a:cubicBezTo>
                  <a:cubicBezTo>
                    <a:pt x="394" y="722"/>
                    <a:pt x="367" y="809"/>
                    <a:pt x="338" y="898"/>
                  </a:cubicBezTo>
                  <a:cubicBezTo>
                    <a:pt x="324" y="938"/>
                    <a:pt x="323" y="984"/>
                    <a:pt x="305" y="1022"/>
                  </a:cubicBezTo>
                  <a:cubicBezTo>
                    <a:pt x="299" y="1036"/>
                    <a:pt x="294" y="1051"/>
                    <a:pt x="288" y="1064"/>
                  </a:cubicBezTo>
                  <a:cubicBezTo>
                    <a:pt x="279" y="1083"/>
                    <a:pt x="272" y="1089"/>
                    <a:pt x="256" y="1089"/>
                  </a:cubicBezTo>
                  <a:cubicBezTo>
                    <a:pt x="252" y="1089"/>
                    <a:pt x="247" y="1089"/>
                    <a:pt x="242" y="1088"/>
                  </a:cubicBezTo>
                  <a:cubicBezTo>
                    <a:pt x="227" y="1086"/>
                    <a:pt x="208" y="1086"/>
                    <a:pt x="196" y="1076"/>
                  </a:cubicBezTo>
                  <a:cubicBezTo>
                    <a:pt x="195" y="1076"/>
                    <a:pt x="195" y="1076"/>
                    <a:pt x="195" y="1076"/>
                  </a:cubicBezTo>
                  <a:cubicBezTo>
                    <a:pt x="181" y="1063"/>
                    <a:pt x="167" y="1049"/>
                    <a:pt x="155" y="1034"/>
                  </a:cubicBezTo>
                  <a:cubicBezTo>
                    <a:pt x="149" y="1028"/>
                    <a:pt x="133" y="1013"/>
                    <a:pt x="136" y="1004"/>
                  </a:cubicBezTo>
                  <a:cubicBezTo>
                    <a:pt x="138" y="998"/>
                    <a:pt x="153" y="993"/>
                    <a:pt x="152" y="987"/>
                  </a:cubicBezTo>
                  <a:cubicBezTo>
                    <a:pt x="149" y="981"/>
                    <a:pt x="144" y="977"/>
                    <a:pt x="139" y="972"/>
                  </a:cubicBezTo>
                  <a:cubicBezTo>
                    <a:pt x="138" y="971"/>
                    <a:pt x="136" y="970"/>
                    <a:pt x="134" y="968"/>
                  </a:cubicBezTo>
                  <a:cubicBezTo>
                    <a:pt x="133" y="967"/>
                    <a:pt x="131" y="966"/>
                    <a:pt x="129" y="964"/>
                  </a:cubicBezTo>
                  <a:cubicBezTo>
                    <a:pt x="128" y="964"/>
                    <a:pt x="127" y="963"/>
                    <a:pt x="126" y="962"/>
                  </a:cubicBezTo>
                  <a:cubicBezTo>
                    <a:pt x="117" y="954"/>
                    <a:pt x="108" y="945"/>
                    <a:pt x="100" y="936"/>
                  </a:cubicBezTo>
                  <a:cubicBezTo>
                    <a:pt x="91" y="927"/>
                    <a:pt x="83" y="918"/>
                    <a:pt x="75" y="909"/>
                  </a:cubicBezTo>
                  <a:cubicBezTo>
                    <a:pt x="70" y="904"/>
                    <a:pt x="66" y="899"/>
                    <a:pt x="61" y="895"/>
                  </a:cubicBezTo>
                  <a:cubicBezTo>
                    <a:pt x="59" y="892"/>
                    <a:pt x="49" y="885"/>
                    <a:pt x="48" y="882"/>
                  </a:cubicBezTo>
                  <a:cubicBezTo>
                    <a:pt x="48" y="880"/>
                    <a:pt x="48" y="878"/>
                    <a:pt x="46" y="876"/>
                  </a:cubicBezTo>
                  <a:cubicBezTo>
                    <a:pt x="46" y="876"/>
                    <a:pt x="46" y="876"/>
                    <a:pt x="46" y="876"/>
                  </a:cubicBezTo>
                  <a:cubicBezTo>
                    <a:pt x="23" y="927"/>
                    <a:pt x="14" y="953"/>
                    <a:pt x="13" y="989"/>
                  </a:cubicBezTo>
                  <a:cubicBezTo>
                    <a:pt x="13" y="1004"/>
                    <a:pt x="0" y="1057"/>
                    <a:pt x="15" y="1069"/>
                  </a:cubicBezTo>
                  <a:cubicBezTo>
                    <a:pt x="16" y="1071"/>
                    <a:pt x="18" y="1071"/>
                    <a:pt x="21" y="1071"/>
                  </a:cubicBezTo>
                  <a:cubicBezTo>
                    <a:pt x="23" y="1071"/>
                    <a:pt x="26" y="1071"/>
                    <a:pt x="29" y="1070"/>
                  </a:cubicBezTo>
                  <a:cubicBezTo>
                    <a:pt x="35" y="1067"/>
                    <a:pt x="42" y="1064"/>
                    <a:pt x="51" y="1060"/>
                  </a:cubicBezTo>
                  <a:cubicBezTo>
                    <a:pt x="54" y="1073"/>
                    <a:pt x="56" y="1085"/>
                    <a:pt x="60" y="1096"/>
                  </a:cubicBezTo>
                  <a:cubicBezTo>
                    <a:pt x="66" y="1111"/>
                    <a:pt x="70" y="1129"/>
                    <a:pt x="81" y="1141"/>
                  </a:cubicBezTo>
                  <a:cubicBezTo>
                    <a:pt x="95" y="1157"/>
                    <a:pt x="110" y="1172"/>
                    <a:pt x="127" y="1186"/>
                  </a:cubicBezTo>
                  <a:cubicBezTo>
                    <a:pt x="152" y="1207"/>
                    <a:pt x="181" y="1224"/>
                    <a:pt x="211" y="1236"/>
                  </a:cubicBezTo>
                  <a:cubicBezTo>
                    <a:pt x="224" y="1241"/>
                    <a:pt x="235" y="1247"/>
                    <a:pt x="244" y="1255"/>
                  </a:cubicBezTo>
                  <a:cubicBezTo>
                    <a:pt x="258" y="1267"/>
                    <a:pt x="267" y="1282"/>
                    <a:pt x="270" y="1305"/>
                  </a:cubicBezTo>
                  <a:cubicBezTo>
                    <a:pt x="271" y="1312"/>
                    <a:pt x="273" y="1316"/>
                    <a:pt x="275" y="1319"/>
                  </a:cubicBezTo>
                  <a:cubicBezTo>
                    <a:pt x="277" y="1320"/>
                    <a:pt x="279" y="1320"/>
                    <a:pt x="281" y="1320"/>
                  </a:cubicBezTo>
                  <a:cubicBezTo>
                    <a:pt x="284" y="1320"/>
                    <a:pt x="289" y="1319"/>
                    <a:pt x="295" y="1316"/>
                  </a:cubicBezTo>
                  <a:cubicBezTo>
                    <a:pt x="305" y="1311"/>
                    <a:pt x="315" y="1306"/>
                    <a:pt x="324" y="1301"/>
                  </a:cubicBezTo>
                  <a:cubicBezTo>
                    <a:pt x="333" y="1295"/>
                    <a:pt x="343" y="1292"/>
                    <a:pt x="354" y="1292"/>
                  </a:cubicBezTo>
                  <a:cubicBezTo>
                    <a:pt x="360" y="1292"/>
                    <a:pt x="366" y="1293"/>
                    <a:pt x="372" y="1295"/>
                  </a:cubicBezTo>
                  <a:cubicBezTo>
                    <a:pt x="390" y="1301"/>
                    <a:pt x="408" y="1303"/>
                    <a:pt x="426" y="1303"/>
                  </a:cubicBezTo>
                  <a:cubicBezTo>
                    <a:pt x="451" y="1303"/>
                    <a:pt x="476" y="1299"/>
                    <a:pt x="501" y="1295"/>
                  </a:cubicBezTo>
                  <a:cubicBezTo>
                    <a:pt x="526" y="1291"/>
                    <a:pt x="551" y="1284"/>
                    <a:pt x="577" y="1279"/>
                  </a:cubicBezTo>
                  <a:cubicBezTo>
                    <a:pt x="580" y="1278"/>
                    <a:pt x="583" y="1278"/>
                    <a:pt x="586" y="1278"/>
                  </a:cubicBezTo>
                  <a:cubicBezTo>
                    <a:pt x="592" y="1278"/>
                    <a:pt x="598" y="1279"/>
                    <a:pt x="605" y="1279"/>
                  </a:cubicBezTo>
                  <a:cubicBezTo>
                    <a:pt x="607" y="1291"/>
                    <a:pt x="609" y="1302"/>
                    <a:pt x="611" y="1313"/>
                  </a:cubicBezTo>
                  <a:cubicBezTo>
                    <a:pt x="611" y="1318"/>
                    <a:pt x="613" y="1322"/>
                    <a:pt x="616" y="1325"/>
                  </a:cubicBezTo>
                  <a:cubicBezTo>
                    <a:pt x="617" y="1326"/>
                    <a:pt x="619" y="1327"/>
                    <a:pt x="621" y="1327"/>
                  </a:cubicBezTo>
                  <a:cubicBezTo>
                    <a:pt x="623" y="1327"/>
                    <a:pt x="624" y="1326"/>
                    <a:pt x="625" y="1326"/>
                  </a:cubicBezTo>
                  <a:cubicBezTo>
                    <a:pt x="640" y="1322"/>
                    <a:pt x="656" y="1318"/>
                    <a:pt x="660" y="1299"/>
                  </a:cubicBezTo>
                  <a:cubicBezTo>
                    <a:pt x="668" y="1265"/>
                    <a:pt x="689" y="1238"/>
                    <a:pt x="712" y="1214"/>
                  </a:cubicBezTo>
                  <a:cubicBezTo>
                    <a:pt x="723" y="1202"/>
                    <a:pt x="725" y="1191"/>
                    <a:pt x="726" y="1176"/>
                  </a:cubicBezTo>
                  <a:cubicBezTo>
                    <a:pt x="726" y="1169"/>
                    <a:pt x="725" y="1164"/>
                    <a:pt x="721" y="1161"/>
                  </a:cubicBezTo>
                  <a:cubicBezTo>
                    <a:pt x="719" y="1160"/>
                    <a:pt x="716" y="1159"/>
                    <a:pt x="713" y="1158"/>
                  </a:cubicBezTo>
                  <a:cubicBezTo>
                    <a:pt x="700" y="1154"/>
                    <a:pt x="687" y="1152"/>
                    <a:pt x="674" y="1150"/>
                  </a:cubicBezTo>
                  <a:cubicBezTo>
                    <a:pt x="647" y="1145"/>
                    <a:pt x="620" y="1138"/>
                    <a:pt x="597" y="1122"/>
                  </a:cubicBezTo>
                  <a:cubicBezTo>
                    <a:pt x="589" y="1116"/>
                    <a:pt x="582" y="1113"/>
                    <a:pt x="574" y="1113"/>
                  </a:cubicBezTo>
                  <a:cubicBezTo>
                    <a:pt x="568" y="1113"/>
                    <a:pt x="562" y="1115"/>
                    <a:pt x="556" y="1118"/>
                  </a:cubicBezTo>
                  <a:cubicBezTo>
                    <a:pt x="551" y="1138"/>
                    <a:pt x="580" y="1152"/>
                    <a:pt x="562" y="1175"/>
                  </a:cubicBezTo>
                  <a:cubicBezTo>
                    <a:pt x="548" y="1176"/>
                    <a:pt x="534" y="1178"/>
                    <a:pt x="520" y="1178"/>
                  </a:cubicBezTo>
                  <a:cubicBezTo>
                    <a:pt x="494" y="1178"/>
                    <a:pt x="468" y="1174"/>
                    <a:pt x="443" y="1161"/>
                  </a:cubicBezTo>
                  <a:cubicBezTo>
                    <a:pt x="439" y="1159"/>
                    <a:pt x="435" y="1156"/>
                    <a:pt x="431" y="1153"/>
                  </a:cubicBezTo>
                  <a:cubicBezTo>
                    <a:pt x="423" y="1147"/>
                    <a:pt x="417" y="1138"/>
                    <a:pt x="415" y="1128"/>
                  </a:cubicBezTo>
                  <a:cubicBezTo>
                    <a:pt x="409" y="1103"/>
                    <a:pt x="407" y="1079"/>
                    <a:pt x="415" y="1053"/>
                  </a:cubicBezTo>
                  <a:cubicBezTo>
                    <a:pt x="423" y="1031"/>
                    <a:pt x="427" y="1008"/>
                    <a:pt x="432" y="985"/>
                  </a:cubicBezTo>
                  <a:cubicBezTo>
                    <a:pt x="434" y="977"/>
                    <a:pt x="433" y="968"/>
                    <a:pt x="435" y="961"/>
                  </a:cubicBezTo>
                  <a:cubicBezTo>
                    <a:pt x="451" y="906"/>
                    <a:pt x="467" y="851"/>
                    <a:pt x="483" y="797"/>
                  </a:cubicBezTo>
                  <a:cubicBezTo>
                    <a:pt x="502" y="734"/>
                    <a:pt x="522" y="672"/>
                    <a:pt x="543" y="610"/>
                  </a:cubicBezTo>
                  <a:cubicBezTo>
                    <a:pt x="556" y="571"/>
                    <a:pt x="570" y="533"/>
                    <a:pt x="584" y="494"/>
                  </a:cubicBezTo>
                  <a:cubicBezTo>
                    <a:pt x="586" y="488"/>
                    <a:pt x="588" y="483"/>
                    <a:pt x="589" y="477"/>
                  </a:cubicBezTo>
                  <a:cubicBezTo>
                    <a:pt x="594" y="451"/>
                    <a:pt x="599" y="425"/>
                    <a:pt x="605" y="399"/>
                  </a:cubicBezTo>
                  <a:cubicBezTo>
                    <a:pt x="606" y="393"/>
                    <a:pt x="611" y="388"/>
                    <a:pt x="615" y="380"/>
                  </a:cubicBezTo>
                  <a:cubicBezTo>
                    <a:pt x="637" y="391"/>
                    <a:pt x="657" y="400"/>
                    <a:pt x="677" y="410"/>
                  </a:cubicBezTo>
                  <a:cubicBezTo>
                    <a:pt x="684" y="414"/>
                    <a:pt x="688" y="416"/>
                    <a:pt x="691" y="416"/>
                  </a:cubicBezTo>
                  <a:cubicBezTo>
                    <a:pt x="696" y="416"/>
                    <a:pt x="698" y="412"/>
                    <a:pt x="703" y="402"/>
                  </a:cubicBezTo>
                  <a:cubicBezTo>
                    <a:pt x="707" y="393"/>
                    <a:pt x="711" y="386"/>
                    <a:pt x="716" y="378"/>
                  </a:cubicBezTo>
                  <a:cubicBezTo>
                    <a:pt x="721" y="379"/>
                    <a:pt x="724" y="381"/>
                    <a:pt x="727" y="381"/>
                  </a:cubicBezTo>
                  <a:cubicBezTo>
                    <a:pt x="736" y="384"/>
                    <a:pt x="741" y="386"/>
                    <a:pt x="745" y="388"/>
                  </a:cubicBezTo>
                  <a:cubicBezTo>
                    <a:pt x="749" y="392"/>
                    <a:pt x="750" y="397"/>
                    <a:pt x="752" y="410"/>
                  </a:cubicBezTo>
                  <a:cubicBezTo>
                    <a:pt x="755" y="421"/>
                    <a:pt x="760" y="434"/>
                    <a:pt x="768" y="441"/>
                  </a:cubicBezTo>
                  <a:cubicBezTo>
                    <a:pt x="769" y="441"/>
                    <a:pt x="769" y="441"/>
                    <a:pt x="770" y="442"/>
                  </a:cubicBezTo>
                  <a:cubicBezTo>
                    <a:pt x="777" y="446"/>
                    <a:pt x="785" y="449"/>
                    <a:pt x="794" y="449"/>
                  </a:cubicBezTo>
                  <a:cubicBezTo>
                    <a:pt x="816" y="449"/>
                    <a:pt x="841" y="435"/>
                    <a:pt x="848" y="415"/>
                  </a:cubicBezTo>
                  <a:cubicBezTo>
                    <a:pt x="855" y="395"/>
                    <a:pt x="851" y="375"/>
                    <a:pt x="840" y="357"/>
                  </a:cubicBezTo>
                  <a:cubicBezTo>
                    <a:pt x="838" y="354"/>
                    <a:pt x="836" y="352"/>
                    <a:pt x="834" y="351"/>
                  </a:cubicBezTo>
                  <a:cubicBezTo>
                    <a:pt x="829" y="346"/>
                    <a:pt x="822" y="345"/>
                    <a:pt x="815" y="345"/>
                  </a:cubicBezTo>
                  <a:cubicBezTo>
                    <a:pt x="810" y="345"/>
                    <a:pt x="804" y="346"/>
                    <a:pt x="798" y="346"/>
                  </a:cubicBezTo>
                  <a:cubicBezTo>
                    <a:pt x="791" y="347"/>
                    <a:pt x="783" y="348"/>
                    <a:pt x="776" y="349"/>
                  </a:cubicBezTo>
                  <a:cubicBezTo>
                    <a:pt x="765" y="349"/>
                    <a:pt x="756" y="351"/>
                    <a:pt x="757" y="367"/>
                  </a:cubicBezTo>
                  <a:cubicBezTo>
                    <a:pt x="745" y="363"/>
                    <a:pt x="735" y="359"/>
                    <a:pt x="724" y="356"/>
                  </a:cubicBezTo>
                  <a:cubicBezTo>
                    <a:pt x="736" y="334"/>
                    <a:pt x="737" y="333"/>
                    <a:pt x="720" y="319"/>
                  </a:cubicBezTo>
                  <a:cubicBezTo>
                    <a:pt x="720" y="318"/>
                    <a:pt x="719" y="318"/>
                    <a:pt x="719" y="317"/>
                  </a:cubicBezTo>
                  <a:cubicBezTo>
                    <a:pt x="713" y="312"/>
                    <a:pt x="706" y="309"/>
                    <a:pt x="699" y="306"/>
                  </a:cubicBezTo>
                  <a:cubicBezTo>
                    <a:pt x="685" y="300"/>
                    <a:pt x="669" y="296"/>
                    <a:pt x="653" y="291"/>
                  </a:cubicBezTo>
                  <a:cubicBezTo>
                    <a:pt x="652" y="280"/>
                    <a:pt x="652" y="269"/>
                    <a:pt x="651" y="256"/>
                  </a:cubicBezTo>
                  <a:cubicBezTo>
                    <a:pt x="661" y="257"/>
                    <a:pt x="669" y="258"/>
                    <a:pt x="676" y="259"/>
                  </a:cubicBezTo>
                  <a:cubicBezTo>
                    <a:pt x="678" y="259"/>
                    <a:pt x="680" y="259"/>
                    <a:pt x="682" y="259"/>
                  </a:cubicBezTo>
                  <a:cubicBezTo>
                    <a:pt x="702" y="259"/>
                    <a:pt x="730" y="248"/>
                    <a:pt x="738" y="226"/>
                  </a:cubicBezTo>
                  <a:cubicBezTo>
                    <a:pt x="746" y="205"/>
                    <a:pt x="752" y="183"/>
                    <a:pt x="758" y="161"/>
                  </a:cubicBezTo>
                  <a:cubicBezTo>
                    <a:pt x="762" y="144"/>
                    <a:pt x="758" y="128"/>
                    <a:pt x="752" y="112"/>
                  </a:cubicBezTo>
                  <a:cubicBezTo>
                    <a:pt x="741" y="82"/>
                    <a:pt x="722" y="59"/>
                    <a:pt x="699" y="40"/>
                  </a:cubicBezTo>
                  <a:cubicBezTo>
                    <a:pt x="692" y="34"/>
                    <a:pt x="684" y="29"/>
                    <a:pt x="677" y="23"/>
                  </a:cubicBezTo>
                  <a:cubicBezTo>
                    <a:pt x="654" y="8"/>
                    <a:pt x="630" y="0"/>
                    <a:pt x="60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3"/>
            <p:cNvSpPr>
              <a:spLocks noEditPoints="1"/>
            </p:cNvSpPr>
            <p:nvPr/>
          </p:nvSpPr>
          <p:spPr bwMode="auto">
            <a:xfrm>
              <a:off x="4271963" y="1320800"/>
              <a:ext cx="815975" cy="1252538"/>
            </a:xfrm>
            <a:custGeom>
              <a:avLst/>
              <a:gdLst>
                <a:gd name="T0" fmla="*/ 1058 w 1148"/>
                <a:gd name="T1" fmla="*/ 567 h 1760"/>
                <a:gd name="T2" fmla="*/ 1077 w 1148"/>
                <a:gd name="T3" fmla="*/ 483 h 1760"/>
                <a:gd name="T4" fmla="*/ 1067 w 1148"/>
                <a:gd name="T5" fmla="*/ 568 h 1760"/>
                <a:gd name="T6" fmla="*/ 603 w 1148"/>
                <a:gd name="T7" fmla="*/ 387 h 1760"/>
                <a:gd name="T8" fmla="*/ 847 w 1148"/>
                <a:gd name="T9" fmla="*/ 374 h 1760"/>
                <a:gd name="T10" fmla="*/ 871 w 1148"/>
                <a:gd name="T11" fmla="*/ 297 h 1760"/>
                <a:gd name="T12" fmla="*/ 515 w 1148"/>
                <a:gd name="T13" fmla="*/ 257 h 1760"/>
                <a:gd name="T14" fmla="*/ 499 w 1148"/>
                <a:gd name="T15" fmla="*/ 334 h 1760"/>
                <a:gd name="T16" fmla="*/ 477 w 1148"/>
                <a:gd name="T17" fmla="*/ 262 h 1760"/>
                <a:gd name="T18" fmla="*/ 794 w 1148"/>
                <a:gd name="T19" fmla="*/ 226 h 1760"/>
                <a:gd name="T20" fmla="*/ 894 w 1148"/>
                <a:gd name="T21" fmla="*/ 114 h 1760"/>
                <a:gd name="T22" fmla="*/ 705 w 1148"/>
                <a:gd name="T23" fmla="*/ 164 h 1760"/>
                <a:gd name="T24" fmla="*/ 993 w 1148"/>
                <a:gd name="T25" fmla="*/ 188 h 1760"/>
                <a:gd name="T26" fmla="*/ 881 w 1148"/>
                <a:gd name="T27" fmla="*/ 298 h 1760"/>
                <a:gd name="T28" fmla="*/ 937 w 1148"/>
                <a:gd name="T29" fmla="*/ 126 h 1760"/>
                <a:gd name="T30" fmla="*/ 746 w 1148"/>
                <a:gd name="T31" fmla="*/ 114 h 1760"/>
                <a:gd name="T32" fmla="*/ 704 w 1148"/>
                <a:gd name="T33" fmla="*/ 53 h 1760"/>
                <a:gd name="T34" fmla="*/ 628 w 1148"/>
                <a:gd name="T35" fmla="*/ 294 h 1760"/>
                <a:gd name="T36" fmla="*/ 517 w 1148"/>
                <a:gd name="T37" fmla="*/ 232 h 1760"/>
                <a:gd name="T38" fmla="*/ 471 w 1148"/>
                <a:gd name="T39" fmla="*/ 366 h 1760"/>
                <a:gd name="T40" fmla="*/ 574 w 1148"/>
                <a:gd name="T41" fmla="*/ 407 h 1760"/>
                <a:gd name="T42" fmla="*/ 794 w 1148"/>
                <a:gd name="T43" fmla="*/ 489 h 1760"/>
                <a:gd name="T44" fmla="*/ 547 w 1148"/>
                <a:gd name="T45" fmla="*/ 1298 h 1760"/>
                <a:gd name="T46" fmla="*/ 773 w 1148"/>
                <a:gd name="T47" fmla="*/ 1586 h 1760"/>
                <a:gd name="T48" fmla="*/ 780 w 1148"/>
                <a:gd name="T49" fmla="*/ 1521 h 1760"/>
                <a:gd name="T50" fmla="*/ 580 w 1148"/>
                <a:gd name="T51" fmla="*/ 1693 h 1760"/>
                <a:gd name="T52" fmla="*/ 364 w 1148"/>
                <a:gd name="T53" fmla="*/ 1648 h 1760"/>
                <a:gd name="T54" fmla="*/ 97 w 1148"/>
                <a:gd name="T55" fmla="*/ 1426 h 1760"/>
                <a:gd name="T56" fmla="*/ 164 w 1148"/>
                <a:gd name="T57" fmla="*/ 1343 h 1760"/>
                <a:gd name="T58" fmla="*/ 355 w 1148"/>
                <a:gd name="T59" fmla="*/ 1468 h 1760"/>
                <a:gd name="T60" fmla="*/ 680 w 1148"/>
                <a:gd name="T61" fmla="*/ 556 h 1760"/>
                <a:gd name="T62" fmla="*/ 381 w 1148"/>
                <a:gd name="T63" fmla="*/ 1404 h 1760"/>
                <a:gd name="T64" fmla="*/ 205 w 1148"/>
                <a:gd name="T65" fmla="*/ 1362 h 1760"/>
                <a:gd name="T66" fmla="*/ 173 w 1148"/>
                <a:gd name="T67" fmla="*/ 1268 h 1760"/>
                <a:gd name="T68" fmla="*/ 67 w 1148"/>
                <a:gd name="T69" fmla="*/ 1157 h 1760"/>
                <a:gd name="T70" fmla="*/ 27 w 1148"/>
                <a:gd name="T71" fmla="*/ 1408 h 1760"/>
                <a:gd name="T72" fmla="*/ 165 w 1148"/>
                <a:gd name="T73" fmla="*/ 1562 h 1760"/>
                <a:gd name="T74" fmla="*/ 366 w 1148"/>
                <a:gd name="T75" fmla="*/ 1744 h 1760"/>
                <a:gd name="T76" fmla="*/ 564 w 1148"/>
                <a:gd name="T77" fmla="*/ 1724 h 1760"/>
                <a:gd name="T78" fmla="*/ 804 w 1148"/>
                <a:gd name="T79" fmla="*/ 1741 h 1760"/>
                <a:gd name="T80" fmla="*/ 940 w 1148"/>
                <a:gd name="T81" fmla="*/ 1612 h 1760"/>
                <a:gd name="T82" fmla="*/ 790 w 1148"/>
                <a:gd name="T83" fmla="*/ 1487 h 1760"/>
                <a:gd name="T84" fmla="*/ 585 w 1148"/>
                <a:gd name="T85" fmla="*/ 1536 h 1760"/>
                <a:gd name="T86" fmla="*/ 578 w 1148"/>
                <a:gd name="T87" fmla="*/ 1270 h 1760"/>
                <a:gd name="T88" fmla="*/ 816 w 1148"/>
                <a:gd name="T89" fmla="*/ 529 h 1760"/>
                <a:gd name="T90" fmla="*/ 963 w 1148"/>
                <a:gd name="T91" fmla="*/ 503 h 1760"/>
                <a:gd name="T92" fmla="*/ 1034 w 1148"/>
                <a:gd name="T93" fmla="*/ 589 h 1760"/>
                <a:gd name="T94" fmla="*/ 1095 w 1148"/>
                <a:gd name="T95" fmla="*/ 462 h 1760"/>
                <a:gd name="T96" fmla="*/ 971 w 1148"/>
                <a:gd name="T97" fmla="*/ 425 h 1760"/>
                <a:gd name="T98" fmla="*/ 913 w 1148"/>
                <a:gd name="T99" fmla="*/ 344 h 1760"/>
                <a:gd name="T100" fmla="*/ 949 w 1148"/>
                <a:gd name="T101" fmla="*/ 55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8" h="1760">
                  <a:moveTo>
                    <a:pt x="484" y="267"/>
                  </a:moveTo>
                  <a:cubicBezTo>
                    <a:pt x="484" y="267"/>
                    <a:pt x="484" y="267"/>
                    <a:pt x="484" y="267"/>
                  </a:cubicBezTo>
                  <a:cubicBezTo>
                    <a:pt x="484" y="267"/>
                    <a:pt x="484" y="267"/>
                    <a:pt x="484" y="267"/>
                  </a:cubicBezTo>
                  <a:moveTo>
                    <a:pt x="1067" y="568"/>
                  </a:moveTo>
                  <a:cubicBezTo>
                    <a:pt x="1064" y="568"/>
                    <a:pt x="1060" y="568"/>
                    <a:pt x="1058" y="567"/>
                  </a:cubicBezTo>
                  <a:cubicBezTo>
                    <a:pt x="1055" y="566"/>
                    <a:pt x="1052" y="565"/>
                    <a:pt x="1050" y="563"/>
                  </a:cubicBezTo>
                  <a:cubicBezTo>
                    <a:pt x="1042" y="556"/>
                    <a:pt x="1039" y="544"/>
                    <a:pt x="1041" y="531"/>
                  </a:cubicBezTo>
                  <a:cubicBezTo>
                    <a:pt x="1043" y="523"/>
                    <a:pt x="1046" y="514"/>
                    <a:pt x="1048" y="506"/>
                  </a:cubicBezTo>
                  <a:cubicBezTo>
                    <a:pt x="1052" y="492"/>
                    <a:pt x="1061" y="483"/>
                    <a:pt x="1075" y="483"/>
                  </a:cubicBezTo>
                  <a:cubicBezTo>
                    <a:pt x="1075" y="483"/>
                    <a:pt x="1076" y="483"/>
                    <a:pt x="1077" y="483"/>
                  </a:cubicBezTo>
                  <a:cubicBezTo>
                    <a:pt x="1085" y="483"/>
                    <a:pt x="1092" y="485"/>
                    <a:pt x="1098" y="490"/>
                  </a:cubicBezTo>
                  <a:cubicBezTo>
                    <a:pt x="1102" y="494"/>
                    <a:pt x="1105" y="500"/>
                    <a:pt x="1107" y="508"/>
                  </a:cubicBezTo>
                  <a:cubicBezTo>
                    <a:pt x="1107" y="513"/>
                    <a:pt x="1109" y="519"/>
                    <a:pt x="1109" y="519"/>
                  </a:cubicBezTo>
                  <a:cubicBezTo>
                    <a:pt x="1113" y="540"/>
                    <a:pt x="1107" y="554"/>
                    <a:pt x="1094" y="561"/>
                  </a:cubicBezTo>
                  <a:cubicBezTo>
                    <a:pt x="1086" y="565"/>
                    <a:pt x="1076" y="568"/>
                    <a:pt x="1067" y="568"/>
                  </a:cubicBezTo>
                  <a:moveTo>
                    <a:pt x="932" y="490"/>
                  </a:moveTo>
                  <a:cubicBezTo>
                    <a:pt x="901" y="483"/>
                    <a:pt x="871" y="478"/>
                    <a:pt x="841" y="470"/>
                  </a:cubicBezTo>
                  <a:cubicBezTo>
                    <a:pt x="807" y="460"/>
                    <a:pt x="771" y="452"/>
                    <a:pt x="741" y="435"/>
                  </a:cubicBezTo>
                  <a:cubicBezTo>
                    <a:pt x="706" y="416"/>
                    <a:pt x="665" y="417"/>
                    <a:pt x="632" y="393"/>
                  </a:cubicBezTo>
                  <a:cubicBezTo>
                    <a:pt x="625" y="387"/>
                    <a:pt x="613" y="389"/>
                    <a:pt x="603" y="387"/>
                  </a:cubicBezTo>
                  <a:cubicBezTo>
                    <a:pt x="593" y="385"/>
                    <a:pt x="583" y="383"/>
                    <a:pt x="568" y="379"/>
                  </a:cubicBezTo>
                  <a:cubicBezTo>
                    <a:pt x="580" y="355"/>
                    <a:pt x="589" y="336"/>
                    <a:pt x="600" y="314"/>
                  </a:cubicBezTo>
                  <a:cubicBezTo>
                    <a:pt x="719" y="357"/>
                    <a:pt x="835" y="399"/>
                    <a:pt x="955" y="442"/>
                  </a:cubicBezTo>
                  <a:cubicBezTo>
                    <a:pt x="947" y="459"/>
                    <a:pt x="940" y="472"/>
                    <a:pt x="932" y="490"/>
                  </a:cubicBezTo>
                  <a:moveTo>
                    <a:pt x="847" y="374"/>
                  </a:moveTo>
                  <a:cubicBezTo>
                    <a:pt x="813" y="362"/>
                    <a:pt x="783" y="350"/>
                    <a:pt x="748" y="337"/>
                  </a:cubicBezTo>
                  <a:cubicBezTo>
                    <a:pt x="756" y="316"/>
                    <a:pt x="762" y="297"/>
                    <a:pt x="770" y="280"/>
                  </a:cubicBezTo>
                  <a:cubicBezTo>
                    <a:pt x="774" y="271"/>
                    <a:pt x="793" y="265"/>
                    <a:pt x="807" y="265"/>
                  </a:cubicBezTo>
                  <a:cubicBezTo>
                    <a:pt x="812" y="265"/>
                    <a:pt x="817" y="266"/>
                    <a:pt x="820" y="267"/>
                  </a:cubicBezTo>
                  <a:cubicBezTo>
                    <a:pt x="837" y="276"/>
                    <a:pt x="852" y="286"/>
                    <a:pt x="871" y="297"/>
                  </a:cubicBezTo>
                  <a:cubicBezTo>
                    <a:pt x="862" y="323"/>
                    <a:pt x="855" y="347"/>
                    <a:pt x="847" y="374"/>
                  </a:cubicBezTo>
                  <a:moveTo>
                    <a:pt x="484" y="267"/>
                  </a:moveTo>
                  <a:cubicBezTo>
                    <a:pt x="482" y="263"/>
                    <a:pt x="479" y="258"/>
                    <a:pt x="477" y="254"/>
                  </a:cubicBezTo>
                  <a:cubicBezTo>
                    <a:pt x="482" y="252"/>
                    <a:pt x="489" y="251"/>
                    <a:pt x="495" y="251"/>
                  </a:cubicBezTo>
                  <a:cubicBezTo>
                    <a:pt x="502" y="251"/>
                    <a:pt x="510" y="252"/>
                    <a:pt x="515" y="257"/>
                  </a:cubicBezTo>
                  <a:cubicBezTo>
                    <a:pt x="515" y="257"/>
                    <a:pt x="515" y="257"/>
                    <a:pt x="515" y="257"/>
                  </a:cubicBezTo>
                  <a:cubicBezTo>
                    <a:pt x="520" y="261"/>
                    <a:pt x="535" y="288"/>
                    <a:pt x="531" y="293"/>
                  </a:cubicBezTo>
                  <a:cubicBezTo>
                    <a:pt x="522" y="305"/>
                    <a:pt x="514" y="317"/>
                    <a:pt x="502" y="334"/>
                  </a:cubicBezTo>
                  <a:cubicBezTo>
                    <a:pt x="501" y="334"/>
                    <a:pt x="501" y="334"/>
                    <a:pt x="501" y="334"/>
                  </a:cubicBezTo>
                  <a:cubicBezTo>
                    <a:pt x="500" y="334"/>
                    <a:pt x="500" y="334"/>
                    <a:pt x="499" y="334"/>
                  </a:cubicBezTo>
                  <a:cubicBezTo>
                    <a:pt x="498" y="334"/>
                    <a:pt x="498" y="334"/>
                    <a:pt x="497" y="334"/>
                  </a:cubicBezTo>
                  <a:cubicBezTo>
                    <a:pt x="493" y="334"/>
                    <a:pt x="486" y="334"/>
                    <a:pt x="480" y="333"/>
                  </a:cubicBezTo>
                  <a:cubicBezTo>
                    <a:pt x="468" y="331"/>
                    <a:pt x="459" y="328"/>
                    <a:pt x="453" y="323"/>
                  </a:cubicBezTo>
                  <a:cubicBezTo>
                    <a:pt x="446" y="317"/>
                    <a:pt x="443" y="308"/>
                    <a:pt x="444" y="296"/>
                  </a:cubicBezTo>
                  <a:cubicBezTo>
                    <a:pt x="444" y="287"/>
                    <a:pt x="464" y="262"/>
                    <a:pt x="477" y="262"/>
                  </a:cubicBezTo>
                  <a:cubicBezTo>
                    <a:pt x="479" y="262"/>
                    <a:pt x="481" y="263"/>
                    <a:pt x="482" y="264"/>
                  </a:cubicBezTo>
                  <a:cubicBezTo>
                    <a:pt x="483" y="265"/>
                    <a:pt x="484" y="266"/>
                    <a:pt x="484" y="267"/>
                  </a:cubicBezTo>
                  <a:moveTo>
                    <a:pt x="911" y="275"/>
                  </a:moveTo>
                  <a:cubicBezTo>
                    <a:pt x="882" y="264"/>
                    <a:pt x="860" y="253"/>
                    <a:pt x="836" y="248"/>
                  </a:cubicBezTo>
                  <a:cubicBezTo>
                    <a:pt x="819" y="244"/>
                    <a:pt x="806" y="236"/>
                    <a:pt x="794" y="226"/>
                  </a:cubicBezTo>
                  <a:cubicBezTo>
                    <a:pt x="787" y="220"/>
                    <a:pt x="781" y="214"/>
                    <a:pt x="774" y="207"/>
                  </a:cubicBezTo>
                  <a:cubicBezTo>
                    <a:pt x="755" y="186"/>
                    <a:pt x="765" y="161"/>
                    <a:pt x="771" y="138"/>
                  </a:cubicBezTo>
                  <a:cubicBezTo>
                    <a:pt x="777" y="117"/>
                    <a:pt x="787" y="98"/>
                    <a:pt x="812" y="94"/>
                  </a:cubicBezTo>
                  <a:cubicBezTo>
                    <a:pt x="818" y="93"/>
                    <a:pt x="824" y="93"/>
                    <a:pt x="830" y="93"/>
                  </a:cubicBezTo>
                  <a:cubicBezTo>
                    <a:pt x="853" y="93"/>
                    <a:pt x="877" y="99"/>
                    <a:pt x="894" y="114"/>
                  </a:cubicBezTo>
                  <a:cubicBezTo>
                    <a:pt x="907" y="125"/>
                    <a:pt x="916" y="141"/>
                    <a:pt x="918" y="163"/>
                  </a:cubicBezTo>
                  <a:cubicBezTo>
                    <a:pt x="920" y="188"/>
                    <a:pt x="925" y="213"/>
                    <a:pt x="925" y="238"/>
                  </a:cubicBezTo>
                  <a:cubicBezTo>
                    <a:pt x="925" y="250"/>
                    <a:pt x="916" y="262"/>
                    <a:pt x="911" y="275"/>
                  </a:cubicBezTo>
                  <a:moveTo>
                    <a:pt x="738" y="253"/>
                  </a:moveTo>
                  <a:cubicBezTo>
                    <a:pt x="708" y="225"/>
                    <a:pt x="706" y="194"/>
                    <a:pt x="705" y="164"/>
                  </a:cubicBezTo>
                  <a:cubicBezTo>
                    <a:pt x="704" y="130"/>
                    <a:pt x="715" y="98"/>
                    <a:pt x="734" y="69"/>
                  </a:cubicBezTo>
                  <a:cubicBezTo>
                    <a:pt x="754" y="40"/>
                    <a:pt x="784" y="28"/>
                    <a:pt x="816" y="28"/>
                  </a:cubicBezTo>
                  <a:cubicBezTo>
                    <a:pt x="820" y="28"/>
                    <a:pt x="824" y="28"/>
                    <a:pt x="827" y="28"/>
                  </a:cubicBezTo>
                  <a:cubicBezTo>
                    <a:pt x="867" y="32"/>
                    <a:pt x="899" y="47"/>
                    <a:pt x="925" y="69"/>
                  </a:cubicBezTo>
                  <a:cubicBezTo>
                    <a:pt x="963" y="102"/>
                    <a:pt x="986" y="149"/>
                    <a:pt x="993" y="188"/>
                  </a:cubicBezTo>
                  <a:cubicBezTo>
                    <a:pt x="1001" y="234"/>
                    <a:pt x="978" y="274"/>
                    <a:pt x="950" y="309"/>
                  </a:cubicBezTo>
                  <a:cubicBezTo>
                    <a:pt x="944" y="317"/>
                    <a:pt x="930" y="320"/>
                    <a:pt x="916" y="320"/>
                  </a:cubicBezTo>
                  <a:cubicBezTo>
                    <a:pt x="904" y="320"/>
                    <a:pt x="893" y="318"/>
                    <a:pt x="887" y="313"/>
                  </a:cubicBezTo>
                  <a:cubicBezTo>
                    <a:pt x="887" y="313"/>
                    <a:pt x="887" y="313"/>
                    <a:pt x="886" y="313"/>
                  </a:cubicBezTo>
                  <a:cubicBezTo>
                    <a:pt x="884" y="311"/>
                    <a:pt x="883" y="304"/>
                    <a:pt x="881" y="298"/>
                  </a:cubicBezTo>
                  <a:cubicBezTo>
                    <a:pt x="887" y="296"/>
                    <a:pt x="891" y="295"/>
                    <a:pt x="895" y="295"/>
                  </a:cubicBezTo>
                  <a:cubicBezTo>
                    <a:pt x="895" y="295"/>
                    <a:pt x="895" y="295"/>
                    <a:pt x="895" y="295"/>
                  </a:cubicBezTo>
                  <a:cubicBezTo>
                    <a:pt x="897" y="295"/>
                    <a:pt x="898" y="295"/>
                    <a:pt x="899" y="295"/>
                  </a:cubicBezTo>
                  <a:cubicBezTo>
                    <a:pt x="936" y="295"/>
                    <a:pt x="963" y="271"/>
                    <a:pt x="959" y="233"/>
                  </a:cubicBezTo>
                  <a:cubicBezTo>
                    <a:pt x="956" y="197"/>
                    <a:pt x="951" y="159"/>
                    <a:pt x="937" y="126"/>
                  </a:cubicBezTo>
                  <a:cubicBezTo>
                    <a:pt x="933" y="115"/>
                    <a:pt x="924" y="105"/>
                    <a:pt x="914" y="96"/>
                  </a:cubicBezTo>
                  <a:cubicBezTo>
                    <a:pt x="905" y="88"/>
                    <a:pt x="894" y="82"/>
                    <a:pt x="884" y="78"/>
                  </a:cubicBezTo>
                  <a:cubicBezTo>
                    <a:pt x="867" y="71"/>
                    <a:pt x="848" y="68"/>
                    <a:pt x="829" y="68"/>
                  </a:cubicBezTo>
                  <a:cubicBezTo>
                    <a:pt x="821" y="68"/>
                    <a:pt x="813" y="69"/>
                    <a:pt x="806" y="69"/>
                  </a:cubicBezTo>
                  <a:cubicBezTo>
                    <a:pt x="780" y="72"/>
                    <a:pt x="757" y="83"/>
                    <a:pt x="746" y="114"/>
                  </a:cubicBezTo>
                  <a:cubicBezTo>
                    <a:pt x="735" y="147"/>
                    <a:pt x="726" y="177"/>
                    <a:pt x="734" y="211"/>
                  </a:cubicBezTo>
                  <a:cubicBezTo>
                    <a:pt x="737" y="223"/>
                    <a:pt x="736" y="235"/>
                    <a:pt x="738" y="253"/>
                  </a:cubicBezTo>
                  <a:moveTo>
                    <a:pt x="822" y="0"/>
                  </a:moveTo>
                  <a:cubicBezTo>
                    <a:pt x="788" y="0"/>
                    <a:pt x="754" y="10"/>
                    <a:pt x="722" y="30"/>
                  </a:cubicBezTo>
                  <a:cubicBezTo>
                    <a:pt x="714" y="35"/>
                    <a:pt x="707" y="44"/>
                    <a:pt x="704" y="53"/>
                  </a:cubicBezTo>
                  <a:cubicBezTo>
                    <a:pt x="694" y="79"/>
                    <a:pt x="683" y="105"/>
                    <a:pt x="677" y="131"/>
                  </a:cubicBezTo>
                  <a:cubicBezTo>
                    <a:pt x="666" y="181"/>
                    <a:pt x="674" y="226"/>
                    <a:pt x="709" y="265"/>
                  </a:cubicBezTo>
                  <a:cubicBezTo>
                    <a:pt x="717" y="275"/>
                    <a:pt x="726" y="285"/>
                    <a:pt x="735" y="297"/>
                  </a:cubicBezTo>
                  <a:cubicBezTo>
                    <a:pt x="732" y="307"/>
                    <a:pt x="729" y="317"/>
                    <a:pt x="726" y="329"/>
                  </a:cubicBezTo>
                  <a:cubicBezTo>
                    <a:pt x="690" y="325"/>
                    <a:pt x="659" y="308"/>
                    <a:pt x="628" y="294"/>
                  </a:cubicBezTo>
                  <a:cubicBezTo>
                    <a:pt x="612" y="286"/>
                    <a:pt x="602" y="281"/>
                    <a:pt x="595" y="281"/>
                  </a:cubicBezTo>
                  <a:cubicBezTo>
                    <a:pt x="585" y="281"/>
                    <a:pt x="580" y="291"/>
                    <a:pt x="570" y="316"/>
                  </a:cubicBezTo>
                  <a:cubicBezTo>
                    <a:pt x="558" y="303"/>
                    <a:pt x="560" y="287"/>
                    <a:pt x="557" y="272"/>
                  </a:cubicBezTo>
                  <a:cubicBezTo>
                    <a:pt x="554" y="257"/>
                    <a:pt x="551" y="248"/>
                    <a:pt x="544" y="242"/>
                  </a:cubicBezTo>
                  <a:cubicBezTo>
                    <a:pt x="538" y="237"/>
                    <a:pt x="530" y="234"/>
                    <a:pt x="517" y="232"/>
                  </a:cubicBezTo>
                  <a:cubicBezTo>
                    <a:pt x="507" y="231"/>
                    <a:pt x="497" y="230"/>
                    <a:pt x="487" y="229"/>
                  </a:cubicBezTo>
                  <a:cubicBezTo>
                    <a:pt x="487" y="229"/>
                    <a:pt x="486" y="229"/>
                    <a:pt x="486" y="229"/>
                  </a:cubicBezTo>
                  <a:cubicBezTo>
                    <a:pt x="451" y="229"/>
                    <a:pt x="416" y="263"/>
                    <a:pt x="413" y="297"/>
                  </a:cubicBezTo>
                  <a:cubicBezTo>
                    <a:pt x="411" y="318"/>
                    <a:pt x="418" y="337"/>
                    <a:pt x="433" y="350"/>
                  </a:cubicBezTo>
                  <a:cubicBezTo>
                    <a:pt x="443" y="358"/>
                    <a:pt x="456" y="364"/>
                    <a:pt x="471" y="366"/>
                  </a:cubicBezTo>
                  <a:cubicBezTo>
                    <a:pt x="476" y="366"/>
                    <a:pt x="480" y="366"/>
                    <a:pt x="485" y="366"/>
                  </a:cubicBezTo>
                  <a:cubicBezTo>
                    <a:pt x="506" y="366"/>
                    <a:pt x="527" y="362"/>
                    <a:pt x="549" y="360"/>
                  </a:cubicBezTo>
                  <a:cubicBezTo>
                    <a:pt x="549" y="360"/>
                    <a:pt x="549" y="363"/>
                    <a:pt x="549" y="366"/>
                  </a:cubicBezTo>
                  <a:cubicBezTo>
                    <a:pt x="547" y="385"/>
                    <a:pt x="546" y="392"/>
                    <a:pt x="552" y="398"/>
                  </a:cubicBezTo>
                  <a:cubicBezTo>
                    <a:pt x="556" y="401"/>
                    <a:pt x="563" y="403"/>
                    <a:pt x="574" y="407"/>
                  </a:cubicBezTo>
                  <a:cubicBezTo>
                    <a:pt x="596" y="414"/>
                    <a:pt x="619" y="420"/>
                    <a:pt x="641" y="426"/>
                  </a:cubicBezTo>
                  <a:cubicBezTo>
                    <a:pt x="655" y="430"/>
                    <a:pt x="664" y="433"/>
                    <a:pt x="670" y="438"/>
                  </a:cubicBezTo>
                  <a:cubicBezTo>
                    <a:pt x="678" y="445"/>
                    <a:pt x="680" y="456"/>
                    <a:pt x="682" y="477"/>
                  </a:cubicBezTo>
                  <a:cubicBezTo>
                    <a:pt x="687" y="471"/>
                    <a:pt x="692" y="466"/>
                    <a:pt x="699" y="458"/>
                  </a:cubicBezTo>
                  <a:cubicBezTo>
                    <a:pt x="729" y="467"/>
                    <a:pt x="760" y="478"/>
                    <a:pt x="794" y="489"/>
                  </a:cubicBezTo>
                  <a:cubicBezTo>
                    <a:pt x="793" y="501"/>
                    <a:pt x="795" y="512"/>
                    <a:pt x="792" y="522"/>
                  </a:cubicBezTo>
                  <a:cubicBezTo>
                    <a:pt x="774" y="583"/>
                    <a:pt x="756" y="643"/>
                    <a:pt x="737" y="704"/>
                  </a:cubicBezTo>
                  <a:cubicBezTo>
                    <a:pt x="712" y="782"/>
                    <a:pt x="686" y="860"/>
                    <a:pt x="660" y="939"/>
                  </a:cubicBezTo>
                  <a:cubicBezTo>
                    <a:pt x="632" y="1022"/>
                    <a:pt x="603" y="1105"/>
                    <a:pt x="576" y="1188"/>
                  </a:cubicBezTo>
                  <a:cubicBezTo>
                    <a:pt x="564" y="1224"/>
                    <a:pt x="557" y="1261"/>
                    <a:pt x="547" y="1298"/>
                  </a:cubicBezTo>
                  <a:cubicBezTo>
                    <a:pt x="537" y="1328"/>
                    <a:pt x="522" y="1357"/>
                    <a:pt x="515" y="1388"/>
                  </a:cubicBezTo>
                  <a:cubicBezTo>
                    <a:pt x="502" y="1451"/>
                    <a:pt x="505" y="1512"/>
                    <a:pt x="550" y="1550"/>
                  </a:cubicBezTo>
                  <a:cubicBezTo>
                    <a:pt x="565" y="1563"/>
                    <a:pt x="585" y="1573"/>
                    <a:pt x="611" y="1580"/>
                  </a:cubicBezTo>
                  <a:cubicBezTo>
                    <a:pt x="641" y="1588"/>
                    <a:pt x="672" y="1592"/>
                    <a:pt x="702" y="1592"/>
                  </a:cubicBezTo>
                  <a:cubicBezTo>
                    <a:pt x="726" y="1592"/>
                    <a:pt x="749" y="1590"/>
                    <a:pt x="773" y="1586"/>
                  </a:cubicBezTo>
                  <a:cubicBezTo>
                    <a:pt x="776" y="1585"/>
                    <a:pt x="779" y="1584"/>
                    <a:pt x="782" y="1583"/>
                  </a:cubicBezTo>
                  <a:cubicBezTo>
                    <a:pt x="793" y="1580"/>
                    <a:pt x="807" y="1580"/>
                    <a:pt x="805" y="1565"/>
                  </a:cubicBezTo>
                  <a:cubicBezTo>
                    <a:pt x="805" y="1563"/>
                    <a:pt x="804" y="1562"/>
                    <a:pt x="802" y="1560"/>
                  </a:cubicBezTo>
                  <a:cubicBezTo>
                    <a:pt x="797" y="1556"/>
                    <a:pt x="788" y="1552"/>
                    <a:pt x="781" y="1547"/>
                  </a:cubicBezTo>
                  <a:cubicBezTo>
                    <a:pt x="781" y="1541"/>
                    <a:pt x="780" y="1530"/>
                    <a:pt x="780" y="1521"/>
                  </a:cubicBezTo>
                  <a:cubicBezTo>
                    <a:pt x="828" y="1537"/>
                    <a:pt x="874" y="1553"/>
                    <a:pt x="921" y="1568"/>
                  </a:cubicBezTo>
                  <a:cubicBezTo>
                    <a:pt x="917" y="1587"/>
                    <a:pt x="847" y="1698"/>
                    <a:pt x="828" y="1713"/>
                  </a:cubicBezTo>
                  <a:cubicBezTo>
                    <a:pt x="826" y="1694"/>
                    <a:pt x="823" y="1677"/>
                    <a:pt x="820" y="1655"/>
                  </a:cubicBezTo>
                  <a:cubicBezTo>
                    <a:pt x="766" y="1664"/>
                    <a:pt x="716" y="1670"/>
                    <a:pt x="666" y="1682"/>
                  </a:cubicBezTo>
                  <a:cubicBezTo>
                    <a:pt x="638" y="1689"/>
                    <a:pt x="609" y="1693"/>
                    <a:pt x="580" y="1693"/>
                  </a:cubicBezTo>
                  <a:cubicBezTo>
                    <a:pt x="561" y="1693"/>
                    <a:pt x="543" y="1691"/>
                    <a:pt x="525" y="1687"/>
                  </a:cubicBezTo>
                  <a:cubicBezTo>
                    <a:pt x="506" y="1682"/>
                    <a:pt x="488" y="1680"/>
                    <a:pt x="469" y="1680"/>
                  </a:cubicBezTo>
                  <a:cubicBezTo>
                    <a:pt x="440" y="1680"/>
                    <a:pt x="411" y="1687"/>
                    <a:pt x="382" y="1705"/>
                  </a:cubicBezTo>
                  <a:cubicBezTo>
                    <a:pt x="379" y="1696"/>
                    <a:pt x="375" y="1689"/>
                    <a:pt x="376" y="1684"/>
                  </a:cubicBezTo>
                  <a:cubicBezTo>
                    <a:pt x="380" y="1668"/>
                    <a:pt x="375" y="1656"/>
                    <a:pt x="364" y="1648"/>
                  </a:cubicBezTo>
                  <a:cubicBezTo>
                    <a:pt x="361" y="1645"/>
                    <a:pt x="358" y="1643"/>
                    <a:pt x="354" y="1640"/>
                  </a:cubicBezTo>
                  <a:cubicBezTo>
                    <a:pt x="326" y="1625"/>
                    <a:pt x="298" y="1608"/>
                    <a:pt x="269" y="1594"/>
                  </a:cubicBezTo>
                  <a:cubicBezTo>
                    <a:pt x="236" y="1579"/>
                    <a:pt x="207" y="1559"/>
                    <a:pt x="180" y="1536"/>
                  </a:cubicBezTo>
                  <a:cubicBezTo>
                    <a:pt x="160" y="1520"/>
                    <a:pt x="142" y="1502"/>
                    <a:pt x="125" y="1482"/>
                  </a:cubicBezTo>
                  <a:cubicBezTo>
                    <a:pt x="112" y="1467"/>
                    <a:pt x="105" y="1446"/>
                    <a:pt x="97" y="1426"/>
                  </a:cubicBezTo>
                  <a:cubicBezTo>
                    <a:pt x="89" y="1408"/>
                    <a:pt x="83" y="1389"/>
                    <a:pt x="76" y="1370"/>
                  </a:cubicBezTo>
                  <a:cubicBezTo>
                    <a:pt x="62" y="1372"/>
                    <a:pt x="49" y="1374"/>
                    <a:pt x="33" y="1377"/>
                  </a:cubicBezTo>
                  <a:cubicBezTo>
                    <a:pt x="31" y="1314"/>
                    <a:pt x="50" y="1258"/>
                    <a:pt x="67" y="1195"/>
                  </a:cubicBezTo>
                  <a:cubicBezTo>
                    <a:pt x="101" y="1234"/>
                    <a:pt x="138" y="1258"/>
                    <a:pt x="172" y="1296"/>
                  </a:cubicBezTo>
                  <a:cubicBezTo>
                    <a:pt x="160" y="1307"/>
                    <a:pt x="153" y="1329"/>
                    <a:pt x="164" y="1343"/>
                  </a:cubicBezTo>
                  <a:cubicBezTo>
                    <a:pt x="184" y="1366"/>
                    <a:pt x="200" y="1392"/>
                    <a:pt x="217" y="1416"/>
                  </a:cubicBezTo>
                  <a:cubicBezTo>
                    <a:pt x="219" y="1419"/>
                    <a:pt x="221" y="1422"/>
                    <a:pt x="224" y="1424"/>
                  </a:cubicBezTo>
                  <a:cubicBezTo>
                    <a:pt x="224" y="1425"/>
                    <a:pt x="225" y="1426"/>
                    <a:pt x="226" y="1426"/>
                  </a:cubicBezTo>
                  <a:cubicBezTo>
                    <a:pt x="266" y="1446"/>
                    <a:pt x="307" y="1467"/>
                    <a:pt x="353" y="1468"/>
                  </a:cubicBezTo>
                  <a:cubicBezTo>
                    <a:pt x="354" y="1468"/>
                    <a:pt x="354" y="1468"/>
                    <a:pt x="355" y="1468"/>
                  </a:cubicBezTo>
                  <a:cubicBezTo>
                    <a:pt x="372" y="1468"/>
                    <a:pt x="384" y="1463"/>
                    <a:pt x="395" y="1444"/>
                  </a:cubicBezTo>
                  <a:cubicBezTo>
                    <a:pt x="410" y="1417"/>
                    <a:pt x="422" y="1389"/>
                    <a:pt x="433" y="1361"/>
                  </a:cubicBezTo>
                  <a:cubicBezTo>
                    <a:pt x="441" y="1336"/>
                    <a:pt x="443" y="1311"/>
                    <a:pt x="451" y="1286"/>
                  </a:cubicBezTo>
                  <a:cubicBezTo>
                    <a:pt x="470" y="1225"/>
                    <a:pt x="490" y="1163"/>
                    <a:pt x="509" y="1101"/>
                  </a:cubicBezTo>
                  <a:cubicBezTo>
                    <a:pt x="566" y="919"/>
                    <a:pt x="623" y="738"/>
                    <a:pt x="680" y="556"/>
                  </a:cubicBezTo>
                  <a:cubicBezTo>
                    <a:pt x="689" y="529"/>
                    <a:pt x="696" y="496"/>
                    <a:pt x="678" y="474"/>
                  </a:cubicBezTo>
                  <a:cubicBezTo>
                    <a:pt x="636" y="592"/>
                    <a:pt x="597" y="713"/>
                    <a:pt x="563" y="834"/>
                  </a:cubicBezTo>
                  <a:cubicBezTo>
                    <a:pt x="529" y="952"/>
                    <a:pt x="492" y="1068"/>
                    <a:pt x="451" y="1185"/>
                  </a:cubicBezTo>
                  <a:cubicBezTo>
                    <a:pt x="432" y="1238"/>
                    <a:pt x="430" y="1299"/>
                    <a:pt x="405" y="1349"/>
                  </a:cubicBezTo>
                  <a:cubicBezTo>
                    <a:pt x="396" y="1367"/>
                    <a:pt x="390" y="1386"/>
                    <a:pt x="381" y="1404"/>
                  </a:cubicBezTo>
                  <a:cubicBezTo>
                    <a:pt x="369" y="1428"/>
                    <a:pt x="359" y="1437"/>
                    <a:pt x="339" y="1437"/>
                  </a:cubicBezTo>
                  <a:cubicBezTo>
                    <a:pt x="334" y="1437"/>
                    <a:pt x="327" y="1436"/>
                    <a:pt x="319" y="1435"/>
                  </a:cubicBezTo>
                  <a:cubicBezTo>
                    <a:pt x="299" y="1432"/>
                    <a:pt x="274" y="1432"/>
                    <a:pt x="258" y="1418"/>
                  </a:cubicBezTo>
                  <a:cubicBezTo>
                    <a:pt x="258" y="1418"/>
                    <a:pt x="258" y="1418"/>
                    <a:pt x="257" y="1417"/>
                  </a:cubicBezTo>
                  <a:cubicBezTo>
                    <a:pt x="239" y="1400"/>
                    <a:pt x="221" y="1381"/>
                    <a:pt x="205" y="1362"/>
                  </a:cubicBezTo>
                  <a:cubicBezTo>
                    <a:pt x="198" y="1353"/>
                    <a:pt x="177" y="1333"/>
                    <a:pt x="181" y="1321"/>
                  </a:cubicBezTo>
                  <a:cubicBezTo>
                    <a:pt x="183" y="1313"/>
                    <a:pt x="203" y="1306"/>
                    <a:pt x="203" y="1299"/>
                  </a:cubicBezTo>
                  <a:cubicBezTo>
                    <a:pt x="199" y="1291"/>
                    <a:pt x="192" y="1285"/>
                    <a:pt x="186" y="1279"/>
                  </a:cubicBezTo>
                  <a:cubicBezTo>
                    <a:pt x="184" y="1277"/>
                    <a:pt x="181" y="1276"/>
                    <a:pt x="179" y="1274"/>
                  </a:cubicBezTo>
                  <a:cubicBezTo>
                    <a:pt x="177" y="1272"/>
                    <a:pt x="175" y="1270"/>
                    <a:pt x="173" y="1268"/>
                  </a:cubicBezTo>
                  <a:cubicBezTo>
                    <a:pt x="171" y="1267"/>
                    <a:pt x="170" y="1266"/>
                    <a:pt x="169" y="1265"/>
                  </a:cubicBezTo>
                  <a:cubicBezTo>
                    <a:pt x="157" y="1254"/>
                    <a:pt x="145" y="1242"/>
                    <a:pt x="134" y="1230"/>
                  </a:cubicBezTo>
                  <a:cubicBezTo>
                    <a:pt x="123" y="1218"/>
                    <a:pt x="113" y="1206"/>
                    <a:pt x="102" y="1194"/>
                  </a:cubicBezTo>
                  <a:cubicBezTo>
                    <a:pt x="96" y="1187"/>
                    <a:pt x="90" y="1181"/>
                    <a:pt x="84" y="1174"/>
                  </a:cubicBezTo>
                  <a:cubicBezTo>
                    <a:pt x="81" y="1171"/>
                    <a:pt x="68" y="1161"/>
                    <a:pt x="67" y="1157"/>
                  </a:cubicBezTo>
                  <a:cubicBezTo>
                    <a:pt x="67" y="1154"/>
                    <a:pt x="66" y="1152"/>
                    <a:pt x="64" y="1150"/>
                  </a:cubicBezTo>
                  <a:cubicBezTo>
                    <a:pt x="64" y="1150"/>
                    <a:pt x="64" y="1150"/>
                    <a:pt x="64" y="1150"/>
                  </a:cubicBezTo>
                  <a:cubicBezTo>
                    <a:pt x="32" y="1217"/>
                    <a:pt x="20" y="1251"/>
                    <a:pt x="18" y="1299"/>
                  </a:cubicBezTo>
                  <a:cubicBezTo>
                    <a:pt x="18" y="1319"/>
                    <a:pt x="0" y="1389"/>
                    <a:pt x="18" y="1405"/>
                  </a:cubicBezTo>
                  <a:cubicBezTo>
                    <a:pt x="20" y="1407"/>
                    <a:pt x="23" y="1408"/>
                    <a:pt x="27" y="1408"/>
                  </a:cubicBezTo>
                  <a:cubicBezTo>
                    <a:pt x="30" y="1408"/>
                    <a:pt x="33" y="1407"/>
                    <a:pt x="37" y="1406"/>
                  </a:cubicBezTo>
                  <a:cubicBezTo>
                    <a:pt x="46" y="1402"/>
                    <a:pt x="55" y="1398"/>
                    <a:pt x="66" y="1393"/>
                  </a:cubicBezTo>
                  <a:cubicBezTo>
                    <a:pt x="70" y="1411"/>
                    <a:pt x="72" y="1427"/>
                    <a:pt x="77" y="1441"/>
                  </a:cubicBezTo>
                  <a:cubicBezTo>
                    <a:pt x="85" y="1462"/>
                    <a:pt x="91" y="1485"/>
                    <a:pt x="105" y="1501"/>
                  </a:cubicBezTo>
                  <a:cubicBezTo>
                    <a:pt x="123" y="1523"/>
                    <a:pt x="143" y="1543"/>
                    <a:pt x="165" y="1562"/>
                  </a:cubicBezTo>
                  <a:cubicBezTo>
                    <a:pt x="198" y="1590"/>
                    <a:pt x="235" y="1614"/>
                    <a:pt x="276" y="1631"/>
                  </a:cubicBezTo>
                  <a:cubicBezTo>
                    <a:pt x="293" y="1638"/>
                    <a:pt x="307" y="1646"/>
                    <a:pt x="318" y="1656"/>
                  </a:cubicBezTo>
                  <a:cubicBezTo>
                    <a:pt x="337" y="1672"/>
                    <a:pt x="349" y="1693"/>
                    <a:pt x="352" y="1723"/>
                  </a:cubicBezTo>
                  <a:cubicBezTo>
                    <a:pt x="353" y="1733"/>
                    <a:pt x="355" y="1739"/>
                    <a:pt x="359" y="1742"/>
                  </a:cubicBezTo>
                  <a:cubicBezTo>
                    <a:pt x="361" y="1743"/>
                    <a:pt x="363" y="1744"/>
                    <a:pt x="366" y="1744"/>
                  </a:cubicBezTo>
                  <a:cubicBezTo>
                    <a:pt x="371" y="1744"/>
                    <a:pt x="377" y="1742"/>
                    <a:pt x="385" y="1738"/>
                  </a:cubicBezTo>
                  <a:cubicBezTo>
                    <a:pt x="398" y="1732"/>
                    <a:pt x="411" y="1726"/>
                    <a:pt x="423" y="1719"/>
                  </a:cubicBezTo>
                  <a:cubicBezTo>
                    <a:pt x="436" y="1711"/>
                    <a:pt x="449" y="1708"/>
                    <a:pt x="462" y="1708"/>
                  </a:cubicBezTo>
                  <a:cubicBezTo>
                    <a:pt x="471" y="1708"/>
                    <a:pt x="479" y="1709"/>
                    <a:pt x="488" y="1712"/>
                  </a:cubicBezTo>
                  <a:cubicBezTo>
                    <a:pt x="513" y="1721"/>
                    <a:pt x="539" y="1724"/>
                    <a:pt x="564" y="1724"/>
                  </a:cubicBezTo>
                  <a:cubicBezTo>
                    <a:pt x="596" y="1724"/>
                    <a:pt x="627" y="1720"/>
                    <a:pt x="659" y="1715"/>
                  </a:cubicBezTo>
                  <a:cubicBezTo>
                    <a:pt x="692" y="1710"/>
                    <a:pt x="726" y="1701"/>
                    <a:pt x="759" y="1695"/>
                  </a:cubicBezTo>
                  <a:cubicBezTo>
                    <a:pt x="763" y="1695"/>
                    <a:pt x="767" y="1695"/>
                    <a:pt x="771" y="1695"/>
                  </a:cubicBezTo>
                  <a:cubicBezTo>
                    <a:pt x="779" y="1695"/>
                    <a:pt x="787" y="1696"/>
                    <a:pt x="797" y="1696"/>
                  </a:cubicBezTo>
                  <a:cubicBezTo>
                    <a:pt x="799" y="1713"/>
                    <a:pt x="802" y="1727"/>
                    <a:pt x="804" y="1741"/>
                  </a:cubicBezTo>
                  <a:cubicBezTo>
                    <a:pt x="804" y="1748"/>
                    <a:pt x="807" y="1754"/>
                    <a:pt x="810" y="1757"/>
                  </a:cubicBezTo>
                  <a:cubicBezTo>
                    <a:pt x="812" y="1759"/>
                    <a:pt x="815" y="1760"/>
                    <a:pt x="818" y="1760"/>
                  </a:cubicBezTo>
                  <a:cubicBezTo>
                    <a:pt x="819" y="1760"/>
                    <a:pt x="821" y="1760"/>
                    <a:pt x="822" y="1759"/>
                  </a:cubicBezTo>
                  <a:cubicBezTo>
                    <a:pt x="842" y="1754"/>
                    <a:pt x="863" y="1749"/>
                    <a:pt x="870" y="1724"/>
                  </a:cubicBezTo>
                  <a:cubicBezTo>
                    <a:pt x="881" y="1679"/>
                    <a:pt x="909" y="1644"/>
                    <a:pt x="940" y="1612"/>
                  </a:cubicBezTo>
                  <a:cubicBezTo>
                    <a:pt x="955" y="1597"/>
                    <a:pt x="958" y="1582"/>
                    <a:pt x="959" y="1563"/>
                  </a:cubicBezTo>
                  <a:cubicBezTo>
                    <a:pt x="960" y="1553"/>
                    <a:pt x="958" y="1547"/>
                    <a:pt x="953" y="1543"/>
                  </a:cubicBezTo>
                  <a:cubicBezTo>
                    <a:pt x="951" y="1540"/>
                    <a:pt x="947" y="1539"/>
                    <a:pt x="943" y="1538"/>
                  </a:cubicBezTo>
                  <a:cubicBezTo>
                    <a:pt x="926" y="1533"/>
                    <a:pt x="909" y="1530"/>
                    <a:pt x="891" y="1526"/>
                  </a:cubicBezTo>
                  <a:cubicBezTo>
                    <a:pt x="855" y="1519"/>
                    <a:pt x="819" y="1510"/>
                    <a:pt x="790" y="1487"/>
                  </a:cubicBezTo>
                  <a:cubicBezTo>
                    <a:pt x="779" y="1479"/>
                    <a:pt x="769" y="1475"/>
                    <a:pt x="759" y="1475"/>
                  </a:cubicBezTo>
                  <a:cubicBezTo>
                    <a:pt x="751" y="1475"/>
                    <a:pt x="743" y="1477"/>
                    <a:pt x="735" y="1482"/>
                  </a:cubicBezTo>
                  <a:cubicBezTo>
                    <a:pt x="728" y="1508"/>
                    <a:pt x="767" y="1528"/>
                    <a:pt x="742" y="1557"/>
                  </a:cubicBezTo>
                  <a:cubicBezTo>
                    <a:pt x="725" y="1559"/>
                    <a:pt x="708" y="1560"/>
                    <a:pt x="691" y="1560"/>
                  </a:cubicBezTo>
                  <a:cubicBezTo>
                    <a:pt x="655" y="1560"/>
                    <a:pt x="620" y="1554"/>
                    <a:pt x="585" y="1536"/>
                  </a:cubicBezTo>
                  <a:cubicBezTo>
                    <a:pt x="579" y="1533"/>
                    <a:pt x="574" y="1530"/>
                    <a:pt x="569" y="1526"/>
                  </a:cubicBezTo>
                  <a:cubicBezTo>
                    <a:pt x="558" y="1516"/>
                    <a:pt x="551" y="1505"/>
                    <a:pt x="548" y="1491"/>
                  </a:cubicBezTo>
                  <a:cubicBezTo>
                    <a:pt x="541" y="1459"/>
                    <a:pt x="538" y="1426"/>
                    <a:pt x="550" y="1393"/>
                  </a:cubicBezTo>
                  <a:cubicBezTo>
                    <a:pt x="561" y="1364"/>
                    <a:pt x="566" y="1333"/>
                    <a:pt x="573" y="1303"/>
                  </a:cubicBezTo>
                  <a:cubicBezTo>
                    <a:pt x="576" y="1292"/>
                    <a:pt x="575" y="1280"/>
                    <a:pt x="578" y="1270"/>
                  </a:cubicBezTo>
                  <a:cubicBezTo>
                    <a:pt x="601" y="1198"/>
                    <a:pt x="623" y="1126"/>
                    <a:pt x="646" y="1054"/>
                  </a:cubicBezTo>
                  <a:cubicBezTo>
                    <a:pt x="673" y="971"/>
                    <a:pt x="701" y="889"/>
                    <a:pt x="729" y="807"/>
                  </a:cubicBezTo>
                  <a:cubicBezTo>
                    <a:pt x="747" y="756"/>
                    <a:pt x="767" y="705"/>
                    <a:pt x="786" y="654"/>
                  </a:cubicBezTo>
                  <a:cubicBezTo>
                    <a:pt x="789" y="647"/>
                    <a:pt x="792" y="640"/>
                    <a:pt x="793" y="632"/>
                  </a:cubicBezTo>
                  <a:cubicBezTo>
                    <a:pt x="801" y="598"/>
                    <a:pt x="808" y="563"/>
                    <a:pt x="816" y="529"/>
                  </a:cubicBezTo>
                  <a:cubicBezTo>
                    <a:pt x="818" y="521"/>
                    <a:pt x="824" y="514"/>
                    <a:pt x="830" y="504"/>
                  </a:cubicBezTo>
                  <a:cubicBezTo>
                    <a:pt x="859" y="518"/>
                    <a:pt x="886" y="531"/>
                    <a:pt x="912" y="545"/>
                  </a:cubicBezTo>
                  <a:cubicBezTo>
                    <a:pt x="921" y="550"/>
                    <a:pt x="926" y="553"/>
                    <a:pt x="930" y="553"/>
                  </a:cubicBezTo>
                  <a:cubicBezTo>
                    <a:pt x="936" y="553"/>
                    <a:pt x="939" y="547"/>
                    <a:pt x="946" y="534"/>
                  </a:cubicBezTo>
                  <a:cubicBezTo>
                    <a:pt x="951" y="524"/>
                    <a:pt x="958" y="513"/>
                    <a:pt x="963" y="503"/>
                  </a:cubicBezTo>
                  <a:cubicBezTo>
                    <a:pt x="970" y="505"/>
                    <a:pt x="974" y="507"/>
                    <a:pt x="978" y="508"/>
                  </a:cubicBezTo>
                  <a:cubicBezTo>
                    <a:pt x="991" y="512"/>
                    <a:pt x="998" y="514"/>
                    <a:pt x="1002" y="517"/>
                  </a:cubicBezTo>
                  <a:cubicBezTo>
                    <a:pt x="1007" y="522"/>
                    <a:pt x="1008" y="530"/>
                    <a:pt x="1012" y="547"/>
                  </a:cubicBezTo>
                  <a:cubicBezTo>
                    <a:pt x="1014" y="561"/>
                    <a:pt x="1021" y="578"/>
                    <a:pt x="1032" y="587"/>
                  </a:cubicBezTo>
                  <a:cubicBezTo>
                    <a:pt x="1033" y="588"/>
                    <a:pt x="1033" y="588"/>
                    <a:pt x="1034" y="589"/>
                  </a:cubicBezTo>
                  <a:cubicBezTo>
                    <a:pt x="1043" y="596"/>
                    <a:pt x="1055" y="599"/>
                    <a:pt x="1067" y="599"/>
                  </a:cubicBezTo>
                  <a:cubicBezTo>
                    <a:pt x="1096" y="599"/>
                    <a:pt x="1129" y="581"/>
                    <a:pt x="1138" y="555"/>
                  </a:cubicBezTo>
                  <a:cubicBezTo>
                    <a:pt x="1148" y="528"/>
                    <a:pt x="1143" y="502"/>
                    <a:pt x="1128" y="478"/>
                  </a:cubicBezTo>
                  <a:cubicBezTo>
                    <a:pt x="1126" y="475"/>
                    <a:pt x="1124" y="472"/>
                    <a:pt x="1121" y="470"/>
                  </a:cubicBezTo>
                  <a:cubicBezTo>
                    <a:pt x="1114" y="463"/>
                    <a:pt x="1105" y="462"/>
                    <a:pt x="1095" y="462"/>
                  </a:cubicBezTo>
                  <a:cubicBezTo>
                    <a:pt x="1088" y="462"/>
                    <a:pt x="1081" y="463"/>
                    <a:pt x="1074" y="463"/>
                  </a:cubicBezTo>
                  <a:cubicBezTo>
                    <a:pt x="1064" y="464"/>
                    <a:pt x="1054" y="465"/>
                    <a:pt x="1044" y="466"/>
                  </a:cubicBezTo>
                  <a:cubicBezTo>
                    <a:pt x="1030" y="466"/>
                    <a:pt x="1018" y="469"/>
                    <a:pt x="1019" y="490"/>
                  </a:cubicBezTo>
                  <a:cubicBezTo>
                    <a:pt x="1002" y="484"/>
                    <a:pt x="989" y="479"/>
                    <a:pt x="975" y="474"/>
                  </a:cubicBezTo>
                  <a:cubicBezTo>
                    <a:pt x="992" y="445"/>
                    <a:pt x="993" y="445"/>
                    <a:pt x="971" y="425"/>
                  </a:cubicBezTo>
                  <a:cubicBezTo>
                    <a:pt x="970" y="424"/>
                    <a:pt x="970" y="423"/>
                    <a:pt x="969" y="423"/>
                  </a:cubicBezTo>
                  <a:cubicBezTo>
                    <a:pt x="961" y="416"/>
                    <a:pt x="952" y="411"/>
                    <a:pt x="943" y="408"/>
                  </a:cubicBezTo>
                  <a:cubicBezTo>
                    <a:pt x="924" y="400"/>
                    <a:pt x="904" y="394"/>
                    <a:pt x="882" y="386"/>
                  </a:cubicBezTo>
                  <a:cubicBezTo>
                    <a:pt x="882" y="371"/>
                    <a:pt x="881" y="358"/>
                    <a:pt x="881" y="340"/>
                  </a:cubicBezTo>
                  <a:cubicBezTo>
                    <a:pt x="894" y="342"/>
                    <a:pt x="904" y="343"/>
                    <a:pt x="913" y="344"/>
                  </a:cubicBezTo>
                  <a:cubicBezTo>
                    <a:pt x="916" y="345"/>
                    <a:pt x="920" y="345"/>
                    <a:pt x="923" y="345"/>
                  </a:cubicBezTo>
                  <a:cubicBezTo>
                    <a:pt x="950" y="345"/>
                    <a:pt x="986" y="331"/>
                    <a:pt x="997" y="302"/>
                  </a:cubicBezTo>
                  <a:cubicBezTo>
                    <a:pt x="1008" y="274"/>
                    <a:pt x="1016" y="245"/>
                    <a:pt x="1024" y="216"/>
                  </a:cubicBezTo>
                  <a:cubicBezTo>
                    <a:pt x="1030" y="194"/>
                    <a:pt x="1025" y="173"/>
                    <a:pt x="1018" y="151"/>
                  </a:cubicBezTo>
                  <a:cubicBezTo>
                    <a:pt x="1004" y="111"/>
                    <a:pt x="979" y="81"/>
                    <a:pt x="949" y="55"/>
                  </a:cubicBezTo>
                  <a:cubicBezTo>
                    <a:pt x="940" y="47"/>
                    <a:pt x="930" y="39"/>
                    <a:pt x="920" y="32"/>
                  </a:cubicBezTo>
                  <a:cubicBezTo>
                    <a:pt x="889" y="10"/>
                    <a:pt x="856" y="0"/>
                    <a:pt x="8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4"/>
            <p:cNvSpPr>
              <a:spLocks noEditPoints="1"/>
            </p:cNvSpPr>
            <p:nvPr/>
          </p:nvSpPr>
          <p:spPr bwMode="auto">
            <a:xfrm>
              <a:off x="5046663" y="1922463"/>
              <a:ext cx="512763" cy="606425"/>
            </a:xfrm>
            <a:custGeom>
              <a:avLst/>
              <a:gdLst>
                <a:gd name="T0" fmla="*/ 151 w 721"/>
                <a:gd name="T1" fmla="*/ 717 h 852"/>
                <a:gd name="T2" fmla="*/ 217 w 721"/>
                <a:gd name="T3" fmla="*/ 813 h 852"/>
                <a:gd name="T4" fmla="*/ 208 w 721"/>
                <a:gd name="T5" fmla="*/ 699 h 852"/>
                <a:gd name="T6" fmla="*/ 238 w 721"/>
                <a:gd name="T7" fmla="*/ 690 h 852"/>
                <a:gd name="T8" fmla="*/ 166 w 721"/>
                <a:gd name="T9" fmla="*/ 659 h 852"/>
                <a:gd name="T10" fmla="*/ 247 w 721"/>
                <a:gd name="T11" fmla="*/ 637 h 852"/>
                <a:gd name="T12" fmla="*/ 244 w 721"/>
                <a:gd name="T13" fmla="*/ 587 h 852"/>
                <a:gd name="T14" fmla="*/ 230 w 721"/>
                <a:gd name="T15" fmla="*/ 539 h 852"/>
                <a:gd name="T16" fmla="*/ 180 w 721"/>
                <a:gd name="T17" fmla="*/ 582 h 852"/>
                <a:gd name="T18" fmla="*/ 185 w 721"/>
                <a:gd name="T19" fmla="*/ 386 h 852"/>
                <a:gd name="T20" fmla="*/ 183 w 721"/>
                <a:gd name="T21" fmla="*/ 294 h 852"/>
                <a:gd name="T22" fmla="*/ 318 w 721"/>
                <a:gd name="T23" fmla="*/ 285 h 852"/>
                <a:gd name="T24" fmla="*/ 365 w 721"/>
                <a:gd name="T25" fmla="*/ 365 h 852"/>
                <a:gd name="T26" fmla="*/ 646 w 721"/>
                <a:gd name="T27" fmla="*/ 335 h 852"/>
                <a:gd name="T28" fmla="*/ 671 w 721"/>
                <a:gd name="T29" fmla="*/ 317 h 852"/>
                <a:gd name="T30" fmla="*/ 272 w 721"/>
                <a:gd name="T31" fmla="*/ 474 h 852"/>
                <a:gd name="T32" fmla="*/ 183 w 721"/>
                <a:gd name="T33" fmla="*/ 239 h 852"/>
                <a:gd name="T34" fmla="*/ 162 w 721"/>
                <a:gd name="T35" fmla="*/ 279 h 852"/>
                <a:gd name="T36" fmla="*/ 311 w 721"/>
                <a:gd name="T37" fmla="*/ 444 h 852"/>
                <a:gd name="T38" fmla="*/ 406 w 721"/>
                <a:gd name="T39" fmla="*/ 300 h 852"/>
                <a:gd name="T40" fmla="*/ 287 w 721"/>
                <a:gd name="T41" fmla="*/ 473 h 852"/>
                <a:gd name="T42" fmla="*/ 558 w 721"/>
                <a:gd name="T43" fmla="*/ 325 h 852"/>
                <a:gd name="T44" fmla="*/ 330 w 721"/>
                <a:gd name="T45" fmla="*/ 226 h 852"/>
                <a:gd name="T46" fmla="*/ 379 w 721"/>
                <a:gd name="T47" fmla="*/ 228 h 852"/>
                <a:gd name="T48" fmla="*/ 574 w 721"/>
                <a:gd name="T49" fmla="*/ 327 h 852"/>
                <a:gd name="T50" fmla="*/ 127 w 721"/>
                <a:gd name="T51" fmla="*/ 456 h 852"/>
                <a:gd name="T52" fmla="*/ 197 w 721"/>
                <a:gd name="T53" fmla="*/ 183 h 852"/>
                <a:gd name="T54" fmla="*/ 160 w 721"/>
                <a:gd name="T55" fmla="*/ 225 h 852"/>
                <a:gd name="T56" fmla="*/ 363 w 721"/>
                <a:gd name="T57" fmla="*/ 468 h 852"/>
                <a:gd name="T58" fmla="*/ 375 w 721"/>
                <a:gd name="T59" fmla="*/ 492 h 852"/>
                <a:gd name="T60" fmla="*/ 333 w 721"/>
                <a:gd name="T61" fmla="*/ 198 h 852"/>
                <a:gd name="T62" fmla="*/ 355 w 721"/>
                <a:gd name="T63" fmla="*/ 176 h 852"/>
                <a:gd name="T64" fmla="*/ 245 w 721"/>
                <a:gd name="T65" fmla="*/ 418 h 852"/>
                <a:gd name="T66" fmla="*/ 315 w 721"/>
                <a:gd name="T67" fmla="*/ 91 h 852"/>
                <a:gd name="T68" fmla="*/ 410 w 721"/>
                <a:gd name="T69" fmla="*/ 94 h 852"/>
                <a:gd name="T70" fmla="*/ 396 w 721"/>
                <a:gd name="T71" fmla="*/ 139 h 852"/>
                <a:gd name="T72" fmla="*/ 343 w 721"/>
                <a:gd name="T73" fmla="*/ 115 h 852"/>
                <a:gd name="T74" fmla="*/ 273 w 721"/>
                <a:gd name="T75" fmla="*/ 422 h 852"/>
                <a:gd name="T76" fmla="*/ 206 w 721"/>
                <a:gd name="T77" fmla="*/ 273 h 852"/>
                <a:gd name="T78" fmla="*/ 355 w 721"/>
                <a:gd name="T79" fmla="*/ 22 h 852"/>
                <a:gd name="T80" fmla="*/ 475 w 721"/>
                <a:gd name="T81" fmla="*/ 183 h 852"/>
                <a:gd name="T82" fmla="*/ 370 w 721"/>
                <a:gd name="T83" fmla="*/ 40 h 852"/>
                <a:gd name="T84" fmla="*/ 293 w 721"/>
                <a:gd name="T85" fmla="*/ 89 h 852"/>
                <a:gd name="T86" fmla="*/ 214 w 721"/>
                <a:gd name="T87" fmla="*/ 410 h 852"/>
                <a:gd name="T88" fmla="*/ 307 w 721"/>
                <a:gd name="T89" fmla="*/ 15 h 852"/>
                <a:gd name="T90" fmla="*/ 196 w 721"/>
                <a:gd name="T91" fmla="*/ 155 h 852"/>
                <a:gd name="T92" fmla="*/ 102 w 721"/>
                <a:gd name="T93" fmla="*/ 457 h 852"/>
                <a:gd name="T94" fmla="*/ 135 w 721"/>
                <a:gd name="T95" fmla="*/ 690 h 852"/>
                <a:gd name="T96" fmla="*/ 193 w 721"/>
                <a:gd name="T97" fmla="*/ 852 h 852"/>
                <a:gd name="T98" fmla="*/ 278 w 721"/>
                <a:gd name="T99" fmla="*/ 575 h 852"/>
                <a:gd name="T100" fmla="*/ 389 w 721"/>
                <a:gd name="T101" fmla="*/ 504 h 852"/>
                <a:gd name="T102" fmla="*/ 691 w 721"/>
                <a:gd name="T103" fmla="*/ 352 h 852"/>
                <a:gd name="T104" fmla="*/ 698 w 721"/>
                <a:gd name="T105" fmla="*/ 352 h 852"/>
                <a:gd name="T106" fmla="*/ 704 w 721"/>
                <a:gd name="T107" fmla="*/ 318 h 852"/>
                <a:gd name="T108" fmla="*/ 424 w 721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2">
                  <a:moveTo>
                    <a:pt x="191" y="835"/>
                  </a:moveTo>
                  <a:cubicBezTo>
                    <a:pt x="182" y="835"/>
                    <a:pt x="171" y="829"/>
                    <a:pt x="164" y="816"/>
                  </a:cubicBezTo>
                  <a:cubicBezTo>
                    <a:pt x="145" y="786"/>
                    <a:pt x="148" y="753"/>
                    <a:pt x="151" y="717"/>
                  </a:cubicBezTo>
                  <a:cubicBezTo>
                    <a:pt x="156" y="716"/>
                    <a:pt x="161" y="716"/>
                    <a:pt x="166" y="716"/>
                  </a:cubicBezTo>
                  <a:cubicBezTo>
                    <a:pt x="190" y="716"/>
                    <a:pt x="213" y="721"/>
                    <a:pt x="237" y="725"/>
                  </a:cubicBezTo>
                  <a:cubicBezTo>
                    <a:pt x="237" y="758"/>
                    <a:pt x="228" y="786"/>
                    <a:pt x="217" y="813"/>
                  </a:cubicBezTo>
                  <a:cubicBezTo>
                    <a:pt x="214" y="822"/>
                    <a:pt x="209" y="828"/>
                    <a:pt x="204" y="831"/>
                  </a:cubicBezTo>
                  <a:cubicBezTo>
                    <a:pt x="200" y="833"/>
                    <a:pt x="196" y="835"/>
                    <a:pt x="191" y="835"/>
                  </a:cubicBezTo>
                  <a:moveTo>
                    <a:pt x="208" y="699"/>
                  </a:moveTo>
                  <a:cubicBezTo>
                    <a:pt x="194" y="699"/>
                    <a:pt x="179" y="695"/>
                    <a:pt x="160" y="688"/>
                  </a:cubicBezTo>
                  <a:cubicBezTo>
                    <a:pt x="171" y="683"/>
                    <a:pt x="182" y="681"/>
                    <a:pt x="193" y="681"/>
                  </a:cubicBezTo>
                  <a:cubicBezTo>
                    <a:pt x="207" y="681"/>
                    <a:pt x="221" y="684"/>
                    <a:pt x="238" y="690"/>
                  </a:cubicBezTo>
                  <a:cubicBezTo>
                    <a:pt x="229" y="696"/>
                    <a:pt x="219" y="699"/>
                    <a:pt x="208" y="699"/>
                  </a:cubicBezTo>
                  <a:moveTo>
                    <a:pt x="223" y="665"/>
                  </a:moveTo>
                  <a:cubicBezTo>
                    <a:pt x="212" y="665"/>
                    <a:pt x="194" y="663"/>
                    <a:pt x="166" y="659"/>
                  </a:cubicBezTo>
                  <a:cubicBezTo>
                    <a:pt x="166" y="642"/>
                    <a:pt x="168" y="632"/>
                    <a:pt x="175" y="627"/>
                  </a:cubicBezTo>
                  <a:cubicBezTo>
                    <a:pt x="179" y="625"/>
                    <a:pt x="183" y="625"/>
                    <a:pt x="188" y="625"/>
                  </a:cubicBezTo>
                  <a:cubicBezTo>
                    <a:pt x="200" y="625"/>
                    <a:pt x="219" y="629"/>
                    <a:pt x="247" y="637"/>
                  </a:cubicBezTo>
                  <a:cubicBezTo>
                    <a:pt x="245" y="651"/>
                    <a:pt x="244" y="659"/>
                    <a:pt x="238" y="663"/>
                  </a:cubicBezTo>
                  <a:cubicBezTo>
                    <a:pt x="235" y="664"/>
                    <a:pt x="230" y="665"/>
                    <a:pt x="223" y="665"/>
                  </a:cubicBezTo>
                  <a:moveTo>
                    <a:pt x="244" y="587"/>
                  </a:moveTo>
                  <a:cubicBezTo>
                    <a:pt x="235" y="587"/>
                    <a:pt x="225" y="584"/>
                    <a:pt x="215" y="582"/>
                  </a:cubicBezTo>
                  <a:cubicBezTo>
                    <a:pt x="211" y="567"/>
                    <a:pt x="216" y="554"/>
                    <a:pt x="221" y="540"/>
                  </a:cubicBezTo>
                  <a:cubicBezTo>
                    <a:pt x="224" y="539"/>
                    <a:pt x="227" y="539"/>
                    <a:pt x="230" y="539"/>
                  </a:cubicBezTo>
                  <a:cubicBezTo>
                    <a:pt x="259" y="539"/>
                    <a:pt x="267" y="555"/>
                    <a:pt x="256" y="585"/>
                  </a:cubicBezTo>
                  <a:cubicBezTo>
                    <a:pt x="252" y="586"/>
                    <a:pt x="248" y="587"/>
                    <a:pt x="244" y="587"/>
                  </a:cubicBezTo>
                  <a:moveTo>
                    <a:pt x="180" y="582"/>
                  </a:moveTo>
                  <a:cubicBezTo>
                    <a:pt x="167" y="561"/>
                    <a:pt x="180" y="541"/>
                    <a:pt x="177" y="518"/>
                  </a:cubicBezTo>
                  <a:cubicBezTo>
                    <a:pt x="207" y="533"/>
                    <a:pt x="207" y="550"/>
                    <a:pt x="180" y="582"/>
                  </a:cubicBezTo>
                  <a:moveTo>
                    <a:pt x="185" y="386"/>
                  </a:moveTo>
                  <a:cubicBezTo>
                    <a:pt x="155" y="375"/>
                    <a:pt x="149" y="353"/>
                    <a:pt x="148" y="330"/>
                  </a:cubicBezTo>
                  <a:cubicBezTo>
                    <a:pt x="148" y="317"/>
                    <a:pt x="151" y="307"/>
                    <a:pt x="162" y="300"/>
                  </a:cubicBezTo>
                  <a:cubicBezTo>
                    <a:pt x="167" y="297"/>
                    <a:pt x="174" y="295"/>
                    <a:pt x="183" y="294"/>
                  </a:cubicBezTo>
                  <a:cubicBezTo>
                    <a:pt x="186" y="325"/>
                    <a:pt x="189" y="354"/>
                    <a:pt x="185" y="386"/>
                  </a:cubicBezTo>
                  <a:moveTo>
                    <a:pt x="301" y="423"/>
                  </a:moveTo>
                  <a:cubicBezTo>
                    <a:pt x="294" y="373"/>
                    <a:pt x="306" y="329"/>
                    <a:pt x="318" y="285"/>
                  </a:cubicBezTo>
                  <a:cubicBezTo>
                    <a:pt x="320" y="284"/>
                    <a:pt x="322" y="283"/>
                    <a:pt x="324" y="283"/>
                  </a:cubicBezTo>
                  <a:cubicBezTo>
                    <a:pt x="324" y="283"/>
                    <a:pt x="324" y="283"/>
                    <a:pt x="324" y="283"/>
                  </a:cubicBezTo>
                  <a:cubicBezTo>
                    <a:pt x="391" y="289"/>
                    <a:pt x="401" y="306"/>
                    <a:pt x="365" y="365"/>
                  </a:cubicBezTo>
                  <a:cubicBezTo>
                    <a:pt x="354" y="382"/>
                    <a:pt x="346" y="404"/>
                    <a:pt x="327" y="415"/>
                  </a:cubicBezTo>
                  <a:cubicBezTo>
                    <a:pt x="320" y="419"/>
                    <a:pt x="312" y="422"/>
                    <a:pt x="301" y="423"/>
                  </a:cubicBezTo>
                  <a:moveTo>
                    <a:pt x="646" y="335"/>
                  </a:moveTo>
                  <a:cubicBezTo>
                    <a:pt x="635" y="335"/>
                    <a:pt x="622" y="331"/>
                    <a:pt x="610" y="330"/>
                  </a:cubicBezTo>
                  <a:cubicBezTo>
                    <a:pt x="607" y="307"/>
                    <a:pt x="617" y="292"/>
                    <a:pt x="631" y="276"/>
                  </a:cubicBezTo>
                  <a:cubicBezTo>
                    <a:pt x="651" y="284"/>
                    <a:pt x="678" y="294"/>
                    <a:pt x="671" y="317"/>
                  </a:cubicBezTo>
                  <a:cubicBezTo>
                    <a:pt x="668" y="325"/>
                    <a:pt x="665" y="329"/>
                    <a:pt x="660" y="332"/>
                  </a:cubicBezTo>
                  <a:cubicBezTo>
                    <a:pt x="656" y="334"/>
                    <a:pt x="651" y="335"/>
                    <a:pt x="646" y="335"/>
                  </a:cubicBezTo>
                  <a:moveTo>
                    <a:pt x="272" y="474"/>
                  </a:moveTo>
                  <a:cubicBezTo>
                    <a:pt x="217" y="474"/>
                    <a:pt x="158" y="438"/>
                    <a:pt x="127" y="386"/>
                  </a:cubicBezTo>
                  <a:cubicBezTo>
                    <a:pt x="102" y="343"/>
                    <a:pt x="112" y="278"/>
                    <a:pt x="158" y="250"/>
                  </a:cubicBezTo>
                  <a:cubicBezTo>
                    <a:pt x="165" y="245"/>
                    <a:pt x="174" y="241"/>
                    <a:pt x="183" y="239"/>
                  </a:cubicBezTo>
                  <a:cubicBezTo>
                    <a:pt x="191" y="254"/>
                    <a:pt x="188" y="263"/>
                    <a:pt x="175" y="271"/>
                  </a:cubicBezTo>
                  <a:cubicBezTo>
                    <a:pt x="174" y="272"/>
                    <a:pt x="172" y="273"/>
                    <a:pt x="170" y="274"/>
                  </a:cubicBezTo>
                  <a:cubicBezTo>
                    <a:pt x="167" y="275"/>
                    <a:pt x="164" y="277"/>
                    <a:pt x="162" y="279"/>
                  </a:cubicBezTo>
                  <a:cubicBezTo>
                    <a:pt x="120" y="304"/>
                    <a:pt x="114" y="348"/>
                    <a:pt x="150" y="388"/>
                  </a:cubicBezTo>
                  <a:cubicBezTo>
                    <a:pt x="185" y="427"/>
                    <a:pt x="229" y="447"/>
                    <a:pt x="278" y="447"/>
                  </a:cubicBezTo>
                  <a:cubicBezTo>
                    <a:pt x="289" y="447"/>
                    <a:pt x="300" y="446"/>
                    <a:pt x="311" y="444"/>
                  </a:cubicBezTo>
                  <a:cubicBezTo>
                    <a:pt x="321" y="442"/>
                    <a:pt x="330" y="439"/>
                    <a:pt x="337" y="434"/>
                  </a:cubicBezTo>
                  <a:cubicBezTo>
                    <a:pt x="363" y="419"/>
                    <a:pt x="375" y="389"/>
                    <a:pt x="388" y="362"/>
                  </a:cubicBezTo>
                  <a:cubicBezTo>
                    <a:pt x="397" y="344"/>
                    <a:pt x="400" y="322"/>
                    <a:pt x="406" y="300"/>
                  </a:cubicBezTo>
                  <a:cubicBezTo>
                    <a:pt x="437" y="301"/>
                    <a:pt x="456" y="307"/>
                    <a:pt x="446" y="342"/>
                  </a:cubicBezTo>
                  <a:cubicBezTo>
                    <a:pt x="435" y="379"/>
                    <a:pt x="395" y="422"/>
                    <a:pt x="351" y="449"/>
                  </a:cubicBezTo>
                  <a:cubicBezTo>
                    <a:pt x="329" y="462"/>
                    <a:pt x="307" y="471"/>
                    <a:pt x="287" y="473"/>
                  </a:cubicBezTo>
                  <a:cubicBezTo>
                    <a:pt x="282" y="474"/>
                    <a:pt x="277" y="474"/>
                    <a:pt x="272" y="474"/>
                  </a:cubicBezTo>
                  <a:moveTo>
                    <a:pt x="574" y="327"/>
                  </a:moveTo>
                  <a:cubicBezTo>
                    <a:pt x="569" y="327"/>
                    <a:pt x="564" y="326"/>
                    <a:pt x="558" y="325"/>
                  </a:cubicBezTo>
                  <a:cubicBezTo>
                    <a:pt x="485" y="303"/>
                    <a:pt x="413" y="275"/>
                    <a:pt x="337" y="263"/>
                  </a:cubicBezTo>
                  <a:cubicBezTo>
                    <a:pt x="325" y="261"/>
                    <a:pt x="320" y="255"/>
                    <a:pt x="321" y="243"/>
                  </a:cubicBezTo>
                  <a:cubicBezTo>
                    <a:pt x="322" y="235"/>
                    <a:pt x="324" y="229"/>
                    <a:pt x="330" y="226"/>
                  </a:cubicBezTo>
                  <a:cubicBezTo>
                    <a:pt x="332" y="224"/>
                    <a:pt x="335" y="223"/>
                    <a:pt x="339" y="223"/>
                  </a:cubicBezTo>
                  <a:cubicBezTo>
                    <a:pt x="340" y="223"/>
                    <a:pt x="341" y="223"/>
                    <a:pt x="342" y="223"/>
                  </a:cubicBezTo>
                  <a:cubicBezTo>
                    <a:pt x="354" y="225"/>
                    <a:pt x="367" y="225"/>
                    <a:pt x="379" y="228"/>
                  </a:cubicBezTo>
                  <a:cubicBezTo>
                    <a:pt x="450" y="247"/>
                    <a:pt x="521" y="270"/>
                    <a:pt x="592" y="296"/>
                  </a:cubicBezTo>
                  <a:cubicBezTo>
                    <a:pt x="592" y="311"/>
                    <a:pt x="590" y="321"/>
                    <a:pt x="583" y="325"/>
                  </a:cubicBezTo>
                  <a:cubicBezTo>
                    <a:pt x="581" y="327"/>
                    <a:pt x="577" y="327"/>
                    <a:pt x="574" y="327"/>
                  </a:cubicBezTo>
                  <a:moveTo>
                    <a:pt x="273" y="521"/>
                  </a:moveTo>
                  <a:cubicBezTo>
                    <a:pt x="244" y="521"/>
                    <a:pt x="215" y="514"/>
                    <a:pt x="188" y="498"/>
                  </a:cubicBezTo>
                  <a:cubicBezTo>
                    <a:pt x="167" y="485"/>
                    <a:pt x="147" y="470"/>
                    <a:pt x="127" y="456"/>
                  </a:cubicBezTo>
                  <a:cubicBezTo>
                    <a:pt x="74" y="420"/>
                    <a:pt x="60" y="370"/>
                    <a:pt x="74" y="310"/>
                  </a:cubicBezTo>
                  <a:cubicBezTo>
                    <a:pt x="84" y="265"/>
                    <a:pt x="114" y="225"/>
                    <a:pt x="152" y="201"/>
                  </a:cubicBezTo>
                  <a:cubicBezTo>
                    <a:pt x="166" y="193"/>
                    <a:pt x="181" y="187"/>
                    <a:pt x="197" y="183"/>
                  </a:cubicBezTo>
                  <a:cubicBezTo>
                    <a:pt x="201" y="198"/>
                    <a:pt x="197" y="205"/>
                    <a:pt x="186" y="211"/>
                  </a:cubicBezTo>
                  <a:cubicBezTo>
                    <a:pt x="184" y="213"/>
                    <a:pt x="181" y="214"/>
                    <a:pt x="178" y="215"/>
                  </a:cubicBezTo>
                  <a:cubicBezTo>
                    <a:pt x="172" y="219"/>
                    <a:pt x="166" y="222"/>
                    <a:pt x="160" y="225"/>
                  </a:cubicBezTo>
                  <a:cubicBezTo>
                    <a:pt x="90" y="268"/>
                    <a:pt x="75" y="339"/>
                    <a:pt x="122" y="411"/>
                  </a:cubicBezTo>
                  <a:cubicBezTo>
                    <a:pt x="158" y="468"/>
                    <a:pt x="212" y="496"/>
                    <a:pt x="267" y="496"/>
                  </a:cubicBezTo>
                  <a:cubicBezTo>
                    <a:pt x="299" y="496"/>
                    <a:pt x="332" y="487"/>
                    <a:pt x="363" y="468"/>
                  </a:cubicBezTo>
                  <a:cubicBezTo>
                    <a:pt x="385" y="455"/>
                    <a:pt x="406" y="437"/>
                    <a:pt x="425" y="414"/>
                  </a:cubicBezTo>
                  <a:cubicBezTo>
                    <a:pt x="439" y="396"/>
                    <a:pt x="451" y="375"/>
                    <a:pt x="469" y="350"/>
                  </a:cubicBezTo>
                  <a:cubicBezTo>
                    <a:pt x="460" y="412"/>
                    <a:pt x="423" y="462"/>
                    <a:pt x="375" y="492"/>
                  </a:cubicBezTo>
                  <a:cubicBezTo>
                    <a:pt x="344" y="511"/>
                    <a:pt x="309" y="521"/>
                    <a:pt x="273" y="521"/>
                  </a:cubicBezTo>
                  <a:moveTo>
                    <a:pt x="604" y="268"/>
                  </a:moveTo>
                  <a:cubicBezTo>
                    <a:pt x="512" y="254"/>
                    <a:pt x="428" y="208"/>
                    <a:pt x="333" y="198"/>
                  </a:cubicBezTo>
                  <a:cubicBezTo>
                    <a:pt x="330" y="188"/>
                    <a:pt x="332" y="182"/>
                    <a:pt x="337" y="179"/>
                  </a:cubicBezTo>
                  <a:cubicBezTo>
                    <a:pt x="341" y="177"/>
                    <a:pt x="345" y="176"/>
                    <a:pt x="351" y="176"/>
                  </a:cubicBezTo>
                  <a:cubicBezTo>
                    <a:pt x="352" y="176"/>
                    <a:pt x="353" y="176"/>
                    <a:pt x="355" y="176"/>
                  </a:cubicBezTo>
                  <a:cubicBezTo>
                    <a:pt x="447" y="181"/>
                    <a:pt x="526" y="222"/>
                    <a:pt x="604" y="268"/>
                  </a:cubicBezTo>
                  <a:moveTo>
                    <a:pt x="264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3" y="413"/>
                    <a:pt x="243" y="411"/>
                  </a:cubicBezTo>
                  <a:cubicBezTo>
                    <a:pt x="256" y="326"/>
                    <a:pt x="260" y="239"/>
                    <a:pt x="286" y="155"/>
                  </a:cubicBezTo>
                  <a:cubicBezTo>
                    <a:pt x="293" y="133"/>
                    <a:pt x="301" y="111"/>
                    <a:pt x="315" y="91"/>
                  </a:cubicBezTo>
                  <a:cubicBezTo>
                    <a:pt x="321" y="82"/>
                    <a:pt x="329" y="75"/>
                    <a:pt x="337" y="70"/>
                  </a:cubicBezTo>
                  <a:cubicBezTo>
                    <a:pt x="345" y="65"/>
                    <a:pt x="353" y="62"/>
                    <a:pt x="362" y="62"/>
                  </a:cubicBezTo>
                  <a:cubicBezTo>
                    <a:pt x="379" y="62"/>
                    <a:pt x="397" y="73"/>
                    <a:pt x="410" y="94"/>
                  </a:cubicBezTo>
                  <a:cubicBezTo>
                    <a:pt x="423" y="117"/>
                    <a:pt x="432" y="140"/>
                    <a:pt x="439" y="168"/>
                  </a:cubicBezTo>
                  <a:cubicBezTo>
                    <a:pt x="437" y="169"/>
                    <a:pt x="435" y="169"/>
                    <a:pt x="433" y="169"/>
                  </a:cubicBezTo>
                  <a:cubicBezTo>
                    <a:pt x="410" y="169"/>
                    <a:pt x="405" y="151"/>
                    <a:pt x="396" y="139"/>
                  </a:cubicBezTo>
                  <a:cubicBezTo>
                    <a:pt x="386" y="125"/>
                    <a:pt x="378" y="110"/>
                    <a:pt x="360" y="110"/>
                  </a:cubicBezTo>
                  <a:cubicBezTo>
                    <a:pt x="359" y="110"/>
                    <a:pt x="357" y="110"/>
                    <a:pt x="356" y="110"/>
                  </a:cubicBezTo>
                  <a:cubicBezTo>
                    <a:pt x="351" y="111"/>
                    <a:pt x="346" y="112"/>
                    <a:pt x="343" y="115"/>
                  </a:cubicBezTo>
                  <a:cubicBezTo>
                    <a:pt x="331" y="122"/>
                    <a:pt x="326" y="136"/>
                    <a:pt x="322" y="150"/>
                  </a:cubicBezTo>
                  <a:cubicBezTo>
                    <a:pt x="298" y="224"/>
                    <a:pt x="296" y="303"/>
                    <a:pt x="281" y="379"/>
                  </a:cubicBezTo>
                  <a:cubicBezTo>
                    <a:pt x="278" y="393"/>
                    <a:pt x="280" y="408"/>
                    <a:pt x="273" y="422"/>
                  </a:cubicBezTo>
                  <a:cubicBezTo>
                    <a:pt x="270" y="423"/>
                    <a:pt x="267" y="424"/>
                    <a:pt x="264" y="424"/>
                  </a:cubicBezTo>
                  <a:moveTo>
                    <a:pt x="212" y="411"/>
                  </a:moveTo>
                  <a:cubicBezTo>
                    <a:pt x="205" y="364"/>
                    <a:pt x="201" y="318"/>
                    <a:pt x="206" y="273"/>
                  </a:cubicBezTo>
                  <a:cubicBezTo>
                    <a:pt x="215" y="192"/>
                    <a:pt x="234" y="114"/>
                    <a:pt x="292" y="53"/>
                  </a:cubicBezTo>
                  <a:cubicBezTo>
                    <a:pt x="299" y="45"/>
                    <a:pt x="307" y="39"/>
                    <a:pt x="315" y="34"/>
                  </a:cubicBezTo>
                  <a:cubicBezTo>
                    <a:pt x="328" y="26"/>
                    <a:pt x="341" y="22"/>
                    <a:pt x="355" y="22"/>
                  </a:cubicBezTo>
                  <a:cubicBezTo>
                    <a:pt x="380" y="22"/>
                    <a:pt x="404" y="36"/>
                    <a:pt x="424" y="64"/>
                  </a:cubicBezTo>
                  <a:cubicBezTo>
                    <a:pt x="459" y="113"/>
                    <a:pt x="474" y="145"/>
                    <a:pt x="478" y="183"/>
                  </a:cubicBezTo>
                  <a:cubicBezTo>
                    <a:pt x="477" y="183"/>
                    <a:pt x="476" y="183"/>
                    <a:pt x="475" y="183"/>
                  </a:cubicBezTo>
                  <a:cubicBezTo>
                    <a:pt x="459" y="183"/>
                    <a:pt x="459" y="170"/>
                    <a:pt x="456" y="159"/>
                  </a:cubicBezTo>
                  <a:cubicBezTo>
                    <a:pt x="450" y="134"/>
                    <a:pt x="440" y="110"/>
                    <a:pt x="427" y="87"/>
                  </a:cubicBezTo>
                  <a:cubicBezTo>
                    <a:pt x="415" y="64"/>
                    <a:pt x="400" y="40"/>
                    <a:pt x="370" y="40"/>
                  </a:cubicBezTo>
                  <a:cubicBezTo>
                    <a:pt x="369" y="40"/>
                    <a:pt x="368" y="40"/>
                    <a:pt x="367" y="40"/>
                  </a:cubicBezTo>
                  <a:cubicBezTo>
                    <a:pt x="351" y="41"/>
                    <a:pt x="337" y="45"/>
                    <a:pt x="325" y="52"/>
                  </a:cubicBezTo>
                  <a:cubicBezTo>
                    <a:pt x="312" y="60"/>
                    <a:pt x="301" y="73"/>
                    <a:pt x="293" y="89"/>
                  </a:cubicBezTo>
                  <a:cubicBezTo>
                    <a:pt x="272" y="134"/>
                    <a:pt x="258" y="181"/>
                    <a:pt x="250" y="230"/>
                  </a:cubicBezTo>
                  <a:cubicBezTo>
                    <a:pt x="242" y="279"/>
                    <a:pt x="237" y="328"/>
                    <a:pt x="229" y="377"/>
                  </a:cubicBezTo>
                  <a:cubicBezTo>
                    <a:pt x="228" y="387"/>
                    <a:pt x="230" y="400"/>
                    <a:pt x="214" y="410"/>
                  </a:cubicBezTo>
                  <a:cubicBezTo>
                    <a:pt x="214" y="410"/>
                    <a:pt x="213" y="411"/>
                    <a:pt x="212" y="411"/>
                  </a:cubicBezTo>
                  <a:moveTo>
                    <a:pt x="356" y="0"/>
                  </a:moveTo>
                  <a:cubicBezTo>
                    <a:pt x="340" y="0"/>
                    <a:pt x="323" y="5"/>
                    <a:pt x="307" y="15"/>
                  </a:cubicBezTo>
                  <a:cubicBezTo>
                    <a:pt x="302" y="18"/>
                    <a:pt x="297" y="22"/>
                    <a:pt x="293" y="26"/>
                  </a:cubicBezTo>
                  <a:cubicBezTo>
                    <a:pt x="263" y="50"/>
                    <a:pt x="239" y="80"/>
                    <a:pt x="228" y="114"/>
                  </a:cubicBezTo>
                  <a:cubicBezTo>
                    <a:pt x="221" y="135"/>
                    <a:pt x="210" y="147"/>
                    <a:pt x="196" y="155"/>
                  </a:cubicBezTo>
                  <a:cubicBezTo>
                    <a:pt x="188" y="160"/>
                    <a:pt x="179" y="164"/>
                    <a:pt x="169" y="167"/>
                  </a:cubicBezTo>
                  <a:cubicBezTo>
                    <a:pt x="160" y="170"/>
                    <a:pt x="151" y="175"/>
                    <a:pt x="143" y="180"/>
                  </a:cubicBezTo>
                  <a:cubicBezTo>
                    <a:pt x="60" y="230"/>
                    <a:pt x="0" y="371"/>
                    <a:pt x="102" y="457"/>
                  </a:cubicBezTo>
                  <a:cubicBezTo>
                    <a:pt x="116" y="468"/>
                    <a:pt x="129" y="480"/>
                    <a:pt x="142" y="490"/>
                  </a:cubicBezTo>
                  <a:cubicBezTo>
                    <a:pt x="152" y="499"/>
                    <a:pt x="159" y="507"/>
                    <a:pt x="157" y="522"/>
                  </a:cubicBezTo>
                  <a:cubicBezTo>
                    <a:pt x="149" y="578"/>
                    <a:pt x="146" y="635"/>
                    <a:pt x="135" y="690"/>
                  </a:cubicBezTo>
                  <a:cubicBezTo>
                    <a:pt x="128" y="726"/>
                    <a:pt x="128" y="758"/>
                    <a:pt x="136" y="793"/>
                  </a:cubicBezTo>
                  <a:cubicBezTo>
                    <a:pt x="143" y="824"/>
                    <a:pt x="154" y="851"/>
                    <a:pt x="191" y="852"/>
                  </a:cubicBezTo>
                  <a:cubicBezTo>
                    <a:pt x="192" y="852"/>
                    <a:pt x="193" y="852"/>
                    <a:pt x="193" y="852"/>
                  </a:cubicBezTo>
                  <a:cubicBezTo>
                    <a:pt x="202" y="852"/>
                    <a:pt x="209" y="850"/>
                    <a:pt x="214" y="847"/>
                  </a:cubicBezTo>
                  <a:cubicBezTo>
                    <a:pt x="230" y="837"/>
                    <a:pt x="234" y="816"/>
                    <a:pt x="241" y="797"/>
                  </a:cubicBezTo>
                  <a:cubicBezTo>
                    <a:pt x="268" y="726"/>
                    <a:pt x="265" y="649"/>
                    <a:pt x="278" y="575"/>
                  </a:cubicBezTo>
                  <a:cubicBezTo>
                    <a:pt x="281" y="560"/>
                    <a:pt x="285" y="551"/>
                    <a:pt x="296" y="545"/>
                  </a:cubicBezTo>
                  <a:cubicBezTo>
                    <a:pt x="300" y="542"/>
                    <a:pt x="305" y="540"/>
                    <a:pt x="311" y="538"/>
                  </a:cubicBezTo>
                  <a:cubicBezTo>
                    <a:pt x="339" y="529"/>
                    <a:pt x="365" y="518"/>
                    <a:pt x="389" y="504"/>
                  </a:cubicBezTo>
                  <a:cubicBezTo>
                    <a:pt x="449" y="467"/>
                    <a:pt x="490" y="410"/>
                    <a:pt x="496" y="319"/>
                  </a:cubicBezTo>
                  <a:cubicBezTo>
                    <a:pt x="545" y="345"/>
                    <a:pt x="595" y="354"/>
                    <a:pt x="645" y="354"/>
                  </a:cubicBezTo>
                  <a:cubicBezTo>
                    <a:pt x="660" y="354"/>
                    <a:pt x="675" y="353"/>
                    <a:pt x="691" y="352"/>
                  </a:cubicBezTo>
                  <a:cubicBezTo>
                    <a:pt x="693" y="352"/>
                    <a:pt x="694" y="352"/>
                    <a:pt x="696" y="352"/>
                  </a:cubicBezTo>
                  <a:cubicBezTo>
                    <a:pt x="697" y="352"/>
                    <a:pt x="697" y="352"/>
                    <a:pt x="697" y="352"/>
                  </a:cubicBezTo>
                  <a:cubicBezTo>
                    <a:pt x="698" y="352"/>
                    <a:pt x="698" y="352"/>
                    <a:pt x="698" y="352"/>
                  </a:cubicBezTo>
                  <a:cubicBezTo>
                    <a:pt x="703" y="352"/>
                    <a:pt x="707" y="352"/>
                    <a:pt x="711" y="349"/>
                  </a:cubicBezTo>
                  <a:cubicBezTo>
                    <a:pt x="713" y="348"/>
                    <a:pt x="715" y="346"/>
                    <a:pt x="716" y="343"/>
                  </a:cubicBezTo>
                  <a:cubicBezTo>
                    <a:pt x="721" y="331"/>
                    <a:pt x="710" y="326"/>
                    <a:pt x="704" y="318"/>
                  </a:cubicBezTo>
                  <a:cubicBezTo>
                    <a:pt x="663" y="266"/>
                    <a:pt x="609" y="233"/>
                    <a:pt x="546" y="214"/>
                  </a:cubicBezTo>
                  <a:cubicBezTo>
                    <a:pt x="519" y="205"/>
                    <a:pt x="499" y="194"/>
                    <a:pt x="493" y="160"/>
                  </a:cubicBezTo>
                  <a:cubicBezTo>
                    <a:pt x="483" y="113"/>
                    <a:pt x="456" y="71"/>
                    <a:pt x="424" y="35"/>
                  </a:cubicBezTo>
                  <a:cubicBezTo>
                    <a:pt x="404" y="12"/>
                    <a:pt x="380" y="0"/>
                    <a:pt x="3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5"/>
            <p:cNvSpPr>
              <a:spLocks noEditPoints="1"/>
            </p:cNvSpPr>
            <p:nvPr/>
          </p:nvSpPr>
          <p:spPr bwMode="auto">
            <a:xfrm>
              <a:off x="5978525" y="-1076325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8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3 h 506"/>
                <a:gd name="T32" fmla="*/ 382 w 422"/>
                <a:gd name="T33" fmla="*/ 104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3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79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6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7"/>
                    <a:pt x="201" y="436"/>
                  </a:cubicBezTo>
                  <a:cubicBezTo>
                    <a:pt x="217" y="400"/>
                    <a:pt x="234" y="365"/>
                    <a:pt x="259" y="334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8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8" y="421"/>
                  </a:moveTo>
                  <a:cubicBezTo>
                    <a:pt x="138" y="415"/>
                    <a:pt x="138" y="410"/>
                    <a:pt x="137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1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6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5"/>
                    <a:pt x="145" y="421"/>
                  </a:cubicBezTo>
                  <a:cubicBezTo>
                    <a:pt x="143" y="421"/>
                    <a:pt x="141" y="421"/>
                    <a:pt x="138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2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1"/>
                    <a:pt x="238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9"/>
                    <a:pt x="372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1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7"/>
                    <a:pt x="178" y="335"/>
                    <a:pt x="178" y="333"/>
                  </a:cubicBezTo>
                  <a:cubicBezTo>
                    <a:pt x="181" y="294"/>
                    <a:pt x="185" y="256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8" y="23"/>
                    <a:pt x="209" y="24"/>
                    <a:pt x="210" y="24"/>
                  </a:cubicBezTo>
                  <a:cubicBezTo>
                    <a:pt x="211" y="25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49" y="130"/>
                  </a:cubicBezTo>
                  <a:cubicBezTo>
                    <a:pt x="255" y="166"/>
                    <a:pt x="242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6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9"/>
                    <a:pt x="175" y="103"/>
                  </a:cubicBezTo>
                  <a:cubicBezTo>
                    <a:pt x="174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0" y="204"/>
                    <a:pt x="2" y="229"/>
                  </a:cubicBezTo>
                  <a:cubicBezTo>
                    <a:pt x="0" y="233"/>
                    <a:pt x="0" y="238"/>
                    <a:pt x="1" y="242"/>
                  </a:cubicBezTo>
                  <a:cubicBezTo>
                    <a:pt x="3" y="252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8" y="272"/>
                    <a:pt x="76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1" y="334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7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1" y="495"/>
                    <a:pt x="172" y="500"/>
                    <a:pt x="191" y="506"/>
                  </a:cubicBezTo>
                  <a:cubicBezTo>
                    <a:pt x="191" y="506"/>
                    <a:pt x="191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7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7" y="268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0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3" y="83"/>
                    <a:pt x="386" y="81"/>
                    <a:pt x="379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4"/>
                    <a:pt x="222" y="3"/>
                    <a:pt x="220" y="3"/>
                  </a:cubicBezTo>
                  <a:cubicBezTo>
                    <a:pt x="215" y="1"/>
                    <a:pt x="211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156"/>
            <p:cNvSpPr>
              <a:spLocks noEditPoints="1"/>
            </p:cNvSpPr>
            <p:nvPr/>
          </p:nvSpPr>
          <p:spPr bwMode="auto">
            <a:xfrm>
              <a:off x="7724776" y="-1582738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4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5 w 558"/>
                <a:gd name="T17" fmla="*/ 78 h 457"/>
                <a:gd name="T18" fmla="*/ 521 w 558"/>
                <a:gd name="T19" fmla="*/ 260 h 457"/>
                <a:gd name="T20" fmla="*/ 403 w 558"/>
                <a:gd name="T21" fmla="*/ 397 h 457"/>
                <a:gd name="T22" fmla="*/ 276 w 558"/>
                <a:gd name="T23" fmla="*/ 438 h 457"/>
                <a:gd name="T24" fmla="*/ 79 w 558"/>
                <a:gd name="T25" fmla="*/ 376 h 457"/>
                <a:gd name="T26" fmla="*/ 32 w 558"/>
                <a:gd name="T27" fmla="*/ 310 h 457"/>
                <a:gd name="T28" fmla="*/ 139 w 558"/>
                <a:gd name="T29" fmla="*/ 273 h 457"/>
                <a:gd name="T30" fmla="*/ 221 w 558"/>
                <a:gd name="T31" fmla="*/ 316 h 457"/>
                <a:gd name="T32" fmla="*/ 306 w 558"/>
                <a:gd name="T33" fmla="*/ 346 h 457"/>
                <a:gd name="T34" fmla="*/ 432 w 558"/>
                <a:gd name="T35" fmla="*/ 263 h 457"/>
                <a:gd name="T36" fmla="*/ 409 w 558"/>
                <a:gd name="T37" fmla="*/ 94 h 457"/>
                <a:gd name="T38" fmla="*/ 330 w 558"/>
                <a:gd name="T39" fmla="*/ 63 h 457"/>
                <a:gd name="T40" fmla="*/ 268 w 558"/>
                <a:gd name="T41" fmla="*/ 134 h 457"/>
                <a:gd name="T42" fmla="*/ 302 w 558"/>
                <a:gd name="T43" fmla="*/ 183 h 457"/>
                <a:gd name="T44" fmla="*/ 369 w 558"/>
                <a:gd name="T45" fmla="*/ 162 h 457"/>
                <a:gd name="T46" fmla="*/ 357 w 558"/>
                <a:gd name="T47" fmla="*/ 145 h 457"/>
                <a:gd name="T48" fmla="*/ 325 w 558"/>
                <a:gd name="T49" fmla="*/ 174 h 457"/>
                <a:gd name="T50" fmla="*/ 306 w 558"/>
                <a:gd name="T51" fmla="*/ 164 h 457"/>
                <a:gd name="T52" fmla="*/ 302 w 558"/>
                <a:gd name="T53" fmla="*/ 91 h 457"/>
                <a:gd name="T54" fmla="*/ 342 w 558"/>
                <a:gd name="T55" fmla="*/ 81 h 457"/>
                <a:gd name="T56" fmla="*/ 413 w 558"/>
                <a:gd name="T57" fmla="*/ 118 h 457"/>
                <a:gd name="T58" fmla="*/ 363 w 558"/>
                <a:gd name="T59" fmla="*/ 305 h 457"/>
                <a:gd name="T60" fmla="*/ 332 w 558"/>
                <a:gd name="T61" fmla="*/ 0 h 457"/>
                <a:gd name="T62" fmla="*/ 216 w 558"/>
                <a:gd name="T63" fmla="*/ 66 h 457"/>
                <a:gd name="T64" fmla="*/ 170 w 558"/>
                <a:gd name="T65" fmla="*/ 203 h 457"/>
                <a:gd name="T66" fmla="*/ 110 w 558"/>
                <a:gd name="T67" fmla="*/ 202 h 457"/>
                <a:gd name="T68" fmla="*/ 3 w 558"/>
                <a:gd name="T69" fmla="*/ 301 h 457"/>
                <a:gd name="T70" fmla="*/ 98 w 558"/>
                <a:gd name="T71" fmla="*/ 410 h 457"/>
                <a:gd name="T72" fmla="*/ 295 w 558"/>
                <a:gd name="T73" fmla="*/ 457 h 457"/>
                <a:gd name="T74" fmla="*/ 504 w 558"/>
                <a:gd name="T75" fmla="*/ 324 h 457"/>
                <a:gd name="T76" fmla="*/ 523 w 558"/>
                <a:gd name="T77" fmla="*/ 124 h 457"/>
                <a:gd name="T78" fmla="*/ 438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40" y="295"/>
                    <a:pt x="31" y="293"/>
                    <a:pt x="22" y="287"/>
                  </a:cubicBezTo>
                  <a:cubicBezTo>
                    <a:pt x="28" y="243"/>
                    <a:pt x="77" y="220"/>
                    <a:pt x="120" y="220"/>
                  </a:cubicBezTo>
                  <a:cubicBezTo>
                    <a:pt x="136" y="220"/>
                    <a:pt x="152" y="223"/>
                    <a:pt x="164" y="230"/>
                  </a:cubicBezTo>
                  <a:cubicBezTo>
                    <a:pt x="142" y="257"/>
                    <a:pt x="112" y="273"/>
                    <a:pt x="81" y="287"/>
                  </a:cubicBezTo>
                  <a:cubicBezTo>
                    <a:pt x="71" y="291"/>
                    <a:pt x="60" y="295"/>
                    <a:pt x="48" y="295"/>
                  </a:cubicBezTo>
                  <a:moveTo>
                    <a:pt x="302" y="328"/>
                  </a:moveTo>
                  <a:cubicBezTo>
                    <a:pt x="286" y="328"/>
                    <a:pt x="271" y="325"/>
                    <a:pt x="254" y="319"/>
                  </a:cubicBezTo>
                  <a:cubicBezTo>
                    <a:pt x="250" y="317"/>
                    <a:pt x="246" y="315"/>
                    <a:pt x="242" y="312"/>
                  </a:cubicBezTo>
                  <a:cubicBezTo>
                    <a:pt x="236" y="307"/>
                    <a:pt x="231" y="300"/>
                    <a:pt x="225" y="293"/>
                  </a:cubicBezTo>
                  <a:cubicBezTo>
                    <a:pt x="206" y="267"/>
                    <a:pt x="210" y="232"/>
                    <a:pt x="188" y="208"/>
                  </a:cubicBezTo>
                  <a:cubicBezTo>
                    <a:pt x="186" y="205"/>
                    <a:pt x="187" y="198"/>
                    <a:pt x="187" y="193"/>
                  </a:cubicBezTo>
                  <a:cubicBezTo>
                    <a:pt x="188" y="186"/>
                    <a:pt x="189" y="179"/>
                    <a:pt x="190" y="172"/>
                  </a:cubicBezTo>
                  <a:cubicBezTo>
                    <a:pt x="202" y="98"/>
                    <a:pt x="243" y="48"/>
                    <a:pt x="312" y="21"/>
                  </a:cubicBezTo>
                  <a:cubicBezTo>
                    <a:pt x="320" y="18"/>
                    <a:pt x="328" y="17"/>
                    <a:pt x="336" y="17"/>
                  </a:cubicBezTo>
                  <a:cubicBezTo>
                    <a:pt x="340" y="17"/>
                    <a:pt x="343" y="17"/>
                    <a:pt x="346" y="18"/>
                  </a:cubicBezTo>
                  <a:cubicBezTo>
                    <a:pt x="370" y="21"/>
                    <a:pt x="394" y="26"/>
                    <a:pt x="414" y="41"/>
                  </a:cubicBezTo>
                  <a:cubicBezTo>
                    <a:pt x="431" y="53"/>
                    <a:pt x="448" y="65"/>
                    <a:pt x="465" y="78"/>
                  </a:cubicBezTo>
                  <a:cubicBezTo>
                    <a:pt x="468" y="81"/>
                    <a:pt x="472" y="84"/>
                    <a:pt x="476" y="87"/>
                  </a:cubicBezTo>
                  <a:cubicBezTo>
                    <a:pt x="521" y="125"/>
                    <a:pt x="550" y="199"/>
                    <a:pt x="521" y="260"/>
                  </a:cubicBezTo>
                  <a:cubicBezTo>
                    <a:pt x="510" y="283"/>
                    <a:pt x="495" y="304"/>
                    <a:pt x="481" y="324"/>
                  </a:cubicBezTo>
                  <a:cubicBezTo>
                    <a:pt x="460" y="353"/>
                    <a:pt x="432" y="375"/>
                    <a:pt x="403" y="397"/>
                  </a:cubicBezTo>
                  <a:cubicBezTo>
                    <a:pt x="368" y="422"/>
                    <a:pt x="329" y="436"/>
                    <a:pt x="285" y="437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9" y="433"/>
                    <a:pt x="175" y="423"/>
                  </a:cubicBezTo>
                  <a:cubicBezTo>
                    <a:pt x="140" y="414"/>
                    <a:pt x="108" y="398"/>
                    <a:pt x="79" y="376"/>
                  </a:cubicBezTo>
                  <a:cubicBezTo>
                    <a:pt x="72" y="370"/>
                    <a:pt x="64" y="363"/>
                    <a:pt x="57" y="357"/>
                  </a:cubicBezTo>
                  <a:cubicBezTo>
                    <a:pt x="45" y="345"/>
                    <a:pt x="36" y="330"/>
                    <a:pt x="32" y="310"/>
                  </a:cubicBezTo>
                  <a:cubicBezTo>
                    <a:pt x="37" y="311"/>
                    <a:pt x="42" y="311"/>
                    <a:pt x="47" y="311"/>
                  </a:cubicBezTo>
                  <a:cubicBezTo>
                    <a:pt x="83" y="311"/>
                    <a:pt x="112" y="293"/>
                    <a:pt x="139" y="273"/>
                  </a:cubicBezTo>
                  <a:cubicBezTo>
                    <a:pt x="152" y="264"/>
                    <a:pt x="165" y="257"/>
                    <a:pt x="178" y="248"/>
                  </a:cubicBezTo>
                  <a:cubicBezTo>
                    <a:pt x="188" y="275"/>
                    <a:pt x="201" y="296"/>
                    <a:pt x="221" y="316"/>
                  </a:cubicBezTo>
                  <a:cubicBezTo>
                    <a:pt x="223" y="319"/>
                    <a:pt x="225" y="321"/>
                    <a:pt x="228" y="323"/>
                  </a:cubicBezTo>
                  <a:cubicBezTo>
                    <a:pt x="247" y="337"/>
                    <a:pt x="277" y="346"/>
                    <a:pt x="306" y="346"/>
                  </a:cubicBezTo>
                  <a:cubicBezTo>
                    <a:pt x="329" y="346"/>
                    <a:pt x="351" y="341"/>
                    <a:pt x="365" y="329"/>
                  </a:cubicBezTo>
                  <a:cubicBezTo>
                    <a:pt x="389" y="309"/>
                    <a:pt x="412" y="287"/>
                    <a:pt x="432" y="263"/>
                  </a:cubicBezTo>
                  <a:cubicBezTo>
                    <a:pt x="464" y="226"/>
                    <a:pt x="464" y="185"/>
                    <a:pt x="446" y="142"/>
                  </a:cubicBezTo>
                  <a:cubicBezTo>
                    <a:pt x="438" y="122"/>
                    <a:pt x="425" y="106"/>
                    <a:pt x="409" y="94"/>
                  </a:cubicBezTo>
                  <a:cubicBezTo>
                    <a:pt x="399" y="87"/>
                    <a:pt x="389" y="81"/>
                    <a:pt x="378" y="75"/>
                  </a:cubicBezTo>
                  <a:cubicBezTo>
                    <a:pt x="362" y="68"/>
                    <a:pt x="346" y="63"/>
                    <a:pt x="330" y="63"/>
                  </a:cubicBezTo>
                  <a:cubicBezTo>
                    <a:pt x="312" y="63"/>
                    <a:pt x="295" y="69"/>
                    <a:pt x="280" y="85"/>
                  </a:cubicBezTo>
                  <a:cubicBezTo>
                    <a:pt x="267" y="99"/>
                    <a:pt x="260" y="117"/>
                    <a:pt x="268" y="134"/>
                  </a:cubicBezTo>
                  <a:cubicBezTo>
                    <a:pt x="276" y="150"/>
                    <a:pt x="285" y="165"/>
                    <a:pt x="296" y="178"/>
                  </a:cubicBezTo>
                  <a:cubicBezTo>
                    <a:pt x="298" y="180"/>
                    <a:pt x="300" y="182"/>
                    <a:pt x="302" y="183"/>
                  </a:cubicBezTo>
                  <a:cubicBezTo>
                    <a:pt x="310" y="189"/>
                    <a:pt x="319" y="192"/>
                    <a:pt x="328" y="192"/>
                  </a:cubicBezTo>
                  <a:cubicBezTo>
                    <a:pt x="346" y="192"/>
                    <a:pt x="364" y="181"/>
                    <a:pt x="369" y="162"/>
                  </a:cubicBezTo>
                  <a:cubicBezTo>
                    <a:pt x="371" y="156"/>
                    <a:pt x="367" y="149"/>
                    <a:pt x="365" y="143"/>
                  </a:cubicBezTo>
                  <a:cubicBezTo>
                    <a:pt x="360" y="144"/>
                    <a:pt x="357" y="144"/>
                    <a:pt x="357" y="145"/>
                  </a:cubicBezTo>
                  <a:cubicBezTo>
                    <a:pt x="353" y="150"/>
                    <a:pt x="350" y="156"/>
                    <a:pt x="347" y="161"/>
                  </a:cubicBezTo>
                  <a:cubicBezTo>
                    <a:pt x="341" y="169"/>
                    <a:pt x="333" y="174"/>
                    <a:pt x="325" y="174"/>
                  </a:cubicBezTo>
                  <a:cubicBezTo>
                    <a:pt x="320" y="174"/>
                    <a:pt x="315" y="172"/>
                    <a:pt x="311" y="169"/>
                  </a:cubicBezTo>
                  <a:cubicBezTo>
                    <a:pt x="309" y="167"/>
                    <a:pt x="307" y="166"/>
                    <a:pt x="306" y="164"/>
                  </a:cubicBezTo>
                  <a:cubicBezTo>
                    <a:pt x="298" y="154"/>
                    <a:pt x="291" y="142"/>
                    <a:pt x="287" y="129"/>
                  </a:cubicBezTo>
                  <a:cubicBezTo>
                    <a:pt x="283" y="114"/>
                    <a:pt x="289" y="100"/>
                    <a:pt x="302" y="91"/>
                  </a:cubicBezTo>
                  <a:cubicBezTo>
                    <a:pt x="312" y="84"/>
                    <a:pt x="323" y="81"/>
                    <a:pt x="336" y="81"/>
                  </a:cubicBezTo>
                  <a:cubicBezTo>
                    <a:pt x="338" y="81"/>
                    <a:pt x="340" y="81"/>
                    <a:pt x="342" y="81"/>
                  </a:cubicBezTo>
                  <a:cubicBezTo>
                    <a:pt x="363" y="83"/>
                    <a:pt x="381" y="91"/>
                    <a:pt x="397" y="104"/>
                  </a:cubicBezTo>
                  <a:cubicBezTo>
                    <a:pt x="402" y="108"/>
                    <a:pt x="408" y="113"/>
                    <a:pt x="413" y="118"/>
                  </a:cubicBezTo>
                  <a:cubicBezTo>
                    <a:pt x="451" y="154"/>
                    <a:pt x="448" y="213"/>
                    <a:pt x="424" y="243"/>
                  </a:cubicBezTo>
                  <a:cubicBezTo>
                    <a:pt x="405" y="266"/>
                    <a:pt x="386" y="287"/>
                    <a:pt x="363" y="305"/>
                  </a:cubicBezTo>
                  <a:cubicBezTo>
                    <a:pt x="343" y="322"/>
                    <a:pt x="323" y="328"/>
                    <a:pt x="302" y="328"/>
                  </a:cubicBezTo>
                  <a:moveTo>
                    <a:pt x="332" y="0"/>
                  </a:moveTo>
                  <a:cubicBezTo>
                    <a:pt x="326" y="0"/>
                    <a:pt x="320" y="0"/>
                    <a:pt x="314" y="2"/>
                  </a:cubicBezTo>
                  <a:cubicBezTo>
                    <a:pt x="275" y="13"/>
                    <a:pt x="243" y="35"/>
                    <a:pt x="216" y="66"/>
                  </a:cubicBezTo>
                  <a:cubicBezTo>
                    <a:pt x="189" y="98"/>
                    <a:pt x="176" y="134"/>
                    <a:pt x="174" y="175"/>
                  </a:cubicBezTo>
                  <a:cubicBezTo>
                    <a:pt x="174" y="185"/>
                    <a:pt x="171" y="194"/>
                    <a:pt x="170" y="203"/>
                  </a:cubicBezTo>
                  <a:cubicBezTo>
                    <a:pt x="149" y="203"/>
                    <a:pt x="130" y="202"/>
                    <a:pt x="110" y="202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65" y="202"/>
                    <a:pt x="18" y="228"/>
                    <a:pt x="4" y="280"/>
                  </a:cubicBezTo>
                  <a:cubicBezTo>
                    <a:pt x="2" y="286"/>
                    <a:pt x="0" y="295"/>
                    <a:pt x="3" y="301"/>
                  </a:cubicBezTo>
                  <a:cubicBezTo>
                    <a:pt x="18" y="337"/>
                    <a:pt x="39" y="368"/>
                    <a:pt x="69" y="392"/>
                  </a:cubicBezTo>
                  <a:cubicBezTo>
                    <a:pt x="78" y="399"/>
                    <a:pt x="88" y="405"/>
                    <a:pt x="98" y="410"/>
                  </a:cubicBezTo>
                  <a:cubicBezTo>
                    <a:pt x="159" y="444"/>
                    <a:pt x="224" y="455"/>
                    <a:pt x="291" y="457"/>
                  </a:cubicBezTo>
                  <a:cubicBezTo>
                    <a:pt x="292" y="457"/>
                    <a:pt x="294" y="457"/>
                    <a:pt x="295" y="457"/>
                  </a:cubicBezTo>
                  <a:cubicBezTo>
                    <a:pt x="334" y="457"/>
                    <a:pt x="368" y="443"/>
                    <a:pt x="399" y="424"/>
                  </a:cubicBezTo>
                  <a:cubicBezTo>
                    <a:pt x="441" y="398"/>
                    <a:pt x="477" y="365"/>
                    <a:pt x="504" y="324"/>
                  </a:cubicBezTo>
                  <a:cubicBezTo>
                    <a:pt x="518" y="301"/>
                    <a:pt x="533" y="278"/>
                    <a:pt x="542" y="254"/>
                  </a:cubicBezTo>
                  <a:cubicBezTo>
                    <a:pt x="558" y="209"/>
                    <a:pt x="545" y="166"/>
                    <a:pt x="523" y="124"/>
                  </a:cubicBezTo>
                  <a:cubicBezTo>
                    <a:pt x="504" y="88"/>
                    <a:pt x="472" y="65"/>
                    <a:pt x="441" y="39"/>
                  </a:cubicBezTo>
                  <a:cubicBezTo>
                    <a:pt x="440" y="38"/>
                    <a:pt x="439" y="37"/>
                    <a:pt x="438" y="37"/>
                  </a:cubicBezTo>
                  <a:cubicBezTo>
                    <a:pt x="409" y="14"/>
                    <a:pt x="376" y="4"/>
                    <a:pt x="341" y="0"/>
                  </a:cubicBezTo>
                  <a:cubicBezTo>
                    <a:pt x="338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157"/>
            <p:cNvSpPr>
              <a:spLocks noEditPoints="1"/>
            </p:cNvSpPr>
            <p:nvPr/>
          </p:nvSpPr>
          <p:spPr bwMode="auto">
            <a:xfrm>
              <a:off x="8042276" y="-403225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3 h 506"/>
                <a:gd name="T32" fmla="*/ 382 w 422"/>
                <a:gd name="T33" fmla="*/ 103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3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6"/>
                    <a:pt x="201" y="436"/>
                  </a:cubicBezTo>
                  <a:cubicBezTo>
                    <a:pt x="217" y="400"/>
                    <a:pt x="235" y="365"/>
                    <a:pt x="259" y="333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8" y="351"/>
                    <a:pt x="293" y="363"/>
                  </a:cubicBezTo>
                  <a:cubicBezTo>
                    <a:pt x="268" y="382"/>
                    <a:pt x="241" y="399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7" y="405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0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6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5"/>
                    <a:pt x="145" y="420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8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9"/>
                    <a:pt x="372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0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6"/>
                    <a:pt x="178" y="334"/>
                    <a:pt x="178" y="333"/>
                  </a:cubicBezTo>
                  <a:cubicBezTo>
                    <a:pt x="181" y="294"/>
                    <a:pt x="185" y="255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50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8"/>
                    <a:pt x="175" y="103"/>
                  </a:cubicBezTo>
                  <a:cubicBezTo>
                    <a:pt x="174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09"/>
                    <a:pt x="124" y="204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0" y="204"/>
                    <a:pt x="2" y="229"/>
                  </a:cubicBezTo>
                  <a:cubicBezTo>
                    <a:pt x="0" y="233"/>
                    <a:pt x="0" y="238"/>
                    <a:pt x="1" y="241"/>
                  </a:cubicBezTo>
                  <a:cubicBezTo>
                    <a:pt x="3" y="251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6"/>
                  </a:cubicBezTo>
                  <a:cubicBezTo>
                    <a:pt x="87" y="282"/>
                    <a:pt x="95" y="291"/>
                    <a:pt x="101" y="306"/>
                  </a:cubicBezTo>
                  <a:cubicBezTo>
                    <a:pt x="111" y="333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499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6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8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5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158"/>
            <p:cNvSpPr>
              <a:spLocks noEditPoints="1"/>
            </p:cNvSpPr>
            <p:nvPr/>
          </p:nvSpPr>
          <p:spPr bwMode="auto">
            <a:xfrm>
              <a:off x="2047875" y="860425"/>
              <a:ext cx="512763" cy="604838"/>
            </a:xfrm>
            <a:custGeom>
              <a:avLst/>
              <a:gdLst>
                <a:gd name="T0" fmla="*/ 151 w 721"/>
                <a:gd name="T1" fmla="*/ 716 h 851"/>
                <a:gd name="T2" fmla="*/ 217 w 721"/>
                <a:gd name="T3" fmla="*/ 813 h 851"/>
                <a:gd name="T4" fmla="*/ 207 w 721"/>
                <a:gd name="T5" fmla="*/ 698 h 851"/>
                <a:gd name="T6" fmla="*/ 238 w 721"/>
                <a:gd name="T7" fmla="*/ 690 h 851"/>
                <a:gd name="T8" fmla="*/ 165 w 721"/>
                <a:gd name="T9" fmla="*/ 658 h 851"/>
                <a:gd name="T10" fmla="*/ 247 w 721"/>
                <a:gd name="T11" fmla="*/ 636 h 851"/>
                <a:gd name="T12" fmla="*/ 244 w 721"/>
                <a:gd name="T13" fmla="*/ 586 h 851"/>
                <a:gd name="T14" fmla="*/ 229 w 721"/>
                <a:gd name="T15" fmla="*/ 539 h 851"/>
                <a:gd name="T16" fmla="*/ 179 w 721"/>
                <a:gd name="T17" fmla="*/ 581 h 851"/>
                <a:gd name="T18" fmla="*/ 184 w 721"/>
                <a:gd name="T19" fmla="*/ 385 h 851"/>
                <a:gd name="T20" fmla="*/ 182 w 721"/>
                <a:gd name="T21" fmla="*/ 294 h 851"/>
                <a:gd name="T22" fmla="*/ 318 w 721"/>
                <a:gd name="T23" fmla="*/ 284 h 851"/>
                <a:gd name="T24" fmla="*/ 364 w 721"/>
                <a:gd name="T25" fmla="*/ 365 h 851"/>
                <a:gd name="T26" fmla="*/ 646 w 721"/>
                <a:gd name="T27" fmla="*/ 334 h 851"/>
                <a:gd name="T28" fmla="*/ 670 w 721"/>
                <a:gd name="T29" fmla="*/ 316 h 851"/>
                <a:gd name="T30" fmla="*/ 272 w 721"/>
                <a:gd name="T31" fmla="*/ 474 h 851"/>
                <a:gd name="T32" fmla="*/ 183 w 721"/>
                <a:gd name="T33" fmla="*/ 238 h 851"/>
                <a:gd name="T34" fmla="*/ 161 w 721"/>
                <a:gd name="T35" fmla="*/ 278 h 851"/>
                <a:gd name="T36" fmla="*/ 310 w 721"/>
                <a:gd name="T37" fmla="*/ 443 h 851"/>
                <a:gd name="T38" fmla="*/ 406 w 721"/>
                <a:gd name="T39" fmla="*/ 299 h 851"/>
                <a:gd name="T40" fmla="*/ 287 w 721"/>
                <a:gd name="T41" fmla="*/ 473 h 851"/>
                <a:gd name="T42" fmla="*/ 558 w 721"/>
                <a:gd name="T43" fmla="*/ 324 h 851"/>
                <a:gd name="T44" fmla="*/ 329 w 721"/>
                <a:gd name="T45" fmla="*/ 225 h 851"/>
                <a:gd name="T46" fmla="*/ 378 w 721"/>
                <a:gd name="T47" fmla="*/ 227 h 851"/>
                <a:gd name="T48" fmla="*/ 573 w 721"/>
                <a:gd name="T49" fmla="*/ 327 h 851"/>
                <a:gd name="T50" fmla="*/ 126 w 721"/>
                <a:gd name="T51" fmla="*/ 456 h 851"/>
                <a:gd name="T52" fmla="*/ 196 w 721"/>
                <a:gd name="T53" fmla="*/ 182 h 851"/>
                <a:gd name="T54" fmla="*/ 160 w 721"/>
                <a:gd name="T55" fmla="*/ 225 h 851"/>
                <a:gd name="T56" fmla="*/ 362 w 721"/>
                <a:gd name="T57" fmla="*/ 468 h 851"/>
                <a:gd name="T58" fmla="*/ 374 w 721"/>
                <a:gd name="T59" fmla="*/ 491 h 851"/>
                <a:gd name="T60" fmla="*/ 333 w 721"/>
                <a:gd name="T61" fmla="*/ 198 h 851"/>
                <a:gd name="T62" fmla="*/ 354 w 721"/>
                <a:gd name="T63" fmla="*/ 175 h 851"/>
                <a:gd name="T64" fmla="*/ 245 w 721"/>
                <a:gd name="T65" fmla="*/ 417 h 851"/>
                <a:gd name="T66" fmla="*/ 314 w 721"/>
                <a:gd name="T67" fmla="*/ 91 h 851"/>
                <a:gd name="T68" fmla="*/ 409 w 721"/>
                <a:gd name="T69" fmla="*/ 94 h 851"/>
                <a:gd name="T70" fmla="*/ 395 w 721"/>
                <a:gd name="T71" fmla="*/ 138 h 851"/>
                <a:gd name="T72" fmla="*/ 342 w 721"/>
                <a:gd name="T73" fmla="*/ 114 h 851"/>
                <a:gd name="T74" fmla="*/ 273 w 721"/>
                <a:gd name="T75" fmla="*/ 421 h 851"/>
                <a:gd name="T76" fmla="*/ 206 w 721"/>
                <a:gd name="T77" fmla="*/ 272 h 851"/>
                <a:gd name="T78" fmla="*/ 354 w 721"/>
                <a:gd name="T79" fmla="*/ 22 h 851"/>
                <a:gd name="T80" fmla="*/ 474 w 721"/>
                <a:gd name="T81" fmla="*/ 183 h 851"/>
                <a:gd name="T82" fmla="*/ 369 w 721"/>
                <a:gd name="T83" fmla="*/ 40 h 851"/>
                <a:gd name="T84" fmla="*/ 293 w 721"/>
                <a:gd name="T85" fmla="*/ 88 h 851"/>
                <a:gd name="T86" fmla="*/ 214 w 721"/>
                <a:gd name="T87" fmla="*/ 409 h 851"/>
                <a:gd name="T88" fmla="*/ 307 w 721"/>
                <a:gd name="T89" fmla="*/ 14 h 851"/>
                <a:gd name="T90" fmla="*/ 196 w 721"/>
                <a:gd name="T91" fmla="*/ 154 h 851"/>
                <a:gd name="T92" fmla="*/ 102 w 721"/>
                <a:gd name="T93" fmla="*/ 456 h 851"/>
                <a:gd name="T94" fmla="*/ 135 w 721"/>
                <a:gd name="T95" fmla="*/ 690 h 851"/>
                <a:gd name="T96" fmla="*/ 193 w 721"/>
                <a:gd name="T97" fmla="*/ 851 h 851"/>
                <a:gd name="T98" fmla="*/ 278 w 721"/>
                <a:gd name="T99" fmla="*/ 574 h 851"/>
                <a:gd name="T100" fmla="*/ 388 w 721"/>
                <a:gd name="T101" fmla="*/ 503 h 851"/>
                <a:gd name="T102" fmla="*/ 690 w 721"/>
                <a:gd name="T103" fmla="*/ 351 h 851"/>
                <a:gd name="T104" fmla="*/ 698 w 721"/>
                <a:gd name="T105" fmla="*/ 351 h 851"/>
                <a:gd name="T106" fmla="*/ 703 w 721"/>
                <a:gd name="T107" fmla="*/ 317 h 851"/>
                <a:gd name="T108" fmla="*/ 423 w 721"/>
                <a:gd name="T109" fmla="*/ 34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1">
                  <a:moveTo>
                    <a:pt x="191" y="834"/>
                  </a:moveTo>
                  <a:cubicBezTo>
                    <a:pt x="181" y="834"/>
                    <a:pt x="171" y="828"/>
                    <a:pt x="163" y="816"/>
                  </a:cubicBezTo>
                  <a:cubicBezTo>
                    <a:pt x="144" y="786"/>
                    <a:pt x="147" y="752"/>
                    <a:pt x="151" y="716"/>
                  </a:cubicBezTo>
                  <a:cubicBezTo>
                    <a:pt x="156" y="716"/>
                    <a:pt x="161" y="715"/>
                    <a:pt x="165" y="715"/>
                  </a:cubicBezTo>
                  <a:cubicBezTo>
                    <a:pt x="190" y="715"/>
                    <a:pt x="213" y="720"/>
                    <a:pt x="236" y="724"/>
                  </a:cubicBezTo>
                  <a:cubicBezTo>
                    <a:pt x="237" y="757"/>
                    <a:pt x="228" y="785"/>
                    <a:pt x="217" y="813"/>
                  </a:cubicBezTo>
                  <a:cubicBezTo>
                    <a:pt x="214" y="821"/>
                    <a:pt x="209" y="827"/>
                    <a:pt x="203" y="830"/>
                  </a:cubicBezTo>
                  <a:cubicBezTo>
                    <a:pt x="199" y="833"/>
                    <a:pt x="195" y="834"/>
                    <a:pt x="191" y="834"/>
                  </a:cubicBezTo>
                  <a:moveTo>
                    <a:pt x="207" y="698"/>
                  </a:moveTo>
                  <a:cubicBezTo>
                    <a:pt x="194" y="698"/>
                    <a:pt x="178" y="694"/>
                    <a:pt x="159" y="687"/>
                  </a:cubicBezTo>
                  <a:cubicBezTo>
                    <a:pt x="171" y="682"/>
                    <a:pt x="181" y="680"/>
                    <a:pt x="193" y="680"/>
                  </a:cubicBezTo>
                  <a:cubicBezTo>
                    <a:pt x="206" y="680"/>
                    <a:pt x="221" y="683"/>
                    <a:pt x="238" y="690"/>
                  </a:cubicBezTo>
                  <a:cubicBezTo>
                    <a:pt x="229" y="695"/>
                    <a:pt x="219" y="698"/>
                    <a:pt x="207" y="698"/>
                  </a:cubicBezTo>
                  <a:moveTo>
                    <a:pt x="223" y="665"/>
                  </a:moveTo>
                  <a:cubicBezTo>
                    <a:pt x="211" y="665"/>
                    <a:pt x="193" y="662"/>
                    <a:pt x="165" y="658"/>
                  </a:cubicBezTo>
                  <a:cubicBezTo>
                    <a:pt x="166" y="641"/>
                    <a:pt x="168" y="631"/>
                    <a:pt x="175" y="627"/>
                  </a:cubicBezTo>
                  <a:cubicBezTo>
                    <a:pt x="178" y="625"/>
                    <a:pt x="182" y="624"/>
                    <a:pt x="188" y="624"/>
                  </a:cubicBezTo>
                  <a:cubicBezTo>
                    <a:pt x="200" y="624"/>
                    <a:pt x="218" y="628"/>
                    <a:pt x="247" y="636"/>
                  </a:cubicBezTo>
                  <a:cubicBezTo>
                    <a:pt x="245" y="650"/>
                    <a:pt x="244" y="658"/>
                    <a:pt x="238" y="662"/>
                  </a:cubicBezTo>
                  <a:cubicBezTo>
                    <a:pt x="234" y="664"/>
                    <a:pt x="230" y="665"/>
                    <a:pt x="223" y="665"/>
                  </a:cubicBezTo>
                  <a:moveTo>
                    <a:pt x="244" y="586"/>
                  </a:moveTo>
                  <a:cubicBezTo>
                    <a:pt x="234" y="586"/>
                    <a:pt x="225" y="583"/>
                    <a:pt x="215" y="581"/>
                  </a:cubicBezTo>
                  <a:cubicBezTo>
                    <a:pt x="211" y="566"/>
                    <a:pt x="215" y="553"/>
                    <a:pt x="221" y="539"/>
                  </a:cubicBezTo>
                  <a:cubicBezTo>
                    <a:pt x="224" y="539"/>
                    <a:pt x="227" y="539"/>
                    <a:pt x="229" y="539"/>
                  </a:cubicBezTo>
                  <a:cubicBezTo>
                    <a:pt x="259" y="539"/>
                    <a:pt x="266" y="554"/>
                    <a:pt x="255" y="585"/>
                  </a:cubicBezTo>
                  <a:cubicBezTo>
                    <a:pt x="252" y="586"/>
                    <a:pt x="248" y="586"/>
                    <a:pt x="244" y="586"/>
                  </a:cubicBezTo>
                  <a:moveTo>
                    <a:pt x="179" y="581"/>
                  </a:moveTo>
                  <a:cubicBezTo>
                    <a:pt x="167" y="560"/>
                    <a:pt x="179" y="541"/>
                    <a:pt x="176" y="517"/>
                  </a:cubicBezTo>
                  <a:cubicBezTo>
                    <a:pt x="206" y="532"/>
                    <a:pt x="206" y="549"/>
                    <a:pt x="179" y="581"/>
                  </a:cubicBezTo>
                  <a:moveTo>
                    <a:pt x="184" y="385"/>
                  </a:moveTo>
                  <a:cubicBezTo>
                    <a:pt x="154" y="375"/>
                    <a:pt x="149" y="353"/>
                    <a:pt x="148" y="329"/>
                  </a:cubicBezTo>
                  <a:cubicBezTo>
                    <a:pt x="147" y="317"/>
                    <a:pt x="151" y="306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9" y="353"/>
                    <a:pt x="184" y="385"/>
                  </a:cubicBezTo>
                  <a:moveTo>
                    <a:pt x="301" y="422"/>
                  </a:moveTo>
                  <a:cubicBezTo>
                    <a:pt x="294" y="372"/>
                    <a:pt x="305" y="328"/>
                    <a:pt x="318" y="284"/>
                  </a:cubicBezTo>
                  <a:cubicBezTo>
                    <a:pt x="320" y="284"/>
                    <a:pt x="322" y="282"/>
                    <a:pt x="324" y="282"/>
                  </a:cubicBezTo>
                  <a:cubicBezTo>
                    <a:pt x="324" y="282"/>
                    <a:pt x="324" y="282"/>
                    <a:pt x="324" y="282"/>
                  </a:cubicBezTo>
                  <a:cubicBezTo>
                    <a:pt x="391" y="288"/>
                    <a:pt x="400" y="306"/>
                    <a:pt x="364" y="365"/>
                  </a:cubicBezTo>
                  <a:cubicBezTo>
                    <a:pt x="354" y="382"/>
                    <a:pt x="345" y="403"/>
                    <a:pt x="327" y="415"/>
                  </a:cubicBezTo>
                  <a:cubicBezTo>
                    <a:pt x="320" y="419"/>
                    <a:pt x="311" y="422"/>
                    <a:pt x="301" y="422"/>
                  </a:cubicBezTo>
                  <a:moveTo>
                    <a:pt x="646" y="334"/>
                  </a:moveTo>
                  <a:cubicBezTo>
                    <a:pt x="635" y="334"/>
                    <a:pt x="621" y="330"/>
                    <a:pt x="610" y="329"/>
                  </a:cubicBezTo>
                  <a:cubicBezTo>
                    <a:pt x="607" y="306"/>
                    <a:pt x="616" y="291"/>
                    <a:pt x="631" y="275"/>
                  </a:cubicBezTo>
                  <a:cubicBezTo>
                    <a:pt x="650" y="284"/>
                    <a:pt x="677" y="293"/>
                    <a:pt x="670" y="316"/>
                  </a:cubicBezTo>
                  <a:cubicBezTo>
                    <a:pt x="668" y="324"/>
                    <a:pt x="664" y="328"/>
                    <a:pt x="660" y="331"/>
                  </a:cubicBezTo>
                  <a:cubicBezTo>
                    <a:pt x="656" y="334"/>
                    <a:pt x="651" y="334"/>
                    <a:pt x="646" y="334"/>
                  </a:cubicBezTo>
                  <a:moveTo>
                    <a:pt x="272" y="474"/>
                  </a:moveTo>
                  <a:cubicBezTo>
                    <a:pt x="216" y="474"/>
                    <a:pt x="157" y="437"/>
                    <a:pt x="127" y="385"/>
                  </a:cubicBezTo>
                  <a:cubicBezTo>
                    <a:pt x="101" y="342"/>
                    <a:pt x="112" y="277"/>
                    <a:pt x="157" y="249"/>
                  </a:cubicBezTo>
                  <a:cubicBezTo>
                    <a:pt x="165" y="244"/>
                    <a:pt x="174" y="241"/>
                    <a:pt x="183" y="238"/>
                  </a:cubicBezTo>
                  <a:cubicBezTo>
                    <a:pt x="191" y="253"/>
                    <a:pt x="188" y="263"/>
                    <a:pt x="175" y="270"/>
                  </a:cubicBezTo>
                  <a:cubicBezTo>
                    <a:pt x="173" y="271"/>
                    <a:pt x="172" y="272"/>
                    <a:pt x="170" y="273"/>
                  </a:cubicBezTo>
                  <a:cubicBezTo>
                    <a:pt x="167" y="275"/>
                    <a:pt x="164" y="276"/>
                    <a:pt x="161" y="278"/>
                  </a:cubicBezTo>
                  <a:cubicBezTo>
                    <a:pt x="120" y="303"/>
                    <a:pt x="113" y="348"/>
                    <a:pt x="149" y="388"/>
                  </a:cubicBezTo>
                  <a:cubicBezTo>
                    <a:pt x="184" y="426"/>
                    <a:pt x="228" y="446"/>
                    <a:pt x="278" y="446"/>
                  </a:cubicBezTo>
                  <a:cubicBezTo>
                    <a:pt x="288" y="446"/>
                    <a:pt x="299" y="445"/>
                    <a:pt x="310" y="443"/>
                  </a:cubicBezTo>
                  <a:cubicBezTo>
                    <a:pt x="321" y="442"/>
                    <a:pt x="329" y="438"/>
                    <a:pt x="337" y="434"/>
                  </a:cubicBezTo>
                  <a:cubicBezTo>
                    <a:pt x="363" y="418"/>
                    <a:pt x="375" y="388"/>
                    <a:pt x="388" y="361"/>
                  </a:cubicBezTo>
                  <a:cubicBezTo>
                    <a:pt x="397" y="343"/>
                    <a:pt x="400" y="321"/>
                    <a:pt x="406" y="299"/>
                  </a:cubicBezTo>
                  <a:cubicBezTo>
                    <a:pt x="436" y="301"/>
                    <a:pt x="455" y="306"/>
                    <a:pt x="445" y="341"/>
                  </a:cubicBezTo>
                  <a:cubicBezTo>
                    <a:pt x="435" y="378"/>
                    <a:pt x="394" y="421"/>
                    <a:pt x="351" y="448"/>
                  </a:cubicBezTo>
                  <a:cubicBezTo>
                    <a:pt x="329" y="461"/>
                    <a:pt x="307" y="470"/>
                    <a:pt x="287" y="473"/>
                  </a:cubicBezTo>
                  <a:cubicBezTo>
                    <a:pt x="282" y="473"/>
                    <a:pt x="277" y="474"/>
                    <a:pt x="272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8" y="324"/>
                  </a:cubicBezTo>
                  <a:cubicBezTo>
                    <a:pt x="484" y="302"/>
                    <a:pt x="413" y="275"/>
                    <a:pt x="337" y="262"/>
                  </a:cubicBezTo>
                  <a:cubicBezTo>
                    <a:pt x="324" y="261"/>
                    <a:pt x="320" y="255"/>
                    <a:pt x="321" y="243"/>
                  </a:cubicBezTo>
                  <a:cubicBezTo>
                    <a:pt x="322" y="235"/>
                    <a:pt x="324" y="228"/>
                    <a:pt x="329" y="225"/>
                  </a:cubicBezTo>
                  <a:cubicBezTo>
                    <a:pt x="332" y="223"/>
                    <a:pt x="335" y="223"/>
                    <a:pt x="338" y="223"/>
                  </a:cubicBezTo>
                  <a:cubicBezTo>
                    <a:pt x="339" y="223"/>
                    <a:pt x="340" y="223"/>
                    <a:pt x="342" y="223"/>
                  </a:cubicBezTo>
                  <a:cubicBezTo>
                    <a:pt x="354" y="224"/>
                    <a:pt x="366" y="224"/>
                    <a:pt x="378" y="227"/>
                  </a:cubicBezTo>
                  <a:cubicBezTo>
                    <a:pt x="450" y="246"/>
                    <a:pt x="520" y="269"/>
                    <a:pt x="591" y="295"/>
                  </a:cubicBezTo>
                  <a:cubicBezTo>
                    <a:pt x="592" y="311"/>
                    <a:pt x="589" y="320"/>
                    <a:pt x="583" y="324"/>
                  </a:cubicBezTo>
                  <a:cubicBezTo>
                    <a:pt x="580" y="326"/>
                    <a:pt x="577" y="327"/>
                    <a:pt x="573" y="327"/>
                  </a:cubicBezTo>
                  <a:moveTo>
                    <a:pt x="273" y="520"/>
                  </a:moveTo>
                  <a:cubicBezTo>
                    <a:pt x="244" y="520"/>
                    <a:pt x="214" y="513"/>
                    <a:pt x="188" y="497"/>
                  </a:cubicBezTo>
                  <a:cubicBezTo>
                    <a:pt x="166" y="485"/>
                    <a:pt x="147" y="470"/>
                    <a:pt x="126" y="456"/>
                  </a:cubicBezTo>
                  <a:cubicBezTo>
                    <a:pt x="74" y="419"/>
                    <a:pt x="60" y="369"/>
                    <a:pt x="73" y="309"/>
                  </a:cubicBezTo>
                  <a:cubicBezTo>
                    <a:pt x="83" y="264"/>
                    <a:pt x="113" y="224"/>
                    <a:pt x="152" y="201"/>
                  </a:cubicBezTo>
                  <a:cubicBezTo>
                    <a:pt x="166" y="192"/>
                    <a:pt x="181" y="186"/>
                    <a:pt x="196" y="182"/>
                  </a:cubicBezTo>
                  <a:cubicBezTo>
                    <a:pt x="201" y="197"/>
                    <a:pt x="196" y="204"/>
                    <a:pt x="186" y="210"/>
                  </a:cubicBezTo>
                  <a:cubicBezTo>
                    <a:pt x="184" y="212"/>
                    <a:pt x="181" y="213"/>
                    <a:pt x="178" y="215"/>
                  </a:cubicBezTo>
                  <a:cubicBezTo>
                    <a:pt x="171" y="218"/>
                    <a:pt x="165" y="221"/>
                    <a:pt x="160" y="225"/>
                  </a:cubicBezTo>
                  <a:cubicBezTo>
                    <a:pt x="90" y="267"/>
                    <a:pt x="75" y="338"/>
                    <a:pt x="121" y="411"/>
                  </a:cubicBezTo>
                  <a:cubicBezTo>
                    <a:pt x="158" y="467"/>
                    <a:pt x="211" y="496"/>
                    <a:pt x="267" y="496"/>
                  </a:cubicBezTo>
                  <a:cubicBezTo>
                    <a:pt x="299" y="496"/>
                    <a:pt x="332" y="486"/>
                    <a:pt x="362" y="468"/>
                  </a:cubicBezTo>
                  <a:cubicBezTo>
                    <a:pt x="384" y="454"/>
                    <a:pt x="405" y="436"/>
                    <a:pt x="424" y="413"/>
                  </a:cubicBezTo>
                  <a:cubicBezTo>
                    <a:pt x="439" y="395"/>
                    <a:pt x="450" y="375"/>
                    <a:pt x="468" y="349"/>
                  </a:cubicBezTo>
                  <a:cubicBezTo>
                    <a:pt x="460" y="412"/>
                    <a:pt x="423" y="462"/>
                    <a:pt x="374" y="491"/>
                  </a:cubicBezTo>
                  <a:cubicBezTo>
                    <a:pt x="343" y="510"/>
                    <a:pt x="308" y="520"/>
                    <a:pt x="273" y="520"/>
                  </a:cubicBezTo>
                  <a:moveTo>
                    <a:pt x="604" y="267"/>
                  </a:moveTo>
                  <a:cubicBezTo>
                    <a:pt x="511" y="253"/>
                    <a:pt x="428" y="207"/>
                    <a:pt x="333" y="198"/>
                  </a:cubicBezTo>
                  <a:cubicBezTo>
                    <a:pt x="330" y="187"/>
                    <a:pt x="332" y="181"/>
                    <a:pt x="337" y="178"/>
                  </a:cubicBezTo>
                  <a:cubicBezTo>
                    <a:pt x="340" y="176"/>
                    <a:pt x="345" y="175"/>
                    <a:pt x="350" y="175"/>
                  </a:cubicBezTo>
                  <a:cubicBezTo>
                    <a:pt x="352" y="175"/>
                    <a:pt x="353" y="175"/>
                    <a:pt x="354" y="175"/>
                  </a:cubicBezTo>
                  <a:cubicBezTo>
                    <a:pt x="447" y="180"/>
                    <a:pt x="526" y="221"/>
                    <a:pt x="604" y="267"/>
                  </a:cubicBezTo>
                  <a:moveTo>
                    <a:pt x="264" y="423"/>
                  </a:moveTo>
                  <a:cubicBezTo>
                    <a:pt x="257" y="423"/>
                    <a:pt x="251" y="420"/>
                    <a:pt x="245" y="417"/>
                  </a:cubicBezTo>
                  <a:cubicBezTo>
                    <a:pt x="244" y="415"/>
                    <a:pt x="242" y="412"/>
                    <a:pt x="242" y="410"/>
                  </a:cubicBezTo>
                  <a:cubicBezTo>
                    <a:pt x="256" y="325"/>
                    <a:pt x="259" y="238"/>
                    <a:pt x="286" y="155"/>
                  </a:cubicBezTo>
                  <a:cubicBezTo>
                    <a:pt x="293" y="132"/>
                    <a:pt x="301" y="110"/>
                    <a:pt x="314" y="91"/>
                  </a:cubicBezTo>
                  <a:cubicBezTo>
                    <a:pt x="321" y="81"/>
                    <a:pt x="328" y="74"/>
                    <a:pt x="336" y="69"/>
                  </a:cubicBezTo>
                  <a:cubicBezTo>
                    <a:pt x="344" y="64"/>
                    <a:pt x="353" y="62"/>
                    <a:pt x="361" y="62"/>
                  </a:cubicBezTo>
                  <a:cubicBezTo>
                    <a:pt x="379" y="62"/>
                    <a:pt x="397" y="72"/>
                    <a:pt x="409" y="94"/>
                  </a:cubicBezTo>
                  <a:cubicBezTo>
                    <a:pt x="422" y="116"/>
                    <a:pt x="431" y="140"/>
                    <a:pt x="438" y="168"/>
                  </a:cubicBezTo>
                  <a:cubicBezTo>
                    <a:pt x="436" y="168"/>
                    <a:pt x="435" y="168"/>
                    <a:pt x="433" y="168"/>
                  </a:cubicBezTo>
                  <a:cubicBezTo>
                    <a:pt x="409" y="168"/>
                    <a:pt x="404" y="150"/>
                    <a:pt x="395" y="138"/>
                  </a:cubicBezTo>
                  <a:cubicBezTo>
                    <a:pt x="386" y="125"/>
                    <a:pt x="378" y="109"/>
                    <a:pt x="360" y="109"/>
                  </a:cubicBezTo>
                  <a:cubicBezTo>
                    <a:pt x="358" y="109"/>
                    <a:pt x="357" y="109"/>
                    <a:pt x="356" y="109"/>
                  </a:cubicBezTo>
                  <a:cubicBezTo>
                    <a:pt x="350" y="110"/>
                    <a:pt x="346" y="112"/>
                    <a:pt x="342" y="114"/>
                  </a:cubicBezTo>
                  <a:cubicBezTo>
                    <a:pt x="331" y="121"/>
                    <a:pt x="326" y="135"/>
                    <a:pt x="322" y="149"/>
                  </a:cubicBezTo>
                  <a:cubicBezTo>
                    <a:pt x="298" y="223"/>
                    <a:pt x="295" y="302"/>
                    <a:pt x="281" y="378"/>
                  </a:cubicBezTo>
                  <a:cubicBezTo>
                    <a:pt x="278" y="392"/>
                    <a:pt x="279" y="408"/>
                    <a:pt x="273" y="421"/>
                  </a:cubicBezTo>
                  <a:cubicBezTo>
                    <a:pt x="270" y="423"/>
                    <a:pt x="267" y="423"/>
                    <a:pt x="264" y="423"/>
                  </a:cubicBezTo>
                  <a:moveTo>
                    <a:pt x="211" y="410"/>
                  </a:moveTo>
                  <a:cubicBezTo>
                    <a:pt x="205" y="363"/>
                    <a:pt x="201" y="317"/>
                    <a:pt x="206" y="272"/>
                  </a:cubicBezTo>
                  <a:cubicBezTo>
                    <a:pt x="215" y="191"/>
                    <a:pt x="233" y="113"/>
                    <a:pt x="292" y="52"/>
                  </a:cubicBezTo>
                  <a:cubicBezTo>
                    <a:pt x="299" y="44"/>
                    <a:pt x="307" y="38"/>
                    <a:pt x="314" y="33"/>
                  </a:cubicBezTo>
                  <a:cubicBezTo>
                    <a:pt x="327" y="26"/>
                    <a:pt x="341" y="22"/>
                    <a:pt x="354" y="22"/>
                  </a:cubicBezTo>
                  <a:cubicBezTo>
                    <a:pt x="379" y="22"/>
                    <a:pt x="404" y="36"/>
                    <a:pt x="423" y="63"/>
                  </a:cubicBezTo>
                  <a:cubicBezTo>
                    <a:pt x="459" y="112"/>
                    <a:pt x="473" y="144"/>
                    <a:pt x="477" y="182"/>
                  </a:cubicBezTo>
                  <a:cubicBezTo>
                    <a:pt x="476" y="182"/>
                    <a:pt x="475" y="183"/>
                    <a:pt x="474" y="183"/>
                  </a:cubicBezTo>
                  <a:cubicBezTo>
                    <a:pt x="459" y="183"/>
                    <a:pt x="459" y="169"/>
                    <a:pt x="456" y="159"/>
                  </a:cubicBezTo>
                  <a:cubicBezTo>
                    <a:pt x="450" y="133"/>
                    <a:pt x="439" y="109"/>
                    <a:pt x="427" y="87"/>
                  </a:cubicBezTo>
                  <a:cubicBezTo>
                    <a:pt x="414" y="63"/>
                    <a:pt x="400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1" y="40"/>
                    <a:pt x="337" y="44"/>
                    <a:pt x="325" y="52"/>
                  </a:cubicBezTo>
                  <a:cubicBezTo>
                    <a:pt x="312" y="60"/>
                    <a:pt x="301" y="72"/>
                    <a:pt x="293" y="88"/>
                  </a:cubicBezTo>
                  <a:cubicBezTo>
                    <a:pt x="271" y="133"/>
                    <a:pt x="258" y="180"/>
                    <a:pt x="250" y="229"/>
                  </a:cubicBezTo>
                  <a:cubicBezTo>
                    <a:pt x="242" y="278"/>
                    <a:pt x="236" y="327"/>
                    <a:pt x="229" y="376"/>
                  </a:cubicBezTo>
                  <a:cubicBezTo>
                    <a:pt x="227" y="387"/>
                    <a:pt x="229" y="400"/>
                    <a:pt x="214" y="409"/>
                  </a:cubicBezTo>
                  <a:cubicBezTo>
                    <a:pt x="213" y="409"/>
                    <a:pt x="212" y="410"/>
                    <a:pt x="211" y="410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4"/>
                  </a:cubicBezTo>
                  <a:cubicBezTo>
                    <a:pt x="302" y="17"/>
                    <a:pt x="297" y="21"/>
                    <a:pt x="292" y="25"/>
                  </a:cubicBezTo>
                  <a:cubicBezTo>
                    <a:pt x="263" y="49"/>
                    <a:pt x="239" y="79"/>
                    <a:pt x="227" y="114"/>
                  </a:cubicBezTo>
                  <a:cubicBezTo>
                    <a:pt x="220" y="134"/>
                    <a:pt x="210" y="146"/>
                    <a:pt x="196" y="154"/>
                  </a:cubicBezTo>
                  <a:cubicBezTo>
                    <a:pt x="188" y="159"/>
                    <a:pt x="179" y="163"/>
                    <a:pt x="169" y="166"/>
                  </a:cubicBezTo>
                  <a:cubicBezTo>
                    <a:pt x="160" y="170"/>
                    <a:pt x="151" y="174"/>
                    <a:pt x="142" y="179"/>
                  </a:cubicBezTo>
                  <a:cubicBezTo>
                    <a:pt x="60" y="229"/>
                    <a:pt x="0" y="371"/>
                    <a:pt x="102" y="456"/>
                  </a:cubicBezTo>
                  <a:cubicBezTo>
                    <a:pt x="115" y="467"/>
                    <a:pt x="128" y="479"/>
                    <a:pt x="142" y="490"/>
                  </a:cubicBezTo>
                  <a:cubicBezTo>
                    <a:pt x="152" y="498"/>
                    <a:pt x="158" y="507"/>
                    <a:pt x="156" y="521"/>
                  </a:cubicBezTo>
                  <a:cubicBezTo>
                    <a:pt x="149" y="577"/>
                    <a:pt x="145" y="634"/>
                    <a:pt x="135" y="690"/>
                  </a:cubicBezTo>
                  <a:cubicBezTo>
                    <a:pt x="128" y="725"/>
                    <a:pt x="128" y="758"/>
                    <a:pt x="135" y="792"/>
                  </a:cubicBezTo>
                  <a:cubicBezTo>
                    <a:pt x="142" y="823"/>
                    <a:pt x="154" y="850"/>
                    <a:pt x="191" y="851"/>
                  </a:cubicBezTo>
                  <a:cubicBezTo>
                    <a:pt x="191" y="851"/>
                    <a:pt x="192" y="851"/>
                    <a:pt x="193" y="851"/>
                  </a:cubicBezTo>
                  <a:cubicBezTo>
                    <a:pt x="202" y="851"/>
                    <a:pt x="208" y="850"/>
                    <a:pt x="214" y="846"/>
                  </a:cubicBezTo>
                  <a:cubicBezTo>
                    <a:pt x="230" y="837"/>
                    <a:pt x="233" y="815"/>
                    <a:pt x="240" y="797"/>
                  </a:cubicBezTo>
                  <a:cubicBezTo>
                    <a:pt x="268" y="725"/>
                    <a:pt x="265" y="648"/>
                    <a:pt x="278" y="574"/>
                  </a:cubicBezTo>
                  <a:cubicBezTo>
                    <a:pt x="281" y="559"/>
                    <a:pt x="285" y="550"/>
                    <a:pt x="295" y="544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9" y="529"/>
                    <a:pt x="365" y="517"/>
                    <a:pt x="388" y="503"/>
                  </a:cubicBezTo>
                  <a:cubicBezTo>
                    <a:pt x="449" y="466"/>
                    <a:pt x="489" y="409"/>
                    <a:pt x="495" y="319"/>
                  </a:cubicBezTo>
                  <a:cubicBezTo>
                    <a:pt x="545" y="345"/>
                    <a:pt x="595" y="353"/>
                    <a:pt x="645" y="353"/>
                  </a:cubicBezTo>
                  <a:cubicBezTo>
                    <a:pt x="660" y="353"/>
                    <a:pt x="675" y="352"/>
                    <a:pt x="690" y="351"/>
                  </a:cubicBezTo>
                  <a:cubicBezTo>
                    <a:pt x="692" y="351"/>
                    <a:pt x="694" y="351"/>
                    <a:pt x="696" y="351"/>
                  </a:cubicBezTo>
                  <a:cubicBezTo>
                    <a:pt x="696" y="351"/>
                    <a:pt x="696" y="351"/>
                    <a:pt x="697" y="351"/>
                  </a:cubicBezTo>
                  <a:cubicBezTo>
                    <a:pt x="697" y="351"/>
                    <a:pt x="697" y="351"/>
                    <a:pt x="698" y="351"/>
                  </a:cubicBezTo>
                  <a:cubicBezTo>
                    <a:pt x="703" y="351"/>
                    <a:pt x="707" y="351"/>
                    <a:pt x="711" y="349"/>
                  </a:cubicBezTo>
                  <a:cubicBezTo>
                    <a:pt x="713" y="347"/>
                    <a:pt x="715" y="345"/>
                    <a:pt x="716" y="342"/>
                  </a:cubicBezTo>
                  <a:cubicBezTo>
                    <a:pt x="721" y="330"/>
                    <a:pt x="709" y="325"/>
                    <a:pt x="703" y="317"/>
                  </a:cubicBezTo>
                  <a:cubicBezTo>
                    <a:pt x="663" y="265"/>
                    <a:pt x="608" y="232"/>
                    <a:pt x="545" y="213"/>
                  </a:cubicBezTo>
                  <a:cubicBezTo>
                    <a:pt x="519" y="205"/>
                    <a:pt x="499" y="193"/>
                    <a:pt x="492" y="160"/>
                  </a:cubicBezTo>
                  <a:cubicBezTo>
                    <a:pt x="483" y="112"/>
                    <a:pt x="455" y="70"/>
                    <a:pt x="423" y="34"/>
                  </a:cubicBezTo>
                  <a:cubicBezTo>
                    <a:pt x="403" y="11"/>
                    <a:pt x="380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159"/>
            <p:cNvSpPr>
              <a:spLocks noEditPoints="1"/>
            </p:cNvSpPr>
            <p:nvPr/>
          </p:nvSpPr>
          <p:spPr bwMode="auto">
            <a:xfrm>
              <a:off x="7885113" y="3360738"/>
              <a:ext cx="792163" cy="563563"/>
            </a:xfrm>
            <a:custGeom>
              <a:avLst/>
              <a:gdLst>
                <a:gd name="T0" fmla="*/ 845 w 1113"/>
                <a:gd name="T1" fmla="*/ 662 h 792"/>
                <a:gd name="T2" fmla="*/ 891 w 1113"/>
                <a:gd name="T3" fmla="*/ 725 h 792"/>
                <a:gd name="T4" fmla="*/ 48 w 1113"/>
                <a:gd name="T5" fmla="*/ 459 h 792"/>
                <a:gd name="T6" fmla="*/ 189 w 1113"/>
                <a:gd name="T7" fmla="*/ 440 h 792"/>
                <a:gd name="T8" fmla="*/ 229 w 1113"/>
                <a:gd name="T9" fmla="*/ 424 h 792"/>
                <a:gd name="T10" fmla="*/ 360 w 1113"/>
                <a:gd name="T11" fmla="*/ 388 h 792"/>
                <a:gd name="T12" fmla="*/ 360 w 1113"/>
                <a:gd name="T13" fmla="*/ 388 h 792"/>
                <a:gd name="T14" fmla="*/ 227 w 1113"/>
                <a:gd name="T15" fmla="*/ 323 h 792"/>
                <a:gd name="T16" fmla="*/ 296 w 1113"/>
                <a:gd name="T17" fmla="*/ 405 h 792"/>
                <a:gd name="T18" fmla="*/ 673 w 1113"/>
                <a:gd name="T19" fmla="*/ 397 h 792"/>
                <a:gd name="T20" fmla="*/ 741 w 1113"/>
                <a:gd name="T21" fmla="*/ 301 h 792"/>
                <a:gd name="T22" fmla="*/ 846 w 1113"/>
                <a:gd name="T23" fmla="*/ 631 h 792"/>
                <a:gd name="T24" fmla="*/ 776 w 1113"/>
                <a:gd name="T25" fmla="*/ 311 h 792"/>
                <a:gd name="T26" fmla="*/ 816 w 1113"/>
                <a:gd name="T27" fmla="*/ 282 h 792"/>
                <a:gd name="T28" fmla="*/ 874 w 1113"/>
                <a:gd name="T29" fmla="*/ 622 h 792"/>
                <a:gd name="T30" fmla="*/ 849 w 1113"/>
                <a:gd name="T31" fmla="*/ 272 h 792"/>
                <a:gd name="T32" fmla="*/ 886 w 1113"/>
                <a:gd name="T33" fmla="*/ 285 h 792"/>
                <a:gd name="T34" fmla="*/ 324 w 1113"/>
                <a:gd name="T35" fmla="*/ 298 h 792"/>
                <a:gd name="T36" fmla="*/ 559 w 1113"/>
                <a:gd name="T37" fmla="*/ 322 h 792"/>
                <a:gd name="T38" fmla="*/ 874 w 1113"/>
                <a:gd name="T39" fmla="*/ 195 h 792"/>
                <a:gd name="T40" fmla="*/ 1000 w 1113"/>
                <a:gd name="T41" fmla="*/ 208 h 792"/>
                <a:gd name="T42" fmla="*/ 951 w 1113"/>
                <a:gd name="T43" fmla="*/ 313 h 792"/>
                <a:gd name="T44" fmla="*/ 923 w 1113"/>
                <a:gd name="T45" fmla="*/ 231 h 792"/>
                <a:gd name="T46" fmla="*/ 559 w 1113"/>
                <a:gd name="T47" fmla="*/ 322 h 792"/>
                <a:gd name="T48" fmla="*/ 539 w 1113"/>
                <a:gd name="T49" fmla="*/ 245 h 792"/>
                <a:gd name="T50" fmla="*/ 996 w 1113"/>
                <a:gd name="T51" fmla="*/ 147 h 792"/>
                <a:gd name="T52" fmla="*/ 943 w 1113"/>
                <a:gd name="T53" fmla="*/ 431 h 792"/>
                <a:gd name="T54" fmla="*/ 1050 w 1113"/>
                <a:gd name="T55" fmla="*/ 227 h 792"/>
                <a:gd name="T56" fmla="*/ 942 w 1113"/>
                <a:gd name="T57" fmla="*/ 168 h 792"/>
                <a:gd name="T58" fmla="*/ 561 w 1113"/>
                <a:gd name="T59" fmla="*/ 253 h 792"/>
                <a:gd name="T60" fmla="*/ 621 w 1113"/>
                <a:gd name="T61" fmla="*/ 122 h 792"/>
                <a:gd name="T62" fmla="*/ 553 w 1113"/>
                <a:gd name="T63" fmla="*/ 200 h 792"/>
                <a:gd name="T64" fmla="*/ 506 w 1113"/>
                <a:gd name="T65" fmla="*/ 365 h 792"/>
                <a:gd name="T66" fmla="*/ 696 w 1113"/>
                <a:gd name="T67" fmla="*/ 96 h 792"/>
                <a:gd name="T68" fmla="*/ 681 w 1113"/>
                <a:gd name="T69" fmla="*/ 128 h 792"/>
                <a:gd name="T70" fmla="*/ 612 w 1113"/>
                <a:gd name="T71" fmla="*/ 98 h 792"/>
                <a:gd name="T72" fmla="*/ 578 w 1113"/>
                <a:gd name="T73" fmla="*/ 402 h 792"/>
                <a:gd name="T74" fmla="*/ 771 w 1113"/>
                <a:gd name="T75" fmla="*/ 410 h 792"/>
                <a:gd name="T76" fmla="*/ 674 w 1113"/>
                <a:gd name="T77" fmla="*/ 520 h 792"/>
                <a:gd name="T78" fmla="*/ 441 w 1113"/>
                <a:gd name="T79" fmla="*/ 170 h 792"/>
                <a:gd name="T80" fmla="*/ 749 w 1113"/>
                <a:gd name="T81" fmla="*/ 64 h 792"/>
                <a:gd name="T82" fmla="*/ 756 w 1113"/>
                <a:gd name="T83" fmla="*/ 109 h 792"/>
                <a:gd name="T84" fmla="*/ 629 w 1113"/>
                <a:gd name="T85" fmla="*/ 54 h 792"/>
                <a:gd name="T86" fmla="*/ 649 w 1113"/>
                <a:gd name="T87" fmla="*/ 492 h 792"/>
                <a:gd name="T88" fmla="*/ 626 w 1113"/>
                <a:gd name="T89" fmla="*/ 0 h 792"/>
                <a:gd name="T90" fmla="*/ 381 w 1113"/>
                <a:gd name="T91" fmla="*/ 240 h 792"/>
                <a:gd name="T92" fmla="*/ 17 w 1113"/>
                <a:gd name="T93" fmla="*/ 455 h 792"/>
                <a:gd name="T94" fmla="*/ 107 w 1113"/>
                <a:gd name="T95" fmla="*/ 483 h 792"/>
                <a:gd name="T96" fmla="*/ 428 w 1113"/>
                <a:gd name="T97" fmla="*/ 413 h 792"/>
                <a:gd name="T98" fmla="*/ 678 w 1113"/>
                <a:gd name="T99" fmla="*/ 547 h 792"/>
                <a:gd name="T100" fmla="*/ 875 w 1113"/>
                <a:gd name="T101" fmla="*/ 789 h 792"/>
                <a:gd name="T102" fmla="*/ 908 w 1113"/>
                <a:gd name="T103" fmla="*/ 764 h 792"/>
                <a:gd name="T104" fmla="*/ 1086 w 1113"/>
                <a:gd name="T105" fmla="*/ 290 h 792"/>
                <a:gd name="T106" fmla="*/ 911 w 1113"/>
                <a:gd name="T107" fmla="*/ 104 h 792"/>
                <a:gd name="T108" fmla="*/ 826 w 1113"/>
                <a:gd name="T109" fmla="*/ 91 h 792"/>
                <a:gd name="T110" fmla="*/ 626 w 1113"/>
                <a:gd name="T111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3" h="792">
                  <a:moveTo>
                    <a:pt x="885" y="726"/>
                  </a:moveTo>
                  <a:cubicBezTo>
                    <a:pt x="878" y="726"/>
                    <a:pt x="873" y="724"/>
                    <a:pt x="868" y="721"/>
                  </a:cubicBezTo>
                  <a:cubicBezTo>
                    <a:pt x="852" y="710"/>
                    <a:pt x="851" y="682"/>
                    <a:pt x="845" y="662"/>
                  </a:cubicBezTo>
                  <a:cubicBezTo>
                    <a:pt x="857" y="654"/>
                    <a:pt x="869" y="651"/>
                    <a:pt x="882" y="651"/>
                  </a:cubicBezTo>
                  <a:cubicBezTo>
                    <a:pt x="893" y="651"/>
                    <a:pt x="905" y="654"/>
                    <a:pt x="917" y="658"/>
                  </a:cubicBezTo>
                  <a:cubicBezTo>
                    <a:pt x="918" y="685"/>
                    <a:pt x="921" y="721"/>
                    <a:pt x="891" y="725"/>
                  </a:cubicBezTo>
                  <a:cubicBezTo>
                    <a:pt x="889" y="725"/>
                    <a:pt x="887" y="726"/>
                    <a:pt x="885" y="726"/>
                  </a:cubicBezTo>
                  <a:moveTo>
                    <a:pt x="73" y="465"/>
                  </a:moveTo>
                  <a:cubicBezTo>
                    <a:pt x="63" y="465"/>
                    <a:pt x="54" y="463"/>
                    <a:pt x="48" y="459"/>
                  </a:cubicBezTo>
                  <a:cubicBezTo>
                    <a:pt x="33" y="448"/>
                    <a:pt x="30" y="427"/>
                    <a:pt x="44" y="404"/>
                  </a:cubicBezTo>
                  <a:cubicBezTo>
                    <a:pt x="69" y="366"/>
                    <a:pt x="109" y="352"/>
                    <a:pt x="153" y="337"/>
                  </a:cubicBezTo>
                  <a:cubicBezTo>
                    <a:pt x="171" y="371"/>
                    <a:pt x="180" y="405"/>
                    <a:pt x="189" y="440"/>
                  </a:cubicBezTo>
                  <a:cubicBezTo>
                    <a:pt x="151" y="458"/>
                    <a:pt x="114" y="463"/>
                    <a:pt x="76" y="465"/>
                  </a:cubicBezTo>
                  <a:cubicBezTo>
                    <a:pt x="75" y="465"/>
                    <a:pt x="74" y="465"/>
                    <a:pt x="73" y="465"/>
                  </a:cubicBezTo>
                  <a:moveTo>
                    <a:pt x="229" y="424"/>
                  </a:moveTo>
                  <a:cubicBezTo>
                    <a:pt x="206" y="407"/>
                    <a:pt x="194" y="380"/>
                    <a:pt x="191" y="332"/>
                  </a:cubicBezTo>
                  <a:cubicBezTo>
                    <a:pt x="216" y="354"/>
                    <a:pt x="227" y="381"/>
                    <a:pt x="229" y="424"/>
                  </a:cubicBezTo>
                  <a:moveTo>
                    <a:pt x="360" y="388"/>
                  </a:moveTo>
                  <a:cubicBezTo>
                    <a:pt x="349" y="374"/>
                    <a:pt x="347" y="357"/>
                    <a:pt x="343" y="340"/>
                  </a:cubicBezTo>
                  <a:cubicBezTo>
                    <a:pt x="358" y="327"/>
                    <a:pt x="376" y="325"/>
                    <a:pt x="395" y="324"/>
                  </a:cubicBezTo>
                  <a:cubicBezTo>
                    <a:pt x="418" y="365"/>
                    <a:pt x="405" y="385"/>
                    <a:pt x="360" y="388"/>
                  </a:cubicBezTo>
                  <a:moveTo>
                    <a:pt x="271" y="411"/>
                  </a:moveTo>
                  <a:cubicBezTo>
                    <a:pt x="267" y="411"/>
                    <a:pt x="264" y="411"/>
                    <a:pt x="262" y="409"/>
                  </a:cubicBezTo>
                  <a:cubicBezTo>
                    <a:pt x="251" y="402"/>
                    <a:pt x="244" y="378"/>
                    <a:pt x="227" y="323"/>
                  </a:cubicBezTo>
                  <a:cubicBezTo>
                    <a:pt x="240" y="318"/>
                    <a:pt x="250" y="314"/>
                    <a:pt x="258" y="314"/>
                  </a:cubicBezTo>
                  <a:cubicBezTo>
                    <a:pt x="262" y="314"/>
                    <a:pt x="266" y="315"/>
                    <a:pt x="269" y="318"/>
                  </a:cubicBezTo>
                  <a:cubicBezTo>
                    <a:pt x="281" y="326"/>
                    <a:pt x="287" y="352"/>
                    <a:pt x="296" y="405"/>
                  </a:cubicBezTo>
                  <a:cubicBezTo>
                    <a:pt x="285" y="409"/>
                    <a:pt x="277" y="411"/>
                    <a:pt x="271" y="411"/>
                  </a:cubicBezTo>
                  <a:moveTo>
                    <a:pt x="709" y="400"/>
                  </a:moveTo>
                  <a:cubicBezTo>
                    <a:pt x="699" y="400"/>
                    <a:pt x="687" y="399"/>
                    <a:pt x="673" y="397"/>
                  </a:cubicBezTo>
                  <a:cubicBezTo>
                    <a:pt x="647" y="394"/>
                    <a:pt x="618" y="396"/>
                    <a:pt x="595" y="380"/>
                  </a:cubicBezTo>
                  <a:cubicBezTo>
                    <a:pt x="586" y="375"/>
                    <a:pt x="579" y="366"/>
                    <a:pt x="572" y="354"/>
                  </a:cubicBezTo>
                  <a:cubicBezTo>
                    <a:pt x="626" y="319"/>
                    <a:pt x="683" y="310"/>
                    <a:pt x="741" y="301"/>
                  </a:cubicBezTo>
                  <a:cubicBezTo>
                    <a:pt x="743" y="302"/>
                    <a:pt x="746" y="304"/>
                    <a:pt x="747" y="307"/>
                  </a:cubicBezTo>
                  <a:cubicBezTo>
                    <a:pt x="770" y="375"/>
                    <a:pt x="764" y="400"/>
                    <a:pt x="709" y="400"/>
                  </a:cubicBezTo>
                  <a:moveTo>
                    <a:pt x="846" y="631"/>
                  </a:moveTo>
                  <a:cubicBezTo>
                    <a:pt x="842" y="631"/>
                    <a:pt x="838" y="630"/>
                    <a:pt x="835" y="628"/>
                  </a:cubicBezTo>
                  <a:cubicBezTo>
                    <a:pt x="829" y="624"/>
                    <a:pt x="825" y="614"/>
                    <a:pt x="823" y="599"/>
                  </a:cubicBezTo>
                  <a:cubicBezTo>
                    <a:pt x="808" y="503"/>
                    <a:pt x="803" y="405"/>
                    <a:pt x="776" y="311"/>
                  </a:cubicBezTo>
                  <a:cubicBezTo>
                    <a:pt x="772" y="296"/>
                    <a:pt x="776" y="287"/>
                    <a:pt x="791" y="282"/>
                  </a:cubicBezTo>
                  <a:cubicBezTo>
                    <a:pt x="796" y="280"/>
                    <a:pt x="800" y="279"/>
                    <a:pt x="805" y="279"/>
                  </a:cubicBezTo>
                  <a:cubicBezTo>
                    <a:pt x="809" y="279"/>
                    <a:pt x="812" y="280"/>
                    <a:pt x="816" y="282"/>
                  </a:cubicBezTo>
                  <a:cubicBezTo>
                    <a:pt x="819" y="285"/>
                    <a:pt x="822" y="289"/>
                    <a:pt x="825" y="295"/>
                  </a:cubicBezTo>
                  <a:cubicBezTo>
                    <a:pt x="830" y="310"/>
                    <a:pt x="836" y="325"/>
                    <a:pt x="839" y="340"/>
                  </a:cubicBezTo>
                  <a:cubicBezTo>
                    <a:pt x="855" y="433"/>
                    <a:pt x="866" y="527"/>
                    <a:pt x="874" y="622"/>
                  </a:cubicBezTo>
                  <a:cubicBezTo>
                    <a:pt x="862" y="628"/>
                    <a:pt x="853" y="631"/>
                    <a:pt x="846" y="631"/>
                  </a:cubicBezTo>
                  <a:moveTo>
                    <a:pt x="913" y="623"/>
                  </a:moveTo>
                  <a:cubicBezTo>
                    <a:pt x="880" y="508"/>
                    <a:pt x="889" y="386"/>
                    <a:pt x="849" y="272"/>
                  </a:cubicBezTo>
                  <a:cubicBezTo>
                    <a:pt x="856" y="266"/>
                    <a:pt x="862" y="264"/>
                    <a:pt x="866" y="264"/>
                  </a:cubicBezTo>
                  <a:cubicBezTo>
                    <a:pt x="869" y="264"/>
                    <a:pt x="872" y="265"/>
                    <a:pt x="874" y="266"/>
                  </a:cubicBezTo>
                  <a:cubicBezTo>
                    <a:pt x="879" y="270"/>
                    <a:pt x="883" y="277"/>
                    <a:pt x="886" y="285"/>
                  </a:cubicBezTo>
                  <a:cubicBezTo>
                    <a:pt x="930" y="394"/>
                    <a:pt x="925" y="508"/>
                    <a:pt x="913" y="623"/>
                  </a:cubicBezTo>
                  <a:moveTo>
                    <a:pt x="361" y="305"/>
                  </a:moveTo>
                  <a:cubicBezTo>
                    <a:pt x="351" y="305"/>
                    <a:pt x="339" y="303"/>
                    <a:pt x="324" y="298"/>
                  </a:cubicBezTo>
                  <a:cubicBezTo>
                    <a:pt x="341" y="273"/>
                    <a:pt x="371" y="277"/>
                    <a:pt x="396" y="261"/>
                  </a:cubicBezTo>
                  <a:cubicBezTo>
                    <a:pt x="395" y="291"/>
                    <a:pt x="385" y="305"/>
                    <a:pt x="361" y="305"/>
                  </a:cubicBezTo>
                  <a:moveTo>
                    <a:pt x="559" y="322"/>
                  </a:moveTo>
                  <a:cubicBezTo>
                    <a:pt x="548" y="312"/>
                    <a:pt x="548" y="300"/>
                    <a:pt x="549" y="287"/>
                  </a:cubicBezTo>
                  <a:cubicBezTo>
                    <a:pt x="551" y="285"/>
                    <a:pt x="553" y="281"/>
                    <a:pt x="555" y="280"/>
                  </a:cubicBezTo>
                  <a:cubicBezTo>
                    <a:pt x="661" y="251"/>
                    <a:pt x="763" y="208"/>
                    <a:pt x="874" y="195"/>
                  </a:cubicBezTo>
                  <a:cubicBezTo>
                    <a:pt x="891" y="192"/>
                    <a:pt x="909" y="191"/>
                    <a:pt x="926" y="191"/>
                  </a:cubicBezTo>
                  <a:cubicBezTo>
                    <a:pt x="938" y="191"/>
                    <a:pt x="950" y="192"/>
                    <a:pt x="963" y="194"/>
                  </a:cubicBezTo>
                  <a:cubicBezTo>
                    <a:pt x="977" y="196"/>
                    <a:pt x="990" y="201"/>
                    <a:pt x="1000" y="208"/>
                  </a:cubicBezTo>
                  <a:cubicBezTo>
                    <a:pt x="1031" y="228"/>
                    <a:pt x="1036" y="267"/>
                    <a:pt x="1010" y="305"/>
                  </a:cubicBezTo>
                  <a:cubicBezTo>
                    <a:pt x="991" y="332"/>
                    <a:pt x="968" y="355"/>
                    <a:pt x="940" y="378"/>
                  </a:cubicBezTo>
                  <a:cubicBezTo>
                    <a:pt x="921" y="347"/>
                    <a:pt x="941" y="331"/>
                    <a:pt x="951" y="313"/>
                  </a:cubicBezTo>
                  <a:cubicBezTo>
                    <a:pt x="963" y="293"/>
                    <a:pt x="977" y="274"/>
                    <a:pt x="963" y="252"/>
                  </a:cubicBezTo>
                  <a:cubicBezTo>
                    <a:pt x="960" y="246"/>
                    <a:pt x="956" y="242"/>
                    <a:pt x="951" y="238"/>
                  </a:cubicBezTo>
                  <a:cubicBezTo>
                    <a:pt x="943" y="233"/>
                    <a:pt x="933" y="231"/>
                    <a:pt x="923" y="231"/>
                  </a:cubicBezTo>
                  <a:cubicBezTo>
                    <a:pt x="915" y="231"/>
                    <a:pt x="907" y="232"/>
                    <a:pt x="899" y="233"/>
                  </a:cubicBezTo>
                  <a:cubicBezTo>
                    <a:pt x="800" y="245"/>
                    <a:pt x="709" y="284"/>
                    <a:pt x="613" y="308"/>
                  </a:cubicBezTo>
                  <a:cubicBezTo>
                    <a:pt x="595" y="312"/>
                    <a:pt x="578" y="322"/>
                    <a:pt x="559" y="322"/>
                  </a:cubicBezTo>
                  <a:moveTo>
                    <a:pt x="561" y="253"/>
                  </a:moveTo>
                  <a:cubicBezTo>
                    <a:pt x="555" y="253"/>
                    <a:pt x="549" y="252"/>
                    <a:pt x="542" y="247"/>
                  </a:cubicBezTo>
                  <a:cubicBezTo>
                    <a:pt x="541" y="246"/>
                    <a:pt x="540" y="245"/>
                    <a:pt x="539" y="245"/>
                  </a:cubicBezTo>
                  <a:cubicBezTo>
                    <a:pt x="590" y="212"/>
                    <a:pt x="640" y="183"/>
                    <a:pt x="695" y="165"/>
                  </a:cubicBezTo>
                  <a:cubicBezTo>
                    <a:pt x="757" y="144"/>
                    <a:pt x="820" y="129"/>
                    <a:pt x="883" y="129"/>
                  </a:cubicBezTo>
                  <a:cubicBezTo>
                    <a:pt x="921" y="129"/>
                    <a:pt x="958" y="134"/>
                    <a:pt x="996" y="147"/>
                  </a:cubicBezTo>
                  <a:cubicBezTo>
                    <a:pt x="1008" y="151"/>
                    <a:pt x="1020" y="157"/>
                    <a:pt x="1029" y="163"/>
                  </a:cubicBezTo>
                  <a:cubicBezTo>
                    <a:pt x="1076" y="195"/>
                    <a:pt x="1085" y="248"/>
                    <a:pt x="1053" y="305"/>
                  </a:cubicBezTo>
                  <a:cubicBezTo>
                    <a:pt x="1015" y="373"/>
                    <a:pt x="986" y="406"/>
                    <a:pt x="943" y="431"/>
                  </a:cubicBezTo>
                  <a:cubicBezTo>
                    <a:pt x="932" y="411"/>
                    <a:pt x="948" y="403"/>
                    <a:pt x="960" y="394"/>
                  </a:cubicBezTo>
                  <a:cubicBezTo>
                    <a:pt x="986" y="373"/>
                    <a:pt x="1008" y="348"/>
                    <a:pt x="1027" y="322"/>
                  </a:cubicBezTo>
                  <a:cubicBezTo>
                    <a:pt x="1049" y="294"/>
                    <a:pt x="1068" y="263"/>
                    <a:pt x="1050" y="227"/>
                  </a:cubicBezTo>
                  <a:cubicBezTo>
                    <a:pt x="1040" y="209"/>
                    <a:pt x="1028" y="195"/>
                    <a:pt x="1014" y="185"/>
                  </a:cubicBezTo>
                  <a:cubicBezTo>
                    <a:pt x="997" y="174"/>
                    <a:pt x="977" y="168"/>
                    <a:pt x="955" y="168"/>
                  </a:cubicBezTo>
                  <a:cubicBezTo>
                    <a:pt x="950" y="168"/>
                    <a:pt x="946" y="168"/>
                    <a:pt x="942" y="168"/>
                  </a:cubicBezTo>
                  <a:cubicBezTo>
                    <a:pt x="883" y="168"/>
                    <a:pt x="825" y="177"/>
                    <a:pt x="768" y="193"/>
                  </a:cubicBezTo>
                  <a:cubicBezTo>
                    <a:pt x="708" y="210"/>
                    <a:pt x="648" y="229"/>
                    <a:pt x="588" y="247"/>
                  </a:cubicBezTo>
                  <a:cubicBezTo>
                    <a:pt x="579" y="249"/>
                    <a:pt x="571" y="253"/>
                    <a:pt x="561" y="253"/>
                  </a:cubicBezTo>
                  <a:moveTo>
                    <a:pt x="553" y="200"/>
                  </a:moveTo>
                  <a:cubicBezTo>
                    <a:pt x="549" y="159"/>
                    <a:pt x="572" y="142"/>
                    <a:pt x="598" y="128"/>
                  </a:cubicBezTo>
                  <a:cubicBezTo>
                    <a:pt x="606" y="124"/>
                    <a:pt x="613" y="122"/>
                    <a:pt x="621" y="122"/>
                  </a:cubicBezTo>
                  <a:cubicBezTo>
                    <a:pt x="627" y="122"/>
                    <a:pt x="634" y="124"/>
                    <a:pt x="640" y="128"/>
                  </a:cubicBezTo>
                  <a:cubicBezTo>
                    <a:pt x="646" y="132"/>
                    <a:pt x="652" y="139"/>
                    <a:pt x="658" y="149"/>
                  </a:cubicBezTo>
                  <a:cubicBezTo>
                    <a:pt x="624" y="169"/>
                    <a:pt x="592" y="188"/>
                    <a:pt x="553" y="200"/>
                  </a:cubicBezTo>
                  <a:moveTo>
                    <a:pt x="724" y="480"/>
                  </a:moveTo>
                  <a:cubicBezTo>
                    <a:pt x="677" y="480"/>
                    <a:pt x="617" y="458"/>
                    <a:pt x="569" y="426"/>
                  </a:cubicBezTo>
                  <a:cubicBezTo>
                    <a:pt x="542" y="408"/>
                    <a:pt x="520" y="387"/>
                    <a:pt x="506" y="365"/>
                  </a:cubicBezTo>
                  <a:cubicBezTo>
                    <a:pt x="466" y="300"/>
                    <a:pt x="475" y="202"/>
                    <a:pt x="523" y="133"/>
                  </a:cubicBezTo>
                  <a:cubicBezTo>
                    <a:pt x="546" y="99"/>
                    <a:pt x="589" y="77"/>
                    <a:pt x="632" y="77"/>
                  </a:cubicBezTo>
                  <a:cubicBezTo>
                    <a:pt x="655" y="77"/>
                    <a:pt x="677" y="83"/>
                    <a:pt x="696" y="96"/>
                  </a:cubicBezTo>
                  <a:cubicBezTo>
                    <a:pt x="706" y="103"/>
                    <a:pt x="715" y="111"/>
                    <a:pt x="722" y="120"/>
                  </a:cubicBezTo>
                  <a:cubicBezTo>
                    <a:pt x="715" y="130"/>
                    <a:pt x="707" y="135"/>
                    <a:pt x="699" y="135"/>
                  </a:cubicBezTo>
                  <a:cubicBezTo>
                    <a:pt x="693" y="135"/>
                    <a:pt x="687" y="133"/>
                    <a:pt x="681" y="128"/>
                  </a:cubicBezTo>
                  <a:cubicBezTo>
                    <a:pt x="679" y="127"/>
                    <a:pt x="677" y="125"/>
                    <a:pt x="675" y="124"/>
                  </a:cubicBezTo>
                  <a:cubicBezTo>
                    <a:pt x="672" y="121"/>
                    <a:pt x="668" y="119"/>
                    <a:pt x="665" y="116"/>
                  </a:cubicBezTo>
                  <a:cubicBezTo>
                    <a:pt x="647" y="104"/>
                    <a:pt x="629" y="98"/>
                    <a:pt x="612" y="98"/>
                  </a:cubicBezTo>
                  <a:cubicBezTo>
                    <a:pt x="579" y="98"/>
                    <a:pt x="549" y="120"/>
                    <a:pt x="532" y="161"/>
                  </a:cubicBezTo>
                  <a:cubicBezTo>
                    <a:pt x="500" y="235"/>
                    <a:pt x="508" y="309"/>
                    <a:pt x="553" y="377"/>
                  </a:cubicBezTo>
                  <a:cubicBezTo>
                    <a:pt x="560" y="388"/>
                    <a:pt x="569" y="396"/>
                    <a:pt x="578" y="402"/>
                  </a:cubicBezTo>
                  <a:cubicBezTo>
                    <a:pt x="610" y="424"/>
                    <a:pt x="651" y="422"/>
                    <a:pt x="689" y="423"/>
                  </a:cubicBezTo>
                  <a:cubicBezTo>
                    <a:pt x="690" y="423"/>
                    <a:pt x="691" y="423"/>
                    <a:pt x="691" y="423"/>
                  </a:cubicBezTo>
                  <a:cubicBezTo>
                    <a:pt x="717" y="423"/>
                    <a:pt x="742" y="415"/>
                    <a:pt x="771" y="410"/>
                  </a:cubicBezTo>
                  <a:cubicBezTo>
                    <a:pt x="785" y="446"/>
                    <a:pt x="789" y="471"/>
                    <a:pt x="743" y="478"/>
                  </a:cubicBezTo>
                  <a:cubicBezTo>
                    <a:pt x="737" y="479"/>
                    <a:pt x="731" y="480"/>
                    <a:pt x="724" y="480"/>
                  </a:cubicBezTo>
                  <a:moveTo>
                    <a:pt x="674" y="520"/>
                  </a:moveTo>
                  <a:cubicBezTo>
                    <a:pt x="622" y="520"/>
                    <a:pt x="573" y="503"/>
                    <a:pt x="532" y="476"/>
                  </a:cubicBezTo>
                  <a:cubicBezTo>
                    <a:pt x="462" y="429"/>
                    <a:pt x="417" y="350"/>
                    <a:pt x="425" y="263"/>
                  </a:cubicBezTo>
                  <a:cubicBezTo>
                    <a:pt x="428" y="232"/>
                    <a:pt x="436" y="201"/>
                    <a:pt x="441" y="170"/>
                  </a:cubicBezTo>
                  <a:cubicBezTo>
                    <a:pt x="455" y="90"/>
                    <a:pt x="506" y="48"/>
                    <a:pt x="582" y="31"/>
                  </a:cubicBezTo>
                  <a:cubicBezTo>
                    <a:pt x="596" y="28"/>
                    <a:pt x="611" y="27"/>
                    <a:pt x="625" y="27"/>
                  </a:cubicBezTo>
                  <a:cubicBezTo>
                    <a:pt x="669" y="27"/>
                    <a:pt x="714" y="40"/>
                    <a:pt x="749" y="64"/>
                  </a:cubicBezTo>
                  <a:cubicBezTo>
                    <a:pt x="767" y="76"/>
                    <a:pt x="782" y="90"/>
                    <a:pt x="794" y="106"/>
                  </a:cubicBezTo>
                  <a:cubicBezTo>
                    <a:pt x="787" y="113"/>
                    <a:pt x="780" y="116"/>
                    <a:pt x="774" y="116"/>
                  </a:cubicBezTo>
                  <a:cubicBezTo>
                    <a:pt x="768" y="116"/>
                    <a:pt x="762" y="113"/>
                    <a:pt x="756" y="109"/>
                  </a:cubicBezTo>
                  <a:cubicBezTo>
                    <a:pt x="753" y="107"/>
                    <a:pt x="750" y="105"/>
                    <a:pt x="747" y="102"/>
                  </a:cubicBezTo>
                  <a:cubicBezTo>
                    <a:pt x="740" y="96"/>
                    <a:pt x="733" y="91"/>
                    <a:pt x="726" y="86"/>
                  </a:cubicBezTo>
                  <a:cubicBezTo>
                    <a:pt x="693" y="64"/>
                    <a:pt x="660" y="54"/>
                    <a:pt x="629" y="54"/>
                  </a:cubicBezTo>
                  <a:cubicBezTo>
                    <a:pt x="576" y="54"/>
                    <a:pt x="527" y="83"/>
                    <a:pt x="490" y="141"/>
                  </a:cubicBezTo>
                  <a:cubicBezTo>
                    <a:pt x="418" y="254"/>
                    <a:pt x="449" y="380"/>
                    <a:pt x="553" y="450"/>
                  </a:cubicBezTo>
                  <a:cubicBezTo>
                    <a:pt x="580" y="468"/>
                    <a:pt x="612" y="482"/>
                    <a:pt x="649" y="492"/>
                  </a:cubicBezTo>
                  <a:cubicBezTo>
                    <a:pt x="677" y="499"/>
                    <a:pt x="707" y="502"/>
                    <a:pt x="746" y="509"/>
                  </a:cubicBezTo>
                  <a:cubicBezTo>
                    <a:pt x="722" y="516"/>
                    <a:pt x="698" y="520"/>
                    <a:pt x="674" y="520"/>
                  </a:cubicBezTo>
                  <a:moveTo>
                    <a:pt x="626" y="0"/>
                  </a:moveTo>
                  <a:cubicBezTo>
                    <a:pt x="541" y="0"/>
                    <a:pt x="455" y="41"/>
                    <a:pt x="427" y="143"/>
                  </a:cubicBezTo>
                  <a:cubicBezTo>
                    <a:pt x="421" y="164"/>
                    <a:pt x="415" y="185"/>
                    <a:pt x="410" y="206"/>
                  </a:cubicBezTo>
                  <a:cubicBezTo>
                    <a:pt x="405" y="222"/>
                    <a:pt x="399" y="234"/>
                    <a:pt x="381" y="240"/>
                  </a:cubicBezTo>
                  <a:cubicBezTo>
                    <a:pt x="312" y="261"/>
                    <a:pt x="244" y="287"/>
                    <a:pt x="175" y="305"/>
                  </a:cubicBezTo>
                  <a:cubicBezTo>
                    <a:pt x="130" y="315"/>
                    <a:pt x="92" y="333"/>
                    <a:pt x="57" y="360"/>
                  </a:cubicBezTo>
                  <a:cubicBezTo>
                    <a:pt x="24" y="384"/>
                    <a:pt x="0" y="412"/>
                    <a:pt x="17" y="455"/>
                  </a:cubicBezTo>
                  <a:cubicBezTo>
                    <a:pt x="22" y="467"/>
                    <a:pt x="28" y="474"/>
                    <a:pt x="36" y="479"/>
                  </a:cubicBezTo>
                  <a:cubicBezTo>
                    <a:pt x="45" y="485"/>
                    <a:pt x="55" y="487"/>
                    <a:pt x="66" y="487"/>
                  </a:cubicBezTo>
                  <a:cubicBezTo>
                    <a:pt x="79" y="487"/>
                    <a:pt x="94" y="484"/>
                    <a:pt x="107" y="483"/>
                  </a:cubicBezTo>
                  <a:cubicBezTo>
                    <a:pt x="205" y="477"/>
                    <a:pt x="292" y="433"/>
                    <a:pt x="385" y="409"/>
                  </a:cubicBezTo>
                  <a:cubicBezTo>
                    <a:pt x="392" y="407"/>
                    <a:pt x="399" y="406"/>
                    <a:pt x="405" y="406"/>
                  </a:cubicBezTo>
                  <a:cubicBezTo>
                    <a:pt x="414" y="406"/>
                    <a:pt x="421" y="408"/>
                    <a:pt x="428" y="413"/>
                  </a:cubicBezTo>
                  <a:cubicBezTo>
                    <a:pt x="433" y="416"/>
                    <a:pt x="438" y="421"/>
                    <a:pt x="444" y="427"/>
                  </a:cubicBezTo>
                  <a:cubicBezTo>
                    <a:pt x="469" y="455"/>
                    <a:pt x="496" y="479"/>
                    <a:pt x="525" y="498"/>
                  </a:cubicBezTo>
                  <a:cubicBezTo>
                    <a:pt x="571" y="529"/>
                    <a:pt x="621" y="547"/>
                    <a:pt x="678" y="547"/>
                  </a:cubicBezTo>
                  <a:cubicBezTo>
                    <a:pt x="715" y="547"/>
                    <a:pt x="753" y="540"/>
                    <a:pt x="796" y="524"/>
                  </a:cubicBezTo>
                  <a:cubicBezTo>
                    <a:pt x="791" y="617"/>
                    <a:pt x="820" y="694"/>
                    <a:pt x="862" y="767"/>
                  </a:cubicBezTo>
                  <a:cubicBezTo>
                    <a:pt x="866" y="775"/>
                    <a:pt x="868" y="785"/>
                    <a:pt x="875" y="789"/>
                  </a:cubicBezTo>
                  <a:cubicBezTo>
                    <a:pt x="878" y="791"/>
                    <a:pt x="881" y="792"/>
                    <a:pt x="885" y="792"/>
                  </a:cubicBezTo>
                  <a:cubicBezTo>
                    <a:pt x="885" y="792"/>
                    <a:pt x="885" y="792"/>
                    <a:pt x="886" y="792"/>
                  </a:cubicBezTo>
                  <a:cubicBezTo>
                    <a:pt x="902" y="791"/>
                    <a:pt x="902" y="775"/>
                    <a:pt x="908" y="764"/>
                  </a:cubicBezTo>
                  <a:cubicBezTo>
                    <a:pt x="947" y="689"/>
                    <a:pt x="956" y="609"/>
                    <a:pt x="944" y="526"/>
                  </a:cubicBezTo>
                  <a:cubicBezTo>
                    <a:pt x="940" y="491"/>
                    <a:pt x="943" y="461"/>
                    <a:pt x="978" y="436"/>
                  </a:cubicBezTo>
                  <a:cubicBezTo>
                    <a:pt x="1028" y="400"/>
                    <a:pt x="1061" y="346"/>
                    <a:pt x="1086" y="290"/>
                  </a:cubicBezTo>
                  <a:cubicBezTo>
                    <a:pt x="1113" y="231"/>
                    <a:pt x="1097" y="178"/>
                    <a:pt x="1047" y="145"/>
                  </a:cubicBezTo>
                  <a:cubicBezTo>
                    <a:pt x="1041" y="140"/>
                    <a:pt x="1034" y="137"/>
                    <a:pt x="1027" y="133"/>
                  </a:cubicBezTo>
                  <a:cubicBezTo>
                    <a:pt x="990" y="115"/>
                    <a:pt x="951" y="104"/>
                    <a:pt x="911" y="104"/>
                  </a:cubicBezTo>
                  <a:cubicBezTo>
                    <a:pt x="904" y="104"/>
                    <a:pt x="897" y="104"/>
                    <a:pt x="890" y="105"/>
                  </a:cubicBezTo>
                  <a:cubicBezTo>
                    <a:pt x="885" y="106"/>
                    <a:pt x="881" y="106"/>
                    <a:pt x="877" y="106"/>
                  </a:cubicBezTo>
                  <a:cubicBezTo>
                    <a:pt x="856" y="106"/>
                    <a:pt x="841" y="100"/>
                    <a:pt x="826" y="91"/>
                  </a:cubicBezTo>
                  <a:cubicBezTo>
                    <a:pt x="816" y="84"/>
                    <a:pt x="807" y="76"/>
                    <a:pt x="798" y="66"/>
                  </a:cubicBezTo>
                  <a:cubicBezTo>
                    <a:pt x="789" y="57"/>
                    <a:pt x="780" y="49"/>
                    <a:pt x="769" y="42"/>
                  </a:cubicBezTo>
                  <a:cubicBezTo>
                    <a:pt x="730" y="16"/>
                    <a:pt x="678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160"/>
            <p:cNvSpPr>
              <a:spLocks noEditPoints="1"/>
            </p:cNvSpPr>
            <p:nvPr/>
          </p:nvSpPr>
          <p:spPr bwMode="auto">
            <a:xfrm>
              <a:off x="10328276" y="2647950"/>
              <a:ext cx="430213" cy="835025"/>
            </a:xfrm>
            <a:custGeom>
              <a:avLst/>
              <a:gdLst>
                <a:gd name="T0" fmla="*/ 38 w 603"/>
                <a:gd name="T1" fmla="*/ 1130 h 1175"/>
                <a:gd name="T2" fmla="*/ 32 w 603"/>
                <a:gd name="T3" fmla="*/ 1129 h 1175"/>
                <a:gd name="T4" fmla="*/ 62 w 603"/>
                <a:gd name="T5" fmla="*/ 1089 h 1175"/>
                <a:gd name="T6" fmla="*/ 64 w 603"/>
                <a:gd name="T7" fmla="*/ 1089 h 1175"/>
                <a:gd name="T8" fmla="*/ 74 w 603"/>
                <a:gd name="T9" fmla="*/ 1006 h 1175"/>
                <a:gd name="T10" fmla="*/ 90 w 603"/>
                <a:gd name="T11" fmla="*/ 923 h 1175"/>
                <a:gd name="T12" fmla="*/ 69 w 603"/>
                <a:gd name="T13" fmla="*/ 872 h 1175"/>
                <a:gd name="T14" fmla="*/ 131 w 603"/>
                <a:gd name="T15" fmla="*/ 722 h 1175"/>
                <a:gd name="T16" fmla="*/ 122 w 603"/>
                <a:gd name="T17" fmla="*/ 689 h 1175"/>
                <a:gd name="T18" fmla="*/ 181 w 603"/>
                <a:gd name="T19" fmla="*/ 601 h 1175"/>
                <a:gd name="T20" fmla="*/ 193 w 603"/>
                <a:gd name="T21" fmla="*/ 599 h 1175"/>
                <a:gd name="T22" fmla="*/ 191 w 603"/>
                <a:gd name="T23" fmla="*/ 495 h 1175"/>
                <a:gd name="T24" fmla="*/ 211 w 603"/>
                <a:gd name="T25" fmla="*/ 436 h 1175"/>
                <a:gd name="T26" fmla="*/ 265 w 603"/>
                <a:gd name="T27" fmla="*/ 359 h 1175"/>
                <a:gd name="T28" fmla="*/ 274 w 603"/>
                <a:gd name="T29" fmla="*/ 358 h 1175"/>
                <a:gd name="T30" fmla="*/ 244 w 603"/>
                <a:gd name="T31" fmla="*/ 318 h 1175"/>
                <a:gd name="T32" fmla="*/ 290 w 603"/>
                <a:gd name="T33" fmla="*/ 265 h 1175"/>
                <a:gd name="T34" fmla="*/ 307 w 603"/>
                <a:gd name="T35" fmla="*/ 262 h 1175"/>
                <a:gd name="T36" fmla="*/ 278 w 603"/>
                <a:gd name="T37" fmla="*/ 219 h 1175"/>
                <a:gd name="T38" fmla="*/ 302 w 603"/>
                <a:gd name="T39" fmla="*/ 196 h 1175"/>
                <a:gd name="T40" fmla="*/ 326 w 603"/>
                <a:gd name="T41" fmla="*/ 193 h 1175"/>
                <a:gd name="T42" fmla="*/ 319 w 603"/>
                <a:gd name="T43" fmla="*/ 101 h 1175"/>
                <a:gd name="T44" fmla="*/ 374 w 603"/>
                <a:gd name="T45" fmla="*/ 251 h 1175"/>
                <a:gd name="T46" fmla="*/ 554 w 603"/>
                <a:gd name="T47" fmla="*/ 868 h 1175"/>
                <a:gd name="T48" fmla="*/ 498 w 603"/>
                <a:gd name="T49" fmla="*/ 966 h 1175"/>
                <a:gd name="T50" fmla="*/ 55 w 603"/>
                <a:gd name="T51" fmla="*/ 1125 h 1175"/>
                <a:gd name="T52" fmla="*/ 43 w 603"/>
                <a:gd name="T53" fmla="*/ 1130 h 1175"/>
                <a:gd name="T54" fmla="*/ 38 w 603"/>
                <a:gd name="T55" fmla="*/ 1130 h 1175"/>
                <a:gd name="T56" fmla="*/ 307 w 603"/>
                <a:gd name="T57" fmla="*/ 0 h 1175"/>
                <a:gd name="T58" fmla="*/ 0 w 603"/>
                <a:gd name="T59" fmla="*/ 1175 h 1175"/>
                <a:gd name="T60" fmla="*/ 85 w 603"/>
                <a:gd name="T61" fmla="*/ 1133 h 1175"/>
                <a:gd name="T62" fmla="*/ 510 w 603"/>
                <a:gd name="T63" fmla="*/ 985 h 1175"/>
                <a:gd name="T64" fmla="*/ 582 w 603"/>
                <a:gd name="T65" fmla="*/ 859 h 1175"/>
                <a:gd name="T66" fmla="*/ 332 w 603"/>
                <a:gd name="T67" fmla="*/ 29 h 1175"/>
                <a:gd name="T68" fmla="*/ 307 w 603"/>
                <a:gd name="T69" fmla="*/ 0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3" h="1175">
                  <a:moveTo>
                    <a:pt x="38" y="1130"/>
                  </a:moveTo>
                  <a:cubicBezTo>
                    <a:pt x="36" y="1130"/>
                    <a:pt x="34" y="1130"/>
                    <a:pt x="32" y="1129"/>
                  </a:cubicBezTo>
                  <a:cubicBezTo>
                    <a:pt x="19" y="1100"/>
                    <a:pt x="41" y="1094"/>
                    <a:pt x="62" y="1089"/>
                  </a:cubicBezTo>
                  <a:cubicBezTo>
                    <a:pt x="63" y="1089"/>
                    <a:pt x="64" y="1089"/>
                    <a:pt x="64" y="1089"/>
                  </a:cubicBezTo>
                  <a:cubicBezTo>
                    <a:pt x="28" y="1056"/>
                    <a:pt x="32" y="1036"/>
                    <a:pt x="74" y="1006"/>
                  </a:cubicBezTo>
                  <a:cubicBezTo>
                    <a:pt x="42" y="978"/>
                    <a:pt x="45" y="951"/>
                    <a:pt x="90" y="923"/>
                  </a:cubicBezTo>
                  <a:cubicBezTo>
                    <a:pt x="63" y="913"/>
                    <a:pt x="60" y="893"/>
                    <a:pt x="69" y="872"/>
                  </a:cubicBezTo>
                  <a:cubicBezTo>
                    <a:pt x="90" y="823"/>
                    <a:pt x="79" y="760"/>
                    <a:pt x="131" y="722"/>
                  </a:cubicBezTo>
                  <a:cubicBezTo>
                    <a:pt x="144" y="712"/>
                    <a:pt x="117" y="703"/>
                    <a:pt x="122" y="689"/>
                  </a:cubicBezTo>
                  <a:cubicBezTo>
                    <a:pt x="133" y="654"/>
                    <a:pt x="134" y="612"/>
                    <a:pt x="181" y="601"/>
                  </a:cubicBezTo>
                  <a:cubicBezTo>
                    <a:pt x="185" y="600"/>
                    <a:pt x="189" y="599"/>
                    <a:pt x="193" y="599"/>
                  </a:cubicBezTo>
                  <a:cubicBezTo>
                    <a:pt x="133" y="561"/>
                    <a:pt x="180" y="526"/>
                    <a:pt x="191" y="495"/>
                  </a:cubicBezTo>
                  <a:cubicBezTo>
                    <a:pt x="199" y="475"/>
                    <a:pt x="215" y="465"/>
                    <a:pt x="211" y="436"/>
                  </a:cubicBezTo>
                  <a:cubicBezTo>
                    <a:pt x="207" y="404"/>
                    <a:pt x="222" y="370"/>
                    <a:pt x="265" y="359"/>
                  </a:cubicBezTo>
                  <a:cubicBezTo>
                    <a:pt x="267" y="359"/>
                    <a:pt x="270" y="358"/>
                    <a:pt x="274" y="358"/>
                  </a:cubicBezTo>
                  <a:cubicBezTo>
                    <a:pt x="261" y="340"/>
                    <a:pt x="238" y="344"/>
                    <a:pt x="244" y="318"/>
                  </a:cubicBezTo>
                  <a:cubicBezTo>
                    <a:pt x="251" y="289"/>
                    <a:pt x="264" y="271"/>
                    <a:pt x="290" y="265"/>
                  </a:cubicBezTo>
                  <a:cubicBezTo>
                    <a:pt x="295" y="264"/>
                    <a:pt x="301" y="263"/>
                    <a:pt x="307" y="262"/>
                  </a:cubicBezTo>
                  <a:cubicBezTo>
                    <a:pt x="298" y="244"/>
                    <a:pt x="271" y="245"/>
                    <a:pt x="278" y="219"/>
                  </a:cubicBezTo>
                  <a:cubicBezTo>
                    <a:pt x="282" y="205"/>
                    <a:pt x="290" y="199"/>
                    <a:pt x="302" y="196"/>
                  </a:cubicBezTo>
                  <a:cubicBezTo>
                    <a:pt x="309" y="195"/>
                    <a:pt x="317" y="194"/>
                    <a:pt x="326" y="193"/>
                  </a:cubicBezTo>
                  <a:cubicBezTo>
                    <a:pt x="287" y="162"/>
                    <a:pt x="303" y="134"/>
                    <a:pt x="319" y="101"/>
                  </a:cubicBezTo>
                  <a:cubicBezTo>
                    <a:pt x="348" y="149"/>
                    <a:pt x="358" y="202"/>
                    <a:pt x="374" y="251"/>
                  </a:cubicBezTo>
                  <a:cubicBezTo>
                    <a:pt x="442" y="454"/>
                    <a:pt x="500" y="660"/>
                    <a:pt x="554" y="868"/>
                  </a:cubicBezTo>
                  <a:cubicBezTo>
                    <a:pt x="570" y="929"/>
                    <a:pt x="559" y="949"/>
                    <a:pt x="498" y="966"/>
                  </a:cubicBezTo>
                  <a:cubicBezTo>
                    <a:pt x="347" y="1010"/>
                    <a:pt x="204" y="1075"/>
                    <a:pt x="55" y="1125"/>
                  </a:cubicBezTo>
                  <a:cubicBezTo>
                    <a:pt x="51" y="1126"/>
                    <a:pt x="47" y="1129"/>
                    <a:pt x="43" y="1130"/>
                  </a:cubicBezTo>
                  <a:cubicBezTo>
                    <a:pt x="41" y="1130"/>
                    <a:pt x="40" y="1130"/>
                    <a:pt x="38" y="1130"/>
                  </a:cubicBezTo>
                  <a:moveTo>
                    <a:pt x="307" y="0"/>
                  </a:moveTo>
                  <a:cubicBezTo>
                    <a:pt x="219" y="392"/>
                    <a:pt x="27" y="757"/>
                    <a:pt x="0" y="1175"/>
                  </a:cubicBezTo>
                  <a:cubicBezTo>
                    <a:pt x="33" y="1158"/>
                    <a:pt x="58" y="1142"/>
                    <a:pt x="85" y="1133"/>
                  </a:cubicBezTo>
                  <a:cubicBezTo>
                    <a:pt x="229" y="1089"/>
                    <a:pt x="365" y="1024"/>
                    <a:pt x="510" y="985"/>
                  </a:cubicBezTo>
                  <a:cubicBezTo>
                    <a:pt x="591" y="963"/>
                    <a:pt x="603" y="938"/>
                    <a:pt x="582" y="859"/>
                  </a:cubicBezTo>
                  <a:cubicBezTo>
                    <a:pt x="508" y="579"/>
                    <a:pt x="421" y="304"/>
                    <a:pt x="332" y="29"/>
                  </a:cubicBezTo>
                  <a:cubicBezTo>
                    <a:pt x="329" y="18"/>
                    <a:pt x="331" y="1"/>
                    <a:pt x="3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161"/>
            <p:cNvSpPr>
              <a:spLocks noEditPoints="1"/>
            </p:cNvSpPr>
            <p:nvPr/>
          </p:nvSpPr>
          <p:spPr bwMode="auto">
            <a:xfrm>
              <a:off x="10420351" y="2892425"/>
              <a:ext cx="258763" cy="485775"/>
            </a:xfrm>
            <a:custGeom>
              <a:avLst/>
              <a:gdLst>
                <a:gd name="T0" fmla="*/ 29 w 365"/>
                <a:gd name="T1" fmla="*/ 646 h 683"/>
                <a:gd name="T2" fmla="*/ 201 w 365"/>
                <a:gd name="T3" fmla="*/ 105 h 683"/>
                <a:gd name="T4" fmla="*/ 280 w 365"/>
                <a:gd name="T5" fmla="*/ 390 h 683"/>
                <a:gd name="T6" fmla="*/ 318 w 365"/>
                <a:gd name="T7" fmla="*/ 496 h 683"/>
                <a:gd name="T8" fmla="*/ 283 w 365"/>
                <a:gd name="T9" fmla="*/ 565 h 683"/>
                <a:gd name="T10" fmla="*/ 29 w 365"/>
                <a:gd name="T11" fmla="*/ 646 h 683"/>
                <a:gd name="T12" fmla="*/ 196 w 365"/>
                <a:gd name="T13" fmla="*/ 0 h 683"/>
                <a:gd name="T14" fmla="*/ 192 w 365"/>
                <a:gd name="T15" fmla="*/ 0 h 683"/>
                <a:gd name="T16" fmla="*/ 182 w 365"/>
                <a:gd name="T17" fmla="*/ 19 h 683"/>
                <a:gd name="T18" fmla="*/ 156 w 365"/>
                <a:gd name="T19" fmla="*/ 121 h 683"/>
                <a:gd name="T20" fmla="*/ 25 w 365"/>
                <a:gd name="T21" fmla="*/ 571 h 683"/>
                <a:gd name="T22" fmla="*/ 10 w 365"/>
                <a:gd name="T23" fmla="*/ 683 h 683"/>
                <a:gd name="T24" fmla="*/ 133 w 365"/>
                <a:gd name="T25" fmla="*/ 634 h 683"/>
                <a:gd name="T26" fmla="*/ 319 w 365"/>
                <a:gd name="T27" fmla="*/ 573 h 683"/>
                <a:gd name="T28" fmla="*/ 354 w 365"/>
                <a:gd name="T29" fmla="*/ 514 h 683"/>
                <a:gd name="T30" fmla="*/ 221 w 365"/>
                <a:gd name="T31" fmla="*/ 21 h 683"/>
                <a:gd name="T32" fmla="*/ 198 w 365"/>
                <a:gd name="T33" fmla="*/ 0 h 683"/>
                <a:gd name="T34" fmla="*/ 196 w 365"/>
                <a:gd name="T3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5" h="683">
                  <a:moveTo>
                    <a:pt x="29" y="646"/>
                  </a:moveTo>
                  <a:cubicBezTo>
                    <a:pt x="95" y="460"/>
                    <a:pt x="150" y="284"/>
                    <a:pt x="201" y="105"/>
                  </a:cubicBezTo>
                  <a:cubicBezTo>
                    <a:pt x="227" y="200"/>
                    <a:pt x="253" y="295"/>
                    <a:pt x="280" y="390"/>
                  </a:cubicBezTo>
                  <a:cubicBezTo>
                    <a:pt x="290" y="426"/>
                    <a:pt x="303" y="462"/>
                    <a:pt x="318" y="496"/>
                  </a:cubicBezTo>
                  <a:cubicBezTo>
                    <a:pt x="333" y="534"/>
                    <a:pt x="320" y="553"/>
                    <a:pt x="283" y="565"/>
                  </a:cubicBezTo>
                  <a:cubicBezTo>
                    <a:pt x="203" y="589"/>
                    <a:pt x="124" y="615"/>
                    <a:pt x="29" y="646"/>
                  </a:cubicBezTo>
                  <a:moveTo>
                    <a:pt x="196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84" y="2"/>
                    <a:pt x="180" y="10"/>
                    <a:pt x="182" y="19"/>
                  </a:cubicBezTo>
                  <a:cubicBezTo>
                    <a:pt x="188" y="57"/>
                    <a:pt x="164" y="87"/>
                    <a:pt x="156" y="121"/>
                  </a:cubicBezTo>
                  <a:cubicBezTo>
                    <a:pt x="118" y="273"/>
                    <a:pt x="79" y="424"/>
                    <a:pt x="25" y="571"/>
                  </a:cubicBezTo>
                  <a:cubicBezTo>
                    <a:pt x="13" y="604"/>
                    <a:pt x="0" y="638"/>
                    <a:pt x="10" y="683"/>
                  </a:cubicBezTo>
                  <a:cubicBezTo>
                    <a:pt x="53" y="659"/>
                    <a:pt x="93" y="646"/>
                    <a:pt x="133" y="634"/>
                  </a:cubicBezTo>
                  <a:cubicBezTo>
                    <a:pt x="195" y="614"/>
                    <a:pt x="257" y="594"/>
                    <a:pt x="319" y="573"/>
                  </a:cubicBezTo>
                  <a:cubicBezTo>
                    <a:pt x="346" y="563"/>
                    <a:pt x="365" y="547"/>
                    <a:pt x="354" y="514"/>
                  </a:cubicBezTo>
                  <a:cubicBezTo>
                    <a:pt x="299" y="353"/>
                    <a:pt x="253" y="189"/>
                    <a:pt x="221" y="21"/>
                  </a:cubicBezTo>
                  <a:cubicBezTo>
                    <a:pt x="218" y="8"/>
                    <a:pt x="210" y="1"/>
                    <a:pt x="198" y="0"/>
                  </a:cubicBezTo>
                  <a:cubicBezTo>
                    <a:pt x="197" y="0"/>
                    <a:pt x="196" y="0"/>
                    <a:pt x="1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162"/>
            <p:cNvSpPr>
              <a:spLocks noEditPoints="1"/>
            </p:cNvSpPr>
            <p:nvPr/>
          </p:nvSpPr>
          <p:spPr bwMode="auto">
            <a:xfrm>
              <a:off x="5106988" y="-1792288"/>
              <a:ext cx="798513" cy="444500"/>
            </a:xfrm>
            <a:custGeom>
              <a:avLst/>
              <a:gdLst>
                <a:gd name="T0" fmla="*/ 155 w 1122"/>
                <a:gd name="T1" fmla="*/ 185 h 623"/>
                <a:gd name="T2" fmla="*/ 102 w 1122"/>
                <a:gd name="T3" fmla="*/ 160 h 623"/>
                <a:gd name="T4" fmla="*/ 258 w 1122"/>
                <a:gd name="T5" fmla="*/ 126 h 623"/>
                <a:gd name="T6" fmla="*/ 894 w 1122"/>
                <a:gd name="T7" fmla="*/ 32 h 623"/>
                <a:gd name="T8" fmla="*/ 921 w 1122"/>
                <a:gd name="T9" fmla="*/ 30 h 623"/>
                <a:gd name="T10" fmla="*/ 984 w 1122"/>
                <a:gd name="T11" fmla="*/ 101 h 623"/>
                <a:gd name="T12" fmla="*/ 1080 w 1122"/>
                <a:gd name="T13" fmla="*/ 561 h 623"/>
                <a:gd name="T14" fmla="*/ 1083 w 1122"/>
                <a:gd name="T15" fmla="*/ 574 h 623"/>
                <a:gd name="T16" fmla="*/ 1081 w 1122"/>
                <a:gd name="T17" fmla="*/ 585 h 623"/>
                <a:gd name="T18" fmla="*/ 1069 w 1122"/>
                <a:gd name="T19" fmla="*/ 587 h 623"/>
                <a:gd name="T20" fmla="*/ 1046 w 1122"/>
                <a:gd name="T21" fmla="*/ 550 h 623"/>
                <a:gd name="T22" fmla="*/ 1046 w 1122"/>
                <a:gd name="T23" fmla="*/ 547 h 623"/>
                <a:gd name="T24" fmla="*/ 1007 w 1122"/>
                <a:gd name="T25" fmla="*/ 567 h 623"/>
                <a:gd name="T26" fmla="*/ 966 w 1122"/>
                <a:gd name="T27" fmla="*/ 526 h 623"/>
                <a:gd name="T28" fmla="*/ 931 w 1122"/>
                <a:gd name="T29" fmla="*/ 543 h 623"/>
                <a:gd name="T30" fmla="*/ 885 w 1122"/>
                <a:gd name="T31" fmla="*/ 499 h 623"/>
                <a:gd name="T32" fmla="*/ 856 w 1122"/>
                <a:gd name="T33" fmla="*/ 521 h 623"/>
                <a:gd name="T34" fmla="*/ 832 w 1122"/>
                <a:gd name="T35" fmla="*/ 513 h 623"/>
                <a:gd name="T36" fmla="*/ 692 w 1122"/>
                <a:gd name="T37" fmla="*/ 431 h 623"/>
                <a:gd name="T38" fmla="*/ 686 w 1122"/>
                <a:gd name="T39" fmla="*/ 427 h 623"/>
                <a:gd name="T40" fmla="*/ 675 w 1122"/>
                <a:gd name="T41" fmla="*/ 432 h 623"/>
                <a:gd name="T42" fmla="*/ 662 w 1122"/>
                <a:gd name="T43" fmla="*/ 437 h 623"/>
                <a:gd name="T44" fmla="*/ 658 w 1122"/>
                <a:gd name="T45" fmla="*/ 436 h 623"/>
                <a:gd name="T46" fmla="*/ 579 w 1122"/>
                <a:gd name="T47" fmla="*/ 365 h 623"/>
                <a:gd name="T48" fmla="*/ 578 w 1122"/>
                <a:gd name="T49" fmla="*/ 353 h 623"/>
                <a:gd name="T50" fmla="*/ 538 w 1122"/>
                <a:gd name="T51" fmla="*/ 377 h 623"/>
                <a:gd name="T52" fmla="*/ 475 w 1122"/>
                <a:gd name="T53" fmla="*/ 340 h 623"/>
                <a:gd name="T54" fmla="*/ 419 w 1122"/>
                <a:gd name="T55" fmla="*/ 313 h 623"/>
                <a:gd name="T56" fmla="*/ 351 w 1122"/>
                <a:gd name="T57" fmla="*/ 249 h 623"/>
                <a:gd name="T58" fmla="*/ 350 w 1122"/>
                <a:gd name="T59" fmla="*/ 240 h 623"/>
                <a:gd name="T60" fmla="*/ 317 w 1122"/>
                <a:gd name="T61" fmla="*/ 266 h 623"/>
                <a:gd name="T62" fmla="*/ 307 w 1122"/>
                <a:gd name="T63" fmla="*/ 264 h 623"/>
                <a:gd name="T64" fmla="*/ 260 w 1122"/>
                <a:gd name="T65" fmla="*/ 211 h 623"/>
                <a:gd name="T66" fmla="*/ 260 w 1122"/>
                <a:gd name="T67" fmla="*/ 195 h 623"/>
                <a:gd name="T68" fmla="*/ 224 w 1122"/>
                <a:gd name="T69" fmla="*/ 220 h 623"/>
                <a:gd name="T70" fmla="*/ 214 w 1122"/>
                <a:gd name="T71" fmla="*/ 217 h 623"/>
                <a:gd name="T72" fmla="*/ 194 w 1122"/>
                <a:gd name="T73" fmla="*/ 190 h 623"/>
                <a:gd name="T74" fmla="*/ 194 w 1122"/>
                <a:gd name="T75" fmla="*/ 166 h 623"/>
                <a:gd name="T76" fmla="*/ 155 w 1122"/>
                <a:gd name="T77" fmla="*/ 185 h 623"/>
                <a:gd name="T78" fmla="*/ 926 w 1122"/>
                <a:gd name="T79" fmla="*/ 0 h 623"/>
                <a:gd name="T80" fmla="*/ 889 w 1122"/>
                <a:gd name="T81" fmla="*/ 3 h 623"/>
                <a:gd name="T82" fmla="*/ 32 w 1122"/>
                <a:gd name="T83" fmla="*/ 137 h 623"/>
                <a:gd name="T84" fmla="*/ 0 w 1122"/>
                <a:gd name="T85" fmla="*/ 158 h 623"/>
                <a:gd name="T86" fmla="*/ 1122 w 1122"/>
                <a:gd name="T87" fmla="*/ 623 h 623"/>
                <a:gd name="T88" fmla="*/ 1093 w 1122"/>
                <a:gd name="T89" fmla="*/ 532 h 623"/>
                <a:gd name="T90" fmla="*/ 1004 w 1122"/>
                <a:gd name="T91" fmla="*/ 91 h 623"/>
                <a:gd name="T92" fmla="*/ 926 w 1122"/>
                <a:gd name="T9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2" h="623">
                  <a:moveTo>
                    <a:pt x="155" y="185"/>
                  </a:moveTo>
                  <a:cubicBezTo>
                    <a:pt x="137" y="185"/>
                    <a:pt x="120" y="173"/>
                    <a:pt x="102" y="160"/>
                  </a:cubicBezTo>
                  <a:cubicBezTo>
                    <a:pt x="154" y="138"/>
                    <a:pt x="207" y="136"/>
                    <a:pt x="258" y="126"/>
                  </a:cubicBezTo>
                  <a:cubicBezTo>
                    <a:pt x="469" y="87"/>
                    <a:pt x="681" y="58"/>
                    <a:pt x="894" y="32"/>
                  </a:cubicBezTo>
                  <a:cubicBezTo>
                    <a:pt x="904" y="31"/>
                    <a:pt x="913" y="30"/>
                    <a:pt x="921" y="30"/>
                  </a:cubicBezTo>
                  <a:cubicBezTo>
                    <a:pt x="962" y="30"/>
                    <a:pt x="976" y="48"/>
                    <a:pt x="984" y="101"/>
                  </a:cubicBezTo>
                  <a:cubicBezTo>
                    <a:pt x="1006" y="257"/>
                    <a:pt x="1052" y="407"/>
                    <a:pt x="1080" y="561"/>
                  </a:cubicBezTo>
                  <a:cubicBezTo>
                    <a:pt x="1081" y="566"/>
                    <a:pt x="1083" y="570"/>
                    <a:pt x="1083" y="574"/>
                  </a:cubicBezTo>
                  <a:cubicBezTo>
                    <a:pt x="1084" y="578"/>
                    <a:pt x="1083" y="581"/>
                    <a:pt x="1081" y="585"/>
                  </a:cubicBezTo>
                  <a:cubicBezTo>
                    <a:pt x="1076" y="587"/>
                    <a:pt x="1072" y="587"/>
                    <a:pt x="1069" y="587"/>
                  </a:cubicBezTo>
                  <a:cubicBezTo>
                    <a:pt x="1050" y="587"/>
                    <a:pt x="1048" y="568"/>
                    <a:pt x="1046" y="550"/>
                  </a:cubicBezTo>
                  <a:cubicBezTo>
                    <a:pt x="1046" y="549"/>
                    <a:pt x="1046" y="548"/>
                    <a:pt x="1046" y="547"/>
                  </a:cubicBezTo>
                  <a:cubicBezTo>
                    <a:pt x="1030" y="560"/>
                    <a:pt x="1018" y="567"/>
                    <a:pt x="1007" y="567"/>
                  </a:cubicBezTo>
                  <a:cubicBezTo>
                    <a:pt x="992" y="567"/>
                    <a:pt x="980" y="553"/>
                    <a:pt x="966" y="526"/>
                  </a:cubicBezTo>
                  <a:cubicBezTo>
                    <a:pt x="953" y="537"/>
                    <a:pt x="941" y="543"/>
                    <a:pt x="931" y="543"/>
                  </a:cubicBezTo>
                  <a:cubicBezTo>
                    <a:pt x="914" y="543"/>
                    <a:pt x="898" y="529"/>
                    <a:pt x="885" y="499"/>
                  </a:cubicBezTo>
                  <a:cubicBezTo>
                    <a:pt x="877" y="514"/>
                    <a:pt x="867" y="521"/>
                    <a:pt x="856" y="521"/>
                  </a:cubicBezTo>
                  <a:cubicBezTo>
                    <a:pt x="848" y="521"/>
                    <a:pt x="840" y="518"/>
                    <a:pt x="832" y="513"/>
                  </a:cubicBezTo>
                  <a:cubicBezTo>
                    <a:pt x="786" y="485"/>
                    <a:pt x="723" y="488"/>
                    <a:pt x="692" y="431"/>
                  </a:cubicBezTo>
                  <a:cubicBezTo>
                    <a:pt x="690" y="428"/>
                    <a:pt x="688" y="427"/>
                    <a:pt x="686" y="427"/>
                  </a:cubicBezTo>
                  <a:cubicBezTo>
                    <a:pt x="683" y="427"/>
                    <a:pt x="679" y="429"/>
                    <a:pt x="675" y="432"/>
                  </a:cubicBezTo>
                  <a:cubicBezTo>
                    <a:pt x="671" y="434"/>
                    <a:pt x="667" y="437"/>
                    <a:pt x="662" y="437"/>
                  </a:cubicBezTo>
                  <a:cubicBezTo>
                    <a:pt x="661" y="437"/>
                    <a:pt x="659" y="436"/>
                    <a:pt x="658" y="436"/>
                  </a:cubicBezTo>
                  <a:cubicBezTo>
                    <a:pt x="625" y="420"/>
                    <a:pt x="583" y="413"/>
                    <a:pt x="579" y="365"/>
                  </a:cubicBezTo>
                  <a:cubicBezTo>
                    <a:pt x="578" y="361"/>
                    <a:pt x="578" y="357"/>
                    <a:pt x="578" y="353"/>
                  </a:cubicBezTo>
                  <a:cubicBezTo>
                    <a:pt x="563" y="371"/>
                    <a:pt x="550" y="377"/>
                    <a:pt x="538" y="377"/>
                  </a:cubicBezTo>
                  <a:cubicBezTo>
                    <a:pt x="513" y="377"/>
                    <a:pt x="494" y="351"/>
                    <a:pt x="475" y="340"/>
                  </a:cubicBezTo>
                  <a:cubicBezTo>
                    <a:pt x="456" y="331"/>
                    <a:pt x="448" y="313"/>
                    <a:pt x="419" y="313"/>
                  </a:cubicBezTo>
                  <a:cubicBezTo>
                    <a:pt x="387" y="313"/>
                    <a:pt x="355" y="293"/>
                    <a:pt x="351" y="249"/>
                  </a:cubicBezTo>
                  <a:cubicBezTo>
                    <a:pt x="350" y="246"/>
                    <a:pt x="350" y="243"/>
                    <a:pt x="350" y="240"/>
                  </a:cubicBezTo>
                  <a:cubicBezTo>
                    <a:pt x="334" y="249"/>
                    <a:pt x="332" y="266"/>
                    <a:pt x="317" y="266"/>
                  </a:cubicBezTo>
                  <a:cubicBezTo>
                    <a:pt x="314" y="266"/>
                    <a:pt x="311" y="265"/>
                    <a:pt x="307" y="264"/>
                  </a:cubicBezTo>
                  <a:cubicBezTo>
                    <a:pt x="279" y="253"/>
                    <a:pt x="263" y="238"/>
                    <a:pt x="260" y="211"/>
                  </a:cubicBezTo>
                  <a:cubicBezTo>
                    <a:pt x="260" y="206"/>
                    <a:pt x="260" y="201"/>
                    <a:pt x="260" y="195"/>
                  </a:cubicBezTo>
                  <a:cubicBezTo>
                    <a:pt x="244" y="200"/>
                    <a:pt x="240" y="220"/>
                    <a:pt x="224" y="220"/>
                  </a:cubicBezTo>
                  <a:cubicBezTo>
                    <a:pt x="221" y="220"/>
                    <a:pt x="218" y="219"/>
                    <a:pt x="214" y="217"/>
                  </a:cubicBezTo>
                  <a:cubicBezTo>
                    <a:pt x="200" y="211"/>
                    <a:pt x="196" y="202"/>
                    <a:pt x="194" y="190"/>
                  </a:cubicBezTo>
                  <a:cubicBezTo>
                    <a:pt x="194" y="183"/>
                    <a:pt x="194" y="175"/>
                    <a:pt x="194" y="166"/>
                  </a:cubicBezTo>
                  <a:cubicBezTo>
                    <a:pt x="180" y="179"/>
                    <a:pt x="167" y="185"/>
                    <a:pt x="155" y="185"/>
                  </a:cubicBezTo>
                  <a:moveTo>
                    <a:pt x="926" y="0"/>
                  </a:moveTo>
                  <a:cubicBezTo>
                    <a:pt x="915" y="0"/>
                    <a:pt x="903" y="1"/>
                    <a:pt x="889" y="3"/>
                  </a:cubicBezTo>
                  <a:cubicBezTo>
                    <a:pt x="602" y="39"/>
                    <a:pt x="317" y="87"/>
                    <a:pt x="32" y="137"/>
                  </a:cubicBezTo>
                  <a:cubicBezTo>
                    <a:pt x="21" y="139"/>
                    <a:pt x="5" y="135"/>
                    <a:pt x="0" y="158"/>
                  </a:cubicBezTo>
                  <a:cubicBezTo>
                    <a:pt x="376" y="299"/>
                    <a:pt x="712" y="539"/>
                    <a:pt x="1122" y="623"/>
                  </a:cubicBezTo>
                  <a:cubicBezTo>
                    <a:pt x="1111" y="588"/>
                    <a:pt x="1098" y="561"/>
                    <a:pt x="1093" y="532"/>
                  </a:cubicBezTo>
                  <a:cubicBezTo>
                    <a:pt x="1069" y="384"/>
                    <a:pt x="1023" y="241"/>
                    <a:pt x="1004" y="91"/>
                  </a:cubicBezTo>
                  <a:cubicBezTo>
                    <a:pt x="995" y="23"/>
                    <a:pt x="978" y="0"/>
                    <a:pt x="9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163"/>
            <p:cNvSpPr>
              <a:spLocks noEditPoints="1"/>
            </p:cNvSpPr>
            <p:nvPr/>
          </p:nvSpPr>
          <p:spPr bwMode="auto">
            <a:xfrm>
              <a:off x="5351463" y="-1719263"/>
              <a:ext cx="463550" cy="260350"/>
            </a:xfrm>
            <a:custGeom>
              <a:avLst/>
              <a:gdLst>
                <a:gd name="T0" fmla="*/ 617 w 652"/>
                <a:gd name="T1" fmla="*/ 341 h 366"/>
                <a:gd name="T2" fmla="*/ 105 w 652"/>
                <a:gd name="T3" fmla="*/ 97 h 366"/>
                <a:gd name="T4" fmla="*/ 399 w 652"/>
                <a:gd name="T5" fmla="*/ 57 h 366"/>
                <a:gd name="T6" fmla="*/ 509 w 652"/>
                <a:gd name="T7" fmla="*/ 35 h 366"/>
                <a:gd name="T8" fmla="*/ 530 w 652"/>
                <a:gd name="T9" fmla="*/ 32 h 366"/>
                <a:gd name="T10" fmla="*/ 572 w 652"/>
                <a:gd name="T11" fmla="*/ 78 h 366"/>
                <a:gd name="T12" fmla="*/ 617 w 652"/>
                <a:gd name="T13" fmla="*/ 341 h 366"/>
                <a:gd name="T14" fmla="*/ 543 w 652"/>
                <a:gd name="T15" fmla="*/ 0 h 366"/>
                <a:gd name="T16" fmla="*/ 531 w 652"/>
                <a:gd name="T17" fmla="*/ 1 h 366"/>
                <a:gd name="T18" fmla="*/ 25 w 652"/>
                <a:gd name="T19" fmla="*/ 66 h 366"/>
                <a:gd name="T20" fmla="*/ 1 w 652"/>
                <a:gd name="T21" fmla="*/ 85 h 366"/>
                <a:gd name="T22" fmla="*/ 0 w 652"/>
                <a:gd name="T23" fmla="*/ 92 h 366"/>
                <a:gd name="T24" fmla="*/ 16 w 652"/>
                <a:gd name="T25" fmla="*/ 104 h 366"/>
                <a:gd name="T26" fmla="*/ 17 w 652"/>
                <a:gd name="T27" fmla="*/ 104 h 366"/>
                <a:gd name="T28" fmla="*/ 20 w 652"/>
                <a:gd name="T29" fmla="*/ 104 h 366"/>
                <a:gd name="T30" fmla="*/ 115 w 652"/>
                <a:gd name="T31" fmla="*/ 144 h 366"/>
                <a:gd name="T32" fmla="*/ 543 w 652"/>
                <a:gd name="T33" fmla="*/ 335 h 366"/>
                <a:gd name="T34" fmla="*/ 641 w 652"/>
                <a:gd name="T35" fmla="*/ 366 h 366"/>
                <a:gd name="T36" fmla="*/ 652 w 652"/>
                <a:gd name="T37" fmla="*/ 365 h 366"/>
                <a:gd name="T38" fmla="*/ 620 w 652"/>
                <a:gd name="T39" fmla="*/ 236 h 366"/>
                <a:gd name="T40" fmla="*/ 585 w 652"/>
                <a:gd name="T41" fmla="*/ 44 h 366"/>
                <a:gd name="T42" fmla="*/ 543 w 652"/>
                <a:gd name="T4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2" h="366">
                  <a:moveTo>
                    <a:pt x="617" y="341"/>
                  </a:moveTo>
                  <a:cubicBezTo>
                    <a:pt x="443" y="250"/>
                    <a:pt x="276" y="172"/>
                    <a:pt x="105" y="97"/>
                  </a:cubicBezTo>
                  <a:cubicBezTo>
                    <a:pt x="203" y="84"/>
                    <a:pt x="301" y="71"/>
                    <a:pt x="399" y="57"/>
                  </a:cubicBezTo>
                  <a:cubicBezTo>
                    <a:pt x="436" y="52"/>
                    <a:pt x="473" y="44"/>
                    <a:pt x="509" y="35"/>
                  </a:cubicBezTo>
                  <a:cubicBezTo>
                    <a:pt x="517" y="33"/>
                    <a:pt x="524" y="32"/>
                    <a:pt x="530" y="32"/>
                  </a:cubicBezTo>
                  <a:cubicBezTo>
                    <a:pt x="555" y="32"/>
                    <a:pt x="567" y="48"/>
                    <a:pt x="572" y="78"/>
                  </a:cubicBezTo>
                  <a:cubicBezTo>
                    <a:pt x="585" y="160"/>
                    <a:pt x="600" y="242"/>
                    <a:pt x="617" y="341"/>
                  </a:cubicBezTo>
                  <a:moveTo>
                    <a:pt x="543" y="0"/>
                  </a:moveTo>
                  <a:cubicBezTo>
                    <a:pt x="540" y="0"/>
                    <a:pt x="536" y="0"/>
                    <a:pt x="531" y="1"/>
                  </a:cubicBezTo>
                  <a:cubicBezTo>
                    <a:pt x="364" y="34"/>
                    <a:pt x="196" y="57"/>
                    <a:pt x="25" y="66"/>
                  </a:cubicBezTo>
                  <a:cubicBezTo>
                    <a:pt x="12" y="67"/>
                    <a:pt x="3" y="74"/>
                    <a:pt x="1" y="85"/>
                  </a:cubicBezTo>
                  <a:cubicBezTo>
                    <a:pt x="0" y="88"/>
                    <a:pt x="0" y="90"/>
                    <a:pt x="0" y="92"/>
                  </a:cubicBezTo>
                  <a:cubicBezTo>
                    <a:pt x="1" y="100"/>
                    <a:pt x="8" y="104"/>
                    <a:pt x="16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8" y="104"/>
                    <a:pt x="19" y="104"/>
                    <a:pt x="20" y="104"/>
                  </a:cubicBezTo>
                  <a:cubicBezTo>
                    <a:pt x="57" y="104"/>
                    <a:pt x="84" y="131"/>
                    <a:pt x="115" y="144"/>
                  </a:cubicBezTo>
                  <a:cubicBezTo>
                    <a:pt x="260" y="202"/>
                    <a:pt x="405" y="261"/>
                    <a:pt x="543" y="335"/>
                  </a:cubicBezTo>
                  <a:cubicBezTo>
                    <a:pt x="571" y="350"/>
                    <a:pt x="601" y="366"/>
                    <a:pt x="641" y="366"/>
                  </a:cubicBezTo>
                  <a:cubicBezTo>
                    <a:pt x="644" y="366"/>
                    <a:pt x="648" y="365"/>
                    <a:pt x="652" y="365"/>
                  </a:cubicBezTo>
                  <a:cubicBezTo>
                    <a:pt x="634" y="319"/>
                    <a:pt x="627" y="278"/>
                    <a:pt x="620" y="236"/>
                  </a:cubicBezTo>
                  <a:cubicBezTo>
                    <a:pt x="609" y="172"/>
                    <a:pt x="597" y="108"/>
                    <a:pt x="585" y="44"/>
                  </a:cubicBezTo>
                  <a:cubicBezTo>
                    <a:pt x="580" y="20"/>
                    <a:pt x="569" y="0"/>
                    <a:pt x="5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164"/>
            <p:cNvSpPr>
              <a:spLocks noEditPoints="1"/>
            </p:cNvSpPr>
            <p:nvPr/>
          </p:nvSpPr>
          <p:spPr bwMode="auto">
            <a:xfrm>
              <a:off x="5343525" y="1535112"/>
              <a:ext cx="528638" cy="488950"/>
            </a:xfrm>
            <a:custGeom>
              <a:avLst/>
              <a:gdLst>
                <a:gd name="T0" fmla="*/ 114 w 744"/>
                <a:gd name="T1" fmla="*/ 79 h 687"/>
                <a:gd name="T2" fmla="*/ 71 w 744"/>
                <a:gd name="T3" fmla="*/ 43 h 687"/>
                <a:gd name="T4" fmla="*/ 191 w 744"/>
                <a:gd name="T5" fmla="*/ 68 h 687"/>
                <a:gd name="T6" fmla="*/ 666 w 744"/>
                <a:gd name="T7" fmla="*/ 201 h 687"/>
                <a:gd name="T8" fmla="*/ 708 w 744"/>
                <a:gd name="T9" fmla="*/ 278 h 687"/>
                <a:gd name="T10" fmla="*/ 631 w 744"/>
                <a:gd name="T11" fmla="*/ 631 h 687"/>
                <a:gd name="T12" fmla="*/ 629 w 744"/>
                <a:gd name="T13" fmla="*/ 641 h 687"/>
                <a:gd name="T14" fmla="*/ 624 w 744"/>
                <a:gd name="T15" fmla="*/ 648 h 687"/>
                <a:gd name="T16" fmla="*/ 611 w 744"/>
                <a:gd name="T17" fmla="*/ 612 h 687"/>
                <a:gd name="T18" fmla="*/ 611 w 744"/>
                <a:gd name="T19" fmla="*/ 610 h 687"/>
                <a:gd name="T20" fmla="*/ 589 w 744"/>
                <a:gd name="T21" fmla="*/ 614 h 687"/>
                <a:gd name="T22" fmla="*/ 561 w 744"/>
                <a:gd name="T23" fmla="*/ 570 h 687"/>
                <a:gd name="T24" fmla="*/ 544 w 744"/>
                <a:gd name="T25" fmla="*/ 573 h 687"/>
                <a:gd name="T26" fmla="*/ 513 w 744"/>
                <a:gd name="T27" fmla="*/ 526 h 687"/>
                <a:gd name="T28" fmla="*/ 495 w 744"/>
                <a:gd name="T29" fmla="*/ 533 h 687"/>
                <a:gd name="T30" fmla="*/ 472 w 744"/>
                <a:gd name="T31" fmla="*/ 519 h 687"/>
                <a:gd name="T32" fmla="*/ 399 w 744"/>
                <a:gd name="T33" fmla="*/ 418 h 687"/>
                <a:gd name="T34" fmla="*/ 393 w 744"/>
                <a:gd name="T35" fmla="*/ 412 h 687"/>
                <a:gd name="T36" fmla="*/ 388 w 744"/>
                <a:gd name="T37" fmla="*/ 413 h 687"/>
                <a:gd name="T38" fmla="*/ 382 w 744"/>
                <a:gd name="T39" fmla="*/ 413 h 687"/>
                <a:gd name="T40" fmla="*/ 374 w 744"/>
                <a:gd name="T41" fmla="*/ 410 h 687"/>
                <a:gd name="T42" fmla="*/ 341 w 744"/>
                <a:gd name="T43" fmla="*/ 335 h 687"/>
                <a:gd name="T44" fmla="*/ 344 w 744"/>
                <a:gd name="T45" fmla="*/ 327 h 687"/>
                <a:gd name="T46" fmla="*/ 320 w 744"/>
                <a:gd name="T47" fmla="*/ 334 h 687"/>
                <a:gd name="T48" fmla="*/ 276 w 744"/>
                <a:gd name="T49" fmla="*/ 286 h 687"/>
                <a:gd name="T50" fmla="*/ 245 w 744"/>
                <a:gd name="T51" fmla="*/ 249 h 687"/>
                <a:gd name="T52" fmla="*/ 217 w 744"/>
                <a:gd name="T53" fmla="*/ 183 h 687"/>
                <a:gd name="T54" fmla="*/ 220 w 744"/>
                <a:gd name="T55" fmla="*/ 176 h 687"/>
                <a:gd name="T56" fmla="*/ 194 w 744"/>
                <a:gd name="T57" fmla="*/ 185 h 687"/>
                <a:gd name="T58" fmla="*/ 182 w 744"/>
                <a:gd name="T59" fmla="*/ 179 h 687"/>
                <a:gd name="T60" fmla="*/ 166 w 744"/>
                <a:gd name="T61" fmla="*/ 128 h 687"/>
                <a:gd name="T62" fmla="*/ 171 w 744"/>
                <a:gd name="T63" fmla="*/ 116 h 687"/>
                <a:gd name="T64" fmla="*/ 169 w 744"/>
                <a:gd name="T65" fmla="*/ 116 h 687"/>
                <a:gd name="T66" fmla="*/ 156 w 744"/>
                <a:gd name="T67" fmla="*/ 120 h 687"/>
                <a:gd name="T68" fmla="*/ 143 w 744"/>
                <a:gd name="T69" fmla="*/ 124 h 687"/>
                <a:gd name="T70" fmla="*/ 131 w 744"/>
                <a:gd name="T71" fmla="*/ 117 h 687"/>
                <a:gd name="T72" fmla="*/ 126 w 744"/>
                <a:gd name="T73" fmla="*/ 92 h 687"/>
                <a:gd name="T74" fmla="*/ 134 w 744"/>
                <a:gd name="T75" fmla="*/ 75 h 687"/>
                <a:gd name="T76" fmla="*/ 114 w 744"/>
                <a:gd name="T77" fmla="*/ 79 h 687"/>
                <a:gd name="T78" fmla="*/ 14 w 744"/>
                <a:gd name="T79" fmla="*/ 0 h 687"/>
                <a:gd name="T80" fmla="*/ 0 w 744"/>
                <a:gd name="T81" fmla="*/ 9 h 687"/>
                <a:gd name="T82" fmla="*/ 641 w 744"/>
                <a:gd name="T83" fmla="*/ 687 h 687"/>
                <a:gd name="T84" fmla="*/ 649 w 744"/>
                <a:gd name="T85" fmla="*/ 615 h 687"/>
                <a:gd name="T86" fmla="*/ 725 w 744"/>
                <a:gd name="T87" fmla="*/ 277 h 687"/>
                <a:gd name="T88" fmla="*/ 672 w 744"/>
                <a:gd name="T89" fmla="*/ 179 h 687"/>
                <a:gd name="T90" fmla="*/ 29 w 744"/>
                <a:gd name="T91" fmla="*/ 5 h 687"/>
                <a:gd name="T92" fmla="*/ 14 w 744"/>
                <a:gd name="T93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4" h="687">
                  <a:moveTo>
                    <a:pt x="114" y="79"/>
                  </a:moveTo>
                  <a:cubicBezTo>
                    <a:pt x="93" y="79"/>
                    <a:pt x="83" y="62"/>
                    <a:pt x="71" y="43"/>
                  </a:cubicBezTo>
                  <a:cubicBezTo>
                    <a:pt x="114" y="43"/>
                    <a:pt x="152" y="58"/>
                    <a:pt x="191" y="68"/>
                  </a:cubicBezTo>
                  <a:cubicBezTo>
                    <a:pt x="351" y="106"/>
                    <a:pt x="509" y="152"/>
                    <a:pt x="666" y="201"/>
                  </a:cubicBezTo>
                  <a:cubicBezTo>
                    <a:pt x="713" y="216"/>
                    <a:pt x="721" y="231"/>
                    <a:pt x="708" y="278"/>
                  </a:cubicBezTo>
                  <a:cubicBezTo>
                    <a:pt x="675" y="394"/>
                    <a:pt x="659" y="514"/>
                    <a:pt x="631" y="631"/>
                  </a:cubicBezTo>
                  <a:cubicBezTo>
                    <a:pt x="630" y="634"/>
                    <a:pt x="630" y="638"/>
                    <a:pt x="629" y="641"/>
                  </a:cubicBezTo>
                  <a:cubicBezTo>
                    <a:pt x="628" y="643"/>
                    <a:pt x="627" y="646"/>
                    <a:pt x="624" y="648"/>
                  </a:cubicBezTo>
                  <a:cubicBezTo>
                    <a:pt x="600" y="645"/>
                    <a:pt x="605" y="628"/>
                    <a:pt x="611" y="612"/>
                  </a:cubicBezTo>
                  <a:cubicBezTo>
                    <a:pt x="611" y="611"/>
                    <a:pt x="611" y="611"/>
                    <a:pt x="611" y="610"/>
                  </a:cubicBezTo>
                  <a:cubicBezTo>
                    <a:pt x="603" y="612"/>
                    <a:pt x="595" y="614"/>
                    <a:pt x="589" y="614"/>
                  </a:cubicBezTo>
                  <a:cubicBezTo>
                    <a:pt x="570" y="614"/>
                    <a:pt x="563" y="601"/>
                    <a:pt x="561" y="570"/>
                  </a:cubicBezTo>
                  <a:cubicBezTo>
                    <a:pt x="555" y="572"/>
                    <a:pt x="549" y="573"/>
                    <a:pt x="544" y="573"/>
                  </a:cubicBezTo>
                  <a:cubicBezTo>
                    <a:pt x="524" y="573"/>
                    <a:pt x="514" y="558"/>
                    <a:pt x="513" y="526"/>
                  </a:cubicBezTo>
                  <a:cubicBezTo>
                    <a:pt x="507" y="531"/>
                    <a:pt x="500" y="533"/>
                    <a:pt x="495" y="533"/>
                  </a:cubicBezTo>
                  <a:cubicBezTo>
                    <a:pt x="486" y="533"/>
                    <a:pt x="478" y="527"/>
                    <a:pt x="472" y="519"/>
                  </a:cubicBezTo>
                  <a:cubicBezTo>
                    <a:pt x="448" y="485"/>
                    <a:pt x="403" y="467"/>
                    <a:pt x="399" y="418"/>
                  </a:cubicBezTo>
                  <a:cubicBezTo>
                    <a:pt x="399" y="413"/>
                    <a:pt x="397" y="412"/>
                    <a:pt x="393" y="412"/>
                  </a:cubicBezTo>
                  <a:cubicBezTo>
                    <a:pt x="392" y="412"/>
                    <a:pt x="390" y="412"/>
                    <a:pt x="388" y="413"/>
                  </a:cubicBezTo>
                  <a:cubicBezTo>
                    <a:pt x="386" y="413"/>
                    <a:pt x="384" y="413"/>
                    <a:pt x="382" y="413"/>
                  </a:cubicBezTo>
                  <a:cubicBezTo>
                    <a:pt x="379" y="413"/>
                    <a:pt x="376" y="412"/>
                    <a:pt x="374" y="410"/>
                  </a:cubicBezTo>
                  <a:cubicBezTo>
                    <a:pt x="356" y="388"/>
                    <a:pt x="329" y="371"/>
                    <a:pt x="341" y="335"/>
                  </a:cubicBezTo>
                  <a:cubicBezTo>
                    <a:pt x="342" y="333"/>
                    <a:pt x="343" y="330"/>
                    <a:pt x="344" y="327"/>
                  </a:cubicBezTo>
                  <a:cubicBezTo>
                    <a:pt x="334" y="332"/>
                    <a:pt x="326" y="334"/>
                    <a:pt x="320" y="334"/>
                  </a:cubicBezTo>
                  <a:cubicBezTo>
                    <a:pt x="293" y="334"/>
                    <a:pt x="288" y="302"/>
                    <a:pt x="276" y="286"/>
                  </a:cubicBezTo>
                  <a:cubicBezTo>
                    <a:pt x="266" y="273"/>
                    <a:pt x="266" y="258"/>
                    <a:pt x="245" y="249"/>
                  </a:cubicBezTo>
                  <a:cubicBezTo>
                    <a:pt x="223" y="239"/>
                    <a:pt x="207" y="215"/>
                    <a:pt x="217" y="183"/>
                  </a:cubicBezTo>
                  <a:cubicBezTo>
                    <a:pt x="218" y="181"/>
                    <a:pt x="219" y="179"/>
                    <a:pt x="220" y="176"/>
                  </a:cubicBezTo>
                  <a:cubicBezTo>
                    <a:pt x="208" y="177"/>
                    <a:pt x="202" y="185"/>
                    <a:pt x="194" y="185"/>
                  </a:cubicBezTo>
                  <a:cubicBezTo>
                    <a:pt x="190" y="185"/>
                    <a:pt x="186" y="184"/>
                    <a:pt x="182" y="179"/>
                  </a:cubicBezTo>
                  <a:cubicBezTo>
                    <a:pt x="166" y="163"/>
                    <a:pt x="160" y="147"/>
                    <a:pt x="166" y="128"/>
                  </a:cubicBezTo>
                  <a:cubicBezTo>
                    <a:pt x="167" y="124"/>
                    <a:pt x="169" y="120"/>
                    <a:pt x="171" y="116"/>
                  </a:cubicBezTo>
                  <a:cubicBezTo>
                    <a:pt x="170" y="116"/>
                    <a:pt x="170" y="116"/>
                    <a:pt x="169" y="116"/>
                  </a:cubicBezTo>
                  <a:cubicBezTo>
                    <a:pt x="164" y="116"/>
                    <a:pt x="160" y="118"/>
                    <a:pt x="156" y="120"/>
                  </a:cubicBezTo>
                  <a:cubicBezTo>
                    <a:pt x="151" y="122"/>
                    <a:pt x="147" y="124"/>
                    <a:pt x="143" y="124"/>
                  </a:cubicBezTo>
                  <a:cubicBezTo>
                    <a:pt x="140" y="124"/>
                    <a:pt x="136" y="122"/>
                    <a:pt x="131" y="117"/>
                  </a:cubicBezTo>
                  <a:cubicBezTo>
                    <a:pt x="124" y="109"/>
                    <a:pt x="123" y="101"/>
                    <a:pt x="126" y="92"/>
                  </a:cubicBezTo>
                  <a:cubicBezTo>
                    <a:pt x="128" y="87"/>
                    <a:pt x="131" y="82"/>
                    <a:pt x="134" y="75"/>
                  </a:cubicBezTo>
                  <a:cubicBezTo>
                    <a:pt x="126" y="78"/>
                    <a:pt x="120" y="79"/>
                    <a:pt x="114" y="79"/>
                  </a:cubicBezTo>
                  <a:moveTo>
                    <a:pt x="14" y="0"/>
                  </a:moveTo>
                  <a:cubicBezTo>
                    <a:pt x="10" y="0"/>
                    <a:pt x="5" y="2"/>
                    <a:pt x="0" y="9"/>
                  </a:cubicBezTo>
                  <a:cubicBezTo>
                    <a:pt x="220" y="226"/>
                    <a:pt x="380" y="500"/>
                    <a:pt x="641" y="687"/>
                  </a:cubicBezTo>
                  <a:cubicBezTo>
                    <a:pt x="644" y="659"/>
                    <a:pt x="643" y="636"/>
                    <a:pt x="649" y="615"/>
                  </a:cubicBezTo>
                  <a:cubicBezTo>
                    <a:pt x="678" y="503"/>
                    <a:pt x="691" y="388"/>
                    <a:pt x="725" y="277"/>
                  </a:cubicBezTo>
                  <a:cubicBezTo>
                    <a:pt x="744" y="216"/>
                    <a:pt x="732" y="198"/>
                    <a:pt x="672" y="179"/>
                  </a:cubicBezTo>
                  <a:cubicBezTo>
                    <a:pt x="460" y="114"/>
                    <a:pt x="245" y="59"/>
                    <a:pt x="29" y="5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165"/>
            <p:cNvSpPr>
              <a:spLocks noEditPoints="1"/>
            </p:cNvSpPr>
            <p:nvPr/>
          </p:nvSpPr>
          <p:spPr bwMode="auto">
            <a:xfrm>
              <a:off x="5505450" y="1627187"/>
              <a:ext cx="306388" cy="290513"/>
            </a:xfrm>
            <a:custGeom>
              <a:avLst/>
              <a:gdLst>
                <a:gd name="T0" fmla="*/ 356 w 431"/>
                <a:gd name="T1" fmla="*/ 381 h 408"/>
                <a:gd name="T2" fmla="*/ 74 w 431"/>
                <a:gd name="T3" fmla="*/ 48 h 408"/>
                <a:gd name="T4" fmla="*/ 292 w 431"/>
                <a:gd name="T5" fmla="*/ 113 h 408"/>
                <a:gd name="T6" fmla="*/ 376 w 431"/>
                <a:gd name="T7" fmla="*/ 132 h 408"/>
                <a:gd name="T8" fmla="*/ 407 w 431"/>
                <a:gd name="T9" fmla="*/ 182 h 408"/>
                <a:gd name="T10" fmla="*/ 356 w 431"/>
                <a:gd name="T11" fmla="*/ 381 h 408"/>
                <a:gd name="T12" fmla="*/ 19 w 431"/>
                <a:gd name="T13" fmla="*/ 0 h 408"/>
                <a:gd name="T14" fmla="*/ 4 w 431"/>
                <a:gd name="T15" fmla="*/ 8 h 408"/>
                <a:gd name="T16" fmla="*/ 2 w 431"/>
                <a:gd name="T17" fmla="*/ 12 h 408"/>
                <a:gd name="T18" fmla="*/ 10 w 431"/>
                <a:gd name="T19" fmla="*/ 26 h 408"/>
                <a:gd name="T20" fmla="*/ 66 w 431"/>
                <a:gd name="T21" fmla="*/ 85 h 408"/>
                <a:gd name="T22" fmla="*/ 306 w 431"/>
                <a:gd name="T23" fmla="*/ 353 h 408"/>
                <a:gd name="T24" fmla="*/ 373 w 431"/>
                <a:gd name="T25" fmla="*/ 408 h 408"/>
                <a:gd name="T26" fmla="*/ 391 w 431"/>
                <a:gd name="T27" fmla="*/ 308 h 408"/>
                <a:gd name="T28" fmla="*/ 427 w 431"/>
                <a:gd name="T29" fmla="*/ 162 h 408"/>
                <a:gd name="T30" fmla="*/ 403 w 431"/>
                <a:gd name="T31" fmla="*/ 115 h 408"/>
                <a:gd name="T32" fmla="*/ 27 w 431"/>
                <a:gd name="T33" fmla="*/ 2 h 408"/>
                <a:gd name="T34" fmla="*/ 19 w 431"/>
                <a:gd name="T3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408">
                  <a:moveTo>
                    <a:pt x="356" y="381"/>
                  </a:moveTo>
                  <a:cubicBezTo>
                    <a:pt x="262" y="262"/>
                    <a:pt x="170" y="154"/>
                    <a:pt x="74" y="48"/>
                  </a:cubicBezTo>
                  <a:cubicBezTo>
                    <a:pt x="146" y="70"/>
                    <a:pt x="219" y="92"/>
                    <a:pt x="292" y="113"/>
                  </a:cubicBezTo>
                  <a:cubicBezTo>
                    <a:pt x="320" y="121"/>
                    <a:pt x="348" y="127"/>
                    <a:pt x="376" y="132"/>
                  </a:cubicBezTo>
                  <a:cubicBezTo>
                    <a:pt x="407" y="137"/>
                    <a:pt x="414" y="153"/>
                    <a:pt x="407" y="182"/>
                  </a:cubicBezTo>
                  <a:cubicBezTo>
                    <a:pt x="390" y="244"/>
                    <a:pt x="375" y="306"/>
                    <a:pt x="356" y="381"/>
                  </a:cubicBezTo>
                  <a:moveTo>
                    <a:pt x="19" y="0"/>
                  </a:moveTo>
                  <a:cubicBezTo>
                    <a:pt x="13" y="0"/>
                    <a:pt x="8" y="3"/>
                    <a:pt x="4" y="8"/>
                  </a:cubicBezTo>
                  <a:cubicBezTo>
                    <a:pt x="3" y="9"/>
                    <a:pt x="2" y="10"/>
                    <a:pt x="2" y="12"/>
                  </a:cubicBezTo>
                  <a:cubicBezTo>
                    <a:pt x="0" y="18"/>
                    <a:pt x="4" y="24"/>
                    <a:pt x="10" y="26"/>
                  </a:cubicBezTo>
                  <a:cubicBezTo>
                    <a:pt x="37" y="37"/>
                    <a:pt x="47" y="65"/>
                    <a:pt x="66" y="85"/>
                  </a:cubicBezTo>
                  <a:cubicBezTo>
                    <a:pt x="150" y="171"/>
                    <a:pt x="232" y="258"/>
                    <a:pt x="306" y="353"/>
                  </a:cubicBezTo>
                  <a:cubicBezTo>
                    <a:pt x="322" y="374"/>
                    <a:pt x="340" y="396"/>
                    <a:pt x="373" y="408"/>
                  </a:cubicBezTo>
                  <a:cubicBezTo>
                    <a:pt x="375" y="371"/>
                    <a:pt x="383" y="339"/>
                    <a:pt x="391" y="308"/>
                  </a:cubicBezTo>
                  <a:cubicBezTo>
                    <a:pt x="403" y="259"/>
                    <a:pt x="415" y="211"/>
                    <a:pt x="427" y="162"/>
                  </a:cubicBezTo>
                  <a:cubicBezTo>
                    <a:pt x="431" y="141"/>
                    <a:pt x="429" y="121"/>
                    <a:pt x="403" y="115"/>
                  </a:cubicBezTo>
                  <a:cubicBezTo>
                    <a:pt x="275" y="86"/>
                    <a:pt x="150" y="49"/>
                    <a:pt x="27" y="2"/>
                  </a:cubicBezTo>
                  <a:cubicBezTo>
                    <a:pt x="24" y="1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166"/>
            <p:cNvSpPr>
              <a:spLocks noEditPoints="1"/>
            </p:cNvSpPr>
            <p:nvPr/>
          </p:nvSpPr>
          <p:spPr bwMode="auto">
            <a:xfrm>
              <a:off x="11358563" y="-501650"/>
              <a:ext cx="374650" cy="739775"/>
            </a:xfrm>
            <a:custGeom>
              <a:avLst/>
              <a:gdLst>
                <a:gd name="T0" fmla="*/ 255 w 525"/>
                <a:gd name="T1" fmla="*/ 951 h 1039"/>
                <a:gd name="T2" fmla="*/ 263 w 525"/>
                <a:gd name="T3" fmla="*/ 870 h 1039"/>
                <a:gd name="T4" fmla="*/ 242 w 525"/>
                <a:gd name="T5" fmla="*/ 867 h 1039"/>
                <a:gd name="T6" fmla="*/ 221 w 525"/>
                <a:gd name="T7" fmla="*/ 846 h 1039"/>
                <a:gd name="T8" fmla="*/ 248 w 525"/>
                <a:gd name="T9" fmla="*/ 809 h 1039"/>
                <a:gd name="T10" fmla="*/ 233 w 525"/>
                <a:gd name="T11" fmla="*/ 806 h 1039"/>
                <a:gd name="T12" fmla="*/ 194 w 525"/>
                <a:gd name="T13" fmla="*/ 759 h 1039"/>
                <a:gd name="T14" fmla="*/ 221 w 525"/>
                <a:gd name="T15" fmla="*/ 724 h 1039"/>
                <a:gd name="T16" fmla="*/ 213 w 525"/>
                <a:gd name="T17" fmla="*/ 723 h 1039"/>
                <a:gd name="T18" fmla="*/ 168 w 525"/>
                <a:gd name="T19" fmla="*/ 654 h 1039"/>
                <a:gd name="T20" fmla="*/ 152 w 525"/>
                <a:gd name="T21" fmla="*/ 602 h 1039"/>
                <a:gd name="T22" fmla="*/ 156 w 525"/>
                <a:gd name="T23" fmla="*/ 511 h 1039"/>
                <a:gd name="T24" fmla="*/ 146 w 525"/>
                <a:gd name="T25" fmla="*/ 508 h 1039"/>
                <a:gd name="T26" fmla="*/ 96 w 525"/>
                <a:gd name="T27" fmla="*/ 430 h 1039"/>
                <a:gd name="T28" fmla="*/ 104 w 525"/>
                <a:gd name="T29" fmla="*/ 400 h 1039"/>
                <a:gd name="T30" fmla="*/ 54 w 525"/>
                <a:gd name="T31" fmla="*/ 268 h 1039"/>
                <a:gd name="T32" fmla="*/ 74 w 525"/>
                <a:gd name="T33" fmla="*/ 224 h 1039"/>
                <a:gd name="T34" fmla="*/ 62 w 525"/>
                <a:gd name="T35" fmla="*/ 150 h 1039"/>
                <a:gd name="T36" fmla="*/ 55 w 525"/>
                <a:gd name="T37" fmla="*/ 77 h 1039"/>
                <a:gd name="T38" fmla="*/ 53 w 525"/>
                <a:gd name="T39" fmla="*/ 77 h 1039"/>
                <a:gd name="T40" fmla="*/ 27 w 525"/>
                <a:gd name="T41" fmla="*/ 41 h 1039"/>
                <a:gd name="T42" fmla="*/ 33 w 525"/>
                <a:gd name="T43" fmla="*/ 40 h 1039"/>
                <a:gd name="T44" fmla="*/ 37 w 525"/>
                <a:gd name="T45" fmla="*/ 41 h 1039"/>
                <a:gd name="T46" fmla="*/ 48 w 525"/>
                <a:gd name="T47" fmla="*/ 45 h 1039"/>
                <a:gd name="T48" fmla="*/ 433 w 525"/>
                <a:gd name="T49" fmla="*/ 195 h 1039"/>
                <a:gd name="T50" fmla="*/ 480 w 525"/>
                <a:gd name="T51" fmla="*/ 283 h 1039"/>
                <a:gd name="T52" fmla="*/ 307 w 525"/>
                <a:gd name="T53" fmla="*/ 821 h 1039"/>
                <a:gd name="T54" fmla="*/ 255 w 525"/>
                <a:gd name="T55" fmla="*/ 951 h 1039"/>
                <a:gd name="T56" fmla="*/ 0 w 525"/>
                <a:gd name="T57" fmla="*/ 0 h 1039"/>
                <a:gd name="T58" fmla="*/ 241 w 525"/>
                <a:gd name="T59" fmla="*/ 1039 h 1039"/>
                <a:gd name="T60" fmla="*/ 264 w 525"/>
                <a:gd name="T61" fmla="*/ 1014 h 1039"/>
                <a:gd name="T62" fmla="*/ 504 w 525"/>
                <a:gd name="T63" fmla="*/ 292 h 1039"/>
                <a:gd name="T64" fmla="*/ 444 w 525"/>
                <a:gd name="T65" fmla="*/ 179 h 1039"/>
                <a:gd name="T66" fmla="*/ 75 w 525"/>
                <a:gd name="T67" fmla="*/ 38 h 1039"/>
                <a:gd name="T68" fmla="*/ 0 w 525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5" h="1039">
                  <a:moveTo>
                    <a:pt x="255" y="951"/>
                  </a:moveTo>
                  <a:cubicBezTo>
                    <a:pt x="241" y="922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7"/>
                  </a:cubicBezTo>
                  <a:cubicBezTo>
                    <a:pt x="232" y="864"/>
                    <a:pt x="224" y="859"/>
                    <a:pt x="221" y="846"/>
                  </a:cubicBezTo>
                  <a:cubicBezTo>
                    <a:pt x="216" y="823"/>
                    <a:pt x="239" y="824"/>
                    <a:pt x="248" y="809"/>
                  </a:cubicBezTo>
                  <a:cubicBezTo>
                    <a:pt x="242" y="808"/>
                    <a:pt x="238" y="807"/>
                    <a:pt x="233" y="806"/>
                  </a:cubicBezTo>
                  <a:cubicBezTo>
                    <a:pt x="211" y="800"/>
                    <a:pt x="199" y="784"/>
                    <a:pt x="194" y="759"/>
                  </a:cubicBezTo>
                  <a:cubicBezTo>
                    <a:pt x="190" y="736"/>
                    <a:pt x="210" y="739"/>
                    <a:pt x="221" y="724"/>
                  </a:cubicBezTo>
                  <a:cubicBezTo>
                    <a:pt x="218" y="724"/>
                    <a:pt x="216" y="723"/>
                    <a:pt x="213" y="723"/>
                  </a:cubicBezTo>
                  <a:cubicBezTo>
                    <a:pt x="176" y="712"/>
                    <a:pt x="164" y="682"/>
                    <a:pt x="168" y="654"/>
                  </a:cubicBezTo>
                  <a:cubicBezTo>
                    <a:pt x="172" y="629"/>
                    <a:pt x="158" y="619"/>
                    <a:pt x="152" y="602"/>
                  </a:cubicBezTo>
                  <a:cubicBezTo>
                    <a:pt x="143" y="575"/>
                    <a:pt x="103" y="542"/>
                    <a:pt x="156" y="511"/>
                  </a:cubicBezTo>
                  <a:cubicBezTo>
                    <a:pt x="153" y="510"/>
                    <a:pt x="149" y="509"/>
                    <a:pt x="146" y="508"/>
                  </a:cubicBezTo>
                  <a:cubicBezTo>
                    <a:pt x="105" y="497"/>
                    <a:pt x="105" y="460"/>
                    <a:pt x="96" y="430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8"/>
                  </a:cubicBezTo>
                  <a:cubicBezTo>
                    <a:pt x="47" y="249"/>
                    <a:pt x="49" y="231"/>
                    <a:pt x="74" y="224"/>
                  </a:cubicBezTo>
                  <a:cubicBezTo>
                    <a:pt x="35" y="197"/>
                    <a:pt x="32" y="174"/>
                    <a:pt x="62" y="150"/>
                  </a:cubicBezTo>
                  <a:cubicBezTo>
                    <a:pt x="25" y="122"/>
                    <a:pt x="23" y="105"/>
                    <a:pt x="55" y="77"/>
                  </a:cubicBezTo>
                  <a:cubicBezTo>
                    <a:pt x="54" y="77"/>
                    <a:pt x="54" y="77"/>
                    <a:pt x="53" y="77"/>
                  </a:cubicBezTo>
                  <a:cubicBezTo>
                    <a:pt x="34" y="71"/>
                    <a:pt x="15" y="66"/>
                    <a:pt x="27" y="41"/>
                  </a:cubicBezTo>
                  <a:cubicBezTo>
                    <a:pt x="29" y="40"/>
                    <a:pt x="31" y="40"/>
                    <a:pt x="33" y="40"/>
                  </a:cubicBezTo>
                  <a:cubicBezTo>
                    <a:pt x="34" y="40"/>
                    <a:pt x="36" y="40"/>
                    <a:pt x="37" y="41"/>
                  </a:cubicBezTo>
                  <a:cubicBezTo>
                    <a:pt x="41" y="42"/>
                    <a:pt x="44" y="44"/>
                    <a:pt x="48" y="45"/>
                  </a:cubicBezTo>
                  <a:cubicBezTo>
                    <a:pt x="177" y="92"/>
                    <a:pt x="301" y="153"/>
                    <a:pt x="433" y="195"/>
                  </a:cubicBezTo>
                  <a:cubicBezTo>
                    <a:pt x="486" y="212"/>
                    <a:pt x="496" y="229"/>
                    <a:pt x="480" y="283"/>
                  </a:cubicBezTo>
                  <a:cubicBezTo>
                    <a:pt x="427" y="464"/>
                    <a:pt x="371" y="644"/>
                    <a:pt x="307" y="821"/>
                  </a:cubicBezTo>
                  <a:cubicBezTo>
                    <a:pt x="291" y="863"/>
                    <a:pt x="282" y="909"/>
                    <a:pt x="255" y="951"/>
                  </a:cubicBezTo>
                  <a:moveTo>
                    <a:pt x="0" y="0"/>
                  </a:moveTo>
                  <a:cubicBezTo>
                    <a:pt x="14" y="368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9" y="775"/>
                    <a:pt x="432" y="535"/>
                    <a:pt x="504" y="292"/>
                  </a:cubicBezTo>
                  <a:cubicBezTo>
                    <a:pt x="525" y="222"/>
                    <a:pt x="515" y="200"/>
                    <a:pt x="444" y="179"/>
                  </a:cubicBezTo>
                  <a:cubicBezTo>
                    <a:pt x="317" y="141"/>
                    <a:pt x="200" y="81"/>
                    <a:pt x="75" y="38"/>
                  </a:cubicBezTo>
                  <a:cubicBezTo>
                    <a:pt x="51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167"/>
            <p:cNvSpPr>
              <a:spLocks noEditPoints="1"/>
            </p:cNvSpPr>
            <p:nvPr/>
          </p:nvSpPr>
          <p:spPr bwMode="auto">
            <a:xfrm>
              <a:off x="11436351" y="-406400"/>
              <a:ext cx="227013" cy="430213"/>
            </a:xfrm>
            <a:custGeom>
              <a:avLst/>
              <a:gdLst>
                <a:gd name="T0" fmla="*/ 164 w 319"/>
                <a:gd name="T1" fmla="*/ 513 h 605"/>
                <a:gd name="T2" fmla="*/ 26 w 319"/>
                <a:gd name="T3" fmla="*/ 33 h 605"/>
                <a:gd name="T4" fmla="*/ 247 w 319"/>
                <a:gd name="T5" fmla="*/ 111 h 605"/>
                <a:gd name="T6" fmla="*/ 276 w 319"/>
                <a:gd name="T7" fmla="*/ 172 h 605"/>
                <a:gd name="T8" fmla="*/ 240 w 319"/>
                <a:gd name="T9" fmla="*/ 264 h 605"/>
                <a:gd name="T10" fmla="*/ 164 w 319"/>
                <a:gd name="T11" fmla="*/ 513 h 605"/>
                <a:gd name="T12" fmla="*/ 10 w 319"/>
                <a:gd name="T13" fmla="*/ 0 h 605"/>
                <a:gd name="T14" fmla="*/ 21 w 319"/>
                <a:gd name="T15" fmla="*/ 99 h 605"/>
                <a:gd name="T16" fmla="*/ 124 w 319"/>
                <a:gd name="T17" fmla="*/ 497 h 605"/>
                <a:gd name="T18" fmla="*/ 145 w 319"/>
                <a:gd name="T19" fmla="*/ 588 h 605"/>
                <a:gd name="T20" fmla="*/ 153 w 319"/>
                <a:gd name="T21" fmla="*/ 604 h 605"/>
                <a:gd name="T22" fmla="*/ 157 w 319"/>
                <a:gd name="T23" fmla="*/ 605 h 605"/>
                <a:gd name="T24" fmla="*/ 159 w 319"/>
                <a:gd name="T25" fmla="*/ 605 h 605"/>
                <a:gd name="T26" fmla="*/ 179 w 319"/>
                <a:gd name="T27" fmla="*/ 586 h 605"/>
                <a:gd name="T28" fmla="*/ 308 w 319"/>
                <a:gd name="T29" fmla="*/ 157 h 605"/>
                <a:gd name="T30" fmla="*/ 279 w 319"/>
                <a:gd name="T31" fmla="*/ 104 h 605"/>
                <a:gd name="T32" fmla="*/ 117 w 319"/>
                <a:gd name="T33" fmla="*/ 47 h 605"/>
                <a:gd name="T34" fmla="*/ 10 w 319"/>
                <a:gd name="T35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5">
                  <a:moveTo>
                    <a:pt x="164" y="513"/>
                  </a:moveTo>
                  <a:cubicBezTo>
                    <a:pt x="124" y="354"/>
                    <a:pt x="79" y="198"/>
                    <a:pt x="26" y="33"/>
                  </a:cubicBezTo>
                  <a:cubicBezTo>
                    <a:pt x="109" y="63"/>
                    <a:pt x="178" y="87"/>
                    <a:pt x="247" y="111"/>
                  </a:cubicBezTo>
                  <a:cubicBezTo>
                    <a:pt x="279" y="121"/>
                    <a:pt x="291" y="139"/>
                    <a:pt x="276" y="172"/>
                  </a:cubicBezTo>
                  <a:cubicBezTo>
                    <a:pt x="262" y="202"/>
                    <a:pt x="250" y="232"/>
                    <a:pt x="240" y="264"/>
                  </a:cubicBezTo>
                  <a:cubicBezTo>
                    <a:pt x="214" y="346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39"/>
                    <a:pt x="11" y="70"/>
                    <a:pt x="21" y="99"/>
                  </a:cubicBezTo>
                  <a:cubicBezTo>
                    <a:pt x="65" y="229"/>
                    <a:pt x="95" y="363"/>
                    <a:pt x="124" y="497"/>
                  </a:cubicBezTo>
                  <a:cubicBezTo>
                    <a:pt x="131" y="527"/>
                    <a:pt x="152" y="554"/>
                    <a:pt x="145" y="588"/>
                  </a:cubicBezTo>
                  <a:cubicBezTo>
                    <a:pt x="143" y="595"/>
                    <a:pt x="146" y="602"/>
                    <a:pt x="153" y="604"/>
                  </a:cubicBezTo>
                  <a:cubicBezTo>
                    <a:pt x="154" y="605"/>
                    <a:pt x="156" y="605"/>
                    <a:pt x="157" y="605"/>
                  </a:cubicBezTo>
                  <a:cubicBezTo>
                    <a:pt x="158" y="605"/>
                    <a:pt x="158" y="605"/>
                    <a:pt x="159" y="605"/>
                  </a:cubicBezTo>
                  <a:cubicBezTo>
                    <a:pt x="169" y="604"/>
                    <a:pt x="176" y="598"/>
                    <a:pt x="179" y="586"/>
                  </a:cubicBezTo>
                  <a:cubicBezTo>
                    <a:pt x="211" y="440"/>
                    <a:pt x="256" y="297"/>
                    <a:pt x="308" y="157"/>
                  </a:cubicBezTo>
                  <a:cubicBezTo>
                    <a:pt x="319" y="128"/>
                    <a:pt x="302" y="113"/>
                    <a:pt x="279" y="104"/>
                  </a:cubicBezTo>
                  <a:cubicBezTo>
                    <a:pt x="225" y="84"/>
                    <a:pt x="171" y="65"/>
                    <a:pt x="117" y="47"/>
                  </a:cubicBezTo>
                  <a:cubicBezTo>
                    <a:pt x="82" y="34"/>
                    <a:pt x="47" y="22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168"/>
            <p:cNvSpPr>
              <a:spLocks noEditPoints="1"/>
            </p:cNvSpPr>
            <p:nvPr/>
          </p:nvSpPr>
          <p:spPr bwMode="auto">
            <a:xfrm>
              <a:off x="10926763" y="3117850"/>
              <a:ext cx="661988" cy="700088"/>
            </a:xfrm>
            <a:custGeom>
              <a:avLst/>
              <a:gdLst>
                <a:gd name="T0" fmla="*/ 587 w 930"/>
                <a:gd name="T1" fmla="*/ 967 h 985"/>
                <a:gd name="T2" fmla="*/ 580 w 930"/>
                <a:gd name="T3" fmla="*/ 967 h 985"/>
                <a:gd name="T4" fmla="*/ 467 w 930"/>
                <a:gd name="T5" fmla="*/ 874 h 985"/>
                <a:gd name="T6" fmla="*/ 420 w 930"/>
                <a:gd name="T7" fmla="*/ 816 h 985"/>
                <a:gd name="T8" fmla="*/ 303 w 930"/>
                <a:gd name="T9" fmla="*/ 686 h 985"/>
                <a:gd name="T10" fmla="*/ 173 w 930"/>
                <a:gd name="T11" fmla="*/ 541 h 985"/>
                <a:gd name="T12" fmla="*/ 63 w 930"/>
                <a:gd name="T13" fmla="*/ 377 h 985"/>
                <a:gd name="T14" fmla="*/ 79 w 930"/>
                <a:gd name="T15" fmla="*/ 239 h 985"/>
                <a:gd name="T16" fmla="*/ 103 w 930"/>
                <a:gd name="T17" fmla="*/ 218 h 985"/>
                <a:gd name="T18" fmla="*/ 140 w 930"/>
                <a:gd name="T19" fmla="*/ 185 h 985"/>
                <a:gd name="T20" fmla="*/ 171 w 930"/>
                <a:gd name="T21" fmla="*/ 145 h 985"/>
                <a:gd name="T22" fmla="*/ 198 w 930"/>
                <a:gd name="T23" fmla="*/ 110 h 985"/>
                <a:gd name="T24" fmla="*/ 319 w 930"/>
                <a:gd name="T25" fmla="*/ 33 h 985"/>
                <a:gd name="T26" fmla="*/ 322 w 930"/>
                <a:gd name="T27" fmla="*/ 32 h 985"/>
                <a:gd name="T28" fmla="*/ 355 w 930"/>
                <a:gd name="T29" fmla="*/ 24 h 985"/>
                <a:gd name="T30" fmla="*/ 359 w 930"/>
                <a:gd name="T31" fmla="*/ 24 h 985"/>
                <a:gd name="T32" fmla="*/ 406 w 930"/>
                <a:gd name="T33" fmla="*/ 49 h 985"/>
                <a:gd name="T34" fmla="*/ 466 w 930"/>
                <a:gd name="T35" fmla="*/ 107 h 985"/>
                <a:gd name="T36" fmla="*/ 492 w 930"/>
                <a:gd name="T37" fmla="*/ 132 h 985"/>
                <a:gd name="T38" fmla="*/ 847 w 930"/>
                <a:gd name="T39" fmla="*/ 608 h 985"/>
                <a:gd name="T40" fmla="*/ 848 w 930"/>
                <a:gd name="T41" fmla="*/ 814 h 985"/>
                <a:gd name="T42" fmla="*/ 778 w 930"/>
                <a:gd name="T43" fmla="*/ 871 h 985"/>
                <a:gd name="T44" fmla="*/ 587 w 930"/>
                <a:gd name="T45" fmla="*/ 967 h 985"/>
                <a:gd name="T46" fmla="*/ 365 w 930"/>
                <a:gd name="T47" fmla="*/ 0 h 985"/>
                <a:gd name="T48" fmla="*/ 323 w 930"/>
                <a:gd name="T49" fmla="*/ 9 h 985"/>
                <a:gd name="T50" fmla="*/ 157 w 930"/>
                <a:gd name="T51" fmla="*/ 130 h 985"/>
                <a:gd name="T52" fmla="*/ 137 w 930"/>
                <a:gd name="T53" fmla="*/ 151 h 985"/>
                <a:gd name="T54" fmla="*/ 117 w 930"/>
                <a:gd name="T55" fmla="*/ 173 h 985"/>
                <a:gd name="T56" fmla="*/ 96 w 930"/>
                <a:gd name="T57" fmla="*/ 194 h 985"/>
                <a:gd name="T58" fmla="*/ 83 w 930"/>
                <a:gd name="T59" fmla="*/ 207 h 985"/>
                <a:gd name="T60" fmla="*/ 69 w 930"/>
                <a:gd name="T61" fmla="*/ 438 h 985"/>
                <a:gd name="T62" fmla="*/ 101 w 930"/>
                <a:gd name="T63" fmla="*/ 483 h 985"/>
                <a:gd name="T64" fmla="*/ 119 w 930"/>
                <a:gd name="T65" fmla="*/ 505 h 985"/>
                <a:gd name="T66" fmla="*/ 273 w 930"/>
                <a:gd name="T67" fmla="*/ 686 h 985"/>
                <a:gd name="T68" fmla="*/ 415 w 930"/>
                <a:gd name="T69" fmla="*/ 848 h 985"/>
                <a:gd name="T70" fmla="*/ 589 w 930"/>
                <a:gd name="T71" fmla="*/ 984 h 985"/>
                <a:gd name="T72" fmla="*/ 599 w 930"/>
                <a:gd name="T73" fmla="*/ 985 h 985"/>
                <a:gd name="T74" fmla="*/ 782 w 930"/>
                <a:gd name="T75" fmla="*/ 895 h 985"/>
                <a:gd name="T76" fmla="*/ 784 w 930"/>
                <a:gd name="T77" fmla="*/ 893 h 985"/>
                <a:gd name="T78" fmla="*/ 787 w 930"/>
                <a:gd name="T79" fmla="*/ 891 h 985"/>
                <a:gd name="T80" fmla="*/ 860 w 930"/>
                <a:gd name="T81" fmla="*/ 828 h 985"/>
                <a:gd name="T82" fmla="*/ 852 w 930"/>
                <a:gd name="T83" fmla="*/ 564 h 985"/>
                <a:gd name="T84" fmla="*/ 502 w 930"/>
                <a:gd name="T85" fmla="*/ 107 h 985"/>
                <a:gd name="T86" fmla="*/ 478 w 930"/>
                <a:gd name="T87" fmla="*/ 84 h 985"/>
                <a:gd name="T88" fmla="*/ 425 w 930"/>
                <a:gd name="T89" fmla="*/ 31 h 985"/>
                <a:gd name="T90" fmla="*/ 370 w 930"/>
                <a:gd name="T91" fmla="*/ 0 h 985"/>
                <a:gd name="T92" fmla="*/ 365 w 930"/>
                <a:gd name="T93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0" h="985">
                  <a:moveTo>
                    <a:pt x="587" y="967"/>
                  </a:moveTo>
                  <a:cubicBezTo>
                    <a:pt x="584" y="967"/>
                    <a:pt x="582" y="967"/>
                    <a:pt x="580" y="967"/>
                  </a:cubicBezTo>
                  <a:cubicBezTo>
                    <a:pt x="539" y="964"/>
                    <a:pt x="512" y="930"/>
                    <a:pt x="467" y="874"/>
                  </a:cubicBezTo>
                  <a:cubicBezTo>
                    <a:pt x="454" y="857"/>
                    <a:pt x="438" y="837"/>
                    <a:pt x="420" y="816"/>
                  </a:cubicBezTo>
                  <a:cubicBezTo>
                    <a:pt x="382" y="772"/>
                    <a:pt x="342" y="728"/>
                    <a:pt x="303" y="686"/>
                  </a:cubicBezTo>
                  <a:cubicBezTo>
                    <a:pt x="259" y="639"/>
                    <a:pt x="214" y="591"/>
                    <a:pt x="173" y="541"/>
                  </a:cubicBezTo>
                  <a:cubicBezTo>
                    <a:pt x="125" y="484"/>
                    <a:pt x="90" y="431"/>
                    <a:pt x="63" y="377"/>
                  </a:cubicBezTo>
                  <a:cubicBezTo>
                    <a:pt x="35" y="322"/>
                    <a:pt x="41" y="279"/>
                    <a:pt x="79" y="239"/>
                  </a:cubicBezTo>
                  <a:cubicBezTo>
                    <a:pt x="86" y="232"/>
                    <a:pt x="94" y="225"/>
                    <a:pt x="103" y="218"/>
                  </a:cubicBezTo>
                  <a:cubicBezTo>
                    <a:pt x="117" y="207"/>
                    <a:pt x="130" y="196"/>
                    <a:pt x="140" y="185"/>
                  </a:cubicBezTo>
                  <a:cubicBezTo>
                    <a:pt x="153" y="172"/>
                    <a:pt x="163" y="159"/>
                    <a:pt x="171" y="145"/>
                  </a:cubicBezTo>
                  <a:cubicBezTo>
                    <a:pt x="179" y="133"/>
                    <a:pt x="188" y="121"/>
                    <a:pt x="198" y="110"/>
                  </a:cubicBezTo>
                  <a:cubicBezTo>
                    <a:pt x="232" y="75"/>
                    <a:pt x="276" y="54"/>
                    <a:pt x="319" y="33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33" y="26"/>
                    <a:pt x="344" y="24"/>
                    <a:pt x="355" y="24"/>
                  </a:cubicBezTo>
                  <a:cubicBezTo>
                    <a:pt x="356" y="24"/>
                    <a:pt x="358" y="24"/>
                    <a:pt x="359" y="24"/>
                  </a:cubicBezTo>
                  <a:cubicBezTo>
                    <a:pt x="376" y="25"/>
                    <a:pt x="391" y="33"/>
                    <a:pt x="406" y="49"/>
                  </a:cubicBezTo>
                  <a:cubicBezTo>
                    <a:pt x="426" y="69"/>
                    <a:pt x="446" y="88"/>
                    <a:pt x="466" y="107"/>
                  </a:cubicBezTo>
                  <a:cubicBezTo>
                    <a:pt x="474" y="115"/>
                    <a:pt x="483" y="124"/>
                    <a:pt x="492" y="132"/>
                  </a:cubicBezTo>
                  <a:cubicBezTo>
                    <a:pt x="661" y="304"/>
                    <a:pt x="771" y="451"/>
                    <a:pt x="847" y="608"/>
                  </a:cubicBezTo>
                  <a:cubicBezTo>
                    <a:pt x="893" y="704"/>
                    <a:pt x="904" y="756"/>
                    <a:pt x="848" y="814"/>
                  </a:cubicBezTo>
                  <a:cubicBezTo>
                    <a:pt x="832" y="830"/>
                    <a:pt x="810" y="849"/>
                    <a:pt x="778" y="871"/>
                  </a:cubicBezTo>
                  <a:cubicBezTo>
                    <a:pt x="677" y="941"/>
                    <a:pt x="626" y="967"/>
                    <a:pt x="587" y="967"/>
                  </a:cubicBezTo>
                  <a:moveTo>
                    <a:pt x="365" y="0"/>
                  </a:moveTo>
                  <a:cubicBezTo>
                    <a:pt x="353" y="0"/>
                    <a:pt x="339" y="3"/>
                    <a:pt x="323" y="9"/>
                  </a:cubicBezTo>
                  <a:cubicBezTo>
                    <a:pt x="253" y="35"/>
                    <a:pt x="203" y="83"/>
                    <a:pt x="157" y="130"/>
                  </a:cubicBezTo>
                  <a:cubicBezTo>
                    <a:pt x="152" y="136"/>
                    <a:pt x="137" y="151"/>
                    <a:pt x="137" y="151"/>
                  </a:cubicBezTo>
                  <a:cubicBezTo>
                    <a:pt x="130" y="159"/>
                    <a:pt x="124" y="166"/>
                    <a:pt x="117" y="173"/>
                  </a:cubicBezTo>
                  <a:cubicBezTo>
                    <a:pt x="110" y="180"/>
                    <a:pt x="103" y="187"/>
                    <a:pt x="96" y="194"/>
                  </a:cubicBezTo>
                  <a:cubicBezTo>
                    <a:pt x="91" y="199"/>
                    <a:pt x="87" y="203"/>
                    <a:pt x="83" y="207"/>
                  </a:cubicBezTo>
                  <a:cubicBezTo>
                    <a:pt x="2" y="291"/>
                    <a:pt x="0" y="331"/>
                    <a:pt x="69" y="438"/>
                  </a:cubicBezTo>
                  <a:cubicBezTo>
                    <a:pt x="79" y="454"/>
                    <a:pt x="90" y="468"/>
                    <a:pt x="101" y="483"/>
                  </a:cubicBezTo>
                  <a:cubicBezTo>
                    <a:pt x="107" y="490"/>
                    <a:pt x="113" y="498"/>
                    <a:pt x="119" y="505"/>
                  </a:cubicBezTo>
                  <a:cubicBezTo>
                    <a:pt x="166" y="569"/>
                    <a:pt x="221" y="628"/>
                    <a:pt x="273" y="686"/>
                  </a:cubicBezTo>
                  <a:cubicBezTo>
                    <a:pt x="321" y="738"/>
                    <a:pt x="371" y="791"/>
                    <a:pt x="415" y="848"/>
                  </a:cubicBezTo>
                  <a:cubicBezTo>
                    <a:pt x="487" y="942"/>
                    <a:pt x="536" y="980"/>
                    <a:pt x="589" y="984"/>
                  </a:cubicBezTo>
                  <a:cubicBezTo>
                    <a:pt x="592" y="984"/>
                    <a:pt x="595" y="985"/>
                    <a:pt x="599" y="985"/>
                  </a:cubicBezTo>
                  <a:cubicBezTo>
                    <a:pt x="646" y="985"/>
                    <a:pt x="700" y="958"/>
                    <a:pt x="782" y="895"/>
                  </a:cubicBezTo>
                  <a:cubicBezTo>
                    <a:pt x="784" y="893"/>
                    <a:pt x="784" y="893"/>
                    <a:pt x="784" y="893"/>
                  </a:cubicBezTo>
                  <a:cubicBezTo>
                    <a:pt x="785" y="892"/>
                    <a:pt x="786" y="892"/>
                    <a:pt x="787" y="891"/>
                  </a:cubicBezTo>
                  <a:cubicBezTo>
                    <a:pt x="819" y="866"/>
                    <a:pt x="842" y="846"/>
                    <a:pt x="860" y="828"/>
                  </a:cubicBezTo>
                  <a:cubicBezTo>
                    <a:pt x="930" y="756"/>
                    <a:pt x="928" y="699"/>
                    <a:pt x="852" y="564"/>
                  </a:cubicBezTo>
                  <a:cubicBezTo>
                    <a:pt x="760" y="402"/>
                    <a:pt x="645" y="253"/>
                    <a:pt x="502" y="107"/>
                  </a:cubicBezTo>
                  <a:cubicBezTo>
                    <a:pt x="494" y="99"/>
                    <a:pt x="486" y="92"/>
                    <a:pt x="478" y="84"/>
                  </a:cubicBezTo>
                  <a:cubicBezTo>
                    <a:pt x="460" y="67"/>
                    <a:pt x="441" y="50"/>
                    <a:pt x="425" y="31"/>
                  </a:cubicBezTo>
                  <a:cubicBezTo>
                    <a:pt x="407" y="11"/>
                    <a:pt x="390" y="1"/>
                    <a:pt x="370" y="0"/>
                  </a:cubicBezTo>
                  <a:cubicBezTo>
                    <a:pt x="368" y="0"/>
                    <a:pt x="366" y="0"/>
                    <a:pt x="3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169"/>
            <p:cNvSpPr>
              <a:spLocks noEditPoints="1"/>
            </p:cNvSpPr>
            <p:nvPr/>
          </p:nvSpPr>
          <p:spPr bwMode="auto">
            <a:xfrm>
              <a:off x="11020426" y="3224213"/>
              <a:ext cx="468313" cy="500063"/>
            </a:xfrm>
            <a:custGeom>
              <a:avLst/>
              <a:gdLst>
                <a:gd name="T0" fmla="*/ 419 w 660"/>
                <a:gd name="T1" fmla="*/ 670 h 703"/>
                <a:gd name="T2" fmla="*/ 416 w 660"/>
                <a:gd name="T3" fmla="*/ 670 h 703"/>
                <a:gd name="T4" fmla="*/ 369 w 660"/>
                <a:gd name="T5" fmla="*/ 640 h 703"/>
                <a:gd name="T6" fmla="*/ 266 w 660"/>
                <a:gd name="T7" fmla="*/ 527 h 703"/>
                <a:gd name="T8" fmla="*/ 59 w 660"/>
                <a:gd name="T9" fmla="*/ 278 h 703"/>
                <a:gd name="T10" fmla="*/ 53 w 660"/>
                <a:gd name="T11" fmla="*/ 211 h 703"/>
                <a:gd name="T12" fmla="*/ 64 w 660"/>
                <a:gd name="T13" fmla="*/ 202 h 703"/>
                <a:gd name="T14" fmla="*/ 146 w 660"/>
                <a:gd name="T15" fmla="*/ 138 h 703"/>
                <a:gd name="T16" fmla="*/ 276 w 660"/>
                <a:gd name="T17" fmla="*/ 38 h 703"/>
                <a:gd name="T18" fmla="*/ 306 w 660"/>
                <a:gd name="T19" fmla="*/ 26 h 703"/>
                <a:gd name="T20" fmla="*/ 309 w 660"/>
                <a:gd name="T21" fmla="*/ 26 h 703"/>
                <a:gd name="T22" fmla="*/ 351 w 660"/>
                <a:gd name="T23" fmla="*/ 55 h 703"/>
                <a:gd name="T24" fmla="*/ 383 w 660"/>
                <a:gd name="T25" fmla="*/ 83 h 703"/>
                <a:gd name="T26" fmla="*/ 384 w 660"/>
                <a:gd name="T27" fmla="*/ 83 h 703"/>
                <a:gd name="T28" fmla="*/ 384 w 660"/>
                <a:gd name="T29" fmla="*/ 84 h 703"/>
                <a:gd name="T30" fmla="*/ 614 w 660"/>
                <a:gd name="T31" fmla="*/ 437 h 703"/>
                <a:gd name="T32" fmla="*/ 608 w 660"/>
                <a:gd name="T33" fmla="*/ 511 h 703"/>
                <a:gd name="T34" fmla="*/ 590 w 660"/>
                <a:gd name="T35" fmla="*/ 526 h 703"/>
                <a:gd name="T36" fmla="*/ 520 w 660"/>
                <a:gd name="T37" fmla="*/ 589 h 703"/>
                <a:gd name="T38" fmla="*/ 502 w 660"/>
                <a:gd name="T39" fmla="*/ 608 h 703"/>
                <a:gd name="T40" fmla="*/ 500 w 660"/>
                <a:gd name="T41" fmla="*/ 610 h 703"/>
                <a:gd name="T42" fmla="*/ 482 w 660"/>
                <a:gd name="T43" fmla="*/ 629 h 703"/>
                <a:gd name="T44" fmla="*/ 470 w 660"/>
                <a:gd name="T45" fmla="*/ 641 h 703"/>
                <a:gd name="T46" fmla="*/ 419 w 660"/>
                <a:gd name="T47" fmla="*/ 670 h 703"/>
                <a:gd name="T48" fmla="*/ 305 w 660"/>
                <a:gd name="T49" fmla="*/ 0 h 703"/>
                <a:gd name="T50" fmla="*/ 231 w 660"/>
                <a:gd name="T51" fmla="*/ 45 h 703"/>
                <a:gd name="T52" fmla="*/ 180 w 660"/>
                <a:gd name="T53" fmla="*/ 90 h 703"/>
                <a:gd name="T54" fmla="*/ 0 w 660"/>
                <a:gd name="T55" fmla="*/ 217 h 703"/>
                <a:gd name="T56" fmla="*/ 4 w 660"/>
                <a:gd name="T57" fmla="*/ 226 h 703"/>
                <a:gd name="T58" fmla="*/ 13 w 660"/>
                <a:gd name="T59" fmla="*/ 244 h 703"/>
                <a:gd name="T60" fmla="*/ 306 w 660"/>
                <a:gd name="T61" fmla="*/ 604 h 703"/>
                <a:gd name="T62" fmla="*/ 378 w 660"/>
                <a:gd name="T63" fmla="*/ 684 h 703"/>
                <a:gd name="T64" fmla="*/ 408 w 660"/>
                <a:gd name="T65" fmla="*/ 703 h 703"/>
                <a:gd name="T66" fmla="*/ 411 w 660"/>
                <a:gd name="T67" fmla="*/ 703 h 703"/>
                <a:gd name="T68" fmla="*/ 449 w 660"/>
                <a:gd name="T69" fmla="*/ 683 h 703"/>
                <a:gd name="T70" fmla="*/ 477 w 660"/>
                <a:gd name="T71" fmla="*/ 657 h 703"/>
                <a:gd name="T72" fmla="*/ 593 w 660"/>
                <a:gd name="T73" fmla="*/ 550 h 703"/>
                <a:gd name="T74" fmla="*/ 613 w 660"/>
                <a:gd name="T75" fmla="*/ 531 h 703"/>
                <a:gd name="T76" fmla="*/ 612 w 660"/>
                <a:gd name="T77" fmla="*/ 380 h 703"/>
                <a:gd name="T78" fmla="*/ 581 w 660"/>
                <a:gd name="T79" fmla="*/ 337 h 703"/>
                <a:gd name="T80" fmla="*/ 505 w 660"/>
                <a:gd name="T81" fmla="*/ 221 h 703"/>
                <a:gd name="T82" fmla="*/ 374 w 660"/>
                <a:gd name="T83" fmla="*/ 46 h 703"/>
                <a:gd name="T84" fmla="*/ 307 w 660"/>
                <a:gd name="T85" fmla="*/ 0 h 703"/>
                <a:gd name="T86" fmla="*/ 305 w 660"/>
                <a:gd name="T87" fmla="*/ 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0" h="703">
                  <a:moveTo>
                    <a:pt x="419" y="670"/>
                  </a:moveTo>
                  <a:cubicBezTo>
                    <a:pt x="418" y="670"/>
                    <a:pt x="417" y="670"/>
                    <a:pt x="416" y="670"/>
                  </a:cubicBezTo>
                  <a:cubicBezTo>
                    <a:pt x="401" y="669"/>
                    <a:pt x="386" y="659"/>
                    <a:pt x="369" y="640"/>
                  </a:cubicBezTo>
                  <a:cubicBezTo>
                    <a:pt x="336" y="601"/>
                    <a:pt x="300" y="563"/>
                    <a:pt x="266" y="527"/>
                  </a:cubicBezTo>
                  <a:cubicBezTo>
                    <a:pt x="193" y="450"/>
                    <a:pt x="118" y="370"/>
                    <a:pt x="59" y="278"/>
                  </a:cubicBezTo>
                  <a:cubicBezTo>
                    <a:pt x="42" y="253"/>
                    <a:pt x="32" y="233"/>
                    <a:pt x="53" y="211"/>
                  </a:cubicBezTo>
                  <a:cubicBezTo>
                    <a:pt x="56" y="208"/>
                    <a:pt x="60" y="205"/>
                    <a:pt x="64" y="202"/>
                  </a:cubicBezTo>
                  <a:cubicBezTo>
                    <a:pt x="92" y="181"/>
                    <a:pt x="119" y="159"/>
                    <a:pt x="146" y="138"/>
                  </a:cubicBezTo>
                  <a:cubicBezTo>
                    <a:pt x="188" y="104"/>
                    <a:pt x="231" y="70"/>
                    <a:pt x="276" y="38"/>
                  </a:cubicBezTo>
                  <a:cubicBezTo>
                    <a:pt x="287" y="30"/>
                    <a:pt x="297" y="26"/>
                    <a:pt x="306" y="26"/>
                  </a:cubicBezTo>
                  <a:cubicBezTo>
                    <a:pt x="307" y="26"/>
                    <a:pt x="308" y="26"/>
                    <a:pt x="309" y="26"/>
                  </a:cubicBezTo>
                  <a:cubicBezTo>
                    <a:pt x="326" y="28"/>
                    <a:pt x="338" y="41"/>
                    <a:pt x="351" y="55"/>
                  </a:cubicBezTo>
                  <a:cubicBezTo>
                    <a:pt x="361" y="66"/>
                    <a:pt x="371" y="77"/>
                    <a:pt x="383" y="83"/>
                  </a:cubicBezTo>
                  <a:cubicBezTo>
                    <a:pt x="384" y="83"/>
                    <a:pt x="384" y="83"/>
                    <a:pt x="384" y="83"/>
                  </a:cubicBezTo>
                  <a:cubicBezTo>
                    <a:pt x="384" y="84"/>
                    <a:pt x="384" y="84"/>
                    <a:pt x="384" y="84"/>
                  </a:cubicBezTo>
                  <a:cubicBezTo>
                    <a:pt x="472" y="199"/>
                    <a:pt x="550" y="327"/>
                    <a:pt x="614" y="437"/>
                  </a:cubicBezTo>
                  <a:cubicBezTo>
                    <a:pt x="631" y="466"/>
                    <a:pt x="629" y="489"/>
                    <a:pt x="608" y="511"/>
                  </a:cubicBezTo>
                  <a:cubicBezTo>
                    <a:pt x="603" y="516"/>
                    <a:pt x="597" y="521"/>
                    <a:pt x="590" y="526"/>
                  </a:cubicBezTo>
                  <a:cubicBezTo>
                    <a:pt x="564" y="545"/>
                    <a:pt x="540" y="568"/>
                    <a:pt x="520" y="589"/>
                  </a:cubicBezTo>
                  <a:cubicBezTo>
                    <a:pt x="514" y="595"/>
                    <a:pt x="508" y="601"/>
                    <a:pt x="502" y="608"/>
                  </a:cubicBezTo>
                  <a:cubicBezTo>
                    <a:pt x="500" y="610"/>
                    <a:pt x="500" y="610"/>
                    <a:pt x="500" y="610"/>
                  </a:cubicBezTo>
                  <a:cubicBezTo>
                    <a:pt x="494" y="617"/>
                    <a:pt x="488" y="623"/>
                    <a:pt x="482" y="629"/>
                  </a:cubicBezTo>
                  <a:cubicBezTo>
                    <a:pt x="478" y="633"/>
                    <a:pt x="474" y="637"/>
                    <a:pt x="470" y="641"/>
                  </a:cubicBezTo>
                  <a:cubicBezTo>
                    <a:pt x="456" y="655"/>
                    <a:pt x="438" y="670"/>
                    <a:pt x="419" y="670"/>
                  </a:cubicBezTo>
                  <a:moveTo>
                    <a:pt x="305" y="0"/>
                  </a:moveTo>
                  <a:cubicBezTo>
                    <a:pt x="287" y="0"/>
                    <a:pt x="268" y="14"/>
                    <a:pt x="231" y="45"/>
                  </a:cubicBezTo>
                  <a:cubicBezTo>
                    <a:pt x="214" y="59"/>
                    <a:pt x="197" y="75"/>
                    <a:pt x="180" y="90"/>
                  </a:cubicBezTo>
                  <a:cubicBezTo>
                    <a:pt x="127" y="138"/>
                    <a:pt x="73" y="187"/>
                    <a:pt x="0" y="217"/>
                  </a:cubicBezTo>
                  <a:cubicBezTo>
                    <a:pt x="2" y="220"/>
                    <a:pt x="3" y="223"/>
                    <a:pt x="4" y="226"/>
                  </a:cubicBezTo>
                  <a:cubicBezTo>
                    <a:pt x="7" y="233"/>
                    <a:pt x="10" y="239"/>
                    <a:pt x="13" y="244"/>
                  </a:cubicBezTo>
                  <a:cubicBezTo>
                    <a:pt x="98" y="374"/>
                    <a:pt x="204" y="491"/>
                    <a:pt x="306" y="604"/>
                  </a:cubicBezTo>
                  <a:cubicBezTo>
                    <a:pt x="330" y="631"/>
                    <a:pt x="354" y="658"/>
                    <a:pt x="378" y="684"/>
                  </a:cubicBezTo>
                  <a:cubicBezTo>
                    <a:pt x="388" y="696"/>
                    <a:pt x="398" y="703"/>
                    <a:pt x="408" y="703"/>
                  </a:cubicBezTo>
                  <a:cubicBezTo>
                    <a:pt x="409" y="703"/>
                    <a:pt x="410" y="703"/>
                    <a:pt x="411" y="703"/>
                  </a:cubicBezTo>
                  <a:cubicBezTo>
                    <a:pt x="422" y="703"/>
                    <a:pt x="434" y="697"/>
                    <a:pt x="449" y="683"/>
                  </a:cubicBezTo>
                  <a:cubicBezTo>
                    <a:pt x="477" y="657"/>
                    <a:pt x="477" y="657"/>
                    <a:pt x="477" y="657"/>
                  </a:cubicBezTo>
                  <a:cubicBezTo>
                    <a:pt x="515" y="622"/>
                    <a:pt x="554" y="585"/>
                    <a:pt x="593" y="550"/>
                  </a:cubicBezTo>
                  <a:cubicBezTo>
                    <a:pt x="601" y="543"/>
                    <a:pt x="607" y="537"/>
                    <a:pt x="613" y="531"/>
                  </a:cubicBezTo>
                  <a:cubicBezTo>
                    <a:pt x="660" y="482"/>
                    <a:pt x="660" y="451"/>
                    <a:pt x="612" y="380"/>
                  </a:cubicBezTo>
                  <a:cubicBezTo>
                    <a:pt x="603" y="366"/>
                    <a:pt x="592" y="351"/>
                    <a:pt x="581" y="337"/>
                  </a:cubicBezTo>
                  <a:cubicBezTo>
                    <a:pt x="553" y="300"/>
                    <a:pt x="529" y="260"/>
                    <a:pt x="505" y="221"/>
                  </a:cubicBezTo>
                  <a:cubicBezTo>
                    <a:pt x="468" y="160"/>
                    <a:pt x="429" y="96"/>
                    <a:pt x="374" y="46"/>
                  </a:cubicBezTo>
                  <a:cubicBezTo>
                    <a:pt x="341" y="15"/>
                    <a:pt x="324" y="2"/>
                    <a:pt x="307" y="0"/>
                  </a:cubicBezTo>
                  <a:cubicBezTo>
                    <a:pt x="306" y="0"/>
                    <a:pt x="305" y="0"/>
                    <a:pt x="30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170"/>
            <p:cNvSpPr>
              <a:spLocks noEditPoints="1"/>
            </p:cNvSpPr>
            <p:nvPr/>
          </p:nvSpPr>
          <p:spPr bwMode="auto">
            <a:xfrm>
              <a:off x="11396663" y="3636963"/>
              <a:ext cx="112713" cy="106363"/>
            </a:xfrm>
            <a:custGeom>
              <a:avLst/>
              <a:gdLst>
                <a:gd name="T0" fmla="*/ 66 w 157"/>
                <a:gd name="T1" fmla="*/ 56 h 150"/>
                <a:gd name="T2" fmla="*/ 131 w 157"/>
                <a:gd name="T3" fmla="*/ 26 h 150"/>
                <a:gd name="T4" fmla="*/ 143 w 157"/>
                <a:gd name="T5" fmla="*/ 17 h 150"/>
                <a:gd name="T6" fmla="*/ 108 w 157"/>
                <a:gd name="T7" fmla="*/ 69 h 150"/>
                <a:gd name="T8" fmla="*/ 23 w 157"/>
                <a:gd name="T9" fmla="*/ 131 h 150"/>
                <a:gd name="T10" fmla="*/ 16 w 157"/>
                <a:gd name="T11" fmla="*/ 135 h 150"/>
                <a:gd name="T12" fmla="*/ 32 w 157"/>
                <a:gd name="T13" fmla="*/ 75 h 150"/>
                <a:gd name="T14" fmla="*/ 38 w 157"/>
                <a:gd name="T15" fmla="*/ 58 h 150"/>
                <a:gd name="T16" fmla="*/ 47 w 157"/>
                <a:gd name="T17" fmla="*/ 54 h 150"/>
                <a:gd name="T18" fmla="*/ 47 w 157"/>
                <a:gd name="T19" fmla="*/ 54 h 150"/>
                <a:gd name="T20" fmla="*/ 48 w 157"/>
                <a:gd name="T21" fmla="*/ 54 h 150"/>
                <a:gd name="T22" fmla="*/ 61 w 157"/>
                <a:gd name="T23" fmla="*/ 56 h 150"/>
                <a:gd name="T24" fmla="*/ 66 w 157"/>
                <a:gd name="T25" fmla="*/ 56 h 150"/>
                <a:gd name="T26" fmla="*/ 157 w 157"/>
                <a:gd name="T27" fmla="*/ 0 h 150"/>
                <a:gd name="T28" fmla="*/ 149 w 157"/>
                <a:gd name="T29" fmla="*/ 5 h 150"/>
                <a:gd name="T30" fmla="*/ 127 w 157"/>
                <a:gd name="T31" fmla="*/ 21 h 150"/>
                <a:gd name="T32" fmla="*/ 66 w 157"/>
                <a:gd name="T33" fmla="*/ 50 h 150"/>
                <a:gd name="T34" fmla="*/ 61 w 157"/>
                <a:gd name="T35" fmla="*/ 49 h 150"/>
                <a:gd name="T36" fmla="*/ 49 w 157"/>
                <a:gd name="T37" fmla="*/ 47 h 150"/>
                <a:gd name="T38" fmla="*/ 48 w 157"/>
                <a:gd name="T39" fmla="*/ 47 h 150"/>
                <a:gd name="T40" fmla="*/ 47 w 157"/>
                <a:gd name="T41" fmla="*/ 47 h 150"/>
                <a:gd name="T42" fmla="*/ 34 w 157"/>
                <a:gd name="T43" fmla="*/ 54 h 150"/>
                <a:gd name="T44" fmla="*/ 26 w 157"/>
                <a:gd name="T45" fmla="*/ 77 h 150"/>
                <a:gd name="T46" fmla="*/ 2 w 157"/>
                <a:gd name="T47" fmla="*/ 143 h 150"/>
                <a:gd name="T48" fmla="*/ 0 w 157"/>
                <a:gd name="T49" fmla="*/ 145 h 150"/>
                <a:gd name="T50" fmla="*/ 4 w 157"/>
                <a:gd name="T51" fmla="*/ 150 h 150"/>
                <a:gd name="T52" fmla="*/ 27 w 157"/>
                <a:gd name="T53" fmla="*/ 136 h 150"/>
                <a:gd name="T54" fmla="*/ 113 w 157"/>
                <a:gd name="T55" fmla="*/ 73 h 150"/>
                <a:gd name="T56" fmla="*/ 153 w 157"/>
                <a:gd name="T57" fmla="*/ 9 h 150"/>
                <a:gd name="T58" fmla="*/ 157 w 157"/>
                <a:gd name="T5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150">
                  <a:moveTo>
                    <a:pt x="66" y="56"/>
                  </a:moveTo>
                  <a:cubicBezTo>
                    <a:pt x="93" y="56"/>
                    <a:pt x="112" y="41"/>
                    <a:pt x="131" y="26"/>
                  </a:cubicBezTo>
                  <a:cubicBezTo>
                    <a:pt x="135" y="23"/>
                    <a:pt x="139" y="20"/>
                    <a:pt x="143" y="17"/>
                  </a:cubicBezTo>
                  <a:cubicBezTo>
                    <a:pt x="135" y="36"/>
                    <a:pt x="123" y="53"/>
                    <a:pt x="108" y="69"/>
                  </a:cubicBezTo>
                  <a:cubicBezTo>
                    <a:pt x="84" y="94"/>
                    <a:pt x="55" y="112"/>
                    <a:pt x="23" y="131"/>
                  </a:cubicBezTo>
                  <a:cubicBezTo>
                    <a:pt x="21" y="132"/>
                    <a:pt x="19" y="133"/>
                    <a:pt x="16" y="135"/>
                  </a:cubicBezTo>
                  <a:cubicBezTo>
                    <a:pt x="29" y="118"/>
                    <a:pt x="38" y="100"/>
                    <a:pt x="32" y="75"/>
                  </a:cubicBezTo>
                  <a:cubicBezTo>
                    <a:pt x="31" y="70"/>
                    <a:pt x="34" y="63"/>
                    <a:pt x="38" y="58"/>
                  </a:cubicBezTo>
                  <a:cubicBezTo>
                    <a:pt x="41" y="55"/>
                    <a:pt x="44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8" y="54"/>
                    <a:pt x="48" y="54"/>
                  </a:cubicBezTo>
                  <a:cubicBezTo>
                    <a:pt x="52" y="55"/>
                    <a:pt x="57" y="56"/>
                    <a:pt x="61" y="56"/>
                  </a:cubicBezTo>
                  <a:cubicBezTo>
                    <a:pt x="63" y="56"/>
                    <a:pt x="64" y="56"/>
                    <a:pt x="66" y="56"/>
                  </a:cubicBezTo>
                  <a:moveTo>
                    <a:pt x="157" y="0"/>
                  </a:moveTo>
                  <a:cubicBezTo>
                    <a:pt x="149" y="5"/>
                    <a:pt x="149" y="5"/>
                    <a:pt x="149" y="5"/>
                  </a:cubicBezTo>
                  <a:cubicBezTo>
                    <a:pt x="141" y="10"/>
                    <a:pt x="134" y="16"/>
                    <a:pt x="127" y="21"/>
                  </a:cubicBezTo>
                  <a:cubicBezTo>
                    <a:pt x="108" y="36"/>
                    <a:pt x="90" y="50"/>
                    <a:pt x="66" y="50"/>
                  </a:cubicBezTo>
                  <a:cubicBezTo>
                    <a:pt x="65" y="50"/>
                    <a:pt x="63" y="49"/>
                    <a:pt x="61" y="49"/>
                  </a:cubicBezTo>
                  <a:cubicBezTo>
                    <a:pt x="58" y="49"/>
                    <a:pt x="54" y="48"/>
                    <a:pt x="49" y="47"/>
                  </a:cubicBezTo>
                  <a:cubicBezTo>
                    <a:pt x="49" y="47"/>
                    <a:pt x="48" y="47"/>
                    <a:pt x="48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2" y="47"/>
                    <a:pt x="38" y="49"/>
                    <a:pt x="34" y="54"/>
                  </a:cubicBezTo>
                  <a:cubicBezTo>
                    <a:pt x="28" y="59"/>
                    <a:pt x="24" y="69"/>
                    <a:pt x="26" y="77"/>
                  </a:cubicBezTo>
                  <a:cubicBezTo>
                    <a:pt x="32" y="104"/>
                    <a:pt x="18" y="122"/>
                    <a:pt x="2" y="143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12" y="145"/>
                    <a:pt x="19" y="141"/>
                    <a:pt x="27" y="136"/>
                  </a:cubicBezTo>
                  <a:cubicBezTo>
                    <a:pt x="57" y="118"/>
                    <a:pt x="88" y="99"/>
                    <a:pt x="113" y="73"/>
                  </a:cubicBezTo>
                  <a:cubicBezTo>
                    <a:pt x="131" y="54"/>
                    <a:pt x="145" y="33"/>
                    <a:pt x="153" y="9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171"/>
            <p:cNvSpPr>
              <a:spLocks noEditPoints="1"/>
            </p:cNvSpPr>
            <p:nvPr/>
          </p:nvSpPr>
          <p:spPr bwMode="auto">
            <a:xfrm>
              <a:off x="11109326" y="3384550"/>
              <a:ext cx="247650" cy="144463"/>
            </a:xfrm>
            <a:custGeom>
              <a:avLst/>
              <a:gdLst>
                <a:gd name="T0" fmla="*/ 158 w 350"/>
                <a:gd name="T1" fmla="*/ 181 h 203"/>
                <a:gd name="T2" fmla="*/ 150 w 350"/>
                <a:gd name="T3" fmla="*/ 181 h 203"/>
                <a:gd name="T4" fmla="*/ 104 w 350"/>
                <a:gd name="T5" fmla="*/ 165 h 203"/>
                <a:gd name="T6" fmla="*/ 31 w 350"/>
                <a:gd name="T7" fmla="*/ 35 h 203"/>
                <a:gd name="T8" fmla="*/ 31 w 350"/>
                <a:gd name="T9" fmla="*/ 33 h 203"/>
                <a:gd name="T10" fmla="*/ 34 w 350"/>
                <a:gd name="T11" fmla="*/ 33 h 203"/>
                <a:gd name="T12" fmla="*/ 53 w 350"/>
                <a:gd name="T13" fmla="*/ 31 h 203"/>
                <a:gd name="T14" fmla="*/ 59 w 350"/>
                <a:gd name="T15" fmla="*/ 31 h 203"/>
                <a:gd name="T16" fmla="*/ 90 w 350"/>
                <a:gd name="T17" fmla="*/ 66 h 203"/>
                <a:gd name="T18" fmla="*/ 140 w 350"/>
                <a:gd name="T19" fmla="*/ 139 h 203"/>
                <a:gd name="T20" fmla="*/ 161 w 350"/>
                <a:gd name="T21" fmla="*/ 143 h 203"/>
                <a:gd name="T22" fmla="*/ 169 w 350"/>
                <a:gd name="T23" fmla="*/ 143 h 203"/>
                <a:gd name="T24" fmla="*/ 246 w 350"/>
                <a:gd name="T25" fmla="*/ 110 h 203"/>
                <a:gd name="T26" fmla="*/ 261 w 350"/>
                <a:gd name="T27" fmla="*/ 94 h 203"/>
                <a:gd name="T28" fmla="*/ 274 w 350"/>
                <a:gd name="T29" fmla="*/ 81 h 203"/>
                <a:gd name="T30" fmla="*/ 292 w 350"/>
                <a:gd name="T31" fmla="*/ 63 h 203"/>
                <a:gd name="T32" fmla="*/ 295 w 350"/>
                <a:gd name="T33" fmla="*/ 59 h 203"/>
                <a:gd name="T34" fmla="*/ 297 w 350"/>
                <a:gd name="T35" fmla="*/ 63 h 203"/>
                <a:gd name="T36" fmla="*/ 295 w 350"/>
                <a:gd name="T37" fmla="*/ 123 h 203"/>
                <a:gd name="T38" fmla="*/ 273 w 350"/>
                <a:gd name="T39" fmla="*/ 138 h 203"/>
                <a:gd name="T40" fmla="*/ 248 w 350"/>
                <a:gd name="T41" fmla="*/ 151 h 203"/>
                <a:gd name="T42" fmla="*/ 158 w 350"/>
                <a:gd name="T43" fmla="*/ 181 h 203"/>
                <a:gd name="T44" fmla="*/ 51 w 350"/>
                <a:gd name="T45" fmla="*/ 0 h 203"/>
                <a:gd name="T46" fmla="*/ 26 w 350"/>
                <a:gd name="T47" fmla="*/ 8 h 203"/>
                <a:gd name="T48" fmla="*/ 17 w 350"/>
                <a:gd name="T49" fmla="*/ 16 h 203"/>
                <a:gd name="T50" fmla="*/ 16 w 350"/>
                <a:gd name="T51" fmla="*/ 91 h 203"/>
                <a:gd name="T52" fmla="*/ 146 w 350"/>
                <a:gd name="T53" fmla="*/ 203 h 203"/>
                <a:gd name="T54" fmla="*/ 156 w 350"/>
                <a:gd name="T55" fmla="*/ 203 h 203"/>
                <a:gd name="T56" fmla="*/ 319 w 350"/>
                <a:gd name="T57" fmla="*/ 129 h 203"/>
                <a:gd name="T58" fmla="*/ 348 w 350"/>
                <a:gd name="T59" fmla="*/ 81 h 203"/>
                <a:gd name="T60" fmla="*/ 314 w 350"/>
                <a:gd name="T61" fmla="*/ 50 h 203"/>
                <a:gd name="T62" fmla="*/ 284 w 350"/>
                <a:gd name="T63" fmla="*/ 40 h 203"/>
                <a:gd name="T64" fmla="*/ 281 w 350"/>
                <a:gd name="T65" fmla="*/ 40 h 203"/>
                <a:gd name="T66" fmla="*/ 255 w 350"/>
                <a:gd name="T67" fmla="*/ 52 h 203"/>
                <a:gd name="T68" fmla="*/ 239 w 350"/>
                <a:gd name="T69" fmla="*/ 77 h 203"/>
                <a:gd name="T70" fmla="*/ 226 w 350"/>
                <a:gd name="T71" fmla="*/ 96 h 203"/>
                <a:gd name="T72" fmla="*/ 174 w 350"/>
                <a:gd name="T73" fmla="*/ 117 h 203"/>
                <a:gd name="T74" fmla="*/ 166 w 350"/>
                <a:gd name="T75" fmla="*/ 117 h 203"/>
                <a:gd name="T76" fmla="*/ 154 w 350"/>
                <a:gd name="T77" fmla="*/ 115 h 203"/>
                <a:gd name="T78" fmla="*/ 127 w 350"/>
                <a:gd name="T79" fmla="*/ 99 h 203"/>
                <a:gd name="T80" fmla="*/ 128 w 350"/>
                <a:gd name="T81" fmla="*/ 51 h 203"/>
                <a:gd name="T82" fmla="*/ 116 w 350"/>
                <a:gd name="T83" fmla="*/ 25 h 203"/>
                <a:gd name="T84" fmla="*/ 97 w 350"/>
                <a:gd name="T85" fmla="*/ 16 h 203"/>
                <a:gd name="T86" fmla="*/ 55 w 350"/>
                <a:gd name="T87" fmla="*/ 1 h 203"/>
                <a:gd name="T88" fmla="*/ 51 w 350"/>
                <a:gd name="T8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0" h="203">
                  <a:moveTo>
                    <a:pt x="158" y="181"/>
                  </a:moveTo>
                  <a:cubicBezTo>
                    <a:pt x="155" y="181"/>
                    <a:pt x="153" y="181"/>
                    <a:pt x="150" y="181"/>
                  </a:cubicBezTo>
                  <a:cubicBezTo>
                    <a:pt x="134" y="180"/>
                    <a:pt x="119" y="175"/>
                    <a:pt x="104" y="165"/>
                  </a:cubicBezTo>
                  <a:cubicBezTo>
                    <a:pt x="65" y="141"/>
                    <a:pt x="22" y="105"/>
                    <a:pt x="31" y="35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41" y="31"/>
                    <a:pt x="48" y="31"/>
                    <a:pt x="53" y="31"/>
                  </a:cubicBezTo>
                  <a:cubicBezTo>
                    <a:pt x="55" y="31"/>
                    <a:pt x="57" y="31"/>
                    <a:pt x="59" y="31"/>
                  </a:cubicBezTo>
                  <a:cubicBezTo>
                    <a:pt x="80" y="33"/>
                    <a:pt x="90" y="44"/>
                    <a:pt x="90" y="66"/>
                  </a:cubicBezTo>
                  <a:cubicBezTo>
                    <a:pt x="90" y="105"/>
                    <a:pt x="107" y="129"/>
                    <a:pt x="140" y="139"/>
                  </a:cubicBezTo>
                  <a:cubicBezTo>
                    <a:pt x="147" y="141"/>
                    <a:pt x="154" y="142"/>
                    <a:pt x="161" y="143"/>
                  </a:cubicBezTo>
                  <a:cubicBezTo>
                    <a:pt x="164" y="143"/>
                    <a:pt x="166" y="143"/>
                    <a:pt x="169" y="143"/>
                  </a:cubicBezTo>
                  <a:cubicBezTo>
                    <a:pt x="196" y="143"/>
                    <a:pt x="223" y="132"/>
                    <a:pt x="246" y="110"/>
                  </a:cubicBezTo>
                  <a:cubicBezTo>
                    <a:pt x="251" y="105"/>
                    <a:pt x="256" y="100"/>
                    <a:pt x="261" y="94"/>
                  </a:cubicBezTo>
                  <a:cubicBezTo>
                    <a:pt x="265" y="90"/>
                    <a:pt x="269" y="86"/>
                    <a:pt x="274" y="81"/>
                  </a:cubicBezTo>
                  <a:cubicBezTo>
                    <a:pt x="279" y="76"/>
                    <a:pt x="285" y="70"/>
                    <a:pt x="292" y="63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310" y="89"/>
                    <a:pt x="309" y="109"/>
                    <a:pt x="295" y="123"/>
                  </a:cubicBezTo>
                  <a:cubicBezTo>
                    <a:pt x="290" y="129"/>
                    <a:pt x="283" y="133"/>
                    <a:pt x="273" y="138"/>
                  </a:cubicBezTo>
                  <a:cubicBezTo>
                    <a:pt x="264" y="142"/>
                    <a:pt x="256" y="146"/>
                    <a:pt x="248" y="151"/>
                  </a:cubicBezTo>
                  <a:cubicBezTo>
                    <a:pt x="219" y="166"/>
                    <a:pt x="190" y="181"/>
                    <a:pt x="158" y="181"/>
                  </a:cubicBezTo>
                  <a:moveTo>
                    <a:pt x="51" y="0"/>
                  </a:moveTo>
                  <a:cubicBezTo>
                    <a:pt x="42" y="0"/>
                    <a:pt x="34" y="3"/>
                    <a:pt x="26" y="8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0" y="33"/>
                    <a:pt x="0" y="57"/>
                    <a:pt x="16" y="91"/>
                  </a:cubicBezTo>
                  <a:cubicBezTo>
                    <a:pt x="48" y="161"/>
                    <a:pt x="92" y="198"/>
                    <a:pt x="146" y="203"/>
                  </a:cubicBezTo>
                  <a:cubicBezTo>
                    <a:pt x="149" y="203"/>
                    <a:pt x="153" y="203"/>
                    <a:pt x="156" y="203"/>
                  </a:cubicBezTo>
                  <a:cubicBezTo>
                    <a:pt x="204" y="203"/>
                    <a:pt x="259" y="178"/>
                    <a:pt x="319" y="129"/>
                  </a:cubicBezTo>
                  <a:cubicBezTo>
                    <a:pt x="341" y="106"/>
                    <a:pt x="350" y="92"/>
                    <a:pt x="348" y="81"/>
                  </a:cubicBezTo>
                  <a:cubicBezTo>
                    <a:pt x="347" y="72"/>
                    <a:pt x="337" y="63"/>
                    <a:pt x="314" y="50"/>
                  </a:cubicBezTo>
                  <a:cubicBezTo>
                    <a:pt x="302" y="44"/>
                    <a:pt x="293" y="41"/>
                    <a:pt x="284" y="40"/>
                  </a:cubicBezTo>
                  <a:cubicBezTo>
                    <a:pt x="283" y="40"/>
                    <a:pt x="282" y="40"/>
                    <a:pt x="281" y="40"/>
                  </a:cubicBezTo>
                  <a:cubicBezTo>
                    <a:pt x="271" y="40"/>
                    <a:pt x="263" y="44"/>
                    <a:pt x="255" y="52"/>
                  </a:cubicBezTo>
                  <a:cubicBezTo>
                    <a:pt x="250" y="58"/>
                    <a:pt x="244" y="66"/>
                    <a:pt x="239" y="77"/>
                  </a:cubicBezTo>
                  <a:cubicBezTo>
                    <a:pt x="235" y="85"/>
                    <a:pt x="231" y="91"/>
                    <a:pt x="226" y="96"/>
                  </a:cubicBezTo>
                  <a:cubicBezTo>
                    <a:pt x="213" y="110"/>
                    <a:pt x="195" y="117"/>
                    <a:pt x="174" y="117"/>
                  </a:cubicBezTo>
                  <a:cubicBezTo>
                    <a:pt x="171" y="117"/>
                    <a:pt x="169" y="117"/>
                    <a:pt x="166" y="117"/>
                  </a:cubicBezTo>
                  <a:cubicBezTo>
                    <a:pt x="162" y="116"/>
                    <a:pt x="158" y="116"/>
                    <a:pt x="154" y="115"/>
                  </a:cubicBezTo>
                  <a:cubicBezTo>
                    <a:pt x="141" y="113"/>
                    <a:pt x="132" y="107"/>
                    <a:pt x="127" y="99"/>
                  </a:cubicBezTo>
                  <a:cubicBezTo>
                    <a:pt x="119" y="86"/>
                    <a:pt x="123" y="69"/>
                    <a:pt x="128" y="51"/>
                  </a:cubicBezTo>
                  <a:cubicBezTo>
                    <a:pt x="131" y="39"/>
                    <a:pt x="126" y="29"/>
                    <a:pt x="116" y="25"/>
                  </a:cubicBezTo>
                  <a:cubicBezTo>
                    <a:pt x="110" y="22"/>
                    <a:pt x="103" y="19"/>
                    <a:pt x="97" y="16"/>
                  </a:cubicBezTo>
                  <a:cubicBezTo>
                    <a:pt x="83" y="9"/>
                    <a:pt x="69" y="2"/>
                    <a:pt x="55" y="1"/>
                  </a:cubicBezTo>
                  <a:cubicBezTo>
                    <a:pt x="53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172"/>
            <p:cNvSpPr>
              <a:spLocks noEditPoints="1"/>
            </p:cNvSpPr>
            <p:nvPr/>
          </p:nvSpPr>
          <p:spPr bwMode="auto">
            <a:xfrm>
              <a:off x="11309351" y="3575050"/>
              <a:ext cx="111125" cy="85725"/>
            </a:xfrm>
            <a:custGeom>
              <a:avLst/>
              <a:gdLst>
                <a:gd name="T0" fmla="*/ 17 w 155"/>
                <a:gd name="T1" fmla="*/ 112 h 122"/>
                <a:gd name="T2" fmla="*/ 13 w 155"/>
                <a:gd name="T3" fmla="*/ 107 h 122"/>
                <a:gd name="T4" fmla="*/ 9 w 155"/>
                <a:gd name="T5" fmla="*/ 101 h 122"/>
                <a:gd name="T6" fmla="*/ 25 w 155"/>
                <a:gd name="T7" fmla="*/ 84 h 122"/>
                <a:gd name="T8" fmla="*/ 138 w 155"/>
                <a:gd name="T9" fmla="*/ 7 h 122"/>
                <a:gd name="T10" fmla="*/ 146 w 155"/>
                <a:gd name="T11" fmla="*/ 20 h 122"/>
                <a:gd name="T12" fmla="*/ 48 w 155"/>
                <a:gd name="T13" fmla="*/ 90 h 122"/>
                <a:gd name="T14" fmla="*/ 17 w 155"/>
                <a:gd name="T15" fmla="*/ 112 h 122"/>
                <a:gd name="T16" fmla="*/ 141 w 155"/>
                <a:gd name="T17" fmla="*/ 0 h 122"/>
                <a:gd name="T18" fmla="*/ 139 w 155"/>
                <a:gd name="T19" fmla="*/ 0 h 122"/>
                <a:gd name="T20" fmla="*/ 21 w 155"/>
                <a:gd name="T21" fmla="*/ 79 h 122"/>
                <a:gd name="T22" fmla="*/ 2 w 155"/>
                <a:gd name="T23" fmla="*/ 99 h 122"/>
                <a:gd name="T24" fmla="*/ 0 w 155"/>
                <a:gd name="T25" fmla="*/ 101 h 122"/>
                <a:gd name="T26" fmla="*/ 2 w 155"/>
                <a:gd name="T27" fmla="*/ 103 h 122"/>
                <a:gd name="T28" fmla="*/ 8 w 155"/>
                <a:gd name="T29" fmla="*/ 111 h 122"/>
                <a:gd name="T30" fmla="*/ 13 w 155"/>
                <a:gd name="T31" fmla="*/ 119 h 122"/>
                <a:gd name="T32" fmla="*/ 15 w 155"/>
                <a:gd name="T33" fmla="*/ 122 h 122"/>
                <a:gd name="T34" fmla="*/ 18 w 155"/>
                <a:gd name="T35" fmla="*/ 120 h 122"/>
                <a:gd name="T36" fmla="*/ 52 w 155"/>
                <a:gd name="T37" fmla="*/ 95 h 122"/>
                <a:gd name="T38" fmla="*/ 153 w 155"/>
                <a:gd name="T39" fmla="*/ 23 h 122"/>
                <a:gd name="T40" fmla="*/ 155 w 155"/>
                <a:gd name="T41" fmla="*/ 21 h 122"/>
                <a:gd name="T42" fmla="*/ 153 w 155"/>
                <a:gd name="T43" fmla="*/ 18 h 122"/>
                <a:gd name="T44" fmla="*/ 142 w 155"/>
                <a:gd name="T45" fmla="*/ 2 h 122"/>
                <a:gd name="T46" fmla="*/ 141 w 155"/>
                <a:gd name="T4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22">
                  <a:moveTo>
                    <a:pt x="17" y="112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4" y="95"/>
                    <a:pt x="20" y="89"/>
                    <a:pt x="25" y="84"/>
                  </a:cubicBezTo>
                  <a:cubicBezTo>
                    <a:pt x="56" y="52"/>
                    <a:pt x="91" y="21"/>
                    <a:pt x="138" y="7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13" y="43"/>
                    <a:pt x="81" y="66"/>
                    <a:pt x="48" y="90"/>
                  </a:cubicBezTo>
                  <a:cubicBezTo>
                    <a:pt x="17" y="112"/>
                    <a:pt x="17" y="112"/>
                    <a:pt x="17" y="112"/>
                  </a:cubicBezTo>
                  <a:moveTo>
                    <a:pt x="141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89" y="14"/>
                    <a:pt x="53" y="46"/>
                    <a:pt x="21" y="79"/>
                  </a:cubicBezTo>
                  <a:cubicBezTo>
                    <a:pt x="14" y="86"/>
                    <a:pt x="8" y="92"/>
                    <a:pt x="2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86" y="71"/>
                    <a:pt x="119" y="47"/>
                    <a:pt x="153" y="23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1" y="0"/>
                    <a:pt x="141" y="0"/>
                    <a:pt x="1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173"/>
            <p:cNvSpPr>
              <a:spLocks noEditPoints="1"/>
            </p:cNvSpPr>
            <p:nvPr/>
          </p:nvSpPr>
          <p:spPr bwMode="auto">
            <a:xfrm>
              <a:off x="11288713" y="3543300"/>
              <a:ext cx="109538" cy="87313"/>
            </a:xfrm>
            <a:custGeom>
              <a:avLst/>
              <a:gdLst>
                <a:gd name="T0" fmla="*/ 18 w 154"/>
                <a:gd name="T1" fmla="*/ 109 h 121"/>
                <a:gd name="T2" fmla="*/ 47 w 154"/>
                <a:gd name="T3" fmla="*/ 76 h 121"/>
                <a:gd name="T4" fmla="*/ 137 w 154"/>
                <a:gd name="T5" fmla="*/ 12 h 121"/>
                <a:gd name="T6" fmla="*/ 109 w 154"/>
                <a:gd name="T7" fmla="*/ 40 h 121"/>
                <a:gd name="T8" fmla="*/ 18 w 154"/>
                <a:gd name="T9" fmla="*/ 109 h 121"/>
                <a:gd name="T10" fmla="*/ 151 w 154"/>
                <a:gd name="T11" fmla="*/ 0 h 121"/>
                <a:gd name="T12" fmla="*/ 42 w 154"/>
                <a:gd name="T13" fmla="*/ 71 h 121"/>
                <a:gd name="T14" fmla="*/ 6 w 154"/>
                <a:gd name="T15" fmla="*/ 113 h 121"/>
                <a:gd name="T16" fmla="*/ 0 w 154"/>
                <a:gd name="T17" fmla="*/ 121 h 121"/>
                <a:gd name="T18" fmla="*/ 10 w 154"/>
                <a:gd name="T19" fmla="*/ 118 h 121"/>
                <a:gd name="T20" fmla="*/ 114 w 154"/>
                <a:gd name="T21" fmla="*/ 44 h 121"/>
                <a:gd name="T22" fmla="*/ 154 w 154"/>
                <a:gd name="T23" fmla="*/ 6 h 121"/>
                <a:gd name="T24" fmla="*/ 151 w 154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21">
                  <a:moveTo>
                    <a:pt x="18" y="109"/>
                  </a:moveTo>
                  <a:cubicBezTo>
                    <a:pt x="28" y="96"/>
                    <a:pt x="38" y="86"/>
                    <a:pt x="47" y="76"/>
                  </a:cubicBezTo>
                  <a:cubicBezTo>
                    <a:pt x="76" y="46"/>
                    <a:pt x="105" y="25"/>
                    <a:pt x="137" y="12"/>
                  </a:cubicBezTo>
                  <a:cubicBezTo>
                    <a:pt x="127" y="21"/>
                    <a:pt x="118" y="31"/>
                    <a:pt x="109" y="40"/>
                  </a:cubicBezTo>
                  <a:cubicBezTo>
                    <a:pt x="81" y="68"/>
                    <a:pt x="54" y="95"/>
                    <a:pt x="18" y="109"/>
                  </a:cubicBezTo>
                  <a:moveTo>
                    <a:pt x="151" y="0"/>
                  </a:moveTo>
                  <a:cubicBezTo>
                    <a:pt x="112" y="13"/>
                    <a:pt x="77" y="35"/>
                    <a:pt x="42" y="71"/>
                  </a:cubicBezTo>
                  <a:cubicBezTo>
                    <a:pt x="31" y="83"/>
                    <a:pt x="19" y="97"/>
                    <a:pt x="6" y="1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53" y="106"/>
                    <a:pt x="84" y="75"/>
                    <a:pt x="114" y="44"/>
                  </a:cubicBezTo>
                  <a:cubicBezTo>
                    <a:pt x="127" y="31"/>
                    <a:pt x="140" y="18"/>
                    <a:pt x="154" y="6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174"/>
            <p:cNvSpPr>
              <a:spLocks noEditPoints="1"/>
            </p:cNvSpPr>
            <p:nvPr/>
          </p:nvSpPr>
          <p:spPr bwMode="auto">
            <a:xfrm>
              <a:off x="11252201" y="3513138"/>
              <a:ext cx="114300" cy="84138"/>
            </a:xfrm>
            <a:custGeom>
              <a:avLst/>
              <a:gdLst>
                <a:gd name="T0" fmla="*/ 23 w 161"/>
                <a:gd name="T1" fmla="*/ 112 h 119"/>
                <a:gd name="T2" fmla="*/ 69 w 161"/>
                <a:gd name="T3" fmla="*/ 71 h 119"/>
                <a:gd name="T4" fmla="*/ 146 w 161"/>
                <a:gd name="T5" fmla="*/ 13 h 119"/>
                <a:gd name="T6" fmla="*/ 111 w 161"/>
                <a:gd name="T7" fmla="*/ 57 h 119"/>
                <a:gd name="T8" fmla="*/ 23 w 161"/>
                <a:gd name="T9" fmla="*/ 112 h 119"/>
                <a:gd name="T10" fmla="*/ 161 w 161"/>
                <a:gd name="T11" fmla="*/ 0 h 119"/>
                <a:gd name="T12" fmla="*/ 153 w 161"/>
                <a:gd name="T13" fmla="*/ 3 h 119"/>
                <a:gd name="T14" fmla="*/ 64 w 161"/>
                <a:gd name="T15" fmla="*/ 66 h 119"/>
                <a:gd name="T16" fmla="*/ 9 w 161"/>
                <a:gd name="T17" fmla="*/ 113 h 119"/>
                <a:gd name="T18" fmla="*/ 0 w 161"/>
                <a:gd name="T19" fmla="*/ 119 h 119"/>
                <a:gd name="T20" fmla="*/ 11 w 161"/>
                <a:gd name="T21" fmla="*/ 119 h 119"/>
                <a:gd name="T22" fmla="*/ 12 w 161"/>
                <a:gd name="T23" fmla="*/ 119 h 119"/>
                <a:gd name="T24" fmla="*/ 116 w 161"/>
                <a:gd name="T25" fmla="*/ 62 h 119"/>
                <a:gd name="T26" fmla="*/ 157 w 161"/>
                <a:gd name="T27" fmla="*/ 8 h 119"/>
                <a:gd name="T28" fmla="*/ 161 w 161"/>
                <a:gd name="T2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119">
                  <a:moveTo>
                    <a:pt x="23" y="112"/>
                  </a:moveTo>
                  <a:cubicBezTo>
                    <a:pt x="40" y="100"/>
                    <a:pt x="54" y="85"/>
                    <a:pt x="69" y="71"/>
                  </a:cubicBezTo>
                  <a:cubicBezTo>
                    <a:pt x="91" y="49"/>
                    <a:pt x="115" y="26"/>
                    <a:pt x="146" y="13"/>
                  </a:cubicBezTo>
                  <a:cubicBezTo>
                    <a:pt x="136" y="28"/>
                    <a:pt x="124" y="44"/>
                    <a:pt x="111" y="57"/>
                  </a:cubicBezTo>
                  <a:cubicBezTo>
                    <a:pt x="81" y="87"/>
                    <a:pt x="49" y="107"/>
                    <a:pt x="23" y="112"/>
                  </a:cubicBezTo>
                  <a:moveTo>
                    <a:pt x="161" y="0"/>
                  </a:moveTo>
                  <a:cubicBezTo>
                    <a:pt x="153" y="3"/>
                    <a:pt x="153" y="3"/>
                    <a:pt x="153" y="3"/>
                  </a:cubicBezTo>
                  <a:cubicBezTo>
                    <a:pt x="116" y="16"/>
                    <a:pt x="89" y="41"/>
                    <a:pt x="64" y="66"/>
                  </a:cubicBezTo>
                  <a:cubicBezTo>
                    <a:pt x="47" y="83"/>
                    <a:pt x="29" y="101"/>
                    <a:pt x="9" y="113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11" y="119"/>
                    <a:pt x="12" y="119"/>
                    <a:pt x="12" y="119"/>
                  </a:cubicBezTo>
                  <a:cubicBezTo>
                    <a:pt x="41" y="119"/>
                    <a:pt x="81" y="97"/>
                    <a:pt x="116" y="62"/>
                  </a:cubicBezTo>
                  <a:cubicBezTo>
                    <a:pt x="131" y="45"/>
                    <a:pt x="145" y="27"/>
                    <a:pt x="157" y="8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175"/>
            <p:cNvSpPr>
              <a:spLocks noEditPoints="1"/>
            </p:cNvSpPr>
            <p:nvPr/>
          </p:nvSpPr>
          <p:spPr bwMode="auto">
            <a:xfrm>
              <a:off x="9829801" y="-257175"/>
              <a:ext cx="601663" cy="642938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2 h 904"/>
                <a:gd name="T6" fmla="*/ 378 w 846"/>
                <a:gd name="T7" fmla="*/ 748 h 904"/>
                <a:gd name="T8" fmla="*/ 273 w 846"/>
                <a:gd name="T9" fmla="*/ 628 h 904"/>
                <a:gd name="T10" fmla="*/ 155 w 846"/>
                <a:gd name="T11" fmla="*/ 493 h 904"/>
                <a:gd name="T12" fmla="*/ 57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0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8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5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0 w 846"/>
                <a:gd name="T41" fmla="*/ 751 h 904"/>
                <a:gd name="T42" fmla="*/ 705 w 846"/>
                <a:gd name="T43" fmla="*/ 803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09 w 846"/>
                <a:gd name="T55" fmla="*/ 155 h 904"/>
                <a:gd name="T56" fmla="*/ 89 w 846"/>
                <a:gd name="T57" fmla="*/ 175 h 904"/>
                <a:gd name="T58" fmla="*/ 77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60 h 904"/>
                <a:gd name="T66" fmla="*/ 246 w 846"/>
                <a:gd name="T67" fmla="*/ 627 h 904"/>
                <a:gd name="T68" fmla="*/ 373 w 846"/>
                <a:gd name="T69" fmla="*/ 777 h 904"/>
                <a:gd name="T70" fmla="*/ 531 w 846"/>
                <a:gd name="T71" fmla="*/ 904 h 904"/>
                <a:gd name="T72" fmla="*/ 541 w 846"/>
                <a:gd name="T73" fmla="*/ 904 h 904"/>
                <a:gd name="T74" fmla="*/ 709 w 846"/>
                <a:gd name="T75" fmla="*/ 824 h 904"/>
                <a:gd name="T76" fmla="*/ 711 w 846"/>
                <a:gd name="T77" fmla="*/ 823 h 904"/>
                <a:gd name="T78" fmla="*/ 713 w 846"/>
                <a:gd name="T79" fmla="*/ 821 h 904"/>
                <a:gd name="T80" fmla="*/ 781 w 846"/>
                <a:gd name="T81" fmla="*/ 764 h 904"/>
                <a:gd name="T82" fmla="*/ 776 w 846"/>
                <a:gd name="T83" fmla="*/ 523 h 904"/>
                <a:gd name="T84" fmla="*/ 462 w 846"/>
                <a:gd name="T85" fmla="*/ 100 h 904"/>
                <a:gd name="T86" fmla="*/ 441 w 846"/>
                <a:gd name="T87" fmla="*/ 79 h 904"/>
                <a:gd name="T88" fmla="*/ 393 w 846"/>
                <a:gd name="T89" fmla="*/ 30 h 904"/>
                <a:gd name="T90" fmla="*/ 343 w 846"/>
                <a:gd name="T91" fmla="*/ 1 h 904"/>
                <a:gd name="T92" fmla="*/ 337 w 846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7" y="888"/>
                    <a:pt x="525" y="888"/>
                    <a:pt x="523" y="888"/>
                  </a:cubicBezTo>
                  <a:cubicBezTo>
                    <a:pt x="485" y="884"/>
                    <a:pt x="461" y="853"/>
                    <a:pt x="421" y="802"/>
                  </a:cubicBezTo>
                  <a:cubicBezTo>
                    <a:pt x="408" y="786"/>
                    <a:pt x="394" y="768"/>
                    <a:pt x="378" y="748"/>
                  </a:cubicBezTo>
                  <a:cubicBezTo>
                    <a:pt x="344" y="707"/>
                    <a:pt x="308" y="667"/>
                    <a:pt x="273" y="628"/>
                  </a:cubicBezTo>
                  <a:cubicBezTo>
                    <a:pt x="234" y="584"/>
                    <a:pt x="193" y="539"/>
                    <a:pt x="155" y="493"/>
                  </a:cubicBezTo>
                  <a:cubicBezTo>
                    <a:pt x="113" y="441"/>
                    <a:pt x="81" y="391"/>
                    <a:pt x="57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0" y="209"/>
                    <a:pt x="87" y="203"/>
                    <a:pt x="96" y="197"/>
                  </a:cubicBezTo>
                  <a:cubicBezTo>
                    <a:pt x="109" y="187"/>
                    <a:pt x="120" y="177"/>
                    <a:pt x="130" y="167"/>
                  </a:cubicBezTo>
                  <a:cubicBezTo>
                    <a:pt x="142" y="155"/>
                    <a:pt x="151" y="144"/>
                    <a:pt x="159" y="131"/>
                  </a:cubicBezTo>
                  <a:cubicBezTo>
                    <a:pt x="166" y="120"/>
                    <a:pt x="175" y="109"/>
                    <a:pt x="185" y="99"/>
                  </a:cubicBezTo>
                  <a:cubicBezTo>
                    <a:pt x="216" y="68"/>
                    <a:pt x="257" y="49"/>
                    <a:pt x="296" y="30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1" y="22"/>
                    <a:pt x="333" y="22"/>
                  </a:cubicBezTo>
                  <a:cubicBezTo>
                    <a:pt x="348" y="24"/>
                    <a:pt x="362" y="31"/>
                    <a:pt x="375" y="46"/>
                  </a:cubicBezTo>
                  <a:cubicBezTo>
                    <a:pt x="393" y="64"/>
                    <a:pt x="411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9"/>
                    <a:pt x="772" y="563"/>
                  </a:cubicBezTo>
                  <a:cubicBezTo>
                    <a:pt x="813" y="651"/>
                    <a:pt x="822" y="699"/>
                    <a:pt x="770" y="751"/>
                  </a:cubicBezTo>
                  <a:cubicBezTo>
                    <a:pt x="755" y="766"/>
                    <a:pt x="735" y="782"/>
                    <a:pt x="705" y="803"/>
                  </a:cubicBezTo>
                  <a:cubicBezTo>
                    <a:pt x="613" y="865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5" y="149"/>
                    <a:pt x="109" y="155"/>
                  </a:cubicBezTo>
                  <a:cubicBezTo>
                    <a:pt x="103" y="162"/>
                    <a:pt x="96" y="169"/>
                    <a:pt x="89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1" y="426"/>
                    <a:pt x="91" y="439"/>
                  </a:cubicBezTo>
                  <a:cubicBezTo>
                    <a:pt x="96" y="446"/>
                    <a:pt x="101" y="453"/>
                    <a:pt x="107" y="460"/>
                  </a:cubicBezTo>
                  <a:cubicBezTo>
                    <a:pt x="149" y="519"/>
                    <a:pt x="198" y="574"/>
                    <a:pt x="246" y="627"/>
                  </a:cubicBezTo>
                  <a:cubicBezTo>
                    <a:pt x="289" y="675"/>
                    <a:pt x="334" y="725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4" y="904"/>
                    <a:pt x="538" y="904"/>
                    <a:pt x="541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1" y="822"/>
                    <a:pt x="712" y="822"/>
                    <a:pt x="713" y="821"/>
                  </a:cubicBezTo>
                  <a:cubicBezTo>
                    <a:pt x="743" y="799"/>
                    <a:pt x="764" y="781"/>
                    <a:pt x="781" y="764"/>
                  </a:cubicBezTo>
                  <a:cubicBezTo>
                    <a:pt x="846" y="699"/>
                    <a:pt x="845" y="647"/>
                    <a:pt x="776" y="523"/>
                  </a:cubicBezTo>
                  <a:cubicBezTo>
                    <a:pt x="694" y="373"/>
                    <a:pt x="592" y="235"/>
                    <a:pt x="462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4" y="63"/>
                    <a:pt x="408" y="47"/>
                    <a:pt x="393" y="30"/>
                  </a:cubicBezTo>
                  <a:cubicBezTo>
                    <a:pt x="376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176"/>
            <p:cNvSpPr>
              <a:spLocks noEditPoints="1"/>
            </p:cNvSpPr>
            <p:nvPr/>
          </p:nvSpPr>
          <p:spPr bwMode="auto">
            <a:xfrm>
              <a:off x="9915526" y="-158750"/>
              <a:ext cx="427038" cy="458788"/>
            </a:xfrm>
            <a:custGeom>
              <a:avLst/>
              <a:gdLst>
                <a:gd name="T0" fmla="*/ 377 w 601"/>
                <a:gd name="T1" fmla="*/ 614 h 645"/>
                <a:gd name="T2" fmla="*/ 374 w 601"/>
                <a:gd name="T3" fmla="*/ 614 h 645"/>
                <a:gd name="T4" fmla="*/ 332 w 601"/>
                <a:gd name="T5" fmla="*/ 586 h 645"/>
                <a:gd name="T6" fmla="*/ 239 w 601"/>
                <a:gd name="T7" fmla="*/ 481 h 645"/>
                <a:gd name="T8" fmla="*/ 52 w 601"/>
                <a:gd name="T9" fmla="*/ 251 h 645"/>
                <a:gd name="T10" fmla="*/ 48 w 601"/>
                <a:gd name="T11" fmla="*/ 190 h 645"/>
                <a:gd name="T12" fmla="*/ 59 w 601"/>
                <a:gd name="T13" fmla="*/ 181 h 645"/>
                <a:gd name="T14" fmla="*/ 134 w 601"/>
                <a:gd name="T15" fmla="*/ 124 h 645"/>
                <a:gd name="T16" fmla="*/ 254 w 601"/>
                <a:gd name="T17" fmla="*/ 34 h 645"/>
                <a:gd name="T18" fmla="*/ 282 w 601"/>
                <a:gd name="T19" fmla="*/ 24 h 645"/>
                <a:gd name="T20" fmla="*/ 285 w 601"/>
                <a:gd name="T21" fmla="*/ 24 h 645"/>
                <a:gd name="T22" fmla="*/ 323 w 601"/>
                <a:gd name="T23" fmla="*/ 51 h 645"/>
                <a:gd name="T24" fmla="*/ 352 w 601"/>
                <a:gd name="T25" fmla="*/ 77 h 645"/>
                <a:gd name="T26" fmla="*/ 353 w 601"/>
                <a:gd name="T27" fmla="*/ 77 h 645"/>
                <a:gd name="T28" fmla="*/ 353 w 601"/>
                <a:gd name="T29" fmla="*/ 77 h 645"/>
                <a:gd name="T30" fmla="*/ 559 w 601"/>
                <a:gd name="T31" fmla="*/ 404 h 645"/>
                <a:gd name="T32" fmla="*/ 552 w 601"/>
                <a:gd name="T33" fmla="*/ 471 h 645"/>
                <a:gd name="T34" fmla="*/ 535 w 601"/>
                <a:gd name="T35" fmla="*/ 485 h 645"/>
                <a:gd name="T36" fmla="*/ 471 w 601"/>
                <a:gd name="T37" fmla="*/ 541 h 645"/>
                <a:gd name="T38" fmla="*/ 454 w 601"/>
                <a:gd name="T39" fmla="*/ 558 h 645"/>
                <a:gd name="T40" fmla="*/ 452 w 601"/>
                <a:gd name="T41" fmla="*/ 561 h 645"/>
                <a:gd name="T42" fmla="*/ 435 w 601"/>
                <a:gd name="T43" fmla="*/ 578 h 645"/>
                <a:gd name="T44" fmla="*/ 424 w 601"/>
                <a:gd name="T45" fmla="*/ 588 h 645"/>
                <a:gd name="T46" fmla="*/ 377 w 601"/>
                <a:gd name="T47" fmla="*/ 614 h 645"/>
                <a:gd name="T48" fmla="*/ 281 w 601"/>
                <a:gd name="T49" fmla="*/ 0 h 645"/>
                <a:gd name="T50" fmla="*/ 213 w 601"/>
                <a:gd name="T51" fmla="*/ 40 h 645"/>
                <a:gd name="T52" fmla="*/ 166 w 601"/>
                <a:gd name="T53" fmla="*/ 81 h 645"/>
                <a:gd name="T54" fmla="*/ 0 w 601"/>
                <a:gd name="T55" fmla="*/ 194 h 645"/>
                <a:gd name="T56" fmla="*/ 4 w 601"/>
                <a:gd name="T57" fmla="*/ 203 h 645"/>
                <a:gd name="T58" fmla="*/ 11 w 601"/>
                <a:gd name="T59" fmla="*/ 219 h 645"/>
                <a:gd name="T60" fmla="*/ 274 w 601"/>
                <a:gd name="T61" fmla="*/ 553 h 645"/>
                <a:gd name="T62" fmla="*/ 339 w 601"/>
                <a:gd name="T63" fmla="*/ 627 h 645"/>
                <a:gd name="T64" fmla="*/ 367 w 601"/>
                <a:gd name="T65" fmla="*/ 645 h 645"/>
                <a:gd name="T66" fmla="*/ 370 w 601"/>
                <a:gd name="T67" fmla="*/ 645 h 645"/>
                <a:gd name="T68" fmla="*/ 404 w 601"/>
                <a:gd name="T69" fmla="*/ 627 h 645"/>
                <a:gd name="T70" fmla="*/ 431 w 601"/>
                <a:gd name="T71" fmla="*/ 603 h 645"/>
                <a:gd name="T72" fmla="*/ 538 w 601"/>
                <a:gd name="T73" fmla="*/ 507 h 645"/>
                <a:gd name="T74" fmla="*/ 557 w 601"/>
                <a:gd name="T75" fmla="*/ 489 h 645"/>
                <a:gd name="T76" fmla="*/ 558 w 601"/>
                <a:gd name="T77" fmla="*/ 351 h 645"/>
                <a:gd name="T78" fmla="*/ 530 w 601"/>
                <a:gd name="T79" fmla="*/ 311 h 645"/>
                <a:gd name="T80" fmla="*/ 462 w 601"/>
                <a:gd name="T81" fmla="*/ 205 h 645"/>
                <a:gd name="T82" fmla="*/ 344 w 601"/>
                <a:gd name="T83" fmla="*/ 43 h 645"/>
                <a:gd name="T84" fmla="*/ 283 w 601"/>
                <a:gd name="T85" fmla="*/ 0 h 645"/>
                <a:gd name="T86" fmla="*/ 281 w 601"/>
                <a:gd name="T8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5">
                  <a:moveTo>
                    <a:pt x="377" y="614"/>
                  </a:moveTo>
                  <a:cubicBezTo>
                    <a:pt x="376" y="614"/>
                    <a:pt x="375" y="614"/>
                    <a:pt x="374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3" y="410"/>
                    <a:pt x="106" y="336"/>
                    <a:pt x="52" y="251"/>
                  </a:cubicBezTo>
                  <a:cubicBezTo>
                    <a:pt x="38" y="228"/>
                    <a:pt x="29" y="210"/>
                    <a:pt x="48" y="190"/>
                  </a:cubicBezTo>
                  <a:cubicBezTo>
                    <a:pt x="51" y="187"/>
                    <a:pt x="54" y="184"/>
                    <a:pt x="59" y="181"/>
                  </a:cubicBezTo>
                  <a:cubicBezTo>
                    <a:pt x="84" y="162"/>
                    <a:pt x="109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2" y="61"/>
                    <a:pt x="341" y="71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1" y="452"/>
                    <a:pt x="552" y="471"/>
                  </a:cubicBezTo>
                  <a:cubicBezTo>
                    <a:pt x="547" y="476"/>
                    <a:pt x="542" y="480"/>
                    <a:pt x="535" y="485"/>
                  </a:cubicBezTo>
                  <a:cubicBezTo>
                    <a:pt x="511" y="502"/>
                    <a:pt x="489" y="523"/>
                    <a:pt x="471" y="541"/>
                  </a:cubicBezTo>
                  <a:cubicBezTo>
                    <a:pt x="465" y="547"/>
                    <a:pt x="460" y="553"/>
                    <a:pt x="454" y="558"/>
                  </a:cubicBezTo>
                  <a:cubicBezTo>
                    <a:pt x="452" y="561"/>
                    <a:pt x="452" y="561"/>
                    <a:pt x="452" y="561"/>
                  </a:cubicBezTo>
                  <a:cubicBezTo>
                    <a:pt x="446" y="566"/>
                    <a:pt x="440" y="572"/>
                    <a:pt x="435" y="578"/>
                  </a:cubicBezTo>
                  <a:cubicBezTo>
                    <a:pt x="431" y="581"/>
                    <a:pt x="428" y="585"/>
                    <a:pt x="424" y="588"/>
                  </a:cubicBezTo>
                  <a:cubicBezTo>
                    <a:pt x="411" y="601"/>
                    <a:pt x="395" y="614"/>
                    <a:pt x="377" y="614"/>
                  </a:cubicBezTo>
                  <a:moveTo>
                    <a:pt x="281" y="0"/>
                  </a:moveTo>
                  <a:cubicBezTo>
                    <a:pt x="264" y="0"/>
                    <a:pt x="247" y="13"/>
                    <a:pt x="213" y="40"/>
                  </a:cubicBezTo>
                  <a:cubicBezTo>
                    <a:pt x="197" y="53"/>
                    <a:pt x="181" y="67"/>
                    <a:pt x="166" y="81"/>
                  </a:cubicBezTo>
                  <a:cubicBezTo>
                    <a:pt x="117" y="123"/>
                    <a:pt x="67" y="168"/>
                    <a:pt x="0" y="194"/>
                  </a:cubicBezTo>
                  <a:cubicBezTo>
                    <a:pt x="1" y="197"/>
                    <a:pt x="2" y="200"/>
                    <a:pt x="4" y="203"/>
                  </a:cubicBezTo>
                  <a:cubicBezTo>
                    <a:pt x="6" y="209"/>
                    <a:pt x="8" y="215"/>
                    <a:pt x="11" y="219"/>
                  </a:cubicBezTo>
                  <a:cubicBezTo>
                    <a:pt x="87" y="339"/>
                    <a:pt x="183" y="448"/>
                    <a:pt x="274" y="553"/>
                  </a:cubicBezTo>
                  <a:cubicBezTo>
                    <a:pt x="296" y="577"/>
                    <a:pt x="318" y="602"/>
                    <a:pt x="339" y="627"/>
                  </a:cubicBezTo>
                  <a:cubicBezTo>
                    <a:pt x="349" y="638"/>
                    <a:pt x="358" y="644"/>
                    <a:pt x="367" y="645"/>
                  </a:cubicBezTo>
                  <a:cubicBezTo>
                    <a:pt x="368" y="645"/>
                    <a:pt x="369" y="645"/>
                    <a:pt x="370" y="645"/>
                  </a:cubicBezTo>
                  <a:cubicBezTo>
                    <a:pt x="380" y="645"/>
                    <a:pt x="390" y="639"/>
                    <a:pt x="404" y="627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7"/>
                  </a:cubicBezTo>
                  <a:cubicBezTo>
                    <a:pt x="545" y="500"/>
                    <a:pt x="551" y="495"/>
                    <a:pt x="557" y="489"/>
                  </a:cubicBezTo>
                  <a:cubicBezTo>
                    <a:pt x="600" y="445"/>
                    <a:pt x="601" y="417"/>
                    <a:pt x="558" y="351"/>
                  </a:cubicBezTo>
                  <a:cubicBezTo>
                    <a:pt x="549" y="338"/>
                    <a:pt x="540" y="325"/>
                    <a:pt x="530" y="311"/>
                  </a:cubicBezTo>
                  <a:cubicBezTo>
                    <a:pt x="504" y="277"/>
                    <a:pt x="483" y="241"/>
                    <a:pt x="462" y="205"/>
                  </a:cubicBezTo>
                  <a:cubicBezTo>
                    <a:pt x="428" y="148"/>
                    <a:pt x="394" y="90"/>
                    <a:pt x="344" y="43"/>
                  </a:cubicBezTo>
                  <a:cubicBezTo>
                    <a:pt x="315" y="14"/>
                    <a:pt x="299" y="2"/>
                    <a:pt x="283" y="0"/>
                  </a:cubicBezTo>
                  <a:cubicBezTo>
                    <a:pt x="282" y="0"/>
                    <a:pt x="281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177"/>
            <p:cNvSpPr>
              <a:spLocks noEditPoints="1"/>
            </p:cNvSpPr>
            <p:nvPr/>
          </p:nvSpPr>
          <p:spPr bwMode="auto">
            <a:xfrm>
              <a:off x="10255251" y="222250"/>
              <a:ext cx="103188" cy="95250"/>
            </a:xfrm>
            <a:custGeom>
              <a:avLst/>
              <a:gdLst>
                <a:gd name="T0" fmla="*/ 63 w 145"/>
                <a:gd name="T1" fmla="*/ 50 h 135"/>
                <a:gd name="T2" fmla="*/ 121 w 145"/>
                <a:gd name="T3" fmla="*/ 24 h 135"/>
                <a:gd name="T4" fmla="*/ 133 w 145"/>
                <a:gd name="T5" fmla="*/ 15 h 135"/>
                <a:gd name="T6" fmla="*/ 100 w 145"/>
                <a:gd name="T7" fmla="*/ 63 h 135"/>
                <a:gd name="T8" fmla="*/ 21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4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7 w 145"/>
                <a:gd name="T23" fmla="*/ 50 h 135"/>
                <a:gd name="T24" fmla="*/ 63 w 145"/>
                <a:gd name="T25" fmla="*/ 50 h 135"/>
                <a:gd name="T26" fmla="*/ 145 w 145"/>
                <a:gd name="T27" fmla="*/ 0 h 135"/>
                <a:gd name="T28" fmla="*/ 138 w 145"/>
                <a:gd name="T29" fmla="*/ 5 h 135"/>
                <a:gd name="T30" fmla="*/ 117 w 145"/>
                <a:gd name="T31" fmla="*/ 19 h 135"/>
                <a:gd name="T32" fmla="*/ 63 w 145"/>
                <a:gd name="T33" fmla="*/ 44 h 135"/>
                <a:gd name="T34" fmla="*/ 57 w 145"/>
                <a:gd name="T35" fmla="*/ 44 h 135"/>
                <a:gd name="T36" fmla="*/ 47 w 145"/>
                <a:gd name="T37" fmla="*/ 42 h 135"/>
                <a:gd name="T38" fmla="*/ 45 w 145"/>
                <a:gd name="T39" fmla="*/ 42 h 135"/>
                <a:gd name="T40" fmla="*/ 44 w 145"/>
                <a:gd name="T41" fmla="*/ 42 h 135"/>
                <a:gd name="T42" fmla="*/ 32 w 145"/>
                <a:gd name="T43" fmla="*/ 48 h 135"/>
                <a:gd name="T44" fmla="*/ 24 w 145"/>
                <a:gd name="T45" fmla="*/ 69 h 135"/>
                <a:gd name="T46" fmla="*/ 2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5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3" y="50"/>
                  </a:moveTo>
                  <a:cubicBezTo>
                    <a:pt x="86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4" y="48"/>
                    <a:pt x="100" y="63"/>
                  </a:cubicBezTo>
                  <a:cubicBezTo>
                    <a:pt x="78" y="85"/>
                    <a:pt x="50" y="101"/>
                    <a:pt x="21" y="118"/>
                  </a:cubicBezTo>
                  <a:cubicBezTo>
                    <a:pt x="19" y="119"/>
                    <a:pt x="17" y="121"/>
                    <a:pt x="15" y="122"/>
                  </a:cubicBezTo>
                  <a:cubicBezTo>
                    <a:pt x="27" y="106"/>
                    <a:pt x="35" y="90"/>
                    <a:pt x="30" y="67"/>
                  </a:cubicBezTo>
                  <a:cubicBezTo>
                    <a:pt x="29" y="63"/>
                    <a:pt x="32" y="56"/>
                    <a:pt x="36" y="52"/>
                  </a:cubicBezTo>
                  <a:cubicBezTo>
                    <a:pt x="39" y="49"/>
                    <a:pt x="41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5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7" y="19"/>
                  </a:cubicBezTo>
                  <a:cubicBezTo>
                    <a:pt x="100" y="32"/>
                    <a:pt x="84" y="44"/>
                    <a:pt x="63" y="44"/>
                  </a:cubicBezTo>
                  <a:cubicBezTo>
                    <a:pt x="61" y="44"/>
                    <a:pt x="59" y="44"/>
                    <a:pt x="57" y="44"/>
                  </a:cubicBezTo>
                  <a:cubicBezTo>
                    <a:pt x="54" y="44"/>
                    <a:pt x="50" y="43"/>
                    <a:pt x="47" y="42"/>
                  </a:cubicBezTo>
                  <a:cubicBezTo>
                    <a:pt x="46" y="42"/>
                    <a:pt x="45" y="42"/>
                    <a:pt x="45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7" y="53"/>
                    <a:pt x="23" y="61"/>
                    <a:pt x="24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2" y="107"/>
                    <a:pt x="81" y="90"/>
                    <a:pt x="104" y="67"/>
                  </a:cubicBezTo>
                  <a:cubicBezTo>
                    <a:pt x="121" y="49"/>
                    <a:pt x="134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178"/>
            <p:cNvSpPr>
              <a:spLocks noEditPoints="1"/>
            </p:cNvSpPr>
            <p:nvPr/>
          </p:nvSpPr>
          <p:spPr bwMode="auto">
            <a:xfrm>
              <a:off x="9994901" y="-14288"/>
              <a:ext cx="228600" cy="133350"/>
            </a:xfrm>
            <a:custGeom>
              <a:avLst/>
              <a:gdLst>
                <a:gd name="T0" fmla="*/ 144 w 320"/>
                <a:gd name="T1" fmla="*/ 167 h 187"/>
                <a:gd name="T2" fmla="*/ 136 w 320"/>
                <a:gd name="T3" fmla="*/ 167 h 187"/>
                <a:gd name="T4" fmla="*/ 94 w 320"/>
                <a:gd name="T5" fmla="*/ 152 h 187"/>
                <a:gd name="T6" fmla="*/ 29 w 320"/>
                <a:gd name="T7" fmla="*/ 32 h 187"/>
                <a:gd name="T8" fmla="*/ 29 w 320"/>
                <a:gd name="T9" fmla="*/ 30 h 187"/>
                <a:gd name="T10" fmla="*/ 31 w 320"/>
                <a:gd name="T11" fmla="*/ 30 h 187"/>
                <a:gd name="T12" fmla="*/ 48 w 320"/>
                <a:gd name="T13" fmla="*/ 28 h 187"/>
                <a:gd name="T14" fmla="*/ 54 w 320"/>
                <a:gd name="T15" fmla="*/ 29 h 187"/>
                <a:gd name="T16" fmla="*/ 83 w 320"/>
                <a:gd name="T17" fmla="*/ 61 h 187"/>
                <a:gd name="T18" fmla="*/ 127 w 320"/>
                <a:gd name="T19" fmla="*/ 128 h 187"/>
                <a:gd name="T20" fmla="*/ 147 w 320"/>
                <a:gd name="T21" fmla="*/ 132 h 187"/>
                <a:gd name="T22" fmla="*/ 155 w 320"/>
                <a:gd name="T23" fmla="*/ 132 h 187"/>
                <a:gd name="T24" fmla="*/ 225 w 320"/>
                <a:gd name="T25" fmla="*/ 103 h 187"/>
                <a:gd name="T26" fmla="*/ 239 w 320"/>
                <a:gd name="T27" fmla="*/ 89 h 187"/>
                <a:gd name="T28" fmla="*/ 250 w 320"/>
                <a:gd name="T29" fmla="*/ 77 h 187"/>
                <a:gd name="T30" fmla="*/ 267 w 320"/>
                <a:gd name="T31" fmla="*/ 60 h 187"/>
                <a:gd name="T32" fmla="*/ 270 w 320"/>
                <a:gd name="T33" fmla="*/ 57 h 187"/>
                <a:gd name="T34" fmla="*/ 272 w 320"/>
                <a:gd name="T35" fmla="*/ 61 h 187"/>
                <a:gd name="T36" fmla="*/ 269 w 320"/>
                <a:gd name="T37" fmla="*/ 116 h 187"/>
                <a:gd name="T38" fmla="*/ 249 w 320"/>
                <a:gd name="T39" fmla="*/ 129 h 187"/>
                <a:gd name="T40" fmla="*/ 226 w 320"/>
                <a:gd name="T41" fmla="*/ 140 h 187"/>
                <a:gd name="T42" fmla="*/ 144 w 320"/>
                <a:gd name="T43" fmla="*/ 167 h 187"/>
                <a:gd name="T44" fmla="*/ 47 w 320"/>
                <a:gd name="T45" fmla="*/ 0 h 187"/>
                <a:gd name="T46" fmla="*/ 24 w 320"/>
                <a:gd name="T47" fmla="*/ 8 h 187"/>
                <a:gd name="T48" fmla="*/ 16 w 320"/>
                <a:gd name="T49" fmla="*/ 14 h 187"/>
                <a:gd name="T50" fmla="*/ 14 w 320"/>
                <a:gd name="T51" fmla="*/ 83 h 187"/>
                <a:gd name="T52" fmla="*/ 132 w 320"/>
                <a:gd name="T53" fmla="*/ 187 h 187"/>
                <a:gd name="T54" fmla="*/ 132 w 320"/>
                <a:gd name="T55" fmla="*/ 187 h 187"/>
                <a:gd name="T56" fmla="*/ 143 w 320"/>
                <a:gd name="T57" fmla="*/ 187 h 187"/>
                <a:gd name="T58" fmla="*/ 291 w 320"/>
                <a:gd name="T59" fmla="*/ 121 h 187"/>
                <a:gd name="T60" fmla="*/ 318 w 320"/>
                <a:gd name="T61" fmla="*/ 78 h 187"/>
                <a:gd name="T62" fmla="*/ 287 w 320"/>
                <a:gd name="T63" fmla="*/ 49 h 187"/>
                <a:gd name="T64" fmla="*/ 260 w 320"/>
                <a:gd name="T65" fmla="*/ 40 h 187"/>
                <a:gd name="T66" fmla="*/ 257 w 320"/>
                <a:gd name="T67" fmla="*/ 40 h 187"/>
                <a:gd name="T68" fmla="*/ 234 w 320"/>
                <a:gd name="T69" fmla="*/ 50 h 187"/>
                <a:gd name="T70" fmla="*/ 218 w 320"/>
                <a:gd name="T71" fmla="*/ 73 h 187"/>
                <a:gd name="T72" fmla="*/ 206 w 320"/>
                <a:gd name="T73" fmla="*/ 90 h 187"/>
                <a:gd name="T74" fmla="*/ 159 w 320"/>
                <a:gd name="T75" fmla="*/ 109 h 187"/>
                <a:gd name="T76" fmla="*/ 151 w 320"/>
                <a:gd name="T77" fmla="*/ 108 h 187"/>
                <a:gd name="T78" fmla="*/ 141 w 320"/>
                <a:gd name="T79" fmla="*/ 107 h 187"/>
                <a:gd name="T80" fmla="*/ 116 w 320"/>
                <a:gd name="T81" fmla="*/ 92 h 187"/>
                <a:gd name="T82" fmla="*/ 117 w 320"/>
                <a:gd name="T83" fmla="*/ 47 h 187"/>
                <a:gd name="T84" fmla="*/ 107 w 320"/>
                <a:gd name="T85" fmla="*/ 24 h 187"/>
                <a:gd name="T86" fmla="*/ 89 w 320"/>
                <a:gd name="T87" fmla="*/ 15 h 187"/>
                <a:gd name="T88" fmla="*/ 51 w 320"/>
                <a:gd name="T89" fmla="*/ 1 h 187"/>
                <a:gd name="T90" fmla="*/ 47 w 320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0" h="187">
                  <a:moveTo>
                    <a:pt x="144" y="167"/>
                  </a:moveTo>
                  <a:cubicBezTo>
                    <a:pt x="142" y="167"/>
                    <a:pt x="139" y="167"/>
                    <a:pt x="136" y="167"/>
                  </a:cubicBezTo>
                  <a:cubicBezTo>
                    <a:pt x="121" y="166"/>
                    <a:pt x="108" y="161"/>
                    <a:pt x="94" y="152"/>
                  </a:cubicBezTo>
                  <a:cubicBezTo>
                    <a:pt x="58" y="130"/>
                    <a:pt x="19" y="96"/>
                    <a:pt x="29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8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9"/>
                  </a:cubicBezTo>
                  <a:cubicBezTo>
                    <a:pt x="74" y="30"/>
                    <a:pt x="83" y="41"/>
                    <a:pt x="83" y="61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4" y="130"/>
                    <a:pt x="140" y="132"/>
                    <a:pt x="147" y="132"/>
                  </a:cubicBezTo>
                  <a:cubicBezTo>
                    <a:pt x="149" y="132"/>
                    <a:pt x="152" y="132"/>
                    <a:pt x="155" y="132"/>
                  </a:cubicBezTo>
                  <a:cubicBezTo>
                    <a:pt x="179" y="132"/>
                    <a:pt x="203" y="122"/>
                    <a:pt x="225" y="103"/>
                  </a:cubicBezTo>
                  <a:cubicBezTo>
                    <a:pt x="229" y="98"/>
                    <a:pt x="234" y="94"/>
                    <a:pt x="239" y="89"/>
                  </a:cubicBezTo>
                  <a:cubicBezTo>
                    <a:pt x="242" y="85"/>
                    <a:pt x="246" y="82"/>
                    <a:pt x="250" y="77"/>
                  </a:cubicBezTo>
                  <a:cubicBezTo>
                    <a:pt x="255" y="72"/>
                    <a:pt x="261" y="67"/>
                    <a:pt x="267" y="60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72" y="61"/>
                    <a:pt x="272" y="61"/>
                    <a:pt x="272" y="61"/>
                  </a:cubicBezTo>
                  <a:cubicBezTo>
                    <a:pt x="283" y="85"/>
                    <a:pt x="282" y="103"/>
                    <a:pt x="269" y="116"/>
                  </a:cubicBezTo>
                  <a:cubicBezTo>
                    <a:pt x="265" y="121"/>
                    <a:pt x="258" y="125"/>
                    <a:pt x="249" y="129"/>
                  </a:cubicBezTo>
                  <a:cubicBezTo>
                    <a:pt x="241" y="133"/>
                    <a:pt x="233" y="137"/>
                    <a:pt x="226" y="140"/>
                  </a:cubicBezTo>
                  <a:cubicBezTo>
                    <a:pt x="200" y="154"/>
                    <a:pt x="173" y="167"/>
                    <a:pt x="144" y="167"/>
                  </a:cubicBezTo>
                  <a:moveTo>
                    <a:pt x="47" y="0"/>
                  </a:moveTo>
                  <a:cubicBezTo>
                    <a:pt x="39" y="0"/>
                    <a:pt x="31" y="3"/>
                    <a:pt x="24" y="8"/>
                  </a:cubicBezTo>
                  <a:cubicBezTo>
                    <a:pt x="21" y="10"/>
                    <a:pt x="18" y="12"/>
                    <a:pt x="16" y="14"/>
                  </a:cubicBezTo>
                  <a:cubicBezTo>
                    <a:pt x="1" y="29"/>
                    <a:pt x="0" y="52"/>
                    <a:pt x="14" y="83"/>
                  </a:cubicBezTo>
                  <a:cubicBezTo>
                    <a:pt x="43" y="147"/>
                    <a:pt x="82" y="182"/>
                    <a:pt x="132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5" y="187"/>
                    <a:pt x="139" y="187"/>
                    <a:pt x="143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2" y="101"/>
                    <a:pt x="320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7" y="44"/>
                    <a:pt x="268" y="41"/>
                    <a:pt x="260" y="40"/>
                  </a:cubicBezTo>
                  <a:cubicBezTo>
                    <a:pt x="259" y="40"/>
                    <a:pt x="258" y="40"/>
                    <a:pt x="257" y="40"/>
                  </a:cubicBezTo>
                  <a:cubicBezTo>
                    <a:pt x="248" y="40"/>
                    <a:pt x="241" y="43"/>
                    <a:pt x="234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1" y="86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7" y="109"/>
                    <a:pt x="154" y="109"/>
                    <a:pt x="151" y="108"/>
                  </a:cubicBezTo>
                  <a:cubicBezTo>
                    <a:pt x="148" y="108"/>
                    <a:pt x="144" y="107"/>
                    <a:pt x="141" y="107"/>
                  </a:cubicBezTo>
                  <a:cubicBezTo>
                    <a:pt x="128" y="104"/>
                    <a:pt x="120" y="99"/>
                    <a:pt x="116" y="92"/>
                  </a:cubicBezTo>
                  <a:cubicBezTo>
                    <a:pt x="108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7" y="24"/>
                  </a:cubicBezTo>
                  <a:cubicBezTo>
                    <a:pt x="101" y="21"/>
                    <a:pt x="95" y="18"/>
                    <a:pt x="89" y="15"/>
                  </a:cubicBezTo>
                  <a:cubicBezTo>
                    <a:pt x="77" y="9"/>
                    <a:pt x="64" y="2"/>
                    <a:pt x="51" y="1"/>
                  </a:cubicBezTo>
                  <a:cubicBezTo>
                    <a:pt x="49" y="0"/>
                    <a:pt x="48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179"/>
            <p:cNvSpPr>
              <a:spLocks noEditPoints="1"/>
            </p:cNvSpPr>
            <p:nvPr/>
          </p:nvSpPr>
          <p:spPr bwMode="auto">
            <a:xfrm>
              <a:off x="10175876" y="163512"/>
              <a:ext cx="103188" cy="79375"/>
            </a:xfrm>
            <a:custGeom>
              <a:avLst/>
              <a:gdLst>
                <a:gd name="T0" fmla="*/ 15 w 143"/>
                <a:gd name="T1" fmla="*/ 101 h 110"/>
                <a:gd name="T2" fmla="*/ 12 w 143"/>
                <a:gd name="T3" fmla="*/ 97 h 110"/>
                <a:gd name="T4" fmla="*/ 8 w 143"/>
                <a:gd name="T5" fmla="*/ 91 h 110"/>
                <a:gd name="T6" fmla="*/ 23 w 143"/>
                <a:gd name="T7" fmla="*/ 75 h 110"/>
                <a:gd name="T8" fmla="*/ 127 w 143"/>
                <a:gd name="T9" fmla="*/ 7 h 110"/>
                <a:gd name="T10" fmla="*/ 135 w 143"/>
                <a:gd name="T11" fmla="*/ 18 h 110"/>
                <a:gd name="T12" fmla="*/ 44 w 143"/>
                <a:gd name="T13" fmla="*/ 81 h 110"/>
                <a:gd name="T14" fmla="*/ 15 w 143"/>
                <a:gd name="T15" fmla="*/ 101 h 110"/>
                <a:gd name="T16" fmla="*/ 130 w 143"/>
                <a:gd name="T17" fmla="*/ 0 h 110"/>
                <a:gd name="T18" fmla="*/ 128 w 143"/>
                <a:gd name="T19" fmla="*/ 0 h 110"/>
                <a:gd name="T20" fmla="*/ 19 w 143"/>
                <a:gd name="T21" fmla="*/ 71 h 110"/>
                <a:gd name="T22" fmla="*/ 2 w 143"/>
                <a:gd name="T23" fmla="*/ 88 h 110"/>
                <a:gd name="T24" fmla="*/ 0 w 143"/>
                <a:gd name="T25" fmla="*/ 90 h 110"/>
                <a:gd name="T26" fmla="*/ 2 w 143"/>
                <a:gd name="T27" fmla="*/ 92 h 110"/>
                <a:gd name="T28" fmla="*/ 7 w 143"/>
                <a:gd name="T29" fmla="*/ 100 h 110"/>
                <a:gd name="T30" fmla="*/ 12 w 143"/>
                <a:gd name="T31" fmla="*/ 107 h 110"/>
                <a:gd name="T32" fmla="*/ 14 w 143"/>
                <a:gd name="T33" fmla="*/ 110 h 110"/>
                <a:gd name="T34" fmla="*/ 16 w 143"/>
                <a:gd name="T35" fmla="*/ 108 h 110"/>
                <a:gd name="T36" fmla="*/ 48 w 143"/>
                <a:gd name="T37" fmla="*/ 86 h 110"/>
                <a:gd name="T38" fmla="*/ 141 w 143"/>
                <a:gd name="T39" fmla="*/ 21 h 110"/>
                <a:gd name="T40" fmla="*/ 143 w 143"/>
                <a:gd name="T41" fmla="*/ 19 h 110"/>
                <a:gd name="T42" fmla="*/ 141 w 143"/>
                <a:gd name="T43" fmla="*/ 17 h 110"/>
                <a:gd name="T44" fmla="*/ 131 w 143"/>
                <a:gd name="T45" fmla="*/ 2 h 110"/>
                <a:gd name="T46" fmla="*/ 130 w 143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110">
                  <a:moveTo>
                    <a:pt x="15" y="101"/>
                  </a:moveTo>
                  <a:cubicBezTo>
                    <a:pt x="12" y="97"/>
                    <a:pt x="12" y="97"/>
                    <a:pt x="12" y="97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6"/>
                    <a:pt x="18" y="80"/>
                    <a:pt x="23" y="75"/>
                  </a:cubicBezTo>
                  <a:cubicBezTo>
                    <a:pt x="52" y="46"/>
                    <a:pt x="85" y="18"/>
                    <a:pt x="127" y="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05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83" y="12"/>
                    <a:pt x="49" y="41"/>
                    <a:pt x="19" y="71"/>
                  </a:cubicBezTo>
                  <a:cubicBezTo>
                    <a:pt x="13" y="77"/>
                    <a:pt x="8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79" y="64"/>
                    <a:pt x="110" y="43"/>
                    <a:pt x="141" y="21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180"/>
            <p:cNvSpPr>
              <a:spLocks noEditPoints="1"/>
            </p:cNvSpPr>
            <p:nvPr/>
          </p:nvSpPr>
          <p:spPr bwMode="auto">
            <a:xfrm>
              <a:off x="10156826" y="136525"/>
              <a:ext cx="101600" cy="76200"/>
            </a:xfrm>
            <a:custGeom>
              <a:avLst/>
              <a:gdLst>
                <a:gd name="T0" fmla="*/ 17 w 142"/>
                <a:gd name="T1" fmla="*/ 98 h 109"/>
                <a:gd name="T2" fmla="*/ 44 w 142"/>
                <a:gd name="T3" fmla="*/ 69 h 109"/>
                <a:gd name="T4" fmla="*/ 126 w 142"/>
                <a:gd name="T5" fmla="*/ 11 h 109"/>
                <a:gd name="T6" fmla="*/ 101 w 142"/>
                <a:gd name="T7" fmla="*/ 36 h 109"/>
                <a:gd name="T8" fmla="*/ 17 w 142"/>
                <a:gd name="T9" fmla="*/ 98 h 109"/>
                <a:gd name="T10" fmla="*/ 140 w 142"/>
                <a:gd name="T11" fmla="*/ 0 h 109"/>
                <a:gd name="T12" fmla="*/ 39 w 142"/>
                <a:gd name="T13" fmla="*/ 64 h 109"/>
                <a:gd name="T14" fmla="*/ 6 w 142"/>
                <a:gd name="T15" fmla="*/ 102 h 109"/>
                <a:gd name="T16" fmla="*/ 0 w 142"/>
                <a:gd name="T17" fmla="*/ 109 h 109"/>
                <a:gd name="T18" fmla="*/ 9 w 142"/>
                <a:gd name="T19" fmla="*/ 107 h 109"/>
                <a:gd name="T20" fmla="*/ 105 w 142"/>
                <a:gd name="T21" fmla="*/ 41 h 109"/>
                <a:gd name="T22" fmla="*/ 142 w 142"/>
                <a:gd name="T23" fmla="*/ 6 h 109"/>
                <a:gd name="T24" fmla="*/ 140 w 142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09">
                  <a:moveTo>
                    <a:pt x="17" y="98"/>
                  </a:moveTo>
                  <a:cubicBezTo>
                    <a:pt x="26" y="87"/>
                    <a:pt x="35" y="77"/>
                    <a:pt x="44" y="69"/>
                  </a:cubicBezTo>
                  <a:cubicBezTo>
                    <a:pt x="71" y="41"/>
                    <a:pt x="97" y="23"/>
                    <a:pt x="126" y="11"/>
                  </a:cubicBezTo>
                  <a:cubicBezTo>
                    <a:pt x="117" y="19"/>
                    <a:pt x="109" y="28"/>
                    <a:pt x="101" y="36"/>
                  </a:cubicBezTo>
                  <a:cubicBezTo>
                    <a:pt x="75" y="62"/>
                    <a:pt x="50" y="86"/>
                    <a:pt x="17" y="98"/>
                  </a:cubicBezTo>
                  <a:moveTo>
                    <a:pt x="140" y="0"/>
                  </a:moveTo>
                  <a:cubicBezTo>
                    <a:pt x="103" y="11"/>
                    <a:pt x="72" y="32"/>
                    <a:pt x="39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7" y="68"/>
                    <a:pt x="105" y="41"/>
                  </a:cubicBezTo>
                  <a:cubicBezTo>
                    <a:pt x="117" y="29"/>
                    <a:pt x="129" y="16"/>
                    <a:pt x="142" y="6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181"/>
            <p:cNvSpPr>
              <a:spLocks noEditPoints="1"/>
            </p:cNvSpPr>
            <p:nvPr/>
          </p:nvSpPr>
          <p:spPr bwMode="auto">
            <a:xfrm>
              <a:off x="10123488" y="107950"/>
              <a:ext cx="107950" cy="76200"/>
            </a:xfrm>
            <a:custGeom>
              <a:avLst/>
              <a:gdLst>
                <a:gd name="T0" fmla="*/ 22 w 150"/>
                <a:gd name="T1" fmla="*/ 100 h 107"/>
                <a:gd name="T2" fmla="*/ 64 w 150"/>
                <a:gd name="T3" fmla="*/ 63 h 107"/>
                <a:gd name="T4" fmla="*/ 136 w 150"/>
                <a:gd name="T5" fmla="*/ 11 h 107"/>
                <a:gd name="T6" fmla="*/ 103 w 150"/>
                <a:gd name="T7" fmla="*/ 51 h 107"/>
                <a:gd name="T8" fmla="*/ 22 w 150"/>
                <a:gd name="T9" fmla="*/ 100 h 107"/>
                <a:gd name="T10" fmla="*/ 150 w 150"/>
                <a:gd name="T11" fmla="*/ 0 h 107"/>
                <a:gd name="T12" fmla="*/ 142 w 150"/>
                <a:gd name="T13" fmla="*/ 2 h 107"/>
                <a:gd name="T14" fmla="*/ 60 w 150"/>
                <a:gd name="T15" fmla="*/ 59 h 107"/>
                <a:gd name="T16" fmla="*/ 9 w 150"/>
                <a:gd name="T17" fmla="*/ 101 h 107"/>
                <a:gd name="T18" fmla="*/ 0 w 150"/>
                <a:gd name="T19" fmla="*/ 106 h 107"/>
                <a:gd name="T20" fmla="*/ 10 w 150"/>
                <a:gd name="T21" fmla="*/ 107 h 107"/>
                <a:gd name="T22" fmla="*/ 13 w 150"/>
                <a:gd name="T23" fmla="*/ 107 h 107"/>
                <a:gd name="T24" fmla="*/ 107 w 150"/>
                <a:gd name="T25" fmla="*/ 55 h 107"/>
                <a:gd name="T26" fmla="*/ 145 w 150"/>
                <a:gd name="T27" fmla="*/ 7 h 107"/>
                <a:gd name="T28" fmla="*/ 150 w 150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07">
                  <a:moveTo>
                    <a:pt x="22" y="100"/>
                  </a:moveTo>
                  <a:cubicBezTo>
                    <a:pt x="37" y="89"/>
                    <a:pt x="51" y="76"/>
                    <a:pt x="64" y="63"/>
                  </a:cubicBezTo>
                  <a:cubicBezTo>
                    <a:pt x="85" y="43"/>
                    <a:pt x="107" y="22"/>
                    <a:pt x="136" y="11"/>
                  </a:cubicBezTo>
                  <a:cubicBezTo>
                    <a:pt x="126" y="25"/>
                    <a:pt x="115" y="39"/>
                    <a:pt x="103" y="51"/>
                  </a:cubicBezTo>
                  <a:cubicBezTo>
                    <a:pt x="76" y="78"/>
                    <a:pt x="46" y="96"/>
                    <a:pt x="22" y="100"/>
                  </a:cubicBezTo>
                  <a:moveTo>
                    <a:pt x="150" y="0"/>
                  </a:moveTo>
                  <a:cubicBezTo>
                    <a:pt x="142" y="2"/>
                    <a:pt x="142" y="2"/>
                    <a:pt x="142" y="2"/>
                  </a:cubicBezTo>
                  <a:cubicBezTo>
                    <a:pt x="108" y="13"/>
                    <a:pt x="84" y="37"/>
                    <a:pt x="60" y="59"/>
                  </a:cubicBezTo>
                  <a:cubicBezTo>
                    <a:pt x="44" y="74"/>
                    <a:pt x="28" y="90"/>
                    <a:pt x="9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2" y="107"/>
                    <a:pt x="13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2" y="41"/>
                    <a:pt x="135" y="24"/>
                    <a:pt x="145" y="7"/>
                  </a:cubicBezTo>
                  <a:cubicBezTo>
                    <a:pt x="150" y="0"/>
                    <a:pt x="150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182"/>
            <p:cNvSpPr>
              <a:spLocks noEditPoints="1"/>
            </p:cNvSpPr>
            <p:nvPr/>
          </p:nvSpPr>
          <p:spPr bwMode="auto">
            <a:xfrm>
              <a:off x="10460038" y="5957888"/>
              <a:ext cx="390525" cy="644525"/>
            </a:xfrm>
            <a:custGeom>
              <a:avLst/>
              <a:gdLst>
                <a:gd name="T0" fmla="*/ 259 w 548"/>
                <a:gd name="T1" fmla="*/ 24 h 906"/>
                <a:gd name="T2" fmla="*/ 263 w 548"/>
                <a:gd name="T3" fmla="*/ 24 h 906"/>
                <a:gd name="T4" fmla="*/ 309 w 548"/>
                <a:gd name="T5" fmla="*/ 18 h 906"/>
                <a:gd name="T6" fmla="*/ 350 w 548"/>
                <a:gd name="T7" fmla="*/ 13 h 906"/>
                <a:gd name="T8" fmla="*/ 353 w 548"/>
                <a:gd name="T9" fmla="*/ 13 h 906"/>
                <a:gd name="T10" fmla="*/ 478 w 548"/>
                <a:gd name="T11" fmla="*/ 41 h 906"/>
                <a:gd name="T12" fmla="*/ 480 w 548"/>
                <a:gd name="T13" fmla="*/ 42 h 906"/>
                <a:gd name="T14" fmla="*/ 510 w 548"/>
                <a:gd name="T15" fmla="*/ 61 h 906"/>
                <a:gd name="T16" fmla="*/ 524 w 548"/>
                <a:gd name="T17" fmla="*/ 108 h 906"/>
                <a:gd name="T18" fmla="*/ 525 w 548"/>
                <a:gd name="T19" fmla="*/ 184 h 906"/>
                <a:gd name="T20" fmla="*/ 526 w 548"/>
                <a:gd name="T21" fmla="*/ 217 h 906"/>
                <a:gd name="T22" fmla="*/ 448 w 548"/>
                <a:gd name="T23" fmla="*/ 755 h 906"/>
                <a:gd name="T24" fmla="*/ 317 w 548"/>
                <a:gd name="T25" fmla="*/ 889 h 906"/>
                <a:gd name="T26" fmla="*/ 313 w 548"/>
                <a:gd name="T27" fmla="*/ 889 h 906"/>
                <a:gd name="T28" fmla="*/ 234 w 548"/>
                <a:gd name="T29" fmla="*/ 880 h 906"/>
                <a:gd name="T30" fmla="*/ 44 w 548"/>
                <a:gd name="T31" fmla="*/ 815 h 906"/>
                <a:gd name="T32" fmla="*/ 31 w 548"/>
                <a:gd name="T33" fmla="*/ 682 h 906"/>
                <a:gd name="T34" fmla="*/ 37 w 548"/>
                <a:gd name="T35" fmla="*/ 614 h 906"/>
                <a:gd name="T36" fmla="*/ 45 w 548"/>
                <a:gd name="T37" fmla="*/ 454 h 906"/>
                <a:gd name="T38" fmla="*/ 55 w 548"/>
                <a:gd name="T39" fmla="*/ 276 h 906"/>
                <a:gd name="T40" fmla="*/ 89 w 548"/>
                <a:gd name="T41" fmla="*/ 99 h 906"/>
                <a:gd name="T42" fmla="*/ 189 w 548"/>
                <a:gd name="T43" fmla="*/ 20 h 906"/>
                <a:gd name="T44" fmla="*/ 193 w 548"/>
                <a:gd name="T45" fmla="*/ 20 h 906"/>
                <a:gd name="T46" fmla="*/ 218 w 548"/>
                <a:gd name="T47" fmla="*/ 22 h 906"/>
                <a:gd name="T48" fmla="*/ 259 w 548"/>
                <a:gd name="T49" fmla="*/ 24 h 906"/>
                <a:gd name="T50" fmla="*/ 335 w 548"/>
                <a:gd name="T51" fmla="*/ 0 h 906"/>
                <a:gd name="T52" fmla="*/ 310 w 548"/>
                <a:gd name="T53" fmla="*/ 0 h 906"/>
                <a:gd name="T54" fmla="*/ 283 w 548"/>
                <a:gd name="T55" fmla="*/ 1 h 906"/>
                <a:gd name="T56" fmla="*/ 256 w 548"/>
                <a:gd name="T57" fmla="*/ 1 h 906"/>
                <a:gd name="T58" fmla="*/ 232 w 548"/>
                <a:gd name="T59" fmla="*/ 1 h 906"/>
                <a:gd name="T60" fmla="*/ 229 w 548"/>
                <a:gd name="T61" fmla="*/ 1 h 906"/>
                <a:gd name="T62" fmla="*/ 225 w 548"/>
                <a:gd name="T63" fmla="*/ 1 h 906"/>
                <a:gd name="T64" fmla="*/ 212 w 548"/>
                <a:gd name="T65" fmla="*/ 1 h 906"/>
                <a:gd name="T66" fmla="*/ 54 w 548"/>
                <a:gd name="T67" fmla="*/ 142 h 906"/>
                <a:gd name="T68" fmla="*/ 46 w 548"/>
                <a:gd name="T69" fmla="*/ 192 h 906"/>
                <a:gd name="T70" fmla="*/ 43 w 548"/>
                <a:gd name="T71" fmla="*/ 218 h 906"/>
                <a:gd name="T72" fmla="*/ 27 w 548"/>
                <a:gd name="T73" fmla="*/ 435 h 906"/>
                <a:gd name="T74" fmla="*/ 13 w 548"/>
                <a:gd name="T75" fmla="*/ 632 h 906"/>
                <a:gd name="T76" fmla="*/ 39 w 548"/>
                <a:gd name="T77" fmla="*/ 832 h 906"/>
                <a:gd name="T78" fmla="*/ 221 w 548"/>
                <a:gd name="T79" fmla="*/ 899 h 906"/>
                <a:gd name="T80" fmla="*/ 224 w 548"/>
                <a:gd name="T81" fmla="*/ 899 h 906"/>
                <a:gd name="T82" fmla="*/ 227 w 548"/>
                <a:gd name="T83" fmla="*/ 899 h 906"/>
                <a:gd name="T84" fmla="*/ 308 w 548"/>
                <a:gd name="T85" fmla="*/ 906 h 906"/>
                <a:gd name="T86" fmla="*/ 315 w 548"/>
                <a:gd name="T87" fmla="*/ 906 h 906"/>
                <a:gd name="T88" fmla="*/ 480 w 548"/>
                <a:gd name="T89" fmla="*/ 729 h 906"/>
                <a:gd name="T90" fmla="*/ 548 w 548"/>
                <a:gd name="T91" fmla="*/ 207 h 906"/>
                <a:gd name="T92" fmla="*/ 548 w 548"/>
                <a:gd name="T93" fmla="*/ 177 h 906"/>
                <a:gd name="T94" fmla="*/ 547 w 548"/>
                <a:gd name="T95" fmla="*/ 108 h 906"/>
                <a:gd name="T96" fmla="*/ 532 w 548"/>
                <a:gd name="T97" fmla="*/ 53 h 906"/>
                <a:gd name="T98" fmla="*/ 496 w 548"/>
                <a:gd name="T99" fmla="*/ 28 h 906"/>
                <a:gd name="T100" fmla="*/ 335 w 548"/>
                <a:gd name="T101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8" h="906">
                  <a:moveTo>
                    <a:pt x="259" y="24"/>
                  </a:moveTo>
                  <a:cubicBezTo>
                    <a:pt x="260" y="24"/>
                    <a:pt x="262" y="24"/>
                    <a:pt x="263" y="24"/>
                  </a:cubicBezTo>
                  <a:cubicBezTo>
                    <a:pt x="280" y="24"/>
                    <a:pt x="295" y="22"/>
                    <a:pt x="309" y="18"/>
                  </a:cubicBezTo>
                  <a:cubicBezTo>
                    <a:pt x="322" y="15"/>
                    <a:pt x="336" y="13"/>
                    <a:pt x="350" y="13"/>
                  </a:cubicBezTo>
                  <a:cubicBezTo>
                    <a:pt x="351" y="13"/>
                    <a:pt x="352" y="13"/>
                    <a:pt x="353" y="13"/>
                  </a:cubicBezTo>
                  <a:cubicBezTo>
                    <a:pt x="396" y="13"/>
                    <a:pt x="438" y="27"/>
                    <a:pt x="478" y="41"/>
                  </a:cubicBezTo>
                  <a:cubicBezTo>
                    <a:pt x="480" y="42"/>
                    <a:pt x="480" y="42"/>
                    <a:pt x="480" y="42"/>
                  </a:cubicBezTo>
                  <a:cubicBezTo>
                    <a:pt x="493" y="47"/>
                    <a:pt x="503" y="53"/>
                    <a:pt x="510" y="61"/>
                  </a:cubicBezTo>
                  <a:cubicBezTo>
                    <a:pt x="520" y="73"/>
                    <a:pt x="524" y="88"/>
                    <a:pt x="524" y="108"/>
                  </a:cubicBezTo>
                  <a:cubicBezTo>
                    <a:pt x="524" y="133"/>
                    <a:pt x="524" y="159"/>
                    <a:pt x="525" y="184"/>
                  </a:cubicBezTo>
                  <a:cubicBezTo>
                    <a:pt x="525" y="195"/>
                    <a:pt x="525" y="206"/>
                    <a:pt x="526" y="217"/>
                  </a:cubicBezTo>
                  <a:cubicBezTo>
                    <a:pt x="524" y="438"/>
                    <a:pt x="500" y="604"/>
                    <a:pt x="448" y="755"/>
                  </a:cubicBezTo>
                  <a:cubicBezTo>
                    <a:pt x="417" y="847"/>
                    <a:pt x="390" y="888"/>
                    <a:pt x="317" y="889"/>
                  </a:cubicBezTo>
                  <a:cubicBezTo>
                    <a:pt x="315" y="889"/>
                    <a:pt x="314" y="889"/>
                    <a:pt x="313" y="889"/>
                  </a:cubicBezTo>
                  <a:cubicBezTo>
                    <a:pt x="292" y="889"/>
                    <a:pt x="267" y="886"/>
                    <a:pt x="234" y="880"/>
                  </a:cubicBezTo>
                  <a:cubicBezTo>
                    <a:pt x="118" y="860"/>
                    <a:pt x="68" y="843"/>
                    <a:pt x="44" y="815"/>
                  </a:cubicBezTo>
                  <a:cubicBezTo>
                    <a:pt x="19" y="786"/>
                    <a:pt x="23" y="747"/>
                    <a:pt x="31" y="682"/>
                  </a:cubicBezTo>
                  <a:cubicBezTo>
                    <a:pt x="33" y="662"/>
                    <a:pt x="35" y="639"/>
                    <a:pt x="37" y="614"/>
                  </a:cubicBezTo>
                  <a:cubicBezTo>
                    <a:pt x="41" y="560"/>
                    <a:pt x="43" y="506"/>
                    <a:pt x="45" y="454"/>
                  </a:cubicBezTo>
                  <a:cubicBezTo>
                    <a:pt x="47" y="396"/>
                    <a:pt x="50" y="335"/>
                    <a:pt x="55" y="276"/>
                  </a:cubicBezTo>
                  <a:cubicBezTo>
                    <a:pt x="61" y="209"/>
                    <a:pt x="72" y="151"/>
                    <a:pt x="89" y="99"/>
                  </a:cubicBezTo>
                  <a:cubicBezTo>
                    <a:pt x="107" y="45"/>
                    <a:pt x="138" y="21"/>
                    <a:pt x="189" y="20"/>
                  </a:cubicBezTo>
                  <a:cubicBezTo>
                    <a:pt x="190" y="20"/>
                    <a:pt x="192" y="20"/>
                    <a:pt x="193" y="20"/>
                  </a:cubicBezTo>
                  <a:cubicBezTo>
                    <a:pt x="201" y="20"/>
                    <a:pt x="209" y="20"/>
                    <a:pt x="218" y="22"/>
                  </a:cubicBezTo>
                  <a:cubicBezTo>
                    <a:pt x="233" y="23"/>
                    <a:pt x="246" y="24"/>
                    <a:pt x="259" y="24"/>
                  </a:cubicBezTo>
                  <a:moveTo>
                    <a:pt x="335" y="0"/>
                  </a:moveTo>
                  <a:cubicBezTo>
                    <a:pt x="327" y="0"/>
                    <a:pt x="318" y="0"/>
                    <a:pt x="310" y="0"/>
                  </a:cubicBezTo>
                  <a:cubicBezTo>
                    <a:pt x="303" y="0"/>
                    <a:pt x="283" y="1"/>
                    <a:pt x="283" y="1"/>
                  </a:cubicBezTo>
                  <a:cubicBezTo>
                    <a:pt x="274" y="1"/>
                    <a:pt x="265" y="1"/>
                    <a:pt x="256" y="1"/>
                  </a:cubicBezTo>
                  <a:cubicBezTo>
                    <a:pt x="248" y="1"/>
                    <a:pt x="240" y="1"/>
                    <a:pt x="232" y="1"/>
                  </a:cubicBezTo>
                  <a:cubicBezTo>
                    <a:pt x="231" y="1"/>
                    <a:pt x="230" y="1"/>
                    <a:pt x="229" y="1"/>
                  </a:cubicBezTo>
                  <a:cubicBezTo>
                    <a:pt x="227" y="1"/>
                    <a:pt x="226" y="1"/>
                    <a:pt x="225" y="1"/>
                  </a:cubicBezTo>
                  <a:cubicBezTo>
                    <a:pt x="220" y="1"/>
                    <a:pt x="216" y="1"/>
                    <a:pt x="212" y="1"/>
                  </a:cubicBezTo>
                  <a:cubicBezTo>
                    <a:pt x="106" y="3"/>
                    <a:pt x="78" y="28"/>
                    <a:pt x="54" y="142"/>
                  </a:cubicBezTo>
                  <a:cubicBezTo>
                    <a:pt x="50" y="159"/>
                    <a:pt x="48" y="176"/>
                    <a:pt x="46" y="192"/>
                  </a:cubicBezTo>
                  <a:cubicBezTo>
                    <a:pt x="45" y="201"/>
                    <a:pt x="44" y="209"/>
                    <a:pt x="43" y="218"/>
                  </a:cubicBezTo>
                  <a:cubicBezTo>
                    <a:pt x="32" y="290"/>
                    <a:pt x="29" y="363"/>
                    <a:pt x="27" y="435"/>
                  </a:cubicBezTo>
                  <a:cubicBezTo>
                    <a:pt x="24" y="499"/>
                    <a:pt x="22" y="566"/>
                    <a:pt x="13" y="632"/>
                  </a:cubicBezTo>
                  <a:cubicBezTo>
                    <a:pt x="0" y="739"/>
                    <a:pt x="7" y="795"/>
                    <a:pt x="39" y="832"/>
                  </a:cubicBezTo>
                  <a:cubicBezTo>
                    <a:pt x="68" y="866"/>
                    <a:pt x="121" y="886"/>
                    <a:pt x="221" y="899"/>
                  </a:cubicBezTo>
                  <a:cubicBezTo>
                    <a:pt x="224" y="899"/>
                    <a:pt x="224" y="899"/>
                    <a:pt x="224" y="899"/>
                  </a:cubicBezTo>
                  <a:cubicBezTo>
                    <a:pt x="225" y="899"/>
                    <a:pt x="226" y="899"/>
                    <a:pt x="227" y="899"/>
                  </a:cubicBezTo>
                  <a:cubicBezTo>
                    <a:pt x="260" y="904"/>
                    <a:pt x="286" y="906"/>
                    <a:pt x="308" y="906"/>
                  </a:cubicBezTo>
                  <a:cubicBezTo>
                    <a:pt x="311" y="906"/>
                    <a:pt x="313" y="906"/>
                    <a:pt x="315" y="906"/>
                  </a:cubicBezTo>
                  <a:cubicBezTo>
                    <a:pt x="407" y="904"/>
                    <a:pt x="442" y="866"/>
                    <a:pt x="480" y="729"/>
                  </a:cubicBezTo>
                  <a:cubicBezTo>
                    <a:pt x="525" y="565"/>
                    <a:pt x="547" y="394"/>
                    <a:pt x="548" y="207"/>
                  </a:cubicBezTo>
                  <a:cubicBezTo>
                    <a:pt x="548" y="197"/>
                    <a:pt x="548" y="187"/>
                    <a:pt x="548" y="177"/>
                  </a:cubicBezTo>
                  <a:cubicBezTo>
                    <a:pt x="547" y="154"/>
                    <a:pt x="546" y="131"/>
                    <a:pt x="547" y="108"/>
                  </a:cubicBezTo>
                  <a:cubicBezTo>
                    <a:pt x="548" y="84"/>
                    <a:pt x="544" y="66"/>
                    <a:pt x="532" y="53"/>
                  </a:cubicBezTo>
                  <a:cubicBezTo>
                    <a:pt x="524" y="43"/>
                    <a:pt x="512" y="35"/>
                    <a:pt x="496" y="28"/>
                  </a:cubicBezTo>
                  <a:cubicBezTo>
                    <a:pt x="442" y="4"/>
                    <a:pt x="388" y="0"/>
                    <a:pt x="3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183"/>
            <p:cNvSpPr>
              <a:spLocks noEditPoints="1"/>
            </p:cNvSpPr>
            <p:nvPr/>
          </p:nvSpPr>
          <p:spPr bwMode="auto">
            <a:xfrm>
              <a:off x="10518776" y="6054726"/>
              <a:ext cx="295275" cy="425450"/>
            </a:xfrm>
            <a:custGeom>
              <a:avLst/>
              <a:gdLst>
                <a:gd name="T0" fmla="*/ 88 w 414"/>
                <a:gd name="T1" fmla="*/ 578 h 599"/>
                <a:gd name="T2" fmla="*/ 35 w 414"/>
                <a:gd name="T3" fmla="*/ 562 h 599"/>
                <a:gd name="T4" fmla="*/ 24 w 414"/>
                <a:gd name="T5" fmla="*/ 512 h 599"/>
                <a:gd name="T6" fmla="*/ 30 w 414"/>
                <a:gd name="T7" fmla="*/ 372 h 599"/>
                <a:gd name="T8" fmla="*/ 56 w 414"/>
                <a:gd name="T9" fmla="*/ 77 h 599"/>
                <a:gd name="T10" fmla="*/ 96 w 414"/>
                <a:gd name="T11" fmla="*/ 30 h 599"/>
                <a:gd name="T12" fmla="*/ 97 w 414"/>
                <a:gd name="T13" fmla="*/ 30 h 599"/>
                <a:gd name="T14" fmla="*/ 109 w 414"/>
                <a:gd name="T15" fmla="*/ 31 h 599"/>
                <a:gd name="T16" fmla="*/ 203 w 414"/>
                <a:gd name="T17" fmla="*/ 42 h 599"/>
                <a:gd name="T18" fmla="*/ 352 w 414"/>
                <a:gd name="T19" fmla="*/ 62 h 599"/>
                <a:gd name="T20" fmla="*/ 381 w 414"/>
                <a:gd name="T21" fmla="*/ 76 h 599"/>
                <a:gd name="T22" fmla="*/ 390 w 414"/>
                <a:gd name="T23" fmla="*/ 121 h 599"/>
                <a:gd name="T24" fmla="*/ 393 w 414"/>
                <a:gd name="T25" fmla="*/ 160 h 599"/>
                <a:gd name="T26" fmla="*/ 393 w 414"/>
                <a:gd name="T27" fmla="*/ 161 h 599"/>
                <a:gd name="T28" fmla="*/ 393 w 414"/>
                <a:gd name="T29" fmla="*/ 161 h 599"/>
                <a:gd name="T30" fmla="*/ 313 w 414"/>
                <a:gd name="T31" fmla="*/ 539 h 599"/>
                <a:gd name="T32" fmla="*/ 262 w 414"/>
                <a:gd name="T33" fmla="*/ 583 h 599"/>
                <a:gd name="T34" fmla="*/ 260 w 414"/>
                <a:gd name="T35" fmla="*/ 583 h 599"/>
                <a:gd name="T36" fmla="*/ 240 w 414"/>
                <a:gd name="T37" fmla="*/ 581 h 599"/>
                <a:gd name="T38" fmla="*/ 172 w 414"/>
                <a:gd name="T39" fmla="*/ 576 h 599"/>
                <a:gd name="T40" fmla="*/ 155 w 414"/>
                <a:gd name="T41" fmla="*/ 576 h 599"/>
                <a:gd name="T42" fmla="*/ 131 w 414"/>
                <a:gd name="T43" fmla="*/ 577 h 599"/>
                <a:gd name="T44" fmla="*/ 128 w 414"/>
                <a:gd name="T45" fmla="*/ 577 h 599"/>
                <a:gd name="T46" fmla="*/ 104 w 414"/>
                <a:gd name="T47" fmla="*/ 578 h 599"/>
                <a:gd name="T48" fmla="*/ 89 w 414"/>
                <a:gd name="T49" fmla="*/ 578 h 599"/>
                <a:gd name="T50" fmla="*/ 88 w 414"/>
                <a:gd name="T51" fmla="*/ 578 h 599"/>
                <a:gd name="T52" fmla="*/ 58 w 414"/>
                <a:gd name="T53" fmla="*/ 0 h 599"/>
                <a:gd name="T54" fmla="*/ 55 w 414"/>
                <a:gd name="T55" fmla="*/ 8 h 599"/>
                <a:gd name="T56" fmla="*/ 49 w 414"/>
                <a:gd name="T57" fmla="*/ 25 h 599"/>
                <a:gd name="T58" fmla="*/ 6 w 414"/>
                <a:gd name="T59" fmla="*/ 448 h 599"/>
                <a:gd name="T60" fmla="*/ 1 w 414"/>
                <a:gd name="T61" fmla="*/ 546 h 599"/>
                <a:gd name="T62" fmla="*/ 8 w 414"/>
                <a:gd name="T63" fmla="*/ 579 h 599"/>
                <a:gd name="T64" fmla="*/ 47 w 414"/>
                <a:gd name="T65" fmla="*/ 591 h 599"/>
                <a:gd name="T66" fmla="*/ 83 w 414"/>
                <a:gd name="T67" fmla="*/ 593 h 599"/>
                <a:gd name="T68" fmla="*/ 227 w 414"/>
                <a:gd name="T69" fmla="*/ 598 h 599"/>
                <a:gd name="T70" fmla="*/ 247 w 414"/>
                <a:gd name="T71" fmla="*/ 599 h 599"/>
                <a:gd name="T72" fmla="*/ 253 w 414"/>
                <a:gd name="T73" fmla="*/ 599 h 599"/>
                <a:gd name="T74" fmla="*/ 349 w 414"/>
                <a:gd name="T75" fmla="*/ 500 h 599"/>
                <a:gd name="T76" fmla="*/ 357 w 414"/>
                <a:gd name="T77" fmla="*/ 452 h 599"/>
                <a:gd name="T78" fmla="*/ 382 w 414"/>
                <a:gd name="T79" fmla="*/ 329 h 599"/>
                <a:gd name="T80" fmla="*/ 411 w 414"/>
                <a:gd name="T81" fmla="*/ 130 h 599"/>
                <a:gd name="T82" fmla="*/ 397 w 414"/>
                <a:gd name="T83" fmla="*/ 57 h 599"/>
                <a:gd name="T84" fmla="*/ 319 w 414"/>
                <a:gd name="T85" fmla="*/ 37 h 599"/>
                <a:gd name="T86" fmla="*/ 256 w 414"/>
                <a:gd name="T87" fmla="*/ 34 h 599"/>
                <a:gd name="T88" fmla="*/ 58 w 414"/>
                <a:gd name="T8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4" h="599">
                  <a:moveTo>
                    <a:pt x="88" y="578"/>
                  </a:moveTo>
                  <a:cubicBezTo>
                    <a:pt x="68" y="578"/>
                    <a:pt x="47" y="576"/>
                    <a:pt x="35" y="562"/>
                  </a:cubicBezTo>
                  <a:cubicBezTo>
                    <a:pt x="26" y="551"/>
                    <a:pt x="22" y="535"/>
                    <a:pt x="24" y="512"/>
                  </a:cubicBezTo>
                  <a:cubicBezTo>
                    <a:pt x="27" y="465"/>
                    <a:pt x="29" y="418"/>
                    <a:pt x="30" y="372"/>
                  </a:cubicBezTo>
                  <a:cubicBezTo>
                    <a:pt x="33" y="275"/>
                    <a:pt x="36" y="175"/>
                    <a:pt x="56" y="77"/>
                  </a:cubicBezTo>
                  <a:cubicBezTo>
                    <a:pt x="62" y="50"/>
                    <a:pt x="68" y="31"/>
                    <a:pt x="96" y="30"/>
                  </a:cubicBezTo>
                  <a:cubicBezTo>
                    <a:pt x="96" y="30"/>
                    <a:pt x="96" y="30"/>
                    <a:pt x="97" y="30"/>
                  </a:cubicBezTo>
                  <a:cubicBezTo>
                    <a:pt x="101" y="30"/>
                    <a:pt x="105" y="30"/>
                    <a:pt x="109" y="31"/>
                  </a:cubicBezTo>
                  <a:cubicBezTo>
                    <a:pt x="141" y="35"/>
                    <a:pt x="172" y="39"/>
                    <a:pt x="203" y="42"/>
                  </a:cubicBezTo>
                  <a:cubicBezTo>
                    <a:pt x="252" y="48"/>
                    <a:pt x="303" y="54"/>
                    <a:pt x="352" y="62"/>
                  </a:cubicBezTo>
                  <a:cubicBezTo>
                    <a:pt x="365" y="64"/>
                    <a:pt x="375" y="68"/>
                    <a:pt x="381" y="76"/>
                  </a:cubicBezTo>
                  <a:cubicBezTo>
                    <a:pt x="391" y="87"/>
                    <a:pt x="390" y="104"/>
                    <a:pt x="390" y="121"/>
                  </a:cubicBezTo>
                  <a:cubicBezTo>
                    <a:pt x="389" y="135"/>
                    <a:pt x="389" y="148"/>
                    <a:pt x="393" y="160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75" y="293"/>
                    <a:pt x="343" y="426"/>
                    <a:pt x="313" y="539"/>
                  </a:cubicBezTo>
                  <a:cubicBezTo>
                    <a:pt x="306" y="568"/>
                    <a:pt x="289" y="582"/>
                    <a:pt x="262" y="583"/>
                  </a:cubicBezTo>
                  <a:cubicBezTo>
                    <a:pt x="261" y="583"/>
                    <a:pt x="261" y="583"/>
                    <a:pt x="260" y="583"/>
                  </a:cubicBezTo>
                  <a:cubicBezTo>
                    <a:pt x="254" y="583"/>
                    <a:pt x="248" y="582"/>
                    <a:pt x="240" y="581"/>
                  </a:cubicBezTo>
                  <a:cubicBezTo>
                    <a:pt x="218" y="577"/>
                    <a:pt x="194" y="576"/>
                    <a:pt x="172" y="576"/>
                  </a:cubicBezTo>
                  <a:cubicBezTo>
                    <a:pt x="166" y="576"/>
                    <a:pt x="161" y="576"/>
                    <a:pt x="155" y="576"/>
                  </a:cubicBezTo>
                  <a:cubicBezTo>
                    <a:pt x="147" y="577"/>
                    <a:pt x="139" y="577"/>
                    <a:pt x="131" y="577"/>
                  </a:cubicBezTo>
                  <a:cubicBezTo>
                    <a:pt x="128" y="577"/>
                    <a:pt x="128" y="577"/>
                    <a:pt x="128" y="577"/>
                  </a:cubicBezTo>
                  <a:cubicBezTo>
                    <a:pt x="120" y="577"/>
                    <a:pt x="112" y="578"/>
                    <a:pt x="104" y="578"/>
                  </a:cubicBezTo>
                  <a:cubicBezTo>
                    <a:pt x="99" y="578"/>
                    <a:pt x="94" y="578"/>
                    <a:pt x="89" y="578"/>
                  </a:cubicBezTo>
                  <a:cubicBezTo>
                    <a:pt x="88" y="578"/>
                    <a:pt x="88" y="578"/>
                    <a:pt x="88" y="578"/>
                  </a:cubicBezTo>
                  <a:moveTo>
                    <a:pt x="58" y="0"/>
                  </a:moveTo>
                  <a:cubicBezTo>
                    <a:pt x="57" y="3"/>
                    <a:pt x="56" y="6"/>
                    <a:pt x="55" y="8"/>
                  </a:cubicBezTo>
                  <a:cubicBezTo>
                    <a:pt x="52" y="15"/>
                    <a:pt x="50" y="20"/>
                    <a:pt x="49" y="25"/>
                  </a:cubicBezTo>
                  <a:cubicBezTo>
                    <a:pt x="20" y="165"/>
                    <a:pt x="13" y="309"/>
                    <a:pt x="6" y="448"/>
                  </a:cubicBezTo>
                  <a:cubicBezTo>
                    <a:pt x="4" y="481"/>
                    <a:pt x="3" y="514"/>
                    <a:pt x="1" y="546"/>
                  </a:cubicBezTo>
                  <a:cubicBezTo>
                    <a:pt x="0" y="561"/>
                    <a:pt x="2" y="571"/>
                    <a:pt x="8" y="579"/>
                  </a:cubicBezTo>
                  <a:cubicBezTo>
                    <a:pt x="15" y="587"/>
                    <a:pt x="28" y="591"/>
                    <a:pt x="47" y="591"/>
                  </a:cubicBezTo>
                  <a:cubicBezTo>
                    <a:pt x="83" y="593"/>
                    <a:pt x="83" y="593"/>
                    <a:pt x="83" y="593"/>
                  </a:cubicBezTo>
                  <a:cubicBezTo>
                    <a:pt x="130" y="594"/>
                    <a:pt x="179" y="596"/>
                    <a:pt x="227" y="598"/>
                  </a:cubicBezTo>
                  <a:cubicBezTo>
                    <a:pt x="234" y="599"/>
                    <a:pt x="241" y="599"/>
                    <a:pt x="247" y="599"/>
                  </a:cubicBezTo>
                  <a:cubicBezTo>
                    <a:pt x="249" y="599"/>
                    <a:pt x="251" y="599"/>
                    <a:pt x="253" y="599"/>
                  </a:cubicBezTo>
                  <a:cubicBezTo>
                    <a:pt x="315" y="598"/>
                    <a:pt x="335" y="577"/>
                    <a:pt x="349" y="500"/>
                  </a:cubicBezTo>
                  <a:cubicBezTo>
                    <a:pt x="352" y="485"/>
                    <a:pt x="355" y="469"/>
                    <a:pt x="357" y="452"/>
                  </a:cubicBezTo>
                  <a:cubicBezTo>
                    <a:pt x="362" y="410"/>
                    <a:pt x="372" y="369"/>
                    <a:pt x="382" y="329"/>
                  </a:cubicBezTo>
                  <a:cubicBezTo>
                    <a:pt x="398" y="265"/>
                    <a:pt x="414" y="199"/>
                    <a:pt x="411" y="130"/>
                  </a:cubicBezTo>
                  <a:cubicBezTo>
                    <a:pt x="409" y="89"/>
                    <a:pt x="407" y="69"/>
                    <a:pt x="397" y="57"/>
                  </a:cubicBezTo>
                  <a:cubicBezTo>
                    <a:pt x="385" y="45"/>
                    <a:pt x="364" y="41"/>
                    <a:pt x="319" y="37"/>
                  </a:cubicBezTo>
                  <a:cubicBezTo>
                    <a:pt x="298" y="36"/>
                    <a:pt x="277" y="35"/>
                    <a:pt x="256" y="34"/>
                  </a:cubicBezTo>
                  <a:cubicBezTo>
                    <a:pt x="191" y="30"/>
                    <a:pt x="125" y="27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184"/>
            <p:cNvSpPr>
              <a:spLocks noEditPoints="1"/>
            </p:cNvSpPr>
            <p:nvPr/>
          </p:nvSpPr>
          <p:spPr bwMode="auto">
            <a:xfrm>
              <a:off x="10571163" y="6505576"/>
              <a:ext cx="139700" cy="44450"/>
            </a:xfrm>
            <a:custGeom>
              <a:avLst/>
              <a:gdLst>
                <a:gd name="T0" fmla="*/ 116 w 196"/>
                <a:gd name="T1" fmla="*/ 58 h 64"/>
                <a:gd name="T2" fmla="*/ 25 w 196"/>
                <a:gd name="T3" fmla="*/ 43 h 64"/>
                <a:gd name="T4" fmla="*/ 17 w 196"/>
                <a:gd name="T5" fmla="*/ 41 h 64"/>
                <a:gd name="T6" fmla="*/ 66 w 196"/>
                <a:gd name="T7" fmla="*/ 12 h 64"/>
                <a:gd name="T8" fmla="*/ 81 w 196"/>
                <a:gd name="T9" fmla="*/ 6 h 64"/>
                <a:gd name="T10" fmla="*/ 82 w 196"/>
                <a:gd name="T11" fmla="*/ 6 h 64"/>
                <a:gd name="T12" fmla="*/ 90 w 196"/>
                <a:gd name="T13" fmla="*/ 8 h 64"/>
                <a:gd name="T14" fmla="*/ 90 w 196"/>
                <a:gd name="T15" fmla="*/ 9 h 64"/>
                <a:gd name="T16" fmla="*/ 97 w 196"/>
                <a:gd name="T17" fmla="*/ 19 h 64"/>
                <a:gd name="T18" fmla="*/ 162 w 196"/>
                <a:gd name="T19" fmla="*/ 44 h 64"/>
                <a:gd name="T20" fmla="*/ 176 w 196"/>
                <a:gd name="T21" fmla="*/ 46 h 64"/>
                <a:gd name="T22" fmla="*/ 120 w 196"/>
                <a:gd name="T23" fmla="*/ 57 h 64"/>
                <a:gd name="T24" fmla="*/ 116 w 196"/>
                <a:gd name="T25" fmla="*/ 58 h 64"/>
                <a:gd name="T26" fmla="*/ 82 w 196"/>
                <a:gd name="T27" fmla="*/ 0 h 64"/>
                <a:gd name="T28" fmla="*/ 81 w 196"/>
                <a:gd name="T29" fmla="*/ 0 h 64"/>
                <a:gd name="T30" fmla="*/ 61 w 196"/>
                <a:gd name="T31" fmla="*/ 9 h 64"/>
                <a:gd name="T32" fmla="*/ 3 w 196"/>
                <a:gd name="T33" fmla="*/ 37 h 64"/>
                <a:gd name="T34" fmla="*/ 0 w 196"/>
                <a:gd name="T35" fmla="*/ 37 h 64"/>
                <a:gd name="T36" fmla="*/ 0 w 196"/>
                <a:gd name="T37" fmla="*/ 43 h 64"/>
                <a:gd name="T38" fmla="*/ 23 w 196"/>
                <a:gd name="T39" fmla="*/ 49 h 64"/>
                <a:gd name="T40" fmla="*/ 116 w 196"/>
                <a:gd name="T41" fmla="*/ 64 h 64"/>
                <a:gd name="T42" fmla="*/ 120 w 196"/>
                <a:gd name="T43" fmla="*/ 64 h 64"/>
                <a:gd name="T44" fmla="*/ 188 w 196"/>
                <a:gd name="T45" fmla="*/ 48 h 64"/>
                <a:gd name="T46" fmla="*/ 196 w 196"/>
                <a:gd name="T47" fmla="*/ 44 h 64"/>
                <a:gd name="T48" fmla="*/ 187 w 196"/>
                <a:gd name="T49" fmla="*/ 42 h 64"/>
                <a:gd name="T50" fmla="*/ 162 w 196"/>
                <a:gd name="T51" fmla="*/ 38 h 64"/>
                <a:gd name="T52" fmla="*/ 102 w 196"/>
                <a:gd name="T53" fmla="*/ 15 h 64"/>
                <a:gd name="T54" fmla="*/ 95 w 196"/>
                <a:gd name="T55" fmla="*/ 6 h 64"/>
                <a:gd name="T56" fmla="*/ 94 w 196"/>
                <a:gd name="T57" fmla="*/ 4 h 64"/>
                <a:gd name="T58" fmla="*/ 82 w 196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64">
                  <a:moveTo>
                    <a:pt x="116" y="58"/>
                  </a:moveTo>
                  <a:cubicBezTo>
                    <a:pt x="86" y="58"/>
                    <a:pt x="56" y="50"/>
                    <a:pt x="25" y="43"/>
                  </a:cubicBezTo>
                  <a:cubicBezTo>
                    <a:pt x="22" y="42"/>
                    <a:pt x="20" y="42"/>
                    <a:pt x="17" y="41"/>
                  </a:cubicBezTo>
                  <a:cubicBezTo>
                    <a:pt x="36" y="38"/>
                    <a:pt x="54" y="32"/>
                    <a:pt x="66" y="12"/>
                  </a:cubicBezTo>
                  <a:cubicBezTo>
                    <a:pt x="68" y="9"/>
                    <a:pt x="75" y="6"/>
                    <a:pt x="81" y="6"/>
                  </a:cubicBezTo>
                  <a:cubicBezTo>
                    <a:pt x="81" y="6"/>
                    <a:pt x="81" y="6"/>
                    <a:pt x="82" y="6"/>
                  </a:cubicBezTo>
                  <a:cubicBezTo>
                    <a:pt x="85" y="6"/>
                    <a:pt x="88" y="7"/>
                    <a:pt x="90" y="8"/>
                  </a:cubicBezTo>
                  <a:cubicBezTo>
                    <a:pt x="90" y="8"/>
                    <a:pt x="90" y="9"/>
                    <a:pt x="90" y="9"/>
                  </a:cubicBezTo>
                  <a:cubicBezTo>
                    <a:pt x="92" y="12"/>
                    <a:pt x="95" y="16"/>
                    <a:pt x="97" y="19"/>
                  </a:cubicBezTo>
                  <a:cubicBezTo>
                    <a:pt x="115" y="39"/>
                    <a:pt x="138" y="42"/>
                    <a:pt x="162" y="44"/>
                  </a:cubicBezTo>
                  <a:cubicBezTo>
                    <a:pt x="166" y="45"/>
                    <a:pt x="171" y="46"/>
                    <a:pt x="176" y="46"/>
                  </a:cubicBezTo>
                  <a:cubicBezTo>
                    <a:pt x="158" y="53"/>
                    <a:pt x="140" y="57"/>
                    <a:pt x="120" y="57"/>
                  </a:cubicBezTo>
                  <a:cubicBezTo>
                    <a:pt x="118" y="58"/>
                    <a:pt x="117" y="58"/>
                    <a:pt x="116" y="58"/>
                  </a:cubicBezTo>
                  <a:moveTo>
                    <a:pt x="82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4" y="0"/>
                    <a:pt x="65" y="3"/>
                    <a:pt x="61" y="9"/>
                  </a:cubicBezTo>
                  <a:cubicBezTo>
                    <a:pt x="47" y="31"/>
                    <a:pt x="27" y="34"/>
                    <a:pt x="3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5"/>
                    <a:pt x="15" y="47"/>
                    <a:pt x="23" y="49"/>
                  </a:cubicBezTo>
                  <a:cubicBezTo>
                    <a:pt x="53" y="56"/>
                    <a:pt x="85" y="64"/>
                    <a:pt x="116" y="64"/>
                  </a:cubicBezTo>
                  <a:cubicBezTo>
                    <a:pt x="117" y="64"/>
                    <a:pt x="118" y="64"/>
                    <a:pt x="120" y="64"/>
                  </a:cubicBezTo>
                  <a:cubicBezTo>
                    <a:pt x="144" y="63"/>
                    <a:pt x="166" y="58"/>
                    <a:pt x="188" y="48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79" y="40"/>
                    <a:pt x="170" y="39"/>
                    <a:pt x="162" y="38"/>
                  </a:cubicBezTo>
                  <a:cubicBezTo>
                    <a:pt x="139" y="36"/>
                    <a:pt x="118" y="33"/>
                    <a:pt x="102" y="15"/>
                  </a:cubicBezTo>
                  <a:cubicBezTo>
                    <a:pt x="99" y="12"/>
                    <a:pt x="97" y="9"/>
                    <a:pt x="95" y="6"/>
                  </a:cubicBezTo>
                  <a:cubicBezTo>
                    <a:pt x="95" y="5"/>
                    <a:pt x="95" y="5"/>
                    <a:pt x="94" y="4"/>
                  </a:cubicBezTo>
                  <a:cubicBezTo>
                    <a:pt x="92" y="1"/>
                    <a:pt x="87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185"/>
            <p:cNvSpPr>
              <a:spLocks noEditPoints="1"/>
            </p:cNvSpPr>
            <p:nvPr/>
          </p:nvSpPr>
          <p:spPr bwMode="auto">
            <a:xfrm>
              <a:off x="10563226" y="6129338"/>
              <a:ext cx="177800" cy="192088"/>
            </a:xfrm>
            <a:custGeom>
              <a:avLst/>
              <a:gdLst>
                <a:gd name="T0" fmla="*/ 184 w 251"/>
                <a:gd name="T1" fmla="*/ 250 h 269"/>
                <a:gd name="T2" fmla="*/ 160 w 251"/>
                <a:gd name="T3" fmla="*/ 245 h 269"/>
                <a:gd name="T4" fmla="*/ 136 w 251"/>
                <a:gd name="T5" fmla="*/ 237 h 269"/>
                <a:gd name="T6" fmla="*/ 53 w 251"/>
                <a:gd name="T7" fmla="*/ 194 h 269"/>
                <a:gd name="T8" fmla="*/ 33 w 251"/>
                <a:gd name="T9" fmla="*/ 153 h 269"/>
                <a:gd name="T10" fmla="*/ 70 w 251"/>
                <a:gd name="T11" fmla="*/ 22 h 269"/>
                <a:gd name="T12" fmla="*/ 72 w 251"/>
                <a:gd name="T13" fmla="*/ 21 h 269"/>
                <a:gd name="T14" fmla="*/ 73 w 251"/>
                <a:gd name="T15" fmla="*/ 22 h 269"/>
                <a:gd name="T16" fmla="*/ 91 w 251"/>
                <a:gd name="T17" fmla="*/ 38 h 269"/>
                <a:gd name="T18" fmla="*/ 89 w 251"/>
                <a:gd name="T19" fmla="*/ 80 h 269"/>
                <a:gd name="T20" fmla="*/ 74 w 251"/>
                <a:gd name="T21" fmla="*/ 160 h 269"/>
                <a:gd name="T22" fmla="*/ 85 w 251"/>
                <a:gd name="T23" fmla="*/ 176 h 269"/>
                <a:gd name="T24" fmla="*/ 161 w 251"/>
                <a:gd name="T25" fmla="*/ 209 h 269"/>
                <a:gd name="T26" fmla="*/ 171 w 251"/>
                <a:gd name="T27" fmla="*/ 209 h 269"/>
                <a:gd name="T28" fmla="*/ 181 w 251"/>
                <a:gd name="T29" fmla="*/ 209 h 269"/>
                <a:gd name="T30" fmla="*/ 197 w 251"/>
                <a:gd name="T31" fmla="*/ 209 h 269"/>
                <a:gd name="T32" fmla="*/ 221 w 251"/>
                <a:gd name="T33" fmla="*/ 208 h 269"/>
                <a:gd name="T34" fmla="*/ 225 w 251"/>
                <a:gd name="T35" fmla="*/ 208 h 269"/>
                <a:gd name="T36" fmla="*/ 224 w 251"/>
                <a:gd name="T37" fmla="*/ 212 h 269"/>
                <a:gd name="T38" fmla="*/ 184 w 251"/>
                <a:gd name="T39" fmla="*/ 250 h 269"/>
                <a:gd name="T40" fmla="*/ 184 w 251"/>
                <a:gd name="T41" fmla="*/ 250 h 269"/>
                <a:gd name="T42" fmla="*/ 74 w 251"/>
                <a:gd name="T43" fmla="*/ 0 h 269"/>
                <a:gd name="T44" fmla="*/ 73 w 251"/>
                <a:gd name="T45" fmla="*/ 0 h 269"/>
                <a:gd name="T46" fmla="*/ 24 w 251"/>
                <a:gd name="T47" fmla="*/ 49 h 269"/>
                <a:gd name="T48" fmla="*/ 36 w 251"/>
                <a:gd name="T49" fmla="*/ 205 h 269"/>
                <a:gd name="T50" fmla="*/ 196 w 251"/>
                <a:gd name="T51" fmla="*/ 269 h 269"/>
                <a:gd name="T52" fmla="*/ 246 w 251"/>
                <a:gd name="T53" fmla="*/ 257 h 269"/>
                <a:gd name="T54" fmla="*/ 243 w 251"/>
                <a:gd name="T55" fmla="*/ 215 h 269"/>
                <a:gd name="T56" fmla="*/ 231 w 251"/>
                <a:gd name="T57" fmla="*/ 189 h 269"/>
                <a:gd name="T58" fmla="*/ 206 w 251"/>
                <a:gd name="T59" fmla="*/ 178 h 269"/>
                <a:gd name="T60" fmla="*/ 205 w 251"/>
                <a:gd name="T61" fmla="*/ 178 h 269"/>
                <a:gd name="T62" fmla="*/ 177 w 251"/>
                <a:gd name="T63" fmla="*/ 184 h 269"/>
                <a:gd name="T64" fmla="*/ 157 w 251"/>
                <a:gd name="T65" fmla="*/ 188 h 269"/>
                <a:gd name="T66" fmla="*/ 155 w 251"/>
                <a:gd name="T67" fmla="*/ 188 h 269"/>
                <a:gd name="T68" fmla="*/ 105 w 251"/>
                <a:gd name="T69" fmla="*/ 162 h 269"/>
                <a:gd name="T70" fmla="*/ 98 w 251"/>
                <a:gd name="T71" fmla="*/ 154 h 269"/>
                <a:gd name="T72" fmla="*/ 91 w 251"/>
                <a:gd name="T73" fmla="*/ 126 h 269"/>
                <a:gd name="T74" fmla="*/ 123 w 251"/>
                <a:gd name="T75" fmla="*/ 95 h 269"/>
                <a:gd name="T76" fmla="*/ 132 w 251"/>
                <a:gd name="T77" fmla="*/ 70 h 269"/>
                <a:gd name="T78" fmla="*/ 125 w 251"/>
                <a:gd name="T79" fmla="*/ 52 h 269"/>
                <a:gd name="T80" fmla="*/ 108 w 251"/>
                <a:gd name="T81" fmla="*/ 15 h 269"/>
                <a:gd name="T82" fmla="*/ 84 w 251"/>
                <a:gd name="T83" fmla="*/ 1 h 269"/>
                <a:gd name="T84" fmla="*/ 74 w 251"/>
                <a:gd name="T8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69">
                  <a:moveTo>
                    <a:pt x="184" y="250"/>
                  </a:moveTo>
                  <a:cubicBezTo>
                    <a:pt x="177" y="250"/>
                    <a:pt x="170" y="248"/>
                    <a:pt x="160" y="245"/>
                  </a:cubicBezTo>
                  <a:cubicBezTo>
                    <a:pt x="152" y="242"/>
                    <a:pt x="144" y="240"/>
                    <a:pt x="136" y="237"/>
                  </a:cubicBezTo>
                  <a:cubicBezTo>
                    <a:pt x="105" y="228"/>
                    <a:pt x="74" y="218"/>
                    <a:pt x="53" y="194"/>
                  </a:cubicBezTo>
                  <a:cubicBezTo>
                    <a:pt x="43" y="183"/>
                    <a:pt x="37" y="170"/>
                    <a:pt x="33" y="153"/>
                  </a:cubicBezTo>
                  <a:cubicBezTo>
                    <a:pt x="23" y="113"/>
                    <a:pt x="19" y="62"/>
                    <a:pt x="70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81" y="28"/>
                    <a:pt x="87" y="33"/>
                    <a:pt x="91" y="38"/>
                  </a:cubicBezTo>
                  <a:cubicBezTo>
                    <a:pt x="103" y="52"/>
                    <a:pt x="103" y="67"/>
                    <a:pt x="89" y="80"/>
                  </a:cubicBezTo>
                  <a:cubicBezTo>
                    <a:pt x="63" y="106"/>
                    <a:pt x="58" y="133"/>
                    <a:pt x="74" y="160"/>
                  </a:cubicBezTo>
                  <a:cubicBezTo>
                    <a:pt x="77" y="166"/>
                    <a:pt x="81" y="171"/>
                    <a:pt x="85" y="176"/>
                  </a:cubicBezTo>
                  <a:cubicBezTo>
                    <a:pt x="103" y="197"/>
                    <a:pt x="129" y="208"/>
                    <a:pt x="161" y="209"/>
                  </a:cubicBezTo>
                  <a:cubicBezTo>
                    <a:pt x="165" y="209"/>
                    <a:pt x="168" y="209"/>
                    <a:pt x="171" y="209"/>
                  </a:cubicBezTo>
                  <a:cubicBezTo>
                    <a:pt x="174" y="209"/>
                    <a:pt x="178" y="209"/>
                    <a:pt x="181" y="209"/>
                  </a:cubicBezTo>
                  <a:cubicBezTo>
                    <a:pt x="186" y="209"/>
                    <a:pt x="191" y="209"/>
                    <a:pt x="197" y="209"/>
                  </a:cubicBezTo>
                  <a:cubicBezTo>
                    <a:pt x="204" y="209"/>
                    <a:pt x="212" y="208"/>
                    <a:pt x="221" y="208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224" y="212"/>
                    <a:pt x="224" y="212"/>
                    <a:pt x="224" y="212"/>
                  </a:cubicBezTo>
                  <a:cubicBezTo>
                    <a:pt x="216" y="237"/>
                    <a:pt x="203" y="250"/>
                    <a:pt x="184" y="250"/>
                  </a:cubicBezTo>
                  <a:cubicBezTo>
                    <a:pt x="184" y="250"/>
                    <a:pt x="184" y="250"/>
                    <a:pt x="184" y="25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52" y="1"/>
                    <a:pt x="36" y="17"/>
                    <a:pt x="24" y="49"/>
                  </a:cubicBezTo>
                  <a:cubicBezTo>
                    <a:pt x="0" y="115"/>
                    <a:pt x="4" y="167"/>
                    <a:pt x="36" y="205"/>
                  </a:cubicBezTo>
                  <a:cubicBezTo>
                    <a:pt x="66" y="240"/>
                    <a:pt x="120" y="262"/>
                    <a:pt x="196" y="269"/>
                  </a:cubicBezTo>
                  <a:cubicBezTo>
                    <a:pt x="225" y="269"/>
                    <a:pt x="240" y="265"/>
                    <a:pt x="246" y="257"/>
                  </a:cubicBezTo>
                  <a:cubicBezTo>
                    <a:pt x="251" y="250"/>
                    <a:pt x="250" y="237"/>
                    <a:pt x="243" y="215"/>
                  </a:cubicBezTo>
                  <a:cubicBezTo>
                    <a:pt x="240" y="203"/>
                    <a:pt x="236" y="195"/>
                    <a:pt x="231" y="189"/>
                  </a:cubicBezTo>
                  <a:cubicBezTo>
                    <a:pt x="224" y="181"/>
                    <a:pt x="216" y="178"/>
                    <a:pt x="206" y="178"/>
                  </a:cubicBezTo>
                  <a:cubicBezTo>
                    <a:pt x="205" y="178"/>
                    <a:pt x="205" y="178"/>
                    <a:pt x="205" y="178"/>
                  </a:cubicBezTo>
                  <a:cubicBezTo>
                    <a:pt x="197" y="178"/>
                    <a:pt x="188" y="180"/>
                    <a:pt x="177" y="184"/>
                  </a:cubicBezTo>
                  <a:cubicBezTo>
                    <a:pt x="170" y="186"/>
                    <a:pt x="163" y="188"/>
                    <a:pt x="157" y="188"/>
                  </a:cubicBezTo>
                  <a:cubicBezTo>
                    <a:pt x="156" y="188"/>
                    <a:pt x="156" y="188"/>
                    <a:pt x="155" y="188"/>
                  </a:cubicBezTo>
                  <a:cubicBezTo>
                    <a:pt x="137" y="188"/>
                    <a:pt x="119" y="179"/>
                    <a:pt x="105" y="162"/>
                  </a:cubicBezTo>
                  <a:cubicBezTo>
                    <a:pt x="103" y="160"/>
                    <a:pt x="100" y="157"/>
                    <a:pt x="98" y="154"/>
                  </a:cubicBezTo>
                  <a:cubicBezTo>
                    <a:pt x="91" y="143"/>
                    <a:pt x="89" y="134"/>
                    <a:pt x="91" y="126"/>
                  </a:cubicBezTo>
                  <a:cubicBezTo>
                    <a:pt x="94" y="112"/>
                    <a:pt x="108" y="103"/>
                    <a:pt x="123" y="95"/>
                  </a:cubicBezTo>
                  <a:cubicBezTo>
                    <a:pt x="132" y="90"/>
                    <a:pt x="135" y="80"/>
                    <a:pt x="132" y="70"/>
                  </a:cubicBezTo>
                  <a:cubicBezTo>
                    <a:pt x="129" y="65"/>
                    <a:pt x="127" y="59"/>
                    <a:pt x="125" y="52"/>
                  </a:cubicBezTo>
                  <a:cubicBezTo>
                    <a:pt x="121" y="39"/>
                    <a:pt x="116" y="25"/>
                    <a:pt x="108" y="15"/>
                  </a:cubicBezTo>
                  <a:cubicBezTo>
                    <a:pt x="101" y="8"/>
                    <a:pt x="93" y="3"/>
                    <a:pt x="84" y="1"/>
                  </a:cubicBezTo>
                  <a:cubicBezTo>
                    <a:pt x="80" y="1"/>
                    <a:pt x="77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9" name="Freeform 186"/>
            <p:cNvSpPr>
              <a:spLocks noEditPoints="1"/>
            </p:cNvSpPr>
            <p:nvPr/>
          </p:nvSpPr>
          <p:spPr bwMode="auto">
            <a:xfrm>
              <a:off x="10572751" y="6413501"/>
              <a:ext cx="114300" cy="36513"/>
            </a:xfrm>
            <a:custGeom>
              <a:avLst/>
              <a:gdLst>
                <a:gd name="T0" fmla="*/ 151 w 160"/>
                <a:gd name="T1" fmla="*/ 43 h 50"/>
                <a:gd name="T2" fmla="*/ 42 w 160"/>
                <a:gd name="T3" fmla="*/ 25 h 50"/>
                <a:gd name="T4" fmla="*/ 7 w 160"/>
                <a:gd name="T5" fmla="*/ 20 h 50"/>
                <a:gd name="T6" fmla="*/ 8 w 160"/>
                <a:gd name="T7" fmla="*/ 14 h 50"/>
                <a:gd name="T8" fmla="*/ 9 w 160"/>
                <a:gd name="T9" fmla="*/ 7 h 50"/>
                <a:gd name="T10" fmla="*/ 31 w 160"/>
                <a:gd name="T11" fmla="*/ 7 h 50"/>
                <a:gd name="T12" fmla="*/ 43 w 160"/>
                <a:gd name="T13" fmla="*/ 6 h 50"/>
                <a:gd name="T14" fmla="*/ 153 w 160"/>
                <a:gd name="T15" fmla="*/ 30 h 50"/>
                <a:gd name="T16" fmla="*/ 151 w 160"/>
                <a:gd name="T17" fmla="*/ 43 h 50"/>
                <a:gd name="T18" fmla="*/ 43 w 160"/>
                <a:gd name="T19" fmla="*/ 0 h 50"/>
                <a:gd name="T20" fmla="*/ 31 w 160"/>
                <a:gd name="T21" fmla="*/ 0 h 50"/>
                <a:gd name="T22" fmla="*/ 7 w 160"/>
                <a:gd name="T23" fmla="*/ 1 h 50"/>
                <a:gd name="T24" fmla="*/ 4 w 160"/>
                <a:gd name="T25" fmla="*/ 1 h 50"/>
                <a:gd name="T26" fmla="*/ 4 w 160"/>
                <a:gd name="T27" fmla="*/ 4 h 50"/>
                <a:gd name="T28" fmla="*/ 2 w 160"/>
                <a:gd name="T29" fmla="*/ 13 h 50"/>
                <a:gd name="T30" fmla="*/ 1 w 160"/>
                <a:gd name="T31" fmla="*/ 21 h 50"/>
                <a:gd name="T32" fmla="*/ 0 w 160"/>
                <a:gd name="T33" fmla="*/ 25 h 50"/>
                <a:gd name="T34" fmla="*/ 3 w 160"/>
                <a:gd name="T35" fmla="*/ 25 h 50"/>
                <a:gd name="T36" fmla="*/ 41 w 160"/>
                <a:gd name="T37" fmla="*/ 31 h 50"/>
                <a:gd name="T38" fmla="*/ 153 w 160"/>
                <a:gd name="T39" fmla="*/ 49 h 50"/>
                <a:gd name="T40" fmla="*/ 156 w 160"/>
                <a:gd name="T41" fmla="*/ 50 h 50"/>
                <a:gd name="T42" fmla="*/ 156 w 160"/>
                <a:gd name="T43" fmla="*/ 47 h 50"/>
                <a:gd name="T44" fmla="*/ 160 w 160"/>
                <a:gd name="T45" fmla="*/ 29 h 50"/>
                <a:gd name="T46" fmla="*/ 160 w 160"/>
                <a:gd name="T47" fmla="*/ 27 h 50"/>
                <a:gd name="T48" fmla="*/ 158 w 160"/>
                <a:gd name="T49" fmla="*/ 26 h 50"/>
                <a:gd name="T50" fmla="*/ 43 w 16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0" h="50">
                  <a:moveTo>
                    <a:pt x="151" y="43"/>
                  </a:moveTo>
                  <a:cubicBezTo>
                    <a:pt x="115" y="37"/>
                    <a:pt x="78" y="31"/>
                    <a:pt x="42" y="2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7" y="7"/>
                    <a:pt x="24" y="7"/>
                    <a:pt x="31" y="7"/>
                  </a:cubicBezTo>
                  <a:cubicBezTo>
                    <a:pt x="35" y="6"/>
                    <a:pt x="39" y="6"/>
                    <a:pt x="43" y="6"/>
                  </a:cubicBezTo>
                  <a:cubicBezTo>
                    <a:pt x="80" y="6"/>
                    <a:pt x="119" y="10"/>
                    <a:pt x="153" y="30"/>
                  </a:cubicBezTo>
                  <a:cubicBezTo>
                    <a:pt x="151" y="43"/>
                    <a:pt x="151" y="43"/>
                    <a:pt x="151" y="43"/>
                  </a:cubicBezTo>
                  <a:moveTo>
                    <a:pt x="43" y="0"/>
                  </a:moveTo>
                  <a:cubicBezTo>
                    <a:pt x="39" y="0"/>
                    <a:pt x="35" y="0"/>
                    <a:pt x="31" y="0"/>
                  </a:cubicBezTo>
                  <a:cubicBezTo>
                    <a:pt x="23" y="1"/>
                    <a:pt x="15" y="1"/>
                    <a:pt x="7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78" y="37"/>
                    <a:pt x="116" y="43"/>
                    <a:pt x="153" y="49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8" y="26"/>
                    <a:pt x="158" y="26"/>
                    <a:pt x="158" y="26"/>
                  </a:cubicBezTo>
                  <a:cubicBezTo>
                    <a:pt x="122" y="4"/>
                    <a:pt x="82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187"/>
            <p:cNvSpPr>
              <a:spLocks noEditPoints="1"/>
            </p:cNvSpPr>
            <p:nvPr/>
          </p:nvSpPr>
          <p:spPr bwMode="auto">
            <a:xfrm>
              <a:off x="10571163" y="6386513"/>
              <a:ext cx="125413" cy="20638"/>
            </a:xfrm>
            <a:custGeom>
              <a:avLst/>
              <a:gdLst>
                <a:gd name="T0" fmla="*/ 107 w 176"/>
                <a:gd name="T1" fmla="*/ 23 h 30"/>
                <a:gd name="T2" fmla="*/ 20 w 176"/>
                <a:gd name="T3" fmla="*/ 9 h 30"/>
                <a:gd name="T4" fmla="*/ 60 w 176"/>
                <a:gd name="T5" fmla="*/ 7 h 30"/>
                <a:gd name="T6" fmla="*/ 67 w 176"/>
                <a:gd name="T7" fmla="*/ 7 h 30"/>
                <a:gd name="T8" fmla="*/ 159 w 176"/>
                <a:gd name="T9" fmla="*/ 23 h 30"/>
                <a:gd name="T10" fmla="*/ 139 w 176"/>
                <a:gd name="T11" fmla="*/ 23 h 30"/>
                <a:gd name="T12" fmla="*/ 123 w 176"/>
                <a:gd name="T13" fmla="*/ 23 h 30"/>
                <a:gd name="T14" fmla="*/ 107 w 176"/>
                <a:gd name="T15" fmla="*/ 23 h 30"/>
                <a:gd name="T16" fmla="*/ 67 w 176"/>
                <a:gd name="T17" fmla="*/ 1 h 30"/>
                <a:gd name="T18" fmla="*/ 60 w 176"/>
                <a:gd name="T19" fmla="*/ 1 h 30"/>
                <a:gd name="T20" fmla="*/ 10 w 176"/>
                <a:gd name="T21" fmla="*/ 4 h 30"/>
                <a:gd name="T22" fmla="*/ 0 w 176"/>
                <a:gd name="T23" fmla="*/ 5 h 30"/>
                <a:gd name="T24" fmla="*/ 8 w 176"/>
                <a:gd name="T25" fmla="*/ 10 h 30"/>
                <a:gd name="T26" fmla="*/ 107 w 176"/>
                <a:gd name="T27" fmla="*/ 29 h 30"/>
                <a:gd name="T28" fmla="*/ 123 w 176"/>
                <a:gd name="T29" fmla="*/ 29 h 30"/>
                <a:gd name="T30" fmla="*/ 139 w 176"/>
                <a:gd name="T31" fmla="*/ 29 h 30"/>
                <a:gd name="T32" fmla="*/ 175 w 176"/>
                <a:gd name="T33" fmla="*/ 30 h 30"/>
                <a:gd name="T34" fmla="*/ 176 w 176"/>
                <a:gd name="T35" fmla="*/ 25 h 30"/>
                <a:gd name="T36" fmla="*/ 67 w 176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30">
                  <a:moveTo>
                    <a:pt x="107" y="23"/>
                  </a:moveTo>
                  <a:cubicBezTo>
                    <a:pt x="76" y="23"/>
                    <a:pt x="48" y="22"/>
                    <a:pt x="20" y="9"/>
                  </a:cubicBezTo>
                  <a:cubicBezTo>
                    <a:pt x="35" y="8"/>
                    <a:pt x="48" y="7"/>
                    <a:pt x="60" y="7"/>
                  </a:cubicBezTo>
                  <a:cubicBezTo>
                    <a:pt x="62" y="7"/>
                    <a:pt x="65" y="7"/>
                    <a:pt x="67" y="7"/>
                  </a:cubicBezTo>
                  <a:cubicBezTo>
                    <a:pt x="102" y="7"/>
                    <a:pt x="132" y="12"/>
                    <a:pt x="159" y="23"/>
                  </a:cubicBezTo>
                  <a:cubicBezTo>
                    <a:pt x="153" y="23"/>
                    <a:pt x="146" y="23"/>
                    <a:pt x="139" y="23"/>
                  </a:cubicBezTo>
                  <a:cubicBezTo>
                    <a:pt x="134" y="23"/>
                    <a:pt x="129" y="23"/>
                    <a:pt x="123" y="23"/>
                  </a:cubicBezTo>
                  <a:cubicBezTo>
                    <a:pt x="118" y="23"/>
                    <a:pt x="112" y="23"/>
                    <a:pt x="107" y="23"/>
                  </a:cubicBezTo>
                  <a:moveTo>
                    <a:pt x="67" y="1"/>
                  </a:moveTo>
                  <a:cubicBezTo>
                    <a:pt x="65" y="1"/>
                    <a:pt x="62" y="1"/>
                    <a:pt x="60" y="1"/>
                  </a:cubicBezTo>
                  <a:cubicBezTo>
                    <a:pt x="45" y="1"/>
                    <a:pt x="28" y="2"/>
                    <a:pt x="1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9" y="27"/>
                    <a:pt x="73" y="29"/>
                    <a:pt x="107" y="29"/>
                  </a:cubicBezTo>
                  <a:cubicBezTo>
                    <a:pt x="113" y="29"/>
                    <a:pt x="118" y="29"/>
                    <a:pt x="123" y="29"/>
                  </a:cubicBezTo>
                  <a:cubicBezTo>
                    <a:pt x="129" y="29"/>
                    <a:pt x="134" y="29"/>
                    <a:pt x="139" y="29"/>
                  </a:cubicBezTo>
                  <a:cubicBezTo>
                    <a:pt x="151" y="29"/>
                    <a:pt x="163" y="29"/>
                    <a:pt x="175" y="30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44" y="8"/>
                    <a:pt x="109" y="0"/>
                    <a:pt x="6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1" name="Freeform 188"/>
            <p:cNvSpPr>
              <a:spLocks noEditPoints="1"/>
            </p:cNvSpPr>
            <p:nvPr/>
          </p:nvSpPr>
          <p:spPr bwMode="auto">
            <a:xfrm>
              <a:off x="10569576" y="6345238"/>
              <a:ext cx="128588" cy="26988"/>
            </a:xfrm>
            <a:custGeom>
              <a:avLst/>
              <a:gdLst>
                <a:gd name="T0" fmla="*/ 108 w 182"/>
                <a:gd name="T1" fmla="*/ 32 h 38"/>
                <a:gd name="T2" fmla="*/ 20 w 182"/>
                <a:gd name="T3" fmla="*/ 10 h 38"/>
                <a:gd name="T4" fmla="*/ 76 w 182"/>
                <a:gd name="T5" fmla="*/ 14 h 38"/>
                <a:gd name="T6" fmla="*/ 164 w 182"/>
                <a:gd name="T7" fmla="*/ 26 h 38"/>
                <a:gd name="T8" fmla="*/ 113 w 182"/>
                <a:gd name="T9" fmla="*/ 32 h 38"/>
                <a:gd name="T10" fmla="*/ 108 w 182"/>
                <a:gd name="T11" fmla="*/ 32 h 38"/>
                <a:gd name="T12" fmla="*/ 0 w 182"/>
                <a:gd name="T13" fmla="*/ 0 h 38"/>
                <a:gd name="T14" fmla="*/ 7 w 182"/>
                <a:gd name="T15" fmla="*/ 7 h 38"/>
                <a:gd name="T16" fmla="*/ 108 w 182"/>
                <a:gd name="T17" fmla="*/ 38 h 38"/>
                <a:gd name="T18" fmla="*/ 113 w 182"/>
                <a:gd name="T19" fmla="*/ 38 h 38"/>
                <a:gd name="T20" fmla="*/ 174 w 182"/>
                <a:gd name="T21" fmla="*/ 29 h 38"/>
                <a:gd name="T22" fmla="*/ 182 w 182"/>
                <a:gd name="T23" fmla="*/ 27 h 38"/>
                <a:gd name="T24" fmla="*/ 174 w 182"/>
                <a:gd name="T25" fmla="*/ 24 h 38"/>
                <a:gd name="T26" fmla="*/ 76 w 182"/>
                <a:gd name="T27" fmla="*/ 8 h 38"/>
                <a:gd name="T28" fmla="*/ 10 w 182"/>
                <a:gd name="T29" fmla="*/ 2 h 38"/>
                <a:gd name="T30" fmla="*/ 0 w 182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38">
                  <a:moveTo>
                    <a:pt x="108" y="32"/>
                  </a:moveTo>
                  <a:cubicBezTo>
                    <a:pt x="71" y="32"/>
                    <a:pt x="39" y="24"/>
                    <a:pt x="20" y="10"/>
                  </a:cubicBezTo>
                  <a:cubicBezTo>
                    <a:pt x="39" y="13"/>
                    <a:pt x="58" y="14"/>
                    <a:pt x="76" y="14"/>
                  </a:cubicBezTo>
                  <a:cubicBezTo>
                    <a:pt x="105" y="14"/>
                    <a:pt x="135" y="14"/>
                    <a:pt x="164" y="26"/>
                  </a:cubicBezTo>
                  <a:cubicBezTo>
                    <a:pt x="147" y="29"/>
                    <a:pt x="130" y="31"/>
                    <a:pt x="113" y="32"/>
                  </a:cubicBezTo>
                  <a:cubicBezTo>
                    <a:pt x="111" y="32"/>
                    <a:pt x="109" y="32"/>
                    <a:pt x="108" y="32"/>
                  </a:cubicBezTo>
                  <a:moveTo>
                    <a:pt x="0" y="0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25" y="26"/>
                    <a:pt x="63" y="38"/>
                    <a:pt x="108" y="38"/>
                  </a:cubicBezTo>
                  <a:cubicBezTo>
                    <a:pt x="109" y="38"/>
                    <a:pt x="111" y="38"/>
                    <a:pt x="113" y="38"/>
                  </a:cubicBezTo>
                  <a:cubicBezTo>
                    <a:pt x="133" y="37"/>
                    <a:pt x="155" y="34"/>
                    <a:pt x="174" y="29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42" y="8"/>
                    <a:pt x="109" y="8"/>
                    <a:pt x="76" y="8"/>
                  </a:cubicBezTo>
                  <a:cubicBezTo>
                    <a:pt x="54" y="8"/>
                    <a:pt x="32" y="7"/>
                    <a:pt x="1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2" name="Freeform 189"/>
            <p:cNvSpPr>
              <a:spLocks noEditPoints="1"/>
            </p:cNvSpPr>
            <p:nvPr/>
          </p:nvSpPr>
          <p:spPr bwMode="auto">
            <a:xfrm>
              <a:off x="4217988" y="3068638"/>
              <a:ext cx="609600" cy="871538"/>
            </a:xfrm>
            <a:custGeom>
              <a:avLst/>
              <a:gdLst>
                <a:gd name="T0" fmla="*/ 421 w 857"/>
                <a:gd name="T1" fmla="*/ 1204 h 1227"/>
                <a:gd name="T2" fmla="*/ 393 w 857"/>
                <a:gd name="T3" fmla="*/ 1202 h 1227"/>
                <a:gd name="T4" fmla="*/ 285 w 857"/>
                <a:gd name="T5" fmla="*/ 1175 h 1227"/>
                <a:gd name="T6" fmla="*/ 46 w 857"/>
                <a:gd name="T7" fmla="*/ 1051 h 1227"/>
                <a:gd name="T8" fmla="*/ 54 w 857"/>
                <a:gd name="T9" fmla="*/ 872 h 1227"/>
                <a:gd name="T10" fmla="*/ 76 w 857"/>
                <a:gd name="T11" fmla="*/ 783 h 1227"/>
                <a:gd name="T12" fmla="*/ 117 w 857"/>
                <a:gd name="T13" fmla="*/ 573 h 1227"/>
                <a:gd name="T14" fmla="*/ 165 w 857"/>
                <a:gd name="T15" fmla="*/ 338 h 1227"/>
                <a:gd name="T16" fmla="*/ 245 w 857"/>
                <a:gd name="T17" fmla="*/ 110 h 1227"/>
                <a:gd name="T18" fmla="*/ 369 w 857"/>
                <a:gd name="T19" fmla="*/ 23 h 1227"/>
                <a:gd name="T20" fmla="*/ 393 w 857"/>
                <a:gd name="T21" fmla="*/ 25 h 1227"/>
                <a:gd name="T22" fmla="*/ 430 w 857"/>
                <a:gd name="T23" fmla="*/ 32 h 1227"/>
                <a:gd name="T24" fmla="*/ 490 w 857"/>
                <a:gd name="T25" fmla="*/ 45 h 1227"/>
                <a:gd name="T26" fmla="*/ 527 w 857"/>
                <a:gd name="T27" fmla="*/ 47 h 1227"/>
                <a:gd name="T28" fmla="*/ 552 w 857"/>
                <a:gd name="T29" fmla="*/ 46 h 1227"/>
                <a:gd name="T30" fmla="*/ 576 w 857"/>
                <a:gd name="T31" fmla="*/ 45 h 1227"/>
                <a:gd name="T32" fmla="*/ 607 w 857"/>
                <a:gd name="T33" fmla="*/ 47 h 1227"/>
                <a:gd name="T34" fmla="*/ 771 w 857"/>
                <a:gd name="T35" fmla="*/ 109 h 1227"/>
                <a:gd name="T36" fmla="*/ 774 w 857"/>
                <a:gd name="T37" fmla="*/ 111 h 1227"/>
                <a:gd name="T38" fmla="*/ 810 w 857"/>
                <a:gd name="T39" fmla="*/ 141 h 1227"/>
                <a:gd name="T40" fmla="*/ 820 w 857"/>
                <a:gd name="T41" fmla="*/ 206 h 1227"/>
                <a:gd name="T42" fmla="*/ 806 w 857"/>
                <a:gd name="T43" fmla="*/ 307 h 1227"/>
                <a:gd name="T44" fmla="*/ 801 w 857"/>
                <a:gd name="T45" fmla="*/ 351 h 1227"/>
                <a:gd name="T46" fmla="*/ 594 w 857"/>
                <a:gd name="T47" fmla="*/ 1050 h 1227"/>
                <a:gd name="T48" fmla="*/ 421 w 857"/>
                <a:gd name="T49" fmla="*/ 1204 h 1227"/>
                <a:gd name="T50" fmla="*/ 362 w 857"/>
                <a:gd name="T51" fmla="*/ 0 h 1227"/>
                <a:gd name="T52" fmla="*/ 189 w 857"/>
                <a:gd name="T53" fmla="*/ 161 h 1227"/>
                <a:gd name="T54" fmla="*/ 170 w 857"/>
                <a:gd name="T55" fmla="*/ 225 h 1227"/>
                <a:gd name="T56" fmla="*/ 160 w 857"/>
                <a:gd name="T57" fmla="*/ 259 h 1227"/>
                <a:gd name="T58" fmla="*/ 97 w 857"/>
                <a:gd name="T59" fmla="*/ 543 h 1227"/>
                <a:gd name="T60" fmla="*/ 41 w 857"/>
                <a:gd name="T61" fmla="*/ 802 h 1227"/>
                <a:gd name="T62" fmla="*/ 35 w 857"/>
                <a:gd name="T63" fmla="*/ 1073 h 1227"/>
                <a:gd name="T64" fmla="*/ 35 w 857"/>
                <a:gd name="T65" fmla="*/ 1073 h 1227"/>
                <a:gd name="T66" fmla="*/ 265 w 857"/>
                <a:gd name="T67" fmla="*/ 1197 h 1227"/>
                <a:gd name="T68" fmla="*/ 268 w 857"/>
                <a:gd name="T69" fmla="*/ 1198 h 1227"/>
                <a:gd name="T70" fmla="*/ 272 w 857"/>
                <a:gd name="T71" fmla="*/ 1199 h 1227"/>
                <a:gd name="T72" fmla="*/ 388 w 857"/>
                <a:gd name="T73" fmla="*/ 1224 h 1227"/>
                <a:gd name="T74" fmla="*/ 430 w 857"/>
                <a:gd name="T75" fmla="*/ 1227 h 1227"/>
                <a:gd name="T76" fmla="*/ 641 w 857"/>
                <a:gd name="T77" fmla="*/ 1022 h 1227"/>
                <a:gd name="T78" fmla="*/ 833 w 857"/>
                <a:gd name="T79" fmla="*/ 342 h 1227"/>
                <a:gd name="T80" fmla="*/ 838 w 857"/>
                <a:gd name="T81" fmla="*/ 302 h 1227"/>
                <a:gd name="T82" fmla="*/ 850 w 857"/>
                <a:gd name="T83" fmla="*/ 211 h 1227"/>
                <a:gd name="T84" fmla="*/ 841 w 857"/>
                <a:gd name="T85" fmla="*/ 134 h 1227"/>
                <a:gd name="T86" fmla="*/ 798 w 857"/>
                <a:gd name="T87" fmla="*/ 95 h 1227"/>
                <a:gd name="T88" fmla="*/ 557 w 857"/>
                <a:gd name="T89" fmla="*/ 21 h 1227"/>
                <a:gd name="T90" fmla="*/ 521 w 857"/>
                <a:gd name="T91" fmla="*/ 17 h 1227"/>
                <a:gd name="T92" fmla="*/ 485 w 857"/>
                <a:gd name="T93" fmla="*/ 13 h 1227"/>
                <a:gd name="T94" fmla="*/ 449 w 857"/>
                <a:gd name="T95" fmla="*/ 8 h 1227"/>
                <a:gd name="T96" fmla="*/ 426 w 857"/>
                <a:gd name="T97" fmla="*/ 4 h 1227"/>
                <a:gd name="T98" fmla="*/ 362 w 857"/>
                <a:gd name="T99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7" h="1227">
                  <a:moveTo>
                    <a:pt x="421" y="1204"/>
                  </a:moveTo>
                  <a:cubicBezTo>
                    <a:pt x="412" y="1204"/>
                    <a:pt x="403" y="1203"/>
                    <a:pt x="393" y="1202"/>
                  </a:cubicBezTo>
                  <a:cubicBezTo>
                    <a:pt x="365" y="1199"/>
                    <a:pt x="331" y="1190"/>
                    <a:pt x="285" y="1175"/>
                  </a:cubicBezTo>
                  <a:cubicBezTo>
                    <a:pt x="135" y="1125"/>
                    <a:pt x="72" y="1092"/>
                    <a:pt x="46" y="1051"/>
                  </a:cubicBezTo>
                  <a:cubicBezTo>
                    <a:pt x="18" y="1008"/>
                    <a:pt x="32" y="957"/>
                    <a:pt x="54" y="872"/>
                  </a:cubicBezTo>
                  <a:cubicBezTo>
                    <a:pt x="61" y="846"/>
                    <a:pt x="68" y="816"/>
                    <a:pt x="76" y="783"/>
                  </a:cubicBezTo>
                  <a:cubicBezTo>
                    <a:pt x="92" y="713"/>
                    <a:pt x="105" y="642"/>
                    <a:pt x="117" y="573"/>
                  </a:cubicBezTo>
                  <a:cubicBezTo>
                    <a:pt x="132" y="495"/>
                    <a:pt x="146" y="416"/>
                    <a:pt x="165" y="338"/>
                  </a:cubicBezTo>
                  <a:cubicBezTo>
                    <a:pt x="185" y="250"/>
                    <a:pt x="212" y="176"/>
                    <a:pt x="245" y="110"/>
                  </a:cubicBezTo>
                  <a:cubicBezTo>
                    <a:pt x="275" y="51"/>
                    <a:pt x="314" y="23"/>
                    <a:pt x="369" y="23"/>
                  </a:cubicBezTo>
                  <a:cubicBezTo>
                    <a:pt x="377" y="23"/>
                    <a:pt x="385" y="23"/>
                    <a:pt x="393" y="25"/>
                  </a:cubicBezTo>
                  <a:cubicBezTo>
                    <a:pt x="405" y="26"/>
                    <a:pt x="417" y="29"/>
                    <a:pt x="430" y="32"/>
                  </a:cubicBezTo>
                  <a:cubicBezTo>
                    <a:pt x="452" y="38"/>
                    <a:pt x="472" y="42"/>
                    <a:pt x="490" y="45"/>
                  </a:cubicBezTo>
                  <a:cubicBezTo>
                    <a:pt x="503" y="46"/>
                    <a:pt x="515" y="47"/>
                    <a:pt x="527" y="47"/>
                  </a:cubicBezTo>
                  <a:cubicBezTo>
                    <a:pt x="536" y="47"/>
                    <a:pt x="544" y="47"/>
                    <a:pt x="552" y="46"/>
                  </a:cubicBezTo>
                  <a:cubicBezTo>
                    <a:pt x="560" y="45"/>
                    <a:pt x="568" y="45"/>
                    <a:pt x="576" y="45"/>
                  </a:cubicBezTo>
                  <a:cubicBezTo>
                    <a:pt x="586" y="45"/>
                    <a:pt x="597" y="45"/>
                    <a:pt x="607" y="47"/>
                  </a:cubicBezTo>
                  <a:cubicBezTo>
                    <a:pt x="666" y="54"/>
                    <a:pt x="719" y="82"/>
                    <a:pt x="771" y="109"/>
                  </a:cubicBezTo>
                  <a:cubicBezTo>
                    <a:pt x="774" y="111"/>
                    <a:pt x="774" y="111"/>
                    <a:pt x="774" y="111"/>
                  </a:cubicBezTo>
                  <a:cubicBezTo>
                    <a:pt x="790" y="119"/>
                    <a:pt x="802" y="129"/>
                    <a:pt x="810" y="141"/>
                  </a:cubicBezTo>
                  <a:cubicBezTo>
                    <a:pt x="821" y="159"/>
                    <a:pt x="824" y="180"/>
                    <a:pt x="820" y="206"/>
                  </a:cubicBezTo>
                  <a:cubicBezTo>
                    <a:pt x="814" y="239"/>
                    <a:pt x="810" y="274"/>
                    <a:pt x="806" y="307"/>
                  </a:cubicBezTo>
                  <a:cubicBezTo>
                    <a:pt x="805" y="322"/>
                    <a:pt x="803" y="336"/>
                    <a:pt x="801" y="351"/>
                  </a:cubicBezTo>
                  <a:cubicBezTo>
                    <a:pt x="756" y="644"/>
                    <a:pt x="692" y="860"/>
                    <a:pt x="594" y="1050"/>
                  </a:cubicBezTo>
                  <a:cubicBezTo>
                    <a:pt x="540" y="1154"/>
                    <a:pt x="500" y="1204"/>
                    <a:pt x="421" y="1204"/>
                  </a:cubicBezTo>
                  <a:moveTo>
                    <a:pt x="362" y="0"/>
                  </a:moveTo>
                  <a:cubicBezTo>
                    <a:pt x="271" y="0"/>
                    <a:pt x="234" y="40"/>
                    <a:pt x="189" y="161"/>
                  </a:cubicBezTo>
                  <a:cubicBezTo>
                    <a:pt x="182" y="182"/>
                    <a:pt x="176" y="204"/>
                    <a:pt x="170" y="225"/>
                  </a:cubicBezTo>
                  <a:cubicBezTo>
                    <a:pt x="167" y="236"/>
                    <a:pt x="163" y="248"/>
                    <a:pt x="160" y="259"/>
                  </a:cubicBezTo>
                  <a:cubicBezTo>
                    <a:pt x="132" y="352"/>
                    <a:pt x="114" y="449"/>
                    <a:pt x="97" y="543"/>
                  </a:cubicBezTo>
                  <a:cubicBezTo>
                    <a:pt x="81" y="629"/>
                    <a:pt x="64" y="717"/>
                    <a:pt x="41" y="802"/>
                  </a:cubicBezTo>
                  <a:cubicBezTo>
                    <a:pt x="2" y="941"/>
                    <a:pt x="0" y="1017"/>
                    <a:pt x="35" y="1073"/>
                  </a:cubicBezTo>
                  <a:cubicBezTo>
                    <a:pt x="35" y="1073"/>
                    <a:pt x="35" y="1073"/>
                    <a:pt x="35" y="1073"/>
                  </a:cubicBezTo>
                  <a:cubicBezTo>
                    <a:pt x="68" y="1124"/>
                    <a:pt x="134" y="1160"/>
                    <a:pt x="265" y="1197"/>
                  </a:cubicBezTo>
                  <a:cubicBezTo>
                    <a:pt x="268" y="1198"/>
                    <a:pt x="268" y="1198"/>
                    <a:pt x="268" y="1198"/>
                  </a:cubicBezTo>
                  <a:cubicBezTo>
                    <a:pt x="269" y="1198"/>
                    <a:pt x="271" y="1198"/>
                    <a:pt x="272" y="1199"/>
                  </a:cubicBezTo>
                  <a:cubicBezTo>
                    <a:pt x="320" y="1212"/>
                    <a:pt x="357" y="1220"/>
                    <a:pt x="388" y="1224"/>
                  </a:cubicBezTo>
                  <a:cubicBezTo>
                    <a:pt x="403" y="1226"/>
                    <a:pt x="417" y="1227"/>
                    <a:pt x="430" y="1227"/>
                  </a:cubicBezTo>
                  <a:cubicBezTo>
                    <a:pt x="524" y="1227"/>
                    <a:pt x="574" y="1175"/>
                    <a:pt x="641" y="1022"/>
                  </a:cubicBezTo>
                  <a:cubicBezTo>
                    <a:pt x="732" y="813"/>
                    <a:pt x="795" y="590"/>
                    <a:pt x="833" y="342"/>
                  </a:cubicBezTo>
                  <a:cubicBezTo>
                    <a:pt x="835" y="329"/>
                    <a:pt x="836" y="316"/>
                    <a:pt x="838" y="302"/>
                  </a:cubicBezTo>
                  <a:cubicBezTo>
                    <a:pt x="841" y="272"/>
                    <a:pt x="844" y="241"/>
                    <a:pt x="850" y="211"/>
                  </a:cubicBezTo>
                  <a:cubicBezTo>
                    <a:pt x="857" y="179"/>
                    <a:pt x="854" y="155"/>
                    <a:pt x="841" y="134"/>
                  </a:cubicBezTo>
                  <a:cubicBezTo>
                    <a:pt x="832" y="121"/>
                    <a:pt x="818" y="108"/>
                    <a:pt x="798" y="95"/>
                  </a:cubicBezTo>
                  <a:cubicBezTo>
                    <a:pt x="721" y="46"/>
                    <a:pt x="637" y="32"/>
                    <a:pt x="557" y="21"/>
                  </a:cubicBezTo>
                  <a:cubicBezTo>
                    <a:pt x="547" y="20"/>
                    <a:pt x="521" y="17"/>
                    <a:pt x="521" y="17"/>
                  </a:cubicBezTo>
                  <a:cubicBezTo>
                    <a:pt x="509" y="16"/>
                    <a:pt x="497" y="14"/>
                    <a:pt x="485" y="13"/>
                  </a:cubicBezTo>
                  <a:cubicBezTo>
                    <a:pt x="473" y="11"/>
                    <a:pt x="461" y="9"/>
                    <a:pt x="449" y="8"/>
                  </a:cubicBezTo>
                  <a:cubicBezTo>
                    <a:pt x="441" y="6"/>
                    <a:pt x="433" y="5"/>
                    <a:pt x="426" y="4"/>
                  </a:cubicBezTo>
                  <a:cubicBezTo>
                    <a:pt x="402" y="1"/>
                    <a:pt x="381" y="0"/>
                    <a:pt x="3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3" name="Freeform 190"/>
            <p:cNvSpPr>
              <a:spLocks noEditPoints="1"/>
            </p:cNvSpPr>
            <p:nvPr/>
          </p:nvSpPr>
          <p:spPr bwMode="auto">
            <a:xfrm>
              <a:off x="4303713" y="3187700"/>
              <a:ext cx="450850" cy="595313"/>
            </a:xfrm>
            <a:custGeom>
              <a:avLst/>
              <a:gdLst>
                <a:gd name="T0" fmla="*/ 356 w 635"/>
                <a:gd name="T1" fmla="*/ 814 h 835"/>
                <a:gd name="T2" fmla="*/ 344 w 635"/>
                <a:gd name="T3" fmla="*/ 813 h 835"/>
                <a:gd name="T4" fmla="*/ 316 w 635"/>
                <a:gd name="T5" fmla="*/ 806 h 835"/>
                <a:gd name="T6" fmla="*/ 203 w 635"/>
                <a:gd name="T7" fmla="*/ 784 h 835"/>
                <a:gd name="T8" fmla="*/ 171 w 635"/>
                <a:gd name="T9" fmla="*/ 780 h 835"/>
                <a:gd name="T10" fmla="*/ 167 w 635"/>
                <a:gd name="T11" fmla="*/ 779 h 835"/>
                <a:gd name="T12" fmla="*/ 135 w 635"/>
                <a:gd name="T13" fmla="*/ 775 h 835"/>
                <a:gd name="T14" fmla="*/ 115 w 635"/>
                <a:gd name="T15" fmla="*/ 773 h 835"/>
                <a:gd name="T16" fmla="*/ 47 w 635"/>
                <a:gd name="T17" fmla="*/ 741 h 835"/>
                <a:gd name="T18" fmla="*/ 42 w 635"/>
                <a:gd name="T19" fmla="*/ 673 h 835"/>
                <a:gd name="T20" fmla="*/ 77 w 635"/>
                <a:gd name="T21" fmla="*/ 488 h 835"/>
                <a:gd name="T22" fmla="*/ 169 w 635"/>
                <a:gd name="T23" fmla="*/ 102 h 835"/>
                <a:gd name="T24" fmla="*/ 222 w 635"/>
                <a:gd name="T25" fmla="*/ 47 h 835"/>
                <a:gd name="T26" fmla="*/ 230 w 635"/>
                <a:gd name="T27" fmla="*/ 48 h 835"/>
                <a:gd name="T28" fmla="*/ 248 w 635"/>
                <a:gd name="T29" fmla="*/ 51 h 835"/>
                <a:gd name="T30" fmla="*/ 371 w 635"/>
                <a:gd name="T31" fmla="*/ 85 h 835"/>
                <a:gd name="T32" fmla="*/ 564 w 635"/>
                <a:gd name="T33" fmla="*/ 139 h 835"/>
                <a:gd name="T34" fmla="*/ 600 w 635"/>
                <a:gd name="T35" fmla="*/ 163 h 835"/>
                <a:gd name="T36" fmla="*/ 603 w 635"/>
                <a:gd name="T37" fmla="*/ 226 h 835"/>
                <a:gd name="T38" fmla="*/ 599 w 635"/>
                <a:gd name="T39" fmla="*/ 277 h 835"/>
                <a:gd name="T40" fmla="*/ 599 w 635"/>
                <a:gd name="T41" fmla="*/ 278 h 835"/>
                <a:gd name="T42" fmla="*/ 599 w 635"/>
                <a:gd name="T43" fmla="*/ 279 h 835"/>
                <a:gd name="T44" fmla="*/ 421 w 635"/>
                <a:gd name="T45" fmla="*/ 765 h 835"/>
                <a:gd name="T46" fmla="*/ 356 w 635"/>
                <a:gd name="T47" fmla="*/ 814 h 835"/>
                <a:gd name="T48" fmla="*/ 187 w 635"/>
                <a:gd name="T49" fmla="*/ 0 h 835"/>
                <a:gd name="T50" fmla="*/ 180 w 635"/>
                <a:gd name="T51" fmla="*/ 11 h 835"/>
                <a:gd name="T52" fmla="*/ 169 w 635"/>
                <a:gd name="T53" fmla="*/ 32 h 835"/>
                <a:gd name="T54" fmla="*/ 30 w 635"/>
                <a:gd name="T55" fmla="*/ 584 h 835"/>
                <a:gd name="T56" fmla="*/ 4 w 635"/>
                <a:gd name="T57" fmla="*/ 714 h 835"/>
                <a:gd name="T58" fmla="*/ 8 w 635"/>
                <a:gd name="T59" fmla="*/ 758 h 835"/>
                <a:gd name="T60" fmla="*/ 58 w 635"/>
                <a:gd name="T61" fmla="*/ 783 h 835"/>
                <a:gd name="T62" fmla="*/ 105 w 635"/>
                <a:gd name="T63" fmla="*/ 791 h 835"/>
                <a:gd name="T64" fmla="*/ 294 w 635"/>
                <a:gd name="T65" fmla="*/ 827 h 835"/>
                <a:gd name="T66" fmla="*/ 328 w 635"/>
                <a:gd name="T67" fmla="*/ 832 h 835"/>
                <a:gd name="T68" fmla="*/ 361 w 635"/>
                <a:gd name="T69" fmla="*/ 835 h 835"/>
                <a:gd name="T70" fmla="*/ 476 w 635"/>
                <a:gd name="T71" fmla="*/ 721 h 835"/>
                <a:gd name="T72" fmla="*/ 495 w 635"/>
                <a:gd name="T73" fmla="*/ 658 h 835"/>
                <a:gd name="T74" fmla="*/ 553 w 635"/>
                <a:gd name="T75" fmla="*/ 499 h 835"/>
                <a:gd name="T76" fmla="*/ 629 w 635"/>
                <a:gd name="T77" fmla="*/ 242 h 835"/>
                <a:gd name="T78" fmla="*/ 624 w 635"/>
                <a:gd name="T79" fmla="*/ 142 h 835"/>
                <a:gd name="T80" fmla="*/ 525 w 635"/>
                <a:gd name="T81" fmla="*/ 100 h 835"/>
                <a:gd name="T82" fmla="*/ 443 w 635"/>
                <a:gd name="T83" fmla="*/ 83 h 835"/>
                <a:gd name="T84" fmla="*/ 187 w 635"/>
                <a:gd name="T8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5" h="835">
                  <a:moveTo>
                    <a:pt x="356" y="814"/>
                  </a:moveTo>
                  <a:cubicBezTo>
                    <a:pt x="352" y="814"/>
                    <a:pt x="348" y="813"/>
                    <a:pt x="344" y="813"/>
                  </a:cubicBezTo>
                  <a:cubicBezTo>
                    <a:pt x="335" y="812"/>
                    <a:pt x="326" y="810"/>
                    <a:pt x="316" y="806"/>
                  </a:cubicBezTo>
                  <a:cubicBezTo>
                    <a:pt x="278" y="794"/>
                    <a:pt x="238" y="788"/>
                    <a:pt x="203" y="784"/>
                  </a:cubicBezTo>
                  <a:cubicBezTo>
                    <a:pt x="192" y="782"/>
                    <a:pt x="182" y="781"/>
                    <a:pt x="171" y="780"/>
                  </a:cubicBezTo>
                  <a:cubicBezTo>
                    <a:pt x="167" y="779"/>
                    <a:pt x="167" y="779"/>
                    <a:pt x="167" y="779"/>
                  </a:cubicBezTo>
                  <a:cubicBezTo>
                    <a:pt x="156" y="778"/>
                    <a:pt x="145" y="777"/>
                    <a:pt x="135" y="775"/>
                  </a:cubicBezTo>
                  <a:cubicBezTo>
                    <a:pt x="128" y="774"/>
                    <a:pt x="122" y="774"/>
                    <a:pt x="115" y="773"/>
                  </a:cubicBezTo>
                  <a:cubicBezTo>
                    <a:pt x="89" y="769"/>
                    <a:pt x="60" y="762"/>
                    <a:pt x="47" y="741"/>
                  </a:cubicBezTo>
                  <a:cubicBezTo>
                    <a:pt x="37" y="725"/>
                    <a:pt x="35" y="703"/>
                    <a:pt x="42" y="673"/>
                  </a:cubicBezTo>
                  <a:cubicBezTo>
                    <a:pt x="55" y="612"/>
                    <a:pt x="66" y="549"/>
                    <a:pt x="77" y="488"/>
                  </a:cubicBezTo>
                  <a:cubicBezTo>
                    <a:pt x="99" y="360"/>
                    <a:pt x="123" y="228"/>
                    <a:pt x="169" y="102"/>
                  </a:cubicBezTo>
                  <a:cubicBezTo>
                    <a:pt x="181" y="70"/>
                    <a:pt x="192" y="47"/>
                    <a:pt x="222" y="47"/>
                  </a:cubicBezTo>
                  <a:cubicBezTo>
                    <a:pt x="224" y="47"/>
                    <a:pt x="227" y="47"/>
                    <a:pt x="230" y="48"/>
                  </a:cubicBezTo>
                  <a:cubicBezTo>
                    <a:pt x="236" y="48"/>
                    <a:pt x="242" y="49"/>
                    <a:pt x="248" y="51"/>
                  </a:cubicBezTo>
                  <a:cubicBezTo>
                    <a:pt x="289" y="63"/>
                    <a:pt x="331" y="74"/>
                    <a:pt x="371" y="85"/>
                  </a:cubicBezTo>
                  <a:cubicBezTo>
                    <a:pt x="435" y="101"/>
                    <a:pt x="501" y="119"/>
                    <a:pt x="564" y="139"/>
                  </a:cubicBezTo>
                  <a:cubicBezTo>
                    <a:pt x="582" y="145"/>
                    <a:pt x="593" y="152"/>
                    <a:pt x="600" y="163"/>
                  </a:cubicBezTo>
                  <a:cubicBezTo>
                    <a:pt x="611" y="181"/>
                    <a:pt x="607" y="203"/>
                    <a:pt x="603" y="226"/>
                  </a:cubicBezTo>
                  <a:cubicBezTo>
                    <a:pt x="600" y="243"/>
                    <a:pt x="596" y="261"/>
                    <a:pt x="599" y="277"/>
                  </a:cubicBezTo>
                  <a:cubicBezTo>
                    <a:pt x="599" y="278"/>
                    <a:pt x="599" y="278"/>
                    <a:pt x="599" y="278"/>
                  </a:cubicBezTo>
                  <a:cubicBezTo>
                    <a:pt x="599" y="279"/>
                    <a:pt x="599" y="279"/>
                    <a:pt x="599" y="279"/>
                  </a:cubicBezTo>
                  <a:cubicBezTo>
                    <a:pt x="550" y="450"/>
                    <a:pt x="481" y="620"/>
                    <a:pt x="421" y="765"/>
                  </a:cubicBezTo>
                  <a:cubicBezTo>
                    <a:pt x="407" y="798"/>
                    <a:pt x="386" y="814"/>
                    <a:pt x="356" y="814"/>
                  </a:cubicBezTo>
                  <a:moveTo>
                    <a:pt x="187" y="0"/>
                  </a:moveTo>
                  <a:cubicBezTo>
                    <a:pt x="184" y="4"/>
                    <a:pt x="182" y="7"/>
                    <a:pt x="180" y="11"/>
                  </a:cubicBezTo>
                  <a:cubicBezTo>
                    <a:pt x="175" y="19"/>
                    <a:pt x="172" y="25"/>
                    <a:pt x="169" y="32"/>
                  </a:cubicBezTo>
                  <a:cubicBezTo>
                    <a:pt x="104" y="211"/>
                    <a:pt x="66" y="401"/>
                    <a:pt x="30" y="584"/>
                  </a:cubicBezTo>
                  <a:cubicBezTo>
                    <a:pt x="22" y="628"/>
                    <a:pt x="13" y="671"/>
                    <a:pt x="4" y="714"/>
                  </a:cubicBezTo>
                  <a:cubicBezTo>
                    <a:pt x="0" y="733"/>
                    <a:pt x="2" y="747"/>
                    <a:pt x="8" y="758"/>
                  </a:cubicBezTo>
                  <a:cubicBezTo>
                    <a:pt x="16" y="770"/>
                    <a:pt x="31" y="778"/>
                    <a:pt x="58" y="783"/>
                  </a:cubicBezTo>
                  <a:cubicBezTo>
                    <a:pt x="105" y="791"/>
                    <a:pt x="105" y="791"/>
                    <a:pt x="105" y="791"/>
                  </a:cubicBezTo>
                  <a:cubicBezTo>
                    <a:pt x="167" y="803"/>
                    <a:pt x="231" y="814"/>
                    <a:pt x="294" y="827"/>
                  </a:cubicBezTo>
                  <a:cubicBezTo>
                    <a:pt x="307" y="829"/>
                    <a:pt x="318" y="831"/>
                    <a:pt x="328" y="832"/>
                  </a:cubicBezTo>
                  <a:cubicBezTo>
                    <a:pt x="340" y="834"/>
                    <a:pt x="351" y="835"/>
                    <a:pt x="361" y="835"/>
                  </a:cubicBezTo>
                  <a:cubicBezTo>
                    <a:pt x="420" y="835"/>
                    <a:pt x="446" y="806"/>
                    <a:pt x="476" y="721"/>
                  </a:cubicBezTo>
                  <a:cubicBezTo>
                    <a:pt x="482" y="701"/>
                    <a:pt x="489" y="680"/>
                    <a:pt x="495" y="658"/>
                  </a:cubicBezTo>
                  <a:cubicBezTo>
                    <a:pt x="510" y="604"/>
                    <a:pt x="532" y="550"/>
                    <a:pt x="553" y="499"/>
                  </a:cubicBezTo>
                  <a:cubicBezTo>
                    <a:pt x="585" y="417"/>
                    <a:pt x="620" y="333"/>
                    <a:pt x="629" y="242"/>
                  </a:cubicBezTo>
                  <a:cubicBezTo>
                    <a:pt x="635" y="187"/>
                    <a:pt x="635" y="160"/>
                    <a:pt x="624" y="142"/>
                  </a:cubicBezTo>
                  <a:cubicBezTo>
                    <a:pt x="612" y="123"/>
                    <a:pt x="585" y="115"/>
                    <a:pt x="525" y="100"/>
                  </a:cubicBezTo>
                  <a:cubicBezTo>
                    <a:pt x="498" y="94"/>
                    <a:pt x="470" y="88"/>
                    <a:pt x="443" y="83"/>
                  </a:cubicBezTo>
                  <a:cubicBezTo>
                    <a:pt x="357" y="66"/>
                    <a:pt x="269" y="49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4" name="Freeform 191"/>
            <p:cNvSpPr>
              <a:spLocks noEditPoints="1"/>
            </p:cNvSpPr>
            <p:nvPr/>
          </p:nvSpPr>
          <p:spPr bwMode="auto">
            <a:xfrm>
              <a:off x="4356100" y="3798888"/>
              <a:ext cx="185738" cy="68263"/>
            </a:xfrm>
            <a:custGeom>
              <a:avLst/>
              <a:gdLst>
                <a:gd name="T0" fmla="*/ 184 w 259"/>
                <a:gd name="T1" fmla="*/ 86 h 95"/>
                <a:gd name="T2" fmla="*/ 156 w 259"/>
                <a:gd name="T3" fmla="*/ 85 h 95"/>
                <a:gd name="T4" fmla="*/ 33 w 259"/>
                <a:gd name="T5" fmla="*/ 47 h 95"/>
                <a:gd name="T6" fmla="*/ 23 w 259"/>
                <a:gd name="T7" fmla="*/ 43 h 95"/>
                <a:gd name="T8" fmla="*/ 93 w 259"/>
                <a:gd name="T9" fmla="*/ 15 h 95"/>
                <a:gd name="T10" fmla="*/ 111 w 259"/>
                <a:gd name="T11" fmla="*/ 8 h 95"/>
                <a:gd name="T12" fmla="*/ 115 w 259"/>
                <a:gd name="T13" fmla="*/ 8 h 95"/>
                <a:gd name="T14" fmla="*/ 126 w 259"/>
                <a:gd name="T15" fmla="*/ 14 h 95"/>
                <a:gd name="T16" fmla="*/ 126 w 259"/>
                <a:gd name="T17" fmla="*/ 14 h 95"/>
                <a:gd name="T18" fmla="*/ 133 w 259"/>
                <a:gd name="T19" fmla="*/ 29 h 95"/>
                <a:gd name="T20" fmla="*/ 214 w 259"/>
                <a:gd name="T21" fmla="*/ 75 h 95"/>
                <a:gd name="T22" fmla="*/ 233 w 259"/>
                <a:gd name="T23" fmla="*/ 81 h 95"/>
                <a:gd name="T24" fmla="*/ 184 w 259"/>
                <a:gd name="T25" fmla="*/ 86 h 95"/>
                <a:gd name="T26" fmla="*/ 111 w 259"/>
                <a:gd name="T27" fmla="*/ 0 h 95"/>
                <a:gd name="T28" fmla="*/ 87 w 259"/>
                <a:gd name="T29" fmla="*/ 9 h 95"/>
                <a:gd name="T30" fmla="*/ 21 w 259"/>
                <a:gd name="T31" fmla="*/ 35 h 95"/>
                <a:gd name="T32" fmla="*/ 5 w 259"/>
                <a:gd name="T33" fmla="*/ 34 h 95"/>
                <a:gd name="T34" fmla="*/ 1 w 259"/>
                <a:gd name="T35" fmla="*/ 34 h 95"/>
                <a:gd name="T36" fmla="*/ 0 w 259"/>
                <a:gd name="T37" fmla="*/ 42 h 95"/>
                <a:gd name="T38" fmla="*/ 30 w 259"/>
                <a:gd name="T39" fmla="*/ 54 h 95"/>
                <a:gd name="T40" fmla="*/ 155 w 259"/>
                <a:gd name="T41" fmla="*/ 93 h 95"/>
                <a:gd name="T42" fmla="*/ 184 w 259"/>
                <a:gd name="T43" fmla="*/ 95 h 95"/>
                <a:gd name="T44" fmla="*/ 248 w 259"/>
                <a:gd name="T45" fmla="*/ 85 h 95"/>
                <a:gd name="T46" fmla="*/ 259 w 259"/>
                <a:gd name="T47" fmla="*/ 81 h 95"/>
                <a:gd name="T48" fmla="*/ 248 w 259"/>
                <a:gd name="T49" fmla="*/ 77 h 95"/>
                <a:gd name="T50" fmla="*/ 216 w 259"/>
                <a:gd name="T51" fmla="*/ 68 h 95"/>
                <a:gd name="T52" fmla="*/ 140 w 259"/>
                <a:gd name="T53" fmla="*/ 24 h 95"/>
                <a:gd name="T54" fmla="*/ 133 w 259"/>
                <a:gd name="T55" fmla="*/ 11 h 95"/>
                <a:gd name="T56" fmla="*/ 132 w 259"/>
                <a:gd name="T57" fmla="*/ 9 h 95"/>
                <a:gd name="T58" fmla="*/ 116 w 259"/>
                <a:gd name="T59" fmla="*/ 0 h 95"/>
                <a:gd name="T60" fmla="*/ 111 w 259"/>
                <a:gd name="T6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95">
                  <a:moveTo>
                    <a:pt x="184" y="86"/>
                  </a:moveTo>
                  <a:cubicBezTo>
                    <a:pt x="175" y="86"/>
                    <a:pt x="165" y="86"/>
                    <a:pt x="156" y="85"/>
                  </a:cubicBezTo>
                  <a:cubicBezTo>
                    <a:pt x="113" y="79"/>
                    <a:pt x="74" y="63"/>
                    <a:pt x="33" y="47"/>
                  </a:cubicBezTo>
                  <a:cubicBezTo>
                    <a:pt x="29" y="45"/>
                    <a:pt x="26" y="44"/>
                    <a:pt x="23" y="43"/>
                  </a:cubicBezTo>
                  <a:cubicBezTo>
                    <a:pt x="49" y="43"/>
                    <a:pt x="73" y="39"/>
                    <a:pt x="93" y="15"/>
                  </a:cubicBezTo>
                  <a:cubicBezTo>
                    <a:pt x="97" y="11"/>
                    <a:pt x="104" y="8"/>
                    <a:pt x="111" y="8"/>
                  </a:cubicBezTo>
                  <a:cubicBezTo>
                    <a:pt x="112" y="8"/>
                    <a:pt x="114" y="8"/>
                    <a:pt x="115" y="8"/>
                  </a:cubicBezTo>
                  <a:cubicBezTo>
                    <a:pt x="120" y="9"/>
                    <a:pt x="124" y="11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8" y="20"/>
                    <a:pt x="131" y="24"/>
                    <a:pt x="133" y="29"/>
                  </a:cubicBezTo>
                  <a:cubicBezTo>
                    <a:pt x="153" y="59"/>
                    <a:pt x="184" y="67"/>
                    <a:pt x="214" y="75"/>
                  </a:cubicBezTo>
                  <a:cubicBezTo>
                    <a:pt x="220" y="77"/>
                    <a:pt x="226" y="79"/>
                    <a:pt x="233" y="81"/>
                  </a:cubicBezTo>
                  <a:cubicBezTo>
                    <a:pt x="217" y="85"/>
                    <a:pt x="201" y="86"/>
                    <a:pt x="184" y="86"/>
                  </a:cubicBezTo>
                  <a:moveTo>
                    <a:pt x="111" y="0"/>
                  </a:moveTo>
                  <a:cubicBezTo>
                    <a:pt x="103" y="0"/>
                    <a:pt x="93" y="3"/>
                    <a:pt x="87" y="9"/>
                  </a:cubicBezTo>
                  <a:cubicBezTo>
                    <a:pt x="69" y="31"/>
                    <a:pt x="47" y="35"/>
                    <a:pt x="21" y="35"/>
                  </a:cubicBezTo>
                  <a:cubicBezTo>
                    <a:pt x="16" y="35"/>
                    <a:pt x="11" y="35"/>
                    <a:pt x="5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0" y="46"/>
                    <a:pt x="20" y="50"/>
                    <a:pt x="30" y="54"/>
                  </a:cubicBezTo>
                  <a:cubicBezTo>
                    <a:pt x="70" y="70"/>
                    <a:pt x="111" y="87"/>
                    <a:pt x="155" y="93"/>
                  </a:cubicBezTo>
                  <a:cubicBezTo>
                    <a:pt x="165" y="94"/>
                    <a:pt x="175" y="95"/>
                    <a:pt x="184" y="95"/>
                  </a:cubicBezTo>
                  <a:cubicBezTo>
                    <a:pt x="206" y="95"/>
                    <a:pt x="227" y="91"/>
                    <a:pt x="248" y="85"/>
                  </a:cubicBezTo>
                  <a:cubicBezTo>
                    <a:pt x="259" y="81"/>
                    <a:pt x="259" y="81"/>
                    <a:pt x="259" y="81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37" y="73"/>
                    <a:pt x="227" y="70"/>
                    <a:pt x="216" y="68"/>
                  </a:cubicBezTo>
                  <a:cubicBezTo>
                    <a:pt x="186" y="60"/>
                    <a:pt x="158" y="52"/>
                    <a:pt x="140" y="24"/>
                  </a:cubicBezTo>
                  <a:cubicBezTo>
                    <a:pt x="138" y="20"/>
                    <a:pt x="135" y="16"/>
                    <a:pt x="133" y="11"/>
                  </a:cubicBezTo>
                  <a:cubicBezTo>
                    <a:pt x="133" y="11"/>
                    <a:pt x="133" y="10"/>
                    <a:pt x="132" y="9"/>
                  </a:cubicBezTo>
                  <a:cubicBezTo>
                    <a:pt x="129" y="4"/>
                    <a:pt x="123" y="1"/>
                    <a:pt x="116" y="0"/>
                  </a:cubicBezTo>
                  <a:cubicBezTo>
                    <a:pt x="114" y="0"/>
                    <a:pt x="113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5" name="Freeform 192"/>
            <p:cNvSpPr>
              <a:spLocks noEditPoints="1"/>
            </p:cNvSpPr>
            <p:nvPr/>
          </p:nvSpPr>
          <p:spPr bwMode="auto">
            <a:xfrm>
              <a:off x="4405313" y="3298825"/>
              <a:ext cx="222250" cy="273050"/>
            </a:xfrm>
            <a:custGeom>
              <a:avLst/>
              <a:gdLst>
                <a:gd name="T0" fmla="*/ 230 w 314"/>
                <a:gd name="T1" fmla="*/ 353 h 383"/>
                <a:gd name="T2" fmla="*/ 224 w 314"/>
                <a:gd name="T3" fmla="*/ 353 h 383"/>
                <a:gd name="T4" fmla="*/ 192 w 314"/>
                <a:gd name="T5" fmla="*/ 342 h 383"/>
                <a:gd name="T6" fmla="*/ 162 w 314"/>
                <a:gd name="T7" fmla="*/ 327 h 383"/>
                <a:gd name="T8" fmla="*/ 60 w 314"/>
                <a:gd name="T9" fmla="*/ 253 h 383"/>
                <a:gd name="T10" fmla="*/ 42 w 314"/>
                <a:gd name="T11" fmla="*/ 195 h 383"/>
                <a:gd name="T12" fmla="*/ 116 w 314"/>
                <a:gd name="T13" fmla="*/ 29 h 383"/>
                <a:gd name="T14" fmla="*/ 119 w 314"/>
                <a:gd name="T15" fmla="*/ 27 h 383"/>
                <a:gd name="T16" fmla="*/ 121 w 314"/>
                <a:gd name="T17" fmla="*/ 29 h 383"/>
                <a:gd name="T18" fmla="*/ 141 w 314"/>
                <a:gd name="T19" fmla="*/ 53 h 383"/>
                <a:gd name="T20" fmla="*/ 130 w 314"/>
                <a:gd name="T21" fmla="*/ 109 h 383"/>
                <a:gd name="T22" fmla="*/ 94 w 314"/>
                <a:gd name="T23" fmla="*/ 212 h 383"/>
                <a:gd name="T24" fmla="*/ 106 w 314"/>
                <a:gd name="T25" fmla="*/ 236 h 383"/>
                <a:gd name="T26" fmla="*/ 201 w 314"/>
                <a:gd name="T27" fmla="*/ 294 h 383"/>
                <a:gd name="T28" fmla="*/ 227 w 314"/>
                <a:gd name="T29" fmla="*/ 298 h 383"/>
                <a:gd name="T30" fmla="*/ 249 w 314"/>
                <a:gd name="T31" fmla="*/ 301 h 383"/>
                <a:gd name="T32" fmla="*/ 280 w 314"/>
                <a:gd name="T33" fmla="*/ 305 h 383"/>
                <a:gd name="T34" fmla="*/ 286 w 314"/>
                <a:gd name="T35" fmla="*/ 305 h 383"/>
                <a:gd name="T36" fmla="*/ 284 w 314"/>
                <a:gd name="T37" fmla="*/ 310 h 383"/>
                <a:gd name="T38" fmla="*/ 230 w 314"/>
                <a:gd name="T39" fmla="*/ 353 h 383"/>
                <a:gd name="T40" fmla="*/ 117 w 314"/>
                <a:gd name="T41" fmla="*/ 0 h 383"/>
                <a:gd name="T42" fmla="*/ 50 w 314"/>
                <a:gd name="T43" fmla="*/ 54 h 383"/>
                <a:gd name="T44" fmla="*/ 36 w 314"/>
                <a:gd name="T45" fmla="*/ 264 h 383"/>
                <a:gd name="T46" fmla="*/ 36 w 314"/>
                <a:gd name="T47" fmla="*/ 264 h 383"/>
                <a:gd name="T48" fmla="*/ 236 w 314"/>
                <a:gd name="T49" fmla="*/ 381 h 383"/>
                <a:gd name="T50" fmla="*/ 270 w 314"/>
                <a:gd name="T51" fmla="*/ 383 h 383"/>
                <a:gd name="T52" fmla="*/ 304 w 314"/>
                <a:gd name="T53" fmla="*/ 374 h 383"/>
                <a:gd name="T54" fmla="*/ 309 w 314"/>
                <a:gd name="T55" fmla="*/ 317 h 383"/>
                <a:gd name="T56" fmla="*/ 297 w 314"/>
                <a:gd name="T57" fmla="*/ 281 h 383"/>
                <a:gd name="T58" fmla="*/ 265 w 314"/>
                <a:gd name="T59" fmla="*/ 261 h 383"/>
                <a:gd name="T60" fmla="*/ 255 w 314"/>
                <a:gd name="T61" fmla="*/ 260 h 383"/>
                <a:gd name="T62" fmla="*/ 227 w 314"/>
                <a:gd name="T63" fmla="*/ 264 h 383"/>
                <a:gd name="T64" fmla="*/ 209 w 314"/>
                <a:gd name="T65" fmla="*/ 265 h 383"/>
                <a:gd name="T66" fmla="*/ 199 w 314"/>
                <a:gd name="T67" fmla="*/ 265 h 383"/>
                <a:gd name="T68" fmla="*/ 135 w 314"/>
                <a:gd name="T69" fmla="*/ 221 h 383"/>
                <a:gd name="T70" fmla="*/ 128 w 314"/>
                <a:gd name="T71" fmla="*/ 209 h 383"/>
                <a:gd name="T72" fmla="*/ 123 w 314"/>
                <a:gd name="T73" fmla="*/ 170 h 383"/>
                <a:gd name="T74" fmla="*/ 172 w 314"/>
                <a:gd name="T75" fmla="*/ 135 h 383"/>
                <a:gd name="T76" fmla="*/ 189 w 314"/>
                <a:gd name="T77" fmla="*/ 104 h 383"/>
                <a:gd name="T78" fmla="*/ 183 w 314"/>
                <a:gd name="T79" fmla="*/ 79 h 383"/>
                <a:gd name="T80" fmla="*/ 167 w 314"/>
                <a:gd name="T81" fmla="*/ 26 h 383"/>
                <a:gd name="T82" fmla="*/ 138 w 314"/>
                <a:gd name="T83" fmla="*/ 4 h 383"/>
                <a:gd name="T84" fmla="*/ 124 w 314"/>
                <a:gd name="T85" fmla="*/ 0 h 383"/>
                <a:gd name="T86" fmla="*/ 117 w 314"/>
                <a:gd name="T8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4" h="383">
                  <a:moveTo>
                    <a:pt x="230" y="353"/>
                  </a:moveTo>
                  <a:cubicBezTo>
                    <a:pt x="228" y="353"/>
                    <a:pt x="226" y="353"/>
                    <a:pt x="224" y="353"/>
                  </a:cubicBezTo>
                  <a:cubicBezTo>
                    <a:pt x="215" y="352"/>
                    <a:pt x="205" y="348"/>
                    <a:pt x="192" y="342"/>
                  </a:cubicBezTo>
                  <a:cubicBezTo>
                    <a:pt x="183" y="336"/>
                    <a:pt x="172" y="331"/>
                    <a:pt x="162" y="327"/>
                  </a:cubicBezTo>
                  <a:cubicBezTo>
                    <a:pt x="123" y="308"/>
                    <a:pt x="83" y="289"/>
                    <a:pt x="60" y="253"/>
                  </a:cubicBezTo>
                  <a:cubicBezTo>
                    <a:pt x="50" y="236"/>
                    <a:pt x="44" y="217"/>
                    <a:pt x="42" y="195"/>
                  </a:cubicBezTo>
                  <a:cubicBezTo>
                    <a:pt x="37" y="140"/>
                    <a:pt x="40" y="71"/>
                    <a:pt x="116" y="29"/>
                  </a:cubicBezTo>
                  <a:cubicBezTo>
                    <a:pt x="119" y="27"/>
                    <a:pt x="119" y="27"/>
                    <a:pt x="119" y="27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30" y="38"/>
                    <a:pt x="136" y="46"/>
                    <a:pt x="141" y="53"/>
                  </a:cubicBezTo>
                  <a:cubicBezTo>
                    <a:pt x="154" y="75"/>
                    <a:pt x="151" y="94"/>
                    <a:pt x="130" y="109"/>
                  </a:cubicBezTo>
                  <a:cubicBezTo>
                    <a:pt x="91" y="138"/>
                    <a:pt x="79" y="173"/>
                    <a:pt x="94" y="212"/>
                  </a:cubicBezTo>
                  <a:cubicBezTo>
                    <a:pt x="98" y="221"/>
                    <a:pt x="102" y="228"/>
                    <a:pt x="106" y="236"/>
                  </a:cubicBezTo>
                  <a:cubicBezTo>
                    <a:pt x="126" y="267"/>
                    <a:pt x="159" y="287"/>
                    <a:pt x="201" y="294"/>
                  </a:cubicBezTo>
                  <a:cubicBezTo>
                    <a:pt x="209" y="296"/>
                    <a:pt x="218" y="297"/>
                    <a:pt x="227" y="298"/>
                  </a:cubicBezTo>
                  <a:cubicBezTo>
                    <a:pt x="234" y="299"/>
                    <a:pt x="241" y="300"/>
                    <a:pt x="249" y="301"/>
                  </a:cubicBezTo>
                  <a:cubicBezTo>
                    <a:pt x="258" y="302"/>
                    <a:pt x="269" y="303"/>
                    <a:pt x="280" y="305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4" y="310"/>
                    <a:pt x="284" y="310"/>
                    <a:pt x="284" y="310"/>
                  </a:cubicBezTo>
                  <a:cubicBezTo>
                    <a:pt x="269" y="339"/>
                    <a:pt x="252" y="353"/>
                    <a:pt x="230" y="353"/>
                  </a:cubicBezTo>
                  <a:moveTo>
                    <a:pt x="117" y="0"/>
                  </a:moveTo>
                  <a:cubicBezTo>
                    <a:pt x="92" y="0"/>
                    <a:pt x="70" y="18"/>
                    <a:pt x="50" y="54"/>
                  </a:cubicBezTo>
                  <a:cubicBezTo>
                    <a:pt x="5" y="138"/>
                    <a:pt x="0" y="208"/>
                    <a:pt x="36" y="264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69" y="317"/>
                    <a:pt x="137" y="356"/>
                    <a:pt x="236" y="381"/>
                  </a:cubicBezTo>
                  <a:cubicBezTo>
                    <a:pt x="249" y="382"/>
                    <a:pt x="260" y="383"/>
                    <a:pt x="270" y="383"/>
                  </a:cubicBezTo>
                  <a:cubicBezTo>
                    <a:pt x="287" y="383"/>
                    <a:pt x="297" y="380"/>
                    <a:pt x="304" y="374"/>
                  </a:cubicBezTo>
                  <a:cubicBezTo>
                    <a:pt x="312" y="365"/>
                    <a:pt x="314" y="349"/>
                    <a:pt x="309" y="317"/>
                  </a:cubicBezTo>
                  <a:cubicBezTo>
                    <a:pt x="306" y="302"/>
                    <a:pt x="303" y="290"/>
                    <a:pt x="297" y="281"/>
                  </a:cubicBezTo>
                  <a:cubicBezTo>
                    <a:pt x="290" y="269"/>
                    <a:pt x="279" y="263"/>
                    <a:pt x="265" y="261"/>
                  </a:cubicBezTo>
                  <a:cubicBezTo>
                    <a:pt x="262" y="261"/>
                    <a:pt x="259" y="260"/>
                    <a:pt x="255" y="260"/>
                  </a:cubicBezTo>
                  <a:cubicBezTo>
                    <a:pt x="247" y="260"/>
                    <a:pt x="238" y="262"/>
                    <a:pt x="227" y="264"/>
                  </a:cubicBezTo>
                  <a:cubicBezTo>
                    <a:pt x="221" y="265"/>
                    <a:pt x="215" y="265"/>
                    <a:pt x="209" y="265"/>
                  </a:cubicBezTo>
                  <a:cubicBezTo>
                    <a:pt x="206" y="265"/>
                    <a:pt x="202" y="265"/>
                    <a:pt x="199" y="265"/>
                  </a:cubicBezTo>
                  <a:cubicBezTo>
                    <a:pt x="173" y="262"/>
                    <a:pt x="151" y="246"/>
                    <a:pt x="135" y="221"/>
                  </a:cubicBezTo>
                  <a:cubicBezTo>
                    <a:pt x="133" y="217"/>
                    <a:pt x="130" y="213"/>
                    <a:pt x="128" y="209"/>
                  </a:cubicBezTo>
                  <a:cubicBezTo>
                    <a:pt x="121" y="193"/>
                    <a:pt x="119" y="181"/>
                    <a:pt x="123" y="170"/>
                  </a:cubicBezTo>
                  <a:cubicBezTo>
                    <a:pt x="130" y="152"/>
                    <a:pt x="150" y="143"/>
                    <a:pt x="172" y="135"/>
                  </a:cubicBezTo>
                  <a:cubicBezTo>
                    <a:pt x="185" y="130"/>
                    <a:pt x="192" y="118"/>
                    <a:pt x="189" y="104"/>
                  </a:cubicBezTo>
                  <a:cubicBezTo>
                    <a:pt x="187" y="96"/>
                    <a:pt x="185" y="88"/>
                    <a:pt x="183" y="79"/>
                  </a:cubicBezTo>
                  <a:cubicBezTo>
                    <a:pt x="180" y="60"/>
                    <a:pt x="177" y="41"/>
                    <a:pt x="167" y="26"/>
                  </a:cubicBezTo>
                  <a:cubicBezTo>
                    <a:pt x="161" y="15"/>
                    <a:pt x="151" y="8"/>
                    <a:pt x="138" y="4"/>
                  </a:cubicBezTo>
                  <a:cubicBezTo>
                    <a:pt x="134" y="2"/>
                    <a:pt x="129" y="1"/>
                    <a:pt x="124" y="0"/>
                  </a:cubicBezTo>
                  <a:cubicBezTo>
                    <a:pt x="122" y="0"/>
                    <a:pt x="120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6" name="Freeform 193"/>
            <p:cNvSpPr>
              <a:spLocks noEditPoints="1"/>
            </p:cNvSpPr>
            <p:nvPr/>
          </p:nvSpPr>
          <p:spPr bwMode="auto">
            <a:xfrm>
              <a:off x="4378325" y="3670300"/>
              <a:ext cx="150813" cy="66675"/>
            </a:xfrm>
            <a:custGeom>
              <a:avLst/>
              <a:gdLst>
                <a:gd name="T0" fmla="*/ 197 w 212"/>
                <a:gd name="T1" fmla="*/ 84 h 94"/>
                <a:gd name="T2" fmla="*/ 56 w 212"/>
                <a:gd name="T3" fmla="*/ 39 h 94"/>
                <a:gd name="T4" fmla="*/ 10 w 212"/>
                <a:gd name="T5" fmla="*/ 25 h 94"/>
                <a:gd name="T6" fmla="*/ 13 w 212"/>
                <a:gd name="T7" fmla="*/ 18 h 94"/>
                <a:gd name="T8" fmla="*/ 16 w 212"/>
                <a:gd name="T9" fmla="*/ 9 h 94"/>
                <a:gd name="T10" fmla="*/ 45 w 212"/>
                <a:gd name="T11" fmla="*/ 12 h 94"/>
                <a:gd name="T12" fmla="*/ 202 w 212"/>
                <a:gd name="T13" fmla="*/ 67 h 94"/>
                <a:gd name="T14" fmla="*/ 197 w 212"/>
                <a:gd name="T15" fmla="*/ 84 h 94"/>
                <a:gd name="T16" fmla="*/ 10 w 212"/>
                <a:gd name="T17" fmla="*/ 0 h 94"/>
                <a:gd name="T18" fmla="*/ 9 w 212"/>
                <a:gd name="T19" fmla="*/ 3 h 94"/>
                <a:gd name="T20" fmla="*/ 5 w 212"/>
                <a:gd name="T21" fmla="*/ 15 h 94"/>
                <a:gd name="T22" fmla="*/ 1 w 212"/>
                <a:gd name="T23" fmla="*/ 26 h 94"/>
                <a:gd name="T24" fmla="*/ 0 w 212"/>
                <a:gd name="T25" fmla="*/ 30 h 94"/>
                <a:gd name="T26" fmla="*/ 4 w 212"/>
                <a:gd name="T27" fmla="*/ 32 h 94"/>
                <a:gd name="T28" fmla="*/ 53 w 212"/>
                <a:gd name="T29" fmla="*/ 47 h 94"/>
                <a:gd name="T30" fmla="*/ 198 w 212"/>
                <a:gd name="T31" fmla="*/ 93 h 94"/>
                <a:gd name="T32" fmla="*/ 202 w 212"/>
                <a:gd name="T33" fmla="*/ 94 h 94"/>
                <a:gd name="T34" fmla="*/ 203 w 212"/>
                <a:gd name="T35" fmla="*/ 90 h 94"/>
                <a:gd name="T36" fmla="*/ 211 w 212"/>
                <a:gd name="T37" fmla="*/ 67 h 94"/>
                <a:gd name="T38" fmla="*/ 212 w 212"/>
                <a:gd name="T39" fmla="*/ 64 h 94"/>
                <a:gd name="T40" fmla="*/ 210 w 212"/>
                <a:gd name="T41" fmla="*/ 62 h 94"/>
                <a:gd name="T42" fmla="*/ 46 w 212"/>
                <a:gd name="T43" fmla="*/ 4 h 94"/>
                <a:gd name="T44" fmla="*/ 13 w 212"/>
                <a:gd name="T45" fmla="*/ 1 h 94"/>
                <a:gd name="T46" fmla="*/ 10 w 212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94">
                  <a:moveTo>
                    <a:pt x="197" y="84"/>
                  </a:moveTo>
                  <a:cubicBezTo>
                    <a:pt x="150" y="69"/>
                    <a:pt x="103" y="54"/>
                    <a:pt x="56" y="39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5" y="10"/>
                    <a:pt x="35" y="11"/>
                    <a:pt x="45" y="12"/>
                  </a:cubicBezTo>
                  <a:cubicBezTo>
                    <a:pt x="99" y="19"/>
                    <a:pt x="155" y="31"/>
                    <a:pt x="202" y="67"/>
                  </a:cubicBezTo>
                  <a:cubicBezTo>
                    <a:pt x="197" y="84"/>
                    <a:pt x="197" y="84"/>
                    <a:pt x="197" y="84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101" y="62"/>
                    <a:pt x="150" y="78"/>
                    <a:pt x="198" y="93"/>
                  </a:cubicBezTo>
                  <a:cubicBezTo>
                    <a:pt x="202" y="94"/>
                    <a:pt x="202" y="94"/>
                    <a:pt x="202" y="94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161" y="24"/>
                    <a:pt x="102" y="12"/>
                    <a:pt x="46" y="4"/>
                  </a:cubicBezTo>
                  <a:cubicBezTo>
                    <a:pt x="35" y="3"/>
                    <a:pt x="24" y="2"/>
                    <a:pt x="13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7" name="Freeform 194"/>
            <p:cNvSpPr>
              <a:spLocks noEditPoints="1"/>
            </p:cNvSpPr>
            <p:nvPr/>
          </p:nvSpPr>
          <p:spPr bwMode="auto">
            <a:xfrm>
              <a:off x="4384675" y="3636963"/>
              <a:ext cx="165100" cy="47625"/>
            </a:xfrm>
            <a:custGeom>
              <a:avLst/>
              <a:gdLst>
                <a:gd name="T0" fmla="*/ 207 w 230"/>
                <a:gd name="T1" fmla="*/ 54 h 67"/>
                <a:gd name="T2" fmla="*/ 160 w 230"/>
                <a:gd name="T3" fmla="*/ 47 h 67"/>
                <a:gd name="T4" fmla="*/ 26 w 230"/>
                <a:gd name="T5" fmla="*/ 9 h 67"/>
                <a:gd name="T6" fmla="*/ 79 w 230"/>
                <a:gd name="T7" fmla="*/ 13 h 67"/>
                <a:gd name="T8" fmla="*/ 207 w 230"/>
                <a:gd name="T9" fmla="*/ 54 h 67"/>
                <a:gd name="T10" fmla="*/ 0 w 230"/>
                <a:gd name="T11" fmla="*/ 0 h 67"/>
                <a:gd name="T12" fmla="*/ 10 w 230"/>
                <a:gd name="T13" fmla="*/ 7 h 67"/>
                <a:gd name="T14" fmla="*/ 159 w 230"/>
                <a:gd name="T15" fmla="*/ 55 h 67"/>
                <a:gd name="T16" fmla="*/ 227 w 230"/>
                <a:gd name="T17" fmla="*/ 67 h 67"/>
                <a:gd name="T18" fmla="*/ 230 w 230"/>
                <a:gd name="T19" fmla="*/ 59 h 67"/>
                <a:gd name="T20" fmla="*/ 80 w 230"/>
                <a:gd name="T21" fmla="*/ 5 h 67"/>
                <a:gd name="T22" fmla="*/ 12 w 230"/>
                <a:gd name="T23" fmla="*/ 0 h 67"/>
                <a:gd name="T24" fmla="*/ 0 w 230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0" h="67">
                  <a:moveTo>
                    <a:pt x="207" y="54"/>
                  </a:moveTo>
                  <a:cubicBezTo>
                    <a:pt x="191" y="51"/>
                    <a:pt x="175" y="49"/>
                    <a:pt x="160" y="47"/>
                  </a:cubicBezTo>
                  <a:cubicBezTo>
                    <a:pt x="111" y="41"/>
                    <a:pt x="66" y="34"/>
                    <a:pt x="26" y="9"/>
                  </a:cubicBezTo>
                  <a:cubicBezTo>
                    <a:pt x="45" y="10"/>
                    <a:pt x="63" y="11"/>
                    <a:pt x="79" y="13"/>
                  </a:cubicBezTo>
                  <a:cubicBezTo>
                    <a:pt x="130" y="19"/>
                    <a:pt x="171" y="33"/>
                    <a:pt x="207" y="54"/>
                  </a:cubicBezTo>
                  <a:moveTo>
                    <a:pt x="0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54" y="41"/>
                    <a:pt x="107" y="48"/>
                    <a:pt x="159" y="55"/>
                  </a:cubicBezTo>
                  <a:cubicBezTo>
                    <a:pt x="181" y="58"/>
                    <a:pt x="204" y="61"/>
                    <a:pt x="227" y="67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189" y="30"/>
                    <a:pt x="141" y="13"/>
                    <a:pt x="80" y="5"/>
                  </a:cubicBezTo>
                  <a:cubicBezTo>
                    <a:pt x="60" y="2"/>
                    <a:pt x="38" y="1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8" name="Freeform 195"/>
            <p:cNvSpPr>
              <a:spLocks noEditPoints="1"/>
            </p:cNvSpPr>
            <p:nvPr/>
          </p:nvSpPr>
          <p:spPr bwMode="auto">
            <a:xfrm>
              <a:off x="4391025" y="3576638"/>
              <a:ext cx="166688" cy="53975"/>
            </a:xfrm>
            <a:custGeom>
              <a:avLst/>
              <a:gdLst>
                <a:gd name="T0" fmla="*/ 187 w 235"/>
                <a:gd name="T1" fmla="*/ 66 h 74"/>
                <a:gd name="T2" fmla="*/ 143 w 235"/>
                <a:gd name="T3" fmla="*/ 63 h 74"/>
                <a:gd name="T4" fmla="*/ 24 w 235"/>
                <a:gd name="T5" fmla="*/ 17 h 74"/>
                <a:gd name="T6" fmla="*/ 98 w 235"/>
                <a:gd name="T7" fmla="*/ 32 h 74"/>
                <a:gd name="T8" fmla="*/ 212 w 235"/>
                <a:gd name="T9" fmla="*/ 65 h 74"/>
                <a:gd name="T10" fmla="*/ 187 w 235"/>
                <a:gd name="T11" fmla="*/ 66 h 74"/>
                <a:gd name="T12" fmla="*/ 0 w 235"/>
                <a:gd name="T13" fmla="*/ 0 h 74"/>
                <a:gd name="T14" fmla="*/ 8 w 235"/>
                <a:gd name="T15" fmla="*/ 11 h 74"/>
                <a:gd name="T16" fmla="*/ 142 w 235"/>
                <a:gd name="T17" fmla="*/ 71 h 74"/>
                <a:gd name="T18" fmla="*/ 187 w 235"/>
                <a:gd name="T19" fmla="*/ 74 h 74"/>
                <a:gd name="T20" fmla="*/ 225 w 235"/>
                <a:gd name="T21" fmla="*/ 72 h 74"/>
                <a:gd name="T22" fmla="*/ 235 w 235"/>
                <a:gd name="T23" fmla="*/ 71 h 74"/>
                <a:gd name="T24" fmla="*/ 227 w 235"/>
                <a:gd name="T25" fmla="*/ 65 h 74"/>
                <a:gd name="T26" fmla="*/ 99 w 235"/>
                <a:gd name="T27" fmla="*/ 24 h 74"/>
                <a:gd name="T28" fmla="*/ 13 w 235"/>
                <a:gd name="T29" fmla="*/ 5 h 74"/>
                <a:gd name="T30" fmla="*/ 0 w 235"/>
                <a:gd name="T3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74">
                  <a:moveTo>
                    <a:pt x="187" y="66"/>
                  </a:moveTo>
                  <a:cubicBezTo>
                    <a:pt x="172" y="66"/>
                    <a:pt x="157" y="65"/>
                    <a:pt x="143" y="63"/>
                  </a:cubicBezTo>
                  <a:cubicBezTo>
                    <a:pt x="91" y="57"/>
                    <a:pt x="48" y="40"/>
                    <a:pt x="24" y="17"/>
                  </a:cubicBezTo>
                  <a:cubicBezTo>
                    <a:pt x="48" y="25"/>
                    <a:pt x="74" y="29"/>
                    <a:pt x="98" y="32"/>
                  </a:cubicBezTo>
                  <a:cubicBezTo>
                    <a:pt x="137" y="38"/>
                    <a:pt x="177" y="44"/>
                    <a:pt x="212" y="65"/>
                  </a:cubicBezTo>
                  <a:cubicBezTo>
                    <a:pt x="204" y="66"/>
                    <a:pt x="195" y="66"/>
                    <a:pt x="187" y="66"/>
                  </a:cubicBezTo>
                  <a:moveTo>
                    <a:pt x="0" y="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29" y="40"/>
                    <a:pt x="80" y="63"/>
                    <a:pt x="142" y="71"/>
                  </a:cubicBezTo>
                  <a:cubicBezTo>
                    <a:pt x="157" y="73"/>
                    <a:pt x="172" y="74"/>
                    <a:pt x="187" y="74"/>
                  </a:cubicBezTo>
                  <a:cubicBezTo>
                    <a:pt x="200" y="74"/>
                    <a:pt x="212" y="74"/>
                    <a:pt x="225" y="72"/>
                  </a:cubicBezTo>
                  <a:cubicBezTo>
                    <a:pt x="235" y="71"/>
                    <a:pt x="235" y="71"/>
                    <a:pt x="235" y="71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187" y="38"/>
                    <a:pt x="143" y="31"/>
                    <a:pt x="99" y="24"/>
                  </a:cubicBezTo>
                  <a:cubicBezTo>
                    <a:pt x="70" y="20"/>
                    <a:pt x="40" y="15"/>
                    <a:pt x="13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9" name="Freeform 196"/>
            <p:cNvSpPr>
              <a:spLocks noEditPoints="1"/>
            </p:cNvSpPr>
            <p:nvPr/>
          </p:nvSpPr>
          <p:spPr bwMode="auto">
            <a:xfrm>
              <a:off x="4297363" y="2714625"/>
              <a:ext cx="307975" cy="177800"/>
            </a:xfrm>
            <a:custGeom>
              <a:avLst/>
              <a:gdLst>
                <a:gd name="T0" fmla="*/ 253 w 433"/>
                <a:gd name="T1" fmla="*/ 218 h 250"/>
                <a:gd name="T2" fmla="*/ 366 w 433"/>
                <a:gd name="T3" fmla="*/ 196 h 250"/>
                <a:gd name="T4" fmla="*/ 315 w 433"/>
                <a:gd name="T5" fmla="*/ 215 h 250"/>
                <a:gd name="T6" fmla="*/ 282 w 433"/>
                <a:gd name="T7" fmla="*/ 222 h 250"/>
                <a:gd name="T8" fmla="*/ 24 w 433"/>
                <a:gd name="T9" fmla="*/ 151 h 250"/>
                <a:gd name="T10" fmla="*/ 174 w 433"/>
                <a:gd name="T11" fmla="*/ 110 h 250"/>
                <a:gd name="T12" fmla="*/ 249 w 433"/>
                <a:gd name="T13" fmla="*/ 55 h 250"/>
                <a:gd name="T14" fmla="*/ 336 w 433"/>
                <a:gd name="T15" fmla="*/ 49 h 250"/>
                <a:gd name="T16" fmla="*/ 387 w 433"/>
                <a:gd name="T17" fmla="*/ 75 h 250"/>
                <a:gd name="T18" fmla="*/ 403 w 433"/>
                <a:gd name="T19" fmla="*/ 115 h 250"/>
                <a:gd name="T20" fmla="*/ 393 w 433"/>
                <a:gd name="T21" fmla="*/ 124 h 250"/>
                <a:gd name="T22" fmla="*/ 416 w 433"/>
                <a:gd name="T23" fmla="*/ 137 h 250"/>
                <a:gd name="T24" fmla="*/ 388 w 433"/>
                <a:gd name="T25" fmla="*/ 144 h 250"/>
                <a:gd name="T26" fmla="*/ 329 w 433"/>
                <a:gd name="T27" fmla="*/ 52 h 250"/>
                <a:gd name="T28" fmla="*/ 334 w 433"/>
                <a:gd name="T29" fmla="*/ 117 h 250"/>
                <a:gd name="T30" fmla="*/ 378 w 433"/>
                <a:gd name="T31" fmla="*/ 162 h 250"/>
                <a:gd name="T32" fmla="*/ 362 w 433"/>
                <a:gd name="T33" fmla="*/ 175 h 250"/>
                <a:gd name="T34" fmla="*/ 319 w 433"/>
                <a:gd name="T35" fmla="*/ 194 h 250"/>
                <a:gd name="T36" fmla="*/ 180 w 433"/>
                <a:gd name="T37" fmla="*/ 203 h 250"/>
                <a:gd name="T38" fmla="*/ 102 w 433"/>
                <a:gd name="T39" fmla="*/ 199 h 250"/>
                <a:gd name="T40" fmla="*/ 57 w 433"/>
                <a:gd name="T41" fmla="*/ 233 h 250"/>
                <a:gd name="T42" fmla="*/ 35 w 433"/>
                <a:gd name="T43" fmla="*/ 141 h 250"/>
                <a:gd name="T44" fmla="*/ 77 w 433"/>
                <a:gd name="T45" fmla="*/ 147 h 250"/>
                <a:gd name="T46" fmla="*/ 99 w 433"/>
                <a:gd name="T47" fmla="*/ 152 h 250"/>
                <a:gd name="T48" fmla="*/ 165 w 433"/>
                <a:gd name="T49" fmla="*/ 110 h 250"/>
                <a:gd name="T50" fmla="*/ 173 w 433"/>
                <a:gd name="T51" fmla="*/ 110 h 250"/>
                <a:gd name="T52" fmla="*/ 205 w 433"/>
                <a:gd name="T53" fmla="*/ 55 h 250"/>
                <a:gd name="T54" fmla="*/ 291 w 433"/>
                <a:gd name="T55" fmla="*/ 13 h 250"/>
                <a:gd name="T56" fmla="*/ 303 w 433"/>
                <a:gd name="T57" fmla="*/ 13 h 250"/>
                <a:gd name="T58" fmla="*/ 365 w 433"/>
                <a:gd name="T59" fmla="*/ 39 h 250"/>
                <a:gd name="T60" fmla="*/ 344 w 433"/>
                <a:gd name="T61" fmla="*/ 34 h 250"/>
                <a:gd name="T62" fmla="*/ 328 w 433"/>
                <a:gd name="T63" fmla="*/ 33 h 250"/>
                <a:gd name="T64" fmla="*/ 256 w 433"/>
                <a:gd name="T65" fmla="*/ 39 h 250"/>
                <a:gd name="T66" fmla="*/ 296 w 433"/>
                <a:gd name="T67" fmla="*/ 0 h 250"/>
                <a:gd name="T68" fmla="*/ 196 w 433"/>
                <a:gd name="T69" fmla="*/ 49 h 250"/>
                <a:gd name="T70" fmla="*/ 114 w 433"/>
                <a:gd name="T71" fmla="*/ 129 h 250"/>
                <a:gd name="T72" fmla="*/ 93 w 433"/>
                <a:gd name="T73" fmla="*/ 135 h 250"/>
                <a:gd name="T74" fmla="*/ 69 w 433"/>
                <a:gd name="T75" fmla="*/ 135 h 250"/>
                <a:gd name="T76" fmla="*/ 33 w 433"/>
                <a:gd name="T77" fmla="*/ 130 h 250"/>
                <a:gd name="T78" fmla="*/ 24 w 433"/>
                <a:gd name="T79" fmla="*/ 130 h 250"/>
                <a:gd name="T80" fmla="*/ 7 w 433"/>
                <a:gd name="T81" fmla="*/ 155 h 250"/>
                <a:gd name="T82" fmla="*/ 30 w 433"/>
                <a:gd name="T83" fmla="*/ 247 h 250"/>
                <a:gd name="T84" fmla="*/ 53 w 433"/>
                <a:gd name="T85" fmla="*/ 247 h 250"/>
                <a:gd name="T86" fmla="*/ 117 w 433"/>
                <a:gd name="T87" fmla="*/ 208 h 250"/>
                <a:gd name="T88" fmla="*/ 140 w 433"/>
                <a:gd name="T89" fmla="*/ 210 h 250"/>
                <a:gd name="T90" fmla="*/ 145 w 433"/>
                <a:gd name="T91" fmla="*/ 207 h 250"/>
                <a:gd name="T92" fmla="*/ 231 w 433"/>
                <a:gd name="T93" fmla="*/ 229 h 250"/>
                <a:gd name="T94" fmla="*/ 343 w 433"/>
                <a:gd name="T95" fmla="*/ 219 h 250"/>
                <a:gd name="T96" fmla="*/ 432 w 433"/>
                <a:gd name="T97" fmla="*/ 127 h 250"/>
                <a:gd name="T98" fmla="*/ 380 w 433"/>
                <a:gd name="T99" fmla="*/ 4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3" h="250">
                  <a:moveTo>
                    <a:pt x="282" y="222"/>
                  </a:moveTo>
                  <a:cubicBezTo>
                    <a:pt x="275" y="222"/>
                    <a:pt x="268" y="222"/>
                    <a:pt x="261" y="221"/>
                  </a:cubicBezTo>
                  <a:cubicBezTo>
                    <a:pt x="259" y="221"/>
                    <a:pt x="258" y="220"/>
                    <a:pt x="253" y="218"/>
                  </a:cubicBezTo>
                  <a:cubicBezTo>
                    <a:pt x="286" y="214"/>
                    <a:pt x="317" y="209"/>
                    <a:pt x="346" y="196"/>
                  </a:cubicBezTo>
                  <a:cubicBezTo>
                    <a:pt x="358" y="191"/>
                    <a:pt x="370" y="185"/>
                    <a:pt x="381" y="177"/>
                  </a:cubicBezTo>
                  <a:cubicBezTo>
                    <a:pt x="377" y="187"/>
                    <a:pt x="373" y="192"/>
                    <a:pt x="366" y="196"/>
                  </a:cubicBezTo>
                  <a:cubicBezTo>
                    <a:pt x="359" y="199"/>
                    <a:pt x="352" y="203"/>
                    <a:pt x="345" y="206"/>
                  </a:cubicBezTo>
                  <a:cubicBezTo>
                    <a:pt x="338" y="209"/>
                    <a:pt x="330" y="212"/>
                    <a:pt x="321" y="214"/>
                  </a:cubicBezTo>
                  <a:cubicBezTo>
                    <a:pt x="319" y="214"/>
                    <a:pt x="317" y="214"/>
                    <a:pt x="315" y="215"/>
                  </a:cubicBezTo>
                  <a:cubicBezTo>
                    <a:pt x="315" y="215"/>
                    <a:pt x="314" y="215"/>
                    <a:pt x="314" y="215"/>
                  </a:cubicBezTo>
                  <a:cubicBezTo>
                    <a:pt x="313" y="216"/>
                    <a:pt x="311" y="217"/>
                    <a:pt x="310" y="217"/>
                  </a:cubicBezTo>
                  <a:cubicBezTo>
                    <a:pt x="301" y="221"/>
                    <a:pt x="292" y="222"/>
                    <a:pt x="282" y="222"/>
                  </a:cubicBezTo>
                  <a:moveTo>
                    <a:pt x="49" y="216"/>
                  </a:moveTo>
                  <a:cubicBezTo>
                    <a:pt x="49" y="203"/>
                    <a:pt x="49" y="192"/>
                    <a:pt x="42" y="181"/>
                  </a:cubicBezTo>
                  <a:cubicBezTo>
                    <a:pt x="36" y="171"/>
                    <a:pt x="30" y="161"/>
                    <a:pt x="24" y="151"/>
                  </a:cubicBezTo>
                  <a:cubicBezTo>
                    <a:pt x="51" y="158"/>
                    <a:pt x="64" y="192"/>
                    <a:pt x="49" y="216"/>
                  </a:cubicBezTo>
                  <a:moveTo>
                    <a:pt x="173" y="110"/>
                  </a:moveTo>
                  <a:cubicBezTo>
                    <a:pt x="174" y="110"/>
                    <a:pt x="174" y="110"/>
                    <a:pt x="174" y="110"/>
                  </a:cubicBezTo>
                  <a:cubicBezTo>
                    <a:pt x="175" y="109"/>
                    <a:pt x="176" y="109"/>
                    <a:pt x="177" y="108"/>
                  </a:cubicBezTo>
                  <a:cubicBezTo>
                    <a:pt x="187" y="100"/>
                    <a:pt x="198" y="93"/>
                    <a:pt x="206" y="84"/>
                  </a:cubicBezTo>
                  <a:cubicBezTo>
                    <a:pt x="219" y="71"/>
                    <a:pt x="233" y="62"/>
                    <a:pt x="249" y="55"/>
                  </a:cubicBezTo>
                  <a:cubicBezTo>
                    <a:pt x="252" y="54"/>
                    <a:pt x="256" y="52"/>
                    <a:pt x="259" y="51"/>
                  </a:cubicBezTo>
                  <a:cubicBezTo>
                    <a:pt x="272" y="46"/>
                    <a:pt x="286" y="44"/>
                    <a:pt x="299" y="44"/>
                  </a:cubicBezTo>
                  <a:cubicBezTo>
                    <a:pt x="311" y="44"/>
                    <a:pt x="324" y="46"/>
                    <a:pt x="336" y="49"/>
                  </a:cubicBezTo>
                  <a:cubicBezTo>
                    <a:pt x="340" y="50"/>
                    <a:pt x="344" y="50"/>
                    <a:pt x="349" y="50"/>
                  </a:cubicBezTo>
                  <a:cubicBezTo>
                    <a:pt x="359" y="50"/>
                    <a:pt x="366" y="57"/>
                    <a:pt x="374" y="61"/>
                  </a:cubicBezTo>
                  <a:cubicBezTo>
                    <a:pt x="374" y="71"/>
                    <a:pt x="381" y="72"/>
                    <a:pt x="387" y="75"/>
                  </a:cubicBezTo>
                  <a:cubicBezTo>
                    <a:pt x="398" y="79"/>
                    <a:pt x="407" y="87"/>
                    <a:pt x="414" y="96"/>
                  </a:cubicBezTo>
                  <a:cubicBezTo>
                    <a:pt x="418" y="102"/>
                    <a:pt x="421" y="108"/>
                    <a:pt x="420" y="116"/>
                  </a:cubicBezTo>
                  <a:cubicBezTo>
                    <a:pt x="414" y="116"/>
                    <a:pt x="408" y="115"/>
                    <a:pt x="403" y="115"/>
                  </a:cubicBezTo>
                  <a:cubicBezTo>
                    <a:pt x="402" y="114"/>
                    <a:pt x="401" y="114"/>
                    <a:pt x="400" y="114"/>
                  </a:cubicBezTo>
                  <a:cubicBezTo>
                    <a:pt x="399" y="114"/>
                    <a:pt x="398" y="115"/>
                    <a:pt x="397" y="115"/>
                  </a:cubicBezTo>
                  <a:cubicBezTo>
                    <a:pt x="395" y="116"/>
                    <a:pt x="394" y="118"/>
                    <a:pt x="393" y="124"/>
                  </a:cubicBezTo>
                  <a:cubicBezTo>
                    <a:pt x="402" y="125"/>
                    <a:pt x="411" y="127"/>
                    <a:pt x="420" y="128"/>
                  </a:cubicBezTo>
                  <a:cubicBezTo>
                    <a:pt x="420" y="130"/>
                    <a:pt x="421" y="131"/>
                    <a:pt x="420" y="131"/>
                  </a:cubicBezTo>
                  <a:cubicBezTo>
                    <a:pt x="419" y="133"/>
                    <a:pt x="418" y="136"/>
                    <a:pt x="416" y="137"/>
                  </a:cubicBezTo>
                  <a:cubicBezTo>
                    <a:pt x="411" y="143"/>
                    <a:pt x="408" y="146"/>
                    <a:pt x="405" y="147"/>
                  </a:cubicBezTo>
                  <a:cubicBezTo>
                    <a:pt x="404" y="148"/>
                    <a:pt x="403" y="148"/>
                    <a:pt x="401" y="148"/>
                  </a:cubicBezTo>
                  <a:cubicBezTo>
                    <a:pt x="398" y="148"/>
                    <a:pt x="394" y="147"/>
                    <a:pt x="388" y="144"/>
                  </a:cubicBezTo>
                  <a:cubicBezTo>
                    <a:pt x="370" y="136"/>
                    <a:pt x="355" y="122"/>
                    <a:pt x="341" y="107"/>
                  </a:cubicBezTo>
                  <a:cubicBezTo>
                    <a:pt x="338" y="90"/>
                    <a:pt x="334" y="73"/>
                    <a:pt x="331" y="56"/>
                  </a:cubicBezTo>
                  <a:cubicBezTo>
                    <a:pt x="331" y="55"/>
                    <a:pt x="330" y="53"/>
                    <a:pt x="329" y="52"/>
                  </a:cubicBezTo>
                  <a:cubicBezTo>
                    <a:pt x="327" y="53"/>
                    <a:pt x="326" y="53"/>
                    <a:pt x="325" y="54"/>
                  </a:cubicBezTo>
                  <a:cubicBezTo>
                    <a:pt x="320" y="56"/>
                    <a:pt x="319" y="57"/>
                    <a:pt x="320" y="64"/>
                  </a:cubicBezTo>
                  <a:cubicBezTo>
                    <a:pt x="324" y="82"/>
                    <a:pt x="328" y="100"/>
                    <a:pt x="334" y="117"/>
                  </a:cubicBezTo>
                  <a:cubicBezTo>
                    <a:pt x="346" y="129"/>
                    <a:pt x="360" y="139"/>
                    <a:pt x="374" y="150"/>
                  </a:cubicBezTo>
                  <a:cubicBezTo>
                    <a:pt x="377" y="152"/>
                    <a:pt x="381" y="154"/>
                    <a:pt x="386" y="157"/>
                  </a:cubicBezTo>
                  <a:cubicBezTo>
                    <a:pt x="383" y="159"/>
                    <a:pt x="380" y="161"/>
                    <a:pt x="378" y="162"/>
                  </a:cubicBezTo>
                  <a:cubicBezTo>
                    <a:pt x="377" y="162"/>
                    <a:pt x="377" y="163"/>
                    <a:pt x="377" y="163"/>
                  </a:cubicBezTo>
                  <a:cubicBezTo>
                    <a:pt x="376" y="163"/>
                    <a:pt x="375" y="163"/>
                    <a:pt x="374" y="164"/>
                  </a:cubicBezTo>
                  <a:cubicBezTo>
                    <a:pt x="369" y="166"/>
                    <a:pt x="365" y="170"/>
                    <a:pt x="362" y="175"/>
                  </a:cubicBezTo>
                  <a:cubicBezTo>
                    <a:pt x="360" y="178"/>
                    <a:pt x="356" y="181"/>
                    <a:pt x="352" y="183"/>
                  </a:cubicBezTo>
                  <a:cubicBezTo>
                    <a:pt x="352" y="183"/>
                    <a:pt x="351" y="183"/>
                    <a:pt x="351" y="183"/>
                  </a:cubicBezTo>
                  <a:cubicBezTo>
                    <a:pt x="341" y="187"/>
                    <a:pt x="330" y="190"/>
                    <a:pt x="319" y="194"/>
                  </a:cubicBezTo>
                  <a:cubicBezTo>
                    <a:pt x="294" y="203"/>
                    <a:pt x="267" y="206"/>
                    <a:pt x="241" y="206"/>
                  </a:cubicBezTo>
                  <a:cubicBezTo>
                    <a:pt x="221" y="206"/>
                    <a:pt x="202" y="204"/>
                    <a:pt x="182" y="203"/>
                  </a:cubicBezTo>
                  <a:cubicBezTo>
                    <a:pt x="182" y="203"/>
                    <a:pt x="181" y="203"/>
                    <a:pt x="180" y="203"/>
                  </a:cubicBezTo>
                  <a:cubicBezTo>
                    <a:pt x="162" y="200"/>
                    <a:pt x="144" y="198"/>
                    <a:pt x="125" y="196"/>
                  </a:cubicBezTo>
                  <a:cubicBezTo>
                    <a:pt x="123" y="196"/>
                    <a:pt x="121" y="196"/>
                    <a:pt x="119" y="196"/>
                  </a:cubicBezTo>
                  <a:cubicBezTo>
                    <a:pt x="113" y="196"/>
                    <a:pt x="107" y="197"/>
                    <a:pt x="102" y="199"/>
                  </a:cubicBezTo>
                  <a:cubicBezTo>
                    <a:pt x="96" y="201"/>
                    <a:pt x="91" y="205"/>
                    <a:pt x="87" y="210"/>
                  </a:cubicBezTo>
                  <a:cubicBezTo>
                    <a:pt x="82" y="216"/>
                    <a:pt x="75" y="221"/>
                    <a:pt x="69" y="226"/>
                  </a:cubicBezTo>
                  <a:cubicBezTo>
                    <a:pt x="65" y="229"/>
                    <a:pt x="61" y="230"/>
                    <a:pt x="57" y="233"/>
                  </a:cubicBezTo>
                  <a:cubicBezTo>
                    <a:pt x="57" y="232"/>
                    <a:pt x="56" y="232"/>
                    <a:pt x="55" y="231"/>
                  </a:cubicBezTo>
                  <a:cubicBezTo>
                    <a:pt x="66" y="217"/>
                    <a:pt x="69" y="201"/>
                    <a:pt x="66" y="183"/>
                  </a:cubicBezTo>
                  <a:cubicBezTo>
                    <a:pt x="62" y="164"/>
                    <a:pt x="51" y="151"/>
                    <a:pt x="35" y="141"/>
                  </a:cubicBezTo>
                  <a:cubicBezTo>
                    <a:pt x="36" y="141"/>
                    <a:pt x="37" y="141"/>
                    <a:pt x="37" y="141"/>
                  </a:cubicBezTo>
                  <a:cubicBezTo>
                    <a:pt x="43" y="141"/>
                    <a:pt x="48" y="142"/>
                    <a:pt x="54" y="143"/>
                  </a:cubicBezTo>
                  <a:cubicBezTo>
                    <a:pt x="62" y="144"/>
                    <a:pt x="69" y="146"/>
                    <a:pt x="77" y="147"/>
                  </a:cubicBezTo>
                  <a:cubicBezTo>
                    <a:pt x="80" y="148"/>
                    <a:pt x="84" y="148"/>
                    <a:pt x="85" y="149"/>
                  </a:cubicBezTo>
                  <a:cubicBezTo>
                    <a:pt x="88" y="152"/>
                    <a:pt x="91" y="153"/>
                    <a:pt x="93" y="153"/>
                  </a:cubicBezTo>
                  <a:cubicBezTo>
                    <a:pt x="95" y="153"/>
                    <a:pt x="97" y="153"/>
                    <a:pt x="99" y="152"/>
                  </a:cubicBezTo>
                  <a:cubicBezTo>
                    <a:pt x="100" y="152"/>
                    <a:pt x="101" y="151"/>
                    <a:pt x="102" y="150"/>
                  </a:cubicBezTo>
                  <a:cubicBezTo>
                    <a:pt x="121" y="139"/>
                    <a:pt x="139" y="127"/>
                    <a:pt x="157" y="116"/>
                  </a:cubicBezTo>
                  <a:cubicBezTo>
                    <a:pt x="160" y="114"/>
                    <a:pt x="162" y="111"/>
                    <a:pt x="165" y="110"/>
                  </a:cubicBezTo>
                  <a:cubicBezTo>
                    <a:pt x="166" y="109"/>
                    <a:pt x="167" y="109"/>
                    <a:pt x="169" y="109"/>
                  </a:cubicBezTo>
                  <a:cubicBezTo>
                    <a:pt x="170" y="109"/>
                    <a:pt x="171" y="109"/>
                    <a:pt x="173" y="110"/>
                  </a:cubicBezTo>
                  <a:cubicBezTo>
                    <a:pt x="173" y="110"/>
                    <a:pt x="173" y="110"/>
                    <a:pt x="173" y="110"/>
                  </a:cubicBezTo>
                  <a:moveTo>
                    <a:pt x="183" y="89"/>
                  </a:moveTo>
                  <a:cubicBezTo>
                    <a:pt x="182" y="88"/>
                    <a:pt x="181" y="87"/>
                    <a:pt x="181" y="86"/>
                  </a:cubicBezTo>
                  <a:cubicBezTo>
                    <a:pt x="189" y="76"/>
                    <a:pt x="197" y="65"/>
                    <a:pt x="205" y="55"/>
                  </a:cubicBezTo>
                  <a:cubicBezTo>
                    <a:pt x="217" y="40"/>
                    <a:pt x="231" y="30"/>
                    <a:pt x="247" y="23"/>
                  </a:cubicBezTo>
                  <a:cubicBezTo>
                    <a:pt x="257" y="19"/>
                    <a:pt x="267" y="16"/>
                    <a:pt x="278" y="14"/>
                  </a:cubicBezTo>
                  <a:cubicBezTo>
                    <a:pt x="283" y="13"/>
                    <a:pt x="287" y="13"/>
                    <a:pt x="291" y="13"/>
                  </a:cubicBezTo>
                  <a:cubicBezTo>
                    <a:pt x="293" y="13"/>
                    <a:pt x="295" y="13"/>
                    <a:pt x="297" y="13"/>
                  </a:cubicBezTo>
                  <a:cubicBezTo>
                    <a:pt x="298" y="13"/>
                    <a:pt x="300" y="13"/>
                    <a:pt x="302" y="13"/>
                  </a:cubicBezTo>
                  <a:cubicBezTo>
                    <a:pt x="302" y="13"/>
                    <a:pt x="303" y="13"/>
                    <a:pt x="303" y="13"/>
                  </a:cubicBezTo>
                  <a:cubicBezTo>
                    <a:pt x="303" y="13"/>
                    <a:pt x="303" y="13"/>
                    <a:pt x="304" y="13"/>
                  </a:cubicBezTo>
                  <a:cubicBezTo>
                    <a:pt x="320" y="13"/>
                    <a:pt x="335" y="18"/>
                    <a:pt x="349" y="25"/>
                  </a:cubicBezTo>
                  <a:cubicBezTo>
                    <a:pt x="355" y="28"/>
                    <a:pt x="360" y="34"/>
                    <a:pt x="365" y="39"/>
                  </a:cubicBezTo>
                  <a:cubicBezTo>
                    <a:pt x="365" y="40"/>
                    <a:pt x="364" y="41"/>
                    <a:pt x="363" y="42"/>
                  </a:cubicBezTo>
                  <a:cubicBezTo>
                    <a:pt x="360" y="40"/>
                    <a:pt x="356" y="40"/>
                    <a:pt x="353" y="37"/>
                  </a:cubicBezTo>
                  <a:cubicBezTo>
                    <a:pt x="351" y="35"/>
                    <a:pt x="348" y="34"/>
                    <a:pt x="344" y="34"/>
                  </a:cubicBezTo>
                  <a:cubicBezTo>
                    <a:pt x="343" y="34"/>
                    <a:pt x="342" y="34"/>
                    <a:pt x="341" y="34"/>
                  </a:cubicBezTo>
                  <a:cubicBezTo>
                    <a:pt x="340" y="34"/>
                    <a:pt x="339" y="34"/>
                    <a:pt x="338" y="34"/>
                  </a:cubicBezTo>
                  <a:cubicBezTo>
                    <a:pt x="335" y="34"/>
                    <a:pt x="331" y="34"/>
                    <a:pt x="328" y="33"/>
                  </a:cubicBezTo>
                  <a:cubicBezTo>
                    <a:pt x="317" y="33"/>
                    <a:pt x="306" y="32"/>
                    <a:pt x="295" y="32"/>
                  </a:cubicBezTo>
                  <a:cubicBezTo>
                    <a:pt x="283" y="32"/>
                    <a:pt x="270" y="33"/>
                    <a:pt x="259" y="38"/>
                  </a:cubicBezTo>
                  <a:cubicBezTo>
                    <a:pt x="258" y="38"/>
                    <a:pt x="257" y="39"/>
                    <a:pt x="256" y="39"/>
                  </a:cubicBezTo>
                  <a:cubicBezTo>
                    <a:pt x="237" y="48"/>
                    <a:pt x="217" y="56"/>
                    <a:pt x="202" y="72"/>
                  </a:cubicBezTo>
                  <a:cubicBezTo>
                    <a:pt x="197" y="78"/>
                    <a:pt x="189" y="83"/>
                    <a:pt x="183" y="89"/>
                  </a:cubicBezTo>
                  <a:moveTo>
                    <a:pt x="296" y="0"/>
                  </a:moveTo>
                  <a:cubicBezTo>
                    <a:pt x="284" y="0"/>
                    <a:pt x="272" y="2"/>
                    <a:pt x="261" y="5"/>
                  </a:cubicBezTo>
                  <a:cubicBezTo>
                    <a:pt x="255" y="7"/>
                    <a:pt x="250" y="9"/>
                    <a:pt x="244" y="12"/>
                  </a:cubicBezTo>
                  <a:cubicBezTo>
                    <a:pt x="225" y="20"/>
                    <a:pt x="208" y="31"/>
                    <a:pt x="196" y="49"/>
                  </a:cubicBezTo>
                  <a:cubicBezTo>
                    <a:pt x="183" y="66"/>
                    <a:pt x="170" y="82"/>
                    <a:pt x="156" y="98"/>
                  </a:cubicBezTo>
                  <a:cubicBezTo>
                    <a:pt x="152" y="104"/>
                    <a:pt x="145" y="108"/>
                    <a:pt x="140" y="113"/>
                  </a:cubicBezTo>
                  <a:cubicBezTo>
                    <a:pt x="131" y="119"/>
                    <a:pt x="122" y="124"/>
                    <a:pt x="114" y="129"/>
                  </a:cubicBezTo>
                  <a:cubicBezTo>
                    <a:pt x="112" y="131"/>
                    <a:pt x="109" y="132"/>
                    <a:pt x="107" y="133"/>
                  </a:cubicBezTo>
                  <a:cubicBezTo>
                    <a:pt x="104" y="134"/>
                    <a:pt x="101" y="135"/>
                    <a:pt x="98" y="135"/>
                  </a:cubicBezTo>
                  <a:cubicBezTo>
                    <a:pt x="97" y="135"/>
                    <a:pt x="95" y="135"/>
                    <a:pt x="93" y="135"/>
                  </a:cubicBezTo>
                  <a:cubicBezTo>
                    <a:pt x="91" y="134"/>
                    <a:pt x="89" y="134"/>
                    <a:pt x="87" y="134"/>
                  </a:cubicBezTo>
                  <a:cubicBezTo>
                    <a:pt x="82" y="134"/>
                    <a:pt x="76" y="135"/>
                    <a:pt x="70" y="135"/>
                  </a:cubicBezTo>
                  <a:cubicBezTo>
                    <a:pt x="70" y="135"/>
                    <a:pt x="70" y="135"/>
                    <a:pt x="69" y="135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55" y="130"/>
                    <a:pt x="47" y="130"/>
                    <a:pt x="39" y="130"/>
                  </a:cubicBezTo>
                  <a:cubicBezTo>
                    <a:pt x="37" y="130"/>
                    <a:pt x="35" y="130"/>
                    <a:pt x="33" y="130"/>
                  </a:cubicBezTo>
                  <a:cubicBezTo>
                    <a:pt x="31" y="130"/>
                    <a:pt x="29" y="130"/>
                    <a:pt x="26" y="130"/>
                  </a:cubicBezTo>
                  <a:cubicBezTo>
                    <a:pt x="26" y="130"/>
                    <a:pt x="25" y="130"/>
                    <a:pt x="24" y="130"/>
                  </a:cubicBezTo>
                  <a:cubicBezTo>
                    <a:pt x="24" y="130"/>
                    <a:pt x="24" y="130"/>
                    <a:pt x="24" y="130"/>
                  </a:cubicBezTo>
                  <a:cubicBezTo>
                    <a:pt x="20" y="130"/>
                    <a:pt x="17" y="130"/>
                    <a:pt x="13" y="132"/>
                  </a:cubicBezTo>
                  <a:cubicBezTo>
                    <a:pt x="10" y="133"/>
                    <a:pt x="8" y="135"/>
                    <a:pt x="5" y="138"/>
                  </a:cubicBezTo>
                  <a:cubicBezTo>
                    <a:pt x="0" y="146"/>
                    <a:pt x="0" y="149"/>
                    <a:pt x="7" y="155"/>
                  </a:cubicBezTo>
                  <a:cubicBezTo>
                    <a:pt x="16" y="161"/>
                    <a:pt x="21" y="169"/>
                    <a:pt x="27" y="178"/>
                  </a:cubicBezTo>
                  <a:cubicBezTo>
                    <a:pt x="39" y="194"/>
                    <a:pt x="38" y="212"/>
                    <a:pt x="35" y="230"/>
                  </a:cubicBezTo>
                  <a:cubicBezTo>
                    <a:pt x="33" y="236"/>
                    <a:pt x="32" y="241"/>
                    <a:pt x="30" y="247"/>
                  </a:cubicBezTo>
                  <a:cubicBezTo>
                    <a:pt x="34" y="249"/>
                    <a:pt x="37" y="250"/>
                    <a:pt x="41" y="250"/>
                  </a:cubicBezTo>
                  <a:cubicBezTo>
                    <a:pt x="44" y="250"/>
                    <a:pt x="48" y="249"/>
                    <a:pt x="52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70" y="239"/>
                    <a:pt x="83" y="227"/>
                    <a:pt x="97" y="215"/>
                  </a:cubicBezTo>
                  <a:cubicBezTo>
                    <a:pt x="100" y="213"/>
                    <a:pt x="102" y="212"/>
                    <a:pt x="105" y="211"/>
                  </a:cubicBezTo>
                  <a:cubicBezTo>
                    <a:pt x="109" y="209"/>
                    <a:pt x="113" y="208"/>
                    <a:pt x="117" y="208"/>
                  </a:cubicBezTo>
                  <a:cubicBezTo>
                    <a:pt x="120" y="208"/>
                    <a:pt x="123" y="209"/>
                    <a:pt x="126" y="209"/>
                  </a:cubicBezTo>
                  <a:cubicBezTo>
                    <a:pt x="129" y="210"/>
                    <a:pt x="132" y="211"/>
                    <a:pt x="135" y="211"/>
                  </a:cubicBezTo>
                  <a:cubicBezTo>
                    <a:pt x="136" y="211"/>
                    <a:pt x="138" y="210"/>
                    <a:pt x="140" y="210"/>
                  </a:cubicBezTo>
                  <a:cubicBezTo>
                    <a:pt x="140" y="209"/>
                    <a:pt x="141" y="209"/>
                    <a:pt x="142" y="208"/>
                  </a:cubicBezTo>
                  <a:cubicBezTo>
                    <a:pt x="142" y="208"/>
                    <a:pt x="143" y="208"/>
                    <a:pt x="143" y="208"/>
                  </a:cubicBezTo>
                  <a:cubicBezTo>
                    <a:pt x="143" y="208"/>
                    <a:pt x="144" y="207"/>
                    <a:pt x="145" y="207"/>
                  </a:cubicBezTo>
                  <a:cubicBezTo>
                    <a:pt x="146" y="207"/>
                    <a:pt x="147" y="208"/>
                    <a:pt x="148" y="208"/>
                  </a:cubicBezTo>
                  <a:cubicBezTo>
                    <a:pt x="170" y="212"/>
                    <a:pt x="193" y="214"/>
                    <a:pt x="213" y="224"/>
                  </a:cubicBezTo>
                  <a:cubicBezTo>
                    <a:pt x="218" y="227"/>
                    <a:pt x="225" y="228"/>
                    <a:pt x="231" y="229"/>
                  </a:cubicBezTo>
                  <a:cubicBezTo>
                    <a:pt x="247" y="232"/>
                    <a:pt x="264" y="234"/>
                    <a:pt x="280" y="234"/>
                  </a:cubicBezTo>
                  <a:cubicBezTo>
                    <a:pt x="293" y="234"/>
                    <a:pt x="307" y="233"/>
                    <a:pt x="320" y="228"/>
                  </a:cubicBezTo>
                  <a:cubicBezTo>
                    <a:pt x="328" y="225"/>
                    <a:pt x="335" y="222"/>
                    <a:pt x="343" y="219"/>
                  </a:cubicBezTo>
                  <a:cubicBezTo>
                    <a:pt x="360" y="212"/>
                    <a:pt x="376" y="203"/>
                    <a:pt x="390" y="191"/>
                  </a:cubicBezTo>
                  <a:cubicBezTo>
                    <a:pt x="394" y="170"/>
                    <a:pt x="408" y="158"/>
                    <a:pt x="423" y="146"/>
                  </a:cubicBezTo>
                  <a:cubicBezTo>
                    <a:pt x="429" y="141"/>
                    <a:pt x="432" y="134"/>
                    <a:pt x="432" y="127"/>
                  </a:cubicBezTo>
                  <a:cubicBezTo>
                    <a:pt x="433" y="113"/>
                    <a:pt x="431" y="99"/>
                    <a:pt x="422" y="87"/>
                  </a:cubicBezTo>
                  <a:cubicBezTo>
                    <a:pt x="414" y="76"/>
                    <a:pt x="405" y="66"/>
                    <a:pt x="393" y="58"/>
                  </a:cubicBezTo>
                  <a:cubicBezTo>
                    <a:pt x="387" y="54"/>
                    <a:pt x="383" y="47"/>
                    <a:pt x="380" y="41"/>
                  </a:cubicBezTo>
                  <a:cubicBezTo>
                    <a:pt x="371" y="25"/>
                    <a:pt x="358" y="15"/>
                    <a:pt x="341" y="8"/>
                  </a:cubicBezTo>
                  <a:cubicBezTo>
                    <a:pt x="326" y="3"/>
                    <a:pt x="311" y="0"/>
                    <a:pt x="2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Freeform 197"/>
            <p:cNvSpPr>
              <a:spLocks noEditPoints="1"/>
            </p:cNvSpPr>
            <p:nvPr/>
          </p:nvSpPr>
          <p:spPr bwMode="auto">
            <a:xfrm>
              <a:off x="10526713" y="4022725"/>
              <a:ext cx="277813" cy="227013"/>
            </a:xfrm>
            <a:custGeom>
              <a:avLst/>
              <a:gdLst>
                <a:gd name="T0" fmla="*/ 24 w 392"/>
                <a:gd name="T1" fmla="*/ 230 h 317"/>
                <a:gd name="T2" fmla="*/ 261 w 392"/>
                <a:gd name="T3" fmla="*/ 220 h 317"/>
                <a:gd name="T4" fmla="*/ 359 w 392"/>
                <a:gd name="T5" fmla="*/ 142 h 317"/>
                <a:gd name="T6" fmla="*/ 316 w 392"/>
                <a:gd name="T7" fmla="*/ 194 h 317"/>
                <a:gd name="T8" fmla="*/ 307 w 392"/>
                <a:gd name="T9" fmla="*/ 201 h 317"/>
                <a:gd name="T10" fmla="*/ 147 w 392"/>
                <a:gd name="T11" fmla="*/ 146 h 317"/>
                <a:gd name="T12" fmla="*/ 170 w 392"/>
                <a:gd name="T13" fmla="*/ 112 h 317"/>
                <a:gd name="T14" fmla="*/ 277 w 392"/>
                <a:gd name="T15" fmla="*/ 38 h 317"/>
                <a:gd name="T16" fmla="*/ 316 w 392"/>
                <a:gd name="T17" fmla="*/ 38 h 317"/>
                <a:gd name="T18" fmla="*/ 375 w 392"/>
                <a:gd name="T19" fmla="*/ 74 h 317"/>
                <a:gd name="T20" fmla="*/ 353 w 392"/>
                <a:gd name="T21" fmla="*/ 89 h 317"/>
                <a:gd name="T22" fmla="*/ 379 w 392"/>
                <a:gd name="T23" fmla="*/ 94 h 317"/>
                <a:gd name="T24" fmla="*/ 355 w 392"/>
                <a:gd name="T25" fmla="*/ 109 h 317"/>
                <a:gd name="T26" fmla="*/ 272 w 392"/>
                <a:gd name="T27" fmla="*/ 43 h 317"/>
                <a:gd name="T28" fmla="*/ 297 w 392"/>
                <a:gd name="T29" fmla="*/ 101 h 317"/>
                <a:gd name="T30" fmla="*/ 351 w 392"/>
                <a:gd name="T31" fmla="*/ 129 h 317"/>
                <a:gd name="T32" fmla="*/ 341 w 392"/>
                <a:gd name="T33" fmla="*/ 146 h 317"/>
                <a:gd name="T34" fmla="*/ 308 w 392"/>
                <a:gd name="T35" fmla="*/ 176 h 317"/>
                <a:gd name="T36" fmla="*/ 131 w 392"/>
                <a:gd name="T37" fmla="*/ 240 h 317"/>
                <a:gd name="T38" fmla="*/ 88 w 392"/>
                <a:gd name="T39" fmla="*/ 285 h 317"/>
                <a:gd name="T40" fmla="*/ 72 w 392"/>
                <a:gd name="T41" fmla="*/ 246 h 317"/>
                <a:gd name="T42" fmla="*/ 71 w 392"/>
                <a:gd name="T43" fmla="*/ 210 h 317"/>
                <a:gd name="T44" fmla="*/ 85 w 392"/>
                <a:gd name="T45" fmla="*/ 211 h 317"/>
                <a:gd name="T46" fmla="*/ 134 w 392"/>
                <a:gd name="T47" fmla="*/ 156 h 317"/>
                <a:gd name="T48" fmla="*/ 147 w 392"/>
                <a:gd name="T49" fmla="*/ 146 h 317"/>
                <a:gd name="T50" fmla="*/ 147 w 392"/>
                <a:gd name="T51" fmla="*/ 122 h 317"/>
                <a:gd name="T52" fmla="*/ 214 w 392"/>
                <a:gd name="T53" fmla="*/ 25 h 317"/>
                <a:gd name="T54" fmla="*/ 282 w 392"/>
                <a:gd name="T55" fmla="*/ 13 h 317"/>
                <a:gd name="T56" fmla="*/ 290 w 392"/>
                <a:gd name="T57" fmla="*/ 22 h 317"/>
                <a:gd name="T58" fmla="*/ 265 w 392"/>
                <a:gd name="T59" fmla="*/ 27 h 317"/>
                <a:gd name="T60" fmla="*/ 162 w 392"/>
                <a:gd name="T61" fmla="*/ 102 h 317"/>
                <a:gd name="T62" fmla="*/ 195 w 392"/>
                <a:gd name="T63" fmla="*/ 22 h 317"/>
                <a:gd name="T64" fmla="*/ 128 w 392"/>
                <a:gd name="T65" fmla="*/ 141 h 317"/>
                <a:gd name="T66" fmla="*/ 94 w 392"/>
                <a:gd name="T67" fmla="*/ 188 h 317"/>
                <a:gd name="T68" fmla="*/ 54 w 392"/>
                <a:gd name="T69" fmla="*/ 203 h 317"/>
                <a:gd name="T70" fmla="*/ 17 w 392"/>
                <a:gd name="T71" fmla="*/ 211 h 317"/>
                <a:gd name="T72" fmla="*/ 10 w 392"/>
                <a:gd name="T73" fmla="*/ 239 h 317"/>
                <a:gd name="T74" fmla="*/ 60 w 392"/>
                <a:gd name="T75" fmla="*/ 316 h 317"/>
                <a:gd name="T76" fmla="*/ 80 w 392"/>
                <a:gd name="T77" fmla="*/ 309 h 317"/>
                <a:gd name="T78" fmla="*/ 135 w 392"/>
                <a:gd name="T79" fmla="*/ 252 h 317"/>
                <a:gd name="T80" fmla="*/ 150 w 392"/>
                <a:gd name="T81" fmla="*/ 245 h 317"/>
                <a:gd name="T82" fmla="*/ 220 w 392"/>
                <a:gd name="T83" fmla="*/ 238 h 317"/>
                <a:gd name="T84" fmla="*/ 319 w 392"/>
                <a:gd name="T85" fmla="*/ 207 h 317"/>
                <a:gd name="T86" fmla="*/ 387 w 392"/>
                <a:gd name="T87" fmla="*/ 100 h 317"/>
                <a:gd name="T88" fmla="*/ 332 w 392"/>
                <a:gd name="T89" fmla="*/ 29 h 317"/>
                <a:gd name="T90" fmla="*/ 266 w 392"/>
                <a:gd name="T91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2" h="317">
                  <a:moveTo>
                    <a:pt x="67" y="282"/>
                  </a:moveTo>
                  <a:cubicBezTo>
                    <a:pt x="63" y="270"/>
                    <a:pt x="59" y="260"/>
                    <a:pt x="50" y="252"/>
                  </a:cubicBezTo>
                  <a:cubicBezTo>
                    <a:pt x="41" y="245"/>
                    <a:pt x="33" y="238"/>
                    <a:pt x="24" y="230"/>
                  </a:cubicBezTo>
                  <a:cubicBezTo>
                    <a:pt x="25" y="230"/>
                    <a:pt x="25" y="230"/>
                    <a:pt x="26" y="230"/>
                  </a:cubicBezTo>
                  <a:cubicBezTo>
                    <a:pt x="52" y="230"/>
                    <a:pt x="73" y="256"/>
                    <a:pt x="67" y="282"/>
                  </a:cubicBezTo>
                  <a:moveTo>
                    <a:pt x="261" y="220"/>
                  </a:moveTo>
                  <a:cubicBezTo>
                    <a:pt x="260" y="220"/>
                    <a:pt x="258" y="220"/>
                    <a:pt x="255" y="219"/>
                  </a:cubicBezTo>
                  <a:cubicBezTo>
                    <a:pt x="284" y="205"/>
                    <a:pt x="310" y="191"/>
                    <a:pt x="333" y="171"/>
                  </a:cubicBezTo>
                  <a:cubicBezTo>
                    <a:pt x="342" y="162"/>
                    <a:pt x="351" y="153"/>
                    <a:pt x="359" y="142"/>
                  </a:cubicBezTo>
                  <a:cubicBezTo>
                    <a:pt x="359" y="151"/>
                    <a:pt x="356" y="158"/>
                    <a:pt x="351" y="163"/>
                  </a:cubicBezTo>
                  <a:cubicBezTo>
                    <a:pt x="346" y="169"/>
                    <a:pt x="341" y="175"/>
                    <a:pt x="335" y="180"/>
                  </a:cubicBezTo>
                  <a:cubicBezTo>
                    <a:pt x="329" y="185"/>
                    <a:pt x="323" y="190"/>
                    <a:pt x="316" y="194"/>
                  </a:cubicBezTo>
                  <a:cubicBezTo>
                    <a:pt x="314" y="195"/>
                    <a:pt x="312" y="196"/>
                    <a:pt x="310" y="197"/>
                  </a:cubicBezTo>
                  <a:cubicBezTo>
                    <a:pt x="310" y="198"/>
                    <a:pt x="310" y="198"/>
                    <a:pt x="310" y="198"/>
                  </a:cubicBezTo>
                  <a:cubicBezTo>
                    <a:pt x="309" y="199"/>
                    <a:pt x="308" y="200"/>
                    <a:pt x="307" y="201"/>
                  </a:cubicBezTo>
                  <a:cubicBezTo>
                    <a:pt x="294" y="212"/>
                    <a:pt x="279" y="216"/>
                    <a:pt x="263" y="220"/>
                  </a:cubicBezTo>
                  <a:cubicBezTo>
                    <a:pt x="263" y="220"/>
                    <a:pt x="262" y="220"/>
                    <a:pt x="261" y="220"/>
                  </a:cubicBezTo>
                  <a:moveTo>
                    <a:pt x="147" y="146"/>
                  </a:moveTo>
                  <a:cubicBezTo>
                    <a:pt x="148" y="146"/>
                    <a:pt x="148" y="146"/>
                    <a:pt x="148" y="145"/>
                  </a:cubicBezTo>
                  <a:cubicBezTo>
                    <a:pt x="149" y="145"/>
                    <a:pt x="150" y="144"/>
                    <a:pt x="150" y="143"/>
                  </a:cubicBezTo>
                  <a:cubicBezTo>
                    <a:pt x="157" y="133"/>
                    <a:pt x="165" y="123"/>
                    <a:pt x="170" y="112"/>
                  </a:cubicBezTo>
                  <a:cubicBezTo>
                    <a:pt x="177" y="95"/>
                    <a:pt x="187" y="83"/>
                    <a:pt x="200" y="71"/>
                  </a:cubicBezTo>
                  <a:cubicBezTo>
                    <a:pt x="202" y="69"/>
                    <a:pt x="205" y="67"/>
                    <a:pt x="207" y="65"/>
                  </a:cubicBezTo>
                  <a:cubicBezTo>
                    <a:pt x="228" y="48"/>
                    <a:pt x="251" y="41"/>
                    <a:pt x="277" y="38"/>
                  </a:cubicBezTo>
                  <a:cubicBezTo>
                    <a:pt x="281" y="38"/>
                    <a:pt x="285" y="37"/>
                    <a:pt x="289" y="36"/>
                  </a:cubicBezTo>
                  <a:cubicBezTo>
                    <a:pt x="292" y="35"/>
                    <a:pt x="295" y="34"/>
                    <a:pt x="297" y="34"/>
                  </a:cubicBezTo>
                  <a:cubicBezTo>
                    <a:pt x="304" y="34"/>
                    <a:pt x="310" y="36"/>
                    <a:pt x="316" y="38"/>
                  </a:cubicBezTo>
                  <a:cubicBezTo>
                    <a:pt x="319" y="46"/>
                    <a:pt x="326" y="45"/>
                    <a:pt x="333" y="46"/>
                  </a:cubicBezTo>
                  <a:cubicBezTo>
                    <a:pt x="344" y="47"/>
                    <a:pt x="354" y="51"/>
                    <a:pt x="364" y="57"/>
                  </a:cubicBezTo>
                  <a:cubicBezTo>
                    <a:pt x="370" y="61"/>
                    <a:pt x="374" y="66"/>
                    <a:pt x="375" y="74"/>
                  </a:cubicBezTo>
                  <a:cubicBezTo>
                    <a:pt x="370" y="75"/>
                    <a:pt x="364" y="76"/>
                    <a:pt x="359" y="78"/>
                  </a:cubicBezTo>
                  <a:cubicBezTo>
                    <a:pt x="357" y="78"/>
                    <a:pt x="355" y="79"/>
                    <a:pt x="354" y="80"/>
                  </a:cubicBezTo>
                  <a:cubicBezTo>
                    <a:pt x="353" y="81"/>
                    <a:pt x="352" y="84"/>
                    <a:pt x="353" y="89"/>
                  </a:cubicBezTo>
                  <a:cubicBezTo>
                    <a:pt x="362" y="88"/>
                    <a:pt x="371" y="86"/>
                    <a:pt x="380" y="85"/>
                  </a:cubicBezTo>
                  <a:cubicBezTo>
                    <a:pt x="380" y="86"/>
                    <a:pt x="381" y="87"/>
                    <a:pt x="381" y="87"/>
                  </a:cubicBezTo>
                  <a:cubicBezTo>
                    <a:pt x="380" y="90"/>
                    <a:pt x="380" y="92"/>
                    <a:pt x="379" y="94"/>
                  </a:cubicBezTo>
                  <a:cubicBezTo>
                    <a:pt x="376" y="101"/>
                    <a:pt x="374" y="104"/>
                    <a:pt x="372" y="107"/>
                  </a:cubicBezTo>
                  <a:cubicBezTo>
                    <a:pt x="369" y="109"/>
                    <a:pt x="367" y="110"/>
                    <a:pt x="362" y="110"/>
                  </a:cubicBezTo>
                  <a:cubicBezTo>
                    <a:pt x="360" y="110"/>
                    <a:pt x="358" y="109"/>
                    <a:pt x="355" y="109"/>
                  </a:cubicBezTo>
                  <a:cubicBezTo>
                    <a:pt x="335" y="107"/>
                    <a:pt x="318" y="99"/>
                    <a:pt x="301" y="90"/>
                  </a:cubicBezTo>
                  <a:cubicBezTo>
                    <a:pt x="292" y="75"/>
                    <a:pt x="284" y="61"/>
                    <a:pt x="275" y="46"/>
                  </a:cubicBezTo>
                  <a:cubicBezTo>
                    <a:pt x="274" y="45"/>
                    <a:pt x="273" y="44"/>
                    <a:pt x="272" y="43"/>
                  </a:cubicBezTo>
                  <a:cubicBezTo>
                    <a:pt x="270" y="44"/>
                    <a:pt x="269" y="45"/>
                    <a:pt x="268" y="46"/>
                  </a:cubicBezTo>
                  <a:cubicBezTo>
                    <a:pt x="264" y="50"/>
                    <a:pt x="265" y="51"/>
                    <a:pt x="268" y="57"/>
                  </a:cubicBezTo>
                  <a:cubicBezTo>
                    <a:pt x="277" y="72"/>
                    <a:pt x="286" y="87"/>
                    <a:pt x="297" y="101"/>
                  </a:cubicBezTo>
                  <a:cubicBezTo>
                    <a:pt x="311" y="109"/>
                    <a:pt x="328" y="114"/>
                    <a:pt x="344" y="119"/>
                  </a:cubicBezTo>
                  <a:cubicBezTo>
                    <a:pt x="348" y="120"/>
                    <a:pt x="352" y="121"/>
                    <a:pt x="357" y="122"/>
                  </a:cubicBezTo>
                  <a:cubicBezTo>
                    <a:pt x="355" y="125"/>
                    <a:pt x="353" y="127"/>
                    <a:pt x="351" y="129"/>
                  </a:cubicBezTo>
                  <a:cubicBezTo>
                    <a:pt x="351" y="129"/>
                    <a:pt x="351" y="130"/>
                    <a:pt x="350" y="130"/>
                  </a:cubicBezTo>
                  <a:cubicBezTo>
                    <a:pt x="350" y="130"/>
                    <a:pt x="349" y="131"/>
                    <a:pt x="348" y="132"/>
                  </a:cubicBezTo>
                  <a:cubicBezTo>
                    <a:pt x="344" y="135"/>
                    <a:pt x="342" y="140"/>
                    <a:pt x="341" y="146"/>
                  </a:cubicBezTo>
                  <a:cubicBezTo>
                    <a:pt x="341" y="149"/>
                    <a:pt x="337" y="153"/>
                    <a:pt x="334" y="156"/>
                  </a:cubicBezTo>
                  <a:cubicBezTo>
                    <a:pt x="334" y="156"/>
                    <a:pt x="334" y="157"/>
                    <a:pt x="333" y="157"/>
                  </a:cubicBezTo>
                  <a:cubicBezTo>
                    <a:pt x="325" y="164"/>
                    <a:pt x="316" y="170"/>
                    <a:pt x="308" y="176"/>
                  </a:cubicBezTo>
                  <a:cubicBezTo>
                    <a:pt x="272" y="206"/>
                    <a:pt x="228" y="216"/>
                    <a:pt x="185" y="228"/>
                  </a:cubicBezTo>
                  <a:cubicBezTo>
                    <a:pt x="185" y="228"/>
                    <a:pt x="184" y="228"/>
                    <a:pt x="183" y="229"/>
                  </a:cubicBezTo>
                  <a:cubicBezTo>
                    <a:pt x="166" y="232"/>
                    <a:pt x="148" y="235"/>
                    <a:pt x="131" y="240"/>
                  </a:cubicBezTo>
                  <a:cubicBezTo>
                    <a:pt x="123" y="242"/>
                    <a:pt x="116" y="245"/>
                    <a:pt x="110" y="250"/>
                  </a:cubicBezTo>
                  <a:cubicBezTo>
                    <a:pt x="106" y="254"/>
                    <a:pt x="102" y="258"/>
                    <a:pt x="100" y="265"/>
                  </a:cubicBezTo>
                  <a:cubicBezTo>
                    <a:pt x="97" y="272"/>
                    <a:pt x="92" y="278"/>
                    <a:pt x="88" y="285"/>
                  </a:cubicBezTo>
                  <a:cubicBezTo>
                    <a:pt x="86" y="288"/>
                    <a:pt x="83" y="291"/>
                    <a:pt x="80" y="295"/>
                  </a:cubicBezTo>
                  <a:cubicBezTo>
                    <a:pt x="79" y="294"/>
                    <a:pt x="78" y="294"/>
                    <a:pt x="78" y="294"/>
                  </a:cubicBezTo>
                  <a:cubicBezTo>
                    <a:pt x="83" y="277"/>
                    <a:pt x="80" y="262"/>
                    <a:pt x="72" y="246"/>
                  </a:cubicBezTo>
                  <a:cubicBezTo>
                    <a:pt x="63" y="230"/>
                    <a:pt x="49" y="222"/>
                    <a:pt x="31" y="218"/>
                  </a:cubicBezTo>
                  <a:cubicBezTo>
                    <a:pt x="37" y="216"/>
                    <a:pt x="42" y="214"/>
                    <a:pt x="48" y="213"/>
                  </a:cubicBezTo>
                  <a:cubicBezTo>
                    <a:pt x="56" y="212"/>
                    <a:pt x="64" y="211"/>
                    <a:pt x="71" y="210"/>
                  </a:cubicBezTo>
                  <a:cubicBezTo>
                    <a:pt x="73" y="210"/>
                    <a:pt x="75" y="209"/>
                    <a:pt x="77" y="209"/>
                  </a:cubicBezTo>
                  <a:cubicBezTo>
                    <a:pt x="78" y="209"/>
                    <a:pt x="79" y="209"/>
                    <a:pt x="79" y="210"/>
                  </a:cubicBezTo>
                  <a:cubicBezTo>
                    <a:pt x="81" y="211"/>
                    <a:pt x="83" y="211"/>
                    <a:pt x="85" y="211"/>
                  </a:cubicBezTo>
                  <a:cubicBezTo>
                    <a:pt x="88" y="211"/>
                    <a:pt x="90" y="210"/>
                    <a:pt x="93" y="208"/>
                  </a:cubicBezTo>
                  <a:cubicBezTo>
                    <a:pt x="94" y="207"/>
                    <a:pt x="94" y="206"/>
                    <a:pt x="95" y="205"/>
                  </a:cubicBezTo>
                  <a:cubicBezTo>
                    <a:pt x="109" y="189"/>
                    <a:pt x="121" y="173"/>
                    <a:pt x="134" y="156"/>
                  </a:cubicBezTo>
                  <a:cubicBezTo>
                    <a:pt x="136" y="154"/>
                    <a:pt x="138" y="150"/>
                    <a:pt x="140" y="148"/>
                  </a:cubicBezTo>
                  <a:cubicBezTo>
                    <a:pt x="141" y="147"/>
                    <a:pt x="143" y="146"/>
                    <a:pt x="146" y="146"/>
                  </a:cubicBezTo>
                  <a:cubicBezTo>
                    <a:pt x="146" y="146"/>
                    <a:pt x="147" y="146"/>
                    <a:pt x="147" y="146"/>
                  </a:cubicBezTo>
                  <a:cubicBezTo>
                    <a:pt x="147" y="146"/>
                    <a:pt x="147" y="146"/>
                    <a:pt x="147" y="146"/>
                  </a:cubicBezTo>
                  <a:moveTo>
                    <a:pt x="149" y="123"/>
                  </a:moveTo>
                  <a:cubicBezTo>
                    <a:pt x="148" y="123"/>
                    <a:pt x="148" y="122"/>
                    <a:pt x="147" y="122"/>
                  </a:cubicBezTo>
                  <a:cubicBezTo>
                    <a:pt x="151" y="110"/>
                    <a:pt x="155" y="97"/>
                    <a:pt x="160" y="85"/>
                  </a:cubicBezTo>
                  <a:cubicBezTo>
                    <a:pt x="165" y="68"/>
                    <a:pt x="175" y="54"/>
                    <a:pt x="187" y="43"/>
                  </a:cubicBezTo>
                  <a:cubicBezTo>
                    <a:pt x="195" y="36"/>
                    <a:pt x="204" y="30"/>
                    <a:pt x="214" y="25"/>
                  </a:cubicBezTo>
                  <a:cubicBezTo>
                    <a:pt x="221" y="21"/>
                    <a:pt x="228" y="19"/>
                    <a:pt x="236" y="16"/>
                  </a:cubicBezTo>
                  <a:cubicBezTo>
                    <a:pt x="245" y="13"/>
                    <a:pt x="255" y="11"/>
                    <a:pt x="265" y="11"/>
                  </a:cubicBezTo>
                  <a:cubicBezTo>
                    <a:pt x="271" y="11"/>
                    <a:pt x="276" y="12"/>
                    <a:pt x="282" y="13"/>
                  </a:cubicBezTo>
                  <a:cubicBezTo>
                    <a:pt x="288" y="14"/>
                    <a:pt x="295" y="18"/>
                    <a:pt x="301" y="20"/>
                  </a:cubicBezTo>
                  <a:cubicBezTo>
                    <a:pt x="301" y="21"/>
                    <a:pt x="300" y="22"/>
                    <a:pt x="300" y="23"/>
                  </a:cubicBezTo>
                  <a:cubicBezTo>
                    <a:pt x="297" y="23"/>
                    <a:pt x="293" y="24"/>
                    <a:pt x="290" y="22"/>
                  </a:cubicBezTo>
                  <a:cubicBezTo>
                    <a:pt x="288" y="22"/>
                    <a:pt x="286" y="21"/>
                    <a:pt x="285" y="21"/>
                  </a:cubicBezTo>
                  <a:cubicBezTo>
                    <a:pt x="282" y="21"/>
                    <a:pt x="280" y="22"/>
                    <a:pt x="277" y="23"/>
                  </a:cubicBezTo>
                  <a:cubicBezTo>
                    <a:pt x="274" y="25"/>
                    <a:pt x="269" y="26"/>
                    <a:pt x="265" y="27"/>
                  </a:cubicBezTo>
                  <a:cubicBezTo>
                    <a:pt x="243" y="33"/>
                    <a:pt x="221" y="37"/>
                    <a:pt x="203" y="53"/>
                  </a:cubicBezTo>
                  <a:cubicBezTo>
                    <a:pt x="203" y="53"/>
                    <a:pt x="202" y="54"/>
                    <a:pt x="201" y="54"/>
                  </a:cubicBezTo>
                  <a:cubicBezTo>
                    <a:pt x="187" y="69"/>
                    <a:pt x="171" y="82"/>
                    <a:pt x="162" y="102"/>
                  </a:cubicBezTo>
                  <a:cubicBezTo>
                    <a:pt x="159" y="109"/>
                    <a:pt x="154" y="116"/>
                    <a:pt x="149" y="123"/>
                  </a:cubicBezTo>
                  <a:moveTo>
                    <a:pt x="266" y="0"/>
                  </a:moveTo>
                  <a:cubicBezTo>
                    <a:pt x="240" y="0"/>
                    <a:pt x="216" y="7"/>
                    <a:pt x="195" y="22"/>
                  </a:cubicBezTo>
                  <a:cubicBezTo>
                    <a:pt x="190" y="26"/>
                    <a:pt x="186" y="29"/>
                    <a:pt x="181" y="33"/>
                  </a:cubicBezTo>
                  <a:cubicBezTo>
                    <a:pt x="167" y="46"/>
                    <a:pt x="155" y="62"/>
                    <a:pt x="149" y="82"/>
                  </a:cubicBezTo>
                  <a:cubicBezTo>
                    <a:pt x="142" y="102"/>
                    <a:pt x="135" y="121"/>
                    <a:pt x="128" y="141"/>
                  </a:cubicBezTo>
                  <a:cubicBezTo>
                    <a:pt x="126" y="147"/>
                    <a:pt x="122" y="153"/>
                    <a:pt x="117" y="159"/>
                  </a:cubicBezTo>
                  <a:cubicBezTo>
                    <a:pt x="112" y="167"/>
                    <a:pt x="105" y="174"/>
                    <a:pt x="99" y="182"/>
                  </a:cubicBezTo>
                  <a:cubicBezTo>
                    <a:pt x="98" y="184"/>
                    <a:pt x="96" y="186"/>
                    <a:pt x="94" y="188"/>
                  </a:cubicBezTo>
                  <a:cubicBezTo>
                    <a:pt x="91" y="191"/>
                    <a:pt x="87" y="193"/>
                    <a:pt x="82" y="193"/>
                  </a:cubicBezTo>
                  <a:cubicBezTo>
                    <a:pt x="75" y="194"/>
                    <a:pt x="68" y="199"/>
                    <a:pt x="61" y="201"/>
                  </a:cubicBezTo>
                  <a:cubicBezTo>
                    <a:pt x="59" y="202"/>
                    <a:pt x="56" y="203"/>
                    <a:pt x="54" y="203"/>
                  </a:cubicBezTo>
                  <a:cubicBezTo>
                    <a:pt x="54" y="203"/>
                    <a:pt x="53" y="203"/>
                    <a:pt x="53" y="203"/>
                  </a:cubicBezTo>
                  <a:cubicBezTo>
                    <a:pt x="52" y="203"/>
                    <a:pt x="50" y="202"/>
                    <a:pt x="49" y="202"/>
                  </a:cubicBezTo>
                  <a:cubicBezTo>
                    <a:pt x="38" y="202"/>
                    <a:pt x="28" y="207"/>
                    <a:pt x="17" y="211"/>
                  </a:cubicBezTo>
                  <a:cubicBezTo>
                    <a:pt x="14" y="212"/>
                    <a:pt x="11" y="214"/>
                    <a:pt x="8" y="216"/>
                  </a:cubicBezTo>
                  <a:cubicBezTo>
                    <a:pt x="6" y="218"/>
                    <a:pt x="4" y="221"/>
                    <a:pt x="3" y="225"/>
                  </a:cubicBezTo>
                  <a:cubicBezTo>
                    <a:pt x="0" y="234"/>
                    <a:pt x="1" y="236"/>
                    <a:pt x="10" y="239"/>
                  </a:cubicBezTo>
                  <a:cubicBezTo>
                    <a:pt x="20" y="242"/>
                    <a:pt x="27" y="248"/>
                    <a:pt x="35" y="254"/>
                  </a:cubicBezTo>
                  <a:cubicBezTo>
                    <a:pt x="51" y="265"/>
                    <a:pt x="56" y="282"/>
                    <a:pt x="58" y="300"/>
                  </a:cubicBezTo>
                  <a:cubicBezTo>
                    <a:pt x="59" y="305"/>
                    <a:pt x="59" y="311"/>
                    <a:pt x="60" y="316"/>
                  </a:cubicBezTo>
                  <a:cubicBezTo>
                    <a:pt x="61" y="316"/>
                    <a:pt x="63" y="317"/>
                    <a:pt x="64" y="317"/>
                  </a:cubicBezTo>
                  <a:cubicBezTo>
                    <a:pt x="70" y="317"/>
                    <a:pt x="75" y="314"/>
                    <a:pt x="80" y="309"/>
                  </a:cubicBezTo>
                  <a:cubicBezTo>
                    <a:pt x="80" y="309"/>
                    <a:pt x="80" y="309"/>
                    <a:pt x="80" y="309"/>
                  </a:cubicBezTo>
                  <a:cubicBezTo>
                    <a:pt x="94" y="297"/>
                    <a:pt x="102" y="281"/>
                    <a:pt x="111" y="266"/>
                  </a:cubicBezTo>
                  <a:cubicBezTo>
                    <a:pt x="113" y="264"/>
                    <a:pt x="115" y="261"/>
                    <a:pt x="117" y="260"/>
                  </a:cubicBezTo>
                  <a:cubicBezTo>
                    <a:pt x="122" y="255"/>
                    <a:pt x="128" y="253"/>
                    <a:pt x="135" y="252"/>
                  </a:cubicBezTo>
                  <a:cubicBezTo>
                    <a:pt x="140" y="251"/>
                    <a:pt x="145" y="251"/>
                    <a:pt x="148" y="248"/>
                  </a:cubicBezTo>
                  <a:cubicBezTo>
                    <a:pt x="149" y="247"/>
                    <a:pt x="149" y="246"/>
                    <a:pt x="150" y="245"/>
                  </a:cubicBezTo>
                  <a:cubicBezTo>
                    <a:pt x="150" y="245"/>
                    <a:pt x="150" y="245"/>
                    <a:pt x="150" y="245"/>
                  </a:cubicBezTo>
                  <a:cubicBezTo>
                    <a:pt x="152" y="244"/>
                    <a:pt x="154" y="243"/>
                    <a:pt x="155" y="243"/>
                  </a:cubicBezTo>
                  <a:cubicBezTo>
                    <a:pt x="172" y="241"/>
                    <a:pt x="189" y="237"/>
                    <a:pt x="206" y="237"/>
                  </a:cubicBezTo>
                  <a:cubicBezTo>
                    <a:pt x="210" y="237"/>
                    <a:pt x="215" y="237"/>
                    <a:pt x="220" y="238"/>
                  </a:cubicBezTo>
                  <a:cubicBezTo>
                    <a:pt x="221" y="238"/>
                    <a:pt x="223" y="238"/>
                    <a:pt x="224" y="238"/>
                  </a:cubicBezTo>
                  <a:cubicBezTo>
                    <a:pt x="229" y="238"/>
                    <a:pt x="233" y="237"/>
                    <a:pt x="238" y="236"/>
                  </a:cubicBezTo>
                  <a:cubicBezTo>
                    <a:pt x="267" y="232"/>
                    <a:pt x="295" y="227"/>
                    <a:pt x="319" y="207"/>
                  </a:cubicBezTo>
                  <a:cubicBezTo>
                    <a:pt x="325" y="202"/>
                    <a:pt x="331" y="197"/>
                    <a:pt x="337" y="192"/>
                  </a:cubicBezTo>
                  <a:cubicBezTo>
                    <a:pt x="350" y="180"/>
                    <a:pt x="362" y="167"/>
                    <a:pt x="372" y="152"/>
                  </a:cubicBezTo>
                  <a:cubicBezTo>
                    <a:pt x="369" y="131"/>
                    <a:pt x="378" y="115"/>
                    <a:pt x="387" y="100"/>
                  </a:cubicBezTo>
                  <a:cubicBezTo>
                    <a:pt x="392" y="93"/>
                    <a:pt x="392" y="86"/>
                    <a:pt x="390" y="80"/>
                  </a:cubicBezTo>
                  <a:cubicBezTo>
                    <a:pt x="387" y="67"/>
                    <a:pt x="381" y="54"/>
                    <a:pt x="369" y="46"/>
                  </a:cubicBezTo>
                  <a:cubicBezTo>
                    <a:pt x="357" y="39"/>
                    <a:pt x="346" y="32"/>
                    <a:pt x="332" y="29"/>
                  </a:cubicBezTo>
                  <a:cubicBezTo>
                    <a:pt x="326" y="27"/>
                    <a:pt x="320" y="22"/>
                    <a:pt x="315" y="18"/>
                  </a:cubicBezTo>
                  <a:cubicBezTo>
                    <a:pt x="302" y="6"/>
                    <a:pt x="287" y="0"/>
                    <a:pt x="269" y="0"/>
                  </a:cubicBezTo>
                  <a:cubicBezTo>
                    <a:pt x="268" y="0"/>
                    <a:pt x="267" y="0"/>
                    <a:pt x="2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Freeform 198"/>
            <p:cNvSpPr>
              <a:spLocks noEditPoints="1"/>
            </p:cNvSpPr>
            <p:nvPr/>
          </p:nvSpPr>
          <p:spPr bwMode="auto">
            <a:xfrm>
              <a:off x="11472863" y="3054350"/>
              <a:ext cx="239713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3 w 336"/>
                <a:gd name="T5" fmla="*/ 173 h 304"/>
                <a:gd name="T6" fmla="*/ 42 w 336"/>
                <a:gd name="T7" fmla="*/ 154 h 304"/>
                <a:gd name="T8" fmla="*/ 45 w 336"/>
                <a:gd name="T9" fmla="*/ 146 h 304"/>
                <a:gd name="T10" fmla="*/ 73 w 336"/>
                <a:gd name="T11" fmla="*/ 29 h 304"/>
                <a:gd name="T12" fmla="*/ 108 w 336"/>
                <a:gd name="T13" fmla="*/ 34 h 304"/>
                <a:gd name="T14" fmla="*/ 197 w 336"/>
                <a:gd name="T15" fmla="*/ 110 h 304"/>
                <a:gd name="T16" fmla="*/ 213 w 336"/>
                <a:gd name="T17" fmla="*/ 143 h 304"/>
                <a:gd name="T18" fmla="*/ 224 w 336"/>
                <a:gd name="T19" fmla="*/ 154 h 304"/>
                <a:gd name="T20" fmla="*/ 263 w 336"/>
                <a:gd name="T21" fmla="*/ 208 h 304"/>
                <a:gd name="T22" fmla="*/ 275 w 336"/>
                <a:gd name="T23" fmla="*/ 208 h 304"/>
                <a:gd name="T24" fmla="*/ 271 w 336"/>
                <a:gd name="T25" fmla="*/ 241 h 304"/>
                <a:gd name="T26" fmla="*/ 252 w 336"/>
                <a:gd name="T27" fmla="*/ 273 h 304"/>
                <a:gd name="T28" fmla="*/ 219 w 336"/>
                <a:gd name="T29" fmla="*/ 229 h 304"/>
                <a:gd name="T30" fmla="*/ 67 w 336"/>
                <a:gd name="T31" fmla="*/ 154 h 304"/>
                <a:gd name="T32" fmla="*/ 40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1 w 336"/>
                <a:gd name="T43" fmla="*/ 73 h 304"/>
                <a:gd name="T44" fmla="*/ 35 w 336"/>
                <a:gd name="T45" fmla="*/ 71 h 304"/>
                <a:gd name="T46" fmla="*/ 16 w 336"/>
                <a:gd name="T47" fmla="*/ 56 h 304"/>
                <a:gd name="T48" fmla="*/ 58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4 w 336"/>
                <a:gd name="T57" fmla="*/ 123 h 304"/>
                <a:gd name="T58" fmla="*/ 173 w 336"/>
                <a:gd name="T59" fmla="*/ 54 h 304"/>
                <a:gd name="T60" fmla="*/ 102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2 w 336"/>
                <a:gd name="T71" fmla="*/ 218 h 304"/>
                <a:gd name="T72" fmla="*/ 201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5 w 336"/>
                <a:gd name="T81" fmla="*/ 228 h 304"/>
                <a:gd name="T82" fmla="*/ 292 w 336"/>
                <a:gd name="T83" fmla="*/ 203 h 304"/>
                <a:gd name="T84" fmla="*/ 285 w 336"/>
                <a:gd name="T85" fmla="*/ 201 h 304"/>
                <a:gd name="T86" fmla="*/ 253 w 336"/>
                <a:gd name="T87" fmla="*/ 180 h 304"/>
                <a:gd name="T88" fmla="*/ 219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4" y="198"/>
                    <a:pt x="102" y="197"/>
                  </a:cubicBezTo>
                  <a:cubicBezTo>
                    <a:pt x="88" y="193"/>
                    <a:pt x="75" y="187"/>
                    <a:pt x="65" y="176"/>
                  </a:cubicBezTo>
                  <a:cubicBezTo>
                    <a:pt x="64" y="175"/>
                    <a:pt x="63" y="174"/>
                    <a:pt x="63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1"/>
                    <a:pt x="59" y="170"/>
                    <a:pt x="58" y="169"/>
                  </a:cubicBezTo>
                  <a:cubicBezTo>
                    <a:pt x="52" y="165"/>
                    <a:pt x="46" y="160"/>
                    <a:pt x="42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4" y="127"/>
                    <a:pt x="24" y="118"/>
                  </a:cubicBezTo>
                  <a:cubicBezTo>
                    <a:pt x="30" y="128"/>
                    <a:pt x="37" y="138"/>
                    <a:pt x="45" y="146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4" y="35"/>
                  </a:moveTo>
                  <a:cubicBezTo>
                    <a:pt x="67" y="35"/>
                    <a:pt x="71" y="34"/>
                    <a:pt x="73" y="29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2"/>
                    <a:pt x="192" y="95"/>
                    <a:pt x="197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2" y="142"/>
                    <a:pt x="212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4" y="154"/>
                  </a:cubicBezTo>
                  <a:cubicBezTo>
                    <a:pt x="234" y="170"/>
                    <a:pt x="243" y="186"/>
                    <a:pt x="254" y="201"/>
                  </a:cubicBezTo>
                  <a:cubicBezTo>
                    <a:pt x="255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3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4" y="221"/>
                    <a:pt x="280" y="227"/>
                    <a:pt x="271" y="241"/>
                  </a:cubicBezTo>
                  <a:cubicBezTo>
                    <a:pt x="261" y="253"/>
                    <a:pt x="257" y="267"/>
                    <a:pt x="261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3"/>
                  </a:cubicBezTo>
                  <a:cubicBezTo>
                    <a:pt x="249" y="267"/>
                    <a:pt x="245" y="261"/>
                    <a:pt x="243" y="254"/>
                  </a:cubicBezTo>
                  <a:cubicBezTo>
                    <a:pt x="242" y="248"/>
                    <a:pt x="239" y="244"/>
                    <a:pt x="236" y="240"/>
                  </a:cubicBezTo>
                  <a:cubicBezTo>
                    <a:pt x="232" y="235"/>
                    <a:pt x="225" y="231"/>
                    <a:pt x="219" y="229"/>
                  </a:cubicBezTo>
                  <a:cubicBezTo>
                    <a:pt x="204" y="223"/>
                    <a:pt x="188" y="219"/>
                    <a:pt x="173" y="214"/>
                  </a:cubicBezTo>
                  <a:cubicBezTo>
                    <a:pt x="172" y="213"/>
                    <a:pt x="172" y="213"/>
                    <a:pt x="171" y="213"/>
                  </a:cubicBezTo>
                  <a:cubicBezTo>
                    <a:pt x="133" y="198"/>
                    <a:pt x="96" y="184"/>
                    <a:pt x="67" y="154"/>
                  </a:cubicBezTo>
                  <a:cubicBezTo>
                    <a:pt x="60" y="147"/>
                    <a:pt x="52" y="141"/>
                    <a:pt x="46" y="134"/>
                  </a:cubicBezTo>
                  <a:cubicBezTo>
                    <a:pt x="45" y="134"/>
                    <a:pt x="45" y="134"/>
                    <a:pt x="45" y="133"/>
                  </a:cubicBezTo>
                  <a:cubicBezTo>
                    <a:pt x="42" y="130"/>
                    <a:pt x="40" y="127"/>
                    <a:pt x="40" y="123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09"/>
                    <a:pt x="34" y="109"/>
                    <a:pt x="33" y="108"/>
                  </a:cubicBezTo>
                  <a:cubicBezTo>
                    <a:pt x="33" y="108"/>
                    <a:pt x="33" y="108"/>
                    <a:pt x="32" y="108"/>
                  </a:cubicBezTo>
                  <a:cubicBezTo>
                    <a:pt x="31" y="106"/>
                    <a:pt x="30" y="103"/>
                    <a:pt x="28" y="100"/>
                  </a:cubicBezTo>
                  <a:cubicBezTo>
                    <a:pt x="33" y="100"/>
                    <a:pt x="37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5" y="64"/>
                    <a:pt x="114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50" y="89"/>
                    <a:pt x="33" y="89"/>
                  </a:cubicBezTo>
                  <a:cubicBezTo>
                    <a:pt x="32" y="89"/>
                    <a:pt x="32" y="89"/>
                    <a:pt x="31" y="89"/>
                  </a:cubicBezTo>
                  <a:cubicBezTo>
                    <a:pt x="23" y="89"/>
                    <a:pt x="19" y="88"/>
                    <a:pt x="16" y="85"/>
                  </a:cubicBezTo>
                  <a:cubicBezTo>
                    <a:pt x="14" y="83"/>
                    <a:pt x="13" y="79"/>
                    <a:pt x="11" y="73"/>
                  </a:cubicBezTo>
                  <a:cubicBezTo>
                    <a:pt x="11" y="71"/>
                    <a:pt x="11" y="69"/>
                    <a:pt x="10" y="67"/>
                  </a:cubicBezTo>
                  <a:cubicBezTo>
                    <a:pt x="10" y="67"/>
                    <a:pt x="11" y="66"/>
                    <a:pt x="12" y="65"/>
                  </a:cubicBezTo>
                  <a:cubicBezTo>
                    <a:pt x="19" y="67"/>
                    <a:pt x="27" y="69"/>
                    <a:pt x="35" y="71"/>
                  </a:cubicBezTo>
                  <a:cubicBezTo>
                    <a:pt x="36" y="67"/>
                    <a:pt x="36" y="64"/>
                    <a:pt x="35" y="63"/>
                  </a:cubicBezTo>
                  <a:cubicBezTo>
                    <a:pt x="34" y="62"/>
                    <a:pt x="33" y="61"/>
                    <a:pt x="31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9" y="48"/>
                    <a:pt x="23" y="44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60" y="35"/>
                    <a:pt x="62" y="35"/>
                    <a:pt x="64" y="35"/>
                  </a:cubicBezTo>
                  <a:moveTo>
                    <a:pt x="96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9" y="16"/>
                    <a:pt x="88" y="15"/>
                  </a:cubicBezTo>
                  <a:cubicBezTo>
                    <a:pt x="94" y="13"/>
                    <a:pt x="100" y="11"/>
                    <a:pt x="107" y="10"/>
                  </a:cubicBezTo>
                  <a:cubicBezTo>
                    <a:pt x="108" y="10"/>
                    <a:pt x="109" y="10"/>
                    <a:pt x="110" y="10"/>
                  </a:cubicBezTo>
                  <a:cubicBezTo>
                    <a:pt x="123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8" y="47"/>
                  </a:cubicBezTo>
                  <a:cubicBezTo>
                    <a:pt x="198" y="58"/>
                    <a:pt x="205" y="72"/>
                    <a:pt x="208" y="87"/>
                  </a:cubicBezTo>
                  <a:cubicBezTo>
                    <a:pt x="211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4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4" y="55"/>
                    <a:pt x="173" y="55"/>
                    <a:pt x="173" y="54"/>
                  </a:cubicBezTo>
                  <a:cubicBezTo>
                    <a:pt x="159" y="38"/>
                    <a:pt x="139" y="32"/>
                    <a:pt x="120" y="25"/>
                  </a:cubicBezTo>
                  <a:cubicBezTo>
                    <a:pt x="116" y="23"/>
                    <a:pt x="112" y="22"/>
                    <a:pt x="109" y="20"/>
                  </a:cubicBezTo>
                  <a:cubicBezTo>
                    <a:pt x="107" y="19"/>
                    <a:pt x="104" y="18"/>
                    <a:pt x="102" y="18"/>
                  </a:cubicBezTo>
                  <a:cubicBezTo>
                    <a:pt x="101" y="18"/>
                    <a:pt x="99" y="18"/>
                    <a:pt x="98" y="18"/>
                  </a:cubicBezTo>
                  <a:cubicBezTo>
                    <a:pt x="97" y="18"/>
                    <a:pt x="96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1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3" y="59"/>
                  </a:cubicBezTo>
                  <a:cubicBezTo>
                    <a:pt x="0" y="65"/>
                    <a:pt x="0" y="71"/>
                    <a:pt x="3" y="78"/>
                  </a:cubicBezTo>
                  <a:cubicBezTo>
                    <a:pt x="10" y="92"/>
                    <a:pt x="17" y="107"/>
                    <a:pt x="12" y="126"/>
                  </a:cubicBezTo>
                  <a:cubicBezTo>
                    <a:pt x="19" y="141"/>
                    <a:pt x="28" y="153"/>
                    <a:pt x="39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4"/>
                    <a:pt x="196" y="229"/>
                  </a:cubicBezTo>
                  <a:cubicBezTo>
                    <a:pt x="198" y="230"/>
                    <a:pt x="199" y="230"/>
                    <a:pt x="200" y="231"/>
                  </a:cubicBezTo>
                  <a:cubicBezTo>
                    <a:pt x="200" y="232"/>
                    <a:pt x="201" y="232"/>
                    <a:pt x="201" y="232"/>
                  </a:cubicBezTo>
                  <a:cubicBezTo>
                    <a:pt x="201" y="233"/>
                    <a:pt x="202" y="233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20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1"/>
                    <a:pt x="266" y="304"/>
                    <a:pt x="273" y="304"/>
                  </a:cubicBezTo>
                  <a:cubicBezTo>
                    <a:pt x="273" y="304"/>
                    <a:pt x="274" y="304"/>
                    <a:pt x="274" y="304"/>
                  </a:cubicBezTo>
                  <a:cubicBezTo>
                    <a:pt x="275" y="299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5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7"/>
                    <a:pt x="326" y="216"/>
                    <a:pt x="323" y="214"/>
                  </a:cubicBezTo>
                  <a:cubicBezTo>
                    <a:pt x="313" y="210"/>
                    <a:pt x="304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89" y="203"/>
                    <a:pt x="287" y="202"/>
                    <a:pt x="285" y="201"/>
                  </a:cubicBezTo>
                  <a:cubicBezTo>
                    <a:pt x="279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4" y="182"/>
                    <a:pt x="253" y="180"/>
                  </a:cubicBezTo>
                  <a:cubicBezTo>
                    <a:pt x="248" y="173"/>
                    <a:pt x="243" y="165"/>
                    <a:pt x="239" y="158"/>
                  </a:cubicBezTo>
                  <a:cubicBezTo>
                    <a:pt x="235" y="152"/>
                    <a:pt x="232" y="146"/>
                    <a:pt x="231" y="140"/>
                  </a:cubicBezTo>
                  <a:cubicBezTo>
                    <a:pt x="226" y="122"/>
                    <a:pt x="222" y="104"/>
                    <a:pt x="219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1" y="35"/>
                    <a:pt x="187" y="31"/>
                    <a:pt x="183" y="28"/>
                  </a:cubicBezTo>
                  <a:cubicBezTo>
                    <a:pt x="166" y="12"/>
                    <a:pt x="144" y="3"/>
                    <a:pt x="119" y="0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2" name="Freeform 199"/>
            <p:cNvSpPr>
              <a:spLocks noEditPoints="1"/>
            </p:cNvSpPr>
            <p:nvPr/>
          </p:nvSpPr>
          <p:spPr bwMode="auto">
            <a:xfrm>
              <a:off x="8785226" y="4462463"/>
              <a:ext cx="239713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8 h 305"/>
                <a:gd name="T4" fmla="*/ 62 w 336"/>
                <a:gd name="T5" fmla="*/ 174 h 305"/>
                <a:gd name="T6" fmla="*/ 41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6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4 w 336"/>
                <a:gd name="T23" fmla="*/ 208 h 305"/>
                <a:gd name="T24" fmla="*/ 270 w 336"/>
                <a:gd name="T25" fmla="*/ 241 h 305"/>
                <a:gd name="T26" fmla="*/ 252 w 336"/>
                <a:gd name="T27" fmla="*/ 274 h 305"/>
                <a:gd name="T28" fmla="*/ 218 w 336"/>
                <a:gd name="T29" fmla="*/ 229 h 305"/>
                <a:gd name="T30" fmla="*/ 66 w 336"/>
                <a:gd name="T31" fmla="*/ 155 h 305"/>
                <a:gd name="T32" fmla="*/ 40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4 w 336"/>
                <a:gd name="T45" fmla="*/ 72 h 305"/>
                <a:gd name="T46" fmla="*/ 16 w 336"/>
                <a:gd name="T47" fmla="*/ 56 h 305"/>
                <a:gd name="T48" fmla="*/ 57 w 336"/>
                <a:gd name="T49" fmla="*/ 35 h 305"/>
                <a:gd name="T50" fmla="*/ 89 w 336"/>
                <a:gd name="T51" fmla="*/ 18 h 305"/>
                <a:gd name="T52" fmla="*/ 110 w 336"/>
                <a:gd name="T53" fmla="*/ 11 h 305"/>
                <a:gd name="T54" fmla="*/ 188 w 336"/>
                <a:gd name="T55" fmla="*/ 48 h 305"/>
                <a:gd name="T56" fmla="*/ 213 w 336"/>
                <a:gd name="T57" fmla="*/ 123 h 305"/>
                <a:gd name="T58" fmla="*/ 172 w 336"/>
                <a:gd name="T59" fmla="*/ 55 h 305"/>
                <a:gd name="T60" fmla="*/ 101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1 w 336"/>
                <a:gd name="T71" fmla="*/ 218 h 305"/>
                <a:gd name="T72" fmla="*/ 200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4 w 336"/>
                <a:gd name="T81" fmla="*/ 229 h 305"/>
                <a:gd name="T82" fmla="*/ 292 w 336"/>
                <a:gd name="T83" fmla="*/ 204 h 305"/>
                <a:gd name="T84" fmla="*/ 285 w 336"/>
                <a:gd name="T85" fmla="*/ 202 h 305"/>
                <a:gd name="T86" fmla="*/ 252 w 336"/>
                <a:gd name="T87" fmla="*/ 181 h 305"/>
                <a:gd name="T88" fmla="*/ 218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2" y="174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2"/>
                    <a:pt x="59" y="171"/>
                    <a:pt x="58" y="169"/>
                  </a:cubicBezTo>
                  <a:cubicBezTo>
                    <a:pt x="51" y="165"/>
                    <a:pt x="46" y="160"/>
                    <a:pt x="41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3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7" y="29"/>
                    <a:pt x="82" y="28"/>
                    <a:pt x="87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3" y="71"/>
                  </a:cubicBezTo>
                  <a:cubicBezTo>
                    <a:pt x="184" y="83"/>
                    <a:pt x="192" y="95"/>
                    <a:pt x="196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3"/>
                    <a:pt x="255" y="204"/>
                    <a:pt x="256" y="204"/>
                  </a:cubicBezTo>
                  <a:cubicBezTo>
                    <a:pt x="258" y="207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20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8"/>
                    <a:pt x="245" y="261"/>
                    <a:pt x="243" y="254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1" y="235"/>
                    <a:pt x="225" y="232"/>
                    <a:pt x="218" y="229"/>
                  </a:cubicBezTo>
                  <a:cubicBezTo>
                    <a:pt x="203" y="224"/>
                    <a:pt x="188" y="219"/>
                    <a:pt x="173" y="214"/>
                  </a:cubicBezTo>
                  <a:cubicBezTo>
                    <a:pt x="172" y="214"/>
                    <a:pt x="171" y="214"/>
                    <a:pt x="171" y="213"/>
                  </a:cubicBezTo>
                  <a:cubicBezTo>
                    <a:pt x="133" y="198"/>
                    <a:pt x="95" y="184"/>
                    <a:pt x="66" y="155"/>
                  </a:cubicBezTo>
                  <a:cubicBezTo>
                    <a:pt x="60" y="148"/>
                    <a:pt x="52" y="142"/>
                    <a:pt x="45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40" y="124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10"/>
                    <a:pt x="33" y="109"/>
                    <a:pt x="33" y="109"/>
                  </a:cubicBezTo>
                  <a:cubicBezTo>
                    <a:pt x="33" y="108"/>
                    <a:pt x="32" y="108"/>
                    <a:pt x="32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2" y="100"/>
                    <a:pt x="36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4"/>
                    <a:pt x="114" y="52"/>
                  </a:cubicBezTo>
                  <a:cubicBezTo>
                    <a:pt x="118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1"/>
                    <a:pt x="109" y="42"/>
                  </a:cubicBezTo>
                  <a:cubicBezTo>
                    <a:pt x="100" y="54"/>
                    <a:pt x="91" y="66"/>
                    <a:pt x="82" y="78"/>
                  </a:cubicBezTo>
                  <a:cubicBezTo>
                    <a:pt x="66" y="84"/>
                    <a:pt x="49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0" y="70"/>
                    <a:pt x="10" y="68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7" y="70"/>
                    <a:pt x="34" y="72"/>
                  </a:cubicBezTo>
                  <a:cubicBezTo>
                    <a:pt x="36" y="67"/>
                    <a:pt x="36" y="65"/>
                    <a:pt x="35" y="63"/>
                  </a:cubicBezTo>
                  <a:cubicBezTo>
                    <a:pt x="34" y="62"/>
                    <a:pt x="32" y="62"/>
                    <a:pt x="30" y="61"/>
                  </a:cubicBezTo>
                  <a:cubicBezTo>
                    <a:pt x="26" y="59"/>
                    <a:pt x="21" y="58"/>
                    <a:pt x="16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6"/>
                    <a:pt x="63" y="36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1"/>
                  </a:cubicBezTo>
                  <a:cubicBezTo>
                    <a:pt x="107" y="11"/>
                    <a:pt x="109" y="11"/>
                    <a:pt x="110" y="11"/>
                  </a:cubicBezTo>
                  <a:cubicBezTo>
                    <a:pt x="122" y="11"/>
                    <a:pt x="135" y="13"/>
                    <a:pt x="147" y="19"/>
                  </a:cubicBezTo>
                  <a:cubicBezTo>
                    <a:pt x="153" y="22"/>
                    <a:pt x="160" y="24"/>
                    <a:pt x="166" y="28"/>
                  </a:cubicBezTo>
                  <a:cubicBezTo>
                    <a:pt x="174" y="34"/>
                    <a:pt x="181" y="41"/>
                    <a:pt x="188" y="48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1" y="99"/>
                    <a:pt x="213" y="111"/>
                    <a:pt x="216" y="122"/>
                  </a:cubicBezTo>
                  <a:cubicBezTo>
                    <a:pt x="215" y="122"/>
                    <a:pt x="214" y="123"/>
                    <a:pt x="213" y="123"/>
                  </a:cubicBezTo>
                  <a:cubicBezTo>
                    <a:pt x="210" y="116"/>
                    <a:pt x="206" y="110"/>
                    <a:pt x="204" y="102"/>
                  </a:cubicBezTo>
                  <a:cubicBezTo>
                    <a:pt x="199" y="84"/>
                    <a:pt x="186" y="71"/>
                    <a:pt x="174" y="56"/>
                  </a:cubicBezTo>
                  <a:cubicBezTo>
                    <a:pt x="173" y="56"/>
                    <a:pt x="173" y="55"/>
                    <a:pt x="172" y="55"/>
                  </a:cubicBezTo>
                  <a:cubicBezTo>
                    <a:pt x="158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9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2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9" y="141"/>
                    <a:pt x="28" y="154"/>
                    <a:pt x="38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8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40" y="218"/>
                    <a:pt x="140" y="218"/>
                    <a:pt x="141" y="218"/>
                  </a:cubicBezTo>
                  <a:cubicBezTo>
                    <a:pt x="160" y="218"/>
                    <a:pt x="178" y="225"/>
                    <a:pt x="196" y="230"/>
                  </a:cubicBezTo>
                  <a:cubicBezTo>
                    <a:pt x="197" y="230"/>
                    <a:pt x="199" y="231"/>
                    <a:pt x="200" y="232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19" y="241"/>
                    <a:pt x="225" y="244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2" y="302"/>
                    <a:pt x="266" y="305"/>
                    <a:pt x="272" y="305"/>
                  </a:cubicBezTo>
                  <a:cubicBezTo>
                    <a:pt x="273" y="305"/>
                    <a:pt x="274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0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4" y="229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8" y="218"/>
                    <a:pt x="326" y="216"/>
                    <a:pt x="323" y="215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3"/>
                    <a:pt x="285" y="202"/>
                  </a:cubicBezTo>
                  <a:cubicBezTo>
                    <a:pt x="279" y="199"/>
                    <a:pt x="273" y="194"/>
                    <a:pt x="267" y="193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5"/>
                    <a:pt x="254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3"/>
                    <a:pt x="232" y="147"/>
                    <a:pt x="231" y="141"/>
                  </a:cubicBezTo>
                  <a:cubicBezTo>
                    <a:pt x="226" y="123"/>
                    <a:pt x="222" y="105"/>
                    <a:pt x="218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0" y="35"/>
                    <a:pt x="187" y="32"/>
                    <a:pt x="183" y="28"/>
                  </a:cubicBezTo>
                  <a:cubicBezTo>
                    <a:pt x="165" y="12"/>
                    <a:pt x="144" y="3"/>
                    <a:pt x="119" y="1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Freeform 200"/>
            <p:cNvSpPr>
              <a:spLocks noEditPoints="1"/>
            </p:cNvSpPr>
            <p:nvPr/>
          </p:nvSpPr>
          <p:spPr bwMode="auto">
            <a:xfrm>
              <a:off x="5402263" y="3463925"/>
              <a:ext cx="239713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2 w 336"/>
                <a:gd name="T5" fmla="*/ 173 h 304"/>
                <a:gd name="T6" fmla="*/ 41 w 336"/>
                <a:gd name="T7" fmla="*/ 154 h 304"/>
                <a:gd name="T8" fmla="*/ 44 w 336"/>
                <a:gd name="T9" fmla="*/ 147 h 304"/>
                <a:gd name="T10" fmla="*/ 72 w 336"/>
                <a:gd name="T11" fmla="*/ 29 h 304"/>
                <a:gd name="T12" fmla="*/ 108 w 336"/>
                <a:gd name="T13" fmla="*/ 34 h 304"/>
                <a:gd name="T14" fmla="*/ 196 w 336"/>
                <a:gd name="T15" fmla="*/ 110 h 304"/>
                <a:gd name="T16" fmla="*/ 213 w 336"/>
                <a:gd name="T17" fmla="*/ 143 h 304"/>
                <a:gd name="T18" fmla="*/ 223 w 336"/>
                <a:gd name="T19" fmla="*/ 154 h 304"/>
                <a:gd name="T20" fmla="*/ 263 w 336"/>
                <a:gd name="T21" fmla="*/ 208 h 304"/>
                <a:gd name="T22" fmla="*/ 274 w 336"/>
                <a:gd name="T23" fmla="*/ 208 h 304"/>
                <a:gd name="T24" fmla="*/ 270 w 336"/>
                <a:gd name="T25" fmla="*/ 241 h 304"/>
                <a:gd name="T26" fmla="*/ 252 w 336"/>
                <a:gd name="T27" fmla="*/ 274 h 304"/>
                <a:gd name="T28" fmla="*/ 218 w 336"/>
                <a:gd name="T29" fmla="*/ 229 h 304"/>
                <a:gd name="T30" fmla="*/ 66 w 336"/>
                <a:gd name="T31" fmla="*/ 154 h 304"/>
                <a:gd name="T32" fmla="*/ 39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2 w 336"/>
                <a:gd name="T41" fmla="*/ 89 h 304"/>
                <a:gd name="T42" fmla="*/ 11 w 336"/>
                <a:gd name="T43" fmla="*/ 74 h 304"/>
                <a:gd name="T44" fmla="*/ 34 w 336"/>
                <a:gd name="T45" fmla="*/ 72 h 304"/>
                <a:gd name="T46" fmla="*/ 16 w 336"/>
                <a:gd name="T47" fmla="*/ 56 h 304"/>
                <a:gd name="T48" fmla="*/ 57 w 336"/>
                <a:gd name="T49" fmla="*/ 35 h 304"/>
                <a:gd name="T50" fmla="*/ 88 w 336"/>
                <a:gd name="T51" fmla="*/ 18 h 304"/>
                <a:gd name="T52" fmla="*/ 109 w 336"/>
                <a:gd name="T53" fmla="*/ 10 h 304"/>
                <a:gd name="T54" fmla="*/ 187 w 336"/>
                <a:gd name="T55" fmla="*/ 47 h 304"/>
                <a:gd name="T56" fmla="*/ 213 w 336"/>
                <a:gd name="T57" fmla="*/ 123 h 304"/>
                <a:gd name="T58" fmla="*/ 172 w 336"/>
                <a:gd name="T59" fmla="*/ 54 h 304"/>
                <a:gd name="T60" fmla="*/ 101 w 336"/>
                <a:gd name="T61" fmla="*/ 18 h 304"/>
                <a:gd name="T62" fmla="*/ 111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1 w 336"/>
                <a:gd name="T71" fmla="*/ 218 h 304"/>
                <a:gd name="T72" fmla="*/ 200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4 w 336"/>
                <a:gd name="T81" fmla="*/ 228 h 304"/>
                <a:gd name="T82" fmla="*/ 292 w 336"/>
                <a:gd name="T83" fmla="*/ 204 h 304"/>
                <a:gd name="T84" fmla="*/ 284 w 336"/>
                <a:gd name="T85" fmla="*/ 201 h 304"/>
                <a:gd name="T86" fmla="*/ 252 w 336"/>
                <a:gd name="T87" fmla="*/ 181 h 304"/>
                <a:gd name="T88" fmla="*/ 218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7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5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7"/>
                  </a:cubicBezTo>
                  <a:cubicBezTo>
                    <a:pt x="88" y="193"/>
                    <a:pt x="75" y="188"/>
                    <a:pt x="65" y="176"/>
                  </a:cubicBezTo>
                  <a:cubicBezTo>
                    <a:pt x="64" y="175"/>
                    <a:pt x="63" y="174"/>
                    <a:pt x="62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0" y="171"/>
                    <a:pt x="59" y="170"/>
                    <a:pt x="57" y="169"/>
                  </a:cubicBezTo>
                  <a:cubicBezTo>
                    <a:pt x="51" y="165"/>
                    <a:pt x="46" y="160"/>
                    <a:pt x="41" y="154"/>
                  </a:cubicBezTo>
                  <a:cubicBezTo>
                    <a:pt x="37" y="149"/>
                    <a:pt x="32" y="144"/>
                    <a:pt x="28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4" y="147"/>
                  </a:cubicBezTo>
                  <a:cubicBezTo>
                    <a:pt x="62" y="167"/>
                    <a:pt x="85" y="183"/>
                    <a:pt x="109" y="198"/>
                  </a:cubicBezTo>
                  <a:moveTo>
                    <a:pt x="63" y="35"/>
                  </a:moveTo>
                  <a:cubicBezTo>
                    <a:pt x="67" y="35"/>
                    <a:pt x="70" y="34"/>
                    <a:pt x="72" y="29"/>
                  </a:cubicBezTo>
                  <a:cubicBezTo>
                    <a:pt x="77" y="29"/>
                    <a:pt x="82" y="28"/>
                    <a:pt x="86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0" y="39"/>
                    <a:pt x="151" y="48"/>
                    <a:pt x="167" y="65"/>
                  </a:cubicBezTo>
                  <a:cubicBezTo>
                    <a:pt x="169" y="67"/>
                    <a:pt x="171" y="69"/>
                    <a:pt x="173" y="71"/>
                  </a:cubicBezTo>
                  <a:cubicBezTo>
                    <a:pt x="183" y="83"/>
                    <a:pt x="191" y="95"/>
                    <a:pt x="196" y="110"/>
                  </a:cubicBezTo>
                  <a:cubicBezTo>
                    <a:pt x="199" y="121"/>
                    <a:pt x="205" y="130"/>
                    <a:pt x="210" y="140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3" y="154"/>
                  </a:cubicBezTo>
                  <a:cubicBezTo>
                    <a:pt x="233" y="170"/>
                    <a:pt x="243" y="186"/>
                    <a:pt x="254" y="202"/>
                  </a:cubicBezTo>
                  <a:cubicBezTo>
                    <a:pt x="254" y="202"/>
                    <a:pt x="255" y="203"/>
                    <a:pt x="255" y="204"/>
                  </a:cubicBezTo>
                  <a:cubicBezTo>
                    <a:pt x="257" y="206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2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09" y="219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59" y="283"/>
                    <a:pt x="259" y="283"/>
                    <a:pt x="258" y="283"/>
                  </a:cubicBezTo>
                  <a:cubicBezTo>
                    <a:pt x="256" y="280"/>
                    <a:pt x="253" y="277"/>
                    <a:pt x="252" y="274"/>
                  </a:cubicBezTo>
                  <a:cubicBezTo>
                    <a:pt x="248" y="267"/>
                    <a:pt x="245" y="261"/>
                    <a:pt x="243" y="254"/>
                  </a:cubicBezTo>
                  <a:cubicBezTo>
                    <a:pt x="241" y="248"/>
                    <a:pt x="239" y="244"/>
                    <a:pt x="236" y="240"/>
                  </a:cubicBezTo>
                  <a:cubicBezTo>
                    <a:pt x="231" y="235"/>
                    <a:pt x="225" y="231"/>
                    <a:pt x="218" y="229"/>
                  </a:cubicBezTo>
                  <a:cubicBezTo>
                    <a:pt x="203" y="223"/>
                    <a:pt x="188" y="219"/>
                    <a:pt x="172" y="214"/>
                  </a:cubicBezTo>
                  <a:cubicBezTo>
                    <a:pt x="172" y="213"/>
                    <a:pt x="171" y="213"/>
                    <a:pt x="170" y="213"/>
                  </a:cubicBezTo>
                  <a:cubicBezTo>
                    <a:pt x="133" y="198"/>
                    <a:pt x="95" y="184"/>
                    <a:pt x="66" y="154"/>
                  </a:cubicBezTo>
                  <a:cubicBezTo>
                    <a:pt x="59" y="147"/>
                    <a:pt x="52" y="141"/>
                    <a:pt x="45" y="134"/>
                  </a:cubicBezTo>
                  <a:cubicBezTo>
                    <a:pt x="45" y="134"/>
                    <a:pt x="45" y="134"/>
                    <a:pt x="44" y="133"/>
                  </a:cubicBezTo>
                  <a:cubicBezTo>
                    <a:pt x="42" y="131"/>
                    <a:pt x="39" y="127"/>
                    <a:pt x="39" y="123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09"/>
                    <a:pt x="33" y="109"/>
                    <a:pt x="33" y="108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30" y="106"/>
                    <a:pt x="29" y="103"/>
                    <a:pt x="27" y="100"/>
                  </a:cubicBezTo>
                  <a:cubicBezTo>
                    <a:pt x="32" y="100"/>
                    <a:pt x="36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4" y="64"/>
                    <a:pt x="114" y="51"/>
                  </a:cubicBezTo>
                  <a:cubicBezTo>
                    <a:pt x="117" y="47"/>
                    <a:pt x="118" y="45"/>
                    <a:pt x="114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09" y="40"/>
                    <a:pt x="109" y="41"/>
                  </a:cubicBezTo>
                  <a:cubicBezTo>
                    <a:pt x="100" y="53"/>
                    <a:pt x="91" y="66"/>
                    <a:pt x="81" y="77"/>
                  </a:cubicBezTo>
                  <a:cubicBezTo>
                    <a:pt x="66" y="84"/>
                    <a:pt x="49" y="89"/>
                    <a:pt x="32" y="89"/>
                  </a:cubicBezTo>
                  <a:cubicBezTo>
                    <a:pt x="32" y="89"/>
                    <a:pt x="31" y="89"/>
                    <a:pt x="31" y="89"/>
                  </a:cubicBezTo>
                  <a:cubicBezTo>
                    <a:pt x="23" y="89"/>
                    <a:pt x="19" y="89"/>
                    <a:pt x="16" y="86"/>
                  </a:cubicBezTo>
                  <a:cubicBezTo>
                    <a:pt x="14" y="83"/>
                    <a:pt x="13" y="80"/>
                    <a:pt x="11" y="74"/>
                  </a:cubicBezTo>
                  <a:cubicBezTo>
                    <a:pt x="10" y="72"/>
                    <a:pt x="10" y="69"/>
                    <a:pt x="10" y="67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6" y="69"/>
                    <a:pt x="34" y="72"/>
                  </a:cubicBezTo>
                  <a:cubicBezTo>
                    <a:pt x="35" y="67"/>
                    <a:pt x="36" y="65"/>
                    <a:pt x="34" y="63"/>
                  </a:cubicBezTo>
                  <a:cubicBezTo>
                    <a:pt x="33" y="62"/>
                    <a:pt x="32" y="61"/>
                    <a:pt x="30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8" y="48"/>
                    <a:pt x="23" y="45"/>
                    <a:pt x="28" y="42"/>
                  </a:cubicBezTo>
                  <a:cubicBezTo>
                    <a:pt x="37" y="38"/>
                    <a:pt x="46" y="35"/>
                    <a:pt x="55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5"/>
                    <a:pt x="63" y="35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8" y="18"/>
                  </a:cubicBezTo>
                  <a:cubicBezTo>
                    <a:pt x="88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0"/>
                  </a:cubicBezTo>
                  <a:cubicBezTo>
                    <a:pt x="107" y="10"/>
                    <a:pt x="108" y="10"/>
                    <a:pt x="109" y="10"/>
                  </a:cubicBezTo>
                  <a:cubicBezTo>
                    <a:pt x="122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7" y="47"/>
                  </a:cubicBezTo>
                  <a:cubicBezTo>
                    <a:pt x="197" y="59"/>
                    <a:pt x="204" y="72"/>
                    <a:pt x="208" y="88"/>
                  </a:cubicBezTo>
                  <a:cubicBezTo>
                    <a:pt x="210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3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8" y="84"/>
                    <a:pt x="185" y="70"/>
                    <a:pt x="174" y="56"/>
                  </a:cubicBezTo>
                  <a:cubicBezTo>
                    <a:pt x="173" y="55"/>
                    <a:pt x="173" y="55"/>
                    <a:pt x="172" y="54"/>
                  </a:cubicBezTo>
                  <a:cubicBezTo>
                    <a:pt x="158" y="38"/>
                    <a:pt x="138" y="33"/>
                    <a:pt x="120" y="25"/>
                  </a:cubicBezTo>
                  <a:cubicBezTo>
                    <a:pt x="116" y="23"/>
                    <a:pt x="112" y="23"/>
                    <a:pt x="109" y="20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8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1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3" y="38"/>
                    <a:pt x="7" y="48"/>
                    <a:pt x="2" y="59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6" y="107"/>
                    <a:pt x="12" y="126"/>
                  </a:cubicBezTo>
                  <a:cubicBezTo>
                    <a:pt x="18" y="141"/>
                    <a:pt x="28" y="154"/>
                    <a:pt x="38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2" y="201"/>
                    <a:pt x="97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8" y="218"/>
                    <a:pt x="138" y="218"/>
                  </a:cubicBezTo>
                  <a:cubicBezTo>
                    <a:pt x="139" y="218"/>
                    <a:pt x="140" y="218"/>
                    <a:pt x="141" y="218"/>
                  </a:cubicBezTo>
                  <a:cubicBezTo>
                    <a:pt x="160" y="218"/>
                    <a:pt x="178" y="224"/>
                    <a:pt x="196" y="229"/>
                  </a:cubicBezTo>
                  <a:cubicBezTo>
                    <a:pt x="197" y="230"/>
                    <a:pt x="199" y="230"/>
                    <a:pt x="200" y="231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19" y="241"/>
                    <a:pt x="224" y="243"/>
                    <a:pt x="229" y="248"/>
                  </a:cubicBezTo>
                  <a:cubicBezTo>
                    <a:pt x="230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6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1" y="302"/>
                    <a:pt x="265" y="304"/>
                    <a:pt x="272" y="304"/>
                  </a:cubicBezTo>
                  <a:cubicBezTo>
                    <a:pt x="273" y="304"/>
                    <a:pt x="273" y="304"/>
                    <a:pt x="274" y="304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2" y="251"/>
                  </a:cubicBezTo>
                  <a:cubicBezTo>
                    <a:pt x="310" y="247"/>
                    <a:pt x="317" y="242"/>
                    <a:pt x="326" y="240"/>
                  </a:cubicBezTo>
                  <a:cubicBezTo>
                    <a:pt x="335" y="239"/>
                    <a:pt x="336" y="236"/>
                    <a:pt x="334" y="228"/>
                  </a:cubicBezTo>
                  <a:cubicBezTo>
                    <a:pt x="334" y="225"/>
                    <a:pt x="332" y="222"/>
                    <a:pt x="330" y="220"/>
                  </a:cubicBezTo>
                  <a:cubicBezTo>
                    <a:pt x="328" y="218"/>
                    <a:pt x="325" y="216"/>
                    <a:pt x="322" y="214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1" y="204"/>
                    <a:pt x="291" y="204"/>
                  </a:cubicBezTo>
                  <a:cubicBezTo>
                    <a:pt x="291" y="204"/>
                    <a:pt x="291" y="204"/>
                    <a:pt x="291" y="204"/>
                  </a:cubicBezTo>
                  <a:cubicBezTo>
                    <a:pt x="289" y="204"/>
                    <a:pt x="286" y="202"/>
                    <a:pt x="284" y="201"/>
                  </a:cubicBezTo>
                  <a:cubicBezTo>
                    <a:pt x="278" y="198"/>
                    <a:pt x="273" y="194"/>
                    <a:pt x="266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3" y="183"/>
                    <a:pt x="252" y="181"/>
                  </a:cubicBezTo>
                  <a:cubicBezTo>
                    <a:pt x="248" y="173"/>
                    <a:pt x="242" y="166"/>
                    <a:pt x="238" y="158"/>
                  </a:cubicBezTo>
                  <a:cubicBezTo>
                    <a:pt x="235" y="152"/>
                    <a:pt x="232" y="146"/>
                    <a:pt x="230" y="140"/>
                  </a:cubicBezTo>
                  <a:cubicBezTo>
                    <a:pt x="226" y="122"/>
                    <a:pt x="222" y="104"/>
                    <a:pt x="218" y="86"/>
                  </a:cubicBezTo>
                  <a:cubicBezTo>
                    <a:pt x="214" y="68"/>
                    <a:pt x="205" y="52"/>
                    <a:pt x="194" y="39"/>
                  </a:cubicBezTo>
                  <a:cubicBezTo>
                    <a:pt x="190" y="35"/>
                    <a:pt x="187" y="31"/>
                    <a:pt x="183" y="28"/>
                  </a:cubicBezTo>
                  <a:cubicBezTo>
                    <a:pt x="165" y="12"/>
                    <a:pt x="143" y="3"/>
                    <a:pt x="119" y="0"/>
                  </a:cubicBezTo>
                  <a:cubicBezTo>
                    <a:pt x="116" y="0"/>
                    <a:pt x="114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" name="Freeform 201"/>
            <p:cNvSpPr>
              <a:spLocks noEditPoints="1"/>
            </p:cNvSpPr>
            <p:nvPr/>
          </p:nvSpPr>
          <p:spPr bwMode="auto">
            <a:xfrm>
              <a:off x="9923463" y="5807076"/>
              <a:ext cx="239713" cy="217488"/>
            </a:xfrm>
            <a:custGeom>
              <a:avLst/>
              <a:gdLst>
                <a:gd name="T0" fmla="*/ 316 w 336"/>
                <a:gd name="T1" fmla="*/ 232 h 305"/>
                <a:gd name="T2" fmla="*/ 110 w 336"/>
                <a:gd name="T3" fmla="*/ 199 h 305"/>
                <a:gd name="T4" fmla="*/ 63 w 336"/>
                <a:gd name="T5" fmla="*/ 174 h 305"/>
                <a:gd name="T6" fmla="*/ 42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9 w 336"/>
                <a:gd name="T13" fmla="*/ 34 h 305"/>
                <a:gd name="T14" fmla="*/ 197 w 336"/>
                <a:gd name="T15" fmla="*/ 111 h 305"/>
                <a:gd name="T16" fmla="*/ 214 w 336"/>
                <a:gd name="T17" fmla="*/ 144 h 305"/>
                <a:gd name="T18" fmla="*/ 224 w 336"/>
                <a:gd name="T19" fmla="*/ 154 h 305"/>
                <a:gd name="T20" fmla="*/ 264 w 336"/>
                <a:gd name="T21" fmla="*/ 208 h 305"/>
                <a:gd name="T22" fmla="*/ 275 w 336"/>
                <a:gd name="T23" fmla="*/ 209 h 305"/>
                <a:gd name="T24" fmla="*/ 271 w 336"/>
                <a:gd name="T25" fmla="*/ 241 h 305"/>
                <a:gd name="T26" fmla="*/ 253 w 336"/>
                <a:gd name="T27" fmla="*/ 274 h 305"/>
                <a:gd name="T28" fmla="*/ 219 w 336"/>
                <a:gd name="T29" fmla="*/ 229 h 305"/>
                <a:gd name="T30" fmla="*/ 67 w 336"/>
                <a:gd name="T31" fmla="*/ 155 h 305"/>
                <a:gd name="T32" fmla="*/ 40 w 336"/>
                <a:gd name="T33" fmla="*/ 124 h 305"/>
                <a:gd name="T34" fmla="*/ 33 w 336"/>
                <a:gd name="T35" fmla="*/ 108 h 305"/>
                <a:gd name="T36" fmla="*/ 85 w 336"/>
                <a:gd name="T37" fmla="*/ 89 h 305"/>
                <a:gd name="T38" fmla="*/ 113 w 336"/>
                <a:gd name="T39" fmla="*/ 39 h 305"/>
                <a:gd name="T40" fmla="*/ 33 w 336"/>
                <a:gd name="T41" fmla="*/ 90 h 305"/>
                <a:gd name="T42" fmla="*/ 12 w 336"/>
                <a:gd name="T43" fmla="*/ 74 h 305"/>
                <a:gd name="T44" fmla="*/ 35 w 336"/>
                <a:gd name="T45" fmla="*/ 72 h 305"/>
                <a:gd name="T46" fmla="*/ 17 w 336"/>
                <a:gd name="T47" fmla="*/ 56 h 305"/>
                <a:gd name="T48" fmla="*/ 58 w 336"/>
                <a:gd name="T49" fmla="*/ 35 h 305"/>
                <a:gd name="T50" fmla="*/ 89 w 336"/>
                <a:gd name="T51" fmla="*/ 19 h 305"/>
                <a:gd name="T52" fmla="*/ 110 w 336"/>
                <a:gd name="T53" fmla="*/ 11 h 305"/>
                <a:gd name="T54" fmla="*/ 188 w 336"/>
                <a:gd name="T55" fmla="*/ 48 h 305"/>
                <a:gd name="T56" fmla="*/ 214 w 336"/>
                <a:gd name="T57" fmla="*/ 123 h 305"/>
                <a:gd name="T58" fmla="*/ 173 w 336"/>
                <a:gd name="T59" fmla="*/ 55 h 305"/>
                <a:gd name="T60" fmla="*/ 102 w 336"/>
                <a:gd name="T61" fmla="*/ 18 h 305"/>
                <a:gd name="T62" fmla="*/ 112 w 336"/>
                <a:gd name="T63" fmla="*/ 0 h 305"/>
                <a:gd name="T64" fmla="*/ 26 w 336"/>
                <a:gd name="T65" fmla="*/ 32 h 305"/>
                <a:gd name="T66" fmla="*/ 12 w 336"/>
                <a:gd name="T67" fmla="*/ 126 h 305"/>
                <a:gd name="T68" fmla="*/ 124 w 336"/>
                <a:gd name="T69" fmla="*/ 215 h 305"/>
                <a:gd name="T70" fmla="*/ 142 w 336"/>
                <a:gd name="T71" fmla="*/ 218 h 305"/>
                <a:gd name="T72" fmla="*/ 201 w 336"/>
                <a:gd name="T73" fmla="*/ 232 h 305"/>
                <a:gd name="T74" fmla="*/ 230 w 336"/>
                <a:gd name="T75" fmla="*/ 248 h 305"/>
                <a:gd name="T76" fmla="*/ 258 w 336"/>
                <a:gd name="T77" fmla="*/ 297 h 305"/>
                <a:gd name="T78" fmla="*/ 278 w 336"/>
                <a:gd name="T79" fmla="*/ 290 h 305"/>
                <a:gd name="T80" fmla="*/ 335 w 336"/>
                <a:gd name="T81" fmla="*/ 229 h 305"/>
                <a:gd name="T82" fmla="*/ 293 w 336"/>
                <a:gd name="T83" fmla="*/ 204 h 305"/>
                <a:gd name="T84" fmla="*/ 285 w 336"/>
                <a:gd name="T85" fmla="*/ 202 h 305"/>
                <a:gd name="T86" fmla="*/ 253 w 336"/>
                <a:gd name="T87" fmla="*/ 181 h 305"/>
                <a:gd name="T88" fmla="*/ 219 w 336"/>
                <a:gd name="T89" fmla="*/ 87 h 305"/>
                <a:gd name="T90" fmla="*/ 120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9" y="251"/>
                    <a:pt x="288" y="231"/>
                    <a:pt x="310" y="231"/>
                  </a:cubicBezTo>
                  <a:cubicBezTo>
                    <a:pt x="312" y="231"/>
                    <a:pt x="314" y="231"/>
                    <a:pt x="316" y="232"/>
                  </a:cubicBezTo>
                  <a:cubicBezTo>
                    <a:pt x="307" y="237"/>
                    <a:pt x="299" y="243"/>
                    <a:pt x="290" y="249"/>
                  </a:cubicBezTo>
                  <a:cubicBezTo>
                    <a:pt x="281" y="254"/>
                    <a:pt x="276" y="263"/>
                    <a:pt x="271" y="274"/>
                  </a:cubicBezTo>
                  <a:moveTo>
                    <a:pt x="110" y="199"/>
                  </a:moveTo>
                  <a:cubicBezTo>
                    <a:pt x="106" y="198"/>
                    <a:pt x="104" y="198"/>
                    <a:pt x="103" y="198"/>
                  </a:cubicBezTo>
                  <a:cubicBezTo>
                    <a:pt x="89" y="193"/>
                    <a:pt x="75" y="188"/>
                    <a:pt x="66" y="177"/>
                  </a:cubicBezTo>
                  <a:cubicBezTo>
                    <a:pt x="65" y="176"/>
                    <a:pt x="64" y="175"/>
                    <a:pt x="63" y="174"/>
                  </a:cubicBezTo>
                  <a:cubicBezTo>
                    <a:pt x="63" y="174"/>
                    <a:pt x="63" y="173"/>
                    <a:pt x="63" y="173"/>
                  </a:cubicBezTo>
                  <a:cubicBezTo>
                    <a:pt x="61" y="172"/>
                    <a:pt x="60" y="171"/>
                    <a:pt x="58" y="170"/>
                  </a:cubicBezTo>
                  <a:cubicBezTo>
                    <a:pt x="52" y="165"/>
                    <a:pt x="47" y="160"/>
                    <a:pt x="42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6" y="133"/>
                    <a:pt x="24" y="127"/>
                    <a:pt x="25" y="118"/>
                  </a:cubicBezTo>
                  <a:cubicBezTo>
                    <a:pt x="31" y="129"/>
                    <a:pt x="38" y="138"/>
                    <a:pt x="45" y="147"/>
                  </a:cubicBezTo>
                  <a:cubicBezTo>
                    <a:pt x="63" y="168"/>
                    <a:pt x="86" y="183"/>
                    <a:pt x="110" y="199"/>
                  </a:cubicBezTo>
                  <a:moveTo>
                    <a:pt x="64" y="36"/>
                  </a:moveTo>
                  <a:cubicBezTo>
                    <a:pt x="68" y="36"/>
                    <a:pt x="71" y="35"/>
                    <a:pt x="73" y="30"/>
                  </a:cubicBezTo>
                  <a:cubicBezTo>
                    <a:pt x="78" y="29"/>
                    <a:pt x="83" y="29"/>
                    <a:pt x="87" y="29"/>
                  </a:cubicBezTo>
                  <a:cubicBezTo>
                    <a:pt x="91" y="29"/>
                    <a:pt x="94" y="29"/>
                    <a:pt x="98" y="31"/>
                  </a:cubicBezTo>
                  <a:cubicBezTo>
                    <a:pt x="101" y="32"/>
                    <a:pt x="105" y="33"/>
                    <a:pt x="109" y="34"/>
                  </a:cubicBezTo>
                  <a:cubicBezTo>
                    <a:pt x="131" y="39"/>
                    <a:pt x="152" y="48"/>
                    <a:pt x="168" y="65"/>
                  </a:cubicBezTo>
                  <a:cubicBezTo>
                    <a:pt x="170" y="67"/>
                    <a:pt x="172" y="69"/>
                    <a:pt x="174" y="72"/>
                  </a:cubicBezTo>
                  <a:cubicBezTo>
                    <a:pt x="184" y="83"/>
                    <a:pt x="192" y="96"/>
                    <a:pt x="197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2" y="141"/>
                    <a:pt x="212" y="142"/>
                    <a:pt x="213" y="143"/>
                  </a:cubicBezTo>
                  <a:cubicBezTo>
                    <a:pt x="213" y="143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7" y="144"/>
                    <a:pt x="219" y="145"/>
                    <a:pt x="220" y="146"/>
                  </a:cubicBezTo>
                  <a:cubicBezTo>
                    <a:pt x="222" y="148"/>
                    <a:pt x="223" y="152"/>
                    <a:pt x="224" y="154"/>
                  </a:cubicBezTo>
                  <a:cubicBezTo>
                    <a:pt x="234" y="170"/>
                    <a:pt x="244" y="186"/>
                    <a:pt x="254" y="202"/>
                  </a:cubicBezTo>
                  <a:cubicBezTo>
                    <a:pt x="255" y="203"/>
                    <a:pt x="256" y="204"/>
                    <a:pt x="256" y="204"/>
                  </a:cubicBezTo>
                  <a:cubicBezTo>
                    <a:pt x="258" y="207"/>
                    <a:pt x="261" y="208"/>
                    <a:pt x="264" y="208"/>
                  </a:cubicBezTo>
                  <a:cubicBezTo>
                    <a:pt x="265" y="208"/>
                    <a:pt x="267" y="208"/>
                    <a:pt x="268" y="208"/>
                  </a:cubicBezTo>
                  <a:cubicBezTo>
                    <a:pt x="268" y="207"/>
                    <a:pt x="269" y="207"/>
                    <a:pt x="269" y="207"/>
                  </a:cubicBezTo>
                  <a:cubicBezTo>
                    <a:pt x="271" y="207"/>
                    <a:pt x="273" y="208"/>
                    <a:pt x="275" y="209"/>
                  </a:cubicBezTo>
                  <a:cubicBezTo>
                    <a:pt x="282" y="210"/>
                    <a:pt x="289" y="212"/>
                    <a:pt x="295" y="214"/>
                  </a:cubicBezTo>
                  <a:cubicBezTo>
                    <a:pt x="301" y="216"/>
                    <a:pt x="305" y="217"/>
                    <a:pt x="310" y="220"/>
                  </a:cubicBezTo>
                  <a:cubicBezTo>
                    <a:pt x="294" y="222"/>
                    <a:pt x="281" y="227"/>
                    <a:pt x="271" y="241"/>
                  </a:cubicBezTo>
                  <a:cubicBezTo>
                    <a:pt x="262" y="254"/>
                    <a:pt x="258" y="267"/>
                    <a:pt x="261" y="283"/>
                  </a:cubicBezTo>
                  <a:cubicBezTo>
                    <a:pt x="260" y="283"/>
                    <a:pt x="260" y="283"/>
                    <a:pt x="259" y="283"/>
                  </a:cubicBezTo>
                  <a:cubicBezTo>
                    <a:pt x="257" y="280"/>
                    <a:pt x="254" y="277"/>
                    <a:pt x="253" y="274"/>
                  </a:cubicBezTo>
                  <a:cubicBezTo>
                    <a:pt x="249" y="268"/>
                    <a:pt x="246" y="261"/>
                    <a:pt x="244" y="255"/>
                  </a:cubicBezTo>
                  <a:cubicBezTo>
                    <a:pt x="242" y="249"/>
                    <a:pt x="240" y="244"/>
                    <a:pt x="237" y="240"/>
                  </a:cubicBezTo>
                  <a:cubicBezTo>
                    <a:pt x="232" y="235"/>
                    <a:pt x="226" y="232"/>
                    <a:pt x="219" y="229"/>
                  </a:cubicBezTo>
                  <a:cubicBezTo>
                    <a:pt x="204" y="224"/>
                    <a:pt x="189" y="219"/>
                    <a:pt x="173" y="214"/>
                  </a:cubicBezTo>
                  <a:cubicBezTo>
                    <a:pt x="173" y="214"/>
                    <a:pt x="172" y="214"/>
                    <a:pt x="171" y="213"/>
                  </a:cubicBezTo>
                  <a:cubicBezTo>
                    <a:pt x="134" y="198"/>
                    <a:pt x="96" y="184"/>
                    <a:pt x="67" y="155"/>
                  </a:cubicBezTo>
                  <a:cubicBezTo>
                    <a:pt x="60" y="148"/>
                    <a:pt x="53" y="142"/>
                    <a:pt x="46" y="135"/>
                  </a:cubicBezTo>
                  <a:cubicBezTo>
                    <a:pt x="46" y="134"/>
                    <a:pt x="46" y="134"/>
                    <a:pt x="45" y="134"/>
                  </a:cubicBezTo>
                  <a:cubicBezTo>
                    <a:pt x="43" y="131"/>
                    <a:pt x="40" y="127"/>
                    <a:pt x="40" y="124"/>
                  </a:cubicBezTo>
                  <a:cubicBezTo>
                    <a:pt x="40" y="118"/>
                    <a:pt x="39" y="114"/>
                    <a:pt x="35" y="110"/>
                  </a:cubicBezTo>
                  <a:cubicBezTo>
                    <a:pt x="35" y="110"/>
                    <a:pt x="34" y="109"/>
                    <a:pt x="34" y="109"/>
                  </a:cubicBezTo>
                  <a:cubicBezTo>
                    <a:pt x="33" y="109"/>
                    <a:pt x="33" y="108"/>
                    <a:pt x="33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3" y="100"/>
                    <a:pt x="37" y="100"/>
                    <a:pt x="41" y="100"/>
                  </a:cubicBezTo>
                  <a:cubicBezTo>
                    <a:pt x="56" y="97"/>
                    <a:pt x="71" y="94"/>
                    <a:pt x="85" y="89"/>
                  </a:cubicBezTo>
                  <a:cubicBezTo>
                    <a:pt x="96" y="77"/>
                    <a:pt x="105" y="65"/>
                    <a:pt x="115" y="52"/>
                  </a:cubicBezTo>
                  <a:cubicBezTo>
                    <a:pt x="118" y="47"/>
                    <a:pt x="119" y="46"/>
                    <a:pt x="115" y="42"/>
                  </a:cubicBezTo>
                  <a:cubicBezTo>
                    <a:pt x="115" y="41"/>
                    <a:pt x="114" y="40"/>
                    <a:pt x="113" y="39"/>
                  </a:cubicBezTo>
                  <a:cubicBezTo>
                    <a:pt x="112" y="40"/>
                    <a:pt x="110" y="41"/>
                    <a:pt x="110" y="42"/>
                  </a:cubicBezTo>
                  <a:cubicBezTo>
                    <a:pt x="100" y="54"/>
                    <a:pt x="92" y="66"/>
                    <a:pt x="82" y="78"/>
                  </a:cubicBezTo>
                  <a:cubicBezTo>
                    <a:pt x="66" y="85"/>
                    <a:pt x="50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24" y="90"/>
                    <a:pt x="20" y="89"/>
                    <a:pt x="17" y="86"/>
                  </a:cubicBezTo>
                  <a:cubicBezTo>
                    <a:pt x="15" y="84"/>
                    <a:pt x="14" y="80"/>
                    <a:pt x="12" y="74"/>
                  </a:cubicBezTo>
                  <a:cubicBezTo>
                    <a:pt x="11" y="72"/>
                    <a:pt x="11" y="70"/>
                    <a:pt x="11" y="68"/>
                  </a:cubicBezTo>
                  <a:cubicBezTo>
                    <a:pt x="11" y="67"/>
                    <a:pt x="11" y="66"/>
                    <a:pt x="12" y="65"/>
                  </a:cubicBezTo>
                  <a:cubicBezTo>
                    <a:pt x="20" y="68"/>
                    <a:pt x="27" y="70"/>
                    <a:pt x="35" y="72"/>
                  </a:cubicBezTo>
                  <a:cubicBezTo>
                    <a:pt x="36" y="67"/>
                    <a:pt x="37" y="65"/>
                    <a:pt x="35" y="63"/>
                  </a:cubicBezTo>
                  <a:cubicBezTo>
                    <a:pt x="34" y="62"/>
                    <a:pt x="33" y="62"/>
                    <a:pt x="31" y="61"/>
                  </a:cubicBezTo>
                  <a:cubicBezTo>
                    <a:pt x="26" y="60"/>
                    <a:pt x="22" y="58"/>
                    <a:pt x="17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8" y="38"/>
                    <a:pt x="47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60" y="35"/>
                    <a:pt x="62" y="36"/>
                    <a:pt x="64" y="36"/>
                  </a:cubicBezTo>
                  <a:moveTo>
                    <a:pt x="96" y="19"/>
                  </a:moveTo>
                  <a:cubicBezTo>
                    <a:pt x="94" y="19"/>
                    <a:pt x="92" y="19"/>
                    <a:pt x="89" y="19"/>
                  </a:cubicBezTo>
                  <a:cubicBezTo>
                    <a:pt x="89" y="18"/>
                    <a:pt x="89" y="17"/>
                    <a:pt x="89" y="16"/>
                  </a:cubicBezTo>
                  <a:cubicBezTo>
                    <a:pt x="95" y="14"/>
                    <a:pt x="101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23" y="11"/>
                    <a:pt x="136" y="13"/>
                    <a:pt x="148" y="19"/>
                  </a:cubicBezTo>
                  <a:cubicBezTo>
                    <a:pt x="154" y="22"/>
                    <a:pt x="161" y="24"/>
                    <a:pt x="167" y="29"/>
                  </a:cubicBezTo>
                  <a:cubicBezTo>
                    <a:pt x="175" y="34"/>
                    <a:pt x="182" y="41"/>
                    <a:pt x="188" y="48"/>
                  </a:cubicBezTo>
                  <a:cubicBezTo>
                    <a:pt x="198" y="59"/>
                    <a:pt x="205" y="72"/>
                    <a:pt x="209" y="88"/>
                  </a:cubicBezTo>
                  <a:cubicBezTo>
                    <a:pt x="211" y="99"/>
                    <a:pt x="214" y="111"/>
                    <a:pt x="217" y="122"/>
                  </a:cubicBezTo>
                  <a:cubicBezTo>
                    <a:pt x="216" y="122"/>
                    <a:pt x="215" y="123"/>
                    <a:pt x="214" y="123"/>
                  </a:cubicBezTo>
                  <a:cubicBezTo>
                    <a:pt x="211" y="116"/>
                    <a:pt x="207" y="110"/>
                    <a:pt x="205" y="103"/>
                  </a:cubicBezTo>
                  <a:cubicBezTo>
                    <a:pt x="199" y="84"/>
                    <a:pt x="186" y="71"/>
                    <a:pt x="175" y="56"/>
                  </a:cubicBezTo>
                  <a:cubicBezTo>
                    <a:pt x="174" y="56"/>
                    <a:pt x="174" y="55"/>
                    <a:pt x="173" y="55"/>
                  </a:cubicBezTo>
                  <a:cubicBezTo>
                    <a:pt x="159" y="39"/>
                    <a:pt x="139" y="33"/>
                    <a:pt x="121" y="25"/>
                  </a:cubicBezTo>
                  <a:cubicBezTo>
                    <a:pt x="117" y="24"/>
                    <a:pt x="113" y="23"/>
                    <a:pt x="110" y="21"/>
                  </a:cubicBezTo>
                  <a:cubicBezTo>
                    <a:pt x="107" y="19"/>
                    <a:pt x="105" y="18"/>
                    <a:pt x="102" y="18"/>
                  </a:cubicBezTo>
                  <a:cubicBezTo>
                    <a:pt x="101" y="18"/>
                    <a:pt x="100" y="18"/>
                    <a:pt x="99" y="19"/>
                  </a:cubicBezTo>
                  <a:cubicBezTo>
                    <a:pt x="98" y="19"/>
                    <a:pt x="97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8" y="4"/>
                    <a:pt x="77" y="12"/>
                  </a:cubicBezTo>
                  <a:cubicBezTo>
                    <a:pt x="72" y="16"/>
                    <a:pt x="66" y="19"/>
                    <a:pt x="60" y="20"/>
                  </a:cubicBezTo>
                  <a:cubicBezTo>
                    <a:pt x="47" y="22"/>
                    <a:pt x="37" y="27"/>
                    <a:pt x="26" y="32"/>
                  </a:cubicBezTo>
                  <a:cubicBezTo>
                    <a:pt x="14" y="38"/>
                    <a:pt x="8" y="48"/>
                    <a:pt x="3" y="60"/>
                  </a:cubicBezTo>
                  <a:cubicBezTo>
                    <a:pt x="1" y="65"/>
                    <a:pt x="0" y="72"/>
                    <a:pt x="4" y="78"/>
                  </a:cubicBezTo>
                  <a:cubicBezTo>
                    <a:pt x="10" y="93"/>
                    <a:pt x="17" y="108"/>
                    <a:pt x="12" y="126"/>
                  </a:cubicBezTo>
                  <a:cubicBezTo>
                    <a:pt x="19" y="141"/>
                    <a:pt x="29" y="154"/>
                    <a:pt x="39" y="166"/>
                  </a:cubicBezTo>
                  <a:cubicBezTo>
                    <a:pt x="44" y="171"/>
                    <a:pt x="49" y="176"/>
                    <a:pt x="54" y="181"/>
                  </a:cubicBezTo>
                  <a:cubicBezTo>
                    <a:pt x="73" y="201"/>
                    <a:pt x="98" y="209"/>
                    <a:pt x="124" y="215"/>
                  </a:cubicBezTo>
                  <a:cubicBezTo>
                    <a:pt x="129" y="217"/>
                    <a:pt x="134" y="218"/>
                    <a:pt x="139" y="218"/>
                  </a:cubicBezTo>
                  <a:cubicBezTo>
                    <a:pt x="139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9" y="225"/>
                    <a:pt x="197" y="230"/>
                  </a:cubicBezTo>
                  <a:cubicBezTo>
                    <a:pt x="198" y="230"/>
                    <a:pt x="200" y="231"/>
                    <a:pt x="201" y="232"/>
                  </a:cubicBezTo>
                  <a:cubicBezTo>
                    <a:pt x="201" y="232"/>
                    <a:pt x="201" y="232"/>
                    <a:pt x="201" y="232"/>
                  </a:cubicBezTo>
                  <a:cubicBezTo>
                    <a:pt x="202" y="233"/>
                    <a:pt x="202" y="234"/>
                    <a:pt x="203" y="235"/>
                  </a:cubicBezTo>
                  <a:cubicBezTo>
                    <a:pt x="206" y="238"/>
                    <a:pt x="210" y="238"/>
                    <a:pt x="214" y="239"/>
                  </a:cubicBezTo>
                  <a:cubicBezTo>
                    <a:pt x="220" y="241"/>
                    <a:pt x="225" y="244"/>
                    <a:pt x="230" y="248"/>
                  </a:cubicBezTo>
                  <a:cubicBezTo>
                    <a:pt x="231" y="250"/>
                    <a:pt x="233" y="252"/>
                    <a:pt x="234" y="255"/>
                  </a:cubicBezTo>
                  <a:cubicBezTo>
                    <a:pt x="241" y="269"/>
                    <a:pt x="246" y="284"/>
                    <a:pt x="257" y="296"/>
                  </a:cubicBezTo>
                  <a:cubicBezTo>
                    <a:pt x="258" y="297"/>
                    <a:pt x="258" y="297"/>
                    <a:pt x="258" y="297"/>
                  </a:cubicBezTo>
                  <a:cubicBezTo>
                    <a:pt x="262" y="302"/>
                    <a:pt x="266" y="305"/>
                    <a:pt x="273" y="305"/>
                  </a:cubicBezTo>
                  <a:cubicBezTo>
                    <a:pt x="274" y="305"/>
                    <a:pt x="274" y="305"/>
                    <a:pt x="275" y="305"/>
                  </a:cubicBezTo>
                  <a:cubicBezTo>
                    <a:pt x="276" y="300"/>
                    <a:pt x="276" y="295"/>
                    <a:pt x="278" y="290"/>
                  </a:cubicBezTo>
                  <a:cubicBezTo>
                    <a:pt x="282" y="274"/>
                    <a:pt x="288" y="260"/>
                    <a:pt x="303" y="251"/>
                  </a:cubicBezTo>
                  <a:cubicBezTo>
                    <a:pt x="311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5" y="229"/>
                  </a:cubicBezTo>
                  <a:cubicBezTo>
                    <a:pt x="335" y="225"/>
                    <a:pt x="333" y="223"/>
                    <a:pt x="331" y="220"/>
                  </a:cubicBezTo>
                  <a:cubicBezTo>
                    <a:pt x="329" y="218"/>
                    <a:pt x="326" y="216"/>
                    <a:pt x="323" y="215"/>
                  </a:cubicBezTo>
                  <a:cubicBezTo>
                    <a:pt x="313" y="210"/>
                    <a:pt x="304" y="204"/>
                    <a:pt x="293" y="204"/>
                  </a:cubicBezTo>
                  <a:cubicBezTo>
                    <a:pt x="293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0" y="204"/>
                    <a:pt x="287" y="203"/>
                    <a:pt x="285" y="202"/>
                  </a:cubicBezTo>
                  <a:cubicBezTo>
                    <a:pt x="279" y="199"/>
                    <a:pt x="274" y="194"/>
                    <a:pt x="267" y="193"/>
                  </a:cubicBezTo>
                  <a:cubicBezTo>
                    <a:pt x="263" y="192"/>
                    <a:pt x="260" y="189"/>
                    <a:pt x="257" y="186"/>
                  </a:cubicBezTo>
                  <a:cubicBezTo>
                    <a:pt x="256" y="185"/>
                    <a:pt x="254" y="183"/>
                    <a:pt x="253" y="181"/>
                  </a:cubicBezTo>
                  <a:cubicBezTo>
                    <a:pt x="249" y="173"/>
                    <a:pt x="243" y="166"/>
                    <a:pt x="239" y="158"/>
                  </a:cubicBezTo>
                  <a:cubicBezTo>
                    <a:pt x="236" y="153"/>
                    <a:pt x="233" y="147"/>
                    <a:pt x="231" y="141"/>
                  </a:cubicBezTo>
                  <a:cubicBezTo>
                    <a:pt x="227" y="123"/>
                    <a:pt x="223" y="105"/>
                    <a:pt x="219" y="87"/>
                  </a:cubicBezTo>
                  <a:cubicBezTo>
                    <a:pt x="215" y="68"/>
                    <a:pt x="206" y="53"/>
                    <a:pt x="195" y="39"/>
                  </a:cubicBezTo>
                  <a:cubicBezTo>
                    <a:pt x="191" y="36"/>
                    <a:pt x="187" y="32"/>
                    <a:pt x="184" y="28"/>
                  </a:cubicBezTo>
                  <a:cubicBezTo>
                    <a:pt x="166" y="12"/>
                    <a:pt x="144" y="3"/>
                    <a:pt x="120" y="1"/>
                  </a:cubicBezTo>
                  <a:cubicBezTo>
                    <a:pt x="117" y="0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202"/>
            <p:cNvSpPr>
              <a:spLocks noEditPoints="1"/>
            </p:cNvSpPr>
            <p:nvPr/>
          </p:nvSpPr>
          <p:spPr bwMode="auto">
            <a:xfrm>
              <a:off x="4337050" y="8385176"/>
              <a:ext cx="260350" cy="155575"/>
            </a:xfrm>
            <a:custGeom>
              <a:avLst/>
              <a:gdLst>
                <a:gd name="T0" fmla="*/ 186 w 365"/>
                <a:gd name="T1" fmla="*/ 174 h 218"/>
                <a:gd name="T2" fmla="*/ 140 w 365"/>
                <a:gd name="T3" fmla="*/ 200 h 218"/>
                <a:gd name="T4" fmla="*/ 112 w 365"/>
                <a:gd name="T5" fmla="*/ 207 h 218"/>
                <a:gd name="T6" fmla="*/ 73 w 365"/>
                <a:gd name="T7" fmla="*/ 201 h 218"/>
                <a:gd name="T8" fmla="*/ 21 w 365"/>
                <a:gd name="T9" fmla="*/ 92 h 218"/>
                <a:gd name="T10" fmla="*/ 74 w 365"/>
                <a:gd name="T11" fmla="*/ 34 h 218"/>
                <a:gd name="T12" fmla="*/ 147 w 365"/>
                <a:gd name="T13" fmla="*/ 31 h 218"/>
                <a:gd name="T14" fmla="*/ 157 w 365"/>
                <a:gd name="T15" fmla="*/ 42 h 218"/>
                <a:gd name="T16" fmla="*/ 100 w 365"/>
                <a:gd name="T17" fmla="*/ 42 h 218"/>
                <a:gd name="T18" fmla="*/ 29 w 365"/>
                <a:gd name="T19" fmla="*/ 85 h 218"/>
                <a:gd name="T20" fmla="*/ 326 w 365"/>
                <a:gd name="T21" fmla="*/ 19 h 218"/>
                <a:gd name="T22" fmla="*/ 261 w 365"/>
                <a:gd name="T23" fmla="*/ 55 h 218"/>
                <a:gd name="T24" fmla="*/ 280 w 365"/>
                <a:gd name="T25" fmla="*/ 46 h 218"/>
                <a:gd name="T26" fmla="*/ 313 w 365"/>
                <a:gd name="T27" fmla="*/ 17 h 218"/>
                <a:gd name="T28" fmla="*/ 338 w 365"/>
                <a:gd name="T29" fmla="*/ 95 h 218"/>
                <a:gd name="T30" fmla="*/ 306 w 365"/>
                <a:gd name="T31" fmla="*/ 92 h 218"/>
                <a:gd name="T32" fmla="*/ 271 w 365"/>
                <a:gd name="T33" fmla="*/ 99 h 218"/>
                <a:gd name="T34" fmla="*/ 126 w 365"/>
                <a:gd name="T35" fmla="*/ 186 h 218"/>
                <a:gd name="T36" fmla="*/ 92 w 365"/>
                <a:gd name="T37" fmla="*/ 193 h 218"/>
                <a:gd name="T38" fmla="*/ 72 w 365"/>
                <a:gd name="T39" fmla="*/ 188 h 218"/>
                <a:gd name="T40" fmla="*/ 66 w 365"/>
                <a:gd name="T41" fmla="*/ 189 h 218"/>
                <a:gd name="T42" fmla="*/ 80 w 365"/>
                <a:gd name="T43" fmla="*/ 135 h 218"/>
                <a:gd name="T44" fmla="*/ 58 w 365"/>
                <a:gd name="T45" fmla="*/ 84 h 218"/>
                <a:gd name="T46" fmla="*/ 70 w 365"/>
                <a:gd name="T47" fmla="*/ 131 h 218"/>
                <a:gd name="T48" fmla="*/ 40 w 365"/>
                <a:gd name="T49" fmla="*/ 191 h 218"/>
                <a:gd name="T50" fmla="*/ 21 w 365"/>
                <a:gd name="T51" fmla="*/ 183 h 218"/>
                <a:gd name="T52" fmla="*/ 32 w 365"/>
                <a:gd name="T53" fmla="*/ 163 h 218"/>
                <a:gd name="T54" fmla="*/ 11 w 365"/>
                <a:gd name="T55" fmla="*/ 156 h 218"/>
                <a:gd name="T56" fmla="*/ 39 w 365"/>
                <a:gd name="T57" fmla="*/ 93 h 218"/>
                <a:gd name="T58" fmla="*/ 115 w 365"/>
                <a:gd name="T59" fmla="*/ 51 h 218"/>
                <a:gd name="T60" fmla="*/ 193 w 365"/>
                <a:gd name="T61" fmla="*/ 57 h 218"/>
                <a:gd name="T62" fmla="*/ 197 w 365"/>
                <a:gd name="T63" fmla="*/ 57 h 218"/>
                <a:gd name="T64" fmla="*/ 211 w 365"/>
                <a:gd name="T65" fmla="*/ 54 h 218"/>
                <a:gd name="T66" fmla="*/ 325 w 365"/>
                <a:gd name="T67" fmla="*/ 0 h 218"/>
                <a:gd name="T68" fmla="*/ 284 w 365"/>
                <a:gd name="T69" fmla="*/ 29 h 218"/>
                <a:gd name="T70" fmla="*/ 251 w 365"/>
                <a:gd name="T71" fmla="*/ 44 h 218"/>
                <a:gd name="T72" fmla="*/ 204 w 365"/>
                <a:gd name="T73" fmla="*/ 41 h 218"/>
                <a:gd name="T74" fmla="*/ 99 w 365"/>
                <a:gd name="T75" fmla="*/ 16 h 218"/>
                <a:gd name="T76" fmla="*/ 12 w 365"/>
                <a:gd name="T77" fmla="*/ 100 h 218"/>
                <a:gd name="T78" fmla="*/ 11 w 365"/>
                <a:gd name="T79" fmla="*/ 188 h 218"/>
                <a:gd name="T80" fmla="*/ 93 w 365"/>
                <a:gd name="T81" fmla="*/ 218 h 218"/>
                <a:gd name="T82" fmla="*/ 208 w 365"/>
                <a:gd name="T83" fmla="*/ 172 h 218"/>
                <a:gd name="T84" fmla="*/ 264 w 365"/>
                <a:gd name="T85" fmla="*/ 116 h 218"/>
                <a:gd name="T86" fmla="*/ 267 w 365"/>
                <a:gd name="T87" fmla="*/ 116 h 218"/>
                <a:gd name="T88" fmla="*/ 297 w 365"/>
                <a:gd name="T89" fmla="*/ 100 h 218"/>
                <a:gd name="T90" fmla="*/ 349 w 365"/>
                <a:gd name="T91" fmla="*/ 104 h 218"/>
                <a:gd name="T92" fmla="*/ 355 w 365"/>
                <a:gd name="T93" fmla="*/ 83 h 218"/>
                <a:gd name="T94" fmla="*/ 334 w 365"/>
                <a:gd name="T95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218">
                  <a:moveTo>
                    <a:pt x="83" y="202"/>
                  </a:moveTo>
                  <a:cubicBezTo>
                    <a:pt x="91" y="202"/>
                    <a:pt x="100" y="201"/>
                    <a:pt x="108" y="200"/>
                  </a:cubicBezTo>
                  <a:cubicBezTo>
                    <a:pt x="135" y="196"/>
                    <a:pt x="160" y="186"/>
                    <a:pt x="186" y="174"/>
                  </a:cubicBezTo>
                  <a:cubicBezTo>
                    <a:pt x="184" y="177"/>
                    <a:pt x="183" y="179"/>
                    <a:pt x="182" y="180"/>
                  </a:cubicBezTo>
                  <a:cubicBezTo>
                    <a:pt x="170" y="189"/>
                    <a:pt x="158" y="197"/>
                    <a:pt x="144" y="199"/>
                  </a:cubicBezTo>
                  <a:cubicBezTo>
                    <a:pt x="142" y="199"/>
                    <a:pt x="141" y="199"/>
                    <a:pt x="140" y="200"/>
                  </a:cubicBezTo>
                  <a:cubicBezTo>
                    <a:pt x="140" y="200"/>
                    <a:pt x="139" y="200"/>
                    <a:pt x="139" y="200"/>
                  </a:cubicBezTo>
                  <a:cubicBezTo>
                    <a:pt x="137" y="200"/>
                    <a:pt x="135" y="201"/>
                    <a:pt x="134" y="201"/>
                  </a:cubicBezTo>
                  <a:cubicBezTo>
                    <a:pt x="127" y="204"/>
                    <a:pt x="120" y="206"/>
                    <a:pt x="112" y="207"/>
                  </a:cubicBezTo>
                  <a:cubicBezTo>
                    <a:pt x="106" y="208"/>
                    <a:pt x="99" y="208"/>
                    <a:pt x="92" y="209"/>
                  </a:cubicBezTo>
                  <a:cubicBezTo>
                    <a:pt x="92" y="209"/>
                    <a:pt x="91" y="209"/>
                    <a:pt x="91" y="209"/>
                  </a:cubicBezTo>
                  <a:cubicBezTo>
                    <a:pt x="85" y="209"/>
                    <a:pt x="79" y="207"/>
                    <a:pt x="73" y="201"/>
                  </a:cubicBezTo>
                  <a:cubicBezTo>
                    <a:pt x="76" y="202"/>
                    <a:pt x="79" y="202"/>
                    <a:pt x="83" y="202"/>
                  </a:cubicBezTo>
                  <a:moveTo>
                    <a:pt x="24" y="93"/>
                  </a:moveTo>
                  <a:cubicBezTo>
                    <a:pt x="23" y="93"/>
                    <a:pt x="22" y="92"/>
                    <a:pt x="21" y="92"/>
                  </a:cubicBezTo>
                  <a:cubicBezTo>
                    <a:pt x="23" y="86"/>
                    <a:pt x="24" y="79"/>
                    <a:pt x="27" y="74"/>
                  </a:cubicBezTo>
                  <a:cubicBezTo>
                    <a:pt x="35" y="62"/>
                    <a:pt x="44" y="52"/>
                    <a:pt x="56" y="44"/>
                  </a:cubicBezTo>
                  <a:cubicBezTo>
                    <a:pt x="62" y="41"/>
                    <a:pt x="68" y="36"/>
                    <a:pt x="74" y="34"/>
                  </a:cubicBezTo>
                  <a:cubicBezTo>
                    <a:pt x="84" y="30"/>
                    <a:pt x="93" y="27"/>
                    <a:pt x="102" y="26"/>
                  </a:cubicBezTo>
                  <a:cubicBezTo>
                    <a:pt x="107" y="25"/>
                    <a:pt x="112" y="25"/>
                    <a:pt x="116" y="25"/>
                  </a:cubicBezTo>
                  <a:cubicBezTo>
                    <a:pt x="127" y="25"/>
                    <a:pt x="137" y="27"/>
                    <a:pt x="147" y="31"/>
                  </a:cubicBezTo>
                  <a:cubicBezTo>
                    <a:pt x="158" y="35"/>
                    <a:pt x="169" y="39"/>
                    <a:pt x="180" y="43"/>
                  </a:cubicBezTo>
                  <a:cubicBezTo>
                    <a:pt x="180" y="44"/>
                    <a:pt x="180" y="44"/>
                    <a:pt x="180" y="45"/>
                  </a:cubicBezTo>
                  <a:cubicBezTo>
                    <a:pt x="172" y="44"/>
                    <a:pt x="164" y="44"/>
                    <a:pt x="157" y="42"/>
                  </a:cubicBezTo>
                  <a:cubicBezTo>
                    <a:pt x="150" y="40"/>
                    <a:pt x="143" y="39"/>
                    <a:pt x="135" y="39"/>
                  </a:cubicBezTo>
                  <a:cubicBezTo>
                    <a:pt x="124" y="39"/>
                    <a:pt x="113" y="41"/>
                    <a:pt x="102" y="42"/>
                  </a:cubicBezTo>
                  <a:cubicBezTo>
                    <a:pt x="101" y="42"/>
                    <a:pt x="101" y="42"/>
                    <a:pt x="100" y="42"/>
                  </a:cubicBezTo>
                  <a:cubicBezTo>
                    <a:pt x="79" y="46"/>
                    <a:pt x="63" y="59"/>
                    <a:pt x="47" y="70"/>
                  </a:cubicBezTo>
                  <a:cubicBezTo>
                    <a:pt x="43" y="73"/>
                    <a:pt x="41" y="76"/>
                    <a:pt x="37" y="77"/>
                  </a:cubicBezTo>
                  <a:cubicBezTo>
                    <a:pt x="33" y="79"/>
                    <a:pt x="31" y="81"/>
                    <a:pt x="29" y="85"/>
                  </a:cubicBezTo>
                  <a:cubicBezTo>
                    <a:pt x="28" y="88"/>
                    <a:pt x="26" y="90"/>
                    <a:pt x="24" y="93"/>
                  </a:cubicBezTo>
                  <a:moveTo>
                    <a:pt x="337" y="79"/>
                  </a:moveTo>
                  <a:cubicBezTo>
                    <a:pt x="315" y="68"/>
                    <a:pt x="310" y="37"/>
                    <a:pt x="326" y="19"/>
                  </a:cubicBezTo>
                  <a:cubicBezTo>
                    <a:pt x="326" y="30"/>
                    <a:pt x="326" y="40"/>
                    <a:pt x="326" y="50"/>
                  </a:cubicBezTo>
                  <a:cubicBezTo>
                    <a:pt x="326" y="61"/>
                    <a:pt x="331" y="70"/>
                    <a:pt x="337" y="79"/>
                  </a:cubicBezTo>
                  <a:moveTo>
                    <a:pt x="261" y="55"/>
                  </a:moveTo>
                  <a:cubicBezTo>
                    <a:pt x="263" y="55"/>
                    <a:pt x="266" y="55"/>
                    <a:pt x="268" y="55"/>
                  </a:cubicBezTo>
                  <a:cubicBezTo>
                    <a:pt x="269" y="54"/>
                    <a:pt x="270" y="54"/>
                    <a:pt x="271" y="54"/>
                  </a:cubicBezTo>
                  <a:cubicBezTo>
                    <a:pt x="275" y="54"/>
                    <a:pt x="279" y="52"/>
                    <a:pt x="280" y="46"/>
                  </a:cubicBezTo>
                  <a:cubicBezTo>
                    <a:pt x="280" y="44"/>
                    <a:pt x="283" y="42"/>
                    <a:pt x="285" y="41"/>
                  </a:cubicBezTo>
                  <a:cubicBezTo>
                    <a:pt x="290" y="36"/>
                    <a:pt x="295" y="31"/>
                    <a:pt x="300" y="27"/>
                  </a:cubicBezTo>
                  <a:cubicBezTo>
                    <a:pt x="304" y="23"/>
                    <a:pt x="308" y="20"/>
                    <a:pt x="313" y="17"/>
                  </a:cubicBezTo>
                  <a:cubicBezTo>
                    <a:pt x="306" y="32"/>
                    <a:pt x="303" y="46"/>
                    <a:pt x="310" y="62"/>
                  </a:cubicBezTo>
                  <a:cubicBezTo>
                    <a:pt x="315" y="77"/>
                    <a:pt x="325" y="87"/>
                    <a:pt x="340" y="93"/>
                  </a:cubicBezTo>
                  <a:cubicBezTo>
                    <a:pt x="339" y="94"/>
                    <a:pt x="339" y="95"/>
                    <a:pt x="338" y="95"/>
                  </a:cubicBezTo>
                  <a:cubicBezTo>
                    <a:pt x="336" y="95"/>
                    <a:pt x="333" y="96"/>
                    <a:pt x="331" y="96"/>
                  </a:cubicBezTo>
                  <a:cubicBezTo>
                    <a:pt x="329" y="96"/>
                    <a:pt x="328" y="95"/>
                    <a:pt x="327" y="95"/>
                  </a:cubicBezTo>
                  <a:cubicBezTo>
                    <a:pt x="320" y="95"/>
                    <a:pt x="313" y="94"/>
                    <a:pt x="306" y="92"/>
                  </a:cubicBezTo>
                  <a:cubicBezTo>
                    <a:pt x="302" y="91"/>
                    <a:pt x="298" y="90"/>
                    <a:pt x="295" y="90"/>
                  </a:cubicBezTo>
                  <a:cubicBezTo>
                    <a:pt x="293" y="90"/>
                    <a:pt x="292" y="90"/>
                    <a:pt x="290" y="90"/>
                  </a:cubicBezTo>
                  <a:cubicBezTo>
                    <a:pt x="283" y="91"/>
                    <a:pt x="277" y="95"/>
                    <a:pt x="271" y="99"/>
                  </a:cubicBezTo>
                  <a:cubicBezTo>
                    <a:pt x="258" y="109"/>
                    <a:pt x="246" y="119"/>
                    <a:pt x="234" y="129"/>
                  </a:cubicBezTo>
                  <a:cubicBezTo>
                    <a:pt x="233" y="129"/>
                    <a:pt x="233" y="130"/>
                    <a:pt x="232" y="130"/>
                  </a:cubicBezTo>
                  <a:cubicBezTo>
                    <a:pt x="199" y="154"/>
                    <a:pt x="167" y="178"/>
                    <a:pt x="126" y="186"/>
                  </a:cubicBezTo>
                  <a:cubicBezTo>
                    <a:pt x="117" y="188"/>
                    <a:pt x="107" y="191"/>
                    <a:pt x="98" y="192"/>
                  </a:cubicBezTo>
                  <a:cubicBezTo>
                    <a:pt x="97" y="192"/>
                    <a:pt x="97" y="193"/>
                    <a:pt x="97" y="193"/>
                  </a:cubicBezTo>
                  <a:cubicBezTo>
                    <a:pt x="95" y="193"/>
                    <a:pt x="94" y="193"/>
                    <a:pt x="92" y="193"/>
                  </a:cubicBezTo>
                  <a:cubicBezTo>
                    <a:pt x="90" y="193"/>
                    <a:pt x="87" y="193"/>
                    <a:pt x="86" y="192"/>
                  </a:cubicBezTo>
                  <a:cubicBezTo>
                    <a:pt x="82" y="189"/>
                    <a:pt x="78" y="188"/>
                    <a:pt x="74" y="188"/>
                  </a:cubicBezTo>
                  <a:cubicBezTo>
                    <a:pt x="74" y="188"/>
                    <a:pt x="73" y="188"/>
                    <a:pt x="72" y="188"/>
                  </a:cubicBezTo>
                  <a:cubicBezTo>
                    <a:pt x="71" y="189"/>
                    <a:pt x="70" y="189"/>
                    <a:pt x="69" y="189"/>
                  </a:cubicBezTo>
                  <a:cubicBezTo>
                    <a:pt x="69" y="189"/>
                    <a:pt x="69" y="189"/>
                    <a:pt x="68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4" y="189"/>
                    <a:pt x="62" y="189"/>
                    <a:pt x="60" y="189"/>
                  </a:cubicBezTo>
                  <a:cubicBezTo>
                    <a:pt x="62" y="185"/>
                    <a:pt x="64" y="181"/>
                    <a:pt x="66" y="178"/>
                  </a:cubicBezTo>
                  <a:cubicBezTo>
                    <a:pt x="71" y="164"/>
                    <a:pt x="77" y="150"/>
                    <a:pt x="80" y="135"/>
                  </a:cubicBezTo>
                  <a:cubicBezTo>
                    <a:pt x="77" y="120"/>
                    <a:pt x="71" y="105"/>
                    <a:pt x="66" y="90"/>
                  </a:cubicBezTo>
                  <a:cubicBezTo>
                    <a:pt x="64" y="85"/>
                    <a:pt x="63" y="84"/>
                    <a:pt x="60" y="84"/>
                  </a:cubicBezTo>
                  <a:cubicBezTo>
                    <a:pt x="60" y="84"/>
                    <a:pt x="59" y="84"/>
                    <a:pt x="58" y="84"/>
                  </a:cubicBezTo>
                  <a:cubicBezTo>
                    <a:pt x="57" y="84"/>
                    <a:pt x="56" y="84"/>
                    <a:pt x="54" y="85"/>
                  </a:cubicBezTo>
                  <a:cubicBezTo>
                    <a:pt x="54" y="86"/>
                    <a:pt x="54" y="87"/>
                    <a:pt x="54" y="89"/>
                  </a:cubicBezTo>
                  <a:cubicBezTo>
                    <a:pt x="60" y="103"/>
                    <a:pt x="65" y="117"/>
                    <a:pt x="70" y="131"/>
                  </a:cubicBezTo>
                  <a:cubicBezTo>
                    <a:pt x="67" y="149"/>
                    <a:pt x="62" y="166"/>
                    <a:pt x="52" y="180"/>
                  </a:cubicBezTo>
                  <a:cubicBezTo>
                    <a:pt x="48" y="187"/>
                    <a:pt x="45" y="190"/>
                    <a:pt x="41" y="191"/>
                  </a:cubicBezTo>
                  <a:cubicBezTo>
                    <a:pt x="41" y="191"/>
                    <a:pt x="40" y="191"/>
                    <a:pt x="40" y="191"/>
                  </a:cubicBezTo>
                  <a:cubicBezTo>
                    <a:pt x="37" y="191"/>
                    <a:pt x="33" y="190"/>
                    <a:pt x="28" y="188"/>
                  </a:cubicBezTo>
                  <a:cubicBezTo>
                    <a:pt x="26" y="187"/>
                    <a:pt x="24" y="186"/>
                    <a:pt x="22" y="186"/>
                  </a:cubicBezTo>
                  <a:cubicBezTo>
                    <a:pt x="22" y="185"/>
                    <a:pt x="22" y="184"/>
                    <a:pt x="21" y="183"/>
                  </a:cubicBezTo>
                  <a:cubicBezTo>
                    <a:pt x="27" y="178"/>
                    <a:pt x="33" y="173"/>
                    <a:pt x="39" y="168"/>
                  </a:cubicBezTo>
                  <a:cubicBezTo>
                    <a:pt x="36" y="164"/>
                    <a:pt x="35" y="163"/>
                    <a:pt x="33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3"/>
                    <a:pt x="30" y="164"/>
                    <a:pt x="28" y="165"/>
                  </a:cubicBezTo>
                  <a:cubicBezTo>
                    <a:pt x="24" y="168"/>
                    <a:pt x="20" y="171"/>
                    <a:pt x="16" y="174"/>
                  </a:cubicBezTo>
                  <a:cubicBezTo>
                    <a:pt x="11" y="168"/>
                    <a:pt x="10" y="163"/>
                    <a:pt x="11" y="156"/>
                  </a:cubicBezTo>
                  <a:cubicBezTo>
                    <a:pt x="12" y="146"/>
                    <a:pt x="15" y="137"/>
                    <a:pt x="21" y="128"/>
                  </a:cubicBezTo>
                  <a:cubicBezTo>
                    <a:pt x="24" y="124"/>
                    <a:pt x="29" y="119"/>
                    <a:pt x="25" y="112"/>
                  </a:cubicBezTo>
                  <a:cubicBezTo>
                    <a:pt x="29" y="105"/>
                    <a:pt x="31" y="97"/>
                    <a:pt x="39" y="93"/>
                  </a:cubicBezTo>
                  <a:cubicBezTo>
                    <a:pt x="42" y="90"/>
                    <a:pt x="45" y="88"/>
                    <a:pt x="48" y="85"/>
                  </a:cubicBezTo>
                  <a:cubicBezTo>
                    <a:pt x="64" y="69"/>
                    <a:pt x="83" y="57"/>
                    <a:pt x="106" y="52"/>
                  </a:cubicBezTo>
                  <a:cubicBezTo>
                    <a:pt x="109" y="52"/>
                    <a:pt x="112" y="51"/>
                    <a:pt x="115" y="51"/>
                  </a:cubicBezTo>
                  <a:cubicBezTo>
                    <a:pt x="121" y="50"/>
                    <a:pt x="127" y="49"/>
                    <a:pt x="133" y="49"/>
                  </a:cubicBezTo>
                  <a:cubicBezTo>
                    <a:pt x="142" y="49"/>
                    <a:pt x="151" y="50"/>
                    <a:pt x="160" y="53"/>
                  </a:cubicBezTo>
                  <a:cubicBezTo>
                    <a:pt x="171" y="56"/>
                    <a:pt x="182" y="56"/>
                    <a:pt x="193" y="57"/>
                  </a:cubicBezTo>
                  <a:cubicBezTo>
                    <a:pt x="193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6" y="57"/>
                  </a:cubicBezTo>
                  <a:cubicBezTo>
                    <a:pt x="196" y="57"/>
                    <a:pt x="197" y="57"/>
                    <a:pt x="197" y="57"/>
                  </a:cubicBezTo>
                  <a:cubicBezTo>
                    <a:pt x="198" y="54"/>
                    <a:pt x="200" y="53"/>
                    <a:pt x="202" y="53"/>
                  </a:cubicBezTo>
                  <a:cubicBezTo>
                    <a:pt x="203" y="53"/>
                    <a:pt x="203" y="53"/>
                    <a:pt x="204" y="53"/>
                  </a:cubicBezTo>
                  <a:cubicBezTo>
                    <a:pt x="206" y="53"/>
                    <a:pt x="209" y="54"/>
                    <a:pt x="211" y="54"/>
                  </a:cubicBezTo>
                  <a:cubicBezTo>
                    <a:pt x="228" y="54"/>
                    <a:pt x="244" y="55"/>
                    <a:pt x="261" y="55"/>
                  </a:cubicBezTo>
                  <a:moveTo>
                    <a:pt x="327" y="0"/>
                  </a:moveTo>
                  <a:cubicBezTo>
                    <a:pt x="327" y="0"/>
                    <a:pt x="326" y="0"/>
                    <a:pt x="325" y="0"/>
                  </a:cubicBezTo>
                  <a:cubicBezTo>
                    <a:pt x="322" y="1"/>
                    <a:pt x="319" y="2"/>
                    <a:pt x="316" y="4"/>
                  </a:cubicBezTo>
                  <a:cubicBezTo>
                    <a:pt x="307" y="10"/>
                    <a:pt x="296" y="14"/>
                    <a:pt x="290" y="24"/>
                  </a:cubicBezTo>
                  <a:cubicBezTo>
                    <a:pt x="289" y="26"/>
                    <a:pt x="286" y="27"/>
                    <a:pt x="284" y="29"/>
                  </a:cubicBezTo>
                  <a:cubicBezTo>
                    <a:pt x="279" y="32"/>
                    <a:pt x="272" y="34"/>
                    <a:pt x="267" y="39"/>
                  </a:cubicBezTo>
                  <a:cubicBezTo>
                    <a:pt x="264" y="42"/>
                    <a:pt x="260" y="43"/>
                    <a:pt x="256" y="44"/>
                  </a:cubicBezTo>
                  <a:cubicBezTo>
                    <a:pt x="255" y="44"/>
                    <a:pt x="253" y="44"/>
                    <a:pt x="251" y="44"/>
                  </a:cubicBezTo>
                  <a:cubicBezTo>
                    <a:pt x="251" y="44"/>
                    <a:pt x="250" y="44"/>
                    <a:pt x="249" y="44"/>
                  </a:cubicBezTo>
                  <a:cubicBezTo>
                    <a:pt x="241" y="44"/>
                    <a:pt x="232" y="44"/>
                    <a:pt x="223" y="44"/>
                  </a:cubicBezTo>
                  <a:cubicBezTo>
                    <a:pt x="216" y="43"/>
                    <a:pt x="210" y="43"/>
                    <a:pt x="204" y="41"/>
                  </a:cubicBezTo>
                  <a:cubicBezTo>
                    <a:pt x="186" y="35"/>
                    <a:pt x="169" y="28"/>
                    <a:pt x="152" y="21"/>
                  </a:cubicBezTo>
                  <a:cubicBezTo>
                    <a:pt x="140" y="17"/>
                    <a:pt x="128" y="15"/>
                    <a:pt x="116" y="15"/>
                  </a:cubicBezTo>
                  <a:cubicBezTo>
                    <a:pt x="111" y="15"/>
                    <a:pt x="105" y="15"/>
                    <a:pt x="99" y="16"/>
                  </a:cubicBezTo>
                  <a:cubicBezTo>
                    <a:pt x="94" y="17"/>
                    <a:pt x="89" y="18"/>
                    <a:pt x="84" y="19"/>
                  </a:cubicBezTo>
                  <a:cubicBezTo>
                    <a:pt x="60" y="25"/>
                    <a:pt x="41" y="38"/>
                    <a:pt x="26" y="58"/>
                  </a:cubicBezTo>
                  <a:cubicBezTo>
                    <a:pt x="15" y="71"/>
                    <a:pt x="11" y="84"/>
                    <a:pt x="12" y="100"/>
                  </a:cubicBezTo>
                  <a:cubicBezTo>
                    <a:pt x="12" y="106"/>
                    <a:pt x="12" y="113"/>
                    <a:pt x="9" y="119"/>
                  </a:cubicBezTo>
                  <a:cubicBezTo>
                    <a:pt x="4" y="130"/>
                    <a:pt x="2" y="142"/>
                    <a:pt x="1" y="154"/>
                  </a:cubicBezTo>
                  <a:cubicBezTo>
                    <a:pt x="0" y="167"/>
                    <a:pt x="5" y="178"/>
                    <a:pt x="11" y="188"/>
                  </a:cubicBezTo>
                  <a:cubicBezTo>
                    <a:pt x="15" y="193"/>
                    <a:pt x="20" y="197"/>
                    <a:pt x="27" y="197"/>
                  </a:cubicBezTo>
                  <a:cubicBezTo>
                    <a:pt x="43" y="200"/>
                    <a:pt x="59" y="202"/>
                    <a:pt x="72" y="216"/>
                  </a:cubicBezTo>
                  <a:cubicBezTo>
                    <a:pt x="79" y="217"/>
                    <a:pt x="86" y="218"/>
                    <a:pt x="93" y="218"/>
                  </a:cubicBezTo>
                  <a:cubicBezTo>
                    <a:pt x="102" y="218"/>
                    <a:pt x="111" y="217"/>
                    <a:pt x="120" y="215"/>
                  </a:cubicBezTo>
                  <a:cubicBezTo>
                    <a:pt x="127" y="214"/>
                    <a:pt x="134" y="213"/>
                    <a:pt x="141" y="212"/>
                  </a:cubicBezTo>
                  <a:cubicBezTo>
                    <a:pt x="168" y="206"/>
                    <a:pt x="188" y="189"/>
                    <a:pt x="208" y="172"/>
                  </a:cubicBezTo>
                  <a:cubicBezTo>
                    <a:pt x="212" y="168"/>
                    <a:pt x="216" y="164"/>
                    <a:pt x="219" y="160"/>
                  </a:cubicBezTo>
                  <a:cubicBezTo>
                    <a:pt x="229" y="143"/>
                    <a:pt x="245" y="131"/>
                    <a:pt x="260" y="118"/>
                  </a:cubicBezTo>
                  <a:cubicBezTo>
                    <a:pt x="261" y="117"/>
                    <a:pt x="262" y="116"/>
                    <a:pt x="264" y="116"/>
                  </a:cubicBezTo>
                  <a:cubicBezTo>
                    <a:pt x="264" y="116"/>
                    <a:pt x="264" y="116"/>
                    <a:pt x="264" y="116"/>
                  </a:cubicBezTo>
                  <a:cubicBezTo>
                    <a:pt x="265" y="116"/>
                    <a:pt x="265" y="116"/>
                    <a:pt x="265" y="116"/>
                  </a:cubicBezTo>
                  <a:cubicBezTo>
                    <a:pt x="266" y="116"/>
                    <a:pt x="266" y="116"/>
                    <a:pt x="267" y="116"/>
                  </a:cubicBezTo>
                  <a:cubicBezTo>
                    <a:pt x="271" y="115"/>
                    <a:pt x="274" y="112"/>
                    <a:pt x="277" y="109"/>
                  </a:cubicBezTo>
                  <a:cubicBezTo>
                    <a:pt x="282" y="105"/>
                    <a:pt x="287" y="102"/>
                    <a:pt x="293" y="101"/>
                  </a:cubicBezTo>
                  <a:cubicBezTo>
                    <a:pt x="295" y="100"/>
                    <a:pt x="296" y="100"/>
                    <a:pt x="297" y="100"/>
                  </a:cubicBezTo>
                  <a:cubicBezTo>
                    <a:pt x="299" y="100"/>
                    <a:pt x="300" y="100"/>
                    <a:pt x="301" y="101"/>
                  </a:cubicBezTo>
                  <a:cubicBezTo>
                    <a:pt x="313" y="102"/>
                    <a:pt x="325" y="104"/>
                    <a:pt x="337" y="104"/>
                  </a:cubicBezTo>
                  <a:cubicBezTo>
                    <a:pt x="341" y="104"/>
                    <a:pt x="345" y="104"/>
                    <a:pt x="349" y="104"/>
                  </a:cubicBezTo>
                  <a:cubicBezTo>
                    <a:pt x="349" y="103"/>
                    <a:pt x="349" y="103"/>
                    <a:pt x="349" y="103"/>
                  </a:cubicBezTo>
                  <a:cubicBezTo>
                    <a:pt x="356" y="102"/>
                    <a:pt x="361" y="100"/>
                    <a:pt x="365" y="93"/>
                  </a:cubicBezTo>
                  <a:cubicBezTo>
                    <a:pt x="362" y="90"/>
                    <a:pt x="358" y="87"/>
                    <a:pt x="355" y="83"/>
                  </a:cubicBezTo>
                  <a:cubicBezTo>
                    <a:pt x="343" y="71"/>
                    <a:pt x="335" y="58"/>
                    <a:pt x="336" y="41"/>
                  </a:cubicBezTo>
                  <a:cubicBezTo>
                    <a:pt x="336" y="32"/>
                    <a:pt x="336" y="23"/>
                    <a:pt x="340" y="14"/>
                  </a:cubicBezTo>
                  <a:cubicBezTo>
                    <a:pt x="343" y="7"/>
                    <a:pt x="342" y="5"/>
                    <a:pt x="334" y="1"/>
                  </a:cubicBezTo>
                  <a:cubicBezTo>
                    <a:pt x="332" y="0"/>
                    <a:pt x="330" y="0"/>
                    <a:pt x="3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" name="Freeform 203"/>
            <p:cNvSpPr>
              <a:spLocks noEditPoints="1"/>
            </p:cNvSpPr>
            <p:nvPr/>
          </p:nvSpPr>
          <p:spPr bwMode="auto">
            <a:xfrm>
              <a:off x="10587038" y="623887"/>
              <a:ext cx="360363" cy="263525"/>
            </a:xfrm>
            <a:custGeom>
              <a:avLst/>
              <a:gdLst>
                <a:gd name="T0" fmla="*/ 30 w 508"/>
                <a:gd name="T1" fmla="*/ 257 h 370"/>
                <a:gd name="T2" fmla="*/ 319 w 508"/>
                <a:gd name="T3" fmla="*/ 273 h 370"/>
                <a:gd name="T4" fmla="*/ 447 w 508"/>
                <a:gd name="T5" fmla="*/ 216 h 370"/>
                <a:gd name="T6" fmla="*/ 391 w 508"/>
                <a:gd name="T7" fmla="*/ 253 h 370"/>
                <a:gd name="T8" fmla="*/ 330 w 508"/>
                <a:gd name="T9" fmla="*/ 275 h 370"/>
                <a:gd name="T10" fmla="*/ 386 w 508"/>
                <a:gd name="T11" fmla="*/ 49 h 370"/>
                <a:gd name="T12" fmla="*/ 438 w 508"/>
                <a:gd name="T13" fmla="*/ 67 h 370"/>
                <a:gd name="T14" fmla="*/ 467 w 508"/>
                <a:gd name="T15" fmla="*/ 110 h 370"/>
                <a:gd name="T16" fmla="*/ 492 w 508"/>
                <a:gd name="T17" fmla="*/ 122 h 370"/>
                <a:gd name="T18" fmla="*/ 479 w 508"/>
                <a:gd name="T19" fmla="*/ 148 h 370"/>
                <a:gd name="T20" fmla="*/ 393 w 508"/>
                <a:gd name="T21" fmla="*/ 117 h 370"/>
                <a:gd name="T22" fmla="*/ 359 w 508"/>
                <a:gd name="T23" fmla="*/ 59 h 370"/>
                <a:gd name="T24" fmla="*/ 443 w 508"/>
                <a:gd name="T25" fmla="*/ 160 h 370"/>
                <a:gd name="T26" fmla="*/ 450 w 508"/>
                <a:gd name="T27" fmla="*/ 174 h 370"/>
                <a:gd name="T28" fmla="*/ 426 w 508"/>
                <a:gd name="T29" fmla="*/ 205 h 370"/>
                <a:gd name="T30" fmla="*/ 231 w 508"/>
                <a:gd name="T31" fmla="*/ 275 h 370"/>
                <a:gd name="T32" fmla="*/ 228 w 508"/>
                <a:gd name="T33" fmla="*/ 275 h 370"/>
                <a:gd name="T34" fmla="*/ 121 w 508"/>
                <a:gd name="T35" fmla="*/ 309 h 370"/>
                <a:gd name="T36" fmla="*/ 89 w 508"/>
                <a:gd name="T37" fmla="*/ 343 h 370"/>
                <a:gd name="T38" fmla="*/ 63 w 508"/>
                <a:gd name="T39" fmla="*/ 239 h 370"/>
                <a:gd name="T40" fmla="*/ 102 w 508"/>
                <a:gd name="T41" fmla="*/ 238 h 370"/>
                <a:gd name="T42" fmla="*/ 122 w 508"/>
                <a:gd name="T43" fmla="*/ 235 h 370"/>
                <a:gd name="T44" fmla="*/ 191 w 508"/>
                <a:gd name="T45" fmla="*/ 167 h 370"/>
                <a:gd name="T46" fmla="*/ 196 w 508"/>
                <a:gd name="T47" fmla="*/ 167 h 370"/>
                <a:gd name="T48" fmla="*/ 270 w 508"/>
                <a:gd name="T49" fmla="*/ 81 h 370"/>
                <a:gd name="T50" fmla="*/ 370 w 508"/>
                <a:gd name="T51" fmla="*/ 51 h 370"/>
                <a:gd name="T52" fmla="*/ 197 w 508"/>
                <a:gd name="T53" fmla="*/ 138 h 370"/>
                <a:gd name="T54" fmla="*/ 293 w 508"/>
                <a:gd name="T55" fmla="*/ 25 h 370"/>
                <a:gd name="T56" fmla="*/ 379 w 508"/>
                <a:gd name="T57" fmla="*/ 19 h 370"/>
                <a:gd name="T58" fmla="*/ 388 w 508"/>
                <a:gd name="T59" fmla="*/ 32 h 370"/>
                <a:gd name="T60" fmla="*/ 357 w 508"/>
                <a:gd name="T61" fmla="*/ 35 h 370"/>
                <a:gd name="T62" fmla="*/ 219 w 508"/>
                <a:gd name="T63" fmla="*/ 115 h 370"/>
                <a:gd name="T64" fmla="*/ 270 w 508"/>
                <a:gd name="T65" fmla="*/ 20 h 370"/>
                <a:gd name="T66" fmla="*/ 172 w 508"/>
                <a:gd name="T67" fmla="*/ 158 h 370"/>
                <a:gd name="T68" fmla="*/ 123 w 508"/>
                <a:gd name="T69" fmla="*/ 213 h 370"/>
                <a:gd name="T70" fmla="*/ 73 w 508"/>
                <a:gd name="T71" fmla="*/ 226 h 370"/>
                <a:gd name="T72" fmla="*/ 25 w 508"/>
                <a:gd name="T73" fmla="*/ 232 h 370"/>
                <a:gd name="T74" fmla="*/ 11 w 508"/>
                <a:gd name="T75" fmla="*/ 266 h 370"/>
                <a:gd name="T76" fmla="*/ 64 w 508"/>
                <a:gd name="T77" fmla="*/ 368 h 370"/>
                <a:gd name="T78" fmla="*/ 90 w 508"/>
                <a:gd name="T79" fmla="*/ 362 h 370"/>
                <a:gd name="T80" fmla="*/ 166 w 508"/>
                <a:gd name="T81" fmla="*/ 298 h 370"/>
                <a:gd name="T82" fmla="*/ 186 w 508"/>
                <a:gd name="T83" fmla="*/ 291 h 370"/>
                <a:gd name="T84" fmla="*/ 273 w 508"/>
                <a:gd name="T85" fmla="*/ 291 h 370"/>
                <a:gd name="T86" fmla="*/ 401 w 508"/>
                <a:gd name="T87" fmla="*/ 267 h 370"/>
                <a:gd name="T88" fmla="*/ 500 w 508"/>
                <a:gd name="T89" fmla="*/ 142 h 370"/>
                <a:gd name="T90" fmla="*/ 441 w 508"/>
                <a:gd name="T91" fmla="*/ 46 h 370"/>
                <a:gd name="T92" fmla="*/ 344 w 508"/>
                <a:gd name="T93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8" h="370">
                  <a:moveTo>
                    <a:pt x="77" y="327"/>
                  </a:moveTo>
                  <a:cubicBezTo>
                    <a:pt x="74" y="312"/>
                    <a:pt x="70" y="298"/>
                    <a:pt x="60" y="287"/>
                  </a:cubicBezTo>
                  <a:cubicBezTo>
                    <a:pt x="50" y="278"/>
                    <a:pt x="40" y="267"/>
                    <a:pt x="30" y="257"/>
                  </a:cubicBezTo>
                  <a:cubicBezTo>
                    <a:pt x="63" y="258"/>
                    <a:pt x="89" y="294"/>
                    <a:pt x="77" y="327"/>
                  </a:cubicBezTo>
                  <a:moveTo>
                    <a:pt x="329" y="275"/>
                  </a:moveTo>
                  <a:cubicBezTo>
                    <a:pt x="327" y="275"/>
                    <a:pt x="324" y="274"/>
                    <a:pt x="319" y="273"/>
                  </a:cubicBezTo>
                  <a:cubicBezTo>
                    <a:pt x="357" y="260"/>
                    <a:pt x="392" y="245"/>
                    <a:pt x="423" y="222"/>
                  </a:cubicBezTo>
                  <a:cubicBezTo>
                    <a:pt x="435" y="213"/>
                    <a:pt x="448" y="202"/>
                    <a:pt x="459" y="190"/>
                  </a:cubicBezTo>
                  <a:cubicBezTo>
                    <a:pt x="457" y="202"/>
                    <a:pt x="453" y="209"/>
                    <a:pt x="447" y="216"/>
                  </a:cubicBezTo>
                  <a:cubicBezTo>
                    <a:pt x="440" y="222"/>
                    <a:pt x="432" y="229"/>
                    <a:pt x="425" y="234"/>
                  </a:cubicBezTo>
                  <a:cubicBezTo>
                    <a:pt x="416" y="240"/>
                    <a:pt x="408" y="245"/>
                    <a:pt x="398" y="249"/>
                  </a:cubicBezTo>
                  <a:cubicBezTo>
                    <a:pt x="396" y="250"/>
                    <a:pt x="393" y="251"/>
                    <a:pt x="391" y="253"/>
                  </a:cubicBezTo>
                  <a:cubicBezTo>
                    <a:pt x="391" y="253"/>
                    <a:pt x="391" y="253"/>
                    <a:pt x="390" y="254"/>
                  </a:cubicBezTo>
                  <a:cubicBezTo>
                    <a:pt x="389" y="255"/>
                    <a:pt x="387" y="256"/>
                    <a:pt x="386" y="257"/>
                  </a:cubicBezTo>
                  <a:cubicBezTo>
                    <a:pt x="369" y="269"/>
                    <a:pt x="350" y="272"/>
                    <a:pt x="330" y="275"/>
                  </a:cubicBezTo>
                  <a:cubicBezTo>
                    <a:pt x="329" y="275"/>
                    <a:pt x="329" y="275"/>
                    <a:pt x="329" y="275"/>
                  </a:cubicBezTo>
                  <a:moveTo>
                    <a:pt x="371" y="51"/>
                  </a:moveTo>
                  <a:cubicBezTo>
                    <a:pt x="376" y="51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2" y="48"/>
                    <a:pt x="410" y="52"/>
                    <a:pt x="419" y="55"/>
                  </a:cubicBezTo>
                  <a:cubicBezTo>
                    <a:pt x="421" y="66"/>
                    <a:pt x="431" y="66"/>
                    <a:pt x="438" y="67"/>
                  </a:cubicBezTo>
                  <a:cubicBezTo>
                    <a:pt x="453" y="70"/>
                    <a:pt x="464" y="76"/>
                    <a:pt x="476" y="85"/>
                  </a:cubicBezTo>
                  <a:cubicBezTo>
                    <a:pt x="483" y="90"/>
                    <a:pt x="487" y="97"/>
                    <a:pt x="488" y="108"/>
                  </a:cubicBezTo>
                  <a:cubicBezTo>
                    <a:pt x="481" y="108"/>
                    <a:pt x="474" y="109"/>
                    <a:pt x="467" y="110"/>
                  </a:cubicBezTo>
                  <a:cubicBezTo>
                    <a:pt x="465" y="110"/>
                    <a:pt x="463" y="111"/>
                    <a:pt x="461" y="112"/>
                  </a:cubicBezTo>
                  <a:cubicBezTo>
                    <a:pt x="459" y="114"/>
                    <a:pt x="458" y="117"/>
                    <a:pt x="459" y="124"/>
                  </a:cubicBezTo>
                  <a:cubicBezTo>
                    <a:pt x="470" y="123"/>
                    <a:pt x="481" y="122"/>
                    <a:pt x="492" y="122"/>
                  </a:cubicBezTo>
                  <a:cubicBezTo>
                    <a:pt x="492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90" y="133"/>
                  </a:cubicBezTo>
                  <a:cubicBezTo>
                    <a:pt x="486" y="141"/>
                    <a:pt x="483" y="146"/>
                    <a:pt x="479" y="148"/>
                  </a:cubicBezTo>
                  <a:cubicBezTo>
                    <a:pt x="477" y="150"/>
                    <a:pt x="474" y="151"/>
                    <a:pt x="471" y="151"/>
                  </a:cubicBezTo>
                  <a:cubicBezTo>
                    <a:pt x="468" y="151"/>
                    <a:pt x="463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4" y="99"/>
                    <a:pt x="375" y="79"/>
                    <a:pt x="367" y="60"/>
                  </a:cubicBezTo>
                  <a:cubicBezTo>
                    <a:pt x="366" y="59"/>
                    <a:pt x="364" y="58"/>
                    <a:pt x="363" y="56"/>
                  </a:cubicBezTo>
                  <a:cubicBezTo>
                    <a:pt x="361" y="57"/>
                    <a:pt x="360" y="58"/>
                    <a:pt x="359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3"/>
                    <a:pt x="375" y="113"/>
                    <a:pt x="387" y="132"/>
                  </a:cubicBezTo>
                  <a:cubicBezTo>
                    <a:pt x="404" y="143"/>
                    <a:pt x="424" y="151"/>
                    <a:pt x="443" y="160"/>
                  </a:cubicBezTo>
                  <a:cubicBezTo>
                    <a:pt x="448" y="162"/>
                    <a:pt x="453" y="163"/>
                    <a:pt x="459" y="165"/>
                  </a:cubicBezTo>
                  <a:cubicBezTo>
                    <a:pt x="456" y="168"/>
                    <a:pt x="454" y="171"/>
                    <a:pt x="451" y="173"/>
                  </a:cubicBezTo>
                  <a:cubicBezTo>
                    <a:pt x="451" y="174"/>
                    <a:pt x="450" y="174"/>
                    <a:pt x="450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2" y="180"/>
                    <a:pt x="438" y="185"/>
                    <a:pt x="436" y="193"/>
                  </a:cubicBezTo>
                  <a:cubicBezTo>
                    <a:pt x="435" y="197"/>
                    <a:pt x="431" y="201"/>
                    <a:pt x="426" y="205"/>
                  </a:cubicBezTo>
                  <a:cubicBezTo>
                    <a:pt x="426" y="205"/>
                    <a:pt x="425" y="205"/>
                    <a:pt x="425" y="205"/>
                  </a:cubicBezTo>
                  <a:cubicBezTo>
                    <a:pt x="414" y="213"/>
                    <a:pt x="402" y="219"/>
                    <a:pt x="391" y="226"/>
                  </a:cubicBezTo>
                  <a:cubicBezTo>
                    <a:pt x="342" y="258"/>
                    <a:pt x="287" y="266"/>
                    <a:pt x="231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29" y="275"/>
                    <a:pt x="229" y="275"/>
                    <a:pt x="228" y="275"/>
                  </a:cubicBezTo>
                  <a:cubicBezTo>
                    <a:pt x="206" y="278"/>
                    <a:pt x="184" y="279"/>
                    <a:pt x="162" y="282"/>
                  </a:cubicBezTo>
                  <a:cubicBezTo>
                    <a:pt x="152" y="284"/>
                    <a:pt x="143" y="287"/>
                    <a:pt x="135" y="292"/>
                  </a:cubicBezTo>
                  <a:cubicBezTo>
                    <a:pt x="129" y="296"/>
                    <a:pt x="124" y="302"/>
                    <a:pt x="121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100" y="337"/>
                    <a:pt x="96" y="340"/>
                    <a:pt x="92" y="344"/>
                  </a:cubicBezTo>
                  <a:cubicBezTo>
                    <a:pt x="91" y="344"/>
                    <a:pt x="90" y="344"/>
                    <a:pt x="89" y="343"/>
                  </a:cubicBezTo>
                  <a:cubicBezTo>
                    <a:pt x="98" y="323"/>
                    <a:pt x="96" y="303"/>
                    <a:pt x="88" y="283"/>
                  </a:cubicBezTo>
                  <a:cubicBezTo>
                    <a:pt x="79" y="261"/>
                    <a:pt x="62" y="249"/>
                    <a:pt x="41" y="242"/>
                  </a:cubicBezTo>
                  <a:cubicBezTo>
                    <a:pt x="48" y="240"/>
                    <a:pt x="55" y="239"/>
                    <a:pt x="63" y="239"/>
                  </a:cubicBezTo>
                  <a:cubicBezTo>
                    <a:pt x="72" y="238"/>
                    <a:pt x="82" y="238"/>
                    <a:pt x="92" y="238"/>
                  </a:cubicBezTo>
                  <a:cubicBezTo>
                    <a:pt x="94" y="237"/>
                    <a:pt x="96" y="237"/>
                    <a:pt x="97" y="237"/>
                  </a:cubicBezTo>
                  <a:cubicBezTo>
                    <a:pt x="99" y="237"/>
                    <a:pt x="101" y="237"/>
                    <a:pt x="102" y="238"/>
                  </a:cubicBezTo>
                  <a:cubicBezTo>
                    <a:pt x="105" y="240"/>
                    <a:pt x="107" y="241"/>
                    <a:pt x="110" y="241"/>
                  </a:cubicBezTo>
                  <a:cubicBezTo>
                    <a:pt x="113" y="241"/>
                    <a:pt x="116" y="239"/>
                    <a:pt x="119" y="238"/>
                  </a:cubicBezTo>
                  <a:cubicBezTo>
                    <a:pt x="120" y="237"/>
                    <a:pt x="121" y="236"/>
                    <a:pt x="122" y="235"/>
                  </a:cubicBezTo>
                  <a:cubicBezTo>
                    <a:pt x="141" y="217"/>
                    <a:pt x="159" y="197"/>
                    <a:pt x="177" y="179"/>
                  </a:cubicBezTo>
                  <a:cubicBezTo>
                    <a:pt x="180" y="176"/>
                    <a:pt x="182" y="172"/>
                    <a:pt x="186" y="169"/>
                  </a:cubicBezTo>
                  <a:cubicBezTo>
                    <a:pt x="187" y="168"/>
                    <a:pt x="189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5" y="168"/>
                    <a:pt x="195" y="168"/>
                    <a:pt x="195" y="168"/>
                  </a:cubicBezTo>
                  <a:cubicBezTo>
                    <a:pt x="195" y="168"/>
                    <a:pt x="196" y="167"/>
                    <a:pt x="196" y="167"/>
                  </a:cubicBezTo>
                  <a:cubicBezTo>
                    <a:pt x="197" y="166"/>
                    <a:pt x="198" y="165"/>
                    <a:pt x="199" y="164"/>
                  </a:cubicBezTo>
                  <a:cubicBezTo>
                    <a:pt x="209" y="152"/>
                    <a:pt x="220" y="141"/>
                    <a:pt x="227" y="128"/>
                  </a:cubicBezTo>
                  <a:cubicBezTo>
                    <a:pt x="238" y="109"/>
                    <a:pt x="253" y="94"/>
                    <a:pt x="270" y="81"/>
                  </a:cubicBezTo>
                  <a:cubicBezTo>
                    <a:pt x="273" y="79"/>
                    <a:pt x="277" y="77"/>
                    <a:pt x="280" y="75"/>
                  </a:cubicBezTo>
                  <a:cubicBezTo>
                    <a:pt x="307" y="57"/>
                    <a:pt x="337" y="51"/>
                    <a:pt x="368" y="51"/>
                  </a:cubicBezTo>
                  <a:cubicBezTo>
                    <a:pt x="369" y="51"/>
                    <a:pt x="370" y="51"/>
                    <a:pt x="370" y="51"/>
                  </a:cubicBezTo>
                  <a:cubicBezTo>
                    <a:pt x="370" y="51"/>
                    <a:pt x="371" y="51"/>
                    <a:pt x="371" y="51"/>
                  </a:cubicBezTo>
                  <a:moveTo>
                    <a:pt x="200" y="140"/>
                  </a:moveTo>
                  <a:cubicBezTo>
                    <a:pt x="199" y="139"/>
                    <a:pt x="198" y="138"/>
                    <a:pt x="197" y="138"/>
                  </a:cubicBezTo>
                  <a:cubicBezTo>
                    <a:pt x="204" y="123"/>
                    <a:pt x="211" y="108"/>
                    <a:pt x="218" y="94"/>
                  </a:cubicBezTo>
                  <a:cubicBezTo>
                    <a:pt x="227" y="73"/>
                    <a:pt x="241" y="57"/>
                    <a:pt x="258" y="45"/>
                  </a:cubicBezTo>
                  <a:cubicBezTo>
                    <a:pt x="269" y="37"/>
                    <a:pt x="280" y="31"/>
                    <a:pt x="293" y="25"/>
                  </a:cubicBezTo>
                  <a:cubicBezTo>
                    <a:pt x="302" y="22"/>
                    <a:pt x="312" y="20"/>
                    <a:pt x="322" y="18"/>
                  </a:cubicBezTo>
                  <a:cubicBezTo>
                    <a:pt x="330" y="16"/>
                    <a:pt x="338" y="15"/>
                    <a:pt x="347" y="15"/>
                  </a:cubicBezTo>
                  <a:cubicBezTo>
                    <a:pt x="358" y="15"/>
                    <a:pt x="368" y="16"/>
                    <a:pt x="379" y="19"/>
                  </a:cubicBezTo>
                  <a:cubicBezTo>
                    <a:pt x="387" y="21"/>
                    <a:pt x="395" y="27"/>
                    <a:pt x="403" y="31"/>
                  </a:cubicBezTo>
                  <a:cubicBezTo>
                    <a:pt x="402" y="32"/>
                    <a:pt x="402" y="34"/>
                    <a:pt x="401" y="35"/>
                  </a:cubicBezTo>
                  <a:cubicBezTo>
                    <a:pt x="397" y="34"/>
                    <a:pt x="392" y="34"/>
                    <a:pt x="388" y="32"/>
                  </a:cubicBezTo>
                  <a:cubicBezTo>
                    <a:pt x="385" y="31"/>
                    <a:pt x="383" y="30"/>
                    <a:pt x="381" y="30"/>
                  </a:cubicBezTo>
                  <a:cubicBezTo>
                    <a:pt x="378" y="30"/>
                    <a:pt x="375" y="31"/>
                    <a:pt x="373" y="32"/>
                  </a:cubicBezTo>
                  <a:cubicBezTo>
                    <a:pt x="368" y="34"/>
                    <a:pt x="362" y="34"/>
                    <a:pt x="357" y="35"/>
                  </a:cubicBezTo>
                  <a:cubicBezTo>
                    <a:pt x="329" y="39"/>
                    <a:pt x="300" y="42"/>
                    <a:pt x="276" y="59"/>
                  </a:cubicBezTo>
                  <a:cubicBezTo>
                    <a:pt x="276" y="60"/>
                    <a:pt x="275" y="60"/>
                    <a:pt x="274" y="61"/>
                  </a:cubicBezTo>
                  <a:cubicBezTo>
                    <a:pt x="254" y="77"/>
                    <a:pt x="232" y="91"/>
                    <a:pt x="219" y="115"/>
                  </a:cubicBezTo>
                  <a:cubicBezTo>
                    <a:pt x="214" y="124"/>
                    <a:pt x="207" y="131"/>
                    <a:pt x="200" y="140"/>
                  </a:cubicBezTo>
                  <a:moveTo>
                    <a:pt x="344" y="0"/>
                  </a:moveTo>
                  <a:cubicBezTo>
                    <a:pt x="318" y="0"/>
                    <a:pt x="293" y="7"/>
                    <a:pt x="270" y="20"/>
                  </a:cubicBezTo>
                  <a:cubicBezTo>
                    <a:pt x="264" y="24"/>
                    <a:pt x="258" y="28"/>
                    <a:pt x="252" y="32"/>
                  </a:cubicBezTo>
                  <a:cubicBezTo>
                    <a:pt x="232" y="46"/>
                    <a:pt x="215" y="65"/>
                    <a:pt x="205" y="89"/>
                  </a:cubicBezTo>
                  <a:cubicBezTo>
                    <a:pt x="194" y="112"/>
                    <a:pt x="183" y="136"/>
                    <a:pt x="172" y="158"/>
                  </a:cubicBezTo>
                  <a:cubicBezTo>
                    <a:pt x="168" y="166"/>
                    <a:pt x="162" y="173"/>
                    <a:pt x="156" y="180"/>
                  </a:cubicBezTo>
                  <a:cubicBezTo>
                    <a:pt x="148" y="189"/>
                    <a:pt x="139" y="198"/>
                    <a:pt x="130" y="207"/>
                  </a:cubicBezTo>
                  <a:cubicBezTo>
                    <a:pt x="128" y="209"/>
                    <a:pt x="126" y="211"/>
                    <a:pt x="123" y="213"/>
                  </a:cubicBezTo>
                  <a:cubicBezTo>
                    <a:pt x="119" y="216"/>
                    <a:pt x="114" y="218"/>
                    <a:pt x="107" y="218"/>
                  </a:cubicBezTo>
                  <a:cubicBezTo>
                    <a:pt x="98" y="219"/>
                    <a:pt x="89" y="223"/>
                    <a:pt x="80" y="225"/>
                  </a:cubicBezTo>
                  <a:cubicBezTo>
                    <a:pt x="78" y="226"/>
                    <a:pt x="75" y="226"/>
                    <a:pt x="73" y="226"/>
                  </a:cubicBezTo>
                  <a:cubicBezTo>
                    <a:pt x="72" y="226"/>
                    <a:pt x="71" y="226"/>
                    <a:pt x="70" y="226"/>
                  </a:cubicBezTo>
                  <a:cubicBezTo>
                    <a:pt x="66" y="225"/>
                    <a:pt x="63" y="225"/>
                    <a:pt x="60" y="225"/>
                  </a:cubicBezTo>
                  <a:cubicBezTo>
                    <a:pt x="48" y="225"/>
                    <a:pt x="36" y="229"/>
                    <a:pt x="25" y="232"/>
                  </a:cubicBezTo>
                  <a:cubicBezTo>
                    <a:pt x="20" y="233"/>
                    <a:pt x="16" y="234"/>
                    <a:pt x="12" y="237"/>
                  </a:cubicBezTo>
                  <a:cubicBezTo>
                    <a:pt x="9" y="239"/>
                    <a:pt x="6" y="242"/>
                    <a:pt x="4" y="247"/>
                  </a:cubicBezTo>
                  <a:cubicBezTo>
                    <a:pt x="0" y="258"/>
                    <a:pt x="1" y="261"/>
                    <a:pt x="11" y="266"/>
                  </a:cubicBezTo>
                  <a:cubicBezTo>
                    <a:pt x="23" y="270"/>
                    <a:pt x="32" y="279"/>
                    <a:pt x="41" y="287"/>
                  </a:cubicBezTo>
                  <a:cubicBezTo>
                    <a:pt x="60" y="304"/>
                    <a:pt x="63" y="325"/>
                    <a:pt x="64" y="348"/>
                  </a:cubicBezTo>
                  <a:cubicBezTo>
                    <a:pt x="64" y="355"/>
                    <a:pt x="64" y="361"/>
                    <a:pt x="64" y="368"/>
                  </a:cubicBezTo>
                  <a:cubicBezTo>
                    <a:pt x="67" y="369"/>
                    <a:pt x="69" y="370"/>
                    <a:pt x="72" y="370"/>
                  </a:cubicBezTo>
                  <a:cubicBezTo>
                    <a:pt x="78" y="370"/>
                    <a:pt x="83" y="367"/>
                    <a:pt x="89" y="362"/>
                  </a:cubicBezTo>
                  <a:cubicBezTo>
                    <a:pt x="90" y="362"/>
                    <a:pt x="90" y="362"/>
                    <a:pt x="90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6" y="310"/>
                    <a:pt x="139" y="307"/>
                    <a:pt x="142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8"/>
                    <a:pt x="178" y="298"/>
                    <a:pt x="182" y="295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6" y="292"/>
                    <a:pt x="186" y="291"/>
                  </a:cubicBezTo>
                  <a:cubicBezTo>
                    <a:pt x="187" y="290"/>
                    <a:pt x="190" y="290"/>
                    <a:pt x="192" y="290"/>
                  </a:cubicBezTo>
                  <a:cubicBezTo>
                    <a:pt x="207" y="289"/>
                    <a:pt x="222" y="287"/>
                    <a:pt x="238" y="287"/>
                  </a:cubicBezTo>
                  <a:cubicBezTo>
                    <a:pt x="250" y="287"/>
                    <a:pt x="262" y="288"/>
                    <a:pt x="273" y="291"/>
                  </a:cubicBezTo>
                  <a:cubicBezTo>
                    <a:pt x="277" y="292"/>
                    <a:pt x="280" y="293"/>
                    <a:pt x="284" y="293"/>
                  </a:cubicBezTo>
                  <a:cubicBezTo>
                    <a:pt x="288" y="293"/>
                    <a:pt x="292" y="292"/>
                    <a:pt x="296" y="292"/>
                  </a:cubicBezTo>
                  <a:cubicBezTo>
                    <a:pt x="332" y="290"/>
                    <a:pt x="368" y="288"/>
                    <a:pt x="401" y="267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60" y="222"/>
                    <a:pt x="473" y="204"/>
                  </a:cubicBezTo>
                  <a:cubicBezTo>
                    <a:pt x="472" y="177"/>
                    <a:pt x="486" y="160"/>
                    <a:pt x="500" y="142"/>
                  </a:cubicBezTo>
                  <a:cubicBezTo>
                    <a:pt x="506" y="134"/>
                    <a:pt x="508" y="125"/>
                    <a:pt x="506" y="117"/>
                  </a:cubicBezTo>
                  <a:cubicBezTo>
                    <a:pt x="503" y="100"/>
                    <a:pt x="497" y="84"/>
                    <a:pt x="483" y="73"/>
                  </a:cubicBezTo>
                  <a:cubicBezTo>
                    <a:pt x="470" y="62"/>
                    <a:pt x="457" y="52"/>
                    <a:pt x="441" y="46"/>
                  </a:cubicBezTo>
                  <a:cubicBezTo>
                    <a:pt x="433" y="43"/>
                    <a:pt x="426" y="36"/>
                    <a:pt x="420" y="30"/>
                  </a:cubicBezTo>
                  <a:cubicBezTo>
                    <a:pt x="405" y="13"/>
                    <a:pt x="388" y="4"/>
                    <a:pt x="365" y="2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" name="Freeform 204"/>
            <p:cNvSpPr>
              <a:spLocks noEditPoints="1"/>
            </p:cNvSpPr>
            <p:nvPr/>
          </p:nvSpPr>
          <p:spPr bwMode="auto">
            <a:xfrm>
              <a:off x="5424488" y="2368550"/>
              <a:ext cx="544513" cy="617538"/>
            </a:xfrm>
            <a:custGeom>
              <a:avLst/>
              <a:gdLst>
                <a:gd name="T0" fmla="*/ 124 w 765"/>
                <a:gd name="T1" fmla="*/ 46 h 866"/>
                <a:gd name="T2" fmla="*/ 250 w 765"/>
                <a:gd name="T3" fmla="*/ 79 h 866"/>
                <a:gd name="T4" fmla="*/ 275 w 765"/>
                <a:gd name="T5" fmla="*/ 291 h 866"/>
                <a:gd name="T6" fmla="*/ 439 w 765"/>
                <a:gd name="T7" fmla="*/ 637 h 866"/>
                <a:gd name="T8" fmla="*/ 555 w 765"/>
                <a:gd name="T9" fmla="*/ 653 h 866"/>
                <a:gd name="T10" fmla="*/ 658 w 765"/>
                <a:gd name="T11" fmla="*/ 458 h 866"/>
                <a:gd name="T12" fmla="*/ 594 w 765"/>
                <a:gd name="T13" fmla="*/ 455 h 866"/>
                <a:gd name="T14" fmla="*/ 696 w 765"/>
                <a:gd name="T15" fmla="*/ 445 h 866"/>
                <a:gd name="T16" fmla="*/ 676 w 765"/>
                <a:gd name="T17" fmla="*/ 551 h 866"/>
                <a:gd name="T18" fmla="*/ 569 w 765"/>
                <a:gd name="T19" fmla="*/ 728 h 866"/>
                <a:gd name="T20" fmla="*/ 355 w 765"/>
                <a:gd name="T21" fmla="*/ 833 h 866"/>
                <a:gd name="T22" fmla="*/ 165 w 765"/>
                <a:gd name="T23" fmla="*/ 783 h 866"/>
                <a:gd name="T24" fmla="*/ 87 w 765"/>
                <a:gd name="T25" fmla="*/ 779 h 866"/>
                <a:gd name="T26" fmla="*/ 79 w 765"/>
                <a:gd name="T27" fmla="*/ 656 h 866"/>
                <a:gd name="T28" fmla="*/ 132 w 765"/>
                <a:gd name="T29" fmla="*/ 661 h 866"/>
                <a:gd name="T30" fmla="*/ 208 w 765"/>
                <a:gd name="T31" fmla="*/ 671 h 866"/>
                <a:gd name="T32" fmla="*/ 173 w 765"/>
                <a:gd name="T33" fmla="*/ 726 h 866"/>
                <a:gd name="T34" fmla="*/ 322 w 765"/>
                <a:gd name="T35" fmla="*/ 734 h 866"/>
                <a:gd name="T36" fmla="*/ 289 w 765"/>
                <a:gd name="T37" fmla="*/ 483 h 866"/>
                <a:gd name="T38" fmla="*/ 106 w 765"/>
                <a:gd name="T39" fmla="*/ 247 h 866"/>
                <a:gd name="T40" fmla="*/ 71 w 765"/>
                <a:gd name="T41" fmla="*/ 88 h 866"/>
                <a:gd name="T42" fmla="*/ 103 w 765"/>
                <a:gd name="T43" fmla="*/ 75 h 866"/>
                <a:gd name="T44" fmla="*/ 113 w 765"/>
                <a:gd name="T45" fmla="*/ 10 h 866"/>
                <a:gd name="T46" fmla="*/ 78 w 765"/>
                <a:gd name="T47" fmla="*/ 263 h 866"/>
                <a:gd name="T48" fmla="*/ 316 w 765"/>
                <a:gd name="T49" fmla="*/ 610 h 866"/>
                <a:gd name="T50" fmla="*/ 281 w 765"/>
                <a:gd name="T51" fmla="*/ 722 h 866"/>
                <a:gd name="T52" fmla="*/ 243 w 765"/>
                <a:gd name="T53" fmla="*/ 676 h 866"/>
                <a:gd name="T54" fmla="*/ 229 w 765"/>
                <a:gd name="T55" fmla="*/ 641 h 866"/>
                <a:gd name="T56" fmla="*/ 110 w 765"/>
                <a:gd name="T57" fmla="*/ 639 h 866"/>
                <a:gd name="T58" fmla="*/ 60 w 765"/>
                <a:gd name="T59" fmla="*/ 628 h 866"/>
                <a:gd name="T60" fmla="*/ 46 w 765"/>
                <a:gd name="T61" fmla="*/ 719 h 866"/>
                <a:gd name="T62" fmla="*/ 85 w 765"/>
                <a:gd name="T63" fmla="*/ 817 h 866"/>
                <a:gd name="T64" fmla="*/ 125 w 765"/>
                <a:gd name="T65" fmla="*/ 790 h 866"/>
                <a:gd name="T66" fmla="*/ 206 w 765"/>
                <a:gd name="T67" fmla="*/ 842 h 866"/>
                <a:gd name="T68" fmla="*/ 240 w 765"/>
                <a:gd name="T69" fmla="*/ 865 h 866"/>
                <a:gd name="T70" fmla="*/ 363 w 765"/>
                <a:gd name="T71" fmla="*/ 852 h 866"/>
                <a:gd name="T72" fmla="*/ 520 w 765"/>
                <a:gd name="T73" fmla="*/ 786 h 866"/>
                <a:gd name="T74" fmla="*/ 534 w 765"/>
                <a:gd name="T75" fmla="*/ 776 h 866"/>
                <a:gd name="T76" fmla="*/ 595 w 765"/>
                <a:gd name="T77" fmla="*/ 739 h 866"/>
                <a:gd name="T78" fmla="*/ 706 w 765"/>
                <a:gd name="T79" fmla="*/ 579 h 866"/>
                <a:gd name="T80" fmla="*/ 742 w 765"/>
                <a:gd name="T81" fmla="*/ 468 h 866"/>
                <a:gd name="T82" fmla="*/ 740 w 765"/>
                <a:gd name="T83" fmla="*/ 419 h 866"/>
                <a:gd name="T84" fmla="*/ 644 w 765"/>
                <a:gd name="T85" fmla="*/ 333 h 866"/>
                <a:gd name="T86" fmla="*/ 615 w 765"/>
                <a:gd name="T87" fmla="*/ 353 h 866"/>
                <a:gd name="T88" fmla="*/ 575 w 765"/>
                <a:gd name="T89" fmla="*/ 484 h 866"/>
                <a:gd name="T90" fmla="*/ 586 w 765"/>
                <a:gd name="T91" fmla="*/ 482 h 866"/>
                <a:gd name="T92" fmla="*/ 632 w 765"/>
                <a:gd name="T93" fmla="*/ 486 h 866"/>
                <a:gd name="T94" fmla="*/ 549 w 765"/>
                <a:gd name="T95" fmla="*/ 623 h 866"/>
                <a:gd name="T96" fmla="*/ 422 w 765"/>
                <a:gd name="T97" fmla="*/ 565 h 866"/>
                <a:gd name="T98" fmla="*/ 314 w 765"/>
                <a:gd name="T99" fmla="*/ 350 h 866"/>
                <a:gd name="T100" fmla="*/ 270 w 765"/>
                <a:gd name="T101" fmla="*/ 68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5" h="866">
                  <a:moveTo>
                    <a:pt x="111" y="76"/>
                  </a:moveTo>
                  <a:cubicBezTo>
                    <a:pt x="114" y="76"/>
                    <a:pt x="116" y="76"/>
                    <a:pt x="118" y="75"/>
                  </a:cubicBezTo>
                  <a:cubicBezTo>
                    <a:pt x="127" y="71"/>
                    <a:pt x="129" y="60"/>
                    <a:pt x="124" y="46"/>
                  </a:cubicBezTo>
                  <a:cubicBezTo>
                    <a:pt x="123" y="43"/>
                    <a:pt x="122" y="41"/>
                    <a:pt x="121" y="38"/>
                  </a:cubicBezTo>
                  <a:cubicBezTo>
                    <a:pt x="137" y="33"/>
                    <a:pt x="152" y="30"/>
                    <a:pt x="167" y="30"/>
                  </a:cubicBezTo>
                  <a:cubicBezTo>
                    <a:pt x="203" y="30"/>
                    <a:pt x="233" y="47"/>
                    <a:pt x="250" y="79"/>
                  </a:cubicBezTo>
                  <a:cubicBezTo>
                    <a:pt x="259" y="97"/>
                    <a:pt x="262" y="119"/>
                    <a:pt x="265" y="140"/>
                  </a:cubicBezTo>
                  <a:cubicBezTo>
                    <a:pt x="269" y="168"/>
                    <a:pt x="272" y="196"/>
                    <a:pt x="268" y="226"/>
                  </a:cubicBezTo>
                  <a:cubicBezTo>
                    <a:pt x="266" y="247"/>
                    <a:pt x="269" y="271"/>
                    <a:pt x="275" y="291"/>
                  </a:cubicBezTo>
                  <a:cubicBezTo>
                    <a:pt x="297" y="359"/>
                    <a:pt x="310" y="429"/>
                    <a:pt x="342" y="494"/>
                  </a:cubicBezTo>
                  <a:cubicBezTo>
                    <a:pt x="360" y="531"/>
                    <a:pt x="379" y="566"/>
                    <a:pt x="408" y="595"/>
                  </a:cubicBezTo>
                  <a:cubicBezTo>
                    <a:pt x="420" y="608"/>
                    <a:pt x="430" y="622"/>
                    <a:pt x="439" y="637"/>
                  </a:cubicBezTo>
                  <a:cubicBezTo>
                    <a:pt x="452" y="659"/>
                    <a:pt x="470" y="667"/>
                    <a:pt x="492" y="667"/>
                  </a:cubicBezTo>
                  <a:cubicBezTo>
                    <a:pt x="496" y="667"/>
                    <a:pt x="499" y="666"/>
                    <a:pt x="503" y="666"/>
                  </a:cubicBezTo>
                  <a:cubicBezTo>
                    <a:pt x="522" y="664"/>
                    <a:pt x="539" y="659"/>
                    <a:pt x="555" y="653"/>
                  </a:cubicBezTo>
                  <a:cubicBezTo>
                    <a:pt x="594" y="636"/>
                    <a:pt x="624" y="605"/>
                    <a:pt x="641" y="562"/>
                  </a:cubicBezTo>
                  <a:cubicBezTo>
                    <a:pt x="652" y="535"/>
                    <a:pt x="655" y="504"/>
                    <a:pt x="661" y="475"/>
                  </a:cubicBezTo>
                  <a:cubicBezTo>
                    <a:pt x="662" y="469"/>
                    <a:pt x="659" y="463"/>
                    <a:pt x="658" y="458"/>
                  </a:cubicBezTo>
                  <a:cubicBezTo>
                    <a:pt x="654" y="446"/>
                    <a:pt x="650" y="441"/>
                    <a:pt x="642" y="441"/>
                  </a:cubicBezTo>
                  <a:cubicBezTo>
                    <a:pt x="639" y="441"/>
                    <a:pt x="635" y="442"/>
                    <a:pt x="630" y="443"/>
                  </a:cubicBezTo>
                  <a:cubicBezTo>
                    <a:pt x="620" y="446"/>
                    <a:pt x="610" y="450"/>
                    <a:pt x="594" y="455"/>
                  </a:cubicBezTo>
                  <a:cubicBezTo>
                    <a:pt x="610" y="421"/>
                    <a:pt x="623" y="392"/>
                    <a:pt x="637" y="361"/>
                  </a:cubicBezTo>
                  <a:cubicBezTo>
                    <a:pt x="668" y="377"/>
                    <a:pt x="691" y="402"/>
                    <a:pt x="709" y="433"/>
                  </a:cubicBezTo>
                  <a:cubicBezTo>
                    <a:pt x="704" y="438"/>
                    <a:pt x="700" y="443"/>
                    <a:pt x="696" y="445"/>
                  </a:cubicBezTo>
                  <a:cubicBezTo>
                    <a:pt x="682" y="454"/>
                    <a:pt x="680" y="466"/>
                    <a:pt x="684" y="481"/>
                  </a:cubicBezTo>
                  <a:cubicBezTo>
                    <a:pt x="688" y="500"/>
                    <a:pt x="693" y="520"/>
                    <a:pt x="677" y="537"/>
                  </a:cubicBezTo>
                  <a:cubicBezTo>
                    <a:pt x="674" y="540"/>
                    <a:pt x="675" y="546"/>
                    <a:pt x="676" y="551"/>
                  </a:cubicBezTo>
                  <a:cubicBezTo>
                    <a:pt x="684" y="588"/>
                    <a:pt x="674" y="619"/>
                    <a:pt x="650" y="647"/>
                  </a:cubicBezTo>
                  <a:cubicBezTo>
                    <a:pt x="637" y="663"/>
                    <a:pt x="626" y="680"/>
                    <a:pt x="612" y="694"/>
                  </a:cubicBezTo>
                  <a:cubicBezTo>
                    <a:pt x="599" y="707"/>
                    <a:pt x="584" y="718"/>
                    <a:pt x="569" y="728"/>
                  </a:cubicBezTo>
                  <a:cubicBezTo>
                    <a:pt x="538" y="747"/>
                    <a:pt x="506" y="766"/>
                    <a:pt x="474" y="782"/>
                  </a:cubicBezTo>
                  <a:cubicBezTo>
                    <a:pt x="455" y="791"/>
                    <a:pt x="435" y="800"/>
                    <a:pt x="416" y="808"/>
                  </a:cubicBezTo>
                  <a:cubicBezTo>
                    <a:pt x="396" y="817"/>
                    <a:pt x="375" y="825"/>
                    <a:pt x="355" y="833"/>
                  </a:cubicBezTo>
                  <a:cubicBezTo>
                    <a:pt x="343" y="838"/>
                    <a:pt x="330" y="840"/>
                    <a:pt x="318" y="840"/>
                  </a:cubicBezTo>
                  <a:cubicBezTo>
                    <a:pt x="302" y="840"/>
                    <a:pt x="287" y="837"/>
                    <a:pt x="272" y="834"/>
                  </a:cubicBezTo>
                  <a:cubicBezTo>
                    <a:pt x="233" y="825"/>
                    <a:pt x="198" y="806"/>
                    <a:pt x="165" y="783"/>
                  </a:cubicBezTo>
                  <a:cubicBezTo>
                    <a:pt x="161" y="780"/>
                    <a:pt x="155" y="776"/>
                    <a:pt x="153" y="771"/>
                  </a:cubicBezTo>
                  <a:cubicBezTo>
                    <a:pt x="145" y="754"/>
                    <a:pt x="129" y="748"/>
                    <a:pt x="110" y="739"/>
                  </a:cubicBezTo>
                  <a:cubicBezTo>
                    <a:pt x="109" y="770"/>
                    <a:pt x="109" y="770"/>
                    <a:pt x="87" y="779"/>
                  </a:cubicBezTo>
                  <a:cubicBezTo>
                    <a:pt x="69" y="763"/>
                    <a:pt x="81" y="739"/>
                    <a:pt x="74" y="720"/>
                  </a:cubicBezTo>
                  <a:cubicBezTo>
                    <a:pt x="68" y="701"/>
                    <a:pt x="64" y="681"/>
                    <a:pt x="58" y="659"/>
                  </a:cubicBezTo>
                  <a:cubicBezTo>
                    <a:pt x="65" y="657"/>
                    <a:pt x="72" y="656"/>
                    <a:pt x="79" y="656"/>
                  </a:cubicBezTo>
                  <a:cubicBezTo>
                    <a:pt x="88" y="656"/>
                    <a:pt x="96" y="657"/>
                    <a:pt x="105" y="658"/>
                  </a:cubicBezTo>
                  <a:cubicBezTo>
                    <a:pt x="113" y="660"/>
                    <a:pt x="121" y="661"/>
                    <a:pt x="130" y="661"/>
                  </a:cubicBezTo>
                  <a:cubicBezTo>
                    <a:pt x="131" y="661"/>
                    <a:pt x="131" y="661"/>
                    <a:pt x="132" y="661"/>
                  </a:cubicBezTo>
                  <a:cubicBezTo>
                    <a:pt x="136" y="661"/>
                    <a:pt x="140" y="661"/>
                    <a:pt x="144" y="661"/>
                  </a:cubicBezTo>
                  <a:cubicBezTo>
                    <a:pt x="165" y="661"/>
                    <a:pt x="185" y="662"/>
                    <a:pt x="206" y="663"/>
                  </a:cubicBezTo>
                  <a:cubicBezTo>
                    <a:pt x="207" y="665"/>
                    <a:pt x="207" y="668"/>
                    <a:pt x="208" y="671"/>
                  </a:cubicBezTo>
                  <a:cubicBezTo>
                    <a:pt x="197" y="676"/>
                    <a:pt x="187" y="682"/>
                    <a:pt x="177" y="688"/>
                  </a:cubicBezTo>
                  <a:cubicBezTo>
                    <a:pt x="163" y="694"/>
                    <a:pt x="163" y="705"/>
                    <a:pt x="166" y="717"/>
                  </a:cubicBezTo>
                  <a:cubicBezTo>
                    <a:pt x="167" y="721"/>
                    <a:pt x="171" y="725"/>
                    <a:pt x="173" y="726"/>
                  </a:cubicBezTo>
                  <a:cubicBezTo>
                    <a:pt x="195" y="732"/>
                    <a:pt x="217" y="739"/>
                    <a:pt x="240" y="742"/>
                  </a:cubicBezTo>
                  <a:cubicBezTo>
                    <a:pt x="250" y="744"/>
                    <a:pt x="259" y="745"/>
                    <a:pt x="269" y="745"/>
                  </a:cubicBezTo>
                  <a:cubicBezTo>
                    <a:pt x="288" y="745"/>
                    <a:pt x="305" y="741"/>
                    <a:pt x="322" y="734"/>
                  </a:cubicBezTo>
                  <a:cubicBezTo>
                    <a:pt x="341" y="726"/>
                    <a:pt x="359" y="713"/>
                    <a:pt x="374" y="694"/>
                  </a:cubicBezTo>
                  <a:cubicBezTo>
                    <a:pt x="369" y="666"/>
                    <a:pt x="360" y="641"/>
                    <a:pt x="347" y="615"/>
                  </a:cubicBezTo>
                  <a:cubicBezTo>
                    <a:pt x="325" y="572"/>
                    <a:pt x="308" y="527"/>
                    <a:pt x="289" y="483"/>
                  </a:cubicBezTo>
                  <a:cubicBezTo>
                    <a:pt x="283" y="468"/>
                    <a:pt x="276" y="452"/>
                    <a:pt x="268" y="438"/>
                  </a:cubicBezTo>
                  <a:cubicBezTo>
                    <a:pt x="231" y="372"/>
                    <a:pt x="185" y="313"/>
                    <a:pt x="131" y="260"/>
                  </a:cubicBezTo>
                  <a:cubicBezTo>
                    <a:pt x="125" y="254"/>
                    <a:pt x="115" y="249"/>
                    <a:pt x="106" y="247"/>
                  </a:cubicBezTo>
                  <a:cubicBezTo>
                    <a:pt x="54" y="232"/>
                    <a:pt x="19" y="168"/>
                    <a:pt x="35" y="117"/>
                  </a:cubicBezTo>
                  <a:cubicBezTo>
                    <a:pt x="36" y="114"/>
                    <a:pt x="37" y="110"/>
                    <a:pt x="39" y="109"/>
                  </a:cubicBezTo>
                  <a:cubicBezTo>
                    <a:pt x="49" y="102"/>
                    <a:pt x="62" y="97"/>
                    <a:pt x="71" y="88"/>
                  </a:cubicBezTo>
                  <a:cubicBezTo>
                    <a:pt x="77" y="84"/>
                    <a:pt x="81" y="78"/>
                    <a:pt x="87" y="76"/>
                  </a:cubicBezTo>
                  <a:cubicBezTo>
                    <a:pt x="90" y="75"/>
                    <a:pt x="92" y="74"/>
                    <a:pt x="95" y="74"/>
                  </a:cubicBezTo>
                  <a:cubicBezTo>
                    <a:pt x="98" y="74"/>
                    <a:pt x="100" y="75"/>
                    <a:pt x="103" y="75"/>
                  </a:cubicBezTo>
                  <a:cubicBezTo>
                    <a:pt x="106" y="76"/>
                    <a:pt x="108" y="76"/>
                    <a:pt x="111" y="76"/>
                  </a:cubicBezTo>
                  <a:moveTo>
                    <a:pt x="163" y="0"/>
                  </a:moveTo>
                  <a:cubicBezTo>
                    <a:pt x="144" y="0"/>
                    <a:pt x="128" y="4"/>
                    <a:pt x="113" y="10"/>
                  </a:cubicBezTo>
                  <a:cubicBezTo>
                    <a:pt x="91" y="20"/>
                    <a:pt x="71" y="34"/>
                    <a:pt x="52" y="49"/>
                  </a:cubicBezTo>
                  <a:cubicBezTo>
                    <a:pt x="11" y="83"/>
                    <a:pt x="0" y="129"/>
                    <a:pt x="10" y="179"/>
                  </a:cubicBezTo>
                  <a:cubicBezTo>
                    <a:pt x="18" y="217"/>
                    <a:pt x="50" y="240"/>
                    <a:pt x="78" y="263"/>
                  </a:cubicBezTo>
                  <a:cubicBezTo>
                    <a:pt x="98" y="278"/>
                    <a:pt x="123" y="287"/>
                    <a:pt x="141" y="304"/>
                  </a:cubicBezTo>
                  <a:cubicBezTo>
                    <a:pt x="196" y="357"/>
                    <a:pt x="239" y="418"/>
                    <a:pt x="265" y="490"/>
                  </a:cubicBezTo>
                  <a:cubicBezTo>
                    <a:pt x="280" y="531"/>
                    <a:pt x="298" y="570"/>
                    <a:pt x="316" y="610"/>
                  </a:cubicBezTo>
                  <a:cubicBezTo>
                    <a:pt x="327" y="634"/>
                    <a:pt x="343" y="656"/>
                    <a:pt x="344" y="683"/>
                  </a:cubicBezTo>
                  <a:cubicBezTo>
                    <a:pt x="323" y="696"/>
                    <a:pt x="305" y="708"/>
                    <a:pt x="286" y="719"/>
                  </a:cubicBezTo>
                  <a:cubicBezTo>
                    <a:pt x="285" y="720"/>
                    <a:pt x="283" y="721"/>
                    <a:pt x="281" y="722"/>
                  </a:cubicBezTo>
                  <a:cubicBezTo>
                    <a:pt x="275" y="725"/>
                    <a:pt x="267" y="726"/>
                    <a:pt x="260" y="726"/>
                  </a:cubicBezTo>
                  <a:cubicBezTo>
                    <a:pt x="240" y="726"/>
                    <a:pt x="219" y="716"/>
                    <a:pt x="208" y="701"/>
                  </a:cubicBezTo>
                  <a:cubicBezTo>
                    <a:pt x="220" y="693"/>
                    <a:pt x="234" y="686"/>
                    <a:pt x="243" y="676"/>
                  </a:cubicBezTo>
                  <a:cubicBezTo>
                    <a:pt x="248" y="671"/>
                    <a:pt x="249" y="658"/>
                    <a:pt x="247" y="650"/>
                  </a:cubicBezTo>
                  <a:cubicBezTo>
                    <a:pt x="246" y="642"/>
                    <a:pt x="240" y="641"/>
                    <a:pt x="233" y="641"/>
                  </a:cubicBezTo>
                  <a:cubicBezTo>
                    <a:pt x="232" y="641"/>
                    <a:pt x="231" y="641"/>
                    <a:pt x="229" y="641"/>
                  </a:cubicBezTo>
                  <a:cubicBezTo>
                    <a:pt x="228" y="641"/>
                    <a:pt x="227" y="641"/>
                    <a:pt x="226" y="641"/>
                  </a:cubicBezTo>
                  <a:cubicBezTo>
                    <a:pt x="226" y="641"/>
                    <a:pt x="226" y="641"/>
                    <a:pt x="226" y="641"/>
                  </a:cubicBezTo>
                  <a:cubicBezTo>
                    <a:pt x="187" y="641"/>
                    <a:pt x="148" y="641"/>
                    <a:pt x="110" y="639"/>
                  </a:cubicBezTo>
                  <a:cubicBezTo>
                    <a:pt x="99" y="639"/>
                    <a:pt x="89" y="635"/>
                    <a:pt x="79" y="632"/>
                  </a:cubicBezTo>
                  <a:cubicBezTo>
                    <a:pt x="74" y="631"/>
                    <a:pt x="68" y="628"/>
                    <a:pt x="63" y="628"/>
                  </a:cubicBezTo>
                  <a:cubicBezTo>
                    <a:pt x="62" y="628"/>
                    <a:pt x="61" y="628"/>
                    <a:pt x="60" y="628"/>
                  </a:cubicBezTo>
                  <a:cubicBezTo>
                    <a:pt x="50" y="632"/>
                    <a:pt x="41" y="640"/>
                    <a:pt x="32" y="647"/>
                  </a:cubicBezTo>
                  <a:cubicBezTo>
                    <a:pt x="30" y="649"/>
                    <a:pt x="29" y="656"/>
                    <a:pt x="30" y="660"/>
                  </a:cubicBezTo>
                  <a:cubicBezTo>
                    <a:pt x="35" y="680"/>
                    <a:pt x="42" y="699"/>
                    <a:pt x="46" y="719"/>
                  </a:cubicBezTo>
                  <a:cubicBezTo>
                    <a:pt x="50" y="742"/>
                    <a:pt x="53" y="766"/>
                    <a:pt x="55" y="790"/>
                  </a:cubicBezTo>
                  <a:cubicBezTo>
                    <a:pt x="56" y="808"/>
                    <a:pt x="60" y="813"/>
                    <a:pt x="78" y="816"/>
                  </a:cubicBezTo>
                  <a:cubicBezTo>
                    <a:pt x="81" y="817"/>
                    <a:pt x="83" y="817"/>
                    <a:pt x="85" y="817"/>
                  </a:cubicBezTo>
                  <a:cubicBezTo>
                    <a:pt x="89" y="817"/>
                    <a:pt x="93" y="816"/>
                    <a:pt x="96" y="815"/>
                  </a:cubicBezTo>
                  <a:cubicBezTo>
                    <a:pt x="103" y="812"/>
                    <a:pt x="108" y="807"/>
                    <a:pt x="113" y="801"/>
                  </a:cubicBezTo>
                  <a:cubicBezTo>
                    <a:pt x="118" y="795"/>
                    <a:pt x="122" y="791"/>
                    <a:pt x="125" y="790"/>
                  </a:cubicBezTo>
                  <a:cubicBezTo>
                    <a:pt x="127" y="789"/>
                    <a:pt x="128" y="789"/>
                    <a:pt x="129" y="789"/>
                  </a:cubicBezTo>
                  <a:cubicBezTo>
                    <a:pt x="133" y="789"/>
                    <a:pt x="138" y="791"/>
                    <a:pt x="144" y="796"/>
                  </a:cubicBezTo>
                  <a:cubicBezTo>
                    <a:pt x="164" y="810"/>
                    <a:pt x="183" y="825"/>
                    <a:pt x="206" y="842"/>
                  </a:cubicBezTo>
                  <a:cubicBezTo>
                    <a:pt x="204" y="843"/>
                    <a:pt x="202" y="843"/>
                    <a:pt x="200" y="843"/>
                  </a:cubicBezTo>
                  <a:cubicBezTo>
                    <a:pt x="199" y="843"/>
                    <a:pt x="198" y="843"/>
                    <a:pt x="198" y="843"/>
                  </a:cubicBezTo>
                  <a:cubicBezTo>
                    <a:pt x="211" y="853"/>
                    <a:pt x="225" y="860"/>
                    <a:pt x="240" y="865"/>
                  </a:cubicBezTo>
                  <a:cubicBezTo>
                    <a:pt x="247" y="865"/>
                    <a:pt x="253" y="866"/>
                    <a:pt x="260" y="866"/>
                  </a:cubicBezTo>
                  <a:cubicBezTo>
                    <a:pt x="292" y="866"/>
                    <a:pt x="326" y="861"/>
                    <a:pt x="358" y="854"/>
                  </a:cubicBezTo>
                  <a:cubicBezTo>
                    <a:pt x="360" y="853"/>
                    <a:pt x="361" y="853"/>
                    <a:pt x="363" y="852"/>
                  </a:cubicBezTo>
                  <a:cubicBezTo>
                    <a:pt x="363" y="852"/>
                    <a:pt x="363" y="852"/>
                    <a:pt x="363" y="852"/>
                  </a:cubicBezTo>
                  <a:cubicBezTo>
                    <a:pt x="412" y="831"/>
                    <a:pt x="461" y="811"/>
                    <a:pt x="510" y="790"/>
                  </a:cubicBezTo>
                  <a:cubicBezTo>
                    <a:pt x="514" y="788"/>
                    <a:pt x="517" y="787"/>
                    <a:pt x="520" y="786"/>
                  </a:cubicBezTo>
                  <a:cubicBezTo>
                    <a:pt x="522" y="784"/>
                    <a:pt x="524" y="782"/>
                    <a:pt x="526" y="780"/>
                  </a:cubicBezTo>
                  <a:cubicBezTo>
                    <a:pt x="527" y="779"/>
                    <a:pt x="529" y="778"/>
                    <a:pt x="531" y="777"/>
                  </a:cubicBezTo>
                  <a:cubicBezTo>
                    <a:pt x="532" y="777"/>
                    <a:pt x="533" y="776"/>
                    <a:pt x="534" y="776"/>
                  </a:cubicBezTo>
                  <a:cubicBezTo>
                    <a:pt x="535" y="776"/>
                    <a:pt x="536" y="775"/>
                    <a:pt x="536" y="775"/>
                  </a:cubicBezTo>
                  <a:cubicBezTo>
                    <a:pt x="537" y="775"/>
                    <a:pt x="538" y="774"/>
                    <a:pt x="539" y="774"/>
                  </a:cubicBezTo>
                  <a:cubicBezTo>
                    <a:pt x="558" y="762"/>
                    <a:pt x="578" y="753"/>
                    <a:pt x="595" y="739"/>
                  </a:cubicBezTo>
                  <a:cubicBezTo>
                    <a:pt x="617" y="721"/>
                    <a:pt x="639" y="702"/>
                    <a:pt x="658" y="680"/>
                  </a:cubicBezTo>
                  <a:cubicBezTo>
                    <a:pt x="680" y="656"/>
                    <a:pt x="705" y="631"/>
                    <a:pt x="703" y="593"/>
                  </a:cubicBezTo>
                  <a:cubicBezTo>
                    <a:pt x="702" y="588"/>
                    <a:pt x="703" y="582"/>
                    <a:pt x="706" y="579"/>
                  </a:cubicBezTo>
                  <a:cubicBezTo>
                    <a:pt x="723" y="561"/>
                    <a:pt x="716" y="541"/>
                    <a:pt x="713" y="522"/>
                  </a:cubicBezTo>
                  <a:cubicBezTo>
                    <a:pt x="711" y="508"/>
                    <a:pt x="710" y="493"/>
                    <a:pt x="709" y="478"/>
                  </a:cubicBezTo>
                  <a:cubicBezTo>
                    <a:pt x="722" y="474"/>
                    <a:pt x="732" y="472"/>
                    <a:pt x="742" y="468"/>
                  </a:cubicBezTo>
                  <a:cubicBezTo>
                    <a:pt x="742" y="468"/>
                    <a:pt x="743" y="468"/>
                    <a:pt x="744" y="467"/>
                  </a:cubicBezTo>
                  <a:cubicBezTo>
                    <a:pt x="761" y="460"/>
                    <a:pt x="765" y="441"/>
                    <a:pt x="752" y="427"/>
                  </a:cubicBezTo>
                  <a:cubicBezTo>
                    <a:pt x="749" y="424"/>
                    <a:pt x="745" y="420"/>
                    <a:pt x="740" y="419"/>
                  </a:cubicBezTo>
                  <a:cubicBezTo>
                    <a:pt x="720" y="412"/>
                    <a:pt x="706" y="398"/>
                    <a:pt x="694" y="381"/>
                  </a:cubicBezTo>
                  <a:cubicBezTo>
                    <a:pt x="685" y="368"/>
                    <a:pt x="673" y="356"/>
                    <a:pt x="663" y="343"/>
                  </a:cubicBezTo>
                  <a:cubicBezTo>
                    <a:pt x="658" y="335"/>
                    <a:pt x="652" y="333"/>
                    <a:pt x="644" y="333"/>
                  </a:cubicBezTo>
                  <a:cubicBezTo>
                    <a:pt x="641" y="333"/>
                    <a:pt x="639" y="333"/>
                    <a:pt x="636" y="334"/>
                  </a:cubicBezTo>
                  <a:cubicBezTo>
                    <a:pt x="632" y="334"/>
                    <a:pt x="630" y="335"/>
                    <a:pt x="627" y="336"/>
                  </a:cubicBezTo>
                  <a:cubicBezTo>
                    <a:pt x="620" y="339"/>
                    <a:pt x="616" y="344"/>
                    <a:pt x="615" y="353"/>
                  </a:cubicBezTo>
                  <a:cubicBezTo>
                    <a:pt x="607" y="391"/>
                    <a:pt x="590" y="424"/>
                    <a:pt x="560" y="449"/>
                  </a:cubicBezTo>
                  <a:cubicBezTo>
                    <a:pt x="555" y="454"/>
                    <a:pt x="552" y="466"/>
                    <a:pt x="555" y="472"/>
                  </a:cubicBezTo>
                  <a:cubicBezTo>
                    <a:pt x="557" y="478"/>
                    <a:pt x="567" y="481"/>
                    <a:pt x="575" y="484"/>
                  </a:cubicBezTo>
                  <a:cubicBezTo>
                    <a:pt x="576" y="484"/>
                    <a:pt x="577" y="484"/>
                    <a:pt x="578" y="484"/>
                  </a:cubicBezTo>
                  <a:cubicBezTo>
                    <a:pt x="581" y="484"/>
                    <a:pt x="584" y="483"/>
                    <a:pt x="586" y="482"/>
                  </a:cubicBezTo>
                  <a:cubicBezTo>
                    <a:pt x="586" y="482"/>
                    <a:pt x="586" y="482"/>
                    <a:pt x="586" y="482"/>
                  </a:cubicBezTo>
                  <a:cubicBezTo>
                    <a:pt x="586" y="482"/>
                    <a:pt x="587" y="482"/>
                    <a:pt x="587" y="482"/>
                  </a:cubicBezTo>
                  <a:cubicBezTo>
                    <a:pt x="592" y="480"/>
                    <a:pt x="597" y="479"/>
                    <a:pt x="602" y="479"/>
                  </a:cubicBezTo>
                  <a:cubicBezTo>
                    <a:pt x="612" y="479"/>
                    <a:pt x="622" y="482"/>
                    <a:pt x="632" y="486"/>
                  </a:cubicBezTo>
                  <a:cubicBezTo>
                    <a:pt x="633" y="493"/>
                    <a:pt x="635" y="500"/>
                    <a:pt x="634" y="506"/>
                  </a:cubicBezTo>
                  <a:cubicBezTo>
                    <a:pt x="624" y="551"/>
                    <a:pt x="607" y="591"/>
                    <a:pt x="563" y="616"/>
                  </a:cubicBezTo>
                  <a:cubicBezTo>
                    <a:pt x="558" y="619"/>
                    <a:pt x="554" y="621"/>
                    <a:pt x="549" y="623"/>
                  </a:cubicBezTo>
                  <a:cubicBezTo>
                    <a:pt x="536" y="629"/>
                    <a:pt x="523" y="631"/>
                    <a:pt x="510" y="631"/>
                  </a:cubicBezTo>
                  <a:cubicBezTo>
                    <a:pt x="482" y="631"/>
                    <a:pt x="458" y="618"/>
                    <a:pt x="439" y="592"/>
                  </a:cubicBezTo>
                  <a:cubicBezTo>
                    <a:pt x="433" y="583"/>
                    <a:pt x="428" y="574"/>
                    <a:pt x="422" y="565"/>
                  </a:cubicBezTo>
                  <a:cubicBezTo>
                    <a:pt x="410" y="545"/>
                    <a:pt x="397" y="526"/>
                    <a:pt x="385" y="506"/>
                  </a:cubicBezTo>
                  <a:cubicBezTo>
                    <a:pt x="373" y="490"/>
                    <a:pt x="359" y="474"/>
                    <a:pt x="352" y="456"/>
                  </a:cubicBezTo>
                  <a:cubicBezTo>
                    <a:pt x="337" y="421"/>
                    <a:pt x="323" y="386"/>
                    <a:pt x="314" y="350"/>
                  </a:cubicBezTo>
                  <a:cubicBezTo>
                    <a:pt x="303" y="310"/>
                    <a:pt x="297" y="269"/>
                    <a:pt x="291" y="228"/>
                  </a:cubicBezTo>
                  <a:cubicBezTo>
                    <a:pt x="287" y="192"/>
                    <a:pt x="287" y="156"/>
                    <a:pt x="283" y="121"/>
                  </a:cubicBezTo>
                  <a:cubicBezTo>
                    <a:pt x="281" y="103"/>
                    <a:pt x="277" y="85"/>
                    <a:pt x="270" y="68"/>
                  </a:cubicBezTo>
                  <a:cubicBezTo>
                    <a:pt x="255" y="29"/>
                    <a:pt x="206" y="0"/>
                    <a:pt x="164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206"/>
            <p:cNvSpPr>
              <a:spLocks noEditPoints="1"/>
            </p:cNvSpPr>
            <p:nvPr/>
          </p:nvSpPr>
          <p:spPr bwMode="auto">
            <a:xfrm>
              <a:off x="11134726" y="169862"/>
              <a:ext cx="593725" cy="687388"/>
            </a:xfrm>
            <a:custGeom>
              <a:avLst/>
              <a:gdLst>
                <a:gd name="T0" fmla="*/ 169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2 h 966"/>
                <a:gd name="T8" fmla="*/ 579 w 833"/>
                <a:gd name="T9" fmla="*/ 762 h 966"/>
                <a:gd name="T10" fmla="*/ 713 w 833"/>
                <a:gd name="T11" fmla="*/ 558 h 966"/>
                <a:gd name="T12" fmla="*/ 643 w 833"/>
                <a:gd name="T13" fmla="*/ 548 h 966"/>
                <a:gd name="T14" fmla="*/ 756 w 833"/>
                <a:gd name="T15" fmla="*/ 549 h 966"/>
                <a:gd name="T16" fmla="*/ 723 w 833"/>
                <a:gd name="T17" fmla="*/ 663 h 966"/>
                <a:gd name="T18" fmla="*/ 586 w 833"/>
                <a:gd name="T19" fmla="*/ 846 h 966"/>
                <a:gd name="T20" fmla="*/ 339 w 833"/>
                <a:gd name="T21" fmla="*/ 939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4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4 w 833"/>
                <a:gd name="T35" fmla="*/ 546 h 966"/>
                <a:gd name="T36" fmla="*/ 129 w 833"/>
                <a:gd name="T37" fmla="*/ 267 h 966"/>
                <a:gd name="T38" fmla="*/ 107 w 833"/>
                <a:gd name="T39" fmla="*/ 89 h 966"/>
                <a:gd name="T40" fmla="*/ 143 w 833"/>
                <a:gd name="T41" fmla="*/ 78 h 966"/>
                <a:gd name="T42" fmla="*/ 161 w 833"/>
                <a:gd name="T43" fmla="*/ 7 h 966"/>
                <a:gd name="T44" fmla="*/ 96 w 833"/>
                <a:gd name="T45" fmla="*/ 281 h 966"/>
                <a:gd name="T46" fmla="*/ 320 w 833"/>
                <a:gd name="T47" fmla="*/ 689 h 966"/>
                <a:gd name="T48" fmla="*/ 270 w 833"/>
                <a:gd name="T49" fmla="*/ 809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80 h 966"/>
                <a:gd name="T58" fmla="*/ 47 w 833"/>
                <a:gd name="T59" fmla="*/ 892 h 966"/>
                <a:gd name="T60" fmla="*/ 91 w 833"/>
                <a:gd name="T61" fmla="*/ 866 h 966"/>
                <a:gd name="T62" fmla="*/ 174 w 833"/>
                <a:gd name="T63" fmla="*/ 933 h 966"/>
                <a:gd name="T64" fmla="*/ 209 w 833"/>
                <a:gd name="T65" fmla="*/ 961 h 966"/>
                <a:gd name="T66" fmla="*/ 346 w 833"/>
                <a:gd name="T67" fmla="*/ 960 h 966"/>
                <a:gd name="T68" fmla="*/ 526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7 h 966"/>
                <a:gd name="T76" fmla="*/ 804 w 833"/>
                <a:gd name="T77" fmla="*/ 579 h 966"/>
                <a:gd name="T78" fmla="*/ 808 w 833"/>
                <a:gd name="T79" fmla="*/ 524 h 966"/>
                <a:gd name="T80" fmla="*/ 707 w 833"/>
                <a:gd name="T81" fmla="*/ 419 h 966"/>
                <a:gd name="T82" fmla="*/ 677 w 833"/>
                <a:gd name="T83" fmla="*/ 439 h 966"/>
                <a:gd name="T84" fmla="*/ 619 w 833"/>
                <a:gd name="T85" fmla="*/ 578 h 966"/>
                <a:gd name="T86" fmla="*/ 631 w 833"/>
                <a:gd name="T87" fmla="*/ 577 h 966"/>
                <a:gd name="T88" fmla="*/ 682 w 833"/>
                <a:gd name="T89" fmla="*/ 587 h 966"/>
                <a:gd name="T90" fmla="*/ 576 w 833"/>
                <a:gd name="T91" fmla="*/ 728 h 966"/>
                <a:gd name="T92" fmla="*/ 442 w 833"/>
                <a:gd name="T93" fmla="*/ 651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80"/>
                  </a:moveTo>
                  <a:cubicBezTo>
                    <a:pt x="156" y="80"/>
                    <a:pt x="158" y="79"/>
                    <a:pt x="160" y="79"/>
                  </a:cubicBezTo>
                  <a:cubicBezTo>
                    <a:pt x="170" y="76"/>
                    <a:pt x="174" y="64"/>
                    <a:pt x="169" y="47"/>
                  </a:cubicBezTo>
                  <a:cubicBezTo>
                    <a:pt x="169" y="44"/>
                    <a:pt x="168" y="42"/>
                    <a:pt x="168" y="39"/>
                  </a:cubicBezTo>
                  <a:cubicBezTo>
                    <a:pt x="181" y="36"/>
                    <a:pt x="193" y="34"/>
                    <a:pt x="205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3"/>
                    <a:pt x="315" y="166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90"/>
                    <a:pt x="361" y="565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2"/>
                  </a:cubicBezTo>
                  <a:cubicBezTo>
                    <a:pt x="466" y="761"/>
                    <a:pt x="490" y="771"/>
                    <a:pt x="518" y="771"/>
                  </a:cubicBezTo>
                  <a:cubicBezTo>
                    <a:pt x="519" y="771"/>
                    <a:pt x="520" y="771"/>
                    <a:pt x="520" y="771"/>
                  </a:cubicBezTo>
                  <a:cubicBezTo>
                    <a:pt x="541" y="770"/>
                    <a:pt x="561" y="767"/>
                    <a:pt x="579" y="762"/>
                  </a:cubicBezTo>
                  <a:cubicBezTo>
                    <a:pt x="624" y="748"/>
                    <a:pt x="659" y="717"/>
                    <a:pt x="684" y="671"/>
                  </a:cubicBezTo>
                  <a:cubicBezTo>
                    <a:pt x="699" y="642"/>
                    <a:pt x="705" y="609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09" y="543"/>
                    <a:pt x="705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2" y="541"/>
                    <a:pt x="661" y="544"/>
                    <a:pt x="643" y="548"/>
                  </a:cubicBezTo>
                  <a:cubicBezTo>
                    <a:pt x="664" y="512"/>
                    <a:pt x="682" y="482"/>
                    <a:pt x="700" y="449"/>
                  </a:cubicBezTo>
                  <a:cubicBezTo>
                    <a:pt x="733" y="471"/>
                    <a:pt x="755" y="500"/>
                    <a:pt x="772" y="536"/>
                  </a:cubicBezTo>
                  <a:cubicBezTo>
                    <a:pt x="765" y="541"/>
                    <a:pt x="761" y="546"/>
                    <a:pt x="756" y="549"/>
                  </a:cubicBezTo>
                  <a:cubicBezTo>
                    <a:pt x="740" y="557"/>
                    <a:pt x="736" y="570"/>
                    <a:pt x="739" y="586"/>
                  </a:cubicBezTo>
                  <a:cubicBezTo>
                    <a:pt x="742" y="608"/>
                    <a:pt x="745" y="630"/>
                    <a:pt x="725" y="648"/>
                  </a:cubicBezTo>
                  <a:cubicBezTo>
                    <a:pt x="722" y="650"/>
                    <a:pt x="722" y="658"/>
                    <a:pt x="723" y="663"/>
                  </a:cubicBezTo>
                  <a:cubicBezTo>
                    <a:pt x="728" y="704"/>
                    <a:pt x="713" y="738"/>
                    <a:pt x="684" y="766"/>
                  </a:cubicBezTo>
                  <a:cubicBezTo>
                    <a:pt x="668" y="782"/>
                    <a:pt x="654" y="799"/>
                    <a:pt x="637" y="813"/>
                  </a:cubicBezTo>
                  <a:cubicBezTo>
                    <a:pt x="621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2" y="911"/>
                    <a:pt x="409" y="918"/>
                  </a:cubicBezTo>
                  <a:cubicBezTo>
                    <a:pt x="386" y="925"/>
                    <a:pt x="362" y="932"/>
                    <a:pt x="339" y="939"/>
                  </a:cubicBezTo>
                  <a:cubicBezTo>
                    <a:pt x="329" y="942"/>
                    <a:pt x="320" y="943"/>
                    <a:pt x="310" y="943"/>
                  </a:cubicBezTo>
                  <a:cubicBezTo>
                    <a:pt x="289" y="943"/>
                    <a:pt x="268" y="937"/>
                    <a:pt x="248" y="930"/>
                  </a:cubicBezTo>
                  <a:cubicBezTo>
                    <a:pt x="206" y="917"/>
                    <a:pt x="169" y="892"/>
                    <a:pt x="136" y="863"/>
                  </a:cubicBezTo>
                  <a:cubicBezTo>
                    <a:pt x="131" y="859"/>
                    <a:pt x="125" y="855"/>
                    <a:pt x="123" y="849"/>
                  </a:cubicBezTo>
                  <a:cubicBezTo>
                    <a:pt x="117" y="829"/>
                    <a:pt x="99" y="821"/>
                    <a:pt x="80" y="809"/>
                  </a:cubicBezTo>
                  <a:cubicBezTo>
                    <a:pt x="75" y="843"/>
                    <a:pt x="75" y="843"/>
                    <a:pt x="51" y="851"/>
                  </a:cubicBezTo>
                  <a:cubicBezTo>
                    <a:pt x="32" y="831"/>
                    <a:pt x="48" y="806"/>
                    <a:pt x="42" y="784"/>
                  </a:cubicBezTo>
                  <a:cubicBezTo>
                    <a:pt x="37" y="762"/>
                    <a:pt x="35" y="740"/>
                    <a:pt x="31" y="716"/>
                  </a:cubicBezTo>
                  <a:cubicBezTo>
                    <a:pt x="37" y="714"/>
                    <a:pt x="42" y="714"/>
                    <a:pt x="47" y="714"/>
                  </a:cubicBezTo>
                  <a:cubicBezTo>
                    <a:pt x="70" y="714"/>
                    <a:pt x="91" y="724"/>
                    <a:pt x="112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60"/>
                  </a:cubicBezTo>
                  <a:cubicBezTo>
                    <a:pt x="143" y="766"/>
                    <a:pt x="142" y="778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1"/>
                    <a:pt x="255" y="833"/>
                    <a:pt x="270" y="833"/>
                  </a:cubicBezTo>
                  <a:cubicBezTo>
                    <a:pt x="285" y="833"/>
                    <a:pt x="300" y="831"/>
                    <a:pt x="314" y="826"/>
                  </a:cubicBezTo>
                  <a:cubicBezTo>
                    <a:pt x="336" y="819"/>
                    <a:pt x="357" y="807"/>
                    <a:pt x="376" y="788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4" y="648"/>
                    <a:pt x="321" y="597"/>
                    <a:pt x="304" y="546"/>
                  </a:cubicBezTo>
                  <a:cubicBezTo>
                    <a:pt x="299" y="529"/>
                    <a:pt x="294" y="511"/>
                    <a:pt x="286" y="495"/>
                  </a:cubicBezTo>
                  <a:cubicBezTo>
                    <a:pt x="253" y="418"/>
                    <a:pt x="208" y="348"/>
                    <a:pt x="154" y="284"/>
                  </a:cubicBezTo>
                  <a:cubicBezTo>
                    <a:pt x="148" y="276"/>
                    <a:pt x="138" y="270"/>
                    <a:pt x="129" y="267"/>
                  </a:cubicBezTo>
                  <a:cubicBezTo>
                    <a:pt x="73" y="245"/>
                    <a:pt x="41" y="171"/>
                    <a:pt x="64" y="116"/>
                  </a:cubicBezTo>
                  <a:cubicBezTo>
                    <a:pt x="66" y="113"/>
                    <a:pt x="66" y="109"/>
                    <a:pt x="69" y="108"/>
                  </a:cubicBezTo>
                  <a:cubicBezTo>
                    <a:pt x="81" y="101"/>
                    <a:pt x="96" y="97"/>
                    <a:pt x="107" y="89"/>
                  </a:cubicBezTo>
                  <a:cubicBezTo>
                    <a:pt x="114" y="84"/>
                    <a:pt x="119" y="79"/>
                    <a:pt x="126" y="77"/>
                  </a:cubicBezTo>
                  <a:cubicBezTo>
                    <a:pt x="128" y="76"/>
                    <a:pt x="130" y="76"/>
                    <a:pt x="133" y="76"/>
                  </a:cubicBezTo>
                  <a:cubicBezTo>
                    <a:pt x="136" y="76"/>
                    <a:pt x="139" y="76"/>
                    <a:pt x="143" y="78"/>
                  </a:cubicBezTo>
                  <a:cubicBezTo>
                    <a:pt x="147" y="79"/>
                    <a:pt x="151" y="80"/>
                    <a:pt x="154" y="80"/>
                  </a:cubicBezTo>
                  <a:moveTo>
                    <a:pt x="204" y="0"/>
                  </a:moveTo>
                  <a:cubicBezTo>
                    <a:pt x="189" y="0"/>
                    <a:pt x="174" y="3"/>
                    <a:pt x="161" y="7"/>
                  </a:cubicBezTo>
                  <a:cubicBezTo>
                    <a:pt x="136" y="15"/>
                    <a:pt x="113" y="29"/>
                    <a:pt x="90" y="44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3"/>
                    <a:pt x="161" y="333"/>
                  </a:cubicBezTo>
                  <a:cubicBezTo>
                    <a:pt x="215" y="397"/>
                    <a:pt x="257" y="470"/>
                    <a:pt x="277" y="552"/>
                  </a:cubicBezTo>
                  <a:cubicBezTo>
                    <a:pt x="289" y="598"/>
                    <a:pt x="305" y="643"/>
                    <a:pt x="320" y="689"/>
                  </a:cubicBezTo>
                  <a:cubicBezTo>
                    <a:pt x="330" y="716"/>
                    <a:pt x="345" y="743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9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70"/>
                    <a:pt x="221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4"/>
                    <a:pt x="227" y="715"/>
                    <a:pt x="217" y="714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8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8" y="681"/>
                    <a:pt x="38" y="681"/>
                    <a:pt x="37" y="681"/>
                  </a:cubicBezTo>
                  <a:cubicBezTo>
                    <a:pt x="25" y="685"/>
                    <a:pt x="14" y="692"/>
                    <a:pt x="4" y="699"/>
                  </a:cubicBezTo>
                  <a:cubicBezTo>
                    <a:pt x="1" y="701"/>
                    <a:pt x="0" y="709"/>
                    <a:pt x="1" y="714"/>
                  </a:cubicBezTo>
                  <a:cubicBezTo>
                    <a:pt x="4" y="736"/>
                    <a:pt x="9" y="758"/>
                    <a:pt x="11" y="780"/>
                  </a:cubicBezTo>
                  <a:cubicBezTo>
                    <a:pt x="14" y="806"/>
                    <a:pt x="14" y="833"/>
                    <a:pt x="14" y="859"/>
                  </a:cubicBezTo>
                  <a:cubicBezTo>
                    <a:pt x="13" y="880"/>
                    <a:pt x="17" y="885"/>
                    <a:pt x="37" y="891"/>
                  </a:cubicBezTo>
                  <a:cubicBezTo>
                    <a:pt x="41" y="892"/>
                    <a:pt x="44" y="892"/>
                    <a:pt x="47" y="892"/>
                  </a:cubicBezTo>
                  <a:cubicBezTo>
                    <a:pt x="51" y="892"/>
                    <a:pt x="54" y="892"/>
                    <a:pt x="57" y="891"/>
                  </a:cubicBezTo>
                  <a:cubicBezTo>
                    <a:pt x="64" y="888"/>
                    <a:pt x="70" y="884"/>
                    <a:pt x="77" y="877"/>
                  </a:cubicBezTo>
                  <a:cubicBezTo>
                    <a:pt x="83" y="871"/>
                    <a:pt x="87" y="868"/>
                    <a:pt x="91" y="866"/>
                  </a:cubicBezTo>
                  <a:cubicBezTo>
                    <a:pt x="92" y="866"/>
                    <a:pt x="94" y="866"/>
                    <a:pt x="95" y="866"/>
                  </a:cubicBezTo>
                  <a:cubicBezTo>
                    <a:pt x="99" y="866"/>
                    <a:pt x="104" y="869"/>
                    <a:pt x="112" y="875"/>
                  </a:cubicBezTo>
                  <a:cubicBezTo>
                    <a:pt x="132" y="893"/>
                    <a:pt x="151" y="912"/>
                    <a:pt x="174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5"/>
                    <a:pt x="209" y="961"/>
                  </a:cubicBezTo>
                  <a:cubicBezTo>
                    <a:pt x="229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3"/>
                  </a:cubicBezTo>
                  <a:cubicBezTo>
                    <a:pt x="342" y="962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2" y="943"/>
                    <a:pt x="459" y="925"/>
                    <a:pt x="515" y="908"/>
                  </a:cubicBezTo>
                  <a:cubicBezTo>
                    <a:pt x="519" y="907"/>
                    <a:pt x="523" y="905"/>
                    <a:pt x="526" y="904"/>
                  </a:cubicBezTo>
                  <a:cubicBezTo>
                    <a:pt x="529" y="902"/>
                    <a:pt x="531" y="901"/>
                    <a:pt x="533" y="899"/>
                  </a:cubicBezTo>
                  <a:cubicBezTo>
                    <a:pt x="535" y="898"/>
                    <a:pt x="537" y="897"/>
                    <a:pt x="539" y="896"/>
                  </a:cubicBezTo>
                  <a:cubicBezTo>
                    <a:pt x="540" y="896"/>
                    <a:pt x="541" y="895"/>
                    <a:pt x="542" y="895"/>
                  </a:cubicBezTo>
                  <a:cubicBezTo>
                    <a:pt x="543" y="895"/>
                    <a:pt x="544" y="895"/>
                    <a:pt x="545" y="894"/>
                  </a:cubicBezTo>
                  <a:cubicBezTo>
                    <a:pt x="546" y="894"/>
                    <a:pt x="547" y="894"/>
                    <a:pt x="548" y="893"/>
                  </a:cubicBezTo>
                  <a:cubicBezTo>
                    <a:pt x="570" y="883"/>
                    <a:pt x="593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7"/>
                  </a:cubicBezTo>
                  <a:cubicBezTo>
                    <a:pt x="773" y="679"/>
                    <a:pt x="768" y="657"/>
                    <a:pt x="767" y="634"/>
                  </a:cubicBezTo>
                  <a:cubicBezTo>
                    <a:pt x="766" y="619"/>
                    <a:pt x="767" y="603"/>
                    <a:pt x="767" y="586"/>
                  </a:cubicBezTo>
                  <a:cubicBezTo>
                    <a:pt x="781" y="583"/>
                    <a:pt x="793" y="581"/>
                    <a:pt x="804" y="579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2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8"/>
                    <a:pt x="761" y="478"/>
                  </a:cubicBezTo>
                  <a:cubicBezTo>
                    <a:pt x="752" y="462"/>
                    <a:pt x="740" y="448"/>
                    <a:pt x="731" y="432"/>
                  </a:cubicBezTo>
                  <a:cubicBezTo>
                    <a:pt x="725" y="422"/>
                    <a:pt x="718" y="419"/>
                    <a:pt x="707" y="419"/>
                  </a:cubicBezTo>
                  <a:cubicBezTo>
                    <a:pt x="706" y="419"/>
                    <a:pt x="704" y="419"/>
                    <a:pt x="702" y="419"/>
                  </a:cubicBezTo>
                  <a:cubicBezTo>
                    <a:pt x="698" y="419"/>
                    <a:pt x="695" y="420"/>
                    <a:pt x="692" y="421"/>
                  </a:cubicBezTo>
                  <a:cubicBezTo>
                    <a:pt x="685" y="423"/>
                    <a:pt x="680" y="428"/>
                    <a:pt x="677" y="439"/>
                  </a:cubicBezTo>
                  <a:cubicBezTo>
                    <a:pt x="664" y="480"/>
                    <a:pt x="642" y="514"/>
                    <a:pt x="606" y="538"/>
                  </a:cubicBezTo>
                  <a:cubicBezTo>
                    <a:pt x="600" y="542"/>
                    <a:pt x="596" y="556"/>
                    <a:pt x="598" y="563"/>
                  </a:cubicBezTo>
                  <a:cubicBezTo>
                    <a:pt x="600" y="569"/>
                    <a:pt x="611" y="574"/>
                    <a:pt x="619" y="578"/>
                  </a:cubicBezTo>
                  <a:cubicBezTo>
                    <a:pt x="620" y="578"/>
                    <a:pt x="622" y="579"/>
                    <a:pt x="624" y="579"/>
                  </a:cubicBezTo>
                  <a:cubicBezTo>
                    <a:pt x="626" y="579"/>
                    <a:pt x="629" y="578"/>
                    <a:pt x="631" y="577"/>
                  </a:cubicBezTo>
                  <a:cubicBezTo>
                    <a:pt x="631" y="577"/>
                    <a:pt x="631" y="577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6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7"/>
                  </a:cubicBezTo>
                  <a:cubicBezTo>
                    <a:pt x="682" y="594"/>
                    <a:pt x="683" y="602"/>
                    <a:pt x="681" y="608"/>
                  </a:cubicBezTo>
                  <a:cubicBezTo>
                    <a:pt x="666" y="658"/>
                    <a:pt x="643" y="699"/>
                    <a:pt x="592" y="722"/>
                  </a:cubicBezTo>
                  <a:cubicBezTo>
                    <a:pt x="586" y="724"/>
                    <a:pt x="581" y="727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1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3"/>
                    <a:pt x="383" y="544"/>
                    <a:pt x="376" y="523"/>
                  </a:cubicBezTo>
                  <a:cubicBezTo>
                    <a:pt x="364" y="484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6"/>
                  </a:cubicBezTo>
                  <a:cubicBezTo>
                    <a:pt x="333" y="226"/>
                    <a:pt x="337" y="187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3"/>
                    <a:pt x="264" y="6"/>
                    <a:pt x="218" y="1"/>
                  </a:cubicBezTo>
                  <a:cubicBezTo>
                    <a:pt x="213" y="1"/>
                    <a:pt x="208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9" name="Freeform 207"/>
            <p:cNvSpPr>
              <a:spLocks noEditPoints="1"/>
            </p:cNvSpPr>
            <p:nvPr/>
          </p:nvSpPr>
          <p:spPr bwMode="auto">
            <a:xfrm>
              <a:off x="6515101" y="-269875"/>
              <a:ext cx="620713" cy="412750"/>
            </a:xfrm>
            <a:custGeom>
              <a:avLst/>
              <a:gdLst>
                <a:gd name="T0" fmla="*/ 701 w 873"/>
                <a:gd name="T1" fmla="*/ 355 h 581"/>
                <a:gd name="T2" fmla="*/ 706 w 873"/>
                <a:gd name="T3" fmla="*/ 402 h 581"/>
                <a:gd name="T4" fmla="*/ 346 w 873"/>
                <a:gd name="T5" fmla="*/ 392 h 581"/>
                <a:gd name="T6" fmla="*/ 29 w 873"/>
                <a:gd name="T7" fmla="*/ 389 h 581"/>
                <a:gd name="T8" fmla="*/ 39 w 873"/>
                <a:gd name="T9" fmla="*/ 259 h 581"/>
                <a:gd name="T10" fmla="*/ 140 w 873"/>
                <a:gd name="T11" fmla="*/ 280 h 581"/>
                <a:gd name="T12" fmla="*/ 163 w 873"/>
                <a:gd name="T13" fmla="*/ 325 h 581"/>
                <a:gd name="T14" fmla="*/ 267 w 873"/>
                <a:gd name="T15" fmla="*/ 393 h 581"/>
                <a:gd name="T16" fmla="*/ 257 w 873"/>
                <a:gd name="T17" fmla="*/ 528 h 581"/>
                <a:gd name="T18" fmla="*/ 156 w 873"/>
                <a:gd name="T19" fmla="*/ 553 h 581"/>
                <a:gd name="T20" fmla="*/ 171 w 873"/>
                <a:gd name="T21" fmla="*/ 462 h 581"/>
                <a:gd name="T22" fmla="*/ 97 w 873"/>
                <a:gd name="T23" fmla="*/ 435 h 581"/>
                <a:gd name="T24" fmla="*/ 41 w 873"/>
                <a:gd name="T25" fmla="*/ 390 h 581"/>
                <a:gd name="T26" fmla="*/ 387 w 873"/>
                <a:gd name="T27" fmla="*/ 287 h 581"/>
                <a:gd name="T28" fmla="*/ 249 w 873"/>
                <a:gd name="T29" fmla="*/ 229 h 581"/>
                <a:gd name="T30" fmla="*/ 805 w 873"/>
                <a:gd name="T31" fmla="*/ 283 h 581"/>
                <a:gd name="T32" fmla="*/ 804 w 873"/>
                <a:gd name="T33" fmla="*/ 327 h 581"/>
                <a:gd name="T34" fmla="*/ 735 w 873"/>
                <a:gd name="T35" fmla="*/ 250 h 581"/>
                <a:gd name="T36" fmla="*/ 598 w 873"/>
                <a:gd name="T37" fmla="*/ 248 h 581"/>
                <a:gd name="T38" fmla="*/ 639 w 873"/>
                <a:gd name="T39" fmla="*/ 244 h 581"/>
                <a:gd name="T40" fmla="*/ 733 w 873"/>
                <a:gd name="T41" fmla="*/ 302 h 581"/>
                <a:gd name="T42" fmla="*/ 661 w 873"/>
                <a:gd name="T43" fmla="*/ 305 h 581"/>
                <a:gd name="T44" fmla="*/ 521 w 873"/>
                <a:gd name="T45" fmla="*/ 451 h 581"/>
                <a:gd name="T46" fmla="*/ 556 w 873"/>
                <a:gd name="T47" fmla="*/ 357 h 581"/>
                <a:gd name="T48" fmla="*/ 541 w 873"/>
                <a:gd name="T49" fmla="*/ 213 h 581"/>
                <a:gd name="T50" fmla="*/ 404 w 873"/>
                <a:gd name="T51" fmla="*/ 145 h 581"/>
                <a:gd name="T52" fmla="*/ 497 w 873"/>
                <a:gd name="T53" fmla="*/ 143 h 581"/>
                <a:gd name="T54" fmla="*/ 498 w 873"/>
                <a:gd name="T55" fmla="*/ 165 h 581"/>
                <a:gd name="T56" fmla="*/ 455 w 873"/>
                <a:gd name="T57" fmla="*/ 203 h 581"/>
                <a:gd name="T58" fmla="*/ 393 w 873"/>
                <a:gd name="T59" fmla="*/ 422 h 581"/>
                <a:gd name="T60" fmla="*/ 489 w 873"/>
                <a:gd name="T61" fmla="*/ 459 h 581"/>
                <a:gd name="T62" fmla="*/ 411 w 873"/>
                <a:gd name="T63" fmla="*/ 490 h 581"/>
                <a:gd name="T64" fmla="*/ 286 w 873"/>
                <a:gd name="T65" fmla="*/ 413 h 581"/>
                <a:gd name="T66" fmla="*/ 361 w 873"/>
                <a:gd name="T67" fmla="*/ 411 h 581"/>
                <a:gd name="T68" fmla="*/ 354 w 873"/>
                <a:gd name="T69" fmla="*/ 328 h 581"/>
                <a:gd name="T70" fmla="*/ 308 w 873"/>
                <a:gd name="T71" fmla="*/ 199 h 581"/>
                <a:gd name="T72" fmla="*/ 128 w 873"/>
                <a:gd name="T73" fmla="*/ 225 h 581"/>
                <a:gd name="T74" fmla="*/ 168 w 873"/>
                <a:gd name="T75" fmla="*/ 132 h 581"/>
                <a:gd name="T76" fmla="*/ 183 w 873"/>
                <a:gd name="T77" fmla="*/ 71 h 581"/>
                <a:gd name="T78" fmla="*/ 245 w 873"/>
                <a:gd name="T79" fmla="*/ 106 h 581"/>
                <a:gd name="T80" fmla="*/ 199 w 873"/>
                <a:gd name="T81" fmla="*/ 157 h 581"/>
                <a:gd name="T82" fmla="*/ 177 w 873"/>
                <a:gd name="T83" fmla="*/ 207 h 581"/>
                <a:gd name="T84" fmla="*/ 154 w 873"/>
                <a:gd name="T85" fmla="*/ 0 h 581"/>
                <a:gd name="T86" fmla="*/ 43 w 873"/>
                <a:gd name="T87" fmla="*/ 211 h 581"/>
                <a:gd name="T88" fmla="*/ 15 w 873"/>
                <a:gd name="T89" fmla="*/ 401 h 581"/>
                <a:gd name="T90" fmla="*/ 74 w 873"/>
                <a:gd name="T91" fmla="*/ 496 h 581"/>
                <a:gd name="T92" fmla="*/ 135 w 873"/>
                <a:gd name="T93" fmla="*/ 581 h 581"/>
                <a:gd name="T94" fmla="*/ 228 w 873"/>
                <a:gd name="T95" fmla="*/ 546 h 581"/>
                <a:gd name="T96" fmla="*/ 688 w 873"/>
                <a:gd name="T97" fmla="*/ 429 h 581"/>
                <a:gd name="T98" fmla="*/ 834 w 873"/>
                <a:gd name="T99" fmla="*/ 343 h 581"/>
                <a:gd name="T100" fmla="*/ 819 w 873"/>
                <a:gd name="T101" fmla="*/ 243 h 581"/>
                <a:gd name="T102" fmla="*/ 716 w 873"/>
                <a:gd name="T103" fmla="*/ 235 h 581"/>
                <a:gd name="T104" fmla="*/ 648 w 873"/>
                <a:gd name="T105" fmla="*/ 141 h 581"/>
                <a:gd name="T106" fmla="*/ 556 w 873"/>
                <a:gd name="T107" fmla="*/ 159 h 581"/>
                <a:gd name="T108" fmla="*/ 454 w 873"/>
                <a:gd name="T109" fmla="*/ 127 h 581"/>
                <a:gd name="T110" fmla="*/ 376 w 873"/>
                <a:gd name="T111" fmla="*/ 121 h 581"/>
                <a:gd name="T112" fmla="*/ 271 w 873"/>
                <a:gd name="T113" fmla="*/ 205 h 581"/>
                <a:gd name="T114" fmla="*/ 209 w 873"/>
                <a:gd name="T115" fmla="*/ 94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3" h="581">
                  <a:moveTo>
                    <a:pt x="657" y="414"/>
                  </a:moveTo>
                  <a:cubicBezTo>
                    <a:pt x="658" y="403"/>
                    <a:pt x="661" y="397"/>
                    <a:pt x="668" y="393"/>
                  </a:cubicBezTo>
                  <a:cubicBezTo>
                    <a:pt x="669" y="393"/>
                    <a:pt x="670" y="392"/>
                    <a:pt x="672" y="392"/>
                  </a:cubicBezTo>
                  <a:cubicBezTo>
                    <a:pt x="679" y="390"/>
                    <a:pt x="687" y="388"/>
                    <a:pt x="695" y="385"/>
                  </a:cubicBezTo>
                  <a:cubicBezTo>
                    <a:pt x="700" y="383"/>
                    <a:pt x="710" y="378"/>
                    <a:pt x="710" y="374"/>
                  </a:cubicBezTo>
                  <a:cubicBezTo>
                    <a:pt x="710" y="368"/>
                    <a:pt x="705" y="360"/>
                    <a:pt x="701" y="355"/>
                  </a:cubicBezTo>
                  <a:cubicBezTo>
                    <a:pt x="697" y="351"/>
                    <a:pt x="690" y="349"/>
                    <a:pt x="685" y="346"/>
                  </a:cubicBezTo>
                  <a:cubicBezTo>
                    <a:pt x="679" y="342"/>
                    <a:pt x="673" y="338"/>
                    <a:pt x="668" y="334"/>
                  </a:cubicBezTo>
                  <a:cubicBezTo>
                    <a:pt x="669" y="332"/>
                    <a:pt x="670" y="330"/>
                    <a:pt x="672" y="327"/>
                  </a:cubicBezTo>
                  <a:cubicBezTo>
                    <a:pt x="691" y="329"/>
                    <a:pt x="711" y="330"/>
                    <a:pt x="733" y="332"/>
                  </a:cubicBezTo>
                  <a:cubicBezTo>
                    <a:pt x="730" y="344"/>
                    <a:pt x="728" y="357"/>
                    <a:pt x="724" y="369"/>
                  </a:cubicBezTo>
                  <a:cubicBezTo>
                    <a:pt x="720" y="379"/>
                    <a:pt x="713" y="389"/>
                    <a:pt x="706" y="402"/>
                  </a:cubicBezTo>
                  <a:cubicBezTo>
                    <a:pt x="693" y="405"/>
                    <a:pt x="676" y="410"/>
                    <a:pt x="657" y="414"/>
                  </a:cubicBezTo>
                  <a:moveTo>
                    <a:pt x="187" y="320"/>
                  </a:moveTo>
                  <a:cubicBezTo>
                    <a:pt x="192" y="316"/>
                    <a:pt x="197" y="311"/>
                    <a:pt x="203" y="307"/>
                  </a:cubicBezTo>
                  <a:cubicBezTo>
                    <a:pt x="223" y="295"/>
                    <a:pt x="238" y="282"/>
                    <a:pt x="231" y="255"/>
                  </a:cubicBezTo>
                  <a:cubicBezTo>
                    <a:pt x="269" y="297"/>
                    <a:pt x="307" y="339"/>
                    <a:pt x="346" y="381"/>
                  </a:cubicBezTo>
                  <a:cubicBezTo>
                    <a:pt x="347" y="383"/>
                    <a:pt x="346" y="387"/>
                    <a:pt x="346" y="392"/>
                  </a:cubicBezTo>
                  <a:cubicBezTo>
                    <a:pt x="342" y="392"/>
                    <a:pt x="338" y="393"/>
                    <a:pt x="335" y="393"/>
                  </a:cubicBezTo>
                  <a:cubicBezTo>
                    <a:pt x="304" y="393"/>
                    <a:pt x="282" y="375"/>
                    <a:pt x="259" y="361"/>
                  </a:cubicBezTo>
                  <a:cubicBezTo>
                    <a:pt x="259" y="327"/>
                    <a:pt x="251" y="319"/>
                    <a:pt x="206" y="319"/>
                  </a:cubicBezTo>
                  <a:cubicBezTo>
                    <a:pt x="200" y="319"/>
                    <a:pt x="194" y="319"/>
                    <a:pt x="187" y="320"/>
                  </a:cubicBezTo>
                  <a:moveTo>
                    <a:pt x="41" y="390"/>
                  </a:moveTo>
                  <a:cubicBezTo>
                    <a:pt x="37" y="390"/>
                    <a:pt x="33" y="389"/>
                    <a:pt x="29" y="389"/>
                  </a:cubicBezTo>
                  <a:cubicBezTo>
                    <a:pt x="29" y="385"/>
                    <a:pt x="29" y="382"/>
                    <a:pt x="30" y="378"/>
                  </a:cubicBezTo>
                  <a:cubicBezTo>
                    <a:pt x="43" y="369"/>
                    <a:pt x="55" y="358"/>
                    <a:pt x="69" y="349"/>
                  </a:cubicBezTo>
                  <a:cubicBezTo>
                    <a:pt x="74" y="345"/>
                    <a:pt x="81" y="343"/>
                    <a:pt x="87" y="339"/>
                  </a:cubicBezTo>
                  <a:cubicBezTo>
                    <a:pt x="103" y="327"/>
                    <a:pt x="101" y="314"/>
                    <a:pt x="84" y="307"/>
                  </a:cubicBezTo>
                  <a:cubicBezTo>
                    <a:pt x="74" y="302"/>
                    <a:pt x="63" y="298"/>
                    <a:pt x="53" y="292"/>
                  </a:cubicBezTo>
                  <a:cubicBezTo>
                    <a:pt x="37" y="283"/>
                    <a:pt x="35" y="278"/>
                    <a:pt x="39" y="259"/>
                  </a:cubicBezTo>
                  <a:cubicBezTo>
                    <a:pt x="40" y="251"/>
                    <a:pt x="43" y="243"/>
                    <a:pt x="45" y="234"/>
                  </a:cubicBezTo>
                  <a:cubicBezTo>
                    <a:pt x="49" y="233"/>
                    <a:pt x="52" y="233"/>
                    <a:pt x="55" y="233"/>
                  </a:cubicBezTo>
                  <a:cubicBezTo>
                    <a:pt x="69" y="233"/>
                    <a:pt x="78" y="245"/>
                    <a:pt x="89" y="252"/>
                  </a:cubicBezTo>
                  <a:cubicBezTo>
                    <a:pt x="91" y="253"/>
                    <a:pt x="91" y="256"/>
                    <a:pt x="93" y="258"/>
                  </a:cubicBezTo>
                  <a:cubicBezTo>
                    <a:pt x="106" y="276"/>
                    <a:pt x="114" y="284"/>
                    <a:pt x="125" y="284"/>
                  </a:cubicBezTo>
                  <a:cubicBezTo>
                    <a:pt x="130" y="284"/>
                    <a:pt x="134" y="283"/>
                    <a:pt x="140" y="280"/>
                  </a:cubicBezTo>
                  <a:cubicBezTo>
                    <a:pt x="145" y="278"/>
                    <a:pt x="151" y="274"/>
                    <a:pt x="159" y="269"/>
                  </a:cubicBezTo>
                  <a:cubicBezTo>
                    <a:pt x="162" y="267"/>
                    <a:pt x="165" y="265"/>
                    <a:pt x="168" y="264"/>
                  </a:cubicBezTo>
                  <a:cubicBezTo>
                    <a:pt x="170" y="263"/>
                    <a:pt x="173" y="262"/>
                    <a:pt x="176" y="262"/>
                  </a:cubicBezTo>
                  <a:cubicBezTo>
                    <a:pt x="178" y="262"/>
                    <a:pt x="181" y="263"/>
                    <a:pt x="185" y="265"/>
                  </a:cubicBezTo>
                  <a:cubicBezTo>
                    <a:pt x="199" y="273"/>
                    <a:pt x="199" y="287"/>
                    <a:pt x="184" y="298"/>
                  </a:cubicBezTo>
                  <a:cubicBezTo>
                    <a:pt x="174" y="305"/>
                    <a:pt x="165" y="313"/>
                    <a:pt x="163" y="325"/>
                  </a:cubicBezTo>
                  <a:cubicBezTo>
                    <a:pt x="161" y="341"/>
                    <a:pt x="166" y="349"/>
                    <a:pt x="179" y="349"/>
                  </a:cubicBezTo>
                  <a:cubicBezTo>
                    <a:pt x="182" y="349"/>
                    <a:pt x="185" y="348"/>
                    <a:pt x="188" y="348"/>
                  </a:cubicBezTo>
                  <a:cubicBezTo>
                    <a:pt x="196" y="347"/>
                    <a:pt x="205" y="344"/>
                    <a:pt x="213" y="344"/>
                  </a:cubicBezTo>
                  <a:cubicBezTo>
                    <a:pt x="219" y="344"/>
                    <a:pt x="226" y="346"/>
                    <a:pt x="232" y="350"/>
                  </a:cubicBezTo>
                  <a:cubicBezTo>
                    <a:pt x="231" y="358"/>
                    <a:pt x="230" y="366"/>
                    <a:pt x="229" y="378"/>
                  </a:cubicBezTo>
                  <a:cubicBezTo>
                    <a:pt x="241" y="383"/>
                    <a:pt x="253" y="388"/>
                    <a:pt x="267" y="393"/>
                  </a:cubicBezTo>
                  <a:cubicBezTo>
                    <a:pt x="264" y="399"/>
                    <a:pt x="261" y="403"/>
                    <a:pt x="258" y="407"/>
                  </a:cubicBezTo>
                  <a:cubicBezTo>
                    <a:pt x="251" y="422"/>
                    <a:pt x="253" y="436"/>
                    <a:pt x="266" y="448"/>
                  </a:cubicBezTo>
                  <a:cubicBezTo>
                    <a:pt x="283" y="465"/>
                    <a:pt x="305" y="473"/>
                    <a:pt x="326" y="482"/>
                  </a:cubicBezTo>
                  <a:cubicBezTo>
                    <a:pt x="338" y="487"/>
                    <a:pt x="350" y="492"/>
                    <a:pt x="365" y="498"/>
                  </a:cubicBezTo>
                  <a:cubicBezTo>
                    <a:pt x="360" y="501"/>
                    <a:pt x="354" y="504"/>
                    <a:pt x="349" y="506"/>
                  </a:cubicBezTo>
                  <a:cubicBezTo>
                    <a:pt x="318" y="520"/>
                    <a:pt x="289" y="528"/>
                    <a:pt x="257" y="528"/>
                  </a:cubicBezTo>
                  <a:cubicBezTo>
                    <a:pt x="256" y="528"/>
                    <a:pt x="254" y="528"/>
                    <a:pt x="253" y="528"/>
                  </a:cubicBezTo>
                  <a:cubicBezTo>
                    <a:pt x="244" y="528"/>
                    <a:pt x="235" y="525"/>
                    <a:pt x="229" y="521"/>
                  </a:cubicBezTo>
                  <a:cubicBezTo>
                    <a:pt x="223" y="517"/>
                    <a:pt x="219" y="515"/>
                    <a:pt x="214" y="515"/>
                  </a:cubicBezTo>
                  <a:cubicBezTo>
                    <a:pt x="211" y="515"/>
                    <a:pt x="208" y="516"/>
                    <a:pt x="205" y="517"/>
                  </a:cubicBezTo>
                  <a:cubicBezTo>
                    <a:pt x="203" y="518"/>
                    <a:pt x="200" y="520"/>
                    <a:pt x="198" y="522"/>
                  </a:cubicBezTo>
                  <a:cubicBezTo>
                    <a:pt x="184" y="532"/>
                    <a:pt x="169" y="542"/>
                    <a:pt x="156" y="553"/>
                  </a:cubicBezTo>
                  <a:cubicBezTo>
                    <a:pt x="154" y="555"/>
                    <a:pt x="151" y="556"/>
                    <a:pt x="149" y="557"/>
                  </a:cubicBezTo>
                  <a:cubicBezTo>
                    <a:pt x="147" y="558"/>
                    <a:pt x="145" y="558"/>
                    <a:pt x="144" y="558"/>
                  </a:cubicBezTo>
                  <a:cubicBezTo>
                    <a:pt x="138" y="558"/>
                    <a:pt x="134" y="555"/>
                    <a:pt x="128" y="548"/>
                  </a:cubicBezTo>
                  <a:cubicBezTo>
                    <a:pt x="135" y="542"/>
                    <a:pt x="141" y="538"/>
                    <a:pt x="146" y="533"/>
                  </a:cubicBezTo>
                  <a:cubicBezTo>
                    <a:pt x="155" y="525"/>
                    <a:pt x="165" y="517"/>
                    <a:pt x="173" y="508"/>
                  </a:cubicBezTo>
                  <a:cubicBezTo>
                    <a:pt x="185" y="493"/>
                    <a:pt x="184" y="476"/>
                    <a:pt x="171" y="462"/>
                  </a:cubicBezTo>
                  <a:cubicBezTo>
                    <a:pt x="166" y="455"/>
                    <a:pt x="162" y="452"/>
                    <a:pt x="156" y="452"/>
                  </a:cubicBezTo>
                  <a:cubicBezTo>
                    <a:pt x="151" y="452"/>
                    <a:pt x="144" y="454"/>
                    <a:pt x="134" y="457"/>
                  </a:cubicBezTo>
                  <a:cubicBezTo>
                    <a:pt x="119" y="463"/>
                    <a:pt x="104" y="468"/>
                    <a:pt x="89" y="473"/>
                  </a:cubicBezTo>
                  <a:cubicBezTo>
                    <a:pt x="87" y="474"/>
                    <a:pt x="85" y="474"/>
                    <a:pt x="83" y="474"/>
                  </a:cubicBezTo>
                  <a:cubicBezTo>
                    <a:pt x="79" y="474"/>
                    <a:pt x="75" y="473"/>
                    <a:pt x="70" y="473"/>
                  </a:cubicBezTo>
                  <a:cubicBezTo>
                    <a:pt x="75" y="456"/>
                    <a:pt x="82" y="443"/>
                    <a:pt x="97" y="435"/>
                  </a:cubicBezTo>
                  <a:cubicBezTo>
                    <a:pt x="99" y="435"/>
                    <a:pt x="100" y="434"/>
                    <a:pt x="102" y="433"/>
                  </a:cubicBezTo>
                  <a:cubicBezTo>
                    <a:pt x="120" y="420"/>
                    <a:pt x="127" y="409"/>
                    <a:pt x="121" y="398"/>
                  </a:cubicBezTo>
                  <a:cubicBezTo>
                    <a:pt x="117" y="390"/>
                    <a:pt x="102" y="384"/>
                    <a:pt x="88" y="384"/>
                  </a:cubicBezTo>
                  <a:cubicBezTo>
                    <a:pt x="84" y="384"/>
                    <a:pt x="80" y="385"/>
                    <a:pt x="76" y="385"/>
                  </a:cubicBezTo>
                  <a:cubicBezTo>
                    <a:pt x="65" y="388"/>
                    <a:pt x="54" y="389"/>
                    <a:pt x="43" y="390"/>
                  </a:cubicBezTo>
                  <a:cubicBezTo>
                    <a:pt x="42" y="390"/>
                    <a:pt x="41" y="390"/>
                    <a:pt x="41" y="390"/>
                  </a:cubicBezTo>
                  <a:moveTo>
                    <a:pt x="249" y="229"/>
                  </a:moveTo>
                  <a:cubicBezTo>
                    <a:pt x="256" y="229"/>
                    <a:pt x="262" y="228"/>
                    <a:pt x="268" y="227"/>
                  </a:cubicBezTo>
                  <a:cubicBezTo>
                    <a:pt x="274" y="227"/>
                    <a:pt x="280" y="226"/>
                    <a:pt x="285" y="226"/>
                  </a:cubicBezTo>
                  <a:cubicBezTo>
                    <a:pt x="295" y="226"/>
                    <a:pt x="304" y="229"/>
                    <a:pt x="313" y="239"/>
                  </a:cubicBezTo>
                  <a:cubicBezTo>
                    <a:pt x="318" y="245"/>
                    <a:pt x="330" y="246"/>
                    <a:pt x="339" y="248"/>
                  </a:cubicBezTo>
                  <a:cubicBezTo>
                    <a:pt x="364" y="252"/>
                    <a:pt x="377" y="268"/>
                    <a:pt x="387" y="287"/>
                  </a:cubicBezTo>
                  <a:cubicBezTo>
                    <a:pt x="390" y="293"/>
                    <a:pt x="388" y="301"/>
                    <a:pt x="389" y="310"/>
                  </a:cubicBezTo>
                  <a:cubicBezTo>
                    <a:pt x="364" y="309"/>
                    <a:pt x="344" y="294"/>
                    <a:pt x="321" y="294"/>
                  </a:cubicBezTo>
                  <a:cubicBezTo>
                    <a:pt x="315" y="294"/>
                    <a:pt x="308" y="295"/>
                    <a:pt x="301" y="298"/>
                  </a:cubicBezTo>
                  <a:cubicBezTo>
                    <a:pt x="301" y="299"/>
                    <a:pt x="301" y="299"/>
                    <a:pt x="301" y="299"/>
                  </a:cubicBezTo>
                  <a:cubicBezTo>
                    <a:pt x="283" y="277"/>
                    <a:pt x="266" y="255"/>
                    <a:pt x="244" y="229"/>
                  </a:cubicBezTo>
                  <a:cubicBezTo>
                    <a:pt x="246" y="229"/>
                    <a:pt x="247" y="229"/>
                    <a:pt x="249" y="229"/>
                  </a:cubicBezTo>
                  <a:moveTo>
                    <a:pt x="756" y="239"/>
                  </a:moveTo>
                  <a:cubicBezTo>
                    <a:pt x="760" y="239"/>
                    <a:pt x="764" y="239"/>
                    <a:pt x="768" y="237"/>
                  </a:cubicBezTo>
                  <a:cubicBezTo>
                    <a:pt x="768" y="237"/>
                    <a:pt x="769" y="237"/>
                    <a:pt x="770" y="236"/>
                  </a:cubicBezTo>
                  <a:cubicBezTo>
                    <a:pt x="772" y="230"/>
                    <a:pt x="775" y="223"/>
                    <a:pt x="778" y="214"/>
                  </a:cubicBezTo>
                  <a:cubicBezTo>
                    <a:pt x="796" y="227"/>
                    <a:pt x="797" y="229"/>
                    <a:pt x="790" y="276"/>
                  </a:cubicBezTo>
                  <a:cubicBezTo>
                    <a:pt x="794" y="281"/>
                    <a:pt x="799" y="283"/>
                    <a:pt x="805" y="283"/>
                  </a:cubicBezTo>
                  <a:cubicBezTo>
                    <a:pt x="810" y="283"/>
                    <a:pt x="816" y="281"/>
                    <a:pt x="821" y="281"/>
                  </a:cubicBezTo>
                  <a:cubicBezTo>
                    <a:pt x="823" y="280"/>
                    <a:pt x="826" y="280"/>
                    <a:pt x="827" y="280"/>
                  </a:cubicBezTo>
                  <a:cubicBezTo>
                    <a:pt x="841" y="280"/>
                    <a:pt x="847" y="288"/>
                    <a:pt x="848" y="303"/>
                  </a:cubicBezTo>
                  <a:cubicBezTo>
                    <a:pt x="848" y="310"/>
                    <a:pt x="845" y="317"/>
                    <a:pt x="839" y="319"/>
                  </a:cubicBezTo>
                  <a:cubicBezTo>
                    <a:pt x="837" y="320"/>
                    <a:pt x="834" y="321"/>
                    <a:pt x="831" y="321"/>
                  </a:cubicBezTo>
                  <a:cubicBezTo>
                    <a:pt x="821" y="321"/>
                    <a:pt x="812" y="323"/>
                    <a:pt x="804" y="327"/>
                  </a:cubicBezTo>
                  <a:cubicBezTo>
                    <a:pt x="791" y="333"/>
                    <a:pt x="780" y="342"/>
                    <a:pt x="770" y="353"/>
                  </a:cubicBezTo>
                  <a:cubicBezTo>
                    <a:pt x="763" y="360"/>
                    <a:pt x="762" y="372"/>
                    <a:pt x="756" y="386"/>
                  </a:cubicBezTo>
                  <a:cubicBezTo>
                    <a:pt x="755" y="386"/>
                    <a:pt x="749" y="389"/>
                    <a:pt x="739" y="392"/>
                  </a:cubicBezTo>
                  <a:cubicBezTo>
                    <a:pt x="748" y="365"/>
                    <a:pt x="747" y="339"/>
                    <a:pt x="765" y="319"/>
                  </a:cubicBezTo>
                  <a:cubicBezTo>
                    <a:pt x="763" y="300"/>
                    <a:pt x="766" y="280"/>
                    <a:pt x="751" y="265"/>
                  </a:cubicBezTo>
                  <a:cubicBezTo>
                    <a:pt x="746" y="259"/>
                    <a:pt x="740" y="254"/>
                    <a:pt x="735" y="250"/>
                  </a:cubicBezTo>
                  <a:cubicBezTo>
                    <a:pt x="737" y="245"/>
                    <a:pt x="740" y="242"/>
                    <a:pt x="743" y="241"/>
                  </a:cubicBezTo>
                  <a:cubicBezTo>
                    <a:pt x="746" y="239"/>
                    <a:pt x="750" y="239"/>
                    <a:pt x="753" y="239"/>
                  </a:cubicBezTo>
                  <a:cubicBezTo>
                    <a:pt x="754" y="239"/>
                    <a:pt x="755" y="239"/>
                    <a:pt x="755" y="239"/>
                  </a:cubicBezTo>
                  <a:cubicBezTo>
                    <a:pt x="756" y="239"/>
                    <a:pt x="756" y="239"/>
                    <a:pt x="756" y="239"/>
                  </a:cubicBezTo>
                  <a:moveTo>
                    <a:pt x="586" y="249"/>
                  </a:moveTo>
                  <a:cubicBezTo>
                    <a:pt x="590" y="249"/>
                    <a:pt x="594" y="249"/>
                    <a:pt x="598" y="248"/>
                  </a:cubicBezTo>
                  <a:cubicBezTo>
                    <a:pt x="600" y="248"/>
                    <a:pt x="601" y="247"/>
                    <a:pt x="602" y="247"/>
                  </a:cubicBezTo>
                  <a:cubicBezTo>
                    <a:pt x="612" y="243"/>
                    <a:pt x="612" y="232"/>
                    <a:pt x="612" y="223"/>
                  </a:cubicBezTo>
                  <a:cubicBezTo>
                    <a:pt x="613" y="199"/>
                    <a:pt x="622" y="181"/>
                    <a:pt x="645" y="171"/>
                  </a:cubicBezTo>
                  <a:cubicBezTo>
                    <a:pt x="656" y="175"/>
                    <a:pt x="658" y="183"/>
                    <a:pt x="655" y="192"/>
                  </a:cubicBezTo>
                  <a:cubicBezTo>
                    <a:pt x="652" y="203"/>
                    <a:pt x="648" y="214"/>
                    <a:pt x="644" y="225"/>
                  </a:cubicBezTo>
                  <a:cubicBezTo>
                    <a:pt x="642" y="232"/>
                    <a:pt x="640" y="238"/>
                    <a:pt x="639" y="244"/>
                  </a:cubicBezTo>
                  <a:cubicBezTo>
                    <a:pt x="637" y="264"/>
                    <a:pt x="639" y="270"/>
                    <a:pt x="654" y="270"/>
                  </a:cubicBezTo>
                  <a:cubicBezTo>
                    <a:pt x="657" y="270"/>
                    <a:pt x="661" y="270"/>
                    <a:pt x="666" y="269"/>
                  </a:cubicBezTo>
                  <a:cubicBezTo>
                    <a:pt x="675" y="268"/>
                    <a:pt x="684" y="268"/>
                    <a:pt x="692" y="267"/>
                  </a:cubicBezTo>
                  <a:cubicBezTo>
                    <a:pt x="695" y="266"/>
                    <a:pt x="697" y="266"/>
                    <a:pt x="700" y="266"/>
                  </a:cubicBezTo>
                  <a:cubicBezTo>
                    <a:pt x="714" y="266"/>
                    <a:pt x="724" y="275"/>
                    <a:pt x="731" y="286"/>
                  </a:cubicBezTo>
                  <a:cubicBezTo>
                    <a:pt x="734" y="290"/>
                    <a:pt x="735" y="298"/>
                    <a:pt x="733" y="302"/>
                  </a:cubicBezTo>
                  <a:cubicBezTo>
                    <a:pt x="732" y="303"/>
                    <a:pt x="730" y="305"/>
                    <a:pt x="727" y="306"/>
                  </a:cubicBezTo>
                  <a:cubicBezTo>
                    <a:pt x="724" y="307"/>
                    <a:pt x="721" y="308"/>
                    <a:pt x="718" y="308"/>
                  </a:cubicBezTo>
                  <a:cubicBezTo>
                    <a:pt x="718" y="308"/>
                    <a:pt x="717" y="308"/>
                    <a:pt x="717" y="308"/>
                  </a:cubicBezTo>
                  <a:cubicBezTo>
                    <a:pt x="706" y="308"/>
                    <a:pt x="695" y="306"/>
                    <a:pt x="684" y="303"/>
                  </a:cubicBezTo>
                  <a:cubicBezTo>
                    <a:pt x="680" y="303"/>
                    <a:pt x="677" y="302"/>
                    <a:pt x="674" y="302"/>
                  </a:cubicBezTo>
                  <a:cubicBezTo>
                    <a:pt x="669" y="302"/>
                    <a:pt x="664" y="303"/>
                    <a:pt x="661" y="305"/>
                  </a:cubicBezTo>
                  <a:cubicBezTo>
                    <a:pt x="649" y="310"/>
                    <a:pt x="642" y="323"/>
                    <a:pt x="647" y="338"/>
                  </a:cubicBezTo>
                  <a:cubicBezTo>
                    <a:pt x="650" y="350"/>
                    <a:pt x="657" y="361"/>
                    <a:pt x="661" y="369"/>
                  </a:cubicBezTo>
                  <a:cubicBezTo>
                    <a:pt x="652" y="385"/>
                    <a:pt x="643" y="401"/>
                    <a:pt x="633" y="417"/>
                  </a:cubicBezTo>
                  <a:cubicBezTo>
                    <a:pt x="631" y="420"/>
                    <a:pt x="628" y="424"/>
                    <a:pt x="624" y="426"/>
                  </a:cubicBezTo>
                  <a:cubicBezTo>
                    <a:pt x="623" y="426"/>
                    <a:pt x="623" y="426"/>
                    <a:pt x="622" y="427"/>
                  </a:cubicBezTo>
                  <a:cubicBezTo>
                    <a:pt x="589" y="435"/>
                    <a:pt x="555" y="443"/>
                    <a:pt x="521" y="451"/>
                  </a:cubicBezTo>
                  <a:cubicBezTo>
                    <a:pt x="519" y="437"/>
                    <a:pt x="516" y="425"/>
                    <a:pt x="514" y="413"/>
                  </a:cubicBezTo>
                  <a:cubicBezTo>
                    <a:pt x="511" y="399"/>
                    <a:pt x="501" y="392"/>
                    <a:pt x="487" y="390"/>
                  </a:cubicBezTo>
                  <a:cubicBezTo>
                    <a:pt x="453" y="383"/>
                    <a:pt x="447" y="371"/>
                    <a:pt x="466" y="339"/>
                  </a:cubicBezTo>
                  <a:cubicBezTo>
                    <a:pt x="485" y="345"/>
                    <a:pt x="505" y="350"/>
                    <a:pt x="525" y="356"/>
                  </a:cubicBezTo>
                  <a:cubicBezTo>
                    <a:pt x="532" y="358"/>
                    <a:pt x="538" y="359"/>
                    <a:pt x="544" y="359"/>
                  </a:cubicBezTo>
                  <a:cubicBezTo>
                    <a:pt x="548" y="359"/>
                    <a:pt x="552" y="359"/>
                    <a:pt x="556" y="357"/>
                  </a:cubicBezTo>
                  <a:cubicBezTo>
                    <a:pt x="560" y="355"/>
                    <a:pt x="563" y="353"/>
                    <a:pt x="566" y="349"/>
                  </a:cubicBezTo>
                  <a:cubicBezTo>
                    <a:pt x="578" y="335"/>
                    <a:pt x="580" y="320"/>
                    <a:pt x="569" y="305"/>
                  </a:cubicBezTo>
                  <a:cubicBezTo>
                    <a:pt x="561" y="294"/>
                    <a:pt x="551" y="285"/>
                    <a:pt x="541" y="276"/>
                  </a:cubicBezTo>
                  <a:cubicBezTo>
                    <a:pt x="533" y="268"/>
                    <a:pt x="523" y="261"/>
                    <a:pt x="514" y="253"/>
                  </a:cubicBezTo>
                  <a:cubicBezTo>
                    <a:pt x="491" y="233"/>
                    <a:pt x="489" y="214"/>
                    <a:pt x="512" y="183"/>
                  </a:cubicBezTo>
                  <a:cubicBezTo>
                    <a:pt x="523" y="194"/>
                    <a:pt x="532" y="203"/>
                    <a:pt x="541" y="213"/>
                  </a:cubicBezTo>
                  <a:cubicBezTo>
                    <a:pt x="549" y="221"/>
                    <a:pt x="557" y="229"/>
                    <a:pt x="563" y="238"/>
                  </a:cubicBezTo>
                  <a:cubicBezTo>
                    <a:pt x="569" y="247"/>
                    <a:pt x="577" y="249"/>
                    <a:pt x="586" y="249"/>
                  </a:cubicBezTo>
                  <a:moveTo>
                    <a:pt x="355" y="189"/>
                  </a:moveTo>
                  <a:cubicBezTo>
                    <a:pt x="355" y="189"/>
                    <a:pt x="356" y="189"/>
                    <a:pt x="357" y="189"/>
                  </a:cubicBezTo>
                  <a:cubicBezTo>
                    <a:pt x="367" y="188"/>
                    <a:pt x="375" y="187"/>
                    <a:pt x="382" y="184"/>
                  </a:cubicBezTo>
                  <a:cubicBezTo>
                    <a:pt x="396" y="178"/>
                    <a:pt x="403" y="165"/>
                    <a:pt x="404" y="145"/>
                  </a:cubicBezTo>
                  <a:cubicBezTo>
                    <a:pt x="404" y="130"/>
                    <a:pt x="403" y="114"/>
                    <a:pt x="403" y="95"/>
                  </a:cubicBezTo>
                  <a:cubicBezTo>
                    <a:pt x="419" y="100"/>
                    <a:pt x="427" y="107"/>
                    <a:pt x="428" y="120"/>
                  </a:cubicBezTo>
                  <a:cubicBezTo>
                    <a:pt x="428" y="126"/>
                    <a:pt x="429" y="132"/>
                    <a:pt x="430" y="137"/>
                  </a:cubicBezTo>
                  <a:cubicBezTo>
                    <a:pt x="433" y="152"/>
                    <a:pt x="436" y="158"/>
                    <a:pt x="446" y="158"/>
                  </a:cubicBezTo>
                  <a:cubicBezTo>
                    <a:pt x="450" y="158"/>
                    <a:pt x="455" y="157"/>
                    <a:pt x="462" y="155"/>
                  </a:cubicBezTo>
                  <a:cubicBezTo>
                    <a:pt x="474" y="152"/>
                    <a:pt x="486" y="147"/>
                    <a:pt x="497" y="143"/>
                  </a:cubicBezTo>
                  <a:cubicBezTo>
                    <a:pt x="504" y="141"/>
                    <a:pt x="509" y="140"/>
                    <a:pt x="512" y="140"/>
                  </a:cubicBezTo>
                  <a:cubicBezTo>
                    <a:pt x="520" y="140"/>
                    <a:pt x="524" y="145"/>
                    <a:pt x="530" y="161"/>
                  </a:cubicBezTo>
                  <a:cubicBezTo>
                    <a:pt x="527" y="161"/>
                    <a:pt x="524" y="163"/>
                    <a:pt x="521" y="163"/>
                  </a:cubicBezTo>
                  <a:cubicBezTo>
                    <a:pt x="521" y="163"/>
                    <a:pt x="521" y="163"/>
                    <a:pt x="521" y="163"/>
                  </a:cubicBezTo>
                  <a:cubicBezTo>
                    <a:pt x="518" y="163"/>
                    <a:pt x="515" y="162"/>
                    <a:pt x="512" y="162"/>
                  </a:cubicBezTo>
                  <a:cubicBezTo>
                    <a:pt x="507" y="162"/>
                    <a:pt x="502" y="163"/>
                    <a:pt x="498" y="165"/>
                  </a:cubicBezTo>
                  <a:cubicBezTo>
                    <a:pt x="488" y="169"/>
                    <a:pt x="482" y="178"/>
                    <a:pt x="477" y="189"/>
                  </a:cubicBezTo>
                  <a:cubicBezTo>
                    <a:pt x="462" y="226"/>
                    <a:pt x="470" y="250"/>
                    <a:pt x="498" y="275"/>
                  </a:cubicBezTo>
                  <a:cubicBezTo>
                    <a:pt x="510" y="285"/>
                    <a:pt x="522" y="294"/>
                    <a:pt x="535" y="304"/>
                  </a:cubicBezTo>
                  <a:cubicBezTo>
                    <a:pt x="543" y="310"/>
                    <a:pt x="549" y="318"/>
                    <a:pt x="542" y="332"/>
                  </a:cubicBezTo>
                  <a:cubicBezTo>
                    <a:pt x="513" y="325"/>
                    <a:pt x="484" y="319"/>
                    <a:pt x="452" y="312"/>
                  </a:cubicBezTo>
                  <a:cubicBezTo>
                    <a:pt x="471" y="277"/>
                    <a:pt x="468" y="240"/>
                    <a:pt x="455" y="203"/>
                  </a:cubicBezTo>
                  <a:cubicBezTo>
                    <a:pt x="453" y="196"/>
                    <a:pt x="447" y="191"/>
                    <a:pt x="442" y="186"/>
                  </a:cubicBezTo>
                  <a:cubicBezTo>
                    <a:pt x="440" y="186"/>
                    <a:pt x="438" y="187"/>
                    <a:pt x="436" y="187"/>
                  </a:cubicBezTo>
                  <a:cubicBezTo>
                    <a:pt x="435" y="193"/>
                    <a:pt x="432" y="199"/>
                    <a:pt x="433" y="204"/>
                  </a:cubicBezTo>
                  <a:cubicBezTo>
                    <a:pt x="434" y="215"/>
                    <a:pt x="438" y="225"/>
                    <a:pt x="440" y="236"/>
                  </a:cubicBezTo>
                  <a:cubicBezTo>
                    <a:pt x="446" y="265"/>
                    <a:pt x="438" y="291"/>
                    <a:pt x="422" y="316"/>
                  </a:cubicBezTo>
                  <a:cubicBezTo>
                    <a:pt x="400" y="348"/>
                    <a:pt x="394" y="385"/>
                    <a:pt x="393" y="422"/>
                  </a:cubicBezTo>
                  <a:cubicBezTo>
                    <a:pt x="393" y="440"/>
                    <a:pt x="402" y="456"/>
                    <a:pt x="417" y="468"/>
                  </a:cubicBezTo>
                  <a:cubicBezTo>
                    <a:pt x="420" y="467"/>
                    <a:pt x="422" y="467"/>
                    <a:pt x="424" y="466"/>
                  </a:cubicBezTo>
                  <a:cubicBezTo>
                    <a:pt x="433" y="462"/>
                    <a:pt x="432" y="454"/>
                    <a:pt x="428" y="445"/>
                  </a:cubicBezTo>
                  <a:cubicBezTo>
                    <a:pt x="421" y="426"/>
                    <a:pt x="416" y="407"/>
                    <a:pt x="424" y="383"/>
                  </a:cubicBezTo>
                  <a:cubicBezTo>
                    <a:pt x="436" y="399"/>
                    <a:pt x="449" y="410"/>
                    <a:pt x="470" y="413"/>
                  </a:cubicBezTo>
                  <a:cubicBezTo>
                    <a:pt x="487" y="416"/>
                    <a:pt x="496" y="442"/>
                    <a:pt x="489" y="459"/>
                  </a:cubicBezTo>
                  <a:cubicBezTo>
                    <a:pt x="488" y="463"/>
                    <a:pt x="483" y="467"/>
                    <a:pt x="479" y="469"/>
                  </a:cubicBezTo>
                  <a:cubicBezTo>
                    <a:pt x="479" y="469"/>
                    <a:pt x="479" y="469"/>
                    <a:pt x="479" y="469"/>
                  </a:cubicBezTo>
                  <a:cubicBezTo>
                    <a:pt x="468" y="473"/>
                    <a:pt x="457" y="476"/>
                    <a:pt x="446" y="479"/>
                  </a:cubicBezTo>
                  <a:cubicBezTo>
                    <a:pt x="437" y="482"/>
                    <a:pt x="428" y="481"/>
                    <a:pt x="419" y="485"/>
                  </a:cubicBezTo>
                  <a:cubicBezTo>
                    <a:pt x="417" y="486"/>
                    <a:pt x="416" y="487"/>
                    <a:pt x="414" y="488"/>
                  </a:cubicBezTo>
                  <a:cubicBezTo>
                    <a:pt x="413" y="489"/>
                    <a:pt x="412" y="489"/>
                    <a:pt x="411" y="490"/>
                  </a:cubicBezTo>
                  <a:cubicBezTo>
                    <a:pt x="409" y="491"/>
                    <a:pt x="407" y="491"/>
                    <a:pt x="405" y="491"/>
                  </a:cubicBezTo>
                  <a:cubicBezTo>
                    <a:pt x="399" y="491"/>
                    <a:pt x="394" y="489"/>
                    <a:pt x="388" y="485"/>
                  </a:cubicBezTo>
                  <a:cubicBezTo>
                    <a:pt x="367" y="473"/>
                    <a:pt x="344" y="465"/>
                    <a:pt x="323" y="454"/>
                  </a:cubicBezTo>
                  <a:cubicBezTo>
                    <a:pt x="310" y="447"/>
                    <a:pt x="297" y="440"/>
                    <a:pt x="285" y="431"/>
                  </a:cubicBezTo>
                  <a:cubicBezTo>
                    <a:pt x="282" y="429"/>
                    <a:pt x="281" y="420"/>
                    <a:pt x="282" y="416"/>
                  </a:cubicBezTo>
                  <a:cubicBezTo>
                    <a:pt x="283" y="415"/>
                    <a:pt x="284" y="413"/>
                    <a:pt x="286" y="413"/>
                  </a:cubicBezTo>
                  <a:cubicBezTo>
                    <a:pt x="289" y="411"/>
                    <a:pt x="292" y="411"/>
                    <a:pt x="295" y="411"/>
                  </a:cubicBezTo>
                  <a:cubicBezTo>
                    <a:pt x="295" y="411"/>
                    <a:pt x="295" y="411"/>
                    <a:pt x="295" y="411"/>
                  </a:cubicBezTo>
                  <a:cubicBezTo>
                    <a:pt x="302" y="411"/>
                    <a:pt x="309" y="415"/>
                    <a:pt x="316" y="415"/>
                  </a:cubicBezTo>
                  <a:cubicBezTo>
                    <a:pt x="321" y="415"/>
                    <a:pt x="326" y="415"/>
                    <a:pt x="332" y="415"/>
                  </a:cubicBezTo>
                  <a:cubicBezTo>
                    <a:pt x="341" y="415"/>
                    <a:pt x="349" y="415"/>
                    <a:pt x="357" y="412"/>
                  </a:cubicBezTo>
                  <a:cubicBezTo>
                    <a:pt x="358" y="412"/>
                    <a:pt x="360" y="411"/>
                    <a:pt x="361" y="411"/>
                  </a:cubicBezTo>
                  <a:cubicBezTo>
                    <a:pt x="378" y="403"/>
                    <a:pt x="383" y="384"/>
                    <a:pt x="371" y="369"/>
                  </a:cubicBezTo>
                  <a:cubicBezTo>
                    <a:pt x="363" y="358"/>
                    <a:pt x="351" y="348"/>
                    <a:pt x="341" y="338"/>
                  </a:cubicBezTo>
                  <a:cubicBezTo>
                    <a:pt x="336" y="333"/>
                    <a:pt x="330" y="329"/>
                    <a:pt x="323" y="323"/>
                  </a:cubicBezTo>
                  <a:cubicBezTo>
                    <a:pt x="324" y="323"/>
                    <a:pt x="325" y="322"/>
                    <a:pt x="326" y="322"/>
                  </a:cubicBezTo>
                  <a:cubicBezTo>
                    <a:pt x="329" y="321"/>
                    <a:pt x="331" y="320"/>
                    <a:pt x="334" y="320"/>
                  </a:cubicBezTo>
                  <a:cubicBezTo>
                    <a:pt x="342" y="320"/>
                    <a:pt x="348" y="325"/>
                    <a:pt x="354" y="328"/>
                  </a:cubicBezTo>
                  <a:cubicBezTo>
                    <a:pt x="361" y="331"/>
                    <a:pt x="368" y="333"/>
                    <a:pt x="375" y="333"/>
                  </a:cubicBezTo>
                  <a:cubicBezTo>
                    <a:pt x="381" y="333"/>
                    <a:pt x="388" y="331"/>
                    <a:pt x="394" y="328"/>
                  </a:cubicBezTo>
                  <a:cubicBezTo>
                    <a:pt x="395" y="328"/>
                    <a:pt x="396" y="327"/>
                    <a:pt x="397" y="327"/>
                  </a:cubicBezTo>
                  <a:cubicBezTo>
                    <a:pt x="419" y="316"/>
                    <a:pt x="425" y="293"/>
                    <a:pt x="412" y="274"/>
                  </a:cubicBezTo>
                  <a:cubicBezTo>
                    <a:pt x="397" y="251"/>
                    <a:pt x="378" y="233"/>
                    <a:pt x="349" y="224"/>
                  </a:cubicBezTo>
                  <a:cubicBezTo>
                    <a:pt x="334" y="219"/>
                    <a:pt x="322" y="208"/>
                    <a:pt x="308" y="199"/>
                  </a:cubicBezTo>
                  <a:cubicBezTo>
                    <a:pt x="308" y="197"/>
                    <a:pt x="308" y="195"/>
                    <a:pt x="308" y="193"/>
                  </a:cubicBezTo>
                  <a:cubicBezTo>
                    <a:pt x="316" y="191"/>
                    <a:pt x="323" y="189"/>
                    <a:pt x="330" y="189"/>
                  </a:cubicBezTo>
                  <a:cubicBezTo>
                    <a:pt x="334" y="188"/>
                    <a:pt x="337" y="188"/>
                    <a:pt x="341" y="188"/>
                  </a:cubicBezTo>
                  <a:cubicBezTo>
                    <a:pt x="343" y="188"/>
                    <a:pt x="346" y="188"/>
                    <a:pt x="348" y="188"/>
                  </a:cubicBezTo>
                  <a:cubicBezTo>
                    <a:pt x="350" y="189"/>
                    <a:pt x="352" y="189"/>
                    <a:pt x="355" y="189"/>
                  </a:cubicBezTo>
                  <a:moveTo>
                    <a:pt x="128" y="225"/>
                  </a:moveTo>
                  <a:cubicBezTo>
                    <a:pt x="123" y="225"/>
                    <a:pt x="118" y="223"/>
                    <a:pt x="115" y="218"/>
                  </a:cubicBezTo>
                  <a:cubicBezTo>
                    <a:pt x="112" y="209"/>
                    <a:pt x="108" y="199"/>
                    <a:pt x="119" y="193"/>
                  </a:cubicBezTo>
                  <a:cubicBezTo>
                    <a:pt x="125" y="190"/>
                    <a:pt x="131" y="187"/>
                    <a:pt x="137" y="184"/>
                  </a:cubicBezTo>
                  <a:cubicBezTo>
                    <a:pt x="142" y="182"/>
                    <a:pt x="147" y="180"/>
                    <a:pt x="153" y="178"/>
                  </a:cubicBezTo>
                  <a:cubicBezTo>
                    <a:pt x="155" y="177"/>
                    <a:pt x="157" y="176"/>
                    <a:pt x="158" y="175"/>
                  </a:cubicBezTo>
                  <a:cubicBezTo>
                    <a:pt x="179" y="166"/>
                    <a:pt x="181" y="154"/>
                    <a:pt x="168" y="132"/>
                  </a:cubicBezTo>
                  <a:cubicBezTo>
                    <a:pt x="155" y="110"/>
                    <a:pt x="140" y="87"/>
                    <a:pt x="138" y="61"/>
                  </a:cubicBezTo>
                  <a:cubicBezTo>
                    <a:pt x="138" y="54"/>
                    <a:pt x="139" y="45"/>
                    <a:pt x="143" y="39"/>
                  </a:cubicBezTo>
                  <a:cubicBezTo>
                    <a:pt x="145" y="36"/>
                    <a:pt x="148" y="33"/>
                    <a:pt x="152" y="31"/>
                  </a:cubicBezTo>
                  <a:cubicBezTo>
                    <a:pt x="153" y="31"/>
                    <a:pt x="155" y="30"/>
                    <a:pt x="157" y="30"/>
                  </a:cubicBezTo>
                  <a:cubicBezTo>
                    <a:pt x="162" y="30"/>
                    <a:pt x="166" y="33"/>
                    <a:pt x="170" y="39"/>
                  </a:cubicBezTo>
                  <a:cubicBezTo>
                    <a:pt x="176" y="49"/>
                    <a:pt x="180" y="60"/>
                    <a:pt x="183" y="71"/>
                  </a:cubicBezTo>
                  <a:cubicBezTo>
                    <a:pt x="187" y="83"/>
                    <a:pt x="187" y="96"/>
                    <a:pt x="190" y="108"/>
                  </a:cubicBezTo>
                  <a:cubicBezTo>
                    <a:pt x="194" y="119"/>
                    <a:pt x="200" y="125"/>
                    <a:pt x="208" y="125"/>
                  </a:cubicBezTo>
                  <a:cubicBezTo>
                    <a:pt x="212" y="125"/>
                    <a:pt x="217" y="123"/>
                    <a:pt x="22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26" y="119"/>
                    <a:pt x="228" y="117"/>
                    <a:pt x="231" y="115"/>
                  </a:cubicBezTo>
                  <a:cubicBezTo>
                    <a:pt x="237" y="111"/>
                    <a:pt x="241" y="108"/>
                    <a:pt x="245" y="106"/>
                  </a:cubicBezTo>
                  <a:cubicBezTo>
                    <a:pt x="248" y="105"/>
                    <a:pt x="251" y="105"/>
                    <a:pt x="253" y="105"/>
                  </a:cubicBezTo>
                  <a:cubicBezTo>
                    <a:pt x="260" y="105"/>
                    <a:pt x="266" y="110"/>
                    <a:pt x="278" y="122"/>
                  </a:cubicBezTo>
                  <a:cubicBezTo>
                    <a:pt x="269" y="133"/>
                    <a:pt x="260" y="143"/>
                    <a:pt x="247" y="152"/>
                  </a:cubicBezTo>
                  <a:cubicBezTo>
                    <a:pt x="235" y="160"/>
                    <a:pt x="228" y="175"/>
                    <a:pt x="217" y="189"/>
                  </a:cubicBezTo>
                  <a:cubicBezTo>
                    <a:pt x="212" y="179"/>
                    <a:pt x="206" y="168"/>
                    <a:pt x="200" y="157"/>
                  </a:cubicBezTo>
                  <a:cubicBezTo>
                    <a:pt x="199" y="157"/>
                    <a:pt x="199" y="157"/>
                    <a:pt x="199" y="157"/>
                  </a:cubicBezTo>
                  <a:cubicBezTo>
                    <a:pt x="195" y="157"/>
                    <a:pt x="193" y="157"/>
                    <a:pt x="191" y="158"/>
                  </a:cubicBezTo>
                  <a:cubicBezTo>
                    <a:pt x="185" y="160"/>
                    <a:pt x="185" y="167"/>
                    <a:pt x="189" y="174"/>
                  </a:cubicBezTo>
                  <a:cubicBezTo>
                    <a:pt x="198" y="196"/>
                    <a:pt x="208" y="218"/>
                    <a:pt x="218" y="241"/>
                  </a:cubicBezTo>
                  <a:cubicBezTo>
                    <a:pt x="217" y="241"/>
                    <a:pt x="216" y="242"/>
                    <a:pt x="214" y="243"/>
                  </a:cubicBezTo>
                  <a:cubicBezTo>
                    <a:pt x="211" y="238"/>
                    <a:pt x="208" y="234"/>
                    <a:pt x="205" y="229"/>
                  </a:cubicBezTo>
                  <a:cubicBezTo>
                    <a:pt x="197" y="214"/>
                    <a:pt x="188" y="207"/>
                    <a:pt x="177" y="207"/>
                  </a:cubicBezTo>
                  <a:cubicBezTo>
                    <a:pt x="172" y="207"/>
                    <a:pt x="166" y="208"/>
                    <a:pt x="160" y="211"/>
                  </a:cubicBezTo>
                  <a:cubicBezTo>
                    <a:pt x="158" y="212"/>
                    <a:pt x="156" y="213"/>
                    <a:pt x="154" y="214"/>
                  </a:cubicBezTo>
                  <a:cubicBezTo>
                    <a:pt x="149" y="217"/>
                    <a:pt x="145" y="220"/>
                    <a:pt x="140" y="222"/>
                  </a:cubicBezTo>
                  <a:cubicBezTo>
                    <a:pt x="139" y="223"/>
                    <a:pt x="139" y="223"/>
                    <a:pt x="138" y="223"/>
                  </a:cubicBezTo>
                  <a:cubicBezTo>
                    <a:pt x="135" y="224"/>
                    <a:pt x="131" y="225"/>
                    <a:pt x="128" y="225"/>
                  </a:cubicBezTo>
                  <a:moveTo>
                    <a:pt x="154" y="0"/>
                  </a:moveTo>
                  <a:cubicBezTo>
                    <a:pt x="152" y="0"/>
                    <a:pt x="150" y="1"/>
                    <a:pt x="148" y="2"/>
                  </a:cubicBezTo>
                  <a:cubicBezTo>
                    <a:pt x="113" y="17"/>
                    <a:pt x="109" y="52"/>
                    <a:pt x="121" y="88"/>
                  </a:cubicBezTo>
                  <a:cubicBezTo>
                    <a:pt x="128" y="109"/>
                    <a:pt x="137" y="129"/>
                    <a:pt x="146" y="151"/>
                  </a:cubicBezTo>
                  <a:cubicBezTo>
                    <a:pt x="118" y="167"/>
                    <a:pt x="83" y="175"/>
                    <a:pt x="83" y="213"/>
                  </a:cubicBezTo>
                  <a:cubicBezTo>
                    <a:pt x="71" y="210"/>
                    <a:pt x="63" y="209"/>
                    <a:pt x="56" y="209"/>
                  </a:cubicBezTo>
                  <a:cubicBezTo>
                    <a:pt x="51" y="209"/>
                    <a:pt x="47" y="209"/>
                    <a:pt x="43" y="211"/>
                  </a:cubicBezTo>
                  <a:cubicBezTo>
                    <a:pt x="34" y="215"/>
                    <a:pt x="28" y="225"/>
                    <a:pt x="22" y="244"/>
                  </a:cubicBezTo>
                  <a:cubicBezTo>
                    <a:pt x="19" y="251"/>
                    <a:pt x="16" y="260"/>
                    <a:pt x="14" y="268"/>
                  </a:cubicBezTo>
                  <a:cubicBezTo>
                    <a:pt x="10" y="289"/>
                    <a:pt x="17" y="301"/>
                    <a:pt x="37" y="311"/>
                  </a:cubicBezTo>
                  <a:cubicBezTo>
                    <a:pt x="45" y="315"/>
                    <a:pt x="54" y="320"/>
                    <a:pt x="65" y="325"/>
                  </a:cubicBezTo>
                  <a:cubicBezTo>
                    <a:pt x="46" y="341"/>
                    <a:pt x="30" y="353"/>
                    <a:pt x="15" y="366"/>
                  </a:cubicBezTo>
                  <a:cubicBezTo>
                    <a:pt x="0" y="379"/>
                    <a:pt x="0" y="389"/>
                    <a:pt x="15" y="401"/>
                  </a:cubicBezTo>
                  <a:cubicBezTo>
                    <a:pt x="25" y="410"/>
                    <a:pt x="35" y="413"/>
                    <a:pt x="47" y="413"/>
                  </a:cubicBezTo>
                  <a:cubicBezTo>
                    <a:pt x="53" y="413"/>
                    <a:pt x="58" y="412"/>
                    <a:pt x="64" y="411"/>
                  </a:cubicBezTo>
                  <a:cubicBezTo>
                    <a:pt x="72" y="409"/>
                    <a:pt x="80" y="408"/>
                    <a:pt x="88" y="406"/>
                  </a:cubicBezTo>
                  <a:cubicBezTo>
                    <a:pt x="74" y="424"/>
                    <a:pt x="59" y="440"/>
                    <a:pt x="49" y="458"/>
                  </a:cubicBezTo>
                  <a:cubicBezTo>
                    <a:pt x="37" y="478"/>
                    <a:pt x="44" y="490"/>
                    <a:pt x="67" y="495"/>
                  </a:cubicBezTo>
                  <a:cubicBezTo>
                    <a:pt x="69" y="495"/>
                    <a:pt x="71" y="496"/>
                    <a:pt x="74" y="496"/>
                  </a:cubicBezTo>
                  <a:cubicBezTo>
                    <a:pt x="82" y="496"/>
                    <a:pt x="90" y="494"/>
                    <a:pt x="97" y="492"/>
                  </a:cubicBezTo>
                  <a:cubicBezTo>
                    <a:pt x="114" y="487"/>
                    <a:pt x="130" y="480"/>
                    <a:pt x="149" y="474"/>
                  </a:cubicBezTo>
                  <a:cubicBezTo>
                    <a:pt x="155" y="490"/>
                    <a:pt x="152" y="499"/>
                    <a:pt x="142" y="508"/>
                  </a:cubicBezTo>
                  <a:cubicBezTo>
                    <a:pt x="132" y="515"/>
                    <a:pt x="124" y="524"/>
                    <a:pt x="115" y="532"/>
                  </a:cubicBezTo>
                  <a:cubicBezTo>
                    <a:pt x="105" y="542"/>
                    <a:pt x="102" y="552"/>
                    <a:pt x="108" y="564"/>
                  </a:cubicBezTo>
                  <a:cubicBezTo>
                    <a:pt x="113" y="574"/>
                    <a:pt x="124" y="581"/>
                    <a:pt x="135" y="581"/>
                  </a:cubicBezTo>
                  <a:cubicBezTo>
                    <a:pt x="138" y="581"/>
                    <a:pt x="141" y="580"/>
                    <a:pt x="144" y="579"/>
                  </a:cubicBezTo>
                  <a:cubicBezTo>
                    <a:pt x="146" y="578"/>
                    <a:pt x="148" y="578"/>
                    <a:pt x="150" y="577"/>
                  </a:cubicBezTo>
                  <a:cubicBezTo>
                    <a:pt x="160" y="572"/>
                    <a:pt x="169" y="566"/>
                    <a:pt x="176" y="559"/>
                  </a:cubicBezTo>
                  <a:cubicBezTo>
                    <a:pt x="183" y="552"/>
                    <a:pt x="190" y="547"/>
                    <a:pt x="196" y="544"/>
                  </a:cubicBezTo>
                  <a:cubicBezTo>
                    <a:pt x="200" y="542"/>
                    <a:pt x="204" y="541"/>
                    <a:pt x="208" y="541"/>
                  </a:cubicBezTo>
                  <a:cubicBezTo>
                    <a:pt x="214" y="541"/>
                    <a:pt x="220" y="543"/>
                    <a:pt x="228" y="546"/>
                  </a:cubicBezTo>
                  <a:cubicBezTo>
                    <a:pt x="236" y="550"/>
                    <a:pt x="243" y="552"/>
                    <a:pt x="251" y="552"/>
                  </a:cubicBezTo>
                  <a:cubicBezTo>
                    <a:pt x="258" y="552"/>
                    <a:pt x="266" y="550"/>
                    <a:pt x="273" y="548"/>
                  </a:cubicBezTo>
                  <a:cubicBezTo>
                    <a:pt x="309" y="538"/>
                    <a:pt x="345" y="528"/>
                    <a:pt x="381" y="517"/>
                  </a:cubicBezTo>
                  <a:cubicBezTo>
                    <a:pt x="432" y="501"/>
                    <a:pt x="484" y="485"/>
                    <a:pt x="535" y="469"/>
                  </a:cubicBezTo>
                  <a:cubicBezTo>
                    <a:pt x="539" y="468"/>
                    <a:pt x="542" y="466"/>
                    <a:pt x="545" y="465"/>
                  </a:cubicBezTo>
                  <a:cubicBezTo>
                    <a:pt x="594" y="457"/>
                    <a:pt x="642" y="446"/>
                    <a:pt x="688" y="429"/>
                  </a:cubicBezTo>
                  <a:cubicBezTo>
                    <a:pt x="718" y="418"/>
                    <a:pt x="750" y="413"/>
                    <a:pt x="781" y="405"/>
                  </a:cubicBezTo>
                  <a:cubicBezTo>
                    <a:pt x="784" y="404"/>
                    <a:pt x="787" y="403"/>
                    <a:pt x="790" y="402"/>
                  </a:cubicBezTo>
                  <a:cubicBezTo>
                    <a:pt x="805" y="395"/>
                    <a:pt x="811" y="382"/>
                    <a:pt x="805" y="364"/>
                  </a:cubicBezTo>
                  <a:cubicBezTo>
                    <a:pt x="802" y="355"/>
                    <a:pt x="804" y="350"/>
                    <a:pt x="811" y="346"/>
                  </a:cubicBezTo>
                  <a:cubicBezTo>
                    <a:pt x="812" y="346"/>
                    <a:pt x="812" y="346"/>
                    <a:pt x="813" y="346"/>
                  </a:cubicBezTo>
                  <a:cubicBezTo>
                    <a:pt x="820" y="343"/>
                    <a:pt x="827" y="343"/>
                    <a:pt x="834" y="343"/>
                  </a:cubicBezTo>
                  <a:cubicBezTo>
                    <a:pt x="841" y="342"/>
                    <a:pt x="847" y="341"/>
                    <a:pt x="853" y="339"/>
                  </a:cubicBezTo>
                  <a:cubicBezTo>
                    <a:pt x="865" y="333"/>
                    <a:pt x="872" y="322"/>
                    <a:pt x="872" y="307"/>
                  </a:cubicBezTo>
                  <a:cubicBezTo>
                    <a:pt x="873" y="299"/>
                    <a:pt x="871" y="290"/>
                    <a:pt x="869" y="282"/>
                  </a:cubicBezTo>
                  <a:cubicBezTo>
                    <a:pt x="863" y="262"/>
                    <a:pt x="860" y="260"/>
                    <a:pt x="838" y="259"/>
                  </a:cubicBezTo>
                  <a:cubicBezTo>
                    <a:pt x="832" y="259"/>
                    <a:pt x="826" y="258"/>
                    <a:pt x="819" y="257"/>
                  </a:cubicBezTo>
                  <a:cubicBezTo>
                    <a:pt x="819" y="252"/>
                    <a:pt x="817" y="247"/>
                    <a:pt x="819" y="243"/>
                  </a:cubicBezTo>
                  <a:cubicBezTo>
                    <a:pt x="826" y="228"/>
                    <a:pt x="816" y="217"/>
                    <a:pt x="809" y="206"/>
                  </a:cubicBezTo>
                  <a:cubicBezTo>
                    <a:pt x="804" y="198"/>
                    <a:pt x="795" y="194"/>
                    <a:pt x="787" y="194"/>
                  </a:cubicBezTo>
                  <a:cubicBezTo>
                    <a:pt x="782" y="194"/>
                    <a:pt x="778" y="195"/>
                    <a:pt x="774" y="197"/>
                  </a:cubicBezTo>
                  <a:cubicBezTo>
                    <a:pt x="769" y="199"/>
                    <a:pt x="764" y="203"/>
                    <a:pt x="760" y="208"/>
                  </a:cubicBezTo>
                  <a:cubicBezTo>
                    <a:pt x="755" y="213"/>
                    <a:pt x="748" y="218"/>
                    <a:pt x="742" y="222"/>
                  </a:cubicBezTo>
                  <a:cubicBezTo>
                    <a:pt x="734" y="227"/>
                    <a:pt x="724" y="231"/>
                    <a:pt x="716" y="235"/>
                  </a:cubicBezTo>
                  <a:cubicBezTo>
                    <a:pt x="714" y="236"/>
                    <a:pt x="712" y="237"/>
                    <a:pt x="710" y="238"/>
                  </a:cubicBezTo>
                  <a:cubicBezTo>
                    <a:pt x="702" y="242"/>
                    <a:pt x="694" y="244"/>
                    <a:pt x="685" y="244"/>
                  </a:cubicBezTo>
                  <a:cubicBezTo>
                    <a:pt x="677" y="244"/>
                    <a:pt x="669" y="242"/>
                    <a:pt x="661" y="240"/>
                  </a:cubicBezTo>
                  <a:cubicBezTo>
                    <a:pt x="664" y="231"/>
                    <a:pt x="667" y="223"/>
                    <a:pt x="671" y="216"/>
                  </a:cubicBezTo>
                  <a:cubicBezTo>
                    <a:pt x="680" y="199"/>
                    <a:pt x="683" y="183"/>
                    <a:pt x="676" y="165"/>
                  </a:cubicBezTo>
                  <a:cubicBezTo>
                    <a:pt x="670" y="150"/>
                    <a:pt x="660" y="141"/>
                    <a:pt x="648" y="141"/>
                  </a:cubicBezTo>
                  <a:cubicBezTo>
                    <a:pt x="644" y="141"/>
                    <a:pt x="639" y="142"/>
                    <a:pt x="635" y="144"/>
                  </a:cubicBezTo>
                  <a:cubicBezTo>
                    <a:pt x="630" y="146"/>
                    <a:pt x="626" y="150"/>
                    <a:pt x="621" y="154"/>
                  </a:cubicBezTo>
                  <a:cubicBezTo>
                    <a:pt x="609" y="166"/>
                    <a:pt x="600" y="181"/>
                    <a:pt x="590" y="195"/>
                  </a:cubicBezTo>
                  <a:cubicBezTo>
                    <a:pt x="587" y="200"/>
                    <a:pt x="584" y="205"/>
                    <a:pt x="580" y="213"/>
                  </a:cubicBezTo>
                  <a:cubicBezTo>
                    <a:pt x="569" y="202"/>
                    <a:pt x="560" y="193"/>
                    <a:pt x="551" y="185"/>
                  </a:cubicBezTo>
                  <a:cubicBezTo>
                    <a:pt x="553" y="176"/>
                    <a:pt x="556" y="167"/>
                    <a:pt x="556" y="159"/>
                  </a:cubicBezTo>
                  <a:cubicBezTo>
                    <a:pt x="556" y="130"/>
                    <a:pt x="541" y="113"/>
                    <a:pt x="518" y="113"/>
                  </a:cubicBezTo>
                  <a:cubicBezTo>
                    <a:pt x="510" y="113"/>
                    <a:pt x="501" y="115"/>
                    <a:pt x="492" y="119"/>
                  </a:cubicBezTo>
                  <a:cubicBezTo>
                    <a:pt x="491" y="120"/>
                    <a:pt x="490" y="120"/>
                    <a:pt x="489" y="121"/>
                  </a:cubicBezTo>
                  <a:cubicBezTo>
                    <a:pt x="486" y="122"/>
                    <a:pt x="484" y="123"/>
                    <a:pt x="481" y="125"/>
                  </a:cubicBezTo>
                  <a:cubicBezTo>
                    <a:pt x="475" y="127"/>
                    <a:pt x="470" y="129"/>
                    <a:pt x="464" y="129"/>
                  </a:cubicBezTo>
                  <a:cubicBezTo>
                    <a:pt x="461" y="129"/>
                    <a:pt x="457" y="128"/>
                    <a:pt x="454" y="127"/>
                  </a:cubicBezTo>
                  <a:cubicBezTo>
                    <a:pt x="452" y="117"/>
                    <a:pt x="451" y="107"/>
                    <a:pt x="449" y="97"/>
                  </a:cubicBezTo>
                  <a:cubicBezTo>
                    <a:pt x="446" y="78"/>
                    <a:pt x="432" y="67"/>
                    <a:pt x="412" y="67"/>
                  </a:cubicBezTo>
                  <a:cubicBezTo>
                    <a:pt x="408" y="67"/>
                    <a:pt x="404" y="68"/>
                    <a:pt x="400" y="68"/>
                  </a:cubicBezTo>
                  <a:cubicBezTo>
                    <a:pt x="396" y="69"/>
                    <a:pt x="392" y="70"/>
                    <a:pt x="390" y="71"/>
                  </a:cubicBezTo>
                  <a:cubicBezTo>
                    <a:pt x="377" y="77"/>
                    <a:pt x="373" y="89"/>
                    <a:pt x="375" y="109"/>
                  </a:cubicBezTo>
                  <a:cubicBezTo>
                    <a:pt x="375" y="113"/>
                    <a:pt x="376" y="117"/>
                    <a:pt x="376" y="121"/>
                  </a:cubicBezTo>
                  <a:cubicBezTo>
                    <a:pt x="377" y="147"/>
                    <a:pt x="378" y="158"/>
                    <a:pt x="368" y="163"/>
                  </a:cubicBezTo>
                  <a:cubicBezTo>
                    <a:pt x="362" y="166"/>
                    <a:pt x="351" y="166"/>
                    <a:pt x="334" y="166"/>
                  </a:cubicBezTo>
                  <a:cubicBezTo>
                    <a:pt x="334" y="166"/>
                    <a:pt x="333" y="166"/>
                    <a:pt x="333" y="166"/>
                  </a:cubicBezTo>
                  <a:cubicBezTo>
                    <a:pt x="323" y="166"/>
                    <a:pt x="314" y="168"/>
                    <a:pt x="307" y="171"/>
                  </a:cubicBezTo>
                  <a:cubicBezTo>
                    <a:pt x="296" y="176"/>
                    <a:pt x="287" y="184"/>
                    <a:pt x="280" y="194"/>
                  </a:cubicBezTo>
                  <a:cubicBezTo>
                    <a:pt x="277" y="198"/>
                    <a:pt x="274" y="202"/>
                    <a:pt x="271" y="205"/>
                  </a:cubicBezTo>
                  <a:cubicBezTo>
                    <a:pt x="246" y="201"/>
                    <a:pt x="242" y="192"/>
                    <a:pt x="256" y="176"/>
                  </a:cubicBezTo>
                  <a:cubicBezTo>
                    <a:pt x="266" y="164"/>
                    <a:pt x="279" y="155"/>
                    <a:pt x="290" y="145"/>
                  </a:cubicBezTo>
                  <a:cubicBezTo>
                    <a:pt x="308" y="128"/>
                    <a:pt x="307" y="110"/>
                    <a:pt x="289" y="94"/>
                  </a:cubicBezTo>
                  <a:cubicBezTo>
                    <a:pt x="281" y="86"/>
                    <a:pt x="271" y="81"/>
                    <a:pt x="259" y="81"/>
                  </a:cubicBezTo>
                  <a:cubicBezTo>
                    <a:pt x="257" y="81"/>
                    <a:pt x="254" y="81"/>
                    <a:pt x="251" y="82"/>
                  </a:cubicBezTo>
                  <a:cubicBezTo>
                    <a:pt x="238" y="85"/>
                    <a:pt x="225" y="89"/>
                    <a:pt x="209" y="94"/>
                  </a:cubicBezTo>
                  <a:cubicBezTo>
                    <a:pt x="210" y="53"/>
                    <a:pt x="199" y="16"/>
                    <a:pt x="1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0" name="Freeform 208"/>
            <p:cNvSpPr>
              <a:spLocks noEditPoints="1"/>
            </p:cNvSpPr>
            <p:nvPr/>
          </p:nvSpPr>
          <p:spPr bwMode="auto">
            <a:xfrm>
              <a:off x="10206038" y="-652463"/>
              <a:ext cx="987425" cy="301625"/>
            </a:xfrm>
            <a:custGeom>
              <a:avLst/>
              <a:gdLst>
                <a:gd name="T0" fmla="*/ 33 w 1387"/>
                <a:gd name="T1" fmla="*/ 227 h 424"/>
                <a:gd name="T2" fmla="*/ 196 w 1387"/>
                <a:gd name="T3" fmla="*/ 240 h 424"/>
                <a:gd name="T4" fmla="*/ 187 w 1387"/>
                <a:gd name="T5" fmla="*/ 207 h 424"/>
                <a:gd name="T6" fmla="*/ 67 w 1387"/>
                <a:gd name="T7" fmla="*/ 173 h 424"/>
                <a:gd name="T8" fmla="*/ 187 w 1387"/>
                <a:gd name="T9" fmla="*/ 207 h 424"/>
                <a:gd name="T10" fmla="*/ 51 w 1387"/>
                <a:gd name="T11" fmla="*/ 124 h 424"/>
                <a:gd name="T12" fmla="*/ 214 w 1387"/>
                <a:gd name="T13" fmla="*/ 178 h 424"/>
                <a:gd name="T14" fmla="*/ 274 w 1387"/>
                <a:gd name="T15" fmla="*/ 270 h 424"/>
                <a:gd name="T16" fmla="*/ 314 w 1387"/>
                <a:gd name="T17" fmla="*/ 90 h 424"/>
                <a:gd name="T18" fmla="*/ 315 w 1387"/>
                <a:gd name="T19" fmla="*/ 90 h 424"/>
                <a:gd name="T20" fmla="*/ 656 w 1387"/>
                <a:gd name="T21" fmla="*/ 189 h 424"/>
                <a:gd name="T22" fmla="*/ 1256 w 1387"/>
                <a:gd name="T23" fmla="*/ 339 h 424"/>
                <a:gd name="T24" fmla="*/ 1293 w 1387"/>
                <a:gd name="T25" fmla="*/ 371 h 424"/>
                <a:gd name="T26" fmla="*/ 1247 w 1387"/>
                <a:gd name="T27" fmla="*/ 375 h 424"/>
                <a:gd name="T28" fmla="*/ 460 w 1387"/>
                <a:gd name="T29" fmla="*/ 244 h 424"/>
                <a:gd name="T30" fmla="*/ 319 w 1387"/>
                <a:gd name="T31" fmla="*/ 280 h 424"/>
                <a:gd name="T32" fmla="*/ 46 w 1387"/>
                <a:gd name="T33" fmla="*/ 95 h 424"/>
                <a:gd name="T34" fmla="*/ 106 w 1387"/>
                <a:gd name="T35" fmla="*/ 95 h 424"/>
                <a:gd name="T36" fmla="*/ 200 w 1387"/>
                <a:gd name="T37" fmla="*/ 124 h 424"/>
                <a:gd name="T38" fmla="*/ 231 w 1387"/>
                <a:gd name="T39" fmla="*/ 260 h 424"/>
                <a:gd name="T40" fmla="*/ 266 w 1387"/>
                <a:gd name="T41" fmla="*/ 87 h 424"/>
                <a:gd name="T42" fmla="*/ 210 w 1387"/>
                <a:gd name="T43" fmla="*/ 87 h 424"/>
                <a:gd name="T44" fmla="*/ 54 w 1387"/>
                <a:gd name="T45" fmla="*/ 48 h 424"/>
                <a:gd name="T46" fmla="*/ 77 w 1387"/>
                <a:gd name="T47" fmla="*/ 27 h 424"/>
                <a:gd name="T48" fmla="*/ 210 w 1387"/>
                <a:gd name="T49" fmla="*/ 87 h 424"/>
                <a:gd name="T50" fmla="*/ 30 w 1387"/>
                <a:gd name="T51" fmla="*/ 43 h 424"/>
                <a:gd name="T52" fmla="*/ 9 w 1387"/>
                <a:gd name="T53" fmla="*/ 256 h 424"/>
                <a:gd name="T54" fmla="*/ 304 w 1387"/>
                <a:gd name="T55" fmla="*/ 308 h 424"/>
                <a:gd name="T56" fmla="*/ 441 w 1387"/>
                <a:gd name="T57" fmla="*/ 273 h 424"/>
                <a:gd name="T58" fmla="*/ 1051 w 1387"/>
                <a:gd name="T59" fmla="*/ 362 h 424"/>
                <a:gd name="T60" fmla="*/ 1350 w 1387"/>
                <a:gd name="T61" fmla="*/ 424 h 424"/>
                <a:gd name="T62" fmla="*/ 1386 w 1387"/>
                <a:gd name="T63" fmla="*/ 377 h 424"/>
                <a:gd name="T64" fmla="*/ 1235 w 1387"/>
                <a:gd name="T65" fmla="*/ 301 h 424"/>
                <a:gd name="T66" fmla="*/ 418 w 1387"/>
                <a:gd name="T67" fmla="*/ 113 h 424"/>
                <a:gd name="T68" fmla="*/ 65 w 1387"/>
                <a:gd name="T6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7" h="424">
                  <a:moveTo>
                    <a:pt x="194" y="254"/>
                  </a:moveTo>
                  <a:cubicBezTo>
                    <a:pt x="141" y="245"/>
                    <a:pt x="87" y="236"/>
                    <a:pt x="33" y="227"/>
                  </a:cubicBezTo>
                  <a:cubicBezTo>
                    <a:pt x="34" y="222"/>
                    <a:pt x="35" y="217"/>
                    <a:pt x="35" y="212"/>
                  </a:cubicBezTo>
                  <a:cubicBezTo>
                    <a:pt x="90" y="213"/>
                    <a:pt x="143" y="230"/>
                    <a:pt x="196" y="240"/>
                  </a:cubicBezTo>
                  <a:cubicBezTo>
                    <a:pt x="195" y="245"/>
                    <a:pt x="195" y="249"/>
                    <a:pt x="194" y="254"/>
                  </a:cubicBezTo>
                  <a:moveTo>
                    <a:pt x="187" y="207"/>
                  </a:moveTo>
                  <a:cubicBezTo>
                    <a:pt x="136" y="207"/>
                    <a:pt x="87" y="195"/>
                    <a:pt x="39" y="176"/>
                  </a:cubicBezTo>
                  <a:cubicBezTo>
                    <a:pt x="49" y="174"/>
                    <a:pt x="58" y="173"/>
                    <a:pt x="67" y="173"/>
                  </a:cubicBezTo>
                  <a:cubicBezTo>
                    <a:pt x="114" y="173"/>
                    <a:pt x="158" y="193"/>
                    <a:pt x="203" y="207"/>
                  </a:cubicBezTo>
                  <a:cubicBezTo>
                    <a:pt x="197" y="207"/>
                    <a:pt x="192" y="207"/>
                    <a:pt x="187" y="207"/>
                  </a:cubicBezTo>
                  <a:moveTo>
                    <a:pt x="214" y="178"/>
                  </a:moveTo>
                  <a:cubicBezTo>
                    <a:pt x="158" y="165"/>
                    <a:pt x="102" y="157"/>
                    <a:pt x="51" y="124"/>
                  </a:cubicBezTo>
                  <a:cubicBezTo>
                    <a:pt x="107" y="136"/>
                    <a:pt x="164" y="148"/>
                    <a:pt x="220" y="160"/>
                  </a:cubicBezTo>
                  <a:cubicBezTo>
                    <a:pt x="218" y="166"/>
                    <a:pt x="216" y="172"/>
                    <a:pt x="214" y="178"/>
                  </a:cubicBezTo>
                  <a:moveTo>
                    <a:pt x="319" y="280"/>
                  </a:moveTo>
                  <a:cubicBezTo>
                    <a:pt x="305" y="280"/>
                    <a:pt x="290" y="277"/>
                    <a:pt x="274" y="270"/>
                  </a:cubicBezTo>
                  <a:cubicBezTo>
                    <a:pt x="286" y="208"/>
                    <a:pt x="297" y="150"/>
                    <a:pt x="309" y="90"/>
                  </a:cubicBezTo>
                  <a:cubicBezTo>
                    <a:pt x="310" y="90"/>
                    <a:pt x="312" y="90"/>
                    <a:pt x="314" y="90"/>
                  </a:cubicBezTo>
                  <a:cubicBezTo>
                    <a:pt x="314" y="90"/>
                    <a:pt x="314" y="90"/>
                    <a:pt x="314" y="90"/>
                  </a:cubicBezTo>
                  <a:cubicBezTo>
                    <a:pt x="315" y="90"/>
                    <a:pt x="315" y="90"/>
                    <a:pt x="315" y="90"/>
                  </a:cubicBezTo>
                  <a:cubicBezTo>
                    <a:pt x="318" y="90"/>
                    <a:pt x="321" y="90"/>
                    <a:pt x="323" y="92"/>
                  </a:cubicBezTo>
                  <a:cubicBezTo>
                    <a:pt x="421" y="174"/>
                    <a:pt x="543" y="170"/>
                    <a:pt x="656" y="189"/>
                  </a:cubicBezTo>
                  <a:cubicBezTo>
                    <a:pt x="855" y="224"/>
                    <a:pt x="1050" y="272"/>
                    <a:pt x="1242" y="334"/>
                  </a:cubicBezTo>
                  <a:cubicBezTo>
                    <a:pt x="1246" y="335"/>
                    <a:pt x="1252" y="336"/>
                    <a:pt x="1256" y="339"/>
                  </a:cubicBezTo>
                  <a:cubicBezTo>
                    <a:pt x="1267" y="348"/>
                    <a:pt x="1291" y="346"/>
                    <a:pt x="1294" y="361"/>
                  </a:cubicBezTo>
                  <a:cubicBezTo>
                    <a:pt x="1295" y="363"/>
                    <a:pt x="1294" y="367"/>
                    <a:pt x="1293" y="371"/>
                  </a:cubicBezTo>
                  <a:cubicBezTo>
                    <a:pt x="1291" y="381"/>
                    <a:pt x="1285" y="385"/>
                    <a:pt x="1278" y="385"/>
                  </a:cubicBezTo>
                  <a:cubicBezTo>
                    <a:pt x="1268" y="385"/>
                    <a:pt x="1256" y="377"/>
                    <a:pt x="1247" y="375"/>
                  </a:cubicBezTo>
                  <a:cubicBezTo>
                    <a:pt x="995" y="317"/>
                    <a:pt x="741" y="274"/>
                    <a:pt x="485" y="246"/>
                  </a:cubicBezTo>
                  <a:cubicBezTo>
                    <a:pt x="477" y="245"/>
                    <a:pt x="469" y="244"/>
                    <a:pt x="460" y="244"/>
                  </a:cubicBezTo>
                  <a:cubicBezTo>
                    <a:pt x="429" y="244"/>
                    <a:pt x="399" y="251"/>
                    <a:pt x="369" y="267"/>
                  </a:cubicBezTo>
                  <a:cubicBezTo>
                    <a:pt x="354" y="275"/>
                    <a:pt x="337" y="280"/>
                    <a:pt x="319" y="280"/>
                  </a:cubicBezTo>
                  <a:moveTo>
                    <a:pt x="200" y="124"/>
                  </a:moveTo>
                  <a:cubicBezTo>
                    <a:pt x="151" y="124"/>
                    <a:pt x="103" y="110"/>
                    <a:pt x="46" y="95"/>
                  </a:cubicBezTo>
                  <a:cubicBezTo>
                    <a:pt x="56" y="90"/>
                    <a:pt x="65" y="89"/>
                    <a:pt x="73" y="89"/>
                  </a:cubicBezTo>
                  <a:cubicBezTo>
                    <a:pt x="86" y="89"/>
                    <a:pt x="96" y="93"/>
                    <a:pt x="106" y="95"/>
                  </a:cubicBezTo>
                  <a:cubicBezTo>
                    <a:pt x="144" y="101"/>
                    <a:pt x="182" y="110"/>
                    <a:pt x="220" y="123"/>
                  </a:cubicBezTo>
                  <a:cubicBezTo>
                    <a:pt x="213" y="124"/>
                    <a:pt x="207" y="124"/>
                    <a:pt x="200" y="124"/>
                  </a:cubicBezTo>
                  <a:moveTo>
                    <a:pt x="245" y="264"/>
                  </a:moveTo>
                  <a:cubicBezTo>
                    <a:pt x="240" y="263"/>
                    <a:pt x="236" y="261"/>
                    <a:pt x="231" y="260"/>
                  </a:cubicBezTo>
                  <a:cubicBezTo>
                    <a:pt x="242" y="199"/>
                    <a:pt x="253" y="139"/>
                    <a:pt x="264" y="78"/>
                  </a:cubicBezTo>
                  <a:cubicBezTo>
                    <a:pt x="265" y="81"/>
                    <a:pt x="266" y="84"/>
                    <a:pt x="266" y="87"/>
                  </a:cubicBezTo>
                  <a:cubicBezTo>
                    <a:pt x="280" y="150"/>
                    <a:pt x="263" y="207"/>
                    <a:pt x="245" y="264"/>
                  </a:cubicBezTo>
                  <a:moveTo>
                    <a:pt x="210" y="87"/>
                  </a:moveTo>
                  <a:cubicBezTo>
                    <a:pt x="158" y="87"/>
                    <a:pt x="110" y="71"/>
                    <a:pt x="63" y="57"/>
                  </a:cubicBezTo>
                  <a:cubicBezTo>
                    <a:pt x="57" y="55"/>
                    <a:pt x="55" y="52"/>
                    <a:pt x="54" y="48"/>
                  </a:cubicBezTo>
                  <a:cubicBezTo>
                    <a:pt x="52" y="42"/>
                    <a:pt x="56" y="34"/>
                    <a:pt x="64" y="29"/>
                  </a:cubicBezTo>
                  <a:cubicBezTo>
                    <a:pt x="67" y="28"/>
                    <a:pt x="72" y="27"/>
                    <a:pt x="77" y="27"/>
                  </a:cubicBezTo>
                  <a:cubicBezTo>
                    <a:pt x="117" y="27"/>
                    <a:pt x="219" y="61"/>
                    <a:pt x="234" y="86"/>
                  </a:cubicBezTo>
                  <a:cubicBezTo>
                    <a:pt x="226" y="87"/>
                    <a:pt x="218" y="87"/>
                    <a:pt x="210" y="87"/>
                  </a:cubicBezTo>
                  <a:moveTo>
                    <a:pt x="65" y="0"/>
                  </a:moveTo>
                  <a:cubicBezTo>
                    <a:pt x="43" y="0"/>
                    <a:pt x="33" y="13"/>
                    <a:pt x="30" y="43"/>
                  </a:cubicBezTo>
                  <a:cubicBezTo>
                    <a:pt x="23" y="101"/>
                    <a:pt x="10" y="158"/>
                    <a:pt x="0" y="216"/>
                  </a:cubicBezTo>
                  <a:cubicBezTo>
                    <a:pt x="9" y="256"/>
                    <a:pt x="9" y="256"/>
                    <a:pt x="9" y="256"/>
                  </a:cubicBezTo>
                  <a:cubicBezTo>
                    <a:pt x="74" y="265"/>
                    <a:pt x="139" y="273"/>
                    <a:pt x="202" y="291"/>
                  </a:cubicBezTo>
                  <a:cubicBezTo>
                    <a:pt x="236" y="300"/>
                    <a:pt x="271" y="308"/>
                    <a:pt x="304" y="308"/>
                  </a:cubicBezTo>
                  <a:cubicBezTo>
                    <a:pt x="339" y="308"/>
                    <a:pt x="373" y="300"/>
                    <a:pt x="406" y="281"/>
                  </a:cubicBezTo>
                  <a:cubicBezTo>
                    <a:pt x="416" y="275"/>
                    <a:pt x="428" y="273"/>
                    <a:pt x="441" y="273"/>
                  </a:cubicBezTo>
                  <a:cubicBezTo>
                    <a:pt x="449" y="273"/>
                    <a:pt x="457" y="274"/>
                    <a:pt x="465" y="274"/>
                  </a:cubicBezTo>
                  <a:cubicBezTo>
                    <a:pt x="662" y="289"/>
                    <a:pt x="856" y="325"/>
                    <a:pt x="1051" y="362"/>
                  </a:cubicBezTo>
                  <a:cubicBezTo>
                    <a:pt x="1143" y="379"/>
                    <a:pt x="1234" y="402"/>
                    <a:pt x="1326" y="421"/>
                  </a:cubicBezTo>
                  <a:cubicBezTo>
                    <a:pt x="1334" y="422"/>
                    <a:pt x="1342" y="424"/>
                    <a:pt x="1350" y="424"/>
                  </a:cubicBezTo>
                  <a:cubicBezTo>
                    <a:pt x="1365" y="424"/>
                    <a:pt x="1379" y="418"/>
                    <a:pt x="1385" y="398"/>
                  </a:cubicBezTo>
                  <a:cubicBezTo>
                    <a:pt x="1387" y="390"/>
                    <a:pt x="1387" y="383"/>
                    <a:pt x="1386" y="377"/>
                  </a:cubicBezTo>
                  <a:cubicBezTo>
                    <a:pt x="1382" y="359"/>
                    <a:pt x="1361" y="351"/>
                    <a:pt x="1343" y="343"/>
                  </a:cubicBezTo>
                  <a:cubicBezTo>
                    <a:pt x="1308" y="328"/>
                    <a:pt x="1272" y="313"/>
                    <a:pt x="1235" y="301"/>
                  </a:cubicBezTo>
                  <a:cubicBezTo>
                    <a:pt x="1002" y="227"/>
                    <a:pt x="765" y="175"/>
                    <a:pt x="524" y="140"/>
                  </a:cubicBezTo>
                  <a:cubicBezTo>
                    <a:pt x="488" y="135"/>
                    <a:pt x="448" y="136"/>
                    <a:pt x="418" y="113"/>
                  </a:cubicBezTo>
                  <a:cubicBezTo>
                    <a:pt x="317" y="35"/>
                    <a:pt x="198" y="24"/>
                    <a:pt x="81" y="2"/>
                  </a:cubicBezTo>
                  <a:cubicBezTo>
                    <a:pt x="75" y="1"/>
                    <a:pt x="70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1" name="Freeform 209"/>
            <p:cNvSpPr>
              <a:spLocks noEditPoints="1"/>
            </p:cNvSpPr>
            <p:nvPr/>
          </p:nvSpPr>
          <p:spPr bwMode="auto">
            <a:xfrm>
              <a:off x="9574213" y="5768976"/>
              <a:ext cx="677863" cy="735013"/>
            </a:xfrm>
            <a:custGeom>
              <a:avLst/>
              <a:gdLst>
                <a:gd name="T0" fmla="*/ 788 w 951"/>
                <a:gd name="T1" fmla="*/ 1006 h 1033"/>
                <a:gd name="T2" fmla="*/ 785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6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1 h 1033"/>
                <a:gd name="T18" fmla="*/ 835 w 951"/>
                <a:gd name="T19" fmla="*/ 967 h 1033"/>
                <a:gd name="T20" fmla="*/ 847 w 951"/>
                <a:gd name="T21" fmla="*/ 943 h 1033"/>
                <a:gd name="T22" fmla="*/ 744 w 951"/>
                <a:gd name="T23" fmla="*/ 824 h 1033"/>
                <a:gd name="T24" fmla="*/ 758 w 951"/>
                <a:gd name="T25" fmla="*/ 814 h 1033"/>
                <a:gd name="T26" fmla="*/ 847 w 951"/>
                <a:gd name="T27" fmla="*/ 943 h 1033"/>
                <a:gd name="T28" fmla="*/ 885 w 951"/>
                <a:gd name="T29" fmla="*/ 911 h 1033"/>
                <a:gd name="T30" fmla="*/ 782 w 951"/>
                <a:gd name="T31" fmla="*/ 799 h 1033"/>
                <a:gd name="T32" fmla="*/ 885 w 951"/>
                <a:gd name="T33" fmla="*/ 911 h 1033"/>
                <a:gd name="T34" fmla="*/ 908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8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39 w 951"/>
                <a:gd name="T59" fmla="*/ 562 h 1033"/>
                <a:gd name="T60" fmla="*/ 89 w 951"/>
                <a:gd name="T61" fmla="*/ 134 h 1033"/>
                <a:gd name="T62" fmla="*/ 82 w 951"/>
                <a:gd name="T63" fmla="*/ 122 h 1033"/>
                <a:gd name="T64" fmla="*/ 66 w 951"/>
                <a:gd name="T65" fmla="*/ 85 h 1033"/>
                <a:gd name="T66" fmla="*/ 71 w 951"/>
                <a:gd name="T67" fmla="*/ 78 h 1033"/>
                <a:gd name="T68" fmla="*/ 83 w 951"/>
                <a:gd name="T69" fmla="*/ 73 h 1033"/>
                <a:gd name="T70" fmla="*/ 108 w 951"/>
                <a:gd name="T71" fmla="*/ 101 h 1033"/>
                <a:gd name="T72" fmla="*/ 596 w 951"/>
                <a:gd name="T73" fmla="*/ 615 h 1033"/>
                <a:gd name="T74" fmla="*/ 692 w 951"/>
                <a:gd name="T75" fmla="*/ 663 h 1033"/>
                <a:gd name="T76" fmla="*/ 764 w 951"/>
                <a:gd name="T77" fmla="*/ 714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20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9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5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6"/>
                  </a:moveTo>
                  <a:cubicBezTo>
                    <a:pt x="787" y="1006"/>
                    <a:pt x="786" y="1005"/>
                    <a:pt x="785" y="1005"/>
                  </a:cubicBezTo>
                  <a:cubicBezTo>
                    <a:pt x="762" y="1002"/>
                    <a:pt x="690" y="900"/>
                    <a:pt x="692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1" y="1002"/>
                    <a:pt x="795" y="1006"/>
                    <a:pt x="788" y="1006"/>
                  </a:cubicBezTo>
                  <a:moveTo>
                    <a:pt x="835" y="967"/>
                  </a:moveTo>
                  <a:cubicBezTo>
                    <a:pt x="808" y="961"/>
                    <a:pt x="801" y="945"/>
                    <a:pt x="791" y="934"/>
                  </a:cubicBezTo>
                  <a:cubicBezTo>
                    <a:pt x="767" y="908"/>
                    <a:pt x="743" y="881"/>
                    <a:pt x="723" y="851"/>
                  </a:cubicBezTo>
                  <a:cubicBezTo>
                    <a:pt x="767" y="878"/>
                    <a:pt x="798" y="919"/>
                    <a:pt x="835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4" y="824"/>
                  </a:cubicBezTo>
                  <a:cubicBezTo>
                    <a:pt x="748" y="820"/>
                    <a:pt x="753" y="817"/>
                    <a:pt x="758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5" y="911"/>
                  </a:moveTo>
                  <a:cubicBezTo>
                    <a:pt x="836" y="887"/>
                    <a:pt x="812" y="840"/>
                    <a:pt x="782" y="799"/>
                  </a:cubicBezTo>
                  <a:cubicBezTo>
                    <a:pt x="825" y="828"/>
                    <a:pt x="858" y="867"/>
                    <a:pt x="885" y="911"/>
                  </a:cubicBezTo>
                  <a:moveTo>
                    <a:pt x="908" y="887"/>
                  </a:moveTo>
                  <a:cubicBezTo>
                    <a:pt x="868" y="856"/>
                    <a:pt x="839" y="815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8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8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6"/>
                    <a:pt x="782" y="734"/>
                  </a:cubicBezTo>
                  <a:cubicBezTo>
                    <a:pt x="785" y="737"/>
                    <a:pt x="787" y="741"/>
                    <a:pt x="790" y="744"/>
                  </a:cubicBezTo>
                  <a:cubicBezTo>
                    <a:pt x="749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1" y="820"/>
                    <a:pt x="630" y="817"/>
                  </a:cubicBezTo>
                  <a:cubicBezTo>
                    <a:pt x="603" y="702"/>
                    <a:pt x="512" y="639"/>
                    <a:pt x="439" y="562"/>
                  </a:cubicBezTo>
                  <a:cubicBezTo>
                    <a:pt x="313" y="427"/>
                    <a:pt x="196" y="285"/>
                    <a:pt x="89" y="134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9" y="109"/>
                    <a:pt x="60" y="98"/>
                    <a:pt x="66" y="85"/>
                  </a:cubicBezTo>
                  <a:cubicBezTo>
                    <a:pt x="67" y="83"/>
                    <a:pt x="68" y="81"/>
                    <a:pt x="71" y="78"/>
                  </a:cubicBezTo>
                  <a:cubicBezTo>
                    <a:pt x="76" y="75"/>
                    <a:pt x="79" y="73"/>
                    <a:pt x="83" y="73"/>
                  </a:cubicBezTo>
                  <a:cubicBezTo>
                    <a:pt x="95" y="73"/>
                    <a:pt x="101" y="93"/>
                    <a:pt x="108" y="101"/>
                  </a:cubicBezTo>
                  <a:cubicBezTo>
                    <a:pt x="261" y="282"/>
                    <a:pt x="423" y="453"/>
                    <a:pt x="596" y="615"/>
                  </a:cubicBezTo>
                  <a:cubicBezTo>
                    <a:pt x="623" y="641"/>
                    <a:pt x="655" y="657"/>
                    <a:pt x="692" y="663"/>
                  </a:cubicBezTo>
                  <a:cubicBezTo>
                    <a:pt x="722" y="668"/>
                    <a:pt x="747" y="682"/>
                    <a:pt x="764" y="714"/>
                  </a:cubicBezTo>
                  <a:cubicBezTo>
                    <a:pt x="722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7" y="3"/>
                    <a:pt x="19" y="8"/>
                  </a:cubicBezTo>
                  <a:cubicBezTo>
                    <a:pt x="13" y="13"/>
                    <a:pt x="10" y="18"/>
                    <a:pt x="7" y="22"/>
                  </a:cubicBezTo>
                  <a:cubicBezTo>
                    <a:pt x="0" y="38"/>
                    <a:pt x="10" y="55"/>
                    <a:pt x="20" y="71"/>
                  </a:cubicBezTo>
                  <a:cubicBezTo>
                    <a:pt x="38" y="102"/>
                    <a:pt x="55" y="133"/>
                    <a:pt x="76" y="161"/>
                  </a:cubicBezTo>
                  <a:cubicBezTo>
                    <a:pt x="206" y="344"/>
                    <a:pt x="352" y="513"/>
                    <a:pt x="509" y="671"/>
                  </a:cubicBezTo>
                  <a:cubicBezTo>
                    <a:pt x="533" y="695"/>
                    <a:pt x="563" y="716"/>
                    <a:pt x="572" y="749"/>
                  </a:cubicBezTo>
                  <a:cubicBezTo>
                    <a:pt x="603" y="862"/>
                    <a:pt x="685" y="936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7"/>
                    <a:pt x="819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9" y="827"/>
                    <a:pt x="865" y="786"/>
                    <a:pt x="829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1" y="617"/>
                    <a:pt x="626" y="605"/>
                  </a:cubicBezTo>
                  <a:cubicBezTo>
                    <a:pt x="490" y="485"/>
                    <a:pt x="367" y="352"/>
                    <a:pt x="245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2" name="Freeform 210"/>
            <p:cNvSpPr>
              <a:spLocks noEditPoints="1"/>
            </p:cNvSpPr>
            <p:nvPr/>
          </p:nvSpPr>
          <p:spPr bwMode="auto">
            <a:xfrm>
              <a:off x="4678363" y="-1597025"/>
              <a:ext cx="676275" cy="735013"/>
            </a:xfrm>
            <a:custGeom>
              <a:avLst/>
              <a:gdLst>
                <a:gd name="T0" fmla="*/ 788 w 951"/>
                <a:gd name="T1" fmla="*/ 1005 h 1033"/>
                <a:gd name="T2" fmla="*/ 785 w 951"/>
                <a:gd name="T3" fmla="*/ 1005 h 1033"/>
                <a:gd name="T4" fmla="*/ 691 w 951"/>
                <a:gd name="T5" fmla="*/ 870 h 1033"/>
                <a:gd name="T6" fmla="*/ 802 w 951"/>
                <a:gd name="T7" fmla="*/ 986 h 1033"/>
                <a:gd name="T8" fmla="*/ 803 w 951"/>
                <a:gd name="T9" fmla="*/ 997 h 1033"/>
                <a:gd name="T10" fmla="*/ 788 w 951"/>
                <a:gd name="T11" fmla="*/ 1005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0 h 1033"/>
                <a:gd name="T18" fmla="*/ 835 w 951"/>
                <a:gd name="T19" fmla="*/ 967 h 1033"/>
                <a:gd name="T20" fmla="*/ 847 w 951"/>
                <a:gd name="T21" fmla="*/ 943 h 1033"/>
                <a:gd name="T22" fmla="*/ 743 w 951"/>
                <a:gd name="T23" fmla="*/ 823 h 1033"/>
                <a:gd name="T24" fmla="*/ 757 w 951"/>
                <a:gd name="T25" fmla="*/ 814 h 1033"/>
                <a:gd name="T26" fmla="*/ 847 w 951"/>
                <a:gd name="T27" fmla="*/ 943 h 1033"/>
                <a:gd name="T28" fmla="*/ 884 w 951"/>
                <a:gd name="T29" fmla="*/ 911 h 1033"/>
                <a:gd name="T30" fmla="*/ 781 w 951"/>
                <a:gd name="T31" fmla="*/ 799 h 1033"/>
                <a:gd name="T32" fmla="*/ 884 w 951"/>
                <a:gd name="T33" fmla="*/ 911 h 1033"/>
                <a:gd name="T34" fmla="*/ 907 w 951"/>
                <a:gd name="T35" fmla="*/ 887 h 1033"/>
                <a:gd name="T36" fmla="*/ 805 w 951"/>
                <a:gd name="T37" fmla="*/ 778 h 1033"/>
                <a:gd name="T38" fmla="*/ 813 w 951"/>
                <a:gd name="T39" fmla="*/ 769 h 1033"/>
                <a:gd name="T40" fmla="*/ 917 w 951"/>
                <a:gd name="T41" fmla="*/ 877 h 1033"/>
                <a:gd name="T42" fmla="*/ 907 w 951"/>
                <a:gd name="T43" fmla="*/ 887 h 1033"/>
                <a:gd name="T44" fmla="*/ 665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89 w 951"/>
                <a:gd name="T51" fmla="*/ 744 h 1033"/>
                <a:gd name="T52" fmla="*/ 665 w 951"/>
                <a:gd name="T53" fmla="*/ 859 h 1033"/>
                <a:gd name="T54" fmla="*/ 639 w 951"/>
                <a:gd name="T55" fmla="*/ 826 h 1033"/>
                <a:gd name="T56" fmla="*/ 629 w 951"/>
                <a:gd name="T57" fmla="*/ 817 h 1033"/>
                <a:gd name="T58" fmla="*/ 439 w 951"/>
                <a:gd name="T59" fmla="*/ 562 h 1033"/>
                <a:gd name="T60" fmla="*/ 89 w 951"/>
                <a:gd name="T61" fmla="*/ 133 h 1033"/>
                <a:gd name="T62" fmla="*/ 82 w 951"/>
                <a:gd name="T63" fmla="*/ 122 h 1033"/>
                <a:gd name="T64" fmla="*/ 65 w 951"/>
                <a:gd name="T65" fmla="*/ 85 h 1033"/>
                <a:gd name="T66" fmla="*/ 71 w 951"/>
                <a:gd name="T67" fmla="*/ 78 h 1033"/>
                <a:gd name="T68" fmla="*/ 82 w 951"/>
                <a:gd name="T69" fmla="*/ 73 h 1033"/>
                <a:gd name="T70" fmla="*/ 107 w 951"/>
                <a:gd name="T71" fmla="*/ 101 h 1033"/>
                <a:gd name="T72" fmla="*/ 595 w 951"/>
                <a:gd name="T73" fmla="*/ 615 h 1033"/>
                <a:gd name="T74" fmla="*/ 692 w 951"/>
                <a:gd name="T75" fmla="*/ 663 h 1033"/>
                <a:gd name="T76" fmla="*/ 764 w 951"/>
                <a:gd name="T77" fmla="*/ 713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19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8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8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4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5"/>
                  </a:moveTo>
                  <a:cubicBezTo>
                    <a:pt x="787" y="1005"/>
                    <a:pt x="786" y="1005"/>
                    <a:pt x="785" y="1005"/>
                  </a:cubicBezTo>
                  <a:cubicBezTo>
                    <a:pt x="762" y="1002"/>
                    <a:pt x="689" y="900"/>
                    <a:pt x="691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3" y="997"/>
                  </a:cubicBezTo>
                  <a:cubicBezTo>
                    <a:pt x="801" y="1002"/>
                    <a:pt x="795" y="1005"/>
                    <a:pt x="788" y="1005"/>
                  </a:cubicBezTo>
                  <a:moveTo>
                    <a:pt x="835" y="967"/>
                  </a:moveTo>
                  <a:cubicBezTo>
                    <a:pt x="807" y="960"/>
                    <a:pt x="801" y="945"/>
                    <a:pt x="791" y="934"/>
                  </a:cubicBezTo>
                  <a:cubicBezTo>
                    <a:pt x="766" y="908"/>
                    <a:pt x="743" y="881"/>
                    <a:pt x="723" y="850"/>
                  </a:cubicBezTo>
                  <a:cubicBezTo>
                    <a:pt x="767" y="878"/>
                    <a:pt x="797" y="919"/>
                    <a:pt x="835" y="967"/>
                  </a:cubicBezTo>
                  <a:moveTo>
                    <a:pt x="847" y="943"/>
                  </a:moveTo>
                  <a:cubicBezTo>
                    <a:pt x="812" y="903"/>
                    <a:pt x="778" y="863"/>
                    <a:pt x="743" y="823"/>
                  </a:cubicBezTo>
                  <a:cubicBezTo>
                    <a:pt x="748" y="820"/>
                    <a:pt x="752" y="817"/>
                    <a:pt x="757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4" y="911"/>
                  </a:moveTo>
                  <a:cubicBezTo>
                    <a:pt x="836" y="887"/>
                    <a:pt x="812" y="840"/>
                    <a:pt x="781" y="799"/>
                  </a:cubicBezTo>
                  <a:cubicBezTo>
                    <a:pt x="824" y="828"/>
                    <a:pt x="857" y="867"/>
                    <a:pt x="884" y="911"/>
                  </a:cubicBezTo>
                  <a:moveTo>
                    <a:pt x="907" y="887"/>
                  </a:moveTo>
                  <a:cubicBezTo>
                    <a:pt x="867" y="856"/>
                    <a:pt x="838" y="814"/>
                    <a:pt x="805" y="778"/>
                  </a:cubicBezTo>
                  <a:cubicBezTo>
                    <a:pt x="808" y="775"/>
                    <a:pt x="811" y="772"/>
                    <a:pt x="813" y="769"/>
                  </a:cubicBezTo>
                  <a:cubicBezTo>
                    <a:pt x="848" y="805"/>
                    <a:pt x="882" y="841"/>
                    <a:pt x="917" y="877"/>
                  </a:cubicBezTo>
                  <a:cubicBezTo>
                    <a:pt x="914" y="880"/>
                    <a:pt x="910" y="884"/>
                    <a:pt x="907" y="887"/>
                  </a:cubicBezTo>
                  <a:moveTo>
                    <a:pt x="665" y="859"/>
                  </a:moveTo>
                  <a:cubicBezTo>
                    <a:pt x="666" y="857"/>
                    <a:pt x="667" y="854"/>
                    <a:pt x="669" y="852"/>
                  </a:cubicBezTo>
                  <a:cubicBezTo>
                    <a:pt x="693" y="798"/>
                    <a:pt x="737" y="765"/>
                    <a:pt x="782" y="734"/>
                  </a:cubicBezTo>
                  <a:cubicBezTo>
                    <a:pt x="784" y="737"/>
                    <a:pt x="787" y="740"/>
                    <a:pt x="789" y="744"/>
                  </a:cubicBezTo>
                  <a:cubicBezTo>
                    <a:pt x="748" y="782"/>
                    <a:pt x="707" y="821"/>
                    <a:pt x="665" y="859"/>
                  </a:cubicBezTo>
                  <a:moveTo>
                    <a:pt x="639" y="826"/>
                  </a:moveTo>
                  <a:cubicBezTo>
                    <a:pt x="635" y="823"/>
                    <a:pt x="630" y="820"/>
                    <a:pt x="629" y="817"/>
                  </a:cubicBezTo>
                  <a:cubicBezTo>
                    <a:pt x="603" y="702"/>
                    <a:pt x="511" y="639"/>
                    <a:pt x="439" y="562"/>
                  </a:cubicBezTo>
                  <a:cubicBezTo>
                    <a:pt x="312" y="427"/>
                    <a:pt x="196" y="285"/>
                    <a:pt x="89" y="133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8" y="109"/>
                    <a:pt x="59" y="97"/>
                    <a:pt x="65" y="85"/>
                  </a:cubicBezTo>
                  <a:cubicBezTo>
                    <a:pt x="66" y="83"/>
                    <a:pt x="68" y="80"/>
                    <a:pt x="71" y="78"/>
                  </a:cubicBezTo>
                  <a:cubicBezTo>
                    <a:pt x="75" y="75"/>
                    <a:pt x="79" y="73"/>
                    <a:pt x="82" y="73"/>
                  </a:cubicBezTo>
                  <a:cubicBezTo>
                    <a:pt x="94" y="73"/>
                    <a:pt x="100" y="92"/>
                    <a:pt x="107" y="101"/>
                  </a:cubicBezTo>
                  <a:cubicBezTo>
                    <a:pt x="261" y="281"/>
                    <a:pt x="423" y="453"/>
                    <a:pt x="595" y="615"/>
                  </a:cubicBezTo>
                  <a:cubicBezTo>
                    <a:pt x="623" y="640"/>
                    <a:pt x="654" y="657"/>
                    <a:pt x="692" y="663"/>
                  </a:cubicBezTo>
                  <a:cubicBezTo>
                    <a:pt x="722" y="667"/>
                    <a:pt x="746" y="682"/>
                    <a:pt x="764" y="713"/>
                  </a:cubicBezTo>
                  <a:cubicBezTo>
                    <a:pt x="721" y="752"/>
                    <a:pt x="680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6" y="2"/>
                    <a:pt x="19" y="8"/>
                  </a:cubicBezTo>
                  <a:cubicBezTo>
                    <a:pt x="13" y="13"/>
                    <a:pt x="9" y="17"/>
                    <a:pt x="7" y="22"/>
                  </a:cubicBezTo>
                  <a:cubicBezTo>
                    <a:pt x="0" y="38"/>
                    <a:pt x="10" y="55"/>
                    <a:pt x="19" y="71"/>
                  </a:cubicBezTo>
                  <a:cubicBezTo>
                    <a:pt x="37" y="101"/>
                    <a:pt x="55" y="132"/>
                    <a:pt x="76" y="161"/>
                  </a:cubicBezTo>
                  <a:cubicBezTo>
                    <a:pt x="206" y="344"/>
                    <a:pt x="351" y="512"/>
                    <a:pt x="509" y="671"/>
                  </a:cubicBezTo>
                  <a:cubicBezTo>
                    <a:pt x="532" y="694"/>
                    <a:pt x="563" y="715"/>
                    <a:pt x="572" y="749"/>
                  </a:cubicBezTo>
                  <a:cubicBezTo>
                    <a:pt x="603" y="862"/>
                    <a:pt x="684" y="935"/>
                    <a:pt x="758" y="1016"/>
                  </a:cubicBezTo>
                  <a:cubicBezTo>
                    <a:pt x="768" y="1027"/>
                    <a:pt x="777" y="1033"/>
                    <a:pt x="787" y="1033"/>
                  </a:cubicBezTo>
                  <a:cubicBezTo>
                    <a:pt x="797" y="1033"/>
                    <a:pt x="807" y="1026"/>
                    <a:pt x="818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8" y="827"/>
                    <a:pt x="865" y="785"/>
                    <a:pt x="828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0" y="617"/>
                    <a:pt x="626" y="605"/>
                  </a:cubicBezTo>
                  <a:cubicBezTo>
                    <a:pt x="490" y="485"/>
                    <a:pt x="367" y="352"/>
                    <a:pt x="244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3" name="Freeform 211"/>
            <p:cNvSpPr>
              <a:spLocks noEditPoints="1"/>
            </p:cNvSpPr>
            <p:nvPr/>
          </p:nvSpPr>
          <p:spPr bwMode="auto">
            <a:xfrm>
              <a:off x="5884863" y="6707188"/>
              <a:ext cx="735013" cy="685800"/>
            </a:xfrm>
            <a:custGeom>
              <a:avLst/>
              <a:gdLst>
                <a:gd name="T0" fmla="*/ 165 w 1034"/>
                <a:gd name="T1" fmla="*/ 930 h 964"/>
                <a:gd name="T2" fmla="*/ 156 w 1034"/>
                <a:gd name="T3" fmla="*/ 921 h 964"/>
                <a:gd name="T4" fmla="*/ 263 w 1034"/>
                <a:gd name="T5" fmla="*/ 816 h 964"/>
                <a:gd name="T6" fmla="*/ 272 w 1034"/>
                <a:gd name="T7" fmla="*/ 825 h 964"/>
                <a:gd name="T8" fmla="*/ 165 w 1034"/>
                <a:gd name="T9" fmla="*/ 930 h 964"/>
                <a:gd name="T10" fmla="*/ 131 w 1034"/>
                <a:gd name="T11" fmla="*/ 898 h 964"/>
                <a:gd name="T12" fmla="*/ 241 w 1034"/>
                <a:gd name="T13" fmla="*/ 793 h 964"/>
                <a:gd name="T14" fmla="*/ 131 w 1034"/>
                <a:gd name="T15" fmla="*/ 898 h 964"/>
                <a:gd name="T16" fmla="*/ 98 w 1034"/>
                <a:gd name="T17" fmla="*/ 862 h 964"/>
                <a:gd name="T18" fmla="*/ 215 w 1034"/>
                <a:gd name="T19" fmla="*/ 756 h 964"/>
                <a:gd name="T20" fmla="*/ 225 w 1034"/>
                <a:gd name="T21" fmla="*/ 769 h 964"/>
                <a:gd name="T22" fmla="*/ 98 w 1034"/>
                <a:gd name="T23" fmla="*/ 862 h 964"/>
                <a:gd name="T24" fmla="*/ 74 w 1034"/>
                <a:gd name="T25" fmla="*/ 850 h 964"/>
                <a:gd name="T26" fmla="*/ 106 w 1034"/>
                <a:gd name="T27" fmla="*/ 806 h 964"/>
                <a:gd name="T28" fmla="*/ 188 w 1034"/>
                <a:gd name="T29" fmla="*/ 736 h 964"/>
                <a:gd name="T30" fmla="*/ 74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5 w 1034"/>
                <a:gd name="T37" fmla="*/ 801 h 964"/>
                <a:gd name="T38" fmla="*/ 167 w 1034"/>
                <a:gd name="T39" fmla="*/ 705 h 964"/>
                <a:gd name="T40" fmla="*/ 168 w 1034"/>
                <a:gd name="T41" fmla="*/ 705 h 964"/>
                <a:gd name="T42" fmla="*/ 54 w 1034"/>
                <a:gd name="T43" fmla="*/ 817 h 964"/>
                <a:gd name="T44" fmla="*/ 47 w 1034"/>
                <a:gd name="T45" fmla="*/ 820 h 964"/>
                <a:gd name="T46" fmla="*/ 296 w 1034"/>
                <a:gd name="T47" fmla="*/ 800 h 964"/>
                <a:gd name="T48" fmla="*/ 178 w 1034"/>
                <a:gd name="T49" fmla="*/ 679 h 964"/>
                <a:gd name="T50" fmla="*/ 185 w 1034"/>
                <a:gd name="T51" fmla="*/ 682 h 964"/>
                <a:gd name="T52" fmla="*/ 306 w 1034"/>
                <a:gd name="T53" fmla="*/ 792 h 964"/>
                <a:gd name="T54" fmla="*/ 296 w 1034"/>
                <a:gd name="T55" fmla="*/ 800 h 964"/>
                <a:gd name="T56" fmla="*/ 326 w 1034"/>
                <a:gd name="T57" fmla="*/ 774 h 964"/>
                <a:gd name="T58" fmla="*/ 211 w 1034"/>
                <a:gd name="T59" fmla="*/ 651 h 964"/>
                <a:gd name="T60" fmla="*/ 220 w 1034"/>
                <a:gd name="T61" fmla="*/ 642 h 964"/>
                <a:gd name="T62" fmla="*/ 471 w 1034"/>
                <a:gd name="T63" fmla="*/ 446 h 964"/>
                <a:gd name="T64" fmla="*/ 891 w 1034"/>
                <a:gd name="T65" fmla="*/ 87 h 964"/>
                <a:gd name="T66" fmla="*/ 903 w 1034"/>
                <a:gd name="T67" fmla="*/ 79 h 964"/>
                <a:gd name="T68" fmla="*/ 935 w 1034"/>
                <a:gd name="T69" fmla="*/ 61 h 964"/>
                <a:gd name="T70" fmla="*/ 939 w 1034"/>
                <a:gd name="T71" fmla="*/ 62 h 964"/>
                <a:gd name="T72" fmla="*/ 946 w 1034"/>
                <a:gd name="T73" fmla="*/ 68 h 964"/>
                <a:gd name="T74" fmla="*/ 924 w 1034"/>
                <a:gd name="T75" fmla="*/ 105 h 964"/>
                <a:gd name="T76" fmla="*/ 421 w 1034"/>
                <a:gd name="T77" fmla="*/ 603 h 964"/>
                <a:gd name="T78" fmla="*/ 375 w 1034"/>
                <a:gd name="T79" fmla="*/ 701 h 964"/>
                <a:gd name="T80" fmla="*/ 326 w 1034"/>
                <a:gd name="T81" fmla="*/ 774 h 964"/>
                <a:gd name="T82" fmla="*/ 990 w 1034"/>
                <a:gd name="T83" fmla="*/ 0 h 964"/>
                <a:gd name="T84" fmla="*/ 953 w 1034"/>
                <a:gd name="T85" fmla="*/ 16 h 964"/>
                <a:gd name="T86" fmla="*/ 863 w 1034"/>
                <a:gd name="T87" fmla="*/ 74 h 964"/>
                <a:gd name="T88" fmla="*/ 363 w 1034"/>
                <a:gd name="T89" fmla="*/ 518 h 964"/>
                <a:gd name="T90" fmla="*/ 286 w 1034"/>
                <a:gd name="T91" fmla="*/ 583 h 964"/>
                <a:gd name="T92" fmla="*/ 23 w 1034"/>
                <a:gd name="T93" fmla="*/ 774 h 964"/>
                <a:gd name="T94" fmla="*/ 27 w 1034"/>
                <a:gd name="T95" fmla="*/ 835 h 964"/>
                <a:gd name="T96" fmla="*/ 139 w 1034"/>
                <a:gd name="T97" fmla="*/ 949 h 964"/>
                <a:gd name="T98" fmla="*/ 174 w 1034"/>
                <a:gd name="T99" fmla="*/ 964 h 964"/>
                <a:gd name="T100" fmla="*/ 303 w 1034"/>
                <a:gd name="T101" fmla="*/ 839 h 964"/>
                <a:gd name="T102" fmla="*/ 405 w 1034"/>
                <a:gd name="T103" fmla="*/ 681 h 964"/>
                <a:gd name="T104" fmla="*/ 432 w 1034"/>
                <a:gd name="T105" fmla="*/ 634 h 964"/>
                <a:gd name="T106" fmla="*/ 810 w 1034"/>
                <a:gd name="T107" fmla="*/ 244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1 w 1034"/>
                <a:gd name="T113" fmla="*/ 3 h 964"/>
                <a:gd name="T114" fmla="*/ 990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9" y="924"/>
                    <a:pt x="156" y="921"/>
                  </a:cubicBezTo>
                  <a:cubicBezTo>
                    <a:pt x="185" y="880"/>
                    <a:pt x="226" y="851"/>
                    <a:pt x="263" y="816"/>
                  </a:cubicBezTo>
                  <a:cubicBezTo>
                    <a:pt x="266" y="819"/>
                    <a:pt x="269" y="822"/>
                    <a:pt x="272" y="825"/>
                  </a:cubicBezTo>
                  <a:cubicBezTo>
                    <a:pt x="236" y="860"/>
                    <a:pt x="201" y="895"/>
                    <a:pt x="165" y="930"/>
                  </a:cubicBezTo>
                  <a:moveTo>
                    <a:pt x="131" y="898"/>
                  </a:moveTo>
                  <a:cubicBezTo>
                    <a:pt x="154" y="850"/>
                    <a:pt x="200" y="825"/>
                    <a:pt x="241" y="793"/>
                  </a:cubicBezTo>
                  <a:cubicBezTo>
                    <a:pt x="213" y="837"/>
                    <a:pt x="175" y="870"/>
                    <a:pt x="131" y="898"/>
                  </a:cubicBezTo>
                  <a:moveTo>
                    <a:pt x="98" y="862"/>
                  </a:moveTo>
                  <a:cubicBezTo>
                    <a:pt x="137" y="826"/>
                    <a:pt x="176" y="791"/>
                    <a:pt x="215" y="756"/>
                  </a:cubicBezTo>
                  <a:cubicBezTo>
                    <a:pt x="219" y="760"/>
                    <a:pt x="222" y="765"/>
                    <a:pt x="225" y="769"/>
                  </a:cubicBezTo>
                  <a:cubicBezTo>
                    <a:pt x="186" y="804"/>
                    <a:pt x="150" y="841"/>
                    <a:pt x="98" y="862"/>
                  </a:cubicBezTo>
                  <a:moveTo>
                    <a:pt x="74" y="850"/>
                  </a:moveTo>
                  <a:cubicBezTo>
                    <a:pt x="80" y="822"/>
                    <a:pt x="95" y="816"/>
                    <a:pt x="106" y="806"/>
                  </a:cubicBezTo>
                  <a:cubicBezTo>
                    <a:pt x="131" y="780"/>
                    <a:pt x="158" y="756"/>
                    <a:pt x="188" y="736"/>
                  </a:cubicBezTo>
                  <a:cubicBezTo>
                    <a:pt x="161" y="780"/>
                    <a:pt x="121" y="812"/>
                    <a:pt x="74" y="850"/>
                  </a:cubicBezTo>
                  <a:moveTo>
                    <a:pt x="47" y="820"/>
                  </a:moveTo>
                  <a:cubicBezTo>
                    <a:pt x="46" y="820"/>
                    <a:pt x="44" y="820"/>
                    <a:pt x="43" y="819"/>
                  </a:cubicBezTo>
                  <a:cubicBezTo>
                    <a:pt x="38" y="817"/>
                    <a:pt x="34" y="810"/>
                    <a:pt x="35" y="801"/>
                  </a:cubicBezTo>
                  <a:cubicBezTo>
                    <a:pt x="37" y="778"/>
                    <a:pt x="135" y="705"/>
                    <a:pt x="167" y="705"/>
                  </a:cubicBezTo>
                  <a:cubicBezTo>
                    <a:pt x="167" y="705"/>
                    <a:pt x="168" y="705"/>
                    <a:pt x="168" y="705"/>
                  </a:cubicBezTo>
                  <a:cubicBezTo>
                    <a:pt x="139" y="754"/>
                    <a:pt x="96" y="785"/>
                    <a:pt x="54" y="817"/>
                  </a:cubicBezTo>
                  <a:cubicBezTo>
                    <a:pt x="52" y="819"/>
                    <a:pt x="49" y="820"/>
                    <a:pt x="47" y="820"/>
                  </a:cubicBezTo>
                  <a:moveTo>
                    <a:pt x="296" y="800"/>
                  </a:moveTo>
                  <a:cubicBezTo>
                    <a:pt x="257" y="760"/>
                    <a:pt x="217" y="719"/>
                    <a:pt x="178" y="679"/>
                  </a:cubicBezTo>
                  <a:cubicBezTo>
                    <a:pt x="181" y="680"/>
                    <a:pt x="183" y="681"/>
                    <a:pt x="185" y="682"/>
                  </a:cubicBezTo>
                  <a:cubicBezTo>
                    <a:pt x="240" y="705"/>
                    <a:pt x="273" y="749"/>
                    <a:pt x="306" y="792"/>
                  </a:cubicBezTo>
                  <a:cubicBezTo>
                    <a:pt x="303" y="795"/>
                    <a:pt x="299" y="798"/>
                    <a:pt x="296" y="800"/>
                  </a:cubicBezTo>
                  <a:moveTo>
                    <a:pt x="326" y="774"/>
                  </a:moveTo>
                  <a:cubicBezTo>
                    <a:pt x="287" y="732"/>
                    <a:pt x="249" y="692"/>
                    <a:pt x="211" y="651"/>
                  </a:cubicBezTo>
                  <a:cubicBezTo>
                    <a:pt x="214" y="648"/>
                    <a:pt x="216" y="642"/>
                    <a:pt x="220" y="642"/>
                  </a:cubicBezTo>
                  <a:cubicBezTo>
                    <a:pt x="334" y="613"/>
                    <a:pt x="395" y="520"/>
                    <a:pt x="471" y="446"/>
                  </a:cubicBezTo>
                  <a:cubicBezTo>
                    <a:pt x="602" y="316"/>
                    <a:pt x="742" y="197"/>
                    <a:pt x="891" y="87"/>
                  </a:cubicBezTo>
                  <a:cubicBezTo>
                    <a:pt x="895" y="84"/>
                    <a:pt x="899" y="80"/>
                    <a:pt x="903" y="79"/>
                  </a:cubicBezTo>
                  <a:cubicBezTo>
                    <a:pt x="914" y="76"/>
                    <a:pt x="924" y="61"/>
                    <a:pt x="935" y="61"/>
                  </a:cubicBezTo>
                  <a:cubicBezTo>
                    <a:pt x="936" y="61"/>
                    <a:pt x="938" y="61"/>
                    <a:pt x="939" y="62"/>
                  </a:cubicBezTo>
                  <a:cubicBezTo>
                    <a:pt x="942" y="63"/>
                    <a:pt x="944" y="65"/>
                    <a:pt x="946" y="68"/>
                  </a:cubicBezTo>
                  <a:cubicBezTo>
                    <a:pt x="963" y="87"/>
                    <a:pt x="935" y="95"/>
                    <a:pt x="924" y="105"/>
                  </a:cubicBezTo>
                  <a:cubicBezTo>
                    <a:pt x="747" y="262"/>
                    <a:pt x="579" y="428"/>
                    <a:pt x="421" y="603"/>
                  </a:cubicBezTo>
                  <a:cubicBezTo>
                    <a:pt x="396" y="631"/>
                    <a:pt x="380" y="663"/>
                    <a:pt x="375" y="701"/>
                  </a:cubicBezTo>
                  <a:cubicBezTo>
                    <a:pt x="371" y="731"/>
                    <a:pt x="357" y="756"/>
                    <a:pt x="326" y="774"/>
                  </a:cubicBezTo>
                  <a:moveTo>
                    <a:pt x="990" y="0"/>
                  </a:moveTo>
                  <a:cubicBezTo>
                    <a:pt x="977" y="0"/>
                    <a:pt x="964" y="8"/>
                    <a:pt x="953" y="16"/>
                  </a:cubicBezTo>
                  <a:cubicBezTo>
                    <a:pt x="922" y="34"/>
                    <a:pt x="892" y="53"/>
                    <a:pt x="863" y="74"/>
                  </a:cubicBezTo>
                  <a:cubicBezTo>
                    <a:pt x="684" y="208"/>
                    <a:pt x="518" y="357"/>
                    <a:pt x="363" y="518"/>
                  </a:cubicBezTo>
                  <a:cubicBezTo>
                    <a:pt x="340" y="542"/>
                    <a:pt x="320" y="573"/>
                    <a:pt x="286" y="583"/>
                  </a:cubicBezTo>
                  <a:cubicBezTo>
                    <a:pt x="174" y="616"/>
                    <a:pt x="102" y="699"/>
                    <a:pt x="23" y="774"/>
                  </a:cubicBezTo>
                  <a:cubicBezTo>
                    <a:pt x="0" y="796"/>
                    <a:pt x="2" y="812"/>
                    <a:pt x="27" y="835"/>
                  </a:cubicBezTo>
                  <a:cubicBezTo>
                    <a:pt x="66" y="871"/>
                    <a:pt x="102" y="911"/>
                    <a:pt x="139" y="949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6" y="921"/>
                    <a:pt x="256" y="876"/>
                    <a:pt x="303" y="839"/>
                  </a:cubicBezTo>
                  <a:cubicBezTo>
                    <a:pt x="355" y="797"/>
                    <a:pt x="398" y="751"/>
                    <a:pt x="405" y="681"/>
                  </a:cubicBezTo>
                  <a:cubicBezTo>
                    <a:pt x="407" y="663"/>
                    <a:pt x="420" y="648"/>
                    <a:pt x="432" y="634"/>
                  </a:cubicBezTo>
                  <a:cubicBezTo>
                    <a:pt x="548" y="495"/>
                    <a:pt x="679" y="369"/>
                    <a:pt x="810" y="244"/>
                  </a:cubicBezTo>
                  <a:cubicBezTo>
                    <a:pt x="872" y="184"/>
                    <a:pt x="938" y="128"/>
                    <a:pt x="1001" y="70"/>
                  </a:cubicBezTo>
                  <a:cubicBezTo>
                    <a:pt x="1017" y="56"/>
                    <a:pt x="1034" y="37"/>
                    <a:pt x="1015" y="14"/>
                  </a:cubicBezTo>
                  <a:cubicBezTo>
                    <a:pt x="1011" y="8"/>
                    <a:pt x="1006" y="5"/>
                    <a:pt x="1001" y="3"/>
                  </a:cubicBezTo>
                  <a:cubicBezTo>
                    <a:pt x="997" y="1"/>
                    <a:pt x="993" y="0"/>
                    <a:pt x="9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4" name="Freeform 212"/>
            <p:cNvSpPr>
              <a:spLocks noEditPoints="1"/>
            </p:cNvSpPr>
            <p:nvPr/>
          </p:nvSpPr>
          <p:spPr bwMode="auto">
            <a:xfrm>
              <a:off x="7904163" y="-139700"/>
              <a:ext cx="735013" cy="685800"/>
            </a:xfrm>
            <a:custGeom>
              <a:avLst/>
              <a:gdLst>
                <a:gd name="T0" fmla="*/ 165 w 1034"/>
                <a:gd name="T1" fmla="*/ 930 h 964"/>
                <a:gd name="T2" fmla="*/ 155 w 1034"/>
                <a:gd name="T3" fmla="*/ 921 h 964"/>
                <a:gd name="T4" fmla="*/ 262 w 1034"/>
                <a:gd name="T5" fmla="*/ 816 h 964"/>
                <a:gd name="T6" fmla="*/ 271 w 1034"/>
                <a:gd name="T7" fmla="*/ 824 h 964"/>
                <a:gd name="T8" fmla="*/ 165 w 1034"/>
                <a:gd name="T9" fmla="*/ 930 h 964"/>
                <a:gd name="T10" fmla="*/ 130 w 1034"/>
                <a:gd name="T11" fmla="*/ 898 h 964"/>
                <a:gd name="T12" fmla="*/ 241 w 1034"/>
                <a:gd name="T13" fmla="*/ 793 h 964"/>
                <a:gd name="T14" fmla="*/ 130 w 1034"/>
                <a:gd name="T15" fmla="*/ 898 h 964"/>
                <a:gd name="T16" fmla="*/ 98 w 1034"/>
                <a:gd name="T17" fmla="*/ 861 h 964"/>
                <a:gd name="T18" fmla="*/ 215 w 1034"/>
                <a:gd name="T19" fmla="*/ 755 h 964"/>
                <a:gd name="T20" fmla="*/ 225 w 1034"/>
                <a:gd name="T21" fmla="*/ 769 h 964"/>
                <a:gd name="T22" fmla="*/ 98 w 1034"/>
                <a:gd name="T23" fmla="*/ 861 h 964"/>
                <a:gd name="T24" fmla="*/ 73 w 1034"/>
                <a:gd name="T25" fmla="*/ 850 h 964"/>
                <a:gd name="T26" fmla="*/ 105 w 1034"/>
                <a:gd name="T27" fmla="*/ 805 h 964"/>
                <a:gd name="T28" fmla="*/ 188 w 1034"/>
                <a:gd name="T29" fmla="*/ 735 h 964"/>
                <a:gd name="T30" fmla="*/ 73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4 w 1034"/>
                <a:gd name="T37" fmla="*/ 801 h 964"/>
                <a:gd name="T38" fmla="*/ 166 w 1034"/>
                <a:gd name="T39" fmla="*/ 704 h 964"/>
                <a:gd name="T40" fmla="*/ 167 w 1034"/>
                <a:gd name="T41" fmla="*/ 704 h 964"/>
                <a:gd name="T42" fmla="*/ 54 w 1034"/>
                <a:gd name="T43" fmla="*/ 817 h 964"/>
                <a:gd name="T44" fmla="*/ 47 w 1034"/>
                <a:gd name="T45" fmla="*/ 820 h 964"/>
                <a:gd name="T46" fmla="*/ 295 w 1034"/>
                <a:gd name="T47" fmla="*/ 800 h 964"/>
                <a:gd name="T48" fmla="*/ 178 w 1034"/>
                <a:gd name="T49" fmla="*/ 678 h 964"/>
                <a:gd name="T50" fmla="*/ 185 w 1034"/>
                <a:gd name="T51" fmla="*/ 681 h 964"/>
                <a:gd name="T52" fmla="*/ 305 w 1034"/>
                <a:gd name="T53" fmla="*/ 792 h 964"/>
                <a:gd name="T54" fmla="*/ 295 w 1034"/>
                <a:gd name="T55" fmla="*/ 800 h 964"/>
                <a:gd name="T56" fmla="*/ 325 w 1034"/>
                <a:gd name="T57" fmla="*/ 773 h 964"/>
                <a:gd name="T58" fmla="*/ 210 w 1034"/>
                <a:gd name="T59" fmla="*/ 651 h 964"/>
                <a:gd name="T60" fmla="*/ 219 w 1034"/>
                <a:gd name="T61" fmla="*/ 641 h 964"/>
                <a:gd name="T62" fmla="*/ 470 w 1034"/>
                <a:gd name="T63" fmla="*/ 445 h 964"/>
                <a:gd name="T64" fmla="*/ 891 w 1034"/>
                <a:gd name="T65" fmla="*/ 86 h 964"/>
                <a:gd name="T66" fmla="*/ 903 w 1034"/>
                <a:gd name="T67" fmla="*/ 79 h 964"/>
                <a:gd name="T68" fmla="*/ 934 w 1034"/>
                <a:gd name="T69" fmla="*/ 61 h 964"/>
                <a:gd name="T70" fmla="*/ 939 w 1034"/>
                <a:gd name="T71" fmla="*/ 62 h 964"/>
                <a:gd name="T72" fmla="*/ 946 w 1034"/>
                <a:gd name="T73" fmla="*/ 67 h 964"/>
                <a:gd name="T74" fmla="*/ 924 w 1034"/>
                <a:gd name="T75" fmla="*/ 104 h 964"/>
                <a:gd name="T76" fmla="*/ 421 w 1034"/>
                <a:gd name="T77" fmla="*/ 603 h 964"/>
                <a:gd name="T78" fmla="*/ 374 w 1034"/>
                <a:gd name="T79" fmla="*/ 701 h 964"/>
                <a:gd name="T80" fmla="*/ 325 w 1034"/>
                <a:gd name="T81" fmla="*/ 773 h 964"/>
                <a:gd name="T82" fmla="*/ 989 w 1034"/>
                <a:gd name="T83" fmla="*/ 0 h 964"/>
                <a:gd name="T84" fmla="*/ 952 w 1034"/>
                <a:gd name="T85" fmla="*/ 15 h 964"/>
                <a:gd name="T86" fmla="*/ 863 w 1034"/>
                <a:gd name="T87" fmla="*/ 74 h 964"/>
                <a:gd name="T88" fmla="*/ 363 w 1034"/>
                <a:gd name="T89" fmla="*/ 517 h 964"/>
                <a:gd name="T90" fmla="*/ 286 w 1034"/>
                <a:gd name="T91" fmla="*/ 582 h 964"/>
                <a:gd name="T92" fmla="*/ 23 w 1034"/>
                <a:gd name="T93" fmla="*/ 774 h 964"/>
                <a:gd name="T94" fmla="*/ 26 w 1034"/>
                <a:gd name="T95" fmla="*/ 834 h 964"/>
                <a:gd name="T96" fmla="*/ 139 w 1034"/>
                <a:gd name="T97" fmla="*/ 948 h 964"/>
                <a:gd name="T98" fmla="*/ 174 w 1034"/>
                <a:gd name="T99" fmla="*/ 964 h 964"/>
                <a:gd name="T100" fmla="*/ 303 w 1034"/>
                <a:gd name="T101" fmla="*/ 838 h 964"/>
                <a:gd name="T102" fmla="*/ 405 w 1034"/>
                <a:gd name="T103" fmla="*/ 681 h 964"/>
                <a:gd name="T104" fmla="*/ 431 w 1034"/>
                <a:gd name="T105" fmla="*/ 633 h 964"/>
                <a:gd name="T106" fmla="*/ 810 w 1034"/>
                <a:gd name="T107" fmla="*/ 243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0 w 1034"/>
                <a:gd name="T113" fmla="*/ 2 h 964"/>
                <a:gd name="T114" fmla="*/ 989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8" y="924"/>
                    <a:pt x="155" y="921"/>
                  </a:cubicBezTo>
                  <a:cubicBezTo>
                    <a:pt x="185" y="880"/>
                    <a:pt x="226" y="850"/>
                    <a:pt x="262" y="816"/>
                  </a:cubicBezTo>
                  <a:cubicBezTo>
                    <a:pt x="265" y="819"/>
                    <a:pt x="268" y="821"/>
                    <a:pt x="271" y="824"/>
                  </a:cubicBezTo>
                  <a:cubicBezTo>
                    <a:pt x="236" y="859"/>
                    <a:pt x="200" y="895"/>
                    <a:pt x="165" y="930"/>
                  </a:cubicBezTo>
                  <a:moveTo>
                    <a:pt x="130" y="898"/>
                  </a:moveTo>
                  <a:cubicBezTo>
                    <a:pt x="153" y="849"/>
                    <a:pt x="200" y="824"/>
                    <a:pt x="241" y="793"/>
                  </a:cubicBezTo>
                  <a:cubicBezTo>
                    <a:pt x="212" y="836"/>
                    <a:pt x="174" y="870"/>
                    <a:pt x="130" y="898"/>
                  </a:cubicBezTo>
                  <a:moveTo>
                    <a:pt x="98" y="861"/>
                  </a:moveTo>
                  <a:cubicBezTo>
                    <a:pt x="137" y="826"/>
                    <a:pt x="176" y="791"/>
                    <a:pt x="215" y="755"/>
                  </a:cubicBezTo>
                  <a:cubicBezTo>
                    <a:pt x="218" y="760"/>
                    <a:pt x="221" y="764"/>
                    <a:pt x="225" y="769"/>
                  </a:cubicBezTo>
                  <a:cubicBezTo>
                    <a:pt x="185" y="803"/>
                    <a:pt x="149" y="841"/>
                    <a:pt x="98" y="861"/>
                  </a:cubicBezTo>
                  <a:moveTo>
                    <a:pt x="73" y="850"/>
                  </a:moveTo>
                  <a:cubicBezTo>
                    <a:pt x="79" y="822"/>
                    <a:pt x="95" y="815"/>
                    <a:pt x="105" y="805"/>
                  </a:cubicBezTo>
                  <a:cubicBezTo>
                    <a:pt x="131" y="780"/>
                    <a:pt x="158" y="756"/>
                    <a:pt x="188" y="735"/>
                  </a:cubicBezTo>
                  <a:cubicBezTo>
                    <a:pt x="161" y="780"/>
                    <a:pt x="121" y="811"/>
                    <a:pt x="73" y="850"/>
                  </a:cubicBezTo>
                  <a:moveTo>
                    <a:pt x="47" y="820"/>
                  </a:moveTo>
                  <a:cubicBezTo>
                    <a:pt x="45" y="820"/>
                    <a:pt x="44" y="819"/>
                    <a:pt x="43" y="819"/>
                  </a:cubicBezTo>
                  <a:cubicBezTo>
                    <a:pt x="37" y="817"/>
                    <a:pt x="33" y="809"/>
                    <a:pt x="34" y="801"/>
                  </a:cubicBezTo>
                  <a:cubicBezTo>
                    <a:pt x="37" y="778"/>
                    <a:pt x="135" y="704"/>
                    <a:pt x="166" y="704"/>
                  </a:cubicBezTo>
                  <a:cubicBezTo>
                    <a:pt x="167" y="704"/>
                    <a:pt x="167" y="704"/>
                    <a:pt x="167" y="704"/>
                  </a:cubicBezTo>
                  <a:cubicBezTo>
                    <a:pt x="139" y="754"/>
                    <a:pt x="95" y="785"/>
                    <a:pt x="54" y="817"/>
                  </a:cubicBezTo>
                  <a:cubicBezTo>
                    <a:pt x="51" y="819"/>
                    <a:pt x="49" y="820"/>
                    <a:pt x="47" y="820"/>
                  </a:cubicBezTo>
                  <a:moveTo>
                    <a:pt x="295" y="800"/>
                  </a:moveTo>
                  <a:cubicBezTo>
                    <a:pt x="256" y="759"/>
                    <a:pt x="217" y="719"/>
                    <a:pt x="178" y="678"/>
                  </a:cubicBezTo>
                  <a:cubicBezTo>
                    <a:pt x="180" y="679"/>
                    <a:pt x="183" y="680"/>
                    <a:pt x="185" y="681"/>
                  </a:cubicBezTo>
                  <a:cubicBezTo>
                    <a:pt x="240" y="705"/>
                    <a:pt x="273" y="748"/>
                    <a:pt x="305" y="792"/>
                  </a:cubicBezTo>
                  <a:cubicBezTo>
                    <a:pt x="302" y="795"/>
                    <a:pt x="299" y="797"/>
                    <a:pt x="295" y="800"/>
                  </a:cubicBezTo>
                  <a:moveTo>
                    <a:pt x="325" y="773"/>
                  </a:moveTo>
                  <a:cubicBezTo>
                    <a:pt x="286" y="732"/>
                    <a:pt x="248" y="692"/>
                    <a:pt x="210" y="651"/>
                  </a:cubicBezTo>
                  <a:cubicBezTo>
                    <a:pt x="213" y="647"/>
                    <a:pt x="216" y="642"/>
                    <a:pt x="219" y="641"/>
                  </a:cubicBezTo>
                  <a:cubicBezTo>
                    <a:pt x="333" y="612"/>
                    <a:pt x="395" y="519"/>
                    <a:pt x="470" y="445"/>
                  </a:cubicBezTo>
                  <a:cubicBezTo>
                    <a:pt x="602" y="316"/>
                    <a:pt x="742" y="196"/>
                    <a:pt x="891" y="86"/>
                  </a:cubicBezTo>
                  <a:cubicBezTo>
                    <a:pt x="895" y="83"/>
                    <a:pt x="898" y="80"/>
                    <a:pt x="903" y="79"/>
                  </a:cubicBezTo>
                  <a:cubicBezTo>
                    <a:pt x="914" y="76"/>
                    <a:pt x="924" y="61"/>
                    <a:pt x="934" y="61"/>
                  </a:cubicBezTo>
                  <a:cubicBezTo>
                    <a:pt x="936" y="61"/>
                    <a:pt x="937" y="61"/>
                    <a:pt x="939" y="62"/>
                  </a:cubicBezTo>
                  <a:cubicBezTo>
                    <a:pt x="941" y="63"/>
                    <a:pt x="943" y="64"/>
                    <a:pt x="946" y="67"/>
                  </a:cubicBezTo>
                  <a:cubicBezTo>
                    <a:pt x="962" y="87"/>
                    <a:pt x="934" y="95"/>
                    <a:pt x="924" y="104"/>
                  </a:cubicBezTo>
                  <a:cubicBezTo>
                    <a:pt x="747" y="261"/>
                    <a:pt x="579" y="427"/>
                    <a:pt x="421" y="603"/>
                  </a:cubicBezTo>
                  <a:cubicBezTo>
                    <a:pt x="395" y="631"/>
                    <a:pt x="380" y="663"/>
                    <a:pt x="374" y="701"/>
                  </a:cubicBezTo>
                  <a:cubicBezTo>
                    <a:pt x="370" y="730"/>
                    <a:pt x="357" y="755"/>
                    <a:pt x="325" y="773"/>
                  </a:cubicBezTo>
                  <a:moveTo>
                    <a:pt x="989" y="0"/>
                  </a:moveTo>
                  <a:cubicBezTo>
                    <a:pt x="977" y="0"/>
                    <a:pt x="964" y="8"/>
                    <a:pt x="952" y="15"/>
                  </a:cubicBezTo>
                  <a:cubicBezTo>
                    <a:pt x="922" y="34"/>
                    <a:pt x="891" y="53"/>
                    <a:pt x="863" y="74"/>
                  </a:cubicBezTo>
                  <a:cubicBezTo>
                    <a:pt x="683" y="208"/>
                    <a:pt x="518" y="357"/>
                    <a:pt x="363" y="517"/>
                  </a:cubicBezTo>
                  <a:cubicBezTo>
                    <a:pt x="339" y="541"/>
                    <a:pt x="319" y="572"/>
                    <a:pt x="286" y="582"/>
                  </a:cubicBezTo>
                  <a:cubicBezTo>
                    <a:pt x="173" y="615"/>
                    <a:pt x="102" y="699"/>
                    <a:pt x="23" y="774"/>
                  </a:cubicBezTo>
                  <a:cubicBezTo>
                    <a:pt x="0" y="796"/>
                    <a:pt x="1" y="812"/>
                    <a:pt x="26" y="834"/>
                  </a:cubicBezTo>
                  <a:cubicBezTo>
                    <a:pt x="66" y="870"/>
                    <a:pt x="101" y="910"/>
                    <a:pt x="139" y="948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5" y="920"/>
                    <a:pt x="255" y="876"/>
                    <a:pt x="303" y="838"/>
                  </a:cubicBezTo>
                  <a:cubicBezTo>
                    <a:pt x="354" y="797"/>
                    <a:pt x="398" y="751"/>
                    <a:pt x="405" y="681"/>
                  </a:cubicBezTo>
                  <a:cubicBezTo>
                    <a:pt x="406" y="663"/>
                    <a:pt x="419" y="648"/>
                    <a:pt x="431" y="633"/>
                  </a:cubicBezTo>
                  <a:cubicBezTo>
                    <a:pt x="548" y="494"/>
                    <a:pt x="679" y="369"/>
                    <a:pt x="810" y="243"/>
                  </a:cubicBezTo>
                  <a:cubicBezTo>
                    <a:pt x="872" y="184"/>
                    <a:pt x="937" y="128"/>
                    <a:pt x="1001" y="70"/>
                  </a:cubicBezTo>
                  <a:cubicBezTo>
                    <a:pt x="1017" y="55"/>
                    <a:pt x="1034" y="37"/>
                    <a:pt x="1015" y="14"/>
                  </a:cubicBezTo>
                  <a:cubicBezTo>
                    <a:pt x="1010" y="8"/>
                    <a:pt x="1005" y="4"/>
                    <a:pt x="1000" y="2"/>
                  </a:cubicBezTo>
                  <a:cubicBezTo>
                    <a:pt x="997" y="1"/>
                    <a:pt x="993" y="0"/>
                    <a:pt x="9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213"/>
            <p:cNvSpPr>
              <a:spLocks noEditPoints="1"/>
            </p:cNvSpPr>
            <p:nvPr/>
          </p:nvSpPr>
          <p:spPr bwMode="auto">
            <a:xfrm>
              <a:off x="6084888" y="3244850"/>
              <a:ext cx="841375" cy="809625"/>
            </a:xfrm>
            <a:custGeom>
              <a:avLst/>
              <a:gdLst>
                <a:gd name="T0" fmla="*/ 168 w 1182"/>
                <a:gd name="T1" fmla="*/ 931 h 1138"/>
                <a:gd name="T2" fmla="*/ 304 w 1182"/>
                <a:gd name="T3" fmla="*/ 838 h 1138"/>
                <a:gd name="T4" fmla="*/ 557 w 1182"/>
                <a:gd name="T5" fmla="*/ 919 h 1138"/>
                <a:gd name="T6" fmla="*/ 554 w 1182"/>
                <a:gd name="T7" fmla="*/ 1088 h 1138"/>
                <a:gd name="T8" fmla="*/ 845 w 1182"/>
                <a:gd name="T9" fmla="*/ 843 h 1138"/>
                <a:gd name="T10" fmla="*/ 978 w 1182"/>
                <a:gd name="T11" fmla="*/ 552 h 1138"/>
                <a:gd name="T12" fmla="*/ 931 w 1182"/>
                <a:gd name="T13" fmla="*/ 987 h 1138"/>
                <a:gd name="T14" fmla="*/ 344 w 1182"/>
                <a:gd name="T15" fmla="*/ 787 h 1138"/>
                <a:gd name="T16" fmla="*/ 289 w 1182"/>
                <a:gd name="T17" fmla="*/ 330 h 1138"/>
                <a:gd name="T18" fmla="*/ 375 w 1182"/>
                <a:gd name="T19" fmla="*/ 246 h 1138"/>
                <a:gd name="T20" fmla="*/ 535 w 1182"/>
                <a:gd name="T21" fmla="*/ 227 h 1138"/>
                <a:gd name="T22" fmla="*/ 883 w 1182"/>
                <a:gd name="T23" fmla="*/ 382 h 1138"/>
                <a:gd name="T24" fmla="*/ 922 w 1182"/>
                <a:gd name="T25" fmla="*/ 606 h 1138"/>
                <a:gd name="T26" fmla="*/ 741 w 1182"/>
                <a:gd name="T27" fmla="*/ 824 h 1138"/>
                <a:gd name="T28" fmla="*/ 534 w 1182"/>
                <a:gd name="T29" fmla="*/ 865 h 1138"/>
                <a:gd name="T30" fmla="*/ 76 w 1182"/>
                <a:gd name="T31" fmla="*/ 368 h 1138"/>
                <a:gd name="T32" fmla="*/ 290 w 1182"/>
                <a:gd name="T33" fmla="*/ 229 h 1138"/>
                <a:gd name="T34" fmla="*/ 257 w 1182"/>
                <a:gd name="T35" fmla="*/ 298 h 1138"/>
                <a:gd name="T36" fmla="*/ 181 w 1182"/>
                <a:gd name="T37" fmla="*/ 548 h 1138"/>
                <a:gd name="T38" fmla="*/ 46 w 1182"/>
                <a:gd name="T39" fmla="*/ 633 h 1138"/>
                <a:gd name="T40" fmla="*/ 548 w 1182"/>
                <a:gd name="T41" fmla="*/ 186 h 1138"/>
                <a:gd name="T42" fmla="*/ 537 w 1182"/>
                <a:gd name="T43" fmla="*/ 31 h 1138"/>
                <a:gd name="T44" fmla="*/ 868 w 1182"/>
                <a:gd name="T45" fmla="*/ 293 h 1138"/>
                <a:gd name="T46" fmla="*/ 252 w 1182"/>
                <a:gd name="T47" fmla="*/ 68 h 1138"/>
                <a:gd name="T48" fmla="*/ 11 w 1182"/>
                <a:gd name="T49" fmla="*/ 563 h 1138"/>
                <a:gd name="T50" fmla="*/ 110 w 1182"/>
                <a:gd name="T51" fmla="*/ 927 h 1138"/>
                <a:gd name="T52" fmla="*/ 118 w 1182"/>
                <a:gd name="T53" fmla="*/ 990 h 1138"/>
                <a:gd name="T54" fmla="*/ 148 w 1182"/>
                <a:gd name="T55" fmla="*/ 980 h 1138"/>
                <a:gd name="T56" fmla="*/ 260 w 1182"/>
                <a:gd name="T57" fmla="*/ 1060 h 1138"/>
                <a:gd name="T58" fmla="*/ 553 w 1182"/>
                <a:gd name="T59" fmla="*/ 1138 h 1138"/>
                <a:gd name="T60" fmla="*/ 841 w 1182"/>
                <a:gd name="T61" fmla="*/ 1081 h 1138"/>
                <a:gd name="T62" fmla="*/ 1070 w 1182"/>
                <a:gd name="T63" fmla="*/ 874 h 1138"/>
                <a:gd name="T64" fmla="*/ 1159 w 1182"/>
                <a:gd name="T65" fmla="*/ 432 h 1138"/>
                <a:gd name="T66" fmla="*/ 1036 w 1182"/>
                <a:gd name="T67" fmla="*/ 170 h 1138"/>
                <a:gd name="T68" fmla="*/ 816 w 1182"/>
                <a:gd name="T69" fmla="*/ 55 h 1138"/>
                <a:gd name="T70" fmla="*/ 496 w 1182"/>
                <a:gd name="T71" fmla="*/ 0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2" h="1138">
                  <a:moveTo>
                    <a:pt x="554" y="1088"/>
                  </a:moveTo>
                  <a:cubicBezTo>
                    <a:pt x="408" y="1088"/>
                    <a:pt x="280" y="1042"/>
                    <a:pt x="168" y="931"/>
                  </a:cubicBezTo>
                  <a:cubicBezTo>
                    <a:pt x="199" y="903"/>
                    <a:pt x="224" y="874"/>
                    <a:pt x="254" y="855"/>
                  </a:cubicBezTo>
                  <a:cubicBezTo>
                    <a:pt x="270" y="845"/>
                    <a:pt x="287" y="838"/>
                    <a:pt x="304" y="838"/>
                  </a:cubicBezTo>
                  <a:cubicBezTo>
                    <a:pt x="320" y="838"/>
                    <a:pt x="336" y="843"/>
                    <a:pt x="351" y="854"/>
                  </a:cubicBezTo>
                  <a:cubicBezTo>
                    <a:pt x="413" y="899"/>
                    <a:pt x="484" y="913"/>
                    <a:pt x="557" y="919"/>
                  </a:cubicBezTo>
                  <a:cubicBezTo>
                    <a:pt x="579" y="966"/>
                    <a:pt x="592" y="1034"/>
                    <a:pt x="588" y="1088"/>
                  </a:cubicBezTo>
                  <a:cubicBezTo>
                    <a:pt x="577" y="1088"/>
                    <a:pt x="565" y="1088"/>
                    <a:pt x="554" y="1088"/>
                  </a:cubicBezTo>
                  <a:moveTo>
                    <a:pt x="931" y="987"/>
                  </a:moveTo>
                  <a:cubicBezTo>
                    <a:pt x="884" y="945"/>
                    <a:pt x="862" y="895"/>
                    <a:pt x="845" y="843"/>
                  </a:cubicBezTo>
                  <a:cubicBezTo>
                    <a:pt x="837" y="817"/>
                    <a:pt x="845" y="798"/>
                    <a:pt x="865" y="778"/>
                  </a:cubicBezTo>
                  <a:cubicBezTo>
                    <a:pt x="922" y="722"/>
                    <a:pt x="964" y="636"/>
                    <a:pt x="978" y="552"/>
                  </a:cubicBezTo>
                  <a:cubicBezTo>
                    <a:pt x="1024" y="540"/>
                    <a:pt x="1073" y="527"/>
                    <a:pt x="1131" y="511"/>
                  </a:cubicBezTo>
                  <a:cubicBezTo>
                    <a:pt x="1112" y="697"/>
                    <a:pt x="1067" y="859"/>
                    <a:pt x="931" y="987"/>
                  </a:cubicBezTo>
                  <a:moveTo>
                    <a:pt x="534" y="865"/>
                  </a:moveTo>
                  <a:cubicBezTo>
                    <a:pt x="466" y="861"/>
                    <a:pt x="399" y="839"/>
                    <a:pt x="344" y="787"/>
                  </a:cubicBezTo>
                  <a:cubicBezTo>
                    <a:pt x="321" y="765"/>
                    <a:pt x="296" y="744"/>
                    <a:pt x="277" y="718"/>
                  </a:cubicBezTo>
                  <a:cubicBezTo>
                    <a:pt x="201" y="614"/>
                    <a:pt x="206" y="437"/>
                    <a:pt x="289" y="330"/>
                  </a:cubicBezTo>
                  <a:cubicBezTo>
                    <a:pt x="308" y="305"/>
                    <a:pt x="332" y="283"/>
                    <a:pt x="354" y="260"/>
                  </a:cubicBezTo>
                  <a:cubicBezTo>
                    <a:pt x="360" y="254"/>
                    <a:pt x="368" y="247"/>
                    <a:pt x="375" y="246"/>
                  </a:cubicBezTo>
                  <a:cubicBezTo>
                    <a:pt x="428" y="239"/>
                    <a:pt x="481" y="227"/>
                    <a:pt x="534" y="227"/>
                  </a:cubicBezTo>
                  <a:cubicBezTo>
                    <a:pt x="535" y="227"/>
                    <a:pt x="535" y="227"/>
                    <a:pt x="535" y="227"/>
                  </a:cubicBezTo>
                  <a:cubicBezTo>
                    <a:pt x="619" y="228"/>
                    <a:pt x="695" y="265"/>
                    <a:pt x="769" y="303"/>
                  </a:cubicBezTo>
                  <a:cubicBezTo>
                    <a:pt x="810" y="324"/>
                    <a:pt x="854" y="341"/>
                    <a:pt x="883" y="382"/>
                  </a:cubicBezTo>
                  <a:cubicBezTo>
                    <a:pt x="892" y="395"/>
                    <a:pt x="901" y="407"/>
                    <a:pt x="906" y="421"/>
                  </a:cubicBezTo>
                  <a:cubicBezTo>
                    <a:pt x="928" y="481"/>
                    <a:pt x="927" y="545"/>
                    <a:pt x="922" y="606"/>
                  </a:cubicBezTo>
                  <a:cubicBezTo>
                    <a:pt x="917" y="656"/>
                    <a:pt x="881" y="696"/>
                    <a:pt x="847" y="731"/>
                  </a:cubicBezTo>
                  <a:cubicBezTo>
                    <a:pt x="814" y="765"/>
                    <a:pt x="778" y="795"/>
                    <a:pt x="741" y="824"/>
                  </a:cubicBezTo>
                  <a:cubicBezTo>
                    <a:pt x="724" y="837"/>
                    <a:pt x="702" y="846"/>
                    <a:pt x="682" y="850"/>
                  </a:cubicBezTo>
                  <a:cubicBezTo>
                    <a:pt x="635" y="857"/>
                    <a:pt x="587" y="860"/>
                    <a:pt x="534" y="865"/>
                  </a:cubicBezTo>
                  <a:moveTo>
                    <a:pt x="46" y="633"/>
                  </a:moveTo>
                  <a:cubicBezTo>
                    <a:pt x="38" y="539"/>
                    <a:pt x="54" y="452"/>
                    <a:pt x="76" y="368"/>
                  </a:cubicBezTo>
                  <a:cubicBezTo>
                    <a:pt x="100" y="274"/>
                    <a:pt x="150" y="195"/>
                    <a:pt x="235" y="133"/>
                  </a:cubicBezTo>
                  <a:cubicBezTo>
                    <a:pt x="255" y="167"/>
                    <a:pt x="274" y="197"/>
                    <a:pt x="290" y="229"/>
                  </a:cubicBezTo>
                  <a:cubicBezTo>
                    <a:pt x="294" y="237"/>
                    <a:pt x="290" y="252"/>
                    <a:pt x="285" y="262"/>
                  </a:cubicBezTo>
                  <a:cubicBezTo>
                    <a:pt x="278" y="275"/>
                    <a:pt x="267" y="286"/>
                    <a:pt x="257" y="298"/>
                  </a:cubicBezTo>
                  <a:cubicBezTo>
                    <a:pt x="219" y="343"/>
                    <a:pt x="194" y="395"/>
                    <a:pt x="189" y="455"/>
                  </a:cubicBezTo>
                  <a:cubicBezTo>
                    <a:pt x="186" y="486"/>
                    <a:pt x="180" y="518"/>
                    <a:pt x="181" y="548"/>
                  </a:cubicBezTo>
                  <a:cubicBezTo>
                    <a:pt x="182" y="583"/>
                    <a:pt x="165" y="600"/>
                    <a:pt x="138" y="609"/>
                  </a:cubicBezTo>
                  <a:cubicBezTo>
                    <a:pt x="110" y="618"/>
                    <a:pt x="81" y="624"/>
                    <a:pt x="46" y="633"/>
                  </a:cubicBezTo>
                  <a:moveTo>
                    <a:pt x="868" y="293"/>
                  </a:moveTo>
                  <a:cubicBezTo>
                    <a:pt x="765" y="237"/>
                    <a:pt x="663" y="193"/>
                    <a:pt x="548" y="186"/>
                  </a:cubicBezTo>
                  <a:cubicBezTo>
                    <a:pt x="538" y="134"/>
                    <a:pt x="527" y="86"/>
                    <a:pt x="516" y="31"/>
                  </a:cubicBezTo>
                  <a:cubicBezTo>
                    <a:pt x="523" y="31"/>
                    <a:pt x="530" y="31"/>
                    <a:pt x="537" y="31"/>
                  </a:cubicBezTo>
                  <a:cubicBezTo>
                    <a:pt x="702" y="31"/>
                    <a:pt x="842" y="91"/>
                    <a:pt x="982" y="190"/>
                  </a:cubicBezTo>
                  <a:cubicBezTo>
                    <a:pt x="940" y="228"/>
                    <a:pt x="904" y="260"/>
                    <a:pt x="868" y="293"/>
                  </a:cubicBezTo>
                  <a:moveTo>
                    <a:pt x="496" y="0"/>
                  </a:moveTo>
                  <a:cubicBezTo>
                    <a:pt x="408" y="0"/>
                    <a:pt x="325" y="15"/>
                    <a:pt x="252" y="68"/>
                  </a:cubicBezTo>
                  <a:cubicBezTo>
                    <a:pt x="141" y="149"/>
                    <a:pt x="65" y="258"/>
                    <a:pt x="37" y="399"/>
                  </a:cubicBezTo>
                  <a:cubicBezTo>
                    <a:pt x="26" y="453"/>
                    <a:pt x="18" y="508"/>
                    <a:pt x="11" y="563"/>
                  </a:cubicBezTo>
                  <a:cubicBezTo>
                    <a:pt x="0" y="647"/>
                    <a:pt x="12" y="728"/>
                    <a:pt x="51" y="804"/>
                  </a:cubicBezTo>
                  <a:cubicBezTo>
                    <a:pt x="72" y="845"/>
                    <a:pt x="91" y="887"/>
                    <a:pt x="110" y="927"/>
                  </a:cubicBezTo>
                  <a:cubicBezTo>
                    <a:pt x="107" y="944"/>
                    <a:pt x="98" y="965"/>
                    <a:pt x="103" y="978"/>
                  </a:cubicBezTo>
                  <a:cubicBezTo>
                    <a:pt x="107" y="987"/>
                    <a:pt x="113" y="990"/>
                    <a:pt x="118" y="990"/>
                  </a:cubicBezTo>
                  <a:cubicBezTo>
                    <a:pt x="124" y="990"/>
                    <a:pt x="129" y="988"/>
                    <a:pt x="134" y="985"/>
                  </a:cubicBezTo>
                  <a:cubicBezTo>
                    <a:pt x="139" y="983"/>
                    <a:pt x="144" y="980"/>
                    <a:pt x="148" y="980"/>
                  </a:cubicBezTo>
                  <a:cubicBezTo>
                    <a:pt x="149" y="980"/>
                    <a:pt x="149" y="980"/>
                    <a:pt x="150" y="980"/>
                  </a:cubicBezTo>
                  <a:cubicBezTo>
                    <a:pt x="190" y="1010"/>
                    <a:pt x="222" y="1040"/>
                    <a:pt x="260" y="1060"/>
                  </a:cubicBezTo>
                  <a:cubicBezTo>
                    <a:pt x="302" y="1082"/>
                    <a:pt x="348" y="1099"/>
                    <a:pt x="394" y="1112"/>
                  </a:cubicBezTo>
                  <a:cubicBezTo>
                    <a:pt x="447" y="1127"/>
                    <a:pt x="500" y="1138"/>
                    <a:pt x="553" y="1138"/>
                  </a:cubicBezTo>
                  <a:cubicBezTo>
                    <a:pt x="593" y="1138"/>
                    <a:pt x="633" y="1132"/>
                    <a:pt x="672" y="1118"/>
                  </a:cubicBezTo>
                  <a:cubicBezTo>
                    <a:pt x="727" y="1098"/>
                    <a:pt x="783" y="1085"/>
                    <a:pt x="841" y="1081"/>
                  </a:cubicBezTo>
                  <a:cubicBezTo>
                    <a:pt x="864" y="1079"/>
                    <a:pt x="888" y="1072"/>
                    <a:pt x="907" y="1059"/>
                  </a:cubicBezTo>
                  <a:cubicBezTo>
                    <a:pt x="977" y="1013"/>
                    <a:pt x="1028" y="947"/>
                    <a:pt x="1070" y="874"/>
                  </a:cubicBezTo>
                  <a:cubicBezTo>
                    <a:pt x="1114" y="796"/>
                    <a:pt x="1140" y="710"/>
                    <a:pt x="1156" y="621"/>
                  </a:cubicBezTo>
                  <a:cubicBezTo>
                    <a:pt x="1166" y="559"/>
                    <a:pt x="1182" y="496"/>
                    <a:pt x="1159" y="432"/>
                  </a:cubicBezTo>
                  <a:cubicBezTo>
                    <a:pt x="1140" y="377"/>
                    <a:pt x="1126" y="319"/>
                    <a:pt x="1114" y="262"/>
                  </a:cubicBezTo>
                  <a:cubicBezTo>
                    <a:pt x="1103" y="216"/>
                    <a:pt x="1071" y="191"/>
                    <a:pt x="1036" y="170"/>
                  </a:cubicBezTo>
                  <a:cubicBezTo>
                    <a:pt x="995" y="144"/>
                    <a:pt x="952" y="123"/>
                    <a:pt x="909" y="100"/>
                  </a:cubicBezTo>
                  <a:cubicBezTo>
                    <a:pt x="879" y="84"/>
                    <a:pt x="848" y="67"/>
                    <a:pt x="816" y="55"/>
                  </a:cubicBezTo>
                  <a:cubicBezTo>
                    <a:pt x="717" y="19"/>
                    <a:pt x="615" y="2"/>
                    <a:pt x="510" y="0"/>
                  </a:cubicBezTo>
                  <a:cubicBezTo>
                    <a:pt x="505" y="0"/>
                    <a:pt x="501" y="0"/>
                    <a:pt x="4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6" name="Freeform 214"/>
            <p:cNvSpPr>
              <a:spLocks noEditPoints="1"/>
            </p:cNvSpPr>
            <p:nvPr/>
          </p:nvSpPr>
          <p:spPr bwMode="auto">
            <a:xfrm>
              <a:off x="4805363" y="2728913"/>
              <a:ext cx="411163" cy="328613"/>
            </a:xfrm>
            <a:custGeom>
              <a:avLst/>
              <a:gdLst>
                <a:gd name="T0" fmla="*/ 23 w 579"/>
                <a:gd name="T1" fmla="*/ 210 h 462"/>
                <a:gd name="T2" fmla="*/ 83 w 579"/>
                <a:gd name="T3" fmla="*/ 203 h 462"/>
                <a:gd name="T4" fmla="*/ 117 w 579"/>
                <a:gd name="T5" fmla="*/ 267 h 462"/>
                <a:gd name="T6" fmla="*/ 47 w 579"/>
                <a:gd name="T7" fmla="*/ 134 h 462"/>
                <a:gd name="T8" fmla="*/ 155 w 579"/>
                <a:gd name="T9" fmla="*/ 51 h 462"/>
                <a:gd name="T10" fmla="*/ 287 w 579"/>
                <a:gd name="T11" fmla="*/ 21 h 462"/>
                <a:gd name="T12" fmla="*/ 482 w 579"/>
                <a:gd name="T13" fmla="*/ 112 h 462"/>
                <a:gd name="T14" fmla="*/ 516 w 579"/>
                <a:gd name="T15" fmla="*/ 354 h 462"/>
                <a:gd name="T16" fmla="*/ 461 w 579"/>
                <a:gd name="T17" fmla="*/ 409 h 462"/>
                <a:gd name="T18" fmla="*/ 377 w 579"/>
                <a:gd name="T19" fmla="*/ 444 h 462"/>
                <a:gd name="T20" fmla="*/ 212 w 579"/>
                <a:gd name="T21" fmla="*/ 305 h 462"/>
                <a:gd name="T22" fmla="*/ 204 w 579"/>
                <a:gd name="T23" fmla="*/ 269 h 462"/>
                <a:gd name="T24" fmla="*/ 242 w 579"/>
                <a:gd name="T25" fmla="*/ 155 h 462"/>
                <a:gd name="T26" fmla="*/ 312 w 579"/>
                <a:gd name="T27" fmla="*/ 130 h 462"/>
                <a:gd name="T28" fmla="*/ 437 w 579"/>
                <a:gd name="T29" fmla="*/ 202 h 462"/>
                <a:gd name="T30" fmla="*/ 434 w 579"/>
                <a:gd name="T31" fmla="*/ 347 h 462"/>
                <a:gd name="T32" fmla="*/ 367 w 579"/>
                <a:gd name="T33" fmla="*/ 379 h 462"/>
                <a:gd name="T34" fmla="*/ 318 w 579"/>
                <a:gd name="T35" fmla="*/ 336 h 462"/>
                <a:gd name="T36" fmla="*/ 335 w 579"/>
                <a:gd name="T37" fmla="*/ 292 h 462"/>
                <a:gd name="T38" fmla="*/ 373 w 579"/>
                <a:gd name="T39" fmla="*/ 295 h 462"/>
                <a:gd name="T40" fmla="*/ 388 w 579"/>
                <a:gd name="T41" fmla="*/ 311 h 462"/>
                <a:gd name="T42" fmla="*/ 392 w 579"/>
                <a:gd name="T43" fmla="*/ 311 h 462"/>
                <a:gd name="T44" fmla="*/ 396 w 579"/>
                <a:gd name="T45" fmla="*/ 292 h 462"/>
                <a:gd name="T46" fmla="*/ 324 w 579"/>
                <a:gd name="T47" fmla="*/ 279 h 462"/>
                <a:gd name="T48" fmla="*/ 298 w 579"/>
                <a:gd name="T49" fmla="*/ 333 h 462"/>
                <a:gd name="T50" fmla="*/ 363 w 579"/>
                <a:gd name="T51" fmla="*/ 398 h 462"/>
                <a:gd name="T52" fmla="*/ 448 w 579"/>
                <a:gd name="T53" fmla="*/ 355 h 462"/>
                <a:gd name="T54" fmla="*/ 442 w 579"/>
                <a:gd name="T55" fmla="*/ 180 h 462"/>
                <a:gd name="T56" fmla="*/ 319 w 579"/>
                <a:gd name="T57" fmla="*/ 111 h 462"/>
                <a:gd name="T58" fmla="*/ 219 w 579"/>
                <a:gd name="T59" fmla="*/ 154 h 462"/>
                <a:gd name="T60" fmla="*/ 144 w 579"/>
                <a:gd name="T61" fmla="*/ 209 h 462"/>
                <a:gd name="T62" fmla="*/ 29 w 579"/>
                <a:gd name="T63" fmla="*/ 185 h 462"/>
                <a:gd name="T64" fmla="*/ 267 w 579"/>
                <a:gd name="T65" fmla="*/ 2 h 462"/>
                <a:gd name="T66" fmla="*/ 53 w 579"/>
                <a:gd name="T67" fmla="*/ 97 h 462"/>
                <a:gd name="T68" fmla="*/ 5 w 579"/>
                <a:gd name="T69" fmla="*/ 220 h 462"/>
                <a:gd name="T70" fmla="*/ 126 w 579"/>
                <a:gd name="T71" fmla="*/ 285 h 462"/>
                <a:gd name="T72" fmla="*/ 196 w 579"/>
                <a:gd name="T73" fmla="*/ 304 h 462"/>
                <a:gd name="T74" fmla="*/ 367 w 579"/>
                <a:gd name="T75" fmla="*/ 461 h 462"/>
                <a:gd name="T76" fmla="*/ 394 w 579"/>
                <a:gd name="T77" fmla="*/ 460 h 462"/>
                <a:gd name="T78" fmla="*/ 489 w 579"/>
                <a:gd name="T79" fmla="*/ 407 h 462"/>
                <a:gd name="T80" fmla="*/ 555 w 579"/>
                <a:gd name="T81" fmla="*/ 176 h 462"/>
                <a:gd name="T82" fmla="*/ 382 w 579"/>
                <a:gd name="T83" fmla="*/ 2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9" h="462">
                  <a:moveTo>
                    <a:pt x="117" y="267"/>
                  </a:moveTo>
                  <a:cubicBezTo>
                    <a:pt x="77" y="267"/>
                    <a:pt x="35" y="248"/>
                    <a:pt x="23" y="210"/>
                  </a:cubicBezTo>
                  <a:cubicBezTo>
                    <a:pt x="33" y="201"/>
                    <a:pt x="44" y="198"/>
                    <a:pt x="56" y="198"/>
                  </a:cubicBezTo>
                  <a:cubicBezTo>
                    <a:pt x="65" y="198"/>
                    <a:pt x="74" y="200"/>
                    <a:pt x="83" y="203"/>
                  </a:cubicBezTo>
                  <a:cubicBezTo>
                    <a:pt x="116" y="212"/>
                    <a:pt x="149" y="225"/>
                    <a:pt x="176" y="249"/>
                  </a:cubicBezTo>
                  <a:cubicBezTo>
                    <a:pt x="161" y="261"/>
                    <a:pt x="140" y="267"/>
                    <a:pt x="117" y="267"/>
                  </a:cubicBezTo>
                  <a:moveTo>
                    <a:pt x="29" y="185"/>
                  </a:moveTo>
                  <a:cubicBezTo>
                    <a:pt x="30" y="164"/>
                    <a:pt x="36" y="148"/>
                    <a:pt x="47" y="134"/>
                  </a:cubicBezTo>
                  <a:cubicBezTo>
                    <a:pt x="53" y="127"/>
                    <a:pt x="59" y="119"/>
                    <a:pt x="66" y="112"/>
                  </a:cubicBezTo>
                  <a:cubicBezTo>
                    <a:pt x="91" y="86"/>
                    <a:pt x="121" y="66"/>
                    <a:pt x="155" y="51"/>
                  </a:cubicBezTo>
                  <a:cubicBezTo>
                    <a:pt x="190" y="36"/>
                    <a:pt x="227" y="26"/>
                    <a:pt x="264" y="22"/>
                  </a:cubicBezTo>
                  <a:cubicBezTo>
                    <a:pt x="272" y="21"/>
                    <a:pt x="279" y="21"/>
                    <a:pt x="287" y="21"/>
                  </a:cubicBezTo>
                  <a:cubicBezTo>
                    <a:pt x="323" y="21"/>
                    <a:pt x="358" y="30"/>
                    <a:pt x="391" y="48"/>
                  </a:cubicBezTo>
                  <a:cubicBezTo>
                    <a:pt x="424" y="66"/>
                    <a:pt x="456" y="85"/>
                    <a:pt x="482" y="112"/>
                  </a:cubicBezTo>
                  <a:cubicBezTo>
                    <a:pt x="500" y="131"/>
                    <a:pt x="518" y="150"/>
                    <a:pt x="533" y="171"/>
                  </a:cubicBezTo>
                  <a:cubicBezTo>
                    <a:pt x="573" y="230"/>
                    <a:pt x="556" y="309"/>
                    <a:pt x="516" y="354"/>
                  </a:cubicBezTo>
                  <a:cubicBezTo>
                    <a:pt x="513" y="358"/>
                    <a:pt x="510" y="361"/>
                    <a:pt x="507" y="365"/>
                  </a:cubicBezTo>
                  <a:cubicBezTo>
                    <a:pt x="492" y="380"/>
                    <a:pt x="476" y="394"/>
                    <a:pt x="461" y="409"/>
                  </a:cubicBezTo>
                  <a:cubicBezTo>
                    <a:pt x="443" y="426"/>
                    <a:pt x="420" y="435"/>
                    <a:pt x="397" y="441"/>
                  </a:cubicBezTo>
                  <a:cubicBezTo>
                    <a:pt x="391" y="443"/>
                    <a:pt x="384" y="444"/>
                    <a:pt x="377" y="444"/>
                  </a:cubicBezTo>
                  <a:cubicBezTo>
                    <a:pt x="372" y="444"/>
                    <a:pt x="367" y="443"/>
                    <a:pt x="362" y="442"/>
                  </a:cubicBezTo>
                  <a:cubicBezTo>
                    <a:pt x="287" y="424"/>
                    <a:pt x="237" y="378"/>
                    <a:pt x="212" y="305"/>
                  </a:cubicBezTo>
                  <a:cubicBezTo>
                    <a:pt x="210" y="298"/>
                    <a:pt x="208" y="291"/>
                    <a:pt x="206" y="284"/>
                  </a:cubicBezTo>
                  <a:cubicBezTo>
                    <a:pt x="205" y="279"/>
                    <a:pt x="202" y="272"/>
                    <a:pt x="204" y="269"/>
                  </a:cubicBezTo>
                  <a:cubicBezTo>
                    <a:pt x="223" y="241"/>
                    <a:pt x="213" y="206"/>
                    <a:pt x="228" y="177"/>
                  </a:cubicBezTo>
                  <a:cubicBezTo>
                    <a:pt x="232" y="169"/>
                    <a:pt x="236" y="161"/>
                    <a:pt x="242" y="155"/>
                  </a:cubicBezTo>
                  <a:cubicBezTo>
                    <a:pt x="245" y="152"/>
                    <a:pt x="249" y="149"/>
                    <a:pt x="253" y="147"/>
                  </a:cubicBezTo>
                  <a:cubicBezTo>
                    <a:pt x="272" y="137"/>
                    <a:pt x="292" y="130"/>
                    <a:pt x="312" y="130"/>
                  </a:cubicBezTo>
                  <a:cubicBezTo>
                    <a:pt x="329" y="130"/>
                    <a:pt x="347" y="135"/>
                    <a:pt x="365" y="146"/>
                  </a:cubicBezTo>
                  <a:cubicBezTo>
                    <a:pt x="391" y="162"/>
                    <a:pt x="415" y="181"/>
                    <a:pt x="437" y="202"/>
                  </a:cubicBezTo>
                  <a:cubicBezTo>
                    <a:pt x="467" y="229"/>
                    <a:pt x="480" y="289"/>
                    <a:pt x="447" y="331"/>
                  </a:cubicBezTo>
                  <a:cubicBezTo>
                    <a:pt x="443" y="336"/>
                    <a:pt x="439" y="342"/>
                    <a:pt x="434" y="347"/>
                  </a:cubicBezTo>
                  <a:cubicBezTo>
                    <a:pt x="420" y="362"/>
                    <a:pt x="403" y="373"/>
                    <a:pt x="381" y="377"/>
                  </a:cubicBezTo>
                  <a:cubicBezTo>
                    <a:pt x="377" y="378"/>
                    <a:pt x="372" y="379"/>
                    <a:pt x="367" y="379"/>
                  </a:cubicBezTo>
                  <a:cubicBezTo>
                    <a:pt x="358" y="379"/>
                    <a:pt x="349" y="377"/>
                    <a:pt x="340" y="372"/>
                  </a:cubicBezTo>
                  <a:cubicBezTo>
                    <a:pt x="325" y="365"/>
                    <a:pt x="316" y="352"/>
                    <a:pt x="318" y="336"/>
                  </a:cubicBezTo>
                  <a:cubicBezTo>
                    <a:pt x="320" y="323"/>
                    <a:pt x="325" y="309"/>
                    <a:pt x="331" y="298"/>
                  </a:cubicBezTo>
                  <a:cubicBezTo>
                    <a:pt x="332" y="296"/>
                    <a:pt x="334" y="294"/>
                    <a:pt x="335" y="292"/>
                  </a:cubicBezTo>
                  <a:cubicBezTo>
                    <a:pt x="340" y="287"/>
                    <a:pt x="346" y="285"/>
                    <a:pt x="352" y="285"/>
                  </a:cubicBezTo>
                  <a:cubicBezTo>
                    <a:pt x="359" y="285"/>
                    <a:pt x="367" y="288"/>
                    <a:pt x="373" y="295"/>
                  </a:cubicBezTo>
                  <a:cubicBezTo>
                    <a:pt x="378" y="300"/>
                    <a:pt x="382" y="306"/>
                    <a:pt x="386" y="311"/>
                  </a:cubicBezTo>
                  <a:cubicBezTo>
                    <a:pt x="387" y="311"/>
                    <a:pt x="387" y="311"/>
                    <a:pt x="388" y="311"/>
                  </a:cubicBezTo>
                  <a:cubicBezTo>
                    <a:pt x="389" y="311"/>
                    <a:pt x="389" y="311"/>
                    <a:pt x="390" y="311"/>
                  </a:cubicBezTo>
                  <a:cubicBezTo>
                    <a:pt x="390" y="311"/>
                    <a:pt x="391" y="311"/>
                    <a:pt x="392" y="311"/>
                  </a:cubicBezTo>
                  <a:cubicBezTo>
                    <a:pt x="393" y="311"/>
                    <a:pt x="394" y="311"/>
                    <a:pt x="395" y="311"/>
                  </a:cubicBezTo>
                  <a:cubicBezTo>
                    <a:pt x="395" y="305"/>
                    <a:pt x="398" y="297"/>
                    <a:pt x="396" y="292"/>
                  </a:cubicBezTo>
                  <a:cubicBezTo>
                    <a:pt x="388" y="275"/>
                    <a:pt x="372" y="266"/>
                    <a:pt x="355" y="266"/>
                  </a:cubicBezTo>
                  <a:cubicBezTo>
                    <a:pt x="344" y="266"/>
                    <a:pt x="332" y="270"/>
                    <a:pt x="324" y="279"/>
                  </a:cubicBezTo>
                  <a:cubicBezTo>
                    <a:pt x="322" y="281"/>
                    <a:pt x="321" y="283"/>
                    <a:pt x="319" y="285"/>
                  </a:cubicBezTo>
                  <a:cubicBezTo>
                    <a:pt x="310" y="300"/>
                    <a:pt x="303" y="316"/>
                    <a:pt x="298" y="333"/>
                  </a:cubicBezTo>
                  <a:cubicBezTo>
                    <a:pt x="293" y="352"/>
                    <a:pt x="303" y="369"/>
                    <a:pt x="318" y="381"/>
                  </a:cubicBezTo>
                  <a:cubicBezTo>
                    <a:pt x="334" y="393"/>
                    <a:pt x="349" y="398"/>
                    <a:pt x="363" y="398"/>
                  </a:cubicBezTo>
                  <a:cubicBezTo>
                    <a:pt x="383" y="398"/>
                    <a:pt x="402" y="390"/>
                    <a:pt x="419" y="378"/>
                  </a:cubicBezTo>
                  <a:cubicBezTo>
                    <a:pt x="429" y="372"/>
                    <a:pt x="439" y="364"/>
                    <a:pt x="448" y="355"/>
                  </a:cubicBezTo>
                  <a:cubicBezTo>
                    <a:pt x="461" y="341"/>
                    <a:pt x="472" y="323"/>
                    <a:pt x="477" y="302"/>
                  </a:cubicBezTo>
                  <a:cubicBezTo>
                    <a:pt x="487" y="256"/>
                    <a:pt x="481" y="214"/>
                    <a:pt x="442" y="180"/>
                  </a:cubicBezTo>
                  <a:cubicBezTo>
                    <a:pt x="417" y="159"/>
                    <a:pt x="391" y="140"/>
                    <a:pt x="363" y="122"/>
                  </a:cubicBezTo>
                  <a:cubicBezTo>
                    <a:pt x="351" y="115"/>
                    <a:pt x="335" y="111"/>
                    <a:pt x="319" y="111"/>
                  </a:cubicBezTo>
                  <a:cubicBezTo>
                    <a:pt x="284" y="111"/>
                    <a:pt x="246" y="125"/>
                    <a:pt x="225" y="147"/>
                  </a:cubicBezTo>
                  <a:cubicBezTo>
                    <a:pt x="223" y="149"/>
                    <a:pt x="221" y="151"/>
                    <a:pt x="219" y="154"/>
                  </a:cubicBezTo>
                  <a:cubicBezTo>
                    <a:pt x="203" y="177"/>
                    <a:pt x="193" y="200"/>
                    <a:pt x="187" y="229"/>
                  </a:cubicBezTo>
                  <a:cubicBezTo>
                    <a:pt x="173" y="222"/>
                    <a:pt x="158" y="216"/>
                    <a:pt x="144" y="209"/>
                  </a:cubicBezTo>
                  <a:cubicBezTo>
                    <a:pt x="117" y="194"/>
                    <a:pt x="89" y="181"/>
                    <a:pt x="58" y="181"/>
                  </a:cubicBezTo>
                  <a:cubicBezTo>
                    <a:pt x="49" y="181"/>
                    <a:pt x="39" y="183"/>
                    <a:pt x="29" y="185"/>
                  </a:cubicBezTo>
                  <a:moveTo>
                    <a:pt x="292" y="0"/>
                  </a:moveTo>
                  <a:cubicBezTo>
                    <a:pt x="283" y="0"/>
                    <a:pt x="275" y="0"/>
                    <a:pt x="267" y="2"/>
                  </a:cubicBezTo>
                  <a:cubicBezTo>
                    <a:pt x="199" y="12"/>
                    <a:pt x="135" y="32"/>
                    <a:pt x="79" y="74"/>
                  </a:cubicBezTo>
                  <a:cubicBezTo>
                    <a:pt x="69" y="82"/>
                    <a:pt x="61" y="89"/>
                    <a:pt x="53" y="97"/>
                  </a:cubicBezTo>
                  <a:cubicBezTo>
                    <a:pt x="26" y="125"/>
                    <a:pt x="10" y="160"/>
                    <a:pt x="1" y="199"/>
                  </a:cubicBezTo>
                  <a:cubicBezTo>
                    <a:pt x="0" y="205"/>
                    <a:pt x="2" y="214"/>
                    <a:pt x="5" y="220"/>
                  </a:cubicBezTo>
                  <a:cubicBezTo>
                    <a:pt x="26" y="265"/>
                    <a:pt x="69" y="286"/>
                    <a:pt x="111" y="286"/>
                  </a:cubicBezTo>
                  <a:cubicBezTo>
                    <a:pt x="116" y="286"/>
                    <a:pt x="121" y="286"/>
                    <a:pt x="126" y="285"/>
                  </a:cubicBezTo>
                  <a:cubicBezTo>
                    <a:pt x="146" y="282"/>
                    <a:pt x="166" y="279"/>
                    <a:pt x="187" y="276"/>
                  </a:cubicBezTo>
                  <a:cubicBezTo>
                    <a:pt x="190" y="285"/>
                    <a:pt x="194" y="294"/>
                    <a:pt x="196" y="304"/>
                  </a:cubicBezTo>
                  <a:cubicBezTo>
                    <a:pt x="205" y="346"/>
                    <a:pt x="224" y="380"/>
                    <a:pt x="257" y="409"/>
                  </a:cubicBezTo>
                  <a:cubicBezTo>
                    <a:pt x="289" y="437"/>
                    <a:pt x="325" y="455"/>
                    <a:pt x="367" y="461"/>
                  </a:cubicBezTo>
                  <a:cubicBezTo>
                    <a:pt x="370" y="462"/>
                    <a:pt x="373" y="462"/>
                    <a:pt x="376" y="462"/>
                  </a:cubicBezTo>
                  <a:cubicBezTo>
                    <a:pt x="382" y="462"/>
                    <a:pt x="389" y="461"/>
                    <a:pt x="394" y="460"/>
                  </a:cubicBezTo>
                  <a:cubicBezTo>
                    <a:pt x="430" y="452"/>
                    <a:pt x="461" y="436"/>
                    <a:pt x="486" y="410"/>
                  </a:cubicBezTo>
                  <a:cubicBezTo>
                    <a:pt x="487" y="409"/>
                    <a:pt x="488" y="408"/>
                    <a:pt x="489" y="407"/>
                  </a:cubicBezTo>
                  <a:cubicBezTo>
                    <a:pt x="516" y="377"/>
                    <a:pt x="545" y="349"/>
                    <a:pt x="558" y="309"/>
                  </a:cubicBezTo>
                  <a:cubicBezTo>
                    <a:pt x="573" y="264"/>
                    <a:pt x="579" y="219"/>
                    <a:pt x="555" y="176"/>
                  </a:cubicBezTo>
                  <a:cubicBezTo>
                    <a:pt x="542" y="152"/>
                    <a:pt x="523" y="130"/>
                    <a:pt x="505" y="109"/>
                  </a:cubicBezTo>
                  <a:cubicBezTo>
                    <a:pt x="471" y="70"/>
                    <a:pt x="429" y="42"/>
                    <a:pt x="382" y="21"/>
                  </a:cubicBezTo>
                  <a:cubicBezTo>
                    <a:pt x="353" y="9"/>
                    <a:pt x="323" y="0"/>
                    <a:pt x="2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215"/>
            <p:cNvSpPr>
              <a:spLocks noEditPoints="1"/>
            </p:cNvSpPr>
            <p:nvPr/>
          </p:nvSpPr>
          <p:spPr bwMode="auto">
            <a:xfrm>
              <a:off x="7053263" y="3709988"/>
              <a:ext cx="327025" cy="392113"/>
            </a:xfrm>
            <a:custGeom>
              <a:avLst/>
              <a:gdLst>
                <a:gd name="T0" fmla="*/ 269 w 460"/>
                <a:gd name="T1" fmla="*/ 431 h 551"/>
                <a:gd name="T2" fmla="*/ 319 w 460"/>
                <a:gd name="T3" fmla="*/ 223 h 551"/>
                <a:gd name="T4" fmla="*/ 242 w 460"/>
                <a:gd name="T5" fmla="*/ 179 h 551"/>
                <a:gd name="T6" fmla="*/ 298 w 460"/>
                <a:gd name="T7" fmla="*/ 29 h 551"/>
                <a:gd name="T8" fmla="*/ 365 w 460"/>
                <a:gd name="T9" fmla="*/ 71 h 551"/>
                <a:gd name="T10" fmla="*/ 437 w 460"/>
                <a:gd name="T11" fmla="*/ 271 h 551"/>
                <a:gd name="T12" fmla="*/ 332 w 460"/>
                <a:gd name="T13" fmla="*/ 474 h 551"/>
                <a:gd name="T14" fmla="*/ 206 w 460"/>
                <a:gd name="T15" fmla="*/ 535 h 551"/>
                <a:gd name="T16" fmla="*/ 85 w 460"/>
                <a:gd name="T17" fmla="*/ 478 h 551"/>
                <a:gd name="T18" fmla="*/ 19 w 460"/>
                <a:gd name="T19" fmla="*/ 365 h 551"/>
                <a:gd name="T20" fmla="*/ 166 w 460"/>
                <a:gd name="T21" fmla="*/ 197 h 551"/>
                <a:gd name="T22" fmla="*/ 198 w 460"/>
                <a:gd name="T23" fmla="*/ 192 h 551"/>
                <a:gd name="T24" fmla="*/ 290 w 460"/>
                <a:gd name="T25" fmla="*/ 223 h 551"/>
                <a:gd name="T26" fmla="*/ 317 w 460"/>
                <a:gd name="T27" fmla="*/ 249 h 551"/>
                <a:gd name="T28" fmla="*/ 249 w 460"/>
                <a:gd name="T29" fmla="*/ 424 h 551"/>
                <a:gd name="T30" fmla="*/ 122 w 460"/>
                <a:gd name="T31" fmla="*/ 423 h 551"/>
                <a:gd name="T32" fmla="*/ 83 w 460"/>
                <a:gd name="T33" fmla="*/ 355 h 551"/>
                <a:gd name="T34" fmla="*/ 121 w 460"/>
                <a:gd name="T35" fmla="*/ 297 h 551"/>
                <a:gd name="T36" fmla="*/ 164 w 460"/>
                <a:gd name="T37" fmla="*/ 313 h 551"/>
                <a:gd name="T38" fmla="*/ 163 w 460"/>
                <a:gd name="T39" fmla="*/ 354 h 551"/>
                <a:gd name="T40" fmla="*/ 146 w 460"/>
                <a:gd name="T41" fmla="*/ 374 h 551"/>
                <a:gd name="T42" fmla="*/ 165 w 460"/>
                <a:gd name="T43" fmla="*/ 377 h 551"/>
                <a:gd name="T44" fmla="*/ 177 w 460"/>
                <a:gd name="T45" fmla="*/ 303 h 551"/>
                <a:gd name="T46" fmla="*/ 119 w 460"/>
                <a:gd name="T47" fmla="*/ 276 h 551"/>
                <a:gd name="T48" fmla="*/ 79 w 460"/>
                <a:gd name="T49" fmla="*/ 392 h 551"/>
                <a:gd name="T50" fmla="*/ 148 w 460"/>
                <a:gd name="T51" fmla="*/ 454 h 551"/>
                <a:gd name="T52" fmla="*/ 224 w 460"/>
                <a:gd name="T53" fmla="*/ 167 h 551"/>
                <a:gd name="T54" fmla="*/ 276 w 460"/>
                <a:gd name="T55" fmla="*/ 80 h 551"/>
                <a:gd name="T56" fmla="*/ 281 w 460"/>
                <a:gd name="T57" fmla="*/ 0 h 551"/>
                <a:gd name="T58" fmla="*/ 193 w 460"/>
                <a:gd name="T59" fmla="*/ 115 h 551"/>
                <a:gd name="T60" fmla="*/ 169 w 460"/>
                <a:gd name="T61" fmla="*/ 181 h 551"/>
                <a:gd name="T62" fmla="*/ 2 w 460"/>
                <a:gd name="T63" fmla="*/ 335 h 551"/>
                <a:gd name="T64" fmla="*/ 42 w 460"/>
                <a:gd name="T65" fmla="*/ 455 h 551"/>
                <a:gd name="T66" fmla="*/ 134 w 460"/>
                <a:gd name="T67" fmla="*/ 533 h 551"/>
                <a:gd name="T68" fmla="*/ 264 w 460"/>
                <a:gd name="T69" fmla="*/ 541 h 551"/>
                <a:gd name="T70" fmla="*/ 428 w 460"/>
                <a:gd name="T71" fmla="*/ 385 h 551"/>
                <a:gd name="T72" fmla="*/ 401 w 460"/>
                <a:gd name="T73" fmla="*/ 87 h 551"/>
                <a:gd name="T74" fmla="*/ 287 w 460"/>
                <a:gd name="T75" fmla="*/ 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0" h="551">
                  <a:moveTo>
                    <a:pt x="194" y="462"/>
                  </a:moveTo>
                  <a:cubicBezTo>
                    <a:pt x="221" y="462"/>
                    <a:pt x="246" y="453"/>
                    <a:pt x="269" y="431"/>
                  </a:cubicBezTo>
                  <a:cubicBezTo>
                    <a:pt x="292" y="408"/>
                    <a:pt x="313" y="384"/>
                    <a:pt x="332" y="358"/>
                  </a:cubicBezTo>
                  <a:cubicBezTo>
                    <a:pt x="356" y="325"/>
                    <a:pt x="347" y="255"/>
                    <a:pt x="319" y="223"/>
                  </a:cubicBezTo>
                  <a:cubicBezTo>
                    <a:pt x="317" y="220"/>
                    <a:pt x="315" y="218"/>
                    <a:pt x="313" y="216"/>
                  </a:cubicBezTo>
                  <a:cubicBezTo>
                    <a:pt x="291" y="199"/>
                    <a:pt x="270" y="187"/>
                    <a:pt x="242" y="179"/>
                  </a:cubicBezTo>
                  <a:cubicBezTo>
                    <a:pt x="250" y="165"/>
                    <a:pt x="257" y="152"/>
                    <a:pt x="266" y="139"/>
                  </a:cubicBezTo>
                  <a:cubicBezTo>
                    <a:pt x="287" y="106"/>
                    <a:pt x="305" y="72"/>
                    <a:pt x="298" y="29"/>
                  </a:cubicBezTo>
                  <a:cubicBezTo>
                    <a:pt x="318" y="32"/>
                    <a:pt x="333" y="39"/>
                    <a:pt x="346" y="51"/>
                  </a:cubicBezTo>
                  <a:cubicBezTo>
                    <a:pt x="353" y="57"/>
                    <a:pt x="359" y="64"/>
                    <a:pt x="365" y="71"/>
                  </a:cubicBezTo>
                  <a:cubicBezTo>
                    <a:pt x="389" y="97"/>
                    <a:pt x="406" y="128"/>
                    <a:pt x="418" y="162"/>
                  </a:cubicBezTo>
                  <a:cubicBezTo>
                    <a:pt x="429" y="197"/>
                    <a:pt x="436" y="234"/>
                    <a:pt x="437" y="271"/>
                  </a:cubicBezTo>
                  <a:cubicBezTo>
                    <a:pt x="438" y="314"/>
                    <a:pt x="425" y="354"/>
                    <a:pt x="401" y="391"/>
                  </a:cubicBezTo>
                  <a:cubicBezTo>
                    <a:pt x="381" y="422"/>
                    <a:pt x="360" y="451"/>
                    <a:pt x="332" y="474"/>
                  </a:cubicBezTo>
                  <a:cubicBezTo>
                    <a:pt x="312" y="490"/>
                    <a:pt x="292" y="506"/>
                    <a:pt x="270" y="519"/>
                  </a:cubicBezTo>
                  <a:cubicBezTo>
                    <a:pt x="250" y="530"/>
                    <a:pt x="228" y="535"/>
                    <a:pt x="206" y="535"/>
                  </a:cubicBezTo>
                  <a:cubicBezTo>
                    <a:pt x="163" y="535"/>
                    <a:pt x="121" y="516"/>
                    <a:pt x="94" y="488"/>
                  </a:cubicBezTo>
                  <a:cubicBezTo>
                    <a:pt x="91" y="485"/>
                    <a:pt x="88" y="482"/>
                    <a:pt x="85" y="478"/>
                  </a:cubicBezTo>
                  <a:cubicBezTo>
                    <a:pt x="71" y="463"/>
                    <a:pt x="59" y="446"/>
                    <a:pt x="46" y="430"/>
                  </a:cubicBezTo>
                  <a:cubicBezTo>
                    <a:pt x="30" y="412"/>
                    <a:pt x="24" y="389"/>
                    <a:pt x="19" y="365"/>
                  </a:cubicBezTo>
                  <a:cubicBezTo>
                    <a:pt x="17" y="354"/>
                    <a:pt x="18" y="342"/>
                    <a:pt x="21" y="331"/>
                  </a:cubicBezTo>
                  <a:cubicBezTo>
                    <a:pt x="45" y="260"/>
                    <a:pt x="93" y="215"/>
                    <a:pt x="166" y="197"/>
                  </a:cubicBezTo>
                  <a:cubicBezTo>
                    <a:pt x="173" y="196"/>
                    <a:pt x="181" y="194"/>
                    <a:pt x="188" y="193"/>
                  </a:cubicBezTo>
                  <a:cubicBezTo>
                    <a:pt x="191" y="193"/>
                    <a:pt x="195" y="192"/>
                    <a:pt x="198" y="192"/>
                  </a:cubicBezTo>
                  <a:cubicBezTo>
                    <a:pt x="200" y="192"/>
                    <a:pt x="201" y="192"/>
                    <a:pt x="202" y="193"/>
                  </a:cubicBezTo>
                  <a:cubicBezTo>
                    <a:pt x="228" y="213"/>
                    <a:pt x="262" y="206"/>
                    <a:pt x="290" y="223"/>
                  </a:cubicBezTo>
                  <a:cubicBezTo>
                    <a:pt x="297" y="227"/>
                    <a:pt x="304" y="232"/>
                    <a:pt x="309" y="238"/>
                  </a:cubicBezTo>
                  <a:cubicBezTo>
                    <a:pt x="312" y="241"/>
                    <a:pt x="315" y="245"/>
                    <a:pt x="317" y="249"/>
                  </a:cubicBezTo>
                  <a:cubicBezTo>
                    <a:pt x="333" y="287"/>
                    <a:pt x="334" y="322"/>
                    <a:pt x="308" y="358"/>
                  </a:cubicBezTo>
                  <a:cubicBezTo>
                    <a:pt x="290" y="383"/>
                    <a:pt x="271" y="404"/>
                    <a:pt x="249" y="424"/>
                  </a:cubicBezTo>
                  <a:cubicBezTo>
                    <a:pt x="233" y="438"/>
                    <a:pt x="209" y="447"/>
                    <a:pt x="185" y="447"/>
                  </a:cubicBezTo>
                  <a:cubicBezTo>
                    <a:pt x="163" y="447"/>
                    <a:pt x="140" y="440"/>
                    <a:pt x="122" y="423"/>
                  </a:cubicBezTo>
                  <a:cubicBezTo>
                    <a:pt x="117" y="419"/>
                    <a:pt x="113" y="414"/>
                    <a:pt x="108" y="409"/>
                  </a:cubicBezTo>
                  <a:cubicBezTo>
                    <a:pt x="95" y="394"/>
                    <a:pt x="85" y="377"/>
                    <a:pt x="83" y="355"/>
                  </a:cubicBezTo>
                  <a:cubicBezTo>
                    <a:pt x="81" y="341"/>
                    <a:pt x="83" y="328"/>
                    <a:pt x="91" y="315"/>
                  </a:cubicBezTo>
                  <a:cubicBezTo>
                    <a:pt x="98" y="304"/>
                    <a:pt x="109" y="297"/>
                    <a:pt x="121" y="297"/>
                  </a:cubicBezTo>
                  <a:cubicBezTo>
                    <a:pt x="123" y="297"/>
                    <a:pt x="126" y="297"/>
                    <a:pt x="128" y="298"/>
                  </a:cubicBezTo>
                  <a:cubicBezTo>
                    <a:pt x="141" y="300"/>
                    <a:pt x="153" y="306"/>
                    <a:pt x="164" y="313"/>
                  </a:cubicBezTo>
                  <a:cubicBezTo>
                    <a:pt x="166" y="314"/>
                    <a:pt x="168" y="316"/>
                    <a:pt x="169" y="318"/>
                  </a:cubicBezTo>
                  <a:cubicBezTo>
                    <a:pt x="179" y="329"/>
                    <a:pt x="176" y="344"/>
                    <a:pt x="163" y="354"/>
                  </a:cubicBezTo>
                  <a:cubicBezTo>
                    <a:pt x="158" y="358"/>
                    <a:pt x="152" y="362"/>
                    <a:pt x="147" y="366"/>
                  </a:cubicBezTo>
                  <a:cubicBezTo>
                    <a:pt x="146" y="366"/>
                    <a:pt x="147" y="369"/>
                    <a:pt x="146" y="374"/>
                  </a:cubicBezTo>
                  <a:cubicBezTo>
                    <a:pt x="151" y="375"/>
                    <a:pt x="156" y="377"/>
                    <a:pt x="161" y="377"/>
                  </a:cubicBezTo>
                  <a:cubicBezTo>
                    <a:pt x="162" y="377"/>
                    <a:pt x="164" y="377"/>
                    <a:pt x="165" y="377"/>
                  </a:cubicBezTo>
                  <a:cubicBezTo>
                    <a:pt x="193" y="366"/>
                    <a:pt x="202" y="329"/>
                    <a:pt x="183" y="308"/>
                  </a:cubicBezTo>
                  <a:cubicBezTo>
                    <a:pt x="181" y="306"/>
                    <a:pt x="179" y="304"/>
                    <a:pt x="177" y="303"/>
                  </a:cubicBezTo>
                  <a:cubicBezTo>
                    <a:pt x="164" y="292"/>
                    <a:pt x="148" y="284"/>
                    <a:pt x="132" y="279"/>
                  </a:cubicBezTo>
                  <a:cubicBezTo>
                    <a:pt x="128" y="277"/>
                    <a:pt x="124" y="276"/>
                    <a:pt x="119" y="276"/>
                  </a:cubicBezTo>
                  <a:cubicBezTo>
                    <a:pt x="106" y="276"/>
                    <a:pt x="94" y="284"/>
                    <a:pt x="84" y="294"/>
                  </a:cubicBezTo>
                  <a:cubicBezTo>
                    <a:pt x="54" y="326"/>
                    <a:pt x="62" y="360"/>
                    <a:pt x="79" y="392"/>
                  </a:cubicBezTo>
                  <a:cubicBezTo>
                    <a:pt x="84" y="403"/>
                    <a:pt x="91" y="413"/>
                    <a:pt x="99" y="421"/>
                  </a:cubicBezTo>
                  <a:cubicBezTo>
                    <a:pt x="112" y="436"/>
                    <a:pt x="128" y="448"/>
                    <a:pt x="148" y="454"/>
                  </a:cubicBezTo>
                  <a:cubicBezTo>
                    <a:pt x="164" y="459"/>
                    <a:pt x="179" y="462"/>
                    <a:pt x="194" y="462"/>
                  </a:cubicBezTo>
                  <a:moveTo>
                    <a:pt x="224" y="167"/>
                  </a:moveTo>
                  <a:cubicBezTo>
                    <a:pt x="196" y="125"/>
                    <a:pt x="214" y="34"/>
                    <a:pt x="274" y="22"/>
                  </a:cubicBezTo>
                  <a:cubicBezTo>
                    <a:pt x="288" y="40"/>
                    <a:pt x="283" y="62"/>
                    <a:pt x="276" y="80"/>
                  </a:cubicBezTo>
                  <a:cubicBezTo>
                    <a:pt x="265" y="111"/>
                    <a:pt x="250" y="142"/>
                    <a:pt x="224" y="167"/>
                  </a:cubicBezTo>
                  <a:moveTo>
                    <a:pt x="281" y="0"/>
                  </a:moveTo>
                  <a:cubicBezTo>
                    <a:pt x="276" y="0"/>
                    <a:pt x="271" y="2"/>
                    <a:pt x="266" y="3"/>
                  </a:cubicBezTo>
                  <a:cubicBezTo>
                    <a:pt x="215" y="22"/>
                    <a:pt x="191" y="70"/>
                    <a:pt x="193" y="115"/>
                  </a:cubicBezTo>
                  <a:cubicBezTo>
                    <a:pt x="194" y="135"/>
                    <a:pt x="196" y="154"/>
                    <a:pt x="197" y="175"/>
                  </a:cubicBezTo>
                  <a:cubicBezTo>
                    <a:pt x="188" y="177"/>
                    <a:pt x="179" y="180"/>
                    <a:pt x="169" y="181"/>
                  </a:cubicBezTo>
                  <a:cubicBezTo>
                    <a:pt x="128" y="187"/>
                    <a:pt x="93" y="202"/>
                    <a:pt x="62" y="232"/>
                  </a:cubicBezTo>
                  <a:cubicBezTo>
                    <a:pt x="32" y="261"/>
                    <a:pt x="12" y="295"/>
                    <a:pt x="2" y="335"/>
                  </a:cubicBezTo>
                  <a:cubicBezTo>
                    <a:pt x="0" y="343"/>
                    <a:pt x="0" y="353"/>
                    <a:pt x="2" y="361"/>
                  </a:cubicBezTo>
                  <a:cubicBezTo>
                    <a:pt x="7" y="396"/>
                    <a:pt x="19" y="428"/>
                    <a:pt x="42" y="455"/>
                  </a:cubicBezTo>
                  <a:cubicBezTo>
                    <a:pt x="43" y="456"/>
                    <a:pt x="44" y="457"/>
                    <a:pt x="45" y="458"/>
                  </a:cubicBezTo>
                  <a:cubicBezTo>
                    <a:pt x="72" y="486"/>
                    <a:pt x="97" y="517"/>
                    <a:pt x="134" y="533"/>
                  </a:cubicBezTo>
                  <a:cubicBezTo>
                    <a:pt x="160" y="543"/>
                    <a:pt x="187" y="551"/>
                    <a:pt x="213" y="551"/>
                  </a:cubicBezTo>
                  <a:cubicBezTo>
                    <a:pt x="230" y="551"/>
                    <a:pt x="247" y="548"/>
                    <a:pt x="264" y="541"/>
                  </a:cubicBezTo>
                  <a:cubicBezTo>
                    <a:pt x="289" y="529"/>
                    <a:pt x="311" y="513"/>
                    <a:pt x="333" y="497"/>
                  </a:cubicBezTo>
                  <a:cubicBezTo>
                    <a:pt x="373" y="467"/>
                    <a:pt x="404" y="429"/>
                    <a:pt x="428" y="385"/>
                  </a:cubicBezTo>
                  <a:cubicBezTo>
                    <a:pt x="447" y="351"/>
                    <a:pt x="460" y="315"/>
                    <a:pt x="457" y="275"/>
                  </a:cubicBezTo>
                  <a:cubicBezTo>
                    <a:pt x="452" y="208"/>
                    <a:pt x="437" y="145"/>
                    <a:pt x="401" y="87"/>
                  </a:cubicBezTo>
                  <a:cubicBezTo>
                    <a:pt x="395" y="77"/>
                    <a:pt x="388" y="68"/>
                    <a:pt x="381" y="60"/>
                  </a:cubicBezTo>
                  <a:cubicBezTo>
                    <a:pt x="356" y="31"/>
                    <a:pt x="324" y="13"/>
                    <a:pt x="287" y="1"/>
                  </a:cubicBezTo>
                  <a:cubicBezTo>
                    <a:pt x="285" y="0"/>
                    <a:pt x="283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8" name="Freeform 216"/>
            <p:cNvSpPr>
              <a:spLocks noEditPoints="1"/>
            </p:cNvSpPr>
            <p:nvPr/>
          </p:nvSpPr>
          <p:spPr bwMode="auto">
            <a:xfrm>
              <a:off x="10069513" y="2439988"/>
              <a:ext cx="238125" cy="209550"/>
            </a:xfrm>
            <a:custGeom>
              <a:avLst/>
              <a:gdLst>
                <a:gd name="T0" fmla="*/ 13 w 335"/>
                <a:gd name="T1" fmla="*/ 79 h 296"/>
                <a:gd name="T2" fmla="*/ 49 w 335"/>
                <a:gd name="T3" fmla="*/ 86 h 296"/>
                <a:gd name="T4" fmla="*/ 79 w 335"/>
                <a:gd name="T5" fmla="*/ 134 h 296"/>
                <a:gd name="T6" fmla="*/ 84 w 335"/>
                <a:gd name="T7" fmla="*/ 102 h 296"/>
                <a:gd name="T8" fmla="*/ 41 w 335"/>
                <a:gd name="T9" fmla="*/ 40 h 296"/>
                <a:gd name="T10" fmla="*/ 120 w 335"/>
                <a:gd name="T11" fmla="*/ 12 h 296"/>
                <a:gd name="T12" fmla="*/ 189 w 335"/>
                <a:gd name="T13" fmla="*/ 16 h 296"/>
                <a:gd name="T14" fmla="*/ 299 w 335"/>
                <a:gd name="T15" fmla="*/ 110 h 296"/>
                <a:gd name="T16" fmla="*/ 273 w 335"/>
                <a:gd name="T17" fmla="*/ 257 h 296"/>
                <a:gd name="T18" fmla="*/ 230 w 335"/>
                <a:gd name="T19" fmla="*/ 279 h 296"/>
                <a:gd name="T20" fmla="*/ 187 w 335"/>
                <a:gd name="T21" fmla="*/ 285 h 296"/>
                <a:gd name="T22" fmla="*/ 105 w 335"/>
                <a:gd name="T23" fmla="*/ 171 h 296"/>
                <a:gd name="T24" fmla="*/ 107 w 335"/>
                <a:gd name="T25" fmla="*/ 148 h 296"/>
                <a:gd name="T26" fmla="*/ 151 w 335"/>
                <a:gd name="T27" fmla="*/ 89 h 296"/>
                <a:gd name="T28" fmla="*/ 176 w 335"/>
                <a:gd name="T29" fmla="*/ 85 h 296"/>
                <a:gd name="T30" fmla="*/ 256 w 335"/>
                <a:gd name="T31" fmla="*/ 153 h 296"/>
                <a:gd name="T32" fmla="*/ 226 w 335"/>
                <a:gd name="T33" fmla="*/ 237 h 296"/>
                <a:gd name="T34" fmla="*/ 190 w 335"/>
                <a:gd name="T35" fmla="*/ 245 h 296"/>
                <a:gd name="T36" fmla="*/ 161 w 335"/>
                <a:gd name="T37" fmla="*/ 209 h 296"/>
                <a:gd name="T38" fmla="*/ 179 w 335"/>
                <a:gd name="T39" fmla="*/ 187 h 296"/>
                <a:gd name="T40" fmla="*/ 201 w 335"/>
                <a:gd name="T41" fmla="*/ 196 h 296"/>
                <a:gd name="T42" fmla="*/ 210 w 335"/>
                <a:gd name="T43" fmla="*/ 209 h 296"/>
                <a:gd name="T44" fmla="*/ 187 w 335"/>
                <a:gd name="T45" fmla="*/ 174 h 296"/>
                <a:gd name="T46" fmla="*/ 171 w 335"/>
                <a:gd name="T47" fmla="*/ 179 h 296"/>
                <a:gd name="T48" fmla="*/ 152 w 335"/>
                <a:gd name="T49" fmla="*/ 235 h 296"/>
                <a:gd name="T50" fmla="*/ 212 w 335"/>
                <a:gd name="T51" fmla="*/ 253 h 296"/>
                <a:gd name="T52" fmla="*/ 260 w 335"/>
                <a:gd name="T53" fmla="*/ 219 h 296"/>
                <a:gd name="T54" fmla="*/ 228 w 335"/>
                <a:gd name="T55" fmla="*/ 93 h 296"/>
                <a:gd name="T56" fmla="*/ 143 w 335"/>
                <a:gd name="T57" fmla="*/ 81 h 296"/>
                <a:gd name="T58" fmla="*/ 105 w 335"/>
                <a:gd name="T59" fmla="*/ 122 h 296"/>
                <a:gd name="T60" fmla="*/ 71 w 335"/>
                <a:gd name="T61" fmla="*/ 11 h 296"/>
                <a:gd name="T62" fmla="*/ 2 w 335"/>
                <a:gd name="T63" fmla="*/ 69 h 296"/>
                <a:gd name="T64" fmla="*/ 59 w 335"/>
                <a:gd name="T65" fmla="*/ 143 h 296"/>
                <a:gd name="T66" fmla="*/ 96 w 335"/>
                <a:gd name="T67" fmla="*/ 167 h 296"/>
                <a:gd name="T68" fmla="*/ 165 w 335"/>
                <a:gd name="T69" fmla="*/ 291 h 296"/>
                <a:gd name="T70" fmla="*/ 194 w 335"/>
                <a:gd name="T71" fmla="*/ 296 h 296"/>
                <a:gd name="T72" fmla="*/ 247 w 335"/>
                <a:gd name="T73" fmla="*/ 283 h 296"/>
                <a:gd name="T74" fmla="*/ 329 w 335"/>
                <a:gd name="T75" fmla="*/ 161 h 296"/>
                <a:gd name="T76" fmla="*/ 258 w 335"/>
                <a:gd name="T77" fmla="*/ 38 h 296"/>
                <a:gd name="T78" fmla="*/ 142 w 335"/>
                <a:gd name="T7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5" h="296">
                  <a:moveTo>
                    <a:pt x="79" y="134"/>
                  </a:moveTo>
                  <a:cubicBezTo>
                    <a:pt x="50" y="134"/>
                    <a:pt x="12" y="112"/>
                    <a:pt x="13" y="79"/>
                  </a:cubicBezTo>
                  <a:cubicBezTo>
                    <a:pt x="17" y="78"/>
                    <a:pt x="21" y="77"/>
                    <a:pt x="24" y="77"/>
                  </a:cubicBezTo>
                  <a:cubicBezTo>
                    <a:pt x="33" y="77"/>
                    <a:pt x="42" y="81"/>
                    <a:pt x="49" y="86"/>
                  </a:cubicBezTo>
                  <a:cubicBezTo>
                    <a:pt x="67" y="98"/>
                    <a:pt x="84" y="112"/>
                    <a:pt x="95" y="131"/>
                  </a:cubicBezTo>
                  <a:cubicBezTo>
                    <a:pt x="90" y="133"/>
                    <a:pt x="85" y="134"/>
                    <a:pt x="79" y="134"/>
                  </a:cubicBezTo>
                  <a:moveTo>
                    <a:pt x="105" y="122"/>
                  </a:moveTo>
                  <a:cubicBezTo>
                    <a:pt x="98" y="115"/>
                    <a:pt x="90" y="109"/>
                    <a:pt x="84" y="102"/>
                  </a:cubicBezTo>
                  <a:cubicBezTo>
                    <a:pt x="66" y="84"/>
                    <a:pt x="49" y="68"/>
                    <a:pt x="21" y="66"/>
                  </a:cubicBezTo>
                  <a:cubicBezTo>
                    <a:pt x="26" y="54"/>
                    <a:pt x="32" y="46"/>
                    <a:pt x="41" y="40"/>
                  </a:cubicBezTo>
                  <a:cubicBezTo>
                    <a:pt x="46" y="36"/>
                    <a:pt x="51" y="33"/>
                    <a:pt x="56" y="31"/>
                  </a:cubicBezTo>
                  <a:cubicBezTo>
                    <a:pt x="76" y="20"/>
                    <a:pt x="97" y="14"/>
                    <a:pt x="120" y="12"/>
                  </a:cubicBezTo>
                  <a:cubicBezTo>
                    <a:pt x="127" y="11"/>
                    <a:pt x="135" y="11"/>
                    <a:pt x="142" y="11"/>
                  </a:cubicBezTo>
                  <a:cubicBezTo>
                    <a:pt x="158" y="11"/>
                    <a:pt x="174" y="13"/>
                    <a:pt x="189" y="16"/>
                  </a:cubicBezTo>
                  <a:cubicBezTo>
                    <a:pt x="216" y="22"/>
                    <a:pt x="239" y="35"/>
                    <a:pt x="258" y="55"/>
                  </a:cubicBezTo>
                  <a:cubicBezTo>
                    <a:pt x="274" y="72"/>
                    <a:pt x="289" y="89"/>
                    <a:pt x="299" y="110"/>
                  </a:cubicBezTo>
                  <a:cubicBezTo>
                    <a:pt x="306" y="124"/>
                    <a:pt x="313" y="139"/>
                    <a:pt x="317" y="154"/>
                  </a:cubicBezTo>
                  <a:cubicBezTo>
                    <a:pt x="329" y="196"/>
                    <a:pt x="304" y="239"/>
                    <a:pt x="273" y="257"/>
                  </a:cubicBezTo>
                  <a:cubicBezTo>
                    <a:pt x="270" y="259"/>
                    <a:pt x="268" y="260"/>
                    <a:pt x="265" y="262"/>
                  </a:cubicBezTo>
                  <a:cubicBezTo>
                    <a:pt x="254" y="268"/>
                    <a:pt x="242" y="273"/>
                    <a:pt x="230" y="279"/>
                  </a:cubicBezTo>
                  <a:cubicBezTo>
                    <a:pt x="219" y="284"/>
                    <a:pt x="207" y="285"/>
                    <a:pt x="195" y="285"/>
                  </a:cubicBezTo>
                  <a:cubicBezTo>
                    <a:pt x="192" y="285"/>
                    <a:pt x="190" y="285"/>
                    <a:pt x="187" y="285"/>
                  </a:cubicBezTo>
                  <a:cubicBezTo>
                    <a:pt x="180" y="285"/>
                    <a:pt x="172" y="283"/>
                    <a:pt x="166" y="279"/>
                  </a:cubicBezTo>
                  <a:cubicBezTo>
                    <a:pt x="126" y="254"/>
                    <a:pt x="106" y="218"/>
                    <a:pt x="105" y="171"/>
                  </a:cubicBezTo>
                  <a:cubicBezTo>
                    <a:pt x="105" y="166"/>
                    <a:pt x="105" y="162"/>
                    <a:pt x="106" y="157"/>
                  </a:cubicBezTo>
                  <a:cubicBezTo>
                    <a:pt x="106" y="154"/>
                    <a:pt x="106" y="150"/>
                    <a:pt x="107" y="148"/>
                  </a:cubicBezTo>
                  <a:cubicBezTo>
                    <a:pt x="123" y="135"/>
                    <a:pt x="124" y="113"/>
                    <a:pt x="139" y="99"/>
                  </a:cubicBezTo>
                  <a:cubicBezTo>
                    <a:pt x="143" y="95"/>
                    <a:pt x="146" y="92"/>
                    <a:pt x="151" y="89"/>
                  </a:cubicBezTo>
                  <a:cubicBezTo>
                    <a:pt x="153" y="88"/>
                    <a:pt x="156" y="87"/>
                    <a:pt x="159" y="87"/>
                  </a:cubicBezTo>
                  <a:cubicBezTo>
                    <a:pt x="165" y="85"/>
                    <a:pt x="170" y="85"/>
                    <a:pt x="176" y="85"/>
                  </a:cubicBezTo>
                  <a:cubicBezTo>
                    <a:pt x="194" y="85"/>
                    <a:pt x="210" y="91"/>
                    <a:pt x="224" y="108"/>
                  </a:cubicBezTo>
                  <a:cubicBezTo>
                    <a:pt x="237" y="122"/>
                    <a:pt x="247" y="137"/>
                    <a:pt x="256" y="153"/>
                  </a:cubicBezTo>
                  <a:cubicBezTo>
                    <a:pt x="268" y="175"/>
                    <a:pt x="264" y="212"/>
                    <a:pt x="237" y="231"/>
                  </a:cubicBezTo>
                  <a:cubicBezTo>
                    <a:pt x="233" y="233"/>
                    <a:pt x="230" y="235"/>
                    <a:pt x="226" y="237"/>
                  </a:cubicBezTo>
                  <a:cubicBezTo>
                    <a:pt x="217" y="242"/>
                    <a:pt x="207" y="245"/>
                    <a:pt x="196" y="245"/>
                  </a:cubicBezTo>
                  <a:cubicBezTo>
                    <a:pt x="194" y="245"/>
                    <a:pt x="192" y="245"/>
                    <a:pt x="190" y="245"/>
                  </a:cubicBezTo>
                  <a:cubicBezTo>
                    <a:pt x="181" y="244"/>
                    <a:pt x="173" y="241"/>
                    <a:pt x="166" y="234"/>
                  </a:cubicBezTo>
                  <a:cubicBezTo>
                    <a:pt x="159" y="227"/>
                    <a:pt x="157" y="218"/>
                    <a:pt x="161" y="209"/>
                  </a:cubicBezTo>
                  <a:cubicBezTo>
                    <a:pt x="164" y="201"/>
                    <a:pt x="170" y="195"/>
                    <a:pt x="176" y="189"/>
                  </a:cubicBezTo>
                  <a:cubicBezTo>
                    <a:pt x="177" y="188"/>
                    <a:pt x="178" y="187"/>
                    <a:pt x="179" y="187"/>
                  </a:cubicBezTo>
                  <a:cubicBezTo>
                    <a:pt x="181" y="185"/>
                    <a:pt x="184" y="185"/>
                    <a:pt x="186" y="185"/>
                  </a:cubicBezTo>
                  <a:cubicBezTo>
                    <a:pt x="192" y="185"/>
                    <a:pt x="198" y="189"/>
                    <a:pt x="201" y="196"/>
                  </a:cubicBezTo>
                  <a:cubicBezTo>
                    <a:pt x="202" y="200"/>
                    <a:pt x="204" y="203"/>
                    <a:pt x="205" y="207"/>
                  </a:cubicBezTo>
                  <a:cubicBezTo>
                    <a:pt x="206" y="208"/>
                    <a:pt x="207" y="208"/>
                    <a:pt x="210" y="209"/>
                  </a:cubicBezTo>
                  <a:cubicBezTo>
                    <a:pt x="212" y="205"/>
                    <a:pt x="215" y="202"/>
                    <a:pt x="215" y="198"/>
                  </a:cubicBezTo>
                  <a:cubicBezTo>
                    <a:pt x="213" y="183"/>
                    <a:pt x="200" y="174"/>
                    <a:pt x="187" y="174"/>
                  </a:cubicBezTo>
                  <a:cubicBezTo>
                    <a:pt x="183" y="174"/>
                    <a:pt x="179" y="175"/>
                    <a:pt x="175" y="177"/>
                  </a:cubicBezTo>
                  <a:cubicBezTo>
                    <a:pt x="174" y="177"/>
                    <a:pt x="172" y="178"/>
                    <a:pt x="171" y="179"/>
                  </a:cubicBezTo>
                  <a:cubicBezTo>
                    <a:pt x="163" y="186"/>
                    <a:pt x="156" y="195"/>
                    <a:pt x="150" y="204"/>
                  </a:cubicBezTo>
                  <a:cubicBezTo>
                    <a:pt x="143" y="213"/>
                    <a:pt x="146" y="226"/>
                    <a:pt x="152" y="235"/>
                  </a:cubicBezTo>
                  <a:cubicBezTo>
                    <a:pt x="163" y="251"/>
                    <a:pt x="176" y="256"/>
                    <a:pt x="191" y="256"/>
                  </a:cubicBezTo>
                  <a:cubicBezTo>
                    <a:pt x="197" y="256"/>
                    <a:pt x="205" y="255"/>
                    <a:pt x="212" y="253"/>
                  </a:cubicBezTo>
                  <a:cubicBezTo>
                    <a:pt x="219" y="251"/>
                    <a:pt x="226" y="248"/>
                    <a:pt x="232" y="245"/>
                  </a:cubicBezTo>
                  <a:cubicBezTo>
                    <a:pt x="243" y="239"/>
                    <a:pt x="253" y="231"/>
                    <a:pt x="260" y="219"/>
                  </a:cubicBezTo>
                  <a:cubicBezTo>
                    <a:pt x="275" y="194"/>
                    <a:pt x="279" y="169"/>
                    <a:pt x="263" y="142"/>
                  </a:cubicBezTo>
                  <a:cubicBezTo>
                    <a:pt x="252" y="125"/>
                    <a:pt x="241" y="109"/>
                    <a:pt x="228" y="93"/>
                  </a:cubicBezTo>
                  <a:cubicBezTo>
                    <a:pt x="217" y="80"/>
                    <a:pt x="196" y="74"/>
                    <a:pt x="176" y="74"/>
                  </a:cubicBezTo>
                  <a:cubicBezTo>
                    <a:pt x="164" y="74"/>
                    <a:pt x="152" y="76"/>
                    <a:pt x="143" y="81"/>
                  </a:cubicBezTo>
                  <a:cubicBezTo>
                    <a:pt x="141" y="82"/>
                    <a:pt x="140" y="83"/>
                    <a:pt x="138" y="84"/>
                  </a:cubicBezTo>
                  <a:cubicBezTo>
                    <a:pt x="124" y="95"/>
                    <a:pt x="114" y="106"/>
                    <a:pt x="105" y="122"/>
                  </a:cubicBezTo>
                  <a:moveTo>
                    <a:pt x="142" y="0"/>
                  </a:moveTo>
                  <a:cubicBezTo>
                    <a:pt x="119" y="0"/>
                    <a:pt x="95" y="3"/>
                    <a:pt x="71" y="11"/>
                  </a:cubicBezTo>
                  <a:cubicBezTo>
                    <a:pt x="64" y="13"/>
                    <a:pt x="58" y="16"/>
                    <a:pt x="52" y="19"/>
                  </a:cubicBezTo>
                  <a:cubicBezTo>
                    <a:pt x="31" y="31"/>
                    <a:pt x="15" y="47"/>
                    <a:pt x="2" y="69"/>
                  </a:cubicBezTo>
                  <a:cubicBezTo>
                    <a:pt x="0" y="72"/>
                    <a:pt x="0" y="77"/>
                    <a:pt x="1" y="82"/>
                  </a:cubicBezTo>
                  <a:cubicBezTo>
                    <a:pt x="5" y="116"/>
                    <a:pt x="31" y="137"/>
                    <a:pt x="59" y="143"/>
                  </a:cubicBezTo>
                  <a:cubicBezTo>
                    <a:pt x="71" y="145"/>
                    <a:pt x="83" y="147"/>
                    <a:pt x="96" y="149"/>
                  </a:cubicBezTo>
                  <a:cubicBezTo>
                    <a:pt x="96" y="155"/>
                    <a:pt x="96" y="161"/>
                    <a:pt x="96" y="167"/>
                  </a:cubicBezTo>
                  <a:cubicBezTo>
                    <a:pt x="93" y="193"/>
                    <a:pt x="97" y="217"/>
                    <a:pt x="111" y="240"/>
                  </a:cubicBezTo>
                  <a:cubicBezTo>
                    <a:pt x="125" y="263"/>
                    <a:pt x="142" y="280"/>
                    <a:pt x="165" y="291"/>
                  </a:cubicBezTo>
                  <a:cubicBezTo>
                    <a:pt x="170" y="294"/>
                    <a:pt x="176" y="295"/>
                    <a:pt x="182" y="296"/>
                  </a:cubicBezTo>
                  <a:cubicBezTo>
                    <a:pt x="186" y="296"/>
                    <a:pt x="190" y="296"/>
                    <a:pt x="194" y="296"/>
                  </a:cubicBezTo>
                  <a:cubicBezTo>
                    <a:pt x="212" y="296"/>
                    <a:pt x="229" y="293"/>
                    <a:pt x="245" y="284"/>
                  </a:cubicBezTo>
                  <a:cubicBezTo>
                    <a:pt x="245" y="284"/>
                    <a:pt x="246" y="283"/>
                    <a:pt x="247" y="283"/>
                  </a:cubicBezTo>
                  <a:cubicBezTo>
                    <a:pt x="268" y="271"/>
                    <a:pt x="291" y="260"/>
                    <a:pt x="306" y="239"/>
                  </a:cubicBezTo>
                  <a:cubicBezTo>
                    <a:pt x="323" y="216"/>
                    <a:pt x="335" y="191"/>
                    <a:pt x="329" y="161"/>
                  </a:cubicBezTo>
                  <a:cubicBezTo>
                    <a:pt x="326" y="144"/>
                    <a:pt x="319" y="128"/>
                    <a:pt x="313" y="113"/>
                  </a:cubicBezTo>
                  <a:cubicBezTo>
                    <a:pt x="300" y="83"/>
                    <a:pt x="281" y="59"/>
                    <a:pt x="258" y="38"/>
                  </a:cubicBezTo>
                  <a:cubicBezTo>
                    <a:pt x="240" y="22"/>
                    <a:pt x="220" y="8"/>
                    <a:pt x="195" y="4"/>
                  </a:cubicBezTo>
                  <a:cubicBezTo>
                    <a:pt x="177" y="2"/>
                    <a:pt x="160" y="0"/>
                    <a:pt x="1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9" name="Freeform 217"/>
            <p:cNvSpPr>
              <a:spLocks noEditPoints="1"/>
            </p:cNvSpPr>
            <p:nvPr/>
          </p:nvSpPr>
          <p:spPr bwMode="auto">
            <a:xfrm>
              <a:off x="9564688" y="92075"/>
              <a:ext cx="336550" cy="304800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39 w 471"/>
                <a:gd name="T5" fmla="*/ 328 h 430"/>
                <a:gd name="T6" fmla="*/ 195 w 471"/>
                <a:gd name="T7" fmla="*/ 402 h 430"/>
                <a:gd name="T8" fmla="*/ 46 w 471"/>
                <a:gd name="T9" fmla="*/ 259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3 w 471"/>
                <a:gd name="T19" fmla="*/ 220 h 430"/>
                <a:gd name="T20" fmla="*/ 256 w 471"/>
                <a:gd name="T21" fmla="*/ 300 h 430"/>
                <a:gd name="T22" fmla="*/ 227 w 471"/>
                <a:gd name="T23" fmla="*/ 305 h 430"/>
                <a:gd name="T24" fmla="*/ 111 w 471"/>
                <a:gd name="T25" fmla="*/ 200 h 430"/>
                <a:gd name="T26" fmla="*/ 160 w 471"/>
                <a:gd name="T27" fmla="*/ 82 h 430"/>
                <a:gd name="T28" fmla="*/ 213 w 471"/>
                <a:gd name="T29" fmla="*/ 74 h 430"/>
                <a:gd name="T30" fmla="*/ 252 w 471"/>
                <a:gd name="T31" fmla="*/ 128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5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4 h 430"/>
                <a:gd name="T56" fmla="*/ 387 w 471"/>
                <a:gd name="T57" fmla="*/ 392 h 430"/>
                <a:gd name="T58" fmla="*/ 282 w 471"/>
                <a:gd name="T59" fmla="*/ 414 h 430"/>
                <a:gd name="T60" fmla="*/ 138 w 471"/>
                <a:gd name="T61" fmla="*/ 13 h 430"/>
                <a:gd name="T62" fmla="*/ 46 w 471"/>
                <a:gd name="T63" fmla="*/ 73 h 430"/>
                <a:gd name="T64" fmla="*/ 26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0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39" y="328"/>
                  </a:moveTo>
                  <a:cubicBezTo>
                    <a:pt x="425" y="328"/>
                    <a:pt x="413" y="321"/>
                    <a:pt x="402" y="313"/>
                  </a:cubicBezTo>
                  <a:cubicBezTo>
                    <a:pt x="378" y="294"/>
                    <a:pt x="355" y="273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1" y="242"/>
                    <a:pt x="457" y="278"/>
                    <a:pt x="453" y="326"/>
                  </a:cubicBezTo>
                  <a:cubicBezTo>
                    <a:pt x="448" y="328"/>
                    <a:pt x="444" y="328"/>
                    <a:pt x="439" y="328"/>
                  </a:cubicBezTo>
                  <a:moveTo>
                    <a:pt x="282" y="414"/>
                  </a:moveTo>
                  <a:cubicBezTo>
                    <a:pt x="253" y="414"/>
                    <a:pt x="224" y="410"/>
                    <a:pt x="195" y="402"/>
                  </a:cubicBezTo>
                  <a:cubicBezTo>
                    <a:pt x="157" y="392"/>
                    <a:pt x="126" y="371"/>
                    <a:pt x="100" y="341"/>
                  </a:cubicBezTo>
                  <a:cubicBezTo>
                    <a:pt x="79" y="315"/>
                    <a:pt x="59" y="290"/>
                    <a:pt x="46" y="259"/>
                  </a:cubicBezTo>
                  <a:cubicBezTo>
                    <a:pt x="37" y="238"/>
                    <a:pt x="28" y="216"/>
                    <a:pt x="23" y="194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6" y="44"/>
                  </a:cubicBezTo>
                  <a:cubicBezTo>
                    <a:pt x="123" y="36"/>
                    <a:pt x="141" y="30"/>
                    <a:pt x="158" y="23"/>
                  </a:cubicBezTo>
                  <a:cubicBezTo>
                    <a:pt x="171" y="17"/>
                    <a:pt x="184" y="15"/>
                    <a:pt x="198" y="15"/>
                  </a:cubicBezTo>
                  <a:cubicBezTo>
                    <a:pt x="206" y="15"/>
                    <a:pt x="213" y="16"/>
                    <a:pt x="221" y="17"/>
                  </a:cubicBezTo>
                  <a:cubicBezTo>
                    <a:pt x="231" y="17"/>
                    <a:pt x="242" y="21"/>
                    <a:pt x="250" y="27"/>
                  </a:cubicBezTo>
                  <a:cubicBezTo>
                    <a:pt x="305" y="66"/>
                    <a:pt x="332" y="119"/>
                    <a:pt x="329" y="187"/>
                  </a:cubicBezTo>
                  <a:cubicBezTo>
                    <a:pt x="328" y="194"/>
                    <a:pt x="328" y="200"/>
                    <a:pt x="327" y="207"/>
                  </a:cubicBezTo>
                  <a:cubicBezTo>
                    <a:pt x="326" y="211"/>
                    <a:pt x="326" y="218"/>
                    <a:pt x="323" y="220"/>
                  </a:cubicBezTo>
                  <a:cubicBezTo>
                    <a:pt x="300" y="237"/>
                    <a:pt x="296" y="268"/>
                    <a:pt x="275" y="287"/>
                  </a:cubicBezTo>
                  <a:cubicBezTo>
                    <a:pt x="269" y="293"/>
                    <a:pt x="263" y="297"/>
                    <a:pt x="256" y="300"/>
                  </a:cubicBezTo>
                  <a:cubicBezTo>
                    <a:pt x="253" y="302"/>
                    <a:pt x="249" y="303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8"/>
                  </a:cubicBezTo>
                  <a:cubicBezTo>
                    <a:pt x="136" y="247"/>
                    <a:pt x="123" y="224"/>
                    <a:pt x="111" y="200"/>
                  </a:cubicBezTo>
                  <a:cubicBezTo>
                    <a:pt x="96" y="168"/>
                    <a:pt x="104" y="115"/>
                    <a:pt x="144" y="91"/>
                  </a:cubicBezTo>
                  <a:cubicBezTo>
                    <a:pt x="150" y="88"/>
                    <a:pt x="155" y="85"/>
                    <a:pt x="160" y="82"/>
                  </a:cubicBezTo>
                  <a:cubicBezTo>
                    <a:pt x="173" y="76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6" y="76"/>
                    <a:pt x="237" y="82"/>
                    <a:pt x="246" y="91"/>
                  </a:cubicBezTo>
                  <a:cubicBezTo>
                    <a:pt x="256" y="102"/>
                    <a:pt x="259" y="116"/>
                    <a:pt x="252" y="128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7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7" y="154"/>
                    <a:pt x="194" y="144"/>
                  </a:cubicBezTo>
                  <a:cubicBezTo>
                    <a:pt x="192" y="138"/>
                    <a:pt x="190" y="133"/>
                    <a:pt x="188" y="127"/>
                  </a:cubicBezTo>
                  <a:cubicBezTo>
                    <a:pt x="188" y="126"/>
                    <a:pt x="185" y="126"/>
                    <a:pt x="181" y="124"/>
                  </a:cubicBezTo>
                  <a:cubicBezTo>
                    <a:pt x="179" y="129"/>
                    <a:pt x="173" y="134"/>
                    <a:pt x="174" y="139"/>
                  </a:cubicBezTo>
                  <a:cubicBezTo>
                    <a:pt x="175" y="161"/>
                    <a:pt x="194" y="177"/>
                    <a:pt x="213" y="177"/>
                  </a:cubicBezTo>
                  <a:cubicBezTo>
                    <a:pt x="218" y="177"/>
                    <a:pt x="224" y="175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7" y="123"/>
                    <a:pt x="275" y="106"/>
                    <a:pt x="266" y="91"/>
                  </a:cubicBezTo>
                  <a:cubicBezTo>
                    <a:pt x="251" y="66"/>
                    <a:pt x="230" y="58"/>
                    <a:pt x="208" y="58"/>
                  </a:cubicBezTo>
                  <a:cubicBezTo>
                    <a:pt x="200" y="58"/>
                    <a:pt x="191" y="59"/>
                    <a:pt x="183" y="61"/>
                  </a:cubicBezTo>
                  <a:cubicBezTo>
                    <a:pt x="172" y="63"/>
                    <a:pt x="162" y="66"/>
                    <a:pt x="152" y="71"/>
                  </a:cubicBezTo>
                  <a:cubicBezTo>
                    <a:pt x="136" y="78"/>
                    <a:pt x="121" y="90"/>
                    <a:pt x="111" y="105"/>
                  </a:cubicBezTo>
                  <a:cubicBezTo>
                    <a:pt x="87" y="140"/>
                    <a:pt x="79" y="176"/>
                    <a:pt x="100" y="216"/>
                  </a:cubicBezTo>
                  <a:cubicBezTo>
                    <a:pt x="114" y="241"/>
                    <a:pt x="129" y="266"/>
                    <a:pt x="147" y="289"/>
                  </a:cubicBezTo>
                  <a:cubicBezTo>
                    <a:pt x="162" y="309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0"/>
                    <a:pt x="274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8"/>
                  </a:cubicBezTo>
                  <a:cubicBezTo>
                    <a:pt x="377" y="315"/>
                    <a:pt x="401" y="340"/>
                    <a:pt x="441" y="344"/>
                  </a:cubicBezTo>
                  <a:cubicBezTo>
                    <a:pt x="433" y="361"/>
                    <a:pt x="423" y="372"/>
                    <a:pt x="409" y="380"/>
                  </a:cubicBezTo>
                  <a:cubicBezTo>
                    <a:pt x="402" y="385"/>
                    <a:pt x="395" y="389"/>
                    <a:pt x="387" y="392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6" y="414"/>
                    <a:pt x="282" y="414"/>
                  </a:cubicBezTo>
                  <a:moveTo>
                    <a:pt x="200" y="0"/>
                  </a:moveTo>
                  <a:cubicBezTo>
                    <a:pt x="179" y="0"/>
                    <a:pt x="158" y="4"/>
                    <a:pt x="138" y="13"/>
                  </a:cubicBezTo>
                  <a:cubicBezTo>
                    <a:pt x="136" y="14"/>
                    <a:pt x="135" y="15"/>
                    <a:pt x="134" y="15"/>
                  </a:cubicBezTo>
                  <a:cubicBezTo>
                    <a:pt x="103" y="31"/>
                    <a:pt x="70" y="44"/>
                    <a:pt x="46" y="73"/>
                  </a:cubicBezTo>
                  <a:cubicBezTo>
                    <a:pt x="20" y="105"/>
                    <a:pt x="0" y="140"/>
                    <a:pt x="6" y="184"/>
                  </a:cubicBezTo>
                  <a:cubicBezTo>
                    <a:pt x="9" y="207"/>
                    <a:pt x="18" y="231"/>
                    <a:pt x="26" y="254"/>
                  </a:cubicBezTo>
                  <a:cubicBezTo>
                    <a:pt x="41" y="297"/>
                    <a:pt x="67" y="333"/>
                    <a:pt x="99" y="365"/>
                  </a:cubicBezTo>
                  <a:cubicBezTo>
                    <a:pt x="123" y="390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6" y="427"/>
                    <a:pt x="364" y="419"/>
                  </a:cubicBezTo>
                  <a:cubicBezTo>
                    <a:pt x="374" y="416"/>
                    <a:pt x="384" y="413"/>
                    <a:pt x="392" y="409"/>
                  </a:cubicBezTo>
                  <a:cubicBezTo>
                    <a:pt x="424" y="394"/>
                    <a:pt x="448" y="371"/>
                    <a:pt x="468" y="342"/>
                  </a:cubicBezTo>
                  <a:cubicBezTo>
                    <a:pt x="471" y="337"/>
                    <a:pt x="471" y="330"/>
                    <a:pt x="471" y="323"/>
                  </a:cubicBezTo>
                  <a:cubicBezTo>
                    <a:pt x="468" y="275"/>
                    <a:pt x="432" y="241"/>
                    <a:pt x="393" y="232"/>
                  </a:cubicBezTo>
                  <a:cubicBezTo>
                    <a:pt x="376" y="227"/>
                    <a:pt x="358" y="224"/>
                    <a:pt x="340" y="219"/>
                  </a:cubicBezTo>
                  <a:cubicBezTo>
                    <a:pt x="341" y="211"/>
                    <a:pt x="340" y="202"/>
                    <a:pt x="342" y="194"/>
                  </a:cubicBezTo>
                  <a:cubicBezTo>
                    <a:pt x="348" y="157"/>
                    <a:pt x="343" y="122"/>
                    <a:pt x="325" y="88"/>
                  </a:cubicBezTo>
                  <a:cubicBezTo>
                    <a:pt x="308" y="54"/>
                    <a:pt x="284" y="28"/>
                    <a:pt x="252" y="10"/>
                  </a:cubicBezTo>
                  <a:cubicBezTo>
                    <a:pt x="245" y="6"/>
                    <a:pt x="237" y="3"/>
                    <a:pt x="229" y="2"/>
                  </a:cubicBezTo>
                  <a:cubicBezTo>
                    <a:pt x="219" y="1"/>
                    <a:pt x="210" y="0"/>
                    <a:pt x="2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218"/>
            <p:cNvSpPr>
              <a:spLocks noEditPoints="1"/>
            </p:cNvSpPr>
            <p:nvPr/>
          </p:nvSpPr>
          <p:spPr bwMode="auto">
            <a:xfrm>
              <a:off x="10494963" y="8186738"/>
              <a:ext cx="623888" cy="420688"/>
            </a:xfrm>
            <a:custGeom>
              <a:avLst/>
              <a:gdLst>
                <a:gd name="T0" fmla="*/ 667 w 877"/>
                <a:gd name="T1" fmla="*/ 475 h 591"/>
                <a:gd name="T2" fmla="*/ 652 w 877"/>
                <a:gd name="T3" fmla="*/ 536 h 591"/>
                <a:gd name="T4" fmla="*/ 790 w 877"/>
                <a:gd name="T5" fmla="*/ 402 h 591"/>
                <a:gd name="T6" fmla="*/ 838 w 877"/>
                <a:gd name="T7" fmla="*/ 505 h 591"/>
                <a:gd name="T8" fmla="*/ 740 w 877"/>
                <a:gd name="T9" fmla="*/ 551 h 591"/>
                <a:gd name="T10" fmla="*/ 767 w 877"/>
                <a:gd name="T11" fmla="*/ 399 h 591"/>
                <a:gd name="T12" fmla="*/ 219 w 877"/>
                <a:gd name="T13" fmla="*/ 327 h 591"/>
                <a:gd name="T14" fmla="*/ 564 w 877"/>
                <a:gd name="T15" fmla="*/ 464 h 591"/>
                <a:gd name="T16" fmla="*/ 589 w 877"/>
                <a:gd name="T17" fmla="*/ 350 h 591"/>
                <a:gd name="T18" fmla="*/ 692 w 877"/>
                <a:gd name="T19" fmla="*/ 326 h 591"/>
                <a:gd name="T20" fmla="*/ 739 w 877"/>
                <a:gd name="T21" fmla="*/ 459 h 591"/>
                <a:gd name="T22" fmla="*/ 667 w 877"/>
                <a:gd name="T23" fmla="*/ 443 h 591"/>
                <a:gd name="T24" fmla="*/ 494 w 877"/>
                <a:gd name="T25" fmla="*/ 556 h 591"/>
                <a:gd name="T26" fmla="*/ 318 w 877"/>
                <a:gd name="T27" fmla="*/ 344 h 591"/>
                <a:gd name="T28" fmla="*/ 327 w 877"/>
                <a:gd name="T29" fmla="*/ 343 h 591"/>
                <a:gd name="T30" fmla="*/ 88 w 877"/>
                <a:gd name="T31" fmla="*/ 429 h 591"/>
                <a:gd name="T32" fmla="*/ 77 w 877"/>
                <a:gd name="T33" fmla="*/ 334 h 591"/>
                <a:gd name="T34" fmla="*/ 86 w 877"/>
                <a:gd name="T35" fmla="*/ 212 h 591"/>
                <a:gd name="T36" fmla="*/ 196 w 877"/>
                <a:gd name="T37" fmla="*/ 273 h 591"/>
                <a:gd name="T38" fmla="*/ 237 w 877"/>
                <a:gd name="T39" fmla="*/ 379 h 591"/>
                <a:gd name="T40" fmla="*/ 329 w 877"/>
                <a:gd name="T41" fmla="*/ 564 h 591"/>
                <a:gd name="T42" fmla="*/ 167 w 877"/>
                <a:gd name="T43" fmla="*/ 542 h 591"/>
                <a:gd name="T44" fmla="*/ 106 w 877"/>
                <a:gd name="T45" fmla="*/ 543 h 591"/>
                <a:gd name="T46" fmla="*/ 64 w 877"/>
                <a:gd name="T47" fmla="*/ 467 h 591"/>
                <a:gd name="T48" fmla="*/ 485 w 877"/>
                <a:gd name="T49" fmla="*/ 212 h 591"/>
                <a:gd name="T50" fmla="*/ 570 w 877"/>
                <a:gd name="T51" fmla="*/ 263 h 591"/>
                <a:gd name="T52" fmla="*/ 545 w 877"/>
                <a:gd name="T53" fmla="*/ 409 h 591"/>
                <a:gd name="T54" fmla="*/ 471 w 877"/>
                <a:gd name="T55" fmla="*/ 281 h 591"/>
                <a:gd name="T56" fmla="*/ 394 w 877"/>
                <a:gd name="T57" fmla="*/ 546 h 591"/>
                <a:gd name="T58" fmla="*/ 447 w 877"/>
                <a:gd name="T59" fmla="*/ 564 h 591"/>
                <a:gd name="T60" fmla="*/ 379 w 877"/>
                <a:gd name="T61" fmla="*/ 566 h 591"/>
                <a:gd name="T62" fmla="*/ 269 w 877"/>
                <a:gd name="T63" fmla="*/ 458 h 591"/>
                <a:gd name="T64" fmla="*/ 343 w 877"/>
                <a:gd name="T65" fmla="*/ 474 h 591"/>
                <a:gd name="T66" fmla="*/ 339 w 877"/>
                <a:gd name="T67" fmla="*/ 373 h 591"/>
                <a:gd name="T68" fmla="*/ 384 w 877"/>
                <a:gd name="T69" fmla="*/ 280 h 591"/>
                <a:gd name="T70" fmla="*/ 174 w 877"/>
                <a:gd name="T71" fmla="*/ 224 h 591"/>
                <a:gd name="T72" fmla="*/ 230 w 877"/>
                <a:gd name="T73" fmla="*/ 139 h 591"/>
                <a:gd name="T74" fmla="*/ 261 w 877"/>
                <a:gd name="T75" fmla="*/ 81 h 591"/>
                <a:gd name="T76" fmla="*/ 313 w 877"/>
                <a:gd name="T77" fmla="*/ 133 h 591"/>
                <a:gd name="T78" fmla="*/ 248 w 877"/>
                <a:gd name="T79" fmla="*/ 171 h 591"/>
                <a:gd name="T80" fmla="*/ 211 w 877"/>
                <a:gd name="T81" fmla="*/ 217 h 591"/>
                <a:gd name="T82" fmla="*/ 251 w 877"/>
                <a:gd name="T83" fmla="*/ 0 h 591"/>
                <a:gd name="T84" fmla="*/ 88 w 877"/>
                <a:gd name="T85" fmla="*/ 187 h 591"/>
                <a:gd name="T86" fmla="*/ 11 w 877"/>
                <a:gd name="T87" fmla="*/ 374 h 591"/>
                <a:gd name="T88" fmla="*/ 38 w 877"/>
                <a:gd name="T89" fmla="*/ 483 h 591"/>
                <a:gd name="T90" fmla="*/ 60 w 877"/>
                <a:gd name="T91" fmla="*/ 565 h 591"/>
                <a:gd name="T92" fmla="*/ 157 w 877"/>
                <a:gd name="T93" fmla="*/ 566 h 591"/>
                <a:gd name="T94" fmla="*/ 512 w 877"/>
                <a:gd name="T95" fmla="*/ 577 h 591"/>
                <a:gd name="T96" fmla="*/ 758 w 877"/>
                <a:gd name="T97" fmla="*/ 577 h 591"/>
                <a:gd name="T98" fmla="*/ 806 w 877"/>
                <a:gd name="T99" fmla="*/ 525 h 591"/>
                <a:gd name="T100" fmla="*/ 877 w 877"/>
                <a:gd name="T101" fmla="*/ 474 h 591"/>
                <a:gd name="T102" fmla="*/ 806 w 877"/>
                <a:gd name="T103" fmla="*/ 362 h 591"/>
                <a:gd name="T104" fmla="*/ 684 w 877"/>
                <a:gd name="T105" fmla="*/ 377 h 591"/>
                <a:gd name="T106" fmla="*/ 627 w 877"/>
                <a:gd name="T107" fmla="*/ 313 h 591"/>
                <a:gd name="T108" fmla="*/ 548 w 877"/>
                <a:gd name="T109" fmla="*/ 211 h 591"/>
                <a:gd name="T110" fmla="*/ 469 w 877"/>
                <a:gd name="T111" fmla="*/ 134 h 591"/>
                <a:gd name="T112" fmla="*/ 383 w 877"/>
                <a:gd name="T113" fmla="*/ 216 h 591"/>
                <a:gd name="T114" fmla="*/ 347 w 877"/>
                <a:gd name="T115" fmla="*/ 184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7" h="591">
                  <a:moveTo>
                    <a:pt x="665" y="535"/>
                  </a:moveTo>
                  <a:cubicBezTo>
                    <a:pt x="670" y="535"/>
                    <a:pt x="675" y="535"/>
                    <a:pt x="680" y="534"/>
                  </a:cubicBezTo>
                  <a:cubicBezTo>
                    <a:pt x="686" y="533"/>
                    <a:pt x="696" y="531"/>
                    <a:pt x="698" y="527"/>
                  </a:cubicBezTo>
                  <a:cubicBezTo>
                    <a:pt x="700" y="520"/>
                    <a:pt x="697" y="511"/>
                    <a:pt x="694" y="505"/>
                  </a:cubicBezTo>
                  <a:cubicBezTo>
                    <a:pt x="691" y="500"/>
                    <a:pt x="685" y="496"/>
                    <a:pt x="681" y="492"/>
                  </a:cubicBezTo>
                  <a:cubicBezTo>
                    <a:pt x="676" y="486"/>
                    <a:pt x="672" y="480"/>
                    <a:pt x="667" y="475"/>
                  </a:cubicBezTo>
                  <a:cubicBezTo>
                    <a:pt x="669" y="473"/>
                    <a:pt x="671" y="471"/>
                    <a:pt x="672" y="469"/>
                  </a:cubicBezTo>
                  <a:cubicBezTo>
                    <a:pt x="691" y="476"/>
                    <a:pt x="710" y="482"/>
                    <a:pt x="732" y="490"/>
                  </a:cubicBezTo>
                  <a:cubicBezTo>
                    <a:pt x="725" y="502"/>
                    <a:pt x="720" y="514"/>
                    <a:pt x="713" y="525"/>
                  </a:cubicBezTo>
                  <a:cubicBezTo>
                    <a:pt x="706" y="535"/>
                    <a:pt x="697" y="543"/>
                    <a:pt x="687" y="555"/>
                  </a:cubicBezTo>
                  <a:cubicBezTo>
                    <a:pt x="673" y="554"/>
                    <a:pt x="656" y="554"/>
                    <a:pt x="636" y="554"/>
                  </a:cubicBezTo>
                  <a:cubicBezTo>
                    <a:pt x="640" y="543"/>
                    <a:pt x="644" y="537"/>
                    <a:pt x="652" y="536"/>
                  </a:cubicBezTo>
                  <a:cubicBezTo>
                    <a:pt x="653" y="535"/>
                    <a:pt x="654" y="535"/>
                    <a:pt x="656" y="535"/>
                  </a:cubicBezTo>
                  <a:cubicBezTo>
                    <a:pt x="658" y="535"/>
                    <a:pt x="660" y="535"/>
                    <a:pt x="662" y="535"/>
                  </a:cubicBezTo>
                  <a:cubicBezTo>
                    <a:pt x="662" y="535"/>
                    <a:pt x="663" y="535"/>
                    <a:pt x="663" y="535"/>
                  </a:cubicBezTo>
                  <a:cubicBezTo>
                    <a:pt x="664" y="535"/>
                    <a:pt x="665" y="535"/>
                    <a:pt x="665" y="535"/>
                  </a:cubicBezTo>
                  <a:moveTo>
                    <a:pt x="787" y="402"/>
                  </a:moveTo>
                  <a:cubicBezTo>
                    <a:pt x="788" y="402"/>
                    <a:pt x="789" y="402"/>
                    <a:pt x="790" y="402"/>
                  </a:cubicBezTo>
                  <a:cubicBezTo>
                    <a:pt x="791" y="402"/>
                    <a:pt x="791" y="402"/>
                    <a:pt x="792" y="402"/>
                  </a:cubicBezTo>
                  <a:cubicBezTo>
                    <a:pt x="796" y="396"/>
                    <a:pt x="801" y="389"/>
                    <a:pt x="806" y="382"/>
                  </a:cubicBezTo>
                  <a:cubicBezTo>
                    <a:pt x="821" y="399"/>
                    <a:pt x="820" y="401"/>
                    <a:pt x="801" y="447"/>
                  </a:cubicBezTo>
                  <a:cubicBezTo>
                    <a:pt x="807" y="460"/>
                    <a:pt x="819" y="459"/>
                    <a:pt x="831" y="460"/>
                  </a:cubicBezTo>
                  <a:cubicBezTo>
                    <a:pt x="849" y="462"/>
                    <a:pt x="855" y="472"/>
                    <a:pt x="851" y="490"/>
                  </a:cubicBezTo>
                  <a:cubicBezTo>
                    <a:pt x="849" y="498"/>
                    <a:pt x="845" y="503"/>
                    <a:pt x="838" y="505"/>
                  </a:cubicBezTo>
                  <a:cubicBezTo>
                    <a:pt x="838" y="505"/>
                    <a:pt x="837" y="505"/>
                    <a:pt x="836" y="505"/>
                  </a:cubicBezTo>
                  <a:cubicBezTo>
                    <a:pt x="834" y="505"/>
                    <a:pt x="832" y="505"/>
                    <a:pt x="830" y="504"/>
                  </a:cubicBezTo>
                  <a:cubicBezTo>
                    <a:pt x="824" y="503"/>
                    <a:pt x="819" y="502"/>
                    <a:pt x="814" y="502"/>
                  </a:cubicBezTo>
                  <a:cubicBezTo>
                    <a:pt x="810" y="502"/>
                    <a:pt x="806" y="502"/>
                    <a:pt x="802" y="503"/>
                  </a:cubicBezTo>
                  <a:cubicBezTo>
                    <a:pt x="788" y="506"/>
                    <a:pt x="774" y="513"/>
                    <a:pt x="762" y="521"/>
                  </a:cubicBezTo>
                  <a:cubicBezTo>
                    <a:pt x="753" y="526"/>
                    <a:pt x="749" y="538"/>
                    <a:pt x="740" y="551"/>
                  </a:cubicBezTo>
                  <a:cubicBezTo>
                    <a:pt x="739" y="551"/>
                    <a:pt x="732" y="552"/>
                    <a:pt x="722" y="553"/>
                  </a:cubicBezTo>
                  <a:cubicBezTo>
                    <a:pt x="738" y="527"/>
                    <a:pt x="743" y="500"/>
                    <a:pt x="766" y="485"/>
                  </a:cubicBezTo>
                  <a:cubicBezTo>
                    <a:pt x="769" y="465"/>
                    <a:pt x="777" y="445"/>
                    <a:pt x="766" y="426"/>
                  </a:cubicBezTo>
                  <a:cubicBezTo>
                    <a:pt x="763" y="419"/>
                    <a:pt x="758" y="412"/>
                    <a:pt x="755" y="406"/>
                  </a:cubicBezTo>
                  <a:cubicBezTo>
                    <a:pt x="758" y="402"/>
                    <a:pt x="761" y="400"/>
                    <a:pt x="765" y="399"/>
                  </a:cubicBezTo>
                  <a:cubicBezTo>
                    <a:pt x="766" y="399"/>
                    <a:pt x="767" y="399"/>
                    <a:pt x="767" y="399"/>
                  </a:cubicBezTo>
                  <a:cubicBezTo>
                    <a:pt x="771" y="399"/>
                    <a:pt x="774" y="400"/>
                    <a:pt x="777" y="401"/>
                  </a:cubicBezTo>
                  <a:cubicBezTo>
                    <a:pt x="780" y="402"/>
                    <a:pt x="783" y="402"/>
                    <a:pt x="787" y="402"/>
                  </a:cubicBezTo>
                  <a:moveTo>
                    <a:pt x="338" y="450"/>
                  </a:moveTo>
                  <a:cubicBezTo>
                    <a:pt x="301" y="446"/>
                    <a:pt x="281" y="420"/>
                    <a:pt x="260" y="396"/>
                  </a:cubicBezTo>
                  <a:cubicBezTo>
                    <a:pt x="270" y="358"/>
                    <a:pt x="261" y="350"/>
                    <a:pt x="201" y="335"/>
                  </a:cubicBezTo>
                  <a:cubicBezTo>
                    <a:pt x="207" y="333"/>
                    <a:pt x="213" y="329"/>
                    <a:pt x="219" y="327"/>
                  </a:cubicBezTo>
                  <a:cubicBezTo>
                    <a:pt x="242" y="320"/>
                    <a:pt x="260" y="310"/>
                    <a:pt x="260" y="281"/>
                  </a:cubicBezTo>
                  <a:cubicBezTo>
                    <a:pt x="287" y="334"/>
                    <a:pt x="313" y="386"/>
                    <a:pt x="340" y="439"/>
                  </a:cubicBezTo>
                  <a:cubicBezTo>
                    <a:pt x="341" y="441"/>
                    <a:pt x="339" y="446"/>
                    <a:pt x="338" y="450"/>
                  </a:cubicBezTo>
                  <a:moveTo>
                    <a:pt x="547" y="470"/>
                  </a:moveTo>
                  <a:cubicBezTo>
                    <a:pt x="549" y="470"/>
                    <a:pt x="550" y="470"/>
                    <a:pt x="552" y="469"/>
                  </a:cubicBezTo>
                  <a:cubicBezTo>
                    <a:pt x="556" y="469"/>
                    <a:pt x="560" y="467"/>
                    <a:pt x="564" y="464"/>
                  </a:cubicBezTo>
                  <a:cubicBezTo>
                    <a:pt x="579" y="452"/>
                    <a:pt x="584" y="438"/>
                    <a:pt x="578" y="420"/>
                  </a:cubicBezTo>
                  <a:cubicBezTo>
                    <a:pt x="573" y="407"/>
                    <a:pt x="565" y="395"/>
                    <a:pt x="558" y="383"/>
                  </a:cubicBezTo>
                  <a:cubicBezTo>
                    <a:pt x="552" y="372"/>
                    <a:pt x="544" y="363"/>
                    <a:pt x="537" y="352"/>
                  </a:cubicBezTo>
                  <a:cubicBezTo>
                    <a:pt x="520" y="325"/>
                    <a:pt x="524" y="306"/>
                    <a:pt x="553" y="280"/>
                  </a:cubicBezTo>
                  <a:cubicBezTo>
                    <a:pt x="561" y="294"/>
                    <a:pt x="569" y="306"/>
                    <a:pt x="575" y="318"/>
                  </a:cubicBezTo>
                  <a:cubicBezTo>
                    <a:pt x="580" y="328"/>
                    <a:pt x="586" y="339"/>
                    <a:pt x="589" y="350"/>
                  </a:cubicBezTo>
                  <a:cubicBezTo>
                    <a:pt x="595" y="365"/>
                    <a:pt x="608" y="368"/>
                    <a:pt x="621" y="369"/>
                  </a:cubicBezTo>
                  <a:cubicBezTo>
                    <a:pt x="622" y="369"/>
                    <a:pt x="622" y="369"/>
                    <a:pt x="623" y="369"/>
                  </a:cubicBezTo>
                  <a:cubicBezTo>
                    <a:pt x="624" y="369"/>
                    <a:pt x="625" y="369"/>
                    <a:pt x="626" y="369"/>
                  </a:cubicBezTo>
                  <a:cubicBezTo>
                    <a:pt x="636" y="367"/>
                    <a:pt x="638" y="356"/>
                    <a:pt x="641" y="347"/>
                  </a:cubicBezTo>
                  <a:cubicBezTo>
                    <a:pt x="648" y="323"/>
                    <a:pt x="662" y="307"/>
                    <a:pt x="687" y="302"/>
                  </a:cubicBezTo>
                  <a:cubicBezTo>
                    <a:pt x="697" y="309"/>
                    <a:pt x="696" y="318"/>
                    <a:pt x="692" y="326"/>
                  </a:cubicBezTo>
                  <a:cubicBezTo>
                    <a:pt x="686" y="337"/>
                    <a:pt x="679" y="347"/>
                    <a:pt x="672" y="358"/>
                  </a:cubicBezTo>
                  <a:cubicBezTo>
                    <a:pt x="669" y="364"/>
                    <a:pt x="664" y="370"/>
                    <a:pt x="662" y="376"/>
                  </a:cubicBezTo>
                  <a:cubicBezTo>
                    <a:pt x="653" y="399"/>
                    <a:pt x="656" y="404"/>
                    <a:pt x="682" y="408"/>
                  </a:cubicBezTo>
                  <a:cubicBezTo>
                    <a:pt x="691" y="409"/>
                    <a:pt x="699" y="412"/>
                    <a:pt x="708" y="413"/>
                  </a:cubicBezTo>
                  <a:cubicBezTo>
                    <a:pt x="727" y="414"/>
                    <a:pt x="736" y="427"/>
                    <a:pt x="741" y="443"/>
                  </a:cubicBezTo>
                  <a:cubicBezTo>
                    <a:pt x="743" y="448"/>
                    <a:pt x="742" y="456"/>
                    <a:pt x="739" y="459"/>
                  </a:cubicBezTo>
                  <a:cubicBezTo>
                    <a:pt x="738" y="460"/>
                    <a:pt x="735" y="461"/>
                    <a:pt x="732" y="462"/>
                  </a:cubicBezTo>
                  <a:cubicBezTo>
                    <a:pt x="731" y="462"/>
                    <a:pt x="730" y="462"/>
                    <a:pt x="728" y="462"/>
                  </a:cubicBezTo>
                  <a:cubicBezTo>
                    <a:pt x="726" y="462"/>
                    <a:pt x="724" y="462"/>
                    <a:pt x="722" y="461"/>
                  </a:cubicBezTo>
                  <a:cubicBezTo>
                    <a:pt x="711" y="458"/>
                    <a:pt x="700" y="453"/>
                    <a:pt x="690" y="448"/>
                  </a:cubicBezTo>
                  <a:cubicBezTo>
                    <a:pt x="684" y="445"/>
                    <a:pt x="678" y="443"/>
                    <a:pt x="673" y="443"/>
                  </a:cubicBezTo>
                  <a:cubicBezTo>
                    <a:pt x="671" y="443"/>
                    <a:pt x="669" y="443"/>
                    <a:pt x="667" y="443"/>
                  </a:cubicBezTo>
                  <a:cubicBezTo>
                    <a:pt x="655" y="446"/>
                    <a:pt x="645" y="457"/>
                    <a:pt x="645" y="474"/>
                  </a:cubicBezTo>
                  <a:cubicBezTo>
                    <a:pt x="645" y="487"/>
                    <a:pt x="649" y="499"/>
                    <a:pt x="651" y="509"/>
                  </a:cubicBezTo>
                  <a:cubicBezTo>
                    <a:pt x="638" y="523"/>
                    <a:pt x="625" y="537"/>
                    <a:pt x="612" y="551"/>
                  </a:cubicBezTo>
                  <a:cubicBezTo>
                    <a:pt x="609" y="554"/>
                    <a:pt x="604" y="557"/>
                    <a:pt x="600" y="557"/>
                  </a:cubicBezTo>
                  <a:cubicBezTo>
                    <a:pt x="599" y="558"/>
                    <a:pt x="599" y="558"/>
                    <a:pt x="598" y="558"/>
                  </a:cubicBezTo>
                  <a:cubicBezTo>
                    <a:pt x="563" y="558"/>
                    <a:pt x="529" y="557"/>
                    <a:pt x="494" y="556"/>
                  </a:cubicBezTo>
                  <a:cubicBezTo>
                    <a:pt x="494" y="542"/>
                    <a:pt x="495" y="529"/>
                    <a:pt x="496" y="516"/>
                  </a:cubicBezTo>
                  <a:cubicBezTo>
                    <a:pt x="497" y="501"/>
                    <a:pt x="489" y="491"/>
                    <a:pt x="475" y="485"/>
                  </a:cubicBezTo>
                  <a:cubicBezTo>
                    <a:pt x="444" y="469"/>
                    <a:pt x="442" y="455"/>
                    <a:pt x="468" y="428"/>
                  </a:cubicBezTo>
                  <a:cubicBezTo>
                    <a:pt x="486" y="438"/>
                    <a:pt x="504" y="449"/>
                    <a:pt x="521" y="460"/>
                  </a:cubicBezTo>
                  <a:cubicBezTo>
                    <a:pt x="531" y="467"/>
                    <a:pt x="540" y="470"/>
                    <a:pt x="547" y="470"/>
                  </a:cubicBezTo>
                  <a:moveTo>
                    <a:pt x="318" y="344"/>
                  </a:moveTo>
                  <a:cubicBezTo>
                    <a:pt x="306" y="316"/>
                    <a:pt x="294" y="290"/>
                    <a:pt x="280" y="258"/>
                  </a:cubicBezTo>
                  <a:cubicBezTo>
                    <a:pt x="305" y="267"/>
                    <a:pt x="332" y="256"/>
                    <a:pt x="345" y="286"/>
                  </a:cubicBezTo>
                  <a:cubicBezTo>
                    <a:pt x="348" y="293"/>
                    <a:pt x="359" y="298"/>
                    <a:pt x="368" y="302"/>
                  </a:cubicBezTo>
                  <a:cubicBezTo>
                    <a:pt x="391" y="312"/>
                    <a:pt x="400" y="332"/>
                    <a:pt x="404" y="354"/>
                  </a:cubicBezTo>
                  <a:cubicBezTo>
                    <a:pt x="406" y="361"/>
                    <a:pt x="402" y="369"/>
                    <a:pt x="401" y="378"/>
                  </a:cubicBezTo>
                  <a:cubicBezTo>
                    <a:pt x="372" y="370"/>
                    <a:pt x="355" y="343"/>
                    <a:pt x="327" y="343"/>
                  </a:cubicBezTo>
                  <a:cubicBezTo>
                    <a:pt x="324" y="343"/>
                    <a:pt x="321" y="343"/>
                    <a:pt x="318" y="343"/>
                  </a:cubicBezTo>
                  <a:cubicBezTo>
                    <a:pt x="318" y="344"/>
                    <a:pt x="318" y="344"/>
                    <a:pt x="318" y="344"/>
                  </a:cubicBezTo>
                  <a:moveTo>
                    <a:pt x="64" y="467"/>
                  </a:moveTo>
                  <a:cubicBezTo>
                    <a:pt x="59" y="467"/>
                    <a:pt x="53" y="464"/>
                    <a:pt x="46" y="462"/>
                  </a:cubicBezTo>
                  <a:cubicBezTo>
                    <a:pt x="56" y="445"/>
                    <a:pt x="66" y="434"/>
                    <a:pt x="83" y="430"/>
                  </a:cubicBezTo>
                  <a:cubicBezTo>
                    <a:pt x="85" y="430"/>
                    <a:pt x="86" y="429"/>
                    <a:pt x="88" y="429"/>
                  </a:cubicBezTo>
                  <a:cubicBezTo>
                    <a:pt x="109" y="421"/>
                    <a:pt x="118" y="411"/>
                    <a:pt x="116" y="398"/>
                  </a:cubicBezTo>
                  <a:cubicBezTo>
                    <a:pt x="113" y="386"/>
                    <a:pt x="93" y="374"/>
                    <a:pt x="75" y="374"/>
                  </a:cubicBezTo>
                  <a:cubicBezTo>
                    <a:pt x="64" y="374"/>
                    <a:pt x="52" y="372"/>
                    <a:pt x="41" y="370"/>
                  </a:cubicBezTo>
                  <a:cubicBezTo>
                    <a:pt x="37" y="369"/>
                    <a:pt x="33" y="367"/>
                    <a:pt x="28" y="365"/>
                  </a:cubicBezTo>
                  <a:cubicBezTo>
                    <a:pt x="29" y="362"/>
                    <a:pt x="30" y="358"/>
                    <a:pt x="31" y="354"/>
                  </a:cubicBezTo>
                  <a:cubicBezTo>
                    <a:pt x="47" y="348"/>
                    <a:pt x="62" y="341"/>
                    <a:pt x="77" y="334"/>
                  </a:cubicBezTo>
                  <a:cubicBezTo>
                    <a:pt x="84" y="332"/>
                    <a:pt x="91" y="331"/>
                    <a:pt x="98" y="329"/>
                  </a:cubicBezTo>
                  <a:cubicBezTo>
                    <a:pt x="116" y="321"/>
                    <a:pt x="118" y="308"/>
                    <a:pt x="103" y="295"/>
                  </a:cubicBezTo>
                  <a:cubicBezTo>
                    <a:pt x="94" y="288"/>
                    <a:pt x="85" y="281"/>
                    <a:pt x="77" y="273"/>
                  </a:cubicBezTo>
                  <a:cubicBezTo>
                    <a:pt x="63" y="259"/>
                    <a:pt x="62" y="253"/>
                    <a:pt x="71" y="235"/>
                  </a:cubicBezTo>
                  <a:cubicBezTo>
                    <a:pt x="75" y="227"/>
                    <a:pt x="79" y="220"/>
                    <a:pt x="84" y="212"/>
                  </a:cubicBezTo>
                  <a:cubicBezTo>
                    <a:pt x="85" y="212"/>
                    <a:pt x="85" y="212"/>
                    <a:pt x="86" y="212"/>
                  </a:cubicBezTo>
                  <a:cubicBezTo>
                    <a:pt x="106" y="212"/>
                    <a:pt x="112" y="229"/>
                    <a:pt x="122" y="241"/>
                  </a:cubicBezTo>
                  <a:cubicBezTo>
                    <a:pt x="124" y="243"/>
                    <a:pt x="123" y="246"/>
                    <a:pt x="124" y="248"/>
                  </a:cubicBezTo>
                  <a:cubicBezTo>
                    <a:pt x="134" y="273"/>
                    <a:pt x="141" y="284"/>
                    <a:pt x="156" y="284"/>
                  </a:cubicBezTo>
                  <a:cubicBezTo>
                    <a:pt x="159" y="284"/>
                    <a:pt x="161" y="283"/>
                    <a:pt x="164" y="283"/>
                  </a:cubicBezTo>
                  <a:cubicBezTo>
                    <a:pt x="170" y="282"/>
                    <a:pt x="177" y="280"/>
                    <a:pt x="186" y="277"/>
                  </a:cubicBezTo>
                  <a:cubicBezTo>
                    <a:pt x="189" y="275"/>
                    <a:pt x="193" y="274"/>
                    <a:pt x="196" y="273"/>
                  </a:cubicBezTo>
                  <a:cubicBezTo>
                    <a:pt x="198" y="273"/>
                    <a:pt x="199" y="273"/>
                    <a:pt x="200" y="273"/>
                  </a:cubicBezTo>
                  <a:cubicBezTo>
                    <a:pt x="205" y="273"/>
                    <a:pt x="209" y="275"/>
                    <a:pt x="213" y="279"/>
                  </a:cubicBezTo>
                  <a:cubicBezTo>
                    <a:pt x="224" y="291"/>
                    <a:pt x="221" y="305"/>
                    <a:pt x="204" y="312"/>
                  </a:cubicBezTo>
                  <a:cubicBezTo>
                    <a:pt x="191" y="317"/>
                    <a:pt x="181" y="323"/>
                    <a:pt x="176" y="335"/>
                  </a:cubicBezTo>
                  <a:cubicBezTo>
                    <a:pt x="168" y="354"/>
                    <a:pt x="174" y="363"/>
                    <a:pt x="194" y="365"/>
                  </a:cubicBezTo>
                  <a:cubicBezTo>
                    <a:pt x="209" y="366"/>
                    <a:pt x="225" y="364"/>
                    <a:pt x="237" y="379"/>
                  </a:cubicBezTo>
                  <a:cubicBezTo>
                    <a:pt x="234" y="386"/>
                    <a:pt x="231" y="394"/>
                    <a:pt x="227" y="406"/>
                  </a:cubicBezTo>
                  <a:cubicBezTo>
                    <a:pt x="237" y="414"/>
                    <a:pt x="247" y="422"/>
                    <a:pt x="259" y="431"/>
                  </a:cubicBezTo>
                  <a:cubicBezTo>
                    <a:pt x="255" y="436"/>
                    <a:pt x="251" y="439"/>
                    <a:pt x="248" y="443"/>
                  </a:cubicBezTo>
                  <a:cubicBezTo>
                    <a:pt x="236" y="457"/>
                    <a:pt x="235" y="471"/>
                    <a:pt x="244" y="487"/>
                  </a:cubicBezTo>
                  <a:cubicBezTo>
                    <a:pt x="256" y="508"/>
                    <a:pt x="276" y="523"/>
                    <a:pt x="294" y="537"/>
                  </a:cubicBezTo>
                  <a:cubicBezTo>
                    <a:pt x="305" y="545"/>
                    <a:pt x="315" y="553"/>
                    <a:pt x="329" y="564"/>
                  </a:cubicBezTo>
                  <a:cubicBezTo>
                    <a:pt x="322" y="566"/>
                    <a:pt x="316" y="567"/>
                    <a:pt x="310" y="568"/>
                  </a:cubicBezTo>
                  <a:cubicBezTo>
                    <a:pt x="294" y="571"/>
                    <a:pt x="278" y="573"/>
                    <a:pt x="262" y="573"/>
                  </a:cubicBezTo>
                  <a:cubicBezTo>
                    <a:pt x="245" y="573"/>
                    <a:pt x="228" y="570"/>
                    <a:pt x="210" y="565"/>
                  </a:cubicBezTo>
                  <a:cubicBezTo>
                    <a:pt x="203" y="563"/>
                    <a:pt x="194" y="558"/>
                    <a:pt x="189" y="552"/>
                  </a:cubicBezTo>
                  <a:cubicBezTo>
                    <a:pt x="183" y="544"/>
                    <a:pt x="178" y="541"/>
                    <a:pt x="171" y="541"/>
                  </a:cubicBezTo>
                  <a:cubicBezTo>
                    <a:pt x="170" y="541"/>
                    <a:pt x="169" y="541"/>
                    <a:pt x="167" y="542"/>
                  </a:cubicBezTo>
                  <a:cubicBezTo>
                    <a:pt x="165" y="542"/>
                    <a:pt x="162" y="543"/>
                    <a:pt x="159" y="544"/>
                  </a:cubicBezTo>
                  <a:cubicBezTo>
                    <a:pt x="142" y="552"/>
                    <a:pt x="125" y="558"/>
                    <a:pt x="109" y="565"/>
                  </a:cubicBezTo>
                  <a:cubicBezTo>
                    <a:pt x="107" y="567"/>
                    <a:pt x="104" y="568"/>
                    <a:pt x="102" y="568"/>
                  </a:cubicBezTo>
                  <a:cubicBezTo>
                    <a:pt x="101" y="568"/>
                    <a:pt x="100" y="568"/>
                    <a:pt x="99" y="568"/>
                  </a:cubicBezTo>
                  <a:cubicBezTo>
                    <a:pt x="92" y="568"/>
                    <a:pt x="88" y="563"/>
                    <a:pt x="84" y="553"/>
                  </a:cubicBezTo>
                  <a:cubicBezTo>
                    <a:pt x="92" y="549"/>
                    <a:pt x="99" y="546"/>
                    <a:pt x="106" y="543"/>
                  </a:cubicBezTo>
                  <a:cubicBezTo>
                    <a:pt x="116" y="537"/>
                    <a:pt x="128" y="531"/>
                    <a:pt x="138" y="524"/>
                  </a:cubicBezTo>
                  <a:cubicBezTo>
                    <a:pt x="153" y="512"/>
                    <a:pt x="156" y="495"/>
                    <a:pt x="148" y="476"/>
                  </a:cubicBezTo>
                  <a:cubicBezTo>
                    <a:pt x="143" y="465"/>
                    <a:pt x="140" y="461"/>
                    <a:pt x="128" y="461"/>
                  </a:cubicBezTo>
                  <a:cubicBezTo>
                    <a:pt x="124" y="461"/>
                    <a:pt x="119" y="461"/>
                    <a:pt x="113" y="462"/>
                  </a:cubicBezTo>
                  <a:cubicBezTo>
                    <a:pt x="97" y="464"/>
                    <a:pt x="81" y="466"/>
                    <a:pt x="65" y="467"/>
                  </a:cubicBezTo>
                  <a:cubicBezTo>
                    <a:pt x="65" y="467"/>
                    <a:pt x="64" y="467"/>
                    <a:pt x="64" y="467"/>
                  </a:cubicBezTo>
                  <a:moveTo>
                    <a:pt x="418" y="248"/>
                  </a:moveTo>
                  <a:cubicBezTo>
                    <a:pt x="421" y="248"/>
                    <a:pt x="424" y="248"/>
                    <a:pt x="426" y="247"/>
                  </a:cubicBezTo>
                  <a:cubicBezTo>
                    <a:pt x="442" y="245"/>
                    <a:pt x="452" y="233"/>
                    <a:pt x="458" y="214"/>
                  </a:cubicBezTo>
                  <a:cubicBezTo>
                    <a:pt x="462" y="198"/>
                    <a:pt x="465" y="181"/>
                    <a:pt x="470" y="162"/>
                  </a:cubicBezTo>
                  <a:cubicBezTo>
                    <a:pt x="485" y="171"/>
                    <a:pt x="490" y="180"/>
                    <a:pt x="488" y="194"/>
                  </a:cubicBezTo>
                  <a:cubicBezTo>
                    <a:pt x="486" y="200"/>
                    <a:pt x="485" y="206"/>
                    <a:pt x="485" y="212"/>
                  </a:cubicBezTo>
                  <a:cubicBezTo>
                    <a:pt x="484" y="234"/>
                    <a:pt x="488" y="239"/>
                    <a:pt x="508" y="239"/>
                  </a:cubicBezTo>
                  <a:cubicBezTo>
                    <a:pt x="509" y="239"/>
                    <a:pt x="511" y="239"/>
                    <a:pt x="512" y="239"/>
                  </a:cubicBezTo>
                  <a:cubicBezTo>
                    <a:pt x="525" y="239"/>
                    <a:pt x="537" y="237"/>
                    <a:pt x="550" y="236"/>
                  </a:cubicBezTo>
                  <a:cubicBezTo>
                    <a:pt x="553" y="235"/>
                    <a:pt x="556" y="235"/>
                    <a:pt x="559" y="235"/>
                  </a:cubicBezTo>
                  <a:cubicBezTo>
                    <a:pt x="572" y="235"/>
                    <a:pt x="575" y="241"/>
                    <a:pt x="577" y="262"/>
                  </a:cubicBezTo>
                  <a:cubicBezTo>
                    <a:pt x="575" y="262"/>
                    <a:pt x="572" y="263"/>
                    <a:pt x="570" y="263"/>
                  </a:cubicBezTo>
                  <a:cubicBezTo>
                    <a:pt x="569" y="263"/>
                    <a:pt x="568" y="263"/>
                    <a:pt x="567" y="262"/>
                  </a:cubicBezTo>
                  <a:cubicBezTo>
                    <a:pt x="561" y="259"/>
                    <a:pt x="555" y="258"/>
                    <a:pt x="550" y="258"/>
                  </a:cubicBezTo>
                  <a:cubicBezTo>
                    <a:pt x="548" y="258"/>
                    <a:pt x="546" y="258"/>
                    <a:pt x="544" y="259"/>
                  </a:cubicBezTo>
                  <a:cubicBezTo>
                    <a:pt x="534" y="260"/>
                    <a:pt x="526" y="267"/>
                    <a:pt x="519" y="277"/>
                  </a:cubicBezTo>
                  <a:cubicBezTo>
                    <a:pt x="494" y="311"/>
                    <a:pt x="495" y="337"/>
                    <a:pt x="517" y="371"/>
                  </a:cubicBezTo>
                  <a:cubicBezTo>
                    <a:pt x="525" y="384"/>
                    <a:pt x="535" y="397"/>
                    <a:pt x="545" y="409"/>
                  </a:cubicBezTo>
                  <a:cubicBezTo>
                    <a:pt x="551" y="419"/>
                    <a:pt x="555" y="428"/>
                    <a:pt x="545" y="440"/>
                  </a:cubicBezTo>
                  <a:cubicBezTo>
                    <a:pt x="518" y="426"/>
                    <a:pt x="491" y="412"/>
                    <a:pt x="462" y="396"/>
                  </a:cubicBezTo>
                  <a:cubicBezTo>
                    <a:pt x="489" y="366"/>
                    <a:pt x="496" y="327"/>
                    <a:pt x="493" y="286"/>
                  </a:cubicBezTo>
                  <a:cubicBezTo>
                    <a:pt x="492" y="279"/>
                    <a:pt x="488" y="272"/>
                    <a:pt x="485" y="265"/>
                  </a:cubicBezTo>
                  <a:cubicBezTo>
                    <a:pt x="483" y="265"/>
                    <a:pt x="480" y="265"/>
                    <a:pt x="478" y="265"/>
                  </a:cubicBezTo>
                  <a:cubicBezTo>
                    <a:pt x="476" y="270"/>
                    <a:pt x="471" y="275"/>
                    <a:pt x="471" y="281"/>
                  </a:cubicBezTo>
                  <a:cubicBezTo>
                    <a:pt x="469" y="293"/>
                    <a:pt x="470" y="304"/>
                    <a:pt x="469" y="316"/>
                  </a:cubicBezTo>
                  <a:cubicBezTo>
                    <a:pt x="468" y="346"/>
                    <a:pt x="454" y="372"/>
                    <a:pt x="431" y="392"/>
                  </a:cubicBezTo>
                  <a:cubicBezTo>
                    <a:pt x="401" y="420"/>
                    <a:pt x="386" y="456"/>
                    <a:pt x="376" y="494"/>
                  </a:cubicBezTo>
                  <a:cubicBezTo>
                    <a:pt x="371" y="512"/>
                    <a:pt x="375" y="530"/>
                    <a:pt x="387" y="546"/>
                  </a:cubicBezTo>
                  <a:cubicBezTo>
                    <a:pt x="388" y="546"/>
                    <a:pt x="389" y="546"/>
                    <a:pt x="390" y="546"/>
                  </a:cubicBezTo>
                  <a:cubicBezTo>
                    <a:pt x="392" y="546"/>
                    <a:pt x="393" y="546"/>
                    <a:pt x="394" y="546"/>
                  </a:cubicBezTo>
                  <a:cubicBezTo>
                    <a:pt x="404" y="544"/>
                    <a:pt x="405" y="536"/>
                    <a:pt x="404" y="526"/>
                  </a:cubicBezTo>
                  <a:cubicBezTo>
                    <a:pt x="402" y="505"/>
                    <a:pt x="402" y="484"/>
                    <a:pt x="416" y="462"/>
                  </a:cubicBezTo>
                  <a:cubicBezTo>
                    <a:pt x="424" y="482"/>
                    <a:pt x="434" y="496"/>
                    <a:pt x="453" y="504"/>
                  </a:cubicBezTo>
                  <a:cubicBezTo>
                    <a:pt x="469" y="512"/>
                    <a:pt x="471" y="541"/>
                    <a:pt x="460" y="556"/>
                  </a:cubicBezTo>
                  <a:cubicBezTo>
                    <a:pt x="457" y="560"/>
                    <a:pt x="452" y="563"/>
                    <a:pt x="448" y="564"/>
                  </a:cubicBezTo>
                  <a:cubicBezTo>
                    <a:pt x="447" y="564"/>
                    <a:pt x="447" y="564"/>
                    <a:pt x="447" y="564"/>
                  </a:cubicBezTo>
                  <a:cubicBezTo>
                    <a:pt x="435" y="565"/>
                    <a:pt x="424" y="565"/>
                    <a:pt x="412" y="566"/>
                  </a:cubicBezTo>
                  <a:cubicBezTo>
                    <a:pt x="411" y="566"/>
                    <a:pt x="410" y="566"/>
                    <a:pt x="409" y="566"/>
                  </a:cubicBezTo>
                  <a:cubicBezTo>
                    <a:pt x="406" y="566"/>
                    <a:pt x="403" y="565"/>
                    <a:pt x="400" y="565"/>
                  </a:cubicBezTo>
                  <a:cubicBezTo>
                    <a:pt x="397" y="565"/>
                    <a:pt x="394" y="564"/>
                    <a:pt x="390" y="564"/>
                  </a:cubicBezTo>
                  <a:cubicBezTo>
                    <a:pt x="388" y="564"/>
                    <a:pt x="386" y="564"/>
                    <a:pt x="384" y="565"/>
                  </a:cubicBezTo>
                  <a:cubicBezTo>
                    <a:pt x="383" y="565"/>
                    <a:pt x="381" y="566"/>
                    <a:pt x="379" y="566"/>
                  </a:cubicBezTo>
                  <a:cubicBezTo>
                    <a:pt x="378" y="567"/>
                    <a:pt x="377" y="567"/>
                    <a:pt x="376" y="567"/>
                  </a:cubicBezTo>
                  <a:cubicBezTo>
                    <a:pt x="375" y="567"/>
                    <a:pt x="374" y="568"/>
                    <a:pt x="373" y="568"/>
                  </a:cubicBezTo>
                  <a:cubicBezTo>
                    <a:pt x="366" y="568"/>
                    <a:pt x="360" y="563"/>
                    <a:pt x="354" y="557"/>
                  </a:cubicBezTo>
                  <a:cubicBezTo>
                    <a:pt x="337" y="539"/>
                    <a:pt x="317" y="524"/>
                    <a:pt x="298" y="507"/>
                  </a:cubicBezTo>
                  <a:cubicBezTo>
                    <a:pt x="287" y="497"/>
                    <a:pt x="277" y="486"/>
                    <a:pt x="268" y="475"/>
                  </a:cubicBezTo>
                  <a:cubicBezTo>
                    <a:pt x="265" y="471"/>
                    <a:pt x="266" y="463"/>
                    <a:pt x="269" y="458"/>
                  </a:cubicBezTo>
                  <a:cubicBezTo>
                    <a:pt x="269" y="457"/>
                    <a:pt x="271" y="456"/>
                    <a:pt x="273" y="456"/>
                  </a:cubicBezTo>
                  <a:cubicBezTo>
                    <a:pt x="275" y="456"/>
                    <a:pt x="276" y="456"/>
                    <a:pt x="278" y="456"/>
                  </a:cubicBezTo>
                  <a:cubicBezTo>
                    <a:pt x="280" y="456"/>
                    <a:pt x="282" y="456"/>
                    <a:pt x="283" y="456"/>
                  </a:cubicBezTo>
                  <a:cubicBezTo>
                    <a:pt x="290" y="458"/>
                    <a:pt x="295" y="464"/>
                    <a:pt x="302" y="466"/>
                  </a:cubicBezTo>
                  <a:cubicBezTo>
                    <a:pt x="314" y="469"/>
                    <a:pt x="327" y="474"/>
                    <a:pt x="339" y="474"/>
                  </a:cubicBezTo>
                  <a:cubicBezTo>
                    <a:pt x="341" y="474"/>
                    <a:pt x="342" y="474"/>
                    <a:pt x="343" y="474"/>
                  </a:cubicBezTo>
                  <a:cubicBezTo>
                    <a:pt x="344" y="474"/>
                    <a:pt x="345" y="474"/>
                    <a:pt x="347" y="473"/>
                  </a:cubicBezTo>
                  <a:cubicBezTo>
                    <a:pt x="366" y="470"/>
                    <a:pt x="375" y="452"/>
                    <a:pt x="368" y="434"/>
                  </a:cubicBezTo>
                  <a:cubicBezTo>
                    <a:pt x="362" y="420"/>
                    <a:pt x="354" y="407"/>
                    <a:pt x="346" y="395"/>
                  </a:cubicBezTo>
                  <a:cubicBezTo>
                    <a:pt x="342" y="388"/>
                    <a:pt x="338" y="382"/>
                    <a:pt x="332" y="375"/>
                  </a:cubicBezTo>
                  <a:cubicBezTo>
                    <a:pt x="333" y="374"/>
                    <a:pt x="334" y="374"/>
                    <a:pt x="335" y="374"/>
                  </a:cubicBezTo>
                  <a:cubicBezTo>
                    <a:pt x="337" y="374"/>
                    <a:pt x="338" y="373"/>
                    <a:pt x="339" y="373"/>
                  </a:cubicBezTo>
                  <a:cubicBezTo>
                    <a:pt x="350" y="373"/>
                    <a:pt x="355" y="382"/>
                    <a:pt x="361" y="387"/>
                  </a:cubicBezTo>
                  <a:cubicBezTo>
                    <a:pt x="371" y="395"/>
                    <a:pt x="381" y="399"/>
                    <a:pt x="392" y="399"/>
                  </a:cubicBezTo>
                  <a:cubicBezTo>
                    <a:pt x="395" y="399"/>
                    <a:pt x="398" y="399"/>
                    <a:pt x="401" y="398"/>
                  </a:cubicBezTo>
                  <a:cubicBezTo>
                    <a:pt x="402" y="398"/>
                    <a:pt x="403" y="398"/>
                    <a:pt x="404" y="397"/>
                  </a:cubicBezTo>
                  <a:cubicBezTo>
                    <a:pt x="428" y="392"/>
                    <a:pt x="440" y="370"/>
                    <a:pt x="433" y="347"/>
                  </a:cubicBezTo>
                  <a:cubicBezTo>
                    <a:pt x="424" y="320"/>
                    <a:pt x="409" y="297"/>
                    <a:pt x="384" y="280"/>
                  </a:cubicBezTo>
                  <a:cubicBezTo>
                    <a:pt x="370" y="271"/>
                    <a:pt x="361" y="256"/>
                    <a:pt x="350" y="244"/>
                  </a:cubicBezTo>
                  <a:cubicBezTo>
                    <a:pt x="351" y="241"/>
                    <a:pt x="351" y="239"/>
                    <a:pt x="352" y="237"/>
                  </a:cubicBezTo>
                  <a:cubicBezTo>
                    <a:pt x="359" y="238"/>
                    <a:pt x="367" y="238"/>
                    <a:pt x="374" y="239"/>
                  </a:cubicBezTo>
                  <a:cubicBezTo>
                    <a:pt x="383" y="241"/>
                    <a:pt x="392" y="243"/>
                    <a:pt x="400" y="246"/>
                  </a:cubicBezTo>
                  <a:cubicBezTo>
                    <a:pt x="407" y="247"/>
                    <a:pt x="413" y="248"/>
                    <a:pt x="418" y="248"/>
                  </a:cubicBezTo>
                  <a:moveTo>
                    <a:pt x="174" y="224"/>
                  </a:moveTo>
                  <a:cubicBezTo>
                    <a:pt x="166" y="224"/>
                    <a:pt x="158" y="222"/>
                    <a:pt x="157" y="212"/>
                  </a:cubicBezTo>
                  <a:cubicBezTo>
                    <a:pt x="155" y="203"/>
                    <a:pt x="155" y="192"/>
                    <a:pt x="167" y="188"/>
                  </a:cubicBezTo>
                  <a:cubicBezTo>
                    <a:pt x="174" y="186"/>
                    <a:pt x="180" y="185"/>
                    <a:pt x="186" y="184"/>
                  </a:cubicBezTo>
                  <a:cubicBezTo>
                    <a:pt x="192" y="183"/>
                    <a:pt x="198" y="182"/>
                    <a:pt x="204" y="181"/>
                  </a:cubicBezTo>
                  <a:cubicBezTo>
                    <a:pt x="206" y="181"/>
                    <a:pt x="208" y="181"/>
                    <a:pt x="210" y="180"/>
                  </a:cubicBezTo>
                  <a:cubicBezTo>
                    <a:pt x="233" y="176"/>
                    <a:pt x="238" y="164"/>
                    <a:pt x="230" y="139"/>
                  </a:cubicBezTo>
                  <a:cubicBezTo>
                    <a:pt x="223" y="113"/>
                    <a:pt x="215" y="86"/>
                    <a:pt x="220" y="58"/>
                  </a:cubicBezTo>
                  <a:cubicBezTo>
                    <a:pt x="222" y="51"/>
                    <a:pt x="225" y="43"/>
                    <a:pt x="230" y="38"/>
                  </a:cubicBezTo>
                  <a:cubicBezTo>
                    <a:pt x="234" y="34"/>
                    <a:pt x="237" y="33"/>
                    <a:pt x="241" y="32"/>
                  </a:cubicBezTo>
                  <a:cubicBezTo>
                    <a:pt x="241" y="32"/>
                    <a:pt x="242" y="32"/>
                    <a:pt x="243" y="32"/>
                  </a:cubicBezTo>
                  <a:cubicBezTo>
                    <a:pt x="249" y="32"/>
                    <a:pt x="254" y="36"/>
                    <a:pt x="257" y="44"/>
                  </a:cubicBezTo>
                  <a:cubicBezTo>
                    <a:pt x="260" y="56"/>
                    <a:pt x="261" y="69"/>
                    <a:pt x="261" y="81"/>
                  </a:cubicBezTo>
                  <a:cubicBezTo>
                    <a:pt x="261" y="94"/>
                    <a:pt x="258" y="107"/>
                    <a:pt x="259" y="120"/>
                  </a:cubicBezTo>
                  <a:cubicBezTo>
                    <a:pt x="259" y="135"/>
                    <a:pt x="266" y="143"/>
                    <a:pt x="278" y="143"/>
                  </a:cubicBezTo>
                  <a:cubicBezTo>
                    <a:pt x="281" y="143"/>
                    <a:pt x="283" y="142"/>
                    <a:pt x="286" y="142"/>
                  </a:cubicBezTo>
                  <a:cubicBezTo>
                    <a:pt x="286" y="142"/>
                    <a:pt x="287" y="142"/>
                    <a:pt x="287" y="142"/>
                  </a:cubicBezTo>
                  <a:cubicBezTo>
                    <a:pt x="290" y="141"/>
                    <a:pt x="293" y="139"/>
                    <a:pt x="297" y="138"/>
                  </a:cubicBezTo>
                  <a:cubicBezTo>
                    <a:pt x="303" y="135"/>
                    <a:pt x="309" y="134"/>
                    <a:pt x="313" y="133"/>
                  </a:cubicBezTo>
                  <a:cubicBezTo>
                    <a:pt x="314" y="133"/>
                    <a:pt x="316" y="132"/>
                    <a:pt x="317" y="132"/>
                  </a:cubicBezTo>
                  <a:cubicBezTo>
                    <a:pt x="326" y="132"/>
                    <a:pt x="331" y="139"/>
                    <a:pt x="340" y="157"/>
                  </a:cubicBezTo>
                  <a:cubicBezTo>
                    <a:pt x="329" y="166"/>
                    <a:pt x="318" y="174"/>
                    <a:pt x="303" y="180"/>
                  </a:cubicBezTo>
                  <a:cubicBezTo>
                    <a:pt x="289" y="185"/>
                    <a:pt x="278" y="198"/>
                    <a:pt x="264" y="210"/>
                  </a:cubicBezTo>
                  <a:cubicBezTo>
                    <a:pt x="261" y="198"/>
                    <a:pt x="258" y="186"/>
                    <a:pt x="255" y="172"/>
                  </a:cubicBezTo>
                  <a:cubicBezTo>
                    <a:pt x="253" y="171"/>
                    <a:pt x="250" y="171"/>
                    <a:pt x="248" y="171"/>
                  </a:cubicBezTo>
                  <a:cubicBezTo>
                    <a:pt x="248" y="171"/>
                    <a:pt x="247" y="171"/>
                    <a:pt x="246" y="171"/>
                  </a:cubicBezTo>
                  <a:cubicBezTo>
                    <a:pt x="240" y="172"/>
                    <a:pt x="239" y="179"/>
                    <a:pt x="240" y="187"/>
                  </a:cubicBezTo>
                  <a:cubicBezTo>
                    <a:pt x="244" y="212"/>
                    <a:pt x="247" y="238"/>
                    <a:pt x="251" y="263"/>
                  </a:cubicBezTo>
                  <a:cubicBezTo>
                    <a:pt x="250" y="263"/>
                    <a:pt x="249" y="264"/>
                    <a:pt x="247" y="264"/>
                  </a:cubicBezTo>
                  <a:cubicBezTo>
                    <a:pt x="245" y="258"/>
                    <a:pt x="243" y="253"/>
                    <a:pt x="242" y="247"/>
                  </a:cubicBezTo>
                  <a:cubicBezTo>
                    <a:pt x="237" y="226"/>
                    <a:pt x="228" y="217"/>
                    <a:pt x="211" y="217"/>
                  </a:cubicBezTo>
                  <a:cubicBezTo>
                    <a:pt x="209" y="217"/>
                    <a:pt x="205" y="217"/>
                    <a:pt x="202" y="218"/>
                  </a:cubicBezTo>
                  <a:cubicBezTo>
                    <a:pt x="200" y="218"/>
                    <a:pt x="198" y="218"/>
                    <a:pt x="196" y="219"/>
                  </a:cubicBezTo>
                  <a:cubicBezTo>
                    <a:pt x="190" y="220"/>
                    <a:pt x="185" y="223"/>
                    <a:pt x="180" y="224"/>
                  </a:cubicBezTo>
                  <a:cubicBezTo>
                    <a:pt x="179" y="224"/>
                    <a:pt x="178" y="224"/>
                    <a:pt x="178" y="224"/>
                  </a:cubicBezTo>
                  <a:cubicBezTo>
                    <a:pt x="176" y="224"/>
                    <a:pt x="175" y="224"/>
                    <a:pt x="174" y="224"/>
                  </a:cubicBezTo>
                  <a:moveTo>
                    <a:pt x="251" y="0"/>
                  </a:moveTo>
                  <a:cubicBezTo>
                    <a:pt x="249" y="0"/>
                    <a:pt x="247" y="0"/>
                    <a:pt x="245" y="1"/>
                  </a:cubicBezTo>
                  <a:cubicBezTo>
                    <a:pt x="207" y="8"/>
                    <a:pt x="194" y="42"/>
                    <a:pt x="196" y="81"/>
                  </a:cubicBezTo>
                  <a:cubicBezTo>
                    <a:pt x="198" y="105"/>
                    <a:pt x="201" y="128"/>
                    <a:pt x="204" y="152"/>
                  </a:cubicBezTo>
                  <a:cubicBezTo>
                    <a:pt x="173" y="162"/>
                    <a:pt x="137" y="161"/>
                    <a:pt x="126" y="199"/>
                  </a:cubicBezTo>
                  <a:cubicBezTo>
                    <a:pt x="111" y="191"/>
                    <a:pt x="101" y="187"/>
                    <a:pt x="92" y="187"/>
                  </a:cubicBezTo>
                  <a:cubicBezTo>
                    <a:pt x="91" y="187"/>
                    <a:pt x="90" y="187"/>
                    <a:pt x="88" y="187"/>
                  </a:cubicBezTo>
                  <a:cubicBezTo>
                    <a:pt x="78" y="189"/>
                    <a:pt x="70" y="198"/>
                    <a:pt x="59" y="215"/>
                  </a:cubicBezTo>
                  <a:cubicBezTo>
                    <a:pt x="54" y="222"/>
                    <a:pt x="49" y="230"/>
                    <a:pt x="45" y="238"/>
                  </a:cubicBezTo>
                  <a:cubicBezTo>
                    <a:pt x="36" y="258"/>
                    <a:pt x="39" y="272"/>
                    <a:pt x="56" y="287"/>
                  </a:cubicBezTo>
                  <a:cubicBezTo>
                    <a:pt x="63" y="294"/>
                    <a:pt x="70" y="301"/>
                    <a:pt x="80" y="310"/>
                  </a:cubicBezTo>
                  <a:cubicBezTo>
                    <a:pt x="57" y="320"/>
                    <a:pt x="38" y="328"/>
                    <a:pt x="20" y="338"/>
                  </a:cubicBezTo>
                  <a:cubicBezTo>
                    <a:pt x="2" y="347"/>
                    <a:pt x="0" y="358"/>
                    <a:pt x="11" y="374"/>
                  </a:cubicBezTo>
                  <a:cubicBezTo>
                    <a:pt x="22" y="390"/>
                    <a:pt x="37" y="397"/>
                    <a:pt x="56" y="397"/>
                  </a:cubicBezTo>
                  <a:cubicBezTo>
                    <a:pt x="56" y="397"/>
                    <a:pt x="56" y="397"/>
                    <a:pt x="56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65" y="397"/>
                    <a:pt x="73" y="398"/>
                    <a:pt x="81" y="398"/>
                  </a:cubicBezTo>
                  <a:cubicBezTo>
                    <a:pt x="63" y="413"/>
                    <a:pt x="44" y="425"/>
                    <a:pt x="29" y="441"/>
                  </a:cubicBezTo>
                  <a:cubicBezTo>
                    <a:pt x="13" y="459"/>
                    <a:pt x="16" y="473"/>
                    <a:pt x="38" y="483"/>
                  </a:cubicBezTo>
                  <a:cubicBezTo>
                    <a:pt x="45" y="487"/>
                    <a:pt x="54" y="488"/>
                    <a:pt x="63" y="488"/>
                  </a:cubicBezTo>
                  <a:cubicBezTo>
                    <a:pt x="65" y="488"/>
                    <a:pt x="66" y="488"/>
                    <a:pt x="68" y="488"/>
                  </a:cubicBezTo>
                  <a:cubicBezTo>
                    <a:pt x="86" y="487"/>
                    <a:pt x="103" y="485"/>
                    <a:pt x="123" y="483"/>
                  </a:cubicBezTo>
                  <a:cubicBezTo>
                    <a:pt x="125" y="501"/>
                    <a:pt x="120" y="510"/>
                    <a:pt x="108" y="516"/>
                  </a:cubicBezTo>
                  <a:cubicBezTo>
                    <a:pt x="96" y="521"/>
                    <a:pt x="86" y="528"/>
                    <a:pt x="75" y="534"/>
                  </a:cubicBezTo>
                  <a:cubicBezTo>
                    <a:pt x="62" y="541"/>
                    <a:pt x="57" y="551"/>
                    <a:pt x="60" y="565"/>
                  </a:cubicBezTo>
                  <a:cubicBezTo>
                    <a:pt x="63" y="578"/>
                    <a:pt x="75" y="589"/>
                    <a:pt x="88" y="589"/>
                  </a:cubicBezTo>
                  <a:cubicBezTo>
                    <a:pt x="89" y="589"/>
                    <a:pt x="90" y="589"/>
                    <a:pt x="91" y="589"/>
                  </a:cubicBezTo>
                  <a:cubicBezTo>
                    <a:pt x="93" y="589"/>
                    <a:pt x="95" y="589"/>
                    <a:pt x="98" y="588"/>
                  </a:cubicBezTo>
                  <a:cubicBezTo>
                    <a:pt x="108" y="586"/>
                    <a:pt x="119" y="583"/>
                    <a:pt x="128" y="577"/>
                  </a:cubicBezTo>
                  <a:cubicBezTo>
                    <a:pt x="137" y="572"/>
                    <a:pt x="144" y="568"/>
                    <a:pt x="151" y="566"/>
                  </a:cubicBezTo>
                  <a:cubicBezTo>
                    <a:pt x="153" y="566"/>
                    <a:pt x="155" y="566"/>
                    <a:pt x="157" y="566"/>
                  </a:cubicBezTo>
                  <a:cubicBezTo>
                    <a:pt x="165" y="566"/>
                    <a:pt x="172" y="569"/>
                    <a:pt x="181" y="577"/>
                  </a:cubicBezTo>
                  <a:cubicBezTo>
                    <a:pt x="194" y="589"/>
                    <a:pt x="207" y="591"/>
                    <a:pt x="222" y="591"/>
                  </a:cubicBezTo>
                  <a:cubicBezTo>
                    <a:pt x="223" y="591"/>
                    <a:pt x="224" y="591"/>
                    <a:pt x="226" y="591"/>
                  </a:cubicBezTo>
                  <a:cubicBezTo>
                    <a:pt x="263" y="590"/>
                    <a:pt x="301" y="589"/>
                    <a:pt x="339" y="587"/>
                  </a:cubicBezTo>
                  <a:cubicBezTo>
                    <a:pt x="393" y="584"/>
                    <a:pt x="448" y="581"/>
                    <a:pt x="502" y="578"/>
                  </a:cubicBezTo>
                  <a:cubicBezTo>
                    <a:pt x="506" y="578"/>
                    <a:pt x="509" y="577"/>
                    <a:pt x="512" y="577"/>
                  </a:cubicBezTo>
                  <a:cubicBezTo>
                    <a:pt x="512" y="577"/>
                    <a:pt x="513" y="577"/>
                    <a:pt x="513" y="577"/>
                  </a:cubicBezTo>
                  <a:cubicBezTo>
                    <a:pt x="539" y="580"/>
                    <a:pt x="565" y="581"/>
                    <a:pt x="590" y="581"/>
                  </a:cubicBezTo>
                  <a:cubicBezTo>
                    <a:pt x="614" y="581"/>
                    <a:pt x="638" y="580"/>
                    <a:pt x="663" y="577"/>
                  </a:cubicBezTo>
                  <a:cubicBezTo>
                    <a:pt x="675" y="576"/>
                    <a:pt x="687" y="576"/>
                    <a:pt x="699" y="576"/>
                  </a:cubicBezTo>
                  <a:cubicBezTo>
                    <a:pt x="709" y="576"/>
                    <a:pt x="719" y="576"/>
                    <a:pt x="729" y="576"/>
                  </a:cubicBezTo>
                  <a:cubicBezTo>
                    <a:pt x="739" y="576"/>
                    <a:pt x="749" y="577"/>
                    <a:pt x="758" y="577"/>
                  </a:cubicBezTo>
                  <a:cubicBezTo>
                    <a:pt x="759" y="577"/>
                    <a:pt x="759" y="577"/>
                    <a:pt x="759" y="577"/>
                  </a:cubicBezTo>
                  <a:cubicBezTo>
                    <a:pt x="760" y="577"/>
                    <a:pt x="760" y="577"/>
                    <a:pt x="760" y="577"/>
                  </a:cubicBezTo>
                  <a:cubicBezTo>
                    <a:pt x="763" y="577"/>
                    <a:pt x="766" y="576"/>
                    <a:pt x="769" y="576"/>
                  </a:cubicBezTo>
                  <a:cubicBezTo>
                    <a:pt x="785" y="573"/>
                    <a:pt x="794" y="561"/>
                    <a:pt x="793" y="541"/>
                  </a:cubicBezTo>
                  <a:cubicBezTo>
                    <a:pt x="792" y="531"/>
                    <a:pt x="796" y="526"/>
                    <a:pt x="804" y="525"/>
                  </a:cubicBezTo>
                  <a:cubicBezTo>
                    <a:pt x="805" y="525"/>
                    <a:pt x="805" y="525"/>
                    <a:pt x="806" y="525"/>
                  </a:cubicBezTo>
                  <a:cubicBezTo>
                    <a:pt x="807" y="525"/>
                    <a:pt x="808" y="524"/>
                    <a:pt x="810" y="524"/>
                  </a:cubicBezTo>
                  <a:cubicBezTo>
                    <a:pt x="815" y="524"/>
                    <a:pt x="821" y="526"/>
                    <a:pt x="827" y="527"/>
                  </a:cubicBezTo>
                  <a:cubicBezTo>
                    <a:pt x="831" y="528"/>
                    <a:pt x="835" y="528"/>
                    <a:pt x="839" y="528"/>
                  </a:cubicBezTo>
                  <a:cubicBezTo>
                    <a:pt x="842" y="528"/>
                    <a:pt x="844" y="528"/>
                    <a:pt x="847" y="528"/>
                  </a:cubicBezTo>
                  <a:cubicBezTo>
                    <a:pt x="860" y="525"/>
                    <a:pt x="870" y="516"/>
                    <a:pt x="874" y="500"/>
                  </a:cubicBezTo>
                  <a:cubicBezTo>
                    <a:pt x="876" y="492"/>
                    <a:pt x="877" y="483"/>
                    <a:pt x="877" y="474"/>
                  </a:cubicBezTo>
                  <a:cubicBezTo>
                    <a:pt x="877" y="453"/>
                    <a:pt x="874" y="450"/>
                    <a:pt x="852" y="443"/>
                  </a:cubicBezTo>
                  <a:cubicBezTo>
                    <a:pt x="847" y="441"/>
                    <a:pt x="841" y="438"/>
                    <a:pt x="835" y="436"/>
                  </a:cubicBezTo>
                  <a:cubicBezTo>
                    <a:pt x="836" y="430"/>
                    <a:pt x="836" y="425"/>
                    <a:pt x="838" y="422"/>
                  </a:cubicBezTo>
                  <a:cubicBezTo>
                    <a:pt x="849" y="408"/>
                    <a:pt x="843" y="394"/>
                    <a:pt x="838" y="381"/>
                  </a:cubicBezTo>
                  <a:cubicBezTo>
                    <a:pt x="834" y="368"/>
                    <a:pt x="824" y="362"/>
                    <a:pt x="812" y="362"/>
                  </a:cubicBezTo>
                  <a:cubicBezTo>
                    <a:pt x="810" y="362"/>
                    <a:pt x="808" y="362"/>
                    <a:pt x="806" y="362"/>
                  </a:cubicBezTo>
                  <a:cubicBezTo>
                    <a:pt x="801" y="363"/>
                    <a:pt x="795" y="366"/>
                    <a:pt x="789" y="370"/>
                  </a:cubicBezTo>
                  <a:cubicBezTo>
                    <a:pt x="783" y="374"/>
                    <a:pt x="776" y="378"/>
                    <a:pt x="768" y="380"/>
                  </a:cubicBezTo>
                  <a:cubicBezTo>
                    <a:pt x="759" y="383"/>
                    <a:pt x="749" y="384"/>
                    <a:pt x="740" y="387"/>
                  </a:cubicBezTo>
                  <a:cubicBezTo>
                    <a:pt x="738" y="387"/>
                    <a:pt x="735" y="388"/>
                    <a:pt x="733" y="388"/>
                  </a:cubicBezTo>
                  <a:cubicBezTo>
                    <a:pt x="730" y="389"/>
                    <a:pt x="726" y="389"/>
                    <a:pt x="723" y="389"/>
                  </a:cubicBezTo>
                  <a:cubicBezTo>
                    <a:pt x="710" y="389"/>
                    <a:pt x="698" y="385"/>
                    <a:pt x="684" y="377"/>
                  </a:cubicBezTo>
                  <a:cubicBezTo>
                    <a:pt x="690" y="369"/>
                    <a:pt x="695" y="361"/>
                    <a:pt x="701" y="355"/>
                  </a:cubicBezTo>
                  <a:cubicBezTo>
                    <a:pt x="714" y="341"/>
                    <a:pt x="721" y="325"/>
                    <a:pt x="719" y="305"/>
                  </a:cubicBezTo>
                  <a:cubicBezTo>
                    <a:pt x="717" y="284"/>
                    <a:pt x="706" y="272"/>
                    <a:pt x="690" y="272"/>
                  </a:cubicBezTo>
                  <a:cubicBezTo>
                    <a:pt x="688" y="272"/>
                    <a:pt x="686" y="272"/>
                    <a:pt x="684" y="273"/>
                  </a:cubicBezTo>
                  <a:cubicBezTo>
                    <a:pt x="679" y="274"/>
                    <a:pt x="674" y="276"/>
                    <a:pt x="668" y="279"/>
                  </a:cubicBezTo>
                  <a:cubicBezTo>
                    <a:pt x="653" y="288"/>
                    <a:pt x="640" y="301"/>
                    <a:pt x="627" y="313"/>
                  </a:cubicBezTo>
                  <a:cubicBezTo>
                    <a:pt x="623" y="317"/>
                    <a:pt x="619" y="321"/>
                    <a:pt x="612" y="328"/>
                  </a:cubicBezTo>
                  <a:cubicBezTo>
                    <a:pt x="604" y="315"/>
                    <a:pt x="598" y="303"/>
                    <a:pt x="592" y="293"/>
                  </a:cubicBezTo>
                  <a:cubicBezTo>
                    <a:pt x="596" y="284"/>
                    <a:pt x="600" y="276"/>
                    <a:pt x="603" y="267"/>
                  </a:cubicBezTo>
                  <a:cubicBezTo>
                    <a:pt x="612" y="232"/>
                    <a:pt x="596" y="209"/>
                    <a:pt x="564" y="209"/>
                  </a:cubicBezTo>
                  <a:cubicBezTo>
                    <a:pt x="560" y="209"/>
                    <a:pt x="556" y="209"/>
                    <a:pt x="551" y="210"/>
                  </a:cubicBezTo>
                  <a:cubicBezTo>
                    <a:pt x="550" y="210"/>
                    <a:pt x="549" y="210"/>
                    <a:pt x="548" y="211"/>
                  </a:cubicBezTo>
                  <a:cubicBezTo>
                    <a:pt x="545" y="211"/>
                    <a:pt x="542" y="212"/>
                    <a:pt x="538" y="213"/>
                  </a:cubicBezTo>
                  <a:cubicBezTo>
                    <a:pt x="535" y="213"/>
                    <a:pt x="532" y="214"/>
                    <a:pt x="529" y="214"/>
                  </a:cubicBezTo>
                  <a:cubicBezTo>
                    <a:pt x="523" y="214"/>
                    <a:pt x="517" y="212"/>
                    <a:pt x="511" y="208"/>
                  </a:cubicBezTo>
                  <a:cubicBezTo>
                    <a:pt x="513" y="197"/>
                    <a:pt x="514" y="187"/>
                    <a:pt x="515" y="176"/>
                  </a:cubicBezTo>
                  <a:cubicBezTo>
                    <a:pt x="516" y="152"/>
                    <a:pt x="501" y="137"/>
                    <a:pt x="474" y="134"/>
                  </a:cubicBezTo>
                  <a:cubicBezTo>
                    <a:pt x="472" y="134"/>
                    <a:pt x="471" y="134"/>
                    <a:pt x="469" y="134"/>
                  </a:cubicBezTo>
                  <a:cubicBezTo>
                    <a:pt x="467" y="134"/>
                    <a:pt x="465" y="134"/>
                    <a:pt x="463" y="134"/>
                  </a:cubicBezTo>
                  <a:cubicBezTo>
                    <a:pt x="450" y="137"/>
                    <a:pt x="442" y="148"/>
                    <a:pt x="439" y="169"/>
                  </a:cubicBezTo>
                  <a:cubicBezTo>
                    <a:pt x="438" y="173"/>
                    <a:pt x="438" y="177"/>
                    <a:pt x="437" y="182"/>
                  </a:cubicBezTo>
                  <a:cubicBezTo>
                    <a:pt x="431" y="209"/>
                    <a:pt x="429" y="220"/>
                    <a:pt x="418" y="222"/>
                  </a:cubicBezTo>
                  <a:cubicBezTo>
                    <a:pt x="417" y="222"/>
                    <a:pt x="416" y="223"/>
                    <a:pt x="414" y="223"/>
                  </a:cubicBezTo>
                  <a:cubicBezTo>
                    <a:pt x="407" y="223"/>
                    <a:pt x="398" y="220"/>
                    <a:pt x="383" y="216"/>
                  </a:cubicBezTo>
                  <a:cubicBezTo>
                    <a:pt x="377" y="215"/>
                    <a:pt x="371" y="214"/>
                    <a:pt x="366" y="214"/>
                  </a:cubicBezTo>
                  <a:cubicBezTo>
                    <a:pt x="362" y="214"/>
                    <a:pt x="359" y="214"/>
                    <a:pt x="356" y="215"/>
                  </a:cubicBezTo>
                  <a:cubicBezTo>
                    <a:pt x="344" y="217"/>
                    <a:pt x="334" y="223"/>
                    <a:pt x="324" y="231"/>
                  </a:cubicBezTo>
                  <a:cubicBezTo>
                    <a:pt x="320" y="234"/>
                    <a:pt x="316" y="238"/>
                    <a:pt x="312" y="241"/>
                  </a:cubicBezTo>
                  <a:cubicBezTo>
                    <a:pt x="289" y="229"/>
                    <a:pt x="287" y="219"/>
                    <a:pt x="305" y="207"/>
                  </a:cubicBezTo>
                  <a:cubicBezTo>
                    <a:pt x="318" y="197"/>
                    <a:pt x="333" y="192"/>
                    <a:pt x="347" y="184"/>
                  </a:cubicBezTo>
                  <a:cubicBezTo>
                    <a:pt x="368" y="171"/>
                    <a:pt x="372" y="152"/>
                    <a:pt x="359" y="132"/>
                  </a:cubicBezTo>
                  <a:cubicBezTo>
                    <a:pt x="351" y="119"/>
                    <a:pt x="340" y="110"/>
                    <a:pt x="325" y="109"/>
                  </a:cubicBezTo>
                  <a:cubicBezTo>
                    <a:pt x="322" y="109"/>
                    <a:pt x="320" y="109"/>
                    <a:pt x="318" y="109"/>
                  </a:cubicBezTo>
                  <a:cubicBezTo>
                    <a:pt x="306" y="109"/>
                    <a:pt x="295" y="110"/>
                    <a:pt x="281" y="111"/>
                  </a:cubicBezTo>
                  <a:cubicBezTo>
                    <a:pt x="292" y="69"/>
                    <a:pt x="291" y="29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1" name="Freeform 219"/>
            <p:cNvSpPr>
              <a:spLocks noEditPoints="1"/>
            </p:cNvSpPr>
            <p:nvPr/>
          </p:nvSpPr>
          <p:spPr bwMode="auto">
            <a:xfrm>
              <a:off x="7291388" y="4841875"/>
              <a:ext cx="508000" cy="481013"/>
            </a:xfrm>
            <a:custGeom>
              <a:avLst/>
              <a:gdLst>
                <a:gd name="T0" fmla="*/ 200 w 713"/>
                <a:gd name="T1" fmla="*/ 459 h 677"/>
                <a:gd name="T2" fmla="*/ 204 w 713"/>
                <a:gd name="T3" fmla="*/ 495 h 677"/>
                <a:gd name="T4" fmla="*/ 366 w 713"/>
                <a:gd name="T5" fmla="*/ 366 h 677"/>
                <a:gd name="T6" fmla="*/ 604 w 713"/>
                <a:gd name="T7" fmla="*/ 199 h 677"/>
                <a:gd name="T8" fmla="*/ 650 w 713"/>
                <a:gd name="T9" fmla="*/ 174 h 677"/>
                <a:gd name="T10" fmla="*/ 629 w 713"/>
                <a:gd name="T11" fmla="*/ 218 h 677"/>
                <a:gd name="T12" fmla="*/ 585 w 713"/>
                <a:gd name="T13" fmla="*/ 59 h 677"/>
                <a:gd name="T14" fmla="*/ 605 w 713"/>
                <a:gd name="T15" fmla="*/ 42 h 677"/>
                <a:gd name="T16" fmla="*/ 641 w 713"/>
                <a:gd name="T17" fmla="*/ 27 h 677"/>
                <a:gd name="T18" fmla="*/ 665 w 713"/>
                <a:gd name="T19" fmla="*/ 160 h 677"/>
                <a:gd name="T20" fmla="*/ 586 w 713"/>
                <a:gd name="T21" fmla="*/ 208 h 677"/>
                <a:gd name="T22" fmla="*/ 668 w 713"/>
                <a:gd name="T23" fmla="*/ 219 h 677"/>
                <a:gd name="T24" fmla="*/ 573 w 713"/>
                <a:gd name="T25" fmla="*/ 542 h 677"/>
                <a:gd name="T26" fmla="*/ 587 w 713"/>
                <a:gd name="T27" fmla="*/ 442 h 677"/>
                <a:gd name="T28" fmla="*/ 528 w 713"/>
                <a:gd name="T29" fmla="*/ 242 h 677"/>
                <a:gd name="T30" fmla="*/ 466 w 713"/>
                <a:gd name="T31" fmla="*/ 114 h 677"/>
                <a:gd name="T32" fmla="*/ 479 w 713"/>
                <a:gd name="T33" fmla="*/ 192 h 677"/>
                <a:gd name="T34" fmla="*/ 498 w 713"/>
                <a:gd name="T35" fmla="*/ 270 h 677"/>
                <a:gd name="T36" fmla="*/ 563 w 713"/>
                <a:gd name="T37" fmla="*/ 278 h 677"/>
                <a:gd name="T38" fmla="*/ 562 w 713"/>
                <a:gd name="T39" fmla="*/ 603 h 677"/>
                <a:gd name="T40" fmla="*/ 381 w 713"/>
                <a:gd name="T41" fmla="*/ 230 h 677"/>
                <a:gd name="T42" fmla="*/ 343 w 713"/>
                <a:gd name="T43" fmla="*/ 35 h 677"/>
                <a:gd name="T44" fmla="*/ 328 w 713"/>
                <a:gd name="T45" fmla="*/ 55 h 677"/>
                <a:gd name="T46" fmla="*/ 316 w 713"/>
                <a:gd name="T47" fmla="*/ 90 h 677"/>
                <a:gd name="T48" fmla="*/ 376 w 713"/>
                <a:gd name="T49" fmla="*/ 56 h 677"/>
                <a:gd name="T50" fmla="*/ 331 w 713"/>
                <a:gd name="T51" fmla="*/ 15 h 677"/>
                <a:gd name="T52" fmla="*/ 451 w 713"/>
                <a:gd name="T53" fmla="*/ 390 h 677"/>
                <a:gd name="T54" fmla="*/ 542 w 713"/>
                <a:gd name="T55" fmla="*/ 613 h 677"/>
                <a:gd name="T56" fmla="*/ 386 w 713"/>
                <a:gd name="T57" fmla="*/ 479 h 677"/>
                <a:gd name="T58" fmla="*/ 369 w 713"/>
                <a:gd name="T59" fmla="*/ 351 h 677"/>
                <a:gd name="T60" fmla="*/ 315 w 713"/>
                <a:gd name="T61" fmla="*/ 412 h 677"/>
                <a:gd name="T62" fmla="*/ 188 w 713"/>
                <a:gd name="T63" fmla="*/ 314 h 677"/>
                <a:gd name="T64" fmla="*/ 183 w 713"/>
                <a:gd name="T65" fmla="*/ 119 h 677"/>
                <a:gd name="T66" fmla="*/ 177 w 713"/>
                <a:gd name="T67" fmla="*/ 135 h 677"/>
                <a:gd name="T68" fmla="*/ 163 w 713"/>
                <a:gd name="T69" fmla="*/ 275 h 677"/>
                <a:gd name="T70" fmla="*/ 339 w 713"/>
                <a:gd name="T71" fmla="*/ 461 h 677"/>
                <a:gd name="T72" fmla="*/ 457 w 713"/>
                <a:gd name="T73" fmla="*/ 595 h 677"/>
                <a:gd name="T74" fmla="*/ 260 w 713"/>
                <a:gd name="T75" fmla="*/ 548 h 677"/>
                <a:gd name="T76" fmla="*/ 199 w 713"/>
                <a:gd name="T77" fmla="*/ 442 h 677"/>
                <a:gd name="T78" fmla="*/ 138 w 713"/>
                <a:gd name="T79" fmla="*/ 473 h 677"/>
                <a:gd name="T80" fmla="*/ 17 w 713"/>
                <a:gd name="T81" fmla="*/ 353 h 677"/>
                <a:gd name="T82" fmla="*/ 72 w 713"/>
                <a:gd name="T83" fmla="*/ 406 h 677"/>
                <a:gd name="T84" fmla="*/ 277 w 713"/>
                <a:gd name="T85" fmla="*/ 567 h 677"/>
                <a:gd name="T86" fmla="*/ 430 w 713"/>
                <a:gd name="T87" fmla="*/ 604 h 677"/>
                <a:gd name="T88" fmla="*/ 533 w 713"/>
                <a:gd name="T89" fmla="*/ 673 h 677"/>
                <a:gd name="T90" fmla="*/ 562 w 713"/>
                <a:gd name="T91" fmla="*/ 677 h 677"/>
                <a:gd name="T92" fmla="*/ 606 w 713"/>
                <a:gd name="T93" fmla="*/ 666 h 677"/>
                <a:gd name="T94" fmla="*/ 612 w 713"/>
                <a:gd name="T95" fmla="*/ 479 h 677"/>
                <a:gd name="T96" fmla="*/ 711 w 713"/>
                <a:gd name="T97" fmla="*/ 106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3" h="677">
                  <a:moveTo>
                    <a:pt x="203" y="495"/>
                  </a:moveTo>
                  <a:cubicBezTo>
                    <a:pt x="199" y="495"/>
                    <a:pt x="193" y="491"/>
                    <a:pt x="191" y="490"/>
                  </a:cubicBezTo>
                  <a:cubicBezTo>
                    <a:pt x="187" y="475"/>
                    <a:pt x="192" y="461"/>
                    <a:pt x="199" y="459"/>
                  </a:cubicBezTo>
                  <a:cubicBezTo>
                    <a:pt x="200" y="459"/>
                    <a:pt x="200" y="459"/>
                    <a:pt x="200" y="459"/>
                  </a:cubicBezTo>
                  <a:cubicBezTo>
                    <a:pt x="201" y="459"/>
                    <a:pt x="202" y="459"/>
                    <a:pt x="203" y="459"/>
                  </a:cubicBezTo>
                  <a:cubicBezTo>
                    <a:pt x="211" y="459"/>
                    <a:pt x="220" y="465"/>
                    <a:pt x="222" y="473"/>
                  </a:cubicBezTo>
                  <a:cubicBezTo>
                    <a:pt x="225" y="481"/>
                    <a:pt x="219" y="491"/>
                    <a:pt x="208" y="495"/>
                  </a:cubicBezTo>
                  <a:cubicBezTo>
                    <a:pt x="207" y="495"/>
                    <a:pt x="206" y="495"/>
                    <a:pt x="204" y="495"/>
                  </a:cubicBezTo>
                  <a:cubicBezTo>
                    <a:pt x="204" y="495"/>
                    <a:pt x="204" y="495"/>
                    <a:pt x="203" y="495"/>
                  </a:cubicBezTo>
                  <a:moveTo>
                    <a:pt x="341" y="420"/>
                  </a:moveTo>
                  <a:cubicBezTo>
                    <a:pt x="328" y="391"/>
                    <a:pt x="334" y="376"/>
                    <a:pt x="364" y="367"/>
                  </a:cubicBezTo>
                  <a:cubicBezTo>
                    <a:pt x="364" y="366"/>
                    <a:pt x="365" y="366"/>
                    <a:pt x="366" y="366"/>
                  </a:cubicBezTo>
                  <a:cubicBezTo>
                    <a:pt x="383" y="391"/>
                    <a:pt x="376" y="409"/>
                    <a:pt x="349" y="418"/>
                  </a:cubicBezTo>
                  <a:cubicBezTo>
                    <a:pt x="346" y="419"/>
                    <a:pt x="344" y="419"/>
                    <a:pt x="341" y="420"/>
                  </a:cubicBezTo>
                  <a:moveTo>
                    <a:pt x="629" y="218"/>
                  </a:moveTo>
                  <a:cubicBezTo>
                    <a:pt x="618" y="218"/>
                    <a:pt x="608" y="210"/>
                    <a:pt x="604" y="199"/>
                  </a:cubicBezTo>
                  <a:cubicBezTo>
                    <a:pt x="599" y="184"/>
                    <a:pt x="603" y="170"/>
                    <a:pt x="614" y="165"/>
                  </a:cubicBezTo>
                  <a:cubicBezTo>
                    <a:pt x="616" y="163"/>
                    <a:pt x="618" y="163"/>
                    <a:pt x="621" y="162"/>
                  </a:cubicBezTo>
                  <a:cubicBezTo>
                    <a:pt x="623" y="161"/>
                    <a:pt x="626" y="161"/>
                    <a:pt x="629" y="161"/>
                  </a:cubicBezTo>
                  <a:cubicBezTo>
                    <a:pt x="637" y="161"/>
                    <a:pt x="644" y="165"/>
                    <a:pt x="650" y="174"/>
                  </a:cubicBezTo>
                  <a:cubicBezTo>
                    <a:pt x="655" y="182"/>
                    <a:pt x="658" y="190"/>
                    <a:pt x="664" y="202"/>
                  </a:cubicBezTo>
                  <a:cubicBezTo>
                    <a:pt x="652" y="208"/>
                    <a:pt x="644" y="214"/>
                    <a:pt x="635" y="217"/>
                  </a:cubicBezTo>
                  <a:cubicBezTo>
                    <a:pt x="635" y="218"/>
                    <a:pt x="635" y="218"/>
                    <a:pt x="635" y="218"/>
                  </a:cubicBezTo>
                  <a:cubicBezTo>
                    <a:pt x="633" y="218"/>
                    <a:pt x="631" y="218"/>
                    <a:pt x="629" y="218"/>
                  </a:cubicBezTo>
                  <a:moveTo>
                    <a:pt x="625" y="0"/>
                  </a:moveTo>
                  <a:cubicBezTo>
                    <a:pt x="619" y="0"/>
                    <a:pt x="613" y="1"/>
                    <a:pt x="606" y="3"/>
                  </a:cubicBezTo>
                  <a:cubicBezTo>
                    <a:pt x="606" y="3"/>
                    <a:pt x="605" y="3"/>
                    <a:pt x="604" y="3"/>
                  </a:cubicBezTo>
                  <a:cubicBezTo>
                    <a:pt x="581" y="11"/>
                    <a:pt x="571" y="39"/>
                    <a:pt x="585" y="59"/>
                  </a:cubicBezTo>
                  <a:cubicBezTo>
                    <a:pt x="587" y="63"/>
                    <a:pt x="591" y="65"/>
                    <a:pt x="594" y="65"/>
                  </a:cubicBezTo>
                  <a:cubicBezTo>
                    <a:pt x="594" y="65"/>
                    <a:pt x="595" y="65"/>
                    <a:pt x="596" y="65"/>
                  </a:cubicBezTo>
                  <a:cubicBezTo>
                    <a:pt x="598" y="64"/>
                    <a:pt x="599" y="63"/>
                    <a:pt x="601" y="61"/>
                  </a:cubicBezTo>
                  <a:cubicBezTo>
                    <a:pt x="604" y="56"/>
                    <a:pt x="606" y="49"/>
                    <a:pt x="605" y="42"/>
                  </a:cubicBezTo>
                  <a:cubicBezTo>
                    <a:pt x="603" y="30"/>
                    <a:pt x="604" y="24"/>
                    <a:pt x="610" y="22"/>
                  </a:cubicBezTo>
                  <a:cubicBezTo>
                    <a:pt x="613" y="22"/>
                    <a:pt x="616" y="21"/>
                    <a:pt x="620" y="21"/>
                  </a:cubicBezTo>
                  <a:cubicBezTo>
                    <a:pt x="620" y="21"/>
                    <a:pt x="621" y="21"/>
                    <a:pt x="621" y="21"/>
                  </a:cubicBezTo>
                  <a:cubicBezTo>
                    <a:pt x="628" y="21"/>
                    <a:pt x="636" y="23"/>
                    <a:pt x="641" y="27"/>
                  </a:cubicBezTo>
                  <a:cubicBezTo>
                    <a:pt x="650" y="34"/>
                    <a:pt x="658" y="42"/>
                    <a:pt x="666" y="50"/>
                  </a:cubicBezTo>
                  <a:cubicBezTo>
                    <a:pt x="692" y="77"/>
                    <a:pt x="699" y="107"/>
                    <a:pt x="687" y="142"/>
                  </a:cubicBezTo>
                  <a:cubicBezTo>
                    <a:pt x="683" y="152"/>
                    <a:pt x="682" y="161"/>
                    <a:pt x="679" y="175"/>
                  </a:cubicBezTo>
                  <a:cubicBezTo>
                    <a:pt x="673" y="168"/>
                    <a:pt x="668" y="164"/>
                    <a:pt x="665" y="160"/>
                  </a:cubicBezTo>
                  <a:cubicBezTo>
                    <a:pt x="656" y="149"/>
                    <a:pt x="643" y="143"/>
                    <a:pt x="629" y="143"/>
                  </a:cubicBezTo>
                  <a:cubicBezTo>
                    <a:pt x="624" y="143"/>
                    <a:pt x="619" y="144"/>
                    <a:pt x="614" y="146"/>
                  </a:cubicBezTo>
                  <a:cubicBezTo>
                    <a:pt x="609" y="147"/>
                    <a:pt x="604" y="149"/>
                    <a:pt x="600" y="152"/>
                  </a:cubicBezTo>
                  <a:cubicBezTo>
                    <a:pt x="584" y="161"/>
                    <a:pt x="578" y="188"/>
                    <a:pt x="586" y="208"/>
                  </a:cubicBezTo>
                  <a:cubicBezTo>
                    <a:pt x="595" y="226"/>
                    <a:pt x="608" y="236"/>
                    <a:pt x="624" y="236"/>
                  </a:cubicBezTo>
                  <a:cubicBezTo>
                    <a:pt x="629" y="236"/>
                    <a:pt x="634" y="235"/>
                    <a:pt x="639" y="233"/>
                  </a:cubicBezTo>
                  <a:cubicBezTo>
                    <a:pt x="643" y="232"/>
                    <a:pt x="646" y="231"/>
                    <a:pt x="650" y="229"/>
                  </a:cubicBezTo>
                  <a:cubicBezTo>
                    <a:pt x="656" y="226"/>
                    <a:pt x="661" y="223"/>
                    <a:pt x="668" y="219"/>
                  </a:cubicBezTo>
                  <a:cubicBezTo>
                    <a:pt x="672" y="245"/>
                    <a:pt x="682" y="268"/>
                    <a:pt x="675" y="293"/>
                  </a:cubicBezTo>
                  <a:cubicBezTo>
                    <a:pt x="670" y="309"/>
                    <a:pt x="671" y="327"/>
                    <a:pt x="668" y="344"/>
                  </a:cubicBezTo>
                  <a:cubicBezTo>
                    <a:pt x="659" y="387"/>
                    <a:pt x="635" y="425"/>
                    <a:pt x="607" y="458"/>
                  </a:cubicBezTo>
                  <a:cubicBezTo>
                    <a:pt x="585" y="484"/>
                    <a:pt x="574" y="510"/>
                    <a:pt x="573" y="542"/>
                  </a:cubicBezTo>
                  <a:cubicBezTo>
                    <a:pt x="572" y="547"/>
                    <a:pt x="571" y="551"/>
                    <a:pt x="567" y="556"/>
                  </a:cubicBezTo>
                  <a:cubicBezTo>
                    <a:pt x="566" y="551"/>
                    <a:pt x="563" y="545"/>
                    <a:pt x="564" y="540"/>
                  </a:cubicBezTo>
                  <a:cubicBezTo>
                    <a:pt x="566" y="514"/>
                    <a:pt x="569" y="489"/>
                    <a:pt x="573" y="464"/>
                  </a:cubicBezTo>
                  <a:cubicBezTo>
                    <a:pt x="574" y="456"/>
                    <a:pt x="582" y="449"/>
                    <a:pt x="587" y="442"/>
                  </a:cubicBezTo>
                  <a:cubicBezTo>
                    <a:pt x="596" y="429"/>
                    <a:pt x="608" y="415"/>
                    <a:pt x="616" y="400"/>
                  </a:cubicBezTo>
                  <a:cubicBezTo>
                    <a:pt x="632" y="369"/>
                    <a:pt x="627" y="339"/>
                    <a:pt x="608" y="311"/>
                  </a:cubicBezTo>
                  <a:cubicBezTo>
                    <a:pt x="601" y="300"/>
                    <a:pt x="594" y="288"/>
                    <a:pt x="586" y="278"/>
                  </a:cubicBezTo>
                  <a:cubicBezTo>
                    <a:pt x="570" y="257"/>
                    <a:pt x="552" y="242"/>
                    <a:pt x="528" y="242"/>
                  </a:cubicBezTo>
                  <a:cubicBezTo>
                    <a:pt x="522" y="242"/>
                    <a:pt x="516" y="243"/>
                    <a:pt x="509" y="245"/>
                  </a:cubicBezTo>
                  <a:cubicBezTo>
                    <a:pt x="508" y="245"/>
                    <a:pt x="506" y="246"/>
                    <a:pt x="505" y="246"/>
                  </a:cubicBezTo>
                  <a:cubicBezTo>
                    <a:pt x="493" y="228"/>
                    <a:pt x="495" y="209"/>
                    <a:pt x="498" y="191"/>
                  </a:cubicBezTo>
                  <a:cubicBezTo>
                    <a:pt x="504" y="158"/>
                    <a:pt x="492" y="133"/>
                    <a:pt x="466" y="114"/>
                  </a:cubicBezTo>
                  <a:cubicBezTo>
                    <a:pt x="453" y="104"/>
                    <a:pt x="439" y="97"/>
                    <a:pt x="425" y="89"/>
                  </a:cubicBezTo>
                  <a:cubicBezTo>
                    <a:pt x="418" y="96"/>
                    <a:pt x="418" y="102"/>
                    <a:pt x="425" y="106"/>
                  </a:cubicBezTo>
                  <a:cubicBezTo>
                    <a:pt x="431" y="110"/>
                    <a:pt x="439" y="113"/>
                    <a:pt x="445" y="117"/>
                  </a:cubicBezTo>
                  <a:cubicBezTo>
                    <a:pt x="474" y="134"/>
                    <a:pt x="487" y="159"/>
                    <a:pt x="479" y="192"/>
                  </a:cubicBezTo>
                  <a:cubicBezTo>
                    <a:pt x="474" y="214"/>
                    <a:pt x="474" y="236"/>
                    <a:pt x="479" y="258"/>
                  </a:cubicBezTo>
                  <a:cubicBezTo>
                    <a:pt x="481" y="267"/>
                    <a:pt x="483" y="271"/>
                    <a:pt x="489" y="271"/>
                  </a:cubicBezTo>
                  <a:cubicBezTo>
                    <a:pt x="491" y="271"/>
                    <a:pt x="494" y="271"/>
                    <a:pt x="498" y="270"/>
                  </a:cubicBezTo>
                  <a:cubicBezTo>
                    <a:pt x="498" y="270"/>
                    <a:pt x="498" y="270"/>
                    <a:pt x="498" y="270"/>
                  </a:cubicBezTo>
                  <a:cubicBezTo>
                    <a:pt x="500" y="269"/>
                    <a:pt x="502" y="268"/>
                    <a:pt x="504" y="267"/>
                  </a:cubicBezTo>
                  <a:cubicBezTo>
                    <a:pt x="508" y="265"/>
                    <a:pt x="512" y="264"/>
                    <a:pt x="515" y="263"/>
                  </a:cubicBezTo>
                  <a:cubicBezTo>
                    <a:pt x="521" y="261"/>
                    <a:pt x="526" y="260"/>
                    <a:pt x="530" y="260"/>
                  </a:cubicBezTo>
                  <a:cubicBezTo>
                    <a:pt x="541" y="260"/>
                    <a:pt x="550" y="266"/>
                    <a:pt x="563" y="278"/>
                  </a:cubicBezTo>
                  <a:cubicBezTo>
                    <a:pt x="581" y="296"/>
                    <a:pt x="595" y="317"/>
                    <a:pt x="602" y="340"/>
                  </a:cubicBezTo>
                  <a:cubicBezTo>
                    <a:pt x="611" y="369"/>
                    <a:pt x="607" y="400"/>
                    <a:pt x="583" y="420"/>
                  </a:cubicBezTo>
                  <a:cubicBezTo>
                    <a:pt x="555" y="442"/>
                    <a:pt x="550" y="471"/>
                    <a:pt x="546" y="502"/>
                  </a:cubicBezTo>
                  <a:cubicBezTo>
                    <a:pt x="542" y="535"/>
                    <a:pt x="549" y="567"/>
                    <a:pt x="562" y="603"/>
                  </a:cubicBezTo>
                  <a:cubicBezTo>
                    <a:pt x="533" y="578"/>
                    <a:pt x="512" y="553"/>
                    <a:pt x="495" y="523"/>
                  </a:cubicBezTo>
                  <a:cubicBezTo>
                    <a:pt x="469" y="477"/>
                    <a:pt x="468" y="428"/>
                    <a:pt x="470" y="377"/>
                  </a:cubicBezTo>
                  <a:cubicBezTo>
                    <a:pt x="471" y="352"/>
                    <a:pt x="466" y="329"/>
                    <a:pt x="452" y="306"/>
                  </a:cubicBezTo>
                  <a:cubicBezTo>
                    <a:pt x="434" y="276"/>
                    <a:pt x="406" y="254"/>
                    <a:pt x="381" y="230"/>
                  </a:cubicBezTo>
                  <a:cubicBezTo>
                    <a:pt x="369" y="219"/>
                    <a:pt x="357" y="209"/>
                    <a:pt x="346" y="197"/>
                  </a:cubicBezTo>
                  <a:cubicBezTo>
                    <a:pt x="313" y="162"/>
                    <a:pt x="293" y="122"/>
                    <a:pt x="301" y="73"/>
                  </a:cubicBezTo>
                  <a:cubicBezTo>
                    <a:pt x="304" y="52"/>
                    <a:pt x="312" y="41"/>
                    <a:pt x="326" y="37"/>
                  </a:cubicBezTo>
                  <a:cubicBezTo>
                    <a:pt x="331" y="35"/>
                    <a:pt x="336" y="35"/>
                    <a:pt x="343" y="35"/>
                  </a:cubicBezTo>
                  <a:cubicBezTo>
                    <a:pt x="344" y="35"/>
                    <a:pt x="345" y="35"/>
                    <a:pt x="347" y="35"/>
                  </a:cubicBezTo>
                  <a:cubicBezTo>
                    <a:pt x="361" y="60"/>
                    <a:pt x="360" y="66"/>
                    <a:pt x="337" y="78"/>
                  </a:cubicBezTo>
                  <a:cubicBezTo>
                    <a:pt x="336" y="73"/>
                    <a:pt x="335" y="68"/>
                    <a:pt x="334" y="63"/>
                  </a:cubicBezTo>
                  <a:cubicBezTo>
                    <a:pt x="332" y="60"/>
                    <a:pt x="330" y="56"/>
                    <a:pt x="328" y="55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6" y="55"/>
                    <a:pt x="325" y="55"/>
                    <a:pt x="324" y="56"/>
                  </a:cubicBezTo>
                  <a:cubicBezTo>
                    <a:pt x="322" y="56"/>
                    <a:pt x="319" y="58"/>
                    <a:pt x="318" y="59"/>
                  </a:cubicBezTo>
                  <a:cubicBezTo>
                    <a:pt x="311" y="67"/>
                    <a:pt x="310" y="82"/>
                    <a:pt x="316" y="90"/>
                  </a:cubicBezTo>
                  <a:cubicBezTo>
                    <a:pt x="321" y="96"/>
                    <a:pt x="328" y="100"/>
                    <a:pt x="336" y="100"/>
                  </a:cubicBezTo>
                  <a:cubicBezTo>
                    <a:pt x="339" y="100"/>
                    <a:pt x="341" y="99"/>
                    <a:pt x="344" y="99"/>
                  </a:cubicBezTo>
                  <a:cubicBezTo>
                    <a:pt x="345" y="98"/>
                    <a:pt x="346" y="98"/>
                    <a:pt x="348" y="97"/>
                  </a:cubicBezTo>
                  <a:cubicBezTo>
                    <a:pt x="364" y="88"/>
                    <a:pt x="375" y="74"/>
                    <a:pt x="376" y="56"/>
                  </a:cubicBezTo>
                  <a:cubicBezTo>
                    <a:pt x="377" y="39"/>
                    <a:pt x="364" y="26"/>
                    <a:pt x="352" y="15"/>
                  </a:cubicBezTo>
                  <a:cubicBezTo>
                    <a:pt x="350" y="14"/>
                    <a:pt x="347" y="13"/>
                    <a:pt x="344" y="13"/>
                  </a:cubicBezTo>
                  <a:cubicBezTo>
                    <a:pt x="343" y="13"/>
                    <a:pt x="342" y="13"/>
                    <a:pt x="341" y="13"/>
                  </a:cubicBezTo>
                  <a:cubicBezTo>
                    <a:pt x="338" y="14"/>
                    <a:pt x="334" y="14"/>
                    <a:pt x="331" y="15"/>
                  </a:cubicBezTo>
                  <a:cubicBezTo>
                    <a:pt x="297" y="26"/>
                    <a:pt x="276" y="56"/>
                    <a:pt x="279" y="93"/>
                  </a:cubicBezTo>
                  <a:cubicBezTo>
                    <a:pt x="283" y="150"/>
                    <a:pt x="310" y="194"/>
                    <a:pt x="354" y="231"/>
                  </a:cubicBezTo>
                  <a:cubicBezTo>
                    <a:pt x="382" y="255"/>
                    <a:pt x="411" y="279"/>
                    <a:pt x="432" y="311"/>
                  </a:cubicBezTo>
                  <a:cubicBezTo>
                    <a:pt x="447" y="335"/>
                    <a:pt x="452" y="361"/>
                    <a:pt x="451" y="390"/>
                  </a:cubicBezTo>
                  <a:cubicBezTo>
                    <a:pt x="451" y="418"/>
                    <a:pt x="449" y="446"/>
                    <a:pt x="455" y="473"/>
                  </a:cubicBezTo>
                  <a:cubicBezTo>
                    <a:pt x="460" y="495"/>
                    <a:pt x="464" y="519"/>
                    <a:pt x="480" y="537"/>
                  </a:cubicBezTo>
                  <a:cubicBezTo>
                    <a:pt x="481" y="537"/>
                    <a:pt x="482" y="538"/>
                    <a:pt x="482" y="539"/>
                  </a:cubicBezTo>
                  <a:cubicBezTo>
                    <a:pt x="495" y="568"/>
                    <a:pt x="519" y="589"/>
                    <a:pt x="542" y="613"/>
                  </a:cubicBezTo>
                  <a:cubicBezTo>
                    <a:pt x="538" y="614"/>
                    <a:pt x="535" y="614"/>
                    <a:pt x="532" y="614"/>
                  </a:cubicBezTo>
                  <a:cubicBezTo>
                    <a:pt x="520" y="614"/>
                    <a:pt x="512" y="608"/>
                    <a:pt x="504" y="600"/>
                  </a:cubicBezTo>
                  <a:cubicBezTo>
                    <a:pt x="479" y="571"/>
                    <a:pt x="453" y="542"/>
                    <a:pt x="427" y="514"/>
                  </a:cubicBezTo>
                  <a:cubicBezTo>
                    <a:pt x="414" y="501"/>
                    <a:pt x="400" y="490"/>
                    <a:pt x="386" y="479"/>
                  </a:cubicBezTo>
                  <a:cubicBezTo>
                    <a:pt x="383" y="476"/>
                    <a:pt x="378" y="474"/>
                    <a:pt x="375" y="471"/>
                  </a:cubicBezTo>
                  <a:cubicBezTo>
                    <a:pt x="350" y="448"/>
                    <a:pt x="350" y="446"/>
                    <a:pt x="376" y="423"/>
                  </a:cubicBezTo>
                  <a:cubicBezTo>
                    <a:pt x="396" y="406"/>
                    <a:pt x="400" y="398"/>
                    <a:pt x="392" y="377"/>
                  </a:cubicBezTo>
                  <a:cubicBezTo>
                    <a:pt x="388" y="365"/>
                    <a:pt x="384" y="352"/>
                    <a:pt x="369" y="351"/>
                  </a:cubicBezTo>
                  <a:cubicBezTo>
                    <a:pt x="367" y="351"/>
                    <a:pt x="366" y="350"/>
                    <a:pt x="364" y="350"/>
                  </a:cubicBezTo>
                  <a:cubicBezTo>
                    <a:pt x="358" y="350"/>
                    <a:pt x="353" y="351"/>
                    <a:pt x="347" y="353"/>
                  </a:cubicBezTo>
                  <a:cubicBezTo>
                    <a:pt x="340" y="355"/>
                    <a:pt x="334" y="359"/>
                    <a:pt x="328" y="365"/>
                  </a:cubicBezTo>
                  <a:cubicBezTo>
                    <a:pt x="318" y="379"/>
                    <a:pt x="308" y="393"/>
                    <a:pt x="315" y="412"/>
                  </a:cubicBezTo>
                  <a:cubicBezTo>
                    <a:pt x="317" y="418"/>
                    <a:pt x="316" y="424"/>
                    <a:pt x="317" y="432"/>
                  </a:cubicBezTo>
                  <a:cubicBezTo>
                    <a:pt x="310" y="431"/>
                    <a:pt x="303" y="430"/>
                    <a:pt x="298" y="428"/>
                  </a:cubicBezTo>
                  <a:cubicBezTo>
                    <a:pt x="269" y="416"/>
                    <a:pt x="240" y="403"/>
                    <a:pt x="218" y="380"/>
                  </a:cubicBezTo>
                  <a:cubicBezTo>
                    <a:pt x="201" y="362"/>
                    <a:pt x="192" y="338"/>
                    <a:pt x="188" y="314"/>
                  </a:cubicBezTo>
                  <a:cubicBezTo>
                    <a:pt x="186" y="305"/>
                    <a:pt x="187" y="296"/>
                    <a:pt x="186" y="288"/>
                  </a:cubicBezTo>
                  <a:cubicBezTo>
                    <a:pt x="183" y="266"/>
                    <a:pt x="190" y="248"/>
                    <a:pt x="206" y="231"/>
                  </a:cubicBezTo>
                  <a:cubicBezTo>
                    <a:pt x="233" y="204"/>
                    <a:pt x="236" y="168"/>
                    <a:pt x="214" y="138"/>
                  </a:cubicBezTo>
                  <a:cubicBezTo>
                    <a:pt x="207" y="129"/>
                    <a:pt x="194" y="124"/>
                    <a:pt x="183" y="119"/>
                  </a:cubicBezTo>
                  <a:cubicBezTo>
                    <a:pt x="183" y="118"/>
                    <a:pt x="183" y="118"/>
                    <a:pt x="182" y="118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78" y="120"/>
                    <a:pt x="173" y="123"/>
                    <a:pt x="170" y="124"/>
                  </a:cubicBezTo>
                  <a:cubicBezTo>
                    <a:pt x="172" y="128"/>
                    <a:pt x="174" y="134"/>
                    <a:pt x="177" y="135"/>
                  </a:cubicBezTo>
                  <a:cubicBezTo>
                    <a:pt x="196" y="140"/>
                    <a:pt x="204" y="154"/>
                    <a:pt x="206" y="171"/>
                  </a:cubicBezTo>
                  <a:cubicBezTo>
                    <a:pt x="207" y="189"/>
                    <a:pt x="204" y="208"/>
                    <a:pt x="189" y="222"/>
                  </a:cubicBezTo>
                  <a:cubicBezTo>
                    <a:pt x="185" y="226"/>
                    <a:pt x="183" y="231"/>
                    <a:pt x="178" y="234"/>
                  </a:cubicBezTo>
                  <a:cubicBezTo>
                    <a:pt x="162" y="244"/>
                    <a:pt x="160" y="260"/>
                    <a:pt x="163" y="275"/>
                  </a:cubicBezTo>
                  <a:cubicBezTo>
                    <a:pt x="169" y="301"/>
                    <a:pt x="167" y="329"/>
                    <a:pt x="179" y="354"/>
                  </a:cubicBezTo>
                  <a:cubicBezTo>
                    <a:pt x="188" y="376"/>
                    <a:pt x="199" y="394"/>
                    <a:pt x="220" y="408"/>
                  </a:cubicBezTo>
                  <a:cubicBezTo>
                    <a:pt x="251" y="430"/>
                    <a:pt x="283" y="448"/>
                    <a:pt x="322" y="450"/>
                  </a:cubicBezTo>
                  <a:cubicBezTo>
                    <a:pt x="328" y="451"/>
                    <a:pt x="336" y="456"/>
                    <a:pt x="339" y="461"/>
                  </a:cubicBezTo>
                  <a:cubicBezTo>
                    <a:pt x="350" y="477"/>
                    <a:pt x="362" y="492"/>
                    <a:pt x="382" y="498"/>
                  </a:cubicBezTo>
                  <a:cubicBezTo>
                    <a:pt x="384" y="499"/>
                    <a:pt x="386" y="500"/>
                    <a:pt x="388" y="502"/>
                  </a:cubicBezTo>
                  <a:cubicBezTo>
                    <a:pt x="420" y="530"/>
                    <a:pt x="448" y="561"/>
                    <a:pt x="470" y="600"/>
                  </a:cubicBezTo>
                  <a:cubicBezTo>
                    <a:pt x="465" y="598"/>
                    <a:pt x="460" y="598"/>
                    <a:pt x="457" y="595"/>
                  </a:cubicBezTo>
                  <a:cubicBezTo>
                    <a:pt x="417" y="569"/>
                    <a:pt x="376" y="548"/>
                    <a:pt x="327" y="548"/>
                  </a:cubicBezTo>
                  <a:cubicBezTo>
                    <a:pt x="324" y="548"/>
                    <a:pt x="320" y="548"/>
                    <a:pt x="316" y="548"/>
                  </a:cubicBezTo>
                  <a:cubicBezTo>
                    <a:pt x="308" y="549"/>
                    <a:pt x="299" y="549"/>
                    <a:pt x="290" y="549"/>
                  </a:cubicBezTo>
                  <a:cubicBezTo>
                    <a:pt x="280" y="549"/>
                    <a:pt x="270" y="549"/>
                    <a:pt x="260" y="548"/>
                  </a:cubicBezTo>
                  <a:cubicBezTo>
                    <a:pt x="238" y="547"/>
                    <a:pt x="223" y="534"/>
                    <a:pt x="211" y="516"/>
                  </a:cubicBezTo>
                  <a:cubicBezTo>
                    <a:pt x="228" y="503"/>
                    <a:pt x="249" y="492"/>
                    <a:pt x="241" y="466"/>
                  </a:cubicBezTo>
                  <a:cubicBezTo>
                    <a:pt x="237" y="453"/>
                    <a:pt x="218" y="442"/>
                    <a:pt x="203" y="442"/>
                  </a:cubicBezTo>
                  <a:cubicBezTo>
                    <a:pt x="202" y="442"/>
                    <a:pt x="200" y="442"/>
                    <a:pt x="199" y="442"/>
                  </a:cubicBezTo>
                  <a:cubicBezTo>
                    <a:pt x="197" y="443"/>
                    <a:pt x="195" y="443"/>
                    <a:pt x="193" y="444"/>
                  </a:cubicBezTo>
                  <a:cubicBezTo>
                    <a:pt x="177" y="449"/>
                    <a:pt x="169" y="461"/>
                    <a:pt x="165" y="487"/>
                  </a:cubicBezTo>
                  <a:cubicBezTo>
                    <a:pt x="164" y="487"/>
                    <a:pt x="162" y="487"/>
                    <a:pt x="161" y="487"/>
                  </a:cubicBezTo>
                  <a:cubicBezTo>
                    <a:pt x="151" y="487"/>
                    <a:pt x="144" y="481"/>
                    <a:pt x="138" y="473"/>
                  </a:cubicBezTo>
                  <a:cubicBezTo>
                    <a:pt x="125" y="454"/>
                    <a:pt x="112" y="435"/>
                    <a:pt x="99" y="415"/>
                  </a:cubicBezTo>
                  <a:cubicBezTo>
                    <a:pt x="85" y="392"/>
                    <a:pt x="68" y="371"/>
                    <a:pt x="42" y="360"/>
                  </a:cubicBezTo>
                  <a:cubicBezTo>
                    <a:pt x="34" y="356"/>
                    <a:pt x="26" y="353"/>
                    <a:pt x="17" y="353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4" y="353"/>
                    <a:pt x="13" y="353"/>
                  </a:cubicBezTo>
                  <a:cubicBezTo>
                    <a:pt x="9" y="354"/>
                    <a:pt x="4" y="358"/>
                    <a:pt x="3" y="360"/>
                  </a:cubicBezTo>
                  <a:cubicBezTo>
                    <a:pt x="0" y="369"/>
                    <a:pt x="8" y="371"/>
                    <a:pt x="14" y="371"/>
                  </a:cubicBezTo>
                  <a:cubicBezTo>
                    <a:pt x="40" y="372"/>
                    <a:pt x="57" y="388"/>
                    <a:pt x="72" y="406"/>
                  </a:cubicBezTo>
                  <a:cubicBezTo>
                    <a:pt x="83" y="420"/>
                    <a:pt x="92" y="435"/>
                    <a:pt x="100" y="451"/>
                  </a:cubicBezTo>
                  <a:cubicBezTo>
                    <a:pt x="117" y="482"/>
                    <a:pt x="140" y="506"/>
                    <a:pt x="175" y="517"/>
                  </a:cubicBezTo>
                  <a:cubicBezTo>
                    <a:pt x="181" y="518"/>
                    <a:pt x="187" y="522"/>
                    <a:pt x="190" y="526"/>
                  </a:cubicBezTo>
                  <a:cubicBezTo>
                    <a:pt x="212" y="556"/>
                    <a:pt x="242" y="567"/>
                    <a:pt x="277" y="567"/>
                  </a:cubicBezTo>
                  <a:cubicBezTo>
                    <a:pt x="280" y="567"/>
                    <a:pt x="283" y="567"/>
                    <a:pt x="287" y="567"/>
                  </a:cubicBezTo>
                  <a:cubicBezTo>
                    <a:pt x="297" y="567"/>
                    <a:pt x="307" y="566"/>
                    <a:pt x="317" y="565"/>
                  </a:cubicBezTo>
                  <a:cubicBezTo>
                    <a:pt x="320" y="565"/>
                    <a:pt x="323" y="565"/>
                    <a:pt x="326" y="565"/>
                  </a:cubicBezTo>
                  <a:cubicBezTo>
                    <a:pt x="365" y="565"/>
                    <a:pt x="399" y="579"/>
                    <a:pt x="430" y="604"/>
                  </a:cubicBezTo>
                  <a:cubicBezTo>
                    <a:pt x="442" y="615"/>
                    <a:pt x="455" y="624"/>
                    <a:pt x="464" y="637"/>
                  </a:cubicBezTo>
                  <a:cubicBezTo>
                    <a:pt x="468" y="642"/>
                    <a:pt x="476" y="644"/>
                    <a:pt x="482" y="644"/>
                  </a:cubicBezTo>
                  <a:cubicBezTo>
                    <a:pt x="495" y="645"/>
                    <a:pt x="506" y="647"/>
                    <a:pt x="514" y="659"/>
                  </a:cubicBezTo>
                  <a:cubicBezTo>
                    <a:pt x="517" y="665"/>
                    <a:pt x="525" y="668"/>
                    <a:pt x="533" y="673"/>
                  </a:cubicBezTo>
                  <a:cubicBezTo>
                    <a:pt x="533" y="662"/>
                    <a:pt x="538" y="657"/>
                    <a:pt x="545" y="655"/>
                  </a:cubicBezTo>
                  <a:cubicBezTo>
                    <a:pt x="548" y="654"/>
                    <a:pt x="551" y="653"/>
                    <a:pt x="555" y="653"/>
                  </a:cubicBezTo>
                  <a:cubicBezTo>
                    <a:pt x="556" y="653"/>
                    <a:pt x="557" y="653"/>
                    <a:pt x="559" y="653"/>
                  </a:cubicBezTo>
                  <a:cubicBezTo>
                    <a:pt x="560" y="661"/>
                    <a:pt x="561" y="669"/>
                    <a:pt x="562" y="677"/>
                  </a:cubicBezTo>
                  <a:cubicBezTo>
                    <a:pt x="563" y="677"/>
                    <a:pt x="565" y="677"/>
                    <a:pt x="566" y="677"/>
                  </a:cubicBezTo>
                  <a:cubicBezTo>
                    <a:pt x="568" y="677"/>
                    <a:pt x="569" y="677"/>
                    <a:pt x="571" y="677"/>
                  </a:cubicBezTo>
                  <a:cubicBezTo>
                    <a:pt x="582" y="673"/>
                    <a:pt x="577" y="655"/>
                    <a:pt x="588" y="649"/>
                  </a:cubicBezTo>
                  <a:cubicBezTo>
                    <a:pt x="594" y="654"/>
                    <a:pt x="600" y="660"/>
                    <a:pt x="606" y="666"/>
                  </a:cubicBezTo>
                  <a:cubicBezTo>
                    <a:pt x="607" y="665"/>
                    <a:pt x="608" y="665"/>
                    <a:pt x="609" y="665"/>
                  </a:cubicBezTo>
                  <a:cubicBezTo>
                    <a:pt x="619" y="662"/>
                    <a:pt x="619" y="653"/>
                    <a:pt x="621" y="645"/>
                  </a:cubicBezTo>
                  <a:cubicBezTo>
                    <a:pt x="586" y="601"/>
                    <a:pt x="589" y="551"/>
                    <a:pt x="601" y="500"/>
                  </a:cubicBezTo>
                  <a:cubicBezTo>
                    <a:pt x="603" y="492"/>
                    <a:pt x="607" y="485"/>
                    <a:pt x="612" y="479"/>
                  </a:cubicBezTo>
                  <a:cubicBezTo>
                    <a:pt x="648" y="439"/>
                    <a:pt x="673" y="393"/>
                    <a:pt x="687" y="341"/>
                  </a:cubicBezTo>
                  <a:cubicBezTo>
                    <a:pt x="697" y="301"/>
                    <a:pt x="699" y="261"/>
                    <a:pt x="688" y="221"/>
                  </a:cubicBezTo>
                  <a:cubicBezTo>
                    <a:pt x="685" y="209"/>
                    <a:pt x="687" y="199"/>
                    <a:pt x="691" y="187"/>
                  </a:cubicBezTo>
                  <a:cubicBezTo>
                    <a:pt x="699" y="161"/>
                    <a:pt x="706" y="134"/>
                    <a:pt x="711" y="106"/>
                  </a:cubicBezTo>
                  <a:cubicBezTo>
                    <a:pt x="713" y="95"/>
                    <a:pt x="709" y="81"/>
                    <a:pt x="703" y="71"/>
                  </a:cubicBezTo>
                  <a:cubicBezTo>
                    <a:pt x="690" y="51"/>
                    <a:pt x="676" y="33"/>
                    <a:pt x="661" y="16"/>
                  </a:cubicBezTo>
                  <a:cubicBezTo>
                    <a:pt x="651" y="4"/>
                    <a:pt x="639" y="0"/>
                    <a:pt x="6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2" name="Freeform 220"/>
            <p:cNvSpPr>
              <a:spLocks noEditPoints="1"/>
            </p:cNvSpPr>
            <p:nvPr/>
          </p:nvSpPr>
          <p:spPr bwMode="auto">
            <a:xfrm>
              <a:off x="9686926" y="2732088"/>
              <a:ext cx="488950" cy="473075"/>
            </a:xfrm>
            <a:custGeom>
              <a:avLst/>
              <a:gdLst>
                <a:gd name="T0" fmla="*/ 499 w 687"/>
                <a:gd name="T1" fmla="*/ 421 h 665"/>
                <a:gd name="T2" fmla="*/ 543 w 687"/>
                <a:gd name="T3" fmla="*/ 446 h 665"/>
                <a:gd name="T4" fmla="*/ 180 w 687"/>
                <a:gd name="T5" fmla="*/ 313 h 665"/>
                <a:gd name="T6" fmla="*/ 211 w 687"/>
                <a:gd name="T7" fmla="*/ 330 h 665"/>
                <a:gd name="T8" fmla="*/ 46 w 687"/>
                <a:gd name="T9" fmla="*/ 223 h 665"/>
                <a:gd name="T10" fmla="*/ 76 w 687"/>
                <a:gd name="T11" fmla="*/ 240 h 665"/>
                <a:gd name="T12" fmla="*/ 56 w 687"/>
                <a:gd name="T13" fmla="*/ 15 h 665"/>
                <a:gd name="T14" fmla="*/ 15 w 687"/>
                <a:gd name="T15" fmla="*/ 241 h 665"/>
                <a:gd name="T16" fmla="*/ 62 w 687"/>
                <a:gd name="T17" fmla="*/ 526 h 665"/>
                <a:gd name="T18" fmla="*/ 78 w 687"/>
                <a:gd name="T19" fmla="*/ 598 h 665"/>
                <a:gd name="T20" fmla="*/ 83 w 687"/>
                <a:gd name="T21" fmla="*/ 635 h 665"/>
                <a:gd name="T22" fmla="*/ 115 w 687"/>
                <a:gd name="T23" fmla="*/ 636 h 665"/>
                <a:gd name="T24" fmla="*/ 135 w 687"/>
                <a:gd name="T25" fmla="*/ 662 h 665"/>
                <a:gd name="T26" fmla="*/ 330 w 687"/>
                <a:gd name="T27" fmla="*/ 575 h 665"/>
                <a:gd name="T28" fmla="*/ 631 w 687"/>
                <a:gd name="T29" fmla="*/ 462 h 665"/>
                <a:gd name="T30" fmla="*/ 662 w 687"/>
                <a:gd name="T31" fmla="*/ 321 h 665"/>
                <a:gd name="T32" fmla="*/ 612 w 687"/>
                <a:gd name="T33" fmla="*/ 347 h 665"/>
                <a:gd name="T34" fmla="*/ 650 w 687"/>
                <a:gd name="T35" fmla="*/ 336 h 665"/>
                <a:gd name="T36" fmla="*/ 588 w 687"/>
                <a:gd name="T37" fmla="*/ 460 h 665"/>
                <a:gd name="T38" fmla="*/ 536 w 687"/>
                <a:gd name="T39" fmla="*/ 393 h 665"/>
                <a:gd name="T40" fmla="*/ 497 w 687"/>
                <a:gd name="T41" fmla="*/ 474 h 665"/>
                <a:gd name="T42" fmla="*/ 337 w 687"/>
                <a:gd name="T43" fmla="*/ 559 h 665"/>
                <a:gd name="T44" fmla="*/ 186 w 687"/>
                <a:gd name="T45" fmla="*/ 571 h 665"/>
                <a:gd name="T46" fmla="*/ 269 w 687"/>
                <a:gd name="T47" fmla="*/ 528 h 665"/>
                <a:gd name="T48" fmla="*/ 408 w 687"/>
                <a:gd name="T49" fmla="*/ 480 h 665"/>
                <a:gd name="T50" fmla="*/ 452 w 687"/>
                <a:gd name="T51" fmla="*/ 328 h 665"/>
                <a:gd name="T52" fmla="*/ 485 w 687"/>
                <a:gd name="T53" fmla="*/ 223 h 665"/>
                <a:gd name="T54" fmla="*/ 386 w 687"/>
                <a:gd name="T55" fmla="*/ 367 h 665"/>
                <a:gd name="T56" fmla="*/ 412 w 687"/>
                <a:gd name="T57" fmla="*/ 426 h 665"/>
                <a:gd name="T58" fmla="*/ 274 w 687"/>
                <a:gd name="T59" fmla="*/ 509 h 665"/>
                <a:gd name="T60" fmla="*/ 282 w 687"/>
                <a:gd name="T61" fmla="*/ 399 h 665"/>
                <a:gd name="T62" fmla="*/ 450 w 687"/>
                <a:gd name="T63" fmla="*/ 103 h 665"/>
                <a:gd name="T64" fmla="*/ 483 w 687"/>
                <a:gd name="T65" fmla="*/ 143 h 665"/>
                <a:gd name="T66" fmla="*/ 476 w 687"/>
                <a:gd name="T67" fmla="*/ 113 h 665"/>
                <a:gd name="T68" fmla="*/ 450 w 687"/>
                <a:gd name="T69" fmla="*/ 152 h 665"/>
                <a:gd name="T70" fmla="*/ 524 w 687"/>
                <a:gd name="T71" fmla="*/ 117 h 665"/>
                <a:gd name="T72" fmla="*/ 422 w 687"/>
                <a:gd name="T73" fmla="*/ 95 h 665"/>
                <a:gd name="T74" fmla="*/ 194 w 687"/>
                <a:gd name="T75" fmla="*/ 435 h 665"/>
                <a:gd name="T76" fmla="*/ 113 w 687"/>
                <a:gd name="T77" fmla="*/ 541 h 665"/>
                <a:gd name="T78" fmla="*/ 171 w 687"/>
                <a:gd name="T79" fmla="*/ 338 h 665"/>
                <a:gd name="T80" fmla="*/ 253 w 687"/>
                <a:gd name="T81" fmla="*/ 301 h 665"/>
                <a:gd name="T82" fmla="*/ 174 w 687"/>
                <a:gd name="T83" fmla="*/ 287 h 665"/>
                <a:gd name="T84" fmla="*/ 192 w 687"/>
                <a:gd name="T85" fmla="*/ 131 h 665"/>
                <a:gd name="T86" fmla="*/ 288 w 687"/>
                <a:gd name="T87" fmla="*/ 107 h 665"/>
                <a:gd name="T88" fmla="*/ 340 w 687"/>
                <a:gd name="T89" fmla="*/ 20 h 665"/>
                <a:gd name="T90" fmla="*/ 269 w 687"/>
                <a:gd name="T91" fmla="*/ 86 h 665"/>
                <a:gd name="T92" fmla="*/ 153 w 687"/>
                <a:gd name="T93" fmla="*/ 144 h 665"/>
                <a:gd name="T94" fmla="*/ 136 w 687"/>
                <a:gd name="T95" fmla="*/ 387 h 665"/>
                <a:gd name="T96" fmla="*/ 61 w 687"/>
                <a:gd name="T97" fmla="*/ 357 h 665"/>
                <a:gd name="T98" fmla="*/ 91 w 687"/>
                <a:gd name="T99" fmla="*/ 253 h 665"/>
                <a:gd name="T100" fmla="*/ 35 w 687"/>
                <a:gd name="T101" fmla="*/ 200 h 665"/>
                <a:gd name="T102" fmla="*/ 72 w 687"/>
                <a:gd name="T103" fmla="*/ 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665">
                  <a:moveTo>
                    <a:pt x="527" y="471"/>
                  </a:moveTo>
                  <a:cubicBezTo>
                    <a:pt x="516" y="465"/>
                    <a:pt x="506" y="462"/>
                    <a:pt x="499" y="455"/>
                  </a:cubicBezTo>
                  <a:cubicBezTo>
                    <a:pt x="499" y="455"/>
                    <a:pt x="499" y="455"/>
                    <a:pt x="499" y="455"/>
                  </a:cubicBezTo>
                  <a:cubicBezTo>
                    <a:pt x="489" y="447"/>
                    <a:pt x="490" y="430"/>
                    <a:pt x="499" y="421"/>
                  </a:cubicBezTo>
                  <a:cubicBezTo>
                    <a:pt x="506" y="412"/>
                    <a:pt x="514" y="408"/>
                    <a:pt x="522" y="408"/>
                  </a:cubicBezTo>
                  <a:cubicBezTo>
                    <a:pt x="526" y="408"/>
                    <a:pt x="529" y="409"/>
                    <a:pt x="533" y="411"/>
                  </a:cubicBezTo>
                  <a:cubicBezTo>
                    <a:pt x="535" y="412"/>
                    <a:pt x="536" y="414"/>
                    <a:pt x="538" y="415"/>
                  </a:cubicBezTo>
                  <a:cubicBezTo>
                    <a:pt x="547" y="423"/>
                    <a:pt x="549" y="433"/>
                    <a:pt x="543" y="446"/>
                  </a:cubicBezTo>
                  <a:cubicBezTo>
                    <a:pt x="539" y="454"/>
                    <a:pt x="534" y="461"/>
                    <a:pt x="527" y="471"/>
                  </a:cubicBezTo>
                  <a:moveTo>
                    <a:pt x="211" y="330"/>
                  </a:moveTo>
                  <a:cubicBezTo>
                    <a:pt x="203" y="330"/>
                    <a:pt x="195" y="326"/>
                    <a:pt x="186" y="318"/>
                  </a:cubicBezTo>
                  <a:cubicBezTo>
                    <a:pt x="184" y="317"/>
                    <a:pt x="182" y="315"/>
                    <a:pt x="180" y="313"/>
                  </a:cubicBezTo>
                  <a:cubicBezTo>
                    <a:pt x="190" y="299"/>
                    <a:pt x="200" y="292"/>
                    <a:pt x="210" y="292"/>
                  </a:cubicBezTo>
                  <a:cubicBezTo>
                    <a:pt x="218" y="292"/>
                    <a:pt x="227" y="296"/>
                    <a:pt x="237" y="305"/>
                  </a:cubicBezTo>
                  <a:cubicBezTo>
                    <a:pt x="237" y="305"/>
                    <a:pt x="238" y="306"/>
                    <a:pt x="238" y="306"/>
                  </a:cubicBezTo>
                  <a:cubicBezTo>
                    <a:pt x="231" y="322"/>
                    <a:pt x="221" y="330"/>
                    <a:pt x="211" y="330"/>
                  </a:cubicBezTo>
                  <a:moveTo>
                    <a:pt x="65" y="245"/>
                  </a:moveTo>
                  <a:cubicBezTo>
                    <a:pt x="60" y="245"/>
                    <a:pt x="55" y="243"/>
                    <a:pt x="51" y="239"/>
                  </a:cubicBezTo>
                  <a:cubicBezTo>
                    <a:pt x="50" y="239"/>
                    <a:pt x="49" y="238"/>
                    <a:pt x="48" y="237"/>
                  </a:cubicBezTo>
                  <a:cubicBezTo>
                    <a:pt x="45" y="234"/>
                    <a:pt x="46" y="226"/>
                    <a:pt x="46" y="223"/>
                  </a:cubicBezTo>
                  <a:cubicBezTo>
                    <a:pt x="53" y="216"/>
                    <a:pt x="61" y="212"/>
                    <a:pt x="68" y="212"/>
                  </a:cubicBezTo>
                  <a:cubicBezTo>
                    <a:pt x="71" y="212"/>
                    <a:pt x="74" y="213"/>
                    <a:pt x="76" y="215"/>
                  </a:cubicBezTo>
                  <a:cubicBezTo>
                    <a:pt x="76" y="215"/>
                    <a:pt x="77" y="215"/>
                    <a:pt x="77" y="215"/>
                  </a:cubicBezTo>
                  <a:cubicBezTo>
                    <a:pt x="82" y="221"/>
                    <a:pt x="82" y="234"/>
                    <a:pt x="76" y="240"/>
                  </a:cubicBezTo>
                  <a:cubicBezTo>
                    <a:pt x="73" y="244"/>
                    <a:pt x="69" y="245"/>
                    <a:pt x="65" y="245"/>
                  </a:cubicBezTo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0" y="2"/>
                    <a:pt x="53" y="10"/>
                    <a:pt x="56" y="15"/>
                  </a:cubicBezTo>
                  <a:cubicBezTo>
                    <a:pt x="68" y="38"/>
                    <a:pt x="63" y="60"/>
                    <a:pt x="55" y="81"/>
                  </a:cubicBezTo>
                  <a:cubicBezTo>
                    <a:pt x="50" y="97"/>
                    <a:pt x="41" y="113"/>
                    <a:pt x="32" y="128"/>
                  </a:cubicBezTo>
                  <a:cubicBezTo>
                    <a:pt x="15" y="158"/>
                    <a:pt x="7" y="189"/>
                    <a:pt x="16" y="224"/>
                  </a:cubicBezTo>
                  <a:cubicBezTo>
                    <a:pt x="17" y="229"/>
                    <a:pt x="17" y="236"/>
                    <a:pt x="15" y="241"/>
                  </a:cubicBezTo>
                  <a:cubicBezTo>
                    <a:pt x="0" y="277"/>
                    <a:pt x="8" y="311"/>
                    <a:pt x="30" y="342"/>
                  </a:cubicBezTo>
                  <a:cubicBezTo>
                    <a:pt x="36" y="351"/>
                    <a:pt x="42" y="359"/>
                    <a:pt x="47" y="367"/>
                  </a:cubicBezTo>
                  <a:cubicBezTo>
                    <a:pt x="71" y="402"/>
                    <a:pt x="77" y="440"/>
                    <a:pt x="72" y="481"/>
                  </a:cubicBezTo>
                  <a:cubicBezTo>
                    <a:pt x="70" y="496"/>
                    <a:pt x="68" y="512"/>
                    <a:pt x="62" y="526"/>
                  </a:cubicBezTo>
                  <a:cubicBezTo>
                    <a:pt x="60" y="531"/>
                    <a:pt x="62" y="540"/>
                    <a:pt x="65" y="545"/>
                  </a:cubicBezTo>
                  <a:cubicBezTo>
                    <a:pt x="71" y="556"/>
                    <a:pt x="75" y="566"/>
                    <a:pt x="68" y="579"/>
                  </a:cubicBezTo>
                  <a:cubicBezTo>
                    <a:pt x="65" y="584"/>
                    <a:pt x="67" y="593"/>
                    <a:pt x="67" y="602"/>
                  </a:cubicBezTo>
                  <a:cubicBezTo>
                    <a:pt x="71" y="599"/>
                    <a:pt x="75" y="598"/>
                    <a:pt x="78" y="598"/>
                  </a:cubicBezTo>
                  <a:cubicBezTo>
                    <a:pt x="82" y="598"/>
                    <a:pt x="85" y="600"/>
                    <a:pt x="88" y="602"/>
                  </a:cubicBezTo>
                  <a:cubicBezTo>
                    <a:pt x="91" y="605"/>
                    <a:pt x="94" y="609"/>
                    <a:pt x="96" y="613"/>
                  </a:cubicBezTo>
                  <a:cubicBezTo>
                    <a:pt x="90" y="618"/>
                    <a:pt x="85" y="623"/>
                    <a:pt x="78" y="628"/>
                  </a:cubicBezTo>
                  <a:cubicBezTo>
                    <a:pt x="80" y="631"/>
                    <a:pt x="81" y="633"/>
                    <a:pt x="83" y="635"/>
                  </a:cubicBezTo>
                  <a:cubicBezTo>
                    <a:pt x="85" y="637"/>
                    <a:pt x="88" y="638"/>
                    <a:pt x="90" y="638"/>
                  </a:cubicBezTo>
                  <a:cubicBezTo>
                    <a:pt x="93" y="638"/>
                    <a:pt x="96" y="637"/>
                    <a:pt x="99" y="636"/>
                  </a:cubicBezTo>
                  <a:cubicBezTo>
                    <a:pt x="102" y="635"/>
                    <a:pt x="105" y="634"/>
                    <a:pt x="108" y="634"/>
                  </a:cubicBezTo>
                  <a:cubicBezTo>
                    <a:pt x="111" y="634"/>
                    <a:pt x="113" y="634"/>
                    <a:pt x="115" y="636"/>
                  </a:cubicBezTo>
                  <a:cubicBezTo>
                    <a:pt x="113" y="643"/>
                    <a:pt x="112" y="651"/>
                    <a:pt x="110" y="659"/>
                  </a:cubicBezTo>
                  <a:cubicBezTo>
                    <a:pt x="111" y="660"/>
                    <a:pt x="112" y="661"/>
                    <a:pt x="112" y="661"/>
                  </a:cubicBezTo>
                  <a:cubicBezTo>
                    <a:pt x="115" y="664"/>
                    <a:pt x="118" y="665"/>
                    <a:pt x="121" y="665"/>
                  </a:cubicBezTo>
                  <a:cubicBezTo>
                    <a:pt x="126" y="665"/>
                    <a:pt x="130" y="663"/>
                    <a:pt x="135" y="662"/>
                  </a:cubicBezTo>
                  <a:cubicBezTo>
                    <a:pt x="154" y="609"/>
                    <a:pt x="198" y="586"/>
                    <a:pt x="246" y="571"/>
                  </a:cubicBezTo>
                  <a:cubicBezTo>
                    <a:pt x="251" y="569"/>
                    <a:pt x="256" y="568"/>
                    <a:pt x="261" y="568"/>
                  </a:cubicBezTo>
                  <a:cubicBezTo>
                    <a:pt x="264" y="568"/>
                    <a:pt x="266" y="569"/>
                    <a:pt x="269" y="569"/>
                  </a:cubicBezTo>
                  <a:cubicBezTo>
                    <a:pt x="289" y="573"/>
                    <a:pt x="310" y="575"/>
                    <a:pt x="330" y="575"/>
                  </a:cubicBezTo>
                  <a:cubicBezTo>
                    <a:pt x="361" y="575"/>
                    <a:pt x="392" y="570"/>
                    <a:pt x="422" y="561"/>
                  </a:cubicBezTo>
                  <a:cubicBezTo>
                    <a:pt x="461" y="550"/>
                    <a:pt x="495" y="531"/>
                    <a:pt x="523" y="502"/>
                  </a:cubicBezTo>
                  <a:cubicBezTo>
                    <a:pt x="531" y="493"/>
                    <a:pt x="541" y="490"/>
                    <a:pt x="552" y="487"/>
                  </a:cubicBezTo>
                  <a:cubicBezTo>
                    <a:pt x="579" y="480"/>
                    <a:pt x="605" y="472"/>
                    <a:pt x="631" y="462"/>
                  </a:cubicBezTo>
                  <a:cubicBezTo>
                    <a:pt x="641" y="458"/>
                    <a:pt x="651" y="448"/>
                    <a:pt x="656" y="438"/>
                  </a:cubicBezTo>
                  <a:cubicBezTo>
                    <a:pt x="666" y="417"/>
                    <a:pt x="673" y="396"/>
                    <a:pt x="680" y="374"/>
                  </a:cubicBezTo>
                  <a:cubicBezTo>
                    <a:pt x="687" y="354"/>
                    <a:pt x="678" y="337"/>
                    <a:pt x="664" y="322"/>
                  </a:cubicBezTo>
                  <a:cubicBezTo>
                    <a:pt x="663" y="322"/>
                    <a:pt x="663" y="322"/>
                    <a:pt x="662" y="321"/>
                  </a:cubicBezTo>
                  <a:cubicBezTo>
                    <a:pt x="656" y="315"/>
                    <a:pt x="647" y="312"/>
                    <a:pt x="639" y="312"/>
                  </a:cubicBezTo>
                  <a:cubicBezTo>
                    <a:pt x="625" y="312"/>
                    <a:pt x="612" y="320"/>
                    <a:pt x="606" y="333"/>
                  </a:cubicBezTo>
                  <a:cubicBezTo>
                    <a:pt x="603" y="338"/>
                    <a:pt x="604" y="343"/>
                    <a:pt x="607" y="345"/>
                  </a:cubicBezTo>
                  <a:cubicBezTo>
                    <a:pt x="608" y="346"/>
                    <a:pt x="610" y="347"/>
                    <a:pt x="612" y="347"/>
                  </a:cubicBezTo>
                  <a:cubicBezTo>
                    <a:pt x="612" y="347"/>
                    <a:pt x="613" y="347"/>
                    <a:pt x="613" y="347"/>
                  </a:cubicBezTo>
                  <a:cubicBezTo>
                    <a:pt x="619" y="347"/>
                    <a:pt x="626" y="345"/>
                    <a:pt x="630" y="341"/>
                  </a:cubicBezTo>
                  <a:cubicBezTo>
                    <a:pt x="636" y="336"/>
                    <a:pt x="641" y="333"/>
                    <a:pt x="644" y="333"/>
                  </a:cubicBezTo>
                  <a:cubicBezTo>
                    <a:pt x="646" y="333"/>
                    <a:pt x="648" y="334"/>
                    <a:pt x="650" y="336"/>
                  </a:cubicBezTo>
                  <a:cubicBezTo>
                    <a:pt x="652" y="338"/>
                    <a:pt x="654" y="340"/>
                    <a:pt x="656" y="344"/>
                  </a:cubicBezTo>
                  <a:cubicBezTo>
                    <a:pt x="659" y="350"/>
                    <a:pt x="661" y="357"/>
                    <a:pt x="661" y="363"/>
                  </a:cubicBezTo>
                  <a:cubicBezTo>
                    <a:pt x="660" y="375"/>
                    <a:pt x="657" y="386"/>
                    <a:pt x="655" y="397"/>
                  </a:cubicBezTo>
                  <a:cubicBezTo>
                    <a:pt x="646" y="432"/>
                    <a:pt x="623" y="453"/>
                    <a:pt x="588" y="460"/>
                  </a:cubicBezTo>
                  <a:cubicBezTo>
                    <a:pt x="579" y="462"/>
                    <a:pt x="570" y="466"/>
                    <a:pt x="557" y="471"/>
                  </a:cubicBezTo>
                  <a:cubicBezTo>
                    <a:pt x="559" y="462"/>
                    <a:pt x="560" y="456"/>
                    <a:pt x="562" y="451"/>
                  </a:cubicBezTo>
                  <a:cubicBezTo>
                    <a:pt x="569" y="433"/>
                    <a:pt x="563" y="414"/>
                    <a:pt x="548" y="401"/>
                  </a:cubicBezTo>
                  <a:cubicBezTo>
                    <a:pt x="545" y="398"/>
                    <a:pt x="541" y="395"/>
                    <a:pt x="536" y="393"/>
                  </a:cubicBezTo>
                  <a:cubicBezTo>
                    <a:pt x="532" y="391"/>
                    <a:pt x="527" y="390"/>
                    <a:pt x="522" y="390"/>
                  </a:cubicBezTo>
                  <a:cubicBezTo>
                    <a:pt x="507" y="390"/>
                    <a:pt x="491" y="397"/>
                    <a:pt x="482" y="410"/>
                  </a:cubicBezTo>
                  <a:cubicBezTo>
                    <a:pt x="468" y="431"/>
                    <a:pt x="470" y="451"/>
                    <a:pt x="488" y="467"/>
                  </a:cubicBezTo>
                  <a:cubicBezTo>
                    <a:pt x="491" y="469"/>
                    <a:pt x="494" y="472"/>
                    <a:pt x="497" y="474"/>
                  </a:cubicBezTo>
                  <a:cubicBezTo>
                    <a:pt x="502" y="477"/>
                    <a:pt x="508" y="480"/>
                    <a:pt x="515" y="484"/>
                  </a:cubicBezTo>
                  <a:cubicBezTo>
                    <a:pt x="495" y="501"/>
                    <a:pt x="481" y="520"/>
                    <a:pt x="456" y="527"/>
                  </a:cubicBezTo>
                  <a:cubicBezTo>
                    <a:pt x="440" y="531"/>
                    <a:pt x="426" y="542"/>
                    <a:pt x="411" y="547"/>
                  </a:cubicBezTo>
                  <a:cubicBezTo>
                    <a:pt x="387" y="556"/>
                    <a:pt x="362" y="559"/>
                    <a:pt x="337" y="559"/>
                  </a:cubicBezTo>
                  <a:cubicBezTo>
                    <a:pt x="320" y="559"/>
                    <a:pt x="302" y="557"/>
                    <a:pt x="284" y="554"/>
                  </a:cubicBezTo>
                  <a:cubicBezTo>
                    <a:pt x="275" y="553"/>
                    <a:pt x="266" y="552"/>
                    <a:pt x="258" y="552"/>
                  </a:cubicBezTo>
                  <a:cubicBezTo>
                    <a:pt x="236" y="552"/>
                    <a:pt x="217" y="557"/>
                    <a:pt x="197" y="568"/>
                  </a:cubicBezTo>
                  <a:cubicBezTo>
                    <a:pt x="193" y="570"/>
                    <a:pt x="190" y="571"/>
                    <a:pt x="186" y="571"/>
                  </a:cubicBezTo>
                  <a:cubicBezTo>
                    <a:pt x="184" y="571"/>
                    <a:pt x="183" y="571"/>
                    <a:pt x="181" y="571"/>
                  </a:cubicBezTo>
                  <a:cubicBezTo>
                    <a:pt x="185" y="567"/>
                    <a:pt x="189" y="562"/>
                    <a:pt x="194" y="560"/>
                  </a:cubicBezTo>
                  <a:cubicBezTo>
                    <a:pt x="216" y="549"/>
                    <a:pt x="239" y="538"/>
                    <a:pt x="262" y="529"/>
                  </a:cubicBezTo>
                  <a:cubicBezTo>
                    <a:pt x="264" y="528"/>
                    <a:pt x="267" y="528"/>
                    <a:pt x="269" y="528"/>
                  </a:cubicBezTo>
                  <a:cubicBezTo>
                    <a:pt x="275" y="528"/>
                    <a:pt x="281" y="529"/>
                    <a:pt x="287" y="529"/>
                  </a:cubicBezTo>
                  <a:cubicBezTo>
                    <a:pt x="301" y="530"/>
                    <a:pt x="315" y="533"/>
                    <a:pt x="329" y="533"/>
                  </a:cubicBezTo>
                  <a:cubicBezTo>
                    <a:pt x="332" y="533"/>
                    <a:pt x="334" y="533"/>
                    <a:pt x="337" y="532"/>
                  </a:cubicBezTo>
                  <a:cubicBezTo>
                    <a:pt x="371" y="530"/>
                    <a:pt x="393" y="510"/>
                    <a:pt x="408" y="480"/>
                  </a:cubicBezTo>
                  <a:cubicBezTo>
                    <a:pt x="413" y="469"/>
                    <a:pt x="420" y="457"/>
                    <a:pt x="424" y="445"/>
                  </a:cubicBezTo>
                  <a:cubicBezTo>
                    <a:pt x="435" y="416"/>
                    <a:pt x="438" y="387"/>
                    <a:pt x="412" y="364"/>
                  </a:cubicBezTo>
                  <a:cubicBezTo>
                    <a:pt x="411" y="363"/>
                    <a:pt x="410" y="362"/>
                    <a:pt x="409" y="361"/>
                  </a:cubicBezTo>
                  <a:cubicBezTo>
                    <a:pt x="418" y="342"/>
                    <a:pt x="435" y="334"/>
                    <a:pt x="452" y="328"/>
                  </a:cubicBezTo>
                  <a:cubicBezTo>
                    <a:pt x="482" y="316"/>
                    <a:pt x="497" y="293"/>
                    <a:pt x="500" y="262"/>
                  </a:cubicBezTo>
                  <a:cubicBezTo>
                    <a:pt x="501" y="246"/>
                    <a:pt x="500" y="230"/>
                    <a:pt x="500" y="215"/>
                  </a:cubicBezTo>
                  <a:cubicBezTo>
                    <a:pt x="498" y="214"/>
                    <a:pt x="496" y="214"/>
                    <a:pt x="494" y="214"/>
                  </a:cubicBezTo>
                  <a:cubicBezTo>
                    <a:pt x="488" y="214"/>
                    <a:pt x="486" y="217"/>
                    <a:pt x="485" y="223"/>
                  </a:cubicBezTo>
                  <a:cubicBezTo>
                    <a:pt x="485" y="231"/>
                    <a:pt x="486" y="239"/>
                    <a:pt x="486" y="246"/>
                  </a:cubicBezTo>
                  <a:cubicBezTo>
                    <a:pt x="487" y="279"/>
                    <a:pt x="473" y="303"/>
                    <a:pt x="442" y="312"/>
                  </a:cubicBezTo>
                  <a:cubicBezTo>
                    <a:pt x="420" y="319"/>
                    <a:pt x="402" y="330"/>
                    <a:pt x="386" y="346"/>
                  </a:cubicBezTo>
                  <a:cubicBezTo>
                    <a:pt x="377" y="354"/>
                    <a:pt x="376" y="358"/>
                    <a:pt x="386" y="367"/>
                  </a:cubicBezTo>
                  <a:cubicBezTo>
                    <a:pt x="386" y="367"/>
                    <a:pt x="386" y="367"/>
                    <a:pt x="386" y="367"/>
                  </a:cubicBezTo>
                  <a:cubicBezTo>
                    <a:pt x="388" y="369"/>
                    <a:pt x="389" y="370"/>
                    <a:pt x="391" y="371"/>
                  </a:cubicBezTo>
                  <a:cubicBezTo>
                    <a:pt x="395" y="374"/>
                    <a:pt x="398" y="376"/>
                    <a:pt x="400" y="379"/>
                  </a:cubicBezTo>
                  <a:cubicBezTo>
                    <a:pt x="415" y="392"/>
                    <a:pt x="417" y="403"/>
                    <a:pt x="412" y="426"/>
                  </a:cubicBezTo>
                  <a:cubicBezTo>
                    <a:pt x="406" y="450"/>
                    <a:pt x="396" y="472"/>
                    <a:pt x="380" y="490"/>
                  </a:cubicBezTo>
                  <a:cubicBezTo>
                    <a:pt x="365" y="507"/>
                    <a:pt x="345" y="518"/>
                    <a:pt x="324" y="518"/>
                  </a:cubicBezTo>
                  <a:cubicBezTo>
                    <a:pt x="318" y="518"/>
                    <a:pt x="311" y="517"/>
                    <a:pt x="304" y="515"/>
                  </a:cubicBezTo>
                  <a:cubicBezTo>
                    <a:pt x="293" y="511"/>
                    <a:pt x="284" y="509"/>
                    <a:pt x="274" y="509"/>
                  </a:cubicBezTo>
                  <a:cubicBezTo>
                    <a:pt x="254" y="509"/>
                    <a:pt x="236" y="517"/>
                    <a:pt x="217" y="526"/>
                  </a:cubicBezTo>
                  <a:cubicBezTo>
                    <a:pt x="187" y="540"/>
                    <a:pt x="163" y="562"/>
                    <a:pt x="140" y="590"/>
                  </a:cubicBezTo>
                  <a:cubicBezTo>
                    <a:pt x="146" y="553"/>
                    <a:pt x="157" y="523"/>
                    <a:pt x="173" y="494"/>
                  </a:cubicBezTo>
                  <a:cubicBezTo>
                    <a:pt x="198" y="449"/>
                    <a:pt x="239" y="423"/>
                    <a:pt x="282" y="399"/>
                  </a:cubicBezTo>
                  <a:cubicBezTo>
                    <a:pt x="304" y="386"/>
                    <a:pt x="320" y="371"/>
                    <a:pt x="332" y="348"/>
                  </a:cubicBezTo>
                  <a:cubicBezTo>
                    <a:pt x="348" y="317"/>
                    <a:pt x="352" y="283"/>
                    <a:pt x="359" y="250"/>
                  </a:cubicBezTo>
                  <a:cubicBezTo>
                    <a:pt x="362" y="235"/>
                    <a:pt x="365" y="219"/>
                    <a:pt x="369" y="203"/>
                  </a:cubicBezTo>
                  <a:cubicBezTo>
                    <a:pt x="381" y="158"/>
                    <a:pt x="405" y="122"/>
                    <a:pt x="450" y="103"/>
                  </a:cubicBezTo>
                  <a:cubicBezTo>
                    <a:pt x="459" y="100"/>
                    <a:pt x="466" y="98"/>
                    <a:pt x="473" y="98"/>
                  </a:cubicBezTo>
                  <a:cubicBezTo>
                    <a:pt x="481" y="98"/>
                    <a:pt x="487" y="100"/>
                    <a:pt x="493" y="106"/>
                  </a:cubicBezTo>
                  <a:cubicBezTo>
                    <a:pt x="497" y="110"/>
                    <a:pt x="501" y="115"/>
                    <a:pt x="505" y="122"/>
                  </a:cubicBezTo>
                  <a:cubicBezTo>
                    <a:pt x="497" y="137"/>
                    <a:pt x="491" y="143"/>
                    <a:pt x="483" y="143"/>
                  </a:cubicBezTo>
                  <a:cubicBezTo>
                    <a:pt x="478" y="143"/>
                    <a:pt x="472" y="141"/>
                    <a:pt x="464" y="136"/>
                  </a:cubicBezTo>
                  <a:cubicBezTo>
                    <a:pt x="468" y="132"/>
                    <a:pt x="472" y="129"/>
                    <a:pt x="474" y="125"/>
                  </a:cubicBezTo>
                  <a:cubicBezTo>
                    <a:pt x="477" y="123"/>
                    <a:pt x="479" y="119"/>
                    <a:pt x="478" y="116"/>
                  </a:cubicBezTo>
                  <a:cubicBezTo>
                    <a:pt x="478" y="115"/>
                    <a:pt x="477" y="114"/>
                    <a:pt x="476" y="113"/>
                  </a:cubicBezTo>
                  <a:cubicBezTo>
                    <a:pt x="474" y="112"/>
                    <a:pt x="472" y="111"/>
                    <a:pt x="470" y="110"/>
                  </a:cubicBezTo>
                  <a:cubicBezTo>
                    <a:pt x="469" y="110"/>
                    <a:pt x="468" y="110"/>
                    <a:pt x="466" y="110"/>
                  </a:cubicBezTo>
                  <a:cubicBezTo>
                    <a:pt x="457" y="110"/>
                    <a:pt x="447" y="117"/>
                    <a:pt x="443" y="124"/>
                  </a:cubicBezTo>
                  <a:cubicBezTo>
                    <a:pt x="440" y="133"/>
                    <a:pt x="443" y="145"/>
                    <a:pt x="450" y="152"/>
                  </a:cubicBezTo>
                  <a:cubicBezTo>
                    <a:pt x="451" y="153"/>
                    <a:pt x="453" y="154"/>
                    <a:pt x="454" y="154"/>
                  </a:cubicBezTo>
                  <a:cubicBezTo>
                    <a:pt x="463" y="160"/>
                    <a:pt x="472" y="162"/>
                    <a:pt x="481" y="162"/>
                  </a:cubicBezTo>
                  <a:cubicBezTo>
                    <a:pt x="488" y="162"/>
                    <a:pt x="495" y="161"/>
                    <a:pt x="502" y="157"/>
                  </a:cubicBezTo>
                  <a:cubicBezTo>
                    <a:pt x="517" y="149"/>
                    <a:pt x="521" y="132"/>
                    <a:pt x="524" y="117"/>
                  </a:cubicBezTo>
                  <a:cubicBezTo>
                    <a:pt x="525" y="113"/>
                    <a:pt x="523" y="109"/>
                    <a:pt x="521" y="106"/>
                  </a:cubicBezTo>
                  <a:cubicBezTo>
                    <a:pt x="518" y="104"/>
                    <a:pt x="516" y="101"/>
                    <a:pt x="513" y="99"/>
                  </a:cubicBezTo>
                  <a:cubicBezTo>
                    <a:pt x="499" y="87"/>
                    <a:pt x="483" y="80"/>
                    <a:pt x="466" y="80"/>
                  </a:cubicBezTo>
                  <a:cubicBezTo>
                    <a:pt x="451" y="80"/>
                    <a:pt x="436" y="85"/>
                    <a:pt x="422" y="95"/>
                  </a:cubicBezTo>
                  <a:cubicBezTo>
                    <a:pt x="377" y="128"/>
                    <a:pt x="353" y="172"/>
                    <a:pt x="345" y="228"/>
                  </a:cubicBezTo>
                  <a:cubicBezTo>
                    <a:pt x="339" y="263"/>
                    <a:pt x="334" y="300"/>
                    <a:pt x="318" y="333"/>
                  </a:cubicBezTo>
                  <a:cubicBezTo>
                    <a:pt x="306" y="358"/>
                    <a:pt x="286" y="376"/>
                    <a:pt x="262" y="390"/>
                  </a:cubicBezTo>
                  <a:cubicBezTo>
                    <a:pt x="238" y="403"/>
                    <a:pt x="213" y="416"/>
                    <a:pt x="194" y="435"/>
                  </a:cubicBezTo>
                  <a:cubicBezTo>
                    <a:pt x="178" y="450"/>
                    <a:pt x="160" y="465"/>
                    <a:pt x="154" y="489"/>
                  </a:cubicBezTo>
                  <a:cubicBezTo>
                    <a:pt x="154" y="489"/>
                    <a:pt x="154" y="490"/>
                    <a:pt x="153" y="491"/>
                  </a:cubicBezTo>
                  <a:cubicBezTo>
                    <a:pt x="136" y="517"/>
                    <a:pt x="130" y="547"/>
                    <a:pt x="122" y="579"/>
                  </a:cubicBezTo>
                  <a:cubicBezTo>
                    <a:pt x="109" y="567"/>
                    <a:pt x="109" y="554"/>
                    <a:pt x="113" y="541"/>
                  </a:cubicBezTo>
                  <a:cubicBezTo>
                    <a:pt x="125" y="505"/>
                    <a:pt x="136" y="468"/>
                    <a:pt x="146" y="432"/>
                  </a:cubicBezTo>
                  <a:cubicBezTo>
                    <a:pt x="150" y="415"/>
                    <a:pt x="152" y="398"/>
                    <a:pt x="155" y="380"/>
                  </a:cubicBezTo>
                  <a:cubicBezTo>
                    <a:pt x="155" y="376"/>
                    <a:pt x="155" y="371"/>
                    <a:pt x="156" y="367"/>
                  </a:cubicBezTo>
                  <a:cubicBezTo>
                    <a:pt x="159" y="346"/>
                    <a:pt x="162" y="338"/>
                    <a:pt x="171" y="338"/>
                  </a:cubicBezTo>
                  <a:cubicBezTo>
                    <a:pt x="177" y="338"/>
                    <a:pt x="184" y="340"/>
                    <a:pt x="196" y="344"/>
                  </a:cubicBezTo>
                  <a:cubicBezTo>
                    <a:pt x="205" y="347"/>
                    <a:pt x="212" y="349"/>
                    <a:pt x="218" y="349"/>
                  </a:cubicBezTo>
                  <a:cubicBezTo>
                    <a:pt x="227" y="349"/>
                    <a:pt x="234" y="344"/>
                    <a:pt x="243" y="334"/>
                  </a:cubicBezTo>
                  <a:cubicBezTo>
                    <a:pt x="250" y="325"/>
                    <a:pt x="260" y="314"/>
                    <a:pt x="253" y="301"/>
                  </a:cubicBezTo>
                  <a:cubicBezTo>
                    <a:pt x="249" y="295"/>
                    <a:pt x="245" y="289"/>
                    <a:pt x="240" y="284"/>
                  </a:cubicBezTo>
                  <a:cubicBezTo>
                    <a:pt x="234" y="279"/>
                    <a:pt x="228" y="276"/>
                    <a:pt x="220" y="275"/>
                  </a:cubicBezTo>
                  <a:cubicBezTo>
                    <a:pt x="215" y="274"/>
                    <a:pt x="209" y="273"/>
                    <a:pt x="204" y="273"/>
                  </a:cubicBezTo>
                  <a:cubicBezTo>
                    <a:pt x="193" y="273"/>
                    <a:pt x="182" y="276"/>
                    <a:pt x="174" y="287"/>
                  </a:cubicBezTo>
                  <a:cubicBezTo>
                    <a:pt x="170" y="292"/>
                    <a:pt x="165" y="295"/>
                    <a:pt x="159" y="299"/>
                  </a:cubicBezTo>
                  <a:cubicBezTo>
                    <a:pt x="156" y="292"/>
                    <a:pt x="153" y="287"/>
                    <a:pt x="152" y="281"/>
                  </a:cubicBezTo>
                  <a:cubicBezTo>
                    <a:pt x="147" y="251"/>
                    <a:pt x="143" y="220"/>
                    <a:pt x="151" y="190"/>
                  </a:cubicBezTo>
                  <a:cubicBezTo>
                    <a:pt x="158" y="166"/>
                    <a:pt x="173" y="147"/>
                    <a:pt x="192" y="131"/>
                  </a:cubicBezTo>
                  <a:cubicBezTo>
                    <a:pt x="198" y="125"/>
                    <a:pt x="205" y="121"/>
                    <a:pt x="212" y="116"/>
                  </a:cubicBezTo>
                  <a:cubicBezTo>
                    <a:pt x="224" y="107"/>
                    <a:pt x="236" y="102"/>
                    <a:pt x="251" y="102"/>
                  </a:cubicBezTo>
                  <a:cubicBezTo>
                    <a:pt x="257" y="102"/>
                    <a:pt x="263" y="103"/>
                    <a:pt x="270" y="105"/>
                  </a:cubicBezTo>
                  <a:cubicBezTo>
                    <a:pt x="276" y="106"/>
                    <a:pt x="282" y="107"/>
                    <a:pt x="288" y="107"/>
                  </a:cubicBezTo>
                  <a:cubicBezTo>
                    <a:pt x="316" y="107"/>
                    <a:pt x="340" y="91"/>
                    <a:pt x="351" y="63"/>
                  </a:cubicBezTo>
                  <a:cubicBezTo>
                    <a:pt x="356" y="53"/>
                    <a:pt x="353" y="40"/>
                    <a:pt x="352" y="28"/>
                  </a:cubicBezTo>
                  <a:cubicBezTo>
                    <a:pt x="352" y="27"/>
                    <a:pt x="351" y="27"/>
                    <a:pt x="351" y="26"/>
                  </a:cubicBezTo>
                  <a:cubicBezTo>
                    <a:pt x="348" y="24"/>
                    <a:pt x="344" y="22"/>
                    <a:pt x="340" y="20"/>
                  </a:cubicBezTo>
                  <a:cubicBezTo>
                    <a:pt x="339" y="24"/>
                    <a:pt x="335" y="28"/>
                    <a:pt x="335" y="31"/>
                  </a:cubicBezTo>
                  <a:cubicBezTo>
                    <a:pt x="341" y="50"/>
                    <a:pt x="333" y="63"/>
                    <a:pt x="320" y="73"/>
                  </a:cubicBezTo>
                  <a:cubicBezTo>
                    <a:pt x="309" y="81"/>
                    <a:pt x="296" y="88"/>
                    <a:pt x="282" y="88"/>
                  </a:cubicBezTo>
                  <a:cubicBezTo>
                    <a:pt x="277" y="88"/>
                    <a:pt x="273" y="87"/>
                    <a:pt x="269" y="86"/>
                  </a:cubicBezTo>
                  <a:cubicBezTo>
                    <a:pt x="263" y="84"/>
                    <a:pt x="258" y="85"/>
                    <a:pt x="253" y="82"/>
                  </a:cubicBezTo>
                  <a:cubicBezTo>
                    <a:pt x="247" y="80"/>
                    <a:pt x="242" y="78"/>
                    <a:pt x="237" y="78"/>
                  </a:cubicBezTo>
                  <a:cubicBezTo>
                    <a:pt x="227" y="78"/>
                    <a:pt x="219" y="83"/>
                    <a:pt x="211" y="90"/>
                  </a:cubicBezTo>
                  <a:cubicBezTo>
                    <a:pt x="192" y="109"/>
                    <a:pt x="169" y="122"/>
                    <a:pt x="153" y="144"/>
                  </a:cubicBezTo>
                  <a:cubicBezTo>
                    <a:pt x="140" y="163"/>
                    <a:pt x="130" y="181"/>
                    <a:pt x="129" y="206"/>
                  </a:cubicBezTo>
                  <a:cubicBezTo>
                    <a:pt x="127" y="243"/>
                    <a:pt x="128" y="279"/>
                    <a:pt x="146" y="313"/>
                  </a:cubicBezTo>
                  <a:cubicBezTo>
                    <a:pt x="148" y="318"/>
                    <a:pt x="148" y="327"/>
                    <a:pt x="146" y="332"/>
                  </a:cubicBezTo>
                  <a:cubicBezTo>
                    <a:pt x="137" y="350"/>
                    <a:pt x="131" y="367"/>
                    <a:pt x="136" y="387"/>
                  </a:cubicBezTo>
                  <a:cubicBezTo>
                    <a:pt x="137" y="389"/>
                    <a:pt x="136" y="391"/>
                    <a:pt x="136" y="393"/>
                  </a:cubicBezTo>
                  <a:cubicBezTo>
                    <a:pt x="129" y="434"/>
                    <a:pt x="118" y="474"/>
                    <a:pt x="96" y="512"/>
                  </a:cubicBezTo>
                  <a:cubicBezTo>
                    <a:pt x="95" y="507"/>
                    <a:pt x="93" y="503"/>
                    <a:pt x="93" y="499"/>
                  </a:cubicBezTo>
                  <a:cubicBezTo>
                    <a:pt x="95" y="449"/>
                    <a:pt x="91" y="401"/>
                    <a:pt x="61" y="357"/>
                  </a:cubicBezTo>
                  <a:cubicBezTo>
                    <a:pt x="50" y="342"/>
                    <a:pt x="41" y="327"/>
                    <a:pt x="32" y="310"/>
                  </a:cubicBezTo>
                  <a:cubicBezTo>
                    <a:pt x="22" y="291"/>
                    <a:pt x="25" y="272"/>
                    <a:pt x="34" y="253"/>
                  </a:cubicBezTo>
                  <a:cubicBezTo>
                    <a:pt x="46" y="258"/>
                    <a:pt x="58" y="264"/>
                    <a:pt x="69" y="264"/>
                  </a:cubicBezTo>
                  <a:cubicBezTo>
                    <a:pt x="77" y="264"/>
                    <a:pt x="84" y="261"/>
                    <a:pt x="91" y="253"/>
                  </a:cubicBezTo>
                  <a:cubicBezTo>
                    <a:pt x="101" y="242"/>
                    <a:pt x="99" y="217"/>
                    <a:pt x="90" y="206"/>
                  </a:cubicBezTo>
                  <a:cubicBezTo>
                    <a:pt x="88" y="204"/>
                    <a:pt x="87" y="202"/>
                    <a:pt x="85" y="201"/>
                  </a:cubicBezTo>
                  <a:cubicBezTo>
                    <a:pt x="79" y="195"/>
                    <a:pt x="72" y="193"/>
                    <a:pt x="64" y="193"/>
                  </a:cubicBezTo>
                  <a:cubicBezTo>
                    <a:pt x="56" y="193"/>
                    <a:pt x="47" y="195"/>
                    <a:pt x="35" y="200"/>
                  </a:cubicBezTo>
                  <a:cubicBezTo>
                    <a:pt x="27" y="191"/>
                    <a:pt x="29" y="180"/>
                    <a:pt x="33" y="171"/>
                  </a:cubicBezTo>
                  <a:cubicBezTo>
                    <a:pt x="42" y="150"/>
                    <a:pt x="51" y="129"/>
                    <a:pt x="62" y="109"/>
                  </a:cubicBezTo>
                  <a:cubicBezTo>
                    <a:pt x="74" y="85"/>
                    <a:pt x="83" y="60"/>
                    <a:pt x="79" y="32"/>
                  </a:cubicBezTo>
                  <a:cubicBezTo>
                    <a:pt x="78" y="24"/>
                    <a:pt x="76" y="16"/>
                    <a:pt x="72" y="8"/>
                  </a:cubicBezTo>
                  <a:cubicBezTo>
                    <a:pt x="72" y="7"/>
                    <a:pt x="71" y="6"/>
                    <a:pt x="70" y="5"/>
                  </a:cubicBezTo>
                  <a:cubicBezTo>
                    <a:pt x="67" y="2"/>
                    <a:pt x="63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3" name="Freeform 221"/>
            <p:cNvSpPr>
              <a:spLocks noEditPoints="1"/>
            </p:cNvSpPr>
            <p:nvPr/>
          </p:nvSpPr>
          <p:spPr bwMode="auto">
            <a:xfrm>
              <a:off x="6022976" y="2800350"/>
              <a:ext cx="409575" cy="392113"/>
            </a:xfrm>
            <a:custGeom>
              <a:avLst/>
              <a:gdLst>
                <a:gd name="T0" fmla="*/ 421 w 576"/>
                <a:gd name="T1" fmla="*/ 333 h 551"/>
                <a:gd name="T2" fmla="*/ 459 w 576"/>
                <a:gd name="T3" fmla="*/ 352 h 551"/>
                <a:gd name="T4" fmla="*/ 152 w 576"/>
                <a:gd name="T5" fmla="*/ 256 h 551"/>
                <a:gd name="T6" fmla="*/ 177 w 576"/>
                <a:gd name="T7" fmla="*/ 269 h 551"/>
                <a:gd name="T8" fmla="*/ 36 w 576"/>
                <a:gd name="T9" fmla="*/ 186 h 551"/>
                <a:gd name="T10" fmla="*/ 62 w 576"/>
                <a:gd name="T11" fmla="*/ 199 h 551"/>
                <a:gd name="T12" fmla="*/ 36 w 576"/>
                <a:gd name="T13" fmla="*/ 13 h 551"/>
                <a:gd name="T14" fmla="*/ 11 w 576"/>
                <a:gd name="T15" fmla="*/ 202 h 551"/>
                <a:gd name="T16" fmla="*/ 61 w 576"/>
                <a:gd name="T17" fmla="*/ 438 h 551"/>
                <a:gd name="T18" fmla="*/ 79 w 576"/>
                <a:gd name="T19" fmla="*/ 498 h 551"/>
                <a:gd name="T20" fmla="*/ 83 w 576"/>
                <a:gd name="T21" fmla="*/ 528 h 551"/>
                <a:gd name="T22" fmla="*/ 110 w 576"/>
                <a:gd name="T23" fmla="*/ 527 h 551"/>
                <a:gd name="T24" fmla="*/ 128 w 576"/>
                <a:gd name="T25" fmla="*/ 548 h 551"/>
                <a:gd name="T26" fmla="*/ 274 w 576"/>
                <a:gd name="T27" fmla="*/ 469 h 551"/>
                <a:gd name="T28" fmla="*/ 533 w 576"/>
                <a:gd name="T29" fmla="*/ 362 h 551"/>
                <a:gd name="T30" fmla="*/ 554 w 576"/>
                <a:gd name="T31" fmla="*/ 243 h 551"/>
                <a:gd name="T32" fmla="*/ 513 w 576"/>
                <a:gd name="T33" fmla="*/ 267 h 551"/>
                <a:gd name="T34" fmla="*/ 544 w 576"/>
                <a:gd name="T35" fmla="*/ 256 h 551"/>
                <a:gd name="T36" fmla="*/ 497 w 576"/>
                <a:gd name="T37" fmla="*/ 362 h 551"/>
                <a:gd name="T38" fmla="*/ 451 w 576"/>
                <a:gd name="T39" fmla="*/ 308 h 551"/>
                <a:gd name="T40" fmla="*/ 422 w 576"/>
                <a:gd name="T41" fmla="*/ 377 h 551"/>
                <a:gd name="T42" fmla="*/ 281 w 576"/>
                <a:gd name="T43" fmla="*/ 455 h 551"/>
                <a:gd name="T44" fmla="*/ 166 w 576"/>
                <a:gd name="T45" fmla="*/ 471 h 551"/>
                <a:gd name="T46" fmla="*/ 235 w 576"/>
                <a:gd name="T47" fmla="*/ 431 h 551"/>
                <a:gd name="T48" fmla="*/ 348 w 576"/>
                <a:gd name="T49" fmla="*/ 386 h 551"/>
                <a:gd name="T50" fmla="*/ 378 w 576"/>
                <a:gd name="T51" fmla="*/ 257 h 551"/>
                <a:gd name="T52" fmla="*/ 402 w 576"/>
                <a:gd name="T53" fmla="*/ 169 h 551"/>
                <a:gd name="T54" fmla="*/ 325 w 576"/>
                <a:gd name="T55" fmla="*/ 293 h 551"/>
                <a:gd name="T56" fmla="*/ 349 w 576"/>
                <a:gd name="T57" fmla="*/ 341 h 551"/>
                <a:gd name="T58" fmla="*/ 241 w 576"/>
                <a:gd name="T59" fmla="*/ 416 h 551"/>
                <a:gd name="T60" fmla="*/ 240 w 576"/>
                <a:gd name="T61" fmla="*/ 323 h 551"/>
                <a:gd name="T62" fmla="*/ 368 w 576"/>
                <a:gd name="T63" fmla="*/ 70 h 551"/>
                <a:gd name="T64" fmla="*/ 397 w 576"/>
                <a:gd name="T65" fmla="*/ 102 h 551"/>
                <a:gd name="T66" fmla="*/ 390 w 576"/>
                <a:gd name="T67" fmla="*/ 78 h 551"/>
                <a:gd name="T68" fmla="*/ 370 w 576"/>
                <a:gd name="T69" fmla="*/ 111 h 551"/>
                <a:gd name="T70" fmla="*/ 431 w 576"/>
                <a:gd name="T71" fmla="*/ 78 h 551"/>
                <a:gd name="T72" fmla="*/ 345 w 576"/>
                <a:gd name="T73" fmla="*/ 64 h 551"/>
                <a:gd name="T74" fmla="*/ 168 w 576"/>
                <a:gd name="T75" fmla="*/ 357 h 551"/>
                <a:gd name="T76" fmla="*/ 105 w 576"/>
                <a:gd name="T77" fmla="*/ 448 h 551"/>
                <a:gd name="T78" fmla="*/ 146 w 576"/>
                <a:gd name="T79" fmla="*/ 277 h 551"/>
                <a:gd name="T80" fmla="*/ 212 w 576"/>
                <a:gd name="T81" fmla="*/ 243 h 551"/>
                <a:gd name="T82" fmla="*/ 145 w 576"/>
                <a:gd name="T83" fmla="*/ 235 h 551"/>
                <a:gd name="T84" fmla="*/ 154 w 576"/>
                <a:gd name="T85" fmla="*/ 104 h 551"/>
                <a:gd name="T86" fmla="*/ 230 w 576"/>
                <a:gd name="T87" fmla="*/ 80 h 551"/>
                <a:gd name="T88" fmla="*/ 273 w 576"/>
                <a:gd name="T89" fmla="*/ 5 h 551"/>
                <a:gd name="T90" fmla="*/ 216 w 576"/>
                <a:gd name="T91" fmla="*/ 63 h 551"/>
                <a:gd name="T92" fmla="*/ 122 w 576"/>
                <a:gd name="T93" fmla="*/ 116 h 551"/>
                <a:gd name="T94" fmla="*/ 118 w 576"/>
                <a:gd name="T95" fmla="*/ 319 h 551"/>
                <a:gd name="T96" fmla="*/ 54 w 576"/>
                <a:gd name="T97" fmla="*/ 298 h 551"/>
                <a:gd name="T98" fmla="*/ 75 w 576"/>
                <a:gd name="T99" fmla="*/ 209 h 551"/>
                <a:gd name="T100" fmla="*/ 26 w 576"/>
                <a:gd name="T101" fmla="*/ 167 h 551"/>
                <a:gd name="T102" fmla="*/ 50 w 576"/>
                <a:gd name="T10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" h="551">
                  <a:moveTo>
                    <a:pt x="447" y="374"/>
                  </a:moveTo>
                  <a:cubicBezTo>
                    <a:pt x="437" y="369"/>
                    <a:pt x="429" y="367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15" y="355"/>
                    <a:pt x="415" y="341"/>
                    <a:pt x="421" y="333"/>
                  </a:cubicBezTo>
                  <a:cubicBezTo>
                    <a:pt x="427" y="325"/>
                    <a:pt x="434" y="321"/>
                    <a:pt x="441" y="321"/>
                  </a:cubicBezTo>
                  <a:cubicBezTo>
                    <a:pt x="444" y="321"/>
                    <a:pt x="447" y="322"/>
                    <a:pt x="449" y="324"/>
                  </a:cubicBezTo>
                  <a:cubicBezTo>
                    <a:pt x="451" y="325"/>
                    <a:pt x="452" y="326"/>
                    <a:pt x="454" y="327"/>
                  </a:cubicBezTo>
                  <a:cubicBezTo>
                    <a:pt x="462" y="333"/>
                    <a:pt x="464" y="342"/>
                    <a:pt x="459" y="352"/>
                  </a:cubicBezTo>
                  <a:cubicBezTo>
                    <a:pt x="456" y="359"/>
                    <a:pt x="452" y="365"/>
                    <a:pt x="447" y="374"/>
                  </a:cubicBezTo>
                  <a:moveTo>
                    <a:pt x="177" y="269"/>
                  </a:moveTo>
                  <a:cubicBezTo>
                    <a:pt x="171" y="269"/>
                    <a:pt x="164" y="266"/>
                    <a:pt x="157" y="260"/>
                  </a:cubicBezTo>
                  <a:cubicBezTo>
                    <a:pt x="155" y="259"/>
                    <a:pt x="153" y="257"/>
                    <a:pt x="152" y="256"/>
                  </a:cubicBezTo>
                  <a:cubicBezTo>
                    <a:pt x="160" y="243"/>
                    <a:pt x="167" y="237"/>
                    <a:pt x="176" y="237"/>
                  </a:cubicBezTo>
                  <a:cubicBezTo>
                    <a:pt x="183" y="237"/>
                    <a:pt x="190" y="240"/>
                    <a:pt x="198" y="247"/>
                  </a:cubicBezTo>
                  <a:cubicBezTo>
                    <a:pt x="199" y="247"/>
                    <a:pt x="199" y="247"/>
                    <a:pt x="199" y="248"/>
                  </a:cubicBezTo>
                  <a:cubicBezTo>
                    <a:pt x="194" y="262"/>
                    <a:pt x="186" y="269"/>
                    <a:pt x="177" y="269"/>
                  </a:cubicBezTo>
                  <a:moveTo>
                    <a:pt x="52" y="204"/>
                  </a:moveTo>
                  <a:cubicBezTo>
                    <a:pt x="48" y="204"/>
                    <a:pt x="44" y="203"/>
                    <a:pt x="41" y="200"/>
                  </a:cubicBezTo>
                  <a:cubicBezTo>
                    <a:pt x="40" y="199"/>
                    <a:pt x="39" y="198"/>
                    <a:pt x="39" y="198"/>
                  </a:cubicBezTo>
                  <a:cubicBezTo>
                    <a:pt x="36" y="195"/>
                    <a:pt x="36" y="189"/>
                    <a:pt x="36" y="186"/>
                  </a:cubicBezTo>
                  <a:cubicBezTo>
                    <a:pt x="42" y="179"/>
                    <a:pt x="49" y="176"/>
                    <a:pt x="55" y="176"/>
                  </a:cubicBezTo>
                  <a:cubicBezTo>
                    <a:pt x="57" y="176"/>
                    <a:pt x="59" y="177"/>
                    <a:pt x="61" y="178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66" y="183"/>
                    <a:pt x="66" y="194"/>
                    <a:pt x="62" y="199"/>
                  </a:cubicBezTo>
                  <a:cubicBezTo>
                    <a:pt x="59" y="202"/>
                    <a:pt x="56" y="204"/>
                    <a:pt x="52" y="204"/>
                  </a:cubicBezTo>
                  <a:moveTo>
                    <a:pt x="39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1" y="2"/>
                    <a:pt x="33" y="8"/>
                    <a:pt x="36" y="13"/>
                  </a:cubicBezTo>
                  <a:cubicBezTo>
                    <a:pt x="47" y="31"/>
                    <a:pt x="44" y="49"/>
                    <a:pt x="38" y="68"/>
                  </a:cubicBezTo>
                  <a:cubicBezTo>
                    <a:pt x="34" y="81"/>
                    <a:pt x="28" y="95"/>
                    <a:pt x="21" y="107"/>
                  </a:cubicBezTo>
                  <a:cubicBezTo>
                    <a:pt x="7" y="133"/>
                    <a:pt x="2" y="159"/>
                    <a:pt x="11" y="188"/>
                  </a:cubicBezTo>
                  <a:cubicBezTo>
                    <a:pt x="12" y="192"/>
                    <a:pt x="12" y="198"/>
                    <a:pt x="11" y="202"/>
                  </a:cubicBezTo>
                  <a:cubicBezTo>
                    <a:pt x="0" y="233"/>
                    <a:pt x="8" y="261"/>
                    <a:pt x="28" y="286"/>
                  </a:cubicBezTo>
                  <a:cubicBezTo>
                    <a:pt x="33" y="293"/>
                    <a:pt x="38" y="299"/>
                    <a:pt x="43" y="306"/>
                  </a:cubicBezTo>
                  <a:cubicBezTo>
                    <a:pt x="64" y="334"/>
                    <a:pt x="71" y="365"/>
                    <a:pt x="68" y="400"/>
                  </a:cubicBezTo>
                  <a:cubicBezTo>
                    <a:pt x="67" y="413"/>
                    <a:pt x="66" y="426"/>
                    <a:pt x="61" y="438"/>
                  </a:cubicBezTo>
                  <a:cubicBezTo>
                    <a:pt x="60" y="443"/>
                    <a:pt x="62" y="449"/>
                    <a:pt x="65" y="454"/>
                  </a:cubicBezTo>
                  <a:cubicBezTo>
                    <a:pt x="70" y="463"/>
                    <a:pt x="74" y="471"/>
                    <a:pt x="69" y="482"/>
                  </a:cubicBezTo>
                  <a:cubicBezTo>
                    <a:pt x="66" y="487"/>
                    <a:pt x="68" y="494"/>
                    <a:pt x="68" y="501"/>
                  </a:cubicBezTo>
                  <a:cubicBezTo>
                    <a:pt x="72" y="499"/>
                    <a:pt x="76" y="498"/>
                    <a:pt x="79" y="498"/>
                  </a:cubicBezTo>
                  <a:cubicBezTo>
                    <a:pt x="81" y="498"/>
                    <a:pt x="84" y="499"/>
                    <a:pt x="86" y="500"/>
                  </a:cubicBezTo>
                  <a:cubicBezTo>
                    <a:pt x="89" y="503"/>
                    <a:pt x="91" y="506"/>
                    <a:pt x="93" y="509"/>
                  </a:cubicBezTo>
                  <a:cubicBezTo>
                    <a:pt x="89" y="514"/>
                    <a:pt x="84" y="518"/>
                    <a:pt x="79" y="522"/>
                  </a:cubicBezTo>
                  <a:cubicBezTo>
                    <a:pt x="80" y="525"/>
                    <a:pt x="82" y="527"/>
                    <a:pt x="83" y="528"/>
                  </a:cubicBezTo>
                  <a:cubicBezTo>
                    <a:pt x="85" y="529"/>
                    <a:pt x="87" y="530"/>
                    <a:pt x="89" y="530"/>
                  </a:cubicBezTo>
                  <a:cubicBezTo>
                    <a:pt x="91" y="530"/>
                    <a:pt x="94" y="529"/>
                    <a:pt x="97" y="528"/>
                  </a:cubicBezTo>
                  <a:cubicBezTo>
                    <a:pt x="100" y="527"/>
                    <a:pt x="102" y="526"/>
                    <a:pt x="105" y="526"/>
                  </a:cubicBezTo>
                  <a:cubicBezTo>
                    <a:pt x="107" y="526"/>
                    <a:pt x="108" y="526"/>
                    <a:pt x="110" y="527"/>
                  </a:cubicBezTo>
                  <a:cubicBezTo>
                    <a:pt x="109" y="533"/>
                    <a:pt x="108" y="540"/>
                    <a:pt x="107" y="547"/>
                  </a:cubicBezTo>
                  <a:cubicBezTo>
                    <a:pt x="107" y="548"/>
                    <a:pt x="108" y="548"/>
                    <a:pt x="109" y="549"/>
                  </a:cubicBezTo>
                  <a:cubicBezTo>
                    <a:pt x="111" y="551"/>
                    <a:pt x="113" y="551"/>
                    <a:pt x="116" y="551"/>
                  </a:cubicBezTo>
                  <a:cubicBezTo>
                    <a:pt x="120" y="551"/>
                    <a:pt x="124" y="549"/>
                    <a:pt x="128" y="548"/>
                  </a:cubicBezTo>
                  <a:cubicBezTo>
                    <a:pt x="142" y="504"/>
                    <a:pt x="177" y="483"/>
                    <a:pt x="217" y="468"/>
                  </a:cubicBezTo>
                  <a:cubicBezTo>
                    <a:pt x="221" y="466"/>
                    <a:pt x="226" y="465"/>
                    <a:pt x="231" y="465"/>
                  </a:cubicBezTo>
                  <a:cubicBezTo>
                    <a:pt x="232" y="465"/>
                    <a:pt x="234" y="466"/>
                    <a:pt x="236" y="466"/>
                  </a:cubicBezTo>
                  <a:cubicBezTo>
                    <a:pt x="249" y="468"/>
                    <a:pt x="262" y="469"/>
                    <a:pt x="274" y="469"/>
                  </a:cubicBezTo>
                  <a:cubicBezTo>
                    <a:pt x="305" y="469"/>
                    <a:pt x="334" y="463"/>
                    <a:pt x="363" y="453"/>
                  </a:cubicBezTo>
                  <a:cubicBezTo>
                    <a:pt x="395" y="442"/>
                    <a:pt x="423" y="425"/>
                    <a:pt x="445" y="399"/>
                  </a:cubicBezTo>
                  <a:cubicBezTo>
                    <a:pt x="451" y="392"/>
                    <a:pt x="459" y="389"/>
                    <a:pt x="469" y="386"/>
                  </a:cubicBezTo>
                  <a:cubicBezTo>
                    <a:pt x="491" y="379"/>
                    <a:pt x="512" y="372"/>
                    <a:pt x="533" y="362"/>
                  </a:cubicBezTo>
                  <a:cubicBezTo>
                    <a:pt x="541" y="358"/>
                    <a:pt x="549" y="349"/>
                    <a:pt x="553" y="341"/>
                  </a:cubicBezTo>
                  <a:cubicBezTo>
                    <a:pt x="560" y="324"/>
                    <a:pt x="566" y="305"/>
                    <a:pt x="571" y="287"/>
                  </a:cubicBezTo>
                  <a:cubicBezTo>
                    <a:pt x="576" y="270"/>
                    <a:pt x="567" y="256"/>
                    <a:pt x="555" y="244"/>
                  </a:cubicBezTo>
                  <a:cubicBezTo>
                    <a:pt x="555" y="244"/>
                    <a:pt x="554" y="244"/>
                    <a:pt x="554" y="243"/>
                  </a:cubicBezTo>
                  <a:cubicBezTo>
                    <a:pt x="548" y="239"/>
                    <a:pt x="542" y="237"/>
                    <a:pt x="535" y="237"/>
                  </a:cubicBezTo>
                  <a:cubicBezTo>
                    <a:pt x="523" y="237"/>
                    <a:pt x="512" y="244"/>
                    <a:pt x="507" y="256"/>
                  </a:cubicBezTo>
                  <a:cubicBezTo>
                    <a:pt x="505" y="260"/>
                    <a:pt x="506" y="264"/>
                    <a:pt x="508" y="266"/>
                  </a:cubicBezTo>
                  <a:cubicBezTo>
                    <a:pt x="510" y="267"/>
                    <a:pt x="511" y="267"/>
                    <a:pt x="513" y="267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18" y="267"/>
                    <a:pt x="524" y="265"/>
                    <a:pt x="527" y="262"/>
                  </a:cubicBezTo>
                  <a:cubicBezTo>
                    <a:pt x="533" y="257"/>
                    <a:pt x="536" y="254"/>
                    <a:pt x="539" y="254"/>
                  </a:cubicBezTo>
                  <a:cubicBezTo>
                    <a:pt x="541" y="254"/>
                    <a:pt x="542" y="255"/>
                    <a:pt x="544" y="256"/>
                  </a:cubicBezTo>
                  <a:cubicBezTo>
                    <a:pt x="545" y="258"/>
                    <a:pt x="547" y="260"/>
                    <a:pt x="549" y="263"/>
                  </a:cubicBezTo>
                  <a:cubicBezTo>
                    <a:pt x="552" y="268"/>
                    <a:pt x="554" y="274"/>
                    <a:pt x="554" y="279"/>
                  </a:cubicBezTo>
                  <a:cubicBezTo>
                    <a:pt x="554" y="288"/>
                    <a:pt x="552" y="298"/>
                    <a:pt x="550" y="307"/>
                  </a:cubicBezTo>
                  <a:cubicBezTo>
                    <a:pt x="544" y="336"/>
                    <a:pt x="527" y="355"/>
                    <a:pt x="497" y="362"/>
                  </a:cubicBezTo>
                  <a:cubicBezTo>
                    <a:pt x="490" y="364"/>
                    <a:pt x="482" y="368"/>
                    <a:pt x="472" y="372"/>
                  </a:cubicBezTo>
                  <a:cubicBezTo>
                    <a:pt x="473" y="365"/>
                    <a:pt x="474" y="360"/>
                    <a:pt x="475" y="356"/>
                  </a:cubicBezTo>
                  <a:cubicBezTo>
                    <a:pt x="480" y="340"/>
                    <a:pt x="474" y="325"/>
                    <a:pt x="462" y="315"/>
                  </a:cubicBezTo>
                  <a:cubicBezTo>
                    <a:pt x="459" y="312"/>
                    <a:pt x="455" y="310"/>
                    <a:pt x="451" y="308"/>
                  </a:cubicBezTo>
                  <a:cubicBezTo>
                    <a:pt x="448" y="307"/>
                    <a:pt x="445" y="306"/>
                    <a:pt x="441" y="306"/>
                  </a:cubicBezTo>
                  <a:cubicBezTo>
                    <a:pt x="428" y="306"/>
                    <a:pt x="414" y="313"/>
                    <a:pt x="407" y="325"/>
                  </a:cubicBezTo>
                  <a:cubicBezTo>
                    <a:pt x="396" y="343"/>
                    <a:pt x="399" y="359"/>
                    <a:pt x="414" y="372"/>
                  </a:cubicBezTo>
                  <a:cubicBezTo>
                    <a:pt x="417" y="374"/>
                    <a:pt x="419" y="376"/>
                    <a:pt x="422" y="377"/>
                  </a:cubicBezTo>
                  <a:cubicBezTo>
                    <a:pt x="426" y="380"/>
                    <a:pt x="431" y="382"/>
                    <a:pt x="437" y="385"/>
                  </a:cubicBezTo>
                  <a:cubicBezTo>
                    <a:pt x="421" y="400"/>
                    <a:pt x="410" y="417"/>
                    <a:pt x="390" y="423"/>
                  </a:cubicBezTo>
                  <a:cubicBezTo>
                    <a:pt x="377" y="428"/>
                    <a:pt x="366" y="437"/>
                    <a:pt x="353" y="442"/>
                  </a:cubicBezTo>
                  <a:cubicBezTo>
                    <a:pt x="330" y="451"/>
                    <a:pt x="305" y="455"/>
                    <a:pt x="281" y="455"/>
                  </a:cubicBezTo>
                  <a:cubicBezTo>
                    <a:pt x="270" y="455"/>
                    <a:pt x="259" y="454"/>
                    <a:pt x="248" y="453"/>
                  </a:cubicBezTo>
                  <a:cubicBezTo>
                    <a:pt x="242" y="452"/>
                    <a:pt x="237" y="452"/>
                    <a:pt x="232" y="452"/>
                  </a:cubicBezTo>
                  <a:cubicBezTo>
                    <a:pt x="211" y="452"/>
                    <a:pt x="193" y="457"/>
                    <a:pt x="175" y="468"/>
                  </a:cubicBezTo>
                  <a:cubicBezTo>
                    <a:pt x="173" y="469"/>
                    <a:pt x="170" y="471"/>
                    <a:pt x="166" y="471"/>
                  </a:cubicBezTo>
                  <a:cubicBezTo>
                    <a:pt x="165" y="471"/>
                    <a:pt x="164" y="471"/>
                    <a:pt x="163" y="470"/>
                  </a:cubicBezTo>
                  <a:cubicBezTo>
                    <a:pt x="166" y="467"/>
                    <a:pt x="169" y="463"/>
                    <a:pt x="173" y="461"/>
                  </a:cubicBezTo>
                  <a:cubicBezTo>
                    <a:pt x="191" y="451"/>
                    <a:pt x="209" y="441"/>
                    <a:pt x="228" y="432"/>
                  </a:cubicBezTo>
                  <a:cubicBezTo>
                    <a:pt x="230" y="431"/>
                    <a:pt x="233" y="431"/>
                    <a:pt x="235" y="431"/>
                  </a:cubicBezTo>
                  <a:cubicBezTo>
                    <a:pt x="240" y="431"/>
                    <a:pt x="244" y="432"/>
                    <a:pt x="249" y="432"/>
                  </a:cubicBezTo>
                  <a:cubicBezTo>
                    <a:pt x="259" y="432"/>
                    <a:pt x="269" y="433"/>
                    <a:pt x="278" y="433"/>
                  </a:cubicBezTo>
                  <a:cubicBezTo>
                    <a:pt x="282" y="433"/>
                    <a:pt x="287" y="433"/>
                    <a:pt x="291" y="433"/>
                  </a:cubicBezTo>
                  <a:cubicBezTo>
                    <a:pt x="319" y="429"/>
                    <a:pt x="337" y="412"/>
                    <a:pt x="348" y="386"/>
                  </a:cubicBezTo>
                  <a:cubicBezTo>
                    <a:pt x="352" y="376"/>
                    <a:pt x="357" y="367"/>
                    <a:pt x="360" y="356"/>
                  </a:cubicBezTo>
                  <a:cubicBezTo>
                    <a:pt x="368" y="331"/>
                    <a:pt x="370" y="307"/>
                    <a:pt x="347" y="289"/>
                  </a:cubicBezTo>
                  <a:cubicBezTo>
                    <a:pt x="346" y="288"/>
                    <a:pt x="345" y="288"/>
                    <a:pt x="344" y="287"/>
                  </a:cubicBezTo>
                  <a:cubicBezTo>
                    <a:pt x="351" y="270"/>
                    <a:pt x="365" y="263"/>
                    <a:pt x="378" y="257"/>
                  </a:cubicBezTo>
                  <a:cubicBezTo>
                    <a:pt x="403" y="246"/>
                    <a:pt x="415" y="227"/>
                    <a:pt x="416" y="201"/>
                  </a:cubicBezTo>
                  <a:cubicBezTo>
                    <a:pt x="417" y="188"/>
                    <a:pt x="415" y="174"/>
                    <a:pt x="414" y="161"/>
                  </a:cubicBezTo>
                  <a:cubicBezTo>
                    <a:pt x="413" y="161"/>
                    <a:pt x="411" y="161"/>
                    <a:pt x="410" y="161"/>
                  </a:cubicBezTo>
                  <a:cubicBezTo>
                    <a:pt x="405" y="161"/>
                    <a:pt x="402" y="164"/>
                    <a:pt x="402" y="169"/>
                  </a:cubicBezTo>
                  <a:cubicBezTo>
                    <a:pt x="403" y="175"/>
                    <a:pt x="404" y="182"/>
                    <a:pt x="404" y="188"/>
                  </a:cubicBezTo>
                  <a:cubicBezTo>
                    <a:pt x="406" y="215"/>
                    <a:pt x="395" y="235"/>
                    <a:pt x="369" y="245"/>
                  </a:cubicBezTo>
                  <a:cubicBezTo>
                    <a:pt x="352" y="251"/>
                    <a:pt x="337" y="262"/>
                    <a:pt x="324" y="275"/>
                  </a:cubicBezTo>
                  <a:cubicBezTo>
                    <a:pt x="317" y="283"/>
                    <a:pt x="316" y="286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7" y="294"/>
                    <a:pt x="328" y="295"/>
                    <a:pt x="330" y="296"/>
                  </a:cubicBezTo>
                  <a:cubicBezTo>
                    <a:pt x="333" y="298"/>
                    <a:pt x="335" y="300"/>
                    <a:pt x="338" y="302"/>
                  </a:cubicBezTo>
                  <a:cubicBezTo>
                    <a:pt x="350" y="312"/>
                    <a:pt x="352" y="321"/>
                    <a:pt x="349" y="341"/>
                  </a:cubicBezTo>
                  <a:cubicBezTo>
                    <a:pt x="345" y="361"/>
                    <a:pt x="337" y="380"/>
                    <a:pt x="325" y="396"/>
                  </a:cubicBezTo>
                  <a:cubicBezTo>
                    <a:pt x="313" y="411"/>
                    <a:pt x="296" y="421"/>
                    <a:pt x="278" y="421"/>
                  </a:cubicBezTo>
                  <a:cubicBezTo>
                    <a:pt x="273" y="421"/>
                    <a:pt x="267" y="421"/>
                    <a:pt x="262" y="419"/>
                  </a:cubicBezTo>
                  <a:cubicBezTo>
                    <a:pt x="255" y="417"/>
                    <a:pt x="248" y="416"/>
                    <a:pt x="241" y="416"/>
                  </a:cubicBezTo>
                  <a:cubicBezTo>
                    <a:pt x="223" y="416"/>
                    <a:pt x="207" y="423"/>
                    <a:pt x="190" y="432"/>
                  </a:cubicBezTo>
                  <a:cubicBezTo>
                    <a:pt x="166" y="444"/>
                    <a:pt x="147" y="464"/>
                    <a:pt x="129" y="488"/>
                  </a:cubicBezTo>
                  <a:cubicBezTo>
                    <a:pt x="133" y="457"/>
                    <a:pt x="140" y="432"/>
                    <a:pt x="152" y="407"/>
                  </a:cubicBezTo>
                  <a:cubicBezTo>
                    <a:pt x="172" y="368"/>
                    <a:pt x="205" y="345"/>
                    <a:pt x="240" y="323"/>
                  </a:cubicBezTo>
                  <a:cubicBezTo>
                    <a:pt x="257" y="312"/>
                    <a:pt x="270" y="299"/>
                    <a:pt x="279" y="279"/>
                  </a:cubicBezTo>
                  <a:cubicBezTo>
                    <a:pt x="292" y="252"/>
                    <a:pt x="294" y="224"/>
                    <a:pt x="298" y="196"/>
                  </a:cubicBezTo>
                  <a:cubicBezTo>
                    <a:pt x="300" y="183"/>
                    <a:pt x="302" y="170"/>
                    <a:pt x="305" y="157"/>
                  </a:cubicBezTo>
                  <a:cubicBezTo>
                    <a:pt x="313" y="119"/>
                    <a:pt x="331" y="87"/>
                    <a:pt x="368" y="70"/>
                  </a:cubicBezTo>
                  <a:cubicBezTo>
                    <a:pt x="376" y="67"/>
                    <a:pt x="382" y="65"/>
                    <a:pt x="388" y="65"/>
                  </a:cubicBezTo>
                  <a:cubicBezTo>
                    <a:pt x="394" y="65"/>
                    <a:pt x="399" y="67"/>
                    <a:pt x="404" y="71"/>
                  </a:cubicBezTo>
                  <a:cubicBezTo>
                    <a:pt x="408" y="74"/>
                    <a:pt x="411" y="78"/>
                    <a:pt x="415" y="84"/>
                  </a:cubicBezTo>
                  <a:cubicBezTo>
                    <a:pt x="408" y="97"/>
                    <a:pt x="404" y="102"/>
                    <a:pt x="397" y="102"/>
                  </a:cubicBezTo>
                  <a:cubicBezTo>
                    <a:pt x="393" y="102"/>
                    <a:pt x="388" y="100"/>
                    <a:pt x="381" y="97"/>
                  </a:cubicBezTo>
                  <a:cubicBezTo>
                    <a:pt x="384" y="94"/>
                    <a:pt x="387" y="91"/>
                    <a:pt x="389" y="88"/>
                  </a:cubicBezTo>
                  <a:cubicBezTo>
                    <a:pt x="391" y="86"/>
                    <a:pt x="393" y="82"/>
                    <a:pt x="392" y="80"/>
                  </a:cubicBezTo>
                  <a:cubicBezTo>
                    <a:pt x="392" y="79"/>
                    <a:pt x="391" y="78"/>
                    <a:pt x="390" y="78"/>
                  </a:cubicBezTo>
                  <a:cubicBezTo>
                    <a:pt x="389" y="77"/>
                    <a:pt x="387" y="76"/>
                    <a:pt x="385" y="75"/>
                  </a:cubicBezTo>
                  <a:cubicBezTo>
                    <a:pt x="384" y="75"/>
                    <a:pt x="383" y="75"/>
                    <a:pt x="383" y="75"/>
                  </a:cubicBezTo>
                  <a:cubicBezTo>
                    <a:pt x="375" y="75"/>
                    <a:pt x="366" y="81"/>
                    <a:pt x="363" y="88"/>
                  </a:cubicBezTo>
                  <a:cubicBezTo>
                    <a:pt x="361" y="96"/>
                    <a:pt x="364" y="105"/>
                    <a:pt x="370" y="111"/>
                  </a:cubicBezTo>
                  <a:cubicBezTo>
                    <a:pt x="371" y="111"/>
                    <a:pt x="372" y="112"/>
                    <a:pt x="373" y="113"/>
                  </a:cubicBezTo>
                  <a:cubicBezTo>
                    <a:pt x="380" y="116"/>
                    <a:pt x="387" y="118"/>
                    <a:pt x="395" y="118"/>
                  </a:cubicBezTo>
                  <a:cubicBezTo>
                    <a:pt x="401" y="118"/>
                    <a:pt x="408" y="117"/>
                    <a:pt x="414" y="113"/>
                  </a:cubicBezTo>
                  <a:cubicBezTo>
                    <a:pt x="426" y="106"/>
                    <a:pt x="428" y="92"/>
                    <a:pt x="431" y="78"/>
                  </a:cubicBezTo>
                  <a:cubicBezTo>
                    <a:pt x="431" y="76"/>
                    <a:pt x="429" y="72"/>
                    <a:pt x="427" y="70"/>
                  </a:cubicBezTo>
                  <a:cubicBezTo>
                    <a:pt x="425" y="68"/>
                    <a:pt x="423" y="66"/>
                    <a:pt x="421" y="64"/>
                  </a:cubicBezTo>
                  <a:cubicBezTo>
                    <a:pt x="409" y="55"/>
                    <a:pt x="396" y="50"/>
                    <a:pt x="383" y="50"/>
                  </a:cubicBezTo>
                  <a:cubicBezTo>
                    <a:pt x="370" y="50"/>
                    <a:pt x="356" y="55"/>
                    <a:pt x="345" y="64"/>
                  </a:cubicBezTo>
                  <a:cubicBezTo>
                    <a:pt x="308" y="93"/>
                    <a:pt x="290" y="132"/>
                    <a:pt x="285" y="178"/>
                  </a:cubicBezTo>
                  <a:cubicBezTo>
                    <a:pt x="282" y="208"/>
                    <a:pt x="279" y="239"/>
                    <a:pt x="267" y="267"/>
                  </a:cubicBezTo>
                  <a:cubicBezTo>
                    <a:pt x="258" y="289"/>
                    <a:pt x="242" y="304"/>
                    <a:pt x="223" y="317"/>
                  </a:cubicBezTo>
                  <a:cubicBezTo>
                    <a:pt x="203" y="329"/>
                    <a:pt x="183" y="341"/>
                    <a:pt x="168" y="357"/>
                  </a:cubicBezTo>
                  <a:cubicBezTo>
                    <a:pt x="156" y="370"/>
                    <a:pt x="141" y="384"/>
                    <a:pt x="137" y="403"/>
                  </a:cubicBezTo>
                  <a:cubicBezTo>
                    <a:pt x="136" y="404"/>
                    <a:pt x="136" y="405"/>
                    <a:pt x="136" y="405"/>
                  </a:cubicBezTo>
                  <a:cubicBezTo>
                    <a:pt x="123" y="427"/>
                    <a:pt x="119" y="453"/>
                    <a:pt x="113" y="480"/>
                  </a:cubicBezTo>
                  <a:cubicBezTo>
                    <a:pt x="102" y="470"/>
                    <a:pt x="102" y="460"/>
                    <a:pt x="105" y="448"/>
                  </a:cubicBezTo>
                  <a:cubicBezTo>
                    <a:pt x="113" y="418"/>
                    <a:pt x="121" y="387"/>
                    <a:pt x="128" y="356"/>
                  </a:cubicBezTo>
                  <a:cubicBezTo>
                    <a:pt x="131" y="342"/>
                    <a:pt x="131" y="327"/>
                    <a:pt x="133" y="313"/>
                  </a:cubicBezTo>
                  <a:cubicBezTo>
                    <a:pt x="133" y="309"/>
                    <a:pt x="133" y="305"/>
                    <a:pt x="133" y="302"/>
                  </a:cubicBezTo>
                  <a:cubicBezTo>
                    <a:pt x="136" y="283"/>
                    <a:pt x="137" y="277"/>
                    <a:pt x="146" y="277"/>
                  </a:cubicBezTo>
                  <a:cubicBezTo>
                    <a:pt x="150" y="277"/>
                    <a:pt x="157" y="279"/>
                    <a:pt x="166" y="281"/>
                  </a:cubicBezTo>
                  <a:cubicBezTo>
                    <a:pt x="173" y="283"/>
                    <a:pt x="178" y="284"/>
                    <a:pt x="183" y="284"/>
                  </a:cubicBezTo>
                  <a:cubicBezTo>
                    <a:pt x="192" y="284"/>
                    <a:pt x="197" y="280"/>
                    <a:pt x="204" y="271"/>
                  </a:cubicBezTo>
                  <a:cubicBezTo>
                    <a:pt x="211" y="263"/>
                    <a:pt x="218" y="253"/>
                    <a:pt x="212" y="243"/>
                  </a:cubicBezTo>
                  <a:cubicBezTo>
                    <a:pt x="209" y="238"/>
                    <a:pt x="205" y="233"/>
                    <a:pt x="200" y="229"/>
                  </a:cubicBezTo>
                  <a:cubicBezTo>
                    <a:pt x="195" y="225"/>
                    <a:pt x="190" y="223"/>
                    <a:pt x="183" y="222"/>
                  </a:cubicBezTo>
                  <a:cubicBezTo>
                    <a:pt x="180" y="222"/>
                    <a:pt x="176" y="222"/>
                    <a:pt x="173" y="222"/>
                  </a:cubicBezTo>
                  <a:cubicBezTo>
                    <a:pt x="163" y="222"/>
                    <a:pt x="152" y="224"/>
                    <a:pt x="145" y="235"/>
                  </a:cubicBezTo>
                  <a:cubicBezTo>
                    <a:pt x="142" y="238"/>
                    <a:pt x="138" y="241"/>
                    <a:pt x="133" y="245"/>
                  </a:cubicBezTo>
                  <a:cubicBezTo>
                    <a:pt x="130" y="239"/>
                    <a:pt x="128" y="235"/>
                    <a:pt x="127" y="230"/>
                  </a:cubicBezTo>
                  <a:cubicBezTo>
                    <a:pt x="121" y="205"/>
                    <a:pt x="117" y="180"/>
                    <a:pt x="123" y="155"/>
                  </a:cubicBezTo>
                  <a:cubicBezTo>
                    <a:pt x="127" y="134"/>
                    <a:pt x="139" y="118"/>
                    <a:pt x="154" y="104"/>
                  </a:cubicBezTo>
                  <a:cubicBezTo>
                    <a:pt x="159" y="99"/>
                    <a:pt x="165" y="95"/>
                    <a:pt x="170" y="90"/>
                  </a:cubicBezTo>
                  <a:cubicBezTo>
                    <a:pt x="180" y="81"/>
                    <a:pt x="192" y="77"/>
                    <a:pt x="205" y="77"/>
                  </a:cubicBezTo>
                  <a:cubicBezTo>
                    <a:pt x="209" y="77"/>
                    <a:pt x="213" y="78"/>
                    <a:pt x="218" y="79"/>
                  </a:cubicBezTo>
                  <a:cubicBezTo>
                    <a:pt x="222" y="79"/>
                    <a:pt x="226" y="80"/>
                    <a:pt x="230" y="80"/>
                  </a:cubicBezTo>
                  <a:cubicBezTo>
                    <a:pt x="255" y="80"/>
                    <a:pt x="276" y="65"/>
                    <a:pt x="284" y="41"/>
                  </a:cubicBezTo>
                  <a:cubicBezTo>
                    <a:pt x="287" y="32"/>
                    <a:pt x="285" y="21"/>
                    <a:pt x="283" y="11"/>
                  </a:cubicBezTo>
                  <a:cubicBezTo>
                    <a:pt x="283" y="11"/>
                    <a:pt x="283" y="10"/>
                    <a:pt x="282" y="10"/>
                  </a:cubicBezTo>
                  <a:cubicBezTo>
                    <a:pt x="280" y="8"/>
                    <a:pt x="276" y="7"/>
                    <a:pt x="273" y="5"/>
                  </a:cubicBezTo>
                  <a:cubicBezTo>
                    <a:pt x="272" y="8"/>
                    <a:pt x="269" y="12"/>
                    <a:pt x="270" y="15"/>
                  </a:cubicBezTo>
                  <a:cubicBezTo>
                    <a:pt x="275" y="30"/>
                    <a:pt x="269" y="42"/>
                    <a:pt x="258" y="50"/>
                  </a:cubicBezTo>
                  <a:cubicBezTo>
                    <a:pt x="249" y="58"/>
                    <a:pt x="238" y="64"/>
                    <a:pt x="225" y="64"/>
                  </a:cubicBezTo>
                  <a:cubicBezTo>
                    <a:pt x="222" y="64"/>
                    <a:pt x="219" y="64"/>
                    <a:pt x="216" y="63"/>
                  </a:cubicBezTo>
                  <a:cubicBezTo>
                    <a:pt x="212" y="62"/>
                    <a:pt x="207" y="62"/>
                    <a:pt x="203" y="61"/>
                  </a:cubicBezTo>
                  <a:cubicBezTo>
                    <a:pt x="199" y="59"/>
                    <a:pt x="195" y="58"/>
                    <a:pt x="191" y="58"/>
                  </a:cubicBezTo>
                  <a:cubicBezTo>
                    <a:pt x="182" y="58"/>
                    <a:pt x="175" y="63"/>
                    <a:pt x="168" y="69"/>
                  </a:cubicBezTo>
                  <a:cubicBezTo>
                    <a:pt x="153" y="85"/>
                    <a:pt x="134" y="97"/>
                    <a:pt x="122" y="116"/>
                  </a:cubicBezTo>
                  <a:cubicBezTo>
                    <a:pt x="112" y="132"/>
                    <a:pt x="105" y="148"/>
                    <a:pt x="105" y="168"/>
                  </a:cubicBezTo>
                  <a:cubicBezTo>
                    <a:pt x="104" y="200"/>
                    <a:pt x="107" y="229"/>
                    <a:pt x="123" y="257"/>
                  </a:cubicBezTo>
                  <a:cubicBezTo>
                    <a:pt x="125" y="261"/>
                    <a:pt x="126" y="269"/>
                    <a:pt x="124" y="273"/>
                  </a:cubicBezTo>
                  <a:cubicBezTo>
                    <a:pt x="117" y="288"/>
                    <a:pt x="113" y="303"/>
                    <a:pt x="118" y="319"/>
                  </a:cubicBezTo>
                  <a:cubicBezTo>
                    <a:pt x="118" y="321"/>
                    <a:pt x="118" y="323"/>
                    <a:pt x="118" y="325"/>
                  </a:cubicBezTo>
                  <a:cubicBezTo>
                    <a:pt x="114" y="359"/>
                    <a:pt x="106" y="392"/>
                    <a:pt x="89" y="425"/>
                  </a:cubicBezTo>
                  <a:cubicBezTo>
                    <a:pt x="88" y="421"/>
                    <a:pt x="86" y="417"/>
                    <a:pt x="86" y="414"/>
                  </a:cubicBezTo>
                  <a:cubicBezTo>
                    <a:pt x="86" y="372"/>
                    <a:pt x="81" y="332"/>
                    <a:pt x="54" y="298"/>
                  </a:cubicBezTo>
                  <a:cubicBezTo>
                    <a:pt x="44" y="286"/>
                    <a:pt x="36" y="273"/>
                    <a:pt x="28" y="260"/>
                  </a:cubicBezTo>
                  <a:cubicBezTo>
                    <a:pt x="19" y="244"/>
                    <a:pt x="21" y="228"/>
                    <a:pt x="27" y="212"/>
                  </a:cubicBezTo>
                  <a:cubicBezTo>
                    <a:pt x="37" y="215"/>
                    <a:pt x="46" y="219"/>
                    <a:pt x="55" y="219"/>
                  </a:cubicBezTo>
                  <a:cubicBezTo>
                    <a:pt x="62" y="219"/>
                    <a:pt x="69" y="217"/>
                    <a:pt x="75" y="209"/>
                  </a:cubicBezTo>
                  <a:cubicBezTo>
                    <a:pt x="83" y="200"/>
                    <a:pt x="80" y="179"/>
                    <a:pt x="72" y="170"/>
                  </a:cubicBezTo>
                  <a:cubicBezTo>
                    <a:pt x="71" y="169"/>
                    <a:pt x="69" y="167"/>
                    <a:pt x="68" y="166"/>
                  </a:cubicBezTo>
                  <a:cubicBezTo>
                    <a:pt x="63" y="162"/>
                    <a:pt x="58" y="160"/>
                    <a:pt x="51" y="160"/>
                  </a:cubicBezTo>
                  <a:cubicBezTo>
                    <a:pt x="44" y="160"/>
                    <a:pt x="36" y="163"/>
                    <a:pt x="26" y="167"/>
                  </a:cubicBezTo>
                  <a:cubicBezTo>
                    <a:pt x="19" y="160"/>
                    <a:pt x="20" y="151"/>
                    <a:pt x="23" y="143"/>
                  </a:cubicBezTo>
                  <a:cubicBezTo>
                    <a:pt x="30" y="125"/>
                    <a:pt x="37" y="108"/>
                    <a:pt x="45" y="90"/>
                  </a:cubicBezTo>
                  <a:cubicBezTo>
                    <a:pt x="54" y="70"/>
                    <a:pt x="61" y="49"/>
                    <a:pt x="56" y="26"/>
                  </a:cubicBezTo>
                  <a:cubicBezTo>
                    <a:pt x="55" y="19"/>
                    <a:pt x="53" y="12"/>
                    <a:pt x="50" y="6"/>
                  </a:cubicBezTo>
                  <a:cubicBezTo>
                    <a:pt x="49" y="5"/>
                    <a:pt x="48" y="4"/>
                    <a:pt x="47" y="3"/>
                  </a:cubicBezTo>
                  <a:cubicBezTo>
                    <a:pt x="45" y="1"/>
                    <a:pt x="41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4" name="Freeform 222"/>
            <p:cNvSpPr>
              <a:spLocks noEditPoints="1"/>
            </p:cNvSpPr>
            <p:nvPr/>
          </p:nvSpPr>
          <p:spPr bwMode="auto">
            <a:xfrm>
              <a:off x="5391151" y="7937"/>
              <a:ext cx="368300" cy="301625"/>
            </a:xfrm>
            <a:custGeom>
              <a:avLst/>
              <a:gdLst>
                <a:gd name="T0" fmla="*/ 21 w 519"/>
                <a:gd name="T1" fmla="*/ 267 h 425"/>
                <a:gd name="T2" fmla="*/ 152 w 519"/>
                <a:gd name="T3" fmla="*/ 214 h 425"/>
                <a:gd name="T4" fmla="*/ 45 w 519"/>
                <a:gd name="T5" fmla="*/ 274 h 425"/>
                <a:gd name="T6" fmla="*/ 236 w 519"/>
                <a:gd name="T7" fmla="*/ 296 h 425"/>
                <a:gd name="T8" fmla="*/ 209 w 519"/>
                <a:gd name="T9" fmla="*/ 273 h 425"/>
                <a:gd name="T10" fmla="*/ 174 w 519"/>
                <a:gd name="T11" fmla="*/ 180 h 425"/>
                <a:gd name="T12" fmla="*/ 290 w 519"/>
                <a:gd name="T13" fmla="*/ 20 h 425"/>
                <a:gd name="T14" fmla="*/ 322 w 519"/>
                <a:gd name="T15" fmla="*/ 16 h 425"/>
                <a:gd name="T16" fmla="*/ 432 w 519"/>
                <a:gd name="T17" fmla="*/ 72 h 425"/>
                <a:gd name="T18" fmla="*/ 484 w 519"/>
                <a:gd name="T19" fmla="*/ 242 h 425"/>
                <a:gd name="T20" fmla="*/ 375 w 519"/>
                <a:gd name="T21" fmla="*/ 369 h 425"/>
                <a:gd name="T22" fmla="*/ 257 w 519"/>
                <a:gd name="T23" fmla="*/ 407 h 425"/>
                <a:gd name="T24" fmla="*/ 73 w 519"/>
                <a:gd name="T25" fmla="*/ 349 h 425"/>
                <a:gd name="T26" fmla="*/ 29 w 519"/>
                <a:gd name="T27" fmla="*/ 288 h 425"/>
                <a:gd name="T28" fmla="*/ 129 w 519"/>
                <a:gd name="T29" fmla="*/ 254 h 425"/>
                <a:gd name="T30" fmla="*/ 205 w 519"/>
                <a:gd name="T31" fmla="*/ 294 h 425"/>
                <a:gd name="T32" fmla="*/ 284 w 519"/>
                <a:gd name="T33" fmla="*/ 322 h 425"/>
                <a:gd name="T34" fmla="*/ 401 w 519"/>
                <a:gd name="T35" fmla="*/ 245 h 425"/>
                <a:gd name="T36" fmla="*/ 380 w 519"/>
                <a:gd name="T37" fmla="*/ 88 h 425"/>
                <a:gd name="T38" fmla="*/ 306 w 519"/>
                <a:gd name="T39" fmla="*/ 59 h 425"/>
                <a:gd name="T40" fmla="*/ 249 w 519"/>
                <a:gd name="T41" fmla="*/ 125 h 425"/>
                <a:gd name="T42" fmla="*/ 281 w 519"/>
                <a:gd name="T43" fmla="*/ 170 h 425"/>
                <a:gd name="T44" fmla="*/ 343 w 519"/>
                <a:gd name="T45" fmla="*/ 150 h 425"/>
                <a:gd name="T46" fmla="*/ 332 w 519"/>
                <a:gd name="T47" fmla="*/ 135 h 425"/>
                <a:gd name="T48" fmla="*/ 302 w 519"/>
                <a:gd name="T49" fmla="*/ 162 h 425"/>
                <a:gd name="T50" fmla="*/ 284 w 519"/>
                <a:gd name="T51" fmla="*/ 152 h 425"/>
                <a:gd name="T52" fmla="*/ 281 w 519"/>
                <a:gd name="T53" fmla="*/ 85 h 425"/>
                <a:gd name="T54" fmla="*/ 317 w 519"/>
                <a:gd name="T55" fmla="*/ 75 h 425"/>
                <a:gd name="T56" fmla="*/ 384 w 519"/>
                <a:gd name="T57" fmla="*/ 109 h 425"/>
                <a:gd name="T58" fmla="*/ 337 w 519"/>
                <a:gd name="T59" fmla="*/ 284 h 425"/>
                <a:gd name="T60" fmla="*/ 309 w 519"/>
                <a:gd name="T61" fmla="*/ 0 h 425"/>
                <a:gd name="T62" fmla="*/ 201 w 519"/>
                <a:gd name="T63" fmla="*/ 62 h 425"/>
                <a:gd name="T64" fmla="*/ 157 w 519"/>
                <a:gd name="T65" fmla="*/ 189 h 425"/>
                <a:gd name="T66" fmla="*/ 102 w 519"/>
                <a:gd name="T67" fmla="*/ 188 h 425"/>
                <a:gd name="T68" fmla="*/ 2 w 519"/>
                <a:gd name="T69" fmla="*/ 280 h 425"/>
                <a:gd name="T70" fmla="*/ 91 w 519"/>
                <a:gd name="T71" fmla="*/ 382 h 425"/>
                <a:gd name="T72" fmla="*/ 274 w 519"/>
                <a:gd name="T73" fmla="*/ 425 h 425"/>
                <a:gd name="T74" fmla="*/ 468 w 519"/>
                <a:gd name="T75" fmla="*/ 301 h 425"/>
                <a:gd name="T76" fmla="*/ 486 w 519"/>
                <a:gd name="T77" fmla="*/ 116 h 425"/>
                <a:gd name="T78" fmla="*/ 407 w 519"/>
                <a:gd name="T79" fmla="*/ 34 h 425"/>
                <a:gd name="T80" fmla="*/ 309 w 519"/>
                <a:gd name="T8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9" h="425">
                  <a:moveTo>
                    <a:pt x="45" y="274"/>
                  </a:moveTo>
                  <a:cubicBezTo>
                    <a:pt x="37" y="274"/>
                    <a:pt x="28" y="272"/>
                    <a:pt x="21" y="267"/>
                  </a:cubicBezTo>
                  <a:cubicBezTo>
                    <a:pt x="26" y="226"/>
                    <a:pt x="71" y="204"/>
                    <a:pt x="111" y="204"/>
                  </a:cubicBezTo>
                  <a:cubicBezTo>
                    <a:pt x="126" y="204"/>
                    <a:pt x="141" y="208"/>
                    <a:pt x="152" y="214"/>
                  </a:cubicBezTo>
                  <a:cubicBezTo>
                    <a:pt x="131" y="239"/>
                    <a:pt x="104" y="254"/>
                    <a:pt x="75" y="267"/>
                  </a:cubicBezTo>
                  <a:cubicBezTo>
                    <a:pt x="66" y="271"/>
                    <a:pt x="55" y="274"/>
                    <a:pt x="45" y="274"/>
                  </a:cubicBezTo>
                  <a:moveTo>
                    <a:pt x="280" y="305"/>
                  </a:moveTo>
                  <a:cubicBezTo>
                    <a:pt x="266" y="305"/>
                    <a:pt x="251" y="302"/>
                    <a:pt x="236" y="296"/>
                  </a:cubicBezTo>
                  <a:cubicBezTo>
                    <a:pt x="232" y="295"/>
                    <a:pt x="228" y="293"/>
                    <a:pt x="225" y="290"/>
                  </a:cubicBezTo>
                  <a:cubicBezTo>
                    <a:pt x="219" y="286"/>
                    <a:pt x="214" y="279"/>
                    <a:pt x="209" y="273"/>
                  </a:cubicBezTo>
                  <a:cubicBezTo>
                    <a:pt x="192" y="248"/>
                    <a:pt x="195" y="216"/>
                    <a:pt x="175" y="193"/>
                  </a:cubicBezTo>
                  <a:cubicBezTo>
                    <a:pt x="172" y="191"/>
                    <a:pt x="174" y="184"/>
                    <a:pt x="174" y="180"/>
                  </a:cubicBezTo>
                  <a:cubicBezTo>
                    <a:pt x="174" y="173"/>
                    <a:pt x="175" y="166"/>
                    <a:pt x="176" y="160"/>
                  </a:cubicBezTo>
                  <a:cubicBezTo>
                    <a:pt x="188" y="91"/>
                    <a:pt x="226" y="45"/>
                    <a:pt x="290" y="20"/>
                  </a:cubicBezTo>
                  <a:cubicBezTo>
                    <a:pt x="297" y="17"/>
                    <a:pt x="305" y="16"/>
                    <a:pt x="312" y="16"/>
                  </a:cubicBezTo>
                  <a:cubicBezTo>
                    <a:pt x="315" y="16"/>
                    <a:pt x="319" y="16"/>
                    <a:pt x="322" y="16"/>
                  </a:cubicBezTo>
                  <a:cubicBezTo>
                    <a:pt x="344" y="20"/>
                    <a:pt x="366" y="24"/>
                    <a:pt x="384" y="38"/>
                  </a:cubicBezTo>
                  <a:cubicBezTo>
                    <a:pt x="400" y="50"/>
                    <a:pt x="417" y="60"/>
                    <a:pt x="432" y="72"/>
                  </a:cubicBezTo>
                  <a:cubicBezTo>
                    <a:pt x="435" y="75"/>
                    <a:pt x="439" y="78"/>
                    <a:pt x="442" y="81"/>
                  </a:cubicBezTo>
                  <a:cubicBezTo>
                    <a:pt x="484" y="116"/>
                    <a:pt x="511" y="185"/>
                    <a:pt x="484" y="242"/>
                  </a:cubicBezTo>
                  <a:cubicBezTo>
                    <a:pt x="474" y="263"/>
                    <a:pt x="460" y="282"/>
                    <a:pt x="447" y="301"/>
                  </a:cubicBezTo>
                  <a:cubicBezTo>
                    <a:pt x="428" y="329"/>
                    <a:pt x="402" y="349"/>
                    <a:pt x="375" y="369"/>
                  </a:cubicBezTo>
                  <a:cubicBezTo>
                    <a:pt x="342" y="393"/>
                    <a:pt x="306" y="406"/>
                    <a:pt x="265" y="407"/>
                  </a:cubicBezTo>
                  <a:cubicBezTo>
                    <a:pt x="262" y="407"/>
                    <a:pt x="259" y="407"/>
                    <a:pt x="257" y="407"/>
                  </a:cubicBezTo>
                  <a:cubicBezTo>
                    <a:pt x="225" y="407"/>
                    <a:pt x="194" y="402"/>
                    <a:pt x="163" y="394"/>
                  </a:cubicBezTo>
                  <a:cubicBezTo>
                    <a:pt x="130" y="385"/>
                    <a:pt x="100" y="370"/>
                    <a:pt x="73" y="349"/>
                  </a:cubicBezTo>
                  <a:cubicBezTo>
                    <a:pt x="66" y="344"/>
                    <a:pt x="60" y="338"/>
                    <a:pt x="53" y="332"/>
                  </a:cubicBezTo>
                  <a:cubicBezTo>
                    <a:pt x="41" y="321"/>
                    <a:pt x="34" y="307"/>
                    <a:pt x="29" y="288"/>
                  </a:cubicBezTo>
                  <a:cubicBezTo>
                    <a:pt x="34" y="289"/>
                    <a:pt x="39" y="289"/>
                    <a:pt x="43" y="289"/>
                  </a:cubicBezTo>
                  <a:cubicBezTo>
                    <a:pt x="77" y="289"/>
                    <a:pt x="103" y="272"/>
                    <a:pt x="129" y="254"/>
                  </a:cubicBezTo>
                  <a:cubicBezTo>
                    <a:pt x="141" y="246"/>
                    <a:pt x="153" y="239"/>
                    <a:pt x="165" y="231"/>
                  </a:cubicBezTo>
                  <a:cubicBezTo>
                    <a:pt x="174" y="256"/>
                    <a:pt x="187" y="275"/>
                    <a:pt x="205" y="294"/>
                  </a:cubicBezTo>
                  <a:cubicBezTo>
                    <a:pt x="207" y="296"/>
                    <a:pt x="209" y="298"/>
                    <a:pt x="212" y="300"/>
                  </a:cubicBezTo>
                  <a:cubicBezTo>
                    <a:pt x="229" y="314"/>
                    <a:pt x="258" y="322"/>
                    <a:pt x="284" y="322"/>
                  </a:cubicBezTo>
                  <a:cubicBezTo>
                    <a:pt x="306" y="322"/>
                    <a:pt x="326" y="317"/>
                    <a:pt x="339" y="306"/>
                  </a:cubicBezTo>
                  <a:cubicBezTo>
                    <a:pt x="362" y="287"/>
                    <a:pt x="382" y="267"/>
                    <a:pt x="401" y="245"/>
                  </a:cubicBezTo>
                  <a:cubicBezTo>
                    <a:pt x="431" y="210"/>
                    <a:pt x="431" y="172"/>
                    <a:pt x="414" y="132"/>
                  </a:cubicBezTo>
                  <a:cubicBezTo>
                    <a:pt x="407" y="114"/>
                    <a:pt x="395" y="99"/>
                    <a:pt x="380" y="88"/>
                  </a:cubicBezTo>
                  <a:cubicBezTo>
                    <a:pt x="371" y="81"/>
                    <a:pt x="361" y="75"/>
                    <a:pt x="351" y="70"/>
                  </a:cubicBezTo>
                  <a:cubicBezTo>
                    <a:pt x="336" y="64"/>
                    <a:pt x="321" y="59"/>
                    <a:pt x="306" y="59"/>
                  </a:cubicBezTo>
                  <a:cubicBezTo>
                    <a:pt x="290" y="59"/>
                    <a:pt x="274" y="64"/>
                    <a:pt x="260" y="79"/>
                  </a:cubicBezTo>
                  <a:cubicBezTo>
                    <a:pt x="248" y="92"/>
                    <a:pt x="242" y="108"/>
                    <a:pt x="249" y="125"/>
                  </a:cubicBezTo>
                  <a:cubicBezTo>
                    <a:pt x="256" y="139"/>
                    <a:pt x="265" y="153"/>
                    <a:pt x="275" y="165"/>
                  </a:cubicBezTo>
                  <a:cubicBezTo>
                    <a:pt x="277" y="167"/>
                    <a:pt x="279" y="169"/>
                    <a:pt x="281" y="170"/>
                  </a:cubicBezTo>
                  <a:cubicBezTo>
                    <a:pt x="288" y="176"/>
                    <a:pt x="296" y="179"/>
                    <a:pt x="305" y="179"/>
                  </a:cubicBezTo>
                  <a:cubicBezTo>
                    <a:pt x="322" y="179"/>
                    <a:pt x="338" y="168"/>
                    <a:pt x="343" y="150"/>
                  </a:cubicBezTo>
                  <a:cubicBezTo>
                    <a:pt x="345" y="146"/>
                    <a:pt x="341" y="139"/>
                    <a:pt x="339" y="133"/>
                  </a:cubicBezTo>
                  <a:cubicBezTo>
                    <a:pt x="334" y="134"/>
                    <a:pt x="332" y="134"/>
                    <a:pt x="332" y="135"/>
                  </a:cubicBezTo>
                  <a:cubicBezTo>
                    <a:pt x="328" y="140"/>
                    <a:pt x="325" y="145"/>
                    <a:pt x="322" y="150"/>
                  </a:cubicBezTo>
                  <a:cubicBezTo>
                    <a:pt x="317" y="158"/>
                    <a:pt x="310" y="162"/>
                    <a:pt x="302" y="162"/>
                  </a:cubicBezTo>
                  <a:cubicBezTo>
                    <a:pt x="297" y="162"/>
                    <a:pt x="293" y="160"/>
                    <a:pt x="288" y="157"/>
                  </a:cubicBezTo>
                  <a:cubicBezTo>
                    <a:pt x="287" y="156"/>
                    <a:pt x="285" y="154"/>
                    <a:pt x="284" y="152"/>
                  </a:cubicBezTo>
                  <a:cubicBezTo>
                    <a:pt x="276" y="143"/>
                    <a:pt x="270" y="132"/>
                    <a:pt x="267" y="120"/>
                  </a:cubicBezTo>
                  <a:cubicBezTo>
                    <a:pt x="262" y="106"/>
                    <a:pt x="268" y="93"/>
                    <a:pt x="281" y="85"/>
                  </a:cubicBezTo>
                  <a:cubicBezTo>
                    <a:pt x="290" y="78"/>
                    <a:pt x="300" y="75"/>
                    <a:pt x="312" y="75"/>
                  </a:cubicBezTo>
                  <a:cubicBezTo>
                    <a:pt x="314" y="75"/>
                    <a:pt x="315" y="75"/>
                    <a:pt x="317" y="75"/>
                  </a:cubicBezTo>
                  <a:cubicBezTo>
                    <a:pt x="338" y="77"/>
                    <a:pt x="354" y="85"/>
                    <a:pt x="369" y="97"/>
                  </a:cubicBezTo>
                  <a:cubicBezTo>
                    <a:pt x="374" y="101"/>
                    <a:pt x="379" y="105"/>
                    <a:pt x="384" y="109"/>
                  </a:cubicBezTo>
                  <a:cubicBezTo>
                    <a:pt x="419" y="143"/>
                    <a:pt x="416" y="198"/>
                    <a:pt x="394" y="226"/>
                  </a:cubicBezTo>
                  <a:cubicBezTo>
                    <a:pt x="377" y="247"/>
                    <a:pt x="358" y="267"/>
                    <a:pt x="337" y="284"/>
                  </a:cubicBezTo>
                  <a:cubicBezTo>
                    <a:pt x="319" y="299"/>
                    <a:pt x="300" y="305"/>
                    <a:pt x="280" y="305"/>
                  </a:cubicBezTo>
                  <a:moveTo>
                    <a:pt x="309" y="0"/>
                  </a:moveTo>
                  <a:cubicBezTo>
                    <a:pt x="303" y="0"/>
                    <a:pt x="297" y="0"/>
                    <a:pt x="292" y="2"/>
                  </a:cubicBezTo>
                  <a:cubicBezTo>
                    <a:pt x="255" y="13"/>
                    <a:pt x="226" y="32"/>
                    <a:pt x="201" y="62"/>
                  </a:cubicBezTo>
                  <a:cubicBezTo>
                    <a:pt x="175" y="91"/>
                    <a:pt x="163" y="124"/>
                    <a:pt x="162" y="163"/>
                  </a:cubicBezTo>
                  <a:cubicBezTo>
                    <a:pt x="161" y="172"/>
                    <a:pt x="159" y="180"/>
                    <a:pt x="157" y="189"/>
                  </a:cubicBezTo>
                  <a:cubicBezTo>
                    <a:pt x="138" y="189"/>
                    <a:pt x="121" y="188"/>
                    <a:pt x="103" y="188"/>
                  </a:cubicBezTo>
                  <a:cubicBezTo>
                    <a:pt x="102" y="188"/>
                    <a:pt x="102" y="188"/>
                    <a:pt x="102" y="188"/>
                  </a:cubicBezTo>
                  <a:cubicBezTo>
                    <a:pt x="60" y="188"/>
                    <a:pt x="16" y="212"/>
                    <a:pt x="3" y="260"/>
                  </a:cubicBezTo>
                  <a:cubicBezTo>
                    <a:pt x="1" y="266"/>
                    <a:pt x="0" y="274"/>
                    <a:pt x="2" y="280"/>
                  </a:cubicBezTo>
                  <a:cubicBezTo>
                    <a:pt x="16" y="314"/>
                    <a:pt x="36" y="342"/>
                    <a:pt x="64" y="364"/>
                  </a:cubicBezTo>
                  <a:cubicBezTo>
                    <a:pt x="72" y="371"/>
                    <a:pt x="81" y="377"/>
                    <a:pt x="91" y="382"/>
                  </a:cubicBezTo>
                  <a:cubicBezTo>
                    <a:pt x="148" y="413"/>
                    <a:pt x="208" y="423"/>
                    <a:pt x="270" y="425"/>
                  </a:cubicBezTo>
                  <a:cubicBezTo>
                    <a:pt x="272" y="425"/>
                    <a:pt x="273" y="425"/>
                    <a:pt x="274" y="425"/>
                  </a:cubicBezTo>
                  <a:cubicBezTo>
                    <a:pt x="310" y="425"/>
                    <a:pt x="342" y="412"/>
                    <a:pt x="371" y="394"/>
                  </a:cubicBezTo>
                  <a:cubicBezTo>
                    <a:pt x="410" y="370"/>
                    <a:pt x="444" y="340"/>
                    <a:pt x="468" y="301"/>
                  </a:cubicBezTo>
                  <a:cubicBezTo>
                    <a:pt x="481" y="280"/>
                    <a:pt x="495" y="259"/>
                    <a:pt x="504" y="236"/>
                  </a:cubicBezTo>
                  <a:cubicBezTo>
                    <a:pt x="519" y="194"/>
                    <a:pt x="506" y="154"/>
                    <a:pt x="486" y="116"/>
                  </a:cubicBezTo>
                  <a:cubicBezTo>
                    <a:pt x="469" y="82"/>
                    <a:pt x="438" y="60"/>
                    <a:pt x="410" y="37"/>
                  </a:cubicBezTo>
                  <a:cubicBezTo>
                    <a:pt x="409" y="36"/>
                    <a:pt x="408" y="35"/>
                    <a:pt x="407" y="34"/>
                  </a:cubicBezTo>
                  <a:cubicBezTo>
                    <a:pt x="380" y="13"/>
                    <a:pt x="350" y="3"/>
                    <a:pt x="317" y="0"/>
                  </a:cubicBezTo>
                  <a:cubicBezTo>
                    <a:pt x="314" y="0"/>
                    <a:pt x="311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5" name="Freeform 223"/>
            <p:cNvSpPr>
              <a:spLocks noEditPoints="1"/>
            </p:cNvSpPr>
            <p:nvPr/>
          </p:nvSpPr>
          <p:spPr bwMode="auto">
            <a:xfrm>
              <a:off x="9402763" y="5178425"/>
              <a:ext cx="347663" cy="396875"/>
            </a:xfrm>
            <a:custGeom>
              <a:avLst/>
              <a:gdLst>
                <a:gd name="T0" fmla="*/ 243 w 490"/>
                <a:gd name="T1" fmla="*/ 534 h 558"/>
                <a:gd name="T2" fmla="*/ 86 w 490"/>
                <a:gd name="T3" fmla="*/ 431 h 558"/>
                <a:gd name="T4" fmla="*/ 27 w 490"/>
                <a:gd name="T5" fmla="*/ 198 h 558"/>
                <a:gd name="T6" fmla="*/ 80 w 490"/>
                <a:gd name="T7" fmla="*/ 67 h 558"/>
                <a:gd name="T8" fmla="*/ 178 w 490"/>
                <a:gd name="T9" fmla="*/ 140 h 558"/>
                <a:gd name="T10" fmla="*/ 144 w 490"/>
                <a:gd name="T11" fmla="*/ 231 h 558"/>
                <a:gd name="T12" fmla="*/ 151 w 490"/>
                <a:gd name="T13" fmla="*/ 382 h 558"/>
                <a:gd name="T14" fmla="*/ 287 w 490"/>
                <a:gd name="T15" fmla="*/ 461 h 558"/>
                <a:gd name="T16" fmla="*/ 400 w 490"/>
                <a:gd name="T17" fmla="*/ 396 h 558"/>
                <a:gd name="T18" fmla="*/ 392 w 490"/>
                <a:gd name="T19" fmla="*/ 261 h 558"/>
                <a:gd name="T20" fmla="*/ 340 w 490"/>
                <a:gd name="T21" fmla="*/ 255 h 558"/>
                <a:gd name="T22" fmla="*/ 293 w 490"/>
                <a:gd name="T23" fmla="*/ 297 h 558"/>
                <a:gd name="T24" fmla="*/ 326 w 490"/>
                <a:gd name="T25" fmla="*/ 364 h 558"/>
                <a:gd name="T26" fmla="*/ 341 w 490"/>
                <a:gd name="T27" fmla="*/ 348 h 558"/>
                <a:gd name="T28" fmla="*/ 309 w 490"/>
                <a:gd name="T29" fmla="*/ 304 h 558"/>
                <a:gd name="T30" fmla="*/ 347 w 490"/>
                <a:gd name="T31" fmla="*/ 274 h 558"/>
                <a:gd name="T32" fmla="*/ 389 w 490"/>
                <a:gd name="T33" fmla="*/ 284 h 558"/>
                <a:gd name="T34" fmla="*/ 389 w 490"/>
                <a:gd name="T35" fmla="*/ 385 h 558"/>
                <a:gd name="T36" fmla="*/ 294 w 490"/>
                <a:gd name="T37" fmla="*/ 443 h 558"/>
                <a:gd name="T38" fmla="*/ 175 w 490"/>
                <a:gd name="T39" fmla="*/ 377 h 558"/>
                <a:gd name="T40" fmla="*/ 152 w 490"/>
                <a:gd name="T41" fmla="*/ 253 h 558"/>
                <a:gd name="T42" fmla="*/ 252 w 490"/>
                <a:gd name="T43" fmla="*/ 182 h 558"/>
                <a:gd name="T44" fmla="*/ 283 w 490"/>
                <a:gd name="T45" fmla="*/ 179 h 558"/>
                <a:gd name="T46" fmla="*/ 463 w 490"/>
                <a:gd name="T47" fmla="*/ 285 h 558"/>
                <a:gd name="T48" fmla="*/ 456 w 490"/>
                <a:gd name="T49" fmla="*/ 393 h 558"/>
                <a:gd name="T50" fmla="*/ 417 w 490"/>
                <a:gd name="T51" fmla="*/ 464 h 558"/>
                <a:gd name="T52" fmla="*/ 226 w 490"/>
                <a:gd name="T53" fmla="*/ 160 h 558"/>
                <a:gd name="T54" fmla="*/ 147 w 490"/>
                <a:gd name="T55" fmla="*/ 21 h 558"/>
                <a:gd name="T56" fmla="*/ 226 w 490"/>
                <a:gd name="T57" fmla="*/ 160 h 558"/>
                <a:gd name="T58" fmla="*/ 131 w 490"/>
                <a:gd name="T59" fmla="*/ 2 h 558"/>
                <a:gd name="T60" fmla="*/ 30 w 490"/>
                <a:gd name="T61" fmla="*/ 116 h 558"/>
                <a:gd name="T62" fmla="*/ 57 w 490"/>
                <a:gd name="T63" fmla="*/ 431 h 558"/>
                <a:gd name="T64" fmla="*/ 253 w 490"/>
                <a:gd name="T65" fmla="*/ 555 h 558"/>
                <a:gd name="T66" fmla="*/ 385 w 490"/>
                <a:gd name="T67" fmla="*/ 518 h 558"/>
                <a:gd name="T68" fmla="*/ 464 w 490"/>
                <a:gd name="T69" fmla="*/ 418 h 558"/>
                <a:gd name="T70" fmla="*/ 483 w 490"/>
                <a:gd name="T71" fmla="*/ 285 h 558"/>
                <a:gd name="T72" fmla="*/ 304 w 490"/>
                <a:gd name="T73" fmla="*/ 162 h 558"/>
                <a:gd name="T74" fmla="*/ 277 w 490"/>
                <a:gd name="T75" fmla="*/ 163 h 558"/>
                <a:gd name="T76" fmla="*/ 248 w 490"/>
                <a:gd name="T77" fmla="*/ 100 h 558"/>
                <a:gd name="T78" fmla="*/ 144 w 490"/>
                <a:gd name="T7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0" h="558">
                  <a:moveTo>
                    <a:pt x="282" y="540"/>
                  </a:moveTo>
                  <a:cubicBezTo>
                    <a:pt x="269" y="540"/>
                    <a:pt x="256" y="538"/>
                    <a:pt x="243" y="534"/>
                  </a:cubicBezTo>
                  <a:cubicBezTo>
                    <a:pt x="218" y="526"/>
                    <a:pt x="195" y="514"/>
                    <a:pt x="172" y="502"/>
                  </a:cubicBezTo>
                  <a:cubicBezTo>
                    <a:pt x="139" y="484"/>
                    <a:pt x="112" y="458"/>
                    <a:pt x="86" y="431"/>
                  </a:cubicBezTo>
                  <a:cubicBezTo>
                    <a:pt x="54" y="398"/>
                    <a:pt x="34" y="359"/>
                    <a:pt x="27" y="314"/>
                  </a:cubicBezTo>
                  <a:cubicBezTo>
                    <a:pt x="21" y="276"/>
                    <a:pt x="21" y="237"/>
                    <a:pt x="27" y="198"/>
                  </a:cubicBezTo>
                  <a:cubicBezTo>
                    <a:pt x="32" y="160"/>
                    <a:pt x="44" y="124"/>
                    <a:pt x="63" y="92"/>
                  </a:cubicBezTo>
                  <a:cubicBezTo>
                    <a:pt x="68" y="83"/>
                    <a:pt x="74" y="75"/>
                    <a:pt x="80" y="67"/>
                  </a:cubicBezTo>
                  <a:cubicBezTo>
                    <a:pt x="91" y="52"/>
                    <a:pt x="105" y="41"/>
                    <a:pt x="125" y="34"/>
                  </a:cubicBezTo>
                  <a:cubicBezTo>
                    <a:pt x="125" y="80"/>
                    <a:pt x="150" y="111"/>
                    <a:pt x="178" y="140"/>
                  </a:cubicBezTo>
                  <a:cubicBezTo>
                    <a:pt x="189" y="152"/>
                    <a:pt x="199" y="164"/>
                    <a:pt x="209" y="177"/>
                  </a:cubicBezTo>
                  <a:cubicBezTo>
                    <a:pt x="182" y="191"/>
                    <a:pt x="163" y="208"/>
                    <a:pt x="144" y="231"/>
                  </a:cubicBezTo>
                  <a:cubicBezTo>
                    <a:pt x="142" y="233"/>
                    <a:pt x="140" y="236"/>
                    <a:pt x="139" y="239"/>
                  </a:cubicBezTo>
                  <a:cubicBezTo>
                    <a:pt x="116" y="278"/>
                    <a:pt x="119" y="352"/>
                    <a:pt x="151" y="382"/>
                  </a:cubicBezTo>
                  <a:cubicBezTo>
                    <a:pt x="175" y="404"/>
                    <a:pt x="201" y="425"/>
                    <a:pt x="228" y="443"/>
                  </a:cubicBezTo>
                  <a:cubicBezTo>
                    <a:pt x="248" y="456"/>
                    <a:pt x="268" y="461"/>
                    <a:pt x="287" y="461"/>
                  </a:cubicBezTo>
                  <a:cubicBezTo>
                    <a:pt x="310" y="461"/>
                    <a:pt x="333" y="453"/>
                    <a:pt x="356" y="440"/>
                  </a:cubicBezTo>
                  <a:cubicBezTo>
                    <a:pt x="375" y="429"/>
                    <a:pt x="390" y="414"/>
                    <a:pt x="400" y="396"/>
                  </a:cubicBezTo>
                  <a:cubicBezTo>
                    <a:pt x="407" y="385"/>
                    <a:pt x="412" y="373"/>
                    <a:pt x="416" y="361"/>
                  </a:cubicBezTo>
                  <a:cubicBezTo>
                    <a:pt x="427" y="324"/>
                    <a:pt x="428" y="287"/>
                    <a:pt x="392" y="261"/>
                  </a:cubicBezTo>
                  <a:cubicBezTo>
                    <a:pt x="383" y="254"/>
                    <a:pt x="372" y="249"/>
                    <a:pt x="361" y="249"/>
                  </a:cubicBezTo>
                  <a:cubicBezTo>
                    <a:pt x="354" y="249"/>
                    <a:pt x="347" y="251"/>
                    <a:pt x="340" y="255"/>
                  </a:cubicBezTo>
                  <a:cubicBezTo>
                    <a:pt x="325" y="265"/>
                    <a:pt x="310" y="276"/>
                    <a:pt x="298" y="290"/>
                  </a:cubicBezTo>
                  <a:cubicBezTo>
                    <a:pt x="296" y="292"/>
                    <a:pt x="295" y="294"/>
                    <a:pt x="293" y="297"/>
                  </a:cubicBezTo>
                  <a:cubicBezTo>
                    <a:pt x="278" y="323"/>
                    <a:pt x="294" y="359"/>
                    <a:pt x="325" y="364"/>
                  </a:cubicBezTo>
                  <a:cubicBezTo>
                    <a:pt x="325" y="364"/>
                    <a:pt x="326" y="364"/>
                    <a:pt x="326" y="364"/>
                  </a:cubicBezTo>
                  <a:cubicBezTo>
                    <a:pt x="332" y="364"/>
                    <a:pt x="338" y="359"/>
                    <a:pt x="343" y="357"/>
                  </a:cubicBezTo>
                  <a:cubicBezTo>
                    <a:pt x="342" y="351"/>
                    <a:pt x="342" y="349"/>
                    <a:pt x="341" y="348"/>
                  </a:cubicBezTo>
                  <a:cubicBezTo>
                    <a:pt x="335" y="345"/>
                    <a:pt x="329" y="343"/>
                    <a:pt x="323" y="340"/>
                  </a:cubicBezTo>
                  <a:cubicBezTo>
                    <a:pt x="307" y="333"/>
                    <a:pt x="302" y="317"/>
                    <a:pt x="309" y="304"/>
                  </a:cubicBezTo>
                  <a:cubicBezTo>
                    <a:pt x="311" y="302"/>
                    <a:pt x="312" y="300"/>
                    <a:pt x="314" y="298"/>
                  </a:cubicBezTo>
                  <a:cubicBezTo>
                    <a:pt x="323" y="288"/>
                    <a:pt x="335" y="280"/>
                    <a:pt x="347" y="274"/>
                  </a:cubicBezTo>
                  <a:cubicBezTo>
                    <a:pt x="352" y="272"/>
                    <a:pt x="357" y="271"/>
                    <a:pt x="362" y="271"/>
                  </a:cubicBezTo>
                  <a:cubicBezTo>
                    <a:pt x="372" y="271"/>
                    <a:pt x="381" y="276"/>
                    <a:pt x="389" y="284"/>
                  </a:cubicBezTo>
                  <a:cubicBezTo>
                    <a:pt x="399" y="295"/>
                    <a:pt x="404" y="308"/>
                    <a:pt x="405" y="324"/>
                  </a:cubicBezTo>
                  <a:cubicBezTo>
                    <a:pt x="406" y="347"/>
                    <a:pt x="399" y="366"/>
                    <a:pt x="389" y="385"/>
                  </a:cubicBezTo>
                  <a:cubicBezTo>
                    <a:pt x="385" y="391"/>
                    <a:pt x="381" y="397"/>
                    <a:pt x="377" y="403"/>
                  </a:cubicBezTo>
                  <a:cubicBezTo>
                    <a:pt x="356" y="431"/>
                    <a:pt x="324" y="443"/>
                    <a:pt x="294" y="443"/>
                  </a:cubicBezTo>
                  <a:cubicBezTo>
                    <a:pt x="277" y="443"/>
                    <a:pt x="260" y="439"/>
                    <a:pt x="248" y="431"/>
                  </a:cubicBezTo>
                  <a:cubicBezTo>
                    <a:pt x="222" y="415"/>
                    <a:pt x="197" y="398"/>
                    <a:pt x="175" y="377"/>
                  </a:cubicBezTo>
                  <a:cubicBezTo>
                    <a:pt x="141" y="345"/>
                    <a:pt x="137" y="308"/>
                    <a:pt x="146" y="266"/>
                  </a:cubicBezTo>
                  <a:cubicBezTo>
                    <a:pt x="147" y="261"/>
                    <a:pt x="149" y="257"/>
                    <a:pt x="152" y="253"/>
                  </a:cubicBezTo>
                  <a:cubicBezTo>
                    <a:pt x="156" y="245"/>
                    <a:pt x="162" y="239"/>
                    <a:pt x="169" y="232"/>
                  </a:cubicBezTo>
                  <a:cubicBezTo>
                    <a:pt x="193" y="209"/>
                    <a:pt x="230" y="208"/>
                    <a:pt x="252" y="182"/>
                  </a:cubicBezTo>
                  <a:cubicBezTo>
                    <a:pt x="255" y="179"/>
                    <a:pt x="262" y="180"/>
                    <a:pt x="267" y="179"/>
                  </a:cubicBezTo>
                  <a:cubicBezTo>
                    <a:pt x="273" y="179"/>
                    <a:pt x="278" y="179"/>
                    <a:pt x="283" y="179"/>
                  </a:cubicBezTo>
                  <a:cubicBezTo>
                    <a:pt x="286" y="179"/>
                    <a:pt x="288" y="179"/>
                    <a:pt x="290" y="179"/>
                  </a:cubicBezTo>
                  <a:cubicBezTo>
                    <a:pt x="368" y="181"/>
                    <a:pt x="426" y="217"/>
                    <a:pt x="463" y="285"/>
                  </a:cubicBezTo>
                  <a:cubicBezTo>
                    <a:pt x="469" y="295"/>
                    <a:pt x="471" y="308"/>
                    <a:pt x="471" y="320"/>
                  </a:cubicBezTo>
                  <a:cubicBezTo>
                    <a:pt x="471" y="345"/>
                    <a:pt x="469" y="370"/>
                    <a:pt x="456" y="393"/>
                  </a:cubicBezTo>
                  <a:cubicBezTo>
                    <a:pt x="446" y="413"/>
                    <a:pt x="436" y="432"/>
                    <a:pt x="425" y="451"/>
                  </a:cubicBezTo>
                  <a:cubicBezTo>
                    <a:pt x="423" y="455"/>
                    <a:pt x="420" y="460"/>
                    <a:pt x="417" y="464"/>
                  </a:cubicBezTo>
                  <a:cubicBezTo>
                    <a:pt x="390" y="506"/>
                    <a:pt x="338" y="540"/>
                    <a:pt x="282" y="540"/>
                  </a:cubicBezTo>
                  <a:moveTo>
                    <a:pt x="226" y="160"/>
                  </a:moveTo>
                  <a:cubicBezTo>
                    <a:pt x="195" y="140"/>
                    <a:pt x="174" y="112"/>
                    <a:pt x="156" y="82"/>
                  </a:cubicBezTo>
                  <a:cubicBezTo>
                    <a:pt x="146" y="64"/>
                    <a:pt x="137" y="43"/>
                    <a:pt x="147" y="21"/>
                  </a:cubicBezTo>
                  <a:cubicBezTo>
                    <a:pt x="147" y="21"/>
                    <a:pt x="148" y="21"/>
                    <a:pt x="148" y="21"/>
                  </a:cubicBezTo>
                  <a:cubicBezTo>
                    <a:pt x="211" y="21"/>
                    <a:pt x="246" y="110"/>
                    <a:pt x="226" y="160"/>
                  </a:cubicBezTo>
                  <a:moveTo>
                    <a:pt x="144" y="0"/>
                  </a:moveTo>
                  <a:cubicBezTo>
                    <a:pt x="139" y="0"/>
                    <a:pt x="134" y="0"/>
                    <a:pt x="131" y="2"/>
                  </a:cubicBezTo>
                  <a:cubicBezTo>
                    <a:pt x="95" y="23"/>
                    <a:pt x="66" y="49"/>
                    <a:pt x="45" y="84"/>
                  </a:cubicBezTo>
                  <a:cubicBezTo>
                    <a:pt x="39" y="94"/>
                    <a:pt x="34" y="105"/>
                    <a:pt x="30" y="116"/>
                  </a:cubicBezTo>
                  <a:cubicBezTo>
                    <a:pt x="3" y="184"/>
                    <a:pt x="0" y="253"/>
                    <a:pt x="8" y="323"/>
                  </a:cubicBezTo>
                  <a:cubicBezTo>
                    <a:pt x="12" y="365"/>
                    <a:pt x="32" y="400"/>
                    <a:pt x="57" y="431"/>
                  </a:cubicBezTo>
                  <a:cubicBezTo>
                    <a:pt x="90" y="470"/>
                    <a:pt x="128" y="504"/>
                    <a:pt x="175" y="525"/>
                  </a:cubicBezTo>
                  <a:cubicBezTo>
                    <a:pt x="201" y="537"/>
                    <a:pt x="226" y="549"/>
                    <a:pt x="253" y="555"/>
                  </a:cubicBezTo>
                  <a:cubicBezTo>
                    <a:pt x="262" y="557"/>
                    <a:pt x="271" y="558"/>
                    <a:pt x="280" y="558"/>
                  </a:cubicBezTo>
                  <a:cubicBezTo>
                    <a:pt x="318" y="558"/>
                    <a:pt x="352" y="541"/>
                    <a:pt x="385" y="518"/>
                  </a:cubicBezTo>
                  <a:cubicBezTo>
                    <a:pt x="420" y="494"/>
                    <a:pt x="440" y="457"/>
                    <a:pt x="462" y="421"/>
                  </a:cubicBezTo>
                  <a:cubicBezTo>
                    <a:pt x="463" y="420"/>
                    <a:pt x="463" y="419"/>
                    <a:pt x="464" y="418"/>
                  </a:cubicBezTo>
                  <a:cubicBezTo>
                    <a:pt x="483" y="385"/>
                    <a:pt x="490" y="349"/>
                    <a:pt x="489" y="312"/>
                  </a:cubicBezTo>
                  <a:cubicBezTo>
                    <a:pt x="488" y="303"/>
                    <a:pt x="487" y="293"/>
                    <a:pt x="483" y="285"/>
                  </a:cubicBezTo>
                  <a:cubicBezTo>
                    <a:pt x="466" y="245"/>
                    <a:pt x="439" y="215"/>
                    <a:pt x="403" y="192"/>
                  </a:cubicBezTo>
                  <a:cubicBezTo>
                    <a:pt x="372" y="171"/>
                    <a:pt x="339" y="162"/>
                    <a:pt x="304" y="162"/>
                  </a:cubicBezTo>
                  <a:cubicBezTo>
                    <a:pt x="297" y="162"/>
                    <a:pt x="291" y="162"/>
                    <a:pt x="284" y="163"/>
                  </a:cubicBezTo>
                  <a:cubicBezTo>
                    <a:pt x="282" y="163"/>
                    <a:pt x="280" y="163"/>
                    <a:pt x="277" y="163"/>
                  </a:cubicBezTo>
                  <a:cubicBezTo>
                    <a:pt x="270" y="163"/>
                    <a:pt x="262" y="162"/>
                    <a:pt x="255" y="162"/>
                  </a:cubicBezTo>
                  <a:cubicBezTo>
                    <a:pt x="252" y="141"/>
                    <a:pt x="250" y="120"/>
                    <a:pt x="248" y="100"/>
                  </a:cubicBezTo>
                  <a:cubicBezTo>
                    <a:pt x="241" y="53"/>
                    <a:pt x="208" y="8"/>
                    <a:pt x="153" y="0"/>
                  </a:cubicBezTo>
                  <a:cubicBezTo>
                    <a:pt x="150" y="0"/>
                    <a:pt x="147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6" name="Freeform 224"/>
            <p:cNvSpPr>
              <a:spLocks noEditPoints="1"/>
            </p:cNvSpPr>
            <p:nvPr/>
          </p:nvSpPr>
          <p:spPr bwMode="auto">
            <a:xfrm>
              <a:off x="7261226" y="32083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8 h 642"/>
                <a:gd name="T4" fmla="*/ 49 w 647"/>
                <a:gd name="T5" fmla="*/ 70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3 h 642"/>
                <a:gd name="T12" fmla="*/ 145 w 647"/>
                <a:gd name="T13" fmla="*/ 258 h 642"/>
                <a:gd name="T14" fmla="*/ 61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5 w 647"/>
                <a:gd name="T25" fmla="*/ 328 h 642"/>
                <a:gd name="T26" fmla="*/ 85 w 647"/>
                <a:gd name="T27" fmla="*/ 322 h 642"/>
                <a:gd name="T28" fmla="*/ 231 w 647"/>
                <a:gd name="T29" fmla="*/ 220 h 642"/>
                <a:gd name="T30" fmla="*/ 311 w 647"/>
                <a:gd name="T31" fmla="*/ 66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2 h 642"/>
                <a:gd name="T38" fmla="*/ 560 w 647"/>
                <a:gd name="T39" fmla="*/ 100 h 642"/>
                <a:gd name="T40" fmla="*/ 398 w 647"/>
                <a:gd name="T41" fmla="*/ 216 h 642"/>
                <a:gd name="T42" fmla="*/ 370 w 647"/>
                <a:gd name="T43" fmla="*/ 305 h 642"/>
                <a:gd name="T44" fmla="*/ 442 w 647"/>
                <a:gd name="T45" fmla="*/ 335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9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9 h 642"/>
                <a:gd name="T58" fmla="*/ 312 w 647"/>
                <a:gd name="T59" fmla="*/ 382 h 642"/>
                <a:gd name="T60" fmla="*/ 210 w 647"/>
                <a:gd name="T61" fmla="*/ 486 h 642"/>
                <a:gd name="T62" fmla="*/ 196 w 647"/>
                <a:gd name="T63" fmla="*/ 547 h 642"/>
                <a:gd name="T64" fmla="*/ 415 w 647"/>
                <a:gd name="T65" fmla="*/ 0 h 642"/>
                <a:gd name="T66" fmla="*/ 324 w 647"/>
                <a:gd name="T67" fmla="*/ 10 h 642"/>
                <a:gd name="T68" fmla="*/ 223 w 647"/>
                <a:gd name="T69" fmla="*/ 23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4 w 647"/>
                <a:gd name="T77" fmla="*/ 30 h 642"/>
                <a:gd name="T78" fmla="*/ 12 w 647"/>
                <a:gd name="T79" fmla="*/ 58 h 642"/>
                <a:gd name="T80" fmla="*/ 0 w 647"/>
                <a:gd name="T81" fmla="*/ 140 h 642"/>
                <a:gd name="T82" fmla="*/ 115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1 w 647"/>
                <a:gd name="T89" fmla="*/ 565 h 642"/>
                <a:gd name="T90" fmla="*/ 273 w 647"/>
                <a:gd name="T91" fmla="*/ 430 h 642"/>
                <a:gd name="T92" fmla="*/ 357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6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1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8 h 642"/>
                <a:gd name="T116" fmla="*/ 592 w 647"/>
                <a:gd name="T117" fmla="*/ 127 h 642"/>
                <a:gd name="T118" fmla="*/ 607 w 647"/>
                <a:gd name="T119" fmla="*/ 70 h 642"/>
                <a:gd name="T120" fmla="*/ 602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8" y="226"/>
                    <a:pt x="103" y="222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7" y="151"/>
                    <a:pt x="23" y="120"/>
                    <a:pt x="34" y="91"/>
                  </a:cubicBezTo>
                  <a:cubicBezTo>
                    <a:pt x="37" y="83"/>
                    <a:pt x="41" y="72"/>
                    <a:pt x="49" y="7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1"/>
                    <a:pt x="192" y="50"/>
                    <a:pt x="232" y="50"/>
                  </a:cubicBezTo>
                  <a:cubicBezTo>
                    <a:pt x="247" y="50"/>
                    <a:pt x="263" y="50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98"/>
                    <a:pt x="268" y="139"/>
                    <a:pt x="238" y="173"/>
                  </a:cubicBezTo>
                  <a:cubicBezTo>
                    <a:pt x="209" y="203"/>
                    <a:pt x="176" y="231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19" y="279"/>
                    <a:pt x="93" y="289"/>
                    <a:pt x="61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4" y="212"/>
                    <a:pt x="48" y="212"/>
                  </a:cubicBezTo>
                  <a:cubicBezTo>
                    <a:pt x="56" y="212"/>
                    <a:pt x="63" y="217"/>
                    <a:pt x="70" y="221"/>
                  </a:cubicBezTo>
                  <a:cubicBezTo>
                    <a:pt x="76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2" y="323"/>
                    <a:pt x="85" y="322"/>
                  </a:cubicBezTo>
                  <a:cubicBezTo>
                    <a:pt x="90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1" y="220"/>
                  </a:cubicBezTo>
                  <a:cubicBezTo>
                    <a:pt x="238" y="214"/>
                    <a:pt x="244" y="208"/>
                    <a:pt x="250" y="202"/>
                  </a:cubicBezTo>
                  <a:cubicBezTo>
                    <a:pt x="289" y="166"/>
                    <a:pt x="300" y="117"/>
                    <a:pt x="311" y="66"/>
                  </a:cubicBezTo>
                  <a:cubicBezTo>
                    <a:pt x="312" y="59"/>
                    <a:pt x="315" y="46"/>
                    <a:pt x="315" y="46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3" y="26"/>
                  </a:cubicBezTo>
                  <a:cubicBezTo>
                    <a:pt x="465" y="26"/>
                    <a:pt x="516" y="41"/>
                    <a:pt x="548" y="65"/>
                  </a:cubicBezTo>
                  <a:cubicBezTo>
                    <a:pt x="557" y="72"/>
                    <a:pt x="565" y="80"/>
                    <a:pt x="571" y="89"/>
                  </a:cubicBezTo>
                  <a:cubicBezTo>
                    <a:pt x="573" y="92"/>
                    <a:pt x="573" y="92"/>
                    <a:pt x="573" y="92"/>
                  </a:cubicBezTo>
                  <a:cubicBezTo>
                    <a:pt x="570" y="94"/>
                    <a:pt x="570" y="94"/>
                    <a:pt x="570" y="94"/>
                  </a:cubicBezTo>
                  <a:cubicBezTo>
                    <a:pt x="566" y="96"/>
                    <a:pt x="563" y="98"/>
                    <a:pt x="560" y="100"/>
                  </a:cubicBezTo>
                  <a:cubicBezTo>
                    <a:pt x="552" y="105"/>
                    <a:pt x="545" y="111"/>
                    <a:pt x="536" y="114"/>
                  </a:cubicBezTo>
                  <a:cubicBezTo>
                    <a:pt x="477" y="137"/>
                    <a:pt x="432" y="171"/>
                    <a:pt x="398" y="216"/>
                  </a:cubicBezTo>
                  <a:cubicBezTo>
                    <a:pt x="386" y="233"/>
                    <a:pt x="375" y="250"/>
                    <a:pt x="364" y="270"/>
                  </a:cubicBezTo>
                  <a:cubicBezTo>
                    <a:pt x="357" y="281"/>
                    <a:pt x="360" y="298"/>
                    <a:pt x="370" y="305"/>
                  </a:cubicBezTo>
                  <a:cubicBezTo>
                    <a:pt x="373" y="307"/>
                    <a:pt x="375" y="308"/>
                    <a:pt x="378" y="309"/>
                  </a:cubicBezTo>
                  <a:cubicBezTo>
                    <a:pt x="401" y="314"/>
                    <a:pt x="422" y="324"/>
                    <a:pt x="442" y="335"/>
                  </a:cubicBezTo>
                  <a:cubicBezTo>
                    <a:pt x="464" y="346"/>
                    <a:pt x="487" y="358"/>
                    <a:pt x="512" y="361"/>
                  </a:cubicBezTo>
                  <a:cubicBezTo>
                    <a:pt x="519" y="362"/>
                    <a:pt x="525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2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9"/>
                    <a:pt x="607" y="369"/>
                    <a:pt x="607" y="369"/>
                  </a:cubicBezTo>
                  <a:cubicBezTo>
                    <a:pt x="591" y="426"/>
                    <a:pt x="496" y="547"/>
                    <a:pt x="439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7"/>
                    <a:pt x="431" y="560"/>
                  </a:cubicBezTo>
                  <a:cubicBezTo>
                    <a:pt x="428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5"/>
                    <a:pt x="391" y="425"/>
                    <a:pt x="370" y="409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3"/>
                    <a:pt x="226" y="434"/>
                    <a:pt x="210" y="486"/>
                  </a:cubicBezTo>
                  <a:cubicBezTo>
                    <a:pt x="207" y="499"/>
                    <a:pt x="204" y="513"/>
                    <a:pt x="201" y="527"/>
                  </a:cubicBezTo>
                  <a:cubicBezTo>
                    <a:pt x="199" y="533"/>
                    <a:pt x="198" y="540"/>
                    <a:pt x="196" y="547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3" y="0"/>
                    <a:pt x="392" y="1"/>
                    <a:pt x="380" y="2"/>
                  </a:cubicBezTo>
                  <a:cubicBezTo>
                    <a:pt x="361" y="4"/>
                    <a:pt x="342" y="7"/>
                    <a:pt x="324" y="10"/>
                  </a:cubicBezTo>
                  <a:cubicBezTo>
                    <a:pt x="303" y="14"/>
                    <a:pt x="280" y="18"/>
                    <a:pt x="258" y="19"/>
                  </a:cubicBezTo>
                  <a:cubicBezTo>
                    <a:pt x="246" y="20"/>
                    <a:pt x="235" y="21"/>
                    <a:pt x="223" y="23"/>
                  </a:cubicBezTo>
                  <a:cubicBezTo>
                    <a:pt x="206" y="25"/>
                    <a:pt x="189" y="27"/>
                    <a:pt x="171" y="27"/>
                  </a:cubicBezTo>
                  <a:cubicBezTo>
                    <a:pt x="154" y="27"/>
                    <a:pt x="140" y="25"/>
                    <a:pt x="126" y="21"/>
                  </a:cubicBezTo>
                  <a:cubicBezTo>
                    <a:pt x="112" y="17"/>
                    <a:pt x="97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3"/>
                    <a:pt x="65" y="3"/>
                  </a:cubicBezTo>
                  <a:cubicBezTo>
                    <a:pt x="63" y="8"/>
                    <a:pt x="61" y="14"/>
                    <a:pt x="58" y="2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3" y="34"/>
                    <a:pt x="16" y="39"/>
                    <a:pt x="12" y="58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5" y="93"/>
                    <a:pt x="0" y="117"/>
                    <a:pt x="0" y="140"/>
                  </a:cubicBezTo>
                  <a:cubicBezTo>
                    <a:pt x="3" y="218"/>
                    <a:pt x="31" y="294"/>
                    <a:pt x="54" y="351"/>
                  </a:cubicBezTo>
                  <a:cubicBezTo>
                    <a:pt x="72" y="395"/>
                    <a:pt x="94" y="437"/>
                    <a:pt x="115" y="479"/>
                  </a:cubicBezTo>
                  <a:cubicBezTo>
                    <a:pt x="125" y="498"/>
                    <a:pt x="134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49" y="547"/>
                    <a:pt x="152" y="552"/>
                    <a:pt x="155" y="557"/>
                  </a:cubicBezTo>
                  <a:cubicBezTo>
                    <a:pt x="160" y="566"/>
                    <a:pt x="166" y="574"/>
                    <a:pt x="174" y="579"/>
                  </a:cubicBezTo>
                  <a:cubicBezTo>
                    <a:pt x="185" y="588"/>
                    <a:pt x="198" y="593"/>
                    <a:pt x="215" y="595"/>
                  </a:cubicBezTo>
                  <a:cubicBezTo>
                    <a:pt x="221" y="565"/>
                    <a:pt x="221" y="565"/>
                    <a:pt x="221" y="565"/>
                  </a:cubicBezTo>
                  <a:cubicBezTo>
                    <a:pt x="226" y="541"/>
                    <a:pt x="231" y="519"/>
                    <a:pt x="236" y="497"/>
                  </a:cubicBezTo>
                  <a:cubicBezTo>
                    <a:pt x="242" y="467"/>
                    <a:pt x="255" y="445"/>
                    <a:pt x="273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5" y="420"/>
                    <a:pt x="357" y="429"/>
                  </a:cubicBezTo>
                  <a:cubicBezTo>
                    <a:pt x="368" y="437"/>
                    <a:pt x="376" y="449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2" y="570"/>
                  </a:cubicBezTo>
                  <a:cubicBezTo>
                    <a:pt x="402" y="574"/>
                    <a:pt x="402" y="578"/>
                    <a:pt x="403" y="583"/>
                  </a:cubicBezTo>
                  <a:cubicBezTo>
                    <a:pt x="403" y="592"/>
                    <a:pt x="404" y="601"/>
                    <a:pt x="400" y="608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2"/>
                    <a:pt x="408" y="642"/>
                    <a:pt x="409" y="641"/>
                  </a:cubicBezTo>
                  <a:cubicBezTo>
                    <a:pt x="412" y="641"/>
                    <a:pt x="415" y="641"/>
                    <a:pt x="416" y="639"/>
                  </a:cubicBezTo>
                  <a:cubicBezTo>
                    <a:pt x="485" y="587"/>
                    <a:pt x="539" y="539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1"/>
                    <a:pt x="604" y="435"/>
                    <a:pt x="615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8"/>
                    <a:pt x="628" y="334"/>
                    <a:pt x="621" y="334"/>
                  </a:cubicBezTo>
                  <a:cubicBezTo>
                    <a:pt x="617" y="334"/>
                    <a:pt x="613" y="335"/>
                    <a:pt x="605" y="337"/>
                  </a:cubicBezTo>
                  <a:cubicBezTo>
                    <a:pt x="592" y="341"/>
                    <a:pt x="577" y="343"/>
                    <a:pt x="563" y="343"/>
                  </a:cubicBezTo>
                  <a:cubicBezTo>
                    <a:pt x="526" y="343"/>
                    <a:pt x="490" y="330"/>
                    <a:pt x="460" y="318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1"/>
                    <a:pt x="416" y="265"/>
                  </a:cubicBezTo>
                  <a:cubicBezTo>
                    <a:pt x="414" y="247"/>
                    <a:pt x="420" y="229"/>
                    <a:pt x="434" y="213"/>
                  </a:cubicBezTo>
                  <a:cubicBezTo>
                    <a:pt x="463" y="180"/>
                    <a:pt x="501" y="160"/>
                    <a:pt x="538" y="141"/>
                  </a:cubicBezTo>
                  <a:cubicBezTo>
                    <a:pt x="546" y="138"/>
                    <a:pt x="546" y="138"/>
                    <a:pt x="546" y="138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3" y="109"/>
                  </a:cubicBezTo>
                  <a:cubicBezTo>
                    <a:pt x="627" y="98"/>
                    <a:pt x="620" y="80"/>
                    <a:pt x="607" y="70"/>
                  </a:cubicBezTo>
                  <a:cubicBezTo>
                    <a:pt x="606" y="69"/>
                    <a:pt x="605" y="69"/>
                    <a:pt x="604" y="68"/>
                  </a:cubicBezTo>
                  <a:cubicBezTo>
                    <a:pt x="602" y="67"/>
                    <a:pt x="602" y="67"/>
                    <a:pt x="602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7" name="Freeform 225"/>
            <p:cNvSpPr>
              <a:spLocks noEditPoints="1"/>
            </p:cNvSpPr>
            <p:nvPr/>
          </p:nvSpPr>
          <p:spPr bwMode="auto">
            <a:xfrm>
              <a:off x="8559801" y="-16970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7 h 642"/>
                <a:gd name="T4" fmla="*/ 49 w 647"/>
                <a:gd name="T5" fmla="*/ 69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2 h 642"/>
                <a:gd name="T12" fmla="*/ 145 w 647"/>
                <a:gd name="T13" fmla="*/ 257 h 642"/>
                <a:gd name="T14" fmla="*/ 61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5 w 647"/>
                <a:gd name="T25" fmla="*/ 328 h 642"/>
                <a:gd name="T26" fmla="*/ 85 w 647"/>
                <a:gd name="T27" fmla="*/ 321 h 642"/>
                <a:gd name="T28" fmla="*/ 231 w 647"/>
                <a:gd name="T29" fmla="*/ 220 h 642"/>
                <a:gd name="T30" fmla="*/ 311 w 647"/>
                <a:gd name="T31" fmla="*/ 65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1 h 642"/>
                <a:gd name="T38" fmla="*/ 560 w 647"/>
                <a:gd name="T39" fmla="*/ 100 h 642"/>
                <a:gd name="T40" fmla="*/ 398 w 647"/>
                <a:gd name="T41" fmla="*/ 216 h 642"/>
                <a:gd name="T42" fmla="*/ 370 w 647"/>
                <a:gd name="T43" fmla="*/ 305 h 642"/>
                <a:gd name="T44" fmla="*/ 442 w 647"/>
                <a:gd name="T45" fmla="*/ 334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8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8 h 642"/>
                <a:gd name="T58" fmla="*/ 312 w 647"/>
                <a:gd name="T59" fmla="*/ 382 h 642"/>
                <a:gd name="T60" fmla="*/ 210 w 647"/>
                <a:gd name="T61" fmla="*/ 486 h 642"/>
                <a:gd name="T62" fmla="*/ 196 w 647"/>
                <a:gd name="T63" fmla="*/ 546 h 642"/>
                <a:gd name="T64" fmla="*/ 415 w 647"/>
                <a:gd name="T65" fmla="*/ 0 h 642"/>
                <a:gd name="T66" fmla="*/ 324 w 647"/>
                <a:gd name="T67" fmla="*/ 10 h 642"/>
                <a:gd name="T68" fmla="*/ 223 w 647"/>
                <a:gd name="T69" fmla="*/ 22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4 w 647"/>
                <a:gd name="T77" fmla="*/ 30 h 642"/>
                <a:gd name="T78" fmla="*/ 12 w 647"/>
                <a:gd name="T79" fmla="*/ 58 h 642"/>
                <a:gd name="T80" fmla="*/ 0 w 647"/>
                <a:gd name="T81" fmla="*/ 139 h 642"/>
                <a:gd name="T82" fmla="*/ 115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1 w 647"/>
                <a:gd name="T89" fmla="*/ 564 h 642"/>
                <a:gd name="T90" fmla="*/ 273 w 647"/>
                <a:gd name="T91" fmla="*/ 430 h 642"/>
                <a:gd name="T92" fmla="*/ 357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6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1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7 h 642"/>
                <a:gd name="T116" fmla="*/ 592 w 647"/>
                <a:gd name="T117" fmla="*/ 127 h 642"/>
                <a:gd name="T118" fmla="*/ 607 w 647"/>
                <a:gd name="T119" fmla="*/ 70 h 642"/>
                <a:gd name="T120" fmla="*/ 602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8" y="226"/>
                    <a:pt x="103" y="222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27" y="151"/>
                    <a:pt x="23" y="120"/>
                    <a:pt x="34" y="90"/>
                  </a:cubicBezTo>
                  <a:cubicBezTo>
                    <a:pt x="37" y="83"/>
                    <a:pt x="41" y="72"/>
                    <a:pt x="49" y="6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0"/>
                    <a:pt x="192" y="50"/>
                    <a:pt x="232" y="50"/>
                  </a:cubicBezTo>
                  <a:cubicBezTo>
                    <a:pt x="247" y="50"/>
                    <a:pt x="263" y="49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98"/>
                    <a:pt x="268" y="139"/>
                    <a:pt x="238" y="172"/>
                  </a:cubicBezTo>
                  <a:cubicBezTo>
                    <a:pt x="209" y="203"/>
                    <a:pt x="176" y="231"/>
                    <a:pt x="145" y="257"/>
                  </a:cubicBezTo>
                  <a:cubicBezTo>
                    <a:pt x="143" y="258"/>
                    <a:pt x="143" y="258"/>
                    <a:pt x="143" y="258"/>
                  </a:cubicBezTo>
                  <a:cubicBezTo>
                    <a:pt x="119" y="279"/>
                    <a:pt x="93" y="289"/>
                    <a:pt x="61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4" y="212"/>
                    <a:pt x="48" y="212"/>
                  </a:cubicBezTo>
                  <a:cubicBezTo>
                    <a:pt x="56" y="212"/>
                    <a:pt x="63" y="216"/>
                    <a:pt x="70" y="221"/>
                  </a:cubicBezTo>
                  <a:cubicBezTo>
                    <a:pt x="76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2" y="323"/>
                    <a:pt x="85" y="321"/>
                  </a:cubicBezTo>
                  <a:cubicBezTo>
                    <a:pt x="90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1" y="220"/>
                  </a:cubicBezTo>
                  <a:cubicBezTo>
                    <a:pt x="238" y="214"/>
                    <a:pt x="244" y="208"/>
                    <a:pt x="250" y="202"/>
                  </a:cubicBezTo>
                  <a:cubicBezTo>
                    <a:pt x="289" y="165"/>
                    <a:pt x="300" y="117"/>
                    <a:pt x="311" y="65"/>
                  </a:cubicBezTo>
                  <a:cubicBezTo>
                    <a:pt x="312" y="59"/>
                    <a:pt x="315" y="45"/>
                    <a:pt x="315" y="45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3" y="26"/>
                  </a:cubicBezTo>
                  <a:cubicBezTo>
                    <a:pt x="465" y="26"/>
                    <a:pt x="516" y="40"/>
                    <a:pt x="548" y="65"/>
                  </a:cubicBezTo>
                  <a:cubicBezTo>
                    <a:pt x="557" y="72"/>
                    <a:pt x="565" y="80"/>
                    <a:pt x="571" y="88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0" y="93"/>
                    <a:pt x="570" y="93"/>
                    <a:pt x="570" y="93"/>
                  </a:cubicBezTo>
                  <a:cubicBezTo>
                    <a:pt x="566" y="96"/>
                    <a:pt x="563" y="98"/>
                    <a:pt x="560" y="100"/>
                  </a:cubicBezTo>
                  <a:cubicBezTo>
                    <a:pt x="552" y="105"/>
                    <a:pt x="545" y="110"/>
                    <a:pt x="536" y="114"/>
                  </a:cubicBezTo>
                  <a:cubicBezTo>
                    <a:pt x="477" y="137"/>
                    <a:pt x="432" y="171"/>
                    <a:pt x="398" y="216"/>
                  </a:cubicBezTo>
                  <a:cubicBezTo>
                    <a:pt x="386" y="232"/>
                    <a:pt x="375" y="250"/>
                    <a:pt x="364" y="270"/>
                  </a:cubicBezTo>
                  <a:cubicBezTo>
                    <a:pt x="357" y="281"/>
                    <a:pt x="360" y="297"/>
                    <a:pt x="370" y="305"/>
                  </a:cubicBezTo>
                  <a:cubicBezTo>
                    <a:pt x="373" y="307"/>
                    <a:pt x="375" y="308"/>
                    <a:pt x="378" y="309"/>
                  </a:cubicBezTo>
                  <a:cubicBezTo>
                    <a:pt x="401" y="313"/>
                    <a:pt x="422" y="324"/>
                    <a:pt x="442" y="334"/>
                  </a:cubicBezTo>
                  <a:cubicBezTo>
                    <a:pt x="464" y="346"/>
                    <a:pt x="487" y="357"/>
                    <a:pt x="512" y="361"/>
                  </a:cubicBezTo>
                  <a:cubicBezTo>
                    <a:pt x="519" y="362"/>
                    <a:pt x="525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2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8"/>
                    <a:pt x="607" y="368"/>
                    <a:pt x="607" y="368"/>
                  </a:cubicBezTo>
                  <a:cubicBezTo>
                    <a:pt x="591" y="425"/>
                    <a:pt x="496" y="547"/>
                    <a:pt x="439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6"/>
                    <a:pt x="431" y="560"/>
                  </a:cubicBezTo>
                  <a:cubicBezTo>
                    <a:pt x="428" y="545"/>
                    <a:pt x="426" y="531"/>
                    <a:pt x="423" y="517"/>
                  </a:cubicBezTo>
                  <a:cubicBezTo>
                    <a:pt x="420" y="501"/>
                    <a:pt x="415" y="485"/>
                    <a:pt x="411" y="469"/>
                  </a:cubicBezTo>
                  <a:cubicBezTo>
                    <a:pt x="405" y="444"/>
                    <a:pt x="391" y="425"/>
                    <a:pt x="370" y="408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2"/>
                    <a:pt x="226" y="434"/>
                    <a:pt x="210" y="486"/>
                  </a:cubicBezTo>
                  <a:cubicBezTo>
                    <a:pt x="207" y="499"/>
                    <a:pt x="204" y="512"/>
                    <a:pt x="201" y="527"/>
                  </a:cubicBezTo>
                  <a:cubicBezTo>
                    <a:pt x="199" y="533"/>
                    <a:pt x="198" y="540"/>
                    <a:pt x="196" y="546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3" y="0"/>
                    <a:pt x="392" y="1"/>
                    <a:pt x="380" y="2"/>
                  </a:cubicBezTo>
                  <a:cubicBezTo>
                    <a:pt x="361" y="4"/>
                    <a:pt x="342" y="7"/>
                    <a:pt x="324" y="10"/>
                  </a:cubicBezTo>
                  <a:cubicBezTo>
                    <a:pt x="302" y="14"/>
                    <a:pt x="280" y="17"/>
                    <a:pt x="257" y="19"/>
                  </a:cubicBezTo>
                  <a:cubicBezTo>
                    <a:pt x="246" y="20"/>
                    <a:pt x="234" y="21"/>
                    <a:pt x="223" y="22"/>
                  </a:cubicBezTo>
                  <a:cubicBezTo>
                    <a:pt x="206" y="24"/>
                    <a:pt x="189" y="27"/>
                    <a:pt x="171" y="27"/>
                  </a:cubicBezTo>
                  <a:cubicBezTo>
                    <a:pt x="154" y="27"/>
                    <a:pt x="140" y="25"/>
                    <a:pt x="126" y="21"/>
                  </a:cubicBezTo>
                  <a:cubicBezTo>
                    <a:pt x="111" y="16"/>
                    <a:pt x="97" y="12"/>
                    <a:pt x="84" y="7"/>
                  </a:cubicBezTo>
                  <a:cubicBezTo>
                    <a:pt x="78" y="5"/>
                    <a:pt x="72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2"/>
                    <a:pt x="65" y="3"/>
                  </a:cubicBezTo>
                  <a:cubicBezTo>
                    <a:pt x="62" y="8"/>
                    <a:pt x="61" y="13"/>
                    <a:pt x="58" y="2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3" y="34"/>
                    <a:pt x="16" y="39"/>
                    <a:pt x="12" y="58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5" y="93"/>
                    <a:pt x="0" y="116"/>
                    <a:pt x="0" y="139"/>
                  </a:cubicBezTo>
                  <a:cubicBezTo>
                    <a:pt x="3" y="218"/>
                    <a:pt x="31" y="294"/>
                    <a:pt x="54" y="351"/>
                  </a:cubicBezTo>
                  <a:cubicBezTo>
                    <a:pt x="72" y="394"/>
                    <a:pt x="94" y="437"/>
                    <a:pt x="115" y="479"/>
                  </a:cubicBezTo>
                  <a:cubicBezTo>
                    <a:pt x="125" y="497"/>
                    <a:pt x="134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49" y="547"/>
                    <a:pt x="152" y="552"/>
                    <a:pt x="155" y="557"/>
                  </a:cubicBezTo>
                  <a:cubicBezTo>
                    <a:pt x="160" y="566"/>
                    <a:pt x="166" y="573"/>
                    <a:pt x="174" y="579"/>
                  </a:cubicBezTo>
                  <a:cubicBezTo>
                    <a:pt x="185" y="587"/>
                    <a:pt x="198" y="593"/>
                    <a:pt x="215" y="595"/>
                  </a:cubicBezTo>
                  <a:cubicBezTo>
                    <a:pt x="221" y="564"/>
                    <a:pt x="221" y="564"/>
                    <a:pt x="221" y="564"/>
                  </a:cubicBezTo>
                  <a:cubicBezTo>
                    <a:pt x="226" y="541"/>
                    <a:pt x="231" y="519"/>
                    <a:pt x="236" y="496"/>
                  </a:cubicBezTo>
                  <a:cubicBezTo>
                    <a:pt x="242" y="466"/>
                    <a:pt x="255" y="445"/>
                    <a:pt x="273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5" y="420"/>
                    <a:pt x="357" y="429"/>
                  </a:cubicBezTo>
                  <a:cubicBezTo>
                    <a:pt x="368" y="437"/>
                    <a:pt x="376" y="448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2" y="569"/>
                  </a:cubicBezTo>
                  <a:cubicBezTo>
                    <a:pt x="402" y="573"/>
                    <a:pt x="402" y="578"/>
                    <a:pt x="403" y="583"/>
                  </a:cubicBezTo>
                  <a:cubicBezTo>
                    <a:pt x="403" y="592"/>
                    <a:pt x="404" y="601"/>
                    <a:pt x="400" y="607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1"/>
                    <a:pt x="408" y="641"/>
                    <a:pt x="409" y="641"/>
                  </a:cubicBezTo>
                  <a:cubicBezTo>
                    <a:pt x="412" y="641"/>
                    <a:pt x="415" y="640"/>
                    <a:pt x="416" y="639"/>
                  </a:cubicBezTo>
                  <a:cubicBezTo>
                    <a:pt x="485" y="586"/>
                    <a:pt x="539" y="538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0"/>
                    <a:pt x="604" y="435"/>
                    <a:pt x="615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7"/>
                    <a:pt x="628" y="334"/>
                    <a:pt x="621" y="334"/>
                  </a:cubicBezTo>
                  <a:cubicBezTo>
                    <a:pt x="617" y="334"/>
                    <a:pt x="613" y="335"/>
                    <a:pt x="605" y="337"/>
                  </a:cubicBezTo>
                  <a:cubicBezTo>
                    <a:pt x="592" y="341"/>
                    <a:pt x="577" y="343"/>
                    <a:pt x="563" y="343"/>
                  </a:cubicBezTo>
                  <a:cubicBezTo>
                    <a:pt x="526" y="343"/>
                    <a:pt x="490" y="330"/>
                    <a:pt x="460" y="317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0"/>
                    <a:pt x="416" y="264"/>
                  </a:cubicBezTo>
                  <a:cubicBezTo>
                    <a:pt x="414" y="247"/>
                    <a:pt x="420" y="229"/>
                    <a:pt x="434" y="213"/>
                  </a:cubicBezTo>
                  <a:cubicBezTo>
                    <a:pt x="463" y="179"/>
                    <a:pt x="501" y="160"/>
                    <a:pt x="538" y="141"/>
                  </a:cubicBezTo>
                  <a:cubicBezTo>
                    <a:pt x="546" y="137"/>
                    <a:pt x="546" y="137"/>
                    <a:pt x="546" y="137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3" y="109"/>
                  </a:cubicBezTo>
                  <a:cubicBezTo>
                    <a:pt x="627" y="98"/>
                    <a:pt x="620" y="80"/>
                    <a:pt x="607" y="70"/>
                  </a:cubicBezTo>
                  <a:cubicBezTo>
                    <a:pt x="606" y="69"/>
                    <a:pt x="605" y="68"/>
                    <a:pt x="604" y="68"/>
                  </a:cubicBezTo>
                  <a:cubicBezTo>
                    <a:pt x="602" y="67"/>
                    <a:pt x="602" y="67"/>
                    <a:pt x="602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Freeform 226"/>
            <p:cNvSpPr>
              <a:spLocks noEditPoints="1"/>
            </p:cNvSpPr>
            <p:nvPr/>
          </p:nvSpPr>
          <p:spPr bwMode="auto">
            <a:xfrm>
              <a:off x="6200776" y="-1903413"/>
              <a:ext cx="463550" cy="434975"/>
            </a:xfrm>
            <a:custGeom>
              <a:avLst/>
              <a:gdLst>
                <a:gd name="T0" fmla="*/ 418 w 652"/>
                <a:gd name="T1" fmla="*/ 413 h 612"/>
                <a:gd name="T2" fmla="*/ 564 w 652"/>
                <a:gd name="T3" fmla="*/ 271 h 612"/>
                <a:gd name="T4" fmla="*/ 599 w 652"/>
                <a:gd name="T5" fmla="*/ 339 h 612"/>
                <a:gd name="T6" fmla="*/ 568 w 652"/>
                <a:gd name="T7" fmla="*/ 339 h 612"/>
                <a:gd name="T8" fmla="*/ 537 w 652"/>
                <a:gd name="T9" fmla="*/ 343 h 612"/>
                <a:gd name="T10" fmla="*/ 625 w 652"/>
                <a:gd name="T11" fmla="*/ 456 h 612"/>
                <a:gd name="T12" fmla="*/ 553 w 652"/>
                <a:gd name="T13" fmla="*/ 506 h 612"/>
                <a:gd name="T14" fmla="*/ 396 w 652"/>
                <a:gd name="T15" fmla="*/ 539 h 612"/>
                <a:gd name="T16" fmla="*/ 388 w 652"/>
                <a:gd name="T17" fmla="*/ 113 h 612"/>
                <a:gd name="T18" fmla="*/ 391 w 652"/>
                <a:gd name="T19" fmla="*/ 46 h 612"/>
                <a:gd name="T20" fmla="*/ 544 w 652"/>
                <a:gd name="T21" fmla="*/ 239 h 612"/>
                <a:gd name="T22" fmla="*/ 521 w 652"/>
                <a:gd name="T23" fmla="*/ 260 h 612"/>
                <a:gd name="T24" fmla="*/ 368 w 652"/>
                <a:gd name="T25" fmla="*/ 528 h 612"/>
                <a:gd name="T26" fmla="*/ 230 w 652"/>
                <a:gd name="T27" fmla="*/ 588 h 612"/>
                <a:gd name="T28" fmla="*/ 118 w 652"/>
                <a:gd name="T29" fmla="*/ 552 h 612"/>
                <a:gd name="T30" fmla="*/ 126 w 652"/>
                <a:gd name="T31" fmla="*/ 538 h 612"/>
                <a:gd name="T32" fmla="*/ 281 w 652"/>
                <a:gd name="T33" fmla="*/ 344 h 612"/>
                <a:gd name="T34" fmla="*/ 260 w 652"/>
                <a:gd name="T35" fmla="*/ 310 h 612"/>
                <a:gd name="T36" fmla="*/ 130 w 652"/>
                <a:gd name="T37" fmla="*/ 284 h 612"/>
                <a:gd name="T38" fmla="*/ 106 w 652"/>
                <a:gd name="T39" fmla="*/ 284 h 612"/>
                <a:gd name="T40" fmla="*/ 33 w 652"/>
                <a:gd name="T41" fmla="*/ 300 h 612"/>
                <a:gd name="T42" fmla="*/ 159 w 652"/>
                <a:gd name="T43" fmla="*/ 58 h 612"/>
                <a:gd name="T44" fmla="*/ 202 w 652"/>
                <a:gd name="T45" fmla="*/ 164 h 612"/>
                <a:gd name="T46" fmla="*/ 302 w 652"/>
                <a:gd name="T47" fmla="*/ 229 h 612"/>
                <a:gd name="T48" fmla="*/ 174 w 652"/>
                <a:gd name="T49" fmla="*/ 1 h 612"/>
                <a:gd name="T50" fmla="*/ 38 w 652"/>
                <a:gd name="T51" fmla="*/ 198 h 612"/>
                <a:gd name="T52" fmla="*/ 3 w 652"/>
                <a:gd name="T53" fmla="*/ 320 h 612"/>
                <a:gd name="T54" fmla="*/ 41 w 652"/>
                <a:gd name="T55" fmla="*/ 322 h 612"/>
                <a:gd name="T56" fmla="*/ 182 w 652"/>
                <a:gd name="T57" fmla="*/ 315 h 612"/>
                <a:gd name="T58" fmla="*/ 225 w 652"/>
                <a:gd name="T59" fmla="*/ 410 h 612"/>
                <a:gd name="T60" fmla="*/ 93 w 652"/>
                <a:gd name="T61" fmla="*/ 519 h 612"/>
                <a:gd name="T62" fmla="*/ 92 w 652"/>
                <a:gd name="T63" fmla="*/ 577 h 612"/>
                <a:gd name="T64" fmla="*/ 228 w 652"/>
                <a:gd name="T65" fmla="*/ 612 h 612"/>
                <a:gd name="T66" fmla="*/ 426 w 652"/>
                <a:gd name="T67" fmla="*/ 562 h 612"/>
                <a:gd name="T68" fmla="*/ 542 w 652"/>
                <a:gd name="T69" fmla="*/ 536 h 612"/>
                <a:gd name="T70" fmla="*/ 609 w 652"/>
                <a:gd name="T71" fmla="*/ 545 h 612"/>
                <a:gd name="T72" fmla="*/ 614 w 652"/>
                <a:gd name="T73" fmla="*/ 526 h 612"/>
                <a:gd name="T74" fmla="*/ 651 w 652"/>
                <a:gd name="T75" fmla="*/ 482 h 612"/>
                <a:gd name="T76" fmla="*/ 559 w 652"/>
                <a:gd name="T77" fmla="*/ 213 h 612"/>
                <a:gd name="T78" fmla="*/ 439 w 652"/>
                <a:gd name="T79" fmla="*/ 49 h 612"/>
                <a:gd name="T80" fmla="*/ 374 w 652"/>
                <a:gd name="T81" fmla="*/ 11 h 612"/>
                <a:gd name="T82" fmla="*/ 365 w 652"/>
                <a:gd name="T83" fmla="*/ 39 h 612"/>
                <a:gd name="T84" fmla="*/ 290 w 652"/>
                <a:gd name="T85" fmla="*/ 200 h 612"/>
                <a:gd name="T86" fmla="*/ 232 w 652"/>
                <a:gd name="T87" fmla="*/ 166 h 612"/>
                <a:gd name="T88" fmla="*/ 190 w 652"/>
                <a:gd name="T89" fmla="*/ 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52" h="612">
                  <a:moveTo>
                    <a:pt x="396" y="539"/>
                  </a:moveTo>
                  <a:cubicBezTo>
                    <a:pt x="396" y="535"/>
                    <a:pt x="396" y="535"/>
                    <a:pt x="396" y="535"/>
                  </a:cubicBezTo>
                  <a:cubicBezTo>
                    <a:pt x="387" y="492"/>
                    <a:pt x="394" y="450"/>
                    <a:pt x="418" y="413"/>
                  </a:cubicBezTo>
                  <a:cubicBezTo>
                    <a:pt x="439" y="379"/>
                    <a:pt x="465" y="348"/>
                    <a:pt x="490" y="317"/>
                  </a:cubicBezTo>
                  <a:cubicBezTo>
                    <a:pt x="491" y="315"/>
                    <a:pt x="491" y="315"/>
                    <a:pt x="491" y="315"/>
                  </a:cubicBezTo>
                  <a:cubicBezTo>
                    <a:pt x="511" y="292"/>
                    <a:pt x="534" y="277"/>
                    <a:pt x="564" y="271"/>
                  </a:cubicBezTo>
                  <a:cubicBezTo>
                    <a:pt x="566" y="270"/>
                    <a:pt x="566" y="270"/>
                    <a:pt x="566" y="270"/>
                  </a:cubicBezTo>
                  <a:cubicBezTo>
                    <a:pt x="602" y="337"/>
                    <a:pt x="602" y="337"/>
                    <a:pt x="602" y="337"/>
                  </a:cubicBezTo>
                  <a:cubicBezTo>
                    <a:pt x="599" y="339"/>
                    <a:pt x="599" y="339"/>
                    <a:pt x="599" y="339"/>
                  </a:cubicBezTo>
                  <a:cubicBezTo>
                    <a:pt x="596" y="342"/>
                    <a:pt x="591" y="343"/>
                    <a:pt x="586" y="343"/>
                  </a:cubicBezTo>
                  <a:cubicBezTo>
                    <a:pt x="586" y="343"/>
                    <a:pt x="586" y="343"/>
                    <a:pt x="586" y="343"/>
                  </a:cubicBezTo>
                  <a:cubicBezTo>
                    <a:pt x="580" y="343"/>
                    <a:pt x="574" y="341"/>
                    <a:pt x="568" y="339"/>
                  </a:cubicBezTo>
                  <a:cubicBezTo>
                    <a:pt x="563" y="337"/>
                    <a:pt x="557" y="335"/>
                    <a:pt x="552" y="335"/>
                  </a:cubicBezTo>
                  <a:cubicBezTo>
                    <a:pt x="552" y="335"/>
                    <a:pt x="552" y="335"/>
                    <a:pt x="552" y="335"/>
                  </a:cubicBezTo>
                  <a:cubicBezTo>
                    <a:pt x="547" y="335"/>
                    <a:pt x="542" y="336"/>
                    <a:pt x="537" y="343"/>
                  </a:cubicBezTo>
                  <a:cubicBezTo>
                    <a:pt x="611" y="371"/>
                    <a:pt x="611" y="371"/>
                    <a:pt x="611" y="371"/>
                  </a:cubicBezTo>
                  <a:cubicBezTo>
                    <a:pt x="612" y="373"/>
                    <a:pt x="612" y="373"/>
                    <a:pt x="612" y="373"/>
                  </a:cubicBezTo>
                  <a:cubicBezTo>
                    <a:pt x="621" y="397"/>
                    <a:pt x="631" y="425"/>
                    <a:pt x="625" y="456"/>
                  </a:cubicBezTo>
                  <a:cubicBezTo>
                    <a:pt x="623" y="463"/>
                    <a:pt x="621" y="474"/>
                    <a:pt x="614" y="478"/>
                  </a:cubicBezTo>
                  <a:cubicBezTo>
                    <a:pt x="611" y="480"/>
                    <a:pt x="611" y="480"/>
                    <a:pt x="611" y="480"/>
                  </a:cubicBezTo>
                  <a:cubicBezTo>
                    <a:pt x="593" y="490"/>
                    <a:pt x="574" y="501"/>
                    <a:pt x="553" y="506"/>
                  </a:cubicBezTo>
                  <a:cubicBezTo>
                    <a:pt x="518" y="515"/>
                    <a:pt x="483" y="522"/>
                    <a:pt x="446" y="529"/>
                  </a:cubicBezTo>
                  <a:cubicBezTo>
                    <a:pt x="430" y="532"/>
                    <a:pt x="415" y="535"/>
                    <a:pt x="400" y="538"/>
                  </a:cubicBezTo>
                  <a:cubicBezTo>
                    <a:pt x="396" y="539"/>
                    <a:pt x="396" y="539"/>
                    <a:pt x="396" y="539"/>
                  </a:cubicBezTo>
                  <a:moveTo>
                    <a:pt x="304" y="229"/>
                  </a:moveTo>
                  <a:cubicBezTo>
                    <a:pt x="312" y="229"/>
                    <a:pt x="320" y="227"/>
                    <a:pt x="328" y="221"/>
                  </a:cubicBezTo>
                  <a:cubicBezTo>
                    <a:pt x="364" y="198"/>
                    <a:pt x="383" y="164"/>
                    <a:pt x="388" y="113"/>
                  </a:cubicBezTo>
                  <a:cubicBezTo>
                    <a:pt x="390" y="100"/>
                    <a:pt x="390" y="86"/>
                    <a:pt x="390" y="72"/>
                  </a:cubicBezTo>
                  <a:cubicBezTo>
                    <a:pt x="391" y="66"/>
                    <a:pt x="391" y="60"/>
                    <a:pt x="391" y="53"/>
                  </a:cubicBezTo>
                  <a:cubicBezTo>
                    <a:pt x="391" y="46"/>
                    <a:pt x="391" y="46"/>
                    <a:pt x="391" y="46"/>
                  </a:cubicBezTo>
                  <a:cubicBezTo>
                    <a:pt x="397" y="50"/>
                    <a:pt x="397" y="50"/>
                    <a:pt x="397" y="50"/>
                  </a:cubicBezTo>
                  <a:cubicBezTo>
                    <a:pt x="422" y="67"/>
                    <a:pt x="523" y="196"/>
                    <a:pt x="543" y="236"/>
                  </a:cubicBezTo>
                  <a:cubicBezTo>
                    <a:pt x="544" y="239"/>
                    <a:pt x="544" y="239"/>
                    <a:pt x="544" y="239"/>
                  </a:cubicBezTo>
                  <a:cubicBezTo>
                    <a:pt x="542" y="240"/>
                    <a:pt x="542" y="240"/>
                    <a:pt x="542" y="240"/>
                  </a:cubicBezTo>
                  <a:cubicBezTo>
                    <a:pt x="540" y="242"/>
                    <a:pt x="539" y="244"/>
                    <a:pt x="537" y="246"/>
                  </a:cubicBezTo>
                  <a:cubicBezTo>
                    <a:pt x="532" y="251"/>
                    <a:pt x="527" y="256"/>
                    <a:pt x="521" y="260"/>
                  </a:cubicBezTo>
                  <a:cubicBezTo>
                    <a:pt x="475" y="286"/>
                    <a:pt x="445" y="328"/>
                    <a:pt x="416" y="368"/>
                  </a:cubicBezTo>
                  <a:cubicBezTo>
                    <a:pt x="411" y="375"/>
                    <a:pt x="406" y="382"/>
                    <a:pt x="401" y="388"/>
                  </a:cubicBezTo>
                  <a:cubicBezTo>
                    <a:pt x="371" y="429"/>
                    <a:pt x="369" y="477"/>
                    <a:pt x="368" y="528"/>
                  </a:cubicBezTo>
                  <a:cubicBezTo>
                    <a:pt x="368" y="534"/>
                    <a:pt x="367" y="547"/>
                    <a:pt x="367" y="547"/>
                  </a:cubicBezTo>
                  <a:cubicBezTo>
                    <a:pt x="366" y="548"/>
                    <a:pt x="366" y="548"/>
                    <a:pt x="366" y="548"/>
                  </a:cubicBezTo>
                  <a:cubicBezTo>
                    <a:pt x="329" y="573"/>
                    <a:pt x="279" y="588"/>
                    <a:pt x="230" y="588"/>
                  </a:cubicBezTo>
                  <a:cubicBezTo>
                    <a:pt x="227" y="588"/>
                    <a:pt x="224" y="588"/>
                    <a:pt x="221" y="588"/>
                  </a:cubicBezTo>
                  <a:cubicBezTo>
                    <a:pt x="192" y="587"/>
                    <a:pt x="165" y="581"/>
                    <a:pt x="144" y="570"/>
                  </a:cubicBezTo>
                  <a:cubicBezTo>
                    <a:pt x="134" y="565"/>
                    <a:pt x="125" y="559"/>
                    <a:pt x="118" y="552"/>
                  </a:cubicBezTo>
                  <a:cubicBezTo>
                    <a:pt x="115" y="549"/>
                    <a:pt x="115" y="549"/>
                    <a:pt x="115" y="549"/>
                  </a:cubicBezTo>
                  <a:cubicBezTo>
                    <a:pt x="118" y="546"/>
                    <a:pt x="118" y="546"/>
                    <a:pt x="118" y="546"/>
                  </a:cubicBezTo>
                  <a:cubicBezTo>
                    <a:pt x="121" y="544"/>
                    <a:pt x="123" y="541"/>
                    <a:pt x="126" y="538"/>
                  </a:cubicBezTo>
                  <a:cubicBezTo>
                    <a:pt x="132" y="532"/>
                    <a:pt x="139" y="526"/>
                    <a:pt x="146" y="521"/>
                  </a:cubicBezTo>
                  <a:cubicBezTo>
                    <a:pt x="197" y="489"/>
                    <a:pt x="234" y="449"/>
                    <a:pt x="258" y="400"/>
                  </a:cubicBezTo>
                  <a:cubicBezTo>
                    <a:pt x="267" y="383"/>
                    <a:pt x="274" y="364"/>
                    <a:pt x="281" y="344"/>
                  </a:cubicBezTo>
                  <a:cubicBezTo>
                    <a:pt x="285" y="332"/>
                    <a:pt x="280" y="317"/>
                    <a:pt x="269" y="312"/>
                  </a:cubicBezTo>
                  <a:cubicBezTo>
                    <a:pt x="267" y="311"/>
                    <a:pt x="264" y="310"/>
                    <a:pt x="261" y="310"/>
                  </a:cubicBezTo>
                  <a:cubicBezTo>
                    <a:pt x="260" y="310"/>
                    <a:pt x="260" y="310"/>
                    <a:pt x="260" y="310"/>
                  </a:cubicBezTo>
                  <a:cubicBezTo>
                    <a:pt x="238" y="309"/>
                    <a:pt x="216" y="303"/>
                    <a:pt x="196" y="297"/>
                  </a:cubicBezTo>
                  <a:cubicBezTo>
                    <a:pt x="176" y="291"/>
                    <a:pt x="155" y="285"/>
                    <a:pt x="134" y="284"/>
                  </a:cubicBezTo>
                  <a:cubicBezTo>
                    <a:pt x="133" y="284"/>
                    <a:pt x="131" y="284"/>
                    <a:pt x="130" y="284"/>
                  </a:cubicBezTo>
                  <a:cubicBezTo>
                    <a:pt x="128" y="284"/>
                    <a:pt x="127" y="284"/>
                    <a:pt x="125" y="284"/>
                  </a:cubicBezTo>
                  <a:cubicBezTo>
                    <a:pt x="121" y="284"/>
                    <a:pt x="118" y="284"/>
                    <a:pt x="114" y="284"/>
                  </a:cubicBezTo>
                  <a:cubicBezTo>
                    <a:pt x="111" y="284"/>
                    <a:pt x="109" y="284"/>
                    <a:pt x="106" y="284"/>
                  </a:cubicBezTo>
                  <a:cubicBezTo>
                    <a:pt x="104" y="284"/>
                    <a:pt x="101" y="284"/>
                    <a:pt x="98" y="284"/>
                  </a:cubicBezTo>
                  <a:cubicBezTo>
                    <a:pt x="79" y="284"/>
                    <a:pt x="59" y="285"/>
                    <a:pt x="39" y="297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39" y="237"/>
                    <a:pt x="108" y="105"/>
                    <a:pt x="155" y="62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66" y="75"/>
                    <a:pt x="168" y="81"/>
                  </a:cubicBezTo>
                  <a:cubicBezTo>
                    <a:pt x="173" y="95"/>
                    <a:pt x="177" y="108"/>
                    <a:pt x="182" y="120"/>
                  </a:cubicBezTo>
                  <a:cubicBezTo>
                    <a:pt x="188" y="135"/>
                    <a:pt x="196" y="150"/>
                    <a:pt x="202" y="164"/>
                  </a:cubicBezTo>
                  <a:cubicBezTo>
                    <a:pt x="213" y="186"/>
                    <a:pt x="229" y="202"/>
                    <a:pt x="252" y="213"/>
                  </a:cubicBezTo>
                  <a:cubicBezTo>
                    <a:pt x="263" y="219"/>
                    <a:pt x="277" y="224"/>
                    <a:pt x="293" y="228"/>
                  </a:cubicBezTo>
                  <a:cubicBezTo>
                    <a:pt x="296" y="229"/>
                    <a:pt x="299" y="229"/>
                    <a:pt x="302" y="229"/>
                  </a:cubicBezTo>
                  <a:cubicBezTo>
                    <a:pt x="303" y="229"/>
                    <a:pt x="303" y="229"/>
                    <a:pt x="304" y="229"/>
                  </a:cubicBezTo>
                  <a:moveTo>
                    <a:pt x="176" y="0"/>
                  </a:moveTo>
                  <a:cubicBezTo>
                    <a:pt x="175" y="0"/>
                    <a:pt x="174" y="1"/>
                    <a:pt x="174" y="1"/>
                  </a:cubicBezTo>
                  <a:cubicBezTo>
                    <a:pt x="171" y="2"/>
                    <a:pt x="169" y="3"/>
                    <a:pt x="167" y="4"/>
                  </a:cubicBezTo>
                  <a:cubicBezTo>
                    <a:pt x="112" y="66"/>
                    <a:pt x="69" y="121"/>
                    <a:pt x="43" y="187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32" y="214"/>
                    <a:pt x="26" y="230"/>
                    <a:pt x="18" y="245"/>
                  </a:cubicBezTo>
                  <a:cubicBezTo>
                    <a:pt x="6" y="266"/>
                    <a:pt x="1" y="289"/>
                    <a:pt x="0" y="319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13" y="325"/>
                    <a:pt x="19" y="328"/>
                    <a:pt x="24" y="328"/>
                  </a:cubicBezTo>
                  <a:cubicBezTo>
                    <a:pt x="24" y="328"/>
                    <a:pt x="24" y="328"/>
                    <a:pt x="24" y="328"/>
                  </a:cubicBezTo>
                  <a:cubicBezTo>
                    <a:pt x="28" y="328"/>
                    <a:pt x="33" y="326"/>
                    <a:pt x="41" y="322"/>
                  </a:cubicBezTo>
                  <a:cubicBezTo>
                    <a:pt x="63" y="311"/>
                    <a:pt x="86" y="306"/>
                    <a:pt x="113" y="306"/>
                  </a:cubicBezTo>
                  <a:cubicBezTo>
                    <a:pt x="115" y="306"/>
                    <a:pt x="117" y="306"/>
                    <a:pt x="120" y="306"/>
                  </a:cubicBezTo>
                  <a:cubicBezTo>
                    <a:pt x="138" y="307"/>
                    <a:pt x="157" y="310"/>
                    <a:pt x="182" y="315"/>
                  </a:cubicBezTo>
                  <a:cubicBezTo>
                    <a:pt x="190" y="317"/>
                    <a:pt x="197" y="319"/>
                    <a:pt x="203" y="323"/>
                  </a:cubicBezTo>
                  <a:cubicBezTo>
                    <a:pt x="219" y="331"/>
                    <a:pt x="230" y="343"/>
                    <a:pt x="234" y="358"/>
                  </a:cubicBezTo>
                  <a:cubicBezTo>
                    <a:pt x="239" y="374"/>
                    <a:pt x="236" y="393"/>
                    <a:pt x="225" y="410"/>
                  </a:cubicBezTo>
                  <a:cubicBezTo>
                    <a:pt x="204" y="447"/>
                    <a:pt x="171" y="472"/>
                    <a:pt x="139" y="496"/>
                  </a:cubicBezTo>
                  <a:cubicBezTo>
                    <a:pt x="133" y="501"/>
                    <a:pt x="133" y="501"/>
                    <a:pt x="133" y="501"/>
                  </a:cubicBezTo>
                  <a:cubicBezTo>
                    <a:pt x="121" y="510"/>
                    <a:pt x="106" y="517"/>
                    <a:pt x="93" y="519"/>
                  </a:cubicBezTo>
                  <a:cubicBezTo>
                    <a:pt x="75" y="522"/>
                    <a:pt x="67" y="528"/>
                    <a:pt x="65" y="541"/>
                  </a:cubicBezTo>
                  <a:cubicBezTo>
                    <a:pt x="63" y="552"/>
                    <a:pt x="73" y="568"/>
                    <a:pt x="87" y="575"/>
                  </a:cubicBezTo>
                  <a:cubicBezTo>
                    <a:pt x="88" y="575"/>
                    <a:pt x="90" y="576"/>
                    <a:pt x="92" y="577"/>
                  </a:cubicBezTo>
                  <a:cubicBezTo>
                    <a:pt x="102" y="581"/>
                    <a:pt x="113" y="585"/>
                    <a:pt x="123" y="589"/>
                  </a:cubicBezTo>
                  <a:cubicBezTo>
                    <a:pt x="154" y="603"/>
                    <a:pt x="186" y="611"/>
                    <a:pt x="219" y="612"/>
                  </a:cubicBezTo>
                  <a:cubicBezTo>
                    <a:pt x="222" y="612"/>
                    <a:pt x="225" y="612"/>
                    <a:pt x="228" y="612"/>
                  </a:cubicBezTo>
                  <a:cubicBezTo>
                    <a:pt x="255" y="612"/>
                    <a:pt x="284" y="608"/>
                    <a:pt x="313" y="599"/>
                  </a:cubicBezTo>
                  <a:cubicBezTo>
                    <a:pt x="331" y="594"/>
                    <a:pt x="348" y="588"/>
                    <a:pt x="364" y="582"/>
                  </a:cubicBezTo>
                  <a:cubicBezTo>
                    <a:pt x="384" y="575"/>
                    <a:pt x="405" y="567"/>
                    <a:pt x="426" y="562"/>
                  </a:cubicBezTo>
                  <a:cubicBezTo>
                    <a:pt x="437" y="559"/>
                    <a:pt x="447" y="556"/>
                    <a:pt x="458" y="552"/>
                  </a:cubicBezTo>
                  <a:cubicBezTo>
                    <a:pt x="483" y="544"/>
                    <a:pt x="509" y="536"/>
                    <a:pt x="537" y="536"/>
                  </a:cubicBezTo>
                  <a:cubicBezTo>
                    <a:pt x="538" y="536"/>
                    <a:pt x="540" y="536"/>
                    <a:pt x="542" y="536"/>
                  </a:cubicBezTo>
                  <a:cubicBezTo>
                    <a:pt x="545" y="536"/>
                    <a:pt x="548" y="537"/>
                    <a:pt x="551" y="537"/>
                  </a:cubicBezTo>
                  <a:cubicBezTo>
                    <a:pt x="565" y="538"/>
                    <a:pt x="579" y="541"/>
                    <a:pt x="592" y="543"/>
                  </a:cubicBezTo>
                  <a:cubicBezTo>
                    <a:pt x="598" y="544"/>
                    <a:pt x="604" y="544"/>
                    <a:pt x="609" y="545"/>
                  </a:cubicBezTo>
                  <a:cubicBezTo>
                    <a:pt x="609" y="545"/>
                    <a:pt x="609" y="545"/>
                    <a:pt x="609" y="545"/>
                  </a:cubicBezTo>
                  <a:cubicBezTo>
                    <a:pt x="610" y="545"/>
                    <a:pt x="611" y="544"/>
                    <a:pt x="611" y="543"/>
                  </a:cubicBezTo>
                  <a:cubicBezTo>
                    <a:pt x="612" y="538"/>
                    <a:pt x="613" y="533"/>
                    <a:pt x="614" y="526"/>
                  </a:cubicBezTo>
                  <a:cubicBezTo>
                    <a:pt x="616" y="515"/>
                    <a:pt x="616" y="515"/>
                    <a:pt x="616" y="515"/>
                  </a:cubicBezTo>
                  <a:cubicBezTo>
                    <a:pt x="618" y="515"/>
                    <a:pt x="618" y="515"/>
                    <a:pt x="618" y="515"/>
                  </a:cubicBezTo>
                  <a:cubicBezTo>
                    <a:pt x="635" y="508"/>
                    <a:pt x="650" y="500"/>
                    <a:pt x="651" y="482"/>
                  </a:cubicBezTo>
                  <a:cubicBezTo>
                    <a:pt x="651" y="470"/>
                    <a:pt x="651" y="470"/>
                    <a:pt x="651" y="470"/>
                  </a:cubicBezTo>
                  <a:cubicBezTo>
                    <a:pt x="652" y="448"/>
                    <a:pt x="652" y="425"/>
                    <a:pt x="648" y="403"/>
                  </a:cubicBezTo>
                  <a:cubicBezTo>
                    <a:pt x="631" y="330"/>
                    <a:pt x="592" y="263"/>
                    <a:pt x="559" y="213"/>
                  </a:cubicBezTo>
                  <a:cubicBezTo>
                    <a:pt x="535" y="175"/>
                    <a:pt x="507" y="138"/>
                    <a:pt x="479" y="103"/>
                  </a:cubicBezTo>
                  <a:cubicBezTo>
                    <a:pt x="467" y="87"/>
                    <a:pt x="455" y="71"/>
                    <a:pt x="443" y="55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35" y="45"/>
                    <a:pt x="432" y="40"/>
                    <a:pt x="428" y="36"/>
                  </a:cubicBezTo>
                  <a:cubicBezTo>
                    <a:pt x="422" y="28"/>
                    <a:pt x="415" y="22"/>
                    <a:pt x="407" y="18"/>
                  </a:cubicBezTo>
                  <a:cubicBezTo>
                    <a:pt x="397" y="13"/>
                    <a:pt x="387" y="11"/>
                    <a:pt x="374" y="11"/>
                  </a:cubicBezTo>
                  <a:cubicBezTo>
                    <a:pt x="373" y="10"/>
                    <a:pt x="372" y="10"/>
                    <a:pt x="371" y="10"/>
                  </a:cubicBezTo>
                  <a:cubicBezTo>
                    <a:pt x="369" y="10"/>
                    <a:pt x="367" y="10"/>
                    <a:pt x="365" y="11"/>
                  </a:cubicBezTo>
                  <a:cubicBezTo>
                    <a:pt x="365" y="39"/>
                    <a:pt x="365" y="39"/>
                    <a:pt x="365" y="39"/>
                  </a:cubicBezTo>
                  <a:cubicBezTo>
                    <a:pt x="364" y="62"/>
                    <a:pt x="364" y="85"/>
                    <a:pt x="363" y="107"/>
                  </a:cubicBezTo>
                  <a:cubicBezTo>
                    <a:pt x="362" y="137"/>
                    <a:pt x="355" y="159"/>
                    <a:pt x="339" y="177"/>
                  </a:cubicBezTo>
                  <a:cubicBezTo>
                    <a:pt x="326" y="192"/>
                    <a:pt x="309" y="200"/>
                    <a:pt x="290" y="200"/>
                  </a:cubicBezTo>
                  <a:cubicBezTo>
                    <a:pt x="289" y="200"/>
                    <a:pt x="288" y="200"/>
                    <a:pt x="288" y="200"/>
                  </a:cubicBezTo>
                  <a:cubicBezTo>
                    <a:pt x="278" y="200"/>
                    <a:pt x="268" y="197"/>
                    <a:pt x="260" y="193"/>
                  </a:cubicBezTo>
                  <a:cubicBezTo>
                    <a:pt x="248" y="187"/>
                    <a:pt x="238" y="177"/>
                    <a:pt x="232" y="166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11" y="130"/>
                    <a:pt x="195" y="101"/>
                    <a:pt x="192" y="67"/>
                  </a:cubicBezTo>
                  <a:cubicBezTo>
                    <a:pt x="192" y="64"/>
                    <a:pt x="191" y="59"/>
                    <a:pt x="190" y="55"/>
                  </a:cubicBezTo>
                  <a:cubicBezTo>
                    <a:pt x="187" y="46"/>
                    <a:pt x="185" y="38"/>
                    <a:pt x="188" y="31"/>
                  </a:cubicBezTo>
                  <a:cubicBezTo>
                    <a:pt x="195" y="16"/>
                    <a:pt x="189" y="10"/>
                    <a:pt x="1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Freeform 227"/>
            <p:cNvSpPr>
              <a:spLocks noEditPoints="1"/>
            </p:cNvSpPr>
            <p:nvPr/>
          </p:nvSpPr>
          <p:spPr bwMode="auto">
            <a:xfrm>
              <a:off x="7000876" y="4284663"/>
              <a:ext cx="347663" cy="452438"/>
            </a:xfrm>
            <a:custGeom>
              <a:avLst/>
              <a:gdLst>
                <a:gd name="T0" fmla="*/ 121 w 489"/>
                <a:gd name="T1" fmla="*/ 533 h 635"/>
                <a:gd name="T2" fmla="*/ 147 w 489"/>
                <a:gd name="T3" fmla="*/ 521 h 635"/>
                <a:gd name="T4" fmla="*/ 307 w 489"/>
                <a:gd name="T5" fmla="*/ 614 h 635"/>
                <a:gd name="T6" fmla="*/ 304 w 489"/>
                <a:gd name="T7" fmla="*/ 503 h 635"/>
                <a:gd name="T8" fmla="*/ 429 w 489"/>
                <a:gd name="T9" fmla="*/ 477 h 635"/>
                <a:gd name="T10" fmla="*/ 425 w 489"/>
                <a:gd name="T11" fmla="*/ 530 h 635"/>
                <a:gd name="T12" fmla="*/ 322 w 489"/>
                <a:gd name="T13" fmla="*/ 615 h 635"/>
                <a:gd name="T14" fmla="*/ 299 w 489"/>
                <a:gd name="T15" fmla="*/ 588 h 635"/>
                <a:gd name="T16" fmla="*/ 187 w 489"/>
                <a:gd name="T17" fmla="*/ 539 h 635"/>
                <a:gd name="T18" fmla="*/ 424 w 489"/>
                <a:gd name="T19" fmla="*/ 446 h 635"/>
                <a:gd name="T20" fmla="*/ 122 w 489"/>
                <a:gd name="T21" fmla="*/ 424 h 635"/>
                <a:gd name="T22" fmla="*/ 129 w 489"/>
                <a:gd name="T23" fmla="*/ 431 h 635"/>
                <a:gd name="T24" fmla="*/ 460 w 489"/>
                <a:gd name="T25" fmla="*/ 373 h 635"/>
                <a:gd name="T26" fmla="*/ 47 w 489"/>
                <a:gd name="T27" fmla="*/ 329 h 635"/>
                <a:gd name="T28" fmla="*/ 294 w 489"/>
                <a:gd name="T29" fmla="*/ 342 h 635"/>
                <a:gd name="T30" fmla="*/ 394 w 489"/>
                <a:gd name="T31" fmla="*/ 339 h 635"/>
                <a:gd name="T32" fmla="*/ 150 w 489"/>
                <a:gd name="T33" fmla="*/ 489 h 635"/>
                <a:gd name="T34" fmla="*/ 154 w 489"/>
                <a:gd name="T35" fmla="*/ 432 h 635"/>
                <a:gd name="T36" fmla="*/ 203 w 489"/>
                <a:gd name="T37" fmla="*/ 423 h 635"/>
                <a:gd name="T38" fmla="*/ 218 w 489"/>
                <a:gd name="T39" fmla="*/ 418 h 635"/>
                <a:gd name="T40" fmla="*/ 202 w 489"/>
                <a:gd name="T41" fmla="*/ 376 h 635"/>
                <a:gd name="T42" fmla="*/ 275 w 489"/>
                <a:gd name="T43" fmla="*/ 349 h 635"/>
                <a:gd name="T44" fmla="*/ 268 w 489"/>
                <a:gd name="T45" fmla="*/ 403 h 635"/>
                <a:gd name="T46" fmla="*/ 315 w 489"/>
                <a:gd name="T47" fmla="*/ 349 h 635"/>
                <a:gd name="T48" fmla="*/ 375 w 489"/>
                <a:gd name="T49" fmla="*/ 317 h 635"/>
                <a:gd name="T50" fmla="*/ 314 w 489"/>
                <a:gd name="T51" fmla="*/ 332 h 635"/>
                <a:gd name="T52" fmla="*/ 103 w 489"/>
                <a:gd name="T53" fmla="*/ 378 h 635"/>
                <a:gd name="T54" fmla="*/ 133 w 489"/>
                <a:gd name="T55" fmla="*/ 292 h 635"/>
                <a:gd name="T56" fmla="*/ 290 w 489"/>
                <a:gd name="T57" fmla="*/ 215 h 635"/>
                <a:gd name="T58" fmla="*/ 348 w 489"/>
                <a:gd name="T59" fmla="*/ 266 h 635"/>
                <a:gd name="T60" fmla="*/ 112 w 489"/>
                <a:gd name="T61" fmla="*/ 394 h 635"/>
                <a:gd name="T62" fmla="*/ 315 w 489"/>
                <a:gd name="T63" fmla="*/ 191 h 635"/>
                <a:gd name="T64" fmla="*/ 357 w 489"/>
                <a:gd name="T65" fmla="*/ 244 h 635"/>
                <a:gd name="T66" fmla="*/ 166 w 489"/>
                <a:gd name="T67" fmla="*/ 203 h 635"/>
                <a:gd name="T68" fmla="*/ 257 w 489"/>
                <a:gd name="T69" fmla="*/ 181 h 635"/>
                <a:gd name="T70" fmla="*/ 87 w 489"/>
                <a:gd name="T71" fmla="*/ 306 h 635"/>
                <a:gd name="T72" fmla="*/ 183 w 489"/>
                <a:gd name="T73" fmla="*/ 14 h 635"/>
                <a:gd name="T74" fmla="*/ 210 w 489"/>
                <a:gd name="T75" fmla="*/ 56 h 635"/>
                <a:gd name="T76" fmla="*/ 208 w 489"/>
                <a:gd name="T77" fmla="*/ 126 h 635"/>
                <a:gd name="T78" fmla="*/ 79 w 489"/>
                <a:gd name="T79" fmla="*/ 255 h 635"/>
                <a:gd name="T80" fmla="*/ 81 w 489"/>
                <a:gd name="T81" fmla="*/ 166 h 635"/>
                <a:gd name="T82" fmla="*/ 29 w 489"/>
                <a:gd name="T83" fmla="*/ 100 h 635"/>
                <a:gd name="T84" fmla="*/ 40 w 489"/>
                <a:gd name="T85" fmla="*/ 78 h 635"/>
                <a:gd name="T86" fmla="*/ 121 w 489"/>
                <a:gd name="T87" fmla="*/ 12 h 635"/>
                <a:gd name="T88" fmla="*/ 8 w 489"/>
                <a:gd name="T89" fmla="*/ 114 h 635"/>
                <a:gd name="T90" fmla="*/ 61 w 489"/>
                <a:gd name="T91" fmla="*/ 171 h 635"/>
                <a:gd name="T92" fmla="*/ 60 w 489"/>
                <a:gd name="T93" fmla="*/ 244 h 635"/>
                <a:gd name="T94" fmla="*/ 27 w 489"/>
                <a:gd name="T95" fmla="*/ 335 h 635"/>
                <a:gd name="T96" fmla="*/ 86 w 489"/>
                <a:gd name="T97" fmla="*/ 383 h 635"/>
                <a:gd name="T98" fmla="*/ 110 w 489"/>
                <a:gd name="T99" fmla="*/ 443 h 635"/>
                <a:gd name="T100" fmla="*/ 91 w 489"/>
                <a:gd name="T101" fmla="*/ 488 h 635"/>
                <a:gd name="T102" fmla="*/ 130 w 489"/>
                <a:gd name="T103" fmla="*/ 564 h 635"/>
                <a:gd name="T104" fmla="*/ 242 w 489"/>
                <a:gd name="T105" fmla="*/ 614 h 635"/>
                <a:gd name="T106" fmla="*/ 442 w 489"/>
                <a:gd name="T107" fmla="*/ 548 h 635"/>
                <a:gd name="T108" fmla="*/ 464 w 489"/>
                <a:gd name="T109" fmla="*/ 464 h 635"/>
                <a:gd name="T110" fmla="*/ 485 w 489"/>
                <a:gd name="T111" fmla="*/ 382 h 635"/>
                <a:gd name="T112" fmla="*/ 400 w 489"/>
                <a:gd name="T113" fmla="*/ 309 h 635"/>
                <a:gd name="T114" fmla="*/ 365 w 489"/>
                <a:gd name="T115" fmla="*/ 217 h 635"/>
                <a:gd name="T116" fmla="*/ 307 w 489"/>
                <a:gd name="T117" fmla="*/ 172 h 635"/>
                <a:gd name="T118" fmla="*/ 242 w 489"/>
                <a:gd name="T119" fmla="*/ 139 h 635"/>
                <a:gd name="T120" fmla="*/ 235 w 489"/>
                <a:gd name="T121" fmla="*/ 90 h 635"/>
                <a:gd name="T122" fmla="*/ 186 w 489"/>
                <a:gd name="T123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9" h="635">
                  <a:moveTo>
                    <a:pt x="172" y="563"/>
                  </a:moveTo>
                  <a:cubicBezTo>
                    <a:pt x="163" y="563"/>
                    <a:pt x="155" y="561"/>
                    <a:pt x="149" y="555"/>
                  </a:cubicBezTo>
                  <a:cubicBezTo>
                    <a:pt x="140" y="547"/>
                    <a:pt x="129" y="541"/>
                    <a:pt x="121" y="533"/>
                  </a:cubicBezTo>
                  <a:cubicBezTo>
                    <a:pt x="116" y="527"/>
                    <a:pt x="112" y="522"/>
                    <a:pt x="110" y="517"/>
                  </a:cubicBezTo>
                  <a:cubicBezTo>
                    <a:pt x="104" y="504"/>
                    <a:pt x="108" y="490"/>
                    <a:pt x="121" y="473"/>
                  </a:cubicBezTo>
                  <a:cubicBezTo>
                    <a:pt x="129" y="489"/>
                    <a:pt x="137" y="506"/>
                    <a:pt x="147" y="521"/>
                  </a:cubicBezTo>
                  <a:cubicBezTo>
                    <a:pt x="156" y="535"/>
                    <a:pt x="169" y="548"/>
                    <a:pt x="181" y="563"/>
                  </a:cubicBezTo>
                  <a:cubicBezTo>
                    <a:pt x="178" y="563"/>
                    <a:pt x="175" y="563"/>
                    <a:pt x="172" y="563"/>
                  </a:cubicBezTo>
                  <a:moveTo>
                    <a:pt x="307" y="614"/>
                  </a:moveTo>
                  <a:cubicBezTo>
                    <a:pt x="275" y="604"/>
                    <a:pt x="243" y="601"/>
                    <a:pt x="228" y="572"/>
                  </a:cubicBezTo>
                  <a:cubicBezTo>
                    <a:pt x="235" y="563"/>
                    <a:pt x="243" y="556"/>
                    <a:pt x="250" y="547"/>
                  </a:cubicBezTo>
                  <a:cubicBezTo>
                    <a:pt x="265" y="529"/>
                    <a:pt x="284" y="515"/>
                    <a:pt x="304" y="503"/>
                  </a:cubicBezTo>
                  <a:cubicBezTo>
                    <a:pt x="331" y="487"/>
                    <a:pt x="359" y="472"/>
                    <a:pt x="390" y="467"/>
                  </a:cubicBezTo>
                  <a:cubicBezTo>
                    <a:pt x="396" y="466"/>
                    <a:pt x="402" y="466"/>
                    <a:pt x="406" y="466"/>
                  </a:cubicBezTo>
                  <a:cubicBezTo>
                    <a:pt x="419" y="466"/>
                    <a:pt x="426" y="469"/>
                    <a:pt x="429" y="477"/>
                  </a:cubicBezTo>
                  <a:cubicBezTo>
                    <a:pt x="432" y="484"/>
                    <a:pt x="432" y="494"/>
                    <a:pt x="429" y="508"/>
                  </a:cubicBezTo>
                  <a:cubicBezTo>
                    <a:pt x="428" y="509"/>
                    <a:pt x="428" y="512"/>
                    <a:pt x="427" y="513"/>
                  </a:cubicBezTo>
                  <a:cubicBezTo>
                    <a:pt x="425" y="522"/>
                    <a:pt x="423" y="526"/>
                    <a:pt x="425" y="530"/>
                  </a:cubicBezTo>
                  <a:cubicBezTo>
                    <a:pt x="426" y="532"/>
                    <a:pt x="429" y="535"/>
                    <a:pt x="432" y="540"/>
                  </a:cubicBezTo>
                  <a:cubicBezTo>
                    <a:pt x="420" y="582"/>
                    <a:pt x="380" y="616"/>
                    <a:pt x="335" y="616"/>
                  </a:cubicBezTo>
                  <a:cubicBezTo>
                    <a:pt x="331" y="616"/>
                    <a:pt x="327" y="616"/>
                    <a:pt x="322" y="615"/>
                  </a:cubicBezTo>
                  <a:cubicBezTo>
                    <a:pt x="317" y="595"/>
                    <a:pt x="311" y="574"/>
                    <a:pt x="305" y="554"/>
                  </a:cubicBezTo>
                  <a:cubicBezTo>
                    <a:pt x="294" y="556"/>
                    <a:pt x="291" y="560"/>
                    <a:pt x="293" y="567"/>
                  </a:cubicBezTo>
                  <a:cubicBezTo>
                    <a:pt x="294" y="574"/>
                    <a:pt x="297" y="581"/>
                    <a:pt x="299" y="588"/>
                  </a:cubicBezTo>
                  <a:cubicBezTo>
                    <a:pt x="302" y="595"/>
                    <a:pt x="304" y="602"/>
                    <a:pt x="307" y="614"/>
                  </a:cubicBezTo>
                  <a:moveTo>
                    <a:pt x="211" y="561"/>
                  </a:moveTo>
                  <a:cubicBezTo>
                    <a:pt x="199" y="560"/>
                    <a:pt x="196" y="546"/>
                    <a:pt x="187" y="539"/>
                  </a:cubicBezTo>
                  <a:cubicBezTo>
                    <a:pt x="224" y="477"/>
                    <a:pt x="331" y="418"/>
                    <a:pt x="403" y="418"/>
                  </a:cubicBezTo>
                  <a:cubicBezTo>
                    <a:pt x="408" y="418"/>
                    <a:pt x="414" y="418"/>
                    <a:pt x="419" y="419"/>
                  </a:cubicBezTo>
                  <a:cubicBezTo>
                    <a:pt x="421" y="428"/>
                    <a:pt x="422" y="437"/>
                    <a:pt x="424" y="446"/>
                  </a:cubicBezTo>
                  <a:cubicBezTo>
                    <a:pt x="335" y="453"/>
                    <a:pt x="267" y="494"/>
                    <a:pt x="211" y="561"/>
                  </a:cubicBezTo>
                  <a:moveTo>
                    <a:pt x="129" y="431"/>
                  </a:moveTo>
                  <a:cubicBezTo>
                    <a:pt x="125" y="429"/>
                    <a:pt x="123" y="427"/>
                    <a:pt x="122" y="424"/>
                  </a:cubicBezTo>
                  <a:cubicBezTo>
                    <a:pt x="120" y="421"/>
                    <a:pt x="121" y="416"/>
                    <a:pt x="125" y="412"/>
                  </a:cubicBezTo>
                  <a:cubicBezTo>
                    <a:pt x="139" y="394"/>
                    <a:pt x="155" y="381"/>
                    <a:pt x="176" y="371"/>
                  </a:cubicBezTo>
                  <a:cubicBezTo>
                    <a:pt x="178" y="406"/>
                    <a:pt x="152" y="417"/>
                    <a:pt x="129" y="431"/>
                  </a:cubicBezTo>
                  <a:moveTo>
                    <a:pt x="445" y="443"/>
                  </a:moveTo>
                  <a:cubicBezTo>
                    <a:pt x="434" y="406"/>
                    <a:pt x="424" y="369"/>
                    <a:pt x="413" y="330"/>
                  </a:cubicBezTo>
                  <a:cubicBezTo>
                    <a:pt x="434" y="338"/>
                    <a:pt x="452" y="353"/>
                    <a:pt x="460" y="373"/>
                  </a:cubicBezTo>
                  <a:cubicBezTo>
                    <a:pt x="469" y="394"/>
                    <a:pt x="467" y="420"/>
                    <a:pt x="445" y="443"/>
                  </a:cubicBezTo>
                  <a:moveTo>
                    <a:pt x="72" y="348"/>
                  </a:moveTo>
                  <a:cubicBezTo>
                    <a:pt x="58" y="340"/>
                    <a:pt x="50" y="334"/>
                    <a:pt x="47" y="329"/>
                  </a:cubicBezTo>
                  <a:cubicBezTo>
                    <a:pt x="44" y="321"/>
                    <a:pt x="50" y="313"/>
                    <a:pt x="64" y="300"/>
                  </a:cubicBezTo>
                  <a:cubicBezTo>
                    <a:pt x="67" y="316"/>
                    <a:pt x="69" y="331"/>
                    <a:pt x="72" y="348"/>
                  </a:cubicBezTo>
                  <a:moveTo>
                    <a:pt x="294" y="342"/>
                  </a:moveTo>
                  <a:cubicBezTo>
                    <a:pt x="285" y="335"/>
                    <a:pt x="277" y="329"/>
                    <a:pt x="267" y="321"/>
                  </a:cubicBezTo>
                  <a:cubicBezTo>
                    <a:pt x="299" y="304"/>
                    <a:pt x="329" y="289"/>
                    <a:pt x="365" y="287"/>
                  </a:cubicBezTo>
                  <a:cubicBezTo>
                    <a:pt x="376" y="304"/>
                    <a:pt x="386" y="321"/>
                    <a:pt x="394" y="339"/>
                  </a:cubicBezTo>
                  <a:cubicBezTo>
                    <a:pt x="402" y="358"/>
                    <a:pt x="408" y="378"/>
                    <a:pt x="410" y="400"/>
                  </a:cubicBezTo>
                  <a:cubicBezTo>
                    <a:pt x="313" y="406"/>
                    <a:pt x="235" y="448"/>
                    <a:pt x="177" y="523"/>
                  </a:cubicBezTo>
                  <a:cubicBezTo>
                    <a:pt x="161" y="515"/>
                    <a:pt x="158" y="501"/>
                    <a:pt x="150" y="489"/>
                  </a:cubicBezTo>
                  <a:cubicBezTo>
                    <a:pt x="149" y="487"/>
                    <a:pt x="148" y="485"/>
                    <a:pt x="147" y="483"/>
                  </a:cubicBezTo>
                  <a:cubicBezTo>
                    <a:pt x="145" y="478"/>
                    <a:pt x="143" y="472"/>
                    <a:pt x="141" y="467"/>
                  </a:cubicBezTo>
                  <a:cubicBezTo>
                    <a:pt x="133" y="446"/>
                    <a:pt x="133" y="445"/>
                    <a:pt x="154" y="432"/>
                  </a:cubicBezTo>
                  <a:cubicBezTo>
                    <a:pt x="158" y="429"/>
                    <a:pt x="162" y="426"/>
                    <a:pt x="166" y="424"/>
                  </a:cubicBezTo>
                  <a:cubicBezTo>
                    <a:pt x="172" y="420"/>
                    <a:pt x="178" y="418"/>
                    <a:pt x="185" y="418"/>
                  </a:cubicBezTo>
                  <a:cubicBezTo>
                    <a:pt x="191" y="418"/>
                    <a:pt x="197" y="420"/>
                    <a:pt x="203" y="423"/>
                  </a:cubicBezTo>
                  <a:cubicBezTo>
                    <a:pt x="206" y="426"/>
                    <a:pt x="209" y="429"/>
                    <a:pt x="213" y="429"/>
                  </a:cubicBezTo>
                  <a:cubicBezTo>
                    <a:pt x="215" y="429"/>
                    <a:pt x="217" y="428"/>
                    <a:pt x="220" y="427"/>
                  </a:cubicBezTo>
                  <a:cubicBezTo>
                    <a:pt x="220" y="423"/>
                    <a:pt x="219" y="421"/>
                    <a:pt x="218" y="418"/>
                  </a:cubicBezTo>
                  <a:cubicBezTo>
                    <a:pt x="216" y="412"/>
                    <a:pt x="211" y="408"/>
                    <a:pt x="205" y="404"/>
                  </a:cubicBezTo>
                  <a:cubicBezTo>
                    <a:pt x="199" y="401"/>
                    <a:pt x="195" y="397"/>
                    <a:pt x="194" y="394"/>
                  </a:cubicBezTo>
                  <a:cubicBezTo>
                    <a:pt x="192" y="389"/>
                    <a:pt x="194" y="383"/>
                    <a:pt x="202" y="376"/>
                  </a:cubicBezTo>
                  <a:cubicBezTo>
                    <a:pt x="217" y="361"/>
                    <a:pt x="236" y="352"/>
                    <a:pt x="255" y="344"/>
                  </a:cubicBezTo>
                  <a:cubicBezTo>
                    <a:pt x="259" y="343"/>
                    <a:pt x="262" y="342"/>
                    <a:pt x="264" y="342"/>
                  </a:cubicBezTo>
                  <a:cubicBezTo>
                    <a:pt x="269" y="342"/>
                    <a:pt x="272" y="344"/>
                    <a:pt x="275" y="349"/>
                  </a:cubicBezTo>
                  <a:cubicBezTo>
                    <a:pt x="276" y="351"/>
                    <a:pt x="276" y="354"/>
                    <a:pt x="277" y="358"/>
                  </a:cubicBezTo>
                  <a:cubicBezTo>
                    <a:pt x="278" y="368"/>
                    <a:pt x="274" y="377"/>
                    <a:pt x="270" y="387"/>
                  </a:cubicBezTo>
                  <a:cubicBezTo>
                    <a:pt x="267" y="394"/>
                    <a:pt x="266" y="399"/>
                    <a:pt x="268" y="403"/>
                  </a:cubicBezTo>
                  <a:cubicBezTo>
                    <a:pt x="270" y="408"/>
                    <a:pt x="276" y="410"/>
                    <a:pt x="289" y="411"/>
                  </a:cubicBezTo>
                  <a:cubicBezTo>
                    <a:pt x="290" y="402"/>
                    <a:pt x="292" y="392"/>
                    <a:pt x="293" y="382"/>
                  </a:cubicBezTo>
                  <a:cubicBezTo>
                    <a:pt x="294" y="367"/>
                    <a:pt x="301" y="357"/>
                    <a:pt x="315" y="349"/>
                  </a:cubicBezTo>
                  <a:cubicBezTo>
                    <a:pt x="331" y="341"/>
                    <a:pt x="344" y="330"/>
                    <a:pt x="362" y="328"/>
                  </a:cubicBezTo>
                  <a:cubicBezTo>
                    <a:pt x="367" y="327"/>
                    <a:pt x="371" y="323"/>
                    <a:pt x="376" y="320"/>
                  </a:cubicBezTo>
                  <a:cubicBezTo>
                    <a:pt x="375" y="319"/>
                    <a:pt x="375" y="318"/>
                    <a:pt x="375" y="317"/>
                  </a:cubicBezTo>
                  <a:cubicBezTo>
                    <a:pt x="373" y="313"/>
                    <a:pt x="370" y="312"/>
                    <a:pt x="368" y="312"/>
                  </a:cubicBezTo>
                  <a:cubicBezTo>
                    <a:pt x="366" y="312"/>
                    <a:pt x="364" y="313"/>
                    <a:pt x="362" y="313"/>
                  </a:cubicBezTo>
                  <a:cubicBezTo>
                    <a:pt x="346" y="319"/>
                    <a:pt x="330" y="325"/>
                    <a:pt x="314" y="332"/>
                  </a:cubicBezTo>
                  <a:cubicBezTo>
                    <a:pt x="307" y="334"/>
                    <a:pt x="301" y="338"/>
                    <a:pt x="294" y="342"/>
                  </a:cubicBezTo>
                  <a:moveTo>
                    <a:pt x="112" y="394"/>
                  </a:moveTo>
                  <a:cubicBezTo>
                    <a:pt x="109" y="389"/>
                    <a:pt x="106" y="383"/>
                    <a:pt x="103" y="378"/>
                  </a:cubicBezTo>
                  <a:cubicBezTo>
                    <a:pt x="97" y="364"/>
                    <a:pt x="93" y="350"/>
                    <a:pt x="92" y="334"/>
                  </a:cubicBezTo>
                  <a:cubicBezTo>
                    <a:pt x="91" y="330"/>
                    <a:pt x="93" y="325"/>
                    <a:pt x="97" y="322"/>
                  </a:cubicBezTo>
                  <a:cubicBezTo>
                    <a:pt x="108" y="311"/>
                    <a:pt x="120" y="300"/>
                    <a:pt x="133" y="292"/>
                  </a:cubicBezTo>
                  <a:cubicBezTo>
                    <a:pt x="157" y="275"/>
                    <a:pt x="182" y="257"/>
                    <a:pt x="208" y="243"/>
                  </a:cubicBezTo>
                  <a:cubicBezTo>
                    <a:pt x="232" y="231"/>
                    <a:pt x="258" y="224"/>
                    <a:pt x="284" y="216"/>
                  </a:cubicBezTo>
                  <a:cubicBezTo>
                    <a:pt x="286" y="215"/>
                    <a:pt x="288" y="215"/>
                    <a:pt x="290" y="215"/>
                  </a:cubicBezTo>
                  <a:cubicBezTo>
                    <a:pt x="293" y="215"/>
                    <a:pt x="296" y="215"/>
                    <a:pt x="297" y="217"/>
                  </a:cubicBezTo>
                  <a:cubicBezTo>
                    <a:pt x="314" y="232"/>
                    <a:pt x="331" y="249"/>
                    <a:pt x="347" y="265"/>
                  </a:cubicBezTo>
                  <a:cubicBezTo>
                    <a:pt x="348" y="265"/>
                    <a:pt x="348" y="266"/>
                    <a:pt x="348" y="266"/>
                  </a:cubicBezTo>
                  <a:cubicBezTo>
                    <a:pt x="349" y="267"/>
                    <a:pt x="349" y="269"/>
                    <a:pt x="350" y="272"/>
                  </a:cubicBezTo>
                  <a:cubicBezTo>
                    <a:pt x="303" y="278"/>
                    <a:pt x="264" y="301"/>
                    <a:pt x="225" y="323"/>
                  </a:cubicBezTo>
                  <a:cubicBezTo>
                    <a:pt x="187" y="345"/>
                    <a:pt x="147" y="366"/>
                    <a:pt x="112" y="394"/>
                  </a:cubicBezTo>
                  <a:moveTo>
                    <a:pt x="357" y="244"/>
                  </a:moveTo>
                  <a:cubicBezTo>
                    <a:pt x="339" y="228"/>
                    <a:pt x="322" y="211"/>
                    <a:pt x="303" y="193"/>
                  </a:cubicBezTo>
                  <a:cubicBezTo>
                    <a:pt x="307" y="192"/>
                    <a:pt x="311" y="191"/>
                    <a:pt x="315" y="191"/>
                  </a:cubicBezTo>
                  <a:cubicBezTo>
                    <a:pt x="320" y="191"/>
                    <a:pt x="325" y="193"/>
                    <a:pt x="328" y="198"/>
                  </a:cubicBezTo>
                  <a:cubicBezTo>
                    <a:pt x="339" y="212"/>
                    <a:pt x="350" y="227"/>
                    <a:pt x="361" y="241"/>
                  </a:cubicBezTo>
                  <a:cubicBezTo>
                    <a:pt x="360" y="242"/>
                    <a:pt x="358" y="243"/>
                    <a:pt x="357" y="244"/>
                  </a:cubicBezTo>
                  <a:moveTo>
                    <a:pt x="87" y="306"/>
                  </a:moveTo>
                  <a:cubicBezTo>
                    <a:pt x="85" y="296"/>
                    <a:pt x="84" y="289"/>
                    <a:pt x="88" y="279"/>
                  </a:cubicBezTo>
                  <a:cubicBezTo>
                    <a:pt x="102" y="242"/>
                    <a:pt x="134" y="223"/>
                    <a:pt x="166" y="203"/>
                  </a:cubicBezTo>
                  <a:cubicBezTo>
                    <a:pt x="185" y="190"/>
                    <a:pt x="206" y="180"/>
                    <a:pt x="230" y="175"/>
                  </a:cubicBezTo>
                  <a:cubicBezTo>
                    <a:pt x="233" y="174"/>
                    <a:pt x="237" y="173"/>
                    <a:pt x="240" y="173"/>
                  </a:cubicBezTo>
                  <a:cubicBezTo>
                    <a:pt x="246" y="173"/>
                    <a:pt x="252" y="175"/>
                    <a:pt x="257" y="181"/>
                  </a:cubicBezTo>
                  <a:cubicBezTo>
                    <a:pt x="263" y="187"/>
                    <a:pt x="270" y="192"/>
                    <a:pt x="279" y="199"/>
                  </a:cubicBezTo>
                  <a:cubicBezTo>
                    <a:pt x="242" y="213"/>
                    <a:pt x="206" y="223"/>
                    <a:pt x="176" y="244"/>
                  </a:cubicBezTo>
                  <a:cubicBezTo>
                    <a:pt x="147" y="265"/>
                    <a:pt x="118" y="284"/>
                    <a:pt x="87" y="306"/>
                  </a:cubicBezTo>
                  <a:moveTo>
                    <a:pt x="40" y="78"/>
                  </a:moveTo>
                  <a:cubicBezTo>
                    <a:pt x="46" y="70"/>
                    <a:pt x="52" y="63"/>
                    <a:pt x="60" y="57"/>
                  </a:cubicBezTo>
                  <a:cubicBezTo>
                    <a:pt x="97" y="33"/>
                    <a:pt x="139" y="18"/>
                    <a:pt x="183" y="14"/>
                  </a:cubicBezTo>
                  <a:cubicBezTo>
                    <a:pt x="184" y="14"/>
                    <a:pt x="185" y="14"/>
                    <a:pt x="186" y="14"/>
                  </a:cubicBezTo>
                  <a:cubicBezTo>
                    <a:pt x="194" y="14"/>
                    <a:pt x="201" y="16"/>
                    <a:pt x="208" y="16"/>
                  </a:cubicBezTo>
                  <a:cubicBezTo>
                    <a:pt x="209" y="31"/>
                    <a:pt x="210" y="44"/>
                    <a:pt x="210" y="56"/>
                  </a:cubicBezTo>
                  <a:cubicBezTo>
                    <a:pt x="211" y="61"/>
                    <a:pt x="210" y="65"/>
                    <a:pt x="209" y="70"/>
                  </a:cubicBezTo>
                  <a:cubicBezTo>
                    <a:pt x="208" y="86"/>
                    <a:pt x="205" y="101"/>
                    <a:pt x="206" y="117"/>
                  </a:cubicBezTo>
                  <a:cubicBezTo>
                    <a:pt x="206" y="120"/>
                    <a:pt x="206" y="123"/>
                    <a:pt x="208" y="126"/>
                  </a:cubicBezTo>
                  <a:cubicBezTo>
                    <a:pt x="210" y="130"/>
                    <a:pt x="212" y="134"/>
                    <a:pt x="215" y="138"/>
                  </a:cubicBezTo>
                  <a:cubicBezTo>
                    <a:pt x="218" y="145"/>
                    <a:pt x="223" y="150"/>
                    <a:pt x="229" y="159"/>
                  </a:cubicBezTo>
                  <a:cubicBezTo>
                    <a:pt x="171" y="178"/>
                    <a:pt x="125" y="210"/>
                    <a:pt x="79" y="255"/>
                  </a:cubicBezTo>
                  <a:cubicBezTo>
                    <a:pt x="80" y="240"/>
                    <a:pt x="80" y="231"/>
                    <a:pt x="80" y="221"/>
                  </a:cubicBezTo>
                  <a:cubicBezTo>
                    <a:pt x="81" y="207"/>
                    <a:pt x="81" y="192"/>
                    <a:pt x="82" y="177"/>
                  </a:cubicBezTo>
                  <a:cubicBezTo>
                    <a:pt x="83" y="173"/>
                    <a:pt x="82" y="169"/>
                    <a:pt x="81" y="166"/>
                  </a:cubicBezTo>
                  <a:cubicBezTo>
                    <a:pt x="79" y="161"/>
                    <a:pt x="74" y="157"/>
                    <a:pt x="68" y="154"/>
                  </a:cubicBezTo>
                  <a:cubicBezTo>
                    <a:pt x="52" y="146"/>
                    <a:pt x="41" y="133"/>
                    <a:pt x="35" y="118"/>
                  </a:cubicBezTo>
                  <a:cubicBezTo>
                    <a:pt x="32" y="112"/>
                    <a:pt x="31" y="106"/>
                    <a:pt x="29" y="100"/>
                  </a:cubicBezTo>
                  <a:cubicBezTo>
                    <a:pt x="28" y="97"/>
                    <a:pt x="29" y="93"/>
                    <a:pt x="31" y="91"/>
                  </a:cubicBezTo>
                  <a:cubicBezTo>
                    <a:pt x="33" y="88"/>
                    <a:pt x="36" y="85"/>
                    <a:pt x="38" y="81"/>
                  </a:cubicBezTo>
                  <a:cubicBezTo>
                    <a:pt x="38" y="80"/>
                    <a:pt x="39" y="79"/>
                    <a:pt x="40" y="78"/>
                  </a:cubicBezTo>
                  <a:moveTo>
                    <a:pt x="186" y="0"/>
                  </a:moveTo>
                  <a:cubicBezTo>
                    <a:pt x="186" y="0"/>
                    <a:pt x="185" y="0"/>
                    <a:pt x="184" y="0"/>
                  </a:cubicBezTo>
                  <a:cubicBezTo>
                    <a:pt x="163" y="1"/>
                    <a:pt x="142" y="5"/>
                    <a:pt x="121" y="12"/>
                  </a:cubicBezTo>
                  <a:cubicBezTo>
                    <a:pt x="75" y="27"/>
                    <a:pt x="35" y="49"/>
                    <a:pt x="7" y="90"/>
                  </a:cubicBezTo>
                  <a:cubicBezTo>
                    <a:pt x="2" y="97"/>
                    <a:pt x="0" y="102"/>
                    <a:pt x="3" y="107"/>
                  </a:cubicBezTo>
                  <a:cubicBezTo>
                    <a:pt x="4" y="109"/>
                    <a:pt x="5" y="111"/>
                    <a:pt x="8" y="114"/>
                  </a:cubicBezTo>
                  <a:cubicBezTo>
                    <a:pt x="11" y="117"/>
                    <a:pt x="14" y="120"/>
                    <a:pt x="16" y="124"/>
                  </a:cubicBezTo>
                  <a:cubicBezTo>
                    <a:pt x="25" y="134"/>
                    <a:pt x="32" y="145"/>
                    <a:pt x="41" y="154"/>
                  </a:cubicBezTo>
                  <a:cubicBezTo>
                    <a:pt x="46" y="161"/>
                    <a:pt x="54" y="165"/>
                    <a:pt x="61" y="171"/>
                  </a:cubicBezTo>
                  <a:cubicBezTo>
                    <a:pt x="62" y="173"/>
                    <a:pt x="64" y="174"/>
                    <a:pt x="65" y="176"/>
                  </a:cubicBezTo>
                  <a:cubicBezTo>
                    <a:pt x="66" y="179"/>
                    <a:pt x="66" y="183"/>
                    <a:pt x="65" y="187"/>
                  </a:cubicBezTo>
                  <a:cubicBezTo>
                    <a:pt x="62" y="206"/>
                    <a:pt x="60" y="225"/>
                    <a:pt x="60" y="244"/>
                  </a:cubicBezTo>
                  <a:cubicBezTo>
                    <a:pt x="61" y="261"/>
                    <a:pt x="60" y="275"/>
                    <a:pt x="46" y="288"/>
                  </a:cubicBezTo>
                  <a:cubicBezTo>
                    <a:pt x="40" y="293"/>
                    <a:pt x="37" y="301"/>
                    <a:pt x="33" y="309"/>
                  </a:cubicBezTo>
                  <a:cubicBezTo>
                    <a:pt x="26" y="320"/>
                    <a:pt x="24" y="328"/>
                    <a:pt x="27" y="335"/>
                  </a:cubicBezTo>
                  <a:cubicBezTo>
                    <a:pt x="29" y="340"/>
                    <a:pt x="34" y="344"/>
                    <a:pt x="42" y="349"/>
                  </a:cubicBezTo>
                  <a:cubicBezTo>
                    <a:pt x="56" y="357"/>
                    <a:pt x="62" y="375"/>
                    <a:pt x="81" y="377"/>
                  </a:cubicBezTo>
                  <a:cubicBezTo>
                    <a:pt x="83" y="377"/>
                    <a:pt x="85" y="380"/>
                    <a:pt x="86" y="383"/>
                  </a:cubicBezTo>
                  <a:cubicBezTo>
                    <a:pt x="86" y="383"/>
                    <a:pt x="86" y="384"/>
                    <a:pt x="87" y="385"/>
                  </a:cubicBezTo>
                  <a:cubicBezTo>
                    <a:pt x="89" y="397"/>
                    <a:pt x="93" y="409"/>
                    <a:pt x="98" y="421"/>
                  </a:cubicBezTo>
                  <a:cubicBezTo>
                    <a:pt x="102" y="428"/>
                    <a:pt x="106" y="436"/>
                    <a:pt x="110" y="443"/>
                  </a:cubicBezTo>
                  <a:cubicBezTo>
                    <a:pt x="111" y="444"/>
                    <a:pt x="111" y="445"/>
                    <a:pt x="112" y="445"/>
                  </a:cubicBezTo>
                  <a:cubicBezTo>
                    <a:pt x="113" y="449"/>
                    <a:pt x="114" y="452"/>
                    <a:pt x="115" y="456"/>
                  </a:cubicBezTo>
                  <a:cubicBezTo>
                    <a:pt x="100" y="466"/>
                    <a:pt x="100" y="466"/>
                    <a:pt x="91" y="488"/>
                  </a:cubicBezTo>
                  <a:cubicBezTo>
                    <a:pt x="85" y="501"/>
                    <a:pt x="84" y="513"/>
                    <a:pt x="89" y="524"/>
                  </a:cubicBezTo>
                  <a:cubicBezTo>
                    <a:pt x="92" y="530"/>
                    <a:pt x="96" y="536"/>
                    <a:pt x="102" y="542"/>
                  </a:cubicBezTo>
                  <a:cubicBezTo>
                    <a:pt x="111" y="549"/>
                    <a:pt x="121" y="557"/>
                    <a:pt x="130" y="564"/>
                  </a:cubicBezTo>
                  <a:cubicBezTo>
                    <a:pt x="141" y="573"/>
                    <a:pt x="154" y="579"/>
                    <a:pt x="169" y="580"/>
                  </a:cubicBezTo>
                  <a:cubicBezTo>
                    <a:pt x="178" y="581"/>
                    <a:pt x="190" y="583"/>
                    <a:pt x="195" y="589"/>
                  </a:cubicBezTo>
                  <a:cubicBezTo>
                    <a:pt x="208" y="603"/>
                    <a:pt x="225" y="609"/>
                    <a:pt x="242" y="614"/>
                  </a:cubicBezTo>
                  <a:cubicBezTo>
                    <a:pt x="269" y="622"/>
                    <a:pt x="294" y="635"/>
                    <a:pt x="325" y="635"/>
                  </a:cubicBezTo>
                  <a:cubicBezTo>
                    <a:pt x="326" y="635"/>
                    <a:pt x="327" y="635"/>
                    <a:pt x="328" y="635"/>
                  </a:cubicBezTo>
                  <a:cubicBezTo>
                    <a:pt x="385" y="634"/>
                    <a:pt x="430" y="602"/>
                    <a:pt x="442" y="548"/>
                  </a:cubicBezTo>
                  <a:cubicBezTo>
                    <a:pt x="445" y="532"/>
                    <a:pt x="446" y="516"/>
                    <a:pt x="449" y="500"/>
                  </a:cubicBezTo>
                  <a:cubicBezTo>
                    <a:pt x="450" y="496"/>
                    <a:pt x="450" y="490"/>
                    <a:pt x="453" y="487"/>
                  </a:cubicBezTo>
                  <a:cubicBezTo>
                    <a:pt x="461" y="481"/>
                    <a:pt x="461" y="472"/>
                    <a:pt x="464" y="464"/>
                  </a:cubicBezTo>
                  <a:cubicBezTo>
                    <a:pt x="469" y="448"/>
                    <a:pt x="475" y="432"/>
                    <a:pt x="480" y="416"/>
                  </a:cubicBezTo>
                  <a:cubicBezTo>
                    <a:pt x="483" y="405"/>
                    <a:pt x="489" y="391"/>
                    <a:pt x="485" y="382"/>
                  </a:cubicBezTo>
                  <a:cubicBezTo>
                    <a:pt x="485" y="382"/>
                    <a:pt x="485" y="382"/>
                    <a:pt x="485" y="382"/>
                  </a:cubicBezTo>
                  <a:cubicBezTo>
                    <a:pt x="472" y="354"/>
                    <a:pt x="460" y="325"/>
                    <a:pt x="427" y="311"/>
                  </a:cubicBezTo>
                  <a:cubicBezTo>
                    <a:pt x="421" y="309"/>
                    <a:pt x="416" y="306"/>
                    <a:pt x="410" y="306"/>
                  </a:cubicBezTo>
                  <a:cubicBezTo>
                    <a:pt x="406" y="306"/>
                    <a:pt x="403" y="307"/>
                    <a:pt x="400" y="309"/>
                  </a:cubicBezTo>
                  <a:cubicBezTo>
                    <a:pt x="391" y="292"/>
                    <a:pt x="383" y="276"/>
                    <a:pt x="374" y="259"/>
                  </a:cubicBezTo>
                  <a:cubicBezTo>
                    <a:pt x="378" y="247"/>
                    <a:pt x="379" y="241"/>
                    <a:pt x="376" y="233"/>
                  </a:cubicBezTo>
                  <a:cubicBezTo>
                    <a:pt x="374" y="229"/>
                    <a:pt x="370" y="224"/>
                    <a:pt x="365" y="217"/>
                  </a:cubicBezTo>
                  <a:cubicBezTo>
                    <a:pt x="359" y="209"/>
                    <a:pt x="352" y="201"/>
                    <a:pt x="348" y="192"/>
                  </a:cubicBezTo>
                  <a:cubicBezTo>
                    <a:pt x="342" y="178"/>
                    <a:pt x="333" y="171"/>
                    <a:pt x="319" y="171"/>
                  </a:cubicBezTo>
                  <a:cubicBezTo>
                    <a:pt x="315" y="171"/>
                    <a:pt x="311" y="171"/>
                    <a:pt x="307" y="172"/>
                  </a:cubicBezTo>
                  <a:cubicBezTo>
                    <a:pt x="304" y="173"/>
                    <a:pt x="301" y="174"/>
                    <a:pt x="297" y="174"/>
                  </a:cubicBezTo>
                  <a:cubicBezTo>
                    <a:pt x="286" y="174"/>
                    <a:pt x="277" y="169"/>
                    <a:pt x="268" y="161"/>
                  </a:cubicBezTo>
                  <a:cubicBezTo>
                    <a:pt x="260" y="153"/>
                    <a:pt x="251" y="147"/>
                    <a:pt x="242" y="139"/>
                  </a:cubicBezTo>
                  <a:cubicBezTo>
                    <a:pt x="237" y="134"/>
                    <a:pt x="232" y="129"/>
                    <a:pt x="229" y="123"/>
                  </a:cubicBezTo>
                  <a:cubicBezTo>
                    <a:pt x="227" y="118"/>
                    <a:pt x="227" y="111"/>
                    <a:pt x="233" y="103"/>
                  </a:cubicBezTo>
                  <a:cubicBezTo>
                    <a:pt x="235" y="100"/>
                    <a:pt x="236" y="94"/>
                    <a:pt x="235" y="90"/>
                  </a:cubicBezTo>
                  <a:cubicBezTo>
                    <a:pt x="229" y="70"/>
                    <a:pt x="233" y="49"/>
                    <a:pt x="226" y="30"/>
                  </a:cubicBezTo>
                  <a:cubicBezTo>
                    <a:pt x="225" y="28"/>
                    <a:pt x="225" y="26"/>
                    <a:pt x="224" y="24"/>
                  </a:cubicBezTo>
                  <a:cubicBezTo>
                    <a:pt x="217" y="7"/>
                    <a:pt x="206" y="0"/>
                    <a:pt x="1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0" name="Freeform 228"/>
            <p:cNvSpPr>
              <a:spLocks/>
            </p:cNvSpPr>
            <p:nvPr/>
          </p:nvSpPr>
          <p:spPr bwMode="auto">
            <a:xfrm>
              <a:off x="7027863" y="4338638"/>
              <a:ext cx="31750" cy="36513"/>
            </a:xfrm>
            <a:custGeom>
              <a:avLst/>
              <a:gdLst>
                <a:gd name="T0" fmla="*/ 8 w 46"/>
                <a:gd name="T1" fmla="*/ 0 h 52"/>
                <a:gd name="T2" fmla="*/ 5 w 46"/>
                <a:gd name="T3" fmla="*/ 1 h 52"/>
                <a:gd name="T4" fmla="*/ 3 w 46"/>
                <a:gd name="T5" fmla="*/ 2 h 52"/>
                <a:gd name="T6" fmla="*/ 1 w 46"/>
                <a:gd name="T7" fmla="*/ 5 h 52"/>
                <a:gd name="T8" fmla="*/ 1 w 46"/>
                <a:gd name="T9" fmla="*/ 11 h 52"/>
                <a:gd name="T10" fmla="*/ 4 w 46"/>
                <a:gd name="T11" fmla="*/ 16 h 52"/>
                <a:gd name="T12" fmla="*/ 32 w 46"/>
                <a:gd name="T13" fmla="*/ 52 h 52"/>
                <a:gd name="T14" fmla="*/ 45 w 46"/>
                <a:gd name="T15" fmla="*/ 36 h 52"/>
                <a:gd name="T16" fmla="*/ 39 w 46"/>
                <a:gd name="T17" fmla="*/ 27 h 52"/>
                <a:gd name="T18" fmla="*/ 19 w 46"/>
                <a:gd name="T19" fmla="*/ 5 h 52"/>
                <a:gd name="T20" fmla="*/ 8 w 46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2">
                  <a:moveTo>
                    <a:pt x="8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1" y="13"/>
                    <a:pt x="2" y="15"/>
                    <a:pt x="4" y="16"/>
                  </a:cubicBezTo>
                  <a:cubicBezTo>
                    <a:pt x="13" y="28"/>
                    <a:pt x="23" y="40"/>
                    <a:pt x="32" y="52"/>
                  </a:cubicBezTo>
                  <a:cubicBezTo>
                    <a:pt x="42" y="43"/>
                    <a:pt x="46" y="40"/>
                    <a:pt x="45" y="36"/>
                  </a:cubicBezTo>
                  <a:cubicBezTo>
                    <a:pt x="44" y="33"/>
                    <a:pt x="42" y="31"/>
                    <a:pt x="39" y="27"/>
                  </a:cubicBezTo>
                  <a:cubicBezTo>
                    <a:pt x="32" y="19"/>
                    <a:pt x="26" y="11"/>
                    <a:pt x="19" y="5"/>
                  </a:cubicBezTo>
                  <a:cubicBezTo>
                    <a:pt x="16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1" name="Freeform 229"/>
            <p:cNvSpPr>
              <a:spLocks/>
            </p:cNvSpPr>
            <p:nvPr/>
          </p:nvSpPr>
          <p:spPr bwMode="auto">
            <a:xfrm>
              <a:off x="7070726" y="4322763"/>
              <a:ext cx="20638" cy="38100"/>
            </a:xfrm>
            <a:custGeom>
              <a:avLst/>
              <a:gdLst>
                <a:gd name="T0" fmla="*/ 1 w 27"/>
                <a:gd name="T1" fmla="*/ 0 h 55"/>
                <a:gd name="T2" fmla="*/ 0 w 27"/>
                <a:gd name="T3" fmla="*/ 21 h 55"/>
                <a:gd name="T4" fmla="*/ 3 w 27"/>
                <a:gd name="T5" fmla="*/ 41 h 55"/>
                <a:gd name="T6" fmla="*/ 3 w 27"/>
                <a:gd name="T7" fmla="*/ 49 h 55"/>
                <a:gd name="T8" fmla="*/ 13 w 27"/>
                <a:gd name="T9" fmla="*/ 55 h 55"/>
                <a:gd name="T10" fmla="*/ 13 w 27"/>
                <a:gd name="T11" fmla="*/ 55 h 55"/>
                <a:gd name="T12" fmla="*/ 27 w 27"/>
                <a:gd name="T13" fmla="*/ 40 h 55"/>
                <a:gd name="T14" fmla="*/ 25 w 27"/>
                <a:gd name="T15" fmla="*/ 27 h 55"/>
                <a:gd name="T16" fmla="*/ 1 w 2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5">
                  <a:moveTo>
                    <a:pt x="1" y="0"/>
                  </a:moveTo>
                  <a:cubicBezTo>
                    <a:pt x="1" y="10"/>
                    <a:pt x="0" y="16"/>
                    <a:pt x="0" y="21"/>
                  </a:cubicBezTo>
                  <a:cubicBezTo>
                    <a:pt x="0" y="28"/>
                    <a:pt x="3" y="34"/>
                    <a:pt x="3" y="41"/>
                  </a:cubicBezTo>
                  <a:cubicBezTo>
                    <a:pt x="3" y="44"/>
                    <a:pt x="3" y="46"/>
                    <a:pt x="3" y="49"/>
                  </a:cubicBezTo>
                  <a:cubicBezTo>
                    <a:pt x="4" y="52"/>
                    <a:pt x="7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3" y="55"/>
                    <a:pt x="27" y="48"/>
                    <a:pt x="27" y="40"/>
                  </a:cubicBezTo>
                  <a:cubicBezTo>
                    <a:pt x="27" y="36"/>
                    <a:pt x="26" y="31"/>
                    <a:pt x="25" y="27"/>
                  </a:cubicBezTo>
                  <a:cubicBezTo>
                    <a:pt x="22" y="17"/>
                    <a:pt x="16" y="8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2" name="Freeform 230"/>
            <p:cNvSpPr>
              <a:spLocks/>
            </p:cNvSpPr>
            <p:nvPr/>
          </p:nvSpPr>
          <p:spPr bwMode="auto">
            <a:xfrm>
              <a:off x="7112001" y="4313238"/>
              <a:ext cx="19050" cy="31750"/>
            </a:xfrm>
            <a:custGeom>
              <a:avLst/>
              <a:gdLst>
                <a:gd name="T0" fmla="*/ 11 w 27"/>
                <a:gd name="T1" fmla="*/ 0 h 45"/>
                <a:gd name="T2" fmla="*/ 3 w 27"/>
                <a:gd name="T3" fmla="*/ 2 h 45"/>
                <a:gd name="T4" fmla="*/ 2 w 27"/>
                <a:gd name="T5" fmla="*/ 27 h 45"/>
                <a:gd name="T6" fmla="*/ 15 w 27"/>
                <a:gd name="T7" fmla="*/ 45 h 45"/>
                <a:gd name="T8" fmla="*/ 25 w 27"/>
                <a:gd name="T9" fmla="*/ 24 h 45"/>
                <a:gd name="T10" fmla="*/ 23 w 27"/>
                <a:gd name="T11" fmla="*/ 18 h 45"/>
                <a:gd name="T12" fmla="*/ 21 w 27"/>
                <a:gd name="T13" fmla="*/ 11 h 45"/>
                <a:gd name="T14" fmla="*/ 20 w 27"/>
                <a:gd name="T15" fmla="*/ 8 h 45"/>
                <a:gd name="T16" fmla="*/ 20 w 27"/>
                <a:gd name="T17" fmla="*/ 6 h 45"/>
                <a:gd name="T18" fmla="*/ 11 w 27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5">
                  <a:moveTo>
                    <a:pt x="11" y="0"/>
                  </a:moveTo>
                  <a:cubicBezTo>
                    <a:pt x="8" y="0"/>
                    <a:pt x="6" y="1"/>
                    <a:pt x="3" y="2"/>
                  </a:cubicBezTo>
                  <a:cubicBezTo>
                    <a:pt x="1" y="14"/>
                    <a:pt x="0" y="21"/>
                    <a:pt x="2" y="27"/>
                  </a:cubicBezTo>
                  <a:cubicBezTo>
                    <a:pt x="3" y="33"/>
                    <a:pt x="8" y="38"/>
                    <a:pt x="15" y="45"/>
                  </a:cubicBezTo>
                  <a:cubicBezTo>
                    <a:pt x="26" y="38"/>
                    <a:pt x="27" y="31"/>
                    <a:pt x="25" y="24"/>
                  </a:cubicBezTo>
                  <a:cubicBezTo>
                    <a:pt x="24" y="22"/>
                    <a:pt x="23" y="20"/>
                    <a:pt x="23" y="18"/>
                  </a:cubicBezTo>
                  <a:cubicBezTo>
                    <a:pt x="22" y="15"/>
                    <a:pt x="21" y="13"/>
                    <a:pt x="21" y="11"/>
                  </a:cubicBezTo>
                  <a:cubicBezTo>
                    <a:pt x="20" y="10"/>
                    <a:pt x="20" y="9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19" y="2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3" name="Freeform 231"/>
            <p:cNvSpPr>
              <a:spLocks/>
            </p:cNvSpPr>
            <p:nvPr/>
          </p:nvSpPr>
          <p:spPr bwMode="auto">
            <a:xfrm>
              <a:off x="7254876" y="4637088"/>
              <a:ext cx="36513" cy="31750"/>
            </a:xfrm>
            <a:custGeom>
              <a:avLst/>
              <a:gdLst>
                <a:gd name="T0" fmla="*/ 33 w 52"/>
                <a:gd name="T1" fmla="*/ 0 h 45"/>
                <a:gd name="T2" fmla="*/ 13 w 52"/>
                <a:gd name="T3" fmla="*/ 10 h 45"/>
                <a:gd name="T4" fmla="*/ 5 w 52"/>
                <a:gd name="T5" fmla="*/ 39 h 45"/>
                <a:gd name="T6" fmla="*/ 6 w 52"/>
                <a:gd name="T7" fmla="*/ 40 h 45"/>
                <a:gd name="T8" fmla="*/ 19 w 52"/>
                <a:gd name="T9" fmla="*/ 45 h 45"/>
                <a:gd name="T10" fmla="*/ 41 w 52"/>
                <a:gd name="T11" fmla="*/ 35 h 45"/>
                <a:gd name="T12" fmla="*/ 45 w 52"/>
                <a:gd name="T13" fmla="*/ 6 h 45"/>
                <a:gd name="T14" fmla="*/ 45 w 52"/>
                <a:gd name="T15" fmla="*/ 5 h 45"/>
                <a:gd name="T16" fmla="*/ 33 w 52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5">
                  <a:moveTo>
                    <a:pt x="33" y="0"/>
                  </a:moveTo>
                  <a:cubicBezTo>
                    <a:pt x="27" y="0"/>
                    <a:pt x="20" y="3"/>
                    <a:pt x="13" y="10"/>
                  </a:cubicBezTo>
                  <a:cubicBezTo>
                    <a:pt x="3" y="19"/>
                    <a:pt x="0" y="32"/>
                    <a:pt x="5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3"/>
                    <a:pt x="14" y="45"/>
                    <a:pt x="19" y="45"/>
                  </a:cubicBezTo>
                  <a:cubicBezTo>
                    <a:pt x="26" y="45"/>
                    <a:pt x="34" y="42"/>
                    <a:pt x="41" y="35"/>
                  </a:cubicBezTo>
                  <a:cubicBezTo>
                    <a:pt x="51" y="26"/>
                    <a:pt x="52" y="15"/>
                    <a:pt x="45" y="6"/>
                  </a:cubicBezTo>
                  <a:cubicBezTo>
                    <a:pt x="45" y="6"/>
                    <a:pt x="45" y="5"/>
                    <a:pt x="45" y="5"/>
                  </a:cubicBezTo>
                  <a:cubicBezTo>
                    <a:pt x="42" y="2"/>
                    <a:pt x="38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Freeform 232"/>
            <p:cNvSpPr>
              <a:spLocks noEditPoints="1"/>
            </p:cNvSpPr>
            <p:nvPr/>
          </p:nvSpPr>
          <p:spPr bwMode="auto">
            <a:xfrm>
              <a:off x="8266113" y="-1084263"/>
              <a:ext cx="609600" cy="444500"/>
            </a:xfrm>
            <a:custGeom>
              <a:avLst/>
              <a:gdLst>
                <a:gd name="T0" fmla="*/ 428 w 856"/>
                <a:gd name="T1" fmla="*/ 579 h 624"/>
                <a:gd name="T2" fmla="*/ 690 w 856"/>
                <a:gd name="T3" fmla="*/ 460 h 624"/>
                <a:gd name="T4" fmla="*/ 683 w 856"/>
                <a:gd name="T5" fmla="*/ 508 h 624"/>
                <a:gd name="T6" fmla="*/ 493 w 856"/>
                <a:gd name="T7" fmla="*/ 411 h 624"/>
                <a:gd name="T8" fmla="*/ 556 w 856"/>
                <a:gd name="T9" fmla="*/ 487 h 624"/>
                <a:gd name="T10" fmla="*/ 216 w 856"/>
                <a:gd name="T11" fmla="*/ 325 h 624"/>
                <a:gd name="T12" fmla="*/ 224 w 856"/>
                <a:gd name="T13" fmla="*/ 521 h 624"/>
                <a:gd name="T14" fmla="*/ 124 w 856"/>
                <a:gd name="T15" fmla="*/ 587 h 624"/>
                <a:gd name="T16" fmla="*/ 95 w 856"/>
                <a:gd name="T17" fmla="*/ 571 h 624"/>
                <a:gd name="T18" fmla="*/ 77 w 856"/>
                <a:gd name="T19" fmla="*/ 344 h 624"/>
                <a:gd name="T20" fmla="*/ 385 w 856"/>
                <a:gd name="T21" fmla="*/ 526 h 624"/>
                <a:gd name="T22" fmla="*/ 246 w 856"/>
                <a:gd name="T23" fmla="*/ 290 h 624"/>
                <a:gd name="T24" fmla="*/ 385 w 856"/>
                <a:gd name="T25" fmla="*/ 526 h 624"/>
                <a:gd name="T26" fmla="*/ 326 w 856"/>
                <a:gd name="T27" fmla="*/ 359 h 624"/>
                <a:gd name="T28" fmla="*/ 365 w 856"/>
                <a:gd name="T29" fmla="*/ 175 h 624"/>
                <a:gd name="T30" fmla="*/ 497 w 856"/>
                <a:gd name="T31" fmla="*/ 508 h 624"/>
                <a:gd name="T32" fmla="*/ 273 w 856"/>
                <a:gd name="T33" fmla="*/ 197 h 624"/>
                <a:gd name="T34" fmla="*/ 433 w 856"/>
                <a:gd name="T35" fmla="*/ 287 h 624"/>
                <a:gd name="T36" fmla="*/ 695 w 856"/>
                <a:gd name="T37" fmla="*/ 420 h 624"/>
                <a:gd name="T38" fmla="*/ 597 w 856"/>
                <a:gd name="T39" fmla="*/ 469 h 624"/>
                <a:gd name="T40" fmla="*/ 570 w 856"/>
                <a:gd name="T41" fmla="*/ 356 h 624"/>
                <a:gd name="T42" fmla="*/ 525 w 856"/>
                <a:gd name="T43" fmla="*/ 389 h 624"/>
                <a:gd name="T44" fmla="*/ 470 w 856"/>
                <a:gd name="T45" fmla="*/ 278 h 624"/>
                <a:gd name="T46" fmla="*/ 537 w 856"/>
                <a:gd name="T47" fmla="*/ 292 h 624"/>
                <a:gd name="T48" fmla="*/ 474 w 856"/>
                <a:gd name="T49" fmla="*/ 224 h 624"/>
                <a:gd name="T50" fmla="*/ 429 w 856"/>
                <a:gd name="T51" fmla="*/ 159 h 624"/>
                <a:gd name="T52" fmla="*/ 717 w 856"/>
                <a:gd name="T53" fmla="*/ 407 h 624"/>
                <a:gd name="T54" fmla="*/ 717 w 856"/>
                <a:gd name="T55" fmla="*/ 407 h 624"/>
                <a:gd name="T56" fmla="*/ 636 w 856"/>
                <a:gd name="T57" fmla="*/ 132 h 624"/>
                <a:gd name="T58" fmla="*/ 699 w 856"/>
                <a:gd name="T59" fmla="*/ 86 h 624"/>
                <a:gd name="T60" fmla="*/ 827 w 856"/>
                <a:gd name="T61" fmla="*/ 232 h 624"/>
                <a:gd name="T62" fmla="*/ 789 w 856"/>
                <a:gd name="T63" fmla="*/ 261 h 624"/>
                <a:gd name="T64" fmla="*/ 514 w 856"/>
                <a:gd name="T65" fmla="*/ 34 h 624"/>
                <a:gd name="T66" fmla="*/ 537 w 856"/>
                <a:gd name="T67" fmla="*/ 0 h 624"/>
                <a:gd name="T68" fmla="*/ 426 w 856"/>
                <a:gd name="T69" fmla="*/ 110 h 624"/>
                <a:gd name="T70" fmla="*/ 301 w 856"/>
                <a:gd name="T71" fmla="*/ 150 h 624"/>
                <a:gd name="T72" fmla="*/ 189 w 856"/>
                <a:gd name="T73" fmla="*/ 307 h 624"/>
                <a:gd name="T74" fmla="*/ 127 w 856"/>
                <a:gd name="T75" fmla="*/ 313 h 624"/>
                <a:gd name="T76" fmla="*/ 1 w 856"/>
                <a:gd name="T77" fmla="*/ 375 h 624"/>
                <a:gd name="T78" fmla="*/ 131 w 856"/>
                <a:gd name="T79" fmla="*/ 623 h 624"/>
                <a:gd name="T80" fmla="*/ 220 w 856"/>
                <a:gd name="T81" fmla="*/ 550 h 624"/>
                <a:gd name="T82" fmla="*/ 317 w 856"/>
                <a:gd name="T83" fmla="*/ 556 h 624"/>
                <a:gd name="T84" fmla="*/ 435 w 856"/>
                <a:gd name="T85" fmla="*/ 606 h 624"/>
                <a:gd name="T86" fmla="*/ 505 w 856"/>
                <a:gd name="T87" fmla="*/ 530 h 624"/>
                <a:gd name="T88" fmla="*/ 601 w 856"/>
                <a:gd name="T89" fmla="*/ 498 h 624"/>
                <a:gd name="T90" fmla="*/ 715 w 856"/>
                <a:gd name="T91" fmla="*/ 520 h 624"/>
                <a:gd name="T92" fmla="*/ 820 w 856"/>
                <a:gd name="T93" fmla="*/ 339 h 624"/>
                <a:gd name="T94" fmla="*/ 666 w 856"/>
                <a:gd name="T95" fmla="*/ 51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6" h="624">
                  <a:moveTo>
                    <a:pt x="423" y="579"/>
                  </a:moveTo>
                  <a:cubicBezTo>
                    <a:pt x="414" y="579"/>
                    <a:pt x="405" y="571"/>
                    <a:pt x="391" y="554"/>
                  </a:cubicBezTo>
                  <a:cubicBezTo>
                    <a:pt x="413" y="552"/>
                    <a:pt x="433" y="549"/>
                    <a:pt x="456" y="547"/>
                  </a:cubicBezTo>
                  <a:cubicBezTo>
                    <a:pt x="444" y="565"/>
                    <a:pt x="436" y="576"/>
                    <a:pt x="428" y="579"/>
                  </a:cubicBezTo>
                  <a:cubicBezTo>
                    <a:pt x="426" y="579"/>
                    <a:pt x="425" y="579"/>
                    <a:pt x="423" y="579"/>
                  </a:cubicBezTo>
                  <a:moveTo>
                    <a:pt x="668" y="511"/>
                  </a:moveTo>
                  <a:cubicBezTo>
                    <a:pt x="655" y="511"/>
                    <a:pt x="641" y="504"/>
                    <a:pt x="625" y="491"/>
                  </a:cubicBezTo>
                  <a:cubicBezTo>
                    <a:pt x="647" y="481"/>
                    <a:pt x="670" y="472"/>
                    <a:pt x="690" y="460"/>
                  </a:cubicBezTo>
                  <a:cubicBezTo>
                    <a:pt x="710" y="448"/>
                    <a:pt x="728" y="432"/>
                    <a:pt x="748" y="417"/>
                  </a:cubicBezTo>
                  <a:cubicBezTo>
                    <a:pt x="750" y="435"/>
                    <a:pt x="746" y="448"/>
                    <a:pt x="735" y="459"/>
                  </a:cubicBezTo>
                  <a:cubicBezTo>
                    <a:pt x="725" y="470"/>
                    <a:pt x="716" y="484"/>
                    <a:pt x="704" y="495"/>
                  </a:cubicBezTo>
                  <a:cubicBezTo>
                    <a:pt x="697" y="501"/>
                    <a:pt x="690" y="506"/>
                    <a:pt x="683" y="508"/>
                  </a:cubicBezTo>
                  <a:cubicBezTo>
                    <a:pt x="678" y="510"/>
                    <a:pt x="673" y="511"/>
                    <a:pt x="668" y="511"/>
                  </a:cubicBezTo>
                  <a:moveTo>
                    <a:pt x="556" y="487"/>
                  </a:moveTo>
                  <a:cubicBezTo>
                    <a:pt x="553" y="487"/>
                    <a:pt x="548" y="485"/>
                    <a:pt x="544" y="481"/>
                  </a:cubicBezTo>
                  <a:cubicBezTo>
                    <a:pt x="521" y="462"/>
                    <a:pt x="504" y="439"/>
                    <a:pt x="493" y="411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39" y="411"/>
                    <a:pt x="553" y="445"/>
                    <a:pt x="569" y="477"/>
                  </a:cubicBezTo>
                  <a:cubicBezTo>
                    <a:pt x="566" y="482"/>
                    <a:pt x="563" y="485"/>
                    <a:pt x="560" y="486"/>
                  </a:cubicBezTo>
                  <a:cubicBezTo>
                    <a:pt x="559" y="487"/>
                    <a:pt x="558" y="487"/>
                    <a:pt x="556" y="487"/>
                  </a:cubicBezTo>
                  <a:moveTo>
                    <a:pt x="159" y="354"/>
                  </a:moveTo>
                  <a:cubicBezTo>
                    <a:pt x="162" y="354"/>
                    <a:pt x="166" y="353"/>
                    <a:pt x="169" y="352"/>
                  </a:cubicBezTo>
                  <a:cubicBezTo>
                    <a:pt x="175" y="350"/>
                    <a:pt x="181" y="346"/>
                    <a:pt x="187" y="344"/>
                  </a:cubicBezTo>
                  <a:cubicBezTo>
                    <a:pt x="195" y="339"/>
                    <a:pt x="203" y="333"/>
                    <a:pt x="216" y="325"/>
                  </a:cubicBezTo>
                  <a:cubicBezTo>
                    <a:pt x="237" y="404"/>
                    <a:pt x="276" y="468"/>
                    <a:pt x="332" y="531"/>
                  </a:cubicBezTo>
                  <a:cubicBezTo>
                    <a:pt x="313" y="530"/>
                    <a:pt x="300" y="529"/>
                    <a:pt x="288" y="527"/>
                  </a:cubicBezTo>
                  <a:cubicBezTo>
                    <a:pt x="268" y="526"/>
                    <a:pt x="249" y="524"/>
                    <a:pt x="230" y="522"/>
                  </a:cubicBezTo>
                  <a:cubicBezTo>
                    <a:pt x="228" y="521"/>
                    <a:pt x="226" y="521"/>
                    <a:pt x="224" y="521"/>
                  </a:cubicBezTo>
                  <a:cubicBezTo>
                    <a:pt x="220" y="521"/>
                    <a:pt x="217" y="522"/>
                    <a:pt x="214" y="523"/>
                  </a:cubicBezTo>
                  <a:cubicBezTo>
                    <a:pt x="207" y="526"/>
                    <a:pt x="202" y="531"/>
                    <a:pt x="197" y="539"/>
                  </a:cubicBezTo>
                  <a:cubicBezTo>
                    <a:pt x="185" y="560"/>
                    <a:pt x="168" y="573"/>
                    <a:pt x="148" y="581"/>
                  </a:cubicBezTo>
                  <a:cubicBezTo>
                    <a:pt x="140" y="584"/>
                    <a:pt x="132" y="586"/>
                    <a:pt x="124" y="587"/>
                  </a:cubicBezTo>
                  <a:cubicBezTo>
                    <a:pt x="123" y="588"/>
                    <a:pt x="122" y="588"/>
                    <a:pt x="121" y="588"/>
                  </a:cubicBezTo>
                  <a:cubicBezTo>
                    <a:pt x="117" y="588"/>
                    <a:pt x="113" y="587"/>
                    <a:pt x="111" y="585"/>
                  </a:cubicBezTo>
                  <a:cubicBezTo>
                    <a:pt x="107" y="581"/>
                    <a:pt x="103" y="578"/>
                    <a:pt x="99" y="574"/>
                  </a:cubicBezTo>
                  <a:cubicBezTo>
                    <a:pt x="98" y="574"/>
                    <a:pt x="96" y="573"/>
                    <a:pt x="95" y="571"/>
                  </a:cubicBezTo>
                  <a:cubicBezTo>
                    <a:pt x="85" y="563"/>
                    <a:pt x="75" y="554"/>
                    <a:pt x="69" y="543"/>
                  </a:cubicBezTo>
                  <a:cubicBezTo>
                    <a:pt x="39" y="492"/>
                    <a:pt x="22" y="437"/>
                    <a:pt x="19" y="377"/>
                  </a:cubicBezTo>
                  <a:cubicBezTo>
                    <a:pt x="19" y="366"/>
                    <a:pt x="23" y="355"/>
                    <a:pt x="24" y="345"/>
                  </a:cubicBezTo>
                  <a:cubicBezTo>
                    <a:pt x="44" y="344"/>
                    <a:pt x="61" y="344"/>
                    <a:pt x="77" y="344"/>
                  </a:cubicBezTo>
                  <a:cubicBezTo>
                    <a:pt x="83" y="344"/>
                    <a:pt x="89" y="345"/>
                    <a:pt x="96" y="346"/>
                  </a:cubicBezTo>
                  <a:cubicBezTo>
                    <a:pt x="116" y="349"/>
                    <a:pt x="137" y="353"/>
                    <a:pt x="158" y="354"/>
                  </a:cubicBezTo>
                  <a:cubicBezTo>
                    <a:pt x="158" y="354"/>
                    <a:pt x="158" y="354"/>
                    <a:pt x="159" y="354"/>
                  </a:cubicBezTo>
                  <a:moveTo>
                    <a:pt x="385" y="526"/>
                  </a:moveTo>
                  <a:cubicBezTo>
                    <a:pt x="379" y="526"/>
                    <a:pt x="373" y="525"/>
                    <a:pt x="365" y="522"/>
                  </a:cubicBezTo>
                  <a:cubicBezTo>
                    <a:pt x="317" y="500"/>
                    <a:pt x="294" y="456"/>
                    <a:pt x="270" y="413"/>
                  </a:cubicBezTo>
                  <a:cubicBezTo>
                    <a:pt x="254" y="386"/>
                    <a:pt x="242" y="357"/>
                    <a:pt x="236" y="326"/>
                  </a:cubicBezTo>
                  <a:cubicBezTo>
                    <a:pt x="233" y="311"/>
                    <a:pt x="235" y="299"/>
                    <a:pt x="246" y="290"/>
                  </a:cubicBezTo>
                  <a:cubicBezTo>
                    <a:pt x="255" y="282"/>
                    <a:pt x="262" y="274"/>
                    <a:pt x="272" y="263"/>
                  </a:cubicBezTo>
                  <a:cubicBezTo>
                    <a:pt x="288" y="313"/>
                    <a:pt x="298" y="360"/>
                    <a:pt x="325" y="402"/>
                  </a:cubicBezTo>
                  <a:cubicBezTo>
                    <a:pt x="350" y="442"/>
                    <a:pt x="374" y="482"/>
                    <a:pt x="400" y="525"/>
                  </a:cubicBezTo>
                  <a:cubicBezTo>
                    <a:pt x="395" y="526"/>
                    <a:pt x="390" y="526"/>
                    <a:pt x="385" y="526"/>
                  </a:cubicBezTo>
                  <a:moveTo>
                    <a:pt x="438" y="520"/>
                  </a:moveTo>
                  <a:cubicBezTo>
                    <a:pt x="433" y="520"/>
                    <a:pt x="426" y="517"/>
                    <a:pt x="422" y="513"/>
                  </a:cubicBezTo>
                  <a:cubicBezTo>
                    <a:pt x="409" y="497"/>
                    <a:pt x="396" y="480"/>
                    <a:pt x="385" y="462"/>
                  </a:cubicBezTo>
                  <a:cubicBezTo>
                    <a:pt x="364" y="429"/>
                    <a:pt x="342" y="395"/>
                    <a:pt x="326" y="359"/>
                  </a:cubicBezTo>
                  <a:cubicBezTo>
                    <a:pt x="311" y="327"/>
                    <a:pt x="304" y="291"/>
                    <a:pt x="294" y="257"/>
                  </a:cubicBezTo>
                  <a:cubicBezTo>
                    <a:pt x="292" y="251"/>
                    <a:pt x="293" y="242"/>
                    <a:pt x="297" y="239"/>
                  </a:cubicBezTo>
                  <a:cubicBezTo>
                    <a:pt x="318" y="217"/>
                    <a:pt x="341" y="197"/>
                    <a:pt x="364" y="176"/>
                  </a:cubicBezTo>
                  <a:cubicBezTo>
                    <a:pt x="364" y="175"/>
                    <a:pt x="365" y="175"/>
                    <a:pt x="365" y="175"/>
                  </a:cubicBezTo>
                  <a:cubicBezTo>
                    <a:pt x="367" y="174"/>
                    <a:pt x="369" y="174"/>
                    <a:pt x="373" y="172"/>
                  </a:cubicBezTo>
                  <a:cubicBezTo>
                    <a:pt x="379" y="236"/>
                    <a:pt x="406" y="289"/>
                    <a:pt x="433" y="342"/>
                  </a:cubicBezTo>
                  <a:cubicBezTo>
                    <a:pt x="459" y="395"/>
                    <a:pt x="484" y="448"/>
                    <a:pt x="520" y="498"/>
                  </a:cubicBezTo>
                  <a:cubicBezTo>
                    <a:pt x="512" y="501"/>
                    <a:pt x="505" y="505"/>
                    <a:pt x="497" y="508"/>
                  </a:cubicBezTo>
                  <a:cubicBezTo>
                    <a:pt x="478" y="515"/>
                    <a:pt x="459" y="519"/>
                    <a:pt x="439" y="520"/>
                  </a:cubicBezTo>
                  <a:cubicBezTo>
                    <a:pt x="439" y="520"/>
                    <a:pt x="439" y="520"/>
                    <a:pt x="438" y="520"/>
                  </a:cubicBezTo>
                  <a:moveTo>
                    <a:pt x="266" y="230"/>
                  </a:moveTo>
                  <a:cubicBezTo>
                    <a:pt x="263" y="214"/>
                    <a:pt x="263" y="204"/>
                    <a:pt x="273" y="197"/>
                  </a:cubicBezTo>
                  <a:cubicBezTo>
                    <a:pt x="293" y="184"/>
                    <a:pt x="313" y="170"/>
                    <a:pt x="333" y="156"/>
                  </a:cubicBezTo>
                  <a:cubicBezTo>
                    <a:pt x="334" y="158"/>
                    <a:pt x="336" y="160"/>
                    <a:pt x="337" y="162"/>
                  </a:cubicBezTo>
                  <a:cubicBezTo>
                    <a:pt x="314" y="184"/>
                    <a:pt x="291" y="206"/>
                    <a:pt x="266" y="230"/>
                  </a:cubicBezTo>
                  <a:moveTo>
                    <a:pt x="433" y="287"/>
                  </a:moveTo>
                  <a:cubicBezTo>
                    <a:pt x="412" y="243"/>
                    <a:pt x="394" y="202"/>
                    <a:pt x="394" y="153"/>
                  </a:cubicBezTo>
                  <a:cubicBezTo>
                    <a:pt x="417" y="141"/>
                    <a:pt x="441" y="129"/>
                    <a:pt x="466" y="119"/>
                  </a:cubicBezTo>
                  <a:cubicBezTo>
                    <a:pt x="491" y="110"/>
                    <a:pt x="518" y="103"/>
                    <a:pt x="548" y="102"/>
                  </a:cubicBezTo>
                  <a:cubicBezTo>
                    <a:pt x="549" y="231"/>
                    <a:pt x="600" y="337"/>
                    <a:pt x="695" y="420"/>
                  </a:cubicBezTo>
                  <a:cubicBezTo>
                    <a:pt x="683" y="440"/>
                    <a:pt x="664" y="444"/>
                    <a:pt x="648" y="453"/>
                  </a:cubicBezTo>
                  <a:cubicBezTo>
                    <a:pt x="646" y="454"/>
                    <a:pt x="642" y="456"/>
                    <a:pt x="639" y="457"/>
                  </a:cubicBezTo>
                  <a:cubicBezTo>
                    <a:pt x="633" y="459"/>
                    <a:pt x="626" y="461"/>
                    <a:pt x="619" y="463"/>
                  </a:cubicBezTo>
                  <a:cubicBezTo>
                    <a:pt x="609" y="467"/>
                    <a:pt x="602" y="469"/>
                    <a:pt x="597" y="469"/>
                  </a:cubicBezTo>
                  <a:cubicBezTo>
                    <a:pt x="587" y="469"/>
                    <a:pt x="583" y="462"/>
                    <a:pt x="572" y="444"/>
                  </a:cubicBezTo>
                  <a:cubicBezTo>
                    <a:pt x="569" y="439"/>
                    <a:pt x="566" y="433"/>
                    <a:pt x="562" y="428"/>
                  </a:cubicBezTo>
                  <a:cubicBezTo>
                    <a:pt x="553" y="410"/>
                    <a:pt x="554" y="394"/>
                    <a:pt x="565" y="379"/>
                  </a:cubicBezTo>
                  <a:cubicBezTo>
                    <a:pt x="569" y="373"/>
                    <a:pt x="577" y="368"/>
                    <a:pt x="570" y="356"/>
                  </a:cubicBezTo>
                  <a:cubicBezTo>
                    <a:pt x="570" y="356"/>
                    <a:pt x="570" y="356"/>
                    <a:pt x="569" y="356"/>
                  </a:cubicBezTo>
                  <a:cubicBezTo>
                    <a:pt x="565" y="356"/>
                    <a:pt x="562" y="356"/>
                    <a:pt x="559" y="358"/>
                  </a:cubicBezTo>
                  <a:cubicBezTo>
                    <a:pt x="550" y="361"/>
                    <a:pt x="545" y="367"/>
                    <a:pt x="539" y="375"/>
                  </a:cubicBezTo>
                  <a:cubicBezTo>
                    <a:pt x="534" y="382"/>
                    <a:pt x="529" y="387"/>
                    <a:pt x="525" y="389"/>
                  </a:cubicBezTo>
                  <a:cubicBezTo>
                    <a:pt x="523" y="389"/>
                    <a:pt x="522" y="389"/>
                    <a:pt x="520" y="389"/>
                  </a:cubicBezTo>
                  <a:cubicBezTo>
                    <a:pt x="515" y="389"/>
                    <a:pt x="509" y="385"/>
                    <a:pt x="501" y="377"/>
                  </a:cubicBezTo>
                  <a:cubicBezTo>
                    <a:pt x="482" y="356"/>
                    <a:pt x="472" y="330"/>
                    <a:pt x="463" y="304"/>
                  </a:cubicBezTo>
                  <a:cubicBezTo>
                    <a:pt x="458" y="290"/>
                    <a:pt x="460" y="282"/>
                    <a:pt x="470" y="278"/>
                  </a:cubicBezTo>
                  <a:cubicBezTo>
                    <a:pt x="474" y="277"/>
                    <a:pt x="478" y="276"/>
                    <a:pt x="483" y="276"/>
                  </a:cubicBezTo>
                  <a:cubicBezTo>
                    <a:pt x="484" y="276"/>
                    <a:pt x="485" y="276"/>
                    <a:pt x="486" y="276"/>
                  </a:cubicBezTo>
                  <a:cubicBezTo>
                    <a:pt x="499" y="276"/>
                    <a:pt x="509" y="281"/>
                    <a:pt x="520" y="286"/>
                  </a:cubicBezTo>
                  <a:cubicBezTo>
                    <a:pt x="527" y="290"/>
                    <a:pt x="533" y="292"/>
                    <a:pt x="537" y="292"/>
                  </a:cubicBezTo>
                  <a:cubicBezTo>
                    <a:pt x="539" y="292"/>
                    <a:pt x="540" y="291"/>
                    <a:pt x="542" y="291"/>
                  </a:cubicBezTo>
                  <a:cubicBezTo>
                    <a:pt x="548" y="288"/>
                    <a:pt x="552" y="280"/>
                    <a:pt x="554" y="263"/>
                  </a:cubicBezTo>
                  <a:cubicBezTo>
                    <a:pt x="542" y="261"/>
                    <a:pt x="529" y="257"/>
                    <a:pt x="516" y="256"/>
                  </a:cubicBezTo>
                  <a:cubicBezTo>
                    <a:pt x="496" y="254"/>
                    <a:pt x="482" y="244"/>
                    <a:pt x="474" y="224"/>
                  </a:cubicBezTo>
                  <a:cubicBezTo>
                    <a:pt x="464" y="203"/>
                    <a:pt x="450" y="184"/>
                    <a:pt x="448" y="160"/>
                  </a:cubicBezTo>
                  <a:cubicBezTo>
                    <a:pt x="448" y="154"/>
                    <a:pt x="442" y="148"/>
                    <a:pt x="439" y="142"/>
                  </a:cubicBezTo>
                  <a:cubicBezTo>
                    <a:pt x="438" y="142"/>
                    <a:pt x="436" y="143"/>
                    <a:pt x="435" y="143"/>
                  </a:cubicBezTo>
                  <a:cubicBezTo>
                    <a:pt x="427" y="146"/>
                    <a:pt x="427" y="153"/>
                    <a:pt x="429" y="159"/>
                  </a:cubicBezTo>
                  <a:cubicBezTo>
                    <a:pt x="435" y="181"/>
                    <a:pt x="442" y="203"/>
                    <a:pt x="450" y="224"/>
                  </a:cubicBezTo>
                  <a:cubicBezTo>
                    <a:pt x="453" y="234"/>
                    <a:pt x="458" y="243"/>
                    <a:pt x="463" y="253"/>
                  </a:cubicBezTo>
                  <a:cubicBezTo>
                    <a:pt x="453" y="264"/>
                    <a:pt x="444" y="274"/>
                    <a:pt x="433" y="287"/>
                  </a:cubicBezTo>
                  <a:moveTo>
                    <a:pt x="717" y="407"/>
                  </a:moveTo>
                  <a:cubicBezTo>
                    <a:pt x="631" y="350"/>
                    <a:pt x="555" y="184"/>
                    <a:pt x="574" y="91"/>
                  </a:cubicBezTo>
                  <a:cubicBezTo>
                    <a:pt x="586" y="90"/>
                    <a:pt x="597" y="88"/>
                    <a:pt x="610" y="86"/>
                  </a:cubicBezTo>
                  <a:cubicBezTo>
                    <a:pt x="613" y="204"/>
                    <a:pt x="663" y="298"/>
                    <a:pt x="748" y="377"/>
                  </a:cubicBezTo>
                  <a:cubicBezTo>
                    <a:pt x="745" y="393"/>
                    <a:pt x="727" y="396"/>
                    <a:pt x="717" y="407"/>
                  </a:cubicBezTo>
                  <a:moveTo>
                    <a:pt x="763" y="356"/>
                  </a:moveTo>
                  <a:cubicBezTo>
                    <a:pt x="753" y="345"/>
                    <a:pt x="743" y="334"/>
                    <a:pt x="732" y="324"/>
                  </a:cubicBezTo>
                  <a:cubicBezTo>
                    <a:pt x="709" y="303"/>
                    <a:pt x="692" y="277"/>
                    <a:pt x="677" y="249"/>
                  </a:cubicBezTo>
                  <a:cubicBezTo>
                    <a:pt x="658" y="212"/>
                    <a:pt x="640" y="175"/>
                    <a:pt x="636" y="132"/>
                  </a:cubicBezTo>
                  <a:cubicBezTo>
                    <a:pt x="632" y="103"/>
                    <a:pt x="637" y="87"/>
                    <a:pt x="651" y="81"/>
                  </a:cubicBezTo>
                  <a:cubicBezTo>
                    <a:pt x="654" y="80"/>
                    <a:pt x="658" y="79"/>
                    <a:pt x="663" y="79"/>
                  </a:cubicBezTo>
                  <a:cubicBezTo>
                    <a:pt x="671" y="79"/>
                    <a:pt x="680" y="81"/>
                    <a:pt x="691" y="84"/>
                  </a:cubicBezTo>
                  <a:cubicBezTo>
                    <a:pt x="694" y="85"/>
                    <a:pt x="697" y="85"/>
                    <a:pt x="699" y="86"/>
                  </a:cubicBezTo>
                  <a:cubicBezTo>
                    <a:pt x="708" y="89"/>
                    <a:pt x="712" y="91"/>
                    <a:pt x="716" y="91"/>
                  </a:cubicBezTo>
                  <a:cubicBezTo>
                    <a:pt x="718" y="91"/>
                    <a:pt x="719" y="91"/>
                    <a:pt x="721" y="90"/>
                  </a:cubicBezTo>
                  <a:cubicBezTo>
                    <a:pt x="724" y="89"/>
                    <a:pt x="728" y="86"/>
                    <a:pt x="734" y="82"/>
                  </a:cubicBezTo>
                  <a:cubicBezTo>
                    <a:pt x="795" y="103"/>
                    <a:pt x="840" y="166"/>
                    <a:pt x="827" y="232"/>
                  </a:cubicBezTo>
                  <a:cubicBezTo>
                    <a:pt x="800" y="239"/>
                    <a:pt x="772" y="246"/>
                    <a:pt x="745" y="252"/>
                  </a:cubicBezTo>
                  <a:cubicBezTo>
                    <a:pt x="746" y="264"/>
                    <a:pt x="751" y="269"/>
                    <a:pt x="758" y="269"/>
                  </a:cubicBezTo>
                  <a:cubicBezTo>
                    <a:pt x="759" y="269"/>
                    <a:pt x="760" y="269"/>
                    <a:pt x="762" y="269"/>
                  </a:cubicBezTo>
                  <a:cubicBezTo>
                    <a:pt x="771" y="267"/>
                    <a:pt x="780" y="264"/>
                    <a:pt x="789" y="261"/>
                  </a:cubicBezTo>
                  <a:cubicBezTo>
                    <a:pt x="799" y="259"/>
                    <a:pt x="809" y="257"/>
                    <a:pt x="824" y="253"/>
                  </a:cubicBezTo>
                  <a:cubicBezTo>
                    <a:pt x="809" y="295"/>
                    <a:pt x="804" y="337"/>
                    <a:pt x="763" y="356"/>
                  </a:cubicBezTo>
                  <a:moveTo>
                    <a:pt x="455" y="94"/>
                  </a:moveTo>
                  <a:cubicBezTo>
                    <a:pt x="466" y="66"/>
                    <a:pt x="488" y="43"/>
                    <a:pt x="514" y="34"/>
                  </a:cubicBezTo>
                  <a:cubicBezTo>
                    <a:pt x="524" y="30"/>
                    <a:pt x="534" y="28"/>
                    <a:pt x="543" y="28"/>
                  </a:cubicBezTo>
                  <a:cubicBezTo>
                    <a:pt x="565" y="28"/>
                    <a:pt x="587" y="37"/>
                    <a:pt x="607" y="58"/>
                  </a:cubicBezTo>
                  <a:cubicBezTo>
                    <a:pt x="557" y="70"/>
                    <a:pt x="507" y="82"/>
                    <a:pt x="455" y="94"/>
                  </a:cubicBezTo>
                  <a:moveTo>
                    <a:pt x="537" y="0"/>
                  </a:moveTo>
                  <a:cubicBezTo>
                    <a:pt x="534" y="0"/>
                    <a:pt x="531" y="0"/>
                    <a:pt x="529" y="1"/>
                  </a:cubicBezTo>
                  <a:cubicBezTo>
                    <a:pt x="528" y="1"/>
                    <a:pt x="528" y="1"/>
                    <a:pt x="528" y="1"/>
                  </a:cubicBezTo>
                  <a:cubicBezTo>
                    <a:pt x="491" y="16"/>
                    <a:pt x="451" y="30"/>
                    <a:pt x="431" y="73"/>
                  </a:cubicBezTo>
                  <a:cubicBezTo>
                    <a:pt x="425" y="85"/>
                    <a:pt x="418" y="95"/>
                    <a:pt x="426" y="110"/>
                  </a:cubicBezTo>
                  <a:cubicBezTo>
                    <a:pt x="403" y="120"/>
                    <a:pt x="381" y="129"/>
                    <a:pt x="357" y="139"/>
                  </a:cubicBezTo>
                  <a:cubicBezTo>
                    <a:pt x="348" y="136"/>
                    <a:pt x="341" y="134"/>
                    <a:pt x="334" y="134"/>
                  </a:cubicBezTo>
                  <a:cubicBezTo>
                    <a:pt x="331" y="134"/>
                    <a:pt x="327" y="134"/>
                    <a:pt x="324" y="136"/>
                  </a:cubicBezTo>
                  <a:cubicBezTo>
                    <a:pt x="318" y="138"/>
                    <a:pt x="311" y="142"/>
                    <a:pt x="301" y="150"/>
                  </a:cubicBezTo>
                  <a:cubicBezTo>
                    <a:pt x="290" y="157"/>
                    <a:pt x="279" y="165"/>
                    <a:pt x="267" y="170"/>
                  </a:cubicBezTo>
                  <a:cubicBezTo>
                    <a:pt x="244" y="180"/>
                    <a:pt x="233" y="195"/>
                    <a:pt x="238" y="223"/>
                  </a:cubicBezTo>
                  <a:cubicBezTo>
                    <a:pt x="242" y="243"/>
                    <a:pt x="234" y="260"/>
                    <a:pt x="220" y="274"/>
                  </a:cubicBezTo>
                  <a:cubicBezTo>
                    <a:pt x="210" y="284"/>
                    <a:pt x="200" y="296"/>
                    <a:pt x="189" y="307"/>
                  </a:cubicBezTo>
                  <a:cubicBezTo>
                    <a:pt x="182" y="313"/>
                    <a:pt x="176" y="320"/>
                    <a:pt x="168" y="323"/>
                  </a:cubicBezTo>
                  <a:cubicBezTo>
                    <a:pt x="165" y="324"/>
                    <a:pt x="162" y="324"/>
                    <a:pt x="159" y="324"/>
                  </a:cubicBezTo>
                  <a:cubicBezTo>
                    <a:pt x="154" y="324"/>
                    <a:pt x="148" y="322"/>
                    <a:pt x="141" y="317"/>
                  </a:cubicBezTo>
                  <a:cubicBezTo>
                    <a:pt x="138" y="315"/>
                    <a:pt x="132" y="313"/>
                    <a:pt x="127" y="313"/>
                  </a:cubicBezTo>
                  <a:cubicBezTo>
                    <a:pt x="126" y="313"/>
                    <a:pt x="125" y="313"/>
                    <a:pt x="123" y="313"/>
                  </a:cubicBezTo>
                  <a:cubicBezTo>
                    <a:pt x="97" y="320"/>
                    <a:pt x="69" y="313"/>
                    <a:pt x="43" y="321"/>
                  </a:cubicBezTo>
                  <a:cubicBezTo>
                    <a:pt x="40" y="322"/>
                    <a:pt x="38" y="323"/>
                    <a:pt x="35" y="324"/>
                  </a:cubicBezTo>
                  <a:cubicBezTo>
                    <a:pt x="12" y="332"/>
                    <a:pt x="2" y="347"/>
                    <a:pt x="1" y="375"/>
                  </a:cubicBezTo>
                  <a:cubicBezTo>
                    <a:pt x="0" y="403"/>
                    <a:pt x="5" y="431"/>
                    <a:pt x="12" y="459"/>
                  </a:cubicBezTo>
                  <a:cubicBezTo>
                    <a:pt x="30" y="521"/>
                    <a:pt x="56" y="576"/>
                    <a:pt x="108" y="616"/>
                  </a:cubicBezTo>
                  <a:cubicBezTo>
                    <a:pt x="115" y="621"/>
                    <a:pt x="120" y="624"/>
                    <a:pt x="125" y="624"/>
                  </a:cubicBezTo>
                  <a:cubicBezTo>
                    <a:pt x="127" y="624"/>
                    <a:pt x="129" y="624"/>
                    <a:pt x="131" y="623"/>
                  </a:cubicBezTo>
                  <a:cubicBezTo>
                    <a:pt x="134" y="622"/>
                    <a:pt x="137" y="620"/>
                    <a:pt x="140" y="617"/>
                  </a:cubicBezTo>
                  <a:cubicBezTo>
                    <a:pt x="144" y="613"/>
                    <a:pt x="149" y="609"/>
                    <a:pt x="154" y="606"/>
                  </a:cubicBezTo>
                  <a:cubicBezTo>
                    <a:pt x="168" y="596"/>
                    <a:pt x="183" y="587"/>
                    <a:pt x="196" y="576"/>
                  </a:cubicBezTo>
                  <a:cubicBezTo>
                    <a:pt x="205" y="569"/>
                    <a:pt x="212" y="559"/>
                    <a:pt x="220" y="550"/>
                  </a:cubicBezTo>
                  <a:cubicBezTo>
                    <a:pt x="222" y="548"/>
                    <a:pt x="224" y="546"/>
                    <a:pt x="227" y="545"/>
                  </a:cubicBezTo>
                  <a:cubicBezTo>
                    <a:pt x="229" y="545"/>
                    <a:pt x="231" y="544"/>
                    <a:pt x="234" y="544"/>
                  </a:cubicBezTo>
                  <a:cubicBezTo>
                    <a:pt x="236" y="544"/>
                    <a:pt x="238" y="545"/>
                    <a:pt x="241" y="545"/>
                  </a:cubicBezTo>
                  <a:cubicBezTo>
                    <a:pt x="266" y="550"/>
                    <a:pt x="292" y="555"/>
                    <a:pt x="317" y="556"/>
                  </a:cubicBezTo>
                  <a:cubicBezTo>
                    <a:pt x="339" y="556"/>
                    <a:pt x="358" y="559"/>
                    <a:pt x="374" y="577"/>
                  </a:cubicBezTo>
                  <a:cubicBezTo>
                    <a:pt x="381" y="586"/>
                    <a:pt x="391" y="591"/>
                    <a:pt x="400" y="597"/>
                  </a:cubicBezTo>
                  <a:cubicBezTo>
                    <a:pt x="412" y="604"/>
                    <a:pt x="420" y="607"/>
                    <a:pt x="428" y="607"/>
                  </a:cubicBezTo>
                  <a:cubicBezTo>
                    <a:pt x="430" y="607"/>
                    <a:pt x="433" y="607"/>
                    <a:pt x="435" y="606"/>
                  </a:cubicBezTo>
                  <a:cubicBezTo>
                    <a:pt x="442" y="604"/>
                    <a:pt x="448" y="597"/>
                    <a:pt x="454" y="587"/>
                  </a:cubicBezTo>
                  <a:cubicBezTo>
                    <a:pt x="466" y="569"/>
                    <a:pt x="491" y="562"/>
                    <a:pt x="495" y="537"/>
                  </a:cubicBezTo>
                  <a:cubicBezTo>
                    <a:pt x="495" y="535"/>
                    <a:pt x="499" y="533"/>
                    <a:pt x="502" y="531"/>
                  </a:cubicBezTo>
                  <a:cubicBezTo>
                    <a:pt x="503" y="531"/>
                    <a:pt x="504" y="530"/>
                    <a:pt x="505" y="530"/>
                  </a:cubicBezTo>
                  <a:cubicBezTo>
                    <a:pt x="522" y="527"/>
                    <a:pt x="538" y="523"/>
                    <a:pt x="554" y="517"/>
                  </a:cubicBezTo>
                  <a:cubicBezTo>
                    <a:pt x="564" y="513"/>
                    <a:pt x="574" y="509"/>
                    <a:pt x="584" y="503"/>
                  </a:cubicBezTo>
                  <a:cubicBezTo>
                    <a:pt x="585" y="502"/>
                    <a:pt x="586" y="502"/>
                    <a:pt x="588" y="501"/>
                  </a:cubicBezTo>
                  <a:cubicBezTo>
                    <a:pt x="592" y="499"/>
                    <a:pt x="597" y="499"/>
                    <a:pt x="601" y="498"/>
                  </a:cubicBezTo>
                  <a:cubicBezTo>
                    <a:pt x="614" y="518"/>
                    <a:pt x="614" y="518"/>
                    <a:pt x="642" y="532"/>
                  </a:cubicBezTo>
                  <a:cubicBezTo>
                    <a:pt x="653" y="537"/>
                    <a:pt x="664" y="540"/>
                    <a:pt x="673" y="540"/>
                  </a:cubicBezTo>
                  <a:cubicBezTo>
                    <a:pt x="679" y="540"/>
                    <a:pt x="685" y="539"/>
                    <a:pt x="691" y="537"/>
                  </a:cubicBezTo>
                  <a:cubicBezTo>
                    <a:pt x="699" y="533"/>
                    <a:pt x="707" y="528"/>
                    <a:pt x="715" y="520"/>
                  </a:cubicBezTo>
                  <a:cubicBezTo>
                    <a:pt x="726" y="509"/>
                    <a:pt x="736" y="497"/>
                    <a:pt x="747" y="485"/>
                  </a:cubicBezTo>
                  <a:cubicBezTo>
                    <a:pt x="759" y="470"/>
                    <a:pt x="767" y="454"/>
                    <a:pt x="771" y="434"/>
                  </a:cubicBezTo>
                  <a:cubicBezTo>
                    <a:pt x="772" y="422"/>
                    <a:pt x="775" y="406"/>
                    <a:pt x="783" y="400"/>
                  </a:cubicBezTo>
                  <a:cubicBezTo>
                    <a:pt x="803" y="384"/>
                    <a:pt x="812" y="362"/>
                    <a:pt x="820" y="339"/>
                  </a:cubicBezTo>
                  <a:cubicBezTo>
                    <a:pt x="833" y="303"/>
                    <a:pt x="853" y="270"/>
                    <a:pt x="854" y="227"/>
                  </a:cubicBezTo>
                  <a:cubicBezTo>
                    <a:pt x="856" y="150"/>
                    <a:pt x="818" y="88"/>
                    <a:pt x="746" y="70"/>
                  </a:cubicBezTo>
                  <a:cubicBezTo>
                    <a:pt x="725" y="64"/>
                    <a:pt x="704" y="61"/>
                    <a:pt x="683" y="57"/>
                  </a:cubicBezTo>
                  <a:cubicBezTo>
                    <a:pt x="677" y="56"/>
                    <a:pt x="669" y="55"/>
                    <a:pt x="666" y="51"/>
                  </a:cubicBezTo>
                  <a:cubicBezTo>
                    <a:pt x="658" y="39"/>
                    <a:pt x="647" y="39"/>
                    <a:pt x="636" y="35"/>
                  </a:cubicBezTo>
                  <a:cubicBezTo>
                    <a:pt x="615" y="27"/>
                    <a:pt x="595" y="17"/>
                    <a:pt x="574" y="10"/>
                  </a:cubicBezTo>
                  <a:cubicBezTo>
                    <a:pt x="562" y="6"/>
                    <a:pt x="548" y="0"/>
                    <a:pt x="5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Freeform 233"/>
            <p:cNvSpPr>
              <a:spLocks/>
            </p:cNvSpPr>
            <p:nvPr/>
          </p:nvSpPr>
          <p:spPr bwMode="auto">
            <a:xfrm>
              <a:off x="8331201" y="-715963"/>
              <a:ext cx="50800" cy="41275"/>
            </a:xfrm>
            <a:custGeom>
              <a:avLst/>
              <a:gdLst>
                <a:gd name="T0" fmla="*/ 52 w 71"/>
                <a:gd name="T1" fmla="*/ 0 h 57"/>
                <a:gd name="T2" fmla="*/ 51 w 71"/>
                <a:gd name="T3" fmla="*/ 0 h 57"/>
                <a:gd name="T4" fmla="*/ 38 w 71"/>
                <a:gd name="T5" fmla="*/ 8 h 57"/>
                <a:gd name="T6" fmla="*/ 7 w 71"/>
                <a:gd name="T7" fmla="*/ 33 h 57"/>
                <a:gd name="T8" fmla="*/ 2 w 71"/>
                <a:gd name="T9" fmla="*/ 50 h 57"/>
                <a:gd name="T10" fmla="*/ 3 w 71"/>
                <a:gd name="T11" fmla="*/ 53 h 57"/>
                <a:gd name="T12" fmla="*/ 7 w 71"/>
                <a:gd name="T13" fmla="*/ 56 h 57"/>
                <a:gd name="T14" fmla="*/ 12 w 71"/>
                <a:gd name="T15" fmla="*/ 57 h 57"/>
                <a:gd name="T16" fmla="*/ 14 w 71"/>
                <a:gd name="T17" fmla="*/ 57 h 57"/>
                <a:gd name="T18" fmla="*/ 22 w 71"/>
                <a:gd name="T19" fmla="*/ 53 h 57"/>
                <a:gd name="T20" fmla="*/ 71 w 71"/>
                <a:gd name="T21" fmla="*/ 18 h 57"/>
                <a:gd name="T22" fmla="*/ 52 w 71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57"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47" y="1"/>
                    <a:pt x="44" y="4"/>
                    <a:pt x="38" y="8"/>
                  </a:cubicBezTo>
                  <a:cubicBezTo>
                    <a:pt x="27" y="16"/>
                    <a:pt x="17" y="23"/>
                    <a:pt x="7" y="33"/>
                  </a:cubicBezTo>
                  <a:cubicBezTo>
                    <a:pt x="4" y="37"/>
                    <a:pt x="0" y="46"/>
                    <a:pt x="2" y="50"/>
                  </a:cubicBezTo>
                  <a:cubicBezTo>
                    <a:pt x="2" y="51"/>
                    <a:pt x="3" y="52"/>
                    <a:pt x="3" y="53"/>
                  </a:cubicBezTo>
                  <a:cubicBezTo>
                    <a:pt x="4" y="55"/>
                    <a:pt x="6" y="56"/>
                    <a:pt x="7" y="56"/>
                  </a:cubicBezTo>
                  <a:cubicBezTo>
                    <a:pt x="8" y="57"/>
                    <a:pt x="10" y="57"/>
                    <a:pt x="12" y="57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7" y="56"/>
                    <a:pt x="20" y="55"/>
                    <a:pt x="22" y="53"/>
                  </a:cubicBezTo>
                  <a:cubicBezTo>
                    <a:pt x="38" y="42"/>
                    <a:pt x="54" y="30"/>
                    <a:pt x="71" y="18"/>
                  </a:cubicBezTo>
                  <a:cubicBezTo>
                    <a:pt x="61" y="5"/>
                    <a:pt x="57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6" name="Freeform 234"/>
            <p:cNvSpPr>
              <a:spLocks/>
            </p:cNvSpPr>
            <p:nvPr/>
          </p:nvSpPr>
          <p:spPr bwMode="auto">
            <a:xfrm>
              <a:off x="8313738" y="-757238"/>
              <a:ext cx="52388" cy="23813"/>
            </a:xfrm>
            <a:custGeom>
              <a:avLst/>
              <a:gdLst>
                <a:gd name="T0" fmla="*/ 52 w 75"/>
                <a:gd name="T1" fmla="*/ 0 h 34"/>
                <a:gd name="T2" fmla="*/ 37 w 75"/>
                <a:gd name="T3" fmla="*/ 1 h 34"/>
                <a:gd name="T4" fmla="*/ 0 w 75"/>
                <a:gd name="T5" fmla="*/ 31 h 34"/>
                <a:gd name="T6" fmla="*/ 27 w 75"/>
                <a:gd name="T7" fmla="*/ 34 h 34"/>
                <a:gd name="T8" fmla="*/ 28 w 75"/>
                <a:gd name="T9" fmla="*/ 34 h 34"/>
                <a:gd name="T10" fmla="*/ 52 w 75"/>
                <a:gd name="T11" fmla="*/ 32 h 34"/>
                <a:gd name="T12" fmla="*/ 54 w 75"/>
                <a:gd name="T13" fmla="*/ 32 h 34"/>
                <a:gd name="T14" fmla="*/ 59 w 75"/>
                <a:gd name="T15" fmla="*/ 32 h 34"/>
                <a:gd name="T16" fmla="*/ 64 w 75"/>
                <a:gd name="T17" fmla="*/ 31 h 34"/>
                <a:gd name="T18" fmla="*/ 74 w 75"/>
                <a:gd name="T19" fmla="*/ 19 h 34"/>
                <a:gd name="T20" fmla="*/ 55 w 75"/>
                <a:gd name="T21" fmla="*/ 0 h 34"/>
                <a:gd name="T22" fmla="*/ 52 w 7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4">
                  <a:moveTo>
                    <a:pt x="52" y="0"/>
                  </a:moveTo>
                  <a:cubicBezTo>
                    <a:pt x="47" y="0"/>
                    <a:pt x="42" y="0"/>
                    <a:pt x="37" y="1"/>
                  </a:cubicBezTo>
                  <a:cubicBezTo>
                    <a:pt x="24" y="4"/>
                    <a:pt x="11" y="12"/>
                    <a:pt x="0" y="31"/>
                  </a:cubicBezTo>
                  <a:cubicBezTo>
                    <a:pt x="13" y="32"/>
                    <a:pt x="20" y="34"/>
                    <a:pt x="27" y="34"/>
                  </a:cubicBezTo>
                  <a:cubicBezTo>
                    <a:pt x="27" y="34"/>
                    <a:pt x="27" y="34"/>
                    <a:pt x="28" y="34"/>
                  </a:cubicBezTo>
                  <a:cubicBezTo>
                    <a:pt x="36" y="34"/>
                    <a:pt x="44" y="32"/>
                    <a:pt x="52" y="32"/>
                  </a:cubicBezTo>
                  <a:cubicBezTo>
                    <a:pt x="53" y="32"/>
                    <a:pt x="53" y="32"/>
                    <a:pt x="54" y="32"/>
                  </a:cubicBezTo>
                  <a:cubicBezTo>
                    <a:pt x="56" y="32"/>
                    <a:pt x="57" y="32"/>
                    <a:pt x="59" y="32"/>
                  </a:cubicBezTo>
                  <a:cubicBezTo>
                    <a:pt x="61" y="32"/>
                    <a:pt x="63" y="32"/>
                    <a:pt x="64" y="31"/>
                  </a:cubicBezTo>
                  <a:cubicBezTo>
                    <a:pt x="69" y="30"/>
                    <a:pt x="73" y="27"/>
                    <a:pt x="74" y="19"/>
                  </a:cubicBezTo>
                  <a:cubicBezTo>
                    <a:pt x="75" y="6"/>
                    <a:pt x="65" y="0"/>
                    <a:pt x="55" y="0"/>
                  </a:cubicBezTo>
                  <a:cubicBezTo>
                    <a:pt x="54" y="0"/>
                    <a:pt x="53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7" name="Freeform 235"/>
            <p:cNvSpPr>
              <a:spLocks/>
            </p:cNvSpPr>
            <p:nvPr/>
          </p:nvSpPr>
          <p:spPr bwMode="auto">
            <a:xfrm>
              <a:off x="8302626" y="-811213"/>
              <a:ext cx="44450" cy="22225"/>
            </a:xfrm>
            <a:custGeom>
              <a:avLst/>
              <a:gdLst>
                <a:gd name="T0" fmla="*/ 41 w 62"/>
                <a:gd name="T1" fmla="*/ 0 h 32"/>
                <a:gd name="T2" fmla="*/ 35 w 62"/>
                <a:gd name="T3" fmla="*/ 1 h 32"/>
                <a:gd name="T4" fmla="*/ 26 w 62"/>
                <a:gd name="T5" fmla="*/ 3 h 32"/>
                <a:gd name="T6" fmla="*/ 17 w 62"/>
                <a:gd name="T7" fmla="*/ 6 h 32"/>
                <a:gd name="T8" fmla="*/ 13 w 62"/>
                <a:gd name="T9" fmla="*/ 6 h 32"/>
                <a:gd name="T10" fmla="*/ 11 w 62"/>
                <a:gd name="T11" fmla="*/ 6 h 32"/>
                <a:gd name="T12" fmla="*/ 4 w 62"/>
                <a:gd name="T13" fmla="*/ 28 h 32"/>
                <a:gd name="T14" fmla="*/ 30 w 62"/>
                <a:gd name="T15" fmla="*/ 32 h 32"/>
                <a:gd name="T16" fmla="*/ 37 w 62"/>
                <a:gd name="T17" fmla="*/ 32 h 32"/>
                <a:gd name="T18" fmla="*/ 62 w 62"/>
                <a:gd name="T19" fmla="*/ 15 h 32"/>
                <a:gd name="T20" fmla="*/ 41 w 62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2">
                  <a:moveTo>
                    <a:pt x="41" y="0"/>
                  </a:moveTo>
                  <a:cubicBezTo>
                    <a:pt x="39" y="0"/>
                    <a:pt x="37" y="0"/>
                    <a:pt x="35" y="1"/>
                  </a:cubicBezTo>
                  <a:cubicBezTo>
                    <a:pt x="32" y="1"/>
                    <a:pt x="29" y="2"/>
                    <a:pt x="26" y="3"/>
                  </a:cubicBezTo>
                  <a:cubicBezTo>
                    <a:pt x="23" y="4"/>
                    <a:pt x="20" y="5"/>
                    <a:pt x="17" y="6"/>
                  </a:cubicBezTo>
                  <a:cubicBezTo>
                    <a:pt x="16" y="6"/>
                    <a:pt x="14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3" y="8"/>
                    <a:pt x="0" y="18"/>
                    <a:pt x="4" y="28"/>
                  </a:cubicBezTo>
                  <a:cubicBezTo>
                    <a:pt x="15" y="31"/>
                    <a:pt x="23" y="32"/>
                    <a:pt x="30" y="32"/>
                  </a:cubicBezTo>
                  <a:cubicBezTo>
                    <a:pt x="32" y="32"/>
                    <a:pt x="35" y="32"/>
                    <a:pt x="37" y="32"/>
                  </a:cubicBezTo>
                  <a:cubicBezTo>
                    <a:pt x="45" y="30"/>
                    <a:pt x="52" y="25"/>
                    <a:pt x="62" y="15"/>
                  </a:cubicBezTo>
                  <a:cubicBezTo>
                    <a:pt x="56" y="3"/>
                    <a:pt x="49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8" name="Freeform 236"/>
            <p:cNvSpPr>
              <a:spLocks/>
            </p:cNvSpPr>
            <p:nvPr/>
          </p:nvSpPr>
          <p:spPr bwMode="auto">
            <a:xfrm>
              <a:off x="8740776" y="-1003300"/>
              <a:ext cx="47625" cy="46038"/>
            </a:xfrm>
            <a:custGeom>
              <a:avLst/>
              <a:gdLst>
                <a:gd name="T0" fmla="*/ 27 w 67"/>
                <a:gd name="T1" fmla="*/ 0 h 64"/>
                <a:gd name="T2" fmla="*/ 13 w 67"/>
                <a:gd name="T3" fmla="*/ 5 h 64"/>
                <a:gd name="T4" fmla="*/ 12 w 67"/>
                <a:gd name="T5" fmla="*/ 6 h 64"/>
                <a:gd name="T6" fmla="*/ 16 w 67"/>
                <a:gd name="T7" fmla="*/ 49 h 64"/>
                <a:gd name="T8" fmla="*/ 43 w 67"/>
                <a:gd name="T9" fmla="*/ 64 h 64"/>
                <a:gd name="T10" fmla="*/ 54 w 67"/>
                <a:gd name="T11" fmla="*/ 60 h 64"/>
                <a:gd name="T12" fmla="*/ 55 w 67"/>
                <a:gd name="T13" fmla="*/ 60 h 64"/>
                <a:gd name="T14" fmla="*/ 51 w 67"/>
                <a:gd name="T15" fmla="*/ 13 h 64"/>
                <a:gd name="T16" fmla="*/ 27 w 67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4">
                  <a:moveTo>
                    <a:pt x="27" y="0"/>
                  </a:moveTo>
                  <a:cubicBezTo>
                    <a:pt x="22" y="0"/>
                    <a:pt x="17" y="2"/>
                    <a:pt x="13" y="5"/>
                  </a:cubicBezTo>
                  <a:cubicBezTo>
                    <a:pt x="13" y="5"/>
                    <a:pt x="12" y="5"/>
                    <a:pt x="12" y="6"/>
                  </a:cubicBezTo>
                  <a:cubicBezTo>
                    <a:pt x="0" y="15"/>
                    <a:pt x="2" y="31"/>
                    <a:pt x="16" y="49"/>
                  </a:cubicBezTo>
                  <a:cubicBezTo>
                    <a:pt x="24" y="58"/>
                    <a:pt x="34" y="64"/>
                    <a:pt x="43" y="64"/>
                  </a:cubicBezTo>
                  <a:cubicBezTo>
                    <a:pt x="47" y="64"/>
                    <a:pt x="51" y="62"/>
                    <a:pt x="54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67" y="50"/>
                    <a:pt x="65" y="30"/>
                    <a:pt x="51" y="13"/>
                  </a:cubicBezTo>
                  <a:cubicBezTo>
                    <a:pt x="44" y="4"/>
                    <a:pt x="36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9" name="Freeform 237"/>
            <p:cNvSpPr>
              <a:spLocks noEditPoints="1"/>
            </p:cNvSpPr>
            <p:nvPr/>
          </p:nvSpPr>
          <p:spPr bwMode="auto">
            <a:xfrm>
              <a:off x="4987926" y="7994651"/>
              <a:ext cx="792163" cy="750888"/>
            </a:xfrm>
            <a:custGeom>
              <a:avLst/>
              <a:gdLst>
                <a:gd name="T0" fmla="*/ 47 w 1115"/>
                <a:gd name="T1" fmla="*/ 203 h 1055"/>
                <a:gd name="T2" fmla="*/ 109 w 1115"/>
                <a:gd name="T3" fmla="*/ 131 h 1055"/>
                <a:gd name="T4" fmla="*/ 114 w 1115"/>
                <a:gd name="T5" fmla="*/ 77 h 1055"/>
                <a:gd name="T6" fmla="*/ 339 w 1115"/>
                <a:gd name="T7" fmla="*/ 133 h 1055"/>
                <a:gd name="T8" fmla="*/ 604 w 1115"/>
                <a:gd name="T9" fmla="*/ 532 h 1055"/>
                <a:gd name="T10" fmla="*/ 839 w 1115"/>
                <a:gd name="T11" fmla="*/ 679 h 1055"/>
                <a:gd name="T12" fmla="*/ 1004 w 1115"/>
                <a:gd name="T13" fmla="*/ 472 h 1055"/>
                <a:gd name="T14" fmla="*/ 953 w 1115"/>
                <a:gd name="T15" fmla="*/ 322 h 1055"/>
                <a:gd name="T16" fmla="*/ 902 w 1115"/>
                <a:gd name="T17" fmla="*/ 227 h 1055"/>
                <a:gd name="T18" fmla="*/ 1017 w 1115"/>
                <a:gd name="T19" fmla="*/ 352 h 1055"/>
                <a:gd name="T20" fmla="*/ 1055 w 1115"/>
                <a:gd name="T21" fmla="*/ 573 h 1055"/>
                <a:gd name="T22" fmla="*/ 903 w 1115"/>
                <a:gd name="T23" fmla="*/ 822 h 1055"/>
                <a:gd name="T24" fmla="*/ 680 w 1115"/>
                <a:gd name="T25" fmla="*/ 983 h 1055"/>
                <a:gd name="T26" fmla="*/ 504 w 1115"/>
                <a:gd name="T27" fmla="*/ 963 h 1055"/>
                <a:gd name="T28" fmla="*/ 382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6 h 1055"/>
                <a:gd name="T36" fmla="*/ 668 w 1115"/>
                <a:gd name="T37" fmla="*/ 678 h 1055"/>
                <a:gd name="T38" fmla="*/ 232 w 1115"/>
                <a:gd name="T39" fmla="*/ 345 h 1055"/>
                <a:gd name="T40" fmla="*/ 184 w 1115"/>
                <a:gd name="T41" fmla="*/ 341 h 1055"/>
                <a:gd name="T42" fmla="*/ 90 w 1115"/>
                <a:gd name="T43" fmla="*/ 47 h 1055"/>
                <a:gd name="T44" fmla="*/ 169 w 1115"/>
                <a:gd name="T45" fmla="*/ 374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4 h 1055"/>
                <a:gd name="T62" fmla="*/ 479 w 1115"/>
                <a:gd name="T63" fmla="*/ 999 h 1055"/>
                <a:gd name="T64" fmla="*/ 603 w 1115"/>
                <a:gd name="T65" fmla="*/ 1025 h 1055"/>
                <a:gd name="T66" fmla="*/ 656 w 1115"/>
                <a:gd name="T67" fmla="*/ 1036 h 1055"/>
                <a:gd name="T68" fmla="*/ 800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1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7 h 1055"/>
                <a:gd name="T80" fmla="*/ 1057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4 w 1115"/>
                <a:gd name="T87" fmla="*/ 403 h 1055"/>
                <a:gd name="T88" fmla="*/ 884 w 1115"/>
                <a:gd name="T89" fmla="*/ 407 h 1055"/>
                <a:gd name="T90" fmla="*/ 898 w 1115"/>
                <a:gd name="T91" fmla="*/ 401 h 1055"/>
                <a:gd name="T92" fmla="*/ 953 w 1115"/>
                <a:gd name="T93" fmla="*/ 383 h 1055"/>
                <a:gd name="T94" fmla="*/ 933 w 1115"/>
                <a:gd name="T95" fmla="*/ 576 h 1055"/>
                <a:gd name="T96" fmla="*/ 770 w 1115"/>
                <a:gd name="T97" fmla="*/ 605 h 1055"/>
                <a:gd name="T98" fmla="*/ 597 w 1115"/>
                <a:gd name="T99" fmla="*/ 480 h 1055"/>
                <a:gd name="T100" fmla="*/ 353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4" y="341"/>
                  </a:moveTo>
                  <a:cubicBezTo>
                    <a:pt x="117" y="341"/>
                    <a:pt x="50" y="282"/>
                    <a:pt x="46" y="215"/>
                  </a:cubicBezTo>
                  <a:cubicBezTo>
                    <a:pt x="46" y="211"/>
                    <a:pt x="45" y="206"/>
                    <a:pt x="47" y="203"/>
                  </a:cubicBezTo>
                  <a:cubicBezTo>
                    <a:pt x="56" y="190"/>
                    <a:pt x="69" y="178"/>
                    <a:pt x="77" y="163"/>
                  </a:cubicBezTo>
                  <a:cubicBezTo>
                    <a:pt x="82" y="154"/>
                    <a:pt x="84" y="146"/>
                    <a:pt x="91" y="140"/>
                  </a:cubicBezTo>
                  <a:cubicBezTo>
                    <a:pt x="95" y="135"/>
                    <a:pt x="100" y="133"/>
                    <a:pt x="109" y="131"/>
                  </a:cubicBezTo>
                  <a:cubicBezTo>
                    <a:pt x="118" y="130"/>
                    <a:pt x="124" y="128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80"/>
                    <a:pt x="114" y="77"/>
                  </a:cubicBezTo>
                  <a:cubicBezTo>
                    <a:pt x="146" y="50"/>
                    <a:pt x="181" y="36"/>
                    <a:pt x="215" y="36"/>
                  </a:cubicBezTo>
                  <a:cubicBezTo>
                    <a:pt x="242" y="36"/>
                    <a:pt x="269" y="45"/>
                    <a:pt x="291" y="65"/>
                  </a:cubicBezTo>
                  <a:cubicBezTo>
                    <a:pt x="311" y="83"/>
                    <a:pt x="326" y="109"/>
                    <a:pt x="339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5"/>
                  </a:cubicBezTo>
                  <a:cubicBezTo>
                    <a:pt x="483" y="388"/>
                    <a:pt x="533" y="467"/>
                    <a:pt x="604" y="532"/>
                  </a:cubicBezTo>
                  <a:cubicBezTo>
                    <a:pt x="643" y="569"/>
                    <a:pt x="683" y="602"/>
                    <a:pt x="733" y="625"/>
                  </a:cubicBezTo>
                  <a:cubicBezTo>
                    <a:pt x="753" y="634"/>
                    <a:pt x="773" y="647"/>
                    <a:pt x="791" y="661"/>
                  </a:cubicBezTo>
                  <a:cubicBezTo>
                    <a:pt x="807" y="673"/>
                    <a:pt x="823" y="679"/>
                    <a:pt x="839" y="679"/>
                  </a:cubicBezTo>
                  <a:cubicBezTo>
                    <a:pt x="854" y="679"/>
                    <a:pt x="869" y="674"/>
                    <a:pt x="884" y="666"/>
                  </a:cubicBezTo>
                  <a:cubicBezTo>
                    <a:pt x="906" y="654"/>
                    <a:pt x="925" y="641"/>
                    <a:pt x="941" y="625"/>
                  </a:cubicBezTo>
                  <a:cubicBezTo>
                    <a:pt x="982" y="586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6"/>
                  </a:cubicBezTo>
                  <a:cubicBezTo>
                    <a:pt x="984" y="349"/>
                    <a:pt x="979" y="342"/>
                    <a:pt x="974" y="336"/>
                  </a:cubicBezTo>
                  <a:cubicBezTo>
                    <a:pt x="966" y="326"/>
                    <a:pt x="960" y="322"/>
                    <a:pt x="953" y="322"/>
                  </a:cubicBezTo>
                  <a:cubicBezTo>
                    <a:pt x="948" y="322"/>
                    <a:pt x="941" y="325"/>
                    <a:pt x="933" y="332"/>
                  </a:cubicBezTo>
                  <a:cubicBezTo>
                    <a:pt x="922" y="340"/>
                    <a:pt x="912" y="349"/>
                    <a:pt x="895" y="363"/>
                  </a:cubicBezTo>
                  <a:cubicBezTo>
                    <a:pt x="898" y="314"/>
                    <a:pt x="900" y="272"/>
                    <a:pt x="902" y="227"/>
                  </a:cubicBezTo>
                  <a:cubicBezTo>
                    <a:pt x="949" y="232"/>
                    <a:pt x="988" y="252"/>
                    <a:pt x="1025" y="281"/>
                  </a:cubicBezTo>
                  <a:cubicBezTo>
                    <a:pt x="1021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2" y="374"/>
                    <a:pt x="1048" y="395"/>
                    <a:pt x="1035" y="425"/>
                  </a:cubicBezTo>
                  <a:cubicBezTo>
                    <a:pt x="1034" y="429"/>
                    <a:pt x="1038" y="437"/>
                    <a:pt x="1041" y="442"/>
                  </a:cubicBezTo>
                  <a:cubicBezTo>
                    <a:pt x="1068" y="483"/>
                    <a:pt x="1071" y="527"/>
                    <a:pt x="1055" y="573"/>
                  </a:cubicBezTo>
                  <a:cubicBezTo>
                    <a:pt x="1047" y="598"/>
                    <a:pt x="1041" y="625"/>
                    <a:pt x="1031" y="649"/>
                  </a:cubicBezTo>
                  <a:cubicBezTo>
                    <a:pt x="1021" y="671"/>
                    <a:pt x="1008" y="692"/>
                    <a:pt x="994" y="711"/>
                  </a:cubicBezTo>
                  <a:cubicBezTo>
                    <a:pt x="965" y="749"/>
                    <a:pt x="936" y="787"/>
                    <a:pt x="903" y="822"/>
                  </a:cubicBezTo>
                  <a:cubicBezTo>
                    <a:pt x="884" y="843"/>
                    <a:pt x="865" y="863"/>
                    <a:pt x="845" y="882"/>
                  </a:cubicBezTo>
                  <a:cubicBezTo>
                    <a:pt x="824" y="902"/>
                    <a:pt x="802" y="922"/>
                    <a:pt x="781" y="942"/>
                  </a:cubicBezTo>
                  <a:cubicBezTo>
                    <a:pt x="753" y="969"/>
                    <a:pt x="716" y="977"/>
                    <a:pt x="680" y="983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0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7" y="1004"/>
                  </a:cubicBezTo>
                  <a:cubicBezTo>
                    <a:pt x="397" y="992"/>
                    <a:pt x="400" y="958"/>
                    <a:pt x="382" y="937"/>
                  </a:cubicBezTo>
                  <a:cubicBezTo>
                    <a:pt x="365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5" y="837"/>
                  </a:cubicBezTo>
                  <a:cubicBezTo>
                    <a:pt x="455" y="825"/>
                    <a:pt x="486" y="815"/>
                    <a:pt x="517" y="804"/>
                  </a:cubicBezTo>
                  <a:cubicBezTo>
                    <a:pt x="519" y="807"/>
                    <a:pt x="521" y="810"/>
                    <a:pt x="523" y="813"/>
                  </a:cubicBezTo>
                  <a:cubicBezTo>
                    <a:pt x="513" y="825"/>
                    <a:pt x="504" y="837"/>
                    <a:pt x="493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7" y="893"/>
                    <a:pt x="503" y="897"/>
                    <a:pt x="507" y="897"/>
                  </a:cubicBezTo>
                  <a:cubicBezTo>
                    <a:pt x="507" y="897"/>
                    <a:pt x="507" y="897"/>
                    <a:pt x="507" y="897"/>
                  </a:cubicBezTo>
                  <a:cubicBezTo>
                    <a:pt x="537" y="894"/>
                    <a:pt x="567" y="892"/>
                    <a:pt x="597" y="886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19" y="730"/>
                    <a:pt x="695" y="703"/>
                    <a:pt x="668" y="678"/>
                  </a:cubicBezTo>
                  <a:cubicBezTo>
                    <a:pt x="620" y="636"/>
                    <a:pt x="578" y="588"/>
                    <a:pt x="533" y="543"/>
                  </a:cubicBezTo>
                  <a:cubicBezTo>
                    <a:pt x="518" y="528"/>
                    <a:pt x="503" y="512"/>
                    <a:pt x="486" y="498"/>
                  </a:cubicBezTo>
                  <a:cubicBezTo>
                    <a:pt x="409" y="435"/>
                    <a:pt x="324" y="384"/>
                    <a:pt x="232" y="345"/>
                  </a:cubicBezTo>
                  <a:cubicBezTo>
                    <a:pt x="224" y="342"/>
                    <a:pt x="214" y="340"/>
                    <a:pt x="204" y="340"/>
                  </a:cubicBezTo>
                  <a:cubicBezTo>
                    <a:pt x="201" y="340"/>
                    <a:pt x="199" y="340"/>
                    <a:pt x="196" y="340"/>
                  </a:cubicBezTo>
                  <a:cubicBezTo>
                    <a:pt x="192" y="341"/>
                    <a:pt x="188" y="341"/>
                    <a:pt x="184" y="341"/>
                  </a:cubicBezTo>
                  <a:moveTo>
                    <a:pt x="202" y="0"/>
                  </a:moveTo>
                  <a:cubicBezTo>
                    <a:pt x="183" y="0"/>
                    <a:pt x="164" y="3"/>
                    <a:pt x="148" y="10"/>
                  </a:cubicBezTo>
                  <a:cubicBezTo>
                    <a:pt x="125" y="18"/>
                    <a:pt x="106" y="31"/>
                    <a:pt x="90" y="47"/>
                  </a:cubicBezTo>
                  <a:cubicBezTo>
                    <a:pt x="68" y="69"/>
                    <a:pt x="51" y="96"/>
                    <a:pt x="35" y="124"/>
                  </a:cubicBezTo>
                  <a:cubicBezTo>
                    <a:pt x="0" y="185"/>
                    <a:pt x="9" y="247"/>
                    <a:pt x="45" y="303"/>
                  </a:cubicBezTo>
                  <a:cubicBezTo>
                    <a:pt x="73" y="346"/>
                    <a:pt x="123" y="360"/>
                    <a:pt x="169" y="374"/>
                  </a:cubicBezTo>
                  <a:cubicBezTo>
                    <a:pt x="200" y="383"/>
                    <a:pt x="236" y="382"/>
                    <a:pt x="266" y="394"/>
                  </a:cubicBezTo>
                  <a:cubicBezTo>
                    <a:pt x="358" y="433"/>
                    <a:pt x="441" y="488"/>
                    <a:pt x="507" y="564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3"/>
                  </a:cubicBezTo>
                  <a:cubicBezTo>
                    <a:pt x="677" y="788"/>
                    <a:pt x="661" y="813"/>
                    <a:pt x="643" y="835"/>
                  </a:cubicBezTo>
                  <a:cubicBezTo>
                    <a:pt x="641" y="837"/>
                    <a:pt x="640" y="839"/>
                    <a:pt x="638" y="841"/>
                  </a:cubicBezTo>
                  <a:cubicBezTo>
                    <a:pt x="624" y="855"/>
                    <a:pt x="602" y="862"/>
                    <a:pt x="581" y="862"/>
                  </a:cubicBezTo>
                  <a:cubicBezTo>
                    <a:pt x="565" y="862"/>
                    <a:pt x="550" y="858"/>
                    <a:pt x="538" y="849"/>
                  </a:cubicBezTo>
                  <a:cubicBezTo>
                    <a:pt x="549" y="834"/>
                    <a:pt x="562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4"/>
                    <a:pt x="555" y="762"/>
                    <a:pt x="551" y="762"/>
                  </a:cubicBezTo>
                  <a:cubicBezTo>
                    <a:pt x="545" y="762"/>
                    <a:pt x="537" y="766"/>
                    <a:pt x="531" y="768"/>
                  </a:cubicBezTo>
                  <a:cubicBezTo>
                    <a:pt x="483" y="786"/>
                    <a:pt x="436" y="805"/>
                    <a:pt x="388" y="821"/>
                  </a:cubicBezTo>
                  <a:cubicBezTo>
                    <a:pt x="375" y="826"/>
                    <a:pt x="360" y="826"/>
                    <a:pt x="346" y="828"/>
                  </a:cubicBezTo>
                  <a:cubicBezTo>
                    <a:pt x="344" y="828"/>
                    <a:pt x="342" y="828"/>
                    <a:pt x="339" y="828"/>
                  </a:cubicBezTo>
                  <a:cubicBezTo>
                    <a:pt x="338" y="828"/>
                    <a:pt x="338" y="828"/>
                    <a:pt x="337" y="828"/>
                  </a:cubicBezTo>
                  <a:cubicBezTo>
                    <a:pt x="337" y="828"/>
                    <a:pt x="336" y="828"/>
                    <a:pt x="336" y="828"/>
                  </a:cubicBezTo>
                  <a:cubicBezTo>
                    <a:pt x="330" y="828"/>
                    <a:pt x="325" y="828"/>
                    <a:pt x="322" y="831"/>
                  </a:cubicBezTo>
                  <a:cubicBezTo>
                    <a:pt x="311" y="841"/>
                    <a:pt x="303" y="855"/>
                    <a:pt x="296" y="868"/>
                  </a:cubicBezTo>
                  <a:cubicBezTo>
                    <a:pt x="294" y="872"/>
                    <a:pt x="297" y="880"/>
                    <a:pt x="300" y="885"/>
                  </a:cubicBezTo>
                  <a:cubicBezTo>
                    <a:pt x="315" y="907"/>
                    <a:pt x="333" y="927"/>
                    <a:pt x="347" y="949"/>
                  </a:cubicBezTo>
                  <a:cubicBezTo>
                    <a:pt x="364" y="976"/>
                    <a:pt x="379" y="1004"/>
                    <a:pt x="392" y="1032"/>
                  </a:cubicBezTo>
                  <a:cubicBezTo>
                    <a:pt x="400" y="1049"/>
                    <a:pt x="406" y="1055"/>
                    <a:pt x="419" y="1055"/>
                  </a:cubicBezTo>
                  <a:cubicBezTo>
                    <a:pt x="423" y="1055"/>
                    <a:pt x="428" y="1055"/>
                    <a:pt x="434" y="1054"/>
                  </a:cubicBezTo>
                  <a:cubicBezTo>
                    <a:pt x="443" y="1052"/>
                    <a:pt x="450" y="1048"/>
                    <a:pt x="455" y="1043"/>
                  </a:cubicBezTo>
                  <a:cubicBezTo>
                    <a:pt x="462" y="1037"/>
                    <a:pt x="466" y="1028"/>
                    <a:pt x="469" y="1018"/>
                  </a:cubicBezTo>
                  <a:cubicBezTo>
                    <a:pt x="472" y="1008"/>
                    <a:pt x="475" y="1002"/>
                    <a:pt x="479" y="999"/>
                  </a:cubicBezTo>
                  <a:cubicBezTo>
                    <a:pt x="482" y="996"/>
                    <a:pt x="485" y="995"/>
                    <a:pt x="490" y="995"/>
                  </a:cubicBezTo>
                  <a:cubicBezTo>
                    <a:pt x="494" y="995"/>
                    <a:pt x="499" y="995"/>
                    <a:pt x="505" y="997"/>
                  </a:cubicBezTo>
                  <a:cubicBezTo>
                    <a:pt x="536" y="1005"/>
                    <a:pt x="567" y="1015"/>
                    <a:pt x="603" y="1025"/>
                  </a:cubicBezTo>
                  <a:cubicBezTo>
                    <a:pt x="600" y="1027"/>
                    <a:pt x="597" y="1028"/>
                    <a:pt x="593" y="1030"/>
                  </a:cubicBezTo>
                  <a:cubicBezTo>
                    <a:pt x="611" y="1034"/>
                    <a:pt x="628" y="1037"/>
                    <a:pt x="645" y="1037"/>
                  </a:cubicBezTo>
                  <a:cubicBezTo>
                    <a:pt x="648" y="1037"/>
                    <a:pt x="652" y="1036"/>
                    <a:pt x="656" y="1036"/>
                  </a:cubicBezTo>
                  <a:cubicBezTo>
                    <a:pt x="702" y="1022"/>
                    <a:pt x="751" y="995"/>
                    <a:pt x="796" y="967"/>
                  </a:cubicBezTo>
                  <a:cubicBezTo>
                    <a:pt x="797" y="965"/>
                    <a:pt x="799" y="963"/>
                    <a:pt x="800" y="961"/>
                  </a:cubicBezTo>
                  <a:cubicBezTo>
                    <a:pt x="800" y="961"/>
                    <a:pt x="800" y="961"/>
                    <a:pt x="800" y="961"/>
                  </a:cubicBezTo>
                  <a:cubicBezTo>
                    <a:pt x="851" y="912"/>
                    <a:pt x="901" y="864"/>
                    <a:pt x="952" y="815"/>
                  </a:cubicBezTo>
                  <a:cubicBezTo>
                    <a:pt x="955" y="811"/>
                    <a:pt x="959" y="808"/>
                    <a:pt x="962" y="805"/>
                  </a:cubicBezTo>
                  <a:cubicBezTo>
                    <a:pt x="964" y="802"/>
                    <a:pt x="965" y="799"/>
                    <a:pt x="967" y="795"/>
                  </a:cubicBezTo>
                  <a:cubicBezTo>
                    <a:pt x="968" y="793"/>
                    <a:pt x="969" y="791"/>
                    <a:pt x="971" y="789"/>
                  </a:cubicBezTo>
                  <a:cubicBezTo>
                    <a:pt x="972" y="788"/>
                    <a:pt x="973" y="788"/>
                    <a:pt x="974" y="787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79" y="781"/>
                  </a:cubicBezTo>
                  <a:cubicBezTo>
                    <a:pt x="997" y="758"/>
                    <a:pt x="1017" y="737"/>
                    <a:pt x="1032" y="712"/>
                  </a:cubicBezTo>
                  <a:cubicBezTo>
                    <a:pt x="1051" y="679"/>
                    <a:pt x="1068" y="645"/>
                    <a:pt x="1081" y="610"/>
                  </a:cubicBezTo>
                  <a:cubicBezTo>
                    <a:pt x="1096" y="568"/>
                    <a:pt x="1115" y="526"/>
                    <a:pt x="1094" y="480"/>
                  </a:cubicBezTo>
                  <a:cubicBezTo>
                    <a:pt x="1091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7"/>
                  </a:cubicBezTo>
                  <a:cubicBezTo>
                    <a:pt x="1061" y="326"/>
                    <a:pt x="1072" y="318"/>
                    <a:pt x="1082" y="309"/>
                  </a:cubicBezTo>
                  <a:cubicBezTo>
                    <a:pt x="1083" y="308"/>
                    <a:pt x="1084" y="307"/>
                    <a:pt x="1085" y="307"/>
                  </a:cubicBezTo>
                  <a:cubicBezTo>
                    <a:pt x="1102" y="290"/>
                    <a:pt x="1098" y="264"/>
                    <a:pt x="1076" y="253"/>
                  </a:cubicBezTo>
                  <a:cubicBezTo>
                    <a:pt x="1070" y="251"/>
                    <a:pt x="1064" y="249"/>
                    <a:pt x="1059" y="249"/>
                  </a:cubicBezTo>
                  <a:cubicBezTo>
                    <a:pt x="1058" y="249"/>
                    <a:pt x="1058" y="249"/>
                    <a:pt x="1057" y="249"/>
                  </a:cubicBezTo>
                  <a:cubicBezTo>
                    <a:pt x="1055" y="249"/>
                    <a:pt x="1053" y="249"/>
                    <a:pt x="1051" y="249"/>
                  </a:cubicBezTo>
                  <a:cubicBezTo>
                    <a:pt x="1026" y="249"/>
                    <a:pt x="1004" y="239"/>
                    <a:pt x="982" y="225"/>
                  </a:cubicBezTo>
                  <a:cubicBezTo>
                    <a:pt x="964" y="213"/>
                    <a:pt x="944" y="204"/>
                    <a:pt x="926" y="192"/>
                  </a:cubicBezTo>
                  <a:cubicBezTo>
                    <a:pt x="920" y="188"/>
                    <a:pt x="914" y="187"/>
                    <a:pt x="909" y="187"/>
                  </a:cubicBezTo>
                  <a:cubicBezTo>
                    <a:pt x="902" y="187"/>
                    <a:pt x="895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1" y="208"/>
                    <a:pt x="869" y="216"/>
                    <a:pt x="871" y="228"/>
                  </a:cubicBezTo>
                  <a:cubicBezTo>
                    <a:pt x="880" y="279"/>
                    <a:pt x="875" y="327"/>
                    <a:pt x="850" y="373"/>
                  </a:cubicBezTo>
                  <a:cubicBezTo>
                    <a:pt x="846" y="380"/>
                    <a:pt x="848" y="397"/>
                    <a:pt x="854" y="403"/>
                  </a:cubicBezTo>
                  <a:cubicBezTo>
                    <a:pt x="858" y="407"/>
                    <a:pt x="866" y="407"/>
                    <a:pt x="874" y="407"/>
                  </a:cubicBezTo>
                  <a:cubicBezTo>
                    <a:pt x="876" y="407"/>
                    <a:pt x="878" y="407"/>
                    <a:pt x="879" y="407"/>
                  </a:cubicBezTo>
                  <a:cubicBezTo>
                    <a:pt x="881" y="407"/>
                    <a:pt x="882" y="407"/>
                    <a:pt x="884" y="407"/>
                  </a:cubicBezTo>
                  <a:cubicBezTo>
                    <a:pt x="884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9" y="407"/>
                    <a:pt x="894" y="404"/>
                    <a:pt x="898" y="401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8" y="400"/>
                    <a:pt x="898" y="400"/>
                    <a:pt x="899" y="400"/>
                  </a:cubicBezTo>
                  <a:cubicBezTo>
                    <a:pt x="914" y="385"/>
                    <a:pt x="932" y="383"/>
                    <a:pt x="953" y="383"/>
                  </a:cubicBezTo>
                  <a:cubicBezTo>
                    <a:pt x="954" y="383"/>
                    <a:pt x="955" y="383"/>
                    <a:pt x="956" y="383"/>
                  </a:cubicBezTo>
                  <a:cubicBezTo>
                    <a:pt x="960" y="391"/>
                    <a:pt x="966" y="398"/>
                    <a:pt x="968" y="407"/>
                  </a:cubicBezTo>
                  <a:cubicBezTo>
                    <a:pt x="978" y="467"/>
                    <a:pt x="976" y="524"/>
                    <a:pt x="933" y="576"/>
                  </a:cubicBezTo>
                  <a:cubicBezTo>
                    <a:pt x="929" y="581"/>
                    <a:pt x="925" y="586"/>
                    <a:pt x="920" y="591"/>
                  </a:cubicBezTo>
                  <a:cubicBezTo>
                    <a:pt x="895" y="615"/>
                    <a:pt x="867" y="628"/>
                    <a:pt x="837" y="628"/>
                  </a:cubicBezTo>
                  <a:cubicBezTo>
                    <a:pt x="815" y="628"/>
                    <a:pt x="792" y="620"/>
                    <a:pt x="770" y="605"/>
                  </a:cubicBezTo>
                  <a:cubicBezTo>
                    <a:pt x="758" y="598"/>
                    <a:pt x="747" y="588"/>
                    <a:pt x="736" y="580"/>
                  </a:cubicBezTo>
                  <a:cubicBezTo>
                    <a:pt x="711" y="562"/>
                    <a:pt x="687" y="544"/>
                    <a:pt x="662" y="527"/>
                  </a:cubicBezTo>
                  <a:cubicBezTo>
                    <a:pt x="640" y="511"/>
                    <a:pt x="615" y="499"/>
                    <a:pt x="597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0" y="276"/>
                    <a:pt x="414" y="229"/>
                  </a:cubicBezTo>
                  <a:cubicBezTo>
                    <a:pt x="391" y="187"/>
                    <a:pt x="375" y="143"/>
                    <a:pt x="353" y="101"/>
                  </a:cubicBezTo>
                  <a:cubicBezTo>
                    <a:pt x="342" y="80"/>
                    <a:pt x="327" y="60"/>
                    <a:pt x="311" y="43"/>
                  </a:cubicBezTo>
                  <a:cubicBezTo>
                    <a:pt x="286" y="15"/>
                    <a:pt x="243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0" name="Freeform 238"/>
            <p:cNvSpPr>
              <a:spLocks noEditPoints="1"/>
            </p:cNvSpPr>
            <p:nvPr/>
          </p:nvSpPr>
          <p:spPr bwMode="auto">
            <a:xfrm>
              <a:off x="4646613" y="7456488"/>
              <a:ext cx="592138" cy="661988"/>
            </a:xfrm>
            <a:custGeom>
              <a:avLst/>
              <a:gdLst>
                <a:gd name="T0" fmla="*/ 82 w 831"/>
                <a:gd name="T1" fmla="*/ 764 h 930"/>
                <a:gd name="T2" fmla="*/ 112 w 831"/>
                <a:gd name="T3" fmla="*/ 907 h 930"/>
                <a:gd name="T4" fmla="*/ 99 w 831"/>
                <a:gd name="T5" fmla="*/ 733 h 930"/>
                <a:gd name="T6" fmla="*/ 168 w 831"/>
                <a:gd name="T7" fmla="*/ 760 h 930"/>
                <a:gd name="T8" fmla="*/ 133 w 831"/>
                <a:gd name="T9" fmla="*/ 668 h 930"/>
                <a:gd name="T10" fmla="*/ 195 w 831"/>
                <a:gd name="T11" fmla="*/ 724 h 930"/>
                <a:gd name="T12" fmla="*/ 190 w 831"/>
                <a:gd name="T13" fmla="*/ 627 h 930"/>
                <a:gd name="T14" fmla="*/ 234 w 831"/>
                <a:gd name="T15" fmla="*/ 642 h 930"/>
                <a:gd name="T16" fmla="*/ 150 w 831"/>
                <a:gd name="T17" fmla="*/ 617 h 930"/>
                <a:gd name="T18" fmla="*/ 742 w 831"/>
                <a:gd name="T19" fmla="*/ 388 h 930"/>
                <a:gd name="T20" fmla="*/ 753 w 831"/>
                <a:gd name="T21" fmla="*/ 460 h 930"/>
                <a:gd name="T22" fmla="*/ 384 w 831"/>
                <a:gd name="T23" fmla="*/ 316 h 930"/>
                <a:gd name="T24" fmla="*/ 416 w 831"/>
                <a:gd name="T25" fmla="*/ 420 h 930"/>
                <a:gd name="T26" fmla="*/ 206 w 831"/>
                <a:gd name="T27" fmla="*/ 396 h 930"/>
                <a:gd name="T28" fmla="*/ 217 w 831"/>
                <a:gd name="T29" fmla="*/ 291 h 930"/>
                <a:gd name="T30" fmla="*/ 670 w 831"/>
                <a:gd name="T31" fmla="*/ 432 h 930"/>
                <a:gd name="T32" fmla="*/ 399 w 831"/>
                <a:gd name="T33" fmla="*/ 270 h 930"/>
                <a:gd name="T34" fmla="*/ 427 w 831"/>
                <a:gd name="T35" fmla="*/ 252 h 930"/>
                <a:gd name="T36" fmla="*/ 675 w 831"/>
                <a:gd name="T37" fmla="*/ 431 h 930"/>
                <a:gd name="T38" fmla="*/ 300 w 831"/>
                <a:gd name="T39" fmla="*/ 522 h 930"/>
                <a:gd name="T40" fmla="*/ 243 w 831"/>
                <a:gd name="T41" fmla="*/ 229 h 930"/>
                <a:gd name="T42" fmla="*/ 208 w 831"/>
                <a:gd name="T43" fmla="*/ 268 h 930"/>
                <a:gd name="T44" fmla="*/ 340 w 831"/>
                <a:gd name="T45" fmla="*/ 495 h 930"/>
                <a:gd name="T46" fmla="*/ 481 w 831"/>
                <a:gd name="T47" fmla="*/ 356 h 930"/>
                <a:gd name="T48" fmla="*/ 313 w 831"/>
                <a:gd name="T49" fmla="*/ 523 h 930"/>
                <a:gd name="T50" fmla="*/ 434 w 831"/>
                <a:gd name="T51" fmla="*/ 200 h 930"/>
                <a:gd name="T52" fmla="*/ 714 w 831"/>
                <a:gd name="T53" fmla="*/ 371 h 930"/>
                <a:gd name="T54" fmla="*/ 122 w 831"/>
                <a:gd name="T55" fmla="*/ 461 h 930"/>
                <a:gd name="T56" fmla="*/ 273 w 831"/>
                <a:gd name="T57" fmla="*/ 169 h 930"/>
                <a:gd name="T58" fmla="*/ 243 w 831"/>
                <a:gd name="T59" fmla="*/ 201 h 930"/>
                <a:gd name="T60" fmla="*/ 316 w 831"/>
                <a:gd name="T61" fmla="*/ 548 h 930"/>
                <a:gd name="T62" fmla="*/ 539 w 831"/>
                <a:gd name="T63" fmla="*/ 429 h 930"/>
                <a:gd name="T64" fmla="*/ 293 w 831"/>
                <a:gd name="T65" fmla="*/ 461 h 930"/>
                <a:gd name="T66" fmla="*/ 382 w 831"/>
                <a:gd name="T67" fmla="*/ 160 h 930"/>
                <a:gd name="T68" fmla="*/ 480 w 831"/>
                <a:gd name="T69" fmla="*/ 73 h 930"/>
                <a:gd name="T70" fmla="*/ 511 w 831"/>
                <a:gd name="T71" fmla="*/ 170 h 930"/>
                <a:gd name="T72" fmla="*/ 457 w 831"/>
                <a:gd name="T73" fmla="*/ 129 h 930"/>
                <a:gd name="T74" fmla="*/ 298 w 831"/>
                <a:gd name="T75" fmla="*/ 460 h 930"/>
                <a:gd name="T76" fmla="*/ 260 w 831"/>
                <a:gd name="T77" fmla="*/ 273 h 930"/>
                <a:gd name="T78" fmla="*/ 476 w 831"/>
                <a:gd name="T79" fmla="*/ 25 h 930"/>
                <a:gd name="T80" fmla="*/ 574 w 831"/>
                <a:gd name="T81" fmla="*/ 209 h 930"/>
                <a:gd name="T82" fmla="*/ 483 w 831"/>
                <a:gd name="T83" fmla="*/ 49 h 930"/>
                <a:gd name="T84" fmla="*/ 321 w 831"/>
                <a:gd name="T85" fmla="*/ 236 h 930"/>
                <a:gd name="T86" fmla="*/ 231 w 831"/>
                <a:gd name="T87" fmla="*/ 432 h 930"/>
                <a:gd name="T88" fmla="*/ 423 w 831"/>
                <a:gd name="T89" fmla="*/ 14 h 930"/>
                <a:gd name="T90" fmla="*/ 246 w 831"/>
                <a:gd name="T91" fmla="*/ 143 h 930"/>
                <a:gd name="T92" fmla="*/ 131 w 831"/>
                <a:gd name="T93" fmla="*/ 504 h 930"/>
                <a:gd name="T94" fmla="*/ 44 w 831"/>
                <a:gd name="T95" fmla="*/ 846 h 930"/>
                <a:gd name="T96" fmla="*/ 120 w 831"/>
                <a:gd name="T97" fmla="*/ 928 h 930"/>
                <a:gd name="T98" fmla="*/ 291 w 831"/>
                <a:gd name="T99" fmla="*/ 606 h 930"/>
                <a:gd name="T100" fmla="*/ 577 w 831"/>
                <a:gd name="T101" fmla="*/ 401 h 930"/>
                <a:gd name="T102" fmla="*/ 814 w 831"/>
                <a:gd name="T103" fmla="*/ 492 h 930"/>
                <a:gd name="T104" fmla="*/ 662 w 831"/>
                <a:gd name="T105" fmla="*/ 294 h 930"/>
                <a:gd name="T106" fmla="*/ 480 w 831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930">
                  <a:moveTo>
                    <a:pt x="103" y="909"/>
                  </a:moveTo>
                  <a:cubicBezTo>
                    <a:pt x="90" y="909"/>
                    <a:pt x="77" y="899"/>
                    <a:pt x="70" y="880"/>
                  </a:cubicBezTo>
                  <a:cubicBezTo>
                    <a:pt x="56" y="841"/>
                    <a:pt x="69" y="804"/>
                    <a:pt x="82" y="764"/>
                  </a:cubicBezTo>
                  <a:cubicBezTo>
                    <a:pt x="117" y="769"/>
                    <a:pt x="146" y="782"/>
                    <a:pt x="177" y="795"/>
                  </a:cubicBezTo>
                  <a:cubicBezTo>
                    <a:pt x="169" y="832"/>
                    <a:pt x="151" y="862"/>
                    <a:pt x="132" y="891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9"/>
                    <a:pt x="103" y="909"/>
                  </a:cubicBezTo>
                  <a:moveTo>
                    <a:pt x="168" y="760"/>
                  </a:moveTo>
                  <a:cubicBezTo>
                    <a:pt x="148" y="760"/>
                    <a:pt x="126" y="751"/>
                    <a:pt x="99" y="733"/>
                  </a:cubicBezTo>
                  <a:cubicBezTo>
                    <a:pt x="106" y="732"/>
                    <a:pt x="112" y="731"/>
                    <a:pt x="118" y="731"/>
                  </a:cubicBezTo>
                  <a:cubicBezTo>
                    <a:pt x="141" y="731"/>
                    <a:pt x="162" y="739"/>
                    <a:pt x="187" y="756"/>
                  </a:cubicBezTo>
                  <a:cubicBezTo>
                    <a:pt x="181" y="758"/>
                    <a:pt x="174" y="760"/>
                    <a:pt x="168" y="760"/>
                  </a:cubicBezTo>
                  <a:moveTo>
                    <a:pt x="189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3"/>
                    <a:pt x="123" y="671"/>
                    <a:pt x="133" y="668"/>
                  </a:cubicBezTo>
                  <a:cubicBezTo>
                    <a:pt x="135" y="668"/>
                    <a:pt x="137" y="667"/>
                    <a:pt x="139" y="667"/>
                  </a:cubicBezTo>
                  <a:cubicBezTo>
                    <a:pt x="153" y="667"/>
                    <a:pt x="175" y="677"/>
                    <a:pt x="212" y="698"/>
                  </a:cubicBezTo>
                  <a:cubicBezTo>
                    <a:pt x="206" y="713"/>
                    <a:pt x="203" y="722"/>
                    <a:pt x="195" y="724"/>
                  </a:cubicBezTo>
                  <a:cubicBezTo>
                    <a:pt x="193" y="725"/>
                    <a:pt x="191" y="725"/>
                    <a:pt x="189" y="725"/>
                  </a:cubicBezTo>
                  <a:moveTo>
                    <a:pt x="234" y="642"/>
                  </a:moveTo>
                  <a:cubicBezTo>
                    <a:pt x="218" y="642"/>
                    <a:pt x="204" y="634"/>
                    <a:pt x="190" y="627"/>
                  </a:cubicBezTo>
                  <a:cubicBezTo>
                    <a:pt x="189" y="609"/>
                    <a:pt x="198" y="595"/>
                    <a:pt x="208" y="581"/>
                  </a:cubicBezTo>
                  <a:cubicBezTo>
                    <a:pt x="250" y="587"/>
                    <a:pt x="257" y="607"/>
                    <a:pt x="235" y="642"/>
                  </a:cubicBezTo>
                  <a:cubicBezTo>
                    <a:pt x="235" y="642"/>
                    <a:pt x="234" y="642"/>
                    <a:pt x="234" y="642"/>
                  </a:cubicBezTo>
                  <a:moveTo>
                    <a:pt x="150" y="617"/>
                  </a:moveTo>
                  <a:cubicBezTo>
                    <a:pt x="141" y="591"/>
                    <a:pt x="160" y="572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7"/>
                    <a:pt x="722" y="402"/>
                    <a:pt x="742" y="388"/>
                  </a:cubicBezTo>
                  <a:cubicBezTo>
                    <a:pt x="762" y="402"/>
                    <a:pt x="791" y="420"/>
                    <a:pt x="777" y="444"/>
                  </a:cubicBezTo>
                  <a:cubicBezTo>
                    <a:pt x="772" y="452"/>
                    <a:pt x="767" y="457"/>
                    <a:pt x="761" y="459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70"/>
                  </a:moveTo>
                  <a:cubicBezTo>
                    <a:pt x="338" y="470"/>
                    <a:pt x="333" y="469"/>
                    <a:pt x="329" y="468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7" y="340"/>
                    <a:pt x="473" y="362"/>
                    <a:pt x="416" y="420"/>
                  </a:cubicBezTo>
                  <a:cubicBezTo>
                    <a:pt x="400" y="436"/>
                    <a:pt x="385" y="459"/>
                    <a:pt x="361" y="467"/>
                  </a:cubicBezTo>
                  <a:cubicBezTo>
                    <a:pt x="355" y="469"/>
                    <a:pt x="349" y="470"/>
                    <a:pt x="342" y="470"/>
                  </a:cubicBezTo>
                  <a:moveTo>
                    <a:pt x="206" y="396"/>
                  </a:moveTo>
                  <a:cubicBezTo>
                    <a:pt x="175" y="376"/>
                    <a:pt x="175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1"/>
                    <a:pt x="212" y="291"/>
                    <a:pt x="217" y="291"/>
                  </a:cubicBezTo>
                  <a:cubicBezTo>
                    <a:pt x="221" y="291"/>
                    <a:pt x="224" y="291"/>
                    <a:pt x="228" y="291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70" y="432"/>
                  </a:moveTo>
                  <a:cubicBezTo>
                    <a:pt x="664" y="432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70"/>
                  </a:cubicBezTo>
                  <a:cubicBezTo>
                    <a:pt x="402" y="261"/>
                    <a:pt x="406" y="254"/>
                    <a:pt x="413" y="252"/>
                  </a:cubicBezTo>
                  <a:cubicBezTo>
                    <a:pt x="415" y="251"/>
                    <a:pt x="416" y="251"/>
                    <a:pt x="418" y="251"/>
                  </a:cubicBezTo>
                  <a:cubicBezTo>
                    <a:pt x="421" y="251"/>
                    <a:pt x="424" y="251"/>
                    <a:pt x="427" y="252"/>
                  </a:cubicBezTo>
                  <a:cubicBezTo>
                    <a:pt x="441" y="257"/>
                    <a:pt x="455" y="261"/>
                    <a:pt x="468" y="267"/>
                  </a:cubicBezTo>
                  <a:cubicBezTo>
                    <a:pt x="545" y="307"/>
                    <a:pt x="619" y="351"/>
                    <a:pt x="692" y="399"/>
                  </a:cubicBezTo>
                  <a:cubicBezTo>
                    <a:pt x="689" y="418"/>
                    <a:pt x="684" y="428"/>
                    <a:pt x="675" y="431"/>
                  </a:cubicBezTo>
                  <a:cubicBezTo>
                    <a:pt x="673" y="431"/>
                    <a:pt x="672" y="432"/>
                    <a:pt x="670" y="432"/>
                  </a:cubicBezTo>
                  <a:moveTo>
                    <a:pt x="313" y="523"/>
                  </a:moveTo>
                  <a:cubicBezTo>
                    <a:pt x="308" y="523"/>
                    <a:pt x="304" y="523"/>
                    <a:pt x="300" y="522"/>
                  </a:cubicBezTo>
                  <a:cubicBezTo>
                    <a:pt x="230" y="515"/>
                    <a:pt x="164" y="454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7"/>
                    <a:pt x="242" y="258"/>
                    <a:pt x="226" y="263"/>
                  </a:cubicBezTo>
                  <a:cubicBezTo>
                    <a:pt x="224" y="264"/>
                    <a:pt x="222" y="264"/>
                    <a:pt x="219" y="265"/>
                  </a:cubicBezTo>
                  <a:cubicBezTo>
                    <a:pt x="215" y="266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90"/>
                  </a:cubicBezTo>
                  <a:cubicBezTo>
                    <a:pt x="202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4"/>
                    <a:pt x="367" y="491"/>
                  </a:cubicBezTo>
                  <a:cubicBezTo>
                    <a:pt x="400" y="480"/>
                    <a:pt x="422" y="449"/>
                    <a:pt x="444" y="422"/>
                  </a:cubicBezTo>
                  <a:cubicBezTo>
                    <a:pt x="459" y="403"/>
                    <a:pt x="468" y="380"/>
                    <a:pt x="481" y="356"/>
                  </a:cubicBezTo>
                  <a:cubicBezTo>
                    <a:pt x="515" y="366"/>
                    <a:pt x="535" y="377"/>
                    <a:pt x="515" y="414"/>
                  </a:cubicBezTo>
                  <a:cubicBezTo>
                    <a:pt x="493" y="453"/>
                    <a:pt x="436" y="492"/>
                    <a:pt x="379" y="511"/>
                  </a:cubicBezTo>
                  <a:cubicBezTo>
                    <a:pt x="356" y="518"/>
                    <a:pt x="333" y="523"/>
                    <a:pt x="313" y="523"/>
                  </a:cubicBezTo>
                  <a:moveTo>
                    <a:pt x="714" y="371"/>
                  </a:moveTo>
                  <a:cubicBezTo>
                    <a:pt x="613" y="331"/>
                    <a:pt x="529" y="257"/>
                    <a:pt x="424" y="222"/>
                  </a:cubicBezTo>
                  <a:cubicBezTo>
                    <a:pt x="423" y="209"/>
                    <a:pt x="427" y="202"/>
                    <a:pt x="434" y="200"/>
                  </a:cubicBezTo>
                  <a:cubicBezTo>
                    <a:pt x="436" y="200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2"/>
                  </a:cubicBezTo>
                  <a:cubicBezTo>
                    <a:pt x="558" y="231"/>
                    <a:pt x="638" y="299"/>
                    <a:pt x="714" y="371"/>
                  </a:cubicBezTo>
                  <a:moveTo>
                    <a:pt x="321" y="578"/>
                  </a:moveTo>
                  <a:cubicBezTo>
                    <a:pt x="270" y="578"/>
                    <a:pt x="220" y="561"/>
                    <a:pt x="181" y="524"/>
                  </a:cubicBezTo>
                  <a:cubicBezTo>
                    <a:pt x="160" y="505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8"/>
                  </a:cubicBezTo>
                  <a:cubicBezTo>
                    <a:pt x="236" y="172"/>
                    <a:pt x="254" y="169"/>
                    <a:pt x="273" y="169"/>
                  </a:cubicBezTo>
                  <a:cubicBezTo>
                    <a:pt x="273" y="169"/>
                    <a:pt x="273" y="169"/>
                    <a:pt x="273" y="169"/>
                  </a:cubicBezTo>
                  <a:cubicBezTo>
                    <a:pt x="274" y="186"/>
                    <a:pt x="267" y="193"/>
                    <a:pt x="254" y="198"/>
                  </a:cubicBezTo>
                  <a:cubicBezTo>
                    <a:pt x="251" y="199"/>
                    <a:pt x="247" y="200"/>
                    <a:pt x="243" y="201"/>
                  </a:cubicBezTo>
                  <a:cubicBezTo>
                    <a:pt x="235" y="202"/>
                    <a:pt x="227" y="205"/>
                    <a:pt x="220" y="207"/>
                  </a:cubicBezTo>
                  <a:cubicBezTo>
                    <a:pt x="130" y="237"/>
                    <a:pt x="94" y="314"/>
                    <a:pt x="128" y="409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7"/>
                    <a:pt x="444" y="511"/>
                    <a:pt x="472" y="490"/>
                  </a:cubicBezTo>
                  <a:cubicBezTo>
                    <a:pt x="493" y="473"/>
                    <a:pt x="512" y="454"/>
                    <a:pt x="539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1" y="578"/>
                  </a:cubicBezTo>
                  <a:moveTo>
                    <a:pt x="293" y="461"/>
                  </a:moveTo>
                  <a:cubicBezTo>
                    <a:pt x="282" y="461"/>
                    <a:pt x="274" y="455"/>
                    <a:pt x="267" y="448"/>
                  </a:cubicBezTo>
                  <a:cubicBezTo>
                    <a:pt x="267" y="445"/>
                    <a:pt x="265" y="442"/>
                    <a:pt x="266" y="440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7"/>
                    <a:pt x="411" y="114"/>
                    <a:pt x="431" y="95"/>
                  </a:cubicBezTo>
                  <a:cubicBezTo>
                    <a:pt x="441" y="86"/>
                    <a:pt x="451" y="80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8" y="91"/>
                    <a:pt x="538" y="123"/>
                  </a:cubicBezTo>
                  <a:cubicBezTo>
                    <a:pt x="547" y="152"/>
                    <a:pt x="551" y="181"/>
                    <a:pt x="552" y="215"/>
                  </a:cubicBezTo>
                  <a:cubicBezTo>
                    <a:pt x="519" y="211"/>
                    <a:pt x="518" y="188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8"/>
                    <a:pt x="457" y="129"/>
                  </a:cubicBezTo>
                  <a:cubicBezTo>
                    <a:pt x="442" y="134"/>
                    <a:pt x="433" y="149"/>
                    <a:pt x="424" y="163"/>
                  </a:cubicBezTo>
                  <a:cubicBezTo>
                    <a:pt x="377" y="242"/>
                    <a:pt x="354" y="330"/>
                    <a:pt x="318" y="413"/>
                  </a:cubicBezTo>
                  <a:cubicBezTo>
                    <a:pt x="311" y="429"/>
                    <a:pt x="309" y="446"/>
                    <a:pt x="298" y="460"/>
                  </a:cubicBezTo>
                  <a:cubicBezTo>
                    <a:pt x="296" y="461"/>
                    <a:pt x="294" y="461"/>
                    <a:pt x="293" y="461"/>
                  </a:cubicBezTo>
                  <a:moveTo>
                    <a:pt x="231" y="432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100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7"/>
                    <a:pt x="466" y="25"/>
                    <a:pt x="476" y="25"/>
                  </a:cubicBezTo>
                  <a:cubicBezTo>
                    <a:pt x="512" y="25"/>
                    <a:pt x="544" y="48"/>
                    <a:pt x="562" y="92"/>
                  </a:cubicBezTo>
                  <a:cubicBezTo>
                    <a:pt x="590" y="157"/>
                    <a:pt x="598" y="197"/>
                    <a:pt x="592" y="242"/>
                  </a:cubicBezTo>
                  <a:cubicBezTo>
                    <a:pt x="571" y="239"/>
                    <a:pt x="575" y="223"/>
                    <a:pt x="574" y="209"/>
                  </a:cubicBezTo>
                  <a:cubicBezTo>
                    <a:pt x="574" y="179"/>
                    <a:pt x="568" y="149"/>
                    <a:pt x="560" y="120"/>
                  </a:cubicBezTo>
                  <a:cubicBezTo>
                    <a:pt x="551" y="89"/>
                    <a:pt x="541" y="57"/>
                    <a:pt x="503" y="51"/>
                  </a:cubicBezTo>
                  <a:cubicBezTo>
                    <a:pt x="496" y="49"/>
                    <a:pt x="490" y="49"/>
                    <a:pt x="483" y="49"/>
                  </a:cubicBezTo>
                  <a:cubicBezTo>
                    <a:pt x="473" y="49"/>
                    <a:pt x="463" y="50"/>
                    <a:pt x="453" y="53"/>
                  </a:cubicBezTo>
                  <a:cubicBezTo>
                    <a:pt x="436" y="59"/>
                    <a:pt x="421" y="70"/>
                    <a:pt x="407" y="87"/>
                  </a:cubicBezTo>
                  <a:cubicBezTo>
                    <a:pt x="371" y="132"/>
                    <a:pt x="343" y="182"/>
                    <a:pt x="321" y="236"/>
                  </a:cubicBezTo>
                  <a:cubicBezTo>
                    <a:pt x="300" y="289"/>
                    <a:pt x="280" y="344"/>
                    <a:pt x="259" y="397"/>
                  </a:cubicBezTo>
                  <a:cubicBezTo>
                    <a:pt x="255" y="409"/>
                    <a:pt x="253" y="424"/>
                    <a:pt x="234" y="431"/>
                  </a:cubicBezTo>
                  <a:cubicBezTo>
                    <a:pt x="233" y="431"/>
                    <a:pt x="232" y="431"/>
                    <a:pt x="231" y="432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3" y="6"/>
                  </a:cubicBezTo>
                  <a:cubicBezTo>
                    <a:pt x="436" y="8"/>
                    <a:pt x="429" y="11"/>
                    <a:pt x="423" y="14"/>
                  </a:cubicBezTo>
                  <a:cubicBezTo>
                    <a:pt x="383" y="34"/>
                    <a:pt x="348" y="62"/>
                    <a:pt x="326" y="98"/>
                  </a:cubicBezTo>
                  <a:cubicBezTo>
                    <a:pt x="313" y="120"/>
                    <a:pt x="298" y="131"/>
                    <a:pt x="280" y="137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4"/>
                    <a:pt x="223" y="147"/>
                    <a:pt x="212" y="151"/>
                  </a:cubicBezTo>
                  <a:cubicBezTo>
                    <a:pt x="105" y="186"/>
                    <a:pt x="0" y="332"/>
                    <a:pt x="94" y="455"/>
                  </a:cubicBezTo>
                  <a:cubicBezTo>
                    <a:pt x="106" y="472"/>
                    <a:pt x="118" y="488"/>
                    <a:pt x="131" y="504"/>
                  </a:cubicBezTo>
                  <a:cubicBezTo>
                    <a:pt x="140" y="516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29"/>
                  </a:cubicBezTo>
                  <a:cubicBezTo>
                    <a:pt x="54" y="768"/>
                    <a:pt x="45" y="805"/>
                    <a:pt x="44" y="846"/>
                  </a:cubicBezTo>
                  <a:cubicBezTo>
                    <a:pt x="44" y="883"/>
                    <a:pt x="51" y="917"/>
                    <a:pt x="92" y="928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6"/>
                    <a:pt x="264" y="635"/>
                  </a:cubicBezTo>
                  <a:cubicBezTo>
                    <a:pt x="271" y="619"/>
                    <a:pt x="278" y="610"/>
                    <a:pt x="291" y="606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599"/>
                    <a:pt x="377" y="594"/>
                    <a:pt x="407" y="583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7"/>
                    <a:pt x="714" y="478"/>
                    <a:pt x="790" y="489"/>
                  </a:cubicBezTo>
                  <a:cubicBezTo>
                    <a:pt x="797" y="490"/>
                    <a:pt x="803" y="492"/>
                    <a:pt x="809" y="492"/>
                  </a:cubicBezTo>
                  <a:cubicBezTo>
                    <a:pt x="811" y="492"/>
                    <a:pt x="813" y="492"/>
                    <a:pt x="814" y="492"/>
                  </a:cubicBezTo>
                  <a:cubicBezTo>
                    <a:pt x="817" y="491"/>
                    <a:pt x="820" y="489"/>
                    <a:pt x="822" y="486"/>
                  </a:cubicBezTo>
                  <a:cubicBezTo>
                    <a:pt x="831" y="474"/>
                    <a:pt x="819" y="464"/>
                    <a:pt x="814" y="454"/>
                  </a:cubicBezTo>
                  <a:cubicBezTo>
                    <a:pt x="781" y="384"/>
                    <a:pt x="728" y="333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7" y="109"/>
                    <a:pt x="570" y="59"/>
                  </a:cubicBezTo>
                  <a:cubicBezTo>
                    <a:pt x="548" y="20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1" name="Freeform 239"/>
            <p:cNvSpPr>
              <a:spLocks noEditPoints="1"/>
            </p:cNvSpPr>
            <p:nvPr/>
          </p:nvSpPr>
          <p:spPr bwMode="auto">
            <a:xfrm>
              <a:off x="4292601" y="6256338"/>
              <a:ext cx="623888" cy="622300"/>
            </a:xfrm>
            <a:custGeom>
              <a:avLst/>
              <a:gdLst>
                <a:gd name="T0" fmla="*/ 792 w 877"/>
                <a:gd name="T1" fmla="*/ 531 h 873"/>
                <a:gd name="T2" fmla="*/ 383 w 877"/>
                <a:gd name="T3" fmla="*/ 417 h 873"/>
                <a:gd name="T4" fmla="*/ 573 w 877"/>
                <a:gd name="T5" fmla="*/ 604 h 873"/>
                <a:gd name="T6" fmla="*/ 607 w 877"/>
                <a:gd name="T7" fmla="*/ 714 h 873"/>
                <a:gd name="T8" fmla="*/ 424 w 877"/>
                <a:gd name="T9" fmla="*/ 442 h 873"/>
                <a:gd name="T10" fmla="*/ 383 w 877"/>
                <a:gd name="T11" fmla="*/ 417 h 873"/>
                <a:gd name="T12" fmla="*/ 142 w 877"/>
                <a:gd name="T13" fmla="*/ 485 h 873"/>
                <a:gd name="T14" fmla="*/ 277 w 877"/>
                <a:gd name="T15" fmla="*/ 361 h 873"/>
                <a:gd name="T16" fmla="*/ 265 w 877"/>
                <a:gd name="T17" fmla="*/ 481 h 873"/>
                <a:gd name="T18" fmla="*/ 131 w 877"/>
                <a:gd name="T19" fmla="*/ 550 h 873"/>
                <a:gd name="T20" fmla="*/ 648 w 877"/>
                <a:gd name="T21" fmla="*/ 380 h 873"/>
                <a:gd name="T22" fmla="*/ 843 w 877"/>
                <a:gd name="T23" fmla="*/ 628 h 873"/>
                <a:gd name="T24" fmla="*/ 701 w 877"/>
                <a:gd name="T25" fmla="*/ 487 h 873"/>
                <a:gd name="T26" fmla="*/ 563 w 877"/>
                <a:gd name="T27" fmla="*/ 311 h 873"/>
                <a:gd name="T28" fmla="*/ 96 w 877"/>
                <a:gd name="T29" fmla="*/ 315 h 873"/>
                <a:gd name="T30" fmla="*/ 115 w 877"/>
                <a:gd name="T31" fmla="*/ 118 h 873"/>
                <a:gd name="T32" fmla="*/ 426 w 877"/>
                <a:gd name="T33" fmla="*/ 207 h 873"/>
                <a:gd name="T34" fmla="*/ 516 w 877"/>
                <a:gd name="T35" fmla="*/ 171 h 873"/>
                <a:gd name="T36" fmla="*/ 184 w 877"/>
                <a:gd name="T37" fmla="*/ 274 h 873"/>
                <a:gd name="T38" fmla="*/ 312 w 877"/>
                <a:gd name="T39" fmla="*/ 23 h 873"/>
                <a:gd name="T40" fmla="*/ 377 w 877"/>
                <a:gd name="T41" fmla="*/ 108 h 873"/>
                <a:gd name="T42" fmla="*/ 459 w 877"/>
                <a:gd name="T43" fmla="*/ 230 h 873"/>
                <a:gd name="T44" fmla="*/ 463 w 877"/>
                <a:gd name="T45" fmla="*/ 254 h 873"/>
                <a:gd name="T46" fmla="*/ 533 w 877"/>
                <a:gd name="T47" fmla="*/ 212 h 873"/>
                <a:gd name="T48" fmla="*/ 467 w 877"/>
                <a:gd name="T49" fmla="*/ 335 h 873"/>
                <a:gd name="T50" fmla="*/ 287 w 877"/>
                <a:gd name="T51" fmla="*/ 343 h 873"/>
                <a:gd name="T52" fmla="*/ 125 w 877"/>
                <a:gd name="T53" fmla="*/ 473 h 873"/>
                <a:gd name="T54" fmla="*/ 100 w 877"/>
                <a:gd name="T55" fmla="*/ 339 h 873"/>
                <a:gd name="T56" fmla="*/ 107 w 877"/>
                <a:gd name="T57" fmla="*/ 99 h 873"/>
                <a:gd name="T58" fmla="*/ 30 w 877"/>
                <a:gd name="T59" fmla="*/ 432 h 873"/>
                <a:gd name="T60" fmla="*/ 133 w 877"/>
                <a:gd name="T61" fmla="*/ 574 h 873"/>
                <a:gd name="T62" fmla="*/ 314 w 877"/>
                <a:gd name="T63" fmla="*/ 559 h 873"/>
                <a:gd name="T64" fmla="*/ 501 w 877"/>
                <a:gd name="T65" fmla="*/ 845 h 873"/>
                <a:gd name="T66" fmla="*/ 566 w 877"/>
                <a:gd name="T67" fmla="*/ 832 h 873"/>
                <a:gd name="T68" fmla="*/ 407 w 877"/>
                <a:gd name="T69" fmla="*/ 536 h 873"/>
                <a:gd name="T70" fmla="*/ 335 w 877"/>
                <a:gd name="T71" fmla="*/ 485 h 873"/>
                <a:gd name="T72" fmla="*/ 542 w 877"/>
                <a:gd name="T73" fmla="*/ 831 h 873"/>
                <a:gd name="T74" fmla="*/ 463 w 877"/>
                <a:gd name="T75" fmla="*/ 694 h 873"/>
                <a:gd name="T76" fmla="*/ 382 w 877"/>
                <a:gd name="T77" fmla="*/ 418 h 873"/>
                <a:gd name="T78" fmla="*/ 572 w 877"/>
                <a:gd name="T79" fmla="*/ 701 h 873"/>
                <a:gd name="T80" fmla="*/ 646 w 877"/>
                <a:gd name="T81" fmla="*/ 752 h 873"/>
                <a:gd name="T82" fmla="*/ 479 w 877"/>
                <a:gd name="T83" fmla="*/ 428 h 873"/>
                <a:gd name="T84" fmla="*/ 515 w 877"/>
                <a:gd name="T85" fmla="*/ 333 h 873"/>
                <a:gd name="T86" fmla="*/ 716 w 877"/>
                <a:gd name="T87" fmla="*/ 669 h 873"/>
                <a:gd name="T88" fmla="*/ 507 w 877"/>
                <a:gd name="T89" fmla="*/ 354 h 873"/>
                <a:gd name="T90" fmla="*/ 509 w 877"/>
                <a:gd name="T91" fmla="*/ 386 h 873"/>
                <a:gd name="T92" fmla="*/ 718 w 877"/>
                <a:gd name="T93" fmla="*/ 711 h 873"/>
                <a:gd name="T94" fmla="*/ 736 w 877"/>
                <a:gd name="T95" fmla="*/ 654 h 873"/>
                <a:gd name="T96" fmla="*/ 609 w 877"/>
                <a:gd name="T97" fmla="*/ 407 h 873"/>
                <a:gd name="T98" fmla="*/ 804 w 877"/>
                <a:gd name="T99" fmla="*/ 653 h 873"/>
                <a:gd name="T100" fmla="*/ 862 w 877"/>
                <a:gd name="T101" fmla="*/ 610 h 873"/>
                <a:gd name="T102" fmla="*/ 597 w 877"/>
                <a:gd name="T103" fmla="*/ 287 h 873"/>
                <a:gd name="T104" fmla="*/ 539 w 877"/>
                <a:gd name="T105" fmla="*/ 187 h 873"/>
                <a:gd name="T106" fmla="*/ 368 w 877"/>
                <a:gd name="T107" fmla="*/ 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7" h="873">
                  <a:moveTo>
                    <a:pt x="792" y="531"/>
                  </a:moveTo>
                  <a:cubicBezTo>
                    <a:pt x="792" y="531"/>
                    <a:pt x="792" y="531"/>
                    <a:pt x="792" y="531"/>
                  </a:cubicBezTo>
                  <a:cubicBezTo>
                    <a:pt x="792" y="531"/>
                    <a:pt x="792" y="531"/>
                    <a:pt x="792" y="531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792" y="531"/>
                  </a:moveTo>
                  <a:cubicBezTo>
                    <a:pt x="792" y="530"/>
                    <a:pt x="792" y="530"/>
                    <a:pt x="792" y="530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383" y="417"/>
                  </a:moveTo>
                  <a:cubicBezTo>
                    <a:pt x="395" y="407"/>
                    <a:pt x="408" y="398"/>
                    <a:pt x="422" y="387"/>
                  </a:cubicBezTo>
                  <a:cubicBezTo>
                    <a:pt x="435" y="405"/>
                    <a:pt x="448" y="422"/>
                    <a:pt x="460" y="439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4" y="497"/>
                    <a:pt x="548" y="547"/>
                    <a:pt x="573" y="604"/>
                  </a:cubicBezTo>
                  <a:cubicBezTo>
                    <a:pt x="586" y="633"/>
                    <a:pt x="602" y="661"/>
                    <a:pt x="616" y="689"/>
                  </a:cubicBezTo>
                  <a:cubicBezTo>
                    <a:pt x="622" y="701"/>
                    <a:pt x="625" y="714"/>
                    <a:pt x="629" y="726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8" y="725"/>
                    <a:pt x="611" y="721"/>
                    <a:pt x="607" y="714"/>
                  </a:cubicBezTo>
                  <a:cubicBezTo>
                    <a:pt x="592" y="687"/>
                    <a:pt x="577" y="660"/>
                    <a:pt x="565" y="632"/>
                  </a:cubicBezTo>
                  <a:cubicBezTo>
                    <a:pt x="549" y="598"/>
                    <a:pt x="540" y="560"/>
                    <a:pt x="513" y="532"/>
                  </a:cubicBezTo>
                  <a:cubicBezTo>
                    <a:pt x="510" y="530"/>
                    <a:pt x="509" y="527"/>
                    <a:pt x="506" y="524"/>
                  </a:cubicBezTo>
                  <a:cubicBezTo>
                    <a:pt x="479" y="497"/>
                    <a:pt x="452" y="469"/>
                    <a:pt x="424" y="442"/>
                  </a:cubicBezTo>
                  <a:cubicBezTo>
                    <a:pt x="420" y="437"/>
                    <a:pt x="416" y="433"/>
                    <a:pt x="413" y="428"/>
                  </a:cubicBezTo>
                  <a:cubicBezTo>
                    <a:pt x="410" y="421"/>
                    <a:pt x="405" y="416"/>
                    <a:pt x="400" y="415"/>
                  </a:cubicBezTo>
                  <a:cubicBezTo>
                    <a:pt x="398" y="414"/>
                    <a:pt x="396" y="414"/>
                    <a:pt x="395" y="414"/>
                  </a:cubicBezTo>
                  <a:cubicBezTo>
                    <a:pt x="391" y="414"/>
                    <a:pt x="387" y="415"/>
                    <a:pt x="383" y="417"/>
                  </a:cubicBezTo>
                  <a:moveTo>
                    <a:pt x="131" y="550"/>
                  </a:moveTo>
                  <a:cubicBezTo>
                    <a:pt x="128" y="550"/>
                    <a:pt x="124" y="550"/>
                    <a:pt x="120" y="549"/>
                  </a:cubicBezTo>
                  <a:cubicBezTo>
                    <a:pt x="107" y="545"/>
                    <a:pt x="98" y="534"/>
                    <a:pt x="90" y="516"/>
                  </a:cubicBezTo>
                  <a:cubicBezTo>
                    <a:pt x="109" y="505"/>
                    <a:pt x="126" y="496"/>
                    <a:pt x="142" y="485"/>
                  </a:cubicBezTo>
                  <a:cubicBezTo>
                    <a:pt x="146" y="482"/>
                    <a:pt x="148" y="475"/>
                    <a:pt x="149" y="469"/>
                  </a:cubicBezTo>
                  <a:cubicBezTo>
                    <a:pt x="157" y="429"/>
                    <a:pt x="183" y="401"/>
                    <a:pt x="213" y="378"/>
                  </a:cubicBezTo>
                  <a:cubicBezTo>
                    <a:pt x="229" y="365"/>
                    <a:pt x="245" y="359"/>
                    <a:pt x="261" y="359"/>
                  </a:cubicBezTo>
                  <a:cubicBezTo>
                    <a:pt x="267" y="359"/>
                    <a:pt x="272" y="359"/>
                    <a:pt x="277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8"/>
                  </a:cubicBezTo>
                  <a:cubicBezTo>
                    <a:pt x="334" y="425"/>
                    <a:pt x="329" y="432"/>
                    <a:pt x="323" y="437"/>
                  </a:cubicBezTo>
                  <a:cubicBezTo>
                    <a:pt x="304" y="452"/>
                    <a:pt x="284" y="467"/>
                    <a:pt x="265" y="481"/>
                  </a:cubicBezTo>
                  <a:cubicBezTo>
                    <a:pt x="252" y="490"/>
                    <a:pt x="237" y="497"/>
                    <a:pt x="223" y="505"/>
                  </a:cubicBezTo>
                  <a:cubicBezTo>
                    <a:pt x="206" y="515"/>
                    <a:pt x="189" y="525"/>
                    <a:pt x="172" y="535"/>
                  </a:cubicBezTo>
                  <a:cubicBezTo>
                    <a:pt x="165" y="539"/>
                    <a:pt x="159" y="544"/>
                    <a:pt x="152" y="546"/>
                  </a:cubicBezTo>
                  <a:cubicBezTo>
                    <a:pt x="145" y="549"/>
                    <a:pt x="138" y="550"/>
                    <a:pt x="131" y="550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4" y="324"/>
                  </a:cubicBezTo>
                  <a:cubicBezTo>
                    <a:pt x="543" y="313"/>
                    <a:pt x="560" y="303"/>
                    <a:pt x="578" y="292"/>
                  </a:cubicBezTo>
                  <a:cubicBezTo>
                    <a:pt x="591" y="328"/>
                    <a:pt x="624" y="349"/>
                    <a:pt x="648" y="380"/>
                  </a:cubicBezTo>
                  <a:cubicBezTo>
                    <a:pt x="661" y="398"/>
                    <a:pt x="677" y="414"/>
                    <a:pt x="692" y="430"/>
                  </a:cubicBezTo>
                  <a:cubicBezTo>
                    <a:pt x="723" y="466"/>
                    <a:pt x="755" y="502"/>
                    <a:pt x="785" y="538"/>
                  </a:cubicBezTo>
                  <a:cubicBezTo>
                    <a:pt x="803" y="561"/>
                    <a:pt x="819" y="585"/>
                    <a:pt x="836" y="609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6" y="639"/>
                    <a:pt x="840" y="641"/>
                    <a:pt x="828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5"/>
                    <a:pt x="779" y="558"/>
                    <a:pt x="772" y="552"/>
                  </a:cubicBezTo>
                  <a:cubicBezTo>
                    <a:pt x="749" y="530"/>
                    <a:pt x="724" y="509"/>
                    <a:pt x="701" y="487"/>
                  </a:cubicBezTo>
                  <a:cubicBezTo>
                    <a:pt x="687" y="473"/>
                    <a:pt x="676" y="456"/>
                    <a:pt x="663" y="440"/>
                  </a:cubicBezTo>
                  <a:cubicBezTo>
                    <a:pt x="645" y="418"/>
                    <a:pt x="625" y="396"/>
                    <a:pt x="607" y="373"/>
                  </a:cubicBezTo>
                  <a:cubicBezTo>
                    <a:pt x="597" y="360"/>
                    <a:pt x="588" y="345"/>
                    <a:pt x="578" y="330"/>
                  </a:cubicBezTo>
                  <a:cubicBezTo>
                    <a:pt x="573" y="324"/>
                    <a:pt x="573" y="314"/>
                    <a:pt x="563" y="311"/>
                  </a:cubicBezTo>
                  <a:cubicBezTo>
                    <a:pt x="561" y="311"/>
                    <a:pt x="559" y="310"/>
                    <a:pt x="557" y="310"/>
                  </a:cubicBezTo>
                  <a:cubicBezTo>
                    <a:pt x="557" y="310"/>
                    <a:pt x="557" y="310"/>
                    <a:pt x="556" y="310"/>
                  </a:cubicBezTo>
                  <a:cubicBezTo>
                    <a:pt x="547" y="331"/>
                    <a:pt x="567" y="342"/>
                    <a:pt x="569" y="359"/>
                  </a:cubicBezTo>
                  <a:moveTo>
                    <a:pt x="96" y="315"/>
                  </a:moveTo>
                  <a:cubicBezTo>
                    <a:pt x="91" y="315"/>
                    <a:pt x="87" y="315"/>
                    <a:pt x="82" y="314"/>
                  </a:cubicBezTo>
                  <a:cubicBezTo>
                    <a:pt x="74" y="313"/>
                    <a:pt x="65" y="310"/>
                    <a:pt x="56" y="308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8"/>
                  </a:cubicBezTo>
                  <a:cubicBezTo>
                    <a:pt x="142" y="150"/>
                    <a:pt x="159" y="185"/>
                    <a:pt x="167" y="224"/>
                  </a:cubicBezTo>
                  <a:cubicBezTo>
                    <a:pt x="176" y="274"/>
                    <a:pt x="142" y="315"/>
                    <a:pt x="96" y="315"/>
                  </a:cubicBezTo>
                  <a:moveTo>
                    <a:pt x="441" y="209"/>
                  </a:moveTo>
                  <a:cubicBezTo>
                    <a:pt x="435" y="209"/>
                    <a:pt x="430" y="208"/>
                    <a:pt x="426" y="207"/>
                  </a:cubicBezTo>
                  <a:cubicBezTo>
                    <a:pt x="404" y="201"/>
                    <a:pt x="388" y="180"/>
                    <a:pt x="385" y="151"/>
                  </a:cubicBezTo>
                  <a:cubicBezTo>
                    <a:pt x="385" y="147"/>
                    <a:pt x="383" y="142"/>
                    <a:pt x="385" y="141"/>
                  </a:cubicBezTo>
                  <a:cubicBezTo>
                    <a:pt x="404" y="120"/>
                    <a:pt x="399" y="79"/>
                    <a:pt x="441" y="72"/>
                  </a:cubicBezTo>
                  <a:cubicBezTo>
                    <a:pt x="467" y="103"/>
                    <a:pt x="494" y="135"/>
                    <a:pt x="516" y="171"/>
                  </a:cubicBezTo>
                  <a:cubicBezTo>
                    <a:pt x="501" y="181"/>
                    <a:pt x="489" y="190"/>
                    <a:pt x="477" y="198"/>
                  </a:cubicBezTo>
                  <a:cubicBezTo>
                    <a:pt x="465" y="205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6" y="339"/>
                    <a:pt x="173" y="310"/>
                    <a:pt x="184" y="274"/>
                  </a:cubicBezTo>
                  <a:cubicBezTo>
                    <a:pt x="197" y="231"/>
                    <a:pt x="188" y="193"/>
                    <a:pt x="167" y="157"/>
                  </a:cubicBezTo>
                  <a:cubicBezTo>
                    <a:pt x="157" y="140"/>
                    <a:pt x="148" y="122"/>
                    <a:pt x="137" y="101"/>
                  </a:cubicBezTo>
                  <a:cubicBezTo>
                    <a:pt x="145" y="85"/>
                    <a:pt x="164" y="76"/>
                    <a:pt x="180" y="66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2"/>
                    <a:pt x="323" y="22"/>
                    <a:pt x="329" y="22"/>
                  </a:cubicBezTo>
                  <a:cubicBezTo>
                    <a:pt x="341" y="22"/>
                    <a:pt x="353" y="24"/>
                    <a:pt x="365" y="27"/>
                  </a:cubicBezTo>
                  <a:cubicBezTo>
                    <a:pt x="382" y="32"/>
                    <a:pt x="399" y="41"/>
                    <a:pt x="414" y="53"/>
                  </a:cubicBezTo>
                  <a:cubicBezTo>
                    <a:pt x="401" y="72"/>
                    <a:pt x="386" y="89"/>
                    <a:pt x="377" y="108"/>
                  </a:cubicBezTo>
                  <a:cubicBezTo>
                    <a:pt x="364" y="134"/>
                    <a:pt x="361" y="165"/>
                    <a:pt x="376" y="189"/>
                  </a:cubicBezTo>
                  <a:cubicBezTo>
                    <a:pt x="387" y="208"/>
                    <a:pt x="402" y="223"/>
                    <a:pt x="422" y="229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6" y="232"/>
                    <a:pt x="453" y="231"/>
                    <a:pt x="459" y="230"/>
                  </a:cubicBezTo>
                  <a:cubicBezTo>
                    <a:pt x="462" y="229"/>
                    <a:pt x="465" y="228"/>
                    <a:pt x="469" y="227"/>
                  </a:cubicBezTo>
                  <a:cubicBezTo>
                    <a:pt x="464" y="238"/>
                    <a:pt x="462" y="240"/>
                    <a:pt x="449" y="249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4"/>
                    <a:pt x="463" y="254"/>
                  </a:cubicBezTo>
                  <a:cubicBezTo>
                    <a:pt x="463" y="254"/>
                    <a:pt x="464" y="254"/>
                    <a:pt x="464" y="254"/>
                  </a:cubicBezTo>
                  <a:cubicBezTo>
                    <a:pt x="473" y="248"/>
                    <a:pt x="481" y="242"/>
                    <a:pt x="487" y="235"/>
                  </a:cubicBezTo>
                  <a:cubicBezTo>
                    <a:pt x="499" y="222"/>
                    <a:pt x="513" y="216"/>
                    <a:pt x="528" y="212"/>
                  </a:cubicBezTo>
                  <a:cubicBezTo>
                    <a:pt x="530" y="212"/>
                    <a:pt x="531" y="212"/>
                    <a:pt x="533" y="212"/>
                  </a:cubicBezTo>
                  <a:cubicBezTo>
                    <a:pt x="536" y="212"/>
                    <a:pt x="539" y="212"/>
                    <a:pt x="541" y="213"/>
                  </a:cubicBezTo>
                  <a:cubicBezTo>
                    <a:pt x="543" y="214"/>
                    <a:pt x="545" y="214"/>
                    <a:pt x="547" y="215"/>
                  </a:cubicBezTo>
                  <a:cubicBezTo>
                    <a:pt x="576" y="231"/>
                    <a:pt x="577" y="263"/>
                    <a:pt x="549" y="282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3"/>
                    <a:pt x="408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7"/>
                    <a:pt x="304" y="348"/>
                    <a:pt x="287" y="343"/>
                  </a:cubicBezTo>
                  <a:cubicBezTo>
                    <a:pt x="277" y="340"/>
                    <a:pt x="267" y="338"/>
                    <a:pt x="258" y="338"/>
                  </a:cubicBezTo>
                  <a:cubicBezTo>
                    <a:pt x="241" y="338"/>
                    <a:pt x="224" y="343"/>
                    <a:pt x="212" y="355"/>
                  </a:cubicBezTo>
                  <a:cubicBezTo>
                    <a:pt x="192" y="374"/>
                    <a:pt x="166" y="385"/>
                    <a:pt x="152" y="412"/>
                  </a:cubicBezTo>
                  <a:cubicBezTo>
                    <a:pt x="143" y="431"/>
                    <a:pt x="135" y="450"/>
                    <a:pt x="125" y="473"/>
                  </a:cubicBezTo>
                  <a:cubicBezTo>
                    <a:pt x="104" y="463"/>
                    <a:pt x="80" y="457"/>
                    <a:pt x="65" y="439"/>
                  </a:cubicBezTo>
                  <a:cubicBezTo>
                    <a:pt x="40" y="409"/>
                    <a:pt x="24" y="374"/>
                    <a:pt x="34" y="329"/>
                  </a:cubicBezTo>
                  <a:cubicBezTo>
                    <a:pt x="55" y="333"/>
                    <a:pt x="74" y="336"/>
                    <a:pt x="92" y="338"/>
                  </a:cubicBezTo>
                  <a:cubicBezTo>
                    <a:pt x="95" y="338"/>
                    <a:pt x="98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2"/>
                    <a:pt x="215" y="23"/>
                    <a:pt x="160" y="56"/>
                  </a:cubicBezTo>
                  <a:cubicBezTo>
                    <a:pt x="141" y="67"/>
                    <a:pt x="125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5" y="218"/>
                    <a:pt x="0" y="268"/>
                    <a:pt x="10" y="327"/>
                  </a:cubicBezTo>
                  <a:cubicBezTo>
                    <a:pt x="10" y="331"/>
                    <a:pt x="8" y="335"/>
                    <a:pt x="8" y="339"/>
                  </a:cubicBezTo>
                  <a:cubicBezTo>
                    <a:pt x="9" y="372"/>
                    <a:pt x="12" y="403"/>
                    <a:pt x="30" y="432"/>
                  </a:cubicBezTo>
                  <a:cubicBezTo>
                    <a:pt x="43" y="454"/>
                    <a:pt x="59" y="472"/>
                    <a:pt x="79" y="487"/>
                  </a:cubicBezTo>
                  <a:cubicBezTo>
                    <a:pt x="62" y="522"/>
                    <a:pt x="70" y="552"/>
                    <a:pt x="100" y="566"/>
                  </a:cubicBezTo>
                  <a:cubicBezTo>
                    <a:pt x="105" y="568"/>
                    <a:pt x="110" y="570"/>
                    <a:pt x="115" y="571"/>
                  </a:cubicBezTo>
                  <a:cubicBezTo>
                    <a:pt x="121" y="573"/>
                    <a:pt x="127" y="574"/>
                    <a:pt x="133" y="574"/>
                  </a:cubicBezTo>
                  <a:cubicBezTo>
                    <a:pt x="143" y="574"/>
                    <a:pt x="152" y="572"/>
                    <a:pt x="162" y="566"/>
                  </a:cubicBezTo>
                  <a:cubicBezTo>
                    <a:pt x="177" y="556"/>
                    <a:pt x="192" y="548"/>
                    <a:pt x="208" y="539"/>
                  </a:cubicBezTo>
                  <a:cubicBezTo>
                    <a:pt x="230" y="526"/>
                    <a:pt x="252" y="514"/>
                    <a:pt x="272" y="502"/>
                  </a:cubicBezTo>
                  <a:cubicBezTo>
                    <a:pt x="287" y="524"/>
                    <a:pt x="298" y="544"/>
                    <a:pt x="314" y="559"/>
                  </a:cubicBezTo>
                  <a:cubicBezTo>
                    <a:pt x="343" y="588"/>
                    <a:pt x="375" y="613"/>
                    <a:pt x="398" y="648"/>
                  </a:cubicBezTo>
                  <a:cubicBezTo>
                    <a:pt x="403" y="656"/>
                    <a:pt x="409" y="664"/>
                    <a:pt x="417" y="671"/>
                  </a:cubicBezTo>
                  <a:cubicBezTo>
                    <a:pt x="454" y="702"/>
                    <a:pt x="469" y="747"/>
                    <a:pt x="486" y="792"/>
                  </a:cubicBezTo>
                  <a:cubicBezTo>
                    <a:pt x="492" y="809"/>
                    <a:pt x="496" y="828"/>
                    <a:pt x="501" y="845"/>
                  </a:cubicBezTo>
                  <a:cubicBezTo>
                    <a:pt x="506" y="859"/>
                    <a:pt x="515" y="869"/>
                    <a:pt x="525" y="871"/>
                  </a:cubicBezTo>
                  <a:cubicBezTo>
                    <a:pt x="527" y="872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0"/>
                  </a:cubicBezTo>
                  <a:cubicBezTo>
                    <a:pt x="562" y="853"/>
                    <a:pt x="565" y="841"/>
                    <a:pt x="566" y="832"/>
                  </a:cubicBezTo>
                  <a:cubicBezTo>
                    <a:pt x="567" y="815"/>
                    <a:pt x="564" y="798"/>
                    <a:pt x="554" y="783"/>
                  </a:cubicBezTo>
                  <a:cubicBezTo>
                    <a:pt x="547" y="772"/>
                    <a:pt x="540" y="760"/>
                    <a:pt x="536" y="747"/>
                  </a:cubicBezTo>
                  <a:cubicBezTo>
                    <a:pt x="521" y="701"/>
                    <a:pt x="502" y="658"/>
                    <a:pt x="477" y="617"/>
                  </a:cubicBezTo>
                  <a:cubicBezTo>
                    <a:pt x="458" y="585"/>
                    <a:pt x="434" y="559"/>
                    <a:pt x="407" y="536"/>
                  </a:cubicBezTo>
                  <a:cubicBezTo>
                    <a:pt x="383" y="516"/>
                    <a:pt x="362" y="495"/>
                    <a:pt x="345" y="469"/>
                  </a:cubicBezTo>
                  <a:cubicBezTo>
                    <a:pt x="342" y="466"/>
                    <a:pt x="337" y="465"/>
                    <a:pt x="333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2"/>
                    <a:pt x="332" y="479"/>
                    <a:pt x="335" y="485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2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1"/>
                  </a:cubicBezTo>
                  <a:cubicBezTo>
                    <a:pt x="540" y="809"/>
                    <a:pt x="541" y="821"/>
                    <a:pt x="542" y="831"/>
                  </a:cubicBezTo>
                  <a:cubicBezTo>
                    <a:pt x="542" y="835"/>
                    <a:pt x="538" y="840"/>
                    <a:pt x="535" y="847"/>
                  </a:cubicBezTo>
                  <a:cubicBezTo>
                    <a:pt x="530" y="843"/>
                    <a:pt x="527" y="841"/>
                    <a:pt x="526" y="839"/>
                  </a:cubicBezTo>
                  <a:cubicBezTo>
                    <a:pt x="518" y="819"/>
                    <a:pt x="507" y="799"/>
                    <a:pt x="502" y="778"/>
                  </a:cubicBezTo>
                  <a:cubicBezTo>
                    <a:pt x="495" y="747"/>
                    <a:pt x="480" y="719"/>
                    <a:pt x="463" y="694"/>
                  </a:cubicBezTo>
                  <a:cubicBezTo>
                    <a:pt x="442" y="666"/>
                    <a:pt x="418" y="640"/>
                    <a:pt x="398" y="611"/>
                  </a:cubicBezTo>
                  <a:cubicBezTo>
                    <a:pt x="380" y="585"/>
                    <a:pt x="357" y="565"/>
                    <a:pt x="334" y="545"/>
                  </a:cubicBezTo>
                  <a:cubicBezTo>
                    <a:pt x="315" y="529"/>
                    <a:pt x="302" y="510"/>
                    <a:pt x="291" y="486"/>
                  </a:cubicBezTo>
                  <a:cubicBezTo>
                    <a:pt x="322" y="463"/>
                    <a:pt x="352" y="440"/>
                    <a:pt x="382" y="418"/>
                  </a:cubicBezTo>
                  <a:cubicBezTo>
                    <a:pt x="385" y="424"/>
                    <a:pt x="386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6" y="574"/>
                    <a:pt x="529" y="605"/>
                  </a:cubicBezTo>
                  <a:cubicBezTo>
                    <a:pt x="542" y="637"/>
                    <a:pt x="555" y="670"/>
                    <a:pt x="572" y="701"/>
                  </a:cubicBezTo>
                  <a:cubicBezTo>
                    <a:pt x="583" y="722"/>
                    <a:pt x="600" y="741"/>
                    <a:pt x="616" y="759"/>
                  </a:cubicBezTo>
                  <a:cubicBezTo>
                    <a:pt x="618" y="762"/>
                    <a:pt x="621" y="764"/>
                    <a:pt x="624" y="764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5" y="765"/>
                    <a:pt x="642" y="760"/>
                    <a:pt x="646" y="752"/>
                  </a:cubicBezTo>
                  <a:cubicBezTo>
                    <a:pt x="652" y="740"/>
                    <a:pt x="653" y="728"/>
                    <a:pt x="649" y="715"/>
                  </a:cubicBezTo>
                  <a:cubicBezTo>
                    <a:pt x="642" y="692"/>
                    <a:pt x="638" y="669"/>
                    <a:pt x="623" y="649"/>
                  </a:cubicBezTo>
                  <a:cubicBezTo>
                    <a:pt x="613" y="635"/>
                    <a:pt x="606" y="617"/>
                    <a:pt x="598" y="601"/>
                  </a:cubicBezTo>
                  <a:cubicBezTo>
                    <a:pt x="568" y="536"/>
                    <a:pt x="532" y="476"/>
                    <a:pt x="479" y="428"/>
                  </a:cubicBezTo>
                  <a:cubicBezTo>
                    <a:pt x="463" y="413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5"/>
                    <a:pt x="506" y="332"/>
                    <a:pt x="511" y="332"/>
                  </a:cubicBezTo>
                  <a:cubicBezTo>
                    <a:pt x="513" y="332"/>
                    <a:pt x="514" y="332"/>
                    <a:pt x="515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49" y="371"/>
                    <a:pt x="570" y="397"/>
                    <a:pt x="585" y="425"/>
                  </a:cubicBezTo>
                  <a:cubicBezTo>
                    <a:pt x="621" y="492"/>
                    <a:pt x="650" y="562"/>
                    <a:pt x="693" y="624"/>
                  </a:cubicBezTo>
                  <a:cubicBezTo>
                    <a:pt x="703" y="638"/>
                    <a:pt x="708" y="654"/>
                    <a:pt x="716" y="669"/>
                  </a:cubicBezTo>
                  <a:cubicBezTo>
                    <a:pt x="695" y="657"/>
                    <a:pt x="679" y="641"/>
                    <a:pt x="667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9" y="457"/>
                  </a:cubicBezTo>
                  <a:cubicBezTo>
                    <a:pt x="568" y="417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49"/>
                  </a:cubicBezTo>
                  <a:cubicBezTo>
                    <a:pt x="500" y="349"/>
                    <a:pt x="499" y="349"/>
                    <a:pt x="499" y="349"/>
                  </a:cubicBezTo>
                  <a:cubicBezTo>
                    <a:pt x="496" y="349"/>
                    <a:pt x="492" y="351"/>
                    <a:pt x="489" y="356"/>
                  </a:cubicBezTo>
                  <a:cubicBezTo>
                    <a:pt x="495" y="365"/>
                    <a:pt x="501" y="376"/>
                    <a:pt x="509" y="386"/>
                  </a:cubicBezTo>
                  <a:cubicBezTo>
                    <a:pt x="524" y="406"/>
                    <a:pt x="543" y="423"/>
                    <a:pt x="555" y="445"/>
                  </a:cubicBezTo>
                  <a:cubicBezTo>
                    <a:pt x="574" y="481"/>
                    <a:pt x="592" y="518"/>
                    <a:pt x="606" y="556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09" y="705"/>
                    <a:pt x="714" y="709"/>
                    <a:pt x="718" y="711"/>
                  </a:cubicBezTo>
                  <a:cubicBezTo>
                    <a:pt x="719" y="711"/>
                    <a:pt x="721" y="712"/>
                    <a:pt x="722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4" y="693"/>
                  </a:cubicBezTo>
                  <a:cubicBezTo>
                    <a:pt x="744" y="680"/>
                    <a:pt x="741" y="666"/>
                    <a:pt x="736" y="654"/>
                  </a:cubicBezTo>
                  <a:cubicBezTo>
                    <a:pt x="725" y="627"/>
                    <a:pt x="708" y="604"/>
                    <a:pt x="693" y="579"/>
                  </a:cubicBezTo>
                  <a:cubicBezTo>
                    <a:pt x="672" y="545"/>
                    <a:pt x="655" y="510"/>
                    <a:pt x="637" y="475"/>
                  </a:cubicBezTo>
                  <a:cubicBezTo>
                    <a:pt x="626" y="453"/>
                    <a:pt x="616" y="431"/>
                    <a:pt x="605" y="410"/>
                  </a:cubicBezTo>
                  <a:cubicBezTo>
                    <a:pt x="607" y="409"/>
                    <a:pt x="608" y="408"/>
                    <a:pt x="609" y="407"/>
                  </a:cubicBezTo>
                  <a:cubicBezTo>
                    <a:pt x="623" y="426"/>
                    <a:pt x="637" y="444"/>
                    <a:pt x="651" y="463"/>
                  </a:cubicBezTo>
                  <a:cubicBezTo>
                    <a:pt x="669" y="488"/>
                    <a:pt x="690" y="509"/>
                    <a:pt x="715" y="528"/>
                  </a:cubicBezTo>
                  <a:cubicBezTo>
                    <a:pt x="738" y="546"/>
                    <a:pt x="758" y="570"/>
                    <a:pt x="775" y="594"/>
                  </a:cubicBezTo>
                  <a:cubicBezTo>
                    <a:pt x="788" y="611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0"/>
                  </a:cubicBezTo>
                  <a:cubicBezTo>
                    <a:pt x="822" y="671"/>
                    <a:pt x="824" y="671"/>
                    <a:pt x="826" y="671"/>
                  </a:cubicBezTo>
                  <a:cubicBezTo>
                    <a:pt x="831" y="671"/>
                    <a:pt x="836" y="670"/>
                    <a:pt x="842" y="667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8"/>
                    <a:pt x="762" y="479"/>
                    <a:pt x="744" y="459"/>
                  </a:cubicBezTo>
                  <a:cubicBezTo>
                    <a:pt x="705" y="414"/>
                    <a:pt x="666" y="368"/>
                    <a:pt x="627" y="323"/>
                  </a:cubicBezTo>
                  <a:cubicBezTo>
                    <a:pt x="616" y="311"/>
                    <a:pt x="601" y="304"/>
                    <a:pt x="597" y="287"/>
                  </a:cubicBezTo>
                  <a:cubicBezTo>
                    <a:pt x="596" y="283"/>
                    <a:pt x="588" y="282"/>
                    <a:pt x="584" y="279"/>
                  </a:cubicBezTo>
                  <a:cubicBezTo>
                    <a:pt x="590" y="259"/>
                    <a:pt x="601" y="239"/>
                    <a:pt x="587" y="218"/>
                  </a:cubicBezTo>
                  <a:cubicBezTo>
                    <a:pt x="577" y="202"/>
                    <a:pt x="564" y="194"/>
                    <a:pt x="549" y="189"/>
                  </a:cubicBezTo>
                  <a:cubicBezTo>
                    <a:pt x="546" y="188"/>
                    <a:pt x="543" y="188"/>
                    <a:pt x="539" y="187"/>
                  </a:cubicBezTo>
                  <a:cubicBezTo>
                    <a:pt x="538" y="179"/>
                    <a:pt x="539" y="171"/>
                    <a:pt x="536" y="165"/>
                  </a:cubicBezTo>
                  <a:cubicBezTo>
                    <a:pt x="521" y="141"/>
                    <a:pt x="507" y="116"/>
                    <a:pt x="490" y="93"/>
                  </a:cubicBezTo>
                  <a:cubicBezTo>
                    <a:pt x="467" y="60"/>
                    <a:pt x="435" y="35"/>
                    <a:pt x="400" y="17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1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2" name="Freeform 240"/>
            <p:cNvSpPr>
              <a:spLocks/>
            </p:cNvSpPr>
            <p:nvPr/>
          </p:nvSpPr>
          <p:spPr bwMode="auto">
            <a:xfrm>
              <a:off x="4397376" y="6642101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7 w 310"/>
                <a:gd name="T27" fmla="*/ 299 h 411"/>
                <a:gd name="T28" fmla="*/ 146 w 310"/>
                <a:gd name="T29" fmla="*/ 199 h 411"/>
                <a:gd name="T30" fmla="*/ 113 w 310"/>
                <a:gd name="T31" fmla="*/ 162 h 411"/>
                <a:gd name="T32" fmla="*/ 38 w 310"/>
                <a:gd name="T33" fmla="*/ 69 h 411"/>
                <a:gd name="T34" fmla="*/ 23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5 h 411"/>
                <a:gd name="T44" fmla="*/ 53 w 310"/>
                <a:gd name="T45" fmla="*/ 130 h 411"/>
                <a:gd name="T46" fmla="*/ 167 w 310"/>
                <a:gd name="T47" fmla="*/ 262 h 411"/>
                <a:gd name="T48" fmla="*/ 227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0 w 310"/>
                <a:gd name="T59" fmla="*/ 335 h 411"/>
                <a:gd name="T60" fmla="*/ 241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80" y="0"/>
                    <a:pt x="78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7"/>
                    <a:pt x="102" y="60"/>
                    <a:pt x="110" y="83"/>
                  </a:cubicBezTo>
                  <a:cubicBezTo>
                    <a:pt x="114" y="97"/>
                    <a:pt x="117" y="113"/>
                    <a:pt x="124" y="125"/>
                  </a:cubicBezTo>
                  <a:cubicBezTo>
                    <a:pt x="144" y="157"/>
                    <a:pt x="166" y="187"/>
                    <a:pt x="189" y="217"/>
                  </a:cubicBezTo>
                  <a:cubicBezTo>
                    <a:pt x="212" y="248"/>
                    <a:pt x="236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7" y="378"/>
                    <a:pt x="277" y="383"/>
                  </a:cubicBezTo>
                  <a:cubicBezTo>
                    <a:pt x="275" y="384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5" y="356"/>
                    <a:pt x="241" y="346"/>
                  </a:cubicBezTo>
                  <a:cubicBezTo>
                    <a:pt x="233" y="331"/>
                    <a:pt x="227" y="314"/>
                    <a:pt x="217" y="299"/>
                  </a:cubicBezTo>
                  <a:cubicBezTo>
                    <a:pt x="195" y="265"/>
                    <a:pt x="170" y="232"/>
                    <a:pt x="146" y="199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5"/>
                    <a:pt x="38" y="69"/>
                  </a:cubicBezTo>
                  <a:cubicBezTo>
                    <a:pt x="33" y="61"/>
                    <a:pt x="29" y="51"/>
                    <a:pt x="23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7" y="35"/>
                    <a:pt x="5" y="38"/>
                  </a:cubicBezTo>
                  <a:cubicBezTo>
                    <a:pt x="2" y="41"/>
                    <a:pt x="0" y="52"/>
                    <a:pt x="2" y="55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5"/>
                    <a:pt x="214" y="327"/>
                    <a:pt x="227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0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0" y="335"/>
                  </a:cubicBezTo>
                  <a:cubicBezTo>
                    <a:pt x="288" y="300"/>
                    <a:pt x="264" y="273"/>
                    <a:pt x="241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6" y="1"/>
                    <a:pt x="83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3" name="Freeform 241"/>
            <p:cNvSpPr>
              <a:spLocks noEditPoints="1"/>
            </p:cNvSpPr>
            <p:nvPr/>
          </p:nvSpPr>
          <p:spPr bwMode="auto">
            <a:xfrm>
              <a:off x="4856163" y="663416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4" name="Freeform 242"/>
            <p:cNvSpPr>
              <a:spLocks noEditPoints="1"/>
            </p:cNvSpPr>
            <p:nvPr/>
          </p:nvSpPr>
          <p:spPr bwMode="auto">
            <a:xfrm>
              <a:off x="4852988" y="6870701"/>
              <a:ext cx="636588" cy="427038"/>
            </a:xfrm>
            <a:custGeom>
              <a:avLst/>
              <a:gdLst>
                <a:gd name="T0" fmla="*/ 485 w 895"/>
                <a:gd name="T1" fmla="*/ 519 h 600"/>
                <a:gd name="T2" fmla="*/ 543 w 895"/>
                <a:gd name="T3" fmla="*/ 574 h 600"/>
                <a:gd name="T4" fmla="*/ 321 w 895"/>
                <a:gd name="T5" fmla="*/ 450 h 600"/>
                <a:gd name="T6" fmla="*/ 430 w 895"/>
                <a:gd name="T7" fmla="*/ 457 h 600"/>
                <a:gd name="T8" fmla="*/ 699 w 895"/>
                <a:gd name="T9" fmla="*/ 511 h 600"/>
                <a:gd name="T10" fmla="*/ 729 w 895"/>
                <a:gd name="T11" fmla="*/ 256 h 600"/>
                <a:gd name="T12" fmla="*/ 807 w 895"/>
                <a:gd name="T13" fmla="*/ 263 h 600"/>
                <a:gd name="T14" fmla="*/ 733 w 895"/>
                <a:gd name="T15" fmla="*/ 418 h 600"/>
                <a:gd name="T16" fmla="*/ 699 w 895"/>
                <a:gd name="T17" fmla="*/ 511 h 600"/>
                <a:gd name="T18" fmla="*/ 652 w 895"/>
                <a:gd name="T19" fmla="*/ 514 h 600"/>
                <a:gd name="T20" fmla="*/ 609 w 895"/>
                <a:gd name="T21" fmla="*/ 516 h 600"/>
                <a:gd name="T22" fmla="*/ 293 w 895"/>
                <a:gd name="T23" fmla="*/ 396 h 600"/>
                <a:gd name="T24" fmla="*/ 332 w 895"/>
                <a:gd name="T25" fmla="*/ 118 h 600"/>
                <a:gd name="T26" fmla="*/ 533 w 895"/>
                <a:gd name="T27" fmla="*/ 113 h 600"/>
                <a:gd name="T28" fmla="*/ 568 w 895"/>
                <a:gd name="T29" fmla="*/ 514 h 600"/>
                <a:gd name="T30" fmla="*/ 476 w 895"/>
                <a:gd name="T31" fmla="*/ 449 h 600"/>
                <a:gd name="T32" fmla="*/ 523 w 895"/>
                <a:gd name="T33" fmla="*/ 375 h 600"/>
                <a:gd name="T34" fmla="*/ 477 w 895"/>
                <a:gd name="T35" fmla="*/ 375 h 600"/>
                <a:gd name="T36" fmla="*/ 508 w 895"/>
                <a:gd name="T37" fmla="*/ 257 h 600"/>
                <a:gd name="T38" fmla="*/ 558 w 895"/>
                <a:gd name="T39" fmla="*/ 314 h 600"/>
                <a:gd name="T40" fmla="*/ 570 w 895"/>
                <a:gd name="T41" fmla="*/ 153 h 600"/>
                <a:gd name="T42" fmla="*/ 556 w 895"/>
                <a:gd name="T43" fmla="*/ 140 h 600"/>
                <a:gd name="T44" fmla="*/ 401 w 895"/>
                <a:gd name="T45" fmla="*/ 454 h 600"/>
                <a:gd name="T46" fmla="*/ 323 w 895"/>
                <a:gd name="T47" fmla="*/ 339 h 600"/>
                <a:gd name="T48" fmla="*/ 495 w 895"/>
                <a:gd name="T49" fmla="*/ 109 h 600"/>
                <a:gd name="T50" fmla="*/ 438 w 895"/>
                <a:gd name="T51" fmla="*/ 280 h 600"/>
                <a:gd name="T52" fmla="*/ 669 w 895"/>
                <a:gd name="T53" fmla="*/ 95 h 600"/>
                <a:gd name="T54" fmla="*/ 410 w 895"/>
                <a:gd name="T55" fmla="*/ 66 h 600"/>
                <a:gd name="T56" fmla="*/ 386 w 895"/>
                <a:gd name="T57" fmla="*/ 86 h 600"/>
                <a:gd name="T58" fmla="*/ 129 w 895"/>
                <a:gd name="T59" fmla="*/ 13 h 600"/>
                <a:gd name="T60" fmla="*/ 233 w 895"/>
                <a:gd name="T61" fmla="*/ 114 h 600"/>
                <a:gd name="T62" fmla="*/ 207 w 895"/>
                <a:gd name="T63" fmla="*/ 324 h 600"/>
                <a:gd name="T64" fmla="*/ 131 w 895"/>
                <a:gd name="T65" fmla="*/ 273 h 600"/>
                <a:gd name="T66" fmla="*/ 36 w 895"/>
                <a:gd name="T67" fmla="*/ 251 h 600"/>
                <a:gd name="T68" fmla="*/ 92 w 895"/>
                <a:gd name="T69" fmla="*/ 20 h 600"/>
                <a:gd name="T70" fmla="*/ 36 w 895"/>
                <a:gd name="T71" fmla="*/ 294 h 600"/>
                <a:gd name="T72" fmla="*/ 106 w 895"/>
                <a:gd name="T73" fmla="*/ 300 h 600"/>
                <a:gd name="T74" fmla="*/ 149 w 895"/>
                <a:gd name="T75" fmla="*/ 298 h 600"/>
                <a:gd name="T76" fmla="*/ 246 w 895"/>
                <a:gd name="T77" fmla="*/ 450 h 600"/>
                <a:gd name="T78" fmla="*/ 311 w 895"/>
                <a:gd name="T79" fmla="*/ 477 h 600"/>
                <a:gd name="T80" fmla="*/ 360 w 895"/>
                <a:gd name="T81" fmla="*/ 467 h 600"/>
                <a:gd name="T82" fmla="*/ 446 w 895"/>
                <a:gd name="T83" fmla="*/ 501 h 600"/>
                <a:gd name="T84" fmla="*/ 504 w 895"/>
                <a:gd name="T85" fmla="*/ 596 h 600"/>
                <a:gd name="T86" fmla="*/ 632 w 895"/>
                <a:gd name="T87" fmla="*/ 572 h 600"/>
                <a:gd name="T88" fmla="*/ 731 w 895"/>
                <a:gd name="T89" fmla="*/ 533 h 600"/>
                <a:gd name="T90" fmla="*/ 806 w 895"/>
                <a:gd name="T91" fmla="*/ 215 h 600"/>
                <a:gd name="T92" fmla="*/ 735 w 895"/>
                <a:gd name="T93" fmla="*/ 86 h 600"/>
                <a:gd name="T94" fmla="*/ 515 w 895"/>
                <a:gd name="T95" fmla="*/ 78 h 600"/>
                <a:gd name="T96" fmla="*/ 407 w 895"/>
                <a:gd name="T97" fmla="*/ 38 h 600"/>
                <a:gd name="T98" fmla="*/ 268 w 895"/>
                <a:gd name="T99" fmla="*/ 93 h 600"/>
                <a:gd name="T100" fmla="*/ 159 w 895"/>
                <a:gd name="T101" fmla="*/ 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5" h="600">
                  <a:moveTo>
                    <a:pt x="543" y="574"/>
                  </a:moveTo>
                  <a:cubicBezTo>
                    <a:pt x="543" y="574"/>
                    <a:pt x="542" y="574"/>
                    <a:pt x="542" y="574"/>
                  </a:cubicBezTo>
                  <a:cubicBezTo>
                    <a:pt x="532" y="574"/>
                    <a:pt x="524" y="572"/>
                    <a:pt x="517" y="570"/>
                  </a:cubicBezTo>
                  <a:cubicBezTo>
                    <a:pt x="499" y="563"/>
                    <a:pt x="490" y="547"/>
                    <a:pt x="485" y="519"/>
                  </a:cubicBezTo>
                  <a:cubicBezTo>
                    <a:pt x="508" y="525"/>
                    <a:pt x="531" y="534"/>
                    <a:pt x="555" y="538"/>
                  </a:cubicBezTo>
                  <a:cubicBezTo>
                    <a:pt x="577" y="542"/>
                    <a:pt x="601" y="542"/>
                    <a:pt x="626" y="544"/>
                  </a:cubicBezTo>
                  <a:cubicBezTo>
                    <a:pt x="616" y="559"/>
                    <a:pt x="604" y="566"/>
                    <a:pt x="589" y="567"/>
                  </a:cubicBezTo>
                  <a:cubicBezTo>
                    <a:pt x="574" y="568"/>
                    <a:pt x="558" y="574"/>
                    <a:pt x="543" y="574"/>
                  </a:cubicBezTo>
                  <a:moveTo>
                    <a:pt x="287" y="456"/>
                  </a:moveTo>
                  <a:cubicBezTo>
                    <a:pt x="284" y="456"/>
                    <a:pt x="281" y="456"/>
                    <a:pt x="279" y="455"/>
                  </a:cubicBezTo>
                  <a:cubicBezTo>
                    <a:pt x="269" y="451"/>
                    <a:pt x="267" y="438"/>
                    <a:pt x="267" y="412"/>
                  </a:cubicBezTo>
                  <a:cubicBezTo>
                    <a:pt x="285" y="425"/>
                    <a:pt x="302" y="436"/>
                    <a:pt x="321" y="450"/>
                  </a:cubicBezTo>
                  <a:cubicBezTo>
                    <a:pt x="306" y="454"/>
                    <a:pt x="295" y="456"/>
                    <a:pt x="287" y="456"/>
                  </a:cubicBezTo>
                  <a:moveTo>
                    <a:pt x="443" y="473"/>
                  </a:moveTo>
                  <a:cubicBezTo>
                    <a:pt x="442" y="473"/>
                    <a:pt x="440" y="473"/>
                    <a:pt x="439" y="472"/>
                  </a:cubicBezTo>
                  <a:cubicBezTo>
                    <a:pt x="434" y="471"/>
                    <a:pt x="431" y="465"/>
                    <a:pt x="430" y="457"/>
                  </a:cubicBezTo>
                  <a:cubicBezTo>
                    <a:pt x="426" y="428"/>
                    <a:pt x="428" y="400"/>
                    <a:pt x="439" y="372"/>
                  </a:cubicBezTo>
                  <a:cubicBezTo>
                    <a:pt x="473" y="402"/>
                    <a:pt x="460" y="436"/>
                    <a:pt x="452" y="471"/>
                  </a:cubicBezTo>
                  <a:cubicBezTo>
                    <a:pt x="449" y="472"/>
                    <a:pt x="446" y="473"/>
                    <a:pt x="443" y="473"/>
                  </a:cubicBezTo>
                  <a:moveTo>
                    <a:pt x="699" y="511"/>
                  </a:moveTo>
                  <a:cubicBezTo>
                    <a:pt x="692" y="511"/>
                    <a:pt x="685" y="510"/>
                    <a:pt x="678" y="508"/>
                  </a:cubicBezTo>
                  <a:cubicBezTo>
                    <a:pt x="677" y="493"/>
                    <a:pt x="677" y="478"/>
                    <a:pt x="675" y="464"/>
                  </a:cubicBezTo>
                  <a:cubicBezTo>
                    <a:pt x="671" y="432"/>
                    <a:pt x="677" y="401"/>
                    <a:pt x="684" y="371"/>
                  </a:cubicBezTo>
                  <a:cubicBezTo>
                    <a:pt x="693" y="330"/>
                    <a:pt x="704" y="290"/>
                    <a:pt x="729" y="256"/>
                  </a:cubicBezTo>
                  <a:cubicBezTo>
                    <a:pt x="743" y="236"/>
                    <a:pt x="755" y="226"/>
                    <a:pt x="766" y="226"/>
                  </a:cubicBezTo>
                  <a:cubicBezTo>
                    <a:pt x="769" y="226"/>
                    <a:pt x="772" y="226"/>
                    <a:pt x="774" y="227"/>
                  </a:cubicBezTo>
                  <a:cubicBezTo>
                    <a:pt x="783" y="231"/>
                    <a:pt x="792" y="240"/>
                    <a:pt x="802" y="256"/>
                  </a:cubicBezTo>
                  <a:cubicBezTo>
                    <a:pt x="804" y="258"/>
                    <a:pt x="806" y="260"/>
                    <a:pt x="807" y="263"/>
                  </a:cubicBezTo>
                  <a:cubicBezTo>
                    <a:pt x="813" y="274"/>
                    <a:pt x="815" y="278"/>
                    <a:pt x="821" y="280"/>
                  </a:cubicBezTo>
                  <a:cubicBezTo>
                    <a:pt x="824" y="281"/>
                    <a:pt x="829" y="282"/>
                    <a:pt x="836" y="282"/>
                  </a:cubicBezTo>
                  <a:cubicBezTo>
                    <a:pt x="868" y="338"/>
                    <a:pt x="860" y="416"/>
                    <a:pt x="807" y="457"/>
                  </a:cubicBezTo>
                  <a:cubicBezTo>
                    <a:pt x="782" y="444"/>
                    <a:pt x="757" y="431"/>
                    <a:pt x="733" y="418"/>
                  </a:cubicBezTo>
                  <a:cubicBezTo>
                    <a:pt x="724" y="429"/>
                    <a:pt x="726" y="437"/>
                    <a:pt x="734" y="441"/>
                  </a:cubicBezTo>
                  <a:cubicBezTo>
                    <a:pt x="742" y="446"/>
                    <a:pt x="751" y="450"/>
                    <a:pt x="760" y="454"/>
                  </a:cubicBezTo>
                  <a:cubicBezTo>
                    <a:pt x="769" y="458"/>
                    <a:pt x="778" y="463"/>
                    <a:pt x="792" y="471"/>
                  </a:cubicBezTo>
                  <a:cubicBezTo>
                    <a:pt x="759" y="489"/>
                    <a:pt x="732" y="511"/>
                    <a:pt x="699" y="511"/>
                  </a:cubicBezTo>
                  <a:moveTo>
                    <a:pt x="609" y="516"/>
                  </a:moveTo>
                  <a:cubicBezTo>
                    <a:pt x="582" y="417"/>
                    <a:pt x="634" y="241"/>
                    <a:pt x="709" y="184"/>
                  </a:cubicBezTo>
                  <a:cubicBezTo>
                    <a:pt x="719" y="190"/>
                    <a:pt x="729" y="197"/>
                    <a:pt x="740" y="204"/>
                  </a:cubicBezTo>
                  <a:cubicBezTo>
                    <a:pt x="665" y="295"/>
                    <a:pt x="640" y="398"/>
                    <a:pt x="652" y="514"/>
                  </a:cubicBezTo>
                  <a:cubicBezTo>
                    <a:pt x="648" y="518"/>
                    <a:pt x="643" y="519"/>
                    <a:pt x="638" y="519"/>
                  </a:cubicBezTo>
                  <a:cubicBezTo>
                    <a:pt x="634" y="519"/>
                    <a:pt x="630" y="518"/>
                    <a:pt x="626" y="517"/>
                  </a:cubicBezTo>
                  <a:cubicBezTo>
                    <a:pt x="621" y="517"/>
                    <a:pt x="617" y="516"/>
                    <a:pt x="613" y="516"/>
                  </a:cubicBezTo>
                  <a:cubicBezTo>
                    <a:pt x="612" y="516"/>
                    <a:pt x="611" y="516"/>
                    <a:pt x="609" y="516"/>
                  </a:cubicBezTo>
                  <a:moveTo>
                    <a:pt x="333" y="118"/>
                  </a:moveTo>
                  <a:cubicBezTo>
                    <a:pt x="343" y="118"/>
                    <a:pt x="355" y="116"/>
                    <a:pt x="369" y="115"/>
                  </a:cubicBezTo>
                  <a:cubicBezTo>
                    <a:pt x="348" y="163"/>
                    <a:pt x="325" y="205"/>
                    <a:pt x="317" y="254"/>
                  </a:cubicBezTo>
                  <a:cubicBezTo>
                    <a:pt x="310" y="300"/>
                    <a:pt x="302" y="347"/>
                    <a:pt x="293" y="396"/>
                  </a:cubicBezTo>
                  <a:cubicBezTo>
                    <a:pt x="282" y="389"/>
                    <a:pt x="275" y="384"/>
                    <a:pt x="269" y="371"/>
                  </a:cubicBezTo>
                  <a:cubicBezTo>
                    <a:pt x="247" y="323"/>
                    <a:pt x="259" y="274"/>
                    <a:pt x="269" y="226"/>
                  </a:cubicBezTo>
                  <a:cubicBezTo>
                    <a:pt x="275" y="195"/>
                    <a:pt x="284" y="166"/>
                    <a:pt x="300" y="138"/>
                  </a:cubicBezTo>
                  <a:cubicBezTo>
                    <a:pt x="308" y="125"/>
                    <a:pt x="317" y="118"/>
                    <a:pt x="332" y="118"/>
                  </a:cubicBezTo>
                  <a:cubicBezTo>
                    <a:pt x="332" y="118"/>
                    <a:pt x="332" y="118"/>
                    <a:pt x="332" y="118"/>
                  </a:cubicBezTo>
                  <a:cubicBezTo>
                    <a:pt x="332" y="118"/>
                    <a:pt x="332" y="118"/>
                    <a:pt x="333" y="118"/>
                  </a:cubicBezTo>
                  <a:moveTo>
                    <a:pt x="474" y="238"/>
                  </a:moveTo>
                  <a:cubicBezTo>
                    <a:pt x="488" y="192"/>
                    <a:pt x="501" y="149"/>
                    <a:pt x="533" y="113"/>
                  </a:cubicBezTo>
                  <a:cubicBezTo>
                    <a:pt x="559" y="118"/>
                    <a:pt x="585" y="125"/>
                    <a:pt x="610" y="134"/>
                  </a:cubicBezTo>
                  <a:cubicBezTo>
                    <a:pt x="635" y="143"/>
                    <a:pt x="660" y="156"/>
                    <a:pt x="682" y="175"/>
                  </a:cubicBezTo>
                  <a:cubicBezTo>
                    <a:pt x="599" y="273"/>
                    <a:pt x="567" y="386"/>
                    <a:pt x="584" y="511"/>
                  </a:cubicBezTo>
                  <a:cubicBezTo>
                    <a:pt x="579" y="513"/>
                    <a:pt x="573" y="514"/>
                    <a:pt x="568" y="514"/>
                  </a:cubicBezTo>
                  <a:cubicBezTo>
                    <a:pt x="553" y="514"/>
                    <a:pt x="541" y="508"/>
                    <a:pt x="528" y="505"/>
                  </a:cubicBezTo>
                  <a:cubicBezTo>
                    <a:pt x="524" y="505"/>
                    <a:pt x="521" y="504"/>
                    <a:pt x="518" y="502"/>
                  </a:cubicBezTo>
                  <a:cubicBezTo>
                    <a:pt x="511" y="500"/>
                    <a:pt x="505" y="497"/>
                    <a:pt x="498" y="494"/>
                  </a:cubicBezTo>
                  <a:cubicBezTo>
                    <a:pt x="471" y="482"/>
                    <a:pt x="470" y="480"/>
                    <a:pt x="476" y="449"/>
                  </a:cubicBezTo>
                  <a:cubicBezTo>
                    <a:pt x="477" y="442"/>
                    <a:pt x="478" y="436"/>
                    <a:pt x="479" y="430"/>
                  </a:cubicBezTo>
                  <a:cubicBezTo>
                    <a:pt x="484" y="411"/>
                    <a:pt x="495" y="399"/>
                    <a:pt x="513" y="394"/>
                  </a:cubicBezTo>
                  <a:cubicBezTo>
                    <a:pt x="520" y="393"/>
                    <a:pt x="530" y="394"/>
                    <a:pt x="532" y="381"/>
                  </a:cubicBezTo>
                  <a:cubicBezTo>
                    <a:pt x="529" y="378"/>
                    <a:pt x="526" y="376"/>
                    <a:pt x="523" y="375"/>
                  </a:cubicBezTo>
                  <a:cubicBezTo>
                    <a:pt x="519" y="373"/>
                    <a:pt x="515" y="373"/>
                    <a:pt x="512" y="373"/>
                  </a:cubicBezTo>
                  <a:cubicBezTo>
                    <a:pt x="507" y="373"/>
                    <a:pt x="502" y="374"/>
                    <a:pt x="497" y="375"/>
                  </a:cubicBezTo>
                  <a:cubicBezTo>
                    <a:pt x="492" y="376"/>
                    <a:pt x="487" y="376"/>
                    <a:pt x="484" y="376"/>
                  </a:cubicBezTo>
                  <a:cubicBezTo>
                    <a:pt x="481" y="376"/>
                    <a:pt x="479" y="376"/>
                    <a:pt x="477" y="375"/>
                  </a:cubicBezTo>
                  <a:cubicBezTo>
                    <a:pt x="470" y="373"/>
                    <a:pt x="467" y="365"/>
                    <a:pt x="467" y="351"/>
                  </a:cubicBezTo>
                  <a:cubicBezTo>
                    <a:pt x="466" y="323"/>
                    <a:pt x="475" y="297"/>
                    <a:pt x="486" y="271"/>
                  </a:cubicBezTo>
                  <a:cubicBezTo>
                    <a:pt x="490" y="260"/>
                    <a:pt x="495" y="255"/>
                    <a:pt x="502" y="255"/>
                  </a:cubicBezTo>
                  <a:cubicBezTo>
                    <a:pt x="504" y="255"/>
                    <a:pt x="506" y="256"/>
                    <a:pt x="508" y="257"/>
                  </a:cubicBezTo>
                  <a:cubicBezTo>
                    <a:pt x="512" y="258"/>
                    <a:pt x="515" y="260"/>
                    <a:pt x="519" y="263"/>
                  </a:cubicBezTo>
                  <a:cubicBezTo>
                    <a:pt x="531" y="271"/>
                    <a:pt x="535" y="283"/>
                    <a:pt x="541" y="296"/>
                  </a:cubicBezTo>
                  <a:cubicBezTo>
                    <a:pt x="545" y="305"/>
                    <a:pt x="549" y="311"/>
                    <a:pt x="554" y="313"/>
                  </a:cubicBezTo>
                  <a:cubicBezTo>
                    <a:pt x="555" y="313"/>
                    <a:pt x="556" y="314"/>
                    <a:pt x="558" y="314"/>
                  </a:cubicBezTo>
                  <a:cubicBezTo>
                    <a:pt x="564" y="314"/>
                    <a:pt x="571" y="309"/>
                    <a:pt x="581" y="301"/>
                  </a:cubicBezTo>
                  <a:cubicBezTo>
                    <a:pt x="573" y="290"/>
                    <a:pt x="566" y="280"/>
                    <a:pt x="557" y="270"/>
                  </a:cubicBezTo>
                  <a:cubicBezTo>
                    <a:pt x="543" y="255"/>
                    <a:pt x="540" y="238"/>
                    <a:pt x="547" y="218"/>
                  </a:cubicBezTo>
                  <a:cubicBezTo>
                    <a:pt x="553" y="196"/>
                    <a:pt x="555" y="173"/>
                    <a:pt x="570" y="153"/>
                  </a:cubicBezTo>
                  <a:cubicBezTo>
                    <a:pt x="573" y="148"/>
                    <a:pt x="573" y="140"/>
                    <a:pt x="575" y="134"/>
                  </a:cubicBezTo>
                  <a:cubicBezTo>
                    <a:pt x="573" y="133"/>
                    <a:pt x="572" y="132"/>
                    <a:pt x="571" y="132"/>
                  </a:cubicBezTo>
                  <a:cubicBezTo>
                    <a:pt x="569" y="131"/>
                    <a:pt x="568" y="131"/>
                    <a:pt x="566" y="131"/>
                  </a:cubicBezTo>
                  <a:cubicBezTo>
                    <a:pt x="561" y="131"/>
                    <a:pt x="558" y="135"/>
                    <a:pt x="556" y="140"/>
                  </a:cubicBezTo>
                  <a:cubicBezTo>
                    <a:pt x="546" y="160"/>
                    <a:pt x="537" y="181"/>
                    <a:pt x="529" y="203"/>
                  </a:cubicBezTo>
                  <a:cubicBezTo>
                    <a:pt x="525" y="212"/>
                    <a:pt x="523" y="222"/>
                    <a:pt x="520" y="232"/>
                  </a:cubicBezTo>
                  <a:cubicBezTo>
                    <a:pt x="505" y="234"/>
                    <a:pt x="491" y="236"/>
                    <a:pt x="474" y="238"/>
                  </a:cubicBezTo>
                  <a:moveTo>
                    <a:pt x="401" y="454"/>
                  </a:moveTo>
                  <a:cubicBezTo>
                    <a:pt x="393" y="452"/>
                    <a:pt x="385" y="450"/>
                    <a:pt x="378" y="447"/>
                  </a:cubicBezTo>
                  <a:cubicBezTo>
                    <a:pt x="359" y="440"/>
                    <a:pt x="342" y="430"/>
                    <a:pt x="326" y="418"/>
                  </a:cubicBezTo>
                  <a:cubicBezTo>
                    <a:pt x="321" y="415"/>
                    <a:pt x="318" y="407"/>
                    <a:pt x="318" y="402"/>
                  </a:cubicBezTo>
                  <a:cubicBezTo>
                    <a:pt x="318" y="381"/>
                    <a:pt x="319" y="360"/>
                    <a:pt x="323" y="339"/>
                  </a:cubicBezTo>
                  <a:cubicBezTo>
                    <a:pt x="329" y="300"/>
                    <a:pt x="335" y="260"/>
                    <a:pt x="346" y="222"/>
                  </a:cubicBezTo>
                  <a:cubicBezTo>
                    <a:pt x="357" y="189"/>
                    <a:pt x="374" y="157"/>
                    <a:pt x="390" y="124"/>
                  </a:cubicBezTo>
                  <a:cubicBezTo>
                    <a:pt x="392" y="119"/>
                    <a:pt x="399" y="113"/>
                    <a:pt x="403" y="113"/>
                  </a:cubicBezTo>
                  <a:cubicBezTo>
                    <a:pt x="434" y="111"/>
                    <a:pt x="465" y="110"/>
                    <a:pt x="495" y="109"/>
                  </a:cubicBez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7" y="110"/>
                    <a:pt x="497" y="110"/>
                  </a:cubicBezTo>
                  <a:cubicBezTo>
                    <a:pt x="499" y="110"/>
                    <a:pt x="501" y="111"/>
                    <a:pt x="505" y="113"/>
                  </a:cubicBezTo>
                  <a:cubicBezTo>
                    <a:pt x="467" y="164"/>
                    <a:pt x="452" y="222"/>
                    <a:pt x="438" y="280"/>
                  </a:cubicBezTo>
                  <a:cubicBezTo>
                    <a:pt x="423" y="337"/>
                    <a:pt x="407" y="394"/>
                    <a:pt x="401" y="454"/>
                  </a:cubicBezTo>
                  <a:moveTo>
                    <a:pt x="757" y="181"/>
                  </a:moveTo>
                  <a:cubicBezTo>
                    <a:pt x="710" y="157"/>
                    <a:pt x="665" y="132"/>
                    <a:pt x="618" y="108"/>
                  </a:cubicBezTo>
                  <a:cubicBezTo>
                    <a:pt x="634" y="100"/>
                    <a:pt x="652" y="95"/>
                    <a:pt x="669" y="95"/>
                  </a:cubicBezTo>
                  <a:cubicBezTo>
                    <a:pt x="680" y="95"/>
                    <a:pt x="692" y="97"/>
                    <a:pt x="703" y="101"/>
                  </a:cubicBezTo>
                  <a:cubicBezTo>
                    <a:pt x="732" y="112"/>
                    <a:pt x="755" y="139"/>
                    <a:pt x="757" y="181"/>
                  </a:cubicBezTo>
                  <a:moveTo>
                    <a:pt x="386" y="86"/>
                  </a:moveTo>
                  <a:cubicBezTo>
                    <a:pt x="393" y="73"/>
                    <a:pt x="400" y="66"/>
                    <a:pt x="410" y="66"/>
                  </a:cubicBezTo>
                  <a:cubicBezTo>
                    <a:pt x="411" y="66"/>
                    <a:pt x="412" y="66"/>
                    <a:pt x="414" y="66"/>
                  </a:cubicBezTo>
                  <a:cubicBezTo>
                    <a:pt x="437" y="69"/>
                    <a:pt x="461" y="72"/>
                    <a:pt x="485" y="74"/>
                  </a:cubicBezTo>
                  <a:cubicBezTo>
                    <a:pt x="485" y="77"/>
                    <a:pt x="485" y="79"/>
                    <a:pt x="485" y="81"/>
                  </a:cubicBezTo>
                  <a:cubicBezTo>
                    <a:pt x="453" y="83"/>
                    <a:pt x="421" y="84"/>
                    <a:pt x="386" y="86"/>
                  </a:cubicBezTo>
                  <a:moveTo>
                    <a:pt x="33" y="230"/>
                  </a:moveTo>
                  <a:cubicBezTo>
                    <a:pt x="31" y="217"/>
                    <a:pt x="29" y="204"/>
                    <a:pt x="32" y="192"/>
                  </a:cubicBezTo>
                  <a:cubicBezTo>
                    <a:pt x="42" y="134"/>
                    <a:pt x="66" y="81"/>
                    <a:pt x="103" y="34"/>
                  </a:cubicBezTo>
                  <a:cubicBezTo>
                    <a:pt x="110" y="26"/>
                    <a:pt x="121" y="20"/>
                    <a:pt x="129" y="13"/>
                  </a:cubicBezTo>
                  <a:cubicBezTo>
                    <a:pt x="144" y="26"/>
                    <a:pt x="157" y="36"/>
                    <a:pt x="169" y="47"/>
                  </a:cubicBezTo>
                  <a:cubicBezTo>
                    <a:pt x="174" y="51"/>
                    <a:pt x="178" y="56"/>
                    <a:pt x="182" y="61"/>
                  </a:cubicBezTo>
                  <a:cubicBezTo>
                    <a:pt x="195" y="77"/>
                    <a:pt x="208" y="94"/>
                    <a:pt x="223" y="108"/>
                  </a:cubicBezTo>
                  <a:cubicBezTo>
                    <a:pt x="226" y="111"/>
                    <a:pt x="230" y="113"/>
                    <a:pt x="233" y="114"/>
                  </a:cubicBezTo>
                  <a:cubicBezTo>
                    <a:pt x="239" y="116"/>
                    <a:pt x="246" y="118"/>
                    <a:pt x="252" y="119"/>
                  </a:cubicBezTo>
                  <a:cubicBezTo>
                    <a:pt x="261" y="122"/>
                    <a:pt x="271" y="122"/>
                    <a:pt x="286" y="124"/>
                  </a:cubicBezTo>
                  <a:cubicBezTo>
                    <a:pt x="250" y="197"/>
                    <a:pt x="237" y="272"/>
                    <a:pt x="238" y="356"/>
                  </a:cubicBezTo>
                  <a:cubicBezTo>
                    <a:pt x="225" y="342"/>
                    <a:pt x="216" y="333"/>
                    <a:pt x="207" y="324"/>
                  </a:cubicBezTo>
                  <a:cubicBezTo>
                    <a:pt x="194" y="310"/>
                    <a:pt x="180" y="296"/>
                    <a:pt x="167" y="282"/>
                  </a:cubicBezTo>
                  <a:cubicBezTo>
                    <a:pt x="163" y="277"/>
                    <a:pt x="159" y="274"/>
                    <a:pt x="154" y="272"/>
                  </a:cubicBezTo>
                  <a:cubicBezTo>
                    <a:pt x="151" y="271"/>
                    <a:pt x="148" y="271"/>
                    <a:pt x="145" y="271"/>
                  </a:cubicBezTo>
                  <a:cubicBezTo>
                    <a:pt x="141" y="271"/>
                    <a:pt x="136" y="272"/>
                    <a:pt x="131" y="273"/>
                  </a:cubicBezTo>
                  <a:cubicBezTo>
                    <a:pt x="121" y="277"/>
                    <a:pt x="111" y="279"/>
                    <a:pt x="101" y="279"/>
                  </a:cubicBezTo>
                  <a:cubicBezTo>
                    <a:pt x="89" y="279"/>
                    <a:pt x="77" y="276"/>
                    <a:pt x="66" y="272"/>
                  </a:cubicBezTo>
                  <a:cubicBezTo>
                    <a:pt x="59" y="269"/>
                    <a:pt x="51" y="266"/>
                    <a:pt x="44" y="261"/>
                  </a:cubicBezTo>
                  <a:cubicBezTo>
                    <a:pt x="40" y="259"/>
                    <a:pt x="37" y="255"/>
                    <a:pt x="36" y="251"/>
                  </a:cubicBezTo>
                  <a:cubicBezTo>
                    <a:pt x="36" y="246"/>
                    <a:pt x="35" y="241"/>
                    <a:pt x="34" y="235"/>
                  </a:cubicBezTo>
                  <a:cubicBezTo>
                    <a:pt x="33" y="234"/>
                    <a:pt x="33" y="232"/>
                    <a:pt x="33" y="230"/>
                  </a:cubicBezTo>
                  <a:moveTo>
                    <a:pt x="130" y="0"/>
                  </a:moveTo>
                  <a:cubicBezTo>
                    <a:pt x="116" y="0"/>
                    <a:pt x="104" y="7"/>
                    <a:pt x="92" y="20"/>
                  </a:cubicBezTo>
                  <a:cubicBezTo>
                    <a:pt x="72" y="41"/>
                    <a:pt x="57" y="65"/>
                    <a:pt x="45" y="91"/>
                  </a:cubicBezTo>
                  <a:cubicBezTo>
                    <a:pt x="17" y="150"/>
                    <a:pt x="0" y="208"/>
                    <a:pt x="13" y="273"/>
                  </a:cubicBezTo>
                  <a:cubicBezTo>
                    <a:pt x="16" y="284"/>
                    <a:pt x="19" y="290"/>
                    <a:pt x="26" y="293"/>
                  </a:cubicBezTo>
                  <a:cubicBezTo>
                    <a:pt x="28" y="294"/>
                    <a:pt x="32" y="294"/>
                    <a:pt x="36" y="294"/>
                  </a:cubicBezTo>
                  <a:cubicBezTo>
                    <a:pt x="36" y="294"/>
                    <a:pt x="36" y="294"/>
                    <a:pt x="37" y="294"/>
                  </a:cubicBezTo>
                  <a:cubicBezTo>
                    <a:pt x="38" y="294"/>
                    <a:pt x="39" y="294"/>
                    <a:pt x="39" y="294"/>
                  </a:cubicBezTo>
                  <a:cubicBezTo>
                    <a:pt x="44" y="294"/>
                    <a:pt x="50" y="294"/>
                    <a:pt x="55" y="295"/>
                  </a:cubicBezTo>
                  <a:cubicBezTo>
                    <a:pt x="72" y="297"/>
                    <a:pt x="89" y="300"/>
                    <a:pt x="106" y="300"/>
                  </a:cubicBezTo>
                  <a:cubicBezTo>
                    <a:pt x="107" y="300"/>
                    <a:pt x="108" y="300"/>
                    <a:pt x="109" y="300"/>
                  </a:cubicBezTo>
                  <a:cubicBezTo>
                    <a:pt x="119" y="300"/>
                    <a:pt x="130" y="298"/>
                    <a:pt x="141" y="297"/>
                  </a:cubicBezTo>
                  <a:cubicBezTo>
                    <a:pt x="141" y="296"/>
                    <a:pt x="142" y="296"/>
                    <a:pt x="143" y="296"/>
                  </a:cubicBezTo>
                  <a:cubicBezTo>
                    <a:pt x="145" y="296"/>
                    <a:pt x="147" y="297"/>
                    <a:pt x="149" y="298"/>
                  </a:cubicBezTo>
                  <a:cubicBezTo>
                    <a:pt x="153" y="299"/>
                    <a:pt x="157" y="302"/>
                    <a:pt x="160" y="307"/>
                  </a:cubicBezTo>
                  <a:cubicBezTo>
                    <a:pt x="176" y="327"/>
                    <a:pt x="192" y="348"/>
                    <a:pt x="210" y="365"/>
                  </a:cubicBezTo>
                  <a:cubicBezTo>
                    <a:pt x="227" y="380"/>
                    <a:pt x="240" y="394"/>
                    <a:pt x="239" y="419"/>
                  </a:cubicBezTo>
                  <a:cubicBezTo>
                    <a:pt x="239" y="429"/>
                    <a:pt x="243" y="440"/>
                    <a:pt x="246" y="450"/>
                  </a:cubicBezTo>
                  <a:cubicBezTo>
                    <a:pt x="251" y="467"/>
                    <a:pt x="257" y="477"/>
                    <a:pt x="266" y="480"/>
                  </a:cubicBezTo>
                  <a:cubicBezTo>
                    <a:pt x="269" y="481"/>
                    <a:pt x="272" y="482"/>
                    <a:pt x="275" y="482"/>
                  </a:cubicBezTo>
                  <a:cubicBezTo>
                    <a:pt x="280" y="482"/>
                    <a:pt x="286" y="481"/>
                    <a:pt x="293" y="479"/>
                  </a:cubicBezTo>
                  <a:cubicBezTo>
                    <a:pt x="299" y="477"/>
                    <a:pt x="305" y="477"/>
                    <a:pt x="311" y="477"/>
                  </a:cubicBezTo>
                  <a:cubicBezTo>
                    <a:pt x="313" y="477"/>
                    <a:pt x="315" y="477"/>
                    <a:pt x="318" y="477"/>
                  </a:cubicBezTo>
                  <a:cubicBezTo>
                    <a:pt x="320" y="477"/>
                    <a:pt x="323" y="477"/>
                    <a:pt x="325" y="477"/>
                  </a:cubicBezTo>
                  <a:cubicBezTo>
                    <a:pt x="336" y="477"/>
                    <a:pt x="347" y="476"/>
                    <a:pt x="356" y="468"/>
                  </a:cubicBezTo>
                  <a:cubicBezTo>
                    <a:pt x="357" y="467"/>
                    <a:pt x="358" y="467"/>
                    <a:pt x="360" y="467"/>
                  </a:cubicBezTo>
                  <a:cubicBezTo>
                    <a:pt x="362" y="467"/>
                    <a:pt x="364" y="467"/>
                    <a:pt x="366" y="468"/>
                  </a:cubicBezTo>
                  <a:cubicBezTo>
                    <a:pt x="367" y="469"/>
                    <a:pt x="368" y="469"/>
                    <a:pt x="369" y="470"/>
                  </a:cubicBezTo>
                  <a:cubicBezTo>
                    <a:pt x="383" y="478"/>
                    <a:pt x="398" y="486"/>
                    <a:pt x="414" y="491"/>
                  </a:cubicBezTo>
                  <a:cubicBezTo>
                    <a:pt x="424" y="495"/>
                    <a:pt x="435" y="498"/>
                    <a:pt x="446" y="501"/>
                  </a:cubicBezTo>
                  <a:cubicBezTo>
                    <a:pt x="448" y="501"/>
                    <a:pt x="449" y="501"/>
                    <a:pt x="450" y="502"/>
                  </a:cubicBezTo>
                  <a:cubicBezTo>
                    <a:pt x="454" y="503"/>
                    <a:pt x="459" y="506"/>
                    <a:pt x="463" y="508"/>
                  </a:cubicBezTo>
                  <a:cubicBezTo>
                    <a:pt x="459" y="532"/>
                    <a:pt x="459" y="532"/>
                    <a:pt x="471" y="561"/>
                  </a:cubicBezTo>
                  <a:cubicBezTo>
                    <a:pt x="479" y="579"/>
                    <a:pt x="490" y="591"/>
                    <a:pt x="504" y="596"/>
                  </a:cubicBezTo>
                  <a:cubicBezTo>
                    <a:pt x="511" y="599"/>
                    <a:pt x="518" y="600"/>
                    <a:pt x="526" y="600"/>
                  </a:cubicBezTo>
                  <a:cubicBezTo>
                    <a:pt x="528" y="600"/>
                    <a:pt x="531" y="600"/>
                    <a:pt x="533" y="599"/>
                  </a:cubicBezTo>
                  <a:cubicBezTo>
                    <a:pt x="549" y="598"/>
                    <a:pt x="565" y="596"/>
                    <a:pt x="581" y="594"/>
                  </a:cubicBezTo>
                  <a:cubicBezTo>
                    <a:pt x="600" y="592"/>
                    <a:pt x="616" y="585"/>
                    <a:pt x="632" y="572"/>
                  </a:cubicBezTo>
                  <a:cubicBezTo>
                    <a:pt x="641" y="564"/>
                    <a:pt x="653" y="554"/>
                    <a:pt x="663" y="554"/>
                  </a:cubicBezTo>
                  <a:cubicBezTo>
                    <a:pt x="663" y="554"/>
                    <a:pt x="664" y="554"/>
                    <a:pt x="664" y="554"/>
                  </a:cubicBezTo>
                  <a:cubicBezTo>
                    <a:pt x="665" y="554"/>
                    <a:pt x="667" y="554"/>
                    <a:pt x="668" y="554"/>
                  </a:cubicBezTo>
                  <a:cubicBezTo>
                    <a:pt x="692" y="554"/>
                    <a:pt x="711" y="544"/>
                    <a:pt x="731" y="533"/>
                  </a:cubicBezTo>
                  <a:cubicBezTo>
                    <a:pt x="765" y="514"/>
                    <a:pt x="802" y="502"/>
                    <a:pt x="831" y="470"/>
                  </a:cubicBezTo>
                  <a:cubicBezTo>
                    <a:pt x="883" y="414"/>
                    <a:pt x="895" y="342"/>
                    <a:pt x="853" y="281"/>
                  </a:cubicBezTo>
                  <a:cubicBezTo>
                    <a:pt x="841" y="263"/>
                    <a:pt x="827" y="247"/>
                    <a:pt x="814" y="230"/>
                  </a:cubicBezTo>
                  <a:cubicBezTo>
                    <a:pt x="811" y="225"/>
                    <a:pt x="805" y="219"/>
                    <a:pt x="806" y="215"/>
                  </a:cubicBezTo>
                  <a:cubicBezTo>
                    <a:pt x="807" y="201"/>
                    <a:pt x="799" y="193"/>
                    <a:pt x="793" y="182"/>
                  </a:cubicBezTo>
                  <a:cubicBezTo>
                    <a:pt x="783" y="163"/>
                    <a:pt x="774" y="142"/>
                    <a:pt x="763" y="123"/>
                  </a:cubicBezTo>
                  <a:cubicBezTo>
                    <a:pt x="755" y="109"/>
                    <a:pt x="747" y="91"/>
                    <a:pt x="735" y="86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09" y="77"/>
                    <a:pt x="683" y="67"/>
                    <a:pt x="656" y="67"/>
                  </a:cubicBezTo>
                  <a:cubicBezTo>
                    <a:pt x="642" y="67"/>
                    <a:pt x="629" y="70"/>
                    <a:pt x="614" y="76"/>
                  </a:cubicBezTo>
                  <a:cubicBezTo>
                    <a:pt x="601" y="82"/>
                    <a:pt x="589" y="84"/>
                    <a:pt x="586" y="100"/>
                  </a:cubicBezTo>
                  <a:cubicBezTo>
                    <a:pt x="562" y="93"/>
                    <a:pt x="540" y="86"/>
                    <a:pt x="515" y="78"/>
                  </a:cubicBezTo>
                  <a:cubicBezTo>
                    <a:pt x="507" y="63"/>
                    <a:pt x="502" y="57"/>
                    <a:pt x="492" y="53"/>
                  </a:cubicBezTo>
                  <a:cubicBezTo>
                    <a:pt x="486" y="50"/>
                    <a:pt x="478" y="49"/>
                    <a:pt x="466" y="48"/>
                  </a:cubicBezTo>
                  <a:cubicBezTo>
                    <a:pt x="452" y="47"/>
                    <a:pt x="439" y="45"/>
                    <a:pt x="427" y="41"/>
                  </a:cubicBezTo>
                  <a:cubicBezTo>
                    <a:pt x="420" y="39"/>
                    <a:pt x="413" y="38"/>
                    <a:pt x="407" y="38"/>
                  </a:cubicBezTo>
                  <a:cubicBezTo>
                    <a:pt x="392" y="38"/>
                    <a:pt x="380" y="45"/>
                    <a:pt x="370" y="62"/>
                  </a:cubicBezTo>
                  <a:cubicBezTo>
                    <a:pt x="360" y="80"/>
                    <a:pt x="343" y="88"/>
                    <a:pt x="323" y="89"/>
                  </a:cubicBezTo>
                  <a:cubicBezTo>
                    <a:pt x="308" y="90"/>
                    <a:pt x="293" y="93"/>
                    <a:pt x="278" y="93"/>
                  </a:cubicBezTo>
                  <a:cubicBezTo>
                    <a:pt x="275" y="93"/>
                    <a:pt x="271" y="93"/>
                    <a:pt x="268" y="93"/>
                  </a:cubicBezTo>
                  <a:cubicBezTo>
                    <a:pt x="262" y="93"/>
                    <a:pt x="256" y="93"/>
                    <a:pt x="251" y="91"/>
                  </a:cubicBezTo>
                  <a:cubicBezTo>
                    <a:pt x="244" y="88"/>
                    <a:pt x="238" y="82"/>
                    <a:pt x="235" y="69"/>
                  </a:cubicBezTo>
                  <a:cubicBezTo>
                    <a:pt x="234" y="64"/>
                    <a:pt x="229" y="57"/>
                    <a:pt x="224" y="55"/>
                  </a:cubicBezTo>
                  <a:cubicBezTo>
                    <a:pt x="200" y="42"/>
                    <a:pt x="183" y="19"/>
                    <a:pt x="159" y="8"/>
                  </a:cubicBezTo>
                  <a:cubicBezTo>
                    <a:pt x="156" y="7"/>
                    <a:pt x="153" y="6"/>
                    <a:pt x="151" y="5"/>
                  </a:cubicBezTo>
                  <a:cubicBezTo>
                    <a:pt x="143" y="2"/>
                    <a:pt x="136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5" name="Freeform 243"/>
            <p:cNvSpPr>
              <a:spLocks/>
            </p:cNvSpPr>
            <p:nvPr/>
          </p:nvSpPr>
          <p:spPr bwMode="auto">
            <a:xfrm>
              <a:off x="4876801" y="7024688"/>
              <a:ext cx="53975" cy="22225"/>
            </a:xfrm>
            <a:custGeom>
              <a:avLst/>
              <a:gdLst>
                <a:gd name="T0" fmla="*/ 26 w 76"/>
                <a:gd name="T1" fmla="*/ 0 h 31"/>
                <a:gd name="T2" fmla="*/ 17 w 76"/>
                <a:gd name="T3" fmla="*/ 1 h 31"/>
                <a:gd name="T4" fmla="*/ 1 w 76"/>
                <a:gd name="T5" fmla="*/ 10 h 31"/>
                <a:gd name="T6" fmla="*/ 0 w 76"/>
                <a:gd name="T7" fmla="*/ 13 h 31"/>
                <a:gd name="T8" fmla="*/ 1 w 76"/>
                <a:gd name="T9" fmla="*/ 18 h 31"/>
                <a:gd name="T10" fmla="*/ 6 w 76"/>
                <a:gd name="T11" fmla="*/ 23 h 31"/>
                <a:gd name="T12" fmla="*/ 14 w 76"/>
                <a:gd name="T13" fmla="*/ 26 h 31"/>
                <a:gd name="T14" fmla="*/ 74 w 76"/>
                <a:gd name="T15" fmla="*/ 31 h 31"/>
                <a:gd name="T16" fmla="*/ 71 w 76"/>
                <a:gd name="T17" fmla="*/ 5 h 31"/>
                <a:gd name="T18" fmla="*/ 56 w 76"/>
                <a:gd name="T19" fmla="*/ 2 h 31"/>
                <a:gd name="T20" fmla="*/ 26 w 76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31">
                  <a:moveTo>
                    <a:pt x="26" y="0"/>
                  </a:moveTo>
                  <a:cubicBezTo>
                    <a:pt x="23" y="0"/>
                    <a:pt x="20" y="1"/>
                    <a:pt x="17" y="1"/>
                  </a:cubicBezTo>
                  <a:cubicBezTo>
                    <a:pt x="11" y="1"/>
                    <a:pt x="2" y="6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20"/>
                    <a:pt x="4" y="22"/>
                    <a:pt x="6" y="23"/>
                  </a:cubicBezTo>
                  <a:cubicBezTo>
                    <a:pt x="8" y="25"/>
                    <a:pt x="11" y="26"/>
                    <a:pt x="14" y="26"/>
                  </a:cubicBezTo>
                  <a:cubicBezTo>
                    <a:pt x="34" y="28"/>
                    <a:pt x="54" y="30"/>
                    <a:pt x="74" y="31"/>
                  </a:cubicBezTo>
                  <a:cubicBezTo>
                    <a:pt x="75" y="14"/>
                    <a:pt x="76" y="7"/>
                    <a:pt x="71" y="5"/>
                  </a:cubicBezTo>
                  <a:cubicBezTo>
                    <a:pt x="68" y="3"/>
                    <a:pt x="63" y="3"/>
                    <a:pt x="56" y="2"/>
                  </a:cubicBezTo>
                  <a:cubicBezTo>
                    <a:pt x="46" y="1"/>
                    <a:pt x="3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6" name="Freeform 244"/>
            <p:cNvSpPr>
              <a:spLocks/>
            </p:cNvSpPr>
            <p:nvPr/>
          </p:nvSpPr>
          <p:spPr bwMode="auto">
            <a:xfrm>
              <a:off x="4899026" y="6975476"/>
              <a:ext cx="52388" cy="33338"/>
            </a:xfrm>
            <a:custGeom>
              <a:avLst/>
              <a:gdLst>
                <a:gd name="T0" fmla="*/ 23 w 72"/>
                <a:gd name="T1" fmla="*/ 0 h 48"/>
                <a:gd name="T2" fmla="*/ 0 w 72"/>
                <a:gd name="T3" fmla="*/ 4 h 48"/>
                <a:gd name="T4" fmla="*/ 18 w 72"/>
                <a:gd name="T5" fmla="*/ 24 h 48"/>
                <a:gd name="T6" fmla="*/ 40 w 72"/>
                <a:gd name="T7" fmla="*/ 40 h 48"/>
                <a:gd name="T8" fmla="*/ 48 w 72"/>
                <a:gd name="T9" fmla="*/ 47 h 48"/>
                <a:gd name="T10" fmla="*/ 54 w 72"/>
                <a:gd name="T11" fmla="*/ 48 h 48"/>
                <a:gd name="T12" fmla="*/ 63 w 72"/>
                <a:gd name="T13" fmla="*/ 44 h 48"/>
                <a:gd name="T14" fmla="*/ 61 w 72"/>
                <a:gd name="T15" fmla="*/ 16 h 48"/>
                <a:gd name="T16" fmla="*/ 47 w 72"/>
                <a:gd name="T17" fmla="*/ 6 h 48"/>
                <a:gd name="T18" fmla="*/ 23 w 72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48">
                  <a:moveTo>
                    <a:pt x="23" y="0"/>
                  </a:moveTo>
                  <a:cubicBezTo>
                    <a:pt x="16" y="0"/>
                    <a:pt x="9" y="1"/>
                    <a:pt x="0" y="4"/>
                  </a:cubicBezTo>
                  <a:cubicBezTo>
                    <a:pt x="9" y="13"/>
                    <a:pt x="13" y="20"/>
                    <a:pt x="18" y="24"/>
                  </a:cubicBezTo>
                  <a:cubicBezTo>
                    <a:pt x="25" y="30"/>
                    <a:pt x="34" y="34"/>
                    <a:pt x="40" y="40"/>
                  </a:cubicBezTo>
                  <a:cubicBezTo>
                    <a:pt x="43" y="43"/>
                    <a:pt x="45" y="45"/>
                    <a:pt x="48" y="47"/>
                  </a:cubicBezTo>
                  <a:cubicBezTo>
                    <a:pt x="50" y="48"/>
                    <a:pt x="52" y="48"/>
                    <a:pt x="54" y="48"/>
                  </a:cubicBezTo>
                  <a:cubicBezTo>
                    <a:pt x="56" y="48"/>
                    <a:pt x="59" y="47"/>
                    <a:pt x="63" y="44"/>
                  </a:cubicBezTo>
                  <a:cubicBezTo>
                    <a:pt x="72" y="34"/>
                    <a:pt x="69" y="24"/>
                    <a:pt x="61" y="16"/>
                  </a:cubicBezTo>
                  <a:cubicBezTo>
                    <a:pt x="57" y="12"/>
                    <a:pt x="52" y="9"/>
                    <a:pt x="47" y="6"/>
                  </a:cubicBezTo>
                  <a:cubicBezTo>
                    <a:pt x="40" y="2"/>
                    <a:pt x="3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7" name="Freeform 245"/>
            <p:cNvSpPr>
              <a:spLocks/>
            </p:cNvSpPr>
            <p:nvPr/>
          </p:nvSpPr>
          <p:spPr bwMode="auto">
            <a:xfrm>
              <a:off x="4929188" y="6921501"/>
              <a:ext cx="41275" cy="30163"/>
            </a:xfrm>
            <a:custGeom>
              <a:avLst/>
              <a:gdLst>
                <a:gd name="T0" fmla="*/ 15 w 57"/>
                <a:gd name="T1" fmla="*/ 0 h 42"/>
                <a:gd name="T2" fmla="*/ 0 w 57"/>
                <a:gd name="T3" fmla="*/ 13 h 42"/>
                <a:gd name="T4" fmla="*/ 23 w 57"/>
                <a:gd name="T5" fmla="*/ 37 h 42"/>
                <a:gd name="T6" fmla="*/ 43 w 57"/>
                <a:gd name="T7" fmla="*/ 42 h 42"/>
                <a:gd name="T8" fmla="*/ 53 w 57"/>
                <a:gd name="T9" fmla="*/ 41 h 42"/>
                <a:gd name="T10" fmla="*/ 42 w 57"/>
                <a:gd name="T11" fmla="*/ 13 h 42"/>
                <a:gd name="T12" fmla="*/ 33 w 57"/>
                <a:gd name="T13" fmla="*/ 9 h 42"/>
                <a:gd name="T14" fmla="*/ 26 w 57"/>
                <a:gd name="T15" fmla="*/ 5 h 42"/>
                <a:gd name="T16" fmla="*/ 22 w 57"/>
                <a:gd name="T17" fmla="*/ 2 h 42"/>
                <a:gd name="T18" fmla="*/ 20 w 57"/>
                <a:gd name="T19" fmla="*/ 1 h 42"/>
                <a:gd name="T20" fmla="*/ 15 w 57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2">
                  <a:moveTo>
                    <a:pt x="15" y="0"/>
                  </a:moveTo>
                  <a:cubicBezTo>
                    <a:pt x="9" y="0"/>
                    <a:pt x="3" y="5"/>
                    <a:pt x="0" y="13"/>
                  </a:cubicBezTo>
                  <a:cubicBezTo>
                    <a:pt x="10" y="26"/>
                    <a:pt x="16" y="33"/>
                    <a:pt x="23" y="37"/>
                  </a:cubicBezTo>
                  <a:cubicBezTo>
                    <a:pt x="29" y="41"/>
                    <a:pt x="35" y="42"/>
                    <a:pt x="43" y="42"/>
                  </a:cubicBezTo>
                  <a:cubicBezTo>
                    <a:pt x="46" y="42"/>
                    <a:pt x="49" y="41"/>
                    <a:pt x="53" y="41"/>
                  </a:cubicBezTo>
                  <a:cubicBezTo>
                    <a:pt x="57" y="25"/>
                    <a:pt x="50" y="18"/>
                    <a:pt x="42" y="13"/>
                  </a:cubicBezTo>
                  <a:cubicBezTo>
                    <a:pt x="39" y="11"/>
                    <a:pt x="36" y="10"/>
                    <a:pt x="33" y="9"/>
                  </a:cubicBezTo>
                  <a:cubicBezTo>
                    <a:pt x="31" y="8"/>
                    <a:pt x="28" y="6"/>
                    <a:pt x="26" y="5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1" y="2"/>
                    <a:pt x="21" y="2"/>
                    <a:pt x="20" y="1"/>
                  </a:cubicBezTo>
                  <a:cubicBezTo>
                    <a:pt x="18" y="0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8" name="Freeform 246"/>
            <p:cNvSpPr>
              <a:spLocks/>
            </p:cNvSpPr>
            <p:nvPr/>
          </p:nvSpPr>
          <p:spPr bwMode="auto">
            <a:xfrm>
              <a:off x="5383213" y="7067551"/>
              <a:ext cx="36513" cy="49213"/>
            </a:xfrm>
            <a:custGeom>
              <a:avLst/>
              <a:gdLst>
                <a:gd name="T0" fmla="*/ 25 w 51"/>
                <a:gd name="T1" fmla="*/ 0 h 69"/>
                <a:gd name="T2" fmla="*/ 1 w 51"/>
                <a:gd name="T3" fmla="*/ 35 h 69"/>
                <a:gd name="T4" fmla="*/ 22 w 51"/>
                <a:gd name="T5" fmla="*/ 69 h 69"/>
                <a:gd name="T6" fmla="*/ 23 w 51"/>
                <a:gd name="T7" fmla="*/ 69 h 69"/>
                <a:gd name="T8" fmla="*/ 24 w 51"/>
                <a:gd name="T9" fmla="*/ 69 h 69"/>
                <a:gd name="T10" fmla="*/ 51 w 51"/>
                <a:gd name="T11" fmla="*/ 31 h 69"/>
                <a:gd name="T12" fmla="*/ 27 w 51"/>
                <a:gd name="T13" fmla="*/ 0 h 69"/>
                <a:gd name="T14" fmla="*/ 26 w 51"/>
                <a:gd name="T15" fmla="*/ 0 h 69"/>
                <a:gd name="T16" fmla="*/ 25 w 51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9">
                  <a:moveTo>
                    <a:pt x="25" y="0"/>
                  </a:moveTo>
                  <a:cubicBezTo>
                    <a:pt x="11" y="0"/>
                    <a:pt x="1" y="13"/>
                    <a:pt x="1" y="35"/>
                  </a:cubicBezTo>
                  <a:cubicBezTo>
                    <a:pt x="0" y="53"/>
                    <a:pt x="9" y="68"/>
                    <a:pt x="22" y="69"/>
                  </a:cubicBezTo>
                  <a:cubicBezTo>
                    <a:pt x="22" y="69"/>
                    <a:pt x="23" y="69"/>
                    <a:pt x="23" y="69"/>
                  </a:cubicBezTo>
                  <a:cubicBezTo>
                    <a:pt x="23" y="69"/>
                    <a:pt x="23" y="69"/>
                    <a:pt x="24" y="69"/>
                  </a:cubicBezTo>
                  <a:cubicBezTo>
                    <a:pt x="38" y="69"/>
                    <a:pt x="50" y="53"/>
                    <a:pt x="51" y="31"/>
                  </a:cubicBezTo>
                  <a:cubicBezTo>
                    <a:pt x="51" y="14"/>
                    <a:pt x="42" y="1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9" name="Freeform 247"/>
            <p:cNvSpPr>
              <a:spLocks/>
            </p:cNvSpPr>
            <p:nvPr/>
          </p:nvSpPr>
          <p:spPr bwMode="auto">
            <a:xfrm>
              <a:off x="10587038" y="-209550"/>
              <a:ext cx="461963" cy="165100"/>
            </a:xfrm>
            <a:custGeom>
              <a:avLst/>
              <a:gdLst>
                <a:gd name="T0" fmla="*/ 100 w 649"/>
                <a:gd name="T1" fmla="*/ 0 h 232"/>
                <a:gd name="T2" fmla="*/ 23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2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7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5 w 649"/>
                <a:gd name="T27" fmla="*/ 224 h 232"/>
                <a:gd name="T28" fmla="*/ 626 w 649"/>
                <a:gd name="T29" fmla="*/ 232 h 232"/>
                <a:gd name="T30" fmla="*/ 633 w 649"/>
                <a:gd name="T31" fmla="*/ 231 h 232"/>
                <a:gd name="T32" fmla="*/ 649 w 649"/>
                <a:gd name="T33" fmla="*/ 207 h 232"/>
                <a:gd name="T34" fmla="*/ 614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7 w 649"/>
                <a:gd name="T41" fmla="*/ 91 h 232"/>
                <a:gd name="T42" fmla="*/ 404 w 649"/>
                <a:gd name="T43" fmla="*/ 60 h 232"/>
                <a:gd name="T44" fmla="*/ 303 w 649"/>
                <a:gd name="T45" fmla="*/ 29 h 232"/>
                <a:gd name="T46" fmla="*/ 208 w 649"/>
                <a:gd name="T47" fmla="*/ 8 h 232"/>
                <a:gd name="T48" fmla="*/ 114 w 649"/>
                <a:gd name="T49" fmla="*/ 0 h 232"/>
                <a:gd name="T50" fmla="*/ 100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0" y="0"/>
                  </a:moveTo>
                  <a:cubicBezTo>
                    <a:pt x="74" y="0"/>
                    <a:pt x="48" y="3"/>
                    <a:pt x="23" y="12"/>
                  </a:cubicBezTo>
                  <a:cubicBezTo>
                    <a:pt x="17" y="14"/>
                    <a:pt x="11" y="17"/>
                    <a:pt x="6" y="21"/>
                  </a:cubicBezTo>
                  <a:cubicBezTo>
                    <a:pt x="0" y="26"/>
                    <a:pt x="3" y="40"/>
                    <a:pt x="11" y="40"/>
                  </a:cubicBezTo>
                  <a:cubicBezTo>
                    <a:pt x="15" y="41"/>
                    <a:pt x="18" y="41"/>
                    <a:pt x="22" y="41"/>
                  </a:cubicBezTo>
                  <a:cubicBezTo>
                    <a:pt x="26" y="41"/>
                    <a:pt x="30" y="41"/>
                    <a:pt x="34" y="40"/>
                  </a:cubicBezTo>
                  <a:cubicBezTo>
                    <a:pt x="53" y="33"/>
                    <a:pt x="73" y="31"/>
                    <a:pt x="93" y="31"/>
                  </a:cubicBezTo>
                  <a:cubicBezTo>
                    <a:pt x="101" y="31"/>
                    <a:pt x="109" y="31"/>
                    <a:pt x="118" y="32"/>
                  </a:cubicBezTo>
                  <a:cubicBezTo>
                    <a:pt x="159" y="35"/>
                    <a:pt x="201" y="35"/>
                    <a:pt x="242" y="47"/>
                  </a:cubicBezTo>
                  <a:cubicBezTo>
                    <a:pt x="269" y="54"/>
                    <a:pt x="296" y="63"/>
                    <a:pt x="323" y="70"/>
                  </a:cubicBezTo>
                  <a:cubicBezTo>
                    <a:pt x="372" y="83"/>
                    <a:pt x="419" y="102"/>
                    <a:pt x="463" y="128"/>
                  </a:cubicBezTo>
                  <a:cubicBezTo>
                    <a:pt x="472" y="134"/>
                    <a:pt x="483" y="139"/>
                    <a:pt x="493" y="144"/>
                  </a:cubicBezTo>
                  <a:cubicBezTo>
                    <a:pt x="520" y="156"/>
                    <a:pt x="545" y="172"/>
                    <a:pt x="568" y="190"/>
                  </a:cubicBezTo>
                  <a:cubicBezTo>
                    <a:pt x="581" y="200"/>
                    <a:pt x="593" y="212"/>
                    <a:pt x="605" y="224"/>
                  </a:cubicBezTo>
                  <a:cubicBezTo>
                    <a:pt x="611" y="229"/>
                    <a:pt x="618" y="232"/>
                    <a:pt x="626" y="232"/>
                  </a:cubicBezTo>
                  <a:cubicBezTo>
                    <a:pt x="628" y="232"/>
                    <a:pt x="631" y="232"/>
                    <a:pt x="633" y="231"/>
                  </a:cubicBezTo>
                  <a:cubicBezTo>
                    <a:pt x="644" y="229"/>
                    <a:pt x="647" y="222"/>
                    <a:pt x="649" y="207"/>
                  </a:cubicBezTo>
                  <a:cubicBezTo>
                    <a:pt x="637" y="198"/>
                    <a:pt x="626" y="189"/>
                    <a:pt x="614" y="180"/>
                  </a:cubicBezTo>
                  <a:cubicBezTo>
                    <a:pt x="606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7" y="107"/>
                    <a:pt x="467" y="91"/>
                  </a:cubicBezTo>
                  <a:cubicBezTo>
                    <a:pt x="446" y="80"/>
                    <a:pt x="426" y="68"/>
                    <a:pt x="404" y="60"/>
                  </a:cubicBezTo>
                  <a:cubicBezTo>
                    <a:pt x="371" y="48"/>
                    <a:pt x="337" y="38"/>
                    <a:pt x="303" y="29"/>
                  </a:cubicBezTo>
                  <a:cubicBezTo>
                    <a:pt x="272" y="21"/>
                    <a:pt x="240" y="13"/>
                    <a:pt x="208" y="8"/>
                  </a:cubicBezTo>
                  <a:cubicBezTo>
                    <a:pt x="177" y="3"/>
                    <a:pt x="145" y="1"/>
                    <a:pt x="114" y="0"/>
                  </a:cubicBezTo>
                  <a:cubicBezTo>
                    <a:pt x="109" y="0"/>
                    <a:pt x="105" y="0"/>
                    <a:pt x="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0" name="Freeform 248"/>
            <p:cNvSpPr>
              <a:spLocks/>
            </p:cNvSpPr>
            <p:nvPr/>
          </p:nvSpPr>
          <p:spPr bwMode="auto">
            <a:xfrm>
              <a:off x="10598151" y="-111125"/>
              <a:ext cx="400050" cy="158750"/>
            </a:xfrm>
            <a:custGeom>
              <a:avLst/>
              <a:gdLst>
                <a:gd name="T0" fmla="*/ 144 w 561"/>
                <a:gd name="T1" fmla="*/ 0 h 222"/>
                <a:gd name="T2" fmla="*/ 96 w 561"/>
                <a:gd name="T3" fmla="*/ 4 h 222"/>
                <a:gd name="T4" fmla="*/ 26 w 561"/>
                <a:gd name="T5" fmla="*/ 27 h 222"/>
                <a:gd name="T6" fmla="*/ 6 w 561"/>
                <a:gd name="T7" fmla="*/ 45 h 222"/>
                <a:gd name="T8" fmla="*/ 16 w 561"/>
                <a:gd name="T9" fmla="*/ 66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1 w 561"/>
                <a:gd name="T17" fmla="*/ 35 h 222"/>
                <a:gd name="T18" fmla="*/ 150 w 561"/>
                <a:gd name="T19" fmla="*/ 32 h 222"/>
                <a:gd name="T20" fmla="*/ 205 w 561"/>
                <a:gd name="T21" fmla="*/ 40 h 222"/>
                <a:gd name="T22" fmla="*/ 235 w 561"/>
                <a:gd name="T23" fmla="*/ 47 h 222"/>
                <a:gd name="T24" fmla="*/ 289 w 561"/>
                <a:gd name="T25" fmla="*/ 66 h 222"/>
                <a:gd name="T26" fmla="*/ 304 w 561"/>
                <a:gd name="T27" fmla="*/ 74 h 222"/>
                <a:gd name="T28" fmla="*/ 464 w 561"/>
                <a:gd name="T29" fmla="*/ 163 h 222"/>
                <a:gd name="T30" fmla="*/ 517 w 561"/>
                <a:gd name="T31" fmla="*/ 209 h 222"/>
                <a:gd name="T32" fmla="*/ 531 w 561"/>
                <a:gd name="T33" fmla="*/ 219 h 222"/>
                <a:gd name="T34" fmla="*/ 541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7 w 561"/>
                <a:gd name="T41" fmla="*/ 179 h 222"/>
                <a:gd name="T42" fmla="*/ 422 w 561"/>
                <a:gd name="T43" fmla="*/ 95 h 222"/>
                <a:gd name="T44" fmla="*/ 327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4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4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1" y="8"/>
                    <a:pt x="48" y="15"/>
                    <a:pt x="26" y="27"/>
                  </a:cubicBezTo>
                  <a:cubicBezTo>
                    <a:pt x="18" y="31"/>
                    <a:pt x="11" y="38"/>
                    <a:pt x="6" y="45"/>
                  </a:cubicBezTo>
                  <a:cubicBezTo>
                    <a:pt x="0" y="52"/>
                    <a:pt x="7" y="64"/>
                    <a:pt x="16" y="66"/>
                  </a:cubicBezTo>
                  <a:cubicBezTo>
                    <a:pt x="18" y="66"/>
                    <a:pt x="20" y="66"/>
                    <a:pt x="21" y="66"/>
                  </a:cubicBezTo>
                  <a:cubicBezTo>
                    <a:pt x="30" y="66"/>
                    <a:pt x="37" y="63"/>
                    <a:pt x="44" y="57"/>
                  </a:cubicBezTo>
                  <a:cubicBezTo>
                    <a:pt x="59" y="45"/>
                    <a:pt x="75" y="39"/>
                    <a:pt x="94" y="39"/>
                  </a:cubicBezTo>
                  <a:cubicBezTo>
                    <a:pt x="103" y="39"/>
                    <a:pt x="112" y="36"/>
                    <a:pt x="121" y="35"/>
                  </a:cubicBezTo>
                  <a:cubicBezTo>
                    <a:pt x="131" y="33"/>
                    <a:pt x="140" y="32"/>
                    <a:pt x="150" y="32"/>
                  </a:cubicBezTo>
                  <a:cubicBezTo>
                    <a:pt x="168" y="32"/>
                    <a:pt x="187" y="35"/>
                    <a:pt x="205" y="40"/>
                  </a:cubicBezTo>
                  <a:cubicBezTo>
                    <a:pt x="215" y="43"/>
                    <a:pt x="225" y="46"/>
                    <a:pt x="235" y="47"/>
                  </a:cubicBezTo>
                  <a:cubicBezTo>
                    <a:pt x="254" y="50"/>
                    <a:pt x="272" y="57"/>
                    <a:pt x="289" y="66"/>
                  </a:cubicBezTo>
                  <a:cubicBezTo>
                    <a:pt x="294" y="69"/>
                    <a:pt x="299" y="72"/>
                    <a:pt x="304" y="74"/>
                  </a:cubicBezTo>
                  <a:cubicBezTo>
                    <a:pt x="362" y="95"/>
                    <a:pt x="413" y="129"/>
                    <a:pt x="464" y="163"/>
                  </a:cubicBezTo>
                  <a:cubicBezTo>
                    <a:pt x="483" y="176"/>
                    <a:pt x="503" y="190"/>
                    <a:pt x="517" y="209"/>
                  </a:cubicBezTo>
                  <a:cubicBezTo>
                    <a:pt x="521" y="213"/>
                    <a:pt x="526" y="216"/>
                    <a:pt x="531" y="219"/>
                  </a:cubicBezTo>
                  <a:cubicBezTo>
                    <a:pt x="534" y="221"/>
                    <a:pt x="537" y="222"/>
                    <a:pt x="541" y="222"/>
                  </a:cubicBezTo>
                  <a:cubicBezTo>
                    <a:pt x="546" y="222"/>
                    <a:pt x="551" y="219"/>
                    <a:pt x="554" y="213"/>
                  </a:cubicBezTo>
                  <a:cubicBezTo>
                    <a:pt x="557" y="209"/>
                    <a:pt x="559" y="203"/>
                    <a:pt x="561" y="197"/>
                  </a:cubicBezTo>
                  <a:cubicBezTo>
                    <a:pt x="552" y="190"/>
                    <a:pt x="543" y="186"/>
                    <a:pt x="537" y="179"/>
                  </a:cubicBezTo>
                  <a:cubicBezTo>
                    <a:pt x="505" y="142"/>
                    <a:pt x="460" y="122"/>
                    <a:pt x="422" y="95"/>
                  </a:cubicBezTo>
                  <a:cubicBezTo>
                    <a:pt x="392" y="74"/>
                    <a:pt x="357" y="63"/>
                    <a:pt x="327" y="43"/>
                  </a:cubicBezTo>
                  <a:cubicBezTo>
                    <a:pt x="318" y="37"/>
                    <a:pt x="306" y="34"/>
                    <a:pt x="295" y="30"/>
                  </a:cubicBezTo>
                  <a:cubicBezTo>
                    <a:pt x="286" y="27"/>
                    <a:pt x="276" y="24"/>
                    <a:pt x="266" y="21"/>
                  </a:cubicBezTo>
                  <a:cubicBezTo>
                    <a:pt x="226" y="8"/>
                    <a:pt x="185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1" name="Freeform 249"/>
            <p:cNvSpPr>
              <a:spLocks/>
            </p:cNvSpPr>
            <p:nvPr/>
          </p:nvSpPr>
          <p:spPr bwMode="auto">
            <a:xfrm>
              <a:off x="10625138" y="333375"/>
              <a:ext cx="127000" cy="103188"/>
            </a:xfrm>
            <a:custGeom>
              <a:avLst/>
              <a:gdLst>
                <a:gd name="T0" fmla="*/ 123 w 179"/>
                <a:gd name="T1" fmla="*/ 0 h 144"/>
                <a:gd name="T2" fmla="*/ 112 w 179"/>
                <a:gd name="T3" fmla="*/ 1 h 144"/>
                <a:gd name="T4" fmla="*/ 45 w 179"/>
                <a:gd name="T5" fmla="*/ 10 h 144"/>
                <a:gd name="T6" fmla="*/ 33 w 179"/>
                <a:gd name="T7" fmla="*/ 26 h 144"/>
                <a:gd name="T8" fmla="*/ 79 w 179"/>
                <a:gd name="T9" fmla="*/ 142 h 144"/>
                <a:gd name="T10" fmla="*/ 95 w 179"/>
                <a:gd name="T11" fmla="*/ 144 h 144"/>
                <a:gd name="T12" fmla="*/ 115 w 179"/>
                <a:gd name="T13" fmla="*/ 141 h 144"/>
                <a:gd name="T14" fmla="*/ 174 w 179"/>
                <a:gd name="T15" fmla="*/ 66 h 144"/>
                <a:gd name="T16" fmla="*/ 123 w 179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44">
                  <a:moveTo>
                    <a:pt x="123" y="0"/>
                  </a:moveTo>
                  <a:cubicBezTo>
                    <a:pt x="120" y="0"/>
                    <a:pt x="116" y="1"/>
                    <a:pt x="112" y="1"/>
                  </a:cubicBezTo>
                  <a:cubicBezTo>
                    <a:pt x="91" y="6"/>
                    <a:pt x="69" y="8"/>
                    <a:pt x="45" y="10"/>
                  </a:cubicBezTo>
                  <a:cubicBezTo>
                    <a:pt x="40" y="17"/>
                    <a:pt x="36" y="21"/>
                    <a:pt x="33" y="26"/>
                  </a:cubicBezTo>
                  <a:cubicBezTo>
                    <a:pt x="0" y="81"/>
                    <a:pt x="34" y="122"/>
                    <a:pt x="79" y="142"/>
                  </a:cubicBezTo>
                  <a:cubicBezTo>
                    <a:pt x="84" y="144"/>
                    <a:pt x="89" y="144"/>
                    <a:pt x="95" y="144"/>
                  </a:cubicBezTo>
                  <a:cubicBezTo>
                    <a:pt x="102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6"/>
                  </a:cubicBezTo>
                  <a:cubicBezTo>
                    <a:pt x="179" y="35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2" name="Freeform 250"/>
            <p:cNvSpPr>
              <a:spLocks/>
            </p:cNvSpPr>
            <p:nvPr/>
          </p:nvSpPr>
          <p:spPr bwMode="auto">
            <a:xfrm>
              <a:off x="10601326" y="-1588"/>
              <a:ext cx="331788" cy="125413"/>
            </a:xfrm>
            <a:custGeom>
              <a:avLst/>
              <a:gdLst>
                <a:gd name="T0" fmla="*/ 114 w 466"/>
                <a:gd name="T1" fmla="*/ 0 h 176"/>
                <a:gd name="T2" fmla="*/ 80 w 466"/>
                <a:gd name="T3" fmla="*/ 1 h 176"/>
                <a:gd name="T4" fmla="*/ 17 w 466"/>
                <a:gd name="T5" fmla="*/ 24 h 176"/>
                <a:gd name="T6" fmla="*/ 9 w 466"/>
                <a:gd name="T7" fmla="*/ 30 h 176"/>
                <a:gd name="T8" fmla="*/ 4 w 466"/>
                <a:gd name="T9" fmla="*/ 48 h 176"/>
                <a:gd name="T10" fmla="*/ 21 w 466"/>
                <a:gd name="T11" fmla="*/ 57 h 176"/>
                <a:gd name="T12" fmla="*/ 24 w 466"/>
                <a:gd name="T13" fmla="*/ 56 h 176"/>
                <a:gd name="T14" fmla="*/ 33 w 466"/>
                <a:gd name="T15" fmla="*/ 52 h 176"/>
                <a:gd name="T16" fmla="*/ 117 w 466"/>
                <a:gd name="T17" fmla="*/ 30 h 176"/>
                <a:gd name="T18" fmla="*/ 117 w 466"/>
                <a:gd name="T19" fmla="*/ 30 h 176"/>
                <a:gd name="T20" fmla="*/ 214 w 466"/>
                <a:gd name="T21" fmla="*/ 47 h 176"/>
                <a:gd name="T22" fmla="*/ 288 w 466"/>
                <a:gd name="T23" fmla="*/ 73 h 176"/>
                <a:gd name="T24" fmla="*/ 425 w 466"/>
                <a:gd name="T25" fmla="*/ 163 h 176"/>
                <a:gd name="T26" fmla="*/ 433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4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4" y="0"/>
                  </a:moveTo>
                  <a:cubicBezTo>
                    <a:pt x="103" y="0"/>
                    <a:pt x="92" y="0"/>
                    <a:pt x="80" y="1"/>
                  </a:cubicBezTo>
                  <a:cubicBezTo>
                    <a:pt x="58" y="2"/>
                    <a:pt x="36" y="10"/>
                    <a:pt x="17" y="24"/>
                  </a:cubicBezTo>
                  <a:cubicBezTo>
                    <a:pt x="15" y="26"/>
                    <a:pt x="12" y="28"/>
                    <a:pt x="9" y="30"/>
                  </a:cubicBezTo>
                  <a:cubicBezTo>
                    <a:pt x="4" y="35"/>
                    <a:pt x="0" y="40"/>
                    <a:pt x="4" y="48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3" y="57"/>
                    <a:pt x="24" y="56"/>
                  </a:cubicBezTo>
                  <a:cubicBezTo>
                    <a:pt x="28" y="55"/>
                    <a:pt x="31" y="54"/>
                    <a:pt x="33" y="52"/>
                  </a:cubicBezTo>
                  <a:cubicBezTo>
                    <a:pt x="59" y="35"/>
                    <a:pt x="8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51" y="31"/>
                    <a:pt x="183" y="37"/>
                    <a:pt x="214" y="47"/>
                  </a:cubicBezTo>
                  <a:cubicBezTo>
                    <a:pt x="239" y="55"/>
                    <a:pt x="263" y="65"/>
                    <a:pt x="288" y="73"/>
                  </a:cubicBezTo>
                  <a:cubicBezTo>
                    <a:pt x="342" y="90"/>
                    <a:pt x="388" y="119"/>
                    <a:pt x="425" y="163"/>
                  </a:cubicBezTo>
                  <a:cubicBezTo>
                    <a:pt x="427" y="166"/>
                    <a:pt x="430" y="170"/>
                    <a:pt x="433" y="173"/>
                  </a:cubicBezTo>
                  <a:cubicBezTo>
                    <a:pt x="436" y="175"/>
                    <a:pt x="439" y="176"/>
                    <a:pt x="443" y="176"/>
                  </a:cubicBezTo>
                  <a:cubicBezTo>
                    <a:pt x="448" y="176"/>
                    <a:pt x="454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6" y="142"/>
                    <a:pt x="451" y="137"/>
                    <a:pt x="445" y="131"/>
                  </a:cubicBezTo>
                  <a:cubicBezTo>
                    <a:pt x="434" y="123"/>
                    <a:pt x="423" y="115"/>
                    <a:pt x="413" y="106"/>
                  </a:cubicBezTo>
                  <a:cubicBezTo>
                    <a:pt x="388" y="81"/>
                    <a:pt x="357" y="68"/>
                    <a:pt x="327" y="53"/>
                  </a:cubicBezTo>
                  <a:cubicBezTo>
                    <a:pt x="308" y="44"/>
                    <a:pt x="289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3" name="Freeform 251"/>
            <p:cNvSpPr>
              <a:spLocks/>
            </p:cNvSpPr>
            <p:nvPr/>
          </p:nvSpPr>
          <p:spPr bwMode="auto">
            <a:xfrm>
              <a:off x="10610851" y="93662"/>
              <a:ext cx="261938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6 h 127"/>
                <a:gd name="T4" fmla="*/ 7 w 368"/>
                <a:gd name="T5" fmla="*/ 21 h 127"/>
                <a:gd name="T6" fmla="*/ 1 w 368"/>
                <a:gd name="T7" fmla="*/ 32 h 127"/>
                <a:gd name="T8" fmla="*/ 8 w 368"/>
                <a:gd name="T9" fmla="*/ 42 h 127"/>
                <a:gd name="T10" fmla="*/ 20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30 h 127"/>
                <a:gd name="T18" fmla="*/ 167 w 368"/>
                <a:gd name="T19" fmla="*/ 35 h 127"/>
                <a:gd name="T20" fmla="*/ 230 w 368"/>
                <a:gd name="T21" fmla="*/ 60 h 127"/>
                <a:gd name="T22" fmla="*/ 328 w 368"/>
                <a:gd name="T23" fmla="*/ 118 h 127"/>
                <a:gd name="T24" fmla="*/ 345 w 368"/>
                <a:gd name="T25" fmla="*/ 127 h 127"/>
                <a:gd name="T26" fmla="*/ 349 w 368"/>
                <a:gd name="T27" fmla="*/ 126 h 127"/>
                <a:gd name="T28" fmla="*/ 366 w 368"/>
                <a:gd name="T29" fmla="*/ 117 h 127"/>
                <a:gd name="T30" fmla="*/ 365 w 368"/>
                <a:gd name="T31" fmla="*/ 99 h 127"/>
                <a:gd name="T32" fmla="*/ 354 w 368"/>
                <a:gd name="T33" fmla="*/ 89 h 127"/>
                <a:gd name="T34" fmla="*/ 236 w 368"/>
                <a:gd name="T35" fmla="*/ 29 h 127"/>
                <a:gd name="T36" fmla="*/ 192 w 368"/>
                <a:gd name="T37" fmla="*/ 11 h 127"/>
                <a:gd name="T38" fmla="*/ 163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70" y="2"/>
                    <a:pt x="51" y="6"/>
                  </a:cubicBezTo>
                  <a:cubicBezTo>
                    <a:pt x="36" y="9"/>
                    <a:pt x="21" y="15"/>
                    <a:pt x="7" y="21"/>
                  </a:cubicBezTo>
                  <a:cubicBezTo>
                    <a:pt x="3" y="22"/>
                    <a:pt x="0" y="28"/>
                    <a:pt x="1" y="32"/>
                  </a:cubicBezTo>
                  <a:cubicBezTo>
                    <a:pt x="1" y="35"/>
                    <a:pt x="4" y="39"/>
                    <a:pt x="8" y="42"/>
                  </a:cubicBezTo>
                  <a:cubicBezTo>
                    <a:pt x="11" y="45"/>
                    <a:pt x="15" y="46"/>
                    <a:pt x="20" y="46"/>
                  </a:cubicBezTo>
                  <a:cubicBezTo>
                    <a:pt x="23" y="46"/>
                    <a:pt x="27" y="46"/>
                    <a:pt x="30" y="44"/>
                  </a:cubicBezTo>
                  <a:cubicBezTo>
                    <a:pt x="62" y="31"/>
                    <a:pt x="97" y="34"/>
                    <a:pt x="130" y="30"/>
                  </a:cubicBezTo>
                  <a:cubicBezTo>
                    <a:pt x="132" y="30"/>
                    <a:pt x="134" y="30"/>
                    <a:pt x="136" y="30"/>
                  </a:cubicBezTo>
                  <a:cubicBezTo>
                    <a:pt x="146" y="30"/>
                    <a:pt x="157" y="32"/>
                    <a:pt x="167" y="35"/>
                  </a:cubicBezTo>
                  <a:cubicBezTo>
                    <a:pt x="188" y="43"/>
                    <a:pt x="209" y="51"/>
                    <a:pt x="230" y="60"/>
                  </a:cubicBezTo>
                  <a:cubicBezTo>
                    <a:pt x="265" y="75"/>
                    <a:pt x="301" y="89"/>
                    <a:pt x="328" y="118"/>
                  </a:cubicBezTo>
                  <a:cubicBezTo>
                    <a:pt x="333" y="123"/>
                    <a:pt x="338" y="127"/>
                    <a:pt x="345" y="127"/>
                  </a:cubicBezTo>
                  <a:cubicBezTo>
                    <a:pt x="346" y="127"/>
                    <a:pt x="348" y="127"/>
                    <a:pt x="349" y="126"/>
                  </a:cubicBezTo>
                  <a:cubicBezTo>
                    <a:pt x="355" y="125"/>
                    <a:pt x="363" y="122"/>
                    <a:pt x="366" y="117"/>
                  </a:cubicBezTo>
                  <a:cubicBezTo>
                    <a:pt x="368" y="112"/>
                    <a:pt x="366" y="104"/>
                    <a:pt x="365" y="99"/>
                  </a:cubicBezTo>
                  <a:cubicBezTo>
                    <a:pt x="360" y="95"/>
                    <a:pt x="357" y="91"/>
                    <a:pt x="354" y="89"/>
                  </a:cubicBezTo>
                  <a:cubicBezTo>
                    <a:pt x="314" y="69"/>
                    <a:pt x="279" y="41"/>
                    <a:pt x="236" y="29"/>
                  </a:cubicBezTo>
                  <a:cubicBezTo>
                    <a:pt x="221" y="25"/>
                    <a:pt x="207" y="17"/>
                    <a:pt x="192" y="11"/>
                  </a:cubicBezTo>
                  <a:cubicBezTo>
                    <a:pt x="183" y="8"/>
                    <a:pt x="173" y="4"/>
                    <a:pt x="163" y="3"/>
                  </a:cubicBezTo>
                  <a:cubicBezTo>
                    <a:pt x="144" y="2"/>
                    <a:pt x="126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4" name="Freeform 252"/>
            <p:cNvSpPr>
              <a:spLocks/>
            </p:cNvSpPr>
            <p:nvPr/>
          </p:nvSpPr>
          <p:spPr bwMode="auto">
            <a:xfrm>
              <a:off x="10623551" y="185737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69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4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0 w 276"/>
                <a:gd name="T17" fmla="*/ 87 h 102"/>
                <a:gd name="T18" fmla="*/ 249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8" y="1"/>
                    <a:pt x="69" y="2"/>
                  </a:cubicBezTo>
                  <a:cubicBezTo>
                    <a:pt x="48" y="5"/>
                    <a:pt x="27" y="9"/>
                    <a:pt x="9" y="21"/>
                  </a:cubicBezTo>
                  <a:cubicBezTo>
                    <a:pt x="0" y="27"/>
                    <a:pt x="0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47" y="39"/>
                    <a:pt x="61" y="34"/>
                    <a:pt x="76" y="33"/>
                  </a:cubicBezTo>
                  <a:cubicBezTo>
                    <a:pt x="82" y="32"/>
                    <a:pt x="88" y="32"/>
                    <a:pt x="95" y="32"/>
                  </a:cubicBezTo>
                  <a:cubicBezTo>
                    <a:pt x="146" y="32"/>
                    <a:pt x="191" y="50"/>
                    <a:pt x="230" y="87"/>
                  </a:cubicBezTo>
                  <a:cubicBezTo>
                    <a:pt x="236" y="93"/>
                    <a:pt x="242" y="97"/>
                    <a:pt x="249" y="101"/>
                  </a:cubicBezTo>
                  <a:cubicBezTo>
                    <a:pt x="252" y="102"/>
                    <a:pt x="254" y="102"/>
                    <a:pt x="257" y="102"/>
                  </a:cubicBezTo>
                  <a:cubicBezTo>
                    <a:pt x="262" y="102"/>
                    <a:pt x="267" y="100"/>
                    <a:pt x="271" y="96"/>
                  </a:cubicBezTo>
                  <a:cubicBezTo>
                    <a:pt x="276" y="90"/>
                    <a:pt x="275" y="82"/>
                    <a:pt x="265" y="68"/>
                  </a:cubicBezTo>
                  <a:cubicBezTo>
                    <a:pt x="253" y="60"/>
                    <a:pt x="238" y="45"/>
                    <a:pt x="219" y="35"/>
                  </a:cubicBezTo>
                  <a:cubicBezTo>
                    <a:pt x="180" y="15"/>
                    <a:pt x="139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5" name="Freeform 253"/>
            <p:cNvSpPr>
              <a:spLocks/>
            </p:cNvSpPr>
            <p:nvPr/>
          </p:nvSpPr>
          <p:spPr bwMode="auto">
            <a:xfrm>
              <a:off x="10655301" y="260350"/>
              <a:ext cx="119063" cy="42863"/>
            </a:xfrm>
            <a:custGeom>
              <a:avLst/>
              <a:gdLst>
                <a:gd name="T0" fmla="*/ 67 w 167"/>
                <a:gd name="T1" fmla="*/ 0 h 60"/>
                <a:gd name="T2" fmla="*/ 4 w 167"/>
                <a:gd name="T3" fmla="*/ 21 h 60"/>
                <a:gd name="T4" fmla="*/ 1 w 167"/>
                <a:gd name="T5" fmla="*/ 31 h 60"/>
                <a:gd name="T6" fmla="*/ 11 w 167"/>
                <a:gd name="T7" fmla="*/ 43 h 60"/>
                <a:gd name="T8" fmla="*/ 21 w 167"/>
                <a:gd name="T9" fmla="*/ 44 h 60"/>
                <a:gd name="T10" fmla="*/ 34 w 167"/>
                <a:gd name="T11" fmla="*/ 41 h 60"/>
                <a:gd name="T12" fmla="*/ 63 w 167"/>
                <a:gd name="T13" fmla="*/ 31 h 60"/>
                <a:gd name="T14" fmla="*/ 85 w 167"/>
                <a:gd name="T15" fmla="*/ 33 h 60"/>
                <a:gd name="T16" fmla="*/ 127 w 167"/>
                <a:gd name="T17" fmla="*/ 54 h 60"/>
                <a:gd name="T18" fmla="*/ 142 w 167"/>
                <a:gd name="T19" fmla="*/ 60 h 60"/>
                <a:gd name="T20" fmla="*/ 157 w 167"/>
                <a:gd name="T21" fmla="*/ 55 h 60"/>
                <a:gd name="T22" fmla="*/ 159 w 167"/>
                <a:gd name="T23" fmla="*/ 31 h 60"/>
                <a:gd name="T24" fmla="*/ 133 w 167"/>
                <a:gd name="T25" fmla="*/ 16 h 60"/>
                <a:gd name="T26" fmla="*/ 111 w 167"/>
                <a:gd name="T27" fmla="*/ 8 h 60"/>
                <a:gd name="T28" fmla="*/ 67 w 167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0">
                  <a:moveTo>
                    <a:pt x="67" y="0"/>
                  </a:moveTo>
                  <a:cubicBezTo>
                    <a:pt x="46" y="0"/>
                    <a:pt x="26" y="6"/>
                    <a:pt x="4" y="21"/>
                  </a:cubicBezTo>
                  <a:cubicBezTo>
                    <a:pt x="4" y="22"/>
                    <a:pt x="0" y="27"/>
                    <a:pt x="1" y="31"/>
                  </a:cubicBezTo>
                  <a:cubicBezTo>
                    <a:pt x="2" y="36"/>
                    <a:pt x="7" y="42"/>
                    <a:pt x="11" y="43"/>
                  </a:cubicBezTo>
                  <a:cubicBezTo>
                    <a:pt x="14" y="44"/>
                    <a:pt x="17" y="44"/>
                    <a:pt x="21" y="44"/>
                  </a:cubicBezTo>
                  <a:cubicBezTo>
                    <a:pt x="26" y="44"/>
                    <a:pt x="30" y="43"/>
                    <a:pt x="34" y="41"/>
                  </a:cubicBezTo>
                  <a:cubicBezTo>
                    <a:pt x="43" y="33"/>
                    <a:pt x="53" y="31"/>
                    <a:pt x="63" y="31"/>
                  </a:cubicBezTo>
                  <a:cubicBezTo>
                    <a:pt x="70" y="31"/>
                    <a:pt x="77" y="32"/>
                    <a:pt x="85" y="33"/>
                  </a:cubicBezTo>
                  <a:cubicBezTo>
                    <a:pt x="102" y="36"/>
                    <a:pt x="114" y="43"/>
                    <a:pt x="127" y="54"/>
                  </a:cubicBezTo>
                  <a:cubicBezTo>
                    <a:pt x="132" y="58"/>
                    <a:pt x="137" y="60"/>
                    <a:pt x="142" y="60"/>
                  </a:cubicBezTo>
                  <a:cubicBezTo>
                    <a:pt x="147" y="60"/>
                    <a:pt x="152" y="58"/>
                    <a:pt x="157" y="55"/>
                  </a:cubicBezTo>
                  <a:cubicBezTo>
                    <a:pt x="165" y="49"/>
                    <a:pt x="167" y="37"/>
                    <a:pt x="159" y="31"/>
                  </a:cubicBezTo>
                  <a:cubicBezTo>
                    <a:pt x="151" y="25"/>
                    <a:pt x="142" y="20"/>
                    <a:pt x="133" y="16"/>
                  </a:cubicBezTo>
                  <a:cubicBezTo>
                    <a:pt x="126" y="13"/>
                    <a:pt x="118" y="11"/>
                    <a:pt x="111" y="8"/>
                  </a:cubicBezTo>
                  <a:cubicBezTo>
                    <a:pt x="96" y="3"/>
                    <a:pt x="82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Freeform 254"/>
            <p:cNvSpPr>
              <a:spLocks/>
            </p:cNvSpPr>
            <p:nvPr/>
          </p:nvSpPr>
          <p:spPr bwMode="auto">
            <a:xfrm>
              <a:off x="4259263" y="26987"/>
              <a:ext cx="447675" cy="192088"/>
            </a:xfrm>
            <a:custGeom>
              <a:avLst/>
              <a:gdLst>
                <a:gd name="T0" fmla="*/ 76 w 628"/>
                <a:gd name="T1" fmla="*/ 0 h 272"/>
                <a:gd name="T2" fmla="*/ 23 w 628"/>
                <a:gd name="T3" fmla="*/ 7 h 272"/>
                <a:gd name="T4" fmla="*/ 6 w 628"/>
                <a:gd name="T5" fmla="*/ 15 h 272"/>
                <a:gd name="T6" fmla="*/ 10 w 628"/>
                <a:gd name="T7" fmla="*/ 34 h 272"/>
                <a:gd name="T8" fmla="*/ 25 w 628"/>
                <a:gd name="T9" fmla="*/ 36 h 272"/>
                <a:gd name="T10" fmla="*/ 33 w 628"/>
                <a:gd name="T11" fmla="*/ 35 h 272"/>
                <a:gd name="T12" fmla="*/ 73 w 628"/>
                <a:gd name="T13" fmla="*/ 30 h 272"/>
                <a:gd name="T14" fmla="*/ 115 w 628"/>
                <a:gd name="T15" fmla="*/ 34 h 272"/>
                <a:gd name="T16" fmla="*/ 236 w 628"/>
                <a:gd name="T17" fmla="*/ 58 h 272"/>
                <a:gd name="T18" fmla="*/ 314 w 628"/>
                <a:gd name="T19" fmla="*/ 87 h 272"/>
                <a:gd name="T20" fmla="*/ 449 w 628"/>
                <a:gd name="T21" fmla="*/ 156 h 272"/>
                <a:gd name="T22" fmla="*/ 478 w 628"/>
                <a:gd name="T23" fmla="*/ 174 h 272"/>
                <a:gd name="T24" fmla="*/ 549 w 628"/>
                <a:gd name="T25" fmla="*/ 226 h 272"/>
                <a:gd name="T26" fmla="*/ 585 w 628"/>
                <a:gd name="T27" fmla="*/ 262 h 272"/>
                <a:gd name="T28" fmla="*/ 607 w 628"/>
                <a:gd name="T29" fmla="*/ 272 h 272"/>
                <a:gd name="T30" fmla="*/ 612 w 628"/>
                <a:gd name="T31" fmla="*/ 272 h 272"/>
                <a:gd name="T32" fmla="*/ 628 w 628"/>
                <a:gd name="T33" fmla="*/ 249 h 272"/>
                <a:gd name="T34" fmla="*/ 595 w 628"/>
                <a:gd name="T35" fmla="*/ 219 h 272"/>
                <a:gd name="T36" fmla="*/ 572 w 628"/>
                <a:gd name="T37" fmla="*/ 200 h 272"/>
                <a:gd name="T38" fmla="*/ 541 w 628"/>
                <a:gd name="T39" fmla="*/ 174 h 272"/>
                <a:gd name="T40" fmla="*/ 455 w 628"/>
                <a:gd name="T41" fmla="*/ 120 h 272"/>
                <a:gd name="T42" fmla="*/ 394 w 628"/>
                <a:gd name="T43" fmla="*/ 84 h 272"/>
                <a:gd name="T44" fmla="*/ 297 w 628"/>
                <a:gd name="T45" fmla="*/ 46 h 272"/>
                <a:gd name="T46" fmla="*/ 205 w 628"/>
                <a:gd name="T47" fmla="*/ 17 h 272"/>
                <a:gd name="T48" fmla="*/ 112 w 628"/>
                <a:gd name="T49" fmla="*/ 2 h 272"/>
                <a:gd name="T50" fmla="*/ 76 w 628"/>
                <a:gd name="T5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8" h="272">
                  <a:moveTo>
                    <a:pt x="76" y="0"/>
                  </a:moveTo>
                  <a:cubicBezTo>
                    <a:pt x="58" y="0"/>
                    <a:pt x="41" y="2"/>
                    <a:pt x="23" y="7"/>
                  </a:cubicBezTo>
                  <a:cubicBezTo>
                    <a:pt x="17" y="8"/>
                    <a:pt x="11" y="11"/>
                    <a:pt x="6" y="15"/>
                  </a:cubicBezTo>
                  <a:cubicBezTo>
                    <a:pt x="0" y="19"/>
                    <a:pt x="3" y="33"/>
                    <a:pt x="10" y="34"/>
                  </a:cubicBezTo>
                  <a:cubicBezTo>
                    <a:pt x="15" y="35"/>
                    <a:pt x="20" y="36"/>
                    <a:pt x="25" y="36"/>
                  </a:cubicBezTo>
                  <a:cubicBezTo>
                    <a:pt x="28" y="36"/>
                    <a:pt x="30" y="36"/>
                    <a:pt x="33" y="35"/>
                  </a:cubicBezTo>
                  <a:cubicBezTo>
                    <a:pt x="46" y="32"/>
                    <a:pt x="60" y="30"/>
                    <a:pt x="73" y="30"/>
                  </a:cubicBezTo>
                  <a:cubicBezTo>
                    <a:pt x="87" y="30"/>
                    <a:pt x="101" y="32"/>
                    <a:pt x="115" y="34"/>
                  </a:cubicBezTo>
                  <a:cubicBezTo>
                    <a:pt x="156" y="40"/>
                    <a:pt x="197" y="44"/>
                    <a:pt x="236" y="58"/>
                  </a:cubicBezTo>
                  <a:cubicBezTo>
                    <a:pt x="262" y="68"/>
                    <a:pt x="288" y="78"/>
                    <a:pt x="314" y="87"/>
                  </a:cubicBezTo>
                  <a:cubicBezTo>
                    <a:pt x="362" y="104"/>
                    <a:pt x="407" y="126"/>
                    <a:pt x="449" y="156"/>
                  </a:cubicBezTo>
                  <a:cubicBezTo>
                    <a:pt x="458" y="163"/>
                    <a:pt x="468" y="168"/>
                    <a:pt x="478" y="174"/>
                  </a:cubicBezTo>
                  <a:cubicBezTo>
                    <a:pt x="504" y="189"/>
                    <a:pt x="527" y="206"/>
                    <a:pt x="549" y="226"/>
                  </a:cubicBezTo>
                  <a:cubicBezTo>
                    <a:pt x="562" y="237"/>
                    <a:pt x="573" y="250"/>
                    <a:pt x="585" y="262"/>
                  </a:cubicBezTo>
                  <a:cubicBezTo>
                    <a:pt x="591" y="269"/>
                    <a:pt x="599" y="272"/>
                    <a:pt x="607" y="272"/>
                  </a:cubicBezTo>
                  <a:cubicBezTo>
                    <a:pt x="609" y="272"/>
                    <a:pt x="610" y="272"/>
                    <a:pt x="612" y="272"/>
                  </a:cubicBezTo>
                  <a:cubicBezTo>
                    <a:pt x="623" y="270"/>
                    <a:pt x="626" y="263"/>
                    <a:pt x="628" y="249"/>
                  </a:cubicBezTo>
                  <a:cubicBezTo>
                    <a:pt x="617" y="239"/>
                    <a:pt x="606" y="229"/>
                    <a:pt x="595" y="219"/>
                  </a:cubicBezTo>
                  <a:cubicBezTo>
                    <a:pt x="588" y="213"/>
                    <a:pt x="578" y="208"/>
                    <a:pt x="572" y="200"/>
                  </a:cubicBezTo>
                  <a:cubicBezTo>
                    <a:pt x="564" y="188"/>
                    <a:pt x="552" y="182"/>
                    <a:pt x="541" y="174"/>
                  </a:cubicBezTo>
                  <a:cubicBezTo>
                    <a:pt x="512" y="157"/>
                    <a:pt x="484" y="138"/>
                    <a:pt x="455" y="120"/>
                  </a:cubicBezTo>
                  <a:cubicBezTo>
                    <a:pt x="435" y="107"/>
                    <a:pt x="415" y="94"/>
                    <a:pt x="394" y="84"/>
                  </a:cubicBezTo>
                  <a:cubicBezTo>
                    <a:pt x="362" y="70"/>
                    <a:pt x="330" y="57"/>
                    <a:pt x="297" y="46"/>
                  </a:cubicBezTo>
                  <a:cubicBezTo>
                    <a:pt x="266" y="35"/>
                    <a:pt x="236" y="25"/>
                    <a:pt x="205" y="17"/>
                  </a:cubicBezTo>
                  <a:cubicBezTo>
                    <a:pt x="174" y="10"/>
                    <a:pt x="143" y="5"/>
                    <a:pt x="112" y="2"/>
                  </a:cubicBezTo>
                  <a:cubicBezTo>
                    <a:pt x="100" y="1"/>
                    <a:pt x="88" y="0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Freeform 255"/>
            <p:cNvSpPr>
              <a:spLocks/>
            </p:cNvSpPr>
            <p:nvPr/>
          </p:nvSpPr>
          <p:spPr bwMode="auto">
            <a:xfrm>
              <a:off x="4267201" y="128587"/>
              <a:ext cx="385763" cy="179388"/>
            </a:xfrm>
            <a:custGeom>
              <a:avLst/>
              <a:gdLst>
                <a:gd name="T0" fmla="*/ 120 w 544"/>
                <a:gd name="T1" fmla="*/ 0 h 252"/>
                <a:gd name="T2" fmla="*/ 96 w 544"/>
                <a:gd name="T3" fmla="*/ 1 h 252"/>
                <a:gd name="T4" fmla="*/ 26 w 544"/>
                <a:gd name="T5" fmla="*/ 19 h 252"/>
                <a:gd name="T6" fmla="*/ 6 w 544"/>
                <a:gd name="T7" fmla="*/ 35 h 252"/>
                <a:gd name="T8" fmla="*/ 15 w 544"/>
                <a:gd name="T9" fmla="*/ 56 h 252"/>
                <a:gd name="T10" fmla="*/ 23 w 544"/>
                <a:gd name="T11" fmla="*/ 57 h 252"/>
                <a:gd name="T12" fmla="*/ 43 w 544"/>
                <a:gd name="T13" fmla="*/ 50 h 252"/>
                <a:gd name="T14" fmla="*/ 87 w 544"/>
                <a:gd name="T15" fmla="*/ 36 h 252"/>
                <a:gd name="T16" fmla="*/ 93 w 544"/>
                <a:gd name="T17" fmla="*/ 36 h 252"/>
                <a:gd name="T18" fmla="*/ 97 w 544"/>
                <a:gd name="T19" fmla="*/ 36 h 252"/>
                <a:gd name="T20" fmla="*/ 119 w 544"/>
                <a:gd name="T21" fmla="*/ 34 h 252"/>
                <a:gd name="T22" fmla="*/ 133 w 544"/>
                <a:gd name="T23" fmla="*/ 34 h 252"/>
                <a:gd name="T24" fmla="*/ 201 w 544"/>
                <a:gd name="T25" fmla="*/ 46 h 252"/>
                <a:gd name="T26" fmla="*/ 230 w 544"/>
                <a:gd name="T27" fmla="*/ 55 h 252"/>
                <a:gd name="T28" fmla="*/ 282 w 544"/>
                <a:gd name="T29" fmla="*/ 78 h 252"/>
                <a:gd name="T30" fmla="*/ 297 w 544"/>
                <a:gd name="T31" fmla="*/ 87 h 252"/>
                <a:gd name="T32" fmla="*/ 449 w 544"/>
                <a:gd name="T33" fmla="*/ 188 h 252"/>
                <a:gd name="T34" fmla="*/ 500 w 544"/>
                <a:gd name="T35" fmla="*/ 238 h 252"/>
                <a:gd name="T36" fmla="*/ 513 w 544"/>
                <a:gd name="T37" fmla="*/ 249 h 252"/>
                <a:gd name="T38" fmla="*/ 524 w 544"/>
                <a:gd name="T39" fmla="*/ 252 h 252"/>
                <a:gd name="T40" fmla="*/ 536 w 544"/>
                <a:gd name="T41" fmla="*/ 245 h 252"/>
                <a:gd name="T42" fmla="*/ 544 w 544"/>
                <a:gd name="T43" fmla="*/ 229 h 252"/>
                <a:gd name="T44" fmla="*/ 520 w 544"/>
                <a:gd name="T45" fmla="*/ 209 h 252"/>
                <a:gd name="T46" fmla="*/ 411 w 544"/>
                <a:gd name="T47" fmla="*/ 117 h 252"/>
                <a:gd name="T48" fmla="*/ 320 w 544"/>
                <a:gd name="T49" fmla="*/ 58 h 252"/>
                <a:gd name="T50" fmla="*/ 290 w 544"/>
                <a:gd name="T51" fmla="*/ 43 h 252"/>
                <a:gd name="T52" fmla="*/ 262 w 544"/>
                <a:gd name="T53" fmla="*/ 32 h 252"/>
                <a:gd name="T54" fmla="*/ 120 w 544"/>
                <a:gd name="T5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252">
                  <a:moveTo>
                    <a:pt x="120" y="0"/>
                  </a:moveTo>
                  <a:cubicBezTo>
                    <a:pt x="112" y="0"/>
                    <a:pt x="104" y="1"/>
                    <a:pt x="96" y="1"/>
                  </a:cubicBezTo>
                  <a:cubicBezTo>
                    <a:pt x="72" y="4"/>
                    <a:pt x="48" y="9"/>
                    <a:pt x="26" y="19"/>
                  </a:cubicBezTo>
                  <a:cubicBezTo>
                    <a:pt x="18" y="23"/>
                    <a:pt x="11" y="29"/>
                    <a:pt x="6" y="35"/>
                  </a:cubicBezTo>
                  <a:cubicBezTo>
                    <a:pt x="0" y="42"/>
                    <a:pt x="6" y="54"/>
                    <a:pt x="15" y="56"/>
                  </a:cubicBezTo>
                  <a:cubicBezTo>
                    <a:pt x="18" y="57"/>
                    <a:pt x="20" y="57"/>
                    <a:pt x="23" y="57"/>
                  </a:cubicBezTo>
                  <a:cubicBezTo>
                    <a:pt x="30" y="57"/>
                    <a:pt x="37" y="55"/>
                    <a:pt x="43" y="50"/>
                  </a:cubicBezTo>
                  <a:cubicBezTo>
                    <a:pt x="56" y="41"/>
                    <a:pt x="71" y="36"/>
                    <a:pt x="87" y="36"/>
                  </a:cubicBezTo>
                  <a:cubicBezTo>
                    <a:pt x="89" y="36"/>
                    <a:pt x="91" y="36"/>
                    <a:pt x="93" y="36"/>
                  </a:cubicBezTo>
                  <a:cubicBezTo>
                    <a:pt x="94" y="36"/>
                    <a:pt x="95" y="36"/>
                    <a:pt x="97" y="36"/>
                  </a:cubicBezTo>
                  <a:cubicBezTo>
                    <a:pt x="104" y="36"/>
                    <a:pt x="112" y="35"/>
                    <a:pt x="119" y="34"/>
                  </a:cubicBezTo>
                  <a:cubicBezTo>
                    <a:pt x="124" y="34"/>
                    <a:pt x="129" y="34"/>
                    <a:pt x="133" y="34"/>
                  </a:cubicBezTo>
                  <a:cubicBezTo>
                    <a:pt x="156" y="34"/>
                    <a:pt x="179" y="38"/>
                    <a:pt x="201" y="46"/>
                  </a:cubicBezTo>
                  <a:cubicBezTo>
                    <a:pt x="211" y="49"/>
                    <a:pt x="220" y="53"/>
                    <a:pt x="230" y="55"/>
                  </a:cubicBezTo>
                  <a:cubicBezTo>
                    <a:pt x="249" y="60"/>
                    <a:pt x="266" y="68"/>
                    <a:pt x="282" y="78"/>
                  </a:cubicBezTo>
                  <a:cubicBezTo>
                    <a:pt x="287" y="81"/>
                    <a:pt x="292" y="85"/>
                    <a:pt x="297" y="87"/>
                  </a:cubicBezTo>
                  <a:cubicBezTo>
                    <a:pt x="352" y="113"/>
                    <a:pt x="401" y="150"/>
                    <a:pt x="449" y="188"/>
                  </a:cubicBezTo>
                  <a:cubicBezTo>
                    <a:pt x="468" y="203"/>
                    <a:pt x="487" y="218"/>
                    <a:pt x="500" y="238"/>
                  </a:cubicBezTo>
                  <a:cubicBezTo>
                    <a:pt x="503" y="242"/>
                    <a:pt x="508" y="246"/>
                    <a:pt x="513" y="249"/>
                  </a:cubicBezTo>
                  <a:cubicBezTo>
                    <a:pt x="517" y="251"/>
                    <a:pt x="520" y="252"/>
                    <a:pt x="524" y="252"/>
                  </a:cubicBezTo>
                  <a:cubicBezTo>
                    <a:pt x="528" y="252"/>
                    <a:pt x="533" y="250"/>
                    <a:pt x="536" y="245"/>
                  </a:cubicBezTo>
                  <a:cubicBezTo>
                    <a:pt x="539" y="241"/>
                    <a:pt x="541" y="235"/>
                    <a:pt x="544" y="229"/>
                  </a:cubicBezTo>
                  <a:cubicBezTo>
                    <a:pt x="535" y="222"/>
                    <a:pt x="526" y="217"/>
                    <a:pt x="520" y="209"/>
                  </a:cubicBezTo>
                  <a:cubicBezTo>
                    <a:pt x="490" y="170"/>
                    <a:pt x="448" y="147"/>
                    <a:pt x="411" y="117"/>
                  </a:cubicBezTo>
                  <a:cubicBezTo>
                    <a:pt x="383" y="94"/>
                    <a:pt x="349" y="81"/>
                    <a:pt x="320" y="58"/>
                  </a:cubicBezTo>
                  <a:cubicBezTo>
                    <a:pt x="312" y="51"/>
                    <a:pt x="300" y="48"/>
                    <a:pt x="290" y="43"/>
                  </a:cubicBezTo>
                  <a:cubicBezTo>
                    <a:pt x="281" y="39"/>
                    <a:pt x="272" y="36"/>
                    <a:pt x="262" y="32"/>
                  </a:cubicBezTo>
                  <a:cubicBezTo>
                    <a:pt x="216" y="13"/>
                    <a:pt x="169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Freeform 256"/>
            <p:cNvSpPr>
              <a:spLocks/>
            </p:cNvSpPr>
            <p:nvPr/>
          </p:nvSpPr>
          <p:spPr bwMode="auto">
            <a:xfrm>
              <a:off x="4273551" y="569912"/>
              <a:ext cx="127000" cy="100013"/>
            </a:xfrm>
            <a:custGeom>
              <a:avLst/>
              <a:gdLst>
                <a:gd name="T0" fmla="*/ 119 w 177"/>
                <a:gd name="T1" fmla="*/ 0 h 140"/>
                <a:gd name="T2" fmla="*/ 113 w 177"/>
                <a:gd name="T3" fmla="*/ 0 h 140"/>
                <a:gd name="T4" fmla="*/ 55 w 177"/>
                <a:gd name="T5" fmla="*/ 3 h 140"/>
                <a:gd name="T6" fmla="*/ 47 w 177"/>
                <a:gd name="T7" fmla="*/ 3 h 140"/>
                <a:gd name="T8" fmla="*/ 35 w 177"/>
                <a:gd name="T9" fmla="*/ 18 h 140"/>
                <a:gd name="T10" fmla="*/ 75 w 177"/>
                <a:gd name="T11" fmla="*/ 136 h 140"/>
                <a:gd name="T12" fmla="*/ 95 w 177"/>
                <a:gd name="T13" fmla="*/ 140 h 140"/>
                <a:gd name="T14" fmla="*/ 111 w 177"/>
                <a:gd name="T15" fmla="*/ 138 h 140"/>
                <a:gd name="T16" fmla="*/ 171 w 177"/>
                <a:gd name="T17" fmla="*/ 68 h 140"/>
                <a:gd name="T18" fmla="*/ 119 w 177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40">
                  <a:moveTo>
                    <a:pt x="119" y="0"/>
                  </a:moveTo>
                  <a:cubicBezTo>
                    <a:pt x="117" y="0"/>
                    <a:pt x="115" y="0"/>
                    <a:pt x="113" y="0"/>
                  </a:cubicBezTo>
                  <a:cubicBezTo>
                    <a:pt x="94" y="2"/>
                    <a:pt x="75" y="3"/>
                    <a:pt x="55" y="3"/>
                  </a:cubicBezTo>
                  <a:cubicBezTo>
                    <a:pt x="53" y="3"/>
                    <a:pt x="50" y="3"/>
                    <a:pt x="47" y="3"/>
                  </a:cubicBezTo>
                  <a:cubicBezTo>
                    <a:pt x="42" y="10"/>
                    <a:pt x="38" y="14"/>
                    <a:pt x="35" y="18"/>
                  </a:cubicBezTo>
                  <a:cubicBezTo>
                    <a:pt x="0" y="70"/>
                    <a:pt x="31" y="114"/>
                    <a:pt x="75" y="136"/>
                  </a:cubicBezTo>
                  <a:cubicBezTo>
                    <a:pt x="81" y="139"/>
                    <a:pt x="88" y="140"/>
                    <a:pt x="95" y="140"/>
                  </a:cubicBezTo>
                  <a:cubicBezTo>
                    <a:pt x="100" y="140"/>
                    <a:pt x="106" y="140"/>
                    <a:pt x="111" y="138"/>
                  </a:cubicBezTo>
                  <a:cubicBezTo>
                    <a:pt x="144" y="128"/>
                    <a:pt x="165" y="105"/>
                    <a:pt x="171" y="68"/>
                  </a:cubicBezTo>
                  <a:cubicBezTo>
                    <a:pt x="177" y="37"/>
                    <a:pt x="156" y="0"/>
                    <a:pt x="1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9" name="Freeform 257"/>
            <p:cNvSpPr>
              <a:spLocks/>
            </p:cNvSpPr>
            <p:nvPr/>
          </p:nvSpPr>
          <p:spPr bwMode="auto">
            <a:xfrm>
              <a:off x="4265613" y="234950"/>
              <a:ext cx="322263" cy="142875"/>
            </a:xfrm>
            <a:custGeom>
              <a:avLst/>
              <a:gdLst>
                <a:gd name="T0" fmla="*/ 78 w 452"/>
                <a:gd name="T1" fmla="*/ 0 h 202"/>
                <a:gd name="T2" fmla="*/ 18 w 452"/>
                <a:gd name="T3" fmla="*/ 18 h 202"/>
                <a:gd name="T4" fmla="*/ 10 w 452"/>
                <a:gd name="T5" fmla="*/ 24 h 202"/>
                <a:gd name="T6" fmla="*/ 4 w 452"/>
                <a:gd name="T7" fmla="*/ 41 h 202"/>
                <a:gd name="T8" fmla="*/ 21 w 452"/>
                <a:gd name="T9" fmla="*/ 51 h 202"/>
                <a:gd name="T10" fmla="*/ 23 w 452"/>
                <a:gd name="T11" fmla="*/ 51 h 202"/>
                <a:gd name="T12" fmla="*/ 32 w 452"/>
                <a:gd name="T13" fmla="*/ 47 h 202"/>
                <a:gd name="T14" fmla="*/ 96 w 452"/>
                <a:gd name="T15" fmla="*/ 32 h 202"/>
                <a:gd name="T16" fmla="*/ 116 w 452"/>
                <a:gd name="T17" fmla="*/ 33 h 202"/>
                <a:gd name="T18" fmla="*/ 210 w 452"/>
                <a:gd name="T19" fmla="*/ 56 h 202"/>
                <a:gd name="T20" fmla="*/ 281 w 452"/>
                <a:gd name="T21" fmla="*/ 88 h 202"/>
                <a:gd name="T22" fmla="*/ 411 w 452"/>
                <a:gd name="T23" fmla="*/ 187 h 202"/>
                <a:gd name="T24" fmla="*/ 419 w 452"/>
                <a:gd name="T25" fmla="*/ 198 h 202"/>
                <a:gd name="T26" fmla="*/ 430 w 452"/>
                <a:gd name="T27" fmla="*/ 202 h 202"/>
                <a:gd name="T28" fmla="*/ 443 w 452"/>
                <a:gd name="T29" fmla="*/ 197 h 202"/>
                <a:gd name="T30" fmla="*/ 447 w 452"/>
                <a:gd name="T31" fmla="*/ 176 h 202"/>
                <a:gd name="T32" fmla="*/ 432 w 452"/>
                <a:gd name="T33" fmla="*/ 158 h 202"/>
                <a:gd name="T34" fmla="*/ 402 w 452"/>
                <a:gd name="T35" fmla="*/ 130 h 202"/>
                <a:gd name="T36" fmla="*/ 319 w 452"/>
                <a:gd name="T37" fmla="*/ 71 h 202"/>
                <a:gd name="T38" fmla="*/ 265 w 452"/>
                <a:gd name="T39" fmla="*/ 45 h 202"/>
                <a:gd name="T40" fmla="*/ 188 w 452"/>
                <a:gd name="T41" fmla="*/ 19 h 202"/>
                <a:gd name="T42" fmla="*/ 80 w 452"/>
                <a:gd name="T43" fmla="*/ 0 h 202"/>
                <a:gd name="T44" fmla="*/ 78 w 452"/>
                <a:gd name="T4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2" h="202">
                  <a:moveTo>
                    <a:pt x="78" y="0"/>
                  </a:moveTo>
                  <a:cubicBezTo>
                    <a:pt x="57" y="0"/>
                    <a:pt x="36" y="7"/>
                    <a:pt x="18" y="18"/>
                  </a:cubicBezTo>
                  <a:cubicBezTo>
                    <a:pt x="15" y="20"/>
                    <a:pt x="12" y="22"/>
                    <a:pt x="10" y="24"/>
                  </a:cubicBezTo>
                  <a:cubicBezTo>
                    <a:pt x="4" y="28"/>
                    <a:pt x="0" y="33"/>
                    <a:pt x="4" y="41"/>
                  </a:cubicBezTo>
                  <a:cubicBezTo>
                    <a:pt x="6" y="47"/>
                    <a:pt x="15" y="51"/>
                    <a:pt x="21" y="51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7" y="50"/>
                    <a:pt x="30" y="49"/>
                    <a:pt x="32" y="47"/>
                  </a:cubicBezTo>
                  <a:cubicBezTo>
                    <a:pt x="52" y="36"/>
                    <a:pt x="74" y="32"/>
                    <a:pt x="96" y="32"/>
                  </a:cubicBezTo>
                  <a:cubicBezTo>
                    <a:pt x="103" y="32"/>
                    <a:pt x="109" y="32"/>
                    <a:pt x="116" y="33"/>
                  </a:cubicBezTo>
                  <a:cubicBezTo>
                    <a:pt x="148" y="35"/>
                    <a:pt x="179" y="44"/>
                    <a:pt x="210" y="56"/>
                  </a:cubicBezTo>
                  <a:cubicBezTo>
                    <a:pt x="233" y="66"/>
                    <a:pt x="257" y="78"/>
                    <a:pt x="281" y="88"/>
                  </a:cubicBezTo>
                  <a:cubicBezTo>
                    <a:pt x="333" y="109"/>
                    <a:pt x="377" y="141"/>
                    <a:pt x="411" y="187"/>
                  </a:cubicBezTo>
                  <a:cubicBezTo>
                    <a:pt x="414" y="191"/>
                    <a:pt x="416" y="195"/>
                    <a:pt x="419" y="198"/>
                  </a:cubicBezTo>
                  <a:cubicBezTo>
                    <a:pt x="422" y="201"/>
                    <a:pt x="426" y="202"/>
                    <a:pt x="430" y="202"/>
                  </a:cubicBezTo>
                  <a:cubicBezTo>
                    <a:pt x="435" y="202"/>
                    <a:pt x="440" y="201"/>
                    <a:pt x="443" y="197"/>
                  </a:cubicBezTo>
                  <a:cubicBezTo>
                    <a:pt x="450" y="192"/>
                    <a:pt x="452" y="183"/>
                    <a:pt x="447" y="176"/>
                  </a:cubicBezTo>
                  <a:cubicBezTo>
                    <a:pt x="443" y="170"/>
                    <a:pt x="437" y="164"/>
                    <a:pt x="432" y="158"/>
                  </a:cubicBezTo>
                  <a:cubicBezTo>
                    <a:pt x="422" y="149"/>
                    <a:pt x="411" y="141"/>
                    <a:pt x="402" y="130"/>
                  </a:cubicBezTo>
                  <a:cubicBezTo>
                    <a:pt x="379" y="104"/>
                    <a:pt x="349" y="88"/>
                    <a:pt x="319" y="71"/>
                  </a:cubicBezTo>
                  <a:cubicBezTo>
                    <a:pt x="302" y="61"/>
                    <a:pt x="283" y="53"/>
                    <a:pt x="265" y="45"/>
                  </a:cubicBezTo>
                  <a:cubicBezTo>
                    <a:pt x="240" y="36"/>
                    <a:pt x="213" y="30"/>
                    <a:pt x="188" y="19"/>
                  </a:cubicBezTo>
                  <a:cubicBezTo>
                    <a:pt x="153" y="4"/>
                    <a:pt x="117" y="1"/>
                    <a:pt x="80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0" name="Freeform 258"/>
            <p:cNvSpPr>
              <a:spLocks/>
            </p:cNvSpPr>
            <p:nvPr/>
          </p:nvSpPr>
          <p:spPr bwMode="auto">
            <a:xfrm>
              <a:off x="4270376" y="330200"/>
              <a:ext cx="254000" cy="103188"/>
            </a:xfrm>
            <a:custGeom>
              <a:avLst/>
              <a:gdLst>
                <a:gd name="T0" fmla="*/ 81 w 357"/>
                <a:gd name="T1" fmla="*/ 0 h 145"/>
                <a:gd name="T2" fmla="*/ 51 w 357"/>
                <a:gd name="T3" fmla="*/ 1 h 145"/>
                <a:gd name="T4" fmla="*/ 7 w 357"/>
                <a:gd name="T5" fmla="*/ 13 h 145"/>
                <a:gd name="T6" fmla="*/ 0 w 357"/>
                <a:gd name="T7" fmla="*/ 23 h 145"/>
                <a:gd name="T8" fmla="*/ 7 w 357"/>
                <a:gd name="T9" fmla="*/ 34 h 145"/>
                <a:gd name="T10" fmla="*/ 20 w 357"/>
                <a:gd name="T11" fmla="*/ 40 h 145"/>
                <a:gd name="T12" fmla="*/ 29 w 357"/>
                <a:gd name="T13" fmla="*/ 38 h 145"/>
                <a:gd name="T14" fmla="*/ 82 w 357"/>
                <a:gd name="T15" fmla="*/ 32 h 145"/>
                <a:gd name="T16" fmla="*/ 99 w 357"/>
                <a:gd name="T17" fmla="*/ 32 h 145"/>
                <a:gd name="T18" fmla="*/ 116 w 357"/>
                <a:gd name="T19" fmla="*/ 32 h 145"/>
                <a:gd name="T20" fmla="*/ 128 w 357"/>
                <a:gd name="T21" fmla="*/ 32 h 145"/>
                <a:gd name="T22" fmla="*/ 129 w 357"/>
                <a:gd name="T23" fmla="*/ 32 h 145"/>
                <a:gd name="T24" fmla="*/ 163 w 357"/>
                <a:gd name="T25" fmla="*/ 40 h 145"/>
                <a:gd name="T26" fmla="*/ 224 w 357"/>
                <a:gd name="T27" fmla="*/ 70 h 145"/>
                <a:gd name="T28" fmla="*/ 318 w 357"/>
                <a:gd name="T29" fmla="*/ 135 h 145"/>
                <a:gd name="T30" fmla="*/ 335 w 357"/>
                <a:gd name="T31" fmla="*/ 145 h 145"/>
                <a:gd name="T32" fmla="*/ 338 w 357"/>
                <a:gd name="T33" fmla="*/ 144 h 145"/>
                <a:gd name="T34" fmla="*/ 355 w 357"/>
                <a:gd name="T35" fmla="*/ 136 h 145"/>
                <a:gd name="T36" fmla="*/ 355 w 357"/>
                <a:gd name="T37" fmla="*/ 119 h 145"/>
                <a:gd name="T38" fmla="*/ 344 w 357"/>
                <a:gd name="T39" fmla="*/ 108 h 145"/>
                <a:gd name="T40" fmla="*/ 231 w 357"/>
                <a:gd name="T41" fmla="*/ 39 h 145"/>
                <a:gd name="T42" fmla="*/ 189 w 357"/>
                <a:gd name="T43" fmla="*/ 18 h 145"/>
                <a:gd name="T44" fmla="*/ 161 w 357"/>
                <a:gd name="T45" fmla="*/ 8 h 145"/>
                <a:gd name="T46" fmla="*/ 81 w 357"/>
                <a:gd name="T4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7" h="145">
                  <a:moveTo>
                    <a:pt x="81" y="0"/>
                  </a:moveTo>
                  <a:cubicBezTo>
                    <a:pt x="71" y="0"/>
                    <a:pt x="61" y="0"/>
                    <a:pt x="51" y="1"/>
                  </a:cubicBezTo>
                  <a:cubicBezTo>
                    <a:pt x="36" y="4"/>
                    <a:pt x="21" y="8"/>
                    <a:pt x="7" y="13"/>
                  </a:cubicBezTo>
                  <a:cubicBezTo>
                    <a:pt x="4" y="14"/>
                    <a:pt x="0" y="20"/>
                    <a:pt x="0" y="23"/>
                  </a:cubicBezTo>
                  <a:cubicBezTo>
                    <a:pt x="0" y="27"/>
                    <a:pt x="4" y="31"/>
                    <a:pt x="7" y="34"/>
                  </a:cubicBezTo>
                  <a:cubicBezTo>
                    <a:pt x="11" y="38"/>
                    <a:pt x="15" y="40"/>
                    <a:pt x="20" y="40"/>
                  </a:cubicBezTo>
                  <a:cubicBezTo>
                    <a:pt x="23" y="40"/>
                    <a:pt x="26" y="39"/>
                    <a:pt x="29" y="38"/>
                  </a:cubicBezTo>
                  <a:cubicBezTo>
                    <a:pt x="46" y="33"/>
                    <a:pt x="64" y="32"/>
                    <a:pt x="82" y="32"/>
                  </a:cubicBezTo>
                  <a:cubicBezTo>
                    <a:pt x="88" y="32"/>
                    <a:pt x="94" y="32"/>
                    <a:pt x="99" y="32"/>
                  </a:cubicBezTo>
                  <a:cubicBezTo>
                    <a:pt x="105" y="32"/>
                    <a:pt x="110" y="32"/>
                    <a:pt x="116" y="32"/>
                  </a:cubicBezTo>
                  <a:cubicBezTo>
                    <a:pt x="120" y="32"/>
                    <a:pt x="124" y="32"/>
                    <a:pt x="128" y="32"/>
                  </a:cubicBezTo>
                  <a:cubicBezTo>
                    <a:pt x="128" y="32"/>
                    <a:pt x="129" y="32"/>
                    <a:pt x="129" y="32"/>
                  </a:cubicBezTo>
                  <a:cubicBezTo>
                    <a:pt x="140" y="32"/>
                    <a:pt x="152" y="36"/>
                    <a:pt x="163" y="40"/>
                  </a:cubicBezTo>
                  <a:cubicBezTo>
                    <a:pt x="184" y="49"/>
                    <a:pt x="204" y="59"/>
                    <a:pt x="224" y="70"/>
                  </a:cubicBezTo>
                  <a:cubicBezTo>
                    <a:pt x="258" y="87"/>
                    <a:pt x="292" y="104"/>
                    <a:pt x="318" y="135"/>
                  </a:cubicBezTo>
                  <a:cubicBezTo>
                    <a:pt x="322" y="141"/>
                    <a:pt x="328" y="145"/>
                    <a:pt x="335" y="145"/>
                  </a:cubicBezTo>
                  <a:cubicBezTo>
                    <a:pt x="336" y="145"/>
                    <a:pt x="337" y="144"/>
                    <a:pt x="338" y="144"/>
                  </a:cubicBezTo>
                  <a:cubicBezTo>
                    <a:pt x="344" y="143"/>
                    <a:pt x="352" y="141"/>
                    <a:pt x="355" y="136"/>
                  </a:cubicBezTo>
                  <a:cubicBezTo>
                    <a:pt x="357" y="132"/>
                    <a:pt x="355" y="124"/>
                    <a:pt x="355" y="119"/>
                  </a:cubicBezTo>
                  <a:cubicBezTo>
                    <a:pt x="350" y="114"/>
                    <a:pt x="347" y="110"/>
                    <a:pt x="344" y="108"/>
                  </a:cubicBezTo>
                  <a:cubicBezTo>
                    <a:pt x="306" y="85"/>
                    <a:pt x="273" y="54"/>
                    <a:pt x="231" y="39"/>
                  </a:cubicBezTo>
                  <a:cubicBezTo>
                    <a:pt x="216" y="34"/>
                    <a:pt x="203" y="25"/>
                    <a:pt x="189" y="18"/>
                  </a:cubicBezTo>
                  <a:cubicBezTo>
                    <a:pt x="180" y="14"/>
                    <a:pt x="170" y="9"/>
                    <a:pt x="161" y="8"/>
                  </a:cubicBezTo>
                  <a:cubicBezTo>
                    <a:pt x="134" y="4"/>
                    <a:pt x="107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1" name="Freeform 259"/>
            <p:cNvSpPr>
              <a:spLocks/>
            </p:cNvSpPr>
            <p:nvPr/>
          </p:nvSpPr>
          <p:spPr bwMode="auto">
            <a:xfrm>
              <a:off x="4279901" y="422275"/>
              <a:ext cx="190500" cy="80963"/>
            </a:xfrm>
            <a:custGeom>
              <a:avLst/>
              <a:gdLst>
                <a:gd name="T0" fmla="*/ 80 w 268"/>
                <a:gd name="T1" fmla="*/ 0 h 114"/>
                <a:gd name="T2" fmla="*/ 70 w 268"/>
                <a:gd name="T3" fmla="*/ 0 h 114"/>
                <a:gd name="T4" fmla="*/ 9 w 268"/>
                <a:gd name="T5" fmla="*/ 14 h 114"/>
                <a:gd name="T6" fmla="*/ 9 w 268"/>
                <a:gd name="T7" fmla="*/ 36 h 114"/>
                <a:gd name="T8" fmla="*/ 24 w 268"/>
                <a:gd name="T9" fmla="*/ 43 h 114"/>
                <a:gd name="T10" fmla="*/ 33 w 268"/>
                <a:gd name="T11" fmla="*/ 41 h 114"/>
                <a:gd name="T12" fmla="*/ 74 w 268"/>
                <a:gd name="T13" fmla="*/ 31 h 114"/>
                <a:gd name="T14" fmla="*/ 75 w 268"/>
                <a:gd name="T15" fmla="*/ 31 h 114"/>
                <a:gd name="T16" fmla="*/ 223 w 268"/>
                <a:gd name="T17" fmla="*/ 97 h 114"/>
                <a:gd name="T18" fmla="*/ 242 w 268"/>
                <a:gd name="T19" fmla="*/ 112 h 114"/>
                <a:gd name="T20" fmla="*/ 250 w 268"/>
                <a:gd name="T21" fmla="*/ 114 h 114"/>
                <a:gd name="T22" fmla="*/ 263 w 268"/>
                <a:gd name="T23" fmla="*/ 109 h 114"/>
                <a:gd name="T24" fmla="*/ 258 w 268"/>
                <a:gd name="T25" fmla="*/ 81 h 114"/>
                <a:gd name="T26" fmla="*/ 215 w 268"/>
                <a:gd name="T27" fmla="*/ 44 h 114"/>
                <a:gd name="T28" fmla="*/ 80 w 268"/>
                <a:gd name="T2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8" h="114">
                  <a:moveTo>
                    <a:pt x="80" y="0"/>
                  </a:moveTo>
                  <a:cubicBezTo>
                    <a:pt x="77" y="0"/>
                    <a:pt x="73" y="0"/>
                    <a:pt x="70" y="0"/>
                  </a:cubicBezTo>
                  <a:cubicBezTo>
                    <a:pt x="49" y="1"/>
                    <a:pt x="28" y="3"/>
                    <a:pt x="9" y="14"/>
                  </a:cubicBezTo>
                  <a:cubicBezTo>
                    <a:pt x="0" y="20"/>
                    <a:pt x="0" y="29"/>
                    <a:pt x="9" y="36"/>
                  </a:cubicBezTo>
                  <a:cubicBezTo>
                    <a:pt x="14" y="41"/>
                    <a:pt x="19" y="43"/>
                    <a:pt x="24" y="43"/>
                  </a:cubicBezTo>
                  <a:cubicBezTo>
                    <a:pt x="27" y="43"/>
                    <a:pt x="30" y="42"/>
                    <a:pt x="33" y="41"/>
                  </a:cubicBezTo>
                  <a:cubicBezTo>
                    <a:pt x="46" y="35"/>
                    <a:pt x="60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133" y="31"/>
                    <a:pt x="183" y="52"/>
                    <a:pt x="223" y="97"/>
                  </a:cubicBezTo>
                  <a:cubicBezTo>
                    <a:pt x="229" y="103"/>
                    <a:pt x="235" y="108"/>
                    <a:pt x="242" y="112"/>
                  </a:cubicBezTo>
                  <a:cubicBezTo>
                    <a:pt x="244" y="113"/>
                    <a:pt x="247" y="114"/>
                    <a:pt x="250" y="114"/>
                  </a:cubicBezTo>
                  <a:cubicBezTo>
                    <a:pt x="255" y="114"/>
                    <a:pt x="260" y="112"/>
                    <a:pt x="263" y="109"/>
                  </a:cubicBezTo>
                  <a:cubicBezTo>
                    <a:pt x="268" y="103"/>
                    <a:pt x="268" y="95"/>
                    <a:pt x="258" y="81"/>
                  </a:cubicBezTo>
                  <a:cubicBezTo>
                    <a:pt x="247" y="72"/>
                    <a:pt x="233" y="55"/>
                    <a:pt x="215" y="44"/>
                  </a:cubicBezTo>
                  <a:cubicBezTo>
                    <a:pt x="173" y="18"/>
                    <a:pt x="129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2" name="Freeform 260"/>
            <p:cNvSpPr>
              <a:spLocks/>
            </p:cNvSpPr>
            <p:nvPr/>
          </p:nvSpPr>
          <p:spPr bwMode="auto">
            <a:xfrm>
              <a:off x="4308476" y="495300"/>
              <a:ext cx="115888" cy="47625"/>
            </a:xfrm>
            <a:custGeom>
              <a:avLst/>
              <a:gdLst>
                <a:gd name="T0" fmla="*/ 60 w 163"/>
                <a:gd name="T1" fmla="*/ 0 h 67"/>
                <a:gd name="T2" fmla="*/ 5 w 163"/>
                <a:gd name="T3" fmla="*/ 17 h 67"/>
                <a:gd name="T4" fmla="*/ 1 w 163"/>
                <a:gd name="T5" fmla="*/ 27 h 67"/>
                <a:gd name="T6" fmla="*/ 11 w 163"/>
                <a:gd name="T7" fmla="*/ 40 h 67"/>
                <a:gd name="T8" fmla="*/ 23 w 163"/>
                <a:gd name="T9" fmla="*/ 41 h 67"/>
                <a:gd name="T10" fmla="*/ 33 w 163"/>
                <a:gd name="T11" fmla="*/ 39 h 67"/>
                <a:gd name="T12" fmla="*/ 58 w 163"/>
                <a:gd name="T13" fmla="*/ 31 h 67"/>
                <a:gd name="T14" fmla="*/ 83 w 163"/>
                <a:gd name="T15" fmla="*/ 36 h 67"/>
                <a:gd name="T16" fmla="*/ 123 w 163"/>
                <a:gd name="T17" fmla="*/ 59 h 67"/>
                <a:gd name="T18" fmla="*/ 140 w 163"/>
                <a:gd name="T19" fmla="*/ 67 h 67"/>
                <a:gd name="T20" fmla="*/ 153 w 163"/>
                <a:gd name="T21" fmla="*/ 62 h 67"/>
                <a:gd name="T22" fmla="*/ 156 w 163"/>
                <a:gd name="T23" fmla="*/ 39 h 67"/>
                <a:gd name="T24" fmla="*/ 131 w 163"/>
                <a:gd name="T25" fmla="*/ 22 h 67"/>
                <a:gd name="T26" fmla="*/ 110 w 163"/>
                <a:gd name="T27" fmla="*/ 13 h 67"/>
                <a:gd name="T28" fmla="*/ 60 w 163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3" h="67">
                  <a:moveTo>
                    <a:pt x="60" y="0"/>
                  </a:moveTo>
                  <a:cubicBezTo>
                    <a:pt x="42" y="0"/>
                    <a:pt x="24" y="5"/>
                    <a:pt x="5" y="17"/>
                  </a:cubicBezTo>
                  <a:cubicBezTo>
                    <a:pt x="4" y="18"/>
                    <a:pt x="0" y="23"/>
                    <a:pt x="1" y="27"/>
                  </a:cubicBezTo>
                  <a:cubicBezTo>
                    <a:pt x="2" y="32"/>
                    <a:pt x="7" y="38"/>
                    <a:pt x="11" y="40"/>
                  </a:cubicBezTo>
                  <a:cubicBezTo>
                    <a:pt x="14" y="41"/>
                    <a:pt x="19" y="41"/>
                    <a:pt x="23" y="41"/>
                  </a:cubicBezTo>
                  <a:cubicBezTo>
                    <a:pt x="27" y="41"/>
                    <a:pt x="30" y="41"/>
                    <a:pt x="33" y="39"/>
                  </a:cubicBezTo>
                  <a:cubicBezTo>
                    <a:pt x="41" y="33"/>
                    <a:pt x="49" y="31"/>
                    <a:pt x="58" y="31"/>
                  </a:cubicBezTo>
                  <a:cubicBezTo>
                    <a:pt x="66" y="31"/>
                    <a:pt x="74" y="33"/>
                    <a:pt x="83" y="36"/>
                  </a:cubicBezTo>
                  <a:cubicBezTo>
                    <a:pt x="99" y="40"/>
                    <a:pt x="112" y="48"/>
                    <a:pt x="123" y="59"/>
                  </a:cubicBezTo>
                  <a:cubicBezTo>
                    <a:pt x="129" y="64"/>
                    <a:pt x="134" y="67"/>
                    <a:pt x="140" y="67"/>
                  </a:cubicBezTo>
                  <a:cubicBezTo>
                    <a:pt x="144" y="67"/>
                    <a:pt x="149" y="65"/>
                    <a:pt x="153" y="62"/>
                  </a:cubicBezTo>
                  <a:cubicBezTo>
                    <a:pt x="161" y="57"/>
                    <a:pt x="163" y="46"/>
                    <a:pt x="156" y="39"/>
                  </a:cubicBezTo>
                  <a:cubicBezTo>
                    <a:pt x="149" y="33"/>
                    <a:pt x="140" y="27"/>
                    <a:pt x="131" y="22"/>
                  </a:cubicBezTo>
                  <a:cubicBezTo>
                    <a:pt x="125" y="18"/>
                    <a:pt x="117" y="16"/>
                    <a:pt x="110" y="13"/>
                  </a:cubicBezTo>
                  <a:cubicBezTo>
                    <a:pt x="93" y="5"/>
                    <a:pt x="76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3" name="Freeform 261"/>
            <p:cNvSpPr>
              <a:spLocks/>
            </p:cNvSpPr>
            <p:nvPr/>
          </p:nvSpPr>
          <p:spPr bwMode="auto">
            <a:xfrm>
              <a:off x="7242176" y="-333375"/>
              <a:ext cx="454025" cy="165100"/>
            </a:xfrm>
            <a:custGeom>
              <a:avLst/>
              <a:gdLst>
                <a:gd name="T0" fmla="*/ 540 w 640"/>
                <a:gd name="T1" fmla="*/ 0 h 233"/>
                <a:gd name="T2" fmla="*/ 516 w 640"/>
                <a:gd name="T3" fmla="*/ 3 h 233"/>
                <a:gd name="T4" fmla="*/ 415 w 640"/>
                <a:gd name="T5" fmla="*/ 15 h 233"/>
                <a:gd name="T6" fmla="*/ 345 w 640"/>
                <a:gd name="T7" fmla="*/ 27 h 233"/>
                <a:gd name="T8" fmla="*/ 246 w 640"/>
                <a:gd name="T9" fmla="*/ 59 h 233"/>
                <a:gd name="T10" fmla="*/ 156 w 640"/>
                <a:gd name="T11" fmla="*/ 96 h 233"/>
                <a:gd name="T12" fmla="*/ 75 w 640"/>
                <a:gd name="T13" fmla="*/ 142 h 233"/>
                <a:gd name="T14" fmla="*/ 10 w 640"/>
                <a:gd name="T15" fmla="*/ 202 h 233"/>
                <a:gd name="T16" fmla="*/ 2 w 640"/>
                <a:gd name="T17" fmla="*/ 220 h 233"/>
                <a:gd name="T18" fmla="*/ 14 w 640"/>
                <a:gd name="T19" fmla="*/ 233 h 233"/>
                <a:gd name="T20" fmla="*/ 17 w 640"/>
                <a:gd name="T21" fmla="*/ 232 h 233"/>
                <a:gd name="T22" fmla="*/ 35 w 640"/>
                <a:gd name="T23" fmla="*/ 219 h 233"/>
                <a:gd name="T24" fmla="*/ 98 w 640"/>
                <a:gd name="T25" fmla="*/ 165 h 233"/>
                <a:gd name="T26" fmla="*/ 206 w 640"/>
                <a:gd name="T27" fmla="*/ 107 h 233"/>
                <a:gd name="T28" fmla="*/ 286 w 640"/>
                <a:gd name="T29" fmla="*/ 80 h 233"/>
                <a:gd name="T30" fmla="*/ 433 w 640"/>
                <a:gd name="T31" fmla="*/ 47 h 233"/>
                <a:gd name="T32" fmla="*/ 467 w 640"/>
                <a:gd name="T33" fmla="*/ 42 h 233"/>
                <a:gd name="T34" fmla="*/ 535 w 640"/>
                <a:gd name="T35" fmla="*/ 36 h 233"/>
                <a:gd name="T36" fmla="*/ 555 w 640"/>
                <a:gd name="T37" fmla="*/ 37 h 233"/>
                <a:gd name="T38" fmla="*/ 605 w 640"/>
                <a:gd name="T39" fmla="*/ 42 h 233"/>
                <a:gd name="T40" fmla="*/ 610 w 640"/>
                <a:gd name="T41" fmla="*/ 43 h 233"/>
                <a:gd name="T42" fmla="*/ 632 w 640"/>
                <a:gd name="T43" fmla="*/ 33 h 233"/>
                <a:gd name="T44" fmla="*/ 631 w 640"/>
                <a:gd name="T45" fmla="*/ 5 h 233"/>
                <a:gd name="T46" fmla="*/ 586 w 640"/>
                <a:gd name="T47" fmla="*/ 3 h 233"/>
                <a:gd name="T48" fmla="*/ 584 w 640"/>
                <a:gd name="T49" fmla="*/ 3 h 233"/>
                <a:gd name="T50" fmla="*/ 575 w 640"/>
                <a:gd name="T51" fmla="*/ 3 h 233"/>
                <a:gd name="T52" fmla="*/ 566 w 640"/>
                <a:gd name="T53" fmla="*/ 3 h 233"/>
                <a:gd name="T54" fmla="*/ 556 w 640"/>
                <a:gd name="T55" fmla="*/ 2 h 233"/>
                <a:gd name="T56" fmla="*/ 540 w 640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233">
                  <a:moveTo>
                    <a:pt x="540" y="0"/>
                  </a:moveTo>
                  <a:cubicBezTo>
                    <a:pt x="532" y="0"/>
                    <a:pt x="524" y="2"/>
                    <a:pt x="516" y="3"/>
                  </a:cubicBezTo>
                  <a:cubicBezTo>
                    <a:pt x="482" y="7"/>
                    <a:pt x="449" y="11"/>
                    <a:pt x="415" y="15"/>
                  </a:cubicBezTo>
                  <a:cubicBezTo>
                    <a:pt x="391" y="18"/>
                    <a:pt x="368" y="21"/>
                    <a:pt x="345" y="27"/>
                  </a:cubicBezTo>
                  <a:cubicBezTo>
                    <a:pt x="311" y="36"/>
                    <a:pt x="278" y="47"/>
                    <a:pt x="246" y="59"/>
                  </a:cubicBezTo>
                  <a:cubicBezTo>
                    <a:pt x="215" y="70"/>
                    <a:pt x="185" y="82"/>
                    <a:pt x="156" y="96"/>
                  </a:cubicBezTo>
                  <a:cubicBezTo>
                    <a:pt x="128" y="109"/>
                    <a:pt x="102" y="125"/>
                    <a:pt x="75" y="142"/>
                  </a:cubicBezTo>
                  <a:cubicBezTo>
                    <a:pt x="50" y="159"/>
                    <a:pt x="27" y="178"/>
                    <a:pt x="10" y="202"/>
                  </a:cubicBezTo>
                  <a:cubicBezTo>
                    <a:pt x="6" y="208"/>
                    <a:pt x="3" y="214"/>
                    <a:pt x="2" y="220"/>
                  </a:cubicBezTo>
                  <a:cubicBezTo>
                    <a:pt x="0" y="226"/>
                    <a:pt x="7" y="233"/>
                    <a:pt x="14" y="233"/>
                  </a:cubicBezTo>
                  <a:cubicBezTo>
                    <a:pt x="15" y="233"/>
                    <a:pt x="16" y="233"/>
                    <a:pt x="17" y="232"/>
                  </a:cubicBezTo>
                  <a:cubicBezTo>
                    <a:pt x="24" y="229"/>
                    <a:pt x="31" y="224"/>
                    <a:pt x="35" y="219"/>
                  </a:cubicBezTo>
                  <a:cubicBezTo>
                    <a:pt x="52" y="196"/>
                    <a:pt x="74" y="180"/>
                    <a:pt x="98" y="165"/>
                  </a:cubicBezTo>
                  <a:cubicBezTo>
                    <a:pt x="133" y="144"/>
                    <a:pt x="167" y="121"/>
                    <a:pt x="206" y="107"/>
                  </a:cubicBezTo>
                  <a:cubicBezTo>
                    <a:pt x="233" y="98"/>
                    <a:pt x="260" y="89"/>
                    <a:pt x="286" y="80"/>
                  </a:cubicBezTo>
                  <a:cubicBezTo>
                    <a:pt x="333" y="62"/>
                    <a:pt x="382" y="51"/>
                    <a:pt x="433" y="47"/>
                  </a:cubicBezTo>
                  <a:cubicBezTo>
                    <a:pt x="445" y="46"/>
                    <a:pt x="456" y="44"/>
                    <a:pt x="467" y="42"/>
                  </a:cubicBezTo>
                  <a:cubicBezTo>
                    <a:pt x="490" y="38"/>
                    <a:pt x="512" y="36"/>
                    <a:pt x="535" y="36"/>
                  </a:cubicBezTo>
                  <a:cubicBezTo>
                    <a:pt x="542" y="36"/>
                    <a:pt x="548" y="37"/>
                    <a:pt x="555" y="37"/>
                  </a:cubicBezTo>
                  <a:cubicBezTo>
                    <a:pt x="572" y="38"/>
                    <a:pt x="588" y="40"/>
                    <a:pt x="605" y="42"/>
                  </a:cubicBezTo>
                  <a:cubicBezTo>
                    <a:pt x="607" y="42"/>
                    <a:pt x="608" y="43"/>
                    <a:pt x="610" y="43"/>
                  </a:cubicBezTo>
                  <a:cubicBezTo>
                    <a:pt x="619" y="43"/>
                    <a:pt x="626" y="39"/>
                    <a:pt x="632" y="33"/>
                  </a:cubicBezTo>
                  <a:cubicBezTo>
                    <a:pt x="640" y="25"/>
                    <a:pt x="638" y="17"/>
                    <a:pt x="631" y="5"/>
                  </a:cubicBezTo>
                  <a:cubicBezTo>
                    <a:pt x="616" y="4"/>
                    <a:pt x="601" y="3"/>
                    <a:pt x="586" y="3"/>
                  </a:cubicBezTo>
                  <a:cubicBezTo>
                    <a:pt x="586" y="3"/>
                    <a:pt x="585" y="3"/>
                    <a:pt x="584" y="3"/>
                  </a:cubicBezTo>
                  <a:cubicBezTo>
                    <a:pt x="581" y="3"/>
                    <a:pt x="578" y="3"/>
                    <a:pt x="575" y="3"/>
                  </a:cubicBezTo>
                  <a:cubicBezTo>
                    <a:pt x="572" y="3"/>
                    <a:pt x="569" y="3"/>
                    <a:pt x="566" y="3"/>
                  </a:cubicBezTo>
                  <a:cubicBezTo>
                    <a:pt x="563" y="3"/>
                    <a:pt x="559" y="3"/>
                    <a:pt x="556" y="2"/>
                  </a:cubicBezTo>
                  <a:cubicBezTo>
                    <a:pt x="551" y="1"/>
                    <a:pt x="545" y="0"/>
                    <a:pt x="5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4" name="Freeform 262"/>
            <p:cNvSpPr>
              <a:spLocks/>
            </p:cNvSpPr>
            <p:nvPr/>
          </p:nvSpPr>
          <p:spPr bwMode="auto">
            <a:xfrm>
              <a:off x="7321551" y="-233363"/>
              <a:ext cx="387350" cy="149225"/>
            </a:xfrm>
            <a:custGeom>
              <a:avLst/>
              <a:gdLst>
                <a:gd name="T0" fmla="*/ 455 w 543"/>
                <a:gd name="T1" fmla="*/ 0 h 211"/>
                <a:gd name="T2" fmla="*/ 410 w 543"/>
                <a:gd name="T3" fmla="*/ 2 h 211"/>
                <a:gd name="T4" fmla="*/ 365 w 543"/>
                <a:gd name="T5" fmla="*/ 4 h 211"/>
                <a:gd name="T6" fmla="*/ 365 w 543"/>
                <a:gd name="T7" fmla="*/ 4 h 211"/>
                <a:gd name="T8" fmla="*/ 365 w 543"/>
                <a:gd name="T9" fmla="*/ 4 h 211"/>
                <a:gd name="T10" fmla="*/ 258 w 543"/>
                <a:gd name="T11" fmla="*/ 16 h 211"/>
                <a:gd name="T12" fmla="*/ 225 w 543"/>
                <a:gd name="T13" fmla="*/ 24 h 211"/>
                <a:gd name="T14" fmla="*/ 196 w 543"/>
                <a:gd name="T15" fmla="*/ 33 h 211"/>
                <a:gd name="T16" fmla="*/ 48 w 543"/>
                <a:gd name="T17" fmla="*/ 115 h 211"/>
                <a:gd name="T18" fmla="*/ 6 w 543"/>
                <a:gd name="T19" fmla="*/ 173 h 211"/>
                <a:gd name="T20" fmla="*/ 0 w 543"/>
                <a:gd name="T21" fmla="*/ 199 h 211"/>
                <a:gd name="T22" fmla="*/ 15 w 543"/>
                <a:gd name="T23" fmla="*/ 211 h 211"/>
                <a:gd name="T24" fmla="*/ 21 w 543"/>
                <a:gd name="T25" fmla="*/ 209 h 211"/>
                <a:gd name="T26" fmla="*/ 39 w 543"/>
                <a:gd name="T27" fmla="*/ 187 h 211"/>
                <a:gd name="T28" fmla="*/ 68 w 543"/>
                <a:gd name="T29" fmla="*/ 144 h 211"/>
                <a:gd name="T30" fmla="*/ 87 w 543"/>
                <a:gd name="T31" fmla="*/ 126 h 211"/>
                <a:gd name="T32" fmla="*/ 158 w 543"/>
                <a:gd name="T33" fmla="*/ 83 h 211"/>
                <a:gd name="T34" fmla="*/ 186 w 543"/>
                <a:gd name="T35" fmla="*/ 72 h 211"/>
                <a:gd name="T36" fmla="*/ 241 w 543"/>
                <a:gd name="T37" fmla="*/ 56 h 211"/>
                <a:gd name="T38" fmla="*/ 258 w 543"/>
                <a:gd name="T39" fmla="*/ 54 h 211"/>
                <a:gd name="T40" fmla="*/ 440 w 543"/>
                <a:gd name="T41" fmla="*/ 34 h 211"/>
                <a:gd name="T42" fmla="*/ 457 w 543"/>
                <a:gd name="T43" fmla="*/ 34 h 211"/>
                <a:gd name="T44" fmla="*/ 511 w 543"/>
                <a:gd name="T45" fmla="*/ 40 h 211"/>
                <a:gd name="T46" fmla="*/ 518 w 543"/>
                <a:gd name="T47" fmla="*/ 41 h 211"/>
                <a:gd name="T48" fmla="*/ 527 w 543"/>
                <a:gd name="T49" fmla="*/ 41 h 211"/>
                <a:gd name="T50" fmla="*/ 543 w 543"/>
                <a:gd name="T51" fmla="*/ 23 h 211"/>
                <a:gd name="T52" fmla="*/ 539 w 543"/>
                <a:gd name="T53" fmla="*/ 6 h 211"/>
                <a:gd name="T54" fmla="*/ 538 w 543"/>
                <a:gd name="T55" fmla="*/ 6 h 211"/>
                <a:gd name="T56" fmla="*/ 528 w 543"/>
                <a:gd name="T57" fmla="*/ 6 h 211"/>
                <a:gd name="T58" fmla="*/ 519 w 543"/>
                <a:gd name="T59" fmla="*/ 7 h 211"/>
                <a:gd name="T60" fmla="*/ 508 w 543"/>
                <a:gd name="T61" fmla="*/ 5 h 211"/>
                <a:gd name="T62" fmla="*/ 455 w 543"/>
                <a:gd name="T6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3" h="211">
                  <a:moveTo>
                    <a:pt x="455" y="0"/>
                  </a:moveTo>
                  <a:cubicBezTo>
                    <a:pt x="440" y="0"/>
                    <a:pt x="425" y="1"/>
                    <a:pt x="410" y="2"/>
                  </a:cubicBezTo>
                  <a:cubicBezTo>
                    <a:pt x="395" y="3"/>
                    <a:pt x="380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29" y="4"/>
                    <a:pt x="294" y="16"/>
                    <a:pt x="258" y="16"/>
                  </a:cubicBezTo>
                  <a:cubicBezTo>
                    <a:pt x="246" y="17"/>
                    <a:pt x="236" y="21"/>
                    <a:pt x="225" y="24"/>
                  </a:cubicBezTo>
                  <a:cubicBezTo>
                    <a:pt x="215" y="27"/>
                    <a:pt x="205" y="30"/>
                    <a:pt x="196" y="33"/>
                  </a:cubicBezTo>
                  <a:cubicBezTo>
                    <a:pt x="141" y="51"/>
                    <a:pt x="90" y="75"/>
                    <a:pt x="48" y="115"/>
                  </a:cubicBezTo>
                  <a:cubicBezTo>
                    <a:pt x="31" y="132"/>
                    <a:pt x="16" y="152"/>
                    <a:pt x="6" y="173"/>
                  </a:cubicBezTo>
                  <a:cubicBezTo>
                    <a:pt x="2" y="181"/>
                    <a:pt x="0" y="190"/>
                    <a:pt x="0" y="199"/>
                  </a:cubicBezTo>
                  <a:cubicBezTo>
                    <a:pt x="0" y="205"/>
                    <a:pt x="8" y="211"/>
                    <a:pt x="15" y="211"/>
                  </a:cubicBezTo>
                  <a:cubicBezTo>
                    <a:pt x="17" y="211"/>
                    <a:pt x="19" y="210"/>
                    <a:pt x="21" y="209"/>
                  </a:cubicBezTo>
                  <a:cubicBezTo>
                    <a:pt x="30" y="204"/>
                    <a:pt x="36" y="197"/>
                    <a:pt x="39" y="187"/>
                  </a:cubicBezTo>
                  <a:cubicBezTo>
                    <a:pt x="43" y="169"/>
                    <a:pt x="52" y="155"/>
                    <a:pt x="68" y="144"/>
                  </a:cubicBezTo>
                  <a:cubicBezTo>
                    <a:pt x="75" y="139"/>
                    <a:pt x="81" y="132"/>
                    <a:pt x="87" y="126"/>
                  </a:cubicBezTo>
                  <a:cubicBezTo>
                    <a:pt x="107" y="106"/>
                    <a:pt x="131" y="93"/>
                    <a:pt x="158" y="83"/>
                  </a:cubicBezTo>
                  <a:cubicBezTo>
                    <a:pt x="167" y="79"/>
                    <a:pt x="177" y="76"/>
                    <a:pt x="186" y="72"/>
                  </a:cubicBezTo>
                  <a:cubicBezTo>
                    <a:pt x="203" y="63"/>
                    <a:pt x="222" y="59"/>
                    <a:pt x="241" y="56"/>
                  </a:cubicBezTo>
                  <a:cubicBezTo>
                    <a:pt x="246" y="56"/>
                    <a:pt x="252" y="55"/>
                    <a:pt x="258" y="54"/>
                  </a:cubicBezTo>
                  <a:cubicBezTo>
                    <a:pt x="317" y="38"/>
                    <a:pt x="378" y="36"/>
                    <a:pt x="440" y="34"/>
                  </a:cubicBezTo>
                  <a:cubicBezTo>
                    <a:pt x="445" y="34"/>
                    <a:pt x="451" y="34"/>
                    <a:pt x="457" y="34"/>
                  </a:cubicBezTo>
                  <a:cubicBezTo>
                    <a:pt x="475" y="34"/>
                    <a:pt x="493" y="35"/>
                    <a:pt x="511" y="40"/>
                  </a:cubicBezTo>
                  <a:cubicBezTo>
                    <a:pt x="513" y="41"/>
                    <a:pt x="516" y="41"/>
                    <a:pt x="518" y="41"/>
                  </a:cubicBezTo>
                  <a:cubicBezTo>
                    <a:pt x="521" y="41"/>
                    <a:pt x="524" y="41"/>
                    <a:pt x="527" y="41"/>
                  </a:cubicBezTo>
                  <a:cubicBezTo>
                    <a:pt x="538" y="39"/>
                    <a:pt x="543" y="33"/>
                    <a:pt x="543" y="23"/>
                  </a:cubicBezTo>
                  <a:cubicBezTo>
                    <a:pt x="543" y="18"/>
                    <a:pt x="540" y="12"/>
                    <a:pt x="539" y="6"/>
                  </a:cubicBezTo>
                  <a:cubicBezTo>
                    <a:pt x="538" y="6"/>
                    <a:pt x="538" y="6"/>
                    <a:pt x="538" y="6"/>
                  </a:cubicBezTo>
                  <a:cubicBezTo>
                    <a:pt x="534" y="6"/>
                    <a:pt x="531" y="6"/>
                    <a:pt x="528" y="6"/>
                  </a:cubicBezTo>
                  <a:cubicBezTo>
                    <a:pt x="525" y="6"/>
                    <a:pt x="522" y="7"/>
                    <a:pt x="519" y="7"/>
                  </a:cubicBezTo>
                  <a:cubicBezTo>
                    <a:pt x="515" y="7"/>
                    <a:pt x="511" y="6"/>
                    <a:pt x="508" y="5"/>
                  </a:cubicBezTo>
                  <a:cubicBezTo>
                    <a:pt x="490" y="1"/>
                    <a:pt x="473" y="0"/>
                    <a:pt x="4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5" name="Freeform 263"/>
            <p:cNvSpPr>
              <a:spLocks/>
            </p:cNvSpPr>
            <p:nvPr/>
          </p:nvSpPr>
          <p:spPr bwMode="auto">
            <a:xfrm>
              <a:off x="7618413" y="165100"/>
              <a:ext cx="111125" cy="106363"/>
            </a:xfrm>
            <a:custGeom>
              <a:avLst/>
              <a:gdLst>
                <a:gd name="T0" fmla="*/ 85 w 156"/>
                <a:gd name="T1" fmla="*/ 0 h 149"/>
                <a:gd name="T2" fmla="*/ 49 w 156"/>
                <a:gd name="T3" fmla="*/ 16 h 149"/>
                <a:gd name="T4" fmla="*/ 0 w 156"/>
                <a:gd name="T5" fmla="*/ 60 h 149"/>
                <a:gd name="T6" fmla="*/ 0 w 156"/>
                <a:gd name="T7" fmla="*/ 80 h 149"/>
                <a:gd name="T8" fmla="*/ 78 w 156"/>
                <a:gd name="T9" fmla="*/ 149 h 149"/>
                <a:gd name="T10" fmla="*/ 106 w 156"/>
                <a:gd name="T11" fmla="*/ 145 h 149"/>
                <a:gd name="T12" fmla="*/ 135 w 156"/>
                <a:gd name="T13" fmla="*/ 124 h 149"/>
                <a:gd name="T14" fmla="*/ 137 w 156"/>
                <a:gd name="T15" fmla="*/ 32 h 149"/>
                <a:gd name="T16" fmla="*/ 85 w 156"/>
                <a:gd name="T1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49">
                  <a:moveTo>
                    <a:pt x="85" y="0"/>
                  </a:moveTo>
                  <a:cubicBezTo>
                    <a:pt x="72" y="0"/>
                    <a:pt x="60" y="5"/>
                    <a:pt x="49" y="16"/>
                  </a:cubicBezTo>
                  <a:cubicBezTo>
                    <a:pt x="34" y="32"/>
                    <a:pt x="18" y="46"/>
                    <a:pt x="0" y="60"/>
                  </a:cubicBezTo>
                  <a:cubicBezTo>
                    <a:pt x="0" y="69"/>
                    <a:pt x="0" y="74"/>
                    <a:pt x="0" y="80"/>
                  </a:cubicBezTo>
                  <a:cubicBezTo>
                    <a:pt x="5" y="130"/>
                    <a:pt x="40" y="149"/>
                    <a:pt x="78" y="149"/>
                  </a:cubicBezTo>
                  <a:cubicBezTo>
                    <a:pt x="87" y="149"/>
                    <a:pt x="97" y="147"/>
                    <a:pt x="106" y="145"/>
                  </a:cubicBezTo>
                  <a:cubicBezTo>
                    <a:pt x="117" y="143"/>
                    <a:pt x="129" y="134"/>
                    <a:pt x="135" y="124"/>
                  </a:cubicBezTo>
                  <a:cubicBezTo>
                    <a:pt x="154" y="95"/>
                    <a:pt x="156" y="64"/>
                    <a:pt x="137" y="32"/>
                  </a:cubicBezTo>
                  <a:cubicBezTo>
                    <a:pt x="127" y="14"/>
                    <a:pt x="106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6" name="Freeform 264"/>
            <p:cNvSpPr>
              <a:spLocks/>
            </p:cNvSpPr>
            <p:nvPr/>
          </p:nvSpPr>
          <p:spPr bwMode="auto">
            <a:xfrm>
              <a:off x="7385051" y="-138113"/>
              <a:ext cx="319088" cy="133350"/>
            </a:xfrm>
            <a:custGeom>
              <a:avLst/>
              <a:gdLst>
                <a:gd name="T0" fmla="*/ 346 w 448"/>
                <a:gd name="T1" fmla="*/ 0 h 188"/>
                <a:gd name="T2" fmla="*/ 271 w 448"/>
                <a:gd name="T3" fmla="*/ 9 h 188"/>
                <a:gd name="T4" fmla="*/ 212 w 448"/>
                <a:gd name="T5" fmla="*/ 24 h 188"/>
                <a:gd name="T6" fmla="*/ 137 w 448"/>
                <a:gd name="T7" fmla="*/ 53 h 188"/>
                <a:gd name="T8" fmla="*/ 41 w 448"/>
                <a:gd name="T9" fmla="*/ 107 h 188"/>
                <a:gd name="T10" fmla="*/ 4 w 448"/>
                <a:gd name="T11" fmla="*/ 160 h 188"/>
                <a:gd name="T12" fmla="*/ 1 w 448"/>
                <a:gd name="T13" fmla="*/ 170 h 188"/>
                <a:gd name="T14" fmla="*/ 8 w 448"/>
                <a:gd name="T15" fmla="*/ 187 h 188"/>
                <a:gd name="T16" fmla="*/ 14 w 448"/>
                <a:gd name="T17" fmla="*/ 188 h 188"/>
                <a:gd name="T18" fmla="*/ 29 w 448"/>
                <a:gd name="T19" fmla="*/ 182 h 188"/>
                <a:gd name="T20" fmla="*/ 34 w 448"/>
                <a:gd name="T21" fmla="*/ 174 h 188"/>
                <a:gd name="T22" fmla="*/ 89 w 448"/>
                <a:gd name="T23" fmla="*/ 109 h 188"/>
                <a:gd name="T24" fmla="*/ 177 w 448"/>
                <a:gd name="T25" fmla="*/ 68 h 188"/>
                <a:gd name="T26" fmla="*/ 251 w 448"/>
                <a:gd name="T27" fmla="*/ 47 h 188"/>
                <a:gd name="T28" fmla="*/ 345 w 448"/>
                <a:gd name="T29" fmla="*/ 32 h 188"/>
                <a:gd name="T30" fmla="*/ 415 w 448"/>
                <a:gd name="T31" fmla="*/ 41 h 188"/>
                <a:gd name="T32" fmla="*/ 429 w 448"/>
                <a:gd name="T33" fmla="*/ 44 h 188"/>
                <a:gd name="T34" fmla="*/ 429 w 448"/>
                <a:gd name="T35" fmla="*/ 44 h 188"/>
                <a:gd name="T36" fmla="*/ 447 w 448"/>
                <a:gd name="T37" fmla="*/ 28 h 188"/>
                <a:gd name="T38" fmla="*/ 436 w 448"/>
                <a:gd name="T39" fmla="*/ 9 h 188"/>
                <a:gd name="T40" fmla="*/ 413 w 448"/>
                <a:gd name="T41" fmla="*/ 5 h 188"/>
                <a:gd name="T42" fmla="*/ 372 w 448"/>
                <a:gd name="T43" fmla="*/ 2 h 188"/>
                <a:gd name="T44" fmla="*/ 346 w 448"/>
                <a:gd name="T4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" h="188">
                  <a:moveTo>
                    <a:pt x="346" y="0"/>
                  </a:moveTo>
                  <a:cubicBezTo>
                    <a:pt x="320" y="0"/>
                    <a:pt x="296" y="5"/>
                    <a:pt x="271" y="9"/>
                  </a:cubicBezTo>
                  <a:cubicBezTo>
                    <a:pt x="251" y="13"/>
                    <a:pt x="231" y="18"/>
                    <a:pt x="212" y="24"/>
                  </a:cubicBezTo>
                  <a:cubicBezTo>
                    <a:pt x="186" y="33"/>
                    <a:pt x="162" y="45"/>
                    <a:pt x="137" y="53"/>
                  </a:cubicBezTo>
                  <a:cubicBezTo>
                    <a:pt x="100" y="63"/>
                    <a:pt x="70" y="84"/>
                    <a:pt x="41" y="107"/>
                  </a:cubicBezTo>
                  <a:cubicBezTo>
                    <a:pt x="24" y="121"/>
                    <a:pt x="11" y="139"/>
                    <a:pt x="4" y="160"/>
                  </a:cubicBezTo>
                  <a:cubicBezTo>
                    <a:pt x="3" y="163"/>
                    <a:pt x="2" y="167"/>
                    <a:pt x="1" y="170"/>
                  </a:cubicBezTo>
                  <a:cubicBezTo>
                    <a:pt x="0" y="176"/>
                    <a:pt x="0" y="183"/>
                    <a:pt x="8" y="187"/>
                  </a:cubicBezTo>
                  <a:cubicBezTo>
                    <a:pt x="10" y="188"/>
                    <a:pt x="12" y="188"/>
                    <a:pt x="14" y="188"/>
                  </a:cubicBezTo>
                  <a:cubicBezTo>
                    <a:pt x="20" y="188"/>
                    <a:pt x="27" y="186"/>
                    <a:pt x="29" y="182"/>
                  </a:cubicBezTo>
                  <a:cubicBezTo>
                    <a:pt x="31" y="179"/>
                    <a:pt x="33" y="177"/>
                    <a:pt x="34" y="174"/>
                  </a:cubicBezTo>
                  <a:cubicBezTo>
                    <a:pt x="44" y="145"/>
                    <a:pt x="65" y="126"/>
                    <a:pt x="89" y="109"/>
                  </a:cubicBezTo>
                  <a:cubicBezTo>
                    <a:pt x="116" y="91"/>
                    <a:pt x="145" y="77"/>
                    <a:pt x="177" y="68"/>
                  </a:cubicBezTo>
                  <a:cubicBezTo>
                    <a:pt x="201" y="60"/>
                    <a:pt x="227" y="54"/>
                    <a:pt x="251" y="47"/>
                  </a:cubicBezTo>
                  <a:cubicBezTo>
                    <a:pt x="282" y="37"/>
                    <a:pt x="313" y="32"/>
                    <a:pt x="345" y="32"/>
                  </a:cubicBezTo>
                  <a:cubicBezTo>
                    <a:pt x="368" y="32"/>
                    <a:pt x="392" y="35"/>
                    <a:pt x="415" y="41"/>
                  </a:cubicBezTo>
                  <a:cubicBezTo>
                    <a:pt x="420" y="42"/>
                    <a:pt x="424" y="44"/>
                    <a:pt x="429" y="44"/>
                  </a:cubicBezTo>
                  <a:cubicBezTo>
                    <a:pt x="429" y="44"/>
                    <a:pt x="429" y="44"/>
                    <a:pt x="429" y="44"/>
                  </a:cubicBezTo>
                  <a:cubicBezTo>
                    <a:pt x="437" y="44"/>
                    <a:pt x="446" y="36"/>
                    <a:pt x="447" y="28"/>
                  </a:cubicBezTo>
                  <a:cubicBezTo>
                    <a:pt x="448" y="19"/>
                    <a:pt x="444" y="11"/>
                    <a:pt x="436" y="9"/>
                  </a:cubicBezTo>
                  <a:cubicBezTo>
                    <a:pt x="429" y="7"/>
                    <a:pt x="421" y="5"/>
                    <a:pt x="413" y="5"/>
                  </a:cubicBezTo>
                  <a:cubicBezTo>
                    <a:pt x="399" y="4"/>
                    <a:pt x="385" y="5"/>
                    <a:pt x="372" y="2"/>
                  </a:cubicBezTo>
                  <a:cubicBezTo>
                    <a:pt x="363" y="1"/>
                    <a:pt x="354" y="0"/>
                    <a:pt x="3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7" name="Freeform 265"/>
            <p:cNvSpPr>
              <a:spLocks/>
            </p:cNvSpPr>
            <p:nvPr/>
          </p:nvSpPr>
          <p:spPr bwMode="auto">
            <a:xfrm>
              <a:off x="7443788" y="-52388"/>
              <a:ext cx="247650" cy="112713"/>
            </a:xfrm>
            <a:custGeom>
              <a:avLst/>
              <a:gdLst>
                <a:gd name="T0" fmla="*/ 324 w 349"/>
                <a:gd name="T1" fmla="*/ 0 h 158"/>
                <a:gd name="T2" fmla="*/ 321 w 349"/>
                <a:gd name="T3" fmla="*/ 0 h 158"/>
                <a:gd name="T4" fmla="*/ 191 w 349"/>
                <a:gd name="T5" fmla="*/ 19 h 158"/>
                <a:gd name="T6" fmla="*/ 145 w 349"/>
                <a:gd name="T7" fmla="*/ 30 h 158"/>
                <a:gd name="T8" fmla="*/ 116 w 349"/>
                <a:gd name="T9" fmla="*/ 39 h 158"/>
                <a:gd name="T10" fmla="*/ 28 w 349"/>
                <a:gd name="T11" fmla="*/ 104 h 158"/>
                <a:gd name="T12" fmla="*/ 1 w 349"/>
                <a:gd name="T13" fmla="*/ 141 h 158"/>
                <a:gd name="T14" fmla="*/ 3 w 349"/>
                <a:gd name="T15" fmla="*/ 153 h 158"/>
                <a:gd name="T16" fmla="*/ 15 w 349"/>
                <a:gd name="T17" fmla="*/ 158 h 158"/>
                <a:gd name="T18" fmla="*/ 16 w 349"/>
                <a:gd name="T19" fmla="*/ 158 h 158"/>
                <a:gd name="T20" fmla="*/ 34 w 349"/>
                <a:gd name="T21" fmla="*/ 147 h 158"/>
                <a:gd name="T22" fmla="*/ 106 w 349"/>
                <a:gd name="T23" fmla="*/ 79 h 158"/>
                <a:gd name="T24" fmla="*/ 139 w 349"/>
                <a:gd name="T25" fmla="*/ 63 h 158"/>
                <a:gd name="T26" fmla="*/ 205 w 349"/>
                <a:gd name="T27" fmla="*/ 47 h 158"/>
                <a:gd name="T28" fmla="*/ 287 w 349"/>
                <a:gd name="T29" fmla="*/ 34 h 158"/>
                <a:gd name="T30" fmla="*/ 318 w 349"/>
                <a:gd name="T31" fmla="*/ 38 h 158"/>
                <a:gd name="T32" fmla="*/ 325 w 349"/>
                <a:gd name="T33" fmla="*/ 38 h 158"/>
                <a:gd name="T34" fmla="*/ 340 w 349"/>
                <a:gd name="T35" fmla="*/ 32 h 158"/>
                <a:gd name="T36" fmla="*/ 348 w 349"/>
                <a:gd name="T37" fmla="*/ 15 h 158"/>
                <a:gd name="T38" fmla="*/ 337 w 349"/>
                <a:gd name="T39" fmla="*/ 1 h 158"/>
                <a:gd name="T40" fmla="*/ 324 w 349"/>
                <a:gd name="T4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9" h="158">
                  <a:moveTo>
                    <a:pt x="324" y="0"/>
                  </a:moveTo>
                  <a:cubicBezTo>
                    <a:pt x="323" y="0"/>
                    <a:pt x="322" y="0"/>
                    <a:pt x="321" y="0"/>
                  </a:cubicBezTo>
                  <a:cubicBezTo>
                    <a:pt x="278" y="6"/>
                    <a:pt x="233" y="4"/>
                    <a:pt x="191" y="19"/>
                  </a:cubicBezTo>
                  <a:cubicBezTo>
                    <a:pt x="176" y="24"/>
                    <a:pt x="160" y="26"/>
                    <a:pt x="145" y="30"/>
                  </a:cubicBezTo>
                  <a:cubicBezTo>
                    <a:pt x="135" y="32"/>
                    <a:pt x="125" y="34"/>
                    <a:pt x="116" y="39"/>
                  </a:cubicBezTo>
                  <a:cubicBezTo>
                    <a:pt x="85" y="58"/>
                    <a:pt x="53" y="77"/>
                    <a:pt x="28" y="104"/>
                  </a:cubicBezTo>
                  <a:cubicBezTo>
                    <a:pt x="18" y="115"/>
                    <a:pt x="10" y="128"/>
                    <a:pt x="1" y="141"/>
                  </a:cubicBezTo>
                  <a:cubicBezTo>
                    <a:pt x="0" y="144"/>
                    <a:pt x="1" y="151"/>
                    <a:pt x="3" y="153"/>
                  </a:cubicBezTo>
                  <a:cubicBezTo>
                    <a:pt x="5" y="156"/>
                    <a:pt x="11" y="157"/>
                    <a:pt x="15" y="158"/>
                  </a:cubicBezTo>
                  <a:cubicBezTo>
                    <a:pt x="15" y="158"/>
                    <a:pt x="16" y="158"/>
                    <a:pt x="16" y="158"/>
                  </a:cubicBezTo>
                  <a:cubicBezTo>
                    <a:pt x="25" y="158"/>
                    <a:pt x="30" y="153"/>
                    <a:pt x="34" y="147"/>
                  </a:cubicBezTo>
                  <a:cubicBezTo>
                    <a:pt x="53" y="118"/>
                    <a:pt x="82" y="101"/>
                    <a:pt x="106" y="79"/>
                  </a:cubicBezTo>
                  <a:cubicBezTo>
                    <a:pt x="115" y="71"/>
                    <a:pt x="127" y="66"/>
                    <a:pt x="139" y="63"/>
                  </a:cubicBezTo>
                  <a:cubicBezTo>
                    <a:pt x="161" y="56"/>
                    <a:pt x="183" y="51"/>
                    <a:pt x="205" y="47"/>
                  </a:cubicBezTo>
                  <a:cubicBezTo>
                    <a:pt x="232" y="41"/>
                    <a:pt x="259" y="34"/>
                    <a:pt x="287" y="34"/>
                  </a:cubicBezTo>
                  <a:cubicBezTo>
                    <a:pt x="297" y="34"/>
                    <a:pt x="308" y="35"/>
                    <a:pt x="318" y="38"/>
                  </a:cubicBezTo>
                  <a:cubicBezTo>
                    <a:pt x="321" y="38"/>
                    <a:pt x="323" y="38"/>
                    <a:pt x="325" y="38"/>
                  </a:cubicBezTo>
                  <a:cubicBezTo>
                    <a:pt x="331" y="38"/>
                    <a:pt x="336" y="36"/>
                    <a:pt x="340" y="32"/>
                  </a:cubicBezTo>
                  <a:cubicBezTo>
                    <a:pt x="344" y="27"/>
                    <a:pt x="349" y="20"/>
                    <a:pt x="348" y="15"/>
                  </a:cubicBezTo>
                  <a:cubicBezTo>
                    <a:pt x="347" y="10"/>
                    <a:pt x="340" y="5"/>
                    <a:pt x="337" y="1"/>
                  </a:cubicBezTo>
                  <a:cubicBezTo>
                    <a:pt x="332" y="1"/>
                    <a:pt x="327" y="0"/>
                    <a:pt x="3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8" name="Freeform 266"/>
            <p:cNvSpPr>
              <a:spLocks/>
            </p:cNvSpPr>
            <p:nvPr/>
          </p:nvSpPr>
          <p:spPr bwMode="auto">
            <a:xfrm>
              <a:off x="7510463" y="34925"/>
              <a:ext cx="184150" cy="90488"/>
            </a:xfrm>
            <a:custGeom>
              <a:avLst/>
              <a:gdLst>
                <a:gd name="T0" fmla="*/ 199 w 259"/>
                <a:gd name="T1" fmla="*/ 0 h 126"/>
                <a:gd name="T2" fmla="*/ 180 w 259"/>
                <a:gd name="T3" fmla="*/ 1 h 126"/>
                <a:gd name="T4" fmla="*/ 40 w 259"/>
                <a:gd name="T5" fmla="*/ 59 h 126"/>
                <a:gd name="T6" fmla="*/ 3 w 259"/>
                <a:gd name="T7" fmla="*/ 109 h 126"/>
                <a:gd name="T8" fmla="*/ 17 w 259"/>
                <a:gd name="T9" fmla="*/ 126 h 126"/>
                <a:gd name="T10" fmla="*/ 18 w 259"/>
                <a:gd name="T11" fmla="*/ 126 h 126"/>
                <a:gd name="T12" fmla="*/ 39 w 259"/>
                <a:gd name="T13" fmla="*/ 114 h 126"/>
                <a:gd name="T14" fmla="*/ 64 w 259"/>
                <a:gd name="T15" fmla="*/ 80 h 126"/>
                <a:gd name="T16" fmla="*/ 189 w 259"/>
                <a:gd name="T17" fmla="*/ 34 h 126"/>
                <a:gd name="T18" fmla="*/ 221 w 259"/>
                <a:gd name="T19" fmla="*/ 36 h 126"/>
                <a:gd name="T20" fmla="*/ 231 w 259"/>
                <a:gd name="T21" fmla="*/ 37 h 126"/>
                <a:gd name="T22" fmla="*/ 244 w 259"/>
                <a:gd name="T23" fmla="*/ 36 h 126"/>
                <a:gd name="T24" fmla="*/ 259 w 259"/>
                <a:gd name="T25" fmla="*/ 20 h 126"/>
                <a:gd name="T26" fmla="*/ 237 w 259"/>
                <a:gd name="T27" fmla="*/ 2 h 126"/>
                <a:gd name="T28" fmla="*/ 199 w 259"/>
                <a:gd name="T2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126">
                  <a:moveTo>
                    <a:pt x="199" y="0"/>
                  </a:moveTo>
                  <a:cubicBezTo>
                    <a:pt x="193" y="0"/>
                    <a:pt x="187" y="0"/>
                    <a:pt x="180" y="1"/>
                  </a:cubicBezTo>
                  <a:cubicBezTo>
                    <a:pt x="128" y="8"/>
                    <a:pt x="79" y="23"/>
                    <a:pt x="40" y="59"/>
                  </a:cubicBezTo>
                  <a:cubicBezTo>
                    <a:pt x="25" y="74"/>
                    <a:pt x="10" y="89"/>
                    <a:pt x="3" y="109"/>
                  </a:cubicBezTo>
                  <a:cubicBezTo>
                    <a:pt x="0" y="119"/>
                    <a:pt x="5" y="126"/>
                    <a:pt x="17" y="126"/>
                  </a:cubicBezTo>
                  <a:cubicBezTo>
                    <a:pt x="17" y="126"/>
                    <a:pt x="18" y="126"/>
                    <a:pt x="18" y="126"/>
                  </a:cubicBezTo>
                  <a:cubicBezTo>
                    <a:pt x="27" y="126"/>
                    <a:pt x="35" y="123"/>
                    <a:pt x="39" y="114"/>
                  </a:cubicBezTo>
                  <a:cubicBezTo>
                    <a:pt x="45" y="101"/>
                    <a:pt x="52" y="90"/>
                    <a:pt x="64" y="80"/>
                  </a:cubicBezTo>
                  <a:cubicBezTo>
                    <a:pt x="101" y="50"/>
                    <a:pt x="142" y="34"/>
                    <a:pt x="189" y="34"/>
                  </a:cubicBezTo>
                  <a:cubicBezTo>
                    <a:pt x="199" y="34"/>
                    <a:pt x="210" y="35"/>
                    <a:pt x="221" y="36"/>
                  </a:cubicBezTo>
                  <a:cubicBezTo>
                    <a:pt x="224" y="37"/>
                    <a:pt x="228" y="37"/>
                    <a:pt x="231" y="37"/>
                  </a:cubicBezTo>
                  <a:cubicBezTo>
                    <a:pt x="236" y="37"/>
                    <a:pt x="240" y="37"/>
                    <a:pt x="244" y="36"/>
                  </a:cubicBezTo>
                  <a:cubicBezTo>
                    <a:pt x="253" y="35"/>
                    <a:pt x="258" y="28"/>
                    <a:pt x="259" y="20"/>
                  </a:cubicBezTo>
                  <a:cubicBezTo>
                    <a:pt x="259" y="13"/>
                    <a:pt x="254" y="7"/>
                    <a:pt x="237" y="2"/>
                  </a:cubicBezTo>
                  <a:cubicBezTo>
                    <a:pt x="227" y="2"/>
                    <a:pt x="214" y="0"/>
                    <a:pt x="1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9" name="Freeform 267"/>
            <p:cNvSpPr>
              <a:spLocks/>
            </p:cNvSpPr>
            <p:nvPr/>
          </p:nvSpPr>
          <p:spPr bwMode="auto">
            <a:xfrm>
              <a:off x="7578726" y="100012"/>
              <a:ext cx="104775" cy="65088"/>
            </a:xfrm>
            <a:custGeom>
              <a:avLst/>
              <a:gdLst>
                <a:gd name="T0" fmla="*/ 127 w 146"/>
                <a:gd name="T1" fmla="*/ 0 h 93"/>
                <a:gd name="T2" fmla="*/ 100 w 146"/>
                <a:gd name="T3" fmla="*/ 3 h 93"/>
                <a:gd name="T4" fmla="*/ 78 w 146"/>
                <a:gd name="T5" fmla="*/ 9 h 93"/>
                <a:gd name="T6" fmla="*/ 0 w 146"/>
                <a:gd name="T7" fmla="*/ 79 h 93"/>
                <a:gd name="T8" fmla="*/ 3 w 146"/>
                <a:gd name="T9" fmla="*/ 89 h 93"/>
                <a:gd name="T10" fmla="*/ 15 w 146"/>
                <a:gd name="T11" fmla="*/ 93 h 93"/>
                <a:gd name="T12" fmla="*/ 19 w 146"/>
                <a:gd name="T13" fmla="*/ 93 h 93"/>
                <a:gd name="T14" fmla="*/ 35 w 146"/>
                <a:gd name="T15" fmla="*/ 78 h 93"/>
                <a:gd name="T16" fmla="*/ 72 w 146"/>
                <a:gd name="T17" fmla="*/ 44 h 93"/>
                <a:gd name="T18" fmla="*/ 108 w 146"/>
                <a:gd name="T19" fmla="*/ 36 h 93"/>
                <a:gd name="T20" fmla="*/ 118 w 146"/>
                <a:gd name="T21" fmla="*/ 36 h 93"/>
                <a:gd name="T22" fmla="*/ 121 w 146"/>
                <a:gd name="T23" fmla="*/ 36 h 93"/>
                <a:gd name="T24" fmla="*/ 143 w 146"/>
                <a:gd name="T25" fmla="*/ 20 h 93"/>
                <a:gd name="T26" fmla="*/ 131 w 146"/>
                <a:gd name="T27" fmla="*/ 0 h 93"/>
                <a:gd name="T28" fmla="*/ 127 w 146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93">
                  <a:moveTo>
                    <a:pt x="127" y="0"/>
                  </a:moveTo>
                  <a:cubicBezTo>
                    <a:pt x="118" y="0"/>
                    <a:pt x="109" y="1"/>
                    <a:pt x="100" y="3"/>
                  </a:cubicBezTo>
                  <a:cubicBezTo>
                    <a:pt x="93" y="4"/>
                    <a:pt x="86" y="7"/>
                    <a:pt x="78" y="9"/>
                  </a:cubicBezTo>
                  <a:cubicBezTo>
                    <a:pt x="41" y="19"/>
                    <a:pt x="14" y="39"/>
                    <a:pt x="0" y="79"/>
                  </a:cubicBezTo>
                  <a:cubicBezTo>
                    <a:pt x="0" y="80"/>
                    <a:pt x="0" y="87"/>
                    <a:pt x="3" y="89"/>
                  </a:cubicBezTo>
                  <a:cubicBezTo>
                    <a:pt x="6" y="92"/>
                    <a:pt x="11" y="93"/>
                    <a:pt x="15" y="93"/>
                  </a:cubicBezTo>
                  <a:cubicBezTo>
                    <a:pt x="16" y="93"/>
                    <a:pt x="18" y="93"/>
                    <a:pt x="19" y="93"/>
                  </a:cubicBezTo>
                  <a:cubicBezTo>
                    <a:pt x="25" y="90"/>
                    <a:pt x="33" y="84"/>
                    <a:pt x="35" y="78"/>
                  </a:cubicBezTo>
                  <a:cubicBezTo>
                    <a:pt x="41" y="59"/>
                    <a:pt x="55" y="52"/>
                    <a:pt x="72" y="44"/>
                  </a:cubicBezTo>
                  <a:cubicBezTo>
                    <a:pt x="84" y="38"/>
                    <a:pt x="96" y="36"/>
                    <a:pt x="108" y="36"/>
                  </a:cubicBezTo>
                  <a:cubicBezTo>
                    <a:pt x="111" y="36"/>
                    <a:pt x="115" y="36"/>
                    <a:pt x="118" y="36"/>
                  </a:cubicBezTo>
                  <a:cubicBezTo>
                    <a:pt x="119" y="36"/>
                    <a:pt x="120" y="36"/>
                    <a:pt x="121" y="36"/>
                  </a:cubicBezTo>
                  <a:cubicBezTo>
                    <a:pt x="132" y="36"/>
                    <a:pt x="140" y="30"/>
                    <a:pt x="143" y="20"/>
                  </a:cubicBezTo>
                  <a:cubicBezTo>
                    <a:pt x="146" y="11"/>
                    <a:pt x="140" y="0"/>
                    <a:pt x="131" y="0"/>
                  </a:cubicBezTo>
                  <a:cubicBezTo>
                    <a:pt x="129" y="0"/>
                    <a:pt x="128" y="0"/>
                    <a:pt x="1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0" name="Freeform 268"/>
            <p:cNvSpPr>
              <a:spLocks noEditPoints="1"/>
            </p:cNvSpPr>
            <p:nvPr/>
          </p:nvSpPr>
          <p:spPr bwMode="auto">
            <a:xfrm>
              <a:off x="8759826" y="-514350"/>
              <a:ext cx="1200150" cy="957263"/>
            </a:xfrm>
            <a:custGeom>
              <a:avLst/>
              <a:gdLst>
                <a:gd name="T0" fmla="*/ 753 w 1686"/>
                <a:gd name="T1" fmla="*/ 534 h 1345"/>
                <a:gd name="T2" fmla="*/ 769 w 1686"/>
                <a:gd name="T3" fmla="*/ 476 h 1345"/>
                <a:gd name="T4" fmla="*/ 761 w 1686"/>
                <a:gd name="T5" fmla="*/ 535 h 1345"/>
                <a:gd name="T6" fmla="*/ 447 w 1686"/>
                <a:gd name="T7" fmla="*/ 396 h 1345"/>
                <a:gd name="T8" fmla="*/ 614 w 1686"/>
                <a:gd name="T9" fmla="*/ 395 h 1345"/>
                <a:gd name="T10" fmla="*/ 633 w 1686"/>
                <a:gd name="T11" fmla="*/ 342 h 1345"/>
                <a:gd name="T12" fmla="*/ 391 w 1686"/>
                <a:gd name="T13" fmla="*/ 304 h 1345"/>
                <a:gd name="T14" fmla="*/ 346 w 1686"/>
                <a:gd name="T15" fmla="*/ 347 h 1345"/>
                <a:gd name="T16" fmla="*/ 655 w 1686"/>
                <a:gd name="T17" fmla="*/ 342 h 1345"/>
                <a:gd name="T18" fmla="*/ 721 w 1686"/>
                <a:gd name="T19" fmla="*/ 271 h 1345"/>
                <a:gd name="T20" fmla="*/ 640 w 1686"/>
                <a:gd name="T21" fmla="*/ 343 h 1345"/>
                <a:gd name="T22" fmla="*/ 611 w 1686"/>
                <a:gd name="T23" fmla="*/ 308 h 1345"/>
                <a:gd name="T24" fmla="*/ 608 w 1686"/>
                <a:gd name="T25" fmla="*/ 201 h 1345"/>
                <a:gd name="T26" fmla="*/ 591 w 1686"/>
                <a:gd name="T27" fmla="*/ 219 h 1345"/>
                <a:gd name="T28" fmla="*/ 524 w 1686"/>
                <a:gd name="T29" fmla="*/ 246 h 1345"/>
                <a:gd name="T30" fmla="*/ 710 w 1686"/>
                <a:gd name="T31" fmla="*/ 235 h 1345"/>
                <a:gd name="T32" fmla="*/ 605 w 1686"/>
                <a:gd name="T33" fmla="*/ 184 h 1345"/>
                <a:gd name="T34" fmla="*/ 1372 w 1686"/>
                <a:gd name="T35" fmla="*/ 329 h 1345"/>
                <a:gd name="T36" fmla="*/ 1454 w 1686"/>
                <a:gd name="T37" fmla="*/ 0 h 1345"/>
                <a:gd name="T38" fmla="*/ 1159 w 1686"/>
                <a:gd name="T39" fmla="*/ 443 h 1345"/>
                <a:gd name="T40" fmla="*/ 732 w 1686"/>
                <a:gd name="T41" fmla="*/ 229 h 1345"/>
                <a:gd name="T42" fmla="*/ 527 w 1686"/>
                <a:gd name="T43" fmla="*/ 169 h 1345"/>
                <a:gd name="T44" fmla="*/ 467 w 1686"/>
                <a:gd name="T45" fmla="*/ 332 h 1345"/>
                <a:gd name="T46" fmla="*/ 393 w 1686"/>
                <a:gd name="T47" fmla="*/ 287 h 1345"/>
                <a:gd name="T48" fmla="*/ 357 w 1686"/>
                <a:gd name="T49" fmla="*/ 377 h 1345"/>
                <a:gd name="T50" fmla="*/ 426 w 1686"/>
                <a:gd name="T51" fmla="*/ 408 h 1345"/>
                <a:gd name="T52" fmla="*/ 575 w 1686"/>
                <a:gd name="T53" fmla="*/ 471 h 1345"/>
                <a:gd name="T54" fmla="*/ 378 w 1686"/>
                <a:gd name="T55" fmla="*/ 1019 h 1345"/>
                <a:gd name="T56" fmla="*/ 524 w 1686"/>
                <a:gd name="T57" fmla="*/ 1224 h 1345"/>
                <a:gd name="T58" fmla="*/ 531 w 1686"/>
                <a:gd name="T59" fmla="*/ 1180 h 1345"/>
                <a:gd name="T60" fmla="*/ 397 w 1686"/>
                <a:gd name="T61" fmla="*/ 1292 h 1345"/>
                <a:gd name="T62" fmla="*/ 242 w 1686"/>
                <a:gd name="T63" fmla="*/ 1254 h 1345"/>
                <a:gd name="T64" fmla="*/ 66 w 1686"/>
                <a:gd name="T65" fmla="*/ 1093 h 1345"/>
                <a:gd name="T66" fmla="*/ 115 w 1686"/>
                <a:gd name="T67" fmla="*/ 1038 h 1345"/>
                <a:gd name="T68" fmla="*/ 244 w 1686"/>
                <a:gd name="T69" fmla="*/ 1130 h 1345"/>
                <a:gd name="T70" fmla="*/ 494 w 1686"/>
                <a:gd name="T71" fmla="*/ 514 h 1345"/>
                <a:gd name="T72" fmla="*/ 261 w 1686"/>
                <a:gd name="T73" fmla="*/ 1087 h 1345"/>
                <a:gd name="T74" fmla="*/ 142 w 1686"/>
                <a:gd name="T75" fmla="*/ 1052 h 1345"/>
                <a:gd name="T76" fmla="*/ 123 w 1686"/>
                <a:gd name="T77" fmla="*/ 988 h 1345"/>
                <a:gd name="T78" fmla="*/ 54 w 1686"/>
                <a:gd name="T79" fmla="*/ 908 h 1345"/>
                <a:gd name="T80" fmla="*/ 19 w 1686"/>
                <a:gd name="T81" fmla="*/ 1079 h 1345"/>
                <a:gd name="T82" fmla="*/ 108 w 1686"/>
                <a:gd name="T83" fmla="*/ 1189 h 1345"/>
                <a:gd name="T84" fmla="*/ 241 w 1686"/>
                <a:gd name="T85" fmla="*/ 1320 h 1345"/>
                <a:gd name="T86" fmla="*/ 387 w 1686"/>
                <a:gd name="T87" fmla="*/ 1313 h 1345"/>
                <a:gd name="T88" fmla="*/ 540 w 1686"/>
                <a:gd name="T89" fmla="*/ 1332 h 1345"/>
                <a:gd name="T90" fmla="*/ 638 w 1686"/>
                <a:gd name="T91" fmla="*/ 1247 h 1345"/>
                <a:gd name="T92" fmla="*/ 539 w 1686"/>
                <a:gd name="T93" fmla="*/ 1157 h 1345"/>
                <a:gd name="T94" fmla="*/ 397 w 1686"/>
                <a:gd name="T95" fmla="*/ 1184 h 1345"/>
                <a:gd name="T96" fmla="*/ 401 w 1686"/>
                <a:gd name="T97" fmla="*/ 1001 h 1345"/>
                <a:gd name="T98" fmla="*/ 588 w 1686"/>
                <a:gd name="T99" fmla="*/ 500 h 1345"/>
                <a:gd name="T100" fmla="*/ 690 w 1686"/>
                <a:gd name="T101" fmla="*/ 487 h 1345"/>
                <a:gd name="T102" fmla="*/ 736 w 1686"/>
                <a:gd name="T103" fmla="*/ 548 h 1345"/>
                <a:gd name="T104" fmla="*/ 779 w 1686"/>
                <a:gd name="T105" fmla="*/ 462 h 1345"/>
                <a:gd name="T106" fmla="*/ 729 w 1686"/>
                <a:gd name="T107" fmla="*/ 479 h 1345"/>
                <a:gd name="T108" fmla="*/ 638 w 1686"/>
                <a:gd name="T109" fmla="*/ 404 h 1345"/>
                <a:gd name="T110" fmla="*/ 741 w 1686"/>
                <a:gd name="T111" fmla="*/ 292 h 1345"/>
                <a:gd name="T112" fmla="*/ 1168 w 1686"/>
                <a:gd name="T113" fmla="*/ 466 h 1345"/>
                <a:gd name="T114" fmla="*/ 1454 w 1686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6" h="1345">
                  <a:moveTo>
                    <a:pt x="369" y="310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10"/>
                  </a:cubicBezTo>
                  <a:moveTo>
                    <a:pt x="761" y="535"/>
                  </a:moveTo>
                  <a:cubicBezTo>
                    <a:pt x="758" y="535"/>
                    <a:pt x="755" y="534"/>
                    <a:pt x="753" y="534"/>
                  </a:cubicBezTo>
                  <a:cubicBezTo>
                    <a:pt x="751" y="533"/>
                    <a:pt x="749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4" y="502"/>
                    <a:pt x="746" y="497"/>
                    <a:pt x="748" y="491"/>
                  </a:cubicBezTo>
                  <a:cubicBezTo>
                    <a:pt x="752" y="482"/>
                    <a:pt x="757" y="476"/>
                    <a:pt x="766" y="476"/>
                  </a:cubicBezTo>
                  <a:cubicBezTo>
                    <a:pt x="767" y="476"/>
                    <a:pt x="768" y="476"/>
                    <a:pt x="769" y="476"/>
                  </a:cubicBezTo>
                  <a:cubicBezTo>
                    <a:pt x="774" y="477"/>
                    <a:pt x="779" y="479"/>
                    <a:pt x="783" y="482"/>
                  </a:cubicBezTo>
                  <a:cubicBezTo>
                    <a:pt x="786" y="485"/>
                    <a:pt x="788" y="489"/>
                    <a:pt x="788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7"/>
                    <a:pt x="787" y="526"/>
                    <a:pt x="778" y="531"/>
                  </a:cubicBezTo>
                  <a:cubicBezTo>
                    <a:pt x="773" y="533"/>
                    <a:pt x="766" y="535"/>
                    <a:pt x="761" y="535"/>
                  </a:cubicBezTo>
                  <a:moveTo>
                    <a:pt x="669" y="476"/>
                  </a:moveTo>
                  <a:cubicBezTo>
                    <a:pt x="648" y="471"/>
                    <a:pt x="628" y="467"/>
                    <a:pt x="608" y="460"/>
                  </a:cubicBezTo>
                  <a:cubicBezTo>
                    <a:pt x="584" y="453"/>
                    <a:pt x="560" y="445"/>
                    <a:pt x="540" y="433"/>
                  </a:cubicBezTo>
                  <a:cubicBezTo>
                    <a:pt x="516" y="419"/>
                    <a:pt x="488" y="418"/>
                    <a:pt x="467" y="401"/>
                  </a:cubicBezTo>
                  <a:cubicBezTo>
                    <a:pt x="462" y="397"/>
                    <a:pt x="453" y="398"/>
                    <a:pt x="447" y="396"/>
                  </a:cubicBezTo>
                  <a:cubicBezTo>
                    <a:pt x="440" y="394"/>
                    <a:pt x="433" y="392"/>
                    <a:pt x="423" y="389"/>
                  </a:cubicBezTo>
                  <a:cubicBezTo>
                    <a:pt x="432" y="373"/>
                    <a:pt x="439" y="360"/>
                    <a:pt x="447" y="346"/>
                  </a:cubicBezTo>
                  <a:cubicBezTo>
                    <a:pt x="527" y="379"/>
                    <a:pt x="606" y="411"/>
                    <a:pt x="687" y="444"/>
                  </a:cubicBezTo>
                  <a:cubicBezTo>
                    <a:pt x="680" y="456"/>
                    <a:pt x="675" y="465"/>
                    <a:pt x="669" y="476"/>
                  </a:cubicBezTo>
                  <a:moveTo>
                    <a:pt x="614" y="395"/>
                  </a:moveTo>
                  <a:cubicBezTo>
                    <a:pt x="592" y="385"/>
                    <a:pt x="571" y="376"/>
                    <a:pt x="548" y="366"/>
                  </a:cubicBezTo>
                  <a:cubicBezTo>
                    <a:pt x="554" y="352"/>
                    <a:pt x="558" y="339"/>
                    <a:pt x="565" y="327"/>
                  </a:cubicBezTo>
                  <a:cubicBezTo>
                    <a:pt x="568" y="322"/>
                    <a:pt x="579" y="318"/>
                    <a:pt x="589" y="318"/>
                  </a:cubicBezTo>
                  <a:cubicBezTo>
                    <a:pt x="593" y="318"/>
                    <a:pt x="597" y="319"/>
                    <a:pt x="599" y="320"/>
                  </a:cubicBezTo>
                  <a:cubicBezTo>
                    <a:pt x="611" y="327"/>
                    <a:pt x="621" y="334"/>
                    <a:pt x="633" y="342"/>
                  </a:cubicBezTo>
                  <a:cubicBezTo>
                    <a:pt x="627" y="360"/>
                    <a:pt x="621" y="376"/>
                    <a:pt x="614" y="395"/>
                  </a:cubicBezTo>
                  <a:moveTo>
                    <a:pt x="369" y="310"/>
                  </a:moveTo>
                  <a:cubicBezTo>
                    <a:pt x="367" y="306"/>
                    <a:pt x="366" y="303"/>
                    <a:pt x="364" y="300"/>
                  </a:cubicBezTo>
                  <a:cubicBezTo>
                    <a:pt x="368" y="299"/>
                    <a:pt x="372" y="299"/>
                    <a:pt x="375" y="299"/>
                  </a:cubicBezTo>
                  <a:cubicBezTo>
                    <a:pt x="381" y="299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0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7" y="356"/>
                    <a:pt x="371" y="356"/>
                    <a:pt x="364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39" y="337"/>
                    <a:pt x="340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5" y="306"/>
                    <a:pt x="367" y="307"/>
                    <a:pt x="368" y="308"/>
                  </a:cubicBezTo>
                  <a:cubicBezTo>
                    <a:pt x="368" y="308"/>
                    <a:pt x="369" y="309"/>
                    <a:pt x="369" y="310"/>
                  </a:cubicBezTo>
                  <a:moveTo>
                    <a:pt x="655" y="342"/>
                  </a:moveTo>
                  <a:cubicBezTo>
                    <a:pt x="680" y="342"/>
                    <a:pt x="697" y="326"/>
                    <a:pt x="696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3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19" y="261"/>
                    <a:pt x="720" y="266"/>
                    <a:pt x="721" y="271"/>
                  </a:cubicBezTo>
                  <a:cubicBezTo>
                    <a:pt x="725" y="303"/>
                    <a:pt x="708" y="330"/>
                    <a:pt x="687" y="353"/>
                  </a:cubicBezTo>
                  <a:cubicBezTo>
                    <a:pt x="683" y="358"/>
                    <a:pt x="675" y="360"/>
                    <a:pt x="666" y="360"/>
                  </a:cubicBezTo>
                  <a:cubicBezTo>
                    <a:pt x="657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8"/>
                    <a:pt x="640" y="343"/>
                  </a:cubicBezTo>
                  <a:cubicBezTo>
                    <a:pt x="644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0" y="341"/>
                  </a:cubicBezTo>
                  <a:cubicBezTo>
                    <a:pt x="652" y="342"/>
                    <a:pt x="654" y="342"/>
                    <a:pt x="655" y="342"/>
                  </a:cubicBezTo>
                  <a:moveTo>
                    <a:pt x="662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600" y="305"/>
                    <a:pt x="591" y="298"/>
                    <a:pt x="583" y="291"/>
                  </a:cubicBezTo>
                  <a:cubicBezTo>
                    <a:pt x="578" y="287"/>
                    <a:pt x="574" y="282"/>
                    <a:pt x="570" y="278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5" y="216"/>
                    <a:pt x="582" y="203"/>
                    <a:pt x="599" y="201"/>
                  </a:cubicBezTo>
                  <a:cubicBezTo>
                    <a:pt x="602" y="201"/>
                    <a:pt x="605" y="201"/>
                    <a:pt x="608" y="201"/>
                  </a:cubicBezTo>
                  <a:cubicBezTo>
                    <a:pt x="625" y="201"/>
                    <a:pt x="643" y="206"/>
                    <a:pt x="655" y="217"/>
                  </a:cubicBezTo>
                  <a:cubicBezTo>
                    <a:pt x="662" y="223"/>
                    <a:pt x="666" y="231"/>
                    <a:pt x="669" y="241"/>
                  </a:cubicBezTo>
                  <a:cubicBezTo>
                    <a:pt x="646" y="241"/>
                    <a:pt x="626" y="233"/>
                    <a:pt x="611" y="208"/>
                  </a:cubicBezTo>
                  <a:cubicBezTo>
                    <a:pt x="609" y="205"/>
                    <a:pt x="605" y="203"/>
                    <a:pt x="601" y="203"/>
                  </a:cubicBezTo>
                  <a:cubicBezTo>
                    <a:pt x="594" y="203"/>
                    <a:pt x="586" y="211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3" y="290"/>
                    <a:pt x="673" y="303"/>
                  </a:cubicBezTo>
                  <a:cubicBezTo>
                    <a:pt x="672" y="312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6"/>
                  </a:cubicBezTo>
                  <a:cubicBezTo>
                    <a:pt x="525" y="222"/>
                    <a:pt x="533" y="200"/>
                    <a:pt x="547" y="182"/>
                  </a:cubicBezTo>
                  <a:cubicBezTo>
                    <a:pt x="560" y="163"/>
                    <a:pt x="580" y="156"/>
                    <a:pt x="601" y="156"/>
                  </a:cubicBezTo>
                  <a:cubicBezTo>
                    <a:pt x="605" y="156"/>
                    <a:pt x="608" y="156"/>
                    <a:pt x="612" y="156"/>
                  </a:cubicBezTo>
                  <a:cubicBezTo>
                    <a:pt x="639" y="160"/>
                    <a:pt x="661" y="172"/>
                    <a:pt x="678" y="187"/>
                  </a:cubicBezTo>
                  <a:cubicBezTo>
                    <a:pt x="692" y="201"/>
                    <a:pt x="703" y="218"/>
                    <a:pt x="710" y="235"/>
                  </a:cubicBezTo>
                  <a:cubicBezTo>
                    <a:pt x="703" y="236"/>
                    <a:pt x="695" y="238"/>
                    <a:pt x="688" y="239"/>
                  </a:cubicBezTo>
                  <a:cubicBezTo>
                    <a:pt x="687" y="235"/>
                    <a:pt x="686" y="231"/>
                    <a:pt x="684" y="227"/>
                  </a:cubicBezTo>
                  <a:cubicBezTo>
                    <a:pt x="682" y="219"/>
                    <a:pt x="676" y="212"/>
                    <a:pt x="670" y="206"/>
                  </a:cubicBezTo>
                  <a:cubicBezTo>
                    <a:pt x="663" y="200"/>
                    <a:pt x="656" y="195"/>
                    <a:pt x="650" y="192"/>
                  </a:cubicBezTo>
                  <a:cubicBezTo>
                    <a:pt x="636" y="186"/>
                    <a:pt x="620" y="184"/>
                    <a:pt x="605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2" y="279"/>
                  </a:cubicBezTo>
                  <a:cubicBezTo>
                    <a:pt x="544" y="287"/>
                    <a:pt x="543" y="295"/>
                    <a:pt x="544" y="308"/>
                  </a:cubicBezTo>
                  <a:moveTo>
                    <a:pt x="1372" y="329"/>
                  </a:moveTo>
                  <a:cubicBezTo>
                    <a:pt x="1396" y="266"/>
                    <a:pt x="1393" y="191"/>
                    <a:pt x="1391" y="116"/>
                  </a:cubicBezTo>
                  <a:cubicBezTo>
                    <a:pt x="1390" y="53"/>
                    <a:pt x="1425" y="27"/>
                    <a:pt x="1469" y="27"/>
                  </a:cubicBezTo>
                  <a:cubicBezTo>
                    <a:pt x="1539" y="27"/>
                    <a:pt x="1630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2" y="0"/>
                    <a:pt x="1392" y="10"/>
                    <a:pt x="1377" y="39"/>
                  </a:cubicBezTo>
                  <a:cubicBezTo>
                    <a:pt x="1341" y="111"/>
                    <a:pt x="1387" y="212"/>
                    <a:pt x="1365" y="290"/>
                  </a:cubicBezTo>
                  <a:cubicBezTo>
                    <a:pt x="1361" y="304"/>
                    <a:pt x="1355" y="318"/>
                    <a:pt x="1349" y="330"/>
                  </a:cubicBezTo>
                  <a:cubicBezTo>
                    <a:pt x="1341" y="331"/>
                    <a:pt x="1338" y="339"/>
                    <a:pt x="1340" y="345"/>
                  </a:cubicBezTo>
                  <a:cubicBezTo>
                    <a:pt x="1301" y="406"/>
                    <a:pt x="1232" y="443"/>
                    <a:pt x="1159" y="443"/>
                  </a:cubicBezTo>
                  <a:cubicBezTo>
                    <a:pt x="1136" y="443"/>
                    <a:pt x="1111" y="439"/>
                    <a:pt x="1088" y="431"/>
                  </a:cubicBezTo>
                  <a:cubicBezTo>
                    <a:pt x="994" y="397"/>
                    <a:pt x="950" y="297"/>
                    <a:pt x="869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8" y="218"/>
                    <a:pt x="787" y="218"/>
                    <a:pt x="785" y="218"/>
                  </a:cubicBezTo>
                  <a:cubicBezTo>
                    <a:pt x="769" y="219"/>
                    <a:pt x="751" y="224"/>
                    <a:pt x="732" y="229"/>
                  </a:cubicBezTo>
                  <a:cubicBezTo>
                    <a:pt x="723" y="209"/>
                    <a:pt x="710" y="193"/>
                    <a:pt x="695" y="178"/>
                  </a:cubicBezTo>
                  <a:cubicBezTo>
                    <a:pt x="689" y="173"/>
                    <a:pt x="682" y="167"/>
                    <a:pt x="676" y="162"/>
                  </a:cubicBezTo>
                  <a:cubicBezTo>
                    <a:pt x="654" y="145"/>
                    <a:pt x="629" y="137"/>
                    <a:pt x="604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4" y="158"/>
                    <a:pt x="529" y="164"/>
                    <a:pt x="527" y="169"/>
                  </a:cubicBezTo>
                  <a:cubicBezTo>
                    <a:pt x="519" y="187"/>
                    <a:pt x="511" y="204"/>
                    <a:pt x="506" y="223"/>
                  </a:cubicBezTo>
                  <a:cubicBezTo>
                    <a:pt x="496" y="256"/>
                    <a:pt x="501" y="288"/>
                    <a:pt x="523" y="315"/>
                  </a:cubicBezTo>
                  <a:cubicBezTo>
                    <a:pt x="529" y="322"/>
                    <a:pt x="534" y="330"/>
                    <a:pt x="540" y="338"/>
                  </a:cubicBezTo>
                  <a:cubicBezTo>
                    <a:pt x="538" y="345"/>
                    <a:pt x="536" y="352"/>
                    <a:pt x="533" y="360"/>
                  </a:cubicBezTo>
                  <a:cubicBezTo>
                    <a:pt x="508" y="356"/>
                    <a:pt x="488" y="343"/>
                    <a:pt x="467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7" y="323"/>
                    <a:pt x="434" y="330"/>
                    <a:pt x="426" y="346"/>
                  </a:cubicBezTo>
                  <a:cubicBezTo>
                    <a:pt x="418" y="337"/>
                    <a:pt x="421" y="326"/>
                    <a:pt x="419" y="316"/>
                  </a:cubicBezTo>
                  <a:cubicBezTo>
                    <a:pt x="417" y="305"/>
                    <a:pt x="415" y="298"/>
                    <a:pt x="411" y="294"/>
                  </a:cubicBezTo>
                  <a:cubicBezTo>
                    <a:pt x="407" y="291"/>
                    <a:pt x="401" y="289"/>
                    <a:pt x="393" y="287"/>
                  </a:cubicBezTo>
                  <a:cubicBezTo>
                    <a:pt x="386" y="285"/>
                    <a:pt x="379" y="284"/>
                    <a:pt x="372" y="284"/>
                  </a:cubicBezTo>
                  <a:cubicBezTo>
                    <a:pt x="371" y="284"/>
                    <a:pt x="371" y="284"/>
                    <a:pt x="370" y="284"/>
                  </a:cubicBezTo>
                  <a:cubicBezTo>
                    <a:pt x="346" y="284"/>
                    <a:pt x="322" y="305"/>
                    <a:pt x="319" y="328"/>
                  </a:cubicBezTo>
                  <a:cubicBezTo>
                    <a:pt x="317" y="343"/>
                    <a:pt x="321" y="356"/>
                    <a:pt x="331" y="365"/>
                  </a:cubicBezTo>
                  <a:cubicBezTo>
                    <a:pt x="338" y="371"/>
                    <a:pt x="346" y="375"/>
                    <a:pt x="357" y="377"/>
                  </a:cubicBezTo>
                  <a:cubicBezTo>
                    <a:pt x="361" y="378"/>
                    <a:pt x="366" y="378"/>
                    <a:pt x="371" y="378"/>
                  </a:cubicBezTo>
                  <a:cubicBezTo>
                    <a:pt x="384" y="378"/>
                    <a:pt x="397" y="376"/>
                    <a:pt x="410" y="375"/>
                  </a:cubicBezTo>
                  <a:cubicBezTo>
                    <a:pt x="410" y="376"/>
                    <a:pt x="411" y="378"/>
                    <a:pt x="410" y="380"/>
                  </a:cubicBezTo>
                  <a:cubicBezTo>
                    <a:pt x="408" y="392"/>
                    <a:pt x="407" y="398"/>
                    <a:pt x="411" y="401"/>
                  </a:cubicBezTo>
                  <a:cubicBezTo>
                    <a:pt x="414" y="404"/>
                    <a:pt x="419" y="406"/>
                    <a:pt x="426" y="408"/>
                  </a:cubicBezTo>
                  <a:cubicBezTo>
                    <a:pt x="441" y="414"/>
                    <a:pt x="456" y="419"/>
                    <a:pt x="472" y="424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6" y="438"/>
                    <a:pt x="497" y="445"/>
                    <a:pt x="498" y="460"/>
                  </a:cubicBezTo>
                  <a:cubicBezTo>
                    <a:pt x="501" y="456"/>
                    <a:pt x="505" y="453"/>
                    <a:pt x="510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4" y="488"/>
                    <a:pt x="572" y="494"/>
                  </a:cubicBezTo>
                  <a:cubicBezTo>
                    <a:pt x="558" y="535"/>
                    <a:pt x="543" y="577"/>
                    <a:pt x="528" y="617"/>
                  </a:cubicBezTo>
                  <a:cubicBezTo>
                    <a:pt x="508" y="670"/>
                    <a:pt x="488" y="723"/>
                    <a:pt x="468" y="776"/>
                  </a:cubicBezTo>
                  <a:cubicBezTo>
                    <a:pt x="446" y="832"/>
                    <a:pt x="423" y="888"/>
                    <a:pt x="402" y="945"/>
                  </a:cubicBezTo>
                  <a:cubicBezTo>
                    <a:pt x="393" y="969"/>
                    <a:pt x="387" y="995"/>
                    <a:pt x="378" y="1019"/>
                  </a:cubicBezTo>
                  <a:cubicBezTo>
                    <a:pt x="371" y="1040"/>
                    <a:pt x="359" y="1059"/>
                    <a:pt x="354" y="1080"/>
                  </a:cubicBezTo>
                  <a:cubicBezTo>
                    <a:pt x="343" y="1123"/>
                    <a:pt x="343" y="1165"/>
                    <a:pt x="373" y="1193"/>
                  </a:cubicBezTo>
                  <a:cubicBezTo>
                    <a:pt x="383" y="1202"/>
                    <a:pt x="396" y="1210"/>
                    <a:pt x="413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6"/>
                    <a:pt x="524" y="1224"/>
                  </a:cubicBezTo>
                  <a:cubicBezTo>
                    <a:pt x="526" y="1224"/>
                    <a:pt x="529" y="1223"/>
                    <a:pt x="531" y="1223"/>
                  </a:cubicBezTo>
                  <a:cubicBezTo>
                    <a:pt x="538" y="1221"/>
                    <a:pt x="548" y="1221"/>
                    <a:pt x="547" y="1211"/>
                  </a:cubicBezTo>
                  <a:cubicBezTo>
                    <a:pt x="547" y="1210"/>
                    <a:pt x="546" y="1208"/>
                    <a:pt x="545" y="1207"/>
                  </a:cubicBezTo>
                  <a:cubicBezTo>
                    <a:pt x="542" y="1204"/>
                    <a:pt x="536" y="1201"/>
                    <a:pt x="531" y="1198"/>
                  </a:cubicBezTo>
                  <a:cubicBezTo>
                    <a:pt x="531" y="1193"/>
                    <a:pt x="531" y="1186"/>
                    <a:pt x="531" y="1180"/>
                  </a:cubicBezTo>
                  <a:cubicBezTo>
                    <a:pt x="564" y="1192"/>
                    <a:pt x="595" y="1204"/>
                    <a:pt x="627" y="1217"/>
                  </a:cubicBezTo>
                  <a:cubicBezTo>
                    <a:pt x="623" y="1229"/>
                    <a:pt x="572" y="1304"/>
                    <a:pt x="558" y="1313"/>
                  </a:cubicBezTo>
                  <a:cubicBezTo>
                    <a:pt x="557" y="1300"/>
                    <a:pt x="556" y="1288"/>
                    <a:pt x="554" y="1273"/>
                  </a:cubicBezTo>
                  <a:cubicBezTo>
                    <a:pt x="517" y="1278"/>
                    <a:pt x="482" y="1280"/>
                    <a:pt x="448" y="1287"/>
                  </a:cubicBezTo>
                  <a:cubicBezTo>
                    <a:pt x="431" y="1290"/>
                    <a:pt x="414" y="1292"/>
                    <a:pt x="397" y="1292"/>
                  </a:cubicBezTo>
                  <a:cubicBezTo>
                    <a:pt x="382" y="1292"/>
                    <a:pt x="366" y="1290"/>
                    <a:pt x="351" y="1286"/>
                  </a:cubicBezTo>
                  <a:cubicBezTo>
                    <a:pt x="336" y="1282"/>
                    <a:pt x="322" y="1279"/>
                    <a:pt x="307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8" y="1283"/>
                    <a:pt x="249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6" y="1237"/>
                    <a:pt x="198" y="1225"/>
                    <a:pt x="178" y="1214"/>
                  </a:cubicBezTo>
                  <a:cubicBezTo>
                    <a:pt x="156" y="1203"/>
                    <a:pt x="137" y="1188"/>
                    <a:pt x="119" y="1172"/>
                  </a:cubicBezTo>
                  <a:cubicBezTo>
                    <a:pt x="106" y="1160"/>
                    <a:pt x="94" y="1147"/>
                    <a:pt x="83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7" y="1068"/>
                    <a:pt x="53" y="1054"/>
                  </a:cubicBezTo>
                  <a:cubicBezTo>
                    <a:pt x="43" y="1055"/>
                    <a:pt x="35" y="1056"/>
                    <a:pt x="23" y="1058"/>
                  </a:cubicBezTo>
                  <a:cubicBezTo>
                    <a:pt x="24" y="1014"/>
                    <a:pt x="39" y="976"/>
                    <a:pt x="52" y="934"/>
                  </a:cubicBezTo>
                  <a:cubicBezTo>
                    <a:pt x="75" y="961"/>
                    <a:pt x="99" y="979"/>
                    <a:pt x="122" y="1007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7" y="1073"/>
                    <a:pt x="148" y="1090"/>
                  </a:cubicBezTo>
                  <a:cubicBezTo>
                    <a:pt x="150" y="1092"/>
                    <a:pt x="151" y="1095"/>
                    <a:pt x="153" y="1096"/>
                  </a:cubicBezTo>
                  <a:cubicBezTo>
                    <a:pt x="153" y="1097"/>
                    <a:pt x="154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1" y="1130"/>
                    <a:pt x="243" y="1130"/>
                    <a:pt x="244" y="1130"/>
                  </a:cubicBezTo>
                  <a:cubicBezTo>
                    <a:pt x="254" y="1130"/>
                    <a:pt x="262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8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1" y="496"/>
                    <a:pt x="507" y="473"/>
                    <a:pt x="495" y="458"/>
                  </a:cubicBezTo>
                  <a:cubicBezTo>
                    <a:pt x="462" y="538"/>
                    <a:pt x="432" y="619"/>
                    <a:pt x="405" y="701"/>
                  </a:cubicBezTo>
                  <a:cubicBezTo>
                    <a:pt x="378" y="782"/>
                    <a:pt x="348" y="860"/>
                    <a:pt x="316" y="939"/>
                  </a:cubicBezTo>
                  <a:cubicBezTo>
                    <a:pt x="302" y="974"/>
                    <a:pt x="298" y="1016"/>
                    <a:pt x="279" y="1050"/>
                  </a:cubicBezTo>
                  <a:cubicBezTo>
                    <a:pt x="273" y="1062"/>
                    <a:pt x="268" y="1075"/>
                    <a:pt x="261" y="1087"/>
                  </a:cubicBezTo>
                  <a:cubicBezTo>
                    <a:pt x="253" y="1103"/>
                    <a:pt x="246" y="1108"/>
                    <a:pt x="234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4" y="1103"/>
                    <a:pt x="187" y="1103"/>
                    <a:pt x="177" y="1093"/>
                  </a:cubicBezTo>
                  <a:cubicBezTo>
                    <a:pt x="176" y="1093"/>
                    <a:pt x="176" y="1093"/>
                    <a:pt x="176" y="1092"/>
                  </a:cubicBezTo>
                  <a:cubicBezTo>
                    <a:pt x="164" y="1080"/>
                    <a:pt x="152" y="1067"/>
                    <a:pt x="142" y="1052"/>
                  </a:cubicBezTo>
                  <a:cubicBezTo>
                    <a:pt x="137" y="1046"/>
                    <a:pt x="124" y="1032"/>
                    <a:pt x="127" y="1024"/>
                  </a:cubicBezTo>
                  <a:cubicBezTo>
                    <a:pt x="128" y="1018"/>
                    <a:pt x="143" y="1015"/>
                    <a:pt x="142" y="1010"/>
                  </a:cubicBezTo>
                  <a:cubicBezTo>
                    <a:pt x="140" y="1004"/>
                    <a:pt x="136" y="999"/>
                    <a:pt x="131" y="995"/>
                  </a:cubicBezTo>
                  <a:cubicBezTo>
                    <a:pt x="130" y="994"/>
                    <a:pt x="128" y="993"/>
                    <a:pt x="127" y="991"/>
                  </a:cubicBezTo>
                  <a:cubicBezTo>
                    <a:pt x="126" y="990"/>
                    <a:pt x="124" y="989"/>
                    <a:pt x="123" y="988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5" y="969"/>
                    <a:pt x="98" y="960"/>
                  </a:cubicBezTo>
                  <a:cubicBezTo>
                    <a:pt x="90" y="951"/>
                    <a:pt x="83" y="942"/>
                    <a:pt x="76" y="934"/>
                  </a:cubicBezTo>
                  <a:cubicBezTo>
                    <a:pt x="73" y="929"/>
                    <a:pt x="69" y="925"/>
                    <a:pt x="65" y="920"/>
                  </a:cubicBezTo>
                  <a:cubicBezTo>
                    <a:pt x="63" y="918"/>
                    <a:pt x="54" y="911"/>
                    <a:pt x="54" y="908"/>
                  </a:cubicBezTo>
                  <a:cubicBezTo>
                    <a:pt x="54" y="906"/>
                    <a:pt x="54" y="904"/>
                    <a:pt x="52" y="903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1"/>
                    <a:pt x="16" y="1003"/>
                  </a:cubicBezTo>
                  <a:cubicBezTo>
                    <a:pt x="15" y="1017"/>
                    <a:pt x="0" y="1065"/>
                    <a:pt x="12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1" y="1075"/>
                    <a:pt x="37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6" y="1118"/>
                    <a:pt x="59" y="1134"/>
                    <a:pt x="68" y="1145"/>
                  </a:cubicBezTo>
                  <a:cubicBezTo>
                    <a:pt x="80" y="1161"/>
                    <a:pt x="94" y="1175"/>
                    <a:pt x="108" y="1189"/>
                  </a:cubicBezTo>
                  <a:cubicBezTo>
                    <a:pt x="130" y="1209"/>
                    <a:pt x="154" y="1227"/>
                    <a:pt x="182" y="1240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5"/>
                    <a:pt x="231" y="1305"/>
                  </a:cubicBezTo>
                  <a:cubicBezTo>
                    <a:pt x="232" y="1312"/>
                    <a:pt x="233" y="1316"/>
                    <a:pt x="235" y="1318"/>
                  </a:cubicBezTo>
                  <a:cubicBezTo>
                    <a:pt x="236" y="1319"/>
                    <a:pt x="238" y="1320"/>
                    <a:pt x="241" y="1320"/>
                  </a:cubicBezTo>
                  <a:cubicBezTo>
                    <a:pt x="244" y="1320"/>
                    <a:pt x="248" y="1319"/>
                    <a:pt x="253" y="1317"/>
                  </a:cubicBezTo>
                  <a:cubicBezTo>
                    <a:pt x="262" y="1313"/>
                    <a:pt x="272" y="1309"/>
                    <a:pt x="280" y="1304"/>
                  </a:cubicBezTo>
                  <a:cubicBezTo>
                    <a:pt x="288" y="1300"/>
                    <a:pt x="297" y="1298"/>
                    <a:pt x="305" y="1298"/>
                  </a:cubicBezTo>
                  <a:cubicBezTo>
                    <a:pt x="311" y="1298"/>
                    <a:pt x="318" y="1299"/>
                    <a:pt x="325" y="1302"/>
                  </a:cubicBezTo>
                  <a:cubicBezTo>
                    <a:pt x="345" y="1310"/>
                    <a:pt x="366" y="1313"/>
                    <a:pt x="387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5" y="1307"/>
                    <a:pt x="488" y="1302"/>
                    <a:pt x="512" y="1299"/>
                  </a:cubicBezTo>
                  <a:cubicBezTo>
                    <a:pt x="513" y="1299"/>
                    <a:pt x="515" y="1299"/>
                    <a:pt x="517" y="1299"/>
                  </a:cubicBezTo>
                  <a:cubicBezTo>
                    <a:pt x="523" y="1299"/>
                    <a:pt x="530" y="1300"/>
                    <a:pt x="537" y="1300"/>
                  </a:cubicBezTo>
                  <a:cubicBezTo>
                    <a:pt x="538" y="1312"/>
                    <a:pt x="540" y="1322"/>
                    <a:pt x="540" y="1332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0" y="1345"/>
                  </a:cubicBezTo>
                  <a:cubicBezTo>
                    <a:pt x="551" y="1345"/>
                    <a:pt x="552" y="1345"/>
                    <a:pt x="553" y="1345"/>
                  </a:cubicBezTo>
                  <a:cubicBezTo>
                    <a:pt x="566" y="1341"/>
                    <a:pt x="581" y="1339"/>
                    <a:pt x="586" y="1322"/>
                  </a:cubicBezTo>
                  <a:cubicBezTo>
                    <a:pt x="595" y="1291"/>
                    <a:pt x="616" y="1268"/>
                    <a:pt x="638" y="1247"/>
                  </a:cubicBezTo>
                  <a:cubicBezTo>
                    <a:pt x="649" y="1237"/>
                    <a:pt x="651" y="1227"/>
                    <a:pt x="653" y="1214"/>
                  </a:cubicBezTo>
                  <a:cubicBezTo>
                    <a:pt x="654" y="1208"/>
                    <a:pt x="653" y="1203"/>
                    <a:pt x="649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1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39" y="1157"/>
                  </a:cubicBezTo>
                  <a:cubicBezTo>
                    <a:pt x="532" y="1151"/>
                    <a:pt x="525" y="1148"/>
                    <a:pt x="517" y="1148"/>
                  </a:cubicBezTo>
                  <a:cubicBezTo>
                    <a:pt x="512" y="1148"/>
                    <a:pt x="507" y="1149"/>
                    <a:pt x="502" y="1152"/>
                  </a:cubicBezTo>
                  <a:cubicBezTo>
                    <a:pt x="496" y="1170"/>
                    <a:pt x="522" y="1184"/>
                    <a:pt x="504" y="1203"/>
                  </a:cubicBezTo>
                  <a:cubicBezTo>
                    <a:pt x="496" y="1204"/>
                    <a:pt x="488" y="1204"/>
                    <a:pt x="480" y="1204"/>
                  </a:cubicBezTo>
                  <a:cubicBezTo>
                    <a:pt x="452" y="1204"/>
                    <a:pt x="424" y="1200"/>
                    <a:pt x="397" y="1184"/>
                  </a:cubicBezTo>
                  <a:cubicBezTo>
                    <a:pt x="393" y="1182"/>
                    <a:pt x="390" y="1179"/>
                    <a:pt x="387" y="1177"/>
                  </a:cubicBezTo>
                  <a:cubicBezTo>
                    <a:pt x="379" y="1170"/>
                    <a:pt x="375" y="1161"/>
                    <a:pt x="373" y="1152"/>
                  </a:cubicBezTo>
                  <a:cubicBezTo>
                    <a:pt x="369" y="1130"/>
                    <a:pt x="369" y="1107"/>
                    <a:pt x="378" y="1085"/>
                  </a:cubicBezTo>
                  <a:cubicBezTo>
                    <a:pt x="386" y="1065"/>
                    <a:pt x="391" y="1044"/>
                    <a:pt x="397" y="1024"/>
                  </a:cubicBezTo>
                  <a:cubicBezTo>
                    <a:pt x="399" y="1016"/>
                    <a:pt x="399" y="1008"/>
                    <a:pt x="401" y="1001"/>
                  </a:cubicBezTo>
                  <a:cubicBezTo>
                    <a:pt x="419" y="952"/>
                    <a:pt x="436" y="903"/>
                    <a:pt x="455" y="855"/>
                  </a:cubicBezTo>
                  <a:cubicBezTo>
                    <a:pt x="476" y="799"/>
                    <a:pt x="497" y="744"/>
                    <a:pt x="520" y="688"/>
                  </a:cubicBezTo>
                  <a:cubicBezTo>
                    <a:pt x="534" y="653"/>
                    <a:pt x="549" y="619"/>
                    <a:pt x="564" y="585"/>
                  </a:cubicBezTo>
                  <a:cubicBezTo>
                    <a:pt x="566" y="580"/>
                    <a:pt x="568" y="575"/>
                    <a:pt x="569" y="570"/>
                  </a:cubicBezTo>
                  <a:cubicBezTo>
                    <a:pt x="576" y="547"/>
                    <a:pt x="582" y="523"/>
                    <a:pt x="588" y="500"/>
                  </a:cubicBezTo>
                  <a:cubicBezTo>
                    <a:pt x="590" y="494"/>
                    <a:pt x="594" y="490"/>
                    <a:pt x="599" y="483"/>
                  </a:cubicBezTo>
                  <a:cubicBezTo>
                    <a:pt x="618" y="494"/>
                    <a:pt x="636" y="503"/>
                    <a:pt x="653" y="514"/>
                  </a:cubicBezTo>
                  <a:cubicBezTo>
                    <a:pt x="660" y="518"/>
                    <a:pt x="663" y="520"/>
                    <a:pt x="666" y="520"/>
                  </a:cubicBezTo>
                  <a:cubicBezTo>
                    <a:pt x="670" y="520"/>
                    <a:pt x="672" y="516"/>
                    <a:pt x="677" y="507"/>
                  </a:cubicBezTo>
                  <a:cubicBezTo>
                    <a:pt x="681" y="500"/>
                    <a:pt x="686" y="493"/>
                    <a:pt x="690" y="487"/>
                  </a:cubicBezTo>
                  <a:cubicBezTo>
                    <a:pt x="695" y="488"/>
                    <a:pt x="697" y="490"/>
                    <a:pt x="700" y="491"/>
                  </a:cubicBezTo>
                  <a:cubicBezTo>
                    <a:pt x="709" y="493"/>
                    <a:pt x="713" y="495"/>
                    <a:pt x="716" y="498"/>
                  </a:cubicBezTo>
                  <a:cubicBezTo>
                    <a:pt x="720" y="501"/>
                    <a:pt x="720" y="506"/>
                    <a:pt x="722" y="518"/>
                  </a:cubicBezTo>
                  <a:cubicBezTo>
                    <a:pt x="723" y="528"/>
                    <a:pt x="728" y="540"/>
                    <a:pt x="735" y="547"/>
                  </a:cubicBezTo>
                  <a:cubicBezTo>
                    <a:pt x="735" y="547"/>
                    <a:pt x="736" y="547"/>
                    <a:pt x="736" y="548"/>
                  </a:cubicBezTo>
                  <a:cubicBezTo>
                    <a:pt x="743" y="553"/>
                    <a:pt x="752" y="556"/>
                    <a:pt x="761" y="556"/>
                  </a:cubicBezTo>
                  <a:cubicBezTo>
                    <a:pt x="780" y="556"/>
                    <a:pt x="801" y="545"/>
                    <a:pt x="808" y="528"/>
                  </a:cubicBezTo>
                  <a:cubicBezTo>
                    <a:pt x="816" y="510"/>
                    <a:pt x="814" y="491"/>
                    <a:pt x="804" y="475"/>
                  </a:cubicBezTo>
                  <a:cubicBezTo>
                    <a:pt x="803" y="472"/>
                    <a:pt x="801" y="470"/>
                    <a:pt x="800" y="469"/>
                  </a:cubicBezTo>
                  <a:cubicBezTo>
                    <a:pt x="794" y="463"/>
                    <a:pt x="787" y="462"/>
                    <a:pt x="779" y="462"/>
                  </a:cubicBezTo>
                  <a:cubicBezTo>
                    <a:pt x="775" y="462"/>
                    <a:pt x="771" y="463"/>
                    <a:pt x="768" y="463"/>
                  </a:cubicBezTo>
                  <a:cubicBezTo>
                    <a:pt x="761" y="463"/>
                    <a:pt x="755" y="464"/>
                    <a:pt x="748" y="464"/>
                  </a:cubicBezTo>
                  <a:cubicBezTo>
                    <a:pt x="748" y="464"/>
                    <a:pt x="747" y="464"/>
                    <a:pt x="747" y="464"/>
                  </a:cubicBezTo>
                  <a:cubicBezTo>
                    <a:pt x="747" y="463"/>
                    <a:pt x="746" y="463"/>
                    <a:pt x="746" y="463"/>
                  </a:cubicBezTo>
                  <a:cubicBezTo>
                    <a:pt x="736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699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8" y="433"/>
                    <a:pt x="697" y="432"/>
                    <a:pt x="697" y="432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8" y="404"/>
                  </a:cubicBezTo>
                  <a:cubicBezTo>
                    <a:pt x="638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1" y="376"/>
                  </a:cubicBezTo>
                  <a:cubicBezTo>
                    <a:pt x="664" y="377"/>
                    <a:pt x="667" y="377"/>
                    <a:pt x="670" y="377"/>
                  </a:cubicBezTo>
                  <a:cubicBezTo>
                    <a:pt x="688" y="377"/>
                    <a:pt x="712" y="368"/>
                    <a:pt x="720" y="350"/>
                  </a:cubicBezTo>
                  <a:cubicBezTo>
                    <a:pt x="728" y="331"/>
                    <a:pt x="734" y="311"/>
                    <a:pt x="741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5" y="289"/>
                    <a:pt x="924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4" y="466"/>
                    <a:pt x="1240" y="457"/>
                    <a:pt x="1276" y="437"/>
                  </a:cubicBezTo>
                  <a:cubicBezTo>
                    <a:pt x="1317" y="413"/>
                    <a:pt x="1344" y="385"/>
                    <a:pt x="1361" y="352"/>
                  </a:cubicBezTo>
                  <a:cubicBezTo>
                    <a:pt x="1484" y="346"/>
                    <a:pt x="1686" y="305"/>
                    <a:pt x="1645" y="137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1" name="Freeform 269"/>
            <p:cNvSpPr>
              <a:spLocks noEditPoints="1"/>
            </p:cNvSpPr>
            <p:nvPr/>
          </p:nvSpPr>
          <p:spPr bwMode="auto">
            <a:xfrm>
              <a:off x="7118351" y="6743701"/>
              <a:ext cx="373063" cy="739775"/>
            </a:xfrm>
            <a:custGeom>
              <a:avLst/>
              <a:gdLst>
                <a:gd name="T0" fmla="*/ 254 w 524"/>
                <a:gd name="T1" fmla="*/ 950 h 1039"/>
                <a:gd name="T2" fmla="*/ 263 w 524"/>
                <a:gd name="T3" fmla="*/ 870 h 1039"/>
                <a:gd name="T4" fmla="*/ 242 w 524"/>
                <a:gd name="T5" fmla="*/ 866 h 1039"/>
                <a:gd name="T6" fmla="*/ 221 w 524"/>
                <a:gd name="T7" fmla="*/ 846 h 1039"/>
                <a:gd name="T8" fmla="*/ 247 w 524"/>
                <a:gd name="T9" fmla="*/ 808 h 1039"/>
                <a:gd name="T10" fmla="*/ 233 w 524"/>
                <a:gd name="T11" fmla="*/ 806 h 1039"/>
                <a:gd name="T12" fmla="*/ 194 w 524"/>
                <a:gd name="T13" fmla="*/ 758 h 1039"/>
                <a:gd name="T14" fmla="*/ 221 w 524"/>
                <a:gd name="T15" fmla="*/ 724 h 1039"/>
                <a:gd name="T16" fmla="*/ 213 w 524"/>
                <a:gd name="T17" fmla="*/ 722 h 1039"/>
                <a:gd name="T18" fmla="*/ 168 w 524"/>
                <a:gd name="T19" fmla="*/ 654 h 1039"/>
                <a:gd name="T20" fmla="*/ 152 w 524"/>
                <a:gd name="T21" fmla="*/ 602 h 1039"/>
                <a:gd name="T22" fmla="*/ 156 w 524"/>
                <a:gd name="T23" fmla="*/ 510 h 1039"/>
                <a:gd name="T24" fmla="*/ 145 w 524"/>
                <a:gd name="T25" fmla="*/ 508 h 1039"/>
                <a:gd name="T26" fmla="*/ 95 w 524"/>
                <a:gd name="T27" fmla="*/ 429 h 1039"/>
                <a:gd name="T28" fmla="*/ 104 w 524"/>
                <a:gd name="T29" fmla="*/ 400 h 1039"/>
                <a:gd name="T30" fmla="*/ 54 w 524"/>
                <a:gd name="T31" fmla="*/ 267 h 1039"/>
                <a:gd name="T32" fmla="*/ 73 w 524"/>
                <a:gd name="T33" fmla="*/ 223 h 1039"/>
                <a:gd name="T34" fmla="*/ 61 w 524"/>
                <a:gd name="T35" fmla="*/ 149 h 1039"/>
                <a:gd name="T36" fmla="*/ 55 w 524"/>
                <a:gd name="T37" fmla="*/ 77 h 1039"/>
                <a:gd name="T38" fmla="*/ 53 w 524"/>
                <a:gd name="T39" fmla="*/ 76 h 1039"/>
                <a:gd name="T40" fmla="*/ 27 w 524"/>
                <a:gd name="T41" fmla="*/ 41 h 1039"/>
                <a:gd name="T42" fmla="*/ 32 w 524"/>
                <a:gd name="T43" fmla="*/ 40 h 1039"/>
                <a:gd name="T44" fmla="*/ 36 w 524"/>
                <a:gd name="T45" fmla="*/ 40 h 1039"/>
                <a:gd name="T46" fmla="*/ 47 w 524"/>
                <a:gd name="T47" fmla="*/ 45 h 1039"/>
                <a:gd name="T48" fmla="*/ 432 w 524"/>
                <a:gd name="T49" fmla="*/ 195 h 1039"/>
                <a:gd name="T50" fmla="*/ 479 w 524"/>
                <a:gd name="T51" fmla="*/ 283 h 1039"/>
                <a:gd name="T52" fmla="*/ 306 w 524"/>
                <a:gd name="T53" fmla="*/ 820 h 1039"/>
                <a:gd name="T54" fmla="*/ 254 w 524"/>
                <a:gd name="T55" fmla="*/ 950 h 1039"/>
                <a:gd name="T56" fmla="*/ 0 w 524"/>
                <a:gd name="T57" fmla="*/ 0 h 1039"/>
                <a:gd name="T58" fmla="*/ 241 w 524"/>
                <a:gd name="T59" fmla="*/ 1039 h 1039"/>
                <a:gd name="T60" fmla="*/ 264 w 524"/>
                <a:gd name="T61" fmla="*/ 1014 h 1039"/>
                <a:gd name="T62" fmla="*/ 504 w 524"/>
                <a:gd name="T63" fmla="*/ 291 h 1039"/>
                <a:gd name="T64" fmla="*/ 444 w 524"/>
                <a:gd name="T65" fmla="*/ 179 h 1039"/>
                <a:gd name="T66" fmla="*/ 74 w 524"/>
                <a:gd name="T67" fmla="*/ 38 h 1039"/>
                <a:gd name="T68" fmla="*/ 0 w 524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1039">
                  <a:moveTo>
                    <a:pt x="254" y="950"/>
                  </a:moveTo>
                  <a:cubicBezTo>
                    <a:pt x="241" y="921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6"/>
                  </a:cubicBezTo>
                  <a:cubicBezTo>
                    <a:pt x="231" y="863"/>
                    <a:pt x="224" y="858"/>
                    <a:pt x="221" y="846"/>
                  </a:cubicBezTo>
                  <a:cubicBezTo>
                    <a:pt x="215" y="822"/>
                    <a:pt x="239" y="824"/>
                    <a:pt x="247" y="808"/>
                  </a:cubicBezTo>
                  <a:cubicBezTo>
                    <a:pt x="242" y="808"/>
                    <a:pt x="237" y="807"/>
                    <a:pt x="233" y="806"/>
                  </a:cubicBezTo>
                  <a:cubicBezTo>
                    <a:pt x="210" y="800"/>
                    <a:pt x="199" y="784"/>
                    <a:pt x="194" y="758"/>
                  </a:cubicBezTo>
                  <a:cubicBezTo>
                    <a:pt x="189" y="735"/>
                    <a:pt x="209" y="739"/>
                    <a:pt x="221" y="724"/>
                  </a:cubicBezTo>
                  <a:cubicBezTo>
                    <a:pt x="218" y="724"/>
                    <a:pt x="215" y="723"/>
                    <a:pt x="213" y="722"/>
                  </a:cubicBezTo>
                  <a:cubicBezTo>
                    <a:pt x="175" y="712"/>
                    <a:pt x="163" y="681"/>
                    <a:pt x="168" y="654"/>
                  </a:cubicBezTo>
                  <a:cubicBezTo>
                    <a:pt x="172" y="628"/>
                    <a:pt x="158" y="619"/>
                    <a:pt x="152" y="602"/>
                  </a:cubicBezTo>
                  <a:cubicBezTo>
                    <a:pt x="142" y="574"/>
                    <a:pt x="102" y="542"/>
                    <a:pt x="156" y="510"/>
                  </a:cubicBezTo>
                  <a:cubicBezTo>
                    <a:pt x="152" y="510"/>
                    <a:pt x="149" y="509"/>
                    <a:pt x="145" y="508"/>
                  </a:cubicBezTo>
                  <a:cubicBezTo>
                    <a:pt x="104" y="497"/>
                    <a:pt x="105" y="460"/>
                    <a:pt x="95" y="429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7"/>
                  </a:cubicBezTo>
                  <a:cubicBezTo>
                    <a:pt x="46" y="249"/>
                    <a:pt x="49" y="231"/>
                    <a:pt x="73" y="223"/>
                  </a:cubicBezTo>
                  <a:cubicBezTo>
                    <a:pt x="35" y="197"/>
                    <a:pt x="32" y="173"/>
                    <a:pt x="61" y="149"/>
                  </a:cubicBezTo>
                  <a:cubicBezTo>
                    <a:pt x="25" y="122"/>
                    <a:pt x="22" y="105"/>
                    <a:pt x="55" y="77"/>
                  </a:cubicBezTo>
                  <a:cubicBezTo>
                    <a:pt x="54" y="77"/>
                    <a:pt x="53" y="76"/>
                    <a:pt x="53" y="76"/>
                  </a:cubicBezTo>
                  <a:cubicBezTo>
                    <a:pt x="34" y="71"/>
                    <a:pt x="15" y="65"/>
                    <a:pt x="27" y="41"/>
                  </a:cubicBezTo>
                  <a:cubicBezTo>
                    <a:pt x="29" y="40"/>
                    <a:pt x="31" y="40"/>
                    <a:pt x="32" y="40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40" y="41"/>
                    <a:pt x="44" y="43"/>
                    <a:pt x="47" y="45"/>
                  </a:cubicBezTo>
                  <a:cubicBezTo>
                    <a:pt x="177" y="92"/>
                    <a:pt x="301" y="153"/>
                    <a:pt x="432" y="195"/>
                  </a:cubicBezTo>
                  <a:cubicBezTo>
                    <a:pt x="485" y="212"/>
                    <a:pt x="495" y="229"/>
                    <a:pt x="479" y="283"/>
                  </a:cubicBezTo>
                  <a:cubicBezTo>
                    <a:pt x="426" y="464"/>
                    <a:pt x="371" y="643"/>
                    <a:pt x="306" y="820"/>
                  </a:cubicBezTo>
                  <a:cubicBezTo>
                    <a:pt x="291" y="863"/>
                    <a:pt x="281" y="909"/>
                    <a:pt x="254" y="950"/>
                  </a:cubicBezTo>
                  <a:moveTo>
                    <a:pt x="0" y="0"/>
                  </a:moveTo>
                  <a:cubicBezTo>
                    <a:pt x="14" y="367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8" y="775"/>
                    <a:pt x="432" y="535"/>
                    <a:pt x="504" y="291"/>
                  </a:cubicBezTo>
                  <a:cubicBezTo>
                    <a:pt x="524" y="222"/>
                    <a:pt x="515" y="200"/>
                    <a:pt x="444" y="179"/>
                  </a:cubicBezTo>
                  <a:cubicBezTo>
                    <a:pt x="317" y="141"/>
                    <a:pt x="199" y="80"/>
                    <a:pt x="74" y="38"/>
                  </a:cubicBezTo>
                  <a:cubicBezTo>
                    <a:pt x="50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2" name="Freeform 270"/>
            <p:cNvSpPr>
              <a:spLocks noEditPoints="1"/>
            </p:cNvSpPr>
            <p:nvPr/>
          </p:nvSpPr>
          <p:spPr bwMode="auto">
            <a:xfrm>
              <a:off x="7194551" y="6837363"/>
              <a:ext cx="227013" cy="431800"/>
            </a:xfrm>
            <a:custGeom>
              <a:avLst/>
              <a:gdLst>
                <a:gd name="T0" fmla="*/ 164 w 319"/>
                <a:gd name="T1" fmla="*/ 513 h 606"/>
                <a:gd name="T2" fmla="*/ 25 w 319"/>
                <a:gd name="T3" fmla="*/ 34 h 606"/>
                <a:gd name="T4" fmla="*/ 247 w 319"/>
                <a:gd name="T5" fmla="*/ 111 h 606"/>
                <a:gd name="T6" fmla="*/ 275 w 319"/>
                <a:gd name="T7" fmla="*/ 172 h 606"/>
                <a:gd name="T8" fmla="*/ 240 w 319"/>
                <a:gd name="T9" fmla="*/ 264 h 606"/>
                <a:gd name="T10" fmla="*/ 164 w 319"/>
                <a:gd name="T11" fmla="*/ 513 h 606"/>
                <a:gd name="T12" fmla="*/ 10 w 319"/>
                <a:gd name="T13" fmla="*/ 0 h 606"/>
                <a:gd name="T14" fmla="*/ 20 w 319"/>
                <a:gd name="T15" fmla="*/ 99 h 606"/>
                <a:gd name="T16" fmla="*/ 124 w 319"/>
                <a:gd name="T17" fmla="*/ 497 h 606"/>
                <a:gd name="T18" fmla="*/ 144 w 319"/>
                <a:gd name="T19" fmla="*/ 588 h 606"/>
                <a:gd name="T20" fmla="*/ 153 w 319"/>
                <a:gd name="T21" fmla="*/ 605 h 606"/>
                <a:gd name="T22" fmla="*/ 157 w 319"/>
                <a:gd name="T23" fmla="*/ 606 h 606"/>
                <a:gd name="T24" fmla="*/ 158 w 319"/>
                <a:gd name="T25" fmla="*/ 605 h 606"/>
                <a:gd name="T26" fmla="*/ 179 w 319"/>
                <a:gd name="T27" fmla="*/ 587 h 606"/>
                <a:gd name="T28" fmla="*/ 308 w 319"/>
                <a:gd name="T29" fmla="*/ 158 h 606"/>
                <a:gd name="T30" fmla="*/ 278 w 319"/>
                <a:gd name="T31" fmla="*/ 105 h 606"/>
                <a:gd name="T32" fmla="*/ 117 w 319"/>
                <a:gd name="T33" fmla="*/ 47 h 606"/>
                <a:gd name="T34" fmla="*/ 10 w 319"/>
                <a:gd name="T35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6">
                  <a:moveTo>
                    <a:pt x="164" y="513"/>
                  </a:moveTo>
                  <a:cubicBezTo>
                    <a:pt x="123" y="355"/>
                    <a:pt x="79" y="198"/>
                    <a:pt x="25" y="34"/>
                  </a:cubicBezTo>
                  <a:cubicBezTo>
                    <a:pt x="109" y="63"/>
                    <a:pt x="177" y="88"/>
                    <a:pt x="247" y="111"/>
                  </a:cubicBezTo>
                  <a:cubicBezTo>
                    <a:pt x="279" y="122"/>
                    <a:pt x="290" y="139"/>
                    <a:pt x="275" y="172"/>
                  </a:cubicBezTo>
                  <a:cubicBezTo>
                    <a:pt x="262" y="202"/>
                    <a:pt x="250" y="233"/>
                    <a:pt x="240" y="264"/>
                  </a:cubicBezTo>
                  <a:cubicBezTo>
                    <a:pt x="214" y="347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40"/>
                    <a:pt x="10" y="71"/>
                    <a:pt x="20" y="99"/>
                  </a:cubicBezTo>
                  <a:cubicBezTo>
                    <a:pt x="64" y="230"/>
                    <a:pt x="95" y="363"/>
                    <a:pt x="124" y="497"/>
                  </a:cubicBezTo>
                  <a:cubicBezTo>
                    <a:pt x="131" y="528"/>
                    <a:pt x="151" y="555"/>
                    <a:pt x="144" y="588"/>
                  </a:cubicBezTo>
                  <a:cubicBezTo>
                    <a:pt x="143" y="596"/>
                    <a:pt x="146" y="603"/>
                    <a:pt x="153" y="605"/>
                  </a:cubicBezTo>
                  <a:cubicBezTo>
                    <a:pt x="154" y="605"/>
                    <a:pt x="155" y="606"/>
                    <a:pt x="157" y="606"/>
                  </a:cubicBezTo>
                  <a:cubicBezTo>
                    <a:pt x="157" y="606"/>
                    <a:pt x="158" y="606"/>
                    <a:pt x="158" y="605"/>
                  </a:cubicBezTo>
                  <a:cubicBezTo>
                    <a:pt x="169" y="605"/>
                    <a:pt x="176" y="599"/>
                    <a:pt x="179" y="587"/>
                  </a:cubicBezTo>
                  <a:cubicBezTo>
                    <a:pt x="211" y="441"/>
                    <a:pt x="255" y="298"/>
                    <a:pt x="308" y="158"/>
                  </a:cubicBezTo>
                  <a:cubicBezTo>
                    <a:pt x="319" y="129"/>
                    <a:pt x="302" y="114"/>
                    <a:pt x="278" y="105"/>
                  </a:cubicBezTo>
                  <a:cubicBezTo>
                    <a:pt x="225" y="85"/>
                    <a:pt x="171" y="66"/>
                    <a:pt x="117" y="47"/>
                  </a:cubicBezTo>
                  <a:cubicBezTo>
                    <a:pt x="82" y="35"/>
                    <a:pt x="47" y="2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3" name="Freeform 271"/>
            <p:cNvSpPr>
              <a:spLocks noEditPoints="1"/>
            </p:cNvSpPr>
            <p:nvPr/>
          </p:nvSpPr>
          <p:spPr bwMode="auto">
            <a:xfrm>
              <a:off x="7037388" y="7615238"/>
              <a:ext cx="601663" cy="644525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1 h 904"/>
                <a:gd name="T6" fmla="*/ 378 w 846"/>
                <a:gd name="T7" fmla="*/ 748 h 904"/>
                <a:gd name="T8" fmla="*/ 273 w 846"/>
                <a:gd name="T9" fmla="*/ 628 h 904"/>
                <a:gd name="T10" fmla="*/ 156 w 846"/>
                <a:gd name="T11" fmla="*/ 493 h 904"/>
                <a:gd name="T12" fmla="*/ 58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1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9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6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1 w 846"/>
                <a:gd name="T41" fmla="*/ 751 h 904"/>
                <a:gd name="T42" fmla="*/ 705 w 846"/>
                <a:gd name="T43" fmla="*/ 802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10 w 846"/>
                <a:gd name="T55" fmla="*/ 155 h 904"/>
                <a:gd name="T56" fmla="*/ 90 w 846"/>
                <a:gd name="T57" fmla="*/ 175 h 904"/>
                <a:gd name="T58" fmla="*/ 78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59 h 904"/>
                <a:gd name="T66" fmla="*/ 246 w 846"/>
                <a:gd name="T67" fmla="*/ 627 h 904"/>
                <a:gd name="T68" fmla="*/ 374 w 846"/>
                <a:gd name="T69" fmla="*/ 777 h 904"/>
                <a:gd name="T70" fmla="*/ 531 w 846"/>
                <a:gd name="T71" fmla="*/ 904 h 904"/>
                <a:gd name="T72" fmla="*/ 542 w 846"/>
                <a:gd name="T73" fmla="*/ 904 h 904"/>
                <a:gd name="T74" fmla="*/ 709 w 846"/>
                <a:gd name="T75" fmla="*/ 824 h 904"/>
                <a:gd name="T76" fmla="*/ 711 w 846"/>
                <a:gd name="T77" fmla="*/ 823 h 904"/>
                <a:gd name="T78" fmla="*/ 713 w 846"/>
                <a:gd name="T79" fmla="*/ 821 h 904"/>
                <a:gd name="T80" fmla="*/ 781 w 846"/>
                <a:gd name="T81" fmla="*/ 764 h 904"/>
                <a:gd name="T82" fmla="*/ 777 w 846"/>
                <a:gd name="T83" fmla="*/ 522 h 904"/>
                <a:gd name="T84" fmla="*/ 463 w 846"/>
                <a:gd name="T85" fmla="*/ 100 h 904"/>
                <a:gd name="T86" fmla="*/ 441 w 846"/>
                <a:gd name="T87" fmla="*/ 79 h 904"/>
                <a:gd name="T88" fmla="*/ 393 w 846"/>
                <a:gd name="T89" fmla="*/ 30 h 904"/>
                <a:gd name="T90" fmla="*/ 343 w 846"/>
                <a:gd name="T91" fmla="*/ 1 h 904"/>
                <a:gd name="T92" fmla="*/ 337 w 846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8" y="888"/>
                    <a:pt x="526" y="888"/>
                    <a:pt x="523" y="888"/>
                  </a:cubicBezTo>
                  <a:cubicBezTo>
                    <a:pt x="485" y="884"/>
                    <a:pt x="461" y="853"/>
                    <a:pt x="421" y="801"/>
                  </a:cubicBezTo>
                  <a:cubicBezTo>
                    <a:pt x="409" y="786"/>
                    <a:pt x="395" y="767"/>
                    <a:pt x="378" y="748"/>
                  </a:cubicBezTo>
                  <a:cubicBezTo>
                    <a:pt x="344" y="707"/>
                    <a:pt x="308" y="666"/>
                    <a:pt x="273" y="628"/>
                  </a:cubicBezTo>
                  <a:cubicBezTo>
                    <a:pt x="234" y="584"/>
                    <a:pt x="193" y="539"/>
                    <a:pt x="156" y="493"/>
                  </a:cubicBezTo>
                  <a:cubicBezTo>
                    <a:pt x="113" y="441"/>
                    <a:pt x="81" y="391"/>
                    <a:pt x="58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1" y="209"/>
                    <a:pt x="88" y="203"/>
                    <a:pt x="96" y="197"/>
                  </a:cubicBezTo>
                  <a:cubicBezTo>
                    <a:pt x="110" y="187"/>
                    <a:pt x="121" y="177"/>
                    <a:pt x="131" y="167"/>
                  </a:cubicBezTo>
                  <a:cubicBezTo>
                    <a:pt x="142" y="155"/>
                    <a:pt x="152" y="144"/>
                    <a:pt x="159" y="131"/>
                  </a:cubicBezTo>
                  <a:cubicBezTo>
                    <a:pt x="167" y="120"/>
                    <a:pt x="175" y="109"/>
                    <a:pt x="185" y="99"/>
                  </a:cubicBezTo>
                  <a:cubicBezTo>
                    <a:pt x="216" y="67"/>
                    <a:pt x="257" y="48"/>
                    <a:pt x="296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2" y="22"/>
                    <a:pt x="333" y="22"/>
                  </a:cubicBezTo>
                  <a:cubicBezTo>
                    <a:pt x="348" y="24"/>
                    <a:pt x="362" y="31"/>
                    <a:pt x="376" y="46"/>
                  </a:cubicBezTo>
                  <a:cubicBezTo>
                    <a:pt x="393" y="64"/>
                    <a:pt x="412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8"/>
                    <a:pt x="772" y="563"/>
                  </a:cubicBezTo>
                  <a:cubicBezTo>
                    <a:pt x="813" y="651"/>
                    <a:pt x="823" y="699"/>
                    <a:pt x="771" y="751"/>
                  </a:cubicBezTo>
                  <a:cubicBezTo>
                    <a:pt x="756" y="766"/>
                    <a:pt x="735" y="782"/>
                    <a:pt x="705" y="802"/>
                  </a:cubicBezTo>
                  <a:cubicBezTo>
                    <a:pt x="614" y="864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7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6" y="149"/>
                    <a:pt x="110" y="155"/>
                  </a:cubicBezTo>
                  <a:cubicBezTo>
                    <a:pt x="103" y="162"/>
                    <a:pt x="96" y="168"/>
                    <a:pt x="90" y="175"/>
                  </a:cubicBezTo>
                  <a:cubicBezTo>
                    <a:pt x="86" y="179"/>
                    <a:pt x="82" y="183"/>
                    <a:pt x="78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2" y="425"/>
                    <a:pt x="91" y="439"/>
                  </a:cubicBezTo>
                  <a:cubicBezTo>
                    <a:pt x="97" y="446"/>
                    <a:pt x="102" y="452"/>
                    <a:pt x="107" y="459"/>
                  </a:cubicBezTo>
                  <a:cubicBezTo>
                    <a:pt x="149" y="519"/>
                    <a:pt x="199" y="573"/>
                    <a:pt x="246" y="627"/>
                  </a:cubicBezTo>
                  <a:cubicBezTo>
                    <a:pt x="290" y="675"/>
                    <a:pt x="334" y="724"/>
                    <a:pt x="374" y="777"/>
                  </a:cubicBezTo>
                  <a:cubicBezTo>
                    <a:pt x="438" y="864"/>
                    <a:pt x="483" y="899"/>
                    <a:pt x="531" y="904"/>
                  </a:cubicBezTo>
                  <a:cubicBezTo>
                    <a:pt x="535" y="904"/>
                    <a:pt x="538" y="904"/>
                    <a:pt x="542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2" y="822"/>
                    <a:pt x="713" y="821"/>
                    <a:pt x="713" y="821"/>
                  </a:cubicBezTo>
                  <a:cubicBezTo>
                    <a:pt x="743" y="799"/>
                    <a:pt x="765" y="781"/>
                    <a:pt x="781" y="764"/>
                  </a:cubicBezTo>
                  <a:cubicBezTo>
                    <a:pt x="846" y="699"/>
                    <a:pt x="845" y="647"/>
                    <a:pt x="777" y="522"/>
                  </a:cubicBezTo>
                  <a:cubicBezTo>
                    <a:pt x="695" y="373"/>
                    <a:pt x="592" y="235"/>
                    <a:pt x="463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5" y="63"/>
                    <a:pt x="408" y="47"/>
                    <a:pt x="393" y="30"/>
                  </a:cubicBezTo>
                  <a:cubicBezTo>
                    <a:pt x="377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4" name="Freeform 272"/>
            <p:cNvSpPr>
              <a:spLocks noEditPoints="1"/>
            </p:cNvSpPr>
            <p:nvPr/>
          </p:nvSpPr>
          <p:spPr bwMode="auto">
            <a:xfrm>
              <a:off x="7123113" y="7713663"/>
              <a:ext cx="427038" cy="458788"/>
            </a:xfrm>
            <a:custGeom>
              <a:avLst/>
              <a:gdLst>
                <a:gd name="T0" fmla="*/ 378 w 601"/>
                <a:gd name="T1" fmla="*/ 614 h 644"/>
                <a:gd name="T2" fmla="*/ 375 w 601"/>
                <a:gd name="T3" fmla="*/ 614 h 644"/>
                <a:gd name="T4" fmla="*/ 332 w 601"/>
                <a:gd name="T5" fmla="*/ 586 h 644"/>
                <a:gd name="T6" fmla="*/ 239 w 601"/>
                <a:gd name="T7" fmla="*/ 481 h 644"/>
                <a:gd name="T8" fmla="*/ 53 w 601"/>
                <a:gd name="T9" fmla="*/ 251 h 644"/>
                <a:gd name="T10" fmla="*/ 49 w 601"/>
                <a:gd name="T11" fmla="*/ 190 h 644"/>
                <a:gd name="T12" fmla="*/ 59 w 601"/>
                <a:gd name="T13" fmla="*/ 181 h 644"/>
                <a:gd name="T14" fmla="*/ 134 w 601"/>
                <a:gd name="T15" fmla="*/ 124 h 644"/>
                <a:gd name="T16" fmla="*/ 255 w 601"/>
                <a:gd name="T17" fmla="*/ 34 h 644"/>
                <a:gd name="T18" fmla="*/ 282 w 601"/>
                <a:gd name="T19" fmla="*/ 24 h 644"/>
                <a:gd name="T20" fmla="*/ 285 w 601"/>
                <a:gd name="T21" fmla="*/ 24 h 644"/>
                <a:gd name="T22" fmla="*/ 323 w 601"/>
                <a:gd name="T23" fmla="*/ 51 h 644"/>
                <a:gd name="T24" fmla="*/ 352 w 601"/>
                <a:gd name="T25" fmla="*/ 76 h 644"/>
                <a:gd name="T26" fmla="*/ 353 w 601"/>
                <a:gd name="T27" fmla="*/ 77 h 644"/>
                <a:gd name="T28" fmla="*/ 353 w 601"/>
                <a:gd name="T29" fmla="*/ 77 h 644"/>
                <a:gd name="T30" fmla="*/ 559 w 601"/>
                <a:gd name="T31" fmla="*/ 404 h 644"/>
                <a:gd name="T32" fmla="*/ 552 w 601"/>
                <a:gd name="T33" fmla="*/ 471 h 644"/>
                <a:gd name="T34" fmla="*/ 536 w 601"/>
                <a:gd name="T35" fmla="*/ 485 h 644"/>
                <a:gd name="T36" fmla="*/ 471 w 601"/>
                <a:gd name="T37" fmla="*/ 541 h 644"/>
                <a:gd name="T38" fmla="*/ 454 w 601"/>
                <a:gd name="T39" fmla="*/ 558 h 644"/>
                <a:gd name="T40" fmla="*/ 452 w 601"/>
                <a:gd name="T41" fmla="*/ 560 h 644"/>
                <a:gd name="T42" fmla="*/ 435 w 601"/>
                <a:gd name="T43" fmla="*/ 578 h 644"/>
                <a:gd name="T44" fmla="*/ 425 w 601"/>
                <a:gd name="T45" fmla="*/ 588 h 644"/>
                <a:gd name="T46" fmla="*/ 378 w 601"/>
                <a:gd name="T47" fmla="*/ 614 h 644"/>
                <a:gd name="T48" fmla="*/ 281 w 601"/>
                <a:gd name="T49" fmla="*/ 0 h 644"/>
                <a:gd name="T50" fmla="*/ 214 w 601"/>
                <a:gd name="T51" fmla="*/ 40 h 644"/>
                <a:gd name="T52" fmla="*/ 166 w 601"/>
                <a:gd name="T53" fmla="*/ 81 h 644"/>
                <a:gd name="T54" fmla="*/ 0 w 601"/>
                <a:gd name="T55" fmla="*/ 194 h 644"/>
                <a:gd name="T56" fmla="*/ 4 w 601"/>
                <a:gd name="T57" fmla="*/ 203 h 644"/>
                <a:gd name="T58" fmla="*/ 11 w 601"/>
                <a:gd name="T59" fmla="*/ 219 h 644"/>
                <a:gd name="T60" fmla="*/ 275 w 601"/>
                <a:gd name="T61" fmla="*/ 553 h 644"/>
                <a:gd name="T62" fmla="*/ 340 w 601"/>
                <a:gd name="T63" fmla="*/ 627 h 644"/>
                <a:gd name="T64" fmla="*/ 368 w 601"/>
                <a:gd name="T65" fmla="*/ 644 h 644"/>
                <a:gd name="T66" fmla="*/ 370 w 601"/>
                <a:gd name="T67" fmla="*/ 644 h 644"/>
                <a:gd name="T68" fmla="*/ 405 w 601"/>
                <a:gd name="T69" fmla="*/ 626 h 644"/>
                <a:gd name="T70" fmla="*/ 431 w 601"/>
                <a:gd name="T71" fmla="*/ 603 h 644"/>
                <a:gd name="T72" fmla="*/ 538 w 601"/>
                <a:gd name="T73" fmla="*/ 506 h 644"/>
                <a:gd name="T74" fmla="*/ 557 w 601"/>
                <a:gd name="T75" fmla="*/ 489 h 644"/>
                <a:gd name="T76" fmla="*/ 558 w 601"/>
                <a:gd name="T77" fmla="*/ 351 h 644"/>
                <a:gd name="T78" fmla="*/ 530 w 601"/>
                <a:gd name="T79" fmla="*/ 311 h 644"/>
                <a:gd name="T80" fmla="*/ 462 w 601"/>
                <a:gd name="T81" fmla="*/ 205 h 644"/>
                <a:gd name="T82" fmla="*/ 345 w 601"/>
                <a:gd name="T83" fmla="*/ 43 h 644"/>
                <a:gd name="T84" fmla="*/ 284 w 601"/>
                <a:gd name="T85" fmla="*/ 0 h 644"/>
                <a:gd name="T86" fmla="*/ 281 w 601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4">
                  <a:moveTo>
                    <a:pt x="378" y="614"/>
                  </a:moveTo>
                  <a:cubicBezTo>
                    <a:pt x="377" y="614"/>
                    <a:pt x="376" y="614"/>
                    <a:pt x="375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4" y="410"/>
                    <a:pt x="106" y="335"/>
                    <a:pt x="53" y="251"/>
                  </a:cubicBezTo>
                  <a:cubicBezTo>
                    <a:pt x="38" y="228"/>
                    <a:pt x="29" y="209"/>
                    <a:pt x="49" y="190"/>
                  </a:cubicBezTo>
                  <a:cubicBezTo>
                    <a:pt x="51" y="187"/>
                    <a:pt x="55" y="184"/>
                    <a:pt x="59" y="181"/>
                  </a:cubicBezTo>
                  <a:cubicBezTo>
                    <a:pt x="84" y="162"/>
                    <a:pt x="110" y="143"/>
                    <a:pt x="134" y="124"/>
                  </a:cubicBezTo>
                  <a:cubicBezTo>
                    <a:pt x="173" y="94"/>
                    <a:pt x="214" y="63"/>
                    <a:pt x="255" y="34"/>
                  </a:cubicBezTo>
                  <a:cubicBezTo>
                    <a:pt x="265" y="27"/>
                    <a:pt x="274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1" y="25"/>
                    <a:pt x="312" y="38"/>
                    <a:pt x="323" y="51"/>
                  </a:cubicBezTo>
                  <a:cubicBezTo>
                    <a:pt x="332" y="60"/>
                    <a:pt x="341" y="71"/>
                    <a:pt x="352" y="76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2" y="452"/>
                    <a:pt x="552" y="471"/>
                  </a:cubicBezTo>
                  <a:cubicBezTo>
                    <a:pt x="548" y="476"/>
                    <a:pt x="542" y="480"/>
                    <a:pt x="536" y="485"/>
                  </a:cubicBezTo>
                  <a:cubicBezTo>
                    <a:pt x="512" y="501"/>
                    <a:pt x="490" y="522"/>
                    <a:pt x="471" y="541"/>
                  </a:cubicBezTo>
                  <a:cubicBezTo>
                    <a:pt x="466" y="547"/>
                    <a:pt x="460" y="552"/>
                    <a:pt x="454" y="558"/>
                  </a:cubicBezTo>
                  <a:cubicBezTo>
                    <a:pt x="452" y="560"/>
                    <a:pt x="452" y="560"/>
                    <a:pt x="452" y="560"/>
                  </a:cubicBezTo>
                  <a:cubicBezTo>
                    <a:pt x="446" y="566"/>
                    <a:pt x="441" y="572"/>
                    <a:pt x="435" y="578"/>
                  </a:cubicBezTo>
                  <a:cubicBezTo>
                    <a:pt x="432" y="581"/>
                    <a:pt x="428" y="585"/>
                    <a:pt x="425" y="588"/>
                  </a:cubicBezTo>
                  <a:cubicBezTo>
                    <a:pt x="411" y="601"/>
                    <a:pt x="395" y="614"/>
                    <a:pt x="378" y="614"/>
                  </a:cubicBezTo>
                  <a:moveTo>
                    <a:pt x="281" y="0"/>
                  </a:moveTo>
                  <a:cubicBezTo>
                    <a:pt x="265" y="0"/>
                    <a:pt x="247" y="13"/>
                    <a:pt x="214" y="40"/>
                  </a:cubicBezTo>
                  <a:cubicBezTo>
                    <a:pt x="198" y="53"/>
                    <a:pt x="182" y="67"/>
                    <a:pt x="166" y="81"/>
                  </a:cubicBezTo>
                  <a:cubicBezTo>
                    <a:pt x="117" y="123"/>
                    <a:pt x="67" y="167"/>
                    <a:pt x="0" y="194"/>
                  </a:cubicBezTo>
                  <a:cubicBezTo>
                    <a:pt x="2" y="197"/>
                    <a:pt x="3" y="200"/>
                    <a:pt x="4" y="203"/>
                  </a:cubicBezTo>
                  <a:cubicBezTo>
                    <a:pt x="6" y="209"/>
                    <a:pt x="8" y="214"/>
                    <a:pt x="11" y="219"/>
                  </a:cubicBezTo>
                  <a:cubicBezTo>
                    <a:pt x="88" y="339"/>
                    <a:pt x="183" y="448"/>
                    <a:pt x="275" y="553"/>
                  </a:cubicBezTo>
                  <a:cubicBezTo>
                    <a:pt x="296" y="577"/>
                    <a:pt x="318" y="602"/>
                    <a:pt x="340" y="627"/>
                  </a:cubicBezTo>
                  <a:cubicBezTo>
                    <a:pt x="349" y="638"/>
                    <a:pt x="358" y="644"/>
                    <a:pt x="368" y="644"/>
                  </a:cubicBezTo>
                  <a:cubicBezTo>
                    <a:pt x="368" y="644"/>
                    <a:pt x="369" y="644"/>
                    <a:pt x="370" y="644"/>
                  </a:cubicBezTo>
                  <a:cubicBezTo>
                    <a:pt x="380" y="644"/>
                    <a:pt x="391" y="639"/>
                    <a:pt x="405" y="626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6"/>
                  </a:cubicBezTo>
                  <a:cubicBezTo>
                    <a:pt x="545" y="500"/>
                    <a:pt x="552" y="494"/>
                    <a:pt x="557" y="489"/>
                  </a:cubicBezTo>
                  <a:cubicBezTo>
                    <a:pt x="601" y="445"/>
                    <a:pt x="601" y="417"/>
                    <a:pt x="558" y="351"/>
                  </a:cubicBezTo>
                  <a:cubicBezTo>
                    <a:pt x="550" y="338"/>
                    <a:pt x="540" y="325"/>
                    <a:pt x="530" y="311"/>
                  </a:cubicBezTo>
                  <a:cubicBezTo>
                    <a:pt x="505" y="277"/>
                    <a:pt x="483" y="240"/>
                    <a:pt x="462" y="205"/>
                  </a:cubicBezTo>
                  <a:cubicBezTo>
                    <a:pt x="429" y="148"/>
                    <a:pt x="394" y="90"/>
                    <a:pt x="345" y="43"/>
                  </a:cubicBezTo>
                  <a:cubicBezTo>
                    <a:pt x="315" y="14"/>
                    <a:pt x="299" y="1"/>
                    <a:pt x="284" y="0"/>
                  </a:cubicBezTo>
                  <a:cubicBezTo>
                    <a:pt x="283" y="0"/>
                    <a:pt x="282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5" name="Freeform 273"/>
            <p:cNvSpPr>
              <a:spLocks noEditPoints="1"/>
            </p:cNvSpPr>
            <p:nvPr/>
          </p:nvSpPr>
          <p:spPr bwMode="auto">
            <a:xfrm>
              <a:off x="7462838" y="8094663"/>
              <a:ext cx="103188" cy="95250"/>
            </a:xfrm>
            <a:custGeom>
              <a:avLst/>
              <a:gdLst>
                <a:gd name="T0" fmla="*/ 63 w 146"/>
                <a:gd name="T1" fmla="*/ 50 h 135"/>
                <a:gd name="T2" fmla="*/ 121 w 146"/>
                <a:gd name="T3" fmla="*/ 24 h 135"/>
                <a:gd name="T4" fmla="*/ 133 w 146"/>
                <a:gd name="T5" fmla="*/ 15 h 135"/>
                <a:gd name="T6" fmla="*/ 100 w 146"/>
                <a:gd name="T7" fmla="*/ 62 h 135"/>
                <a:gd name="T8" fmla="*/ 22 w 146"/>
                <a:gd name="T9" fmla="*/ 118 h 135"/>
                <a:gd name="T10" fmla="*/ 15 w 146"/>
                <a:gd name="T11" fmla="*/ 122 h 135"/>
                <a:gd name="T12" fmla="*/ 31 w 146"/>
                <a:gd name="T13" fmla="*/ 67 h 135"/>
                <a:gd name="T14" fmla="*/ 37 w 146"/>
                <a:gd name="T15" fmla="*/ 52 h 135"/>
                <a:gd name="T16" fmla="*/ 44 w 146"/>
                <a:gd name="T17" fmla="*/ 48 h 135"/>
                <a:gd name="T18" fmla="*/ 45 w 146"/>
                <a:gd name="T19" fmla="*/ 48 h 135"/>
                <a:gd name="T20" fmla="*/ 45 w 146"/>
                <a:gd name="T21" fmla="*/ 48 h 135"/>
                <a:gd name="T22" fmla="*/ 57 w 146"/>
                <a:gd name="T23" fmla="*/ 50 h 135"/>
                <a:gd name="T24" fmla="*/ 63 w 146"/>
                <a:gd name="T25" fmla="*/ 50 h 135"/>
                <a:gd name="T26" fmla="*/ 146 w 146"/>
                <a:gd name="T27" fmla="*/ 0 h 135"/>
                <a:gd name="T28" fmla="*/ 138 w 146"/>
                <a:gd name="T29" fmla="*/ 5 h 135"/>
                <a:gd name="T30" fmla="*/ 118 w 146"/>
                <a:gd name="T31" fmla="*/ 19 h 135"/>
                <a:gd name="T32" fmla="*/ 63 w 146"/>
                <a:gd name="T33" fmla="*/ 44 h 135"/>
                <a:gd name="T34" fmla="*/ 58 w 146"/>
                <a:gd name="T35" fmla="*/ 44 h 135"/>
                <a:gd name="T36" fmla="*/ 47 w 146"/>
                <a:gd name="T37" fmla="*/ 42 h 135"/>
                <a:gd name="T38" fmla="*/ 45 w 146"/>
                <a:gd name="T39" fmla="*/ 42 h 135"/>
                <a:gd name="T40" fmla="*/ 44 w 146"/>
                <a:gd name="T41" fmla="*/ 42 h 135"/>
                <a:gd name="T42" fmla="*/ 32 w 146"/>
                <a:gd name="T43" fmla="*/ 48 h 135"/>
                <a:gd name="T44" fmla="*/ 25 w 146"/>
                <a:gd name="T45" fmla="*/ 69 h 135"/>
                <a:gd name="T46" fmla="*/ 2 w 146"/>
                <a:gd name="T47" fmla="*/ 129 h 135"/>
                <a:gd name="T48" fmla="*/ 0 w 146"/>
                <a:gd name="T49" fmla="*/ 131 h 135"/>
                <a:gd name="T50" fmla="*/ 4 w 146"/>
                <a:gd name="T51" fmla="*/ 135 h 135"/>
                <a:gd name="T52" fmla="*/ 25 w 146"/>
                <a:gd name="T53" fmla="*/ 123 h 135"/>
                <a:gd name="T54" fmla="*/ 105 w 146"/>
                <a:gd name="T55" fmla="*/ 67 h 135"/>
                <a:gd name="T56" fmla="*/ 142 w 146"/>
                <a:gd name="T57" fmla="*/ 8 h 135"/>
                <a:gd name="T58" fmla="*/ 146 w 146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35">
                  <a:moveTo>
                    <a:pt x="63" y="50"/>
                  </a:moveTo>
                  <a:cubicBezTo>
                    <a:pt x="87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5" y="48"/>
                    <a:pt x="100" y="62"/>
                  </a:cubicBezTo>
                  <a:cubicBezTo>
                    <a:pt x="78" y="85"/>
                    <a:pt x="51" y="101"/>
                    <a:pt x="22" y="118"/>
                  </a:cubicBezTo>
                  <a:cubicBezTo>
                    <a:pt x="20" y="119"/>
                    <a:pt x="18" y="120"/>
                    <a:pt x="15" y="122"/>
                  </a:cubicBezTo>
                  <a:cubicBezTo>
                    <a:pt x="27" y="106"/>
                    <a:pt x="36" y="90"/>
                    <a:pt x="31" y="67"/>
                  </a:cubicBezTo>
                  <a:cubicBezTo>
                    <a:pt x="30" y="63"/>
                    <a:pt x="32" y="56"/>
                    <a:pt x="37" y="52"/>
                  </a:cubicBezTo>
                  <a:cubicBezTo>
                    <a:pt x="39" y="49"/>
                    <a:pt x="42" y="48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6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8" y="19"/>
                  </a:cubicBezTo>
                  <a:cubicBezTo>
                    <a:pt x="101" y="32"/>
                    <a:pt x="85" y="44"/>
                    <a:pt x="63" y="44"/>
                  </a:cubicBezTo>
                  <a:cubicBezTo>
                    <a:pt x="61" y="44"/>
                    <a:pt x="60" y="44"/>
                    <a:pt x="58" y="44"/>
                  </a:cubicBezTo>
                  <a:cubicBezTo>
                    <a:pt x="54" y="44"/>
                    <a:pt x="51" y="43"/>
                    <a:pt x="47" y="42"/>
                  </a:cubicBezTo>
                  <a:cubicBezTo>
                    <a:pt x="46" y="42"/>
                    <a:pt x="46" y="42"/>
                    <a:pt x="45" y="42"/>
                  </a:cubicBezTo>
                  <a:cubicBezTo>
                    <a:pt x="45" y="42"/>
                    <a:pt x="45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8" y="52"/>
                    <a:pt x="23" y="61"/>
                    <a:pt x="25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3" y="107"/>
                    <a:pt x="82" y="90"/>
                    <a:pt x="105" y="67"/>
                  </a:cubicBezTo>
                  <a:cubicBezTo>
                    <a:pt x="122" y="49"/>
                    <a:pt x="134" y="30"/>
                    <a:pt x="142" y="8"/>
                  </a:cubicBezTo>
                  <a:cubicBezTo>
                    <a:pt x="146" y="0"/>
                    <a:pt x="146" y="0"/>
                    <a:pt x="1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6" name="Freeform 274"/>
            <p:cNvSpPr>
              <a:spLocks noEditPoints="1"/>
            </p:cNvSpPr>
            <p:nvPr/>
          </p:nvSpPr>
          <p:spPr bwMode="auto">
            <a:xfrm>
              <a:off x="7204076" y="7859713"/>
              <a:ext cx="227013" cy="131763"/>
            </a:xfrm>
            <a:custGeom>
              <a:avLst/>
              <a:gdLst>
                <a:gd name="T0" fmla="*/ 144 w 319"/>
                <a:gd name="T1" fmla="*/ 167 h 187"/>
                <a:gd name="T2" fmla="*/ 136 w 319"/>
                <a:gd name="T3" fmla="*/ 167 h 187"/>
                <a:gd name="T4" fmla="*/ 93 w 319"/>
                <a:gd name="T5" fmla="*/ 152 h 187"/>
                <a:gd name="T6" fmla="*/ 28 w 319"/>
                <a:gd name="T7" fmla="*/ 32 h 187"/>
                <a:gd name="T8" fmla="*/ 29 w 319"/>
                <a:gd name="T9" fmla="*/ 30 h 187"/>
                <a:gd name="T10" fmla="*/ 31 w 319"/>
                <a:gd name="T11" fmla="*/ 29 h 187"/>
                <a:gd name="T12" fmla="*/ 48 w 319"/>
                <a:gd name="T13" fmla="*/ 28 h 187"/>
                <a:gd name="T14" fmla="*/ 54 w 319"/>
                <a:gd name="T15" fmla="*/ 28 h 187"/>
                <a:gd name="T16" fmla="*/ 82 w 319"/>
                <a:gd name="T17" fmla="*/ 60 h 187"/>
                <a:gd name="T18" fmla="*/ 127 w 319"/>
                <a:gd name="T19" fmla="*/ 128 h 187"/>
                <a:gd name="T20" fmla="*/ 146 w 319"/>
                <a:gd name="T21" fmla="*/ 132 h 187"/>
                <a:gd name="T22" fmla="*/ 154 w 319"/>
                <a:gd name="T23" fmla="*/ 132 h 187"/>
                <a:gd name="T24" fmla="*/ 224 w 319"/>
                <a:gd name="T25" fmla="*/ 103 h 187"/>
                <a:gd name="T26" fmla="*/ 238 w 319"/>
                <a:gd name="T27" fmla="*/ 89 h 187"/>
                <a:gd name="T28" fmla="*/ 249 w 319"/>
                <a:gd name="T29" fmla="*/ 77 h 187"/>
                <a:gd name="T30" fmla="*/ 266 w 319"/>
                <a:gd name="T31" fmla="*/ 60 h 187"/>
                <a:gd name="T32" fmla="*/ 269 w 319"/>
                <a:gd name="T33" fmla="*/ 57 h 187"/>
                <a:gd name="T34" fmla="*/ 271 w 319"/>
                <a:gd name="T35" fmla="*/ 61 h 187"/>
                <a:gd name="T36" fmla="*/ 269 w 319"/>
                <a:gd name="T37" fmla="*/ 116 h 187"/>
                <a:gd name="T38" fmla="*/ 248 w 319"/>
                <a:gd name="T39" fmla="*/ 129 h 187"/>
                <a:gd name="T40" fmla="*/ 225 w 319"/>
                <a:gd name="T41" fmla="*/ 140 h 187"/>
                <a:gd name="T42" fmla="*/ 144 w 319"/>
                <a:gd name="T43" fmla="*/ 167 h 187"/>
                <a:gd name="T44" fmla="*/ 46 w 319"/>
                <a:gd name="T45" fmla="*/ 0 h 187"/>
                <a:gd name="T46" fmla="*/ 24 w 319"/>
                <a:gd name="T47" fmla="*/ 7 h 187"/>
                <a:gd name="T48" fmla="*/ 15 w 319"/>
                <a:gd name="T49" fmla="*/ 14 h 187"/>
                <a:gd name="T50" fmla="*/ 13 w 319"/>
                <a:gd name="T51" fmla="*/ 83 h 187"/>
                <a:gd name="T52" fmla="*/ 131 w 319"/>
                <a:gd name="T53" fmla="*/ 186 h 187"/>
                <a:gd name="T54" fmla="*/ 131 w 319"/>
                <a:gd name="T55" fmla="*/ 186 h 187"/>
                <a:gd name="T56" fmla="*/ 142 w 319"/>
                <a:gd name="T57" fmla="*/ 187 h 187"/>
                <a:gd name="T58" fmla="*/ 291 w 319"/>
                <a:gd name="T59" fmla="*/ 121 h 187"/>
                <a:gd name="T60" fmla="*/ 318 w 319"/>
                <a:gd name="T61" fmla="*/ 78 h 187"/>
                <a:gd name="T62" fmla="*/ 287 w 319"/>
                <a:gd name="T63" fmla="*/ 49 h 187"/>
                <a:gd name="T64" fmla="*/ 260 w 319"/>
                <a:gd name="T65" fmla="*/ 40 h 187"/>
                <a:gd name="T66" fmla="*/ 256 w 319"/>
                <a:gd name="T67" fmla="*/ 39 h 187"/>
                <a:gd name="T68" fmla="*/ 233 w 319"/>
                <a:gd name="T69" fmla="*/ 50 h 187"/>
                <a:gd name="T70" fmla="*/ 218 w 319"/>
                <a:gd name="T71" fmla="*/ 73 h 187"/>
                <a:gd name="T72" fmla="*/ 206 w 319"/>
                <a:gd name="T73" fmla="*/ 90 h 187"/>
                <a:gd name="T74" fmla="*/ 159 w 319"/>
                <a:gd name="T75" fmla="*/ 109 h 187"/>
                <a:gd name="T76" fmla="*/ 151 w 319"/>
                <a:gd name="T77" fmla="*/ 108 h 187"/>
                <a:gd name="T78" fmla="*/ 140 w 319"/>
                <a:gd name="T79" fmla="*/ 107 h 187"/>
                <a:gd name="T80" fmla="*/ 115 w 319"/>
                <a:gd name="T81" fmla="*/ 92 h 187"/>
                <a:gd name="T82" fmla="*/ 116 w 319"/>
                <a:gd name="T83" fmla="*/ 47 h 187"/>
                <a:gd name="T84" fmla="*/ 106 w 319"/>
                <a:gd name="T85" fmla="*/ 23 h 187"/>
                <a:gd name="T86" fmla="*/ 89 w 319"/>
                <a:gd name="T87" fmla="*/ 15 h 187"/>
                <a:gd name="T88" fmla="*/ 50 w 319"/>
                <a:gd name="T89" fmla="*/ 0 h 187"/>
                <a:gd name="T90" fmla="*/ 46 w 319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187">
                  <a:moveTo>
                    <a:pt x="144" y="167"/>
                  </a:moveTo>
                  <a:cubicBezTo>
                    <a:pt x="141" y="167"/>
                    <a:pt x="138" y="167"/>
                    <a:pt x="136" y="167"/>
                  </a:cubicBezTo>
                  <a:cubicBezTo>
                    <a:pt x="121" y="166"/>
                    <a:pt x="107" y="161"/>
                    <a:pt x="93" y="152"/>
                  </a:cubicBezTo>
                  <a:cubicBezTo>
                    <a:pt x="58" y="129"/>
                    <a:pt x="19" y="96"/>
                    <a:pt x="28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7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8"/>
                  </a:cubicBezTo>
                  <a:cubicBezTo>
                    <a:pt x="73" y="30"/>
                    <a:pt x="82" y="41"/>
                    <a:pt x="82" y="60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3" y="130"/>
                    <a:pt x="140" y="131"/>
                    <a:pt x="146" y="132"/>
                  </a:cubicBezTo>
                  <a:cubicBezTo>
                    <a:pt x="149" y="132"/>
                    <a:pt x="151" y="132"/>
                    <a:pt x="154" y="132"/>
                  </a:cubicBezTo>
                  <a:cubicBezTo>
                    <a:pt x="178" y="132"/>
                    <a:pt x="202" y="122"/>
                    <a:pt x="224" y="103"/>
                  </a:cubicBezTo>
                  <a:cubicBezTo>
                    <a:pt x="229" y="98"/>
                    <a:pt x="233" y="94"/>
                    <a:pt x="238" y="89"/>
                  </a:cubicBezTo>
                  <a:cubicBezTo>
                    <a:pt x="242" y="85"/>
                    <a:pt x="245" y="81"/>
                    <a:pt x="249" y="77"/>
                  </a:cubicBezTo>
                  <a:cubicBezTo>
                    <a:pt x="255" y="72"/>
                    <a:pt x="260" y="66"/>
                    <a:pt x="266" y="60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1" y="61"/>
                    <a:pt x="271" y="61"/>
                    <a:pt x="271" y="61"/>
                  </a:cubicBezTo>
                  <a:cubicBezTo>
                    <a:pt x="282" y="85"/>
                    <a:pt x="282" y="103"/>
                    <a:pt x="269" y="116"/>
                  </a:cubicBezTo>
                  <a:cubicBezTo>
                    <a:pt x="264" y="121"/>
                    <a:pt x="257" y="125"/>
                    <a:pt x="248" y="129"/>
                  </a:cubicBezTo>
                  <a:cubicBezTo>
                    <a:pt x="240" y="133"/>
                    <a:pt x="233" y="136"/>
                    <a:pt x="225" y="140"/>
                  </a:cubicBezTo>
                  <a:cubicBezTo>
                    <a:pt x="199" y="154"/>
                    <a:pt x="172" y="167"/>
                    <a:pt x="144" y="167"/>
                  </a:cubicBezTo>
                  <a:moveTo>
                    <a:pt x="46" y="0"/>
                  </a:moveTo>
                  <a:cubicBezTo>
                    <a:pt x="38" y="0"/>
                    <a:pt x="31" y="3"/>
                    <a:pt x="24" y="7"/>
                  </a:cubicBezTo>
                  <a:cubicBezTo>
                    <a:pt x="20" y="9"/>
                    <a:pt x="18" y="12"/>
                    <a:pt x="15" y="14"/>
                  </a:cubicBezTo>
                  <a:cubicBezTo>
                    <a:pt x="0" y="29"/>
                    <a:pt x="0" y="52"/>
                    <a:pt x="13" y="83"/>
                  </a:cubicBezTo>
                  <a:cubicBezTo>
                    <a:pt x="42" y="147"/>
                    <a:pt x="82" y="182"/>
                    <a:pt x="131" y="186"/>
                  </a:cubicBezTo>
                  <a:cubicBezTo>
                    <a:pt x="131" y="186"/>
                    <a:pt x="131" y="186"/>
                    <a:pt x="131" y="186"/>
                  </a:cubicBezTo>
                  <a:cubicBezTo>
                    <a:pt x="135" y="187"/>
                    <a:pt x="139" y="187"/>
                    <a:pt x="142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1" y="101"/>
                    <a:pt x="319" y="88"/>
                    <a:pt x="318" y="78"/>
                  </a:cubicBezTo>
                  <a:cubicBezTo>
                    <a:pt x="316" y="69"/>
                    <a:pt x="307" y="61"/>
                    <a:pt x="287" y="49"/>
                  </a:cubicBezTo>
                  <a:cubicBezTo>
                    <a:pt x="276" y="43"/>
                    <a:pt x="267" y="40"/>
                    <a:pt x="260" y="40"/>
                  </a:cubicBezTo>
                  <a:cubicBezTo>
                    <a:pt x="258" y="40"/>
                    <a:pt x="257" y="39"/>
                    <a:pt x="256" y="39"/>
                  </a:cubicBezTo>
                  <a:cubicBezTo>
                    <a:pt x="248" y="39"/>
                    <a:pt x="240" y="43"/>
                    <a:pt x="233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0" y="85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6" y="109"/>
                    <a:pt x="154" y="108"/>
                    <a:pt x="151" y="108"/>
                  </a:cubicBezTo>
                  <a:cubicBezTo>
                    <a:pt x="147" y="108"/>
                    <a:pt x="144" y="107"/>
                    <a:pt x="140" y="107"/>
                  </a:cubicBezTo>
                  <a:cubicBezTo>
                    <a:pt x="128" y="104"/>
                    <a:pt x="120" y="99"/>
                    <a:pt x="115" y="92"/>
                  </a:cubicBezTo>
                  <a:cubicBezTo>
                    <a:pt x="108" y="80"/>
                    <a:pt x="112" y="64"/>
                    <a:pt x="116" y="47"/>
                  </a:cubicBezTo>
                  <a:cubicBezTo>
                    <a:pt x="120" y="37"/>
                    <a:pt x="115" y="28"/>
                    <a:pt x="106" y="23"/>
                  </a:cubicBezTo>
                  <a:cubicBezTo>
                    <a:pt x="100" y="21"/>
                    <a:pt x="95" y="18"/>
                    <a:pt x="89" y="15"/>
                  </a:cubicBezTo>
                  <a:cubicBezTo>
                    <a:pt x="76" y="8"/>
                    <a:pt x="63" y="2"/>
                    <a:pt x="50" y="0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7" name="Freeform 275"/>
            <p:cNvSpPr>
              <a:spLocks noEditPoints="1"/>
            </p:cNvSpPr>
            <p:nvPr/>
          </p:nvSpPr>
          <p:spPr bwMode="auto">
            <a:xfrm>
              <a:off x="7385051" y="8037513"/>
              <a:ext cx="101600" cy="77788"/>
            </a:xfrm>
            <a:custGeom>
              <a:avLst/>
              <a:gdLst>
                <a:gd name="T0" fmla="*/ 15 w 142"/>
                <a:gd name="T1" fmla="*/ 101 h 109"/>
                <a:gd name="T2" fmla="*/ 11 w 142"/>
                <a:gd name="T3" fmla="*/ 96 h 109"/>
                <a:gd name="T4" fmla="*/ 8 w 142"/>
                <a:gd name="T5" fmla="*/ 91 h 109"/>
                <a:gd name="T6" fmla="*/ 23 w 142"/>
                <a:gd name="T7" fmla="*/ 75 h 109"/>
                <a:gd name="T8" fmla="*/ 127 w 142"/>
                <a:gd name="T9" fmla="*/ 7 h 109"/>
                <a:gd name="T10" fmla="*/ 134 w 142"/>
                <a:gd name="T11" fmla="*/ 18 h 109"/>
                <a:gd name="T12" fmla="*/ 44 w 142"/>
                <a:gd name="T13" fmla="*/ 81 h 109"/>
                <a:gd name="T14" fmla="*/ 15 w 142"/>
                <a:gd name="T15" fmla="*/ 101 h 109"/>
                <a:gd name="T16" fmla="*/ 130 w 142"/>
                <a:gd name="T17" fmla="*/ 0 h 109"/>
                <a:gd name="T18" fmla="*/ 127 w 142"/>
                <a:gd name="T19" fmla="*/ 0 h 109"/>
                <a:gd name="T20" fmla="*/ 19 w 142"/>
                <a:gd name="T21" fmla="*/ 71 h 109"/>
                <a:gd name="T22" fmla="*/ 2 w 142"/>
                <a:gd name="T23" fmla="*/ 88 h 109"/>
                <a:gd name="T24" fmla="*/ 0 w 142"/>
                <a:gd name="T25" fmla="*/ 90 h 109"/>
                <a:gd name="T26" fmla="*/ 1 w 142"/>
                <a:gd name="T27" fmla="*/ 92 h 109"/>
                <a:gd name="T28" fmla="*/ 6 w 142"/>
                <a:gd name="T29" fmla="*/ 100 h 109"/>
                <a:gd name="T30" fmla="*/ 11 w 142"/>
                <a:gd name="T31" fmla="*/ 107 h 109"/>
                <a:gd name="T32" fmla="*/ 13 w 142"/>
                <a:gd name="T33" fmla="*/ 109 h 109"/>
                <a:gd name="T34" fmla="*/ 16 w 142"/>
                <a:gd name="T35" fmla="*/ 108 h 109"/>
                <a:gd name="T36" fmla="*/ 47 w 142"/>
                <a:gd name="T37" fmla="*/ 86 h 109"/>
                <a:gd name="T38" fmla="*/ 140 w 142"/>
                <a:gd name="T39" fmla="*/ 21 h 109"/>
                <a:gd name="T40" fmla="*/ 142 w 142"/>
                <a:gd name="T41" fmla="*/ 19 h 109"/>
                <a:gd name="T42" fmla="*/ 141 w 142"/>
                <a:gd name="T43" fmla="*/ 17 h 109"/>
                <a:gd name="T44" fmla="*/ 131 w 142"/>
                <a:gd name="T45" fmla="*/ 1 h 109"/>
                <a:gd name="T46" fmla="*/ 130 w 142"/>
                <a:gd name="T4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109">
                  <a:moveTo>
                    <a:pt x="15" y="101"/>
                  </a:moveTo>
                  <a:cubicBezTo>
                    <a:pt x="11" y="96"/>
                    <a:pt x="11" y="96"/>
                    <a:pt x="11" y="9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5"/>
                    <a:pt x="18" y="80"/>
                    <a:pt x="23" y="75"/>
                  </a:cubicBezTo>
                  <a:cubicBezTo>
                    <a:pt x="52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82" y="11"/>
                    <a:pt x="48" y="41"/>
                    <a:pt x="19" y="71"/>
                  </a:cubicBezTo>
                  <a:cubicBezTo>
                    <a:pt x="13" y="76"/>
                    <a:pt x="7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8" name="Freeform 276"/>
            <p:cNvSpPr>
              <a:spLocks noEditPoints="1"/>
            </p:cNvSpPr>
            <p:nvPr/>
          </p:nvSpPr>
          <p:spPr bwMode="auto">
            <a:xfrm>
              <a:off x="7364413" y="8008938"/>
              <a:ext cx="101600" cy="77788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8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0 h 109"/>
                <a:gd name="T22" fmla="*/ 143 w 143"/>
                <a:gd name="T23" fmla="*/ 5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7" y="87"/>
                    <a:pt x="35" y="77"/>
                    <a:pt x="44" y="68"/>
                  </a:cubicBezTo>
                  <a:cubicBezTo>
                    <a:pt x="71" y="41"/>
                    <a:pt x="98" y="23"/>
                    <a:pt x="127" y="11"/>
                  </a:cubicBezTo>
                  <a:cubicBezTo>
                    <a:pt x="118" y="19"/>
                    <a:pt x="109" y="28"/>
                    <a:pt x="101" y="36"/>
                  </a:cubicBezTo>
                  <a:cubicBezTo>
                    <a:pt x="75" y="62"/>
                    <a:pt x="51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8" y="68"/>
                    <a:pt x="105" y="40"/>
                  </a:cubicBezTo>
                  <a:cubicBezTo>
                    <a:pt x="117" y="28"/>
                    <a:pt x="130" y="16"/>
                    <a:pt x="143" y="5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9" name="Freeform 277"/>
            <p:cNvSpPr>
              <a:spLocks noEditPoints="1"/>
            </p:cNvSpPr>
            <p:nvPr/>
          </p:nvSpPr>
          <p:spPr bwMode="auto">
            <a:xfrm>
              <a:off x="7332663" y="7980363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2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1 w 149"/>
                <a:gd name="T13" fmla="*/ 2 h 107"/>
                <a:gd name="T14" fmla="*/ 60 w 149"/>
                <a:gd name="T15" fmla="*/ 59 h 107"/>
                <a:gd name="T16" fmla="*/ 8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7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0" y="76"/>
                    <a:pt x="64" y="63"/>
                  </a:cubicBezTo>
                  <a:cubicBezTo>
                    <a:pt x="85" y="43"/>
                    <a:pt x="106" y="22"/>
                    <a:pt x="135" y="11"/>
                  </a:cubicBezTo>
                  <a:cubicBezTo>
                    <a:pt x="126" y="25"/>
                    <a:pt x="114" y="39"/>
                    <a:pt x="102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07" y="13"/>
                    <a:pt x="83" y="36"/>
                    <a:pt x="60" y="59"/>
                  </a:cubicBezTo>
                  <a:cubicBezTo>
                    <a:pt x="44" y="74"/>
                    <a:pt x="27" y="90"/>
                    <a:pt x="8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1" y="107"/>
                    <a:pt x="12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1" y="41"/>
                    <a:pt x="134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0" name="Freeform 278"/>
            <p:cNvSpPr>
              <a:spLocks noEditPoints="1"/>
            </p:cNvSpPr>
            <p:nvPr/>
          </p:nvSpPr>
          <p:spPr bwMode="auto">
            <a:xfrm>
              <a:off x="7794626" y="8497888"/>
              <a:ext cx="361950" cy="261938"/>
            </a:xfrm>
            <a:custGeom>
              <a:avLst/>
              <a:gdLst>
                <a:gd name="T0" fmla="*/ 29 w 507"/>
                <a:gd name="T1" fmla="*/ 257 h 369"/>
                <a:gd name="T2" fmla="*/ 319 w 507"/>
                <a:gd name="T3" fmla="*/ 273 h 369"/>
                <a:gd name="T4" fmla="*/ 446 w 507"/>
                <a:gd name="T5" fmla="*/ 216 h 369"/>
                <a:gd name="T6" fmla="*/ 391 w 507"/>
                <a:gd name="T7" fmla="*/ 253 h 369"/>
                <a:gd name="T8" fmla="*/ 329 w 507"/>
                <a:gd name="T9" fmla="*/ 274 h 369"/>
                <a:gd name="T10" fmla="*/ 386 w 507"/>
                <a:gd name="T11" fmla="*/ 49 h 369"/>
                <a:gd name="T12" fmla="*/ 438 w 507"/>
                <a:gd name="T13" fmla="*/ 67 h 369"/>
                <a:gd name="T14" fmla="*/ 467 w 507"/>
                <a:gd name="T15" fmla="*/ 110 h 369"/>
                <a:gd name="T16" fmla="*/ 491 w 507"/>
                <a:gd name="T17" fmla="*/ 121 h 369"/>
                <a:gd name="T18" fmla="*/ 479 w 507"/>
                <a:gd name="T19" fmla="*/ 148 h 369"/>
                <a:gd name="T20" fmla="*/ 392 w 507"/>
                <a:gd name="T21" fmla="*/ 117 h 369"/>
                <a:gd name="T22" fmla="*/ 358 w 507"/>
                <a:gd name="T23" fmla="*/ 59 h 369"/>
                <a:gd name="T24" fmla="*/ 442 w 507"/>
                <a:gd name="T25" fmla="*/ 159 h 369"/>
                <a:gd name="T26" fmla="*/ 449 w 507"/>
                <a:gd name="T27" fmla="*/ 174 h 369"/>
                <a:gd name="T28" fmla="*/ 426 w 507"/>
                <a:gd name="T29" fmla="*/ 204 h 369"/>
                <a:gd name="T30" fmla="*/ 231 w 507"/>
                <a:gd name="T31" fmla="*/ 275 h 369"/>
                <a:gd name="T32" fmla="*/ 228 w 507"/>
                <a:gd name="T33" fmla="*/ 275 h 369"/>
                <a:gd name="T34" fmla="*/ 120 w 507"/>
                <a:gd name="T35" fmla="*/ 309 h 369"/>
                <a:gd name="T36" fmla="*/ 88 w 507"/>
                <a:gd name="T37" fmla="*/ 343 h 369"/>
                <a:gd name="T38" fmla="*/ 62 w 507"/>
                <a:gd name="T39" fmla="*/ 239 h 369"/>
                <a:gd name="T40" fmla="*/ 101 w 507"/>
                <a:gd name="T41" fmla="*/ 238 h 369"/>
                <a:gd name="T42" fmla="*/ 121 w 507"/>
                <a:gd name="T43" fmla="*/ 235 h 369"/>
                <a:gd name="T44" fmla="*/ 191 w 507"/>
                <a:gd name="T45" fmla="*/ 167 h 369"/>
                <a:gd name="T46" fmla="*/ 196 w 507"/>
                <a:gd name="T47" fmla="*/ 167 h 369"/>
                <a:gd name="T48" fmla="*/ 269 w 507"/>
                <a:gd name="T49" fmla="*/ 81 h 369"/>
                <a:gd name="T50" fmla="*/ 370 w 507"/>
                <a:gd name="T51" fmla="*/ 50 h 369"/>
                <a:gd name="T52" fmla="*/ 197 w 507"/>
                <a:gd name="T53" fmla="*/ 137 h 369"/>
                <a:gd name="T54" fmla="*/ 293 w 507"/>
                <a:gd name="T55" fmla="*/ 25 h 369"/>
                <a:gd name="T56" fmla="*/ 379 w 507"/>
                <a:gd name="T57" fmla="*/ 19 h 369"/>
                <a:gd name="T58" fmla="*/ 388 w 507"/>
                <a:gd name="T59" fmla="*/ 32 h 369"/>
                <a:gd name="T60" fmla="*/ 356 w 507"/>
                <a:gd name="T61" fmla="*/ 35 h 369"/>
                <a:gd name="T62" fmla="*/ 219 w 507"/>
                <a:gd name="T63" fmla="*/ 114 h 369"/>
                <a:gd name="T64" fmla="*/ 270 w 507"/>
                <a:gd name="T65" fmla="*/ 20 h 369"/>
                <a:gd name="T66" fmla="*/ 171 w 507"/>
                <a:gd name="T67" fmla="*/ 158 h 369"/>
                <a:gd name="T68" fmla="*/ 123 w 507"/>
                <a:gd name="T69" fmla="*/ 213 h 369"/>
                <a:gd name="T70" fmla="*/ 72 w 507"/>
                <a:gd name="T71" fmla="*/ 226 h 369"/>
                <a:gd name="T72" fmla="*/ 24 w 507"/>
                <a:gd name="T73" fmla="*/ 231 h 369"/>
                <a:gd name="T74" fmla="*/ 11 w 507"/>
                <a:gd name="T75" fmla="*/ 265 h 369"/>
                <a:gd name="T76" fmla="*/ 63 w 507"/>
                <a:gd name="T77" fmla="*/ 368 h 369"/>
                <a:gd name="T78" fmla="*/ 89 w 507"/>
                <a:gd name="T79" fmla="*/ 362 h 369"/>
                <a:gd name="T80" fmla="*/ 166 w 507"/>
                <a:gd name="T81" fmla="*/ 298 h 369"/>
                <a:gd name="T82" fmla="*/ 185 w 507"/>
                <a:gd name="T83" fmla="*/ 291 h 369"/>
                <a:gd name="T84" fmla="*/ 273 w 507"/>
                <a:gd name="T85" fmla="*/ 291 h 369"/>
                <a:gd name="T86" fmla="*/ 400 w 507"/>
                <a:gd name="T87" fmla="*/ 266 h 369"/>
                <a:gd name="T88" fmla="*/ 499 w 507"/>
                <a:gd name="T89" fmla="*/ 142 h 369"/>
                <a:gd name="T90" fmla="*/ 440 w 507"/>
                <a:gd name="T91" fmla="*/ 46 h 369"/>
                <a:gd name="T92" fmla="*/ 344 w 507"/>
                <a:gd name="T9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369">
                  <a:moveTo>
                    <a:pt x="77" y="327"/>
                  </a:moveTo>
                  <a:cubicBezTo>
                    <a:pt x="73" y="311"/>
                    <a:pt x="70" y="298"/>
                    <a:pt x="59" y="287"/>
                  </a:cubicBezTo>
                  <a:cubicBezTo>
                    <a:pt x="49" y="277"/>
                    <a:pt x="40" y="267"/>
                    <a:pt x="29" y="257"/>
                  </a:cubicBezTo>
                  <a:cubicBezTo>
                    <a:pt x="63" y="258"/>
                    <a:pt x="88" y="294"/>
                    <a:pt x="77" y="327"/>
                  </a:cubicBezTo>
                  <a:moveTo>
                    <a:pt x="328" y="274"/>
                  </a:moveTo>
                  <a:cubicBezTo>
                    <a:pt x="326" y="274"/>
                    <a:pt x="324" y="274"/>
                    <a:pt x="319" y="273"/>
                  </a:cubicBezTo>
                  <a:cubicBezTo>
                    <a:pt x="356" y="259"/>
                    <a:pt x="391" y="245"/>
                    <a:pt x="422" y="222"/>
                  </a:cubicBezTo>
                  <a:cubicBezTo>
                    <a:pt x="435" y="213"/>
                    <a:pt x="447" y="202"/>
                    <a:pt x="458" y="190"/>
                  </a:cubicBezTo>
                  <a:cubicBezTo>
                    <a:pt x="457" y="202"/>
                    <a:pt x="453" y="209"/>
                    <a:pt x="446" y="216"/>
                  </a:cubicBezTo>
                  <a:cubicBezTo>
                    <a:pt x="439" y="222"/>
                    <a:pt x="432" y="228"/>
                    <a:pt x="424" y="234"/>
                  </a:cubicBezTo>
                  <a:cubicBezTo>
                    <a:pt x="416" y="240"/>
                    <a:pt x="407" y="245"/>
                    <a:pt x="398" y="249"/>
                  </a:cubicBezTo>
                  <a:cubicBezTo>
                    <a:pt x="395" y="250"/>
                    <a:pt x="393" y="251"/>
                    <a:pt x="391" y="253"/>
                  </a:cubicBezTo>
                  <a:cubicBezTo>
                    <a:pt x="390" y="253"/>
                    <a:pt x="390" y="253"/>
                    <a:pt x="390" y="253"/>
                  </a:cubicBezTo>
                  <a:cubicBezTo>
                    <a:pt x="388" y="255"/>
                    <a:pt x="387" y="256"/>
                    <a:pt x="385" y="257"/>
                  </a:cubicBezTo>
                  <a:cubicBezTo>
                    <a:pt x="369" y="269"/>
                    <a:pt x="349" y="272"/>
                    <a:pt x="329" y="274"/>
                  </a:cubicBezTo>
                  <a:cubicBezTo>
                    <a:pt x="329" y="274"/>
                    <a:pt x="328" y="274"/>
                    <a:pt x="328" y="274"/>
                  </a:cubicBezTo>
                  <a:moveTo>
                    <a:pt x="370" y="50"/>
                  </a:moveTo>
                  <a:cubicBezTo>
                    <a:pt x="375" y="50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1" y="48"/>
                    <a:pt x="410" y="52"/>
                    <a:pt x="419" y="55"/>
                  </a:cubicBezTo>
                  <a:cubicBezTo>
                    <a:pt x="421" y="66"/>
                    <a:pt x="430" y="65"/>
                    <a:pt x="438" y="67"/>
                  </a:cubicBezTo>
                  <a:cubicBezTo>
                    <a:pt x="452" y="69"/>
                    <a:pt x="464" y="76"/>
                    <a:pt x="475" y="85"/>
                  </a:cubicBezTo>
                  <a:cubicBezTo>
                    <a:pt x="482" y="90"/>
                    <a:pt x="486" y="97"/>
                    <a:pt x="488" y="107"/>
                  </a:cubicBezTo>
                  <a:cubicBezTo>
                    <a:pt x="480" y="108"/>
                    <a:pt x="474" y="109"/>
                    <a:pt x="467" y="110"/>
                  </a:cubicBezTo>
                  <a:cubicBezTo>
                    <a:pt x="464" y="110"/>
                    <a:pt x="462" y="111"/>
                    <a:pt x="461" y="112"/>
                  </a:cubicBezTo>
                  <a:cubicBezTo>
                    <a:pt x="458" y="114"/>
                    <a:pt x="458" y="117"/>
                    <a:pt x="458" y="123"/>
                  </a:cubicBezTo>
                  <a:cubicBezTo>
                    <a:pt x="469" y="123"/>
                    <a:pt x="480" y="122"/>
                    <a:pt x="491" y="121"/>
                  </a:cubicBezTo>
                  <a:cubicBezTo>
                    <a:pt x="492" y="123"/>
                    <a:pt x="493" y="124"/>
                    <a:pt x="492" y="125"/>
                  </a:cubicBezTo>
                  <a:cubicBezTo>
                    <a:pt x="491" y="128"/>
                    <a:pt x="490" y="131"/>
                    <a:pt x="489" y="133"/>
                  </a:cubicBezTo>
                  <a:cubicBezTo>
                    <a:pt x="485" y="141"/>
                    <a:pt x="482" y="145"/>
                    <a:pt x="479" y="148"/>
                  </a:cubicBezTo>
                  <a:cubicBezTo>
                    <a:pt x="476" y="150"/>
                    <a:pt x="474" y="150"/>
                    <a:pt x="470" y="150"/>
                  </a:cubicBezTo>
                  <a:cubicBezTo>
                    <a:pt x="467" y="150"/>
                    <a:pt x="463" y="150"/>
                    <a:pt x="457" y="149"/>
                  </a:cubicBezTo>
                  <a:cubicBezTo>
                    <a:pt x="434" y="144"/>
                    <a:pt x="412" y="132"/>
                    <a:pt x="392" y="117"/>
                  </a:cubicBezTo>
                  <a:cubicBezTo>
                    <a:pt x="383" y="99"/>
                    <a:pt x="375" y="79"/>
                    <a:pt x="366" y="60"/>
                  </a:cubicBezTo>
                  <a:cubicBezTo>
                    <a:pt x="365" y="59"/>
                    <a:pt x="364" y="57"/>
                    <a:pt x="363" y="56"/>
                  </a:cubicBezTo>
                  <a:cubicBezTo>
                    <a:pt x="361" y="57"/>
                    <a:pt x="359" y="58"/>
                    <a:pt x="358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2"/>
                    <a:pt x="374" y="113"/>
                    <a:pt x="386" y="131"/>
                  </a:cubicBezTo>
                  <a:cubicBezTo>
                    <a:pt x="403" y="143"/>
                    <a:pt x="423" y="151"/>
                    <a:pt x="442" y="159"/>
                  </a:cubicBezTo>
                  <a:cubicBezTo>
                    <a:pt x="447" y="162"/>
                    <a:pt x="452" y="163"/>
                    <a:pt x="459" y="165"/>
                  </a:cubicBezTo>
                  <a:cubicBezTo>
                    <a:pt x="455" y="168"/>
                    <a:pt x="453" y="171"/>
                    <a:pt x="450" y="173"/>
                  </a:cubicBezTo>
                  <a:cubicBezTo>
                    <a:pt x="450" y="174"/>
                    <a:pt x="450" y="174"/>
                    <a:pt x="449" y="174"/>
                  </a:cubicBezTo>
                  <a:cubicBezTo>
                    <a:pt x="448" y="175"/>
                    <a:pt x="447" y="175"/>
                    <a:pt x="447" y="176"/>
                  </a:cubicBezTo>
                  <a:cubicBezTo>
                    <a:pt x="441" y="180"/>
                    <a:pt x="438" y="185"/>
                    <a:pt x="436" y="192"/>
                  </a:cubicBezTo>
                  <a:cubicBezTo>
                    <a:pt x="434" y="197"/>
                    <a:pt x="430" y="201"/>
                    <a:pt x="426" y="204"/>
                  </a:cubicBezTo>
                  <a:cubicBezTo>
                    <a:pt x="425" y="205"/>
                    <a:pt x="425" y="205"/>
                    <a:pt x="424" y="205"/>
                  </a:cubicBezTo>
                  <a:cubicBezTo>
                    <a:pt x="413" y="213"/>
                    <a:pt x="401" y="219"/>
                    <a:pt x="390" y="226"/>
                  </a:cubicBezTo>
                  <a:cubicBezTo>
                    <a:pt x="342" y="258"/>
                    <a:pt x="286" y="266"/>
                    <a:pt x="231" y="275"/>
                  </a:cubicBezTo>
                  <a:cubicBezTo>
                    <a:pt x="230" y="275"/>
                    <a:pt x="230" y="275"/>
                    <a:pt x="229" y="275"/>
                  </a:cubicBezTo>
                  <a:cubicBezTo>
                    <a:pt x="229" y="275"/>
                    <a:pt x="229" y="275"/>
                    <a:pt x="229" y="275"/>
                  </a:cubicBezTo>
                  <a:cubicBezTo>
                    <a:pt x="229" y="275"/>
                    <a:pt x="228" y="275"/>
                    <a:pt x="228" y="275"/>
                  </a:cubicBezTo>
                  <a:cubicBezTo>
                    <a:pt x="206" y="277"/>
                    <a:pt x="183" y="279"/>
                    <a:pt x="161" y="282"/>
                  </a:cubicBezTo>
                  <a:cubicBezTo>
                    <a:pt x="151" y="283"/>
                    <a:pt x="142" y="286"/>
                    <a:pt x="134" y="292"/>
                  </a:cubicBezTo>
                  <a:cubicBezTo>
                    <a:pt x="129" y="296"/>
                    <a:pt x="124" y="302"/>
                    <a:pt x="120" y="309"/>
                  </a:cubicBezTo>
                  <a:cubicBezTo>
                    <a:pt x="116" y="318"/>
                    <a:pt x="109" y="325"/>
                    <a:pt x="102" y="333"/>
                  </a:cubicBezTo>
                  <a:cubicBezTo>
                    <a:pt x="99" y="337"/>
                    <a:pt x="95" y="340"/>
                    <a:pt x="91" y="344"/>
                  </a:cubicBezTo>
                  <a:cubicBezTo>
                    <a:pt x="90" y="344"/>
                    <a:pt x="89" y="343"/>
                    <a:pt x="88" y="343"/>
                  </a:cubicBezTo>
                  <a:cubicBezTo>
                    <a:pt x="97" y="322"/>
                    <a:pt x="96" y="303"/>
                    <a:pt x="87" y="283"/>
                  </a:cubicBezTo>
                  <a:cubicBezTo>
                    <a:pt x="78" y="261"/>
                    <a:pt x="62" y="249"/>
                    <a:pt x="40" y="242"/>
                  </a:cubicBezTo>
                  <a:cubicBezTo>
                    <a:pt x="48" y="240"/>
                    <a:pt x="55" y="239"/>
                    <a:pt x="62" y="239"/>
                  </a:cubicBezTo>
                  <a:cubicBezTo>
                    <a:pt x="72" y="238"/>
                    <a:pt x="82" y="238"/>
                    <a:pt x="91" y="237"/>
                  </a:cubicBezTo>
                  <a:cubicBezTo>
                    <a:pt x="93" y="237"/>
                    <a:pt x="95" y="237"/>
                    <a:pt x="97" y="237"/>
                  </a:cubicBezTo>
                  <a:cubicBezTo>
                    <a:pt x="99" y="237"/>
                    <a:pt x="100" y="237"/>
                    <a:pt x="101" y="238"/>
                  </a:cubicBezTo>
                  <a:cubicBezTo>
                    <a:pt x="104" y="240"/>
                    <a:pt x="107" y="241"/>
                    <a:pt x="109" y="241"/>
                  </a:cubicBezTo>
                  <a:cubicBezTo>
                    <a:pt x="112" y="241"/>
                    <a:pt x="115" y="239"/>
                    <a:pt x="118" y="237"/>
                  </a:cubicBezTo>
                  <a:cubicBezTo>
                    <a:pt x="119" y="237"/>
                    <a:pt x="120" y="236"/>
                    <a:pt x="121" y="235"/>
                  </a:cubicBezTo>
                  <a:cubicBezTo>
                    <a:pt x="140" y="216"/>
                    <a:pt x="158" y="197"/>
                    <a:pt x="177" y="179"/>
                  </a:cubicBezTo>
                  <a:cubicBezTo>
                    <a:pt x="180" y="176"/>
                    <a:pt x="182" y="172"/>
                    <a:pt x="185" y="169"/>
                  </a:cubicBezTo>
                  <a:cubicBezTo>
                    <a:pt x="187" y="168"/>
                    <a:pt x="188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5" y="168"/>
                    <a:pt x="195" y="167"/>
                    <a:pt x="196" y="167"/>
                  </a:cubicBezTo>
                  <a:cubicBezTo>
                    <a:pt x="197" y="166"/>
                    <a:pt x="198" y="165"/>
                    <a:pt x="198" y="164"/>
                  </a:cubicBezTo>
                  <a:cubicBezTo>
                    <a:pt x="208" y="152"/>
                    <a:pt x="219" y="141"/>
                    <a:pt x="227" y="128"/>
                  </a:cubicBezTo>
                  <a:cubicBezTo>
                    <a:pt x="238" y="109"/>
                    <a:pt x="252" y="94"/>
                    <a:pt x="269" y="81"/>
                  </a:cubicBezTo>
                  <a:cubicBezTo>
                    <a:pt x="273" y="79"/>
                    <a:pt x="276" y="77"/>
                    <a:pt x="279" y="74"/>
                  </a:cubicBezTo>
                  <a:cubicBezTo>
                    <a:pt x="306" y="57"/>
                    <a:pt x="336" y="50"/>
                    <a:pt x="368" y="50"/>
                  </a:cubicBezTo>
                  <a:cubicBezTo>
                    <a:pt x="368" y="50"/>
                    <a:pt x="369" y="50"/>
                    <a:pt x="370" y="50"/>
                  </a:cubicBezTo>
                  <a:cubicBezTo>
                    <a:pt x="370" y="50"/>
                    <a:pt x="370" y="50"/>
                    <a:pt x="370" y="50"/>
                  </a:cubicBezTo>
                  <a:moveTo>
                    <a:pt x="200" y="139"/>
                  </a:moveTo>
                  <a:cubicBezTo>
                    <a:pt x="199" y="139"/>
                    <a:pt x="198" y="138"/>
                    <a:pt x="197" y="137"/>
                  </a:cubicBezTo>
                  <a:cubicBezTo>
                    <a:pt x="204" y="123"/>
                    <a:pt x="211" y="108"/>
                    <a:pt x="217" y="93"/>
                  </a:cubicBezTo>
                  <a:cubicBezTo>
                    <a:pt x="227" y="73"/>
                    <a:pt x="241" y="57"/>
                    <a:pt x="257" y="45"/>
                  </a:cubicBezTo>
                  <a:cubicBezTo>
                    <a:pt x="268" y="37"/>
                    <a:pt x="280" y="31"/>
                    <a:pt x="293" y="25"/>
                  </a:cubicBezTo>
                  <a:cubicBezTo>
                    <a:pt x="302" y="21"/>
                    <a:pt x="312" y="20"/>
                    <a:pt x="321" y="18"/>
                  </a:cubicBezTo>
                  <a:cubicBezTo>
                    <a:pt x="330" y="16"/>
                    <a:pt x="338" y="15"/>
                    <a:pt x="346" y="15"/>
                  </a:cubicBezTo>
                  <a:cubicBezTo>
                    <a:pt x="357" y="15"/>
                    <a:pt x="368" y="16"/>
                    <a:pt x="379" y="19"/>
                  </a:cubicBezTo>
                  <a:cubicBezTo>
                    <a:pt x="387" y="21"/>
                    <a:pt x="394" y="27"/>
                    <a:pt x="402" y="31"/>
                  </a:cubicBezTo>
                  <a:cubicBezTo>
                    <a:pt x="401" y="32"/>
                    <a:pt x="401" y="33"/>
                    <a:pt x="400" y="35"/>
                  </a:cubicBezTo>
                  <a:cubicBezTo>
                    <a:pt x="396" y="34"/>
                    <a:pt x="391" y="34"/>
                    <a:pt x="388" y="32"/>
                  </a:cubicBezTo>
                  <a:cubicBezTo>
                    <a:pt x="385" y="31"/>
                    <a:pt x="382" y="30"/>
                    <a:pt x="380" y="30"/>
                  </a:cubicBezTo>
                  <a:cubicBezTo>
                    <a:pt x="377" y="30"/>
                    <a:pt x="375" y="31"/>
                    <a:pt x="372" y="32"/>
                  </a:cubicBezTo>
                  <a:cubicBezTo>
                    <a:pt x="367" y="34"/>
                    <a:pt x="361" y="34"/>
                    <a:pt x="356" y="35"/>
                  </a:cubicBezTo>
                  <a:cubicBezTo>
                    <a:pt x="328" y="39"/>
                    <a:pt x="300" y="41"/>
                    <a:pt x="276" y="59"/>
                  </a:cubicBezTo>
                  <a:cubicBezTo>
                    <a:pt x="275" y="59"/>
                    <a:pt x="274" y="60"/>
                    <a:pt x="273" y="61"/>
                  </a:cubicBezTo>
                  <a:cubicBezTo>
                    <a:pt x="253" y="77"/>
                    <a:pt x="232" y="91"/>
                    <a:pt x="219" y="114"/>
                  </a:cubicBezTo>
                  <a:cubicBezTo>
                    <a:pt x="214" y="124"/>
                    <a:pt x="206" y="131"/>
                    <a:pt x="200" y="139"/>
                  </a:cubicBezTo>
                  <a:moveTo>
                    <a:pt x="344" y="0"/>
                  </a:moveTo>
                  <a:cubicBezTo>
                    <a:pt x="317" y="0"/>
                    <a:pt x="292" y="6"/>
                    <a:pt x="270" y="20"/>
                  </a:cubicBezTo>
                  <a:cubicBezTo>
                    <a:pt x="263" y="23"/>
                    <a:pt x="257" y="27"/>
                    <a:pt x="251" y="32"/>
                  </a:cubicBezTo>
                  <a:cubicBezTo>
                    <a:pt x="231" y="46"/>
                    <a:pt x="214" y="65"/>
                    <a:pt x="204" y="89"/>
                  </a:cubicBezTo>
                  <a:cubicBezTo>
                    <a:pt x="194" y="112"/>
                    <a:pt x="183" y="135"/>
                    <a:pt x="171" y="158"/>
                  </a:cubicBezTo>
                  <a:cubicBezTo>
                    <a:pt x="167" y="166"/>
                    <a:pt x="161" y="173"/>
                    <a:pt x="155" y="180"/>
                  </a:cubicBezTo>
                  <a:cubicBezTo>
                    <a:pt x="147" y="189"/>
                    <a:pt x="138" y="197"/>
                    <a:pt x="130" y="206"/>
                  </a:cubicBezTo>
                  <a:cubicBezTo>
                    <a:pt x="127" y="209"/>
                    <a:pt x="125" y="211"/>
                    <a:pt x="123" y="213"/>
                  </a:cubicBezTo>
                  <a:cubicBezTo>
                    <a:pt x="118" y="216"/>
                    <a:pt x="113" y="218"/>
                    <a:pt x="107" y="218"/>
                  </a:cubicBezTo>
                  <a:cubicBezTo>
                    <a:pt x="98" y="218"/>
                    <a:pt x="89" y="223"/>
                    <a:pt x="80" y="225"/>
                  </a:cubicBezTo>
                  <a:cubicBezTo>
                    <a:pt x="77" y="226"/>
                    <a:pt x="75" y="226"/>
                    <a:pt x="72" y="226"/>
                  </a:cubicBezTo>
                  <a:cubicBezTo>
                    <a:pt x="71" y="226"/>
                    <a:pt x="70" y="226"/>
                    <a:pt x="69" y="226"/>
                  </a:cubicBezTo>
                  <a:cubicBezTo>
                    <a:pt x="66" y="225"/>
                    <a:pt x="62" y="225"/>
                    <a:pt x="59" y="225"/>
                  </a:cubicBezTo>
                  <a:cubicBezTo>
                    <a:pt x="47" y="225"/>
                    <a:pt x="36" y="229"/>
                    <a:pt x="24" y="231"/>
                  </a:cubicBezTo>
                  <a:cubicBezTo>
                    <a:pt x="19" y="232"/>
                    <a:pt x="15" y="234"/>
                    <a:pt x="12" y="237"/>
                  </a:cubicBezTo>
                  <a:cubicBezTo>
                    <a:pt x="8" y="239"/>
                    <a:pt x="5" y="242"/>
                    <a:pt x="4" y="247"/>
                  </a:cubicBezTo>
                  <a:cubicBezTo>
                    <a:pt x="0" y="257"/>
                    <a:pt x="0" y="261"/>
                    <a:pt x="11" y="265"/>
                  </a:cubicBezTo>
                  <a:cubicBezTo>
                    <a:pt x="23" y="270"/>
                    <a:pt x="31" y="279"/>
                    <a:pt x="40" y="287"/>
                  </a:cubicBezTo>
                  <a:cubicBezTo>
                    <a:pt x="59" y="304"/>
                    <a:pt x="63" y="325"/>
                    <a:pt x="63" y="348"/>
                  </a:cubicBezTo>
                  <a:cubicBezTo>
                    <a:pt x="64" y="355"/>
                    <a:pt x="63" y="361"/>
                    <a:pt x="63" y="368"/>
                  </a:cubicBezTo>
                  <a:cubicBezTo>
                    <a:pt x="66" y="369"/>
                    <a:pt x="69" y="369"/>
                    <a:pt x="71" y="369"/>
                  </a:cubicBezTo>
                  <a:cubicBezTo>
                    <a:pt x="78" y="369"/>
                    <a:pt x="83" y="367"/>
                    <a:pt x="89" y="362"/>
                  </a:cubicBezTo>
                  <a:cubicBezTo>
                    <a:pt x="89" y="362"/>
                    <a:pt x="89" y="362"/>
                    <a:pt x="89" y="362"/>
                  </a:cubicBezTo>
                  <a:cubicBezTo>
                    <a:pt x="108" y="349"/>
                    <a:pt x="120" y="330"/>
                    <a:pt x="133" y="313"/>
                  </a:cubicBezTo>
                  <a:cubicBezTo>
                    <a:pt x="136" y="310"/>
                    <a:pt x="138" y="307"/>
                    <a:pt x="141" y="305"/>
                  </a:cubicBezTo>
                  <a:cubicBezTo>
                    <a:pt x="148" y="300"/>
                    <a:pt x="156" y="298"/>
                    <a:pt x="166" y="298"/>
                  </a:cubicBezTo>
                  <a:cubicBezTo>
                    <a:pt x="171" y="297"/>
                    <a:pt x="177" y="298"/>
                    <a:pt x="182" y="294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5" y="291"/>
                    <a:pt x="185" y="291"/>
                  </a:cubicBezTo>
                  <a:cubicBezTo>
                    <a:pt x="187" y="290"/>
                    <a:pt x="189" y="290"/>
                    <a:pt x="192" y="290"/>
                  </a:cubicBezTo>
                  <a:cubicBezTo>
                    <a:pt x="207" y="289"/>
                    <a:pt x="222" y="287"/>
                    <a:pt x="237" y="287"/>
                  </a:cubicBezTo>
                  <a:cubicBezTo>
                    <a:pt x="249" y="287"/>
                    <a:pt x="261" y="288"/>
                    <a:pt x="273" y="291"/>
                  </a:cubicBezTo>
                  <a:cubicBezTo>
                    <a:pt x="276" y="292"/>
                    <a:pt x="280" y="292"/>
                    <a:pt x="283" y="292"/>
                  </a:cubicBezTo>
                  <a:cubicBezTo>
                    <a:pt x="287" y="292"/>
                    <a:pt x="291" y="292"/>
                    <a:pt x="295" y="292"/>
                  </a:cubicBezTo>
                  <a:cubicBezTo>
                    <a:pt x="332" y="290"/>
                    <a:pt x="368" y="287"/>
                    <a:pt x="400" y="266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59" y="222"/>
                    <a:pt x="473" y="204"/>
                  </a:cubicBezTo>
                  <a:cubicBezTo>
                    <a:pt x="472" y="177"/>
                    <a:pt x="485" y="159"/>
                    <a:pt x="499" y="142"/>
                  </a:cubicBezTo>
                  <a:cubicBezTo>
                    <a:pt x="505" y="134"/>
                    <a:pt x="507" y="125"/>
                    <a:pt x="505" y="116"/>
                  </a:cubicBezTo>
                  <a:cubicBezTo>
                    <a:pt x="502" y="100"/>
                    <a:pt x="497" y="84"/>
                    <a:pt x="483" y="72"/>
                  </a:cubicBezTo>
                  <a:cubicBezTo>
                    <a:pt x="470" y="62"/>
                    <a:pt x="456" y="52"/>
                    <a:pt x="440" y="46"/>
                  </a:cubicBezTo>
                  <a:cubicBezTo>
                    <a:pt x="432" y="43"/>
                    <a:pt x="425" y="36"/>
                    <a:pt x="420" y="30"/>
                  </a:cubicBezTo>
                  <a:cubicBezTo>
                    <a:pt x="405" y="13"/>
                    <a:pt x="387" y="4"/>
                    <a:pt x="364" y="1"/>
                  </a:cubicBezTo>
                  <a:cubicBezTo>
                    <a:pt x="357" y="1"/>
                    <a:pt x="350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1" name="Freeform 279"/>
            <p:cNvSpPr>
              <a:spLocks noEditPoints="1"/>
            </p:cNvSpPr>
            <p:nvPr/>
          </p:nvSpPr>
          <p:spPr bwMode="auto">
            <a:xfrm>
              <a:off x="7669213" y="6740526"/>
              <a:ext cx="592138" cy="687388"/>
            </a:xfrm>
            <a:custGeom>
              <a:avLst/>
              <a:gdLst>
                <a:gd name="T0" fmla="*/ 169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1 h 966"/>
                <a:gd name="T8" fmla="*/ 579 w 833"/>
                <a:gd name="T9" fmla="*/ 761 h 966"/>
                <a:gd name="T10" fmla="*/ 713 w 833"/>
                <a:gd name="T11" fmla="*/ 558 h 966"/>
                <a:gd name="T12" fmla="*/ 643 w 833"/>
                <a:gd name="T13" fmla="*/ 548 h 966"/>
                <a:gd name="T14" fmla="*/ 756 w 833"/>
                <a:gd name="T15" fmla="*/ 548 h 966"/>
                <a:gd name="T16" fmla="*/ 723 w 833"/>
                <a:gd name="T17" fmla="*/ 662 h 966"/>
                <a:gd name="T18" fmla="*/ 586 w 833"/>
                <a:gd name="T19" fmla="*/ 846 h 966"/>
                <a:gd name="T20" fmla="*/ 339 w 833"/>
                <a:gd name="T21" fmla="*/ 938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3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4 w 833"/>
                <a:gd name="T35" fmla="*/ 546 h 966"/>
                <a:gd name="T36" fmla="*/ 129 w 833"/>
                <a:gd name="T37" fmla="*/ 266 h 966"/>
                <a:gd name="T38" fmla="*/ 107 w 833"/>
                <a:gd name="T39" fmla="*/ 88 h 966"/>
                <a:gd name="T40" fmla="*/ 143 w 833"/>
                <a:gd name="T41" fmla="*/ 77 h 966"/>
                <a:gd name="T42" fmla="*/ 161 w 833"/>
                <a:gd name="T43" fmla="*/ 7 h 966"/>
                <a:gd name="T44" fmla="*/ 96 w 833"/>
                <a:gd name="T45" fmla="*/ 281 h 966"/>
                <a:gd name="T46" fmla="*/ 320 w 833"/>
                <a:gd name="T47" fmla="*/ 688 h 966"/>
                <a:gd name="T48" fmla="*/ 270 w 833"/>
                <a:gd name="T49" fmla="*/ 808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79 h 966"/>
                <a:gd name="T58" fmla="*/ 47 w 833"/>
                <a:gd name="T59" fmla="*/ 892 h 966"/>
                <a:gd name="T60" fmla="*/ 91 w 833"/>
                <a:gd name="T61" fmla="*/ 866 h 966"/>
                <a:gd name="T62" fmla="*/ 174 w 833"/>
                <a:gd name="T63" fmla="*/ 933 h 966"/>
                <a:gd name="T64" fmla="*/ 209 w 833"/>
                <a:gd name="T65" fmla="*/ 961 h 966"/>
                <a:gd name="T66" fmla="*/ 346 w 833"/>
                <a:gd name="T67" fmla="*/ 960 h 966"/>
                <a:gd name="T68" fmla="*/ 526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6 h 966"/>
                <a:gd name="T76" fmla="*/ 804 w 833"/>
                <a:gd name="T77" fmla="*/ 578 h 966"/>
                <a:gd name="T78" fmla="*/ 808 w 833"/>
                <a:gd name="T79" fmla="*/ 524 h 966"/>
                <a:gd name="T80" fmla="*/ 707 w 833"/>
                <a:gd name="T81" fmla="*/ 418 h 966"/>
                <a:gd name="T82" fmla="*/ 677 w 833"/>
                <a:gd name="T83" fmla="*/ 438 h 966"/>
                <a:gd name="T84" fmla="*/ 619 w 833"/>
                <a:gd name="T85" fmla="*/ 577 h 966"/>
                <a:gd name="T86" fmla="*/ 631 w 833"/>
                <a:gd name="T87" fmla="*/ 577 h 966"/>
                <a:gd name="T88" fmla="*/ 682 w 833"/>
                <a:gd name="T89" fmla="*/ 586 h 966"/>
                <a:gd name="T90" fmla="*/ 576 w 833"/>
                <a:gd name="T91" fmla="*/ 728 h 966"/>
                <a:gd name="T92" fmla="*/ 442 w 833"/>
                <a:gd name="T93" fmla="*/ 650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79"/>
                  </a:moveTo>
                  <a:cubicBezTo>
                    <a:pt x="156" y="79"/>
                    <a:pt x="158" y="79"/>
                    <a:pt x="160" y="79"/>
                  </a:cubicBezTo>
                  <a:cubicBezTo>
                    <a:pt x="170" y="75"/>
                    <a:pt x="174" y="64"/>
                    <a:pt x="169" y="47"/>
                  </a:cubicBezTo>
                  <a:cubicBezTo>
                    <a:pt x="169" y="44"/>
                    <a:pt x="168" y="41"/>
                    <a:pt x="168" y="38"/>
                  </a:cubicBezTo>
                  <a:cubicBezTo>
                    <a:pt x="181" y="35"/>
                    <a:pt x="193" y="34"/>
                    <a:pt x="205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2"/>
                    <a:pt x="315" y="165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89"/>
                    <a:pt x="361" y="564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1"/>
                  </a:cubicBezTo>
                  <a:cubicBezTo>
                    <a:pt x="466" y="760"/>
                    <a:pt x="490" y="771"/>
                    <a:pt x="518" y="771"/>
                  </a:cubicBezTo>
                  <a:cubicBezTo>
                    <a:pt x="519" y="771"/>
                    <a:pt x="520" y="771"/>
                    <a:pt x="520" y="771"/>
                  </a:cubicBezTo>
                  <a:cubicBezTo>
                    <a:pt x="541" y="770"/>
                    <a:pt x="561" y="767"/>
                    <a:pt x="579" y="761"/>
                  </a:cubicBezTo>
                  <a:cubicBezTo>
                    <a:pt x="624" y="747"/>
                    <a:pt x="659" y="717"/>
                    <a:pt x="684" y="671"/>
                  </a:cubicBezTo>
                  <a:cubicBezTo>
                    <a:pt x="699" y="642"/>
                    <a:pt x="705" y="608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09" y="543"/>
                    <a:pt x="705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2" y="541"/>
                    <a:pt x="661" y="544"/>
                    <a:pt x="643" y="548"/>
                  </a:cubicBezTo>
                  <a:cubicBezTo>
                    <a:pt x="664" y="512"/>
                    <a:pt x="682" y="481"/>
                    <a:pt x="700" y="449"/>
                  </a:cubicBezTo>
                  <a:cubicBezTo>
                    <a:pt x="733" y="470"/>
                    <a:pt x="755" y="500"/>
                    <a:pt x="772" y="536"/>
                  </a:cubicBezTo>
                  <a:cubicBezTo>
                    <a:pt x="765" y="541"/>
                    <a:pt x="761" y="546"/>
                    <a:pt x="756" y="548"/>
                  </a:cubicBezTo>
                  <a:cubicBezTo>
                    <a:pt x="740" y="556"/>
                    <a:pt x="736" y="570"/>
                    <a:pt x="739" y="586"/>
                  </a:cubicBezTo>
                  <a:cubicBezTo>
                    <a:pt x="742" y="608"/>
                    <a:pt x="745" y="630"/>
                    <a:pt x="725" y="647"/>
                  </a:cubicBezTo>
                  <a:cubicBezTo>
                    <a:pt x="722" y="650"/>
                    <a:pt x="722" y="657"/>
                    <a:pt x="723" y="662"/>
                  </a:cubicBezTo>
                  <a:cubicBezTo>
                    <a:pt x="728" y="704"/>
                    <a:pt x="713" y="737"/>
                    <a:pt x="684" y="766"/>
                  </a:cubicBezTo>
                  <a:cubicBezTo>
                    <a:pt x="668" y="781"/>
                    <a:pt x="654" y="799"/>
                    <a:pt x="637" y="813"/>
                  </a:cubicBezTo>
                  <a:cubicBezTo>
                    <a:pt x="621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1" y="910"/>
                    <a:pt x="409" y="917"/>
                  </a:cubicBezTo>
                  <a:cubicBezTo>
                    <a:pt x="386" y="925"/>
                    <a:pt x="362" y="932"/>
                    <a:pt x="339" y="938"/>
                  </a:cubicBezTo>
                  <a:cubicBezTo>
                    <a:pt x="329" y="941"/>
                    <a:pt x="320" y="942"/>
                    <a:pt x="310" y="942"/>
                  </a:cubicBezTo>
                  <a:cubicBezTo>
                    <a:pt x="289" y="942"/>
                    <a:pt x="268" y="937"/>
                    <a:pt x="248" y="930"/>
                  </a:cubicBezTo>
                  <a:cubicBezTo>
                    <a:pt x="206" y="916"/>
                    <a:pt x="169" y="892"/>
                    <a:pt x="136" y="863"/>
                  </a:cubicBezTo>
                  <a:cubicBezTo>
                    <a:pt x="131" y="859"/>
                    <a:pt x="125" y="854"/>
                    <a:pt x="123" y="849"/>
                  </a:cubicBezTo>
                  <a:cubicBezTo>
                    <a:pt x="117" y="829"/>
                    <a:pt x="99" y="821"/>
                    <a:pt x="80" y="809"/>
                  </a:cubicBezTo>
                  <a:cubicBezTo>
                    <a:pt x="75" y="842"/>
                    <a:pt x="75" y="842"/>
                    <a:pt x="51" y="851"/>
                  </a:cubicBezTo>
                  <a:cubicBezTo>
                    <a:pt x="32" y="831"/>
                    <a:pt x="48" y="806"/>
                    <a:pt x="42" y="784"/>
                  </a:cubicBezTo>
                  <a:cubicBezTo>
                    <a:pt x="37" y="762"/>
                    <a:pt x="35" y="740"/>
                    <a:pt x="31" y="715"/>
                  </a:cubicBezTo>
                  <a:cubicBezTo>
                    <a:pt x="37" y="714"/>
                    <a:pt x="42" y="713"/>
                    <a:pt x="47" y="713"/>
                  </a:cubicBezTo>
                  <a:cubicBezTo>
                    <a:pt x="70" y="713"/>
                    <a:pt x="91" y="724"/>
                    <a:pt x="112" y="725"/>
                  </a:cubicBezTo>
                  <a:cubicBezTo>
                    <a:pt x="139" y="727"/>
                    <a:pt x="166" y="732"/>
                    <a:pt x="194" y="735"/>
                  </a:cubicBezTo>
                  <a:cubicBezTo>
                    <a:pt x="194" y="738"/>
                    <a:pt x="194" y="741"/>
                    <a:pt x="195" y="744"/>
                  </a:cubicBezTo>
                  <a:cubicBezTo>
                    <a:pt x="183" y="749"/>
                    <a:pt x="171" y="755"/>
                    <a:pt x="159" y="759"/>
                  </a:cubicBezTo>
                  <a:cubicBezTo>
                    <a:pt x="143" y="765"/>
                    <a:pt x="142" y="777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0"/>
                    <a:pt x="255" y="833"/>
                    <a:pt x="270" y="833"/>
                  </a:cubicBezTo>
                  <a:cubicBezTo>
                    <a:pt x="285" y="833"/>
                    <a:pt x="300" y="830"/>
                    <a:pt x="314" y="826"/>
                  </a:cubicBezTo>
                  <a:cubicBezTo>
                    <a:pt x="336" y="819"/>
                    <a:pt x="357" y="807"/>
                    <a:pt x="376" y="787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4" y="648"/>
                    <a:pt x="321" y="596"/>
                    <a:pt x="304" y="546"/>
                  </a:cubicBezTo>
                  <a:cubicBezTo>
                    <a:pt x="299" y="528"/>
                    <a:pt x="294" y="511"/>
                    <a:pt x="286" y="495"/>
                  </a:cubicBezTo>
                  <a:cubicBezTo>
                    <a:pt x="253" y="418"/>
                    <a:pt x="208" y="348"/>
                    <a:pt x="154" y="284"/>
                  </a:cubicBezTo>
                  <a:cubicBezTo>
                    <a:pt x="148" y="276"/>
                    <a:pt x="138" y="270"/>
                    <a:pt x="129" y="266"/>
                  </a:cubicBezTo>
                  <a:cubicBezTo>
                    <a:pt x="73" y="245"/>
                    <a:pt x="41" y="171"/>
                    <a:pt x="64" y="116"/>
                  </a:cubicBezTo>
                  <a:cubicBezTo>
                    <a:pt x="66" y="113"/>
                    <a:pt x="66" y="109"/>
                    <a:pt x="69" y="107"/>
                  </a:cubicBezTo>
                  <a:cubicBezTo>
                    <a:pt x="81" y="101"/>
                    <a:pt x="96" y="97"/>
                    <a:pt x="107" y="88"/>
                  </a:cubicBezTo>
                  <a:cubicBezTo>
                    <a:pt x="114" y="84"/>
                    <a:pt x="119" y="78"/>
                    <a:pt x="126" y="76"/>
                  </a:cubicBezTo>
                  <a:cubicBezTo>
                    <a:pt x="128" y="76"/>
                    <a:pt x="130" y="75"/>
                    <a:pt x="133" y="75"/>
                  </a:cubicBezTo>
                  <a:cubicBezTo>
                    <a:pt x="136" y="75"/>
                    <a:pt x="139" y="76"/>
                    <a:pt x="143" y="77"/>
                  </a:cubicBezTo>
                  <a:cubicBezTo>
                    <a:pt x="147" y="79"/>
                    <a:pt x="151" y="79"/>
                    <a:pt x="154" y="79"/>
                  </a:cubicBezTo>
                  <a:moveTo>
                    <a:pt x="204" y="0"/>
                  </a:moveTo>
                  <a:cubicBezTo>
                    <a:pt x="189" y="0"/>
                    <a:pt x="174" y="3"/>
                    <a:pt x="161" y="7"/>
                  </a:cubicBezTo>
                  <a:cubicBezTo>
                    <a:pt x="136" y="15"/>
                    <a:pt x="113" y="29"/>
                    <a:pt x="90" y="43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2"/>
                    <a:pt x="160" y="333"/>
                  </a:cubicBezTo>
                  <a:cubicBezTo>
                    <a:pt x="215" y="397"/>
                    <a:pt x="257" y="469"/>
                    <a:pt x="277" y="551"/>
                  </a:cubicBezTo>
                  <a:cubicBezTo>
                    <a:pt x="289" y="598"/>
                    <a:pt x="305" y="643"/>
                    <a:pt x="320" y="688"/>
                  </a:cubicBezTo>
                  <a:cubicBezTo>
                    <a:pt x="330" y="716"/>
                    <a:pt x="345" y="742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8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69"/>
                    <a:pt x="221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3"/>
                    <a:pt x="227" y="714"/>
                    <a:pt x="217" y="713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7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8" y="681"/>
                    <a:pt x="38" y="681"/>
                    <a:pt x="37" y="681"/>
                  </a:cubicBezTo>
                  <a:cubicBezTo>
                    <a:pt x="25" y="685"/>
                    <a:pt x="14" y="692"/>
                    <a:pt x="4" y="699"/>
                  </a:cubicBezTo>
                  <a:cubicBezTo>
                    <a:pt x="1" y="701"/>
                    <a:pt x="0" y="709"/>
                    <a:pt x="1" y="713"/>
                  </a:cubicBezTo>
                  <a:cubicBezTo>
                    <a:pt x="4" y="735"/>
                    <a:pt x="9" y="757"/>
                    <a:pt x="11" y="779"/>
                  </a:cubicBezTo>
                  <a:cubicBezTo>
                    <a:pt x="14" y="806"/>
                    <a:pt x="14" y="832"/>
                    <a:pt x="14" y="859"/>
                  </a:cubicBezTo>
                  <a:cubicBezTo>
                    <a:pt x="13" y="879"/>
                    <a:pt x="17" y="885"/>
                    <a:pt x="37" y="890"/>
                  </a:cubicBezTo>
                  <a:cubicBezTo>
                    <a:pt x="41" y="891"/>
                    <a:pt x="44" y="892"/>
                    <a:pt x="47" y="892"/>
                  </a:cubicBezTo>
                  <a:cubicBezTo>
                    <a:pt x="51" y="892"/>
                    <a:pt x="54" y="891"/>
                    <a:pt x="57" y="890"/>
                  </a:cubicBezTo>
                  <a:cubicBezTo>
                    <a:pt x="64" y="888"/>
                    <a:pt x="70" y="883"/>
                    <a:pt x="77" y="877"/>
                  </a:cubicBezTo>
                  <a:cubicBezTo>
                    <a:pt x="83" y="871"/>
                    <a:pt x="87" y="867"/>
                    <a:pt x="91" y="866"/>
                  </a:cubicBezTo>
                  <a:cubicBezTo>
                    <a:pt x="92" y="866"/>
                    <a:pt x="94" y="865"/>
                    <a:pt x="95" y="865"/>
                  </a:cubicBezTo>
                  <a:cubicBezTo>
                    <a:pt x="99" y="865"/>
                    <a:pt x="104" y="869"/>
                    <a:pt x="111" y="875"/>
                  </a:cubicBezTo>
                  <a:cubicBezTo>
                    <a:pt x="132" y="893"/>
                    <a:pt x="151" y="911"/>
                    <a:pt x="174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4"/>
                    <a:pt x="209" y="961"/>
                  </a:cubicBezTo>
                  <a:cubicBezTo>
                    <a:pt x="229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2"/>
                  </a:cubicBezTo>
                  <a:cubicBezTo>
                    <a:pt x="342" y="961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2" y="942"/>
                    <a:pt x="459" y="925"/>
                    <a:pt x="515" y="908"/>
                  </a:cubicBezTo>
                  <a:cubicBezTo>
                    <a:pt x="519" y="906"/>
                    <a:pt x="523" y="905"/>
                    <a:pt x="526" y="904"/>
                  </a:cubicBezTo>
                  <a:cubicBezTo>
                    <a:pt x="529" y="902"/>
                    <a:pt x="531" y="901"/>
                    <a:pt x="533" y="899"/>
                  </a:cubicBezTo>
                  <a:cubicBezTo>
                    <a:pt x="535" y="897"/>
                    <a:pt x="537" y="896"/>
                    <a:pt x="539" y="896"/>
                  </a:cubicBezTo>
                  <a:cubicBezTo>
                    <a:pt x="540" y="895"/>
                    <a:pt x="541" y="895"/>
                    <a:pt x="542" y="895"/>
                  </a:cubicBezTo>
                  <a:cubicBezTo>
                    <a:pt x="543" y="895"/>
                    <a:pt x="544" y="894"/>
                    <a:pt x="545" y="894"/>
                  </a:cubicBezTo>
                  <a:cubicBezTo>
                    <a:pt x="546" y="894"/>
                    <a:pt x="547" y="893"/>
                    <a:pt x="548" y="893"/>
                  </a:cubicBezTo>
                  <a:cubicBezTo>
                    <a:pt x="570" y="883"/>
                    <a:pt x="593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6"/>
                  </a:cubicBezTo>
                  <a:cubicBezTo>
                    <a:pt x="773" y="679"/>
                    <a:pt x="768" y="656"/>
                    <a:pt x="767" y="634"/>
                  </a:cubicBezTo>
                  <a:cubicBezTo>
                    <a:pt x="766" y="618"/>
                    <a:pt x="767" y="603"/>
                    <a:pt x="767" y="586"/>
                  </a:cubicBezTo>
                  <a:cubicBezTo>
                    <a:pt x="781" y="583"/>
                    <a:pt x="793" y="581"/>
                    <a:pt x="804" y="578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1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7"/>
                    <a:pt x="761" y="477"/>
                  </a:cubicBezTo>
                  <a:cubicBezTo>
                    <a:pt x="752" y="462"/>
                    <a:pt x="740" y="448"/>
                    <a:pt x="731" y="432"/>
                  </a:cubicBezTo>
                  <a:cubicBezTo>
                    <a:pt x="725" y="422"/>
                    <a:pt x="718" y="418"/>
                    <a:pt x="707" y="418"/>
                  </a:cubicBezTo>
                  <a:cubicBezTo>
                    <a:pt x="705" y="418"/>
                    <a:pt x="704" y="419"/>
                    <a:pt x="702" y="419"/>
                  </a:cubicBezTo>
                  <a:cubicBezTo>
                    <a:pt x="698" y="419"/>
                    <a:pt x="695" y="420"/>
                    <a:pt x="692" y="420"/>
                  </a:cubicBezTo>
                  <a:cubicBezTo>
                    <a:pt x="685" y="423"/>
                    <a:pt x="680" y="428"/>
                    <a:pt x="677" y="438"/>
                  </a:cubicBezTo>
                  <a:cubicBezTo>
                    <a:pt x="664" y="479"/>
                    <a:pt x="642" y="513"/>
                    <a:pt x="606" y="538"/>
                  </a:cubicBezTo>
                  <a:cubicBezTo>
                    <a:pt x="600" y="542"/>
                    <a:pt x="596" y="556"/>
                    <a:pt x="598" y="562"/>
                  </a:cubicBezTo>
                  <a:cubicBezTo>
                    <a:pt x="600" y="569"/>
                    <a:pt x="611" y="573"/>
                    <a:pt x="619" y="577"/>
                  </a:cubicBezTo>
                  <a:cubicBezTo>
                    <a:pt x="620" y="578"/>
                    <a:pt x="622" y="578"/>
                    <a:pt x="624" y="578"/>
                  </a:cubicBezTo>
                  <a:cubicBezTo>
                    <a:pt x="626" y="578"/>
                    <a:pt x="629" y="578"/>
                    <a:pt x="631" y="577"/>
                  </a:cubicBezTo>
                  <a:cubicBezTo>
                    <a:pt x="631" y="577"/>
                    <a:pt x="631" y="577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5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6"/>
                  </a:cubicBezTo>
                  <a:cubicBezTo>
                    <a:pt x="682" y="594"/>
                    <a:pt x="683" y="601"/>
                    <a:pt x="681" y="608"/>
                  </a:cubicBezTo>
                  <a:cubicBezTo>
                    <a:pt x="666" y="657"/>
                    <a:pt x="643" y="699"/>
                    <a:pt x="592" y="722"/>
                  </a:cubicBezTo>
                  <a:cubicBezTo>
                    <a:pt x="586" y="724"/>
                    <a:pt x="581" y="726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0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2"/>
                    <a:pt x="383" y="544"/>
                    <a:pt x="376" y="523"/>
                  </a:cubicBezTo>
                  <a:cubicBezTo>
                    <a:pt x="363" y="483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5"/>
                  </a:cubicBezTo>
                  <a:cubicBezTo>
                    <a:pt x="333" y="226"/>
                    <a:pt x="337" y="186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2"/>
                    <a:pt x="264" y="6"/>
                    <a:pt x="218" y="1"/>
                  </a:cubicBezTo>
                  <a:cubicBezTo>
                    <a:pt x="213" y="0"/>
                    <a:pt x="208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2" name="Freeform 280"/>
            <p:cNvSpPr>
              <a:spLocks noEditPoints="1"/>
            </p:cNvSpPr>
            <p:nvPr/>
          </p:nvSpPr>
          <p:spPr bwMode="auto">
            <a:xfrm>
              <a:off x="6688138" y="8053388"/>
              <a:ext cx="334963" cy="306388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40 w 471"/>
                <a:gd name="T5" fmla="*/ 329 h 430"/>
                <a:gd name="T6" fmla="*/ 195 w 471"/>
                <a:gd name="T7" fmla="*/ 403 h 430"/>
                <a:gd name="T8" fmla="*/ 46 w 471"/>
                <a:gd name="T9" fmla="*/ 260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4 w 471"/>
                <a:gd name="T19" fmla="*/ 220 h 430"/>
                <a:gd name="T20" fmla="*/ 257 w 471"/>
                <a:gd name="T21" fmla="*/ 301 h 430"/>
                <a:gd name="T22" fmla="*/ 227 w 471"/>
                <a:gd name="T23" fmla="*/ 305 h 430"/>
                <a:gd name="T24" fmla="*/ 111 w 471"/>
                <a:gd name="T25" fmla="*/ 200 h 430"/>
                <a:gd name="T26" fmla="*/ 160 w 471"/>
                <a:gd name="T27" fmla="*/ 83 h 430"/>
                <a:gd name="T28" fmla="*/ 213 w 471"/>
                <a:gd name="T29" fmla="*/ 74 h 430"/>
                <a:gd name="T30" fmla="*/ 252 w 471"/>
                <a:gd name="T31" fmla="*/ 129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6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5 h 430"/>
                <a:gd name="T56" fmla="*/ 387 w 471"/>
                <a:gd name="T57" fmla="*/ 393 h 430"/>
                <a:gd name="T58" fmla="*/ 283 w 471"/>
                <a:gd name="T59" fmla="*/ 414 h 430"/>
                <a:gd name="T60" fmla="*/ 138 w 471"/>
                <a:gd name="T61" fmla="*/ 14 h 430"/>
                <a:gd name="T62" fmla="*/ 47 w 471"/>
                <a:gd name="T63" fmla="*/ 73 h 430"/>
                <a:gd name="T64" fmla="*/ 26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1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40" y="329"/>
                  </a:moveTo>
                  <a:cubicBezTo>
                    <a:pt x="425" y="329"/>
                    <a:pt x="413" y="321"/>
                    <a:pt x="402" y="313"/>
                  </a:cubicBezTo>
                  <a:cubicBezTo>
                    <a:pt x="378" y="295"/>
                    <a:pt x="355" y="274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8" y="328"/>
                    <a:pt x="444" y="329"/>
                    <a:pt x="440" y="329"/>
                  </a:cubicBezTo>
                  <a:moveTo>
                    <a:pt x="283" y="414"/>
                  </a:moveTo>
                  <a:cubicBezTo>
                    <a:pt x="253" y="414"/>
                    <a:pt x="224" y="411"/>
                    <a:pt x="195" y="403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6"/>
                    <a:pt x="59" y="290"/>
                    <a:pt x="46" y="260"/>
                  </a:cubicBezTo>
                  <a:cubicBezTo>
                    <a:pt x="37" y="238"/>
                    <a:pt x="29" y="217"/>
                    <a:pt x="23" y="195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6" y="44"/>
                  </a:cubicBezTo>
                  <a:cubicBezTo>
                    <a:pt x="123" y="37"/>
                    <a:pt x="141" y="30"/>
                    <a:pt x="158" y="23"/>
                  </a:cubicBezTo>
                  <a:cubicBezTo>
                    <a:pt x="171" y="17"/>
                    <a:pt x="185" y="16"/>
                    <a:pt x="198" y="16"/>
                  </a:cubicBezTo>
                  <a:cubicBezTo>
                    <a:pt x="206" y="16"/>
                    <a:pt x="214" y="16"/>
                    <a:pt x="221" y="17"/>
                  </a:cubicBezTo>
                  <a:cubicBezTo>
                    <a:pt x="231" y="18"/>
                    <a:pt x="242" y="21"/>
                    <a:pt x="250" y="27"/>
                  </a:cubicBezTo>
                  <a:cubicBezTo>
                    <a:pt x="305" y="66"/>
                    <a:pt x="332" y="120"/>
                    <a:pt x="329" y="187"/>
                  </a:cubicBezTo>
                  <a:cubicBezTo>
                    <a:pt x="328" y="194"/>
                    <a:pt x="328" y="201"/>
                    <a:pt x="327" y="207"/>
                  </a:cubicBezTo>
                  <a:cubicBezTo>
                    <a:pt x="326" y="212"/>
                    <a:pt x="326" y="218"/>
                    <a:pt x="324" y="220"/>
                  </a:cubicBezTo>
                  <a:cubicBezTo>
                    <a:pt x="300" y="237"/>
                    <a:pt x="296" y="269"/>
                    <a:pt x="275" y="288"/>
                  </a:cubicBezTo>
                  <a:cubicBezTo>
                    <a:pt x="269" y="293"/>
                    <a:pt x="263" y="298"/>
                    <a:pt x="257" y="301"/>
                  </a:cubicBezTo>
                  <a:cubicBezTo>
                    <a:pt x="253" y="302"/>
                    <a:pt x="249" y="304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9"/>
                  </a:cubicBezTo>
                  <a:cubicBezTo>
                    <a:pt x="136" y="247"/>
                    <a:pt x="123" y="225"/>
                    <a:pt x="111" y="200"/>
                  </a:cubicBezTo>
                  <a:cubicBezTo>
                    <a:pt x="96" y="168"/>
                    <a:pt x="104" y="115"/>
                    <a:pt x="144" y="91"/>
                  </a:cubicBezTo>
                  <a:cubicBezTo>
                    <a:pt x="150" y="88"/>
                    <a:pt x="155" y="85"/>
                    <a:pt x="160" y="83"/>
                  </a:cubicBezTo>
                  <a:cubicBezTo>
                    <a:pt x="173" y="77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7" y="76"/>
                    <a:pt x="237" y="82"/>
                    <a:pt x="246" y="92"/>
                  </a:cubicBezTo>
                  <a:cubicBezTo>
                    <a:pt x="256" y="103"/>
                    <a:pt x="259" y="116"/>
                    <a:pt x="252" y="129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7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5"/>
                    <a:pt x="194" y="144"/>
                  </a:cubicBezTo>
                  <a:cubicBezTo>
                    <a:pt x="192" y="139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5"/>
                    <a:pt x="174" y="140"/>
                  </a:cubicBezTo>
                  <a:cubicBezTo>
                    <a:pt x="175" y="162"/>
                    <a:pt x="194" y="177"/>
                    <a:pt x="213" y="177"/>
                  </a:cubicBezTo>
                  <a:cubicBezTo>
                    <a:pt x="219" y="177"/>
                    <a:pt x="224" y="176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7"/>
                    <a:pt x="231" y="59"/>
                    <a:pt x="208" y="59"/>
                  </a:cubicBezTo>
                  <a:cubicBezTo>
                    <a:pt x="200" y="59"/>
                    <a:pt x="191" y="60"/>
                    <a:pt x="183" y="61"/>
                  </a:cubicBezTo>
                  <a:cubicBezTo>
                    <a:pt x="172" y="63"/>
                    <a:pt x="162" y="67"/>
                    <a:pt x="152" y="71"/>
                  </a:cubicBezTo>
                  <a:cubicBezTo>
                    <a:pt x="136" y="79"/>
                    <a:pt x="122" y="90"/>
                    <a:pt x="111" y="106"/>
                  </a:cubicBezTo>
                  <a:cubicBezTo>
                    <a:pt x="87" y="140"/>
                    <a:pt x="79" y="176"/>
                    <a:pt x="100" y="216"/>
                  </a:cubicBezTo>
                  <a:cubicBezTo>
                    <a:pt x="114" y="242"/>
                    <a:pt x="129" y="266"/>
                    <a:pt x="147" y="289"/>
                  </a:cubicBezTo>
                  <a:cubicBezTo>
                    <a:pt x="162" y="310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1"/>
                    <a:pt x="274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9"/>
                  </a:cubicBezTo>
                  <a:cubicBezTo>
                    <a:pt x="377" y="315"/>
                    <a:pt x="401" y="340"/>
                    <a:pt x="441" y="345"/>
                  </a:cubicBezTo>
                  <a:cubicBezTo>
                    <a:pt x="433" y="361"/>
                    <a:pt x="423" y="372"/>
                    <a:pt x="410" y="381"/>
                  </a:cubicBezTo>
                  <a:cubicBezTo>
                    <a:pt x="402" y="385"/>
                    <a:pt x="395" y="389"/>
                    <a:pt x="387" y="393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4"/>
                  </a:cubicBezTo>
                  <a:cubicBezTo>
                    <a:pt x="137" y="14"/>
                    <a:pt x="135" y="15"/>
                    <a:pt x="134" y="15"/>
                  </a:cubicBezTo>
                  <a:cubicBezTo>
                    <a:pt x="103" y="31"/>
                    <a:pt x="70" y="45"/>
                    <a:pt x="47" y="73"/>
                  </a:cubicBezTo>
                  <a:cubicBezTo>
                    <a:pt x="20" y="106"/>
                    <a:pt x="0" y="141"/>
                    <a:pt x="6" y="184"/>
                  </a:cubicBezTo>
                  <a:cubicBezTo>
                    <a:pt x="10" y="208"/>
                    <a:pt x="18" y="231"/>
                    <a:pt x="26" y="254"/>
                  </a:cubicBezTo>
                  <a:cubicBezTo>
                    <a:pt x="42" y="297"/>
                    <a:pt x="67" y="334"/>
                    <a:pt x="99" y="366"/>
                  </a:cubicBezTo>
                  <a:cubicBezTo>
                    <a:pt x="123" y="391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6" y="427"/>
                    <a:pt x="364" y="419"/>
                  </a:cubicBezTo>
                  <a:cubicBezTo>
                    <a:pt x="374" y="417"/>
                    <a:pt x="384" y="413"/>
                    <a:pt x="393" y="409"/>
                  </a:cubicBezTo>
                  <a:cubicBezTo>
                    <a:pt x="424" y="394"/>
                    <a:pt x="448" y="372"/>
                    <a:pt x="468" y="342"/>
                  </a:cubicBezTo>
                  <a:cubicBezTo>
                    <a:pt x="471" y="338"/>
                    <a:pt x="471" y="330"/>
                    <a:pt x="471" y="324"/>
                  </a:cubicBezTo>
                  <a:cubicBezTo>
                    <a:pt x="468" y="275"/>
                    <a:pt x="432" y="242"/>
                    <a:pt x="393" y="232"/>
                  </a:cubicBezTo>
                  <a:cubicBezTo>
                    <a:pt x="376" y="228"/>
                    <a:pt x="359" y="224"/>
                    <a:pt x="340" y="220"/>
                  </a:cubicBezTo>
                  <a:cubicBezTo>
                    <a:pt x="341" y="211"/>
                    <a:pt x="340" y="202"/>
                    <a:pt x="342" y="194"/>
                  </a:cubicBezTo>
                  <a:cubicBezTo>
                    <a:pt x="348" y="157"/>
                    <a:pt x="343" y="123"/>
                    <a:pt x="326" y="88"/>
                  </a:cubicBezTo>
                  <a:cubicBezTo>
                    <a:pt x="308" y="55"/>
                    <a:pt x="284" y="29"/>
                    <a:pt x="252" y="10"/>
                  </a:cubicBezTo>
                  <a:cubicBezTo>
                    <a:pt x="245" y="6"/>
                    <a:pt x="237" y="4"/>
                    <a:pt x="229" y="3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3" name="Freeform 281"/>
            <p:cNvSpPr>
              <a:spLocks/>
            </p:cNvSpPr>
            <p:nvPr/>
          </p:nvSpPr>
          <p:spPr bwMode="auto">
            <a:xfrm>
              <a:off x="7794626" y="7662863"/>
              <a:ext cx="461963" cy="165100"/>
            </a:xfrm>
            <a:custGeom>
              <a:avLst/>
              <a:gdLst>
                <a:gd name="T0" fmla="*/ 101 w 649"/>
                <a:gd name="T1" fmla="*/ 0 h 232"/>
                <a:gd name="T2" fmla="*/ 24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3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6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6 w 649"/>
                <a:gd name="T27" fmla="*/ 223 h 232"/>
                <a:gd name="T28" fmla="*/ 626 w 649"/>
                <a:gd name="T29" fmla="*/ 232 h 232"/>
                <a:gd name="T30" fmla="*/ 634 w 649"/>
                <a:gd name="T31" fmla="*/ 231 h 232"/>
                <a:gd name="T32" fmla="*/ 649 w 649"/>
                <a:gd name="T33" fmla="*/ 207 h 232"/>
                <a:gd name="T34" fmla="*/ 615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8 w 649"/>
                <a:gd name="T41" fmla="*/ 91 h 232"/>
                <a:gd name="T42" fmla="*/ 404 w 649"/>
                <a:gd name="T43" fmla="*/ 60 h 232"/>
                <a:gd name="T44" fmla="*/ 304 w 649"/>
                <a:gd name="T45" fmla="*/ 29 h 232"/>
                <a:gd name="T46" fmla="*/ 209 w 649"/>
                <a:gd name="T47" fmla="*/ 8 h 232"/>
                <a:gd name="T48" fmla="*/ 114 w 649"/>
                <a:gd name="T49" fmla="*/ 0 h 232"/>
                <a:gd name="T50" fmla="*/ 101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1" y="0"/>
                  </a:moveTo>
                  <a:cubicBezTo>
                    <a:pt x="75" y="0"/>
                    <a:pt x="49" y="2"/>
                    <a:pt x="24" y="12"/>
                  </a:cubicBezTo>
                  <a:cubicBezTo>
                    <a:pt x="18" y="14"/>
                    <a:pt x="12" y="17"/>
                    <a:pt x="6" y="21"/>
                  </a:cubicBezTo>
                  <a:cubicBezTo>
                    <a:pt x="0" y="26"/>
                    <a:pt x="4" y="39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4" y="40"/>
                  </a:cubicBezTo>
                  <a:cubicBezTo>
                    <a:pt x="54" y="33"/>
                    <a:pt x="74" y="31"/>
                    <a:pt x="93" y="31"/>
                  </a:cubicBezTo>
                  <a:cubicBezTo>
                    <a:pt x="102" y="31"/>
                    <a:pt x="110" y="31"/>
                    <a:pt x="118" y="32"/>
                  </a:cubicBezTo>
                  <a:cubicBezTo>
                    <a:pt x="160" y="35"/>
                    <a:pt x="202" y="35"/>
                    <a:pt x="242" y="46"/>
                  </a:cubicBezTo>
                  <a:cubicBezTo>
                    <a:pt x="269" y="54"/>
                    <a:pt x="296" y="62"/>
                    <a:pt x="323" y="70"/>
                  </a:cubicBezTo>
                  <a:cubicBezTo>
                    <a:pt x="373" y="83"/>
                    <a:pt x="420" y="101"/>
                    <a:pt x="463" y="128"/>
                  </a:cubicBezTo>
                  <a:cubicBezTo>
                    <a:pt x="473" y="134"/>
                    <a:pt x="483" y="139"/>
                    <a:pt x="493" y="144"/>
                  </a:cubicBezTo>
                  <a:cubicBezTo>
                    <a:pt x="520" y="156"/>
                    <a:pt x="545" y="171"/>
                    <a:pt x="568" y="190"/>
                  </a:cubicBezTo>
                  <a:cubicBezTo>
                    <a:pt x="581" y="200"/>
                    <a:pt x="593" y="212"/>
                    <a:pt x="606" y="223"/>
                  </a:cubicBezTo>
                  <a:cubicBezTo>
                    <a:pt x="612" y="229"/>
                    <a:pt x="619" y="232"/>
                    <a:pt x="626" y="232"/>
                  </a:cubicBezTo>
                  <a:cubicBezTo>
                    <a:pt x="629" y="232"/>
                    <a:pt x="631" y="232"/>
                    <a:pt x="634" y="231"/>
                  </a:cubicBezTo>
                  <a:cubicBezTo>
                    <a:pt x="645" y="229"/>
                    <a:pt x="648" y="221"/>
                    <a:pt x="649" y="207"/>
                  </a:cubicBezTo>
                  <a:cubicBezTo>
                    <a:pt x="638" y="198"/>
                    <a:pt x="626" y="189"/>
                    <a:pt x="615" y="180"/>
                  </a:cubicBezTo>
                  <a:cubicBezTo>
                    <a:pt x="607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8" y="38"/>
                    <a:pt x="304" y="29"/>
                  </a:cubicBezTo>
                  <a:cubicBezTo>
                    <a:pt x="272" y="21"/>
                    <a:pt x="241" y="13"/>
                    <a:pt x="209" y="8"/>
                  </a:cubicBezTo>
                  <a:cubicBezTo>
                    <a:pt x="177" y="3"/>
                    <a:pt x="146" y="1"/>
                    <a:pt x="114" y="0"/>
                  </a:cubicBezTo>
                  <a:cubicBezTo>
                    <a:pt x="110" y="0"/>
                    <a:pt x="105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4" name="Freeform 282"/>
            <p:cNvSpPr>
              <a:spLocks/>
            </p:cNvSpPr>
            <p:nvPr/>
          </p:nvSpPr>
          <p:spPr bwMode="auto">
            <a:xfrm>
              <a:off x="7807326" y="7762876"/>
              <a:ext cx="398463" cy="157163"/>
            </a:xfrm>
            <a:custGeom>
              <a:avLst/>
              <a:gdLst>
                <a:gd name="T0" fmla="*/ 143 w 561"/>
                <a:gd name="T1" fmla="*/ 0 h 222"/>
                <a:gd name="T2" fmla="*/ 96 w 561"/>
                <a:gd name="T3" fmla="*/ 4 h 222"/>
                <a:gd name="T4" fmla="*/ 25 w 561"/>
                <a:gd name="T5" fmla="*/ 27 h 222"/>
                <a:gd name="T6" fmla="*/ 5 w 561"/>
                <a:gd name="T7" fmla="*/ 45 h 222"/>
                <a:gd name="T8" fmla="*/ 15 w 561"/>
                <a:gd name="T9" fmla="*/ 65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0 w 561"/>
                <a:gd name="T17" fmla="*/ 35 h 222"/>
                <a:gd name="T18" fmla="*/ 149 w 561"/>
                <a:gd name="T19" fmla="*/ 32 h 222"/>
                <a:gd name="T20" fmla="*/ 204 w 561"/>
                <a:gd name="T21" fmla="*/ 40 h 222"/>
                <a:gd name="T22" fmla="*/ 234 w 561"/>
                <a:gd name="T23" fmla="*/ 47 h 222"/>
                <a:gd name="T24" fmla="*/ 288 w 561"/>
                <a:gd name="T25" fmla="*/ 66 h 222"/>
                <a:gd name="T26" fmla="*/ 303 w 561"/>
                <a:gd name="T27" fmla="*/ 74 h 222"/>
                <a:gd name="T28" fmla="*/ 463 w 561"/>
                <a:gd name="T29" fmla="*/ 163 h 222"/>
                <a:gd name="T30" fmla="*/ 517 w 561"/>
                <a:gd name="T31" fmla="*/ 209 h 222"/>
                <a:gd name="T32" fmla="*/ 530 w 561"/>
                <a:gd name="T33" fmla="*/ 219 h 222"/>
                <a:gd name="T34" fmla="*/ 540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6 w 561"/>
                <a:gd name="T41" fmla="*/ 178 h 222"/>
                <a:gd name="T42" fmla="*/ 421 w 561"/>
                <a:gd name="T43" fmla="*/ 95 h 222"/>
                <a:gd name="T44" fmla="*/ 326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3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3" y="0"/>
                  </a:moveTo>
                  <a:cubicBezTo>
                    <a:pt x="127" y="0"/>
                    <a:pt x="112" y="1"/>
                    <a:pt x="96" y="4"/>
                  </a:cubicBezTo>
                  <a:cubicBezTo>
                    <a:pt x="71" y="8"/>
                    <a:pt x="47" y="15"/>
                    <a:pt x="25" y="27"/>
                  </a:cubicBezTo>
                  <a:cubicBezTo>
                    <a:pt x="17" y="31"/>
                    <a:pt x="11" y="38"/>
                    <a:pt x="5" y="45"/>
                  </a:cubicBezTo>
                  <a:cubicBezTo>
                    <a:pt x="0" y="52"/>
                    <a:pt x="6" y="64"/>
                    <a:pt x="15" y="65"/>
                  </a:cubicBezTo>
                  <a:cubicBezTo>
                    <a:pt x="17" y="66"/>
                    <a:pt x="19" y="66"/>
                    <a:pt x="21" y="66"/>
                  </a:cubicBezTo>
                  <a:cubicBezTo>
                    <a:pt x="29" y="66"/>
                    <a:pt x="37" y="63"/>
                    <a:pt x="44" y="57"/>
                  </a:cubicBezTo>
                  <a:cubicBezTo>
                    <a:pt x="58" y="45"/>
                    <a:pt x="74" y="39"/>
                    <a:pt x="94" y="39"/>
                  </a:cubicBezTo>
                  <a:cubicBezTo>
                    <a:pt x="103" y="38"/>
                    <a:pt x="111" y="36"/>
                    <a:pt x="120" y="35"/>
                  </a:cubicBezTo>
                  <a:cubicBezTo>
                    <a:pt x="130" y="33"/>
                    <a:pt x="140" y="32"/>
                    <a:pt x="149" y="32"/>
                  </a:cubicBezTo>
                  <a:cubicBezTo>
                    <a:pt x="168" y="32"/>
                    <a:pt x="186" y="35"/>
                    <a:pt x="204" y="40"/>
                  </a:cubicBezTo>
                  <a:cubicBezTo>
                    <a:pt x="214" y="42"/>
                    <a:pt x="224" y="46"/>
                    <a:pt x="234" y="47"/>
                  </a:cubicBezTo>
                  <a:cubicBezTo>
                    <a:pt x="254" y="50"/>
                    <a:pt x="271" y="57"/>
                    <a:pt x="288" y="66"/>
                  </a:cubicBezTo>
                  <a:cubicBezTo>
                    <a:pt x="293" y="69"/>
                    <a:pt x="298" y="72"/>
                    <a:pt x="303" y="74"/>
                  </a:cubicBezTo>
                  <a:cubicBezTo>
                    <a:pt x="361" y="95"/>
                    <a:pt x="412" y="129"/>
                    <a:pt x="463" y="163"/>
                  </a:cubicBezTo>
                  <a:cubicBezTo>
                    <a:pt x="483" y="176"/>
                    <a:pt x="502" y="190"/>
                    <a:pt x="517" y="209"/>
                  </a:cubicBezTo>
                  <a:cubicBezTo>
                    <a:pt x="520" y="213"/>
                    <a:pt x="525" y="216"/>
                    <a:pt x="530" y="219"/>
                  </a:cubicBezTo>
                  <a:cubicBezTo>
                    <a:pt x="534" y="221"/>
                    <a:pt x="537" y="222"/>
                    <a:pt x="540" y="222"/>
                  </a:cubicBezTo>
                  <a:cubicBezTo>
                    <a:pt x="545" y="222"/>
                    <a:pt x="550" y="219"/>
                    <a:pt x="554" y="213"/>
                  </a:cubicBezTo>
                  <a:cubicBezTo>
                    <a:pt x="557" y="209"/>
                    <a:pt x="558" y="203"/>
                    <a:pt x="561" y="197"/>
                  </a:cubicBezTo>
                  <a:cubicBezTo>
                    <a:pt x="552" y="190"/>
                    <a:pt x="542" y="186"/>
                    <a:pt x="536" y="178"/>
                  </a:cubicBezTo>
                  <a:cubicBezTo>
                    <a:pt x="504" y="142"/>
                    <a:pt x="460" y="122"/>
                    <a:pt x="421" y="95"/>
                  </a:cubicBezTo>
                  <a:cubicBezTo>
                    <a:pt x="392" y="74"/>
                    <a:pt x="356" y="63"/>
                    <a:pt x="326" y="43"/>
                  </a:cubicBezTo>
                  <a:cubicBezTo>
                    <a:pt x="317" y="37"/>
                    <a:pt x="306" y="34"/>
                    <a:pt x="295" y="30"/>
                  </a:cubicBezTo>
                  <a:cubicBezTo>
                    <a:pt x="285" y="27"/>
                    <a:pt x="276" y="24"/>
                    <a:pt x="266" y="21"/>
                  </a:cubicBezTo>
                  <a:cubicBezTo>
                    <a:pt x="225" y="8"/>
                    <a:pt x="185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5" name="Freeform 283"/>
            <p:cNvSpPr>
              <a:spLocks/>
            </p:cNvSpPr>
            <p:nvPr/>
          </p:nvSpPr>
          <p:spPr bwMode="auto">
            <a:xfrm>
              <a:off x="7834313" y="8205788"/>
              <a:ext cx="127000" cy="103188"/>
            </a:xfrm>
            <a:custGeom>
              <a:avLst/>
              <a:gdLst>
                <a:gd name="T0" fmla="*/ 122 w 178"/>
                <a:gd name="T1" fmla="*/ 0 h 144"/>
                <a:gd name="T2" fmla="*/ 112 w 178"/>
                <a:gd name="T3" fmla="*/ 1 h 144"/>
                <a:gd name="T4" fmla="*/ 45 w 178"/>
                <a:gd name="T5" fmla="*/ 10 h 144"/>
                <a:gd name="T6" fmla="*/ 33 w 178"/>
                <a:gd name="T7" fmla="*/ 26 h 144"/>
                <a:gd name="T8" fmla="*/ 79 w 178"/>
                <a:gd name="T9" fmla="*/ 141 h 144"/>
                <a:gd name="T10" fmla="*/ 94 w 178"/>
                <a:gd name="T11" fmla="*/ 144 h 144"/>
                <a:gd name="T12" fmla="*/ 115 w 178"/>
                <a:gd name="T13" fmla="*/ 141 h 144"/>
                <a:gd name="T14" fmla="*/ 174 w 178"/>
                <a:gd name="T15" fmla="*/ 65 h 144"/>
                <a:gd name="T16" fmla="*/ 122 w 17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44">
                  <a:moveTo>
                    <a:pt x="122" y="0"/>
                  </a:moveTo>
                  <a:cubicBezTo>
                    <a:pt x="119" y="0"/>
                    <a:pt x="115" y="1"/>
                    <a:pt x="112" y="1"/>
                  </a:cubicBezTo>
                  <a:cubicBezTo>
                    <a:pt x="90" y="5"/>
                    <a:pt x="68" y="8"/>
                    <a:pt x="45" y="10"/>
                  </a:cubicBezTo>
                  <a:cubicBezTo>
                    <a:pt x="39" y="17"/>
                    <a:pt x="36" y="21"/>
                    <a:pt x="33" y="26"/>
                  </a:cubicBezTo>
                  <a:cubicBezTo>
                    <a:pt x="0" y="80"/>
                    <a:pt x="33" y="122"/>
                    <a:pt x="79" y="141"/>
                  </a:cubicBezTo>
                  <a:cubicBezTo>
                    <a:pt x="83" y="143"/>
                    <a:pt x="89" y="144"/>
                    <a:pt x="94" y="144"/>
                  </a:cubicBezTo>
                  <a:cubicBezTo>
                    <a:pt x="101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5"/>
                  </a:cubicBezTo>
                  <a:cubicBezTo>
                    <a:pt x="178" y="35"/>
                    <a:pt x="157" y="0"/>
                    <a:pt x="1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6" name="Freeform 284"/>
            <p:cNvSpPr>
              <a:spLocks/>
            </p:cNvSpPr>
            <p:nvPr/>
          </p:nvSpPr>
          <p:spPr bwMode="auto">
            <a:xfrm>
              <a:off x="7810501" y="7872413"/>
              <a:ext cx="331788" cy="125413"/>
            </a:xfrm>
            <a:custGeom>
              <a:avLst/>
              <a:gdLst>
                <a:gd name="T0" fmla="*/ 115 w 466"/>
                <a:gd name="T1" fmla="*/ 0 h 176"/>
                <a:gd name="T2" fmla="*/ 81 w 466"/>
                <a:gd name="T3" fmla="*/ 1 h 176"/>
                <a:gd name="T4" fmla="*/ 18 w 466"/>
                <a:gd name="T5" fmla="*/ 23 h 176"/>
                <a:gd name="T6" fmla="*/ 10 w 466"/>
                <a:gd name="T7" fmla="*/ 30 h 176"/>
                <a:gd name="T8" fmla="*/ 4 w 466"/>
                <a:gd name="T9" fmla="*/ 47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4 w 466"/>
                <a:gd name="T21" fmla="*/ 47 h 176"/>
                <a:gd name="T22" fmla="*/ 288 w 466"/>
                <a:gd name="T23" fmla="*/ 72 h 176"/>
                <a:gd name="T24" fmla="*/ 425 w 466"/>
                <a:gd name="T25" fmla="*/ 162 h 176"/>
                <a:gd name="T26" fmla="*/ 434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5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5" y="0"/>
                  </a:moveTo>
                  <a:cubicBezTo>
                    <a:pt x="103" y="0"/>
                    <a:pt x="92" y="0"/>
                    <a:pt x="81" y="1"/>
                  </a:cubicBezTo>
                  <a:cubicBezTo>
                    <a:pt x="58" y="2"/>
                    <a:pt x="37" y="10"/>
                    <a:pt x="18" y="23"/>
                  </a:cubicBezTo>
                  <a:cubicBezTo>
                    <a:pt x="15" y="26"/>
                    <a:pt x="12" y="27"/>
                    <a:pt x="10" y="30"/>
                  </a:cubicBezTo>
                  <a:cubicBezTo>
                    <a:pt x="4" y="35"/>
                    <a:pt x="0" y="40"/>
                    <a:pt x="4" y="47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4" y="56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8" y="30"/>
                    <a:pt x="117" y="30"/>
                  </a:cubicBezTo>
                  <a:cubicBezTo>
                    <a:pt x="117" y="30"/>
                    <a:pt x="118" y="30"/>
                    <a:pt x="118" y="30"/>
                  </a:cubicBezTo>
                  <a:cubicBezTo>
                    <a:pt x="151" y="30"/>
                    <a:pt x="183" y="36"/>
                    <a:pt x="214" y="47"/>
                  </a:cubicBezTo>
                  <a:cubicBezTo>
                    <a:pt x="239" y="55"/>
                    <a:pt x="263" y="64"/>
                    <a:pt x="288" y="72"/>
                  </a:cubicBezTo>
                  <a:cubicBezTo>
                    <a:pt x="342" y="90"/>
                    <a:pt x="388" y="119"/>
                    <a:pt x="425" y="162"/>
                  </a:cubicBezTo>
                  <a:cubicBezTo>
                    <a:pt x="428" y="166"/>
                    <a:pt x="430" y="170"/>
                    <a:pt x="434" y="173"/>
                  </a:cubicBezTo>
                  <a:cubicBezTo>
                    <a:pt x="436" y="175"/>
                    <a:pt x="440" y="176"/>
                    <a:pt x="443" y="176"/>
                  </a:cubicBezTo>
                  <a:cubicBezTo>
                    <a:pt x="449" y="176"/>
                    <a:pt x="455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7" y="142"/>
                    <a:pt x="451" y="136"/>
                    <a:pt x="445" y="131"/>
                  </a:cubicBezTo>
                  <a:cubicBezTo>
                    <a:pt x="435" y="123"/>
                    <a:pt x="423" y="115"/>
                    <a:pt x="413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90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7" name="Freeform 285"/>
            <p:cNvSpPr>
              <a:spLocks/>
            </p:cNvSpPr>
            <p:nvPr/>
          </p:nvSpPr>
          <p:spPr bwMode="auto">
            <a:xfrm>
              <a:off x="7820026" y="7966076"/>
              <a:ext cx="260350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5 h 127"/>
                <a:gd name="T4" fmla="*/ 6 w 368"/>
                <a:gd name="T5" fmla="*/ 21 h 127"/>
                <a:gd name="T6" fmla="*/ 0 w 368"/>
                <a:gd name="T7" fmla="*/ 31 h 127"/>
                <a:gd name="T8" fmla="*/ 7 w 368"/>
                <a:gd name="T9" fmla="*/ 42 h 127"/>
                <a:gd name="T10" fmla="*/ 19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29 h 127"/>
                <a:gd name="T18" fmla="*/ 166 w 368"/>
                <a:gd name="T19" fmla="*/ 35 h 127"/>
                <a:gd name="T20" fmla="*/ 229 w 368"/>
                <a:gd name="T21" fmla="*/ 60 h 127"/>
                <a:gd name="T22" fmla="*/ 327 w 368"/>
                <a:gd name="T23" fmla="*/ 118 h 127"/>
                <a:gd name="T24" fmla="*/ 344 w 368"/>
                <a:gd name="T25" fmla="*/ 127 h 127"/>
                <a:gd name="T26" fmla="*/ 349 w 368"/>
                <a:gd name="T27" fmla="*/ 126 h 127"/>
                <a:gd name="T28" fmla="*/ 365 w 368"/>
                <a:gd name="T29" fmla="*/ 117 h 127"/>
                <a:gd name="T30" fmla="*/ 365 w 368"/>
                <a:gd name="T31" fmla="*/ 99 h 127"/>
                <a:gd name="T32" fmla="*/ 353 w 368"/>
                <a:gd name="T33" fmla="*/ 89 h 127"/>
                <a:gd name="T34" fmla="*/ 235 w 368"/>
                <a:gd name="T35" fmla="*/ 29 h 127"/>
                <a:gd name="T36" fmla="*/ 191 w 368"/>
                <a:gd name="T37" fmla="*/ 11 h 127"/>
                <a:gd name="T38" fmla="*/ 162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69" y="1"/>
                    <a:pt x="51" y="5"/>
                  </a:cubicBezTo>
                  <a:cubicBezTo>
                    <a:pt x="35" y="9"/>
                    <a:pt x="21" y="15"/>
                    <a:pt x="6" y="21"/>
                  </a:cubicBezTo>
                  <a:cubicBezTo>
                    <a:pt x="3" y="22"/>
                    <a:pt x="0" y="28"/>
                    <a:pt x="0" y="31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1" y="45"/>
                    <a:pt x="15" y="46"/>
                    <a:pt x="19" y="46"/>
                  </a:cubicBezTo>
                  <a:cubicBezTo>
                    <a:pt x="23" y="46"/>
                    <a:pt x="26" y="45"/>
                    <a:pt x="30" y="44"/>
                  </a:cubicBezTo>
                  <a:cubicBezTo>
                    <a:pt x="62" y="31"/>
                    <a:pt x="96" y="33"/>
                    <a:pt x="130" y="30"/>
                  </a:cubicBezTo>
                  <a:cubicBezTo>
                    <a:pt x="132" y="29"/>
                    <a:pt x="134" y="29"/>
                    <a:pt x="136" y="29"/>
                  </a:cubicBezTo>
                  <a:cubicBezTo>
                    <a:pt x="146" y="29"/>
                    <a:pt x="157" y="32"/>
                    <a:pt x="166" y="35"/>
                  </a:cubicBezTo>
                  <a:cubicBezTo>
                    <a:pt x="188" y="42"/>
                    <a:pt x="209" y="51"/>
                    <a:pt x="229" y="60"/>
                  </a:cubicBezTo>
                  <a:cubicBezTo>
                    <a:pt x="265" y="75"/>
                    <a:pt x="300" y="89"/>
                    <a:pt x="327" y="118"/>
                  </a:cubicBezTo>
                  <a:cubicBezTo>
                    <a:pt x="332" y="123"/>
                    <a:pt x="338" y="127"/>
                    <a:pt x="344" y="127"/>
                  </a:cubicBezTo>
                  <a:cubicBezTo>
                    <a:pt x="346" y="127"/>
                    <a:pt x="347" y="126"/>
                    <a:pt x="349" y="126"/>
                  </a:cubicBezTo>
                  <a:cubicBezTo>
                    <a:pt x="355" y="125"/>
                    <a:pt x="362" y="121"/>
                    <a:pt x="365" y="117"/>
                  </a:cubicBezTo>
                  <a:cubicBezTo>
                    <a:pt x="368" y="112"/>
                    <a:pt x="365" y="104"/>
                    <a:pt x="365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4" y="69"/>
                    <a:pt x="279" y="41"/>
                    <a:pt x="235" y="29"/>
                  </a:cubicBezTo>
                  <a:cubicBezTo>
                    <a:pt x="220" y="25"/>
                    <a:pt x="206" y="17"/>
                    <a:pt x="191" y="11"/>
                  </a:cubicBezTo>
                  <a:cubicBezTo>
                    <a:pt x="182" y="8"/>
                    <a:pt x="172" y="3"/>
                    <a:pt x="162" y="3"/>
                  </a:cubicBezTo>
                  <a:cubicBezTo>
                    <a:pt x="144" y="1"/>
                    <a:pt x="125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8" name="Freeform 286"/>
            <p:cNvSpPr>
              <a:spLocks/>
            </p:cNvSpPr>
            <p:nvPr/>
          </p:nvSpPr>
          <p:spPr bwMode="auto">
            <a:xfrm>
              <a:off x="7832726" y="8058151"/>
              <a:ext cx="195263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5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1 w 276"/>
                <a:gd name="T17" fmla="*/ 87 h 102"/>
                <a:gd name="T18" fmla="*/ 250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9" y="1"/>
                    <a:pt x="70" y="2"/>
                  </a:cubicBezTo>
                  <a:cubicBezTo>
                    <a:pt x="49" y="5"/>
                    <a:pt x="27" y="9"/>
                    <a:pt x="9" y="21"/>
                  </a:cubicBezTo>
                  <a:cubicBezTo>
                    <a:pt x="0" y="27"/>
                    <a:pt x="1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8" y="49"/>
                    <a:pt x="31" y="48"/>
                    <a:pt x="35" y="46"/>
                  </a:cubicBezTo>
                  <a:cubicBezTo>
                    <a:pt x="48" y="39"/>
                    <a:pt x="61" y="34"/>
                    <a:pt x="76" y="33"/>
                  </a:cubicBezTo>
                  <a:cubicBezTo>
                    <a:pt x="82" y="32"/>
                    <a:pt x="89" y="32"/>
                    <a:pt x="95" y="32"/>
                  </a:cubicBezTo>
                  <a:cubicBezTo>
                    <a:pt x="147" y="32"/>
                    <a:pt x="192" y="50"/>
                    <a:pt x="231" y="87"/>
                  </a:cubicBezTo>
                  <a:cubicBezTo>
                    <a:pt x="236" y="93"/>
                    <a:pt x="243" y="97"/>
                    <a:pt x="250" y="101"/>
                  </a:cubicBezTo>
                  <a:cubicBezTo>
                    <a:pt x="252" y="102"/>
                    <a:pt x="255" y="102"/>
                    <a:pt x="257" y="102"/>
                  </a:cubicBezTo>
                  <a:cubicBezTo>
                    <a:pt x="263" y="102"/>
                    <a:pt x="268" y="100"/>
                    <a:pt x="271" y="96"/>
                  </a:cubicBezTo>
                  <a:cubicBezTo>
                    <a:pt x="276" y="90"/>
                    <a:pt x="276" y="82"/>
                    <a:pt x="265" y="68"/>
                  </a:cubicBezTo>
                  <a:cubicBezTo>
                    <a:pt x="254" y="60"/>
                    <a:pt x="238" y="44"/>
                    <a:pt x="219" y="35"/>
                  </a:cubicBezTo>
                  <a:cubicBezTo>
                    <a:pt x="180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9" name="Freeform 287"/>
            <p:cNvSpPr>
              <a:spLocks/>
            </p:cNvSpPr>
            <p:nvPr/>
          </p:nvSpPr>
          <p:spPr bwMode="auto">
            <a:xfrm>
              <a:off x="7862888" y="8132763"/>
              <a:ext cx="119063" cy="42863"/>
            </a:xfrm>
            <a:custGeom>
              <a:avLst/>
              <a:gdLst>
                <a:gd name="T0" fmla="*/ 68 w 167"/>
                <a:gd name="T1" fmla="*/ 0 h 61"/>
                <a:gd name="T2" fmla="*/ 5 w 167"/>
                <a:gd name="T3" fmla="*/ 22 h 61"/>
                <a:gd name="T4" fmla="*/ 1 w 167"/>
                <a:gd name="T5" fmla="*/ 32 h 61"/>
                <a:gd name="T6" fmla="*/ 12 w 167"/>
                <a:gd name="T7" fmla="*/ 44 h 61"/>
                <a:gd name="T8" fmla="*/ 21 w 167"/>
                <a:gd name="T9" fmla="*/ 45 h 61"/>
                <a:gd name="T10" fmla="*/ 34 w 167"/>
                <a:gd name="T11" fmla="*/ 42 h 61"/>
                <a:gd name="T12" fmla="*/ 64 w 167"/>
                <a:gd name="T13" fmla="*/ 32 h 61"/>
                <a:gd name="T14" fmla="*/ 85 w 167"/>
                <a:gd name="T15" fmla="*/ 34 h 61"/>
                <a:gd name="T16" fmla="*/ 127 w 167"/>
                <a:gd name="T17" fmla="*/ 55 h 61"/>
                <a:gd name="T18" fmla="*/ 143 w 167"/>
                <a:gd name="T19" fmla="*/ 61 h 61"/>
                <a:gd name="T20" fmla="*/ 158 w 167"/>
                <a:gd name="T21" fmla="*/ 56 h 61"/>
                <a:gd name="T22" fmla="*/ 160 w 167"/>
                <a:gd name="T23" fmla="*/ 32 h 61"/>
                <a:gd name="T24" fmla="*/ 134 w 167"/>
                <a:gd name="T25" fmla="*/ 17 h 61"/>
                <a:gd name="T26" fmla="*/ 111 w 167"/>
                <a:gd name="T27" fmla="*/ 9 h 61"/>
                <a:gd name="T28" fmla="*/ 68 w 167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1">
                  <a:moveTo>
                    <a:pt x="68" y="0"/>
                  </a:moveTo>
                  <a:cubicBezTo>
                    <a:pt x="47" y="0"/>
                    <a:pt x="26" y="7"/>
                    <a:pt x="5" y="22"/>
                  </a:cubicBezTo>
                  <a:cubicBezTo>
                    <a:pt x="4" y="23"/>
                    <a:pt x="0" y="28"/>
                    <a:pt x="1" y="32"/>
                  </a:cubicBezTo>
                  <a:cubicBezTo>
                    <a:pt x="2" y="37"/>
                    <a:pt x="7" y="43"/>
                    <a:pt x="12" y="44"/>
                  </a:cubicBezTo>
                  <a:cubicBezTo>
                    <a:pt x="14" y="45"/>
                    <a:pt x="18" y="45"/>
                    <a:pt x="21" y="45"/>
                  </a:cubicBezTo>
                  <a:cubicBezTo>
                    <a:pt x="26" y="45"/>
                    <a:pt x="31" y="44"/>
                    <a:pt x="34" y="42"/>
                  </a:cubicBezTo>
                  <a:cubicBezTo>
                    <a:pt x="44" y="34"/>
                    <a:pt x="53" y="32"/>
                    <a:pt x="64" y="32"/>
                  </a:cubicBezTo>
                  <a:cubicBezTo>
                    <a:pt x="71" y="32"/>
                    <a:pt x="78" y="33"/>
                    <a:pt x="85" y="34"/>
                  </a:cubicBezTo>
                  <a:cubicBezTo>
                    <a:pt x="102" y="37"/>
                    <a:pt x="115" y="44"/>
                    <a:pt x="127" y="55"/>
                  </a:cubicBezTo>
                  <a:cubicBezTo>
                    <a:pt x="132" y="59"/>
                    <a:pt x="137" y="61"/>
                    <a:pt x="143" y="61"/>
                  </a:cubicBezTo>
                  <a:cubicBezTo>
                    <a:pt x="148" y="61"/>
                    <a:pt x="153" y="59"/>
                    <a:pt x="158" y="56"/>
                  </a:cubicBezTo>
                  <a:cubicBezTo>
                    <a:pt x="166" y="50"/>
                    <a:pt x="167" y="38"/>
                    <a:pt x="160" y="32"/>
                  </a:cubicBezTo>
                  <a:cubicBezTo>
                    <a:pt x="152" y="26"/>
                    <a:pt x="143" y="21"/>
                    <a:pt x="134" y="17"/>
                  </a:cubicBezTo>
                  <a:cubicBezTo>
                    <a:pt x="127" y="13"/>
                    <a:pt x="119" y="12"/>
                    <a:pt x="111" y="9"/>
                  </a:cubicBezTo>
                  <a:cubicBezTo>
                    <a:pt x="97" y="4"/>
                    <a:pt x="82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0" name="Freeform 288"/>
            <p:cNvSpPr>
              <a:spLocks noEditPoints="1"/>
            </p:cNvSpPr>
            <p:nvPr/>
          </p:nvSpPr>
          <p:spPr bwMode="auto">
            <a:xfrm>
              <a:off x="5969001" y="7358063"/>
              <a:ext cx="1198563" cy="957263"/>
            </a:xfrm>
            <a:custGeom>
              <a:avLst/>
              <a:gdLst>
                <a:gd name="T0" fmla="*/ 749 w 1686"/>
                <a:gd name="T1" fmla="*/ 491 h 1345"/>
                <a:gd name="T2" fmla="*/ 790 w 1686"/>
                <a:gd name="T3" fmla="*/ 502 h 1345"/>
                <a:gd name="T4" fmla="*/ 540 w 1686"/>
                <a:gd name="T5" fmla="*/ 433 h 1345"/>
                <a:gd name="T6" fmla="*/ 687 w 1686"/>
                <a:gd name="T7" fmla="*/ 444 h 1345"/>
                <a:gd name="T8" fmla="*/ 590 w 1686"/>
                <a:gd name="T9" fmla="*/ 318 h 1345"/>
                <a:gd name="T10" fmla="*/ 365 w 1686"/>
                <a:gd name="T11" fmla="*/ 300 h 1345"/>
                <a:gd name="T12" fmla="*/ 379 w 1686"/>
                <a:gd name="T13" fmla="*/ 356 h 1345"/>
                <a:gd name="T14" fmla="*/ 368 w 1686"/>
                <a:gd name="T15" fmla="*/ 308 h 1345"/>
                <a:gd name="T16" fmla="*/ 709 w 1686"/>
                <a:gd name="T17" fmla="*/ 258 h 1345"/>
                <a:gd name="T18" fmla="*/ 644 w 1686"/>
                <a:gd name="T19" fmla="*/ 354 h 1345"/>
                <a:gd name="T20" fmla="*/ 656 w 1686"/>
                <a:gd name="T21" fmla="*/ 342 h 1345"/>
                <a:gd name="T22" fmla="*/ 570 w 1686"/>
                <a:gd name="T23" fmla="*/ 230 h 1345"/>
                <a:gd name="T24" fmla="*/ 612 w 1686"/>
                <a:gd name="T25" fmla="*/ 208 h 1345"/>
                <a:gd name="T26" fmla="*/ 662 w 1686"/>
                <a:gd name="T27" fmla="*/ 328 h 1345"/>
                <a:gd name="T28" fmla="*/ 613 w 1686"/>
                <a:gd name="T29" fmla="*/ 156 h 1345"/>
                <a:gd name="T30" fmla="*/ 670 w 1686"/>
                <a:gd name="T31" fmla="*/ 206 h 1345"/>
                <a:gd name="T32" fmla="*/ 543 w 1686"/>
                <a:gd name="T33" fmla="*/ 279 h 1345"/>
                <a:gd name="T34" fmla="*/ 1627 w 1686"/>
                <a:gd name="T35" fmla="*/ 176 h 1345"/>
                <a:gd name="T36" fmla="*/ 1349 w 1686"/>
                <a:gd name="T37" fmla="*/ 330 h 1345"/>
                <a:gd name="T38" fmla="*/ 790 w 1686"/>
                <a:gd name="T39" fmla="*/ 218 h 1345"/>
                <a:gd name="T40" fmla="*/ 605 w 1686"/>
                <a:gd name="T41" fmla="*/ 137 h 1345"/>
                <a:gd name="T42" fmla="*/ 541 w 1686"/>
                <a:gd name="T43" fmla="*/ 338 h 1345"/>
                <a:gd name="T44" fmla="*/ 419 w 1686"/>
                <a:gd name="T45" fmla="*/ 315 h 1345"/>
                <a:gd name="T46" fmla="*/ 319 w 1686"/>
                <a:gd name="T47" fmla="*/ 328 h 1345"/>
                <a:gd name="T48" fmla="*/ 411 w 1686"/>
                <a:gd name="T49" fmla="*/ 380 h 1345"/>
                <a:gd name="T50" fmla="*/ 498 w 1686"/>
                <a:gd name="T51" fmla="*/ 460 h 1345"/>
                <a:gd name="T52" fmla="*/ 468 w 1686"/>
                <a:gd name="T53" fmla="*/ 776 h 1345"/>
                <a:gd name="T54" fmla="*/ 414 w 1686"/>
                <a:gd name="T55" fmla="*/ 1215 h 1345"/>
                <a:gd name="T56" fmla="*/ 545 w 1686"/>
                <a:gd name="T57" fmla="*/ 1207 h 1345"/>
                <a:gd name="T58" fmla="*/ 555 w 1686"/>
                <a:gd name="T59" fmla="*/ 1273 h 1345"/>
                <a:gd name="T60" fmla="*/ 252 w 1686"/>
                <a:gd name="T61" fmla="*/ 1293 h 1345"/>
                <a:gd name="T62" fmla="*/ 119 w 1686"/>
                <a:gd name="T63" fmla="*/ 1171 h 1345"/>
                <a:gd name="T64" fmla="*/ 53 w 1686"/>
                <a:gd name="T65" fmla="*/ 934 h 1345"/>
                <a:gd name="T66" fmla="*/ 155 w 1686"/>
                <a:gd name="T67" fmla="*/ 1097 h 1345"/>
                <a:gd name="T68" fmla="*/ 313 w 1686"/>
                <a:gd name="T69" fmla="*/ 1008 h 1345"/>
                <a:gd name="T70" fmla="*/ 317 w 1686"/>
                <a:gd name="T71" fmla="*/ 938 h 1345"/>
                <a:gd name="T72" fmla="*/ 177 w 1686"/>
                <a:gd name="T73" fmla="*/ 1093 h 1345"/>
                <a:gd name="T74" fmla="*/ 132 w 1686"/>
                <a:gd name="T75" fmla="*/ 995 h 1345"/>
                <a:gd name="T76" fmla="*/ 77 w 1686"/>
                <a:gd name="T77" fmla="*/ 934 h 1345"/>
                <a:gd name="T78" fmla="*/ 16 w 1686"/>
                <a:gd name="T79" fmla="*/ 1003 h 1345"/>
                <a:gd name="T80" fmla="*/ 52 w 1686"/>
                <a:gd name="T81" fmla="*/ 1103 h 1345"/>
                <a:gd name="T82" fmla="*/ 232 w 1686"/>
                <a:gd name="T83" fmla="*/ 1305 h 1345"/>
                <a:gd name="T84" fmla="*/ 305 w 1686"/>
                <a:gd name="T85" fmla="*/ 1298 h 1345"/>
                <a:gd name="T86" fmla="*/ 517 w 1686"/>
                <a:gd name="T87" fmla="*/ 1298 h 1345"/>
                <a:gd name="T88" fmla="*/ 553 w 1686"/>
                <a:gd name="T89" fmla="*/ 1344 h 1345"/>
                <a:gd name="T90" fmla="*/ 643 w 1686"/>
                <a:gd name="T91" fmla="*/ 1196 h 1345"/>
                <a:gd name="T92" fmla="*/ 505 w 1686"/>
                <a:gd name="T93" fmla="*/ 1203 h 1345"/>
                <a:gd name="T94" fmla="*/ 378 w 1686"/>
                <a:gd name="T95" fmla="*/ 1084 h 1345"/>
                <a:gd name="T96" fmla="*/ 564 w 1686"/>
                <a:gd name="T97" fmla="*/ 585 h 1345"/>
                <a:gd name="T98" fmla="*/ 667 w 1686"/>
                <a:gd name="T99" fmla="*/ 520 h 1345"/>
                <a:gd name="T100" fmla="*/ 722 w 1686"/>
                <a:gd name="T101" fmla="*/ 518 h 1345"/>
                <a:gd name="T102" fmla="*/ 805 w 1686"/>
                <a:gd name="T103" fmla="*/ 475 h 1345"/>
                <a:gd name="T104" fmla="*/ 747 w 1686"/>
                <a:gd name="T105" fmla="*/ 463 h 1345"/>
                <a:gd name="T106" fmla="*/ 697 w 1686"/>
                <a:gd name="T107" fmla="*/ 431 h 1345"/>
                <a:gd name="T108" fmla="*/ 671 w 1686"/>
                <a:gd name="T109" fmla="*/ 377 h 1345"/>
                <a:gd name="T110" fmla="*/ 858 w 1686"/>
                <a:gd name="T111" fmla="*/ 264 h 1345"/>
                <a:gd name="T112" fmla="*/ 1646 w 1686"/>
                <a:gd name="T113" fmla="*/ 136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86" h="1345">
                  <a:moveTo>
                    <a:pt x="761" y="535"/>
                  </a:moveTo>
                  <a:cubicBezTo>
                    <a:pt x="758" y="535"/>
                    <a:pt x="755" y="534"/>
                    <a:pt x="753" y="533"/>
                  </a:cubicBezTo>
                  <a:cubicBezTo>
                    <a:pt x="751" y="533"/>
                    <a:pt x="750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5" y="502"/>
                    <a:pt x="747" y="497"/>
                    <a:pt x="749" y="491"/>
                  </a:cubicBezTo>
                  <a:cubicBezTo>
                    <a:pt x="752" y="482"/>
                    <a:pt x="758" y="476"/>
                    <a:pt x="767" y="476"/>
                  </a:cubicBezTo>
                  <a:cubicBezTo>
                    <a:pt x="768" y="476"/>
                    <a:pt x="768" y="476"/>
                    <a:pt x="769" y="476"/>
                  </a:cubicBezTo>
                  <a:cubicBezTo>
                    <a:pt x="775" y="477"/>
                    <a:pt x="780" y="478"/>
                    <a:pt x="783" y="482"/>
                  </a:cubicBezTo>
                  <a:cubicBezTo>
                    <a:pt x="786" y="485"/>
                    <a:pt x="788" y="489"/>
                    <a:pt x="789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6"/>
                    <a:pt x="788" y="526"/>
                    <a:pt x="779" y="530"/>
                  </a:cubicBezTo>
                  <a:cubicBezTo>
                    <a:pt x="774" y="533"/>
                    <a:pt x="767" y="535"/>
                    <a:pt x="761" y="535"/>
                  </a:cubicBezTo>
                  <a:moveTo>
                    <a:pt x="670" y="476"/>
                  </a:moveTo>
                  <a:cubicBezTo>
                    <a:pt x="649" y="471"/>
                    <a:pt x="628" y="467"/>
                    <a:pt x="608" y="460"/>
                  </a:cubicBezTo>
                  <a:cubicBezTo>
                    <a:pt x="585" y="452"/>
                    <a:pt x="561" y="445"/>
                    <a:pt x="540" y="433"/>
                  </a:cubicBezTo>
                  <a:cubicBezTo>
                    <a:pt x="517" y="419"/>
                    <a:pt x="488" y="418"/>
                    <a:pt x="467" y="400"/>
                  </a:cubicBezTo>
                  <a:cubicBezTo>
                    <a:pt x="462" y="397"/>
                    <a:pt x="454" y="397"/>
                    <a:pt x="447" y="396"/>
                  </a:cubicBezTo>
                  <a:cubicBezTo>
                    <a:pt x="440" y="394"/>
                    <a:pt x="434" y="392"/>
                    <a:pt x="423" y="389"/>
                  </a:cubicBezTo>
                  <a:cubicBezTo>
                    <a:pt x="432" y="373"/>
                    <a:pt x="439" y="360"/>
                    <a:pt x="447" y="345"/>
                  </a:cubicBezTo>
                  <a:cubicBezTo>
                    <a:pt x="527" y="378"/>
                    <a:pt x="606" y="411"/>
                    <a:pt x="687" y="444"/>
                  </a:cubicBezTo>
                  <a:cubicBezTo>
                    <a:pt x="681" y="456"/>
                    <a:pt x="676" y="465"/>
                    <a:pt x="670" y="476"/>
                  </a:cubicBezTo>
                  <a:moveTo>
                    <a:pt x="615" y="395"/>
                  </a:moveTo>
                  <a:cubicBezTo>
                    <a:pt x="592" y="385"/>
                    <a:pt x="572" y="376"/>
                    <a:pt x="548" y="366"/>
                  </a:cubicBezTo>
                  <a:cubicBezTo>
                    <a:pt x="554" y="352"/>
                    <a:pt x="559" y="339"/>
                    <a:pt x="565" y="327"/>
                  </a:cubicBezTo>
                  <a:cubicBezTo>
                    <a:pt x="568" y="322"/>
                    <a:pt x="580" y="318"/>
                    <a:pt x="590" y="318"/>
                  </a:cubicBezTo>
                  <a:cubicBezTo>
                    <a:pt x="594" y="318"/>
                    <a:pt x="597" y="319"/>
                    <a:pt x="600" y="320"/>
                  </a:cubicBezTo>
                  <a:cubicBezTo>
                    <a:pt x="611" y="326"/>
                    <a:pt x="621" y="334"/>
                    <a:pt x="634" y="342"/>
                  </a:cubicBezTo>
                  <a:cubicBezTo>
                    <a:pt x="627" y="360"/>
                    <a:pt x="621" y="376"/>
                    <a:pt x="615" y="395"/>
                  </a:cubicBezTo>
                  <a:moveTo>
                    <a:pt x="370" y="310"/>
                  </a:moveTo>
                  <a:cubicBezTo>
                    <a:pt x="368" y="306"/>
                    <a:pt x="366" y="303"/>
                    <a:pt x="365" y="300"/>
                  </a:cubicBezTo>
                  <a:cubicBezTo>
                    <a:pt x="368" y="299"/>
                    <a:pt x="372" y="298"/>
                    <a:pt x="376" y="298"/>
                  </a:cubicBezTo>
                  <a:cubicBezTo>
                    <a:pt x="381" y="298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1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8" y="356"/>
                    <a:pt x="371" y="356"/>
                    <a:pt x="365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40" y="336"/>
                    <a:pt x="341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6" y="306"/>
                    <a:pt x="367" y="307"/>
                    <a:pt x="368" y="308"/>
                  </a:cubicBezTo>
                  <a:cubicBezTo>
                    <a:pt x="369" y="308"/>
                    <a:pt x="369" y="309"/>
                    <a:pt x="370" y="310"/>
                  </a:cubicBezTo>
                  <a:moveTo>
                    <a:pt x="656" y="342"/>
                  </a:moveTo>
                  <a:cubicBezTo>
                    <a:pt x="680" y="342"/>
                    <a:pt x="698" y="326"/>
                    <a:pt x="697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4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20" y="261"/>
                    <a:pt x="721" y="266"/>
                    <a:pt x="721" y="271"/>
                  </a:cubicBezTo>
                  <a:cubicBezTo>
                    <a:pt x="725" y="303"/>
                    <a:pt x="708" y="330"/>
                    <a:pt x="688" y="353"/>
                  </a:cubicBezTo>
                  <a:cubicBezTo>
                    <a:pt x="684" y="358"/>
                    <a:pt x="675" y="360"/>
                    <a:pt x="666" y="360"/>
                  </a:cubicBezTo>
                  <a:cubicBezTo>
                    <a:pt x="658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7"/>
                    <a:pt x="641" y="343"/>
                  </a:cubicBezTo>
                  <a:cubicBezTo>
                    <a:pt x="645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1" y="341"/>
                  </a:cubicBezTo>
                  <a:cubicBezTo>
                    <a:pt x="652" y="341"/>
                    <a:pt x="654" y="342"/>
                    <a:pt x="656" y="342"/>
                  </a:cubicBezTo>
                  <a:moveTo>
                    <a:pt x="662" y="328"/>
                  </a:moveTo>
                  <a:cubicBezTo>
                    <a:pt x="643" y="320"/>
                    <a:pt x="628" y="312"/>
                    <a:pt x="612" y="308"/>
                  </a:cubicBezTo>
                  <a:cubicBezTo>
                    <a:pt x="600" y="304"/>
                    <a:pt x="591" y="298"/>
                    <a:pt x="583" y="291"/>
                  </a:cubicBezTo>
                  <a:cubicBezTo>
                    <a:pt x="579" y="287"/>
                    <a:pt x="575" y="282"/>
                    <a:pt x="571" y="277"/>
                  </a:cubicBezTo>
                  <a:cubicBezTo>
                    <a:pt x="558" y="262"/>
                    <a:pt x="566" y="245"/>
                    <a:pt x="570" y="230"/>
                  </a:cubicBezTo>
                  <a:cubicBezTo>
                    <a:pt x="575" y="216"/>
                    <a:pt x="583" y="203"/>
                    <a:pt x="600" y="201"/>
                  </a:cubicBezTo>
                  <a:cubicBezTo>
                    <a:pt x="603" y="201"/>
                    <a:pt x="606" y="200"/>
                    <a:pt x="608" y="200"/>
                  </a:cubicBezTo>
                  <a:cubicBezTo>
                    <a:pt x="626" y="200"/>
                    <a:pt x="643" y="206"/>
                    <a:pt x="656" y="217"/>
                  </a:cubicBezTo>
                  <a:cubicBezTo>
                    <a:pt x="662" y="223"/>
                    <a:pt x="667" y="231"/>
                    <a:pt x="669" y="241"/>
                  </a:cubicBezTo>
                  <a:cubicBezTo>
                    <a:pt x="647" y="240"/>
                    <a:pt x="626" y="233"/>
                    <a:pt x="612" y="208"/>
                  </a:cubicBezTo>
                  <a:cubicBezTo>
                    <a:pt x="609" y="204"/>
                    <a:pt x="605" y="203"/>
                    <a:pt x="602" y="203"/>
                  </a:cubicBezTo>
                  <a:cubicBezTo>
                    <a:pt x="594" y="203"/>
                    <a:pt x="586" y="210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4" y="290"/>
                    <a:pt x="673" y="303"/>
                  </a:cubicBezTo>
                  <a:cubicBezTo>
                    <a:pt x="673" y="311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5"/>
                  </a:cubicBezTo>
                  <a:cubicBezTo>
                    <a:pt x="525" y="222"/>
                    <a:pt x="534" y="200"/>
                    <a:pt x="547" y="182"/>
                  </a:cubicBezTo>
                  <a:cubicBezTo>
                    <a:pt x="561" y="163"/>
                    <a:pt x="581" y="156"/>
                    <a:pt x="601" y="156"/>
                  </a:cubicBezTo>
                  <a:cubicBezTo>
                    <a:pt x="605" y="156"/>
                    <a:pt x="609" y="156"/>
                    <a:pt x="613" y="156"/>
                  </a:cubicBezTo>
                  <a:cubicBezTo>
                    <a:pt x="640" y="160"/>
                    <a:pt x="662" y="171"/>
                    <a:pt x="678" y="187"/>
                  </a:cubicBezTo>
                  <a:cubicBezTo>
                    <a:pt x="693" y="201"/>
                    <a:pt x="704" y="218"/>
                    <a:pt x="711" y="234"/>
                  </a:cubicBezTo>
                  <a:cubicBezTo>
                    <a:pt x="703" y="236"/>
                    <a:pt x="696" y="238"/>
                    <a:pt x="688" y="239"/>
                  </a:cubicBezTo>
                  <a:cubicBezTo>
                    <a:pt x="687" y="235"/>
                    <a:pt x="686" y="231"/>
                    <a:pt x="685" y="227"/>
                  </a:cubicBezTo>
                  <a:cubicBezTo>
                    <a:pt x="682" y="219"/>
                    <a:pt x="677" y="212"/>
                    <a:pt x="670" y="206"/>
                  </a:cubicBezTo>
                  <a:cubicBezTo>
                    <a:pt x="664" y="200"/>
                    <a:pt x="657" y="195"/>
                    <a:pt x="650" y="192"/>
                  </a:cubicBezTo>
                  <a:cubicBezTo>
                    <a:pt x="637" y="186"/>
                    <a:pt x="621" y="184"/>
                    <a:pt x="605" y="184"/>
                  </a:cubicBezTo>
                  <a:cubicBezTo>
                    <a:pt x="602" y="184"/>
                    <a:pt x="599" y="184"/>
                    <a:pt x="597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3" y="279"/>
                  </a:cubicBezTo>
                  <a:cubicBezTo>
                    <a:pt x="544" y="287"/>
                    <a:pt x="544" y="295"/>
                    <a:pt x="544" y="308"/>
                  </a:cubicBezTo>
                  <a:moveTo>
                    <a:pt x="1372" y="329"/>
                  </a:moveTo>
                  <a:cubicBezTo>
                    <a:pt x="1397" y="266"/>
                    <a:pt x="1393" y="191"/>
                    <a:pt x="1392" y="116"/>
                  </a:cubicBezTo>
                  <a:cubicBezTo>
                    <a:pt x="1391" y="53"/>
                    <a:pt x="1426" y="27"/>
                    <a:pt x="1469" y="27"/>
                  </a:cubicBezTo>
                  <a:cubicBezTo>
                    <a:pt x="1539" y="27"/>
                    <a:pt x="1631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3" y="0"/>
                    <a:pt x="1392" y="10"/>
                    <a:pt x="1377" y="39"/>
                  </a:cubicBezTo>
                  <a:cubicBezTo>
                    <a:pt x="1341" y="111"/>
                    <a:pt x="1388" y="212"/>
                    <a:pt x="1365" y="290"/>
                  </a:cubicBezTo>
                  <a:cubicBezTo>
                    <a:pt x="1361" y="304"/>
                    <a:pt x="1356" y="317"/>
                    <a:pt x="1349" y="330"/>
                  </a:cubicBezTo>
                  <a:cubicBezTo>
                    <a:pt x="1342" y="331"/>
                    <a:pt x="1339" y="339"/>
                    <a:pt x="1340" y="345"/>
                  </a:cubicBezTo>
                  <a:cubicBezTo>
                    <a:pt x="1301" y="406"/>
                    <a:pt x="1232" y="443"/>
                    <a:pt x="1160" y="443"/>
                  </a:cubicBezTo>
                  <a:cubicBezTo>
                    <a:pt x="1136" y="443"/>
                    <a:pt x="1112" y="439"/>
                    <a:pt x="1088" y="430"/>
                  </a:cubicBezTo>
                  <a:cubicBezTo>
                    <a:pt x="994" y="397"/>
                    <a:pt x="951" y="297"/>
                    <a:pt x="870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9" y="218"/>
                    <a:pt x="787" y="218"/>
                    <a:pt x="785" y="218"/>
                  </a:cubicBezTo>
                  <a:cubicBezTo>
                    <a:pt x="769" y="218"/>
                    <a:pt x="751" y="223"/>
                    <a:pt x="733" y="229"/>
                  </a:cubicBezTo>
                  <a:cubicBezTo>
                    <a:pt x="724" y="209"/>
                    <a:pt x="711" y="193"/>
                    <a:pt x="695" y="178"/>
                  </a:cubicBezTo>
                  <a:cubicBezTo>
                    <a:pt x="689" y="173"/>
                    <a:pt x="683" y="167"/>
                    <a:pt x="676" y="162"/>
                  </a:cubicBezTo>
                  <a:cubicBezTo>
                    <a:pt x="654" y="145"/>
                    <a:pt x="630" y="137"/>
                    <a:pt x="605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5" y="157"/>
                    <a:pt x="530" y="163"/>
                    <a:pt x="527" y="169"/>
                  </a:cubicBezTo>
                  <a:cubicBezTo>
                    <a:pt x="519" y="187"/>
                    <a:pt x="511" y="204"/>
                    <a:pt x="506" y="222"/>
                  </a:cubicBezTo>
                  <a:cubicBezTo>
                    <a:pt x="497" y="256"/>
                    <a:pt x="501" y="287"/>
                    <a:pt x="524" y="315"/>
                  </a:cubicBezTo>
                  <a:cubicBezTo>
                    <a:pt x="529" y="322"/>
                    <a:pt x="535" y="330"/>
                    <a:pt x="541" y="338"/>
                  </a:cubicBezTo>
                  <a:cubicBezTo>
                    <a:pt x="538" y="345"/>
                    <a:pt x="536" y="352"/>
                    <a:pt x="533" y="359"/>
                  </a:cubicBezTo>
                  <a:cubicBezTo>
                    <a:pt x="509" y="355"/>
                    <a:pt x="488" y="343"/>
                    <a:pt x="468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8" y="323"/>
                    <a:pt x="435" y="329"/>
                    <a:pt x="427" y="346"/>
                  </a:cubicBezTo>
                  <a:cubicBezTo>
                    <a:pt x="419" y="337"/>
                    <a:pt x="421" y="325"/>
                    <a:pt x="419" y="315"/>
                  </a:cubicBezTo>
                  <a:cubicBezTo>
                    <a:pt x="418" y="305"/>
                    <a:pt x="416" y="298"/>
                    <a:pt x="411" y="294"/>
                  </a:cubicBezTo>
                  <a:cubicBezTo>
                    <a:pt x="407" y="290"/>
                    <a:pt x="402" y="288"/>
                    <a:pt x="393" y="287"/>
                  </a:cubicBezTo>
                  <a:cubicBezTo>
                    <a:pt x="386" y="285"/>
                    <a:pt x="379" y="284"/>
                    <a:pt x="373" y="284"/>
                  </a:cubicBezTo>
                  <a:cubicBezTo>
                    <a:pt x="372" y="284"/>
                    <a:pt x="371" y="284"/>
                    <a:pt x="370" y="284"/>
                  </a:cubicBezTo>
                  <a:cubicBezTo>
                    <a:pt x="347" y="284"/>
                    <a:pt x="322" y="305"/>
                    <a:pt x="319" y="328"/>
                  </a:cubicBezTo>
                  <a:cubicBezTo>
                    <a:pt x="317" y="343"/>
                    <a:pt x="322" y="356"/>
                    <a:pt x="332" y="365"/>
                  </a:cubicBezTo>
                  <a:cubicBezTo>
                    <a:pt x="338" y="371"/>
                    <a:pt x="347" y="375"/>
                    <a:pt x="357" y="377"/>
                  </a:cubicBezTo>
                  <a:cubicBezTo>
                    <a:pt x="362" y="377"/>
                    <a:pt x="367" y="378"/>
                    <a:pt x="371" y="378"/>
                  </a:cubicBezTo>
                  <a:cubicBezTo>
                    <a:pt x="384" y="378"/>
                    <a:pt x="398" y="376"/>
                    <a:pt x="411" y="375"/>
                  </a:cubicBezTo>
                  <a:cubicBezTo>
                    <a:pt x="411" y="375"/>
                    <a:pt x="411" y="378"/>
                    <a:pt x="411" y="380"/>
                  </a:cubicBezTo>
                  <a:cubicBezTo>
                    <a:pt x="409" y="392"/>
                    <a:pt x="408" y="398"/>
                    <a:pt x="412" y="401"/>
                  </a:cubicBezTo>
                  <a:cubicBezTo>
                    <a:pt x="414" y="404"/>
                    <a:pt x="419" y="405"/>
                    <a:pt x="426" y="408"/>
                  </a:cubicBezTo>
                  <a:cubicBezTo>
                    <a:pt x="441" y="414"/>
                    <a:pt x="457" y="419"/>
                    <a:pt x="472" y="423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7" y="438"/>
                    <a:pt x="498" y="445"/>
                    <a:pt x="498" y="460"/>
                  </a:cubicBezTo>
                  <a:cubicBezTo>
                    <a:pt x="502" y="456"/>
                    <a:pt x="505" y="453"/>
                    <a:pt x="511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5" y="487"/>
                    <a:pt x="572" y="494"/>
                  </a:cubicBezTo>
                  <a:cubicBezTo>
                    <a:pt x="558" y="535"/>
                    <a:pt x="544" y="576"/>
                    <a:pt x="529" y="617"/>
                  </a:cubicBezTo>
                  <a:cubicBezTo>
                    <a:pt x="509" y="670"/>
                    <a:pt x="489" y="723"/>
                    <a:pt x="468" y="776"/>
                  </a:cubicBezTo>
                  <a:cubicBezTo>
                    <a:pt x="446" y="832"/>
                    <a:pt x="424" y="888"/>
                    <a:pt x="402" y="945"/>
                  </a:cubicBezTo>
                  <a:cubicBezTo>
                    <a:pt x="393" y="969"/>
                    <a:pt x="387" y="995"/>
                    <a:pt x="379" y="1019"/>
                  </a:cubicBezTo>
                  <a:cubicBezTo>
                    <a:pt x="371" y="1040"/>
                    <a:pt x="360" y="1059"/>
                    <a:pt x="354" y="1080"/>
                  </a:cubicBezTo>
                  <a:cubicBezTo>
                    <a:pt x="343" y="1123"/>
                    <a:pt x="344" y="1165"/>
                    <a:pt x="373" y="1192"/>
                  </a:cubicBezTo>
                  <a:cubicBezTo>
                    <a:pt x="383" y="1202"/>
                    <a:pt x="396" y="1209"/>
                    <a:pt x="414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5"/>
                    <a:pt x="525" y="1224"/>
                  </a:cubicBezTo>
                  <a:cubicBezTo>
                    <a:pt x="527" y="1224"/>
                    <a:pt x="529" y="1223"/>
                    <a:pt x="531" y="1222"/>
                  </a:cubicBezTo>
                  <a:cubicBezTo>
                    <a:pt x="539" y="1221"/>
                    <a:pt x="549" y="1221"/>
                    <a:pt x="548" y="1211"/>
                  </a:cubicBezTo>
                  <a:cubicBezTo>
                    <a:pt x="547" y="1209"/>
                    <a:pt x="547" y="1208"/>
                    <a:pt x="545" y="1207"/>
                  </a:cubicBezTo>
                  <a:cubicBezTo>
                    <a:pt x="542" y="1204"/>
                    <a:pt x="536" y="1201"/>
                    <a:pt x="531" y="1197"/>
                  </a:cubicBezTo>
                  <a:cubicBezTo>
                    <a:pt x="532" y="1193"/>
                    <a:pt x="532" y="1186"/>
                    <a:pt x="532" y="1179"/>
                  </a:cubicBezTo>
                  <a:cubicBezTo>
                    <a:pt x="564" y="1192"/>
                    <a:pt x="596" y="1204"/>
                    <a:pt x="627" y="1217"/>
                  </a:cubicBezTo>
                  <a:cubicBezTo>
                    <a:pt x="624" y="1229"/>
                    <a:pt x="572" y="1303"/>
                    <a:pt x="559" y="1313"/>
                  </a:cubicBezTo>
                  <a:cubicBezTo>
                    <a:pt x="557" y="1300"/>
                    <a:pt x="556" y="1288"/>
                    <a:pt x="555" y="1273"/>
                  </a:cubicBezTo>
                  <a:cubicBezTo>
                    <a:pt x="518" y="1278"/>
                    <a:pt x="483" y="1280"/>
                    <a:pt x="449" y="1287"/>
                  </a:cubicBezTo>
                  <a:cubicBezTo>
                    <a:pt x="432" y="1290"/>
                    <a:pt x="415" y="1292"/>
                    <a:pt x="398" y="1292"/>
                  </a:cubicBezTo>
                  <a:cubicBezTo>
                    <a:pt x="382" y="1292"/>
                    <a:pt x="367" y="1290"/>
                    <a:pt x="351" y="1286"/>
                  </a:cubicBezTo>
                  <a:cubicBezTo>
                    <a:pt x="336" y="1281"/>
                    <a:pt x="322" y="1279"/>
                    <a:pt x="308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9" y="1283"/>
                    <a:pt x="250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7" y="1237"/>
                    <a:pt x="198" y="1224"/>
                    <a:pt x="179" y="1214"/>
                  </a:cubicBezTo>
                  <a:cubicBezTo>
                    <a:pt x="157" y="1202"/>
                    <a:pt x="137" y="1188"/>
                    <a:pt x="119" y="1171"/>
                  </a:cubicBezTo>
                  <a:cubicBezTo>
                    <a:pt x="107" y="1159"/>
                    <a:pt x="95" y="1146"/>
                    <a:pt x="84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8" y="1067"/>
                    <a:pt x="54" y="1054"/>
                  </a:cubicBezTo>
                  <a:cubicBezTo>
                    <a:pt x="44" y="1055"/>
                    <a:pt x="35" y="1056"/>
                    <a:pt x="24" y="1058"/>
                  </a:cubicBezTo>
                  <a:cubicBezTo>
                    <a:pt x="24" y="1014"/>
                    <a:pt x="39" y="976"/>
                    <a:pt x="53" y="934"/>
                  </a:cubicBezTo>
                  <a:cubicBezTo>
                    <a:pt x="75" y="961"/>
                    <a:pt x="100" y="979"/>
                    <a:pt x="122" y="1006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8" y="1073"/>
                    <a:pt x="149" y="1090"/>
                  </a:cubicBezTo>
                  <a:cubicBezTo>
                    <a:pt x="150" y="1092"/>
                    <a:pt x="151" y="1094"/>
                    <a:pt x="153" y="1096"/>
                  </a:cubicBezTo>
                  <a:cubicBezTo>
                    <a:pt x="153" y="1096"/>
                    <a:pt x="154" y="1097"/>
                    <a:pt x="155" y="1097"/>
                  </a:cubicBezTo>
                  <a:cubicBezTo>
                    <a:pt x="182" y="1112"/>
                    <a:pt x="209" y="1128"/>
                    <a:pt x="241" y="1130"/>
                  </a:cubicBezTo>
                  <a:cubicBezTo>
                    <a:pt x="242" y="1130"/>
                    <a:pt x="243" y="1130"/>
                    <a:pt x="244" y="1130"/>
                  </a:cubicBezTo>
                  <a:cubicBezTo>
                    <a:pt x="255" y="1130"/>
                    <a:pt x="263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9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5" y="514"/>
                  </a:cubicBezTo>
                  <a:cubicBezTo>
                    <a:pt x="501" y="495"/>
                    <a:pt x="508" y="473"/>
                    <a:pt x="496" y="457"/>
                  </a:cubicBezTo>
                  <a:cubicBezTo>
                    <a:pt x="463" y="538"/>
                    <a:pt x="433" y="619"/>
                    <a:pt x="405" y="701"/>
                  </a:cubicBezTo>
                  <a:cubicBezTo>
                    <a:pt x="378" y="781"/>
                    <a:pt x="349" y="860"/>
                    <a:pt x="317" y="938"/>
                  </a:cubicBezTo>
                  <a:cubicBezTo>
                    <a:pt x="302" y="974"/>
                    <a:pt x="299" y="1016"/>
                    <a:pt x="280" y="1050"/>
                  </a:cubicBezTo>
                  <a:cubicBezTo>
                    <a:pt x="273" y="1062"/>
                    <a:pt x="268" y="1075"/>
                    <a:pt x="262" y="1087"/>
                  </a:cubicBezTo>
                  <a:cubicBezTo>
                    <a:pt x="253" y="1102"/>
                    <a:pt x="247" y="1108"/>
                    <a:pt x="234" y="1108"/>
                  </a:cubicBezTo>
                  <a:cubicBezTo>
                    <a:pt x="230" y="1108"/>
                    <a:pt x="225" y="1107"/>
                    <a:pt x="218" y="1106"/>
                  </a:cubicBezTo>
                  <a:cubicBezTo>
                    <a:pt x="205" y="1103"/>
                    <a:pt x="188" y="1103"/>
                    <a:pt x="177" y="1093"/>
                  </a:cubicBezTo>
                  <a:cubicBezTo>
                    <a:pt x="177" y="1093"/>
                    <a:pt x="177" y="1092"/>
                    <a:pt x="176" y="1092"/>
                  </a:cubicBezTo>
                  <a:cubicBezTo>
                    <a:pt x="164" y="1080"/>
                    <a:pt x="153" y="1066"/>
                    <a:pt x="142" y="1052"/>
                  </a:cubicBezTo>
                  <a:cubicBezTo>
                    <a:pt x="138" y="1046"/>
                    <a:pt x="124" y="1032"/>
                    <a:pt x="127" y="1023"/>
                  </a:cubicBezTo>
                  <a:cubicBezTo>
                    <a:pt x="129" y="1018"/>
                    <a:pt x="143" y="1014"/>
                    <a:pt x="143" y="1009"/>
                  </a:cubicBezTo>
                  <a:cubicBezTo>
                    <a:pt x="140" y="1004"/>
                    <a:pt x="136" y="999"/>
                    <a:pt x="132" y="995"/>
                  </a:cubicBezTo>
                  <a:cubicBezTo>
                    <a:pt x="130" y="994"/>
                    <a:pt x="129" y="992"/>
                    <a:pt x="127" y="991"/>
                  </a:cubicBezTo>
                  <a:cubicBezTo>
                    <a:pt x="126" y="990"/>
                    <a:pt x="125" y="989"/>
                    <a:pt x="123" y="987"/>
                  </a:cubicBezTo>
                  <a:cubicBezTo>
                    <a:pt x="122" y="987"/>
                    <a:pt x="121" y="986"/>
                    <a:pt x="121" y="985"/>
                  </a:cubicBezTo>
                  <a:cubicBezTo>
                    <a:pt x="113" y="977"/>
                    <a:pt x="105" y="968"/>
                    <a:pt x="98" y="960"/>
                  </a:cubicBezTo>
                  <a:cubicBezTo>
                    <a:pt x="91" y="951"/>
                    <a:pt x="84" y="942"/>
                    <a:pt x="77" y="934"/>
                  </a:cubicBezTo>
                  <a:cubicBezTo>
                    <a:pt x="73" y="929"/>
                    <a:pt x="69" y="924"/>
                    <a:pt x="65" y="920"/>
                  </a:cubicBezTo>
                  <a:cubicBezTo>
                    <a:pt x="63" y="918"/>
                    <a:pt x="54" y="910"/>
                    <a:pt x="54" y="908"/>
                  </a:cubicBezTo>
                  <a:cubicBezTo>
                    <a:pt x="54" y="906"/>
                    <a:pt x="54" y="904"/>
                    <a:pt x="52" y="902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0"/>
                    <a:pt x="16" y="1003"/>
                  </a:cubicBezTo>
                  <a:cubicBezTo>
                    <a:pt x="15" y="1017"/>
                    <a:pt x="0" y="1065"/>
                    <a:pt x="13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2" y="1075"/>
                    <a:pt x="38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7" y="1117"/>
                    <a:pt x="60" y="1134"/>
                    <a:pt x="69" y="1145"/>
                  </a:cubicBezTo>
                  <a:cubicBezTo>
                    <a:pt x="81" y="1161"/>
                    <a:pt x="94" y="1175"/>
                    <a:pt x="108" y="1188"/>
                  </a:cubicBezTo>
                  <a:cubicBezTo>
                    <a:pt x="130" y="1209"/>
                    <a:pt x="155" y="1226"/>
                    <a:pt x="182" y="1239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4"/>
                    <a:pt x="232" y="1305"/>
                  </a:cubicBezTo>
                  <a:cubicBezTo>
                    <a:pt x="232" y="1312"/>
                    <a:pt x="233" y="1316"/>
                    <a:pt x="236" y="1318"/>
                  </a:cubicBezTo>
                  <a:cubicBezTo>
                    <a:pt x="237" y="1319"/>
                    <a:pt x="239" y="1320"/>
                    <a:pt x="241" y="1320"/>
                  </a:cubicBezTo>
                  <a:cubicBezTo>
                    <a:pt x="244" y="1320"/>
                    <a:pt x="248" y="1319"/>
                    <a:pt x="253" y="1316"/>
                  </a:cubicBezTo>
                  <a:cubicBezTo>
                    <a:pt x="263" y="1312"/>
                    <a:pt x="272" y="1309"/>
                    <a:pt x="281" y="1304"/>
                  </a:cubicBezTo>
                  <a:cubicBezTo>
                    <a:pt x="289" y="1300"/>
                    <a:pt x="297" y="1298"/>
                    <a:pt x="305" y="1298"/>
                  </a:cubicBezTo>
                  <a:cubicBezTo>
                    <a:pt x="312" y="1298"/>
                    <a:pt x="319" y="1299"/>
                    <a:pt x="325" y="1302"/>
                  </a:cubicBezTo>
                  <a:cubicBezTo>
                    <a:pt x="346" y="1310"/>
                    <a:pt x="367" y="1313"/>
                    <a:pt x="388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6" y="1307"/>
                    <a:pt x="489" y="1302"/>
                    <a:pt x="512" y="1299"/>
                  </a:cubicBezTo>
                  <a:cubicBezTo>
                    <a:pt x="514" y="1299"/>
                    <a:pt x="515" y="1298"/>
                    <a:pt x="517" y="1298"/>
                  </a:cubicBezTo>
                  <a:cubicBezTo>
                    <a:pt x="524" y="1298"/>
                    <a:pt x="530" y="1300"/>
                    <a:pt x="538" y="1300"/>
                  </a:cubicBezTo>
                  <a:cubicBezTo>
                    <a:pt x="539" y="1312"/>
                    <a:pt x="540" y="1322"/>
                    <a:pt x="541" y="1331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1" y="1345"/>
                  </a:cubicBezTo>
                  <a:cubicBezTo>
                    <a:pt x="551" y="1345"/>
                    <a:pt x="552" y="1345"/>
                    <a:pt x="553" y="1344"/>
                  </a:cubicBezTo>
                  <a:cubicBezTo>
                    <a:pt x="567" y="1341"/>
                    <a:pt x="582" y="1339"/>
                    <a:pt x="587" y="1322"/>
                  </a:cubicBezTo>
                  <a:cubicBezTo>
                    <a:pt x="596" y="1291"/>
                    <a:pt x="616" y="1268"/>
                    <a:pt x="639" y="1247"/>
                  </a:cubicBezTo>
                  <a:cubicBezTo>
                    <a:pt x="650" y="1237"/>
                    <a:pt x="652" y="1227"/>
                    <a:pt x="653" y="1214"/>
                  </a:cubicBezTo>
                  <a:cubicBezTo>
                    <a:pt x="654" y="1207"/>
                    <a:pt x="653" y="1203"/>
                    <a:pt x="650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2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40" y="1157"/>
                  </a:cubicBezTo>
                  <a:cubicBezTo>
                    <a:pt x="532" y="1151"/>
                    <a:pt x="525" y="1147"/>
                    <a:pt x="518" y="1147"/>
                  </a:cubicBezTo>
                  <a:cubicBezTo>
                    <a:pt x="513" y="1147"/>
                    <a:pt x="508" y="1149"/>
                    <a:pt x="502" y="1151"/>
                  </a:cubicBezTo>
                  <a:cubicBezTo>
                    <a:pt x="496" y="1169"/>
                    <a:pt x="523" y="1184"/>
                    <a:pt x="505" y="1203"/>
                  </a:cubicBezTo>
                  <a:cubicBezTo>
                    <a:pt x="497" y="1204"/>
                    <a:pt x="489" y="1204"/>
                    <a:pt x="481" y="1204"/>
                  </a:cubicBezTo>
                  <a:cubicBezTo>
                    <a:pt x="452" y="1204"/>
                    <a:pt x="424" y="1199"/>
                    <a:pt x="397" y="1184"/>
                  </a:cubicBezTo>
                  <a:cubicBezTo>
                    <a:pt x="394" y="1182"/>
                    <a:pt x="390" y="1179"/>
                    <a:pt x="387" y="1176"/>
                  </a:cubicBezTo>
                  <a:cubicBezTo>
                    <a:pt x="380" y="1170"/>
                    <a:pt x="375" y="1161"/>
                    <a:pt x="374" y="1152"/>
                  </a:cubicBezTo>
                  <a:cubicBezTo>
                    <a:pt x="370" y="1130"/>
                    <a:pt x="369" y="1107"/>
                    <a:pt x="378" y="1084"/>
                  </a:cubicBezTo>
                  <a:cubicBezTo>
                    <a:pt x="386" y="1065"/>
                    <a:pt x="391" y="1044"/>
                    <a:pt x="397" y="1023"/>
                  </a:cubicBezTo>
                  <a:cubicBezTo>
                    <a:pt x="399" y="1016"/>
                    <a:pt x="399" y="1008"/>
                    <a:pt x="402" y="1001"/>
                  </a:cubicBezTo>
                  <a:cubicBezTo>
                    <a:pt x="419" y="952"/>
                    <a:pt x="437" y="903"/>
                    <a:pt x="455" y="855"/>
                  </a:cubicBezTo>
                  <a:cubicBezTo>
                    <a:pt x="476" y="799"/>
                    <a:pt x="498" y="743"/>
                    <a:pt x="520" y="688"/>
                  </a:cubicBezTo>
                  <a:cubicBezTo>
                    <a:pt x="534" y="653"/>
                    <a:pt x="550" y="619"/>
                    <a:pt x="564" y="585"/>
                  </a:cubicBezTo>
                  <a:cubicBezTo>
                    <a:pt x="566" y="580"/>
                    <a:pt x="568" y="575"/>
                    <a:pt x="570" y="570"/>
                  </a:cubicBezTo>
                  <a:cubicBezTo>
                    <a:pt x="576" y="546"/>
                    <a:pt x="582" y="523"/>
                    <a:pt x="589" y="499"/>
                  </a:cubicBezTo>
                  <a:cubicBezTo>
                    <a:pt x="590" y="494"/>
                    <a:pt x="595" y="489"/>
                    <a:pt x="599" y="483"/>
                  </a:cubicBezTo>
                  <a:cubicBezTo>
                    <a:pt x="618" y="494"/>
                    <a:pt x="636" y="503"/>
                    <a:pt x="654" y="514"/>
                  </a:cubicBezTo>
                  <a:cubicBezTo>
                    <a:pt x="660" y="517"/>
                    <a:pt x="664" y="520"/>
                    <a:pt x="667" y="520"/>
                  </a:cubicBezTo>
                  <a:cubicBezTo>
                    <a:pt x="670" y="520"/>
                    <a:pt x="673" y="516"/>
                    <a:pt x="678" y="507"/>
                  </a:cubicBezTo>
                  <a:cubicBezTo>
                    <a:pt x="682" y="500"/>
                    <a:pt x="686" y="493"/>
                    <a:pt x="691" y="486"/>
                  </a:cubicBezTo>
                  <a:cubicBezTo>
                    <a:pt x="695" y="488"/>
                    <a:pt x="698" y="489"/>
                    <a:pt x="701" y="490"/>
                  </a:cubicBezTo>
                  <a:cubicBezTo>
                    <a:pt x="709" y="493"/>
                    <a:pt x="714" y="495"/>
                    <a:pt x="717" y="498"/>
                  </a:cubicBezTo>
                  <a:cubicBezTo>
                    <a:pt x="720" y="501"/>
                    <a:pt x="721" y="506"/>
                    <a:pt x="722" y="518"/>
                  </a:cubicBezTo>
                  <a:cubicBezTo>
                    <a:pt x="724" y="528"/>
                    <a:pt x="728" y="540"/>
                    <a:pt x="735" y="547"/>
                  </a:cubicBezTo>
                  <a:cubicBezTo>
                    <a:pt x="736" y="547"/>
                    <a:pt x="736" y="547"/>
                    <a:pt x="736" y="548"/>
                  </a:cubicBezTo>
                  <a:cubicBezTo>
                    <a:pt x="743" y="553"/>
                    <a:pt x="752" y="555"/>
                    <a:pt x="761" y="555"/>
                  </a:cubicBezTo>
                  <a:cubicBezTo>
                    <a:pt x="781" y="555"/>
                    <a:pt x="802" y="544"/>
                    <a:pt x="809" y="528"/>
                  </a:cubicBezTo>
                  <a:cubicBezTo>
                    <a:pt x="817" y="510"/>
                    <a:pt x="814" y="491"/>
                    <a:pt x="805" y="475"/>
                  </a:cubicBezTo>
                  <a:cubicBezTo>
                    <a:pt x="803" y="472"/>
                    <a:pt x="802" y="470"/>
                    <a:pt x="800" y="469"/>
                  </a:cubicBezTo>
                  <a:cubicBezTo>
                    <a:pt x="795" y="463"/>
                    <a:pt x="787" y="462"/>
                    <a:pt x="779" y="462"/>
                  </a:cubicBezTo>
                  <a:cubicBezTo>
                    <a:pt x="776" y="462"/>
                    <a:pt x="772" y="462"/>
                    <a:pt x="768" y="463"/>
                  </a:cubicBezTo>
                  <a:cubicBezTo>
                    <a:pt x="761" y="463"/>
                    <a:pt x="755" y="463"/>
                    <a:pt x="748" y="463"/>
                  </a:cubicBezTo>
                  <a:cubicBezTo>
                    <a:pt x="748" y="463"/>
                    <a:pt x="748" y="463"/>
                    <a:pt x="747" y="463"/>
                  </a:cubicBezTo>
                  <a:cubicBezTo>
                    <a:pt x="747" y="463"/>
                    <a:pt x="747" y="463"/>
                    <a:pt x="746" y="463"/>
                  </a:cubicBezTo>
                  <a:cubicBezTo>
                    <a:pt x="737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700" y="467"/>
                  </a:cubicBezTo>
                  <a:cubicBezTo>
                    <a:pt x="712" y="448"/>
                    <a:pt x="713" y="447"/>
                    <a:pt x="699" y="433"/>
                  </a:cubicBezTo>
                  <a:cubicBezTo>
                    <a:pt x="698" y="432"/>
                    <a:pt x="698" y="432"/>
                    <a:pt x="697" y="431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9" y="404"/>
                  </a:cubicBezTo>
                  <a:cubicBezTo>
                    <a:pt x="639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2" y="376"/>
                  </a:cubicBezTo>
                  <a:cubicBezTo>
                    <a:pt x="664" y="377"/>
                    <a:pt x="667" y="377"/>
                    <a:pt x="671" y="377"/>
                  </a:cubicBezTo>
                  <a:cubicBezTo>
                    <a:pt x="689" y="377"/>
                    <a:pt x="712" y="368"/>
                    <a:pt x="720" y="350"/>
                  </a:cubicBezTo>
                  <a:cubicBezTo>
                    <a:pt x="728" y="331"/>
                    <a:pt x="735" y="311"/>
                    <a:pt x="742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5" y="249"/>
                    <a:pt x="858" y="264"/>
                  </a:cubicBezTo>
                  <a:cubicBezTo>
                    <a:pt x="895" y="288"/>
                    <a:pt x="924" y="325"/>
                    <a:pt x="955" y="357"/>
                  </a:cubicBezTo>
                  <a:cubicBezTo>
                    <a:pt x="1013" y="420"/>
                    <a:pt x="1088" y="466"/>
                    <a:pt x="1169" y="466"/>
                  </a:cubicBezTo>
                  <a:cubicBezTo>
                    <a:pt x="1204" y="466"/>
                    <a:pt x="1240" y="457"/>
                    <a:pt x="1277" y="437"/>
                  </a:cubicBezTo>
                  <a:cubicBezTo>
                    <a:pt x="1318" y="413"/>
                    <a:pt x="1345" y="384"/>
                    <a:pt x="1362" y="352"/>
                  </a:cubicBezTo>
                  <a:cubicBezTo>
                    <a:pt x="1485" y="346"/>
                    <a:pt x="1686" y="304"/>
                    <a:pt x="1646" y="136"/>
                  </a:cubicBezTo>
                  <a:cubicBezTo>
                    <a:pt x="1631" y="72"/>
                    <a:pt x="1577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1" name="Freeform 289"/>
            <p:cNvSpPr>
              <a:spLocks noEditPoints="1"/>
            </p:cNvSpPr>
            <p:nvPr/>
          </p:nvSpPr>
          <p:spPr bwMode="auto">
            <a:xfrm>
              <a:off x="-2168525" y="6467476"/>
              <a:ext cx="519113" cy="344488"/>
            </a:xfrm>
            <a:custGeom>
              <a:avLst/>
              <a:gdLst>
                <a:gd name="T0" fmla="*/ 585 w 729"/>
                <a:gd name="T1" fmla="*/ 296 h 485"/>
                <a:gd name="T2" fmla="*/ 590 w 729"/>
                <a:gd name="T3" fmla="*/ 336 h 485"/>
                <a:gd name="T4" fmla="*/ 289 w 729"/>
                <a:gd name="T5" fmla="*/ 327 h 485"/>
                <a:gd name="T6" fmla="*/ 25 w 729"/>
                <a:gd name="T7" fmla="*/ 325 h 485"/>
                <a:gd name="T8" fmla="*/ 32 w 729"/>
                <a:gd name="T9" fmla="*/ 216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5 w 729"/>
                <a:gd name="T17" fmla="*/ 441 h 485"/>
                <a:gd name="T18" fmla="*/ 130 w 729"/>
                <a:gd name="T19" fmla="*/ 462 h 485"/>
                <a:gd name="T20" fmla="*/ 143 w 729"/>
                <a:gd name="T21" fmla="*/ 385 h 485"/>
                <a:gd name="T22" fmla="*/ 81 w 729"/>
                <a:gd name="T23" fmla="*/ 364 h 485"/>
                <a:gd name="T24" fmla="*/ 34 w 729"/>
                <a:gd name="T25" fmla="*/ 326 h 485"/>
                <a:gd name="T26" fmla="*/ 323 w 729"/>
                <a:gd name="T27" fmla="*/ 240 h 485"/>
                <a:gd name="T28" fmla="*/ 208 w 729"/>
                <a:gd name="T29" fmla="*/ 191 h 485"/>
                <a:gd name="T30" fmla="*/ 672 w 729"/>
                <a:gd name="T31" fmla="*/ 236 h 485"/>
                <a:gd name="T32" fmla="*/ 671 w 729"/>
                <a:gd name="T33" fmla="*/ 273 h 485"/>
                <a:gd name="T34" fmla="*/ 614 w 729"/>
                <a:gd name="T35" fmla="*/ 208 h 485"/>
                <a:gd name="T36" fmla="*/ 500 w 729"/>
                <a:gd name="T37" fmla="*/ 207 h 485"/>
                <a:gd name="T38" fmla="*/ 534 w 729"/>
                <a:gd name="T39" fmla="*/ 204 h 485"/>
                <a:gd name="T40" fmla="*/ 612 w 729"/>
                <a:gd name="T41" fmla="*/ 252 h 485"/>
                <a:gd name="T42" fmla="*/ 552 w 729"/>
                <a:gd name="T43" fmla="*/ 255 h 485"/>
                <a:gd name="T44" fmla="*/ 435 w 729"/>
                <a:gd name="T45" fmla="*/ 376 h 485"/>
                <a:gd name="T46" fmla="*/ 464 w 729"/>
                <a:gd name="T47" fmla="*/ 298 h 485"/>
                <a:gd name="T48" fmla="*/ 452 w 729"/>
                <a:gd name="T49" fmla="*/ 178 h 485"/>
                <a:gd name="T50" fmla="*/ 337 w 729"/>
                <a:gd name="T51" fmla="*/ 121 h 485"/>
                <a:gd name="T52" fmla="*/ 415 w 729"/>
                <a:gd name="T53" fmla="*/ 120 h 485"/>
                <a:gd name="T54" fmla="*/ 416 w 729"/>
                <a:gd name="T55" fmla="*/ 138 h 485"/>
                <a:gd name="T56" fmla="*/ 380 w 729"/>
                <a:gd name="T57" fmla="*/ 169 h 485"/>
                <a:gd name="T58" fmla="*/ 329 w 729"/>
                <a:gd name="T59" fmla="*/ 352 h 485"/>
                <a:gd name="T60" fmla="*/ 409 w 729"/>
                <a:gd name="T61" fmla="*/ 383 h 485"/>
                <a:gd name="T62" fmla="*/ 344 w 729"/>
                <a:gd name="T63" fmla="*/ 409 h 485"/>
                <a:gd name="T64" fmla="*/ 239 w 729"/>
                <a:gd name="T65" fmla="*/ 345 h 485"/>
                <a:gd name="T66" fmla="*/ 301 w 729"/>
                <a:gd name="T67" fmla="*/ 343 h 485"/>
                <a:gd name="T68" fmla="*/ 296 w 729"/>
                <a:gd name="T69" fmla="*/ 274 h 485"/>
                <a:gd name="T70" fmla="*/ 257 w 729"/>
                <a:gd name="T71" fmla="*/ 166 h 485"/>
                <a:gd name="T72" fmla="*/ 107 w 729"/>
                <a:gd name="T73" fmla="*/ 188 h 485"/>
                <a:gd name="T74" fmla="*/ 140 w 729"/>
                <a:gd name="T75" fmla="*/ 110 h 485"/>
                <a:gd name="T76" fmla="*/ 153 w 729"/>
                <a:gd name="T77" fmla="*/ 59 h 485"/>
                <a:gd name="T78" fmla="*/ 205 w 729"/>
                <a:gd name="T79" fmla="*/ 89 h 485"/>
                <a:gd name="T80" fmla="*/ 166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6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3 w 729"/>
                <a:gd name="T93" fmla="*/ 485 h 485"/>
                <a:gd name="T94" fmla="*/ 190 w 729"/>
                <a:gd name="T95" fmla="*/ 456 h 485"/>
                <a:gd name="T96" fmla="*/ 575 w 729"/>
                <a:gd name="T97" fmla="*/ 358 h 485"/>
                <a:gd name="T98" fmla="*/ 696 w 729"/>
                <a:gd name="T99" fmla="*/ 286 h 485"/>
                <a:gd name="T100" fmla="*/ 684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4 w 729"/>
                <a:gd name="T107" fmla="*/ 133 h 485"/>
                <a:gd name="T108" fmla="*/ 379 w 729"/>
                <a:gd name="T109" fmla="*/ 106 h 485"/>
                <a:gd name="T110" fmla="*/ 314 w 729"/>
                <a:gd name="T111" fmla="*/ 101 h 485"/>
                <a:gd name="T112" fmla="*/ 214 w 729"/>
                <a:gd name="T113" fmla="*/ 147 h 485"/>
                <a:gd name="T114" fmla="*/ 129 w 729"/>
                <a:gd name="T115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8" y="328"/>
                  </a:cubicBezTo>
                  <a:cubicBezTo>
                    <a:pt x="559" y="328"/>
                    <a:pt x="560" y="328"/>
                    <a:pt x="561" y="327"/>
                  </a:cubicBezTo>
                  <a:cubicBezTo>
                    <a:pt x="567" y="326"/>
                    <a:pt x="574" y="324"/>
                    <a:pt x="580" y="322"/>
                  </a:cubicBezTo>
                  <a:cubicBezTo>
                    <a:pt x="585" y="319"/>
                    <a:pt x="593" y="316"/>
                    <a:pt x="593" y="312"/>
                  </a:cubicBezTo>
                  <a:cubicBezTo>
                    <a:pt x="593" y="307"/>
                    <a:pt x="589" y="301"/>
                    <a:pt x="585" y="296"/>
                  </a:cubicBezTo>
                  <a:cubicBezTo>
                    <a:pt x="582" y="293"/>
                    <a:pt x="576" y="292"/>
                    <a:pt x="572" y="289"/>
                  </a:cubicBezTo>
                  <a:cubicBezTo>
                    <a:pt x="567" y="286"/>
                    <a:pt x="562" y="282"/>
                    <a:pt x="558" y="279"/>
                  </a:cubicBezTo>
                  <a:cubicBezTo>
                    <a:pt x="559" y="277"/>
                    <a:pt x="560" y="275"/>
                    <a:pt x="561" y="273"/>
                  </a:cubicBezTo>
                  <a:cubicBezTo>
                    <a:pt x="577" y="275"/>
                    <a:pt x="594" y="276"/>
                    <a:pt x="612" y="277"/>
                  </a:cubicBezTo>
                  <a:cubicBezTo>
                    <a:pt x="610" y="288"/>
                    <a:pt x="608" y="298"/>
                    <a:pt x="604" y="308"/>
                  </a:cubicBezTo>
                  <a:cubicBezTo>
                    <a:pt x="601" y="317"/>
                    <a:pt x="595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3"/>
                    <a:pt x="165" y="259"/>
                    <a:pt x="169" y="257"/>
                  </a:cubicBezTo>
                  <a:cubicBezTo>
                    <a:pt x="186" y="247"/>
                    <a:pt x="199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0" y="320"/>
                    <a:pt x="289" y="323"/>
                    <a:pt x="289" y="327"/>
                  </a:cubicBezTo>
                  <a:cubicBezTo>
                    <a:pt x="286" y="328"/>
                    <a:pt x="283" y="328"/>
                    <a:pt x="279" y="328"/>
                  </a:cubicBezTo>
                  <a:cubicBezTo>
                    <a:pt x="254" y="328"/>
                    <a:pt x="236" y="313"/>
                    <a:pt x="216" y="302"/>
                  </a:cubicBezTo>
                  <a:cubicBezTo>
                    <a:pt x="216" y="273"/>
                    <a:pt x="210" y="267"/>
                    <a:pt x="172" y="267"/>
                  </a:cubicBezTo>
                  <a:cubicBezTo>
                    <a:pt x="167" y="267"/>
                    <a:pt x="162" y="267"/>
                    <a:pt x="157" y="267"/>
                  </a:cubicBezTo>
                  <a:moveTo>
                    <a:pt x="34" y="326"/>
                  </a:moveTo>
                  <a:cubicBezTo>
                    <a:pt x="31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6" y="299"/>
                    <a:pt x="57" y="291"/>
                  </a:cubicBezTo>
                  <a:cubicBezTo>
                    <a:pt x="62" y="288"/>
                    <a:pt x="68" y="286"/>
                    <a:pt x="73" y="283"/>
                  </a:cubicBezTo>
                  <a:cubicBezTo>
                    <a:pt x="86" y="273"/>
                    <a:pt x="85" y="262"/>
                    <a:pt x="70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29" y="232"/>
                    <a:pt x="32" y="216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3" y="195"/>
                    <a:pt x="46" y="195"/>
                  </a:cubicBezTo>
                  <a:cubicBezTo>
                    <a:pt x="58" y="195"/>
                    <a:pt x="65" y="204"/>
                    <a:pt x="74" y="210"/>
                  </a:cubicBezTo>
                  <a:cubicBezTo>
                    <a:pt x="76" y="212"/>
                    <a:pt x="76" y="214"/>
                    <a:pt x="78" y="216"/>
                  </a:cubicBezTo>
                  <a:cubicBezTo>
                    <a:pt x="88" y="230"/>
                    <a:pt x="96" y="237"/>
                    <a:pt x="105" y="237"/>
                  </a:cubicBezTo>
                  <a:cubicBezTo>
                    <a:pt x="108" y="237"/>
                    <a:pt x="112" y="236"/>
                    <a:pt x="117" y="234"/>
                  </a:cubicBezTo>
                  <a:cubicBezTo>
                    <a:pt x="121" y="232"/>
                    <a:pt x="126" y="229"/>
                    <a:pt x="133" y="225"/>
                  </a:cubicBezTo>
                  <a:cubicBezTo>
                    <a:pt x="135" y="223"/>
                    <a:pt x="138" y="221"/>
                    <a:pt x="140" y="220"/>
                  </a:cubicBezTo>
                  <a:cubicBezTo>
                    <a:pt x="142" y="219"/>
                    <a:pt x="145" y="219"/>
                    <a:pt x="147" y="219"/>
                  </a:cubicBezTo>
                  <a:cubicBezTo>
                    <a:pt x="149" y="219"/>
                    <a:pt x="152" y="219"/>
                    <a:pt x="154" y="221"/>
                  </a:cubicBezTo>
                  <a:cubicBezTo>
                    <a:pt x="166" y="228"/>
                    <a:pt x="167" y="239"/>
                    <a:pt x="154" y="249"/>
                  </a:cubicBezTo>
                  <a:cubicBezTo>
                    <a:pt x="145" y="255"/>
                    <a:pt x="138" y="261"/>
                    <a:pt x="137" y="272"/>
                  </a:cubicBezTo>
                  <a:cubicBezTo>
                    <a:pt x="134" y="285"/>
                    <a:pt x="139" y="291"/>
                    <a:pt x="150" y="291"/>
                  </a:cubicBezTo>
                  <a:cubicBezTo>
                    <a:pt x="152" y="291"/>
                    <a:pt x="155" y="291"/>
                    <a:pt x="157" y="291"/>
                  </a:cubicBezTo>
                  <a:cubicBezTo>
                    <a:pt x="164" y="289"/>
                    <a:pt x="171" y="287"/>
                    <a:pt x="178" y="287"/>
                  </a:cubicBezTo>
                  <a:cubicBezTo>
                    <a:pt x="183" y="287"/>
                    <a:pt x="189" y="289"/>
                    <a:pt x="194" y="293"/>
                  </a:cubicBezTo>
                  <a:cubicBezTo>
                    <a:pt x="193" y="299"/>
                    <a:pt x="193" y="306"/>
                    <a:pt x="191" y="315"/>
                  </a:cubicBezTo>
                  <a:cubicBezTo>
                    <a:pt x="201" y="319"/>
                    <a:pt x="211" y="324"/>
                    <a:pt x="223" y="329"/>
                  </a:cubicBezTo>
                  <a:cubicBezTo>
                    <a:pt x="220" y="333"/>
                    <a:pt x="218" y="336"/>
                    <a:pt x="216" y="340"/>
                  </a:cubicBezTo>
                  <a:cubicBezTo>
                    <a:pt x="209" y="353"/>
                    <a:pt x="212" y="364"/>
                    <a:pt x="222" y="374"/>
                  </a:cubicBezTo>
                  <a:cubicBezTo>
                    <a:pt x="236" y="388"/>
                    <a:pt x="254" y="395"/>
                    <a:pt x="273" y="403"/>
                  </a:cubicBezTo>
                  <a:cubicBezTo>
                    <a:pt x="282" y="407"/>
                    <a:pt x="292" y="411"/>
                    <a:pt x="305" y="416"/>
                  </a:cubicBezTo>
                  <a:cubicBezTo>
                    <a:pt x="301" y="418"/>
                    <a:pt x="296" y="421"/>
                    <a:pt x="292" y="423"/>
                  </a:cubicBezTo>
                  <a:cubicBezTo>
                    <a:pt x="266" y="434"/>
                    <a:pt x="241" y="441"/>
                    <a:pt x="215" y="441"/>
                  </a:cubicBezTo>
                  <a:cubicBezTo>
                    <a:pt x="214" y="441"/>
                    <a:pt x="212" y="441"/>
                    <a:pt x="211" y="441"/>
                  </a:cubicBezTo>
                  <a:cubicBezTo>
                    <a:pt x="204" y="441"/>
                    <a:pt x="196" y="439"/>
                    <a:pt x="191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6" y="430"/>
                    <a:pt x="174" y="431"/>
                    <a:pt x="172" y="432"/>
                  </a:cubicBezTo>
                  <a:cubicBezTo>
                    <a:pt x="170" y="433"/>
                    <a:pt x="167" y="434"/>
                    <a:pt x="165" y="436"/>
                  </a:cubicBezTo>
                  <a:cubicBezTo>
                    <a:pt x="154" y="444"/>
                    <a:pt x="141" y="452"/>
                    <a:pt x="130" y="462"/>
                  </a:cubicBezTo>
                  <a:cubicBezTo>
                    <a:pt x="128" y="463"/>
                    <a:pt x="127" y="464"/>
                    <a:pt x="125" y="465"/>
                  </a:cubicBezTo>
                  <a:cubicBezTo>
                    <a:pt x="123" y="466"/>
                    <a:pt x="122" y="466"/>
                    <a:pt x="120" y="466"/>
                  </a:cubicBezTo>
                  <a:cubicBezTo>
                    <a:pt x="116" y="466"/>
                    <a:pt x="112" y="463"/>
                    <a:pt x="107" y="457"/>
                  </a:cubicBezTo>
                  <a:cubicBezTo>
                    <a:pt x="113" y="453"/>
                    <a:pt x="118" y="449"/>
                    <a:pt x="122" y="445"/>
                  </a:cubicBezTo>
                  <a:cubicBezTo>
                    <a:pt x="130" y="438"/>
                    <a:pt x="138" y="432"/>
                    <a:pt x="144" y="424"/>
                  </a:cubicBezTo>
                  <a:cubicBezTo>
                    <a:pt x="154" y="412"/>
                    <a:pt x="153" y="398"/>
                    <a:pt x="143" y="385"/>
                  </a:cubicBezTo>
                  <a:cubicBezTo>
                    <a:pt x="138" y="380"/>
                    <a:pt x="135" y="377"/>
                    <a:pt x="130" y="377"/>
                  </a:cubicBezTo>
                  <a:cubicBezTo>
                    <a:pt x="126" y="377"/>
                    <a:pt x="121" y="379"/>
                    <a:pt x="112" y="382"/>
                  </a:cubicBezTo>
                  <a:cubicBezTo>
                    <a:pt x="100" y="386"/>
                    <a:pt x="87" y="391"/>
                    <a:pt x="75" y="395"/>
                  </a:cubicBezTo>
                  <a:cubicBezTo>
                    <a:pt x="73" y="396"/>
                    <a:pt x="71" y="396"/>
                    <a:pt x="69" y="396"/>
                  </a:cubicBezTo>
                  <a:cubicBezTo>
                    <a:pt x="66" y="396"/>
                    <a:pt x="63" y="395"/>
                    <a:pt x="59" y="395"/>
                  </a:cubicBezTo>
                  <a:cubicBezTo>
                    <a:pt x="63" y="381"/>
                    <a:pt x="69" y="370"/>
                    <a:pt x="81" y="364"/>
                  </a:cubicBezTo>
                  <a:cubicBezTo>
                    <a:pt x="83" y="363"/>
                    <a:pt x="84" y="362"/>
                    <a:pt x="85" y="361"/>
                  </a:cubicBezTo>
                  <a:cubicBezTo>
                    <a:pt x="101" y="351"/>
                    <a:pt x="106" y="341"/>
                    <a:pt x="101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0" y="321"/>
                    <a:pt x="67" y="321"/>
                    <a:pt x="64" y="322"/>
                  </a:cubicBezTo>
                  <a:cubicBezTo>
                    <a:pt x="55" y="324"/>
                    <a:pt x="45" y="325"/>
                    <a:pt x="36" y="326"/>
                  </a:cubicBezTo>
                  <a:cubicBezTo>
                    <a:pt x="35" y="326"/>
                    <a:pt x="35" y="326"/>
                    <a:pt x="34" y="326"/>
                  </a:cubicBezTo>
                  <a:moveTo>
                    <a:pt x="208" y="191"/>
                  </a:moveTo>
                  <a:cubicBezTo>
                    <a:pt x="214" y="191"/>
                    <a:pt x="219" y="191"/>
                    <a:pt x="224" y="190"/>
                  </a:cubicBezTo>
                  <a:cubicBezTo>
                    <a:pt x="229" y="189"/>
                    <a:pt x="234" y="188"/>
                    <a:pt x="238" y="188"/>
                  </a:cubicBezTo>
                  <a:cubicBezTo>
                    <a:pt x="247" y="188"/>
                    <a:pt x="254" y="191"/>
                    <a:pt x="261" y="200"/>
                  </a:cubicBezTo>
                  <a:cubicBezTo>
                    <a:pt x="265" y="205"/>
                    <a:pt x="276" y="206"/>
                    <a:pt x="284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5" y="245"/>
                    <a:pt x="324" y="251"/>
                    <a:pt x="325" y="259"/>
                  </a:cubicBezTo>
                  <a:cubicBezTo>
                    <a:pt x="304" y="258"/>
                    <a:pt x="287" y="246"/>
                    <a:pt x="268" y="246"/>
                  </a:cubicBezTo>
                  <a:cubicBezTo>
                    <a:pt x="263" y="246"/>
                    <a:pt x="258" y="247"/>
                    <a:pt x="252" y="249"/>
                  </a:cubicBezTo>
                  <a:cubicBezTo>
                    <a:pt x="252" y="249"/>
                    <a:pt x="252" y="249"/>
                    <a:pt x="252" y="249"/>
                  </a:cubicBezTo>
                  <a:cubicBezTo>
                    <a:pt x="237" y="231"/>
                    <a:pt x="222" y="213"/>
                    <a:pt x="204" y="191"/>
                  </a:cubicBezTo>
                  <a:cubicBezTo>
                    <a:pt x="205" y="191"/>
                    <a:pt x="207" y="191"/>
                    <a:pt x="208" y="191"/>
                  </a:cubicBezTo>
                  <a:moveTo>
                    <a:pt x="632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2" y="198"/>
                    <a:pt x="642" y="198"/>
                    <a:pt x="643" y="197"/>
                  </a:cubicBezTo>
                  <a:cubicBezTo>
                    <a:pt x="645" y="192"/>
                    <a:pt x="647" y="186"/>
                    <a:pt x="650" y="179"/>
                  </a:cubicBezTo>
                  <a:cubicBezTo>
                    <a:pt x="665" y="189"/>
                    <a:pt x="665" y="191"/>
                    <a:pt x="659" y="230"/>
                  </a:cubicBezTo>
                  <a:cubicBezTo>
                    <a:pt x="663" y="235"/>
                    <a:pt x="667" y="236"/>
                    <a:pt x="672" y="236"/>
                  </a:cubicBezTo>
                  <a:cubicBezTo>
                    <a:pt x="676" y="236"/>
                    <a:pt x="681" y="235"/>
                    <a:pt x="686" y="234"/>
                  </a:cubicBezTo>
                  <a:cubicBezTo>
                    <a:pt x="688" y="234"/>
                    <a:pt x="689" y="234"/>
                    <a:pt x="691" y="234"/>
                  </a:cubicBezTo>
                  <a:cubicBezTo>
                    <a:pt x="702" y="234"/>
                    <a:pt x="708" y="240"/>
                    <a:pt x="708" y="253"/>
                  </a:cubicBezTo>
                  <a:cubicBezTo>
                    <a:pt x="708" y="259"/>
                    <a:pt x="706" y="264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6" y="268"/>
                    <a:pt x="678" y="270"/>
                    <a:pt x="671" y="273"/>
                  </a:cubicBezTo>
                  <a:cubicBezTo>
                    <a:pt x="660" y="278"/>
                    <a:pt x="651" y="286"/>
                    <a:pt x="643" y="295"/>
                  </a:cubicBezTo>
                  <a:cubicBezTo>
                    <a:pt x="637" y="301"/>
                    <a:pt x="636" y="310"/>
                    <a:pt x="632" y="322"/>
                  </a:cubicBezTo>
                  <a:cubicBezTo>
                    <a:pt x="631" y="323"/>
                    <a:pt x="625" y="325"/>
                    <a:pt x="617" y="328"/>
                  </a:cubicBezTo>
                  <a:cubicBezTo>
                    <a:pt x="625" y="304"/>
                    <a:pt x="624" y="283"/>
                    <a:pt x="639" y="266"/>
                  </a:cubicBezTo>
                  <a:cubicBezTo>
                    <a:pt x="638" y="251"/>
                    <a:pt x="640" y="234"/>
                    <a:pt x="627" y="221"/>
                  </a:cubicBezTo>
                  <a:cubicBezTo>
                    <a:pt x="623" y="217"/>
                    <a:pt x="618" y="212"/>
                    <a:pt x="614" y="208"/>
                  </a:cubicBezTo>
                  <a:cubicBezTo>
                    <a:pt x="616" y="204"/>
                    <a:pt x="618" y="202"/>
                    <a:pt x="620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30" y="200"/>
                    <a:pt x="630" y="200"/>
                    <a:pt x="631" y="200"/>
                  </a:cubicBezTo>
                  <a:cubicBezTo>
                    <a:pt x="631" y="200"/>
                    <a:pt x="631" y="200"/>
                    <a:pt x="632" y="200"/>
                  </a:cubicBezTo>
                  <a:moveTo>
                    <a:pt x="489" y="208"/>
                  </a:moveTo>
                  <a:cubicBezTo>
                    <a:pt x="493" y="208"/>
                    <a:pt x="496" y="208"/>
                    <a:pt x="500" y="207"/>
                  </a:cubicBezTo>
                  <a:cubicBezTo>
                    <a:pt x="501" y="207"/>
                    <a:pt x="502" y="206"/>
                    <a:pt x="503" y="206"/>
                  </a:cubicBezTo>
                  <a:cubicBezTo>
                    <a:pt x="511" y="203"/>
                    <a:pt x="511" y="194"/>
                    <a:pt x="511" y="186"/>
                  </a:cubicBezTo>
                  <a:cubicBezTo>
                    <a:pt x="512" y="167"/>
                    <a:pt x="519" y="151"/>
                    <a:pt x="539" y="142"/>
                  </a:cubicBezTo>
                  <a:cubicBezTo>
                    <a:pt x="548" y="146"/>
                    <a:pt x="549" y="153"/>
                    <a:pt x="547" y="160"/>
                  </a:cubicBezTo>
                  <a:cubicBezTo>
                    <a:pt x="545" y="169"/>
                    <a:pt x="541" y="179"/>
                    <a:pt x="538" y="188"/>
                  </a:cubicBezTo>
                  <a:cubicBezTo>
                    <a:pt x="536" y="193"/>
                    <a:pt x="534" y="199"/>
                    <a:pt x="534" y="204"/>
                  </a:cubicBezTo>
                  <a:cubicBezTo>
                    <a:pt x="532" y="220"/>
                    <a:pt x="534" y="225"/>
                    <a:pt x="546" y="225"/>
                  </a:cubicBezTo>
                  <a:cubicBezTo>
                    <a:pt x="549" y="225"/>
                    <a:pt x="552" y="225"/>
                    <a:pt x="556" y="225"/>
                  </a:cubicBezTo>
                  <a:cubicBezTo>
                    <a:pt x="563" y="224"/>
                    <a:pt x="571" y="224"/>
                    <a:pt x="578" y="223"/>
                  </a:cubicBezTo>
                  <a:cubicBezTo>
                    <a:pt x="580" y="222"/>
                    <a:pt x="582" y="222"/>
                    <a:pt x="584" y="222"/>
                  </a:cubicBezTo>
                  <a:cubicBezTo>
                    <a:pt x="596" y="222"/>
                    <a:pt x="604" y="229"/>
                    <a:pt x="611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3"/>
                    <a:pt x="609" y="254"/>
                    <a:pt x="607" y="255"/>
                  </a:cubicBezTo>
                  <a:cubicBezTo>
                    <a:pt x="605" y="257"/>
                    <a:pt x="602" y="257"/>
                    <a:pt x="599" y="257"/>
                  </a:cubicBezTo>
                  <a:cubicBezTo>
                    <a:pt x="599" y="257"/>
                    <a:pt x="599" y="257"/>
                    <a:pt x="599" y="257"/>
                  </a:cubicBezTo>
                  <a:cubicBezTo>
                    <a:pt x="590" y="257"/>
                    <a:pt x="580" y="256"/>
                    <a:pt x="571" y="253"/>
                  </a:cubicBezTo>
                  <a:cubicBezTo>
                    <a:pt x="568" y="253"/>
                    <a:pt x="565" y="252"/>
                    <a:pt x="563" y="252"/>
                  </a:cubicBezTo>
                  <a:cubicBezTo>
                    <a:pt x="559" y="252"/>
                    <a:pt x="555" y="253"/>
                    <a:pt x="552" y="255"/>
                  </a:cubicBezTo>
                  <a:cubicBezTo>
                    <a:pt x="542" y="259"/>
                    <a:pt x="537" y="269"/>
                    <a:pt x="540" y="283"/>
                  </a:cubicBezTo>
                  <a:cubicBezTo>
                    <a:pt x="542" y="292"/>
                    <a:pt x="549" y="301"/>
                    <a:pt x="552" y="308"/>
                  </a:cubicBezTo>
                  <a:cubicBezTo>
                    <a:pt x="544" y="322"/>
                    <a:pt x="537" y="335"/>
                    <a:pt x="529" y="348"/>
                  </a:cubicBezTo>
                  <a:cubicBezTo>
                    <a:pt x="527" y="351"/>
                    <a:pt x="524" y="354"/>
                    <a:pt x="521" y="356"/>
                  </a:cubicBezTo>
                  <a:cubicBezTo>
                    <a:pt x="520" y="356"/>
                    <a:pt x="520" y="356"/>
                    <a:pt x="520" y="356"/>
                  </a:cubicBezTo>
                  <a:cubicBezTo>
                    <a:pt x="492" y="363"/>
                    <a:pt x="464" y="370"/>
                    <a:pt x="435" y="376"/>
                  </a:cubicBezTo>
                  <a:cubicBezTo>
                    <a:pt x="433" y="365"/>
                    <a:pt x="431" y="355"/>
                    <a:pt x="429" y="345"/>
                  </a:cubicBezTo>
                  <a:cubicBezTo>
                    <a:pt x="427" y="333"/>
                    <a:pt x="419" y="328"/>
                    <a:pt x="407" y="325"/>
                  </a:cubicBezTo>
                  <a:cubicBezTo>
                    <a:pt x="378" y="320"/>
                    <a:pt x="374" y="310"/>
                    <a:pt x="389" y="283"/>
                  </a:cubicBezTo>
                  <a:cubicBezTo>
                    <a:pt x="405" y="288"/>
                    <a:pt x="422" y="292"/>
                    <a:pt x="438" y="297"/>
                  </a:cubicBezTo>
                  <a:cubicBezTo>
                    <a:pt x="444" y="299"/>
                    <a:pt x="450" y="300"/>
                    <a:pt x="454" y="300"/>
                  </a:cubicBezTo>
                  <a:cubicBezTo>
                    <a:pt x="458" y="300"/>
                    <a:pt x="461" y="299"/>
                    <a:pt x="464" y="298"/>
                  </a:cubicBezTo>
                  <a:cubicBezTo>
                    <a:pt x="468" y="297"/>
                    <a:pt x="470" y="294"/>
                    <a:pt x="473" y="291"/>
                  </a:cubicBezTo>
                  <a:cubicBezTo>
                    <a:pt x="482" y="279"/>
                    <a:pt x="484" y="267"/>
                    <a:pt x="475" y="255"/>
                  </a:cubicBezTo>
                  <a:cubicBezTo>
                    <a:pt x="469" y="246"/>
                    <a:pt x="460" y="238"/>
                    <a:pt x="452" y="231"/>
                  </a:cubicBezTo>
                  <a:cubicBezTo>
                    <a:pt x="445" y="224"/>
                    <a:pt x="436" y="218"/>
                    <a:pt x="429" y="211"/>
                  </a:cubicBezTo>
                  <a:cubicBezTo>
                    <a:pt x="410" y="194"/>
                    <a:pt x="409" y="179"/>
                    <a:pt x="427" y="153"/>
                  </a:cubicBezTo>
                  <a:cubicBezTo>
                    <a:pt x="437" y="162"/>
                    <a:pt x="445" y="170"/>
                    <a:pt x="452" y="178"/>
                  </a:cubicBezTo>
                  <a:cubicBezTo>
                    <a:pt x="459" y="184"/>
                    <a:pt x="465" y="191"/>
                    <a:pt x="470" y="199"/>
                  </a:cubicBezTo>
                  <a:cubicBezTo>
                    <a:pt x="475" y="206"/>
                    <a:pt x="482" y="208"/>
                    <a:pt x="489" y="208"/>
                  </a:cubicBezTo>
                  <a:moveTo>
                    <a:pt x="296" y="157"/>
                  </a:moveTo>
                  <a:cubicBezTo>
                    <a:pt x="297" y="157"/>
                    <a:pt x="297" y="157"/>
                    <a:pt x="298" y="157"/>
                  </a:cubicBezTo>
                  <a:cubicBezTo>
                    <a:pt x="306" y="157"/>
                    <a:pt x="313" y="156"/>
                    <a:pt x="319" y="154"/>
                  </a:cubicBezTo>
                  <a:cubicBezTo>
                    <a:pt x="331" y="148"/>
                    <a:pt x="337" y="138"/>
                    <a:pt x="337" y="121"/>
                  </a:cubicBezTo>
                  <a:cubicBezTo>
                    <a:pt x="338" y="108"/>
                    <a:pt x="337" y="95"/>
                    <a:pt x="336" y="79"/>
                  </a:cubicBezTo>
                  <a:cubicBezTo>
                    <a:pt x="350" y="83"/>
                    <a:pt x="356" y="89"/>
                    <a:pt x="357" y="100"/>
                  </a:cubicBezTo>
                  <a:cubicBezTo>
                    <a:pt x="357" y="105"/>
                    <a:pt x="358" y="110"/>
                    <a:pt x="359" y="115"/>
                  </a:cubicBezTo>
                  <a:cubicBezTo>
                    <a:pt x="362" y="127"/>
                    <a:pt x="364" y="132"/>
                    <a:pt x="372" y="132"/>
                  </a:cubicBezTo>
                  <a:cubicBezTo>
                    <a:pt x="376" y="132"/>
                    <a:pt x="380" y="131"/>
                    <a:pt x="386" y="130"/>
                  </a:cubicBezTo>
                  <a:cubicBezTo>
                    <a:pt x="396" y="127"/>
                    <a:pt x="406" y="123"/>
                    <a:pt x="415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4" y="117"/>
                    <a:pt x="437" y="121"/>
                    <a:pt x="443" y="134"/>
                  </a:cubicBezTo>
                  <a:cubicBezTo>
                    <a:pt x="440" y="135"/>
                    <a:pt x="438" y="136"/>
                    <a:pt x="435" y="136"/>
                  </a:cubicBezTo>
                  <a:cubicBezTo>
                    <a:pt x="435" y="136"/>
                    <a:pt x="435" y="136"/>
                    <a:pt x="435" y="136"/>
                  </a:cubicBezTo>
                  <a:cubicBezTo>
                    <a:pt x="432" y="136"/>
                    <a:pt x="430" y="136"/>
                    <a:pt x="428" y="136"/>
                  </a:cubicBezTo>
                  <a:cubicBezTo>
                    <a:pt x="423" y="136"/>
                    <a:pt x="419" y="137"/>
                    <a:pt x="416" y="138"/>
                  </a:cubicBezTo>
                  <a:cubicBezTo>
                    <a:pt x="408" y="142"/>
                    <a:pt x="403" y="149"/>
                    <a:pt x="399" y="158"/>
                  </a:cubicBezTo>
                  <a:cubicBezTo>
                    <a:pt x="386" y="188"/>
                    <a:pt x="392" y="208"/>
                    <a:pt x="416" y="230"/>
                  </a:cubicBezTo>
                  <a:cubicBezTo>
                    <a:pt x="426" y="238"/>
                    <a:pt x="436" y="246"/>
                    <a:pt x="446" y="254"/>
                  </a:cubicBezTo>
                  <a:cubicBezTo>
                    <a:pt x="454" y="259"/>
                    <a:pt x="458" y="266"/>
                    <a:pt x="453" y="277"/>
                  </a:cubicBezTo>
                  <a:cubicBezTo>
                    <a:pt x="429" y="271"/>
                    <a:pt x="404" y="266"/>
                    <a:pt x="378" y="260"/>
                  </a:cubicBezTo>
                  <a:cubicBezTo>
                    <a:pt x="393" y="231"/>
                    <a:pt x="391" y="200"/>
                    <a:pt x="380" y="169"/>
                  </a:cubicBezTo>
                  <a:cubicBezTo>
                    <a:pt x="378" y="164"/>
                    <a:pt x="373" y="160"/>
                    <a:pt x="369" y="155"/>
                  </a:cubicBezTo>
                  <a:cubicBezTo>
                    <a:pt x="368" y="156"/>
                    <a:pt x="366" y="156"/>
                    <a:pt x="364" y="156"/>
                  </a:cubicBezTo>
                  <a:cubicBezTo>
                    <a:pt x="363" y="161"/>
                    <a:pt x="361" y="166"/>
                    <a:pt x="361" y="170"/>
                  </a:cubicBezTo>
                  <a:cubicBezTo>
                    <a:pt x="362" y="179"/>
                    <a:pt x="365" y="188"/>
                    <a:pt x="367" y="197"/>
                  </a:cubicBezTo>
                  <a:cubicBezTo>
                    <a:pt x="372" y="221"/>
                    <a:pt x="366" y="243"/>
                    <a:pt x="352" y="264"/>
                  </a:cubicBezTo>
                  <a:cubicBezTo>
                    <a:pt x="334" y="291"/>
                    <a:pt x="329" y="321"/>
                    <a:pt x="329" y="352"/>
                  </a:cubicBezTo>
                  <a:cubicBezTo>
                    <a:pt x="328" y="368"/>
                    <a:pt x="336" y="381"/>
                    <a:pt x="348" y="390"/>
                  </a:cubicBezTo>
                  <a:cubicBezTo>
                    <a:pt x="351" y="390"/>
                    <a:pt x="353" y="390"/>
                    <a:pt x="354" y="389"/>
                  </a:cubicBezTo>
                  <a:cubicBezTo>
                    <a:pt x="361" y="386"/>
                    <a:pt x="360" y="379"/>
                    <a:pt x="358" y="372"/>
                  </a:cubicBezTo>
                  <a:cubicBezTo>
                    <a:pt x="352" y="356"/>
                    <a:pt x="348" y="340"/>
                    <a:pt x="354" y="320"/>
                  </a:cubicBezTo>
                  <a:cubicBezTo>
                    <a:pt x="364" y="333"/>
                    <a:pt x="375" y="342"/>
                    <a:pt x="393" y="345"/>
                  </a:cubicBezTo>
                  <a:cubicBezTo>
                    <a:pt x="407" y="347"/>
                    <a:pt x="414" y="369"/>
                    <a:pt x="409" y="383"/>
                  </a:cubicBezTo>
                  <a:cubicBezTo>
                    <a:pt x="407" y="387"/>
                    <a:pt x="404" y="390"/>
                    <a:pt x="400" y="391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1" y="397"/>
                    <a:pt x="372" y="400"/>
                  </a:cubicBezTo>
                  <a:cubicBezTo>
                    <a:pt x="365" y="403"/>
                    <a:pt x="357" y="402"/>
                    <a:pt x="350" y="405"/>
                  </a:cubicBezTo>
                  <a:cubicBezTo>
                    <a:pt x="349" y="406"/>
                    <a:pt x="347" y="407"/>
                    <a:pt x="346" y="407"/>
                  </a:cubicBezTo>
                  <a:cubicBezTo>
                    <a:pt x="345" y="408"/>
                    <a:pt x="344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29" y="408"/>
                    <a:pt x="324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3"/>
                    <a:pt x="248" y="367"/>
                    <a:pt x="238" y="360"/>
                  </a:cubicBezTo>
                  <a:cubicBezTo>
                    <a:pt x="235" y="358"/>
                    <a:pt x="235" y="351"/>
                    <a:pt x="236" y="347"/>
                  </a:cubicBezTo>
                  <a:cubicBezTo>
                    <a:pt x="236" y="346"/>
                    <a:pt x="237" y="345"/>
                    <a:pt x="239" y="345"/>
                  </a:cubicBezTo>
                  <a:cubicBezTo>
                    <a:pt x="241" y="344"/>
                    <a:pt x="244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8" y="346"/>
                    <a:pt x="264" y="346"/>
                  </a:cubicBezTo>
                  <a:cubicBezTo>
                    <a:pt x="268" y="347"/>
                    <a:pt x="273" y="347"/>
                    <a:pt x="277" y="347"/>
                  </a:cubicBezTo>
                  <a:cubicBezTo>
                    <a:pt x="284" y="347"/>
                    <a:pt x="292" y="346"/>
                    <a:pt x="298" y="344"/>
                  </a:cubicBezTo>
                  <a:cubicBezTo>
                    <a:pt x="299" y="344"/>
                    <a:pt x="300" y="343"/>
                    <a:pt x="301" y="343"/>
                  </a:cubicBezTo>
                  <a:cubicBezTo>
                    <a:pt x="316" y="336"/>
                    <a:pt x="320" y="321"/>
                    <a:pt x="310" y="308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0" y="278"/>
                    <a:pt x="275" y="275"/>
                    <a:pt x="270" y="270"/>
                  </a:cubicBezTo>
                  <a:cubicBezTo>
                    <a:pt x="270" y="270"/>
                    <a:pt x="271" y="269"/>
                    <a:pt x="272" y="269"/>
                  </a:cubicBezTo>
                  <a:cubicBezTo>
                    <a:pt x="275" y="268"/>
                    <a:pt x="277" y="267"/>
                    <a:pt x="279" y="267"/>
                  </a:cubicBezTo>
                  <a:cubicBezTo>
                    <a:pt x="286" y="267"/>
                    <a:pt x="290" y="271"/>
                    <a:pt x="296" y="274"/>
                  </a:cubicBezTo>
                  <a:cubicBezTo>
                    <a:pt x="301" y="276"/>
                    <a:pt x="307" y="278"/>
                    <a:pt x="313" y="278"/>
                  </a:cubicBezTo>
                  <a:cubicBezTo>
                    <a:pt x="319" y="278"/>
                    <a:pt x="324" y="277"/>
                    <a:pt x="329" y="274"/>
                  </a:cubicBezTo>
                  <a:cubicBezTo>
                    <a:pt x="330" y="274"/>
                    <a:pt x="331" y="273"/>
                    <a:pt x="332" y="273"/>
                  </a:cubicBezTo>
                  <a:cubicBezTo>
                    <a:pt x="350" y="264"/>
                    <a:pt x="355" y="245"/>
                    <a:pt x="345" y="229"/>
                  </a:cubicBezTo>
                  <a:cubicBezTo>
                    <a:pt x="332" y="209"/>
                    <a:pt x="316" y="195"/>
                    <a:pt x="292" y="187"/>
                  </a:cubicBezTo>
                  <a:cubicBezTo>
                    <a:pt x="279" y="183"/>
                    <a:pt x="269" y="173"/>
                    <a:pt x="257" y="166"/>
                  </a:cubicBezTo>
                  <a:cubicBezTo>
                    <a:pt x="257" y="164"/>
                    <a:pt x="257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7"/>
                    <a:pt x="282" y="157"/>
                    <a:pt x="285" y="157"/>
                  </a:cubicBezTo>
                  <a:cubicBezTo>
                    <a:pt x="287" y="157"/>
                    <a:pt x="289" y="157"/>
                    <a:pt x="291" y="157"/>
                  </a:cubicBezTo>
                  <a:cubicBezTo>
                    <a:pt x="293" y="157"/>
                    <a:pt x="295" y="157"/>
                    <a:pt x="296" y="157"/>
                  </a:cubicBezTo>
                  <a:moveTo>
                    <a:pt x="107" y="188"/>
                  </a:moveTo>
                  <a:cubicBezTo>
                    <a:pt x="102" y="188"/>
                    <a:pt x="99" y="186"/>
                    <a:pt x="96" y="182"/>
                  </a:cubicBezTo>
                  <a:cubicBezTo>
                    <a:pt x="93" y="175"/>
                    <a:pt x="91" y="166"/>
                    <a:pt x="100" y="161"/>
                  </a:cubicBezTo>
                  <a:cubicBezTo>
                    <a:pt x="104" y="158"/>
                    <a:pt x="109" y="156"/>
                    <a:pt x="114" y="154"/>
                  </a:cubicBezTo>
                  <a:cubicBezTo>
                    <a:pt x="119" y="152"/>
                    <a:pt x="123" y="150"/>
                    <a:pt x="128" y="148"/>
                  </a:cubicBezTo>
                  <a:cubicBezTo>
                    <a:pt x="129" y="148"/>
                    <a:pt x="131" y="147"/>
                    <a:pt x="132" y="146"/>
                  </a:cubicBezTo>
                  <a:cubicBezTo>
                    <a:pt x="150" y="138"/>
                    <a:pt x="151" y="128"/>
                    <a:pt x="140" y="110"/>
                  </a:cubicBezTo>
                  <a:cubicBezTo>
                    <a:pt x="129" y="92"/>
                    <a:pt x="117" y="73"/>
                    <a:pt x="116" y="51"/>
                  </a:cubicBezTo>
                  <a:cubicBezTo>
                    <a:pt x="115" y="45"/>
                    <a:pt x="116" y="38"/>
                    <a:pt x="120" y="33"/>
                  </a:cubicBezTo>
                  <a:cubicBezTo>
                    <a:pt x="122" y="30"/>
                    <a:pt x="124" y="28"/>
                    <a:pt x="127" y="26"/>
                  </a:cubicBezTo>
                  <a:cubicBezTo>
                    <a:pt x="128" y="26"/>
                    <a:pt x="130" y="25"/>
                    <a:pt x="131" y="25"/>
                  </a:cubicBezTo>
                  <a:cubicBezTo>
                    <a:pt x="135" y="25"/>
                    <a:pt x="139" y="28"/>
                    <a:pt x="142" y="33"/>
                  </a:cubicBezTo>
                  <a:cubicBezTo>
                    <a:pt x="147" y="41"/>
                    <a:pt x="150" y="50"/>
                    <a:pt x="153" y="59"/>
                  </a:cubicBezTo>
                  <a:cubicBezTo>
                    <a:pt x="156" y="69"/>
                    <a:pt x="156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7" y="104"/>
                    <a:pt x="181" y="103"/>
                    <a:pt x="185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3" y="96"/>
                  </a:cubicBezTo>
                  <a:cubicBezTo>
                    <a:pt x="198" y="93"/>
                    <a:pt x="202" y="90"/>
                    <a:pt x="205" y="89"/>
                  </a:cubicBezTo>
                  <a:cubicBezTo>
                    <a:pt x="207" y="88"/>
                    <a:pt x="209" y="87"/>
                    <a:pt x="211" y="87"/>
                  </a:cubicBezTo>
                  <a:cubicBezTo>
                    <a:pt x="217" y="87"/>
                    <a:pt x="222" y="92"/>
                    <a:pt x="232" y="102"/>
                  </a:cubicBezTo>
                  <a:cubicBezTo>
                    <a:pt x="224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1" y="158"/>
                  </a:cubicBezTo>
                  <a:cubicBezTo>
                    <a:pt x="177" y="150"/>
                    <a:pt x="172" y="140"/>
                    <a:pt x="167" y="131"/>
                  </a:cubicBezTo>
                  <a:cubicBezTo>
                    <a:pt x="167" y="131"/>
                    <a:pt x="166" y="131"/>
                    <a:pt x="166" y="131"/>
                  </a:cubicBezTo>
                  <a:cubicBezTo>
                    <a:pt x="163" y="131"/>
                    <a:pt x="161" y="131"/>
                    <a:pt x="159" y="132"/>
                  </a:cubicBezTo>
                  <a:cubicBezTo>
                    <a:pt x="155" y="134"/>
                    <a:pt x="155" y="139"/>
                    <a:pt x="158" y="145"/>
                  </a:cubicBezTo>
                  <a:cubicBezTo>
                    <a:pt x="166" y="164"/>
                    <a:pt x="174" y="182"/>
                    <a:pt x="182" y="201"/>
                  </a:cubicBezTo>
                  <a:cubicBezTo>
                    <a:pt x="181" y="202"/>
                    <a:pt x="180" y="202"/>
                    <a:pt x="179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7" y="173"/>
                    <a:pt x="148" y="173"/>
                  </a:cubicBezTo>
                  <a:cubicBezTo>
                    <a:pt x="144" y="173"/>
                    <a:pt x="139" y="174"/>
                    <a:pt x="134" y="176"/>
                  </a:cubicBezTo>
                  <a:cubicBezTo>
                    <a:pt x="132" y="177"/>
                    <a:pt x="131" y="178"/>
                    <a:pt x="129" y="179"/>
                  </a:cubicBezTo>
                  <a:cubicBezTo>
                    <a:pt x="125" y="181"/>
                    <a:pt x="121" y="184"/>
                    <a:pt x="117" y="186"/>
                  </a:cubicBezTo>
                  <a:cubicBezTo>
                    <a:pt x="117" y="186"/>
                    <a:pt x="116" y="186"/>
                    <a:pt x="116" y="186"/>
                  </a:cubicBezTo>
                  <a:cubicBezTo>
                    <a:pt x="113" y="187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7" y="0"/>
                    <a:pt x="125" y="1"/>
                    <a:pt x="124" y="2"/>
                  </a:cubicBezTo>
                  <a:cubicBezTo>
                    <a:pt x="95" y="15"/>
                    <a:pt x="91" y="44"/>
                    <a:pt x="101" y="73"/>
                  </a:cubicBezTo>
                  <a:cubicBezTo>
                    <a:pt x="107" y="91"/>
                    <a:pt x="115" y="108"/>
                    <a:pt x="122" y="126"/>
                  </a:cubicBezTo>
                  <a:cubicBezTo>
                    <a:pt x="99" y="140"/>
                    <a:pt x="70" y="146"/>
                    <a:pt x="69" y="178"/>
                  </a:cubicBezTo>
                  <a:cubicBezTo>
                    <a:pt x="60" y="176"/>
                    <a:pt x="52" y="174"/>
                    <a:pt x="47" y="174"/>
                  </a:cubicBezTo>
                  <a:cubicBezTo>
                    <a:pt x="43" y="174"/>
                    <a:pt x="39" y="175"/>
                    <a:pt x="36" y="176"/>
                  </a:cubicBezTo>
                  <a:cubicBezTo>
                    <a:pt x="29" y="180"/>
                    <a:pt x="24" y="188"/>
                    <a:pt x="18" y="203"/>
                  </a:cubicBezTo>
                  <a:cubicBezTo>
                    <a:pt x="16" y="210"/>
                    <a:pt x="13" y="217"/>
                    <a:pt x="12" y="224"/>
                  </a:cubicBezTo>
                  <a:cubicBezTo>
                    <a:pt x="9" y="241"/>
                    <a:pt x="14" y="251"/>
                    <a:pt x="31" y="260"/>
                  </a:cubicBezTo>
                  <a:cubicBezTo>
                    <a:pt x="38" y="263"/>
                    <a:pt x="45" y="267"/>
                    <a:pt x="54" y="272"/>
                  </a:cubicBezTo>
                  <a:cubicBezTo>
                    <a:pt x="39" y="284"/>
                    <a:pt x="25" y="295"/>
                    <a:pt x="12" y="305"/>
                  </a:cubicBezTo>
                  <a:cubicBezTo>
                    <a:pt x="0" y="316"/>
                    <a:pt x="0" y="325"/>
                    <a:pt x="13" y="335"/>
                  </a:cubicBezTo>
                  <a:cubicBezTo>
                    <a:pt x="21" y="342"/>
                    <a:pt x="30" y="345"/>
                    <a:pt x="39" y="345"/>
                  </a:cubicBezTo>
                  <a:cubicBezTo>
                    <a:pt x="44" y="345"/>
                    <a:pt x="49" y="344"/>
                    <a:pt x="54" y="343"/>
                  </a:cubicBezTo>
                  <a:cubicBezTo>
                    <a:pt x="60" y="341"/>
                    <a:pt x="67" y="340"/>
                    <a:pt x="73" y="339"/>
                  </a:cubicBezTo>
                  <a:cubicBezTo>
                    <a:pt x="62" y="354"/>
                    <a:pt x="50" y="368"/>
                    <a:pt x="41" y="383"/>
                  </a:cubicBezTo>
                  <a:cubicBezTo>
                    <a:pt x="31" y="399"/>
                    <a:pt x="37" y="410"/>
                    <a:pt x="56" y="413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8" y="414"/>
                    <a:pt x="75" y="412"/>
                    <a:pt x="81" y="410"/>
                  </a:cubicBezTo>
                  <a:cubicBezTo>
                    <a:pt x="95" y="407"/>
                    <a:pt x="109" y="401"/>
                    <a:pt x="125" y="396"/>
                  </a:cubicBezTo>
                  <a:cubicBezTo>
                    <a:pt x="130" y="409"/>
                    <a:pt x="127" y="417"/>
                    <a:pt x="119" y="424"/>
                  </a:cubicBezTo>
                  <a:cubicBezTo>
                    <a:pt x="111" y="430"/>
                    <a:pt x="104" y="438"/>
                    <a:pt x="96" y="445"/>
                  </a:cubicBezTo>
                  <a:cubicBezTo>
                    <a:pt x="87" y="452"/>
                    <a:pt x="85" y="461"/>
                    <a:pt x="90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5" y="485"/>
                    <a:pt x="118" y="485"/>
                    <a:pt x="120" y="484"/>
                  </a:cubicBezTo>
                  <a:cubicBezTo>
                    <a:pt x="122" y="483"/>
                    <a:pt x="124" y="482"/>
                    <a:pt x="125" y="482"/>
                  </a:cubicBezTo>
                  <a:cubicBezTo>
                    <a:pt x="134" y="478"/>
                    <a:pt x="141" y="473"/>
                    <a:pt x="147" y="467"/>
                  </a:cubicBezTo>
                  <a:cubicBezTo>
                    <a:pt x="153" y="461"/>
                    <a:pt x="159" y="456"/>
                    <a:pt x="164" y="454"/>
                  </a:cubicBezTo>
                  <a:cubicBezTo>
                    <a:pt x="167" y="452"/>
                    <a:pt x="170" y="452"/>
                    <a:pt x="174" y="452"/>
                  </a:cubicBezTo>
                  <a:cubicBezTo>
                    <a:pt x="179" y="452"/>
                    <a:pt x="184" y="453"/>
                    <a:pt x="190" y="456"/>
                  </a:cubicBezTo>
                  <a:cubicBezTo>
                    <a:pt x="197" y="459"/>
                    <a:pt x="203" y="461"/>
                    <a:pt x="209" y="461"/>
                  </a:cubicBezTo>
                  <a:cubicBezTo>
                    <a:pt x="216" y="461"/>
                    <a:pt x="222" y="459"/>
                    <a:pt x="228" y="458"/>
                  </a:cubicBezTo>
                  <a:cubicBezTo>
                    <a:pt x="258" y="449"/>
                    <a:pt x="288" y="441"/>
                    <a:pt x="318" y="432"/>
                  </a:cubicBezTo>
                  <a:cubicBezTo>
                    <a:pt x="361" y="418"/>
                    <a:pt x="404" y="405"/>
                    <a:pt x="447" y="392"/>
                  </a:cubicBezTo>
                  <a:cubicBezTo>
                    <a:pt x="450" y="391"/>
                    <a:pt x="453" y="389"/>
                    <a:pt x="455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6" y="345"/>
                    <a:pt x="652" y="338"/>
                  </a:cubicBezTo>
                  <a:cubicBezTo>
                    <a:pt x="655" y="337"/>
                    <a:pt x="657" y="337"/>
                    <a:pt x="659" y="336"/>
                  </a:cubicBezTo>
                  <a:cubicBezTo>
                    <a:pt x="672" y="330"/>
                    <a:pt x="677" y="319"/>
                    <a:pt x="672" y="304"/>
                  </a:cubicBezTo>
                  <a:cubicBezTo>
                    <a:pt x="669" y="296"/>
                    <a:pt x="672" y="292"/>
                    <a:pt x="677" y="289"/>
                  </a:cubicBezTo>
                  <a:cubicBezTo>
                    <a:pt x="678" y="289"/>
                    <a:pt x="678" y="289"/>
                    <a:pt x="679" y="289"/>
                  </a:cubicBezTo>
                  <a:cubicBezTo>
                    <a:pt x="684" y="287"/>
                    <a:pt x="691" y="286"/>
                    <a:pt x="696" y="286"/>
                  </a:cubicBezTo>
                  <a:cubicBezTo>
                    <a:pt x="702" y="286"/>
                    <a:pt x="708" y="285"/>
                    <a:pt x="712" y="283"/>
                  </a:cubicBezTo>
                  <a:cubicBezTo>
                    <a:pt x="722" y="278"/>
                    <a:pt x="728" y="269"/>
                    <a:pt x="728" y="256"/>
                  </a:cubicBezTo>
                  <a:cubicBezTo>
                    <a:pt x="729" y="249"/>
                    <a:pt x="727" y="242"/>
                    <a:pt x="726" y="235"/>
                  </a:cubicBezTo>
                  <a:cubicBezTo>
                    <a:pt x="721" y="219"/>
                    <a:pt x="718" y="217"/>
                    <a:pt x="699" y="216"/>
                  </a:cubicBezTo>
                  <a:cubicBezTo>
                    <a:pt x="694" y="216"/>
                    <a:pt x="690" y="215"/>
                    <a:pt x="684" y="215"/>
                  </a:cubicBezTo>
                  <a:cubicBezTo>
                    <a:pt x="684" y="210"/>
                    <a:pt x="683" y="206"/>
                    <a:pt x="684" y="203"/>
                  </a:cubicBezTo>
                  <a:cubicBezTo>
                    <a:pt x="690" y="191"/>
                    <a:pt x="682" y="181"/>
                    <a:pt x="676" y="172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3" y="162"/>
                    <a:pt x="650" y="163"/>
                    <a:pt x="646" y="164"/>
                  </a:cubicBezTo>
                  <a:cubicBezTo>
                    <a:pt x="642" y="166"/>
                    <a:pt x="638" y="169"/>
                    <a:pt x="634" y="173"/>
                  </a:cubicBezTo>
                  <a:cubicBezTo>
                    <a:pt x="630" y="178"/>
                    <a:pt x="625" y="182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6" y="197"/>
                    <a:pt x="595" y="198"/>
                    <a:pt x="593" y="199"/>
                  </a:cubicBezTo>
                  <a:cubicBezTo>
                    <a:pt x="586" y="202"/>
                    <a:pt x="579" y="203"/>
                    <a:pt x="572" y="203"/>
                  </a:cubicBezTo>
                  <a:cubicBezTo>
                    <a:pt x="566" y="203"/>
                    <a:pt x="559" y="202"/>
                    <a:pt x="552" y="200"/>
                  </a:cubicBezTo>
                  <a:cubicBezTo>
                    <a:pt x="555" y="193"/>
                    <a:pt x="557" y="186"/>
                    <a:pt x="560" y="180"/>
                  </a:cubicBezTo>
                  <a:cubicBezTo>
                    <a:pt x="568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4" y="119"/>
                    <a:pt x="530" y="120"/>
                  </a:cubicBezTo>
                  <a:cubicBezTo>
                    <a:pt x="526" y="122"/>
                    <a:pt x="522" y="125"/>
                    <a:pt x="518" y="129"/>
                  </a:cubicBezTo>
                  <a:cubicBezTo>
                    <a:pt x="508" y="139"/>
                    <a:pt x="501" y="151"/>
                    <a:pt x="493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7" y="162"/>
                    <a:pt x="461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5" y="109"/>
                    <a:pt x="452" y="94"/>
                    <a:pt x="433" y="94"/>
                  </a:cubicBezTo>
                  <a:cubicBezTo>
                    <a:pt x="426" y="94"/>
                    <a:pt x="419" y="96"/>
                    <a:pt x="411" y="100"/>
                  </a:cubicBezTo>
                  <a:cubicBezTo>
                    <a:pt x="410" y="100"/>
                    <a:pt x="409" y="100"/>
                    <a:pt x="409" y="101"/>
                  </a:cubicBezTo>
                  <a:cubicBezTo>
                    <a:pt x="406" y="102"/>
                    <a:pt x="404" y="103"/>
                    <a:pt x="402" y="104"/>
                  </a:cubicBezTo>
                  <a:cubicBezTo>
                    <a:pt x="397" y="106"/>
                    <a:pt x="392" y="108"/>
                    <a:pt x="387" y="108"/>
                  </a:cubicBezTo>
                  <a:cubicBezTo>
                    <a:pt x="385" y="108"/>
                    <a:pt x="382" y="107"/>
                    <a:pt x="379" y="106"/>
                  </a:cubicBezTo>
                  <a:cubicBezTo>
                    <a:pt x="378" y="97"/>
                    <a:pt x="377" y="89"/>
                    <a:pt x="375" y="81"/>
                  </a:cubicBezTo>
                  <a:cubicBezTo>
                    <a:pt x="372" y="65"/>
                    <a:pt x="361" y="56"/>
                    <a:pt x="344" y="56"/>
                  </a:cubicBezTo>
                  <a:cubicBezTo>
                    <a:pt x="341" y="56"/>
                    <a:pt x="337" y="57"/>
                    <a:pt x="334" y="57"/>
                  </a:cubicBezTo>
                  <a:cubicBezTo>
                    <a:pt x="331" y="58"/>
                    <a:pt x="328" y="59"/>
                    <a:pt x="325" y="60"/>
                  </a:cubicBezTo>
                  <a:cubicBezTo>
                    <a:pt x="315" y="64"/>
                    <a:pt x="311" y="74"/>
                    <a:pt x="313" y="91"/>
                  </a:cubicBezTo>
                  <a:cubicBezTo>
                    <a:pt x="313" y="94"/>
                    <a:pt x="314" y="98"/>
                    <a:pt x="314" y="101"/>
                  </a:cubicBezTo>
                  <a:cubicBezTo>
                    <a:pt x="315" y="123"/>
                    <a:pt x="316" y="132"/>
                    <a:pt x="307" y="136"/>
                  </a:cubicBezTo>
                  <a:cubicBezTo>
                    <a:pt x="302" y="138"/>
                    <a:pt x="293" y="139"/>
                    <a:pt x="278" y="139"/>
                  </a:cubicBezTo>
                  <a:cubicBezTo>
                    <a:pt x="270" y="139"/>
                    <a:pt x="262" y="140"/>
                    <a:pt x="256" y="143"/>
                  </a:cubicBezTo>
                  <a:cubicBezTo>
                    <a:pt x="247" y="147"/>
                    <a:pt x="240" y="153"/>
                    <a:pt x="234" y="162"/>
                  </a:cubicBezTo>
                  <a:cubicBezTo>
                    <a:pt x="231" y="165"/>
                    <a:pt x="229" y="169"/>
                    <a:pt x="227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7"/>
                    <a:pt x="233" y="130"/>
                    <a:pt x="242" y="121"/>
                  </a:cubicBezTo>
                  <a:cubicBezTo>
                    <a:pt x="257" y="107"/>
                    <a:pt x="256" y="92"/>
                    <a:pt x="242" y="79"/>
                  </a:cubicBezTo>
                  <a:cubicBezTo>
                    <a:pt x="234" y="72"/>
                    <a:pt x="226" y="68"/>
                    <a:pt x="217" y="68"/>
                  </a:cubicBezTo>
                  <a:cubicBezTo>
                    <a:pt x="214" y="68"/>
                    <a:pt x="212" y="68"/>
                    <a:pt x="210" y="68"/>
                  </a:cubicBezTo>
                  <a:cubicBezTo>
                    <a:pt x="199" y="71"/>
                    <a:pt x="188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2" name="Freeform 290"/>
            <p:cNvSpPr>
              <a:spLocks noEditPoints="1"/>
            </p:cNvSpPr>
            <p:nvPr/>
          </p:nvSpPr>
          <p:spPr bwMode="auto">
            <a:xfrm>
              <a:off x="336550" y="5684838"/>
              <a:ext cx="300038" cy="358775"/>
            </a:xfrm>
            <a:custGeom>
              <a:avLst/>
              <a:gdLst>
                <a:gd name="T0" fmla="*/ 201 w 422"/>
                <a:gd name="T1" fmla="*/ 435 h 506"/>
                <a:gd name="T2" fmla="*/ 295 w 422"/>
                <a:gd name="T3" fmla="*/ 297 h 506"/>
                <a:gd name="T4" fmla="*/ 348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4 h 506"/>
                <a:gd name="T12" fmla="*/ 125 w 422"/>
                <a:gd name="T13" fmla="*/ 324 h 506"/>
                <a:gd name="T14" fmla="*/ 69 w 422"/>
                <a:gd name="T15" fmla="*/ 254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2 h 506"/>
                <a:gd name="T32" fmla="*/ 382 w 422"/>
                <a:gd name="T33" fmla="*/ 103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2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4 h 506"/>
                <a:gd name="T68" fmla="*/ 42 w 422"/>
                <a:gd name="T69" fmla="*/ 269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1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4 h 506"/>
                <a:gd name="T102" fmla="*/ 247 w 422"/>
                <a:gd name="T103" fmla="*/ 29 h 506"/>
                <a:gd name="T104" fmla="*/ 224 w 422"/>
                <a:gd name="T105" fmla="*/ 4 h 506"/>
                <a:gd name="T106" fmla="*/ 206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6"/>
                    <a:pt x="201" y="435"/>
                  </a:cubicBezTo>
                  <a:cubicBezTo>
                    <a:pt x="217" y="400"/>
                    <a:pt x="235" y="364"/>
                    <a:pt x="259" y="333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8" y="350"/>
                    <a:pt x="293" y="363"/>
                  </a:cubicBezTo>
                  <a:cubicBezTo>
                    <a:pt x="268" y="382"/>
                    <a:pt x="241" y="398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7" y="404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3" y="363"/>
                    <a:pt x="130" y="343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4"/>
                  </a:cubicBezTo>
                  <a:cubicBezTo>
                    <a:pt x="60" y="252"/>
                    <a:pt x="52" y="250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6"/>
                    <a:pt x="26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4"/>
                    <a:pt x="76" y="204"/>
                  </a:cubicBezTo>
                  <a:cubicBezTo>
                    <a:pt x="80" y="204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4"/>
                    <a:pt x="145" y="420"/>
                  </a:cubicBezTo>
                  <a:cubicBezTo>
                    <a:pt x="143" y="420"/>
                    <a:pt x="141" y="420"/>
                    <a:pt x="139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8" y="261"/>
                    <a:pt x="259" y="230"/>
                  </a:cubicBezTo>
                  <a:cubicBezTo>
                    <a:pt x="266" y="221"/>
                    <a:pt x="273" y="212"/>
                    <a:pt x="279" y="202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8"/>
                    <a:pt x="372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8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0"/>
                  </a:cubicBezTo>
                  <a:cubicBezTo>
                    <a:pt x="284" y="273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0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89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6"/>
                    <a:pt x="178" y="334"/>
                    <a:pt x="178" y="332"/>
                  </a:cubicBezTo>
                  <a:cubicBezTo>
                    <a:pt x="181" y="294"/>
                    <a:pt x="185" y="255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49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7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6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8"/>
                    <a:pt x="175" y="103"/>
                  </a:cubicBezTo>
                  <a:cubicBezTo>
                    <a:pt x="174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1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09"/>
                    <a:pt x="124" y="203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4"/>
                    <a:pt x="69" y="184"/>
                  </a:cubicBezTo>
                  <a:cubicBezTo>
                    <a:pt x="42" y="184"/>
                    <a:pt x="10" y="204"/>
                    <a:pt x="2" y="229"/>
                  </a:cubicBezTo>
                  <a:cubicBezTo>
                    <a:pt x="0" y="233"/>
                    <a:pt x="0" y="237"/>
                    <a:pt x="1" y="241"/>
                  </a:cubicBezTo>
                  <a:cubicBezTo>
                    <a:pt x="3" y="251"/>
                    <a:pt x="10" y="259"/>
                    <a:pt x="19" y="264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69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6"/>
                  </a:cubicBezTo>
                  <a:cubicBezTo>
                    <a:pt x="87" y="281"/>
                    <a:pt x="95" y="291"/>
                    <a:pt x="101" y="306"/>
                  </a:cubicBezTo>
                  <a:cubicBezTo>
                    <a:pt x="111" y="333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1"/>
                    <a:pt x="91" y="441"/>
                  </a:cubicBezTo>
                  <a:cubicBezTo>
                    <a:pt x="74" y="441"/>
                    <a:pt x="75" y="445"/>
                    <a:pt x="75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7" y="475"/>
                    <a:pt x="125" y="480"/>
                    <a:pt x="133" y="484"/>
                  </a:cubicBezTo>
                  <a:cubicBezTo>
                    <a:pt x="133" y="484"/>
                    <a:pt x="134" y="485"/>
                    <a:pt x="134" y="485"/>
                  </a:cubicBezTo>
                  <a:cubicBezTo>
                    <a:pt x="151" y="495"/>
                    <a:pt x="172" y="499"/>
                    <a:pt x="191" y="506"/>
                  </a:cubicBezTo>
                  <a:cubicBezTo>
                    <a:pt x="191" y="506"/>
                    <a:pt x="191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49"/>
                    <a:pt x="226" y="444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6"/>
                    <a:pt x="348" y="340"/>
                  </a:cubicBezTo>
                  <a:cubicBezTo>
                    <a:pt x="359" y="325"/>
                    <a:pt x="364" y="304"/>
                    <a:pt x="369" y="286"/>
                  </a:cubicBezTo>
                  <a:cubicBezTo>
                    <a:pt x="370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59"/>
                    <a:pt x="330" y="256"/>
                    <a:pt x="333" y="253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8"/>
                  </a:cubicBezTo>
                  <a:cubicBezTo>
                    <a:pt x="294" y="155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4"/>
                  </a:cubicBezTo>
                  <a:cubicBezTo>
                    <a:pt x="275" y="146"/>
                    <a:pt x="269" y="107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5" y="1"/>
                    <a:pt x="211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3" name="Freeform 291"/>
            <p:cNvSpPr>
              <a:spLocks noEditPoints="1"/>
            </p:cNvSpPr>
            <p:nvPr/>
          </p:nvSpPr>
          <p:spPr bwMode="auto">
            <a:xfrm>
              <a:off x="3238500" y="6724651"/>
              <a:ext cx="519113" cy="488950"/>
            </a:xfrm>
            <a:custGeom>
              <a:avLst/>
              <a:gdLst>
                <a:gd name="T0" fmla="*/ 346 w 728"/>
                <a:gd name="T1" fmla="*/ 659 h 687"/>
                <a:gd name="T2" fmla="*/ 282 w 728"/>
                <a:gd name="T3" fmla="*/ 647 h 687"/>
                <a:gd name="T4" fmla="*/ 118 w 728"/>
                <a:gd name="T5" fmla="*/ 534 h 687"/>
                <a:gd name="T6" fmla="*/ 42 w 728"/>
                <a:gd name="T7" fmla="*/ 401 h 687"/>
                <a:gd name="T8" fmla="*/ 45 w 728"/>
                <a:gd name="T9" fmla="*/ 231 h 687"/>
                <a:gd name="T10" fmla="*/ 89 w 728"/>
                <a:gd name="T11" fmla="*/ 149 h 687"/>
                <a:gd name="T12" fmla="*/ 143 w 728"/>
                <a:gd name="T13" fmla="*/ 88 h 687"/>
                <a:gd name="T14" fmla="*/ 189 w 728"/>
                <a:gd name="T15" fmla="*/ 73 h 687"/>
                <a:gd name="T16" fmla="*/ 271 w 728"/>
                <a:gd name="T17" fmla="*/ 47 h 687"/>
                <a:gd name="T18" fmla="*/ 312 w 728"/>
                <a:gd name="T19" fmla="*/ 39 h 687"/>
                <a:gd name="T20" fmla="*/ 390 w 728"/>
                <a:gd name="T21" fmla="*/ 26 h 687"/>
                <a:gd name="T22" fmla="*/ 412 w 728"/>
                <a:gd name="T23" fmla="*/ 26 h 687"/>
                <a:gd name="T24" fmla="*/ 489 w 728"/>
                <a:gd name="T25" fmla="*/ 33 h 687"/>
                <a:gd name="T26" fmla="*/ 516 w 728"/>
                <a:gd name="T27" fmla="*/ 44 h 687"/>
                <a:gd name="T28" fmla="*/ 638 w 728"/>
                <a:gd name="T29" fmla="*/ 147 h 687"/>
                <a:gd name="T30" fmla="*/ 694 w 728"/>
                <a:gd name="T31" fmla="*/ 288 h 687"/>
                <a:gd name="T32" fmla="*/ 665 w 728"/>
                <a:gd name="T33" fmla="*/ 451 h 687"/>
                <a:gd name="T34" fmla="*/ 602 w 728"/>
                <a:gd name="T35" fmla="*/ 556 h 687"/>
                <a:gd name="T36" fmla="*/ 431 w 728"/>
                <a:gd name="T37" fmla="*/ 652 h 687"/>
                <a:gd name="T38" fmla="*/ 373 w 728"/>
                <a:gd name="T39" fmla="*/ 657 h 687"/>
                <a:gd name="T40" fmla="*/ 346 w 728"/>
                <a:gd name="T41" fmla="*/ 659 h 687"/>
                <a:gd name="T42" fmla="*/ 418 w 728"/>
                <a:gd name="T43" fmla="*/ 0 h 687"/>
                <a:gd name="T44" fmla="*/ 402 w 728"/>
                <a:gd name="T45" fmla="*/ 1 h 687"/>
                <a:gd name="T46" fmla="*/ 236 w 728"/>
                <a:gd name="T47" fmla="*/ 29 h 687"/>
                <a:gd name="T48" fmla="*/ 191 w 728"/>
                <a:gd name="T49" fmla="*/ 38 h 687"/>
                <a:gd name="T50" fmla="*/ 107 w 728"/>
                <a:gd name="T51" fmla="*/ 81 h 687"/>
                <a:gd name="T52" fmla="*/ 15 w 728"/>
                <a:gd name="T53" fmla="*/ 229 h 687"/>
                <a:gd name="T54" fmla="*/ 1 w 728"/>
                <a:gd name="T55" fmla="*/ 313 h 687"/>
                <a:gd name="T56" fmla="*/ 18 w 728"/>
                <a:gd name="T57" fmla="*/ 422 h 687"/>
                <a:gd name="T58" fmla="*/ 142 w 728"/>
                <a:gd name="T59" fmla="*/ 603 h 687"/>
                <a:gd name="T60" fmla="*/ 165 w 728"/>
                <a:gd name="T61" fmla="*/ 622 h 687"/>
                <a:gd name="T62" fmla="*/ 182 w 728"/>
                <a:gd name="T63" fmla="*/ 639 h 687"/>
                <a:gd name="T64" fmla="*/ 208 w 728"/>
                <a:gd name="T65" fmla="*/ 652 h 687"/>
                <a:gd name="T66" fmla="*/ 339 w 728"/>
                <a:gd name="T67" fmla="*/ 687 h 687"/>
                <a:gd name="T68" fmla="*/ 340 w 728"/>
                <a:gd name="T69" fmla="*/ 687 h 687"/>
                <a:gd name="T70" fmla="*/ 479 w 728"/>
                <a:gd name="T71" fmla="*/ 675 h 687"/>
                <a:gd name="T72" fmla="*/ 641 w 728"/>
                <a:gd name="T73" fmla="*/ 556 h 687"/>
                <a:gd name="T74" fmla="*/ 674 w 728"/>
                <a:gd name="T75" fmla="*/ 497 h 687"/>
                <a:gd name="T76" fmla="*/ 727 w 728"/>
                <a:gd name="T77" fmla="*/ 331 h 687"/>
                <a:gd name="T78" fmla="*/ 726 w 728"/>
                <a:gd name="T79" fmla="*/ 301 h 687"/>
                <a:gd name="T80" fmla="*/ 694 w 728"/>
                <a:gd name="T81" fmla="*/ 181 h 687"/>
                <a:gd name="T82" fmla="*/ 644 w 728"/>
                <a:gd name="T83" fmla="*/ 102 h 687"/>
                <a:gd name="T84" fmla="*/ 530 w 728"/>
                <a:gd name="T85" fmla="*/ 15 h 687"/>
                <a:gd name="T86" fmla="*/ 507 w 728"/>
                <a:gd name="T87" fmla="*/ 6 h 687"/>
                <a:gd name="T88" fmla="*/ 418 w 72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8" h="687">
                  <a:moveTo>
                    <a:pt x="346" y="659"/>
                  </a:moveTo>
                  <a:cubicBezTo>
                    <a:pt x="324" y="659"/>
                    <a:pt x="302" y="655"/>
                    <a:pt x="282" y="647"/>
                  </a:cubicBezTo>
                  <a:cubicBezTo>
                    <a:pt x="218" y="623"/>
                    <a:pt x="159" y="591"/>
                    <a:pt x="118" y="534"/>
                  </a:cubicBezTo>
                  <a:cubicBezTo>
                    <a:pt x="88" y="492"/>
                    <a:pt x="57" y="452"/>
                    <a:pt x="42" y="401"/>
                  </a:cubicBezTo>
                  <a:cubicBezTo>
                    <a:pt x="26" y="345"/>
                    <a:pt x="28" y="286"/>
                    <a:pt x="45" y="231"/>
                  </a:cubicBezTo>
                  <a:cubicBezTo>
                    <a:pt x="55" y="201"/>
                    <a:pt x="71" y="174"/>
                    <a:pt x="89" y="149"/>
                  </a:cubicBezTo>
                  <a:cubicBezTo>
                    <a:pt x="105" y="128"/>
                    <a:pt x="119" y="100"/>
                    <a:pt x="143" y="88"/>
                  </a:cubicBezTo>
                  <a:cubicBezTo>
                    <a:pt x="157" y="80"/>
                    <a:pt x="173" y="77"/>
                    <a:pt x="189" y="73"/>
                  </a:cubicBezTo>
                  <a:cubicBezTo>
                    <a:pt x="217" y="67"/>
                    <a:pt x="243" y="53"/>
                    <a:pt x="271" y="47"/>
                  </a:cubicBezTo>
                  <a:cubicBezTo>
                    <a:pt x="284" y="44"/>
                    <a:pt x="298" y="41"/>
                    <a:pt x="312" y="39"/>
                  </a:cubicBezTo>
                  <a:cubicBezTo>
                    <a:pt x="338" y="35"/>
                    <a:pt x="364" y="27"/>
                    <a:pt x="390" y="26"/>
                  </a:cubicBezTo>
                  <a:cubicBezTo>
                    <a:pt x="397" y="26"/>
                    <a:pt x="404" y="26"/>
                    <a:pt x="412" y="26"/>
                  </a:cubicBezTo>
                  <a:cubicBezTo>
                    <a:pt x="438" y="26"/>
                    <a:pt x="464" y="27"/>
                    <a:pt x="489" y="33"/>
                  </a:cubicBezTo>
                  <a:cubicBezTo>
                    <a:pt x="498" y="35"/>
                    <a:pt x="508" y="39"/>
                    <a:pt x="516" y="44"/>
                  </a:cubicBezTo>
                  <a:cubicBezTo>
                    <a:pt x="563" y="70"/>
                    <a:pt x="605" y="103"/>
                    <a:pt x="638" y="147"/>
                  </a:cubicBezTo>
                  <a:cubicBezTo>
                    <a:pt x="669" y="189"/>
                    <a:pt x="686" y="236"/>
                    <a:pt x="694" y="288"/>
                  </a:cubicBezTo>
                  <a:cubicBezTo>
                    <a:pt x="702" y="346"/>
                    <a:pt x="688" y="400"/>
                    <a:pt x="665" y="451"/>
                  </a:cubicBezTo>
                  <a:cubicBezTo>
                    <a:pt x="648" y="488"/>
                    <a:pt x="625" y="523"/>
                    <a:pt x="602" y="556"/>
                  </a:cubicBezTo>
                  <a:cubicBezTo>
                    <a:pt x="561" y="617"/>
                    <a:pt x="502" y="646"/>
                    <a:pt x="431" y="652"/>
                  </a:cubicBezTo>
                  <a:cubicBezTo>
                    <a:pt x="412" y="654"/>
                    <a:pt x="392" y="654"/>
                    <a:pt x="373" y="657"/>
                  </a:cubicBezTo>
                  <a:cubicBezTo>
                    <a:pt x="364" y="658"/>
                    <a:pt x="355" y="659"/>
                    <a:pt x="346" y="659"/>
                  </a:cubicBezTo>
                  <a:moveTo>
                    <a:pt x="418" y="0"/>
                  </a:moveTo>
                  <a:cubicBezTo>
                    <a:pt x="413" y="0"/>
                    <a:pt x="407" y="0"/>
                    <a:pt x="402" y="1"/>
                  </a:cubicBezTo>
                  <a:cubicBezTo>
                    <a:pt x="346" y="4"/>
                    <a:pt x="290" y="13"/>
                    <a:pt x="236" y="29"/>
                  </a:cubicBezTo>
                  <a:cubicBezTo>
                    <a:pt x="221" y="33"/>
                    <a:pt x="206" y="38"/>
                    <a:pt x="191" y="38"/>
                  </a:cubicBezTo>
                  <a:cubicBezTo>
                    <a:pt x="156" y="40"/>
                    <a:pt x="130" y="57"/>
                    <a:pt x="107" y="81"/>
                  </a:cubicBezTo>
                  <a:cubicBezTo>
                    <a:pt x="65" y="124"/>
                    <a:pt x="38" y="175"/>
                    <a:pt x="15" y="229"/>
                  </a:cubicBezTo>
                  <a:cubicBezTo>
                    <a:pt x="4" y="255"/>
                    <a:pt x="1" y="285"/>
                    <a:pt x="1" y="313"/>
                  </a:cubicBezTo>
                  <a:cubicBezTo>
                    <a:pt x="0" y="350"/>
                    <a:pt x="7" y="387"/>
                    <a:pt x="18" y="422"/>
                  </a:cubicBezTo>
                  <a:cubicBezTo>
                    <a:pt x="42" y="495"/>
                    <a:pt x="89" y="551"/>
                    <a:pt x="142" y="603"/>
                  </a:cubicBezTo>
                  <a:cubicBezTo>
                    <a:pt x="149" y="610"/>
                    <a:pt x="158" y="615"/>
                    <a:pt x="165" y="622"/>
                  </a:cubicBezTo>
                  <a:cubicBezTo>
                    <a:pt x="171" y="627"/>
                    <a:pt x="176" y="633"/>
                    <a:pt x="182" y="639"/>
                  </a:cubicBezTo>
                  <a:cubicBezTo>
                    <a:pt x="208" y="652"/>
                    <a:pt x="208" y="652"/>
                    <a:pt x="208" y="652"/>
                  </a:cubicBezTo>
                  <a:cubicBezTo>
                    <a:pt x="252" y="671"/>
                    <a:pt x="293" y="687"/>
                    <a:pt x="339" y="687"/>
                  </a:cubicBezTo>
                  <a:cubicBezTo>
                    <a:pt x="339" y="687"/>
                    <a:pt x="340" y="687"/>
                    <a:pt x="340" y="687"/>
                  </a:cubicBezTo>
                  <a:cubicBezTo>
                    <a:pt x="387" y="687"/>
                    <a:pt x="433" y="687"/>
                    <a:pt x="479" y="675"/>
                  </a:cubicBezTo>
                  <a:cubicBezTo>
                    <a:pt x="547" y="656"/>
                    <a:pt x="607" y="625"/>
                    <a:pt x="641" y="556"/>
                  </a:cubicBezTo>
                  <a:cubicBezTo>
                    <a:pt x="651" y="536"/>
                    <a:pt x="662" y="516"/>
                    <a:pt x="674" y="497"/>
                  </a:cubicBezTo>
                  <a:cubicBezTo>
                    <a:pt x="706" y="446"/>
                    <a:pt x="719" y="389"/>
                    <a:pt x="727" y="331"/>
                  </a:cubicBezTo>
                  <a:cubicBezTo>
                    <a:pt x="728" y="321"/>
                    <a:pt x="727" y="311"/>
                    <a:pt x="726" y="301"/>
                  </a:cubicBezTo>
                  <a:cubicBezTo>
                    <a:pt x="719" y="260"/>
                    <a:pt x="711" y="219"/>
                    <a:pt x="694" y="181"/>
                  </a:cubicBezTo>
                  <a:cubicBezTo>
                    <a:pt x="681" y="153"/>
                    <a:pt x="667" y="124"/>
                    <a:pt x="644" y="102"/>
                  </a:cubicBezTo>
                  <a:cubicBezTo>
                    <a:pt x="610" y="68"/>
                    <a:pt x="574" y="37"/>
                    <a:pt x="530" y="15"/>
                  </a:cubicBezTo>
                  <a:cubicBezTo>
                    <a:pt x="523" y="11"/>
                    <a:pt x="515" y="7"/>
                    <a:pt x="507" y="6"/>
                  </a:cubicBezTo>
                  <a:cubicBezTo>
                    <a:pt x="477" y="4"/>
                    <a:pt x="448" y="0"/>
                    <a:pt x="4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4" name="Freeform 292"/>
            <p:cNvSpPr>
              <a:spLocks/>
            </p:cNvSpPr>
            <p:nvPr/>
          </p:nvSpPr>
          <p:spPr bwMode="auto">
            <a:xfrm>
              <a:off x="3729038" y="6732588"/>
              <a:ext cx="69850" cy="80963"/>
            </a:xfrm>
            <a:custGeom>
              <a:avLst/>
              <a:gdLst>
                <a:gd name="T0" fmla="*/ 89 w 99"/>
                <a:gd name="T1" fmla="*/ 0 h 114"/>
                <a:gd name="T2" fmla="*/ 86 w 99"/>
                <a:gd name="T3" fmla="*/ 0 h 114"/>
                <a:gd name="T4" fmla="*/ 74 w 99"/>
                <a:gd name="T5" fmla="*/ 11 h 114"/>
                <a:gd name="T6" fmla="*/ 7 w 99"/>
                <a:gd name="T7" fmla="*/ 82 h 114"/>
                <a:gd name="T8" fmla="*/ 2 w 99"/>
                <a:gd name="T9" fmla="*/ 101 h 114"/>
                <a:gd name="T10" fmla="*/ 16 w 99"/>
                <a:gd name="T11" fmla="*/ 114 h 114"/>
                <a:gd name="T12" fmla="*/ 18 w 99"/>
                <a:gd name="T13" fmla="*/ 114 h 114"/>
                <a:gd name="T14" fmla="*/ 30 w 99"/>
                <a:gd name="T15" fmla="*/ 108 h 114"/>
                <a:gd name="T16" fmla="*/ 81 w 99"/>
                <a:gd name="T17" fmla="*/ 41 h 114"/>
                <a:gd name="T18" fmla="*/ 95 w 99"/>
                <a:gd name="T19" fmla="*/ 20 h 114"/>
                <a:gd name="T20" fmla="*/ 99 w 99"/>
                <a:gd name="T21" fmla="*/ 9 h 114"/>
                <a:gd name="T22" fmla="*/ 94 w 99"/>
                <a:gd name="T23" fmla="*/ 1 h 114"/>
                <a:gd name="T24" fmla="*/ 89 w 99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4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2" y="3"/>
                    <a:pt x="78" y="7"/>
                    <a:pt x="74" y="11"/>
                  </a:cubicBezTo>
                  <a:cubicBezTo>
                    <a:pt x="52" y="34"/>
                    <a:pt x="29" y="58"/>
                    <a:pt x="7" y="82"/>
                  </a:cubicBezTo>
                  <a:cubicBezTo>
                    <a:pt x="3" y="87"/>
                    <a:pt x="0" y="96"/>
                    <a:pt x="2" y="101"/>
                  </a:cubicBezTo>
                  <a:cubicBezTo>
                    <a:pt x="3" y="106"/>
                    <a:pt x="10" y="112"/>
                    <a:pt x="16" y="114"/>
                  </a:cubicBezTo>
                  <a:cubicBezTo>
                    <a:pt x="17" y="114"/>
                    <a:pt x="18" y="114"/>
                    <a:pt x="18" y="114"/>
                  </a:cubicBezTo>
                  <a:cubicBezTo>
                    <a:pt x="23" y="114"/>
                    <a:pt x="29" y="111"/>
                    <a:pt x="30" y="108"/>
                  </a:cubicBezTo>
                  <a:cubicBezTo>
                    <a:pt x="42" y="82"/>
                    <a:pt x="61" y="61"/>
                    <a:pt x="81" y="41"/>
                  </a:cubicBezTo>
                  <a:cubicBezTo>
                    <a:pt x="87" y="36"/>
                    <a:pt x="91" y="28"/>
                    <a:pt x="95" y="20"/>
                  </a:cubicBezTo>
                  <a:cubicBezTo>
                    <a:pt x="97" y="17"/>
                    <a:pt x="98" y="12"/>
                    <a:pt x="99" y="9"/>
                  </a:cubicBezTo>
                  <a:cubicBezTo>
                    <a:pt x="97" y="6"/>
                    <a:pt x="96" y="2"/>
                    <a:pt x="94" y="1"/>
                  </a:cubicBezTo>
                  <a:cubicBezTo>
                    <a:pt x="93" y="0"/>
                    <a:pt x="91" y="0"/>
                    <a:pt x="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5" name="Freeform 293"/>
            <p:cNvSpPr>
              <a:spLocks/>
            </p:cNvSpPr>
            <p:nvPr/>
          </p:nvSpPr>
          <p:spPr bwMode="auto">
            <a:xfrm>
              <a:off x="3779838" y="6889751"/>
              <a:ext cx="96838" cy="25400"/>
            </a:xfrm>
            <a:custGeom>
              <a:avLst/>
              <a:gdLst>
                <a:gd name="T0" fmla="*/ 128 w 137"/>
                <a:gd name="T1" fmla="*/ 0 h 37"/>
                <a:gd name="T2" fmla="*/ 128 w 137"/>
                <a:gd name="T3" fmla="*/ 0 h 37"/>
                <a:gd name="T4" fmla="*/ 21 w 137"/>
                <a:gd name="T5" fmla="*/ 12 h 37"/>
                <a:gd name="T6" fmla="*/ 0 w 137"/>
                <a:gd name="T7" fmla="*/ 34 h 37"/>
                <a:gd name="T8" fmla="*/ 15 w 137"/>
                <a:gd name="T9" fmla="*/ 37 h 37"/>
                <a:gd name="T10" fmla="*/ 17 w 137"/>
                <a:gd name="T11" fmla="*/ 37 h 37"/>
                <a:gd name="T12" fmla="*/ 124 w 137"/>
                <a:gd name="T13" fmla="*/ 25 h 37"/>
                <a:gd name="T14" fmla="*/ 131 w 137"/>
                <a:gd name="T15" fmla="*/ 21 h 37"/>
                <a:gd name="T16" fmla="*/ 137 w 137"/>
                <a:gd name="T17" fmla="*/ 7 h 37"/>
                <a:gd name="T18" fmla="*/ 128 w 137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7"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92" y="4"/>
                    <a:pt x="56" y="7"/>
                    <a:pt x="21" y="12"/>
                  </a:cubicBezTo>
                  <a:cubicBezTo>
                    <a:pt x="12" y="13"/>
                    <a:pt x="1" y="16"/>
                    <a:pt x="0" y="34"/>
                  </a:cubicBezTo>
                  <a:cubicBezTo>
                    <a:pt x="5" y="35"/>
                    <a:pt x="10" y="37"/>
                    <a:pt x="15" y="37"/>
                  </a:cubicBezTo>
                  <a:cubicBezTo>
                    <a:pt x="16" y="37"/>
                    <a:pt x="16" y="37"/>
                    <a:pt x="17" y="37"/>
                  </a:cubicBezTo>
                  <a:cubicBezTo>
                    <a:pt x="53" y="33"/>
                    <a:pt x="88" y="29"/>
                    <a:pt x="124" y="25"/>
                  </a:cubicBezTo>
                  <a:cubicBezTo>
                    <a:pt x="127" y="24"/>
                    <a:pt x="130" y="23"/>
                    <a:pt x="131" y="21"/>
                  </a:cubicBezTo>
                  <a:cubicBezTo>
                    <a:pt x="134" y="17"/>
                    <a:pt x="136" y="11"/>
                    <a:pt x="137" y="7"/>
                  </a:cubicBezTo>
                  <a:cubicBezTo>
                    <a:pt x="137" y="4"/>
                    <a:pt x="131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6" name="Freeform 294"/>
            <p:cNvSpPr>
              <a:spLocks/>
            </p:cNvSpPr>
            <p:nvPr/>
          </p:nvSpPr>
          <p:spPr bwMode="auto">
            <a:xfrm>
              <a:off x="3597275" y="6588126"/>
              <a:ext cx="52388" cy="112713"/>
            </a:xfrm>
            <a:custGeom>
              <a:avLst/>
              <a:gdLst>
                <a:gd name="T0" fmla="*/ 73 w 73"/>
                <a:gd name="T1" fmla="*/ 0 h 158"/>
                <a:gd name="T2" fmla="*/ 60 w 73"/>
                <a:gd name="T3" fmla="*/ 4 h 158"/>
                <a:gd name="T4" fmla="*/ 15 w 73"/>
                <a:gd name="T5" fmla="*/ 104 h 158"/>
                <a:gd name="T6" fmla="*/ 0 w 73"/>
                <a:gd name="T7" fmla="*/ 156 h 158"/>
                <a:gd name="T8" fmla="*/ 6 w 73"/>
                <a:gd name="T9" fmla="*/ 158 h 158"/>
                <a:gd name="T10" fmla="*/ 13 w 73"/>
                <a:gd name="T11" fmla="*/ 154 h 158"/>
                <a:gd name="T12" fmla="*/ 42 w 73"/>
                <a:gd name="T13" fmla="*/ 103 h 158"/>
                <a:gd name="T14" fmla="*/ 51 w 73"/>
                <a:gd name="T15" fmla="*/ 79 h 158"/>
                <a:gd name="T16" fmla="*/ 69 w 73"/>
                <a:gd name="T17" fmla="*/ 18 h 158"/>
                <a:gd name="T18" fmla="*/ 73 w 73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58">
                  <a:moveTo>
                    <a:pt x="73" y="0"/>
                  </a:moveTo>
                  <a:cubicBezTo>
                    <a:pt x="66" y="2"/>
                    <a:pt x="61" y="2"/>
                    <a:pt x="60" y="4"/>
                  </a:cubicBezTo>
                  <a:cubicBezTo>
                    <a:pt x="41" y="36"/>
                    <a:pt x="25" y="69"/>
                    <a:pt x="15" y="104"/>
                  </a:cubicBezTo>
                  <a:cubicBezTo>
                    <a:pt x="11" y="121"/>
                    <a:pt x="5" y="138"/>
                    <a:pt x="0" y="156"/>
                  </a:cubicBezTo>
                  <a:cubicBezTo>
                    <a:pt x="2" y="158"/>
                    <a:pt x="4" y="158"/>
                    <a:pt x="6" y="158"/>
                  </a:cubicBezTo>
                  <a:cubicBezTo>
                    <a:pt x="9" y="158"/>
                    <a:pt x="12" y="157"/>
                    <a:pt x="13" y="154"/>
                  </a:cubicBezTo>
                  <a:cubicBezTo>
                    <a:pt x="23" y="137"/>
                    <a:pt x="33" y="120"/>
                    <a:pt x="42" y="103"/>
                  </a:cubicBezTo>
                  <a:cubicBezTo>
                    <a:pt x="46" y="95"/>
                    <a:pt x="49" y="87"/>
                    <a:pt x="51" y="79"/>
                  </a:cubicBezTo>
                  <a:cubicBezTo>
                    <a:pt x="58" y="59"/>
                    <a:pt x="64" y="38"/>
                    <a:pt x="69" y="18"/>
                  </a:cubicBezTo>
                  <a:cubicBezTo>
                    <a:pt x="71" y="13"/>
                    <a:pt x="72" y="8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7" name="Freeform 295"/>
            <p:cNvSpPr>
              <a:spLocks/>
            </p:cNvSpPr>
            <p:nvPr/>
          </p:nvSpPr>
          <p:spPr bwMode="auto">
            <a:xfrm>
              <a:off x="3143250" y="6762751"/>
              <a:ext cx="76200" cy="53975"/>
            </a:xfrm>
            <a:custGeom>
              <a:avLst/>
              <a:gdLst>
                <a:gd name="T0" fmla="*/ 16 w 107"/>
                <a:gd name="T1" fmla="*/ 0 h 78"/>
                <a:gd name="T2" fmla="*/ 12 w 107"/>
                <a:gd name="T3" fmla="*/ 0 h 78"/>
                <a:gd name="T4" fmla="*/ 2 w 107"/>
                <a:gd name="T5" fmla="*/ 12 h 78"/>
                <a:gd name="T6" fmla="*/ 88 w 107"/>
                <a:gd name="T7" fmla="*/ 78 h 78"/>
                <a:gd name="T8" fmla="*/ 105 w 107"/>
                <a:gd name="T9" fmla="*/ 61 h 78"/>
                <a:gd name="T10" fmla="*/ 97 w 107"/>
                <a:gd name="T11" fmla="*/ 43 h 78"/>
                <a:gd name="T12" fmla="*/ 55 w 107"/>
                <a:gd name="T13" fmla="*/ 14 h 78"/>
                <a:gd name="T14" fmla="*/ 16 w 107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8">
                  <a:moveTo>
                    <a:pt x="16" y="0"/>
                  </a:moveTo>
                  <a:cubicBezTo>
                    <a:pt x="15" y="0"/>
                    <a:pt x="14" y="0"/>
                    <a:pt x="12" y="0"/>
                  </a:cubicBezTo>
                  <a:cubicBezTo>
                    <a:pt x="7" y="0"/>
                    <a:pt x="0" y="0"/>
                    <a:pt x="2" y="12"/>
                  </a:cubicBezTo>
                  <a:cubicBezTo>
                    <a:pt x="35" y="24"/>
                    <a:pt x="61" y="50"/>
                    <a:pt x="88" y="78"/>
                  </a:cubicBezTo>
                  <a:cubicBezTo>
                    <a:pt x="95" y="71"/>
                    <a:pt x="103" y="67"/>
                    <a:pt x="105" y="61"/>
                  </a:cubicBezTo>
                  <a:cubicBezTo>
                    <a:pt x="107" y="56"/>
                    <a:pt x="102" y="47"/>
                    <a:pt x="97" y="43"/>
                  </a:cubicBezTo>
                  <a:cubicBezTo>
                    <a:pt x="84" y="32"/>
                    <a:pt x="70" y="22"/>
                    <a:pt x="55" y="14"/>
                  </a:cubicBezTo>
                  <a:cubicBezTo>
                    <a:pt x="43" y="7"/>
                    <a:pt x="3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8" name="Freeform 296"/>
            <p:cNvSpPr>
              <a:spLocks/>
            </p:cNvSpPr>
            <p:nvPr/>
          </p:nvSpPr>
          <p:spPr bwMode="auto">
            <a:xfrm>
              <a:off x="3114675" y="6967538"/>
              <a:ext cx="65088" cy="33338"/>
            </a:xfrm>
            <a:custGeom>
              <a:avLst/>
              <a:gdLst>
                <a:gd name="T0" fmla="*/ 67 w 92"/>
                <a:gd name="T1" fmla="*/ 0 h 46"/>
                <a:gd name="T2" fmla="*/ 48 w 92"/>
                <a:gd name="T3" fmla="*/ 2 h 46"/>
                <a:gd name="T4" fmla="*/ 4 w 92"/>
                <a:gd name="T5" fmla="*/ 23 h 46"/>
                <a:gd name="T6" fmla="*/ 1 w 92"/>
                <a:gd name="T7" fmla="*/ 34 h 46"/>
                <a:gd name="T8" fmla="*/ 12 w 92"/>
                <a:gd name="T9" fmla="*/ 45 h 46"/>
                <a:gd name="T10" fmla="*/ 15 w 92"/>
                <a:gd name="T11" fmla="*/ 46 h 46"/>
                <a:gd name="T12" fmla="*/ 20 w 92"/>
                <a:gd name="T13" fmla="*/ 45 h 46"/>
                <a:gd name="T14" fmla="*/ 80 w 92"/>
                <a:gd name="T15" fmla="*/ 27 h 46"/>
                <a:gd name="T16" fmla="*/ 92 w 92"/>
                <a:gd name="T17" fmla="*/ 13 h 46"/>
                <a:gd name="T18" fmla="*/ 88 w 92"/>
                <a:gd name="T19" fmla="*/ 7 h 46"/>
                <a:gd name="T20" fmla="*/ 67 w 92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6">
                  <a:moveTo>
                    <a:pt x="67" y="0"/>
                  </a:moveTo>
                  <a:cubicBezTo>
                    <a:pt x="61" y="0"/>
                    <a:pt x="54" y="1"/>
                    <a:pt x="48" y="2"/>
                  </a:cubicBezTo>
                  <a:cubicBezTo>
                    <a:pt x="32" y="6"/>
                    <a:pt x="15" y="10"/>
                    <a:pt x="4" y="23"/>
                  </a:cubicBezTo>
                  <a:cubicBezTo>
                    <a:pt x="1" y="25"/>
                    <a:pt x="0" y="31"/>
                    <a:pt x="1" y="34"/>
                  </a:cubicBezTo>
                  <a:cubicBezTo>
                    <a:pt x="3" y="38"/>
                    <a:pt x="8" y="42"/>
                    <a:pt x="12" y="45"/>
                  </a:cubicBezTo>
                  <a:cubicBezTo>
                    <a:pt x="13" y="45"/>
                    <a:pt x="14" y="46"/>
                    <a:pt x="15" y="46"/>
                  </a:cubicBezTo>
                  <a:cubicBezTo>
                    <a:pt x="17" y="46"/>
                    <a:pt x="19" y="45"/>
                    <a:pt x="20" y="45"/>
                  </a:cubicBezTo>
                  <a:cubicBezTo>
                    <a:pt x="40" y="39"/>
                    <a:pt x="60" y="34"/>
                    <a:pt x="80" y="27"/>
                  </a:cubicBezTo>
                  <a:cubicBezTo>
                    <a:pt x="85" y="25"/>
                    <a:pt x="88" y="17"/>
                    <a:pt x="92" y="13"/>
                  </a:cubicBezTo>
                  <a:cubicBezTo>
                    <a:pt x="89" y="9"/>
                    <a:pt x="89" y="8"/>
                    <a:pt x="88" y="7"/>
                  </a:cubicBezTo>
                  <a:cubicBezTo>
                    <a:pt x="81" y="1"/>
                    <a:pt x="74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9" name="Freeform 297"/>
            <p:cNvSpPr>
              <a:spLocks/>
            </p:cNvSpPr>
            <p:nvPr/>
          </p:nvSpPr>
          <p:spPr bwMode="auto">
            <a:xfrm>
              <a:off x="3779838" y="7067551"/>
              <a:ext cx="61913" cy="46038"/>
            </a:xfrm>
            <a:custGeom>
              <a:avLst/>
              <a:gdLst>
                <a:gd name="T0" fmla="*/ 20 w 88"/>
                <a:gd name="T1" fmla="*/ 0 h 64"/>
                <a:gd name="T2" fmla="*/ 0 w 88"/>
                <a:gd name="T3" fmla="*/ 5 h 64"/>
                <a:gd name="T4" fmla="*/ 76 w 88"/>
                <a:gd name="T5" fmla="*/ 64 h 64"/>
                <a:gd name="T6" fmla="*/ 77 w 88"/>
                <a:gd name="T7" fmla="*/ 64 h 64"/>
                <a:gd name="T8" fmla="*/ 87 w 88"/>
                <a:gd name="T9" fmla="*/ 59 h 64"/>
                <a:gd name="T10" fmla="*/ 86 w 88"/>
                <a:gd name="T11" fmla="*/ 47 h 64"/>
                <a:gd name="T12" fmla="*/ 23 w 88"/>
                <a:gd name="T13" fmla="*/ 0 h 64"/>
                <a:gd name="T14" fmla="*/ 20 w 8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4">
                  <a:moveTo>
                    <a:pt x="20" y="0"/>
                  </a:moveTo>
                  <a:cubicBezTo>
                    <a:pt x="15" y="0"/>
                    <a:pt x="8" y="3"/>
                    <a:pt x="0" y="5"/>
                  </a:cubicBezTo>
                  <a:cubicBezTo>
                    <a:pt x="20" y="37"/>
                    <a:pt x="46" y="53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5" y="61"/>
                    <a:pt x="87" y="59"/>
                  </a:cubicBezTo>
                  <a:cubicBezTo>
                    <a:pt x="88" y="56"/>
                    <a:pt x="88" y="49"/>
                    <a:pt x="86" y="47"/>
                  </a:cubicBezTo>
                  <a:cubicBezTo>
                    <a:pt x="66" y="31"/>
                    <a:pt x="45" y="15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0" name="Freeform 298"/>
            <p:cNvSpPr>
              <a:spLocks/>
            </p:cNvSpPr>
            <p:nvPr/>
          </p:nvSpPr>
          <p:spPr bwMode="auto">
            <a:xfrm>
              <a:off x="3432175" y="6556376"/>
              <a:ext cx="31750" cy="87313"/>
            </a:xfrm>
            <a:custGeom>
              <a:avLst/>
              <a:gdLst>
                <a:gd name="T0" fmla="*/ 21 w 45"/>
                <a:gd name="T1" fmla="*/ 0 h 124"/>
                <a:gd name="T2" fmla="*/ 21 w 45"/>
                <a:gd name="T3" fmla="*/ 124 h 124"/>
                <a:gd name="T4" fmla="*/ 41 w 45"/>
                <a:gd name="T5" fmla="*/ 6 h 124"/>
                <a:gd name="T6" fmla="*/ 21 w 45"/>
                <a:gd name="T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24">
                  <a:moveTo>
                    <a:pt x="21" y="0"/>
                  </a:moveTo>
                  <a:cubicBezTo>
                    <a:pt x="0" y="41"/>
                    <a:pt x="14" y="80"/>
                    <a:pt x="21" y="124"/>
                  </a:cubicBezTo>
                  <a:cubicBezTo>
                    <a:pt x="31" y="81"/>
                    <a:pt x="45" y="46"/>
                    <a:pt x="41" y="6"/>
                  </a:cubicBezTo>
                  <a:cubicBezTo>
                    <a:pt x="33" y="4"/>
                    <a:pt x="27" y="2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1" name="Freeform 299"/>
            <p:cNvSpPr>
              <a:spLocks/>
            </p:cNvSpPr>
            <p:nvPr/>
          </p:nvSpPr>
          <p:spPr bwMode="auto">
            <a:xfrm>
              <a:off x="3673475" y="7202488"/>
              <a:ext cx="47625" cy="63500"/>
            </a:xfrm>
            <a:custGeom>
              <a:avLst/>
              <a:gdLst>
                <a:gd name="T0" fmla="*/ 16 w 68"/>
                <a:gd name="T1" fmla="*/ 0 h 90"/>
                <a:gd name="T2" fmla="*/ 16 w 68"/>
                <a:gd name="T3" fmla="*/ 0 h 90"/>
                <a:gd name="T4" fmla="*/ 2 w 68"/>
                <a:gd name="T5" fmla="*/ 5 h 90"/>
                <a:gd name="T6" fmla="*/ 3 w 68"/>
                <a:gd name="T7" fmla="*/ 17 h 90"/>
                <a:gd name="T8" fmla="*/ 66 w 68"/>
                <a:gd name="T9" fmla="*/ 90 h 90"/>
                <a:gd name="T10" fmla="*/ 27 w 68"/>
                <a:gd name="T11" fmla="*/ 5 h 90"/>
                <a:gd name="T12" fmla="*/ 16 w 68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7"/>
                    <a:pt x="1" y="15"/>
                    <a:pt x="3" y="17"/>
                  </a:cubicBezTo>
                  <a:cubicBezTo>
                    <a:pt x="22" y="40"/>
                    <a:pt x="43" y="63"/>
                    <a:pt x="66" y="90"/>
                  </a:cubicBezTo>
                  <a:cubicBezTo>
                    <a:pt x="68" y="51"/>
                    <a:pt x="50" y="27"/>
                    <a:pt x="27" y="5"/>
                  </a:cubicBezTo>
                  <a:cubicBezTo>
                    <a:pt x="25" y="3"/>
                    <a:pt x="20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2" name="Freeform 300"/>
            <p:cNvSpPr>
              <a:spLocks/>
            </p:cNvSpPr>
            <p:nvPr/>
          </p:nvSpPr>
          <p:spPr bwMode="auto">
            <a:xfrm>
              <a:off x="3181350" y="7135813"/>
              <a:ext cx="69850" cy="41275"/>
            </a:xfrm>
            <a:custGeom>
              <a:avLst/>
              <a:gdLst>
                <a:gd name="T0" fmla="*/ 79 w 97"/>
                <a:gd name="T1" fmla="*/ 0 h 59"/>
                <a:gd name="T2" fmla="*/ 68 w 97"/>
                <a:gd name="T3" fmla="*/ 3 h 59"/>
                <a:gd name="T4" fmla="*/ 44 w 97"/>
                <a:gd name="T5" fmla="*/ 20 h 59"/>
                <a:gd name="T6" fmla="*/ 1 w 97"/>
                <a:gd name="T7" fmla="*/ 50 h 59"/>
                <a:gd name="T8" fmla="*/ 1 w 97"/>
                <a:gd name="T9" fmla="*/ 59 h 59"/>
                <a:gd name="T10" fmla="*/ 97 w 97"/>
                <a:gd name="T11" fmla="*/ 13 h 59"/>
                <a:gd name="T12" fmla="*/ 79 w 9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9">
                  <a:moveTo>
                    <a:pt x="79" y="0"/>
                  </a:moveTo>
                  <a:cubicBezTo>
                    <a:pt x="76" y="0"/>
                    <a:pt x="72" y="1"/>
                    <a:pt x="68" y="3"/>
                  </a:cubicBezTo>
                  <a:cubicBezTo>
                    <a:pt x="60" y="8"/>
                    <a:pt x="51" y="13"/>
                    <a:pt x="44" y="20"/>
                  </a:cubicBezTo>
                  <a:cubicBezTo>
                    <a:pt x="31" y="32"/>
                    <a:pt x="17" y="43"/>
                    <a:pt x="1" y="50"/>
                  </a:cubicBezTo>
                  <a:cubicBezTo>
                    <a:pt x="0" y="50"/>
                    <a:pt x="1" y="54"/>
                    <a:pt x="1" y="59"/>
                  </a:cubicBezTo>
                  <a:cubicBezTo>
                    <a:pt x="37" y="51"/>
                    <a:pt x="71" y="40"/>
                    <a:pt x="97" y="13"/>
                  </a:cubicBezTo>
                  <a:cubicBezTo>
                    <a:pt x="92" y="5"/>
                    <a:pt x="86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3" name="Freeform 301"/>
            <p:cNvSpPr>
              <a:spLocks/>
            </p:cNvSpPr>
            <p:nvPr/>
          </p:nvSpPr>
          <p:spPr bwMode="auto">
            <a:xfrm>
              <a:off x="3467100" y="7275513"/>
              <a:ext cx="28575" cy="58738"/>
            </a:xfrm>
            <a:custGeom>
              <a:avLst/>
              <a:gdLst>
                <a:gd name="T0" fmla="*/ 15 w 41"/>
                <a:gd name="T1" fmla="*/ 0 h 83"/>
                <a:gd name="T2" fmla="*/ 15 w 41"/>
                <a:gd name="T3" fmla="*/ 0 h 83"/>
                <a:gd name="T4" fmla="*/ 5 w 41"/>
                <a:gd name="T5" fmla="*/ 5 h 83"/>
                <a:gd name="T6" fmla="*/ 11 w 41"/>
                <a:gd name="T7" fmla="*/ 75 h 83"/>
                <a:gd name="T8" fmla="*/ 22 w 41"/>
                <a:gd name="T9" fmla="*/ 83 h 83"/>
                <a:gd name="T10" fmla="*/ 35 w 41"/>
                <a:gd name="T11" fmla="*/ 77 h 83"/>
                <a:gd name="T12" fmla="*/ 21 w 41"/>
                <a:gd name="T13" fmla="*/ 5 h 83"/>
                <a:gd name="T14" fmla="*/ 15 w 41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3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1"/>
                    <a:pt x="6" y="3"/>
                    <a:pt x="5" y="5"/>
                  </a:cubicBezTo>
                  <a:cubicBezTo>
                    <a:pt x="0" y="29"/>
                    <a:pt x="0" y="52"/>
                    <a:pt x="11" y="75"/>
                  </a:cubicBezTo>
                  <a:cubicBezTo>
                    <a:pt x="14" y="81"/>
                    <a:pt x="18" y="83"/>
                    <a:pt x="22" y="83"/>
                  </a:cubicBezTo>
                  <a:cubicBezTo>
                    <a:pt x="26" y="83"/>
                    <a:pt x="31" y="81"/>
                    <a:pt x="35" y="77"/>
                  </a:cubicBezTo>
                  <a:cubicBezTo>
                    <a:pt x="41" y="51"/>
                    <a:pt x="19" y="30"/>
                    <a:pt x="21" y="5"/>
                  </a:cubicBezTo>
                  <a:cubicBezTo>
                    <a:pt x="21" y="3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4" name="Freeform 302"/>
            <p:cNvSpPr>
              <a:spLocks/>
            </p:cNvSpPr>
            <p:nvPr/>
          </p:nvSpPr>
          <p:spPr bwMode="auto">
            <a:xfrm>
              <a:off x="3262313" y="6634163"/>
              <a:ext cx="55563" cy="82550"/>
            </a:xfrm>
            <a:custGeom>
              <a:avLst/>
              <a:gdLst>
                <a:gd name="T0" fmla="*/ 7 w 77"/>
                <a:gd name="T1" fmla="*/ 0 h 116"/>
                <a:gd name="T2" fmla="*/ 9 w 77"/>
                <a:gd name="T3" fmla="*/ 16 h 116"/>
                <a:gd name="T4" fmla="*/ 57 w 77"/>
                <a:gd name="T5" fmla="*/ 106 h 116"/>
                <a:gd name="T6" fmla="*/ 68 w 77"/>
                <a:gd name="T7" fmla="*/ 116 h 116"/>
                <a:gd name="T8" fmla="*/ 77 w 77"/>
                <a:gd name="T9" fmla="*/ 109 h 116"/>
                <a:gd name="T10" fmla="*/ 57 w 77"/>
                <a:gd name="T11" fmla="*/ 83 h 116"/>
                <a:gd name="T12" fmla="*/ 42 w 77"/>
                <a:gd name="T13" fmla="*/ 47 h 116"/>
                <a:gd name="T14" fmla="*/ 7 w 77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16">
                  <a:moveTo>
                    <a:pt x="7" y="0"/>
                  </a:moveTo>
                  <a:cubicBezTo>
                    <a:pt x="0" y="8"/>
                    <a:pt x="6" y="12"/>
                    <a:pt x="9" y="16"/>
                  </a:cubicBezTo>
                  <a:cubicBezTo>
                    <a:pt x="25" y="46"/>
                    <a:pt x="40" y="77"/>
                    <a:pt x="57" y="106"/>
                  </a:cubicBezTo>
                  <a:cubicBezTo>
                    <a:pt x="59" y="109"/>
                    <a:pt x="63" y="116"/>
                    <a:pt x="68" y="116"/>
                  </a:cubicBezTo>
                  <a:cubicBezTo>
                    <a:pt x="70" y="116"/>
                    <a:pt x="73" y="114"/>
                    <a:pt x="77" y="109"/>
                  </a:cubicBezTo>
                  <a:cubicBezTo>
                    <a:pt x="70" y="101"/>
                    <a:pt x="62" y="92"/>
                    <a:pt x="57" y="83"/>
                  </a:cubicBezTo>
                  <a:cubicBezTo>
                    <a:pt x="50" y="72"/>
                    <a:pt x="46" y="60"/>
                    <a:pt x="42" y="47"/>
                  </a:cubicBezTo>
                  <a:cubicBezTo>
                    <a:pt x="35" y="28"/>
                    <a:pt x="23" y="1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5" name="Freeform 303"/>
            <p:cNvSpPr>
              <a:spLocks/>
            </p:cNvSpPr>
            <p:nvPr/>
          </p:nvSpPr>
          <p:spPr bwMode="auto">
            <a:xfrm>
              <a:off x="3305175" y="7215188"/>
              <a:ext cx="44450" cy="80963"/>
            </a:xfrm>
            <a:custGeom>
              <a:avLst/>
              <a:gdLst>
                <a:gd name="T0" fmla="*/ 48 w 64"/>
                <a:gd name="T1" fmla="*/ 0 h 115"/>
                <a:gd name="T2" fmla="*/ 0 w 64"/>
                <a:gd name="T3" fmla="*/ 115 h 115"/>
                <a:gd name="T4" fmla="*/ 64 w 64"/>
                <a:gd name="T5" fmla="*/ 14 h 115"/>
                <a:gd name="T6" fmla="*/ 48 w 64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5">
                  <a:moveTo>
                    <a:pt x="48" y="0"/>
                  </a:moveTo>
                  <a:cubicBezTo>
                    <a:pt x="13" y="30"/>
                    <a:pt x="10" y="71"/>
                    <a:pt x="0" y="115"/>
                  </a:cubicBezTo>
                  <a:cubicBezTo>
                    <a:pt x="26" y="79"/>
                    <a:pt x="52" y="52"/>
                    <a:pt x="64" y="14"/>
                  </a:cubicBezTo>
                  <a:cubicBezTo>
                    <a:pt x="58" y="9"/>
                    <a:pt x="53" y="5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6" name="Freeform 304"/>
            <p:cNvSpPr>
              <a:spLocks noEditPoints="1"/>
            </p:cNvSpPr>
            <p:nvPr/>
          </p:nvSpPr>
          <p:spPr bwMode="auto">
            <a:xfrm>
              <a:off x="1739900" y="7135813"/>
              <a:ext cx="1281113" cy="1292225"/>
            </a:xfrm>
            <a:custGeom>
              <a:avLst/>
              <a:gdLst>
                <a:gd name="T0" fmla="*/ 747 w 1800"/>
                <a:gd name="T1" fmla="*/ 734 h 1816"/>
                <a:gd name="T2" fmla="*/ 798 w 1800"/>
                <a:gd name="T3" fmla="*/ 738 h 1816"/>
                <a:gd name="T4" fmla="*/ 344 w 1800"/>
                <a:gd name="T5" fmla="*/ 688 h 1816"/>
                <a:gd name="T6" fmla="*/ 490 w 1800"/>
                <a:gd name="T7" fmla="*/ 713 h 1816"/>
                <a:gd name="T8" fmla="*/ 263 w 1800"/>
                <a:gd name="T9" fmla="*/ 607 h 1816"/>
                <a:gd name="T10" fmla="*/ 304 w 1800"/>
                <a:gd name="T11" fmla="*/ 622 h 1816"/>
                <a:gd name="T12" fmla="*/ 234 w 1800"/>
                <a:gd name="T13" fmla="*/ 635 h 1816"/>
                <a:gd name="T14" fmla="*/ 485 w 1800"/>
                <a:gd name="T15" fmla="*/ 632 h 1816"/>
                <a:gd name="T16" fmla="*/ 569 w 1800"/>
                <a:gd name="T17" fmla="*/ 651 h 1816"/>
                <a:gd name="T18" fmla="*/ 599 w 1800"/>
                <a:gd name="T19" fmla="*/ 581 h 1816"/>
                <a:gd name="T20" fmla="*/ 666 w 1800"/>
                <a:gd name="T21" fmla="*/ 483 h 1816"/>
                <a:gd name="T22" fmla="*/ 509 w 1800"/>
                <a:gd name="T23" fmla="*/ 537 h 1816"/>
                <a:gd name="T24" fmla="*/ 577 w 1800"/>
                <a:gd name="T25" fmla="*/ 435 h 1816"/>
                <a:gd name="T26" fmla="*/ 502 w 1800"/>
                <a:gd name="T27" fmla="*/ 451 h 1816"/>
                <a:gd name="T28" fmla="*/ 467 w 1800"/>
                <a:gd name="T29" fmla="*/ 566 h 1816"/>
                <a:gd name="T30" fmla="*/ 597 w 1800"/>
                <a:gd name="T31" fmla="*/ 395 h 1816"/>
                <a:gd name="T32" fmla="*/ 565 w 1800"/>
                <a:gd name="T33" fmla="*/ 407 h 1816"/>
                <a:gd name="T34" fmla="*/ 467 w 1800"/>
                <a:gd name="T35" fmla="*/ 566 h 1816"/>
                <a:gd name="T36" fmla="*/ 1439 w 1800"/>
                <a:gd name="T37" fmla="*/ 406 h 1816"/>
                <a:gd name="T38" fmla="*/ 1405 w 1800"/>
                <a:gd name="T39" fmla="*/ 432 h 1816"/>
                <a:gd name="T40" fmla="*/ 729 w 1800"/>
                <a:gd name="T41" fmla="*/ 407 h 1816"/>
                <a:gd name="T42" fmla="*/ 428 w 1800"/>
                <a:gd name="T43" fmla="*/ 387 h 1816"/>
                <a:gd name="T44" fmla="*/ 466 w 1800"/>
                <a:gd name="T45" fmla="*/ 628 h 1816"/>
                <a:gd name="T46" fmla="*/ 323 w 1800"/>
                <a:gd name="T47" fmla="*/ 602 h 1816"/>
                <a:gd name="T48" fmla="*/ 209 w 1800"/>
                <a:gd name="T49" fmla="*/ 640 h 1816"/>
                <a:gd name="T50" fmla="*/ 327 w 1800"/>
                <a:gd name="T51" fmla="*/ 679 h 1816"/>
                <a:gd name="T52" fmla="*/ 447 w 1800"/>
                <a:gd name="T53" fmla="*/ 753 h 1816"/>
                <a:gd name="T54" fmla="*/ 483 w 1800"/>
                <a:gd name="T55" fmla="*/ 1130 h 1816"/>
                <a:gd name="T56" fmla="*/ 517 w 1800"/>
                <a:gd name="T57" fmla="*/ 1654 h 1816"/>
                <a:gd name="T58" fmla="*/ 669 w 1800"/>
                <a:gd name="T59" fmla="*/ 1616 h 1816"/>
                <a:gd name="T60" fmla="*/ 695 w 1800"/>
                <a:gd name="T61" fmla="*/ 1691 h 1816"/>
                <a:gd name="T62" fmla="*/ 346 w 1800"/>
                <a:gd name="T63" fmla="*/ 1782 h 1816"/>
                <a:gd name="T64" fmla="*/ 163 w 1800"/>
                <a:gd name="T65" fmla="*/ 1669 h 1816"/>
                <a:gd name="T66" fmla="*/ 32 w 1800"/>
                <a:gd name="T67" fmla="*/ 1406 h 1816"/>
                <a:gd name="T68" fmla="*/ 188 w 1800"/>
                <a:gd name="T69" fmla="*/ 1575 h 1816"/>
                <a:gd name="T70" fmla="*/ 354 w 1800"/>
                <a:gd name="T71" fmla="*/ 1435 h 1816"/>
                <a:gd name="T72" fmla="*/ 342 w 1800"/>
                <a:gd name="T73" fmla="*/ 1353 h 1816"/>
                <a:gd name="T74" fmla="*/ 263 w 1800"/>
                <a:gd name="T75" fmla="*/ 1571 h 1816"/>
                <a:gd name="T76" fmla="*/ 163 w 1800"/>
                <a:gd name="T77" fmla="*/ 1525 h 1816"/>
                <a:gd name="T78" fmla="*/ 127 w 1800"/>
                <a:gd name="T79" fmla="*/ 1453 h 1816"/>
                <a:gd name="T80" fmla="*/ 28 w 1800"/>
                <a:gd name="T81" fmla="*/ 1376 h 1816"/>
                <a:gd name="T82" fmla="*/ 23 w 1800"/>
                <a:gd name="T83" fmla="*/ 1583 h 1816"/>
                <a:gd name="T84" fmla="*/ 154 w 1800"/>
                <a:gd name="T85" fmla="*/ 1692 h 1816"/>
                <a:gd name="T86" fmla="*/ 336 w 1800"/>
                <a:gd name="T87" fmla="*/ 1816 h 1816"/>
                <a:gd name="T88" fmla="*/ 465 w 1800"/>
                <a:gd name="T89" fmla="*/ 1779 h 1816"/>
                <a:gd name="T90" fmla="*/ 699 w 1800"/>
                <a:gd name="T91" fmla="*/ 1774 h 1816"/>
                <a:gd name="T92" fmla="*/ 797 w 1800"/>
                <a:gd name="T93" fmla="*/ 1600 h 1816"/>
                <a:gd name="T94" fmla="*/ 629 w 1800"/>
                <a:gd name="T95" fmla="*/ 1552 h 1816"/>
                <a:gd name="T96" fmla="*/ 477 w 1800"/>
                <a:gd name="T97" fmla="*/ 1615 h 1816"/>
                <a:gd name="T98" fmla="*/ 485 w 1800"/>
                <a:gd name="T99" fmla="*/ 1224 h 1816"/>
                <a:gd name="T100" fmla="*/ 570 w 1800"/>
                <a:gd name="T101" fmla="*/ 758 h 1816"/>
                <a:gd name="T102" fmla="*/ 691 w 1800"/>
                <a:gd name="T103" fmla="*/ 744 h 1816"/>
                <a:gd name="T104" fmla="*/ 765 w 1800"/>
                <a:gd name="T105" fmla="*/ 808 h 1816"/>
                <a:gd name="T106" fmla="*/ 763 w 1800"/>
                <a:gd name="T107" fmla="*/ 697 h 1816"/>
                <a:gd name="T108" fmla="*/ 673 w 1800"/>
                <a:gd name="T109" fmla="*/ 676 h 1816"/>
                <a:gd name="T110" fmla="*/ 619 w 1800"/>
                <a:gd name="T111" fmla="*/ 619 h 1816"/>
                <a:gd name="T112" fmla="*/ 769 w 1800"/>
                <a:gd name="T113" fmla="*/ 433 h 1816"/>
                <a:gd name="T114" fmla="*/ 1432 w 1800"/>
                <a:gd name="T115" fmla="*/ 435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0" h="1816">
                  <a:moveTo>
                    <a:pt x="765" y="783"/>
                  </a:moveTo>
                  <a:cubicBezTo>
                    <a:pt x="764" y="783"/>
                    <a:pt x="763" y="783"/>
                    <a:pt x="761" y="783"/>
                  </a:cubicBezTo>
                  <a:cubicBezTo>
                    <a:pt x="759" y="782"/>
                    <a:pt x="757" y="781"/>
                    <a:pt x="755" y="780"/>
                  </a:cubicBezTo>
                  <a:cubicBezTo>
                    <a:pt x="748" y="775"/>
                    <a:pt x="744" y="766"/>
                    <a:pt x="744" y="755"/>
                  </a:cubicBezTo>
                  <a:cubicBezTo>
                    <a:pt x="745" y="748"/>
                    <a:pt x="746" y="741"/>
                    <a:pt x="747" y="734"/>
                  </a:cubicBezTo>
                  <a:cubicBezTo>
                    <a:pt x="749" y="722"/>
                    <a:pt x="755" y="713"/>
                    <a:pt x="767" y="712"/>
                  </a:cubicBezTo>
                  <a:cubicBezTo>
                    <a:pt x="768" y="712"/>
                    <a:pt x="770" y="712"/>
                    <a:pt x="771" y="712"/>
                  </a:cubicBezTo>
                  <a:cubicBezTo>
                    <a:pt x="776" y="712"/>
                    <a:pt x="781" y="713"/>
                    <a:pt x="785" y="716"/>
                  </a:cubicBezTo>
                  <a:cubicBezTo>
                    <a:pt x="789" y="718"/>
                    <a:pt x="792" y="723"/>
                    <a:pt x="794" y="729"/>
                  </a:cubicBezTo>
                  <a:cubicBezTo>
                    <a:pt x="796" y="733"/>
                    <a:pt x="798" y="737"/>
                    <a:pt x="798" y="738"/>
                  </a:cubicBezTo>
                  <a:cubicBezTo>
                    <a:pt x="803" y="754"/>
                    <a:pt x="800" y="766"/>
                    <a:pt x="790" y="773"/>
                  </a:cubicBezTo>
                  <a:cubicBezTo>
                    <a:pt x="784" y="779"/>
                    <a:pt x="774" y="783"/>
                    <a:pt x="765" y="783"/>
                  </a:cubicBezTo>
                  <a:moveTo>
                    <a:pt x="375" y="690"/>
                  </a:moveTo>
                  <a:cubicBezTo>
                    <a:pt x="374" y="690"/>
                    <a:pt x="374" y="690"/>
                    <a:pt x="373" y="690"/>
                  </a:cubicBezTo>
                  <a:cubicBezTo>
                    <a:pt x="365" y="690"/>
                    <a:pt x="357" y="689"/>
                    <a:pt x="344" y="688"/>
                  </a:cubicBezTo>
                  <a:cubicBezTo>
                    <a:pt x="350" y="667"/>
                    <a:pt x="356" y="650"/>
                    <a:pt x="362" y="631"/>
                  </a:cubicBezTo>
                  <a:cubicBezTo>
                    <a:pt x="463" y="652"/>
                    <a:pt x="562" y="672"/>
                    <a:pt x="664" y="693"/>
                  </a:cubicBezTo>
                  <a:cubicBezTo>
                    <a:pt x="660" y="708"/>
                    <a:pt x="656" y="720"/>
                    <a:pt x="651" y="734"/>
                  </a:cubicBezTo>
                  <a:cubicBezTo>
                    <a:pt x="625" y="733"/>
                    <a:pt x="600" y="733"/>
                    <a:pt x="575" y="729"/>
                  </a:cubicBezTo>
                  <a:cubicBezTo>
                    <a:pt x="547" y="725"/>
                    <a:pt x="517" y="723"/>
                    <a:pt x="490" y="713"/>
                  </a:cubicBezTo>
                  <a:cubicBezTo>
                    <a:pt x="460" y="701"/>
                    <a:pt x="426" y="707"/>
                    <a:pt x="397" y="691"/>
                  </a:cubicBezTo>
                  <a:cubicBezTo>
                    <a:pt x="395" y="690"/>
                    <a:pt x="392" y="689"/>
                    <a:pt x="389" y="689"/>
                  </a:cubicBezTo>
                  <a:cubicBezTo>
                    <a:pt x="387" y="689"/>
                    <a:pt x="384" y="690"/>
                    <a:pt x="382" y="690"/>
                  </a:cubicBezTo>
                  <a:cubicBezTo>
                    <a:pt x="380" y="690"/>
                    <a:pt x="377" y="690"/>
                    <a:pt x="375" y="690"/>
                  </a:cubicBezTo>
                  <a:moveTo>
                    <a:pt x="263" y="607"/>
                  </a:moveTo>
                  <a:cubicBezTo>
                    <a:pt x="261" y="603"/>
                    <a:pt x="258" y="600"/>
                    <a:pt x="255" y="597"/>
                  </a:cubicBezTo>
                  <a:cubicBezTo>
                    <a:pt x="261" y="594"/>
                    <a:pt x="268" y="592"/>
                    <a:pt x="275" y="592"/>
                  </a:cubicBezTo>
                  <a:cubicBezTo>
                    <a:pt x="279" y="592"/>
                    <a:pt x="283" y="593"/>
                    <a:pt x="287" y="595"/>
                  </a:cubicBezTo>
                  <a:cubicBezTo>
                    <a:pt x="287" y="595"/>
                    <a:pt x="287" y="595"/>
                    <a:pt x="287" y="595"/>
                  </a:cubicBezTo>
                  <a:cubicBezTo>
                    <a:pt x="292" y="598"/>
                    <a:pt x="306" y="617"/>
                    <a:pt x="304" y="622"/>
                  </a:cubicBezTo>
                  <a:cubicBezTo>
                    <a:pt x="298" y="633"/>
                    <a:pt x="293" y="643"/>
                    <a:pt x="285" y="659"/>
                  </a:cubicBezTo>
                  <a:cubicBezTo>
                    <a:pt x="283" y="659"/>
                    <a:pt x="275" y="660"/>
                    <a:pt x="268" y="660"/>
                  </a:cubicBezTo>
                  <a:cubicBezTo>
                    <a:pt x="267" y="660"/>
                    <a:pt x="267" y="660"/>
                    <a:pt x="266" y="660"/>
                  </a:cubicBezTo>
                  <a:cubicBezTo>
                    <a:pt x="257" y="660"/>
                    <a:pt x="250" y="659"/>
                    <a:pt x="244" y="656"/>
                  </a:cubicBezTo>
                  <a:cubicBezTo>
                    <a:pt x="238" y="652"/>
                    <a:pt x="235" y="645"/>
                    <a:pt x="234" y="635"/>
                  </a:cubicBezTo>
                  <a:cubicBezTo>
                    <a:pt x="233" y="627"/>
                    <a:pt x="247" y="604"/>
                    <a:pt x="258" y="604"/>
                  </a:cubicBezTo>
                  <a:cubicBezTo>
                    <a:pt x="259" y="604"/>
                    <a:pt x="260" y="604"/>
                    <a:pt x="261" y="605"/>
                  </a:cubicBezTo>
                  <a:cubicBezTo>
                    <a:pt x="262" y="605"/>
                    <a:pt x="263" y="606"/>
                    <a:pt x="263" y="607"/>
                  </a:cubicBezTo>
                  <a:moveTo>
                    <a:pt x="569" y="651"/>
                  </a:moveTo>
                  <a:cubicBezTo>
                    <a:pt x="540" y="645"/>
                    <a:pt x="514" y="639"/>
                    <a:pt x="485" y="632"/>
                  </a:cubicBezTo>
                  <a:cubicBezTo>
                    <a:pt x="489" y="615"/>
                    <a:pt x="491" y="599"/>
                    <a:pt x="496" y="584"/>
                  </a:cubicBezTo>
                  <a:cubicBezTo>
                    <a:pt x="498" y="575"/>
                    <a:pt x="517" y="567"/>
                    <a:pt x="529" y="567"/>
                  </a:cubicBezTo>
                  <a:cubicBezTo>
                    <a:pt x="531" y="567"/>
                    <a:pt x="533" y="567"/>
                    <a:pt x="535" y="568"/>
                  </a:cubicBezTo>
                  <a:cubicBezTo>
                    <a:pt x="549" y="572"/>
                    <a:pt x="563" y="579"/>
                    <a:pt x="579" y="585"/>
                  </a:cubicBezTo>
                  <a:cubicBezTo>
                    <a:pt x="576" y="608"/>
                    <a:pt x="572" y="628"/>
                    <a:pt x="569" y="651"/>
                  </a:cubicBezTo>
                  <a:moveTo>
                    <a:pt x="609" y="600"/>
                  </a:moveTo>
                  <a:cubicBezTo>
                    <a:pt x="603" y="600"/>
                    <a:pt x="598" y="599"/>
                    <a:pt x="594" y="597"/>
                  </a:cubicBezTo>
                  <a:cubicBezTo>
                    <a:pt x="594" y="597"/>
                    <a:pt x="594" y="597"/>
                    <a:pt x="594" y="597"/>
                  </a:cubicBezTo>
                  <a:cubicBezTo>
                    <a:pt x="591" y="595"/>
                    <a:pt x="590" y="590"/>
                    <a:pt x="587" y="585"/>
                  </a:cubicBezTo>
                  <a:cubicBezTo>
                    <a:pt x="593" y="583"/>
                    <a:pt x="596" y="581"/>
                    <a:pt x="599" y="581"/>
                  </a:cubicBezTo>
                  <a:cubicBezTo>
                    <a:pt x="631" y="578"/>
                    <a:pt x="651" y="555"/>
                    <a:pt x="643" y="524"/>
                  </a:cubicBezTo>
                  <a:cubicBezTo>
                    <a:pt x="640" y="508"/>
                    <a:pt x="636" y="493"/>
                    <a:pt x="630" y="478"/>
                  </a:cubicBezTo>
                  <a:cubicBezTo>
                    <a:pt x="636" y="476"/>
                    <a:pt x="642" y="473"/>
                    <a:pt x="648" y="471"/>
                  </a:cubicBezTo>
                  <a:cubicBezTo>
                    <a:pt x="652" y="469"/>
                    <a:pt x="655" y="468"/>
                    <a:pt x="659" y="466"/>
                  </a:cubicBezTo>
                  <a:cubicBezTo>
                    <a:pt x="661" y="472"/>
                    <a:pt x="664" y="478"/>
                    <a:pt x="666" y="483"/>
                  </a:cubicBezTo>
                  <a:cubicBezTo>
                    <a:pt x="678" y="520"/>
                    <a:pt x="663" y="555"/>
                    <a:pt x="645" y="587"/>
                  </a:cubicBezTo>
                  <a:cubicBezTo>
                    <a:pt x="640" y="595"/>
                    <a:pt x="623" y="600"/>
                    <a:pt x="609" y="600"/>
                  </a:cubicBezTo>
                  <a:moveTo>
                    <a:pt x="609" y="563"/>
                  </a:moveTo>
                  <a:cubicBezTo>
                    <a:pt x="585" y="558"/>
                    <a:pt x="565" y="552"/>
                    <a:pt x="546" y="550"/>
                  </a:cubicBezTo>
                  <a:cubicBezTo>
                    <a:pt x="532" y="549"/>
                    <a:pt x="520" y="544"/>
                    <a:pt x="509" y="537"/>
                  </a:cubicBezTo>
                  <a:cubicBezTo>
                    <a:pt x="503" y="533"/>
                    <a:pt x="497" y="529"/>
                    <a:pt x="491" y="524"/>
                  </a:cubicBezTo>
                  <a:cubicBezTo>
                    <a:pt x="473" y="509"/>
                    <a:pt x="478" y="488"/>
                    <a:pt x="480" y="469"/>
                  </a:cubicBezTo>
                  <a:cubicBezTo>
                    <a:pt x="482" y="451"/>
                    <a:pt x="489" y="434"/>
                    <a:pt x="508" y="428"/>
                  </a:cubicBezTo>
                  <a:cubicBezTo>
                    <a:pt x="517" y="426"/>
                    <a:pt x="527" y="424"/>
                    <a:pt x="537" y="424"/>
                  </a:cubicBezTo>
                  <a:cubicBezTo>
                    <a:pt x="551" y="424"/>
                    <a:pt x="565" y="427"/>
                    <a:pt x="577" y="435"/>
                  </a:cubicBezTo>
                  <a:cubicBezTo>
                    <a:pt x="586" y="440"/>
                    <a:pt x="593" y="448"/>
                    <a:pt x="598" y="459"/>
                  </a:cubicBezTo>
                  <a:cubicBezTo>
                    <a:pt x="592" y="460"/>
                    <a:pt x="586" y="461"/>
                    <a:pt x="580" y="461"/>
                  </a:cubicBezTo>
                  <a:cubicBezTo>
                    <a:pt x="560" y="461"/>
                    <a:pt x="541" y="454"/>
                    <a:pt x="523" y="434"/>
                  </a:cubicBezTo>
                  <a:cubicBezTo>
                    <a:pt x="521" y="431"/>
                    <a:pt x="517" y="430"/>
                    <a:pt x="513" y="430"/>
                  </a:cubicBezTo>
                  <a:cubicBezTo>
                    <a:pt x="503" y="430"/>
                    <a:pt x="494" y="442"/>
                    <a:pt x="502" y="451"/>
                  </a:cubicBezTo>
                  <a:cubicBezTo>
                    <a:pt x="525" y="476"/>
                    <a:pt x="552" y="486"/>
                    <a:pt x="580" y="486"/>
                  </a:cubicBezTo>
                  <a:cubicBezTo>
                    <a:pt x="588" y="486"/>
                    <a:pt x="597" y="485"/>
                    <a:pt x="605" y="484"/>
                  </a:cubicBezTo>
                  <a:cubicBezTo>
                    <a:pt x="609" y="500"/>
                    <a:pt x="614" y="516"/>
                    <a:pt x="616" y="532"/>
                  </a:cubicBezTo>
                  <a:cubicBezTo>
                    <a:pt x="618" y="541"/>
                    <a:pt x="612" y="552"/>
                    <a:pt x="609" y="563"/>
                  </a:cubicBezTo>
                  <a:moveTo>
                    <a:pt x="467" y="566"/>
                  </a:moveTo>
                  <a:cubicBezTo>
                    <a:pt x="439" y="547"/>
                    <a:pt x="434" y="521"/>
                    <a:pt x="430" y="497"/>
                  </a:cubicBezTo>
                  <a:cubicBezTo>
                    <a:pt x="425" y="470"/>
                    <a:pt x="431" y="442"/>
                    <a:pt x="443" y="417"/>
                  </a:cubicBezTo>
                  <a:cubicBezTo>
                    <a:pt x="456" y="388"/>
                    <a:pt x="484" y="375"/>
                    <a:pt x="513" y="373"/>
                  </a:cubicBezTo>
                  <a:cubicBezTo>
                    <a:pt x="516" y="373"/>
                    <a:pt x="519" y="373"/>
                    <a:pt x="522" y="373"/>
                  </a:cubicBezTo>
                  <a:cubicBezTo>
                    <a:pt x="551" y="373"/>
                    <a:pt x="576" y="382"/>
                    <a:pt x="597" y="395"/>
                  </a:cubicBezTo>
                  <a:cubicBezTo>
                    <a:pt x="617" y="408"/>
                    <a:pt x="633" y="425"/>
                    <a:pt x="645" y="443"/>
                  </a:cubicBezTo>
                  <a:cubicBezTo>
                    <a:pt x="637" y="447"/>
                    <a:pt x="628" y="450"/>
                    <a:pt x="620" y="453"/>
                  </a:cubicBezTo>
                  <a:cubicBezTo>
                    <a:pt x="618" y="448"/>
                    <a:pt x="616" y="444"/>
                    <a:pt x="613" y="439"/>
                  </a:cubicBezTo>
                  <a:cubicBezTo>
                    <a:pt x="608" y="431"/>
                    <a:pt x="600" y="424"/>
                    <a:pt x="591" y="418"/>
                  </a:cubicBezTo>
                  <a:cubicBezTo>
                    <a:pt x="583" y="413"/>
                    <a:pt x="573" y="409"/>
                    <a:pt x="565" y="407"/>
                  </a:cubicBezTo>
                  <a:cubicBezTo>
                    <a:pt x="557" y="405"/>
                    <a:pt x="549" y="404"/>
                    <a:pt x="541" y="404"/>
                  </a:cubicBezTo>
                  <a:cubicBezTo>
                    <a:pt x="527" y="404"/>
                    <a:pt x="513" y="406"/>
                    <a:pt x="501" y="409"/>
                  </a:cubicBezTo>
                  <a:cubicBezTo>
                    <a:pt x="480" y="414"/>
                    <a:pt x="462" y="426"/>
                    <a:pt x="457" y="452"/>
                  </a:cubicBezTo>
                  <a:cubicBezTo>
                    <a:pt x="452" y="480"/>
                    <a:pt x="448" y="506"/>
                    <a:pt x="459" y="532"/>
                  </a:cubicBezTo>
                  <a:cubicBezTo>
                    <a:pt x="462" y="541"/>
                    <a:pt x="463" y="551"/>
                    <a:pt x="467" y="566"/>
                  </a:cubicBezTo>
                  <a:moveTo>
                    <a:pt x="1439" y="406"/>
                  </a:moveTo>
                  <a:cubicBezTo>
                    <a:pt x="1454" y="326"/>
                    <a:pt x="1433" y="240"/>
                    <a:pt x="1414" y="152"/>
                  </a:cubicBezTo>
                  <a:cubicBezTo>
                    <a:pt x="1396" y="66"/>
                    <a:pt x="1448" y="29"/>
                    <a:pt x="1513" y="29"/>
                  </a:cubicBezTo>
                  <a:cubicBezTo>
                    <a:pt x="1592" y="29"/>
                    <a:pt x="1690" y="84"/>
                    <a:pt x="1703" y="170"/>
                  </a:cubicBezTo>
                  <a:cubicBezTo>
                    <a:pt x="1725" y="319"/>
                    <a:pt x="1557" y="377"/>
                    <a:pt x="1439" y="406"/>
                  </a:cubicBezTo>
                  <a:moveTo>
                    <a:pt x="1507" y="0"/>
                  </a:moveTo>
                  <a:cubicBezTo>
                    <a:pt x="1456" y="0"/>
                    <a:pt x="1395" y="13"/>
                    <a:pt x="1380" y="66"/>
                  </a:cubicBezTo>
                  <a:cubicBezTo>
                    <a:pt x="1354" y="159"/>
                    <a:pt x="1431" y="266"/>
                    <a:pt x="1422" y="362"/>
                  </a:cubicBezTo>
                  <a:cubicBezTo>
                    <a:pt x="1421" y="379"/>
                    <a:pt x="1417" y="396"/>
                    <a:pt x="1412" y="412"/>
                  </a:cubicBezTo>
                  <a:cubicBezTo>
                    <a:pt x="1404" y="415"/>
                    <a:pt x="1402" y="425"/>
                    <a:pt x="1405" y="432"/>
                  </a:cubicBezTo>
                  <a:cubicBezTo>
                    <a:pt x="1367" y="527"/>
                    <a:pt x="1273" y="591"/>
                    <a:pt x="1169" y="591"/>
                  </a:cubicBezTo>
                  <a:cubicBezTo>
                    <a:pt x="1156" y="591"/>
                    <a:pt x="1143" y="590"/>
                    <a:pt x="1130" y="588"/>
                  </a:cubicBezTo>
                  <a:cubicBezTo>
                    <a:pt x="1012" y="569"/>
                    <a:pt x="939" y="463"/>
                    <a:pt x="833" y="419"/>
                  </a:cubicBezTo>
                  <a:cubicBezTo>
                    <a:pt x="809" y="409"/>
                    <a:pt x="785" y="403"/>
                    <a:pt x="761" y="403"/>
                  </a:cubicBezTo>
                  <a:cubicBezTo>
                    <a:pt x="750" y="403"/>
                    <a:pt x="740" y="404"/>
                    <a:pt x="729" y="407"/>
                  </a:cubicBezTo>
                  <a:cubicBezTo>
                    <a:pt x="710" y="411"/>
                    <a:pt x="690" y="421"/>
                    <a:pt x="670" y="431"/>
                  </a:cubicBezTo>
                  <a:cubicBezTo>
                    <a:pt x="655" y="410"/>
                    <a:pt x="636" y="394"/>
                    <a:pt x="615" y="381"/>
                  </a:cubicBezTo>
                  <a:cubicBezTo>
                    <a:pt x="606" y="375"/>
                    <a:pt x="597" y="370"/>
                    <a:pt x="588" y="366"/>
                  </a:cubicBezTo>
                  <a:cubicBezTo>
                    <a:pt x="567" y="355"/>
                    <a:pt x="546" y="350"/>
                    <a:pt x="525" y="350"/>
                  </a:cubicBezTo>
                  <a:cubicBezTo>
                    <a:pt x="491" y="350"/>
                    <a:pt x="457" y="363"/>
                    <a:pt x="428" y="387"/>
                  </a:cubicBezTo>
                  <a:cubicBezTo>
                    <a:pt x="423" y="392"/>
                    <a:pt x="418" y="400"/>
                    <a:pt x="416" y="408"/>
                  </a:cubicBezTo>
                  <a:cubicBezTo>
                    <a:pt x="411" y="430"/>
                    <a:pt x="405" y="452"/>
                    <a:pt x="403" y="474"/>
                  </a:cubicBezTo>
                  <a:cubicBezTo>
                    <a:pt x="400" y="515"/>
                    <a:pt x="412" y="552"/>
                    <a:pt x="444" y="579"/>
                  </a:cubicBezTo>
                  <a:cubicBezTo>
                    <a:pt x="453" y="586"/>
                    <a:pt x="461" y="593"/>
                    <a:pt x="469" y="601"/>
                  </a:cubicBezTo>
                  <a:cubicBezTo>
                    <a:pt x="468" y="610"/>
                    <a:pt x="467" y="619"/>
                    <a:pt x="466" y="628"/>
                  </a:cubicBezTo>
                  <a:cubicBezTo>
                    <a:pt x="465" y="628"/>
                    <a:pt x="463" y="628"/>
                    <a:pt x="462" y="628"/>
                  </a:cubicBezTo>
                  <a:cubicBezTo>
                    <a:pt x="434" y="628"/>
                    <a:pt x="408" y="619"/>
                    <a:pt x="383" y="611"/>
                  </a:cubicBezTo>
                  <a:cubicBezTo>
                    <a:pt x="370" y="607"/>
                    <a:pt x="362" y="605"/>
                    <a:pt x="357" y="605"/>
                  </a:cubicBezTo>
                  <a:cubicBezTo>
                    <a:pt x="346" y="605"/>
                    <a:pt x="344" y="613"/>
                    <a:pt x="338" y="637"/>
                  </a:cubicBezTo>
                  <a:cubicBezTo>
                    <a:pt x="327" y="627"/>
                    <a:pt x="327" y="614"/>
                    <a:pt x="323" y="602"/>
                  </a:cubicBezTo>
                  <a:cubicBezTo>
                    <a:pt x="318" y="590"/>
                    <a:pt x="315" y="583"/>
                    <a:pt x="308" y="579"/>
                  </a:cubicBezTo>
                  <a:cubicBezTo>
                    <a:pt x="303" y="576"/>
                    <a:pt x="296" y="575"/>
                    <a:pt x="286" y="575"/>
                  </a:cubicBezTo>
                  <a:cubicBezTo>
                    <a:pt x="285" y="575"/>
                    <a:pt x="284" y="575"/>
                    <a:pt x="283" y="575"/>
                  </a:cubicBezTo>
                  <a:cubicBezTo>
                    <a:pt x="275" y="575"/>
                    <a:pt x="268" y="575"/>
                    <a:pt x="261" y="576"/>
                  </a:cubicBezTo>
                  <a:cubicBezTo>
                    <a:pt x="233" y="580"/>
                    <a:pt x="207" y="611"/>
                    <a:pt x="209" y="640"/>
                  </a:cubicBezTo>
                  <a:cubicBezTo>
                    <a:pt x="210" y="657"/>
                    <a:pt x="218" y="671"/>
                    <a:pt x="231" y="680"/>
                  </a:cubicBezTo>
                  <a:cubicBezTo>
                    <a:pt x="240" y="685"/>
                    <a:pt x="250" y="688"/>
                    <a:pt x="262" y="688"/>
                  </a:cubicBezTo>
                  <a:cubicBezTo>
                    <a:pt x="263" y="688"/>
                    <a:pt x="263" y="688"/>
                    <a:pt x="264" y="688"/>
                  </a:cubicBezTo>
                  <a:cubicBezTo>
                    <a:pt x="285" y="687"/>
                    <a:pt x="305" y="679"/>
                    <a:pt x="326" y="674"/>
                  </a:cubicBezTo>
                  <a:cubicBezTo>
                    <a:pt x="326" y="674"/>
                    <a:pt x="327" y="677"/>
                    <a:pt x="327" y="679"/>
                  </a:cubicBezTo>
                  <a:cubicBezTo>
                    <a:pt x="327" y="695"/>
                    <a:pt x="328" y="701"/>
                    <a:pt x="333" y="704"/>
                  </a:cubicBezTo>
                  <a:cubicBezTo>
                    <a:pt x="337" y="707"/>
                    <a:pt x="342" y="708"/>
                    <a:pt x="352" y="709"/>
                  </a:cubicBezTo>
                  <a:cubicBezTo>
                    <a:pt x="371" y="712"/>
                    <a:pt x="390" y="715"/>
                    <a:pt x="409" y="717"/>
                  </a:cubicBezTo>
                  <a:cubicBezTo>
                    <a:pt x="420" y="718"/>
                    <a:pt x="428" y="720"/>
                    <a:pt x="433" y="723"/>
                  </a:cubicBezTo>
                  <a:cubicBezTo>
                    <a:pt x="441" y="728"/>
                    <a:pt x="443" y="736"/>
                    <a:pt x="447" y="753"/>
                  </a:cubicBezTo>
                  <a:cubicBezTo>
                    <a:pt x="450" y="748"/>
                    <a:pt x="454" y="743"/>
                    <a:pt x="459" y="736"/>
                  </a:cubicBezTo>
                  <a:cubicBezTo>
                    <a:pt x="484" y="740"/>
                    <a:pt x="511" y="745"/>
                    <a:pt x="539" y="750"/>
                  </a:cubicBezTo>
                  <a:cubicBezTo>
                    <a:pt x="540" y="760"/>
                    <a:pt x="543" y="769"/>
                    <a:pt x="541" y="777"/>
                  </a:cubicBezTo>
                  <a:cubicBezTo>
                    <a:pt x="534" y="828"/>
                    <a:pt x="526" y="880"/>
                    <a:pt x="518" y="931"/>
                  </a:cubicBezTo>
                  <a:cubicBezTo>
                    <a:pt x="507" y="997"/>
                    <a:pt x="495" y="1063"/>
                    <a:pt x="483" y="1130"/>
                  </a:cubicBezTo>
                  <a:cubicBezTo>
                    <a:pt x="470" y="1200"/>
                    <a:pt x="456" y="1271"/>
                    <a:pt x="443" y="1341"/>
                  </a:cubicBezTo>
                  <a:cubicBezTo>
                    <a:pt x="438" y="1372"/>
                    <a:pt x="437" y="1403"/>
                    <a:pt x="432" y="1433"/>
                  </a:cubicBezTo>
                  <a:cubicBezTo>
                    <a:pt x="428" y="1459"/>
                    <a:pt x="419" y="1484"/>
                    <a:pt x="417" y="1510"/>
                  </a:cubicBezTo>
                  <a:cubicBezTo>
                    <a:pt x="414" y="1562"/>
                    <a:pt x="424" y="1611"/>
                    <a:pt x="464" y="1637"/>
                  </a:cubicBezTo>
                  <a:cubicBezTo>
                    <a:pt x="478" y="1646"/>
                    <a:pt x="495" y="1652"/>
                    <a:pt x="517" y="1654"/>
                  </a:cubicBezTo>
                  <a:cubicBezTo>
                    <a:pt x="528" y="1656"/>
                    <a:pt x="539" y="1657"/>
                    <a:pt x="550" y="1657"/>
                  </a:cubicBezTo>
                  <a:cubicBezTo>
                    <a:pt x="583" y="1657"/>
                    <a:pt x="616" y="1651"/>
                    <a:pt x="648" y="1640"/>
                  </a:cubicBezTo>
                  <a:cubicBezTo>
                    <a:pt x="651" y="1639"/>
                    <a:pt x="653" y="1638"/>
                    <a:pt x="656" y="1637"/>
                  </a:cubicBezTo>
                  <a:cubicBezTo>
                    <a:pt x="664" y="1633"/>
                    <a:pt x="676" y="1631"/>
                    <a:pt x="672" y="1620"/>
                  </a:cubicBezTo>
                  <a:cubicBezTo>
                    <a:pt x="672" y="1618"/>
                    <a:pt x="670" y="1617"/>
                    <a:pt x="669" y="1616"/>
                  </a:cubicBezTo>
                  <a:cubicBezTo>
                    <a:pt x="664" y="1613"/>
                    <a:pt x="657" y="1611"/>
                    <a:pt x="650" y="1608"/>
                  </a:cubicBezTo>
                  <a:cubicBezTo>
                    <a:pt x="650" y="1603"/>
                    <a:pt x="648" y="1594"/>
                    <a:pt x="647" y="1587"/>
                  </a:cubicBezTo>
                  <a:cubicBezTo>
                    <a:pt x="687" y="1594"/>
                    <a:pt x="727" y="1602"/>
                    <a:pt x="766" y="1609"/>
                  </a:cubicBezTo>
                  <a:cubicBezTo>
                    <a:pt x="765" y="1624"/>
                    <a:pt x="721" y="1723"/>
                    <a:pt x="708" y="1737"/>
                  </a:cubicBezTo>
                  <a:cubicBezTo>
                    <a:pt x="704" y="1722"/>
                    <a:pt x="699" y="1708"/>
                    <a:pt x="695" y="1691"/>
                  </a:cubicBezTo>
                  <a:cubicBezTo>
                    <a:pt x="652" y="1704"/>
                    <a:pt x="612" y="1715"/>
                    <a:pt x="573" y="1730"/>
                  </a:cubicBezTo>
                  <a:cubicBezTo>
                    <a:pt x="542" y="1743"/>
                    <a:pt x="509" y="1752"/>
                    <a:pt x="476" y="1752"/>
                  </a:cubicBezTo>
                  <a:cubicBezTo>
                    <a:pt x="470" y="1752"/>
                    <a:pt x="465" y="1751"/>
                    <a:pt x="459" y="1751"/>
                  </a:cubicBezTo>
                  <a:cubicBezTo>
                    <a:pt x="452" y="1750"/>
                    <a:pt x="445" y="1750"/>
                    <a:pt x="438" y="1750"/>
                  </a:cubicBezTo>
                  <a:cubicBezTo>
                    <a:pt x="405" y="1750"/>
                    <a:pt x="374" y="1758"/>
                    <a:pt x="346" y="1782"/>
                  </a:cubicBezTo>
                  <a:cubicBezTo>
                    <a:pt x="343" y="1775"/>
                    <a:pt x="339" y="1770"/>
                    <a:pt x="339" y="1766"/>
                  </a:cubicBezTo>
                  <a:cubicBezTo>
                    <a:pt x="340" y="1752"/>
                    <a:pt x="334" y="1744"/>
                    <a:pt x="325" y="1738"/>
                  </a:cubicBezTo>
                  <a:cubicBezTo>
                    <a:pt x="322" y="1736"/>
                    <a:pt x="319" y="1735"/>
                    <a:pt x="316" y="1733"/>
                  </a:cubicBezTo>
                  <a:cubicBezTo>
                    <a:pt x="291" y="1724"/>
                    <a:pt x="267" y="1714"/>
                    <a:pt x="242" y="1706"/>
                  </a:cubicBezTo>
                  <a:cubicBezTo>
                    <a:pt x="214" y="1697"/>
                    <a:pt x="187" y="1685"/>
                    <a:pt x="163" y="1669"/>
                  </a:cubicBezTo>
                  <a:cubicBezTo>
                    <a:pt x="145" y="1658"/>
                    <a:pt x="129" y="1646"/>
                    <a:pt x="113" y="1632"/>
                  </a:cubicBezTo>
                  <a:cubicBezTo>
                    <a:pt x="100" y="1621"/>
                    <a:pt x="92" y="1604"/>
                    <a:pt x="83" y="1590"/>
                  </a:cubicBezTo>
                  <a:cubicBezTo>
                    <a:pt x="75" y="1576"/>
                    <a:pt x="68" y="1561"/>
                    <a:pt x="60" y="1546"/>
                  </a:cubicBezTo>
                  <a:cubicBezTo>
                    <a:pt x="49" y="1550"/>
                    <a:pt x="39" y="1553"/>
                    <a:pt x="26" y="1558"/>
                  </a:cubicBezTo>
                  <a:cubicBezTo>
                    <a:pt x="17" y="1507"/>
                    <a:pt x="26" y="1459"/>
                    <a:pt x="32" y="1406"/>
                  </a:cubicBezTo>
                  <a:cubicBezTo>
                    <a:pt x="65" y="1434"/>
                    <a:pt x="98" y="1449"/>
                    <a:pt x="129" y="1476"/>
                  </a:cubicBezTo>
                  <a:cubicBezTo>
                    <a:pt x="121" y="1486"/>
                    <a:pt x="117" y="1504"/>
                    <a:pt x="128" y="1515"/>
                  </a:cubicBezTo>
                  <a:cubicBezTo>
                    <a:pt x="147" y="1531"/>
                    <a:pt x="162" y="1550"/>
                    <a:pt x="179" y="1568"/>
                  </a:cubicBezTo>
                  <a:cubicBezTo>
                    <a:pt x="181" y="1570"/>
                    <a:pt x="183" y="1572"/>
                    <a:pt x="186" y="1574"/>
                  </a:cubicBezTo>
                  <a:cubicBezTo>
                    <a:pt x="186" y="1574"/>
                    <a:pt x="187" y="1574"/>
                    <a:pt x="188" y="1575"/>
                  </a:cubicBezTo>
                  <a:cubicBezTo>
                    <a:pt x="217" y="1584"/>
                    <a:pt x="247" y="1595"/>
                    <a:pt x="279" y="1595"/>
                  </a:cubicBezTo>
                  <a:cubicBezTo>
                    <a:pt x="284" y="1595"/>
                    <a:pt x="290" y="1595"/>
                    <a:pt x="296" y="1594"/>
                  </a:cubicBezTo>
                  <a:cubicBezTo>
                    <a:pt x="310" y="1592"/>
                    <a:pt x="320" y="1587"/>
                    <a:pt x="327" y="1569"/>
                  </a:cubicBezTo>
                  <a:cubicBezTo>
                    <a:pt x="336" y="1546"/>
                    <a:pt x="342" y="1522"/>
                    <a:pt x="347" y="1498"/>
                  </a:cubicBezTo>
                  <a:cubicBezTo>
                    <a:pt x="352" y="1477"/>
                    <a:pt x="350" y="1456"/>
                    <a:pt x="354" y="1435"/>
                  </a:cubicBezTo>
                  <a:cubicBezTo>
                    <a:pt x="362" y="1383"/>
                    <a:pt x="371" y="1331"/>
                    <a:pt x="379" y="1279"/>
                  </a:cubicBezTo>
                  <a:cubicBezTo>
                    <a:pt x="404" y="1125"/>
                    <a:pt x="430" y="971"/>
                    <a:pt x="455" y="818"/>
                  </a:cubicBezTo>
                  <a:cubicBezTo>
                    <a:pt x="459" y="794"/>
                    <a:pt x="461" y="767"/>
                    <a:pt x="444" y="751"/>
                  </a:cubicBezTo>
                  <a:cubicBezTo>
                    <a:pt x="423" y="852"/>
                    <a:pt x="406" y="954"/>
                    <a:pt x="392" y="1056"/>
                  </a:cubicBezTo>
                  <a:cubicBezTo>
                    <a:pt x="378" y="1156"/>
                    <a:pt x="361" y="1254"/>
                    <a:pt x="342" y="1353"/>
                  </a:cubicBezTo>
                  <a:cubicBezTo>
                    <a:pt x="333" y="1398"/>
                    <a:pt x="338" y="1448"/>
                    <a:pt x="323" y="1492"/>
                  </a:cubicBezTo>
                  <a:cubicBezTo>
                    <a:pt x="318" y="1507"/>
                    <a:pt x="315" y="1523"/>
                    <a:pt x="311" y="1539"/>
                  </a:cubicBezTo>
                  <a:cubicBezTo>
                    <a:pt x="302" y="1565"/>
                    <a:pt x="293" y="1571"/>
                    <a:pt x="266" y="1571"/>
                  </a:cubicBezTo>
                  <a:cubicBezTo>
                    <a:pt x="266" y="1571"/>
                    <a:pt x="265" y="1571"/>
                    <a:pt x="264" y="1571"/>
                  </a:cubicBezTo>
                  <a:cubicBezTo>
                    <a:pt x="264" y="1571"/>
                    <a:pt x="263" y="1571"/>
                    <a:pt x="263" y="1571"/>
                  </a:cubicBezTo>
                  <a:cubicBezTo>
                    <a:pt x="260" y="1571"/>
                    <a:pt x="257" y="1571"/>
                    <a:pt x="253" y="1571"/>
                  </a:cubicBezTo>
                  <a:cubicBezTo>
                    <a:pt x="250" y="1571"/>
                    <a:pt x="247" y="1571"/>
                    <a:pt x="244" y="1571"/>
                  </a:cubicBezTo>
                  <a:cubicBezTo>
                    <a:pt x="233" y="1571"/>
                    <a:pt x="222" y="1570"/>
                    <a:pt x="213" y="1565"/>
                  </a:cubicBezTo>
                  <a:cubicBezTo>
                    <a:pt x="213" y="1564"/>
                    <a:pt x="213" y="1564"/>
                    <a:pt x="212" y="1564"/>
                  </a:cubicBezTo>
                  <a:cubicBezTo>
                    <a:pt x="195" y="1552"/>
                    <a:pt x="179" y="1539"/>
                    <a:pt x="163" y="1525"/>
                  </a:cubicBezTo>
                  <a:cubicBezTo>
                    <a:pt x="157" y="1519"/>
                    <a:pt x="137" y="1505"/>
                    <a:pt x="139" y="1495"/>
                  </a:cubicBezTo>
                  <a:cubicBezTo>
                    <a:pt x="140" y="1488"/>
                    <a:pt x="156" y="1480"/>
                    <a:pt x="154" y="1475"/>
                  </a:cubicBezTo>
                  <a:cubicBezTo>
                    <a:pt x="150" y="1469"/>
                    <a:pt x="144" y="1464"/>
                    <a:pt x="138" y="1460"/>
                  </a:cubicBezTo>
                  <a:cubicBezTo>
                    <a:pt x="136" y="1459"/>
                    <a:pt x="134" y="1458"/>
                    <a:pt x="132" y="1457"/>
                  </a:cubicBezTo>
                  <a:cubicBezTo>
                    <a:pt x="130" y="1456"/>
                    <a:pt x="129" y="1455"/>
                    <a:pt x="127" y="1453"/>
                  </a:cubicBezTo>
                  <a:cubicBezTo>
                    <a:pt x="125" y="1453"/>
                    <a:pt x="124" y="1452"/>
                    <a:pt x="123" y="1451"/>
                  </a:cubicBezTo>
                  <a:cubicBezTo>
                    <a:pt x="112" y="1443"/>
                    <a:pt x="101" y="1435"/>
                    <a:pt x="91" y="1427"/>
                  </a:cubicBezTo>
                  <a:cubicBezTo>
                    <a:pt x="81" y="1418"/>
                    <a:pt x="71" y="1409"/>
                    <a:pt x="60" y="1401"/>
                  </a:cubicBezTo>
                  <a:cubicBezTo>
                    <a:pt x="55" y="1396"/>
                    <a:pt x="49" y="1392"/>
                    <a:pt x="44" y="1388"/>
                  </a:cubicBezTo>
                  <a:cubicBezTo>
                    <a:pt x="41" y="1385"/>
                    <a:pt x="29" y="1379"/>
                    <a:pt x="28" y="1376"/>
                  </a:cubicBezTo>
                  <a:cubicBezTo>
                    <a:pt x="28" y="1373"/>
                    <a:pt x="27" y="1371"/>
                    <a:pt x="25" y="1370"/>
                  </a:cubicBezTo>
                  <a:cubicBezTo>
                    <a:pt x="25" y="1370"/>
                    <a:pt x="25" y="1370"/>
                    <a:pt x="25" y="1370"/>
                  </a:cubicBezTo>
                  <a:cubicBezTo>
                    <a:pt x="7" y="1428"/>
                    <a:pt x="1" y="1457"/>
                    <a:pt x="5" y="1496"/>
                  </a:cubicBezTo>
                  <a:cubicBezTo>
                    <a:pt x="7" y="1512"/>
                    <a:pt x="0" y="1571"/>
                    <a:pt x="17" y="1582"/>
                  </a:cubicBezTo>
                  <a:cubicBezTo>
                    <a:pt x="19" y="1583"/>
                    <a:pt x="21" y="1583"/>
                    <a:pt x="23" y="1583"/>
                  </a:cubicBezTo>
                  <a:cubicBezTo>
                    <a:pt x="26" y="1583"/>
                    <a:pt x="29" y="1582"/>
                    <a:pt x="32" y="1580"/>
                  </a:cubicBezTo>
                  <a:cubicBezTo>
                    <a:pt x="39" y="1576"/>
                    <a:pt x="46" y="1572"/>
                    <a:pt x="55" y="1567"/>
                  </a:cubicBezTo>
                  <a:cubicBezTo>
                    <a:pt x="60" y="1581"/>
                    <a:pt x="63" y="1593"/>
                    <a:pt x="69" y="1604"/>
                  </a:cubicBezTo>
                  <a:cubicBezTo>
                    <a:pt x="78" y="1620"/>
                    <a:pt x="85" y="1638"/>
                    <a:pt x="98" y="1650"/>
                  </a:cubicBezTo>
                  <a:cubicBezTo>
                    <a:pt x="116" y="1665"/>
                    <a:pt x="134" y="1679"/>
                    <a:pt x="154" y="1692"/>
                  </a:cubicBezTo>
                  <a:cubicBezTo>
                    <a:pt x="184" y="1711"/>
                    <a:pt x="217" y="1726"/>
                    <a:pt x="251" y="1735"/>
                  </a:cubicBezTo>
                  <a:cubicBezTo>
                    <a:pt x="266" y="1738"/>
                    <a:pt x="278" y="1743"/>
                    <a:pt x="289" y="1750"/>
                  </a:cubicBezTo>
                  <a:cubicBezTo>
                    <a:pt x="306" y="1761"/>
                    <a:pt x="318" y="1777"/>
                    <a:pt x="324" y="1801"/>
                  </a:cubicBezTo>
                  <a:cubicBezTo>
                    <a:pt x="326" y="1808"/>
                    <a:pt x="328" y="1812"/>
                    <a:pt x="331" y="1815"/>
                  </a:cubicBezTo>
                  <a:cubicBezTo>
                    <a:pt x="333" y="1815"/>
                    <a:pt x="334" y="1816"/>
                    <a:pt x="336" y="1816"/>
                  </a:cubicBezTo>
                  <a:cubicBezTo>
                    <a:pt x="340" y="1816"/>
                    <a:pt x="345" y="1813"/>
                    <a:pt x="352" y="1809"/>
                  </a:cubicBezTo>
                  <a:cubicBezTo>
                    <a:pt x="362" y="1802"/>
                    <a:pt x="372" y="1796"/>
                    <a:pt x="381" y="1788"/>
                  </a:cubicBezTo>
                  <a:cubicBezTo>
                    <a:pt x="393" y="1779"/>
                    <a:pt x="406" y="1775"/>
                    <a:pt x="420" y="1775"/>
                  </a:cubicBezTo>
                  <a:cubicBezTo>
                    <a:pt x="424" y="1775"/>
                    <a:pt x="428" y="1775"/>
                    <a:pt x="432" y="1776"/>
                  </a:cubicBezTo>
                  <a:cubicBezTo>
                    <a:pt x="443" y="1778"/>
                    <a:pt x="454" y="1779"/>
                    <a:pt x="465" y="1779"/>
                  </a:cubicBezTo>
                  <a:cubicBezTo>
                    <a:pt x="501" y="1779"/>
                    <a:pt x="536" y="1768"/>
                    <a:pt x="571" y="1758"/>
                  </a:cubicBezTo>
                  <a:cubicBezTo>
                    <a:pt x="598" y="1750"/>
                    <a:pt x="624" y="1739"/>
                    <a:pt x="650" y="1730"/>
                  </a:cubicBezTo>
                  <a:cubicBezTo>
                    <a:pt x="659" y="1728"/>
                    <a:pt x="669" y="1728"/>
                    <a:pt x="680" y="1726"/>
                  </a:cubicBezTo>
                  <a:cubicBezTo>
                    <a:pt x="684" y="1740"/>
                    <a:pt x="688" y="1751"/>
                    <a:pt x="691" y="1762"/>
                  </a:cubicBezTo>
                  <a:cubicBezTo>
                    <a:pt x="693" y="1767"/>
                    <a:pt x="695" y="1772"/>
                    <a:pt x="699" y="1774"/>
                  </a:cubicBezTo>
                  <a:cubicBezTo>
                    <a:pt x="700" y="1775"/>
                    <a:pt x="702" y="1776"/>
                    <a:pt x="703" y="1776"/>
                  </a:cubicBezTo>
                  <a:cubicBezTo>
                    <a:pt x="705" y="1776"/>
                    <a:pt x="707" y="1775"/>
                    <a:pt x="708" y="1775"/>
                  </a:cubicBezTo>
                  <a:cubicBezTo>
                    <a:pt x="724" y="1768"/>
                    <a:pt x="740" y="1762"/>
                    <a:pt x="743" y="1741"/>
                  </a:cubicBezTo>
                  <a:cubicBezTo>
                    <a:pt x="746" y="1703"/>
                    <a:pt x="765" y="1671"/>
                    <a:pt x="786" y="1642"/>
                  </a:cubicBezTo>
                  <a:cubicBezTo>
                    <a:pt x="797" y="1628"/>
                    <a:pt x="797" y="1615"/>
                    <a:pt x="797" y="1600"/>
                  </a:cubicBezTo>
                  <a:cubicBezTo>
                    <a:pt x="796" y="1592"/>
                    <a:pt x="794" y="1587"/>
                    <a:pt x="789" y="1584"/>
                  </a:cubicBezTo>
                  <a:cubicBezTo>
                    <a:pt x="787" y="1583"/>
                    <a:pt x="784" y="1582"/>
                    <a:pt x="781" y="1581"/>
                  </a:cubicBezTo>
                  <a:cubicBezTo>
                    <a:pt x="766" y="1580"/>
                    <a:pt x="752" y="1579"/>
                    <a:pt x="737" y="1578"/>
                  </a:cubicBezTo>
                  <a:cubicBezTo>
                    <a:pt x="707" y="1577"/>
                    <a:pt x="677" y="1573"/>
                    <a:pt x="651" y="1558"/>
                  </a:cubicBezTo>
                  <a:cubicBezTo>
                    <a:pt x="643" y="1554"/>
                    <a:pt x="636" y="1552"/>
                    <a:pt x="629" y="1552"/>
                  </a:cubicBezTo>
                  <a:cubicBezTo>
                    <a:pt x="621" y="1552"/>
                    <a:pt x="614" y="1555"/>
                    <a:pt x="606" y="1560"/>
                  </a:cubicBezTo>
                  <a:cubicBezTo>
                    <a:pt x="603" y="1583"/>
                    <a:pt x="637" y="1594"/>
                    <a:pt x="620" y="1620"/>
                  </a:cubicBezTo>
                  <a:cubicBezTo>
                    <a:pt x="596" y="1627"/>
                    <a:pt x="572" y="1631"/>
                    <a:pt x="547" y="1631"/>
                  </a:cubicBezTo>
                  <a:cubicBezTo>
                    <a:pt x="529" y="1631"/>
                    <a:pt x="510" y="1629"/>
                    <a:pt x="491" y="1622"/>
                  </a:cubicBezTo>
                  <a:cubicBezTo>
                    <a:pt x="486" y="1620"/>
                    <a:pt x="481" y="1618"/>
                    <a:pt x="477" y="1615"/>
                  </a:cubicBezTo>
                  <a:cubicBezTo>
                    <a:pt x="467" y="1609"/>
                    <a:pt x="460" y="1600"/>
                    <a:pt x="456" y="1590"/>
                  </a:cubicBezTo>
                  <a:cubicBezTo>
                    <a:pt x="446" y="1565"/>
                    <a:pt x="440" y="1538"/>
                    <a:pt x="446" y="1510"/>
                  </a:cubicBezTo>
                  <a:cubicBezTo>
                    <a:pt x="451" y="1485"/>
                    <a:pt x="452" y="1460"/>
                    <a:pt x="455" y="1434"/>
                  </a:cubicBezTo>
                  <a:cubicBezTo>
                    <a:pt x="455" y="1425"/>
                    <a:pt x="453" y="1416"/>
                    <a:pt x="455" y="1407"/>
                  </a:cubicBezTo>
                  <a:cubicBezTo>
                    <a:pt x="464" y="1346"/>
                    <a:pt x="474" y="1285"/>
                    <a:pt x="485" y="1224"/>
                  </a:cubicBezTo>
                  <a:cubicBezTo>
                    <a:pt x="497" y="1155"/>
                    <a:pt x="510" y="1085"/>
                    <a:pt x="524" y="1015"/>
                  </a:cubicBezTo>
                  <a:cubicBezTo>
                    <a:pt x="532" y="972"/>
                    <a:pt x="543" y="928"/>
                    <a:pt x="552" y="885"/>
                  </a:cubicBezTo>
                  <a:cubicBezTo>
                    <a:pt x="554" y="879"/>
                    <a:pt x="555" y="872"/>
                    <a:pt x="555" y="866"/>
                  </a:cubicBezTo>
                  <a:cubicBezTo>
                    <a:pt x="558" y="837"/>
                    <a:pt x="559" y="808"/>
                    <a:pt x="562" y="780"/>
                  </a:cubicBezTo>
                  <a:cubicBezTo>
                    <a:pt x="562" y="773"/>
                    <a:pt x="567" y="767"/>
                    <a:pt x="570" y="758"/>
                  </a:cubicBezTo>
                  <a:cubicBezTo>
                    <a:pt x="595" y="766"/>
                    <a:pt x="618" y="774"/>
                    <a:pt x="641" y="782"/>
                  </a:cubicBezTo>
                  <a:cubicBezTo>
                    <a:pt x="648" y="784"/>
                    <a:pt x="653" y="786"/>
                    <a:pt x="656" y="786"/>
                  </a:cubicBezTo>
                  <a:cubicBezTo>
                    <a:pt x="661" y="786"/>
                    <a:pt x="663" y="781"/>
                    <a:pt x="667" y="769"/>
                  </a:cubicBezTo>
                  <a:cubicBezTo>
                    <a:pt x="671" y="760"/>
                    <a:pt x="674" y="751"/>
                    <a:pt x="678" y="742"/>
                  </a:cubicBezTo>
                  <a:cubicBezTo>
                    <a:pt x="684" y="743"/>
                    <a:pt x="687" y="744"/>
                    <a:pt x="691" y="744"/>
                  </a:cubicBezTo>
                  <a:cubicBezTo>
                    <a:pt x="701" y="746"/>
                    <a:pt x="707" y="747"/>
                    <a:pt x="711" y="749"/>
                  </a:cubicBezTo>
                  <a:cubicBezTo>
                    <a:pt x="716" y="752"/>
                    <a:pt x="717" y="758"/>
                    <a:pt x="722" y="772"/>
                  </a:cubicBezTo>
                  <a:cubicBezTo>
                    <a:pt x="726" y="783"/>
                    <a:pt x="734" y="796"/>
                    <a:pt x="743" y="802"/>
                  </a:cubicBezTo>
                  <a:cubicBezTo>
                    <a:pt x="744" y="802"/>
                    <a:pt x="744" y="803"/>
                    <a:pt x="745" y="803"/>
                  </a:cubicBezTo>
                  <a:cubicBezTo>
                    <a:pt x="751" y="806"/>
                    <a:pt x="758" y="808"/>
                    <a:pt x="765" y="808"/>
                  </a:cubicBezTo>
                  <a:cubicBezTo>
                    <a:pt x="791" y="808"/>
                    <a:pt x="820" y="788"/>
                    <a:pt x="825" y="763"/>
                  </a:cubicBezTo>
                  <a:cubicBezTo>
                    <a:pt x="830" y="741"/>
                    <a:pt x="823" y="720"/>
                    <a:pt x="809" y="702"/>
                  </a:cubicBezTo>
                  <a:cubicBezTo>
                    <a:pt x="806" y="700"/>
                    <a:pt x="804" y="698"/>
                    <a:pt x="802" y="696"/>
                  </a:cubicBezTo>
                  <a:cubicBezTo>
                    <a:pt x="797" y="693"/>
                    <a:pt x="792" y="692"/>
                    <a:pt x="787" y="692"/>
                  </a:cubicBezTo>
                  <a:cubicBezTo>
                    <a:pt x="779" y="692"/>
                    <a:pt x="771" y="695"/>
                    <a:pt x="763" y="697"/>
                  </a:cubicBezTo>
                  <a:cubicBezTo>
                    <a:pt x="755" y="698"/>
                    <a:pt x="747" y="701"/>
                    <a:pt x="739" y="702"/>
                  </a:cubicBezTo>
                  <a:cubicBezTo>
                    <a:pt x="727" y="704"/>
                    <a:pt x="718" y="708"/>
                    <a:pt x="722" y="725"/>
                  </a:cubicBezTo>
                  <a:cubicBezTo>
                    <a:pt x="707" y="722"/>
                    <a:pt x="696" y="719"/>
                    <a:pt x="684" y="717"/>
                  </a:cubicBezTo>
                  <a:cubicBezTo>
                    <a:pt x="695" y="691"/>
                    <a:pt x="695" y="691"/>
                    <a:pt x="675" y="677"/>
                  </a:cubicBezTo>
                  <a:cubicBezTo>
                    <a:pt x="675" y="677"/>
                    <a:pt x="674" y="677"/>
                    <a:pt x="673" y="676"/>
                  </a:cubicBezTo>
                  <a:cubicBezTo>
                    <a:pt x="666" y="672"/>
                    <a:pt x="659" y="669"/>
                    <a:pt x="651" y="667"/>
                  </a:cubicBezTo>
                  <a:cubicBezTo>
                    <a:pt x="634" y="663"/>
                    <a:pt x="617" y="660"/>
                    <a:pt x="599" y="657"/>
                  </a:cubicBezTo>
                  <a:cubicBezTo>
                    <a:pt x="597" y="645"/>
                    <a:pt x="595" y="634"/>
                    <a:pt x="592" y="619"/>
                  </a:cubicBezTo>
                  <a:cubicBezTo>
                    <a:pt x="601" y="619"/>
                    <a:pt x="608" y="619"/>
                    <a:pt x="615" y="619"/>
                  </a:cubicBezTo>
                  <a:cubicBezTo>
                    <a:pt x="616" y="619"/>
                    <a:pt x="618" y="619"/>
                    <a:pt x="619" y="619"/>
                  </a:cubicBezTo>
                  <a:cubicBezTo>
                    <a:pt x="619" y="619"/>
                    <a:pt x="620" y="619"/>
                    <a:pt x="620" y="619"/>
                  </a:cubicBezTo>
                  <a:cubicBezTo>
                    <a:pt x="642" y="619"/>
                    <a:pt x="676" y="603"/>
                    <a:pt x="682" y="575"/>
                  </a:cubicBezTo>
                  <a:cubicBezTo>
                    <a:pt x="687" y="551"/>
                    <a:pt x="690" y="527"/>
                    <a:pt x="694" y="503"/>
                  </a:cubicBezTo>
                  <a:cubicBezTo>
                    <a:pt x="696" y="486"/>
                    <a:pt x="691" y="471"/>
                    <a:pt x="684" y="455"/>
                  </a:cubicBezTo>
                  <a:cubicBezTo>
                    <a:pt x="712" y="443"/>
                    <a:pt x="739" y="433"/>
                    <a:pt x="769" y="433"/>
                  </a:cubicBezTo>
                  <a:cubicBezTo>
                    <a:pt x="786" y="433"/>
                    <a:pt x="804" y="436"/>
                    <a:pt x="823" y="444"/>
                  </a:cubicBezTo>
                  <a:cubicBezTo>
                    <a:pt x="873" y="465"/>
                    <a:pt x="915" y="501"/>
                    <a:pt x="957" y="532"/>
                  </a:cubicBezTo>
                  <a:cubicBezTo>
                    <a:pt x="1026" y="582"/>
                    <a:pt x="1105" y="616"/>
                    <a:pt x="1184" y="616"/>
                  </a:cubicBezTo>
                  <a:cubicBezTo>
                    <a:pt x="1241" y="616"/>
                    <a:pt x="1299" y="597"/>
                    <a:pt x="1352" y="553"/>
                  </a:cubicBezTo>
                  <a:cubicBezTo>
                    <a:pt x="1394" y="517"/>
                    <a:pt x="1419" y="477"/>
                    <a:pt x="1432" y="435"/>
                  </a:cubicBezTo>
                  <a:cubicBezTo>
                    <a:pt x="1574" y="401"/>
                    <a:pt x="1800" y="307"/>
                    <a:pt x="1716" y="120"/>
                  </a:cubicBezTo>
                  <a:cubicBezTo>
                    <a:pt x="1684" y="48"/>
                    <a:pt x="1610" y="7"/>
                    <a:pt x="1534" y="1"/>
                  </a:cubicBezTo>
                  <a:cubicBezTo>
                    <a:pt x="1525" y="0"/>
                    <a:pt x="1517" y="0"/>
                    <a:pt x="15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" name="Freeform 305"/>
            <p:cNvSpPr>
              <a:spLocks noEditPoints="1"/>
            </p:cNvSpPr>
            <p:nvPr/>
          </p:nvSpPr>
          <p:spPr bwMode="auto">
            <a:xfrm>
              <a:off x="1343025" y="6961188"/>
              <a:ext cx="487363" cy="455613"/>
            </a:xfrm>
            <a:custGeom>
              <a:avLst/>
              <a:gdLst>
                <a:gd name="T0" fmla="*/ 438 w 684"/>
                <a:gd name="T1" fmla="*/ 433 h 641"/>
                <a:gd name="T2" fmla="*/ 591 w 684"/>
                <a:gd name="T3" fmla="*/ 284 h 641"/>
                <a:gd name="T4" fmla="*/ 628 w 684"/>
                <a:gd name="T5" fmla="*/ 355 h 641"/>
                <a:gd name="T6" fmla="*/ 595 w 684"/>
                <a:gd name="T7" fmla="*/ 355 h 641"/>
                <a:gd name="T8" fmla="*/ 563 w 684"/>
                <a:gd name="T9" fmla="*/ 359 h 641"/>
                <a:gd name="T10" fmla="*/ 655 w 684"/>
                <a:gd name="T11" fmla="*/ 477 h 641"/>
                <a:gd name="T12" fmla="*/ 580 w 684"/>
                <a:gd name="T13" fmla="*/ 530 h 641"/>
                <a:gd name="T14" fmla="*/ 415 w 684"/>
                <a:gd name="T15" fmla="*/ 564 h 641"/>
                <a:gd name="T16" fmla="*/ 407 w 684"/>
                <a:gd name="T17" fmla="*/ 118 h 641"/>
                <a:gd name="T18" fmla="*/ 410 w 684"/>
                <a:gd name="T19" fmla="*/ 48 h 641"/>
                <a:gd name="T20" fmla="*/ 571 w 684"/>
                <a:gd name="T21" fmla="*/ 249 h 641"/>
                <a:gd name="T22" fmla="*/ 546 w 684"/>
                <a:gd name="T23" fmla="*/ 272 h 641"/>
                <a:gd name="T24" fmla="*/ 386 w 684"/>
                <a:gd name="T25" fmla="*/ 552 h 641"/>
                <a:gd name="T26" fmla="*/ 241 w 684"/>
                <a:gd name="T27" fmla="*/ 616 h 641"/>
                <a:gd name="T28" fmla="*/ 123 w 684"/>
                <a:gd name="T29" fmla="*/ 578 h 641"/>
                <a:gd name="T30" fmla="*/ 132 w 684"/>
                <a:gd name="T31" fmla="*/ 564 h 641"/>
                <a:gd name="T32" fmla="*/ 295 w 684"/>
                <a:gd name="T33" fmla="*/ 360 h 641"/>
                <a:gd name="T34" fmla="*/ 272 w 684"/>
                <a:gd name="T35" fmla="*/ 324 h 641"/>
                <a:gd name="T36" fmla="*/ 136 w 684"/>
                <a:gd name="T37" fmla="*/ 297 h 641"/>
                <a:gd name="T38" fmla="*/ 111 w 684"/>
                <a:gd name="T39" fmla="*/ 297 h 641"/>
                <a:gd name="T40" fmla="*/ 35 w 684"/>
                <a:gd name="T41" fmla="*/ 314 h 641"/>
                <a:gd name="T42" fmla="*/ 167 w 684"/>
                <a:gd name="T43" fmla="*/ 60 h 641"/>
                <a:gd name="T44" fmla="*/ 212 w 684"/>
                <a:gd name="T45" fmla="*/ 171 h 641"/>
                <a:gd name="T46" fmla="*/ 317 w 684"/>
                <a:gd name="T47" fmla="*/ 240 h 641"/>
                <a:gd name="T48" fmla="*/ 182 w 684"/>
                <a:gd name="T49" fmla="*/ 1 h 641"/>
                <a:gd name="T50" fmla="*/ 40 w 684"/>
                <a:gd name="T51" fmla="*/ 207 h 641"/>
                <a:gd name="T52" fmla="*/ 3 w 684"/>
                <a:gd name="T53" fmla="*/ 335 h 641"/>
                <a:gd name="T54" fmla="*/ 43 w 684"/>
                <a:gd name="T55" fmla="*/ 337 h 641"/>
                <a:gd name="T56" fmla="*/ 191 w 684"/>
                <a:gd name="T57" fmla="*/ 330 h 641"/>
                <a:gd name="T58" fmla="*/ 236 w 684"/>
                <a:gd name="T59" fmla="*/ 430 h 641"/>
                <a:gd name="T60" fmla="*/ 97 w 684"/>
                <a:gd name="T61" fmla="*/ 543 h 641"/>
                <a:gd name="T62" fmla="*/ 96 w 684"/>
                <a:gd name="T63" fmla="*/ 604 h 641"/>
                <a:gd name="T64" fmla="*/ 230 w 684"/>
                <a:gd name="T65" fmla="*/ 641 h 641"/>
                <a:gd name="T66" fmla="*/ 382 w 684"/>
                <a:gd name="T67" fmla="*/ 609 h 641"/>
                <a:gd name="T68" fmla="*/ 563 w 684"/>
                <a:gd name="T69" fmla="*/ 562 h 641"/>
                <a:gd name="T70" fmla="*/ 621 w 684"/>
                <a:gd name="T71" fmla="*/ 568 h 641"/>
                <a:gd name="T72" fmla="*/ 640 w 684"/>
                <a:gd name="T73" fmla="*/ 569 h 641"/>
                <a:gd name="T74" fmla="*/ 647 w 684"/>
                <a:gd name="T75" fmla="*/ 539 h 641"/>
                <a:gd name="T76" fmla="*/ 679 w 684"/>
                <a:gd name="T77" fmla="*/ 422 h 641"/>
                <a:gd name="T78" fmla="*/ 464 w 684"/>
                <a:gd name="T79" fmla="*/ 57 h 641"/>
                <a:gd name="T80" fmla="*/ 426 w 684"/>
                <a:gd name="T81" fmla="*/ 19 h 641"/>
                <a:gd name="T82" fmla="*/ 383 w 684"/>
                <a:gd name="T83" fmla="*/ 10 h 641"/>
                <a:gd name="T84" fmla="*/ 356 w 684"/>
                <a:gd name="T85" fmla="*/ 185 h 641"/>
                <a:gd name="T86" fmla="*/ 272 w 684"/>
                <a:gd name="T87" fmla="*/ 201 h 641"/>
                <a:gd name="T88" fmla="*/ 201 w 684"/>
                <a:gd name="T89" fmla="*/ 70 h 641"/>
                <a:gd name="T90" fmla="*/ 185 w 684"/>
                <a:gd name="T91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4" h="641">
                  <a:moveTo>
                    <a:pt x="415" y="564"/>
                  </a:moveTo>
                  <a:cubicBezTo>
                    <a:pt x="415" y="560"/>
                    <a:pt x="415" y="560"/>
                    <a:pt x="415" y="560"/>
                  </a:cubicBezTo>
                  <a:cubicBezTo>
                    <a:pt x="405" y="515"/>
                    <a:pt x="413" y="471"/>
                    <a:pt x="438" y="433"/>
                  </a:cubicBezTo>
                  <a:cubicBezTo>
                    <a:pt x="460" y="397"/>
                    <a:pt x="488" y="364"/>
                    <a:pt x="514" y="332"/>
                  </a:cubicBezTo>
                  <a:cubicBezTo>
                    <a:pt x="515" y="330"/>
                    <a:pt x="515" y="330"/>
                    <a:pt x="515" y="330"/>
                  </a:cubicBezTo>
                  <a:cubicBezTo>
                    <a:pt x="536" y="305"/>
                    <a:pt x="560" y="290"/>
                    <a:pt x="591" y="284"/>
                  </a:cubicBezTo>
                  <a:cubicBezTo>
                    <a:pt x="594" y="283"/>
                    <a:pt x="594" y="283"/>
                    <a:pt x="594" y="283"/>
                  </a:cubicBezTo>
                  <a:cubicBezTo>
                    <a:pt x="631" y="353"/>
                    <a:pt x="631" y="353"/>
                    <a:pt x="631" y="353"/>
                  </a:cubicBezTo>
                  <a:cubicBezTo>
                    <a:pt x="628" y="355"/>
                    <a:pt x="628" y="355"/>
                    <a:pt x="628" y="355"/>
                  </a:cubicBezTo>
                  <a:cubicBezTo>
                    <a:pt x="624" y="358"/>
                    <a:pt x="620" y="359"/>
                    <a:pt x="615" y="359"/>
                  </a:cubicBezTo>
                  <a:cubicBezTo>
                    <a:pt x="614" y="359"/>
                    <a:pt x="614" y="359"/>
                    <a:pt x="614" y="359"/>
                  </a:cubicBezTo>
                  <a:cubicBezTo>
                    <a:pt x="608" y="359"/>
                    <a:pt x="601" y="357"/>
                    <a:pt x="595" y="355"/>
                  </a:cubicBezTo>
                  <a:cubicBezTo>
                    <a:pt x="590" y="352"/>
                    <a:pt x="584" y="350"/>
                    <a:pt x="579" y="350"/>
                  </a:cubicBezTo>
                  <a:cubicBezTo>
                    <a:pt x="579" y="350"/>
                    <a:pt x="578" y="350"/>
                    <a:pt x="578" y="350"/>
                  </a:cubicBezTo>
                  <a:cubicBezTo>
                    <a:pt x="574" y="350"/>
                    <a:pt x="568" y="351"/>
                    <a:pt x="563" y="359"/>
                  </a:cubicBezTo>
                  <a:cubicBezTo>
                    <a:pt x="641" y="388"/>
                    <a:pt x="641" y="388"/>
                    <a:pt x="641" y="388"/>
                  </a:cubicBezTo>
                  <a:cubicBezTo>
                    <a:pt x="641" y="390"/>
                    <a:pt x="641" y="390"/>
                    <a:pt x="641" y="390"/>
                  </a:cubicBezTo>
                  <a:cubicBezTo>
                    <a:pt x="651" y="415"/>
                    <a:pt x="661" y="445"/>
                    <a:pt x="655" y="477"/>
                  </a:cubicBezTo>
                  <a:cubicBezTo>
                    <a:pt x="654" y="485"/>
                    <a:pt x="651" y="497"/>
                    <a:pt x="644" y="501"/>
                  </a:cubicBezTo>
                  <a:cubicBezTo>
                    <a:pt x="640" y="503"/>
                    <a:pt x="640" y="503"/>
                    <a:pt x="640" y="503"/>
                  </a:cubicBezTo>
                  <a:cubicBezTo>
                    <a:pt x="621" y="513"/>
                    <a:pt x="601" y="524"/>
                    <a:pt x="580" y="530"/>
                  </a:cubicBezTo>
                  <a:cubicBezTo>
                    <a:pt x="543" y="539"/>
                    <a:pt x="506" y="546"/>
                    <a:pt x="467" y="554"/>
                  </a:cubicBezTo>
                  <a:cubicBezTo>
                    <a:pt x="451" y="557"/>
                    <a:pt x="435" y="560"/>
                    <a:pt x="419" y="563"/>
                  </a:cubicBezTo>
                  <a:cubicBezTo>
                    <a:pt x="415" y="564"/>
                    <a:pt x="415" y="564"/>
                    <a:pt x="415" y="564"/>
                  </a:cubicBezTo>
                  <a:moveTo>
                    <a:pt x="318" y="240"/>
                  </a:moveTo>
                  <a:cubicBezTo>
                    <a:pt x="327" y="240"/>
                    <a:pt x="335" y="237"/>
                    <a:pt x="344" y="231"/>
                  </a:cubicBezTo>
                  <a:cubicBezTo>
                    <a:pt x="381" y="207"/>
                    <a:pt x="401" y="171"/>
                    <a:pt x="407" y="118"/>
                  </a:cubicBezTo>
                  <a:cubicBezTo>
                    <a:pt x="408" y="104"/>
                    <a:pt x="409" y="90"/>
                    <a:pt x="409" y="75"/>
                  </a:cubicBezTo>
                  <a:cubicBezTo>
                    <a:pt x="409" y="69"/>
                    <a:pt x="410" y="62"/>
                    <a:pt x="410" y="55"/>
                  </a:cubicBezTo>
                  <a:cubicBezTo>
                    <a:pt x="410" y="48"/>
                    <a:pt x="410" y="48"/>
                    <a:pt x="410" y="48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42" y="70"/>
                    <a:pt x="549" y="205"/>
                    <a:pt x="569" y="247"/>
                  </a:cubicBezTo>
                  <a:cubicBezTo>
                    <a:pt x="571" y="249"/>
                    <a:pt x="571" y="249"/>
                    <a:pt x="571" y="249"/>
                  </a:cubicBezTo>
                  <a:cubicBezTo>
                    <a:pt x="569" y="251"/>
                    <a:pt x="569" y="251"/>
                    <a:pt x="569" y="251"/>
                  </a:cubicBezTo>
                  <a:cubicBezTo>
                    <a:pt x="567" y="253"/>
                    <a:pt x="565" y="255"/>
                    <a:pt x="563" y="258"/>
                  </a:cubicBezTo>
                  <a:cubicBezTo>
                    <a:pt x="558" y="263"/>
                    <a:pt x="553" y="268"/>
                    <a:pt x="546" y="272"/>
                  </a:cubicBezTo>
                  <a:cubicBezTo>
                    <a:pt x="498" y="299"/>
                    <a:pt x="466" y="343"/>
                    <a:pt x="436" y="385"/>
                  </a:cubicBezTo>
                  <a:cubicBezTo>
                    <a:pt x="431" y="392"/>
                    <a:pt x="426" y="399"/>
                    <a:pt x="420" y="407"/>
                  </a:cubicBezTo>
                  <a:cubicBezTo>
                    <a:pt x="389" y="450"/>
                    <a:pt x="387" y="500"/>
                    <a:pt x="386" y="552"/>
                  </a:cubicBezTo>
                  <a:cubicBezTo>
                    <a:pt x="385" y="559"/>
                    <a:pt x="385" y="573"/>
                    <a:pt x="385" y="573"/>
                  </a:cubicBezTo>
                  <a:cubicBezTo>
                    <a:pt x="383" y="574"/>
                    <a:pt x="383" y="574"/>
                    <a:pt x="383" y="574"/>
                  </a:cubicBezTo>
                  <a:cubicBezTo>
                    <a:pt x="345" y="601"/>
                    <a:pt x="293" y="616"/>
                    <a:pt x="241" y="616"/>
                  </a:cubicBezTo>
                  <a:cubicBezTo>
                    <a:pt x="238" y="616"/>
                    <a:pt x="235" y="616"/>
                    <a:pt x="232" y="616"/>
                  </a:cubicBezTo>
                  <a:cubicBezTo>
                    <a:pt x="201" y="615"/>
                    <a:pt x="173" y="608"/>
                    <a:pt x="150" y="597"/>
                  </a:cubicBezTo>
                  <a:cubicBezTo>
                    <a:pt x="140" y="591"/>
                    <a:pt x="131" y="585"/>
                    <a:pt x="123" y="578"/>
                  </a:cubicBezTo>
                  <a:cubicBezTo>
                    <a:pt x="120" y="575"/>
                    <a:pt x="120" y="575"/>
                    <a:pt x="120" y="575"/>
                  </a:cubicBezTo>
                  <a:cubicBezTo>
                    <a:pt x="123" y="572"/>
                    <a:pt x="123" y="572"/>
                    <a:pt x="123" y="572"/>
                  </a:cubicBezTo>
                  <a:cubicBezTo>
                    <a:pt x="126" y="569"/>
                    <a:pt x="129" y="566"/>
                    <a:pt x="132" y="564"/>
                  </a:cubicBezTo>
                  <a:cubicBezTo>
                    <a:pt x="138" y="557"/>
                    <a:pt x="145" y="550"/>
                    <a:pt x="153" y="546"/>
                  </a:cubicBezTo>
                  <a:cubicBezTo>
                    <a:pt x="207" y="512"/>
                    <a:pt x="245" y="470"/>
                    <a:pt x="271" y="419"/>
                  </a:cubicBezTo>
                  <a:cubicBezTo>
                    <a:pt x="279" y="401"/>
                    <a:pt x="288" y="381"/>
                    <a:pt x="295" y="360"/>
                  </a:cubicBezTo>
                  <a:cubicBezTo>
                    <a:pt x="299" y="348"/>
                    <a:pt x="293" y="332"/>
                    <a:pt x="282" y="326"/>
                  </a:cubicBezTo>
                  <a:cubicBezTo>
                    <a:pt x="279" y="325"/>
                    <a:pt x="277" y="324"/>
                    <a:pt x="274" y="324"/>
                  </a:cubicBezTo>
                  <a:cubicBezTo>
                    <a:pt x="272" y="324"/>
                    <a:pt x="272" y="324"/>
                    <a:pt x="272" y="324"/>
                  </a:cubicBezTo>
                  <a:cubicBezTo>
                    <a:pt x="249" y="323"/>
                    <a:pt x="227" y="317"/>
                    <a:pt x="205" y="310"/>
                  </a:cubicBezTo>
                  <a:cubicBezTo>
                    <a:pt x="184" y="304"/>
                    <a:pt x="163" y="298"/>
                    <a:pt x="140" y="297"/>
                  </a:cubicBezTo>
                  <a:cubicBezTo>
                    <a:pt x="139" y="297"/>
                    <a:pt x="138" y="297"/>
                    <a:pt x="136" y="297"/>
                  </a:cubicBezTo>
                  <a:cubicBezTo>
                    <a:pt x="134" y="297"/>
                    <a:pt x="133" y="297"/>
                    <a:pt x="131" y="297"/>
                  </a:cubicBezTo>
                  <a:cubicBezTo>
                    <a:pt x="127" y="297"/>
                    <a:pt x="123" y="297"/>
                    <a:pt x="119" y="297"/>
                  </a:cubicBezTo>
                  <a:cubicBezTo>
                    <a:pt x="117" y="297"/>
                    <a:pt x="114" y="297"/>
                    <a:pt x="111" y="297"/>
                  </a:cubicBezTo>
                  <a:cubicBezTo>
                    <a:pt x="109" y="297"/>
                    <a:pt x="106" y="297"/>
                    <a:pt x="103" y="297"/>
                  </a:cubicBezTo>
                  <a:cubicBezTo>
                    <a:pt x="83" y="297"/>
                    <a:pt x="62" y="298"/>
                    <a:pt x="41" y="310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07"/>
                    <a:pt x="36" y="307"/>
                    <a:pt x="36" y="307"/>
                  </a:cubicBezTo>
                  <a:cubicBezTo>
                    <a:pt x="41" y="247"/>
                    <a:pt x="113" y="109"/>
                    <a:pt x="163" y="64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0"/>
                    <a:pt x="174" y="78"/>
                    <a:pt x="176" y="85"/>
                  </a:cubicBezTo>
                  <a:cubicBezTo>
                    <a:pt x="181" y="99"/>
                    <a:pt x="186" y="112"/>
                    <a:pt x="191" y="126"/>
                  </a:cubicBezTo>
                  <a:cubicBezTo>
                    <a:pt x="198" y="141"/>
                    <a:pt x="205" y="157"/>
                    <a:pt x="212" y="171"/>
                  </a:cubicBezTo>
                  <a:cubicBezTo>
                    <a:pt x="223" y="194"/>
                    <a:pt x="240" y="211"/>
                    <a:pt x="264" y="223"/>
                  </a:cubicBezTo>
                  <a:cubicBezTo>
                    <a:pt x="276" y="229"/>
                    <a:pt x="290" y="234"/>
                    <a:pt x="307" y="238"/>
                  </a:cubicBezTo>
                  <a:cubicBezTo>
                    <a:pt x="310" y="239"/>
                    <a:pt x="314" y="239"/>
                    <a:pt x="317" y="240"/>
                  </a:cubicBezTo>
                  <a:cubicBezTo>
                    <a:pt x="317" y="240"/>
                    <a:pt x="318" y="240"/>
                    <a:pt x="318" y="240"/>
                  </a:cubicBezTo>
                  <a:moveTo>
                    <a:pt x="185" y="0"/>
                  </a:moveTo>
                  <a:cubicBezTo>
                    <a:pt x="184" y="0"/>
                    <a:pt x="183" y="0"/>
                    <a:pt x="182" y="1"/>
                  </a:cubicBezTo>
                  <a:cubicBezTo>
                    <a:pt x="179" y="1"/>
                    <a:pt x="177" y="2"/>
                    <a:pt x="175" y="4"/>
                  </a:cubicBezTo>
                  <a:cubicBezTo>
                    <a:pt x="117" y="69"/>
                    <a:pt x="72" y="126"/>
                    <a:pt x="45" y="195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33" y="223"/>
                    <a:pt x="27" y="240"/>
                    <a:pt x="18" y="256"/>
                  </a:cubicBezTo>
                  <a:cubicBezTo>
                    <a:pt x="7" y="278"/>
                    <a:pt x="1" y="303"/>
                    <a:pt x="0" y="334"/>
                  </a:cubicBezTo>
                  <a:cubicBezTo>
                    <a:pt x="3" y="335"/>
                    <a:pt x="3" y="335"/>
                    <a:pt x="3" y="335"/>
                  </a:cubicBezTo>
                  <a:cubicBezTo>
                    <a:pt x="14" y="340"/>
                    <a:pt x="20" y="343"/>
                    <a:pt x="25" y="343"/>
                  </a:cubicBezTo>
                  <a:cubicBezTo>
                    <a:pt x="25" y="343"/>
                    <a:pt x="25" y="343"/>
                    <a:pt x="25" y="343"/>
                  </a:cubicBezTo>
                  <a:cubicBezTo>
                    <a:pt x="30" y="343"/>
                    <a:pt x="35" y="341"/>
                    <a:pt x="43" y="337"/>
                  </a:cubicBezTo>
                  <a:cubicBezTo>
                    <a:pt x="66" y="326"/>
                    <a:pt x="90" y="320"/>
                    <a:pt x="118" y="320"/>
                  </a:cubicBezTo>
                  <a:cubicBezTo>
                    <a:pt x="121" y="320"/>
                    <a:pt x="123" y="320"/>
                    <a:pt x="126" y="321"/>
                  </a:cubicBezTo>
                  <a:cubicBezTo>
                    <a:pt x="144" y="321"/>
                    <a:pt x="165" y="324"/>
                    <a:pt x="191" y="330"/>
                  </a:cubicBezTo>
                  <a:cubicBezTo>
                    <a:pt x="199" y="332"/>
                    <a:pt x="207" y="334"/>
                    <a:pt x="213" y="338"/>
                  </a:cubicBezTo>
                  <a:cubicBezTo>
                    <a:pt x="230" y="346"/>
                    <a:pt x="241" y="359"/>
                    <a:pt x="245" y="374"/>
                  </a:cubicBezTo>
                  <a:cubicBezTo>
                    <a:pt x="250" y="392"/>
                    <a:pt x="247" y="411"/>
                    <a:pt x="236" y="430"/>
                  </a:cubicBezTo>
                  <a:cubicBezTo>
                    <a:pt x="214" y="468"/>
                    <a:pt x="180" y="494"/>
                    <a:pt x="146" y="519"/>
                  </a:cubicBezTo>
                  <a:cubicBezTo>
                    <a:pt x="139" y="525"/>
                    <a:pt x="139" y="525"/>
                    <a:pt x="139" y="525"/>
                  </a:cubicBezTo>
                  <a:cubicBezTo>
                    <a:pt x="127" y="534"/>
                    <a:pt x="112" y="541"/>
                    <a:pt x="97" y="543"/>
                  </a:cubicBezTo>
                  <a:cubicBezTo>
                    <a:pt x="79" y="546"/>
                    <a:pt x="71" y="553"/>
                    <a:pt x="68" y="567"/>
                  </a:cubicBezTo>
                  <a:cubicBezTo>
                    <a:pt x="66" y="578"/>
                    <a:pt x="77" y="595"/>
                    <a:pt x="91" y="602"/>
                  </a:cubicBezTo>
                  <a:cubicBezTo>
                    <a:pt x="93" y="603"/>
                    <a:pt x="94" y="603"/>
                    <a:pt x="96" y="604"/>
                  </a:cubicBezTo>
                  <a:cubicBezTo>
                    <a:pt x="107" y="608"/>
                    <a:pt x="118" y="612"/>
                    <a:pt x="129" y="617"/>
                  </a:cubicBezTo>
                  <a:cubicBezTo>
                    <a:pt x="161" y="632"/>
                    <a:pt x="195" y="640"/>
                    <a:pt x="229" y="641"/>
                  </a:cubicBezTo>
                  <a:cubicBezTo>
                    <a:pt x="230" y="641"/>
                    <a:pt x="230" y="641"/>
                    <a:pt x="230" y="641"/>
                  </a:cubicBezTo>
                  <a:cubicBezTo>
                    <a:pt x="233" y="641"/>
                    <a:pt x="236" y="641"/>
                    <a:pt x="239" y="641"/>
                  </a:cubicBezTo>
                  <a:cubicBezTo>
                    <a:pt x="267" y="641"/>
                    <a:pt x="297" y="636"/>
                    <a:pt x="329" y="628"/>
                  </a:cubicBezTo>
                  <a:cubicBezTo>
                    <a:pt x="347" y="622"/>
                    <a:pt x="365" y="616"/>
                    <a:pt x="382" y="609"/>
                  </a:cubicBezTo>
                  <a:cubicBezTo>
                    <a:pt x="403" y="602"/>
                    <a:pt x="425" y="594"/>
                    <a:pt x="447" y="588"/>
                  </a:cubicBezTo>
                  <a:cubicBezTo>
                    <a:pt x="458" y="585"/>
                    <a:pt x="469" y="582"/>
                    <a:pt x="480" y="579"/>
                  </a:cubicBezTo>
                  <a:cubicBezTo>
                    <a:pt x="506" y="570"/>
                    <a:pt x="534" y="562"/>
                    <a:pt x="563" y="562"/>
                  </a:cubicBezTo>
                  <a:cubicBezTo>
                    <a:pt x="564" y="562"/>
                    <a:pt x="566" y="562"/>
                    <a:pt x="568" y="562"/>
                  </a:cubicBezTo>
                  <a:cubicBezTo>
                    <a:pt x="571" y="562"/>
                    <a:pt x="574" y="562"/>
                    <a:pt x="577" y="562"/>
                  </a:cubicBezTo>
                  <a:cubicBezTo>
                    <a:pt x="592" y="564"/>
                    <a:pt x="607" y="566"/>
                    <a:pt x="621" y="568"/>
                  </a:cubicBezTo>
                  <a:cubicBezTo>
                    <a:pt x="627" y="569"/>
                    <a:pt x="633" y="570"/>
                    <a:pt x="639" y="571"/>
                  </a:cubicBezTo>
                  <a:cubicBezTo>
                    <a:pt x="639" y="571"/>
                    <a:pt x="639" y="571"/>
                    <a:pt x="639" y="571"/>
                  </a:cubicBezTo>
                  <a:cubicBezTo>
                    <a:pt x="639" y="570"/>
                    <a:pt x="640" y="569"/>
                    <a:pt x="640" y="569"/>
                  </a:cubicBezTo>
                  <a:cubicBezTo>
                    <a:pt x="641" y="564"/>
                    <a:pt x="642" y="558"/>
                    <a:pt x="643" y="551"/>
                  </a:cubicBezTo>
                  <a:cubicBezTo>
                    <a:pt x="645" y="540"/>
                    <a:pt x="645" y="540"/>
                    <a:pt x="645" y="540"/>
                  </a:cubicBezTo>
                  <a:cubicBezTo>
                    <a:pt x="647" y="539"/>
                    <a:pt x="647" y="539"/>
                    <a:pt x="647" y="539"/>
                  </a:cubicBezTo>
                  <a:cubicBezTo>
                    <a:pt x="666" y="532"/>
                    <a:pt x="682" y="524"/>
                    <a:pt x="682" y="505"/>
                  </a:cubicBezTo>
                  <a:cubicBezTo>
                    <a:pt x="683" y="492"/>
                    <a:pt x="683" y="492"/>
                    <a:pt x="683" y="492"/>
                  </a:cubicBezTo>
                  <a:cubicBezTo>
                    <a:pt x="683" y="469"/>
                    <a:pt x="684" y="445"/>
                    <a:pt x="679" y="422"/>
                  </a:cubicBezTo>
                  <a:cubicBezTo>
                    <a:pt x="662" y="345"/>
                    <a:pt x="621" y="275"/>
                    <a:pt x="586" y="222"/>
                  </a:cubicBezTo>
                  <a:cubicBezTo>
                    <a:pt x="561" y="183"/>
                    <a:pt x="531" y="144"/>
                    <a:pt x="502" y="107"/>
                  </a:cubicBezTo>
                  <a:cubicBezTo>
                    <a:pt x="490" y="90"/>
                    <a:pt x="477" y="74"/>
                    <a:pt x="464" y="57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56" y="46"/>
                    <a:pt x="453" y="41"/>
                    <a:pt x="449" y="37"/>
                  </a:cubicBezTo>
                  <a:cubicBezTo>
                    <a:pt x="442" y="29"/>
                    <a:pt x="435" y="23"/>
                    <a:pt x="426" y="19"/>
                  </a:cubicBezTo>
                  <a:cubicBezTo>
                    <a:pt x="416" y="14"/>
                    <a:pt x="405" y="11"/>
                    <a:pt x="392" y="10"/>
                  </a:cubicBezTo>
                  <a:cubicBezTo>
                    <a:pt x="391" y="10"/>
                    <a:pt x="390" y="10"/>
                    <a:pt x="388" y="10"/>
                  </a:cubicBezTo>
                  <a:cubicBezTo>
                    <a:pt x="387" y="10"/>
                    <a:pt x="385" y="10"/>
                    <a:pt x="383" y="10"/>
                  </a:cubicBezTo>
                  <a:cubicBezTo>
                    <a:pt x="382" y="40"/>
                    <a:pt x="382" y="40"/>
                    <a:pt x="382" y="40"/>
                  </a:cubicBezTo>
                  <a:cubicBezTo>
                    <a:pt x="382" y="65"/>
                    <a:pt x="382" y="88"/>
                    <a:pt x="381" y="111"/>
                  </a:cubicBezTo>
                  <a:cubicBezTo>
                    <a:pt x="380" y="143"/>
                    <a:pt x="372" y="166"/>
                    <a:pt x="356" y="185"/>
                  </a:cubicBezTo>
                  <a:cubicBezTo>
                    <a:pt x="342" y="200"/>
                    <a:pt x="323" y="209"/>
                    <a:pt x="304" y="209"/>
                  </a:cubicBezTo>
                  <a:cubicBezTo>
                    <a:pt x="303" y="209"/>
                    <a:pt x="302" y="209"/>
                    <a:pt x="302" y="209"/>
                  </a:cubicBezTo>
                  <a:cubicBezTo>
                    <a:pt x="291" y="209"/>
                    <a:pt x="281" y="206"/>
                    <a:pt x="272" y="201"/>
                  </a:cubicBezTo>
                  <a:cubicBezTo>
                    <a:pt x="260" y="195"/>
                    <a:pt x="250" y="185"/>
                    <a:pt x="243" y="173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22" y="135"/>
                    <a:pt x="204" y="105"/>
                    <a:pt x="201" y="70"/>
                  </a:cubicBezTo>
                  <a:cubicBezTo>
                    <a:pt x="201" y="66"/>
                    <a:pt x="200" y="61"/>
                    <a:pt x="199" y="57"/>
                  </a:cubicBezTo>
                  <a:cubicBezTo>
                    <a:pt x="196" y="48"/>
                    <a:pt x="194" y="39"/>
                    <a:pt x="197" y="32"/>
                  </a:cubicBezTo>
                  <a:cubicBezTo>
                    <a:pt x="204" y="16"/>
                    <a:pt x="198" y="1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" name="Freeform 306"/>
            <p:cNvSpPr>
              <a:spLocks noEditPoints="1"/>
            </p:cNvSpPr>
            <p:nvPr/>
          </p:nvSpPr>
          <p:spPr bwMode="auto">
            <a:xfrm>
              <a:off x="1041400" y="7462838"/>
              <a:ext cx="517525" cy="514350"/>
            </a:xfrm>
            <a:custGeom>
              <a:avLst/>
              <a:gdLst>
                <a:gd name="T0" fmla="*/ 658 w 728"/>
                <a:gd name="T1" fmla="*/ 441 h 724"/>
                <a:gd name="T2" fmla="*/ 657 w 728"/>
                <a:gd name="T3" fmla="*/ 440 h 724"/>
                <a:gd name="T4" fmla="*/ 382 w 728"/>
                <a:gd name="T5" fmla="*/ 364 h 724"/>
                <a:gd name="T6" fmla="*/ 522 w 728"/>
                <a:gd name="T7" fmla="*/ 603 h 724"/>
                <a:gd name="T8" fmla="*/ 425 w 728"/>
                <a:gd name="T9" fmla="*/ 442 h 724"/>
                <a:gd name="T10" fmla="*/ 332 w 728"/>
                <a:gd name="T11" fmla="*/ 344 h 724"/>
                <a:gd name="T12" fmla="*/ 100 w 728"/>
                <a:gd name="T13" fmla="*/ 455 h 724"/>
                <a:gd name="T14" fmla="*/ 177 w 728"/>
                <a:gd name="T15" fmla="*/ 313 h 724"/>
                <a:gd name="T16" fmla="*/ 283 w 728"/>
                <a:gd name="T17" fmla="*/ 347 h 724"/>
                <a:gd name="T18" fmla="*/ 142 w 728"/>
                <a:gd name="T19" fmla="*/ 444 h 724"/>
                <a:gd name="T20" fmla="*/ 435 w 728"/>
                <a:gd name="T21" fmla="*/ 268 h 724"/>
                <a:gd name="T22" fmla="*/ 651 w 728"/>
                <a:gd name="T23" fmla="*/ 447 h 724"/>
                <a:gd name="T24" fmla="*/ 655 w 728"/>
                <a:gd name="T25" fmla="*/ 475 h 724"/>
                <a:gd name="T26" fmla="*/ 504 w 728"/>
                <a:gd name="T27" fmla="*/ 310 h 724"/>
                <a:gd name="T28" fmla="*/ 462 w 728"/>
                <a:gd name="T29" fmla="*/ 257 h 724"/>
                <a:gd name="T30" fmla="*/ 47 w 728"/>
                <a:gd name="T31" fmla="*/ 256 h 724"/>
                <a:gd name="T32" fmla="*/ 79 w 728"/>
                <a:gd name="T33" fmla="*/ 262 h 724"/>
                <a:gd name="T34" fmla="*/ 319 w 728"/>
                <a:gd name="T35" fmla="*/ 117 h 724"/>
                <a:gd name="T36" fmla="*/ 366 w 728"/>
                <a:gd name="T37" fmla="*/ 173 h 724"/>
                <a:gd name="T38" fmla="*/ 113 w 728"/>
                <a:gd name="T39" fmla="*/ 84 h 724"/>
                <a:gd name="T40" fmla="*/ 303 w 728"/>
                <a:gd name="T41" fmla="*/ 22 h 724"/>
                <a:gd name="T42" fmla="*/ 350 w 728"/>
                <a:gd name="T43" fmla="*/ 190 h 724"/>
                <a:gd name="T44" fmla="*/ 372 w 728"/>
                <a:gd name="T45" fmla="*/ 207 h 724"/>
                <a:gd name="T46" fmla="*/ 405 w 728"/>
                <a:gd name="T47" fmla="*/ 195 h 724"/>
                <a:gd name="T48" fmla="*/ 454 w 728"/>
                <a:gd name="T49" fmla="*/ 178 h 724"/>
                <a:gd name="T50" fmla="*/ 300 w 728"/>
                <a:gd name="T51" fmla="*/ 333 h 724"/>
                <a:gd name="T52" fmla="*/ 176 w 728"/>
                <a:gd name="T53" fmla="*/ 294 h 724"/>
                <a:gd name="T54" fmla="*/ 28 w 728"/>
                <a:gd name="T55" fmla="*/ 273 h 724"/>
                <a:gd name="T56" fmla="*/ 281 w 728"/>
                <a:gd name="T57" fmla="*/ 0 h 724"/>
                <a:gd name="T58" fmla="*/ 8 w 728"/>
                <a:gd name="T59" fmla="*/ 271 h 724"/>
                <a:gd name="T60" fmla="*/ 83 w 728"/>
                <a:gd name="T61" fmla="*/ 469 h 724"/>
                <a:gd name="T62" fmla="*/ 172 w 728"/>
                <a:gd name="T63" fmla="*/ 447 h 724"/>
                <a:gd name="T64" fmla="*/ 346 w 728"/>
                <a:gd name="T65" fmla="*/ 557 h 724"/>
                <a:gd name="T66" fmla="*/ 442 w 728"/>
                <a:gd name="T67" fmla="*/ 724 h 724"/>
                <a:gd name="T68" fmla="*/ 445 w 728"/>
                <a:gd name="T69" fmla="*/ 620 h 724"/>
                <a:gd name="T70" fmla="*/ 277 w 728"/>
                <a:gd name="T71" fmla="*/ 384 h 724"/>
                <a:gd name="T72" fmla="*/ 412 w 728"/>
                <a:gd name="T73" fmla="*/ 585 h 724"/>
                <a:gd name="T74" fmla="*/ 437 w 728"/>
                <a:gd name="T75" fmla="*/ 696 h 724"/>
                <a:gd name="T76" fmla="*/ 277 w 728"/>
                <a:gd name="T77" fmla="*/ 452 h 724"/>
                <a:gd name="T78" fmla="*/ 394 w 728"/>
                <a:gd name="T79" fmla="*/ 438 h 724"/>
                <a:gd name="T80" fmla="*/ 518 w 728"/>
                <a:gd name="T81" fmla="*/ 634 h 724"/>
                <a:gd name="T82" fmla="*/ 517 w 728"/>
                <a:gd name="T83" fmla="*/ 539 h 724"/>
                <a:gd name="T84" fmla="*/ 408 w 728"/>
                <a:gd name="T85" fmla="*/ 283 h 724"/>
                <a:gd name="T86" fmla="*/ 486 w 728"/>
                <a:gd name="T87" fmla="*/ 353 h 724"/>
                <a:gd name="T88" fmla="*/ 506 w 728"/>
                <a:gd name="T89" fmla="*/ 417 h 724"/>
                <a:gd name="T90" fmla="*/ 414 w 728"/>
                <a:gd name="T91" fmla="*/ 289 h 724"/>
                <a:gd name="T92" fmla="*/ 503 w 728"/>
                <a:gd name="T93" fmla="*/ 462 h 724"/>
                <a:gd name="T94" fmla="*/ 604 w 728"/>
                <a:gd name="T95" fmla="*/ 592 h 724"/>
                <a:gd name="T96" fmla="*/ 529 w 728"/>
                <a:gd name="T97" fmla="*/ 394 h 724"/>
                <a:gd name="T98" fmla="*/ 593 w 728"/>
                <a:gd name="T99" fmla="*/ 439 h 724"/>
                <a:gd name="T100" fmla="*/ 686 w 728"/>
                <a:gd name="T101" fmla="*/ 557 h 724"/>
                <a:gd name="T102" fmla="*/ 617 w 728"/>
                <a:gd name="T103" fmla="*/ 381 h 724"/>
                <a:gd name="T104" fmla="*/ 487 w 728"/>
                <a:gd name="T105" fmla="*/ 181 h 724"/>
                <a:gd name="T106" fmla="*/ 407 w 728"/>
                <a:gd name="T107" fmla="*/ 7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8" h="724">
                  <a:moveTo>
                    <a:pt x="657" y="441"/>
                  </a:move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0"/>
                  </a:cubicBezTo>
                  <a:cubicBezTo>
                    <a:pt x="658" y="441"/>
                    <a:pt x="658" y="441"/>
                    <a:pt x="658" y="441"/>
                  </a:cubicBezTo>
                  <a:cubicBezTo>
                    <a:pt x="657" y="441"/>
                    <a:pt x="657" y="441"/>
                    <a:pt x="657" y="441"/>
                  </a:cubicBezTo>
                  <a:moveTo>
                    <a:pt x="657" y="440"/>
                  </a:moveTo>
                  <a:cubicBezTo>
                    <a:pt x="657" y="440"/>
                    <a:pt x="657" y="440"/>
                    <a:pt x="657" y="440"/>
                  </a:cubicBezTo>
                  <a:cubicBezTo>
                    <a:pt x="657" y="440"/>
                    <a:pt x="657" y="440"/>
                    <a:pt x="657" y="440"/>
                  </a:cubicBezTo>
                  <a:moveTo>
                    <a:pt x="317" y="346"/>
                  </a:moveTo>
                  <a:cubicBezTo>
                    <a:pt x="317" y="346"/>
                    <a:pt x="317" y="346"/>
                    <a:pt x="317" y="346"/>
                  </a:cubicBezTo>
                  <a:cubicBezTo>
                    <a:pt x="328" y="338"/>
                    <a:pt x="338" y="330"/>
                    <a:pt x="350" y="321"/>
                  </a:cubicBezTo>
                  <a:cubicBezTo>
                    <a:pt x="361" y="336"/>
                    <a:pt x="372" y="350"/>
                    <a:pt x="382" y="364"/>
                  </a:cubicBezTo>
                  <a:cubicBezTo>
                    <a:pt x="385" y="368"/>
                    <a:pt x="388" y="372"/>
                    <a:pt x="391" y="376"/>
                  </a:cubicBezTo>
                  <a:cubicBezTo>
                    <a:pt x="427" y="412"/>
                    <a:pt x="455" y="454"/>
                    <a:pt x="476" y="501"/>
                  </a:cubicBezTo>
                  <a:cubicBezTo>
                    <a:pt x="487" y="525"/>
                    <a:pt x="500" y="548"/>
                    <a:pt x="511" y="572"/>
                  </a:cubicBezTo>
                  <a:cubicBezTo>
                    <a:pt x="516" y="582"/>
                    <a:pt x="518" y="593"/>
                    <a:pt x="522" y="603"/>
                  </a:cubicBezTo>
                  <a:cubicBezTo>
                    <a:pt x="520" y="604"/>
                    <a:pt x="519" y="605"/>
                    <a:pt x="517" y="606"/>
                  </a:cubicBezTo>
                  <a:cubicBezTo>
                    <a:pt x="513" y="602"/>
                    <a:pt x="507" y="598"/>
                    <a:pt x="504" y="593"/>
                  </a:cubicBezTo>
                  <a:cubicBezTo>
                    <a:pt x="491" y="570"/>
                    <a:pt x="479" y="548"/>
                    <a:pt x="468" y="524"/>
                  </a:cubicBezTo>
                  <a:cubicBezTo>
                    <a:pt x="456" y="496"/>
                    <a:pt x="448" y="465"/>
                    <a:pt x="425" y="442"/>
                  </a:cubicBezTo>
                  <a:cubicBezTo>
                    <a:pt x="424" y="440"/>
                    <a:pt x="422" y="437"/>
                    <a:pt x="420" y="435"/>
                  </a:cubicBezTo>
                  <a:cubicBezTo>
                    <a:pt x="398" y="412"/>
                    <a:pt x="375" y="389"/>
                    <a:pt x="352" y="366"/>
                  </a:cubicBezTo>
                  <a:cubicBezTo>
                    <a:pt x="349" y="363"/>
                    <a:pt x="345" y="359"/>
                    <a:pt x="343" y="355"/>
                  </a:cubicBezTo>
                  <a:cubicBezTo>
                    <a:pt x="340" y="349"/>
                    <a:pt x="336" y="345"/>
                    <a:pt x="332" y="344"/>
                  </a:cubicBezTo>
                  <a:cubicBezTo>
                    <a:pt x="330" y="344"/>
                    <a:pt x="329" y="344"/>
                    <a:pt x="327" y="344"/>
                  </a:cubicBezTo>
                  <a:cubicBezTo>
                    <a:pt x="324" y="344"/>
                    <a:pt x="321" y="344"/>
                    <a:pt x="317" y="346"/>
                  </a:cubicBezTo>
                  <a:moveTo>
                    <a:pt x="109" y="456"/>
                  </a:moveTo>
                  <a:cubicBezTo>
                    <a:pt x="106" y="456"/>
                    <a:pt x="103" y="456"/>
                    <a:pt x="100" y="455"/>
                  </a:cubicBezTo>
                  <a:cubicBezTo>
                    <a:pt x="89" y="452"/>
                    <a:pt x="81" y="443"/>
                    <a:pt x="75" y="428"/>
                  </a:cubicBezTo>
                  <a:cubicBezTo>
                    <a:pt x="90" y="419"/>
                    <a:pt x="105" y="411"/>
                    <a:pt x="118" y="402"/>
                  </a:cubicBezTo>
                  <a:cubicBezTo>
                    <a:pt x="121" y="400"/>
                    <a:pt x="123" y="394"/>
                    <a:pt x="124" y="389"/>
                  </a:cubicBezTo>
                  <a:cubicBezTo>
                    <a:pt x="131" y="356"/>
                    <a:pt x="152" y="333"/>
                    <a:pt x="177" y="313"/>
                  </a:cubicBezTo>
                  <a:cubicBezTo>
                    <a:pt x="190" y="303"/>
                    <a:pt x="204" y="298"/>
                    <a:pt x="217" y="298"/>
                  </a:cubicBezTo>
                  <a:cubicBezTo>
                    <a:pt x="221" y="298"/>
                    <a:pt x="226" y="298"/>
                    <a:pt x="230" y="299"/>
                  </a:cubicBezTo>
                  <a:cubicBezTo>
                    <a:pt x="239" y="302"/>
                    <a:pt x="247" y="307"/>
                    <a:pt x="255" y="314"/>
                  </a:cubicBezTo>
                  <a:cubicBezTo>
                    <a:pt x="265" y="323"/>
                    <a:pt x="273" y="335"/>
                    <a:pt x="283" y="347"/>
                  </a:cubicBezTo>
                  <a:cubicBezTo>
                    <a:pt x="277" y="353"/>
                    <a:pt x="273" y="358"/>
                    <a:pt x="268" y="362"/>
                  </a:cubicBezTo>
                  <a:cubicBezTo>
                    <a:pt x="252" y="375"/>
                    <a:pt x="236" y="387"/>
                    <a:pt x="219" y="399"/>
                  </a:cubicBezTo>
                  <a:cubicBezTo>
                    <a:pt x="209" y="406"/>
                    <a:pt x="197" y="412"/>
                    <a:pt x="185" y="419"/>
                  </a:cubicBezTo>
                  <a:cubicBezTo>
                    <a:pt x="171" y="427"/>
                    <a:pt x="157" y="436"/>
                    <a:pt x="142" y="444"/>
                  </a:cubicBezTo>
                  <a:cubicBezTo>
                    <a:pt x="137" y="447"/>
                    <a:pt x="132" y="451"/>
                    <a:pt x="126" y="453"/>
                  </a:cubicBezTo>
                  <a:cubicBezTo>
                    <a:pt x="120" y="455"/>
                    <a:pt x="114" y="456"/>
                    <a:pt x="109" y="456"/>
                  </a:cubicBezTo>
                  <a:moveTo>
                    <a:pt x="472" y="298"/>
                  </a:moveTo>
                  <a:cubicBezTo>
                    <a:pt x="460" y="288"/>
                    <a:pt x="449" y="279"/>
                    <a:pt x="435" y="268"/>
                  </a:cubicBezTo>
                  <a:cubicBezTo>
                    <a:pt x="451" y="259"/>
                    <a:pt x="465" y="251"/>
                    <a:pt x="479" y="243"/>
                  </a:cubicBezTo>
                  <a:cubicBezTo>
                    <a:pt x="490" y="272"/>
                    <a:pt x="518" y="290"/>
                    <a:pt x="537" y="315"/>
                  </a:cubicBezTo>
                  <a:cubicBezTo>
                    <a:pt x="549" y="330"/>
                    <a:pt x="562" y="343"/>
                    <a:pt x="574" y="357"/>
                  </a:cubicBezTo>
                  <a:cubicBezTo>
                    <a:pt x="600" y="387"/>
                    <a:pt x="626" y="416"/>
                    <a:pt x="651" y="447"/>
                  </a:cubicBezTo>
                  <a:cubicBezTo>
                    <a:pt x="666" y="465"/>
                    <a:pt x="680" y="486"/>
                    <a:pt x="694" y="506"/>
                  </a:cubicBezTo>
                  <a:cubicBezTo>
                    <a:pt x="697" y="510"/>
                    <a:pt x="698" y="516"/>
                    <a:pt x="700" y="521"/>
                  </a:cubicBezTo>
                  <a:cubicBezTo>
                    <a:pt x="702" y="530"/>
                    <a:pt x="697" y="532"/>
                    <a:pt x="688" y="535"/>
                  </a:cubicBezTo>
                  <a:cubicBezTo>
                    <a:pt x="677" y="515"/>
                    <a:pt x="667" y="495"/>
                    <a:pt x="655" y="475"/>
                  </a:cubicBezTo>
                  <a:cubicBezTo>
                    <a:pt x="652" y="469"/>
                    <a:pt x="646" y="463"/>
                    <a:pt x="641" y="458"/>
                  </a:cubicBezTo>
                  <a:cubicBezTo>
                    <a:pt x="621" y="440"/>
                    <a:pt x="601" y="423"/>
                    <a:pt x="582" y="404"/>
                  </a:cubicBezTo>
                  <a:cubicBezTo>
                    <a:pt x="570" y="392"/>
                    <a:pt x="561" y="378"/>
                    <a:pt x="550" y="365"/>
                  </a:cubicBezTo>
                  <a:cubicBezTo>
                    <a:pt x="535" y="347"/>
                    <a:pt x="519" y="329"/>
                    <a:pt x="504" y="310"/>
                  </a:cubicBezTo>
                  <a:cubicBezTo>
                    <a:pt x="495" y="298"/>
                    <a:pt x="488" y="286"/>
                    <a:pt x="479" y="274"/>
                  </a:cubicBezTo>
                  <a:cubicBezTo>
                    <a:pt x="476" y="269"/>
                    <a:pt x="475" y="260"/>
                    <a:pt x="467" y="258"/>
                  </a:cubicBezTo>
                  <a:cubicBezTo>
                    <a:pt x="466" y="258"/>
                    <a:pt x="464" y="257"/>
                    <a:pt x="462" y="257"/>
                  </a:cubicBezTo>
                  <a:cubicBezTo>
                    <a:pt x="462" y="257"/>
                    <a:pt x="462" y="257"/>
                    <a:pt x="462" y="257"/>
                  </a:cubicBezTo>
                  <a:cubicBezTo>
                    <a:pt x="454" y="275"/>
                    <a:pt x="470" y="283"/>
                    <a:pt x="472" y="298"/>
                  </a:cubicBezTo>
                  <a:moveTo>
                    <a:pt x="79" y="262"/>
                  </a:moveTo>
                  <a:cubicBezTo>
                    <a:pt x="76" y="262"/>
                    <a:pt x="72" y="261"/>
                    <a:pt x="68" y="261"/>
                  </a:cubicBezTo>
                  <a:cubicBezTo>
                    <a:pt x="61" y="259"/>
                    <a:pt x="54" y="257"/>
                    <a:pt x="47" y="256"/>
                  </a:cubicBezTo>
                  <a:cubicBezTo>
                    <a:pt x="40" y="254"/>
                    <a:pt x="34" y="253"/>
                    <a:pt x="25" y="251"/>
                  </a:cubicBezTo>
                  <a:cubicBezTo>
                    <a:pt x="32" y="193"/>
                    <a:pt x="52" y="141"/>
                    <a:pt x="95" y="98"/>
                  </a:cubicBezTo>
                  <a:cubicBezTo>
                    <a:pt x="118" y="124"/>
                    <a:pt x="132" y="153"/>
                    <a:pt x="138" y="186"/>
                  </a:cubicBezTo>
                  <a:cubicBezTo>
                    <a:pt x="146" y="227"/>
                    <a:pt x="118" y="262"/>
                    <a:pt x="79" y="262"/>
                  </a:cubicBezTo>
                  <a:moveTo>
                    <a:pt x="366" y="173"/>
                  </a:moveTo>
                  <a:cubicBezTo>
                    <a:pt x="361" y="173"/>
                    <a:pt x="357" y="173"/>
                    <a:pt x="353" y="172"/>
                  </a:cubicBezTo>
                  <a:cubicBezTo>
                    <a:pt x="335" y="166"/>
                    <a:pt x="322" y="150"/>
                    <a:pt x="319" y="125"/>
                  </a:cubicBezTo>
                  <a:cubicBezTo>
                    <a:pt x="319" y="122"/>
                    <a:pt x="318" y="118"/>
                    <a:pt x="319" y="117"/>
                  </a:cubicBezTo>
                  <a:cubicBezTo>
                    <a:pt x="335" y="99"/>
                    <a:pt x="331" y="66"/>
                    <a:pt x="366" y="60"/>
                  </a:cubicBezTo>
                  <a:cubicBezTo>
                    <a:pt x="388" y="85"/>
                    <a:pt x="410" y="112"/>
                    <a:pt x="428" y="142"/>
                  </a:cubicBezTo>
                  <a:cubicBezTo>
                    <a:pt x="416" y="150"/>
                    <a:pt x="406" y="157"/>
                    <a:pt x="396" y="164"/>
                  </a:cubicBezTo>
                  <a:cubicBezTo>
                    <a:pt x="386" y="170"/>
                    <a:pt x="375" y="173"/>
                    <a:pt x="366" y="173"/>
                  </a:cubicBezTo>
                  <a:moveTo>
                    <a:pt x="83" y="281"/>
                  </a:moveTo>
                  <a:cubicBezTo>
                    <a:pt x="113" y="281"/>
                    <a:pt x="143" y="257"/>
                    <a:pt x="153" y="227"/>
                  </a:cubicBezTo>
                  <a:cubicBezTo>
                    <a:pt x="164" y="192"/>
                    <a:pt x="156" y="160"/>
                    <a:pt x="138" y="130"/>
                  </a:cubicBezTo>
                  <a:cubicBezTo>
                    <a:pt x="130" y="116"/>
                    <a:pt x="123" y="101"/>
                    <a:pt x="113" y="84"/>
                  </a:cubicBezTo>
                  <a:cubicBezTo>
                    <a:pt x="120" y="70"/>
                    <a:pt x="136" y="63"/>
                    <a:pt x="150" y="55"/>
                  </a:cubicBezTo>
                  <a:cubicBezTo>
                    <a:pt x="183" y="35"/>
                    <a:pt x="221" y="24"/>
                    <a:pt x="259" y="19"/>
                  </a:cubicBezTo>
                  <a:cubicBezTo>
                    <a:pt x="264" y="18"/>
                    <a:pt x="268" y="18"/>
                    <a:pt x="273" y="18"/>
                  </a:cubicBezTo>
                  <a:cubicBezTo>
                    <a:pt x="283" y="18"/>
                    <a:pt x="293" y="19"/>
                    <a:pt x="303" y="22"/>
                  </a:cubicBezTo>
                  <a:cubicBezTo>
                    <a:pt x="317" y="26"/>
                    <a:pt x="331" y="34"/>
                    <a:pt x="344" y="44"/>
                  </a:cubicBezTo>
                  <a:cubicBezTo>
                    <a:pt x="333" y="60"/>
                    <a:pt x="321" y="74"/>
                    <a:pt x="313" y="89"/>
                  </a:cubicBezTo>
                  <a:cubicBezTo>
                    <a:pt x="302" y="111"/>
                    <a:pt x="300" y="137"/>
                    <a:pt x="312" y="157"/>
                  </a:cubicBezTo>
                  <a:cubicBezTo>
                    <a:pt x="321" y="172"/>
                    <a:pt x="334" y="185"/>
                    <a:pt x="350" y="190"/>
                  </a:cubicBezTo>
                  <a:cubicBezTo>
                    <a:pt x="355" y="192"/>
                    <a:pt x="360" y="192"/>
                    <a:pt x="366" y="192"/>
                  </a:cubicBezTo>
                  <a:cubicBezTo>
                    <a:pt x="371" y="192"/>
                    <a:pt x="375" y="192"/>
                    <a:pt x="381" y="191"/>
                  </a:cubicBezTo>
                  <a:cubicBezTo>
                    <a:pt x="383" y="190"/>
                    <a:pt x="386" y="189"/>
                    <a:pt x="389" y="189"/>
                  </a:cubicBezTo>
                  <a:cubicBezTo>
                    <a:pt x="385" y="197"/>
                    <a:pt x="383" y="199"/>
                    <a:pt x="372" y="207"/>
                  </a:cubicBezTo>
                  <a:cubicBezTo>
                    <a:pt x="376" y="208"/>
                    <a:pt x="379" y="210"/>
                    <a:pt x="382" y="210"/>
                  </a:cubicBezTo>
                  <a:cubicBezTo>
                    <a:pt x="383" y="211"/>
                    <a:pt x="383" y="211"/>
                    <a:pt x="384" y="211"/>
                  </a:cubicBezTo>
                  <a:cubicBezTo>
                    <a:pt x="384" y="211"/>
                    <a:pt x="385" y="211"/>
                    <a:pt x="385" y="210"/>
                  </a:cubicBezTo>
                  <a:cubicBezTo>
                    <a:pt x="392" y="206"/>
                    <a:pt x="399" y="201"/>
                    <a:pt x="405" y="195"/>
                  </a:cubicBezTo>
                  <a:cubicBezTo>
                    <a:pt x="414" y="184"/>
                    <a:pt x="426" y="179"/>
                    <a:pt x="438" y="176"/>
                  </a:cubicBezTo>
                  <a:cubicBezTo>
                    <a:pt x="440" y="176"/>
                    <a:pt x="441" y="176"/>
                    <a:pt x="442" y="176"/>
                  </a:cubicBezTo>
                  <a:cubicBezTo>
                    <a:pt x="445" y="176"/>
                    <a:pt x="447" y="176"/>
                    <a:pt x="449" y="177"/>
                  </a:cubicBezTo>
                  <a:cubicBezTo>
                    <a:pt x="451" y="177"/>
                    <a:pt x="452" y="178"/>
                    <a:pt x="454" y="178"/>
                  </a:cubicBezTo>
                  <a:cubicBezTo>
                    <a:pt x="478" y="192"/>
                    <a:pt x="479" y="218"/>
                    <a:pt x="456" y="234"/>
                  </a:cubicBezTo>
                  <a:cubicBezTo>
                    <a:pt x="434" y="250"/>
                    <a:pt x="410" y="263"/>
                    <a:pt x="387" y="277"/>
                  </a:cubicBezTo>
                  <a:cubicBezTo>
                    <a:pt x="363" y="293"/>
                    <a:pt x="338" y="309"/>
                    <a:pt x="314" y="325"/>
                  </a:cubicBezTo>
                  <a:cubicBezTo>
                    <a:pt x="310" y="328"/>
                    <a:pt x="305" y="330"/>
                    <a:pt x="300" y="333"/>
                  </a:cubicBezTo>
                  <a:cubicBezTo>
                    <a:pt x="291" y="324"/>
                    <a:pt x="282" y="315"/>
                    <a:pt x="273" y="305"/>
                  </a:cubicBezTo>
                  <a:cubicBezTo>
                    <a:pt x="265" y="296"/>
                    <a:pt x="252" y="289"/>
                    <a:pt x="238" y="284"/>
                  </a:cubicBezTo>
                  <a:cubicBezTo>
                    <a:pt x="230" y="282"/>
                    <a:pt x="222" y="281"/>
                    <a:pt x="214" y="281"/>
                  </a:cubicBezTo>
                  <a:cubicBezTo>
                    <a:pt x="200" y="281"/>
                    <a:pt x="186" y="285"/>
                    <a:pt x="176" y="294"/>
                  </a:cubicBezTo>
                  <a:cubicBezTo>
                    <a:pt x="160" y="310"/>
                    <a:pt x="137" y="320"/>
                    <a:pt x="126" y="342"/>
                  </a:cubicBezTo>
                  <a:cubicBezTo>
                    <a:pt x="118" y="357"/>
                    <a:pt x="112" y="374"/>
                    <a:pt x="103" y="393"/>
                  </a:cubicBezTo>
                  <a:cubicBezTo>
                    <a:pt x="86" y="385"/>
                    <a:pt x="66" y="379"/>
                    <a:pt x="54" y="364"/>
                  </a:cubicBezTo>
                  <a:cubicBezTo>
                    <a:pt x="33" y="339"/>
                    <a:pt x="20" y="310"/>
                    <a:pt x="28" y="273"/>
                  </a:cubicBezTo>
                  <a:cubicBezTo>
                    <a:pt x="46" y="276"/>
                    <a:pt x="61" y="279"/>
                    <a:pt x="77" y="280"/>
                  </a:cubicBezTo>
                  <a:cubicBezTo>
                    <a:pt x="79" y="281"/>
                    <a:pt x="81" y="281"/>
                    <a:pt x="83" y="281"/>
                  </a:cubicBezTo>
                  <a:moveTo>
                    <a:pt x="284" y="0"/>
                  </a:moveTo>
                  <a:cubicBezTo>
                    <a:pt x="283" y="0"/>
                    <a:pt x="282" y="0"/>
                    <a:pt x="281" y="0"/>
                  </a:cubicBezTo>
                  <a:cubicBezTo>
                    <a:pt x="228" y="2"/>
                    <a:pt x="179" y="19"/>
                    <a:pt x="133" y="46"/>
                  </a:cubicBezTo>
                  <a:cubicBezTo>
                    <a:pt x="117" y="56"/>
                    <a:pt x="104" y="71"/>
                    <a:pt x="89" y="82"/>
                  </a:cubicBezTo>
                  <a:cubicBezTo>
                    <a:pt x="68" y="97"/>
                    <a:pt x="53" y="117"/>
                    <a:pt x="41" y="140"/>
                  </a:cubicBezTo>
                  <a:cubicBezTo>
                    <a:pt x="20" y="181"/>
                    <a:pt x="0" y="222"/>
                    <a:pt x="8" y="271"/>
                  </a:cubicBezTo>
                  <a:cubicBezTo>
                    <a:pt x="8" y="274"/>
                    <a:pt x="7" y="278"/>
                    <a:pt x="7" y="281"/>
                  </a:cubicBezTo>
                  <a:cubicBezTo>
                    <a:pt x="8" y="308"/>
                    <a:pt x="10" y="334"/>
                    <a:pt x="25" y="358"/>
                  </a:cubicBezTo>
                  <a:cubicBezTo>
                    <a:pt x="36" y="377"/>
                    <a:pt x="49" y="392"/>
                    <a:pt x="66" y="404"/>
                  </a:cubicBezTo>
                  <a:cubicBezTo>
                    <a:pt x="51" y="433"/>
                    <a:pt x="58" y="458"/>
                    <a:pt x="83" y="469"/>
                  </a:cubicBezTo>
                  <a:cubicBezTo>
                    <a:pt x="87" y="471"/>
                    <a:pt x="91" y="473"/>
                    <a:pt x="95" y="474"/>
                  </a:cubicBezTo>
                  <a:cubicBezTo>
                    <a:pt x="100" y="475"/>
                    <a:pt x="105" y="476"/>
                    <a:pt x="111" y="476"/>
                  </a:cubicBezTo>
                  <a:cubicBezTo>
                    <a:pt x="118" y="476"/>
                    <a:pt x="126" y="474"/>
                    <a:pt x="134" y="469"/>
                  </a:cubicBezTo>
                  <a:cubicBezTo>
                    <a:pt x="147" y="462"/>
                    <a:pt x="159" y="455"/>
                    <a:pt x="172" y="447"/>
                  </a:cubicBezTo>
                  <a:cubicBezTo>
                    <a:pt x="191" y="437"/>
                    <a:pt x="209" y="426"/>
                    <a:pt x="226" y="417"/>
                  </a:cubicBezTo>
                  <a:cubicBezTo>
                    <a:pt x="238" y="435"/>
                    <a:pt x="247" y="452"/>
                    <a:pt x="260" y="464"/>
                  </a:cubicBezTo>
                  <a:cubicBezTo>
                    <a:pt x="285" y="488"/>
                    <a:pt x="311" y="509"/>
                    <a:pt x="330" y="537"/>
                  </a:cubicBezTo>
                  <a:cubicBezTo>
                    <a:pt x="335" y="544"/>
                    <a:pt x="340" y="551"/>
                    <a:pt x="346" y="557"/>
                  </a:cubicBezTo>
                  <a:cubicBezTo>
                    <a:pt x="377" y="583"/>
                    <a:pt x="389" y="620"/>
                    <a:pt x="403" y="657"/>
                  </a:cubicBezTo>
                  <a:cubicBezTo>
                    <a:pt x="408" y="671"/>
                    <a:pt x="411" y="687"/>
                    <a:pt x="416" y="702"/>
                  </a:cubicBezTo>
                  <a:cubicBezTo>
                    <a:pt x="420" y="713"/>
                    <a:pt x="427" y="721"/>
                    <a:pt x="436" y="723"/>
                  </a:cubicBezTo>
                  <a:cubicBezTo>
                    <a:pt x="438" y="724"/>
                    <a:pt x="440" y="724"/>
                    <a:pt x="442" y="724"/>
                  </a:cubicBezTo>
                  <a:cubicBezTo>
                    <a:pt x="449" y="724"/>
                    <a:pt x="456" y="721"/>
                    <a:pt x="461" y="714"/>
                  </a:cubicBezTo>
                  <a:cubicBezTo>
                    <a:pt x="466" y="708"/>
                    <a:pt x="469" y="698"/>
                    <a:pt x="469" y="690"/>
                  </a:cubicBezTo>
                  <a:cubicBezTo>
                    <a:pt x="470" y="676"/>
                    <a:pt x="468" y="662"/>
                    <a:pt x="460" y="650"/>
                  </a:cubicBezTo>
                  <a:cubicBezTo>
                    <a:pt x="454" y="640"/>
                    <a:pt x="448" y="630"/>
                    <a:pt x="445" y="620"/>
                  </a:cubicBezTo>
                  <a:cubicBezTo>
                    <a:pt x="432" y="582"/>
                    <a:pt x="417" y="546"/>
                    <a:pt x="396" y="512"/>
                  </a:cubicBezTo>
                  <a:cubicBezTo>
                    <a:pt x="380" y="486"/>
                    <a:pt x="360" y="464"/>
                    <a:pt x="338" y="445"/>
                  </a:cubicBezTo>
                  <a:cubicBezTo>
                    <a:pt x="318" y="429"/>
                    <a:pt x="301" y="410"/>
                    <a:pt x="286" y="389"/>
                  </a:cubicBezTo>
                  <a:cubicBezTo>
                    <a:pt x="284" y="387"/>
                    <a:pt x="280" y="386"/>
                    <a:pt x="277" y="384"/>
                  </a:cubicBezTo>
                  <a:cubicBezTo>
                    <a:pt x="275" y="385"/>
                    <a:pt x="274" y="385"/>
                    <a:pt x="273" y="386"/>
                  </a:cubicBezTo>
                  <a:cubicBezTo>
                    <a:pt x="275" y="392"/>
                    <a:pt x="275" y="398"/>
                    <a:pt x="278" y="403"/>
                  </a:cubicBezTo>
                  <a:cubicBezTo>
                    <a:pt x="289" y="424"/>
                    <a:pt x="304" y="442"/>
                    <a:pt x="322" y="457"/>
                  </a:cubicBezTo>
                  <a:cubicBezTo>
                    <a:pt x="363" y="491"/>
                    <a:pt x="393" y="534"/>
                    <a:pt x="412" y="585"/>
                  </a:cubicBezTo>
                  <a:cubicBezTo>
                    <a:pt x="422" y="612"/>
                    <a:pt x="429" y="640"/>
                    <a:pt x="444" y="665"/>
                  </a:cubicBezTo>
                  <a:cubicBezTo>
                    <a:pt x="448" y="672"/>
                    <a:pt x="449" y="681"/>
                    <a:pt x="450" y="689"/>
                  </a:cubicBezTo>
                  <a:cubicBezTo>
                    <a:pt x="450" y="693"/>
                    <a:pt x="447" y="697"/>
                    <a:pt x="444" y="703"/>
                  </a:cubicBezTo>
                  <a:cubicBezTo>
                    <a:pt x="440" y="700"/>
                    <a:pt x="437" y="698"/>
                    <a:pt x="437" y="696"/>
                  </a:cubicBezTo>
                  <a:cubicBezTo>
                    <a:pt x="430" y="679"/>
                    <a:pt x="421" y="663"/>
                    <a:pt x="417" y="646"/>
                  </a:cubicBezTo>
                  <a:cubicBezTo>
                    <a:pt x="411" y="619"/>
                    <a:pt x="399" y="597"/>
                    <a:pt x="384" y="576"/>
                  </a:cubicBezTo>
                  <a:cubicBezTo>
                    <a:pt x="367" y="552"/>
                    <a:pt x="347" y="531"/>
                    <a:pt x="331" y="507"/>
                  </a:cubicBezTo>
                  <a:cubicBezTo>
                    <a:pt x="316" y="485"/>
                    <a:pt x="297" y="469"/>
                    <a:pt x="277" y="452"/>
                  </a:cubicBezTo>
                  <a:cubicBezTo>
                    <a:pt x="261" y="439"/>
                    <a:pt x="251" y="423"/>
                    <a:pt x="241" y="403"/>
                  </a:cubicBezTo>
                  <a:cubicBezTo>
                    <a:pt x="267" y="384"/>
                    <a:pt x="292" y="365"/>
                    <a:pt x="317" y="346"/>
                  </a:cubicBezTo>
                  <a:cubicBezTo>
                    <a:pt x="319" y="351"/>
                    <a:pt x="321" y="357"/>
                    <a:pt x="324" y="361"/>
                  </a:cubicBezTo>
                  <a:cubicBezTo>
                    <a:pt x="347" y="387"/>
                    <a:pt x="368" y="415"/>
                    <a:pt x="394" y="438"/>
                  </a:cubicBezTo>
                  <a:cubicBezTo>
                    <a:pt x="413" y="456"/>
                    <a:pt x="429" y="476"/>
                    <a:pt x="439" y="502"/>
                  </a:cubicBezTo>
                  <a:cubicBezTo>
                    <a:pt x="450" y="529"/>
                    <a:pt x="461" y="556"/>
                    <a:pt x="474" y="582"/>
                  </a:cubicBezTo>
                  <a:cubicBezTo>
                    <a:pt x="484" y="599"/>
                    <a:pt x="498" y="615"/>
                    <a:pt x="511" y="630"/>
                  </a:cubicBezTo>
                  <a:cubicBezTo>
                    <a:pt x="513" y="632"/>
                    <a:pt x="516" y="634"/>
                    <a:pt x="518" y="634"/>
                  </a:cubicBezTo>
                  <a:cubicBezTo>
                    <a:pt x="519" y="635"/>
                    <a:pt x="521" y="635"/>
                    <a:pt x="522" y="635"/>
                  </a:cubicBezTo>
                  <a:cubicBezTo>
                    <a:pt x="527" y="635"/>
                    <a:pt x="533" y="631"/>
                    <a:pt x="536" y="624"/>
                  </a:cubicBezTo>
                  <a:cubicBezTo>
                    <a:pt x="541" y="614"/>
                    <a:pt x="542" y="604"/>
                    <a:pt x="539" y="593"/>
                  </a:cubicBezTo>
                  <a:cubicBezTo>
                    <a:pt x="533" y="575"/>
                    <a:pt x="529" y="555"/>
                    <a:pt x="517" y="539"/>
                  </a:cubicBezTo>
                  <a:cubicBezTo>
                    <a:pt x="509" y="527"/>
                    <a:pt x="503" y="512"/>
                    <a:pt x="496" y="498"/>
                  </a:cubicBezTo>
                  <a:cubicBezTo>
                    <a:pt x="471" y="445"/>
                    <a:pt x="442" y="395"/>
                    <a:pt x="398" y="355"/>
                  </a:cubicBezTo>
                  <a:cubicBezTo>
                    <a:pt x="384" y="343"/>
                    <a:pt x="373" y="328"/>
                    <a:pt x="365" y="311"/>
                  </a:cubicBezTo>
                  <a:cubicBezTo>
                    <a:pt x="380" y="301"/>
                    <a:pt x="394" y="292"/>
                    <a:pt x="408" y="283"/>
                  </a:cubicBezTo>
                  <a:cubicBezTo>
                    <a:pt x="415" y="278"/>
                    <a:pt x="420" y="275"/>
                    <a:pt x="424" y="275"/>
                  </a:cubicBezTo>
                  <a:cubicBezTo>
                    <a:pt x="425" y="275"/>
                    <a:pt x="427" y="276"/>
                    <a:pt x="428" y="276"/>
                  </a:cubicBezTo>
                  <a:cubicBezTo>
                    <a:pt x="432" y="277"/>
                    <a:pt x="435" y="280"/>
                    <a:pt x="440" y="286"/>
                  </a:cubicBezTo>
                  <a:cubicBezTo>
                    <a:pt x="456" y="308"/>
                    <a:pt x="473" y="329"/>
                    <a:pt x="486" y="353"/>
                  </a:cubicBezTo>
                  <a:cubicBezTo>
                    <a:pt x="515" y="408"/>
                    <a:pt x="540" y="466"/>
                    <a:pt x="575" y="518"/>
                  </a:cubicBezTo>
                  <a:cubicBezTo>
                    <a:pt x="583" y="529"/>
                    <a:pt x="588" y="543"/>
                    <a:pt x="594" y="556"/>
                  </a:cubicBezTo>
                  <a:cubicBezTo>
                    <a:pt x="576" y="545"/>
                    <a:pt x="563" y="532"/>
                    <a:pt x="553" y="515"/>
                  </a:cubicBezTo>
                  <a:cubicBezTo>
                    <a:pt x="535" y="484"/>
                    <a:pt x="517" y="452"/>
                    <a:pt x="506" y="417"/>
                  </a:cubicBezTo>
                  <a:cubicBezTo>
                    <a:pt x="501" y="404"/>
                    <a:pt x="495" y="392"/>
                    <a:pt x="488" y="380"/>
                  </a:cubicBezTo>
                  <a:cubicBezTo>
                    <a:pt x="471" y="346"/>
                    <a:pt x="444" y="322"/>
                    <a:pt x="421" y="293"/>
                  </a:cubicBezTo>
                  <a:cubicBezTo>
                    <a:pt x="419" y="292"/>
                    <a:pt x="417" y="290"/>
                    <a:pt x="416" y="290"/>
                  </a:cubicBezTo>
                  <a:cubicBezTo>
                    <a:pt x="415" y="290"/>
                    <a:pt x="414" y="289"/>
                    <a:pt x="414" y="289"/>
                  </a:cubicBezTo>
                  <a:cubicBezTo>
                    <a:pt x="411" y="289"/>
                    <a:pt x="409" y="291"/>
                    <a:pt x="405" y="295"/>
                  </a:cubicBezTo>
                  <a:cubicBezTo>
                    <a:pt x="411" y="303"/>
                    <a:pt x="416" y="312"/>
                    <a:pt x="422" y="320"/>
                  </a:cubicBezTo>
                  <a:cubicBezTo>
                    <a:pt x="435" y="337"/>
                    <a:pt x="450" y="351"/>
                    <a:pt x="460" y="369"/>
                  </a:cubicBezTo>
                  <a:cubicBezTo>
                    <a:pt x="477" y="399"/>
                    <a:pt x="491" y="430"/>
                    <a:pt x="503" y="462"/>
                  </a:cubicBezTo>
                  <a:cubicBezTo>
                    <a:pt x="521" y="509"/>
                    <a:pt x="551" y="547"/>
                    <a:pt x="586" y="583"/>
                  </a:cubicBezTo>
                  <a:cubicBezTo>
                    <a:pt x="589" y="585"/>
                    <a:pt x="592" y="588"/>
                    <a:pt x="596" y="590"/>
                  </a:cubicBezTo>
                  <a:cubicBezTo>
                    <a:pt x="597" y="590"/>
                    <a:pt x="598" y="591"/>
                    <a:pt x="599" y="591"/>
                  </a:cubicBezTo>
                  <a:cubicBezTo>
                    <a:pt x="601" y="591"/>
                    <a:pt x="603" y="592"/>
                    <a:pt x="604" y="592"/>
                  </a:cubicBezTo>
                  <a:cubicBezTo>
                    <a:pt x="612" y="592"/>
                    <a:pt x="618" y="585"/>
                    <a:pt x="618" y="575"/>
                  </a:cubicBezTo>
                  <a:cubicBezTo>
                    <a:pt x="617" y="564"/>
                    <a:pt x="615" y="553"/>
                    <a:pt x="611" y="543"/>
                  </a:cubicBezTo>
                  <a:cubicBezTo>
                    <a:pt x="602" y="520"/>
                    <a:pt x="587" y="501"/>
                    <a:pt x="575" y="480"/>
                  </a:cubicBezTo>
                  <a:cubicBezTo>
                    <a:pt x="558" y="452"/>
                    <a:pt x="544" y="423"/>
                    <a:pt x="529" y="394"/>
                  </a:cubicBezTo>
                  <a:cubicBezTo>
                    <a:pt x="520" y="376"/>
                    <a:pt x="511" y="358"/>
                    <a:pt x="502" y="340"/>
                  </a:cubicBezTo>
                  <a:cubicBezTo>
                    <a:pt x="503" y="339"/>
                    <a:pt x="505" y="338"/>
                    <a:pt x="506" y="338"/>
                  </a:cubicBezTo>
                  <a:cubicBezTo>
                    <a:pt x="517" y="353"/>
                    <a:pt x="529" y="369"/>
                    <a:pt x="540" y="384"/>
                  </a:cubicBezTo>
                  <a:cubicBezTo>
                    <a:pt x="555" y="405"/>
                    <a:pt x="573" y="423"/>
                    <a:pt x="593" y="439"/>
                  </a:cubicBezTo>
                  <a:cubicBezTo>
                    <a:pt x="613" y="453"/>
                    <a:pt x="629" y="473"/>
                    <a:pt x="643" y="493"/>
                  </a:cubicBezTo>
                  <a:cubicBezTo>
                    <a:pt x="654" y="507"/>
                    <a:pt x="660" y="525"/>
                    <a:pt x="667" y="542"/>
                  </a:cubicBezTo>
                  <a:cubicBezTo>
                    <a:pt x="671" y="550"/>
                    <a:pt x="676" y="555"/>
                    <a:pt x="681" y="556"/>
                  </a:cubicBezTo>
                  <a:cubicBezTo>
                    <a:pt x="683" y="557"/>
                    <a:pt x="684" y="557"/>
                    <a:pt x="686" y="557"/>
                  </a:cubicBezTo>
                  <a:cubicBezTo>
                    <a:pt x="689" y="557"/>
                    <a:pt x="694" y="556"/>
                    <a:pt x="699" y="554"/>
                  </a:cubicBezTo>
                  <a:cubicBezTo>
                    <a:pt x="721" y="544"/>
                    <a:pt x="728" y="527"/>
                    <a:pt x="716" y="506"/>
                  </a:cubicBezTo>
                  <a:cubicBezTo>
                    <a:pt x="700" y="480"/>
                    <a:pt x="682" y="455"/>
                    <a:pt x="663" y="431"/>
                  </a:cubicBezTo>
                  <a:cubicBezTo>
                    <a:pt x="649" y="414"/>
                    <a:pt x="632" y="398"/>
                    <a:pt x="617" y="381"/>
                  </a:cubicBezTo>
                  <a:cubicBezTo>
                    <a:pt x="585" y="343"/>
                    <a:pt x="552" y="305"/>
                    <a:pt x="520" y="268"/>
                  </a:cubicBezTo>
                  <a:cubicBezTo>
                    <a:pt x="512" y="258"/>
                    <a:pt x="499" y="253"/>
                    <a:pt x="495" y="238"/>
                  </a:cubicBezTo>
                  <a:cubicBezTo>
                    <a:pt x="495" y="235"/>
                    <a:pt x="488" y="234"/>
                    <a:pt x="484" y="232"/>
                  </a:cubicBezTo>
                  <a:cubicBezTo>
                    <a:pt x="490" y="214"/>
                    <a:pt x="499" y="199"/>
                    <a:pt x="487" y="181"/>
                  </a:cubicBezTo>
                  <a:cubicBezTo>
                    <a:pt x="479" y="168"/>
                    <a:pt x="468" y="161"/>
                    <a:pt x="456" y="157"/>
                  </a:cubicBezTo>
                  <a:cubicBezTo>
                    <a:pt x="453" y="156"/>
                    <a:pt x="450" y="156"/>
                    <a:pt x="448" y="155"/>
                  </a:cubicBezTo>
                  <a:cubicBezTo>
                    <a:pt x="447" y="148"/>
                    <a:pt x="447" y="142"/>
                    <a:pt x="445" y="137"/>
                  </a:cubicBezTo>
                  <a:cubicBezTo>
                    <a:pt x="433" y="117"/>
                    <a:pt x="420" y="96"/>
                    <a:pt x="407" y="77"/>
                  </a:cubicBezTo>
                  <a:cubicBezTo>
                    <a:pt x="388" y="49"/>
                    <a:pt x="361" y="29"/>
                    <a:pt x="332" y="14"/>
                  </a:cubicBezTo>
                  <a:cubicBezTo>
                    <a:pt x="323" y="10"/>
                    <a:pt x="314" y="5"/>
                    <a:pt x="305" y="3"/>
                  </a:cubicBezTo>
                  <a:cubicBezTo>
                    <a:pt x="298" y="1"/>
                    <a:pt x="291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" name="Freeform 307"/>
            <p:cNvSpPr>
              <a:spLocks/>
            </p:cNvSpPr>
            <p:nvPr/>
          </p:nvSpPr>
          <p:spPr bwMode="auto">
            <a:xfrm>
              <a:off x="1128713" y="7781926"/>
              <a:ext cx="182563" cy="242888"/>
            </a:xfrm>
            <a:custGeom>
              <a:avLst/>
              <a:gdLst>
                <a:gd name="T0" fmla="*/ 67 w 257"/>
                <a:gd name="T1" fmla="*/ 0 h 341"/>
                <a:gd name="T2" fmla="*/ 62 w 257"/>
                <a:gd name="T3" fmla="*/ 2 h 341"/>
                <a:gd name="T4" fmla="*/ 63 w 257"/>
                <a:gd name="T5" fmla="*/ 18 h 341"/>
                <a:gd name="T6" fmla="*/ 91 w 257"/>
                <a:gd name="T7" fmla="*/ 68 h 341"/>
                <a:gd name="T8" fmla="*/ 103 w 257"/>
                <a:gd name="T9" fmla="*/ 104 h 341"/>
                <a:gd name="T10" fmla="*/ 156 w 257"/>
                <a:gd name="T11" fmla="*/ 180 h 341"/>
                <a:gd name="T12" fmla="*/ 214 w 257"/>
                <a:gd name="T13" fmla="*/ 256 h 341"/>
                <a:gd name="T14" fmla="*/ 234 w 257"/>
                <a:gd name="T15" fmla="*/ 297 h 341"/>
                <a:gd name="T16" fmla="*/ 230 w 257"/>
                <a:gd name="T17" fmla="*/ 318 h 341"/>
                <a:gd name="T18" fmla="*/ 225 w 257"/>
                <a:gd name="T19" fmla="*/ 319 h 341"/>
                <a:gd name="T20" fmla="*/ 222 w 257"/>
                <a:gd name="T21" fmla="*/ 319 h 341"/>
                <a:gd name="T22" fmla="*/ 212 w 257"/>
                <a:gd name="T23" fmla="*/ 311 h 341"/>
                <a:gd name="T24" fmla="*/ 199 w 257"/>
                <a:gd name="T25" fmla="*/ 287 h 341"/>
                <a:gd name="T26" fmla="*/ 180 w 257"/>
                <a:gd name="T27" fmla="*/ 248 h 341"/>
                <a:gd name="T28" fmla="*/ 121 w 257"/>
                <a:gd name="T29" fmla="*/ 165 h 341"/>
                <a:gd name="T30" fmla="*/ 93 w 257"/>
                <a:gd name="T31" fmla="*/ 135 h 341"/>
                <a:gd name="T32" fmla="*/ 31 w 257"/>
                <a:gd name="T33" fmla="*/ 57 h 341"/>
                <a:gd name="T34" fmla="*/ 19 w 257"/>
                <a:gd name="T35" fmla="*/ 35 h 341"/>
                <a:gd name="T36" fmla="*/ 12 w 257"/>
                <a:gd name="T37" fmla="*/ 29 h 341"/>
                <a:gd name="T38" fmla="*/ 10 w 257"/>
                <a:gd name="T39" fmla="*/ 28 h 341"/>
                <a:gd name="T40" fmla="*/ 4 w 257"/>
                <a:gd name="T41" fmla="*/ 31 h 341"/>
                <a:gd name="T42" fmla="*/ 2 w 257"/>
                <a:gd name="T43" fmla="*/ 46 h 341"/>
                <a:gd name="T44" fmla="*/ 44 w 257"/>
                <a:gd name="T45" fmla="*/ 107 h 341"/>
                <a:gd name="T46" fmla="*/ 138 w 257"/>
                <a:gd name="T47" fmla="*/ 217 h 341"/>
                <a:gd name="T48" fmla="*/ 188 w 257"/>
                <a:gd name="T49" fmla="*/ 304 h 341"/>
                <a:gd name="T50" fmla="*/ 208 w 257"/>
                <a:gd name="T51" fmla="*/ 333 h 341"/>
                <a:gd name="T52" fmla="*/ 220 w 257"/>
                <a:gd name="T53" fmla="*/ 340 h 341"/>
                <a:gd name="T54" fmla="*/ 227 w 257"/>
                <a:gd name="T55" fmla="*/ 341 h 341"/>
                <a:gd name="T56" fmla="*/ 254 w 257"/>
                <a:gd name="T57" fmla="*/ 315 h 341"/>
                <a:gd name="T58" fmla="*/ 249 w 257"/>
                <a:gd name="T59" fmla="*/ 278 h 341"/>
                <a:gd name="T60" fmla="*/ 200 w 257"/>
                <a:gd name="T61" fmla="*/ 204 h 341"/>
                <a:gd name="T62" fmla="*/ 141 w 257"/>
                <a:gd name="T63" fmla="*/ 129 h 341"/>
                <a:gd name="T64" fmla="*/ 114 w 257"/>
                <a:gd name="T65" fmla="*/ 74 h 341"/>
                <a:gd name="T66" fmla="*/ 76 w 257"/>
                <a:gd name="T67" fmla="*/ 6 h 341"/>
                <a:gd name="T68" fmla="*/ 69 w 257"/>
                <a:gd name="T69" fmla="*/ 0 h 341"/>
                <a:gd name="T70" fmla="*/ 67 w 257"/>
                <a:gd name="T7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" h="341">
                  <a:moveTo>
                    <a:pt x="67" y="0"/>
                  </a:moveTo>
                  <a:cubicBezTo>
                    <a:pt x="66" y="0"/>
                    <a:pt x="64" y="0"/>
                    <a:pt x="62" y="2"/>
                  </a:cubicBezTo>
                  <a:cubicBezTo>
                    <a:pt x="56" y="7"/>
                    <a:pt x="57" y="13"/>
                    <a:pt x="63" y="18"/>
                  </a:cubicBezTo>
                  <a:cubicBezTo>
                    <a:pt x="79" y="31"/>
                    <a:pt x="85" y="50"/>
                    <a:pt x="91" y="68"/>
                  </a:cubicBezTo>
                  <a:cubicBezTo>
                    <a:pt x="95" y="80"/>
                    <a:pt x="96" y="93"/>
                    <a:pt x="103" y="104"/>
                  </a:cubicBezTo>
                  <a:cubicBezTo>
                    <a:pt x="120" y="130"/>
                    <a:pt x="138" y="155"/>
                    <a:pt x="156" y="180"/>
                  </a:cubicBezTo>
                  <a:cubicBezTo>
                    <a:pt x="175" y="205"/>
                    <a:pt x="196" y="230"/>
                    <a:pt x="214" y="256"/>
                  </a:cubicBezTo>
                  <a:cubicBezTo>
                    <a:pt x="223" y="268"/>
                    <a:pt x="229" y="283"/>
                    <a:pt x="234" y="297"/>
                  </a:cubicBezTo>
                  <a:cubicBezTo>
                    <a:pt x="237" y="304"/>
                    <a:pt x="238" y="313"/>
                    <a:pt x="230" y="318"/>
                  </a:cubicBezTo>
                  <a:cubicBezTo>
                    <a:pt x="228" y="319"/>
                    <a:pt x="226" y="319"/>
                    <a:pt x="225" y="319"/>
                  </a:cubicBezTo>
                  <a:cubicBezTo>
                    <a:pt x="224" y="319"/>
                    <a:pt x="223" y="319"/>
                    <a:pt x="222" y="319"/>
                  </a:cubicBezTo>
                  <a:cubicBezTo>
                    <a:pt x="218" y="318"/>
                    <a:pt x="215" y="314"/>
                    <a:pt x="212" y="311"/>
                  </a:cubicBezTo>
                  <a:cubicBezTo>
                    <a:pt x="207" y="304"/>
                    <a:pt x="203" y="295"/>
                    <a:pt x="199" y="287"/>
                  </a:cubicBezTo>
                  <a:cubicBezTo>
                    <a:pt x="193" y="274"/>
                    <a:pt x="188" y="260"/>
                    <a:pt x="180" y="248"/>
                  </a:cubicBezTo>
                  <a:cubicBezTo>
                    <a:pt x="161" y="220"/>
                    <a:pt x="141" y="192"/>
                    <a:pt x="121" y="165"/>
                  </a:cubicBezTo>
                  <a:cubicBezTo>
                    <a:pt x="112" y="154"/>
                    <a:pt x="103" y="145"/>
                    <a:pt x="93" y="135"/>
                  </a:cubicBezTo>
                  <a:cubicBezTo>
                    <a:pt x="70" y="111"/>
                    <a:pt x="47" y="87"/>
                    <a:pt x="31" y="57"/>
                  </a:cubicBezTo>
                  <a:cubicBezTo>
                    <a:pt x="27" y="50"/>
                    <a:pt x="24" y="42"/>
                    <a:pt x="19" y="35"/>
                  </a:cubicBezTo>
                  <a:cubicBezTo>
                    <a:pt x="17" y="32"/>
                    <a:pt x="15" y="30"/>
                    <a:pt x="12" y="29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8" y="28"/>
                    <a:pt x="6" y="29"/>
                    <a:pt x="4" y="31"/>
                  </a:cubicBezTo>
                  <a:cubicBezTo>
                    <a:pt x="1" y="34"/>
                    <a:pt x="0" y="43"/>
                    <a:pt x="2" y="46"/>
                  </a:cubicBezTo>
                  <a:cubicBezTo>
                    <a:pt x="15" y="67"/>
                    <a:pt x="28" y="89"/>
                    <a:pt x="44" y="107"/>
                  </a:cubicBezTo>
                  <a:cubicBezTo>
                    <a:pt x="75" y="144"/>
                    <a:pt x="111" y="177"/>
                    <a:pt x="138" y="217"/>
                  </a:cubicBezTo>
                  <a:cubicBezTo>
                    <a:pt x="156" y="245"/>
                    <a:pt x="178" y="271"/>
                    <a:pt x="188" y="304"/>
                  </a:cubicBezTo>
                  <a:cubicBezTo>
                    <a:pt x="192" y="314"/>
                    <a:pt x="199" y="325"/>
                    <a:pt x="208" y="333"/>
                  </a:cubicBezTo>
                  <a:cubicBezTo>
                    <a:pt x="211" y="336"/>
                    <a:pt x="216" y="339"/>
                    <a:pt x="220" y="340"/>
                  </a:cubicBezTo>
                  <a:cubicBezTo>
                    <a:pt x="222" y="340"/>
                    <a:pt x="224" y="341"/>
                    <a:pt x="227" y="341"/>
                  </a:cubicBezTo>
                  <a:cubicBezTo>
                    <a:pt x="239" y="341"/>
                    <a:pt x="251" y="331"/>
                    <a:pt x="254" y="315"/>
                  </a:cubicBezTo>
                  <a:cubicBezTo>
                    <a:pt x="257" y="302"/>
                    <a:pt x="253" y="290"/>
                    <a:pt x="249" y="278"/>
                  </a:cubicBezTo>
                  <a:cubicBezTo>
                    <a:pt x="239" y="249"/>
                    <a:pt x="219" y="227"/>
                    <a:pt x="200" y="204"/>
                  </a:cubicBezTo>
                  <a:cubicBezTo>
                    <a:pt x="180" y="179"/>
                    <a:pt x="159" y="155"/>
                    <a:pt x="141" y="129"/>
                  </a:cubicBezTo>
                  <a:cubicBezTo>
                    <a:pt x="129" y="113"/>
                    <a:pt x="118" y="94"/>
                    <a:pt x="114" y="74"/>
                  </a:cubicBezTo>
                  <a:cubicBezTo>
                    <a:pt x="108" y="46"/>
                    <a:pt x="92" y="26"/>
                    <a:pt x="76" y="6"/>
                  </a:cubicBezTo>
                  <a:cubicBezTo>
                    <a:pt x="74" y="3"/>
                    <a:pt x="71" y="1"/>
                    <a:pt x="69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" name="Freeform 308"/>
            <p:cNvSpPr>
              <a:spLocks noEditPoints="1"/>
            </p:cNvSpPr>
            <p:nvPr/>
          </p:nvSpPr>
          <p:spPr bwMode="auto">
            <a:xfrm>
              <a:off x="1508125" y="7775576"/>
              <a:ext cx="1588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" name="Freeform 309"/>
            <p:cNvSpPr>
              <a:spLocks noEditPoints="1"/>
            </p:cNvSpPr>
            <p:nvPr/>
          </p:nvSpPr>
          <p:spPr bwMode="auto">
            <a:xfrm>
              <a:off x="1401763" y="6578601"/>
              <a:ext cx="385763" cy="255588"/>
            </a:xfrm>
            <a:custGeom>
              <a:avLst/>
              <a:gdLst>
                <a:gd name="T0" fmla="*/ 434 w 540"/>
                <a:gd name="T1" fmla="*/ 220 h 360"/>
                <a:gd name="T2" fmla="*/ 437 w 540"/>
                <a:gd name="T3" fmla="*/ 250 h 360"/>
                <a:gd name="T4" fmla="*/ 214 w 540"/>
                <a:gd name="T5" fmla="*/ 243 h 360"/>
                <a:gd name="T6" fmla="*/ 18 w 540"/>
                <a:gd name="T7" fmla="*/ 241 h 360"/>
                <a:gd name="T8" fmla="*/ 24 w 540"/>
                <a:gd name="T9" fmla="*/ 161 h 360"/>
                <a:gd name="T10" fmla="*/ 86 w 540"/>
                <a:gd name="T11" fmla="*/ 174 h 360"/>
                <a:gd name="T12" fmla="*/ 101 w 540"/>
                <a:gd name="T13" fmla="*/ 202 h 360"/>
                <a:gd name="T14" fmla="*/ 165 w 540"/>
                <a:gd name="T15" fmla="*/ 244 h 360"/>
                <a:gd name="T16" fmla="*/ 159 w 540"/>
                <a:gd name="T17" fmla="*/ 328 h 360"/>
                <a:gd name="T18" fmla="*/ 97 w 540"/>
                <a:gd name="T19" fmla="*/ 343 h 360"/>
                <a:gd name="T20" fmla="*/ 106 w 540"/>
                <a:gd name="T21" fmla="*/ 286 h 360"/>
                <a:gd name="T22" fmla="*/ 60 w 540"/>
                <a:gd name="T23" fmla="*/ 270 h 360"/>
                <a:gd name="T24" fmla="*/ 25 w 540"/>
                <a:gd name="T25" fmla="*/ 242 h 360"/>
                <a:gd name="T26" fmla="*/ 239 w 540"/>
                <a:gd name="T27" fmla="*/ 178 h 360"/>
                <a:gd name="T28" fmla="*/ 154 w 540"/>
                <a:gd name="T29" fmla="*/ 143 h 360"/>
                <a:gd name="T30" fmla="*/ 498 w 540"/>
                <a:gd name="T31" fmla="*/ 176 h 360"/>
                <a:gd name="T32" fmla="*/ 497 w 540"/>
                <a:gd name="T33" fmla="*/ 203 h 360"/>
                <a:gd name="T34" fmla="*/ 455 w 540"/>
                <a:gd name="T35" fmla="*/ 155 h 360"/>
                <a:gd name="T36" fmla="*/ 370 w 540"/>
                <a:gd name="T37" fmla="*/ 154 h 360"/>
                <a:gd name="T38" fmla="*/ 395 w 540"/>
                <a:gd name="T39" fmla="*/ 152 h 360"/>
                <a:gd name="T40" fmla="*/ 454 w 540"/>
                <a:gd name="T41" fmla="*/ 187 h 360"/>
                <a:gd name="T42" fmla="*/ 409 w 540"/>
                <a:gd name="T43" fmla="*/ 189 h 360"/>
                <a:gd name="T44" fmla="*/ 323 w 540"/>
                <a:gd name="T45" fmla="*/ 280 h 360"/>
                <a:gd name="T46" fmla="*/ 344 w 540"/>
                <a:gd name="T47" fmla="*/ 222 h 360"/>
                <a:gd name="T48" fmla="*/ 335 w 540"/>
                <a:gd name="T49" fmla="*/ 132 h 360"/>
                <a:gd name="T50" fmla="*/ 250 w 540"/>
                <a:gd name="T51" fmla="*/ 91 h 360"/>
                <a:gd name="T52" fmla="*/ 308 w 540"/>
                <a:gd name="T53" fmla="*/ 89 h 360"/>
                <a:gd name="T54" fmla="*/ 308 w 540"/>
                <a:gd name="T55" fmla="*/ 103 h 360"/>
                <a:gd name="T56" fmla="*/ 282 w 540"/>
                <a:gd name="T57" fmla="*/ 126 h 360"/>
                <a:gd name="T58" fmla="*/ 243 w 540"/>
                <a:gd name="T59" fmla="*/ 262 h 360"/>
                <a:gd name="T60" fmla="*/ 303 w 540"/>
                <a:gd name="T61" fmla="*/ 285 h 360"/>
                <a:gd name="T62" fmla="*/ 255 w 540"/>
                <a:gd name="T63" fmla="*/ 304 h 360"/>
                <a:gd name="T64" fmla="*/ 177 w 540"/>
                <a:gd name="T65" fmla="*/ 256 h 360"/>
                <a:gd name="T66" fmla="*/ 223 w 540"/>
                <a:gd name="T67" fmla="*/ 255 h 360"/>
                <a:gd name="T68" fmla="*/ 219 w 540"/>
                <a:gd name="T69" fmla="*/ 203 h 360"/>
                <a:gd name="T70" fmla="*/ 191 w 540"/>
                <a:gd name="T71" fmla="*/ 124 h 360"/>
                <a:gd name="T72" fmla="*/ 79 w 540"/>
                <a:gd name="T73" fmla="*/ 140 h 360"/>
                <a:gd name="T74" fmla="*/ 104 w 540"/>
                <a:gd name="T75" fmla="*/ 82 h 360"/>
                <a:gd name="T76" fmla="*/ 113 w 540"/>
                <a:gd name="T77" fmla="*/ 45 h 360"/>
                <a:gd name="T78" fmla="*/ 152 w 540"/>
                <a:gd name="T79" fmla="*/ 67 h 360"/>
                <a:gd name="T80" fmla="*/ 123 w 540"/>
                <a:gd name="T81" fmla="*/ 98 h 360"/>
                <a:gd name="T82" fmla="*/ 110 w 540"/>
                <a:gd name="T83" fmla="*/ 129 h 360"/>
                <a:gd name="T84" fmla="*/ 95 w 540"/>
                <a:gd name="T85" fmla="*/ 0 h 360"/>
                <a:gd name="T86" fmla="*/ 27 w 540"/>
                <a:gd name="T87" fmla="*/ 131 h 360"/>
                <a:gd name="T88" fmla="*/ 9 w 540"/>
                <a:gd name="T89" fmla="*/ 249 h 360"/>
                <a:gd name="T90" fmla="*/ 46 w 540"/>
                <a:gd name="T91" fmla="*/ 307 h 360"/>
                <a:gd name="T92" fmla="*/ 84 w 540"/>
                <a:gd name="T93" fmla="*/ 360 h 360"/>
                <a:gd name="T94" fmla="*/ 141 w 540"/>
                <a:gd name="T95" fmla="*/ 339 h 360"/>
                <a:gd name="T96" fmla="*/ 426 w 540"/>
                <a:gd name="T97" fmla="*/ 266 h 360"/>
                <a:gd name="T98" fmla="*/ 516 w 540"/>
                <a:gd name="T99" fmla="*/ 213 h 360"/>
                <a:gd name="T100" fmla="*/ 507 w 540"/>
                <a:gd name="T101" fmla="*/ 151 h 360"/>
                <a:gd name="T102" fmla="*/ 443 w 540"/>
                <a:gd name="T103" fmla="*/ 146 h 360"/>
                <a:gd name="T104" fmla="*/ 401 w 540"/>
                <a:gd name="T105" fmla="*/ 88 h 360"/>
                <a:gd name="T106" fmla="*/ 344 w 540"/>
                <a:gd name="T107" fmla="*/ 99 h 360"/>
                <a:gd name="T108" fmla="*/ 281 w 540"/>
                <a:gd name="T109" fmla="*/ 79 h 360"/>
                <a:gd name="T110" fmla="*/ 233 w 540"/>
                <a:gd name="T111" fmla="*/ 76 h 360"/>
                <a:gd name="T112" fmla="*/ 168 w 540"/>
                <a:gd name="T113" fmla="*/ 128 h 360"/>
                <a:gd name="T114" fmla="*/ 130 w 540"/>
                <a:gd name="T115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360">
                  <a:moveTo>
                    <a:pt x="407" y="257"/>
                  </a:moveTo>
                  <a:cubicBezTo>
                    <a:pt x="407" y="250"/>
                    <a:pt x="409" y="246"/>
                    <a:pt x="414" y="244"/>
                  </a:cubicBezTo>
                  <a:cubicBezTo>
                    <a:pt x="414" y="244"/>
                    <a:pt x="415" y="244"/>
                    <a:pt x="416" y="243"/>
                  </a:cubicBezTo>
                  <a:cubicBezTo>
                    <a:pt x="420" y="242"/>
                    <a:pt x="425" y="241"/>
                    <a:pt x="430" y="239"/>
                  </a:cubicBezTo>
                  <a:cubicBezTo>
                    <a:pt x="433" y="237"/>
                    <a:pt x="439" y="235"/>
                    <a:pt x="439" y="232"/>
                  </a:cubicBezTo>
                  <a:cubicBezTo>
                    <a:pt x="439" y="228"/>
                    <a:pt x="436" y="224"/>
                    <a:pt x="434" y="220"/>
                  </a:cubicBezTo>
                  <a:cubicBezTo>
                    <a:pt x="431" y="218"/>
                    <a:pt x="427" y="217"/>
                    <a:pt x="424" y="215"/>
                  </a:cubicBezTo>
                  <a:cubicBezTo>
                    <a:pt x="420" y="213"/>
                    <a:pt x="417" y="210"/>
                    <a:pt x="413" y="207"/>
                  </a:cubicBezTo>
                  <a:cubicBezTo>
                    <a:pt x="414" y="206"/>
                    <a:pt x="415" y="205"/>
                    <a:pt x="416" y="203"/>
                  </a:cubicBezTo>
                  <a:cubicBezTo>
                    <a:pt x="428" y="204"/>
                    <a:pt x="440" y="205"/>
                    <a:pt x="454" y="206"/>
                  </a:cubicBezTo>
                  <a:cubicBezTo>
                    <a:pt x="452" y="214"/>
                    <a:pt x="450" y="222"/>
                    <a:pt x="448" y="229"/>
                  </a:cubicBezTo>
                  <a:cubicBezTo>
                    <a:pt x="445" y="235"/>
                    <a:pt x="441" y="242"/>
                    <a:pt x="437" y="250"/>
                  </a:cubicBezTo>
                  <a:cubicBezTo>
                    <a:pt x="429" y="252"/>
                    <a:pt x="418" y="254"/>
                    <a:pt x="407" y="257"/>
                  </a:cubicBezTo>
                  <a:moveTo>
                    <a:pt x="116" y="199"/>
                  </a:moveTo>
                  <a:cubicBezTo>
                    <a:pt x="119" y="196"/>
                    <a:pt x="122" y="193"/>
                    <a:pt x="125" y="191"/>
                  </a:cubicBezTo>
                  <a:cubicBezTo>
                    <a:pt x="138" y="183"/>
                    <a:pt x="147" y="175"/>
                    <a:pt x="143" y="159"/>
                  </a:cubicBezTo>
                  <a:cubicBezTo>
                    <a:pt x="166" y="185"/>
                    <a:pt x="190" y="210"/>
                    <a:pt x="214" y="236"/>
                  </a:cubicBezTo>
                  <a:cubicBezTo>
                    <a:pt x="215" y="238"/>
                    <a:pt x="214" y="240"/>
                    <a:pt x="214" y="243"/>
                  </a:cubicBezTo>
                  <a:cubicBezTo>
                    <a:pt x="212" y="243"/>
                    <a:pt x="209" y="244"/>
                    <a:pt x="207" y="244"/>
                  </a:cubicBezTo>
                  <a:cubicBezTo>
                    <a:pt x="188" y="244"/>
                    <a:pt x="175" y="233"/>
                    <a:pt x="160" y="224"/>
                  </a:cubicBezTo>
                  <a:cubicBezTo>
                    <a:pt x="160" y="203"/>
                    <a:pt x="155" y="198"/>
                    <a:pt x="127" y="198"/>
                  </a:cubicBezTo>
                  <a:cubicBezTo>
                    <a:pt x="124" y="198"/>
                    <a:pt x="120" y="198"/>
                    <a:pt x="116" y="199"/>
                  </a:cubicBezTo>
                  <a:moveTo>
                    <a:pt x="25" y="242"/>
                  </a:moveTo>
                  <a:cubicBezTo>
                    <a:pt x="23" y="242"/>
                    <a:pt x="21" y="242"/>
                    <a:pt x="18" y="241"/>
                  </a:cubicBezTo>
                  <a:cubicBezTo>
                    <a:pt x="18" y="239"/>
                    <a:pt x="18" y="237"/>
                    <a:pt x="18" y="235"/>
                  </a:cubicBezTo>
                  <a:cubicBezTo>
                    <a:pt x="26" y="229"/>
                    <a:pt x="34" y="222"/>
                    <a:pt x="43" y="217"/>
                  </a:cubicBezTo>
                  <a:cubicBezTo>
                    <a:pt x="46" y="214"/>
                    <a:pt x="50" y="213"/>
                    <a:pt x="54" y="210"/>
                  </a:cubicBezTo>
                  <a:cubicBezTo>
                    <a:pt x="64" y="203"/>
                    <a:pt x="63" y="195"/>
                    <a:pt x="52" y="190"/>
                  </a:cubicBezTo>
                  <a:cubicBezTo>
                    <a:pt x="46" y="188"/>
                    <a:pt x="39" y="185"/>
                    <a:pt x="33" y="182"/>
                  </a:cubicBezTo>
                  <a:cubicBezTo>
                    <a:pt x="23" y="176"/>
                    <a:pt x="22" y="172"/>
                    <a:pt x="24" y="161"/>
                  </a:cubicBezTo>
                  <a:cubicBezTo>
                    <a:pt x="25" y="156"/>
                    <a:pt x="27" y="151"/>
                    <a:pt x="28" y="146"/>
                  </a:cubicBezTo>
                  <a:cubicBezTo>
                    <a:pt x="30" y="145"/>
                    <a:pt x="32" y="145"/>
                    <a:pt x="34" y="145"/>
                  </a:cubicBezTo>
                  <a:cubicBezTo>
                    <a:pt x="43" y="145"/>
                    <a:pt x="48" y="152"/>
                    <a:pt x="55" y="157"/>
                  </a:cubicBezTo>
                  <a:cubicBezTo>
                    <a:pt x="56" y="157"/>
                    <a:pt x="57" y="159"/>
                    <a:pt x="58" y="161"/>
                  </a:cubicBezTo>
                  <a:cubicBezTo>
                    <a:pt x="66" y="171"/>
                    <a:pt x="71" y="176"/>
                    <a:pt x="78" y="176"/>
                  </a:cubicBezTo>
                  <a:cubicBezTo>
                    <a:pt x="80" y="176"/>
                    <a:pt x="83" y="176"/>
                    <a:pt x="86" y="174"/>
                  </a:cubicBezTo>
                  <a:cubicBezTo>
                    <a:pt x="90" y="173"/>
                    <a:pt x="94" y="170"/>
                    <a:pt x="98" y="167"/>
                  </a:cubicBezTo>
                  <a:cubicBezTo>
                    <a:pt x="100" y="166"/>
                    <a:pt x="102" y="165"/>
                    <a:pt x="104" y="164"/>
                  </a:cubicBezTo>
                  <a:cubicBezTo>
                    <a:pt x="106" y="163"/>
                    <a:pt x="107" y="163"/>
                    <a:pt x="109" y="163"/>
                  </a:cubicBezTo>
                  <a:cubicBezTo>
                    <a:pt x="111" y="163"/>
                    <a:pt x="112" y="163"/>
                    <a:pt x="114" y="165"/>
                  </a:cubicBezTo>
                  <a:cubicBezTo>
                    <a:pt x="123" y="170"/>
                    <a:pt x="123" y="178"/>
                    <a:pt x="114" y="185"/>
                  </a:cubicBezTo>
                  <a:cubicBezTo>
                    <a:pt x="108" y="190"/>
                    <a:pt x="102" y="194"/>
                    <a:pt x="101" y="202"/>
                  </a:cubicBezTo>
                  <a:cubicBezTo>
                    <a:pt x="100" y="212"/>
                    <a:pt x="103" y="216"/>
                    <a:pt x="111" y="216"/>
                  </a:cubicBezTo>
                  <a:cubicBezTo>
                    <a:pt x="113" y="216"/>
                    <a:pt x="115" y="216"/>
                    <a:pt x="117" y="216"/>
                  </a:cubicBezTo>
                  <a:cubicBezTo>
                    <a:pt x="122" y="215"/>
                    <a:pt x="127" y="214"/>
                    <a:pt x="132" y="214"/>
                  </a:cubicBezTo>
                  <a:cubicBezTo>
                    <a:pt x="136" y="214"/>
                    <a:pt x="140" y="215"/>
                    <a:pt x="144" y="217"/>
                  </a:cubicBezTo>
                  <a:cubicBezTo>
                    <a:pt x="143" y="222"/>
                    <a:pt x="143" y="227"/>
                    <a:pt x="142" y="234"/>
                  </a:cubicBezTo>
                  <a:cubicBezTo>
                    <a:pt x="149" y="237"/>
                    <a:pt x="157" y="241"/>
                    <a:pt x="165" y="244"/>
                  </a:cubicBezTo>
                  <a:cubicBezTo>
                    <a:pt x="163" y="247"/>
                    <a:pt x="161" y="250"/>
                    <a:pt x="160" y="252"/>
                  </a:cubicBezTo>
                  <a:cubicBezTo>
                    <a:pt x="155" y="262"/>
                    <a:pt x="157" y="270"/>
                    <a:pt x="165" y="278"/>
                  </a:cubicBezTo>
                  <a:cubicBezTo>
                    <a:pt x="175" y="288"/>
                    <a:pt x="189" y="293"/>
                    <a:pt x="202" y="299"/>
                  </a:cubicBezTo>
                  <a:cubicBezTo>
                    <a:pt x="209" y="302"/>
                    <a:pt x="216" y="305"/>
                    <a:pt x="226" y="309"/>
                  </a:cubicBezTo>
                  <a:cubicBezTo>
                    <a:pt x="223" y="311"/>
                    <a:pt x="219" y="312"/>
                    <a:pt x="216" y="314"/>
                  </a:cubicBezTo>
                  <a:cubicBezTo>
                    <a:pt x="197" y="322"/>
                    <a:pt x="179" y="328"/>
                    <a:pt x="159" y="328"/>
                  </a:cubicBezTo>
                  <a:cubicBezTo>
                    <a:pt x="158" y="328"/>
                    <a:pt x="157" y="328"/>
                    <a:pt x="156" y="327"/>
                  </a:cubicBezTo>
                  <a:cubicBezTo>
                    <a:pt x="151" y="327"/>
                    <a:pt x="145" y="326"/>
                    <a:pt x="142" y="323"/>
                  </a:cubicBezTo>
                  <a:cubicBezTo>
                    <a:pt x="138" y="320"/>
                    <a:pt x="135" y="319"/>
                    <a:pt x="132" y="319"/>
                  </a:cubicBezTo>
                  <a:cubicBezTo>
                    <a:pt x="131" y="319"/>
                    <a:pt x="129" y="320"/>
                    <a:pt x="127" y="321"/>
                  </a:cubicBezTo>
                  <a:cubicBezTo>
                    <a:pt x="126" y="321"/>
                    <a:pt x="124" y="322"/>
                    <a:pt x="122" y="323"/>
                  </a:cubicBezTo>
                  <a:cubicBezTo>
                    <a:pt x="114" y="330"/>
                    <a:pt x="105" y="336"/>
                    <a:pt x="97" y="343"/>
                  </a:cubicBezTo>
                  <a:cubicBezTo>
                    <a:pt x="95" y="344"/>
                    <a:pt x="94" y="345"/>
                    <a:pt x="92" y="345"/>
                  </a:cubicBezTo>
                  <a:cubicBezTo>
                    <a:pt x="91" y="346"/>
                    <a:pt x="90" y="346"/>
                    <a:pt x="89" y="346"/>
                  </a:cubicBezTo>
                  <a:cubicBezTo>
                    <a:pt x="86" y="346"/>
                    <a:pt x="83" y="344"/>
                    <a:pt x="80" y="339"/>
                  </a:cubicBezTo>
                  <a:cubicBezTo>
                    <a:pt x="84" y="336"/>
                    <a:pt x="87" y="333"/>
                    <a:pt x="91" y="330"/>
                  </a:cubicBezTo>
                  <a:cubicBezTo>
                    <a:pt x="96" y="325"/>
                    <a:pt x="102" y="321"/>
                    <a:pt x="107" y="315"/>
                  </a:cubicBezTo>
                  <a:cubicBezTo>
                    <a:pt x="114" y="306"/>
                    <a:pt x="114" y="295"/>
                    <a:pt x="106" y="286"/>
                  </a:cubicBezTo>
                  <a:cubicBezTo>
                    <a:pt x="103" y="282"/>
                    <a:pt x="100" y="280"/>
                    <a:pt x="96" y="280"/>
                  </a:cubicBezTo>
                  <a:cubicBezTo>
                    <a:pt x="93" y="280"/>
                    <a:pt x="89" y="281"/>
                    <a:pt x="83" y="284"/>
                  </a:cubicBezTo>
                  <a:cubicBezTo>
                    <a:pt x="74" y="287"/>
                    <a:pt x="65" y="291"/>
                    <a:pt x="55" y="293"/>
                  </a:cubicBezTo>
                  <a:cubicBezTo>
                    <a:pt x="54" y="294"/>
                    <a:pt x="53" y="294"/>
                    <a:pt x="51" y="294"/>
                  </a:cubicBezTo>
                  <a:cubicBezTo>
                    <a:pt x="49" y="294"/>
                    <a:pt x="46" y="294"/>
                    <a:pt x="43" y="294"/>
                  </a:cubicBezTo>
                  <a:cubicBezTo>
                    <a:pt x="47" y="283"/>
                    <a:pt x="51" y="275"/>
                    <a:pt x="60" y="270"/>
                  </a:cubicBezTo>
                  <a:cubicBezTo>
                    <a:pt x="61" y="270"/>
                    <a:pt x="62" y="269"/>
                    <a:pt x="63" y="268"/>
                  </a:cubicBezTo>
                  <a:cubicBezTo>
                    <a:pt x="74" y="261"/>
                    <a:pt x="78" y="254"/>
                    <a:pt x="75" y="247"/>
                  </a:cubicBezTo>
                  <a:cubicBezTo>
                    <a:pt x="73" y="242"/>
                    <a:pt x="63" y="238"/>
                    <a:pt x="54" y="238"/>
                  </a:cubicBezTo>
                  <a:cubicBezTo>
                    <a:pt x="52" y="238"/>
                    <a:pt x="50" y="239"/>
                    <a:pt x="47" y="239"/>
                  </a:cubicBezTo>
                  <a:cubicBezTo>
                    <a:pt x="40" y="241"/>
                    <a:pt x="33" y="242"/>
                    <a:pt x="27" y="242"/>
                  </a:cubicBezTo>
                  <a:cubicBezTo>
                    <a:pt x="26" y="242"/>
                    <a:pt x="26" y="242"/>
                    <a:pt x="25" y="242"/>
                  </a:cubicBezTo>
                  <a:moveTo>
                    <a:pt x="154" y="143"/>
                  </a:moveTo>
                  <a:cubicBezTo>
                    <a:pt x="158" y="143"/>
                    <a:pt x="162" y="142"/>
                    <a:pt x="166" y="141"/>
                  </a:cubicBezTo>
                  <a:cubicBezTo>
                    <a:pt x="170" y="141"/>
                    <a:pt x="173" y="140"/>
                    <a:pt x="177" y="140"/>
                  </a:cubicBezTo>
                  <a:cubicBezTo>
                    <a:pt x="183" y="140"/>
                    <a:pt x="188" y="142"/>
                    <a:pt x="194" y="149"/>
                  </a:cubicBezTo>
                  <a:cubicBezTo>
                    <a:pt x="197" y="152"/>
                    <a:pt x="204" y="153"/>
                    <a:pt x="210" y="154"/>
                  </a:cubicBezTo>
                  <a:cubicBezTo>
                    <a:pt x="225" y="157"/>
                    <a:pt x="233" y="166"/>
                    <a:pt x="239" y="178"/>
                  </a:cubicBezTo>
                  <a:cubicBezTo>
                    <a:pt x="241" y="182"/>
                    <a:pt x="240" y="187"/>
                    <a:pt x="241" y="192"/>
                  </a:cubicBezTo>
                  <a:cubicBezTo>
                    <a:pt x="225" y="192"/>
                    <a:pt x="213" y="183"/>
                    <a:pt x="199" y="183"/>
                  </a:cubicBezTo>
                  <a:cubicBezTo>
                    <a:pt x="195" y="183"/>
                    <a:pt x="191" y="183"/>
                    <a:pt x="187" y="185"/>
                  </a:cubicBezTo>
                  <a:cubicBezTo>
                    <a:pt x="187" y="185"/>
                    <a:pt x="187" y="185"/>
                    <a:pt x="187" y="185"/>
                  </a:cubicBezTo>
                  <a:cubicBezTo>
                    <a:pt x="175" y="172"/>
                    <a:pt x="164" y="159"/>
                    <a:pt x="151" y="142"/>
                  </a:cubicBezTo>
                  <a:cubicBezTo>
                    <a:pt x="152" y="143"/>
                    <a:pt x="153" y="143"/>
                    <a:pt x="154" y="143"/>
                  </a:cubicBezTo>
                  <a:moveTo>
                    <a:pt x="468" y="149"/>
                  </a:moveTo>
                  <a:cubicBezTo>
                    <a:pt x="471" y="149"/>
                    <a:pt x="473" y="149"/>
                    <a:pt x="475" y="148"/>
                  </a:cubicBezTo>
                  <a:cubicBezTo>
                    <a:pt x="475" y="147"/>
                    <a:pt x="476" y="147"/>
                    <a:pt x="476" y="147"/>
                  </a:cubicBezTo>
                  <a:cubicBezTo>
                    <a:pt x="478" y="143"/>
                    <a:pt x="480" y="138"/>
                    <a:pt x="481" y="133"/>
                  </a:cubicBezTo>
                  <a:cubicBezTo>
                    <a:pt x="493" y="141"/>
                    <a:pt x="493" y="142"/>
                    <a:pt x="489" y="171"/>
                  </a:cubicBezTo>
                  <a:cubicBezTo>
                    <a:pt x="491" y="175"/>
                    <a:pt x="495" y="176"/>
                    <a:pt x="498" y="176"/>
                  </a:cubicBezTo>
                  <a:cubicBezTo>
                    <a:pt x="501" y="176"/>
                    <a:pt x="505" y="175"/>
                    <a:pt x="508" y="174"/>
                  </a:cubicBezTo>
                  <a:cubicBezTo>
                    <a:pt x="509" y="174"/>
                    <a:pt x="511" y="174"/>
                    <a:pt x="512" y="174"/>
                  </a:cubicBezTo>
                  <a:cubicBezTo>
                    <a:pt x="520" y="174"/>
                    <a:pt x="524" y="179"/>
                    <a:pt x="524" y="188"/>
                  </a:cubicBezTo>
                  <a:cubicBezTo>
                    <a:pt x="524" y="193"/>
                    <a:pt x="523" y="197"/>
                    <a:pt x="519" y="198"/>
                  </a:cubicBezTo>
                  <a:cubicBezTo>
                    <a:pt x="518" y="199"/>
                    <a:pt x="516" y="199"/>
                    <a:pt x="514" y="199"/>
                  </a:cubicBezTo>
                  <a:cubicBezTo>
                    <a:pt x="508" y="199"/>
                    <a:pt x="502" y="201"/>
                    <a:pt x="497" y="203"/>
                  </a:cubicBezTo>
                  <a:cubicBezTo>
                    <a:pt x="489" y="207"/>
                    <a:pt x="482" y="213"/>
                    <a:pt x="476" y="219"/>
                  </a:cubicBezTo>
                  <a:cubicBezTo>
                    <a:pt x="472" y="223"/>
                    <a:pt x="471" y="231"/>
                    <a:pt x="468" y="239"/>
                  </a:cubicBezTo>
                  <a:cubicBezTo>
                    <a:pt x="467" y="240"/>
                    <a:pt x="463" y="241"/>
                    <a:pt x="457" y="244"/>
                  </a:cubicBezTo>
                  <a:cubicBezTo>
                    <a:pt x="463" y="226"/>
                    <a:pt x="462" y="210"/>
                    <a:pt x="473" y="198"/>
                  </a:cubicBezTo>
                  <a:cubicBezTo>
                    <a:pt x="472" y="186"/>
                    <a:pt x="474" y="174"/>
                    <a:pt x="465" y="164"/>
                  </a:cubicBezTo>
                  <a:cubicBezTo>
                    <a:pt x="461" y="161"/>
                    <a:pt x="458" y="158"/>
                    <a:pt x="455" y="155"/>
                  </a:cubicBezTo>
                  <a:cubicBezTo>
                    <a:pt x="456" y="152"/>
                    <a:pt x="458" y="150"/>
                    <a:pt x="460" y="150"/>
                  </a:cubicBezTo>
                  <a:cubicBezTo>
                    <a:pt x="462" y="149"/>
                    <a:pt x="464" y="149"/>
                    <a:pt x="466" y="149"/>
                  </a:cubicBezTo>
                  <a:cubicBezTo>
                    <a:pt x="467" y="149"/>
                    <a:pt x="467" y="149"/>
                    <a:pt x="467" y="149"/>
                  </a:cubicBezTo>
                  <a:cubicBezTo>
                    <a:pt x="468" y="149"/>
                    <a:pt x="468" y="149"/>
                    <a:pt x="468" y="149"/>
                  </a:cubicBezTo>
                  <a:moveTo>
                    <a:pt x="362" y="155"/>
                  </a:moveTo>
                  <a:cubicBezTo>
                    <a:pt x="365" y="155"/>
                    <a:pt x="368" y="155"/>
                    <a:pt x="370" y="154"/>
                  </a:cubicBezTo>
                  <a:cubicBezTo>
                    <a:pt x="371" y="154"/>
                    <a:pt x="372" y="154"/>
                    <a:pt x="373" y="153"/>
                  </a:cubicBezTo>
                  <a:cubicBezTo>
                    <a:pt x="378" y="151"/>
                    <a:pt x="378" y="144"/>
                    <a:pt x="379" y="139"/>
                  </a:cubicBezTo>
                  <a:cubicBezTo>
                    <a:pt x="379" y="124"/>
                    <a:pt x="385" y="113"/>
                    <a:pt x="399" y="106"/>
                  </a:cubicBezTo>
                  <a:cubicBezTo>
                    <a:pt x="406" y="109"/>
                    <a:pt x="407" y="114"/>
                    <a:pt x="406" y="119"/>
                  </a:cubicBezTo>
                  <a:cubicBezTo>
                    <a:pt x="404" y="126"/>
                    <a:pt x="401" y="133"/>
                    <a:pt x="399" y="140"/>
                  </a:cubicBezTo>
                  <a:cubicBezTo>
                    <a:pt x="397" y="144"/>
                    <a:pt x="396" y="148"/>
                    <a:pt x="395" y="152"/>
                  </a:cubicBezTo>
                  <a:cubicBezTo>
                    <a:pt x="394" y="164"/>
                    <a:pt x="395" y="168"/>
                    <a:pt x="405" y="168"/>
                  </a:cubicBezTo>
                  <a:cubicBezTo>
                    <a:pt x="407" y="168"/>
                    <a:pt x="409" y="168"/>
                    <a:pt x="412" y="167"/>
                  </a:cubicBezTo>
                  <a:cubicBezTo>
                    <a:pt x="417" y="167"/>
                    <a:pt x="423" y="167"/>
                    <a:pt x="428" y="166"/>
                  </a:cubicBezTo>
                  <a:cubicBezTo>
                    <a:pt x="430" y="166"/>
                    <a:pt x="431" y="165"/>
                    <a:pt x="433" y="165"/>
                  </a:cubicBezTo>
                  <a:cubicBezTo>
                    <a:pt x="442" y="165"/>
                    <a:pt x="448" y="171"/>
                    <a:pt x="452" y="178"/>
                  </a:cubicBezTo>
                  <a:cubicBezTo>
                    <a:pt x="454" y="180"/>
                    <a:pt x="455" y="185"/>
                    <a:pt x="454" y="187"/>
                  </a:cubicBezTo>
                  <a:cubicBezTo>
                    <a:pt x="453" y="188"/>
                    <a:pt x="452" y="189"/>
                    <a:pt x="450" y="190"/>
                  </a:cubicBezTo>
                  <a:cubicBezTo>
                    <a:pt x="448" y="191"/>
                    <a:pt x="446" y="191"/>
                    <a:pt x="444" y="191"/>
                  </a:cubicBezTo>
                  <a:cubicBezTo>
                    <a:pt x="444" y="191"/>
                    <a:pt x="444" y="191"/>
                    <a:pt x="444" y="191"/>
                  </a:cubicBezTo>
                  <a:cubicBezTo>
                    <a:pt x="437" y="191"/>
                    <a:pt x="430" y="190"/>
                    <a:pt x="423" y="188"/>
                  </a:cubicBezTo>
                  <a:cubicBezTo>
                    <a:pt x="421" y="188"/>
                    <a:pt x="419" y="188"/>
                    <a:pt x="417" y="188"/>
                  </a:cubicBezTo>
                  <a:cubicBezTo>
                    <a:pt x="414" y="188"/>
                    <a:pt x="411" y="188"/>
                    <a:pt x="409" y="189"/>
                  </a:cubicBezTo>
                  <a:cubicBezTo>
                    <a:pt x="401" y="193"/>
                    <a:pt x="398" y="200"/>
                    <a:pt x="400" y="210"/>
                  </a:cubicBezTo>
                  <a:cubicBezTo>
                    <a:pt x="402" y="217"/>
                    <a:pt x="406" y="224"/>
                    <a:pt x="409" y="229"/>
                  </a:cubicBezTo>
                  <a:cubicBezTo>
                    <a:pt x="403" y="239"/>
                    <a:pt x="398" y="249"/>
                    <a:pt x="392" y="259"/>
                  </a:cubicBezTo>
                  <a:cubicBezTo>
                    <a:pt x="390" y="261"/>
                    <a:pt x="388" y="263"/>
                    <a:pt x="386" y="264"/>
                  </a:cubicBezTo>
                  <a:cubicBezTo>
                    <a:pt x="386" y="264"/>
                    <a:pt x="385" y="265"/>
                    <a:pt x="385" y="265"/>
                  </a:cubicBezTo>
                  <a:cubicBezTo>
                    <a:pt x="364" y="270"/>
                    <a:pt x="344" y="275"/>
                    <a:pt x="323" y="280"/>
                  </a:cubicBezTo>
                  <a:cubicBezTo>
                    <a:pt x="321" y="271"/>
                    <a:pt x="320" y="264"/>
                    <a:pt x="318" y="256"/>
                  </a:cubicBezTo>
                  <a:cubicBezTo>
                    <a:pt x="316" y="248"/>
                    <a:pt x="310" y="243"/>
                    <a:pt x="301" y="242"/>
                  </a:cubicBezTo>
                  <a:cubicBezTo>
                    <a:pt x="280" y="238"/>
                    <a:pt x="277" y="230"/>
                    <a:pt x="288" y="211"/>
                  </a:cubicBezTo>
                  <a:cubicBezTo>
                    <a:pt x="300" y="214"/>
                    <a:pt x="313" y="217"/>
                    <a:pt x="325" y="221"/>
                  </a:cubicBezTo>
                  <a:cubicBezTo>
                    <a:pt x="329" y="222"/>
                    <a:pt x="333" y="223"/>
                    <a:pt x="336" y="223"/>
                  </a:cubicBezTo>
                  <a:cubicBezTo>
                    <a:pt x="339" y="223"/>
                    <a:pt x="342" y="223"/>
                    <a:pt x="344" y="222"/>
                  </a:cubicBezTo>
                  <a:cubicBezTo>
                    <a:pt x="346" y="220"/>
                    <a:pt x="348" y="219"/>
                    <a:pt x="350" y="217"/>
                  </a:cubicBezTo>
                  <a:cubicBezTo>
                    <a:pt x="357" y="208"/>
                    <a:pt x="359" y="199"/>
                    <a:pt x="352" y="190"/>
                  </a:cubicBezTo>
                  <a:cubicBezTo>
                    <a:pt x="347" y="183"/>
                    <a:pt x="341" y="177"/>
                    <a:pt x="335" y="172"/>
                  </a:cubicBezTo>
                  <a:cubicBezTo>
                    <a:pt x="330" y="166"/>
                    <a:pt x="323" y="162"/>
                    <a:pt x="318" y="157"/>
                  </a:cubicBezTo>
                  <a:cubicBezTo>
                    <a:pt x="304" y="145"/>
                    <a:pt x="303" y="133"/>
                    <a:pt x="317" y="114"/>
                  </a:cubicBezTo>
                  <a:cubicBezTo>
                    <a:pt x="324" y="121"/>
                    <a:pt x="329" y="126"/>
                    <a:pt x="335" y="132"/>
                  </a:cubicBezTo>
                  <a:cubicBezTo>
                    <a:pt x="340" y="137"/>
                    <a:pt x="345" y="142"/>
                    <a:pt x="348" y="148"/>
                  </a:cubicBezTo>
                  <a:cubicBezTo>
                    <a:pt x="352" y="153"/>
                    <a:pt x="357" y="155"/>
                    <a:pt x="362" y="155"/>
                  </a:cubicBezTo>
                  <a:moveTo>
                    <a:pt x="220" y="117"/>
                  </a:moveTo>
                  <a:cubicBezTo>
                    <a:pt x="220" y="117"/>
                    <a:pt x="220" y="117"/>
                    <a:pt x="221" y="117"/>
                  </a:cubicBezTo>
                  <a:cubicBezTo>
                    <a:pt x="227" y="117"/>
                    <a:pt x="232" y="116"/>
                    <a:pt x="236" y="114"/>
                  </a:cubicBezTo>
                  <a:cubicBezTo>
                    <a:pt x="245" y="111"/>
                    <a:pt x="249" y="103"/>
                    <a:pt x="250" y="91"/>
                  </a:cubicBezTo>
                  <a:cubicBezTo>
                    <a:pt x="250" y="81"/>
                    <a:pt x="249" y="71"/>
                    <a:pt x="249" y="60"/>
                  </a:cubicBezTo>
                  <a:cubicBezTo>
                    <a:pt x="259" y="63"/>
                    <a:pt x="264" y="67"/>
                    <a:pt x="265" y="75"/>
                  </a:cubicBezTo>
                  <a:cubicBezTo>
                    <a:pt x="265" y="79"/>
                    <a:pt x="265" y="82"/>
                    <a:pt x="266" y="86"/>
                  </a:cubicBezTo>
                  <a:cubicBezTo>
                    <a:pt x="268" y="95"/>
                    <a:pt x="270" y="99"/>
                    <a:pt x="276" y="99"/>
                  </a:cubicBezTo>
                  <a:cubicBezTo>
                    <a:pt x="278" y="99"/>
                    <a:pt x="282" y="98"/>
                    <a:pt x="286" y="97"/>
                  </a:cubicBezTo>
                  <a:cubicBezTo>
                    <a:pt x="293" y="95"/>
                    <a:pt x="301" y="92"/>
                    <a:pt x="308" y="89"/>
                  </a:cubicBezTo>
                  <a:cubicBezTo>
                    <a:pt x="312" y="88"/>
                    <a:pt x="315" y="87"/>
                    <a:pt x="317" y="87"/>
                  </a:cubicBezTo>
                  <a:cubicBezTo>
                    <a:pt x="322" y="87"/>
                    <a:pt x="324" y="91"/>
                    <a:pt x="328" y="100"/>
                  </a:cubicBezTo>
                  <a:cubicBezTo>
                    <a:pt x="326" y="101"/>
                    <a:pt x="324" y="102"/>
                    <a:pt x="323" y="102"/>
                  </a:cubicBezTo>
                  <a:cubicBezTo>
                    <a:pt x="322" y="102"/>
                    <a:pt x="322" y="102"/>
                    <a:pt x="322" y="102"/>
                  </a:cubicBezTo>
                  <a:cubicBezTo>
                    <a:pt x="320" y="101"/>
                    <a:pt x="319" y="101"/>
                    <a:pt x="317" y="101"/>
                  </a:cubicBezTo>
                  <a:cubicBezTo>
                    <a:pt x="314" y="101"/>
                    <a:pt x="311" y="102"/>
                    <a:pt x="308" y="103"/>
                  </a:cubicBezTo>
                  <a:cubicBezTo>
                    <a:pt x="302" y="106"/>
                    <a:pt x="298" y="111"/>
                    <a:pt x="295" y="118"/>
                  </a:cubicBezTo>
                  <a:cubicBezTo>
                    <a:pt x="286" y="140"/>
                    <a:pt x="291" y="155"/>
                    <a:pt x="308" y="171"/>
                  </a:cubicBezTo>
                  <a:cubicBezTo>
                    <a:pt x="315" y="177"/>
                    <a:pt x="323" y="183"/>
                    <a:pt x="331" y="189"/>
                  </a:cubicBezTo>
                  <a:cubicBezTo>
                    <a:pt x="336" y="193"/>
                    <a:pt x="340" y="198"/>
                    <a:pt x="336" y="206"/>
                  </a:cubicBezTo>
                  <a:cubicBezTo>
                    <a:pt x="318" y="202"/>
                    <a:pt x="299" y="198"/>
                    <a:pt x="280" y="194"/>
                  </a:cubicBezTo>
                  <a:cubicBezTo>
                    <a:pt x="291" y="172"/>
                    <a:pt x="290" y="149"/>
                    <a:pt x="282" y="126"/>
                  </a:cubicBezTo>
                  <a:cubicBezTo>
                    <a:pt x="280" y="122"/>
                    <a:pt x="276" y="119"/>
                    <a:pt x="274" y="116"/>
                  </a:cubicBezTo>
                  <a:cubicBezTo>
                    <a:pt x="272" y="116"/>
                    <a:pt x="271" y="116"/>
                    <a:pt x="270" y="116"/>
                  </a:cubicBezTo>
                  <a:cubicBezTo>
                    <a:pt x="269" y="120"/>
                    <a:pt x="267" y="124"/>
                    <a:pt x="268" y="127"/>
                  </a:cubicBezTo>
                  <a:cubicBezTo>
                    <a:pt x="269" y="134"/>
                    <a:pt x="271" y="140"/>
                    <a:pt x="272" y="147"/>
                  </a:cubicBezTo>
                  <a:cubicBezTo>
                    <a:pt x="276" y="164"/>
                    <a:pt x="271" y="181"/>
                    <a:pt x="261" y="196"/>
                  </a:cubicBezTo>
                  <a:cubicBezTo>
                    <a:pt x="247" y="216"/>
                    <a:pt x="244" y="239"/>
                    <a:pt x="243" y="262"/>
                  </a:cubicBezTo>
                  <a:cubicBezTo>
                    <a:pt x="243" y="273"/>
                    <a:pt x="249" y="283"/>
                    <a:pt x="258" y="290"/>
                  </a:cubicBezTo>
                  <a:cubicBezTo>
                    <a:pt x="260" y="290"/>
                    <a:pt x="261" y="289"/>
                    <a:pt x="262" y="289"/>
                  </a:cubicBezTo>
                  <a:cubicBezTo>
                    <a:pt x="268" y="286"/>
                    <a:pt x="267" y="282"/>
                    <a:pt x="265" y="276"/>
                  </a:cubicBezTo>
                  <a:cubicBezTo>
                    <a:pt x="261" y="264"/>
                    <a:pt x="258" y="252"/>
                    <a:pt x="262" y="238"/>
                  </a:cubicBezTo>
                  <a:cubicBezTo>
                    <a:pt x="270" y="248"/>
                    <a:pt x="278" y="254"/>
                    <a:pt x="291" y="256"/>
                  </a:cubicBezTo>
                  <a:cubicBezTo>
                    <a:pt x="302" y="258"/>
                    <a:pt x="307" y="274"/>
                    <a:pt x="303" y="285"/>
                  </a:cubicBezTo>
                  <a:cubicBezTo>
                    <a:pt x="302" y="287"/>
                    <a:pt x="299" y="290"/>
                    <a:pt x="297" y="291"/>
                  </a:cubicBezTo>
                  <a:cubicBezTo>
                    <a:pt x="296" y="291"/>
                    <a:pt x="296" y="291"/>
                    <a:pt x="296" y="291"/>
                  </a:cubicBezTo>
                  <a:cubicBezTo>
                    <a:pt x="290" y="294"/>
                    <a:pt x="283" y="295"/>
                    <a:pt x="276" y="297"/>
                  </a:cubicBezTo>
                  <a:cubicBezTo>
                    <a:pt x="270" y="299"/>
                    <a:pt x="265" y="299"/>
                    <a:pt x="259" y="301"/>
                  </a:cubicBezTo>
                  <a:cubicBezTo>
                    <a:pt x="258" y="301"/>
                    <a:pt x="257" y="302"/>
                    <a:pt x="256" y="303"/>
                  </a:cubicBezTo>
                  <a:cubicBezTo>
                    <a:pt x="256" y="303"/>
                    <a:pt x="255" y="303"/>
                    <a:pt x="255" y="304"/>
                  </a:cubicBezTo>
                  <a:cubicBezTo>
                    <a:pt x="253" y="304"/>
                    <a:pt x="252" y="305"/>
                    <a:pt x="250" y="305"/>
                  </a:cubicBezTo>
                  <a:cubicBezTo>
                    <a:pt x="247" y="305"/>
                    <a:pt x="244" y="303"/>
                    <a:pt x="240" y="301"/>
                  </a:cubicBezTo>
                  <a:cubicBezTo>
                    <a:pt x="227" y="293"/>
                    <a:pt x="213" y="288"/>
                    <a:pt x="200" y="281"/>
                  </a:cubicBezTo>
                  <a:cubicBezTo>
                    <a:pt x="192" y="277"/>
                    <a:pt x="184" y="273"/>
                    <a:pt x="176" y="267"/>
                  </a:cubicBezTo>
                  <a:cubicBezTo>
                    <a:pt x="174" y="266"/>
                    <a:pt x="174" y="261"/>
                    <a:pt x="175" y="258"/>
                  </a:cubicBezTo>
                  <a:cubicBezTo>
                    <a:pt x="175" y="257"/>
                    <a:pt x="176" y="257"/>
                    <a:pt x="177" y="256"/>
                  </a:cubicBezTo>
                  <a:cubicBezTo>
                    <a:pt x="179" y="255"/>
                    <a:pt x="181" y="255"/>
                    <a:pt x="183" y="255"/>
                  </a:cubicBezTo>
                  <a:cubicBezTo>
                    <a:pt x="183" y="255"/>
                    <a:pt x="183" y="255"/>
                    <a:pt x="183" y="255"/>
                  </a:cubicBezTo>
                  <a:cubicBezTo>
                    <a:pt x="187" y="255"/>
                    <a:pt x="191" y="257"/>
                    <a:pt x="195" y="257"/>
                  </a:cubicBezTo>
                  <a:cubicBezTo>
                    <a:pt x="199" y="257"/>
                    <a:pt x="202" y="258"/>
                    <a:pt x="205" y="258"/>
                  </a:cubicBezTo>
                  <a:cubicBezTo>
                    <a:pt x="211" y="258"/>
                    <a:pt x="216" y="257"/>
                    <a:pt x="221" y="256"/>
                  </a:cubicBezTo>
                  <a:cubicBezTo>
                    <a:pt x="222" y="255"/>
                    <a:pt x="223" y="255"/>
                    <a:pt x="223" y="255"/>
                  </a:cubicBezTo>
                  <a:cubicBezTo>
                    <a:pt x="234" y="250"/>
                    <a:pt x="237" y="239"/>
                    <a:pt x="230" y="229"/>
                  </a:cubicBezTo>
                  <a:cubicBezTo>
                    <a:pt x="224" y="222"/>
                    <a:pt x="217" y="216"/>
                    <a:pt x="211" y="210"/>
                  </a:cubicBezTo>
                  <a:cubicBezTo>
                    <a:pt x="208" y="207"/>
                    <a:pt x="204" y="204"/>
                    <a:pt x="200" y="201"/>
                  </a:cubicBezTo>
                  <a:cubicBezTo>
                    <a:pt x="200" y="200"/>
                    <a:pt x="201" y="200"/>
                    <a:pt x="202" y="200"/>
                  </a:cubicBezTo>
                  <a:cubicBezTo>
                    <a:pt x="203" y="199"/>
                    <a:pt x="205" y="199"/>
                    <a:pt x="207" y="199"/>
                  </a:cubicBezTo>
                  <a:cubicBezTo>
                    <a:pt x="212" y="199"/>
                    <a:pt x="215" y="202"/>
                    <a:pt x="219" y="203"/>
                  </a:cubicBezTo>
                  <a:cubicBezTo>
                    <a:pt x="223" y="205"/>
                    <a:pt x="228" y="206"/>
                    <a:pt x="232" y="206"/>
                  </a:cubicBezTo>
                  <a:cubicBezTo>
                    <a:pt x="236" y="206"/>
                    <a:pt x="240" y="206"/>
                    <a:pt x="244" y="204"/>
                  </a:cubicBezTo>
                  <a:cubicBezTo>
                    <a:pt x="245" y="204"/>
                    <a:pt x="245" y="203"/>
                    <a:pt x="246" y="203"/>
                  </a:cubicBezTo>
                  <a:cubicBezTo>
                    <a:pt x="259" y="196"/>
                    <a:pt x="263" y="182"/>
                    <a:pt x="255" y="170"/>
                  </a:cubicBezTo>
                  <a:cubicBezTo>
                    <a:pt x="246" y="156"/>
                    <a:pt x="234" y="145"/>
                    <a:pt x="216" y="139"/>
                  </a:cubicBezTo>
                  <a:cubicBezTo>
                    <a:pt x="207" y="136"/>
                    <a:pt x="199" y="129"/>
                    <a:pt x="191" y="124"/>
                  </a:cubicBezTo>
                  <a:cubicBezTo>
                    <a:pt x="191" y="123"/>
                    <a:pt x="191" y="121"/>
                    <a:pt x="191" y="120"/>
                  </a:cubicBezTo>
                  <a:cubicBezTo>
                    <a:pt x="195" y="119"/>
                    <a:pt x="200" y="118"/>
                    <a:pt x="204" y="118"/>
                  </a:cubicBezTo>
                  <a:cubicBezTo>
                    <a:pt x="207" y="117"/>
                    <a:pt x="209" y="117"/>
                    <a:pt x="211" y="117"/>
                  </a:cubicBezTo>
                  <a:cubicBezTo>
                    <a:pt x="213" y="117"/>
                    <a:pt x="214" y="117"/>
                    <a:pt x="216" y="117"/>
                  </a:cubicBezTo>
                  <a:cubicBezTo>
                    <a:pt x="217" y="117"/>
                    <a:pt x="218" y="117"/>
                    <a:pt x="220" y="117"/>
                  </a:cubicBezTo>
                  <a:moveTo>
                    <a:pt x="79" y="140"/>
                  </a:moveTo>
                  <a:cubicBezTo>
                    <a:pt x="76" y="140"/>
                    <a:pt x="73" y="139"/>
                    <a:pt x="71" y="135"/>
                  </a:cubicBezTo>
                  <a:cubicBezTo>
                    <a:pt x="69" y="130"/>
                    <a:pt x="67" y="124"/>
                    <a:pt x="74" y="120"/>
                  </a:cubicBezTo>
                  <a:cubicBezTo>
                    <a:pt x="77" y="118"/>
                    <a:pt x="81" y="116"/>
                    <a:pt x="85" y="115"/>
                  </a:cubicBezTo>
                  <a:cubicBezTo>
                    <a:pt x="88" y="113"/>
                    <a:pt x="91" y="112"/>
                    <a:pt x="94" y="111"/>
                  </a:cubicBezTo>
                  <a:cubicBezTo>
                    <a:pt x="96" y="110"/>
                    <a:pt x="97" y="110"/>
                    <a:pt x="98" y="109"/>
                  </a:cubicBezTo>
                  <a:cubicBezTo>
                    <a:pt x="111" y="103"/>
                    <a:pt x="112" y="96"/>
                    <a:pt x="104" y="82"/>
                  </a:cubicBezTo>
                  <a:cubicBezTo>
                    <a:pt x="96" y="69"/>
                    <a:pt x="87" y="55"/>
                    <a:pt x="86" y="38"/>
                  </a:cubicBezTo>
                  <a:cubicBezTo>
                    <a:pt x="85" y="34"/>
                    <a:pt x="86" y="29"/>
                    <a:pt x="89" y="25"/>
                  </a:cubicBezTo>
                  <a:cubicBezTo>
                    <a:pt x="90" y="23"/>
                    <a:pt x="92" y="21"/>
                    <a:pt x="94" y="20"/>
                  </a:cubicBezTo>
                  <a:cubicBezTo>
                    <a:pt x="95" y="20"/>
                    <a:pt x="96" y="20"/>
                    <a:pt x="97" y="20"/>
                  </a:cubicBezTo>
                  <a:cubicBezTo>
                    <a:pt x="100" y="20"/>
                    <a:pt x="103" y="21"/>
                    <a:pt x="105" y="25"/>
                  </a:cubicBezTo>
                  <a:cubicBezTo>
                    <a:pt x="109" y="31"/>
                    <a:pt x="111" y="38"/>
                    <a:pt x="113" y="45"/>
                  </a:cubicBezTo>
                  <a:cubicBezTo>
                    <a:pt x="115" y="52"/>
                    <a:pt x="116" y="60"/>
                    <a:pt x="118" y="68"/>
                  </a:cubicBezTo>
                  <a:cubicBezTo>
                    <a:pt x="120" y="74"/>
                    <a:pt x="124" y="78"/>
                    <a:pt x="129" y="78"/>
                  </a:cubicBezTo>
                  <a:cubicBezTo>
                    <a:pt x="131" y="78"/>
                    <a:pt x="134" y="77"/>
                    <a:pt x="137" y="76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40" y="75"/>
                    <a:pt x="141" y="73"/>
                    <a:pt x="143" y="72"/>
                  </a:cubicBezTo>
                  <a:cubicBezTo>
                    <a:pt x="147" y="69"/>
                    <a:pt x="149" y="68"/>
                    <a:pt x="152" y="67"/>
                  </a:cubicBezTo>
                  <a:cubicBezTo>
                    <a:pt x="154" y="66"/>
                    <a:pt x="155" y="65"/>
                    <a:pt x="157" y="65"/>
                  </a:cubicBezTo>
                  <a:cubicBezTo>
                    <a:pt x="161" y="65"/>
                    <a:pt x="165" y="69"/>
                    <a:pt x="172" y="76"/>
                  </a:cubicBezTo>
                  <a:cubicBezTo>
                    <a:pt x="166" y="83"/>
                    <a:pt x="161" y="89"/>
                    <a:pt x="153" y="95"/>
                  </a:cubicBezTo>
                  <a:cubicBezTo>
                    <a:pt x="146" y="100"/>
                    <a:pt x="141" y="109"/>
                    <a:pt x="134" y="118"/>
                  </a:cubicBezTo>
                  <a:cubicBezTo>
                    <a:pt x="131" y="112"/>
                    <a:pt x="128" y="105"/>
                    <a:pt x="124" y="98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1" y="98"/>
                    <a:pt x="119" y="98"/>
                    <a:pt x="118" y="98"/>
                  </a:cubicBezTo>
                  <a:cubicBezTo>
                    <a:pt x="115" y="100"/>
                    <a:pt x="115" y="104"/>
                    <a:pt x="117" y="108"/>
                  </a:cubicBezTo>
                  <a:cubicBezTo>
                    <a:pt x="123" y="122"/>
                    <a:pt x="129" y="136"/>
                    <a:pt x="135" y="150"/>
                  </a:cubicBezTo>
                  <a:cubicBezTo>
                    <a:pt x="134" y="150"/>
                    <a:pt x="133" y="150"/>
                    <a:pt x="133" y="151"/>
                  </a:cubicBezTo>
                  <a:cubicBezTo>
                    <a:pt x="131" y="148"/>
                    <a:pt x="129" y="145"/>
                    <a:pt x="127" y="142"/>
                  </a:cubicBezTo>
                  <a:cubicBezTo>
                    <a:pt x="122" y="133"/>
                    <a:pt x="117" y="129"/>
                    <a:pt x="110" y="129"/>
                  </a:cubicBezTo>
                  <a:cubicBezTo>
                    <a:pt x="106" y="129"/>
                    <a:pt x="103" y="130"/>
                    <a:pt x="99" y="131"/>
                  </a:cubicBezTo>
                  <a:cubicBezTo>
                    <a:pt x="98" y="132"/>
                    <a:pt x="97" y="133"/>
                    <a:pt x="96" y="133"/>
                  </a:cubicBezTo>
                  <a:cubicBezTo>
                    <a:pt x="93" y="135"/>
                    <a:pt x="90" y="137"/>
                    <a:pt x="87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4" y="140"/>
                    <a:pt x="81" y="140"/>
                    <a:pt x="79" y="140"/>
                  </a:cubicBezTo>
                  <a:moveTo>
                    <a:pt x="95" y="0"/>
                  </a:moveTo>
                  <a:cubicBezTo>
                    <a:pt x="94" y="1"/>
                    <a:pt x="93" y="1"/>
                    <a:pt x="92" y="2"/>
                  </a:cubicBezTo>
                  <a:cubicBezTo>
                    <a:pt x="70" y="12"/>
                    <a:pt x="68" y="33"/>
                    <a:pt x="75" y="55"/>
                  </a:cubicBezTo>
                  <a:cubicBezTo>
                    <a:pt x="79" y="68"/>
                    <a:pt x="85" y="81"/>
                    <a:pt x="90" y="94"/>
                  </a:cubicBezTo>
                  <a:cubicBezTo>
                    <a:pt x="73" y="104"/>
                    <a:pt x="52" y="109"/>
                    <a:pt x="51" y="133"/>
                  </a:cubicBezTo>
                  <a:cubicBezTo>
                    <a:pt x="44" y="131"/>
                    <a:pt x="39" y="130"/>
                    <a:pt x="34" y="130"/>
                  </a:cubicBezTo>
                  <a:cubicBezTo>
                    <a:pt x="32" y="130"/>
                    <a:pt x="29" y="130"/>
                    <a:pt x="27" y="131"/>
                  </a:cubicBezTo>
                  <a:cubicBezTo>
                    <a:pt x="21" y="134"/>
                    <a:pt x="18" y="140"/>
                    <a:pt x="14" y="151"/>
                  </a:cubicBezTo>
                  <a:cubicBezTo>
                    <a:pt x="12" y="156"/>
                    <a:pt x="10" y="161"/>
                    <a:pt x="9" y="166"/>
                  </a:cubicBezTo>
                  <a:cubicBezTo>
                    <a:pt x="6" y="179"/>
                    <a:pt x="11" y="187"/>
                    <a:pt x="23" y="193"/>
                  </a:cubicBezTo>
                  <a:cubicBezTo>
                    <a:pt x="28" y="196"/>
                    <a:pt x="34" y="199"/>
                    <a:pt x="40" y="202"/>
                  </a:cubicBezTo>
                  <a:cubicBezTo>
                    <a:pt x="29" y="211"/>
                    <a:pt x="19" y="219"/>
                    <a:pt x="9" y="227"/>
                  </a:cubicBezTo>
                  <a:cubicBezTo>
                    <a:pt x="0" y="235"/>
                    <a:pt x="0" y="241"/>
                    <a:pt x="9" y="249"/>
                  </a:cubicBezTo>
                  <a:cubicBezTo>
                    <a:pt x="15" y="254"/>
                    <a:pt x="22" y="256"/>
                    <a:pt x="29" y="256"/>
                  </a:cubicBezTo>
                  <a:cubicBezTo>
                    <a:pt x="33" y="256"/>
                    <a:pt x="36" y="256"/>
                    <a:pt x="40" y="255"/>
                  </a:cubicBezTo>
                  <a:cubicBezTo>
                    <a:pt x="45" y="254"/>
                    <a:pt x="50" y="253"/>
                    <a:pt x="54" y="252"/>
                  </a:cubicBezTo>
                  <a:cubicBezTo>
                    <a:pt x="46" y="263"/>
                    <a:pt x="37" y="273"/>
                    <a:pt x="30" y="284"/>
                  </a:cubicBezTo>
                  <a:cubicBezTo>
                    <a:pt x="23" y="297"/>
                    <a:pt x="27" y="304"/>
                    <a:pt x="41" y="307"/>
                  </a:cubicBezTo>
                  <a:cubicBezTo>
                    <a:pt x="43" y="307"/>
                    <a:pt x="44" y="307"/>
                    <a:pt x="46" y="307"/>
                  </a:cubicBezTo>
                  <a:cubicBezTo>
                    <a:pt x="51" y="307"/>
                    <a:pt x="56" y="306"/>
                    <a:pt x="60" y="305"/>
                  </a:cubicBezTo>
                  <a:cubicBezTo>
                    <a:pt x="71" y="302"/>
                    <a:pt x="81" y="298"/>
                    <a:pt x="92" y="294"/>
                  </a:cubicBezTo>
                  <a:cubicBezTo>
                    <a:pt x="96" y="304"/>
                    <a:pt x="94" y="310"/>
                    <a:pt x="88" y="315"/>
                  </a:cubicBezTo>
                  <a:cubicBezTo>
                    <a:pt x="82" y="319"/>
                    <a:pt x="77" y="325"/>
                    <a:pt x="71" y="330"/>
                  </a:cubicBezTo>
                  <a:cubicBezTo>
                    <a:pt x="65" y="336"/>
                    <a:pt x="63" y="342"/>
                    <a:pt x="67" y="350"/>
                  </a:cubicBezTo>
                  <a:cubicBezTo>
                    <a:pt x="70" y="356"/>
                    <a:pt x="77" y="360"/>
                    <a:pt x="84" y="360"/>
                  </a:cubicBezTo>
                  <a:cubicBezTo>
                    <a:pt x="86" y="360"/>
                    <a:pt x="87" y="360"/>
                    <a:pt x="89" y="359"/>
                  </a:cubicBezTo>
                  <a:cubicBezTo>
                    <a:pt x="90" y="359"/>
                    <a:pt x="92" y="358"/>
                    <a:pt x="93" y="357"/>
                  </a:cubicBezTo>
                  <a:cubicBezTo>
                    <a:pt x="99" y="355"/>
                    <a:pt x="105" y="351"/>
                    <a:pt x="109" y="347"/>
                  </a:cubicBezTo>
                  <a:cubicBezTo>
                    <a:pt x="114" y="342"/>
                    <a:pt x="117" y="339"/>
                    <a:pt x="121" y="337"/>
                  </a:cubicBezTo>
                  <a:cubicBezTo>
                    <a:pt x="124" y="336"/>
                    <a:pt x="126" y="335"/>
                    <a:pt x="129" y="335"/>
                  </a:cubicBezTo>
                  <a:cubicBezTo>
                    <a:pt x="132" y="335"/>
                    <a:pt x="136" y="337"/>
                    <a:pt x="141" y="339"/>
                  </a:cubicBezTo>
                  <a:cubicBezTo>
                    <a:pt x="146" y="341"/>
                    <a:pt x="150" y="342"/>
                    <a:pt x="155" y="342"/>
                  </a:cubicBezTo>
                  <a:cubicBezTo>
                    <a:pt x="160" y="342"/>
                    <a:pt x="164" y="341"/>
                    <a:pt x="169" y="340"/>
                  </a:cubicBezTo>
                  <a:cubicBezTo>
                    <a:pt x="191" y="334"/>
                    <a:pt x="214" y="327"/>
                    <a:pt x="236" y="320"/>
                  </a:cubicBezTo>
                  <a:cubicBezTo>
                    <a:pt x="268" y="311"/>
                    <a:pt x="299" y="301"/>
                    <a:pt x="331" y="291"/>
                  </a:cubicBezTo>
                  <a:cubicBezTo>
                    <a:pt x="333" y="290"/>
                    <a:pt x="335" y="289"/>
                    <a:pt x="337" y="289"/>
                  </a:cubicBezTo>
                  <a:cubicBezTo>
                    <a:pt x="368" y="284"/>
                    <a:pt x="397" y="277"/>
                    <a:pt x="426" y="266"/>
                  </a:cubicBezTo>
                  <a:cubicBezTo>
                    <a:pt x="444" y="259"/>
                    <a:pt x="464" y="256"/>
                    <a:pt x="483" y="251"/>
                  </a:cubicBezTo>
                  <a:cubicBezTo>
                    <a:pt x="485" y="251"/>
                    <a:pt x="487" y="250"/>
                    <a:pt x="489" y="249"/>
                  </a:cubicBezTo>
                  <a:cubicBezTo>
                    <a:pt x="498" y="245"/>
                    <a:pt x="502" y="237"/>
                    <a:pt x="498" y="226"/>
                  </a:cubicBezTo>
                  <a:cubicBezTo>
                    <a:pt x="496" y="220"/>
                    <a:pt x="498" y="217"/>
                    <a:pt x="502" y="215"/>
                  </a:cubicBezTo>
                  <a:cubicBezTo>
                    <a:pt x="502" y="215"/>
                    <a:pt x="503" y="215"/>
                    <a:pt x="503" y="215"/>
                  </a:cubicBezTo>
                  <a:cubicBezTo>
                    <a:pt x="507" y="213"/>
                    <a:pt x="512" y="213"/>
                    <a:pt x="516" y="213"/>
                  </a:cubicBezTo>
                  <a:cubicBezTo>
                    <a:pt x="520" y="213"/>
                    <a:pt x="524" y="212"/>
                    <a:pt x="528" y="210"/>
                  </a:cubicBezTo>
                  <a:cubicBezTo>
                    <a:pt x="535" y="207"/>
                    <a:pt x="540" y="200"/>
                    <a:pt x="540" y="191"/>
                  </a:cubicBezTo>
                  <a:cubicBezTo>
                    <a:pt x="540" y="185"/>
                    <a:pt x="539" y="180"/>
                    <a:pt x="538" y="175"/>
                  </a:cubicBezTo>
                  <a:cubicBezTo>
                    <a:pt x="534" y="163"/>
                    <a:pt x="532" y="162"/>
                    <a:pt x="518" y="161"/>
                  </a:cubicBezTo>
                  <a:cubicBezTo>
                    <a:pt x="515" y="161"/>
                    <a:pt x="511" y="160"/>
                    <a:pt x="507" y="160"/>
                  </a:cubicBezTo>
                  <a:cubicBezTo>
                    <a:pt x="507" y="156"/>
                    <a:pt x="506" y="153"/>
                    <a:pt x="507" y="151"/>
                  </a:cubicBezTo>
                  <a:cubicBezTo>
                    <a:pt x="511" y="142"/>
                    <a:pt x="505" y="135"/>
                    <a:pt x="501" y="128"/>
                  </a:cubicBezTo>
                  <a:cubicBezTo>
                    <a:pt x="497" y="123"/>
                    <a:pt x="492" y="121"/>
                    <a:pt x="487" y="121"/>
                  </a:cubicBezTo>
                  <a:cubicBezTo>
                    <a:pt x="484" y="121"/>
                    <a:pt x="481" y="121"/>
                    <a:pt x="479" y="122"/>
                  </a:cubicBezTo>
                  <a:cubicBezTo>
                    <a:pt x="476" y="124"/>
                    <a:pt x="472" y="126"/>
                    <a:pt x="470" y="129"/>
                  </a:cubicBezTo>
                  <a:cubicBezTo>
                    <a:pt x="467" y="133"/>
                    <a:pt x="463" y="136"/>
                    <a:pt x="459" y="138"/>
                  </a:cubicBezTo>
                  <a:cubicBezTo>
                    <a:pt x="454" y="141"/>
                    <a:pt x="448" y="143"/>
                    <a:pt x="443" y="146"/>
                  </a:cubicBezTo>
                  <a:cubicBezTo>
                    <a:pt x="442" y="147"/>
                    <a:pt x="441" y="148"/>
                    <a:pt x="439" y="148"/>
                  </a:cubicBezTo>
                  <a:cubicBezTo>
                    <a:pt x="434" y="150"/>
                    <a:pt x="429" y="151"/>
                    <a:pt x="424" y="151"/>
                  </a:cubicBezTo>
                  <a:cubicBezTo>
                    <a:pt x="419" y="151"/>
                    <a:pt x="414" y="151"/>
                    <a:pt x="409" y="149"/>
                  </a:cubicBezTo>
                  <a:cubicBezTo>
                    <a:pt x="411" y="144"/>
                    <a:pt x="412" y="139"/>
                    <a:pt x="415" y="134"/>
                  </a:cubicBezTo>
                  <a:cubicBezTo>
                    <a:pt x="421" y="124"/>
                    <a:pt x="423" y="114"/>
                    <a:pt x="419" y="103"/>
                  </a:cubicBezTo>
                  <a:cubicBezTo>
                    <a:pt x="415" y="93"/>
                    <a:pt x="408" y="88"/>
                    <a:pt x="401" y="88"/>
                  </a:cubicBezTo>
                  <a:cubicBezTo>
                    <a:pt x="398" y="88"/>
                    <a:pt x="396" y="89"/>
                    <a:pt x="393" y="90"/>
                  </a:cubicBezTo>
                  <a:cubicBezTo>
                    <a:pt x="390" y="91"/>
                    <a:pt x="387" y="93"/>
                    <a:pt x="384" y="96"/>
                  </a:cubicBezTo>
                  <a:cubicBezTo>
                    <a:pt x="377" y="104"/>
                    <a:pt x="371" y="113"/>
                    <a:pt x="365" y="122"/>
                  </a:cubicBezTo>
                  <a:cubicBezTo>
                    <a:pt x="363" y="124"/>
                    <a:pt x="362" y="127"/>
                    <a:pt x="359" y="132"/>
                  </a:cubicBezTo>
                  <a:cubicBezTo>
                    <a:pt x="352" y="126"/>
                    <a:pt x="346" y="120"/>
                    <a:pt x="341" y="116"/>
                  </a:cubicBezTo>
                  <a:cubicBezTo>
                    <a:pt x="342" y="109"/>
                    <a:pt x="344" y="104"/>
                    <a:pt x="344" y="99"/>
                  </a:cubicBezTo>
                  <a:cubicBezTo>
                    <a:pt x="344" y="81"/>
                    <a:pt x="335" y="71"/>
                    <a:pt x="321" y="71"/>
                  </a:cubicBezTo>
                  <a:cubicBezTo>
                    <a:pt x="316" y="71"/>
                    <a:pt x="310" y="72"/>
                    <a:pt x="305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1" y="76"/>
                    <a:pt x="299" y="77"/>
                    <a:pt x="298" y="78"/>
                  </a:cubicBezTo>
                  <a:cubicBezTo>
                    <a:pt x="294" y="79"/>
                    <a:pt x="291" y="81"/>
                    <a:pt x="287" y="81"/>
                  </a:cubicBezTo>
                  <a:cubicBezTo>
                    <a:pt x="285" y="81"/>
                    <a:pt x="283" y="80"/>
                    <a:pt x="281" y="79"/>
                  </a:cubicBezTo>
                  <a:cubicBezTo>
                    <a:pt x="280" y="73"/>
                    <a:pt x="279" y="67"/>
                    <a:pt x="278" y="61"/>
                  </a:cubicBezTo>
                  <a:cubicBezTo>
                    <a:pt x="276" y="49"/>
                    <a:pt x="267" y="42"/>
                    <a:pt x="255" y="42"/>
                  </a:cubicBezTo>
                  <a:cubicBezTo>
                    <a:pt x="252" y="42"/>
                    <a:pt x="250" y="43"/>
                    <a:pt x="247" y="43"/>
                  </a:cubicBezTo>
                  <a:cubicBezTo>
                    <a:pt x="245" y="43"/>
                    <a:pt x="243" y="44"/>
                    <a:pt x="241" y="45"/>
                  </a:cubicBezTo>
                  <a:cubicBezTo>
                    <a:pt x="233" y="48"/>
                    <a:pt x="231" y="56"/>
                    <a:pt x="232" y="68"/>
                  </a:cubicBezTo>
                  <a:cubicBezTo>
                    <a:pt x="232" y="71"/>
                    <a:pt x="232" y="73"/>
                    <a:pt x="233" y="76"/>
                  </a:cubicBezTo>
                  <a:cubicBezTo>
                    <a:pt x="234" y="92"/>
                    <a:pt x="234" y="99"/>
                    <a:pt x="228" y="101"/>
                  </a:cubicBezTo>
                  <a:cubicBezTo>
                    <a:pt x="224" y="103"/>
                    <a:pt x="218" y="103"/>
                    <a:pt x="208" y="103"/>
                  </a:cubicBezTo>
                  <a:cubicBezTo>
                    <a:pt x="207" y="103"/>
                    <a:pt x="207" y="103"/>
                    <a:pt x="206" y="103"/>
                  </a:cubicBezTo>
                  <a:cubicBezTo>
                    <a:pt x="200" y="103"/>
                    <a:pt x="194" y="104"/>
                    <a:pt x="190" y="107"/>
                  </a:cubicBezTo>
                  <a:cubicBezTo>
                    <a:pt x="183" y="110"/>
                    <a:pt x="178" y="114"/>
                    <a:pt x="173" y="121"/>
                  </a:cubicBezTo>
                  <a:cubicBezTo>
                    <a:pt x="171" y="123"/>
                    <a:pt x="169" y="126"/>
                    <a:pt x="168" y="128"/>
                  </a:cubicBezTo>
                  <a:cubicBezTo>
                    <a:pt x="152" y="125"/>
                    <a:pt x="150" y="120"/>
                    <a:pt x="158" y="110"/>
                  </a:cubicBezTo>
                  <a:cubicBezTo>
                    <a:pt x="165" y="103"/>
                    <a:pt x="173" y="97"/>
                    <a:pt x="180" y="90"/>
                  </a:cubicBezTo>
                  <a:cubicBezTo>
                    <a:pt x="190" y="80"/>
                    <a:pt x="190" y="69"/>
                    <a:pt x="179" y="59"/>
                  </a:cubicBezTo>
                  <a:cubicBezTo>
                    <a:pt x="174" y="54"/>
                    <a:pt x="168" y="51"/>
                    <a:pt x="160" y="51"/>
                  </a:cubicBezTo>
                  <a:cubicBezTo>
                    <a:pt x="159" y="51"/>
                    <a:pt x="157" y="51"/>
                    <a:pt x="155" y="51"/>
                  </a:cubicBezTo>
                  <a:cubicBezTo>
                    <a:pt x="147" y="53"/>
                    <a:pt x="139" y="56"/>
                    <a:pt x="130" y="59"/>
                  </a:cubicBezTo>
                  <a:cubicBezTo>
                    <a:pt x="130" y="33"/>
                    <a:pt x="123" y="11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" name="Freeform 310"/>
            <p:cNvSpPr>
              <a:spLocks noEditPoints="1"/>
            </p:cNvSpPr>
            <p:nvPr/>
          </p:nvSpPr>
          <p:spPr bwMode="auto">
            <a:xfrm>
              <a:off x="633413" y="8062913"/>
              <a:ext cx="669925" cy="646113"/>
            </a:xfrm>
            <a:custGeom>
              <a:avLst/>
              <a:gdLst>
                <a:gd name="T0" fmla="*/ 133 w 942"/>
                <a:gd name="T1" fmla="*/ 743 h 908"/>
                <a:gd name="T2" fmla="*/ 242 w 942"/>
                <a:gd name="T3" fmla="*/ 669 h 908"/>
                <a:gd name="T4" fmla="*/ 444 w 942"/>
                <a:gd name="T5" fmla="*/ 733 h 908"/>
                <a:gd name="T6" fmla="*/ 441 w 942"/>
                <a:gd name="T7" fmla="*/ 868 h 908"/>
                <a:gd name="T8" fmla="*/ 673 w 942"/>
                <a:gd name="T9" fmla="*/ 672 h 908"/>
                <a:gd name="T10" fmla="*/ 780 w 942"/>
                <a:gd name="T11" fmla="*/ 440 h 908"/>
                <a:gd name="T12" fmla="*/ 742 w 942"/>
                <a:gd name="T13" fmla="*/ 788 h 908"/>
                <a:gd name="T14" fmla="*/ 274 w 942"/>
                <a:gd name="T15" fmla="*/ 628 h 908"/>
                <a:gd name="T16" fmla="*/ 230 w 942"/>
                <a:gd name="T17" fmla="*/ 264 h 908"/>
                <a:gd name="T18" fmla="*/ 298 w 942"/>
                <a:gd name="T19" fmla="*/ 197 h 908"/>
                <a:gd name="T20" fmla="*/ 426 w 942"/>
                <a:gd name="T21" fmla="*/ 182 h 908"/>
                <a:gd name="T22" fmla="*/ 704 w 942"/>
                <a:gd name="T23" fmla="*/ 305 h 908"/>
                <a:gd name="T24" fmla="*/ 735 w 942"/>
                <a:gd name="T25" fmla="*/ 483 h 908"/>
                <a:gd name="T26" fmla="*/ 590 w 942"/>
                <a:gd name="T27" fmla="*/ 657 h 908"/>
                <a:gd name="T28" fmla="*/ 426 w 942"/>
                <a:gd name="T29" fmla="*/ 690 h 908"/>
                <a:gd name="T30" fmla="*/ 60 w 942"/>
                <a:gd name="T31" fmla="*/ 294 h 908"/>
                <a:gd name="T32" fmla="*/ 231 w 942"/>
                <a:gd name="T33" fmla="*/ 183 h 908"/>
                <a:gd name="T34" fmla="*/ 205 w 942"/>
                <a:gd name="T35" fmla="*/ 238 h 908"/>
                <a:gd name="T36" fmla="*/ 144 w 942"/>
                <a:gd name="T37" fmla="*/ 438 h 908"/>
                <a:gd name="T38" fmla="*/ 36 w 942"/>
                <a:gd name="T39" fmla="*/ 505 h 908"/>
                <a:gd name="T40" fmla="*/ 437 w 942"/>
                <a:gd name="T41" fmla="*/ 149 h 908"/>
                <a:gd name="T42" fmla="*/ 428 w 942"/>
                <a:gd name="T43" fmla="*/ 25 h 908"/>
                <a:gd name="T44" fmla="*/ 692 w 942"/>
                <a:gd name="T45" fmla="*/ 234 h 908"/>
                <a:gd name="T46" fmla="*/ 201 w 942"/>
                <a:gd name="T47" fmla="*/ 55 h 908"/>
                <a:gd name="T48" fmla="*/ 8 w 942"/>
                <a:gd name="T49" fmla="*/ 449 h 908"/>
                <a:gd name="T50" fmla="*/ 87 w 942"/>
                <a:gd name="T51" fmla="*/ 740 h 908"/>
                <a:gd name="T52" fmla="*/ 94 w 942"/>
                <a:gd name="T53" fmla="*/ 790 h 908"/>
                <a:gd name="T54" fmla="*/ 118 w 942"/>
                <a:gd name="T55" fmla="*/ 782 h 908"/>
                <a:gd name="T56" fmla="*/ 207 w 942"/>
                <a:gd name="T57" fmla="*/ 845 h 908"/>
                <a:gd name="T58" fmla="*/ 441 w 942"/>
                <a:gd name="T59" fmla="*/ 908 h 908"/>
                <a:gd name="T60" fmla="*/ 671 w 942"/>
                <a:gd name="T61" fmla="*/ 862 h 908"/>
                <a:gd name="T62" fmla="*/ 853 w 942"/>
                <a:gd name="T63" fmla="*/ 697 h 908"/>
                <a:gd name="T64" fmla="*/ 924 w 942"/>
                <a:gd name="T65" fmla="*/ 345 h 908"/>
                <a:gd name="T66" fmla="*/ 826 w 942"/>
                <a:gd name="T67" fmla="*/ 136 h 908"/>
                <a:gd name="T68" fmla="*/ 650 w 942"/>
                <a:gd name="T69" fmla="*/ 44 h 908"/>
                <a:gd name="T70" fmla="*/ 395 w 942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2" h="908">
                  <a:moveTo>
                    <a:pt x="441" y="868"/>
                  </a:moveTo>
                  <a:cubicBezTo>
                    <a:pt x="325" y="868"/>
                    <a:pt x="223" y="831"/>
                    <a:pt x="133" y="743"/>
                  </a:cubicBezTo>
                  <a:cubicBezTo>
                    <a:pt x="158" y="720"/>
                    <a:pt x="178" y="698"/>
                    <a:pt x="202" y="682"/>
                  </a:cubicBezTo>
                  <a:cubicBezTo>
                    <a:pt x="214" y="674"/>
                    <a:pt x="228" y="669"/>
                    <a:pt x="242" y="669"/>
                  </a:cubicBezTo>
                  <a:cubicBezTo>
                    <a:pt x="255" y="669"/>
                    <a:pt x="267" y="673"/>
                    <a:pt x="280" y="682"/>
                  </a:cubicBezTo>
                  <a:cubicBezTo>
                    <a:pt x="329" y="717"/>
                    <a:pt x="386" y="728"/>
                    <a:pt x="444" y="733"/>
                  </a:cubicBezTo>
                  <a:cubicBezTo>
                    <a:pt x="461" y="771"/>
                    <a:pt x="471" y="825"/>
                    <a:pt x="468" y="868"/>
                  </a:cubicBezTo>
                  <a:cubicBezTo>
                    <a:pt x="459" y="868"/>
                    <a:pt x="450" y="868"/>
                    <a:pt x="441" y="868"/>
                  </a:cubicBezTo>
                  <a:moveTo>
                    <a:pt x="742" y="788"/>
                  </a:moveTo>
                  <a:cubicBezTo>
                    <a:pt x="704" y="754"/>
                    <a:pt x="687" y="714"/>
                    <a:pt x="673" y="672"/>
                  </a:cubicBezTo>
                  <a:cubicBezTo>
                    <a:pt x="667" y="652"/>
                    <a:pt x="673" y="637"/>
                    <a:pt x="689" y="621"/>
                  </a:cubicBezTo>
                  <a:cubicBezTo>
                    <a:pt x="735" y="576"/>
                    <a:pt x="769" y="508"/>
                    <a:pt x="780" y="440"/>
                  </a:cubicBezTo>
                  <a:cubicBezTo>
                    <a:pt x="816" y="431"/>
                    <a:pt x="855" y="420"/>
                    <a:pt x="901" y="408"/>
                  </a:cubicBezTo>
                  <a:cubicBezTo>
                    <a:pt x="886" y="556"/>
                    <a:pt x="851" y="686"/>
                    <a:pt x="742" y="788"/>
                  </a:cubicBezTo>
                  <a:moveTo>
                    <a:pt x="426" y="690"/>
                  </a:moveTo>
                  <a:cubicBezTo>
                    <a:pt x="371" y="687"/>
                    <a:pt x="318" y="669"/>
                    <a:pt x="274" y="628"/>
                  </a:cubicBezTo>
                  <a:cubicBezTo>
                    <a:pt x="255" y="611"/>
                    <a:pt x="235" y="594"/>
                    <a:pt x="220" y="573"/>
                  </a:cubicBezTo>
                  <a:cubicBezTo>
                    <a:pt x="160" y="490"/>
                    <a:pt x="164" y="349"/>
                    <a:pt x="230" y="264"/>
                  </a:cubicBezTo>
                  <a:cubicBezTo>
                    <a:pt x="245" y="244"/>
                    <a:pt x="264" y="226"/>
                    <a:pt x="282" y="208"/>
                  </a:cubicBezTo>
                  <a:cubicBezTo>
                    <a:pt x="287" y="203"/>
                    <a:pt x="293" y="198"/>
                    <a:pt x="298" y="197"/>
                  </a:cubicBezTo>
                  <a:cubicBezTo>
                    <a:pt x="341" y="191"/>
                    <a:pt x="383" y="182"/>
                    <a:pt x="425" y="182"/>
                  </a:cubicBezTo>
                  <a:cubicBezTo>
                    <a:pt x="426" y="182"/>
                    <a:pt x="426" y="182"/>
                    <a:pt x="426" y="182"/>
                  </a:cubicBezTo>
                  <a:cubicBezTo>
                    <a:pt x="493" y="182"/>
                    <a:pt x="554" y="212"/>
                    <a:pt x="613" y="242"/>
                  </a:cubicBezTo>
                  <a:cubicBezTo>
                    <a:pt x="646" y="258"/>
                    <a:pt x="681" y="273"/>
                    <a:pt x="704" y="305"/>
                  </a:cubicBezTo>
                  <a:cubicBezTo>
                    <a:pt x="711" y="315"/>
                    <a:pt x="718" y="325"/>
                    <a:pt x="722" y="336"/>
                  </a:cubicBezTo>
                  <a:cubicBezTo>
                    <a:pt x="740" y="384"/>
                    <a:pt x="739" y="435"/>
                    <a:pt x="735" y="483"/>
                  </a:cubicBezTo>
                  <a:cubicBezTo>
                    <a:pt x="731" y="524"/>
                    <a:pt x="702" y="556"/>
                    <a:pt x="675" y="584"/>
                  </a:cubicBezTo>
                  <a:cubicBezTo>
                    <a:pt x="649" y="611"/>
                    <a:pt x="620" y="635"/>
                    <a:pt x="590" y="657"/>
                  </a:cubicBezTo>
                  <a:cubicBezTo>
                    <a:pt x="577" y="668"/>
                    <a:pt x="560" y="675"/>
                    <a:pt x="543" y="678"/>
                  </a:cubicBezTo>
                  <a:cubicBezTo>
                    <a:pt x="506" y="684"/>
                    <a:pt x="468" y="686"/>
                    <a:pt x="426" y="690"/>
                  </a:cubicBezTo>
                  <a:moveTo>
                    <a:pt x="36" y="505"/>
                  </a:moveTo>
                  <a:cubicBezTo>
                    <a:pt x="30" y="430"/>
                    <a:pt x="43" y="361"/>
                    <a:pt x="60" y="294"/>
                  </a:cubicBezTo>
                  <a:cubicBezTo>
                    <a:pt x="79" y="219"/>
                    <a:pt x="119" y="156"/>
                    <a:pt x="187" y="106"/>
                  </a:cubicBezTo>
                  <a:cubicBezTo>
                    <a:pt x="203" y="133"/>
                    <a:pt x="218" y="157"/>
                    <a:pt x="231" y="183"/>
                  </a:cubicBezTo>
                  <a:cubicBezTo>
                    <a:pt x="234" y="189"/>
                    <a:pt x="231" y="202"/>
                    <a:pt x="227" y="209"/>
                  </a:cubicBezTo>
                  <a:cubicBezTo>
                    <a:pt x="222" y="220"/>
                    <a:pt x="212" y="228"/>
                    <a:pt x="205" y="238"/>
                  </a:cubicBezTo>
                  <a:cubicBezTo>
                    <a:pt x="174" y="274"/>
                    <a:pt x="155" y="315"/>
                    <a:pt x="150" y="364"/>
                  </a:cubicBezTo>
                  <a:cubicBezTo>
                    <a:pt x="148" y="388"/>
                    <a:pt x="143" y="413"/>
                    <a:pt x="144" y="438"/>
                  </a:cubicBezTo>
                  <a:cubicBezTo>
                    <a:pt x="145" y="465"/>
                    <a:pt x="131" y="479"/>
                    <a:pt x="110" y="486"/>
                  </a:cubicBezTo>
                  <a:cubicBezTo>
                    <a:pt x="87" y="493"/>
                    <a:pt x="64" y="498"/>
                    <a:pt x="36" y="505"/>
                  </a:cubicBezTo>
                  <a:moveTo>
                    <a:pt x="692" y="234"/>
                  </a:moveTo>
                  <a:cubicBezTo>
                    <a:pt x="610" y="190"/>
                    <a:pt x="528" y="154"/>
                    <a:pt x="437" y="149"/>
                  </a:cubicBezTo>
                  <a:cubicBezTo>
                    <a:pt x="428" y="107"/>
                    <a:pt x="420" y="69"/>
                    <a:pt x="411" y="25"/>
                  </a:cubicBezTo>
                  <a:cubicBezTo>
                    <a:pt x="417" y="25"/>
                    <a:pt x="422" y="25"/>
                    <a:pt x="428" y="25"/>
                  </a:cubicBezTo>
                  <a:cubicBezTo>
                    <a:pt x="559" y="25"/>
                    <a:pt x="671" y="73"/>
                    <a:pt x="783" y="152"/>
                  </a:cubicBezTo>
                  <a:cubicBezTo>
                    <a:pt x="749" y="182"/>
                    <a:pt x="720" y="208"/>
                    <a:pt x="692" y="234"/>
                  </a:cubicBezTo>
                  <a:moveTo>
                    <a:pt x="395" y="0"/>
                  </a:moveTo>
                  <a:cubicBezTo>
                    <a:pt x="325" y="0"/>
                    <a:pt x="259" y="13"/>
                    <a:pt x="201" y="55"/>
                  </a:cubicBezTo>
                  <a:cubicBezTo>
                    <a:pt x="112" y="119"/>
                    <a:pt x="51" y="206"/>
                    <a:pt x="29" y="318"/>
                  </a:cubicBezTo>
                  <a:cubicBezTo>
                    <a:pt x="20" y="362"/>
                    <a:pt x="14" y="405"/>
                    <a:pt x="8" y="449"/>
                  </a:cubicBezTo>
                  <a:cubicBezTo>
                    <a:pt x="0" y="516"/>
                    <a:pt x="9" y="581"/>
                    <a:pt x="40" y="642"/>
                  </a:cubicBezTo>
                  <a:cubicBezTo>
                    <a:pt x="57" y="674"/>
                    <a:pt x="72" y="708"/>
                    <a:pt x="87" y="740"/>
                  </a:cubicBezTo>
                  <a:cubicBezTo>
                    <a:pt x="85" y="754"/>
                    <a:pt x="77" y="770"/>
                    <a:pt x="82" y="781"/>
                  </a:cubicBezTo>
                  <a:cubicBezTo>
                    <a:pt x="85" y="788"/>
                    <a:pt x="89" y="790"/>
                    <a:pt x="94" y="790"/>
                  </a:cubicBezTo>
                  <a:cubicBezTo>
                    <a:pt x="98" y="790"/>
                    <a:pt x="102" y="788"/>
                    <a:pt x="107" y="786"/>
                  </a:cubicBezTo>
                  <a:cubicBezTo>
                    <a:pt x="111" y="784"/>
                    <a:pt x="115" y="782"/>
                    <a:pt x="118" y="782"/>
                  </a:cubicBezTo>
                  <a:cubicBezTo>
                    <a:pt x="118" y="782"/>
                    <a:pt x="119" y="782"/>
                    <a:pt x="119" y="782"/>
                  </a:cubicBezTo>
                  <a:cubicBezTo>
                    <a:pt x="151" y="806"/>
                    <a:pt x="177" y="829"/>
                    <a:pt x="207" y="845"/>
                  </a:cubicBezTo>
                  <a:cubicBezTo>
                    <a:pt x="241" y="863"/>
                    <a:pt x="277" y="877"/>
                    <a:pt x="314" y="887"/>
                  </a:cubicBezTo>
                  <a:cubicBezTo>
                    <a:pt x="356" y="899"/>
                    <a:pt x="398" y="908"/>
                    <a:pt x="441" y="908"/>
                  </a:cubicBezTo>
                  <a:cubicBezTo>
                    <a:pt x="472" y="908"/>
                    <a:pt x="504" y="903"/>
                    <a:pt x="536" y="892"/>
                  </a:cubicBezTo>
                  <a:cubicBezTo>
                    <a:pt x="579" y="876"/>
                    <a:pt x="624" y="866"/>
                    <a:pt x="671" y="862"/>
                  </a:cubicBezTo>
                  <a:cubicBezTo>
                    <a:pt x="688" y="861"/>
                    <a:pt x="708" y="855"/>
                    <a:pt x="723" y="845"/>
                  </a:cubicBezTo>
                  <a:cubicBezTo>
                    <a:pt x="778" y="808"/>
                    <a:pt x="820" y="756"/>
                    <a:pt x="853" y="697"/>
                  </a:cubicBezTo>
                  <a:cubicBezTo>
                    <a:pt x="888" y="635"/>
                    <a:pt x="909" y="567"/>
                    <a:pt x="921" y="496"/>
                  </a:cubicBezTo>
                  <a:cubicBezTo>
                    <a:pt x="930" y="446"/>
                    <a:pt x="942" y="396"/>
                    <a:pt x="924" y="345"/>
                  </a:cubicBezTo>
                  <a:cubicBezTo>
                    <a:pt x="909" y="301"/>
                    <a:pt x="898" y="255"/>
                    <a:pt x="888" y="210"/>
                  </a:cubicBezTo>
                  <a:cubicBezTo>
                    <a:pt x="879" y="172"/>
                    <a:pt x="854" y="153"/>
                    <a:pt x="826" y="136"/>
                  </a:cubicBezTo>
                  <a:cubicBezTo>
                    <a:pt x="793" y="116"/>
                    <a:pt x="759" y="98"/>
                    <a:pt x="725" y="80"/>
                  </a:cubicBezTo>
                  <a:cubicBezTo>
                    <a:pt x="700" y="67"/>
                    <a:pt x="676" y="54"/>
                    <a:pt x="650" y="44"/>
                  </a:cubicBezTo>
                  <a:cubicBezTo>
                    <a:pt x="571" y="15"/>
                    <a:pt x="490" y="2"/>
                    <a:pt x="406" y="0"/>
                  </a:cubicBezTo>
                  <a:cubicBezTo>
                    <a:pt x="403" y="0"/>
                    <a:pt x="399" y="0"/>
                    <a:pt x="3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" name="Freeform 311"/>
            <p:cNvSpPr>
              <a:spLocks noEditPoints="1"/>
            </p:cNvSpPr>
            <p:nvPr/>
          </p:nvSpPr>
          <p:spPr bwMode="auto">
            <a:xfrm>
              <a:off x="571500" y="7358063"/>
              <a:ext cx="255588" cy="193675"/>
            </a:xfrm>
            <a:custGeom>
              <a:avLst/>
              <a:gdLst>
                <a:gd name="T0" fmla="*/ 168 w 359"/>
                <a:gd name="T1" fmla="*/ 257 h 271"/>
                <a:gd name="T2" fmla="*/ 67 w 359"/>
                <a:gd name="T3" fmla="*/ 203 h 271"/>
                <a:gd name="T4" fmla="*/ 54 w 359"/>
                <a:gd name="T5" fmla="*/ 193 h 271"/>
                <a:gd name="T6" fmla="*/ 175 w 359"/>
                <a:gd name="T7" fmla="*/ 222 h 271"/>
                <a:gd name="T8" fmla="*/ 180 w 359"/>
                <a:gd name="T9" fmla="*/ 259 h 271"/>
                <a:gd name="T10" fmla="*/ 211 w 359"/>
                <a:gd name="T11" fmla="*/ 220 h 271"/>
                <a:gd name="T12" fmla="*/ 110 w 359"/>
                <a:gd name="T13" fmla="*/ 182 h 271"/>
                <a:gd name="T14" fmla="*/ 53 w 359"/>
                <a:gd name="T15" fmla="*/ 173 h 271"/>
                <a:gd name="T16" fmla="*/ 84 w 359"/>
                <a:gd name="T17" fmla="*/ 164 h 271"/>
                <a:gd name="T18" fmla="*/ 128 w 359"/>
                <a:gd name="T19" fmla="*/ 166 h 271"/>
                <a:gd name="T20" fmla="*/ 133 w 359"/>
                <a:gd name="T21" fmla="*/ 166 h 271"/>
                <a:gd name="T22" fmla="*/ 236 w 359"/>
                <a:gd name="T23" fmla="*/ 186 h 271"/>
                <a:gd name="T24" fmla="*/ 333 w 359"/>
                <a:gd name="T25" fmla="*/ 237 h 271"/>
                <a:gd name="T26" fmla="*/ 303 w 359"/>
                <a:gd name="T27" fmla="*/ 248 h 271"/>
                <a:gd name="T28" fmla="*/ 115 w 359"/>
                <a:gd name="T29" fmla="*/ 153 h 271"/>
                <a:gd name="T30" fmla="*/ 202 w 359"/>
                <a:gd name="T31" fmla="*/ 126 h 271"/>
                <a:gd name="T32" fmla="*/ 340 w 359"/>
                <a:gd name="T33" fmla="*/ 85 h 271"/>
                <a:gd name="T34" fmla="*/ 342 w 359"/>
                <a:gd name="T35" fmla="*/ 89 h 271"/>
                <a:gd name="T36" fmla="*/ 341 w 359"/>
                <a:gd name="T37" fmla="*/ 92 h 271"/>
                <a:gd name="T38" fmla="*/ 301 w 359"/>
                <a:gd name="T39" fmla="*/ 138 h 271"/>
                <a:gd name="T40" fmla="*/ 233 w 359"/>
                <a:gd name="T41" fmla="*/ 157 h 271"/>
                <a:gd name="T42" fmla="*/ 199 w 359"/>
                <a:gd name="T43" fmla="*/ 154 h 271"/>
                <a:gd name="T44" fmla="*/ 50 w 359"/>
                <a:gd name="T45" fmla="*/ 150 h 271"/>
                <a:gd name="T46" fmla="*/ 59 w 359"/>
                <a:gd name="T47" fmla="*/ 140 h 271"/>
                <a:gd name="T48" fmla="*/ 111 w 359"/>
                <a:gd name="T49" fmla="*/ 111 h 271"/>
                <a:gd name="T50" fmla="*/ 144 w 359"/>
                <a:gd name="T51" fmla="*/ 53 h 271"/>
                <a:gd name="T52" fmla="*/ 139 w 359"/>
                <a:gd name="T53" fmla="*/ 25 h 271"/>
                <a:gd name="T54" fmla="*/ 152 w 359"/>
                <a:gd name="T55" fmla="*/ 18 h 271"/>
                <a:gd name="T56" fmla="*/ 183 w 359"/>
                <a:gd name="T57" fmla="*/ 52 h 271"/>
                <a:gd name="T58" fmla="*/ 128 w 359"/>
                <a:gd name="T59" fmla="*/ 132 h 271"/>
                <a:gd name="T60" fmla="*/ 145 w 359"/>
                <a:gd name="T61" fmla="*/ 0 h 271"/>
                <a:gd name="T62" fmla="*/ 136 w 359"/>
                <a:gd name="T63" fmla="*/ 3 h 271"/>
                <a:gd name="T64" fmla="*/ 127 w 359"/>
                <a:gd name="T65" fmla="*/ 39 h 271"/>
                <a:gd name="T66" fmla="*/ 117 w 359"/>
                <a:gd name="T67" fmla="*/ 89 h 271"/>
                <a:gd name="T68" fmla="*/ 31 w 359"/>
                <a:gd name="T69" fmla="*/ 132 h 271"/>
                <a:gd name="T70" fmla="*/ 13 w 359"/>
                <a:gd name="T71" fmla="*/ 109 h 271"/>
                <a:gd name="T72" fmla="*/ 5 w 359"/>
                <a:gd name="T73" fmla="*/ 139 h 271"/>
                <a:gd name="T74" fmla="*/ 2 w 359"/>
                <a:gd name="T75" fmla="*/ 159 h 271"/>
                <a:gd name="T76" fmla="*/ 9 w 359"/>
                <a:gd name="T77" fmla="*/ 212 h 271"/>
                <a:gd name="T78" fmla="*/ 44 w 359"/>
                <a:gd name="T79" fmla="*/ 208 h 271"/>
                <a:gd name="T80" fmla="*/ 117 w 359"/>
                <a:gd name="T81" fmla="*/ 246 h 271"/>
                <a:gd name="T82" fmla="*/ 176 w 359"/>
                <a:gd name="T83" fmla="*/ 271 h 271"/>
                <a:gd name="T84" fmla="*/ 211 w 359"/>
                <a:gd name="T85" fmla="*/ 257 h 271"/>
                <a:gd name="T86" fmla="*/ 203 w 359"/>
                <a:gd name="T87" fmla="*/ 232 h 271"/>
                <a:gd name="T88" fmla="*/ 303 w 359"/>
                <a:gd name="T89" fmla="*/ 263 h 271"/>
                <a:gd name="T90" fmla="*/ 328 w 359"/>
                <a:gd name="T91" fmla="*/ 261 h 271"/>
                <a:gd name="T92" fmla="*/ 348 w 359"/>
                <a:gd name="T93" fmla="*/ 239 h 271"/>
                <a:gd name="T94" fmla="*/ 288 w 359"/>
                <a:gd name="T95" fmla="*/ 189 h 271"/>
                <a:gd name="T96" fmla="*/ 244 w 359"/>
                <a:gd name="T97" fmla="*/ 170 h 271"/>
                <a:gd name="T98" fmla="*/ 348 w 359"/>
                <a:gd name="T99" fmla="*/ 118 h 271"/>
                <a:gd name="T100" fmla="*/ 359 w 359"/>
                <a:gd name="T101" fmla="*/ 95 h 271"/>
                <a:gd name="T102" fmla="*/ 336 w 359"/>
                <a:gd name="T103" fmla="*/ 69 h 271"/>
                <a:gd name="T104" fmla="*/ 278 w 359"/>
                <a:gd name="T105" fmla="*/ 87 h 271"/>
                <a:gd name="T106" fmla="*/ 184 w 359"/>
                <a:gd name="T107" fmla="*/ 119 h 271"/>
                <a:gd name="T108" fmla="*/ 186 w 359"/>
                <a:gd name="T109" fmla="*/ 105 h 271"/>
                <a:gd name="T110" fmla="*/ 195 w 359"/>
                <a:gd name="T111" fmla="*/ 4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271">
                  <a:moveTo>
                    <a:pt x="180" y="259"/>
                  </a:moveTo>
                  <a:cubicBezTo>
                    <a:pt x="176" y="259"/>
                    <a:pt x="172" y="259"/>
                    <a:pt x="168" y="257"/>
                  </a:cubicBezTo>
                  <a:cubicBezTo>
                    <a:pt x="155" y="251"/>
                    <a:pt x="141" y="245"/>
                    <a:pt x="128" y="237"/>
                  </a:cubicBezTo>
                  <a:cubicBezTo>
                    <a:pt x="108" y="225"/>
                    <a:pt x="90" y="210"/>
                    <a:pt x="67" y="203"/>
                  </a:cubicBezTo>
                  <a:cubicBezTo>
                    <a:pt x="62" y="201"/>
                    <a:pt x="58" y="198"/>
                    <a:pt x="53" y="196"/>
                  </a:cubicBezTo>
                  <a:cubicBezTo>
                    <a:pt x="53" y="195"/>
                    <a:pt x="54" y="194"/>
                    <a:pt x="54" y="193"/>
                  </a:cubicBezTo>
                  <a:cubicBezTo>
                    <a:pt x="83" y="194"/>
                    <a:pt x="112" y="197"/>
                    <a:pt x="140" y="206"/>
                  </a:cubicBezTo>
                  <a:cubicBezTo>
                    <a:pt x="152" y="209"/>
                    <a:pt x="163" y="215"/>
                    <a:pt x="175" y="222"/>
                  </a:cubicBezTo>
                  <a:cubicBezTo>
                    <a:pt x="187" y="229"/>
                    <a:pt x="193" y="241"/>
                    <a:pt x="197" y="255"/>
                  </a:cubicBezTo>
                  <a:cubicBezTo>
                    <a:pt x="191" y="258"/>
                    <a:pt x="185" y="259"/>
                    <a:pt x="180" y="259"/>
                  </a:cubicBezTo>
                  <a:moveTo>
                    <a:pt x="303" y="248"/>
                  </a:moveTo>
                  <a:cubicBezTo>
                    <a:pt x="269" y="248"/>
                    <a:pt x="240" y="234"/>
                    <a:pt x="211" y="220"/>
                  </a:cubicBezTo>
                  <a:cubicBezTo>
                    <a:pt x="188" y="208"/>
                    <a:pt x="165" y="198"/>
                    <a:pt x="140" y="191"/>
                  </a:cubicBezTo>
                  <a:cubicBezTo>
                    <a:pt x="130" y="188"/>
                    <a:pt x="120" y="185"/>
                    <a:pt x="110" y="182"/>
                  </a:cubicBezTo>
                  <a:cubicBezTo>
                    <a:pt x="106" y="181"/>
                    <a:pt x="103" y="180"/>
                    <a:pt x="100" y="180"/>
                  </a:cubicBezTo>
                  <a:cubicBezTo>
                    <a:pt x="85" y="178"/>
                    <a:pt x="69" y="176"/>
                    <a:pt x="53" y="173"/>
                  </a:cubicBezTo>
                  <a:cubicBezTo>
                    <a:pt x="53" y="173"/>
                    <a:pt x="53" y="171"/>
                    <a:pt x="52" y="170"/>
                  </a:cubicBezTo>
                  <a:cubicBezTo>
                    <a:pt x="63" y="166"/>
                    <a:pt x="73" y="164"/>
                    <a:pt x="84" y="164"/>
                  </a:cubicBezTo>
                  <a:cubicBezTo>
                    <a:pt x="87" y="164"/>
                    <a:pt x="89" y="164"/>
                    <a:pt x="91" y="164"/>
                  </a:cubicBezTo>
                  <a:cubicBezTo>
                    <a:pt x="103" y="165"/>
                    <a:pt x="116" y="166"/>
                    <a:pt x="128" y="166"/>
                  </a:cubicBezTo>
                  <a:cubicBezTo>
                    <a:pt x="129" y="166"/>
                    <a:pt x="130" y="166"/>
                    <a:pt x="131" y="166"/>
                  </a:cubicBezTo>
                  <a:cubicBezTo>
                    <a:pt x="132" y="166"/>
                    <a:pt x="132" y="166"/>
                    <a:pt x="133" y="166"/>
                  </a:cubicBezTo>
                  <a:cubicBezTo>
                    <a:pt x="160" y="166"/>
                    <a:pt x="185" y="173"/>
                    <a:pt x="211" y="179"/>
                  </a:cubicBezTo>
                  <a:cubicBezTo>
                    <a:pt x="219" y="181"/>
                    <a:pt x="228" y="183"/>
                    <a:pt x="236" y="186"/>
                  </a:cubicBezTo>
                  <a:cubicBezTo>
                    <a:pt x="264" y="193"/>
                    <a:pt x="292" y="203"/>
                    <a:pt x="318" y="217"/>
                  </a:cubicBezTo>
                  <a:cubicBezTo>
                    <a:pt x="325" y="221"/>
                    <a:pt x="332" y="226"/>
                    <a:pt x="333" y="237"/>
                  </a:cubicBezTo>
                  <a:cubicBezTo>
                    <a:pt x="325" y="244"/>
                    <a:pt x="316" y="247"/>
                    <a:pt x="306" y="248"/>
                  </a:cubicBezTo>
                  <a:cubicBezTo>
                    <a:pt x="305" y="248"/>
                    <a:pt x="304" y="248"/>
                    <a:pt x="303" y="248"/>
                  </a:cubicBezTo>
                  <a:moveTo>
                    <a:pt x="187" y="160"/>
                  </a:moveTo>
                  <a:cubicBezTo>
                    <a:pt x="163" y="158"/>
                    <a:pt x="139" y="155"/>
                    <a:pt x="115" y="153"/>
                  </a:cubicBezTo>
                  <a:cubicBezTo>
                    <a:pt x="117" y="152"/>
                    <a:pt x="118" y="150"/>
                    <a:pt x="119" y="150"/>
                  </a:cubicBezTo>
                  <a:cubicBezTo>
                    <a:pt x="147" y="142"/>
                    <a:pt x="175" y="134"/>
                    <a:pt x="202" y="126"/>
                  </a:cubicBezTo>
                  <a:cubicBezTo>
                    <a:pt x="232" y="116"/>
                    <a:pt x="262" y="105"/>
                    <a:pt x="292" y="95"/>
                  </a:cubicBezTo>
                  <a:cubicBezTo>
                    <a:pt x="307" y="91"/>
                    <a:pt x="322" y="85"/>
                    <a:pt x="340" y="85"/>
                  </a:cubicBezTo>
                  <a:cubicBezTo>
                    <a:pt x="341" y="85"/>
                    <a:pt x="341" y="85"/>
                    <a:pt x="342" y="85"/>
                  </a:cubicBezTo>
                  <a:cubicBezTo>
                    <a:pt x="342" y="86"/>
                    <a:pt x="342" y="87"/>
                    <a:pt x="342" y="89"/>
                  </a:cubicBezTo>
                  <a:cubicBezTo>
                    <a:pt x="341" y="89"/>
                    <a:pt x="341" y="90"/>
                    <a:pt x="341" y="91"/>
                  </a:cubicBezTo>
                  <a:cubicBezTo>
                    <a:pt x="341" y="91"/>
                    <a:pt x="341" y="92"/>
                    <a:pt x="341" y="92"/>
                  </a:cubicBezTo>
                  <a:cubicBezTo>
                    <a:pt x="341" y="95"/>
                    <a:pt x="340" y="98"/>
                    <a:pt x="339" y="101"/>
                  </a:cubicBezTo>
                  <a:cubicBezTo>
                    <a:pt x="331" y="118"/>
                    <a:pt x="318" y="130"/>
                    <a:pt x="301" y="138"/>
                  </a:cubicBezTo>
                  <a:cubicBezTo>
                    <a:pt x="294" y="141"/>
                    <a:pt x="286" y="142"/>
                    <a:pt x="279" y="146"/>
                  </a:cubicBezTo>
                  <a:cubicBezTo>
                    <a:pt x="264" y="154"/>
                    <a:pt x="249" y="157"/>
                    <a:pt x="233" y="157"/>
                  </a:cubicBezTo>
                  <a:cubicBezTo>
                    <a:pt x="223" y="157"/>
                    <a:pt x="214" y="156"/>
                    <a:pt x="204" y="154"/>
                  </a:cubicBezTo>
                  <a:cubicBezTo>
                    <a:pt x="202" y="154"/>
                    <a:pt x="201" y="154"/>
                    <a:pt x="199" y="154"/>
                  </a:cubicBezTo>
                  <a:cubicBezTo>
                    <a:pt x="193" y="154"/>
                    <a:pt x="190" y="156"/>
                    <a:pt x="187" y="160"/>
                  </a:cubicBezTo>
                  <a:moveTo>
                    <a:pt x="50" y="150"/>
                  </a:moveTo>
                  <a:cubicBezTo>
                    <a:pt x="49" y="148"/>
                    <a:pt x="48" y="147"/>
                    <a:pt x="48" y="145"/>
                  </a:cubicBezTo>
                  <a:cubicBezTo>
                    <a:pt x="51" y="144"/>
                    <a:pt x="55" y="142"/>
                    <a:pt x="59" y="140"/>
                  </a:cubicBezTo>
                  <a:cubicBezTo>
                    <a:pt x="63" y="138"/>
                    <a:pt x="69" y="137"/>
                    <a:pt x="73" y="134"/>
                  </a:cubicBezTo>
                  <a:cubicBezTo>
                    <a:pt x="86" y="127"/>
                    <a:pt x="99" y="119"/>
                    <a:pt x="111" y="111"/>
                  </a:cubicBezTo>
                  <a:cubicBezTo>
                    <a:pt x="127" y="99"/>
                    <a:pt x="141" y="85"/>
                    <a:pt x="144" y="66"/>
                  </a:cubicBezTo>
                  <a:cubicBezTo>
                    <a:pt x="145" y="62"/>
                    <a:pt x="145" y="58"/>
                    <a:pt x="144" y="53"/>
                  </a:cubicBezTo>
                  <a:cubicBezTo>
                    <a:pt x="144" y="47"/>
                    <a:pt x="143" y="41"/>
                    <a:pt x="141" y="35"/>
                  </a:cubicBezTo>
                  <a:cubicBezTo>
                    <a:pt x="140" y="31"/>
                    <a:pt x="139" y="28"/>
                    <a:pt x="139" y="25"/>
                  </a:cubicBezTo>
                  <a:cubicBezTo>
                    <a:pt x="139" y="23"/>
                    <a:pt x="140" y="21"/>
                    <a:pt x="142" y="20"/>
                  </a:cubicBezTo>
                  <a:cubicBezTo>
                    <a:pt x="145" y="19"/>
                    <a:pt x="148" y="18"/>
                    <a:pt x="152" y="18"/>
                  </a:cubicBezTo>
                  <a:cubicBezTo>
                    <a:pt x="154" y="18"/>
                    <a:pt x="156" y="18"/>
                    <a:pt x="157" y="18"/>
                  </a:cubicBezTo>
                  <a:cubicBezTo>
                    <a:pt x="167" y="21"/>
                    <a:pt x="182" y="41"/>
                    <a:pt x="183" y="52"/>
                  </a:cubicBezTo>
                  <a:cubicBezTo>
                    <a:pt x="183" y="59"/>
                    <a:pt x="183" y="66"/>
                    <a:pt x="182" y="73"/>
                  </a:cubicBezTo>
                  <a:cubicBezTo>
                    <a:pt x="177" y="102"/>
                    <a:pt x="161" y="122"/>
                    <a:pt x="128" y="132"/>
                  </a:cubicBezTo>
                  <a:cubicBezTo>
                    <a:pt x="103" y="140"/>
                    <a:pt x="76" y="144"/>
                    <a:pt x="50" y="15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2" y="0"/>
                    <a:pt x="138" y="1"/>
                    <a:pt x="136" y="3"/>
                  </a:cubicBezTo>
                  <a:cubicBezTo>
                    <a:pt x="129" y="7"/>
                    <a:pt x="126" y="14"/>
                    <a:pt x="125" y="22"/>
                  </a:cubicBezTo>
                  <a:cubicBezTo>
                    <a:pt x="124" y="27"/>
                    <a:pt x="125" y="33"/>
                    <a:pt x="127" y="39"/>
                  </a:cubicBezTo>
                  <a:cubicBezTo>
                    <a:pt x="131" y="48"/>
                    <a:pt x="133" y="56"/>
                    <a:pt x="132" y="64"/>
                  </a:cubicBezTo>
                  <a:cubicBezTo>
                    <a:pt x="131" y="73"/>
                    <a:pt x="126" y="81"/>
                    <a:pt x="117" y="89"/>
                  </a:cubicBezTo>
                  <a:cubicBezTo>
                    <a:pt x="101" y="104"/>
                    <a:pt x="84" y="117"/>
                    <a:pt x="62" y="124"/>
                  </a:cubicBezTo>
                  <a:cubicBezTo>
                    <a:pt x="52" y="127"/>
                    <a:pt x="42" y="132"/>
                    <a:pt x="31" y="132"/>
                  </a:cubicBezTo>
                  <a:cubicBezTo>
                    <a:pt x="29" y="132"/>
                    <a:pt x="27" y="132"/>
                    <a:pt x="25" y="131"/>
                  </a:cubicBezTo>
                  <a:cubicBezTo>
                    <a:pt x="20" y="114"/>
                    <a:pt x="18" y="109"/>
                    <a:pt x="13" y="109"/>
                  </a:cubicBezTo>
                  <a:cubicBezTo>
                    <a:pt x="11" y="109"/>
                    <a:pt x="9" y="110"/>
                    <a:pt x="5" y="112"/>
                  </a:cubicBezTo>
                  <a:cubicBezTo>
                    <a:pt x="7" y="121"/>
                    <a:pt x="7" y="130"/>
                    <a:pt x="5" y="139"/>
                  </a:cubicBezTo>
                  <a:cubicBezTo>
                    <a:pt x="5" y="145"/>
                    <a:pt x="3" y="152"/>
                    <a:pt x="2" y="158"/>
                  </a:cubicBezTo>
                  <a:cubicBezTo>
                    <a:pt x="2" y="158"/>
                    <a:pt x="2" y="159"/>
                    <a:pt x="2" y="159"/>
                  </a:cubicBezTo>
                  <a:cubicBezTo>
                    <a:pt x="0" y="174"/>
                    <a:pt x="2" y="189"/>
                    <a:pt x="3" y="204"/>
                  </a:cubicBezTo>
                  <a:cubicBezTo>
                    <a:pt x="3" y="206"/>
                    <a:pt x="6" y="208"/>
                    <a:pt x="9" y="212"/>
                  </a:cubicBezTo>
                  <a:cubicBezTo>
                    <a:pt x="15" y="205"/>
                    <a:pt x="21" y="203"/>
                    <a:pt x="26" y="203"/>
                  </a:cubicBezTo>
                  <a:cubicBezTo>
                    <a:pt x="32" y="203"/>
                    <a:pt x="38" y="205"/>
                    <a:pt x="44" y="208"/>
                  </a:cubicBezTo>
                  <a:cubicBezTo>
                    <a:pt x="49" y="210"/>
                    <a:pt x="54" y="212"/>
                    <a:pt x="59" y="214"/>
                  </a:cubicBezTo>
                  <a:cubicBezTo>
                    <a:pt x="81" y="220"/>
                    <a:pt x="99" y="234"/>
                    <a:pt x="117" y="246"/>
                  </a:cubicBezTo>
                  <a:cubicBezTo>
                    <a:pt x="130" y="255"/>
                    <a:pt x="144" y="265"/>
                    <a:pt x="159" y="269"/>
                  </a:cubicBezTo>
                  <a:cubicBezTo>
                    <a:pt x="164" y="271"/>
                    <a:pt x="170" y="271"/>
                    <a:pt x="176" y="271"/>
                  </a:cubicBezTo>
                  <a:cubicBezTo>
                    <a:pt x="184" y="271"/>
                    <a:pt x="193" y="270"/>
                    <a:pt x="202" y="269"/>
                  </a:cubicBezTo>
                  <a:cubicBezTo>
                    <a:pt x="207" y="269"/>
                    <a:pt x="211" y="263"/>
                    <a:pt x="211" y="257"/>
                  </a:cubicBezTo>
                  <a:cubicBezTo>
                    <a:pt x="212" y="253"/>
                    <a:pt x="212" y="250"/>
                    <a:pt x="211" y="247"/>
                  </a:cubicBezTo>
                  <a:cubicBezTo>
                    <a:pt x="209" y="243"/>
                    <a:pt x="207" y="239"/>
                    <a:pt x="203" y="232"/>
                  </a:cubicBezTo>
                  <a:cubicBezTo>
                    <a:pt x="209" y="234"/>
                    <a:pt x="212" y="235"/>
                    <a:pt x="215" y="236"/>
                  </a:cubicBezTo>
                  <a:cubicBezTo>
                    <a:pt x="243" y="250"/>
                    <a:pt x="272" y="260"/>
                    <a:pt x="303" y="263"/>
                  </a:cubicBezTo>
                  <a:cubicBezTo>
                    <a:pt x="304" y="263"/>
                    <a:pt x="305" y="263"/>
                    <a:pt x="307" y="263"/>
                  </a:cubicBezTo>
                  <a:cubicBezTo>
                    <a:pt x="314" y="263"/>
                    <a:pt x="321" y="262"/>
                    <a:pt x="328" y="261"/>
                  </a:cubicBezTo>
                  <a:cubicBezTo>
                    <a:pt x="340" y="259"/>
                    <a:pt x="346" y="251"/>
                    <a:pt x="348" y="240"/>
                  </a:cubicBezTo>
                  <a:cubicBezTo>
                    <a:pt x="348" y="240"/>
                    <a:pt x="348" y="239"/>
                    <a:pt x="348" y="239"/>
                  </a:cubicBezTo>
                  <a:cubicBezTo>
                    <a:pt x="349" y="227"/>
                    <a:pt x="347" y="217"/>
                    <a:pt x="336" y="211"/>
                  </a:cubicBezTo>
                  <a:cubicBezTo>
                    <a:pt x="320" y="204"/>
                    <a:pt x="304" y="196"/>
                    <a:pt x="288" y="189"/>
                  </a:cubicBezTo>
                  <a:cubicBezTo>
                    <a:pt x="272" y="183"/>
                    <a:pt x="256" y="179"/>
                    <a:pt x="237" y="174"/>
                  </a:cubicBezTo>
                  <a:cubicBezTo>
                    <a:pt x="240" y="172"/>
                    <a:pt x="242" y="170"/>
                    <a:pt x="244" y="170"/>
                  </a:cubicBezTo>
                  <a:cubicBezTo>
                    <a:pt x="274" y="168"/>
                    <a:pt x="299" y="153"/>
                    <a:pt x="325" y="141"/>
                  </a:cubicBezTo>
                  <a:cubicBezTo>
                    <a:pt x="334" y="137"/>
                    <a:pt x="343" y="129"/>
                    <a:pt x="348" y="118"/>
                  </a:cubicBezTo>
                  <a:cubicBezTo>
                    <a:pt x="350" y="113"/>
                    <a:pt x="353" y="110"/>
                    <a:pt x="355" y="105"/>
                  </a:cubicBezTo>
                  <a:cubicBezTo>
                    <a:pt x="357" y="102"/>
                    <a:pt x="358" y="99"/>
                    <a:pt x="359" y="95"/>
                  </a:cubicBezTo>
                  <a:cubicBezTo>
                    <a:pt x="359" y="94"/>
                    <a:pt x="359" y="93"/>
                    <a:pt x="359" y="92"/>
                  </a:cubicBezTo>
                  <a:cubicBezTo>
                    <a:pt x="358" y="77"/>
                    <a:pt x="350" y="69"/>
                    <a:pt x="336" y="69"/>
                  </a:cubicBezTo>
                  <a:cubicBezTo>
                    <a:pt x="334" y="69"/>
                    <a:pt x="331" y="69"/>
                    <a:pt x="329" y="69"/>
                  </a:cubicBezTo>
                  <a:cubicBezTo>
                    <a:pt x="311" y="72"/>
                    <a:pt x="295" y="81"/>
                    <a:pt x="278" y="87"/>
                  </a:cubicBezTo>
                  <a:cubicBezTo>
                    <a:pt x="247" y="98"/>
                    <a:pt x="215" y="108"/>
                    <a:pt x="184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3" y="119"/>
                    <a:pt x="182" y="118"/>
                    <a:pt x="179" y="118"/>
                  </a:cubicBezTo>
                  <a:cubicBezTo>
                    <a:pt x="182" y="113"/>
                    <a:pt x="184" y="109"/>
                    <a:pt x="186" y="105"/>
                  </a:cubicBezTo>
                  <a:cubicBezTo>
                    <a:pt x="191" y="96"/>
                    <a:pt x="193" y="87"/>
                    <a:pt x="194" y="78"/>
                  </a:cubicBezTo>
                  <a:cubicBezTo>
                    <a:pt x="196" y="68"/>
                    <a:pt x="196" y="57"/>
                    <a:pt x="195" y="47"/>
                  </a:cubicBezTo>
                  <a:cubicBezTo>
                    <a:pt x="195" y="24"/>
                    <a:pt x="169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" name="Freeform 312"/>
            <p:cNvSpPr>
              <a:spLocks noEditPoints="1"/>
            </p:cNvSpPr>
            <p:nvPr/>
          </p:nvSpPr>
          <p:spPr bwMode="auto">
            <a:xfrm>
              <a:off x="-12700" y="3776663"/>
              <a:ext cx="331788" cy="314325"/>
            </a:xfrm>
            <a:custGeom>
              <a:avLst/>
              <a:gdLst>
                <a:gd name="T0" fmla="*/ 327 w 466"/>
                <a:gd name="T1" fmla="*/ 415 h 442"/>
                <a:gd name="T2" fmla="*/ 197 w 466"/>
                <a:gd name="T3" fmla="*/ 378 h 442"/>
                <a:gd name="T4" fmla="*/ 113 w 466"/>
                <a:gd name="T5" fmla="*/ 344 h 442"/>
                <a:gd name="T6" fmla="*/ 219 w 466"/>
                <a:gd name="T7" fmla="*/ 347 h 442"/>
                <a:gd name="T8" fmla="*/ 63 w 466"/>
                <a:gd name="T9" fmla="*/ 273 h 442"/>
                <a:gd name="T10" fmla="*/ 231 w 466"/>
                <a:gd name="T11" fmla="*/ 347 h 442"/>
                <a:gd name="T12" fmla="*/ 371 w 466"/>
                <a:gd name="T13" fmla="*/ 333 h 442"/>
                <a:gd name="T14" fmla="*/ 406 w 466"/>
                <a:gd name="T15" fmla="*/ 266 h 442"/>
                <a:gd name="T16" fmla="*/ 398 w 466"/>
                <a:gd name="T17" fmla="*/ 324 h 442"/>
                <a:gd name="T18" fmla="*/ 21 w 466"/>
                <a:gd name="T19" fmla="*/ 143 h 442"/>
                <a:gd name="T20" fmla="*/ 294 w 466"/>
                <a:gd name="T21" fmla="*/ 298 h 442"/>
                <a:gd name="T22" fmla="*/ 39 w 466"/>
                <a:gd name="T23" fmla="*/ 84 h 442"/>
                <a:gd name="T24" fmla="*/ 252 w 466"/>
                <a:gd name="T25" fmla="*/ 238 h 442"/>
                <a:gd name="T26" fmla="*/ 292 w 466"/>
                <a:gd name="T27" fmla="*/ 267 h 442"/>
                <a:gd name="T28" fmla="*/ 192 w 466"/>
                <a:gd name="T29" fmla="*/ 228 h 442"/>
                <a:gd name="T30" fmla="*/ 18 w 466"/>
                <a:gd name="T31" fmla="*/ 105 h 442"/>
                <a:gd name="T32" fmla="*/ 342 w 466"/>
                <a:gd name="T33" fmla="*/ 271 h 442"/>
                <a:gd name="T34" fmla="*/ 91 w 466"/>
                <a:gd name="T35" fmla="*/ 120 h 442"/>
                <a:gd name="T36" fmla="*/ 53 w 466"/>
                <a:gd name="T37" fmla="*/ 53 h 442"/>
                <a:gd name="T38" fmla="*/ 112 w 466"/>
                <a:gd name="T39" fmla="*/ 69 h 442"/>
                <a:gd name="T40" fmla="*/ 342 w 466"/>
                <a:gd name="T41" fmla="*/ 271 h 442"/>
                <a:gd name="T42" fmla="*/ 286 w 466"/>
                <a:gd name="T43" fmla="*/ 43 h 442"/>
                <a:gd name="T44" fmla="*/ 369 w 466"/>
                <a:gd name="T45" fmla="*/ 111 h 442"/>
                <a:gd name="T46" fmla="*/ 107 w 466"/>
                <a:gd name="T47" fmla="*/ 34 h 442"/>
                <a:gd name="T48" fmla="*/ 247 w 466"/>
                <a:gd name="T49" fmla="*/ 134 h 442"/>
                <a:gd name="T50" fmla="*/ 228 w 466"/>
                <a:gd name="T51" fmla="*/ 141 h 442"/>
                <a:gd name="T52" fmla="*/ 101 w 466"/>
                <a:gd name="T53" fmla="*/ 34 h 442"/>
                <a:gd name="T54" fmla="*/ 330 w 466"/>
                <a:gd name="T55" fmla="*/ 328 h 442"/>
                <a:gd name="T56" fmla="*/ 320 w 466"/>
                <a:gd name="T57" fmla="*/ 300 h 442"/>
                <a:gd name="T58" fmla="*/ 355 w 466"/>
                <a:gd name="T59" fmla="*/ 267 h 442"/>
                <a:gd name="T60" fmla="*/ 226 w 466"/>
                <a:gd name="T61" fmla="*/ 94 h 442"/>
                <a:gd name="T62" fmla="*/ 154 w 466"/>
                <a:gd name="T63" fmla="*/ 23 h 442"/>
                <a:gd name="T64" fmla="*/ 254 w 466"/>
                <a:gd name="T65" fmla="*/ 90 h 442"/>
                <a:gd name="T66" fmla="*/ 365 w 466"/>
                <a:gd name="T67" fmla="*/ 224 h 442"/>
                <a:gd name="T68" fmla="*/ 382 w 466"/>
                <a:gd name="T69" fmla="*/ 240 h 442"/>
                <a:gd name="T70" fmla="*/ 388 w 466"/>
                <a:gd name="T71" fmla="*/ 215 h 442"/>
                <a:gd name="T72" fmla="*/ 398 w 466"/>
                <a:gd name="T73" fmla="*/ 196 h 442"/>
                <a:gd name="T74" fmla="*/ 383 w 466"/>
                <a:gd name="T75" fmla="*/ 269 h 442"/>
                <a:gd name="T76" fmla="*/ 339 w 466"/>
                <a:gd name="T77" fmla="*/ 352 h 442"/>
                <a:gd name="T78" fmla="*/ 298 w 466"/>
                <a:gd name="T79" fmla="*/ 364 h 442"/>
                <a:gd name="T80" fmla="*/ 164 w 466"/>
                <a:gd name="T81" fmla="*/ 294 h 442"/>
                <a:gd name="T82" fmla="*/ 35 w 466"/>
                <a:gd name="T83" fmla="*/ 188 h 442"/>
                <a:gd name="T84" fmla="*/ 258 w 466"/>
                <a:gd name="T85" fmla="*/ 310 h 442"/>
                <a:gd name="T86" fmla="*/ 373 w 466"/>
                <a:gd name="T87" fmla="*/ 210 h 442"/>
                <a:gd name="T88" fmla="*/ 231 w 466"/>
                <a:gd name="T89" fmla="*/ 52 h 442"/>
                <a:gd name="T90" fmla="*/ 222 w 466"/>
                <a:gd name="T91" fmla="*/ 15 h 442"/>
                <a:gd name="T92" fmla="*/ 363 w 466"/>
                <a:gd name="T93" fmla="*/ 171 h 442"/>
                <a:gd name="T94" fmla="*/ 373 w 466"/>
                <a:gd name="T95" fmla="*/ 210 h 442"/>
                <a:gd name="T96" fmla="*/ 192 w 466"/>
                <a:gd name="T97" fmla="*/ 10 h 442"/>
                <a:gd name="T98" fmla="*/ 146 w 466"/>
                <a:gd name="T99" fmla="*/ 12 h 442"/>
                <a:gd name="T100" fmla="*/ 59 w 466"/>
                <a:gd name="T101" fmla="*/ 34 h 442"/>
                <a:gd name="T102" fmla="*/ 17 w 466"/>
                <a:gd name="T103" fmla="*/ 189 h 442"/>
                <a:gd name="T104" fmla="*/ 123 w 466"/>
                <a:gd name="T105" fmla="*/ 365 h 442"/>
                <a:gd name="T106" fmla="*/ 249 w 466"/>
                <a:gd name="T107" fmla="*/ 394 h 442"/>
                <a:gd name="T108" fmla="*/ 308 w 466"/>
                <a:gd name="T109" fmla="*/ 441 h 442"/>
                <a:gd name="T110" fmla="*/ 341 w 466"/>
                <a:gd name="T111" fmla="*/ 419 h 442"/>
                <a:gd name="T112" fmla="*/ 350 w 466"/>
                <a:gd name="T113" fmla="*/ 375 h 442"/>
                <a:gd name="T114" fmla="*/ 422 w 466"/>
                <a:gd name="T115" fmla="*/ 324 h 442"/>
                <a:gd name="T116" fmla="*/ 427 w 466"/>
                <a:gd name="T117" fmla="*/ 246 h 442"/>
                <a:gd name="T118" fmla="*/ 462 w 466"/>
                <a:gd name="T119" fmla="*/ 213 h 442"/>
                <a:gd name="T120" fmla="*/ 412 w 466"/>
                <a:gd name="T121" fmla="*/ 180 h 442"/>
                <a:gd name="T122" fmla="*/ 407 w 466"/>
                <a:gd name="T123" fmla="*/ 141 h 442"/>
                <a:gd name="T124" fmla="*/ 244 w 466"/>
                <a:gd name="T125" fmla="*/ 1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6" h="442">
                  <a:moveTo>
                    <a:pt x="317" y="418"/>
                  </a:moveTo>
                  <a:cubicBezTo>
                    <a:pt x="303" y="389"/>
                    <a:pt x="303" y="389"/>
                    <a:pt x="303" y="389"/>
                  </a:cubicBezTo>
                  <a:cubicBezTo>
                    <a:pt x="326" y="384"/>
                    <a:pt x="326" y="384"/>
                    <a:pt x="326" y="384"/>
                  </a:cubicBezTo>
                  <a:cubicBezTo>
                    <a:pt x="327" y="415"/>
                    <a:pt x="327" y="415"/>
                    <a:pt x="327" y="415"/>
                  </a:cubicBezTo>
                  <a:cubicBezTo>
                    <a:pt x="317" y="418"/>
                    <a:pt x="317" y="418"/>
                    <a:pt x="317" y="418"/>
                  </a:cubicBezTo>
                  <a:moveTo>
                    <a:pt x="225" y="379"/>
                  </a:moveTo>
                  <a:cubicBezTo>
                    <a:pt x="218" y="379"/>
                    <a:pt x="211" y="379"/>
                    <a:pt x="204" y="378"/>
                  </a:cubicBezTo>
                  <a:cubicBezTo>
                    <a:pt x="197" y="378"/>
                    <a:pt x="197" y="378"/>
                    <a:pt x="197" y="378"/>
                  </a:cubicBezTo>
                  <a:cubicBezTo>
                    <a:pt x="191" y="378"/>
                    <a:pt x="185" y="377"/>
                    <a:pt x="179" y="377"/>
                  </a:cubicBezTo>
                  <a:cubicBezTo>
                    <a:pt x="172" y="376"/>
                    <a:pt x="166" y="375"/>
                    <a:pt x="159" y="375"/>
                  </a:cubicBezTo>
                  <a:cubicBezTo>
                    <a:pt x="140" y="374"/>
                    <a:pt x="129" y="363"/>
                    <a:pt x="118" y="349"/>
                  </a:cubicBezTo>
                  <a:cubicBezTo>
                    <a:pt x="113" y="344"/>
                    <a:pt x="113" y="344"/>
                    <a:pt x="113" y="344"/>
                  </a:cubicBezTo>
                  <a:cubicBezTo>
                    <a:pt x="276" y="368"/>
                    <a:pt x="276" y="368"/>
                    <a:pt x="276" y="368"/>
                  </a:cubicBezTo>
                  <a:cubicBezTo>
                    <a:pt x="267" y="372"/>
                    <a:pt x="267" y="372"/>
                    <a:pt x="267" y="372"/>
                  </a:cubicBezTo>
                  <a:cubicBezTo>
                    <a:pt x="253" y="378"/>
                    <a:pt x="239" y="379"/>
                    <a:pt x="225" y="379"/>
                  </a:cubicBezTo>
                  <a:moveTo>
                    <a:pt x="219" y="347"/>
                  </a:moveTo>
                  <a:cubicBezTo>
                    <a:pt x="216" y="347"/>
                    <a:pt x="213" y="347"/>
                    <a:pt x="210" y="347"/>
                  </a:cubicBezTo>
                  <a:cubicBezTo>
                    <a:pt x="197" y="345"/>
                    <a:pt x="183" y="342"/>
                    <a:pt x="170" y="340"/>
                  </a:cubicBezTo>
                  <a:cubicBezTo>
                    <a:pt x="161" y="338"/>
                    <a:pt x="153" y="337"/>
                    <a:pt x="144" y="335"/>
                  </a:cubicBezTo>
                  <a:cubicBezTo>
                    <a:pt x="111" y="330"/>
                    <a:pt x="86" y="311"/>
                    <a:pt x="63" y="273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235" y="339"/>
                    <a:pt x="235" y="339"/>
                    <a:pt x="235" y="339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29" y="347"/>
                    <a:pt x="227" y="347"/>
                    <a:pt x="225" y="347"/>
                  </a:cubicBezTo>
                  <a:cubicBezTo>
                    <a:pt x="223" y="347"/>
                    <a:pt x="221" y="347"/>
                    <a:pt x="219" y="347"/>
                  </a:cubicBezTo>
                  <a:moveTo>
                    <a:pt x="371" y="333"/>
                  </a:moveTo>
                  <a:cubicBezTo>
                    <a:pt x="371" y="329"/>
                    <a:pt x="371" y="329"/>
                    <a:pt x="371" y="329"/>
                  </a:cubicBezTo>
                  <a:cubicBezTo>
                    <a:pt x="371" y="319"/>
                    <a:pt x="373" y="309"/>
                    <a:pt x="379" y="300"/>
                  </a:cubicBezTo>
                  <a:cubicBezTo>
                    <a:pt x="383" y="292"/>
                    <a:pt x="390" y="286"/>
                    <a:pt x="396" y="279"/>
                  </a:cubicBezTo>
                  <a:cubicBezTo>
                    <a:pt x="399" y="275"/>
                    <a:pt x="403" y="271"/>
                    <a:pt x="406" y="266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1" y="267"/>
                    <a:pt x="411" y="267"/>
                    <a:pt x="411" y="267"/>
                  </a:cubicBezTo>
                  <a:cubicBezTo>
                    <a:pt x="416" y="290"/>
                    <a:pt x="416" y="303"/>
                    <a:pt x="410" y="312"/>
                  </a:cubicBezTo>
                  <a:cubicBezTo>
                    <a:pt x="408" y="317"/>
                    <a:pt x="404" y="320"/>
                    <a:pt x="398" y="324"/>
                  </a:cubicBezTo>
                  <a:cubicBezTo>
                    <a:pt x="392" y="327"/>
                    <a:pt x="385" y="329"/>
                    <a:pt x="374" y="332"/>
                  </a:cubicBezTo>
                  <a:cubicBezTo>
                    <a:pt x="371" y="333"/>
                    <a:pt x="371" y="333"/>
                    <a:pt x="371" y="333"/>
                  </a:cubicBezTo>
                  <a:moveTo>
                    <a:pt x="284" y="299"/>
                  </a:moveTo>
                  <a:cubicBezTo>
                    <a:pt x="204" y="299"/>
                    <a:pt x="48" y="208"/>
                    <a:pt x="21" y="143"/>
                  </a:cubicBezTo>
                  <a:cubicBezTo>
                    <a:pt x="26" y="139"/>
                    <a:pt x="26" y="139"/>
                    <a:pt x="26" y="139"/>
                  </a:cubicBezTo>
                  <a:cubicBezTo>
                    <a:pt x="107" y="206"/>
                    <a:pt x="196" y="249"/>
                    <a:pt x="295" y="293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294" y="298"/>
                    <a:pt x="294" y="298"/>
                    <a:pt x="294" y="298"/>
                  </a:cubicBezTo>
                  <a:cubicBezTo>
                    <a:pt x="291" y="299"/>
                    <a:pt x="288" y="299"/>
                    <a:pt x="284" y="299"/>
                  </a:cubicBezTo>
                  <a:moveTo>
                    <a:pt x="34" y="100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0" y="84"/>
                    <a:pt x="40" y="84"/>
                    <a:pt x="41" y="84"/>
                  </a:cubicBezTo>
                  <a:cubicBezTo>
                    <a:pt x="42" y="84"/>
                    <a:pt x="44" y="85"/>
                    <a:pt x="45" y="86"/>
                  </a:cubicBezTo>
                  <a:cubicBezTo>
                    <a:pt x="69" y="115"/>
                    <a:pt x="93" y="136"/>
                    <a:pt x="118" y="152"/>
                  </a:cubicBezTo>
                  <a:cubicBezTo>
                    <a:pt x="163" y="181"/>
                    <a:pt x="208" y="209"/>
                    <a:pt x="252" y="238"/>
                  </a:cubicBezTo>
                  <a:cubicBezTo>
                    <a:pt x="271" y="250"/>
                    <a:pt x="271" y="250"/>
                    <a:pt x="271" y="250"/>
                  </a:cubicBezTo>
                  <a:cubicBezTo>
                    <a:pt x="274" y="252"/>
                    <a:pt x="277" y="255"/>
                    <a:pt x="280" y="257"/>
                  </a:cubicBezTo>
                  <a:cubicBezTo>
                    <a:pt x="282" y="259"/>
                    <a:pt x="283" y="260"/>
                    <a:pt x="285" y="261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83" y="266"/>
                    <a:pt x="283" y="266"/>
                    <a:pt x="283" y="266"/>
                  </a:cubicBezTo>
                  <a:cubicBezTo>
                    <a:pt x="257" y="263"/>
                    <a:pt x="235" y="252"/>
                    <a:pt x="214" y="240"/>
                  </a:cubicBezTo>
                  <a:cubicBezTo>
                    <a:pt x="210" y="238"/>
                    <a:pt x="207" y="237"/>
                    <a:pt x="203" y="235"/>
                  </a:cubicBezTo>
                  <a:cubicBezTo>
                    <a:pt x="199" y="233"/>
                    <a:pt x="196" y="230"/>
                    <a:pt x="192" y="228"/>
                  </a:cubicBezTo>
                  <a:cubicBezTo>
                    <a:pt x="186" y="225"/>
                    <a:pt x="180" y="222"/>
                    <a:pt x="174" y="219"/>
                  </a:cubicBezTo>
                  <a:cubicBezTo>
                    <a:pt x="114" y="191"/>
                    <a:pt x="70" y="162"/>
                    <a:pt x="35" y="127"/>
                  </a:cubicBezTo>
                  <a:cubicBezTo>
                    <a:pt x="31" y="123"/>
                    <a:pt x="27" y="117"/>
                    <a:pt x="23" y="112"/>
                  </a:cubicBezTo>
                  <a:cubicBezTo>
                    <a:pt x="22" y="110"/>
                    <a:pt x="20" y="108"/>
                    <a:pt x="18" y="105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4" y="100"/>
                    <a:pt x="34" y="100"/>
                    <a:pt x="34" y="100"/>
                  </a:cubicBezTo>
                  <a:moveTo>
                    <a:pt x="342" y="271"/>
                  </a:moveTo>
                  <a:cubicBezTo>
                    <a:pt x="336" y="269"/>
                    <a:pt x="330" y="266"/>
                    <a:pt x="325" y="264"/>
                  </a:cubicBezTo>
                  <a:cubicBezTo>
                    <a:pt x="312" y="258"/>
                    <a:pt x="299" y="253"/>
                    <a:pt x="287" y="246"/>
                  </a:cubicBezTo>
                  <a:cubicBezTo>
                    <a:pt x="270" y="235"/>
                    <a:pt x="251" y="224"/>
                    <a:pt x="234" y="214"/>
                  </a:cubicBezTo>
                  <a:cubicBezTo>
                    <a:pt x="185" y="185"/>
                    <a:pt x="135" y="156"/>
                    <a:pt x="91" y="120"/>
                  </a:cubicBezTo>
                  <a:cubicBezTo>
                    <a:pt x="72" y="104"/>
                    <a:pt x="55" y="89"/>
                    <a:pt x="40" y="6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4" y="60"/>
                    <a:pt x="48" y="56"/>
                    <a:pt x="53" y="53"/>
                  </a:cubicBezTo>
                  <a:cubicBezTo>
                    <a:pt x="56" y="51"/>
                    <a:pt x="60" y="50"/>
                    <a:pt x="63" y="50"/>
                  </a:cubicBezTo>
                  <a:cubicBezTo>
                    <a:pt x="66" y="50"/>
                    <a:pt x="69" y="51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87" y="57"/>
                    <a:pt x="101" y="62"/>
                    <a:pt x="112" y="69"/>
                  </a:cubicBezTo>
                  <a:cubicBezTo>
                    <a:pt x="149" y="92"/>
                    <a:pt x="186" y="120"/>
                    <a:pt x="227" y="158"/>
                  </a:cubicBezTo>
                  <a:cubicBezTo>
                    <a:pt x="242" y="173"/>
                    <a:pt x="258" y="187"/>
                    <a:pt x="274" y="201"/>
                  </a:cubicBezTo>
                  <a:cubicBezTo>
                    <a:pt x="298" y="222"/>
                    <a:pt x="322" y="244"/>
                    <a:pt x="345" y="267"/>
                  </a:cubicBezTo>
                  <a:cubicBezTo>
                    <a:pt x="342" y="271"/>
                    <a:pt x="342" y="271"/>
                    <a:pt x="342" y="271"/>
                  </a:cubicBezTo>
                  <a:moveTo>
                    <a:pt x="397" y="189"/>
                  </a:moveTo>
                  <a:cubicBezTo>
                    <a:pt x="281" y="48"/>
                    <a:pt x="281" y="48"/>
                    <a:pt x="281" y="48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88" y="44"/>
                    <a:pt x="290" y="45"/>
                    <a:pt x="292" y="46"/>
                  </a:cubicBezTo>
                  <a:cubicBezTo>
                    <a:pt x="295" y="48"/>
                    <a:pt x="299" y="50"/>
                    <a:pt x="303" y="53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33" y="79"/>
                    <a:pt x="352" y="95"/>
                    <a:pt x="369" y="111"/>
                  </a:cubicBezTo>
                  <a:cubicBezTo>
                    <a:pt x="389" y="131"/>
                    <a:pt x="399" y="155"/>
                    <a:pt x="398" y="182"/>
                  </a:cubicBezTo>
                  <a:cubicBezTo>
                    <a:pt x="397" y="189"/>
                    <a:pt x="397" y="189"/>
                    <a:pt x="397" y="189"/>
                  </a:cubicBezTo>
                  <a:moveTo>
                    <a:pt x="102" y="34"/>
                  </a:moveTo>
                  <a:cubicBezTo>
                    <a:pt x="103" y="34"/>
                    <a:pt x="105" y="34"/>
                    <a:pt x="107" y="34"/>
                  </a:cubicBezTo>
                  <a:cubicBezTo>
                    <a:pt x="108" y="34"/>
                    <a:pt x="110" y="34"/>
                    <a:pt x="111" y="34"/>
                  </a:cubicBezTo>
                  <a:cubicBezTo>
                    <a:pt x="114" y="34"/>
                    <a:pt x="117" y="34"/>
                    <a:pt x="119" y="35"/>
                  </a:cubicBezTo>
                  <a:cubicBezTo>
                    <a:pt x="138" y="44"/>
                    <a:pt x="153" y="53"/>
                    <a:pt x="167" y="61"/>
                  </a:cubicBezTo>
                  <a:cubicBezTo>
                    <a:pt x="198" y="81"/>
                    <a:pt x="223" y="108"/>
                    <a:pt x="247" y="134"/>
                  </a:cubicBezTo>
                  <a:cubicBezTo>
                    <a:pt x="256" y="143"/>
                    <a:pt x="266" y="153"/>
                    <a:pt x="275" y="163"/>
                  </a:cubicBezTo>
                  <a:cubicBezTo>
                    <a:pt x="288" y="176"/>
                    <a:pt x="301" y="189"/>
                    <a:pt x="311" y="203"/>
                  </a:cubicBezTo>
                  <a:cubicBezTo>
                    <a:pt x="308" y="206"/>
                    <a:pt x="308" y="206"/>
                    <a:pt x="308" y="206"/>
                  </a:cubicBezTo>
                  <a:cubicBezTo>
                    <a:pt x="280" y="186"/>
                    <a:pt x="253" y="163"/>
                    <a:pt x="228" y="141"/>
                  </a:cubicBezTo>
                  <a:cubicBezTo>
                    <a:pt x="188" y="107"/>
                    <a:pt x="146" y="71"/>
                    <a:pt x="99" y="45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2" y="34"/>
                    <a:pt x="102" y="34"/>
                  </a:cubicBezTo>
                  <a:moveTo>
                    <a:pt x="324" y="329"/>
                  </a:moveTo>
                  <a:cubicBezTo>
                    <a:pt x="325" y="329"/>
                    <a:pt x="327" y="328"/>
                    <a:pt x="328" y="328"/>
                  </a:cubicBezTo>
                  <a:cubicBezTo>
                    <a:pt x="329" y="328"/>
                    <a:pt x="329" y="328"/>
                    <a:pt x="330" y="328"/>
                  </a:cubicBezTo>
                  <a:cubicBezTo>
                    <a:pt x="331" y="326"/>
                    <a:pt x="331" y="326"/>
                    <a:pt x="331" y="326"/>
                  </a:cubicBezTo>
                  <a:cubicBezTo>
                    <a:pt x="306" y="303"/>
                    <a:pt x="306" y="303"/>
                    <a:pt x="306" y="303"/>
                  </a:cubicBezTo>
                  <a:cubicBezTo>
                    <a:pt x="311" y="302"/>
                    <a:pt x="311" y="302"/>
                    <a:pt x="311" y="302"/>
                  </a:cubicBezTo>
                  <a:cubicBezTo>
                    <a:pt x="314" y="301"/>
                    <a:pt x="317" y="301"/>
                    <a:pt x="320" y="300"/>
                  </a:cubicBezTo>
                  <a:cubicBezTo>
                    <a:pt x="326" y="299"/>
                    <a:pt x="333" y="297"/>
                    <a:pt x="338" y="295"/>
                  </a:cubicBezTo>
                  <a:cubicBezTo>
                    <a:pt x="340" y="295"/>
                    <a:pt x="341" y="294"/>
                    <a:pt x="343" y="293"/>
                  </a:cubicBezTo>
                  <a:cubicBezTo>
                    <a:pt x="347" y="291"/>
                    <a:pt x="350" y="289"/>
                    <a:pt x="351" y="287"/>
                  </a:cubicBezTo>
                  <a:cubicBezTo>
                    <a:pt x="349" y="280"/>
                    <a:pt x="352" y="273"/>
                    <a:pt x="355" y="267"/>
                  </a:cubicBezTo>
                  <a:cubicBezTo>
                    <a:pt x="358" y="261"/>
                    <a:pt x="360" y="255"/>
                    <a:pt x="359" y="247"/>
                  </a:cubicBezTo>
                  <a:cubicBezTo>
                    <a:pt x="354" y="227"/>
                    <a:pt x="344" y="214"/>
                    <a:pt x="329" y="200"/>
                  </a:cubicBezTo>
                  <a:cubicBezTo>
                    <a:pt x="315" y="185"/>
                    <a:pt x="300" y="170"/>
                    <a:pt x="286" y="155"/>
                  </a:cubicBezTo>
                  <a:cubicBezTo>
                    <a:pt x="267" y="135"/>
                    <a:pt x="247" y="114"/>
                    <a:pt x="226" y="94"/>
                  </a:cubicBezTo>
                  <a:cubicBezTo>
                    <a:pt x="213" y="81"/>
                    <a:pt x="199" y="70"/>
                    <a:pt x="185" y="58"/>
                  </a:cubicBezTo>
                  <a:cubicBezTo>
                    <a:pt x="178" y="53"/>
                    <a:pt x="171" y="48"/>
                    <a:pt x="165" y="42"/>
                  </a:cubicBezTo>
                  <a:cubicBezTo>
                    <a:pt x="161" y="39"/>
                    <a:pt x="157" y="35"/>
                    <a:pt x="155" y="28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5"/>
                    <a:pt x="160" y="25"/>
                    <a:pt x="162" y="25"/>
                  </a:cubicBezTo>
                  <a:cubicBezTo>
                    <a:pt x="164" y="26"/>
                    <a:pt x="166" y="27"/>
                    <a:pt x="169" y="28"/>
                  </a:cubicBezTo>
                  <a:cubicBezTo>
                    <a:pt x="205" y="47"/>
                    <a:pt x="233" y="66"/>
                    <a:pt x="254" y="90"/>
                  </a:cubicBezTo>
                  <a:cubicBezTo>
                    <a:pt x="261" y="97"/>
                    <a:pt x="268" y="104"/>
                    <a:pt x="275" y="111"/>
                  </a:cubicBezTo>
                  <a:cubicBezTo>
                    <a:pt x="285" y="120"/>
                    <a:pt x="295" y="130"/>
                    <a:pt x="304" y="141"/>
                  </a:cubicBezTo>
                  <a:cubicBezTo>
                    <a:pt x="319" y="160"/>
                    <a:pt x="333" y="180"/>
                    <a:pt x="347" y="200"/>
                  </a:cubicBezTo>
                  <a:cubicBezTo>
                    <a:pt x="353" y="208"/>
                    <a:pt x="359" y="216"/>
                    <a:pt x="365" y="224"/>
                  </a:cubicBezTo>
                  <a:cubicBezTo>
                    <a:pt x="366" y="226"/>
                    <a:pt x="367" y="227"/>
                    <a:pt x="368" y="229"/>
                  </a:cubicBezTo>
                  <a:cubicBezTo>
                    <a:pt x="370" y="232"/>
                    <a:pt x="372" y="235"/>
                    <a:pt x="374" y="237"/>
                  </a:cubicBezTo>
                  <a:cubicBezTo>
                    <a:pt x="376" y="239"/>
                    <a:pt x="378" y="240"/>
                    <a:pt x="380" y="240"/>
                  </a:cubicBezTo>
                  <a:cubicBezTo>
                    <a:pt x="381" y="240"/>
                    <a:pt x="381" y="240"/>
                    <a:pt x="382" y="240"/>
                  </a:cubicBezTo>
                  <a:cubicBezTo>
                    <a:pt x="383" y="239"/>
                    <a:pt x="384" y="237"/>
                    <a:pt x="385" y="236"/>
                  </a:cubicBezTo>
                  <a:cubicBezTo>
                    <a:pt x="386" y="235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2" y="226"/>
                    <a:pt x="385" y="220"/>
                    <a:pt x="388" y="215"/>
                  </a:cubicBezTo>
                  <a:cubicBezTo>
                    <a:pt x="389" y="213"/>
                    <a:pt x="390" y="212"/>
                    <a:pt x="391" y="210"/>
                  </a:cubicBezTo>
                  <a:cubicBezTo>
                    <a:pt x="392" y="208"/>
                    <a:pt x="393" y="207"/>
                    <a:pt x="394" y="205"/>
                  </a:cubicBezTo>
                  <a:cubicBezTo>
                    <a:pt x="395" y="204"/>
                    <a:pt x="395" y="203"/>
                    <a:pt x="396" y="202"/>
                  </a:cubicBezTo>
                  <a:cubicBezTo>
                    <a:pt x="398" y="196"/>
                    <a:pt x="398" y="196"/>
                    <a:pt x="398" y="196"/>
                  </a:cubicBezTo>
                  <a:cubicBezTo>
                    <a:pt x="401" y="202"/>
                    <a:pt x="401" y="202"/>
                    <a:pt x="401" y="202"/>
                  </a:cubicBezTo>
                  <a:cubicBezTo>
                    <a:pt x="408" y="218"/>
                    <a:pt x="408" y="230"/>
                    <a:pt x="401" y="243"/>
                  </a:cubicBezTo>
                  <a:cubicBezTo>
                    <a:pt x="400" y="245"/>
                    <a:pt x="398" y="247"/>
                    <a:pt x="396" y="250"/>
                  </a:cubicBezTo>
                  <a:cubicBezTo>
                    <a:pt x="392" y="255"/>
                    <a:pt x="387" y="262"/>
                    <a:pt x="383" y="269"/>
                  </a:cubicBezTo>
                  <a:cubicBezTo>
                    <a:pt x="378" y="277"/>
                    <a:pt x="373" y="286"/>
                    <a:pt x="369" y="295"/>
                  </a:cubicBezTo>
                  <a:cubicBezTo>
                    <a:pt x="366" y="300"/>
                    <a:pt x="363" y="306"/>
                    <a:pt x="360" y="312"/>
                  </a:cubicBezTo>
                  <a:cubicBezTo>
                    <a:pt x="356" y="319"/>
                    <a:pt x="353" y="326"/>
                    <a:pt x="349" y="333"/>
                  </a:cubicBezTo>
                  <a:cubicBezTo>
                    <a:pt x="346" y="339"/>
                    <a:pt x="342" y="346"/>
                    <a:pt x="339" y="352"/>
                  </a:cubicBezTo>
                  <a:cubicBezTo>
                    <a:pt x="338" y="354"/>
                    <a:pt x="338" y="355"/>
                    <a:pt x="337" y="356"/>
                  </a:cubicBezTo>
                  <a:cubicBezTo>
                    <a:pt x="333" y="362"/>
                    <a:pt x="330" y="366"/>
                    <a:pt x="326" y="368"/>
                  </a:cubicBezTo>
                  <a:cubicBezTo>
                    <a:pt x="323" y="369"/>
                    <a:pt x="321" y="370"/>
                    <a:pt x="318" y="370"/>
                  </a:cubicBezTo>
                  <a:cubicBezTo>
                    <a:pt x="312" y="370"/>
                    <a:pt x="306" y="368"/>
                    <a:pt x="298" y="364"/>
                  </a:cubicBezTo>
                  <a:cubicBezTo>
                    <a:pt x="295" y="363"/>
                    <a:pt x="295" y="363"/>
                    <a:pt x="295" y="363"/>
                  </a:cubicBezTo>
                  <a:cubicBezTo>
                    <a:pt x="306" y="335"/>
                    <a:pt x="306" y="335"/>
                    <a:pt x="306" y="335"/>
                  </a:cubicBezTo>
                  <a:cubicBezTo>
                    <a:pt x="270" y="332"/>
                    <a:pt x="235" y="323"/>
                    <a:pt x="193" y="306"/>
                  </a:cubicBezTo>
                  <a:cubicBezTo>
                    <a:pt x="183" y="302"/>
                    <a:pt x="173" y="298"/>
                    <a:pt x="164" y="294"/>
                  </a:cubicBezTo>
                  <a:cubicBezTo>
                    <a:pt x="136" y="283"/>
                    <a:pt x="108" y="271"/>
                    <a:pt x="81" y="259"/>
                  </a:cubicBezTo>
                  <a:cubicBezTo>
                    <a:pt x="66" y="252"/>
                    <a:pt x="52" y="242"/>
                    <a:pt x="39" y="231"/>
                  </a:cubicBezTo>
                  <a:cubicBezTo>
                    <a:pt x="30" y="224"/>
                    <a:pt x="22" y="212"/>
                    <a:pt x="34" y="191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43" y="194"/>
                    <a:pt x="48" y="198"/>
                    <a:pt x="53" y="202"/>
                  </a:cubicBezTo>
                  <a:cubicBezTo>
                    <a:pt x="64" y="210"/>
                    <a:pt x="75" y="219"/>
                    <a:pt x="85" y="227"/>
                  </a:cubicBezTo>
                  <a:cubicBezTo>
                    <a:pt x="132" y="268"/>
                    <a:pt x="188" y="295"/>
                    <a:pt x="258" y="310"/>
                  </a:cubicBezTo>
                  <a:cubicBezTo>
                    <a:pt x="272" y="313"/>
                    <a:pt x="286" y="317"/>
                    <a:pt x="299" y="321"/>
                  </a:cubicBezTo>
                  <a:cubicBezTo>
                    <a:pt x="306" y="324"/>
                    <a:pt x="314" y="326"/>
                    <a:pt x="322" y="328"/>
                  </a:cubicBezTo>
                  <a:cubicBezTo>
                    <a:pt x="323" y="329"/>
                    <a:pt x="323" y="329"/>
                    <a:pt x="324" y="329"/>
                  </a:cubicBezTo>
                  <a:moveTo>
                    <a:pt x="373" y="210"/>
                  </a:moveTo>
                  <a:cubicBezTo>
                    <a:pt x="372" y="208"/>
                    <a:pt x="372" y="208"/>
                    <a:pt x="372" y="208"/>
                  </a:cubicBezTo>
                  <a:cubicBezTo>
                    <a:pt x="363" y="198"/>
                    <a:pt x="356" y="188"/>
                    <a:pt x="348" y="178"/>
                  </a:cubicBezTo>
                  <a:cubicBezTo>
                    <a:pt x="330" y="156"/>
                    <a:pt x="312" y="133"/>
                    <a:pt x="292" y="112"/>
                  </a:cubicBezTo>
                  <a:cubicBezTo>
                    <a:pt x="273" y="91"/>
                    <a:pt x="253" y="72"/>
                    <a:pt x="231" y="52"/>
                  </a:cubicBezTo>
                  <a:cubicBezTo>
                    <a:pt x="222" y="43"/>
                    <a:pt x="212" y="34"/>
                    <a:pt x="203" y="25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4" y="21"/>
                    <a:pt x="204" y="21"/>
                    <a:pt x="204" y="21"/>
                  </a:cubicBezTo>
                  <a:cubicBezTo>
                    <a:pt x="211" y="17"/>
                    <a:pt x="217" y="15"/>
                    <a:pt x="222" y="15"/>
                  </a:cubicBezTo>
                  <a:cubicBezTo>
                    <a:pt x="229" y="15"/>
                    <a:pt x="234" y="18"/>
                    <a:pt x="240" y="25"/>
                  </a:cubicBezTo>
                  <a:cubicBezTo>
                    <a:pt x="247" y="32"/>
                    <a:pt x="253" y="39"/>
                    <a:pt x="260" y="46"/>
                  </a:cubicBezTo>
                  <a:cubicBezTo>
                    <a:pt x="273" y="61"/>
                    <a:pt x="287" y="76"/>
                    <a:pt x="301" y="92"/>
                  </a:cubicBezTo>
                  <a:cubicBezTo>
                    <a:pt x="322" y="118"/>
                    <a:pt x="343" y="145"/>
                    <a:pt x="363" y="171"/>
                  </a:cubicBezTo>
                  <a:cubicBezTo>
                    <a:pt x="375" y="187"/>
                    <a:pt x="375" y="187"/>
                    <a:pt x="375" y="187"/>
                  </a:cubicBezTo>
                  <a:cubicBezTo>
                    <a:pt x="379" y="191"/>
                    <a:pt x="383" y="197"/>
                    <a:pt x="379" y="204"/>
                  </a:cubicBezTo>
                  <a:cubicBezTo>
                    <a:pt x="378" y="206"/>
                    <a:pt x="377" y="207"/>
                    <a:pt x="375" y="209"/>
                  </a:cubicBezTo>
                  <a:cubicBezTo>
                    <a:pt x="373" y="210"/>
                    <a:pt x="373" y="210"/>
                    <a:pt x="373" y="210"/>
                  </a:cubicBezTo>
                  <a:moveTo>
                    <a:pt x="218" y="0"/>
                  </a:moveTo>
                  <a:cubicBezTo>
                    <a:pt x="212" y="0"/>
                    <a:pt x="206" y="2"/>
                    <a:pt x="200" y="5"/>
                  </a:cubicBezTo>
                  <a:cubicBezTo>
                    <a:pt x="198" y="6"/>
                    <a:pt x="196" y="8"/>
                    <a:pt x="194" y="9"/>
                  </a:cubicBezTo>
                  <a:cubicBezTo>
                    <a:pt x="193" y="9"/>
                    <a:pt x="192" y="10"/>
                    <a:pt x="192" y="10"/>
                  </a:cubicBezTo>
                  <a:cubicBezTo>
                    <a:pt x="188" y="12"/>
                    <a:pt x="183" y="14"/>
                    <a:pt x="179" y="14"/>
                  </a:cubicBezTo>
                  <a:cubicBezTo>
                    <a:pt x="177" y="14"/>
                    <a:pt x="175" y="13"/>
                    <a:pt x="174" y="12"/>
                  </a:cubicBezTo>
                  <a:cubicBezTo>
                    <a:pt x="169" y="10"/>
                    <a:pt x="165" y="10"/>
                    <a:pt x="161" y="10"/>
                  </a:cubicBezTo>
                  <a:cubicBezTo>
                    <a:pt x="156" y="10"/>
                    <a:pt x="151" y="11"/>
                    <a:pt x="146" y="12"/>
                  </a:cubicBezTo>
                  <a:cubicBezTo>
                    <a:pt x="142" y="13"/>
                    <a:pt x="139" y="13"/>
                    <a:pt x="135" y="14"/>
                  </a:cubicBezTo>
                  <a:cubicBezTo>
                    <a:pt x="133" y="14"/>
                    <a:pt x="130" y="15"/>
                    <a:pt x="128" y="16"/>
                  </a:cubicBezTo>
                  <a:cubicBezTo>
                    <a:pt x="124" y="16"/>
                    <a:pt x="120" y="17"/>
                    <a:pt x="117" y="18"/>
                  </a:cubicBezTo>
                  <a:cubicBezTo>
                    <a:pt x="99" y="18"/>
                    <a:pt x="77" y="24"/>
                    <a:pt x="59" y="34"/>
                  </a:cubicBezTo>
                  <a:cubicBezTo>
                    <a:pt x="42" y="44"/>
                    <a:pt x="28" y="56"/>
                    <a:pt x="20" y="70"/>
                  </a:cubicBezTo>
                  <a:cubicBezTo>
                    <a:pt x="17" y="75"/>
                    <a:pt x="14" y="81"/>
                    <a:pt x="13" y="87"/>
                  </a:cubicBezTo>
                  <a:cubicBezTo>
                    <a:pt x="5" y="116"/>
                    <a:pt x="0" y="140"/>
                    <a:pt x="14" y="164"/>
                  </a:cubicBezTo>
                  <a:cubicBezTo>
                    <a:pt x="19" y="173"/>
                    <a:pt x="19" y="180"/>
                    <a:pt x="17" y="189"/>
                  </a:cubicBezTo>
                  <a:cubicBezTo>
                    <a:pt x="14" y="203"/>
                    <a:pt x="13" y="219"/>
                    <a:pt x="23" y="233"/>
                  </a:cubicBezTo>
                  <a:cubicBezTo>
                    <a:pt x="33" y="247"/>
                    <a:pt x="43" y="260"/>
                    <a:pt x="50" y="276"/>
                  </a:cubicBezTo>
                  <a:cubicBezTo>
                    <a:pt x="57" y="292"/>
                    <a:pt x="71" y="309"/>
                    <a:pt x="91" y="326"/>
                  </a:cubicBezTo>
                  <a:cubicBezTo>
                    <a:pt x="104" y="337"/>
                    <a:pt x="113" y="350"/>
                    <a:pt x="123" y="365"/>
                  </a:cubicBezTo>
                  <a:cubicBezTo>
                    <a:pt x="123" y="366"/>
                    <a:pt x="124" y="367"/>
                    <a:pt x="125" y="369"/>
                  </a:cubicBezTo>
                  <a:cubicBezTo>
                    <a:pt x="127" y="372"/>
                    <a:pt x="129" y="376"/>
                    <a:pt x="132" y="378"/>
                  </a:cubicBezTo>
                  <a:cubicBezTo>
                    <a:pt x="138" y="382"/>
                    <a:pt x="146" y="387"/>
                    <a:pt x="153" y="388"/>
                  </a:cubicBezTo>
                  <a:cubicBezTo>
                    <a:pt x="185" y="390"/>
                    <a:pt x="218" y="392"/>
                    <a:pt x="249" y="394"/>
                  </a:cubicBezTo>
                  <a:cubicBezTo>
                    <a:pt x="281" y="395"/>
                    <a:pt x="281" y="395"/>
                    <a:pt x="281" y="395"/>
                  </a:cubicBezTo>
                  <a:cubicBezTo>
                    <a:pt x="288" y="408"/>
                    <a:pt x="288" y="408"/>
                    <a:pt x="288" y="408"/>
                  </a:cubicBezTo>
                  <a:cubicBezTo>
                    <a:pt x="292" y="416"/>
                    <a:pt x="295" y="423"/>
                    <a:pt x="298" y="430"/>
                  </a:cubicBezTo>
                  <a:cubicBezTo>
                    <a:pt x="302" y="436"/>
                    <a:pt x="305" y="440"/>
                    <a:pt x="308" y="441"/>
                  </a:cubicBezTo>
                  <a:cubicBezTo>
                    <a:pt x="309" y="442"/>
                    <a:pt x="310" y="442"/>
                    <a:pt x="311" y="442"/>
                  </a:cubicBezTo>
                  <a:cubicBezTo>
                    <a:pt x="313" y="442"/>
                    <a:pt x="316" y="441"/>
                    <a:pt x="318" y="439"/>
                  </a:cubicBezTo>
                  <a:cubicBezTo>
                    <a:pt x="320" y="439"/>
                    <a:pt x="321" y="438"/>
                    <a:pt x="322" y="437"/>
                  </a:cubicBezTo>
                  <a:cubicBezTo>
                    <a:pt x="330" y="432"/>
                    <a:pt x="337" y="426"/>
                    <a:pt x="341" y="419"/>
                  </a:cubicBezTo>
                  <a:cubicBezTo>
                    <a:pt x="342" y="418"/>
                    <a:pt x="342" y="417"/>
                    <a:pt x="343" y="416"/>
                  </a:cubicBezTo>
                  <a:cubicBezTo>
                    <a:pt x="346" y="409"/>
                    <a:pt x="347" y="400"/>
                    <a:pt x="348" y="390"/>
                  </a:cubicBezTo>
                  <a:cubicBezTo>
                    <a:pt x="349" y="386"/>
                    <a:pt x="349" y="381"/>
                    <a:pt x="350" y="377"/>
                  </a:cubicBezTo>
                  <a:cubicBezTo>
                    <a:pt x="350" y="375"/>
                    <a:pt x="350" y="375"/>
                    <a:pt x="350" y="375"/>
                  </a:cubicBezTo>
                  <a:cubicBezTo>
                    <a:pt x="366" y="366"/>
                    <a:pt x="366" y="366"/>
                    <a:pt x="366" y="366"/>
                  </a:cubicBezTo>
                  <a:cubicBezTo>
                    <a:pt x="381" y="356"/>
                    <a:pt x="399" y="345"/>
                    <a:pt x="415" y="334"/>
                  </a:cubicBezTo>
                  <a:cubicBezTo>
                    <a:pt x="417" y="333"/>
                    <a:pt x="419" y="331"/>
                    <a:pt x="420" y="329"/>
                  </a:cubicBezTo>
                  <a:cubicBezTo>
                    <a:pt x="421" y="327"/>
                    <a:pt x="422" y="325"/>
                    <a:pt x="422" y="324"/>
                  </a:cubicBezTo>
                  <a:cubicBezTo>
                    <a:pt x="424" y="312"/>
                    <a:pt x="427" y="297"/>
                    <a:pt x="428" y="281"/>
                  </a:cubicBezTo>
                  <a:cubicBezTo>
                    <a:pt x="428" y="272"/>
                    <a:pt x="428" y="264"/>
                    <a:pt x="427" y="256"/>
                  </a:cubicBezTo>
                  <a:cubicBezTo>
                    <a:pt x="427" y="253"/>
                    <a:pt x="427" y="250"/>
                    <a:pt x="427" y="247"/>
                  </a:cubicBezTo>
                  <a:cubicBezTo>
                    <a:pt x="427" y="246"/>
                    <a:pt x="427" y="246"/>
                    <a:pt x="427" y="246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32" y="242"/>
                    <a:pt x="436" y="239"/>
                    <a:pt x="439" y="236"/>
                  </a:cubicBezTo>
                  <a:cubicBezTo>
                    <a:pt x="446" y="230"/>
                    <a:pt x="452" y="225"/>
                    <a:pt x="458" y="219"/>
                  </a:cubicBezTo>
                  <a:cubicBezTo>
                    <a:pt x="459" y="217"/>
                    <a:pt x="461" y="215"/>
                    <a:pt x="462" y="213"/>
                  </a:cubicBezTo>
                  <a:cubicBezTo>
                    <a:pt x="466" y="207"/>
                    <a:pt x="466" y="202"/>
                    <a:pt x="464" y="197"/>
                  </a:cubicBezTo>
                  <a:cubicBezTo>
                    <a:pt x="462" y="191"/>
                    <a:pt x="457" y="187"/>
                    <a:pt x="449" y="185"/>
                  </a:cubicBezTo>
                  <a:cubicBezTo>
                    <a:pt x="442" y="183"/>
                    <a:pt x="434" y="182"/>
                    <a:pt x="425" y="181"/>
                  </a:cubicBezTo>
                  <a:cubicBezTo>
                    <a:pt x="421" y="181"/>
                    <a:pt x="417" y="180"/>
                    <a:pt x="412" y="180"/>
                  </a:cubicBezTo>
                  <a:cubicBezTo>
                    <a:pt x="410" y="179"/>
                    <a:pt x="410" y="179"/>
                    <a:pt x="410" y="179"/>
                  </a:cubicBezTo>
                  <a:cubicBezTo>
                    <a:pt x="410" y="179"/>
                    <a:pt x="409" y="171"/>
                    <a:pt x="409" y="168"/>
                  </a:cubicBezTo>
                  <a:cubicBezTo>
                    <a:pt x="409" y="161"/>
                    <a:pt x="408" y="153"/>
                    <a:pt x="408" y="145"/>
                  </a:cubicBezTo>
                  <a:cubicBezTo>
                    <a:pt x="408" y="144"/>
                    <a:pt x="407" y="143"/>
                    <a:pt x="407" y="141"/>
                  </a:cubicBezTo>
                  <a:cubicBezTo>
                    <a:pt x="407" y="136"/>
                    <a:pt x="406" y="129"/>
                    <a:pt x="404" y="127"/>
                  </a:cubicBezTo>
                  <a:cubicBezTo>
                    <a:pt x="375" y="100"/>
                    <a:pt x="343" y="72"/>
                    <a:pt x="304" y="39"/>
                  </a:cubicBezTo>
                  <a:cubicBezTo>
                    <a:pt x="291" y="27"/>
                    <a:pt x="277" y="21"/>
                    <a:pt x="261" y="19"/>
                  </a:cubicBezTo>
                  <a:cubicBezTo>
                    <a:pt x="255" y="18"/>
                    <a:pt x="249" y="15"/>
                    <a:pt x="244" y="12"/>
                  </a:cubicBezTo>
                  <a:cubicBezTo>
                    <a:pt x="236" y="4"/>
                    <a:pt x="227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" name="Freeform 313"/>
            <p:cNvSpPr>
              <a:spLocks noEditPoints="1"/>
            </p:cNvSpPr>
            <p:nvPr/>
          </p:nvSpPr>
          <p:spPr bwMode="auto">
            <a:xfrm>
              <a:off x="-2038350" y="4960938"/>
              <a:ext cx="519113" cy="346075"/>
            </a:xfrm>
            <a:custGeom>
              <a:avLst/>
              <a:gdLst>
                <a:gd name="T0" fmla="*/ 586 w 729"/>
                <a:gd name="T1" fmla="*/ 297 h 485"/>
                <a:gd name="T2" fmla="*/ 590 w 729"/>
                <a:gd name="T3" fmla="*/ 336 h 485"/>
                <a:gd name="T4" fmla="*/ 290 w 729"/>
                <a:gd name="T5" fmla="*/ 327 h 485"/>
                <a:gd name="T6" fmla="*/ 25 w 729"/>
                <a:gd name="T7" fmla="*/ 325 h 485"/>
                <a:gd name="T8" fmla="*/ 33 w 729"/>
                <a:gd name="T9" fmla="*/ 217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6 w 729"/>
                <a:gd name="T17" fmla="*/ 441 h 485"/>
                <a:gd name="T18" fmla="*/ 131 w 729"/>
                <a:gd name="T19" fmla="*/ 462 h 485"/>
                <a:gd name="T20" fmla="*/ 144 w 729"/>
                <a:gd name="T21" fmla="*/ 386 h 485"/>
                <a:gd name="T22" fmla="*/ 82 w 729"/>
                <a:gd name="T23" fmla="*/ 364 h 485"/>
                <a:gd name="T24" fmla="*/ 35 w 729"/>
                <a:gd name="T25" fmla="*/ 326 h 485"/>
                <a:gd name="T26" fmla="*/ 324 w 729"/>
                <a:gd name="T27" fmla="*/ 240 h 485"/>
                <a:gd name="T28" fmla="*/ 209 w 729"/>
                <a:gd name="T29" fmla="*/ 192 h 485"/>
                <a:gd name="T30" fmla="*/ 672 w 729"/>
                <a:gd name="T31" fmla="*/ 236 h 485"/>
                <a:gd name="T32" fmla="*/ 672 w 729"/>
                <a:gd name="T33" fmla="*/ 273 h 485"/>
                <a:gd name="T34" fmla="*/ 615 w 729"/>
                <a:gd name="T35" fmla="*/ 209 h 485"/>
                <a:gd name="T36" fmla="*/ 500 w 729"/>
                <a:gd name="T37" fmla="*/ 207 h 485"/>
                <a:gd name="T38" fmla="*/ 534 w 729"/>
                <a:gd name="T39" fmla="*/ 204 h 485"/>
                <a:gd name="T40" fmla="*/ 613 w 729"/>
                <a:gd name="T41" fmla="*/ 252 h 485"/>
                <a:gd name="T42" fmla="*/ 552 w 729"/>
                <a:gd name="T43" fmla="*/ 255 h 485"/>
                <a:gd name="T44" fmla="*/ 436 w 729"/>
                <a:gd name="T45" fmla="*/ 377 h 485"/>
                <a:gd name="T46" fmla="*/ 465 w 729"/>
                <a:gd name="T47" fmla="*/ 298 h 485"/>
                <a:gd name="T48" fmla="*/ 453 w 729"/>
                <a:gd name="T49" fmla="*/ 178 h 485"/>
                <a:gd name="T50" fmla="*/ 338 w 729"/>
                <a:gd name="T51" fmla="*/ 122 h 485"/>
                <a:gd name="T52" fmla="*/ 416 w 729"/>
                <a:gd name="T53" fmla="*/ 120 h 485"/>
                <a:gd name="T54" fmla="*/ 416 w 729"/>
                <a:gd name="T55" fmla="*/ 138 h 485"/>
                <a:gd name="T56" fmla="*/ 381 w 729"/>
                <a:gd name="T57" fmla="*/ 170 h 485"/>
                <a:gd name="T58" fmla="*/ 329 w 729"/>
                <a:gd name="T59" fmla="*/ 353 h 485"/>
                <a:gd name="T60" fmla="*/ 409 w 729"/>
                <a:gd name="T61" fmla="*/ 384 h 485"/>
                <a:gd name="T62" fmla="*/ 344 w 729"/>
                <a:gd name="T63" fmla="*/ 409 h 485"/>
                <a:gd name="T64" fmla="*/ 240 w 729"/>
                <a:gd name="T65" fmla="*/ 345 h 485"/>
                <a:gd name="T66" fmla="*/ 302 w 729"/>
                <a:gd name="T67" fmla="*/ 343 h 485"/>
                <a:gd name="T68" fmla="*/ 296 w 729"/>
                <a:gd name="T69" fmla="*/ 274 h 485"/>
                <a:gd name="T70" fmla="*/ 258 w 729"/>
                <a:gd name="T71" fmla="*/ 166 h 485"/>
                <a:gd name="T72" fmla="*/ 107 w 729"/>
                <a:gd name="T73" fmla="*/ 188 h 485"/>
                <a:gd name="T74" fmla="*/ 141 w 729"/>
                <a:gd name="T75" fmla="*/ 110 h 485"/>
                <a:gd name="T76" fmla="*/ 154 w 729"/>
                <a:gd name="T77" fmla="*/ 60 h 485"/>
                <a:gd name="T78" fmla="*/ 205 w 729"/>
                <a:gd name="T79" fmla="*/ 89 h 485"/>
                <a:gd name="T80" fmla="*/ 167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7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4 w 729"/>
                <a:gd name="T93" fmla="*/ 485 h 485"/>
                <a:gd name="T94" fmla="*/ 191 w 729"/>
                <a:gd name="T95" fmla="*/ 456 h 485"/>
                <a:gd name="T96" fmla="*/ 575 w 729"/>
                <a:gd name="T97" fmla="*/ 358 h 485"/>
                <a:gd name="T98" fmla="*/ 697 w 729"/>
                <a:gd name="T99" fmla="*/ 286 h 485"/>
                <a:gd name="T100" fmla="*/ 685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5 w 729"/>
                <a:gd name="T107" fmla="*/ 133 h 485"/>
                <a:gd name="T108" fmla="*/ 380 w 729"/>
                <a:gd name="T109" fmla="*/ 107 h 485"/>
                <a:gd name="T110" fmla="*/ 315 w 729"/>
                <a:gd name="T111" fmla="*/ 102 h 485"/>
                <a:gd name="T112" fmla="*/ 227 w 729"/>
                <a:gd name="T113" fmla="*/ 172 h 485"/>
                <a:gd name="T114" fmla="*/ 175 w 729"/>
                <a:gd name="T115" fmla="*/ 79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9" y="329"/>
                  </a:cubicBezTo>
                  <a:cubicBezTo>
                    <a:pt x="560" y="328"/>
                    <a:pt x="560" y="328"/>
                    <a:pt x="561" y="328"/>
                  </a:cubicBezTo>
                  <a:cubicBezTo>
                    <a:pt x="568" y="326"/>
                    <a:pt x="575" y="325"/>
                    <a:pt x="581" y="322"/>
                  </a:cubicBezTo>
                  <a:cubicBezTo>
                    <a:pt x="586" y="320"/>
                    <a:pt x="593" y="316"/>
                    <a:pt x="593" y="313"/>
                  </a:cubicBezTo>
                  <a:cubicBezTo>
                    <a:pt x="594" y="307"/>
                    <a:pt x="590" y="301"/>
                    <a:pt x="586" y="297"/>
                  </a:cubicBezTo>
                  <a:cubicBezTo>
                    <a:pt x="583" y="293"/>
                    <a:pt x="577" y="292"/>
                    <a:pt x="573" y="289"/>
                  </a:cubicBezTo>
                  <a:cubicBezTo>
                    <a:pt x="568" y="286"/>
                    <a:pt x="563" y="282"/>
                    <a:pt x="558" y="279"/>
                  </a:cubicBezTo>
                  <a:cubicBezTo>
                    <a:pt x="559" y="277"/>
                    <a:pt x="560" y="275"/>
                    <a:pt x="561" y="274"/>
                  </a:cubicBezTo>
                  <a:cubicBezTo>
                    <a:pt x="578" y="275"/>
                    <a:pt x="595" y="276"/>
                    <a:pt x="613" y="277"/>
                  </a:cubicBezTo>
                  <a:cubicBezTo>
                    <a:pt x="610" y="288"/>
                    <a:pt x="608" y="298"/>
                    <a:pt x="605" y="308"/>
                  </a:cubicBezTo>
                  <a:cubicBezTo>
                    <a:pt x="601" y="317"/>
                    <a:pt x="596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4"/>
                    <a:pt x="165" y="260"/>
                    <a:pt x="170" y="257"/>
                  </a:cubicBezTo>
                  <a:cubicBezTo>
                    <a:pt x="187" y="247"/>
                    <a:pt x="200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1" y="320"/>
                    <a:pt x="290" y="323"/>
                    <a:pt x="290" y="327"/>
                  </a:cubicBezTo>
                  <a:cubicBezTo>
                    <a:pt x="286" y="328"/>
                    <a:pt x="283" y="328"/>
                    <a:pt x="280" y="328"/>
                  </a:cubicBezTo>
                  <a:cubicBezTo>
                    <a:pt x="255" y="328"/>
                    <a:pt x="236" y="314"/>
                    <a:pt x="217" y="302"/>
                  </a:cubicBezTo>
                  <a:cubicBezTo>
                    <a:pt x="217" y="274"/>
                    <a:pt x="210" y="267"/>
                    <a:pt x="172" y="267"/>
                  </a:cubicBezTo>
                  <a:cubicBezTo>
                    <a:pt x="168" y="267"/>
                    <a:pt x="163" y="267"/>
                    <a:pt x="157" y="267"/>
                  </a:cubicBezTo>
                  <a:moveTo>
                    <a:pt x="35" y="326"/>
                  </a:moveTo>
                  <a:cubicBezTo>
                    <a:pt x="32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7" y="300"/>
                    <a:pt x="58" y="292"/>
                  </a:cubicBezTo>
                  <a:cubicBezTo>
                    <a:pt x="63" y="288"/>
                    <a:pt x="69" y="286"/>
                    <a:pt x="73" y="283"/>
                  </a:cubicBezTo>
                  <a:cubicBezTo>
                    <a:pt x="86" y="273"/>
                    <a:pt x="85" y="263"/>
                    <a:pt x="71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30" y="232"/>
                    <a:pt x="33" y="217"/>
                  </a:cubicBezTo>
                  <a:cubicBezTo>
                    <a:pt x="35" y="210"/>
                    <a:pt x="37" y="203"/>
                    <a:pt x="39" y="196"/>
                  </a:cubicBezTo>
                  <a:cubicBezTo>
                    <a:pt x="41" y="195"/>
                    <a:pt x="44" y="195"/>
                    <a:pt x="46" y="195"/>
                  </a:cubicBezTo>
                  <a:cubicBezTo>
                    <a:pt x="59" y="195"/>
                    <a:pt x="66" y="205"/>
                    <a:pt x="75" y="211"/>
                  </a:cubicBezTo>
                  <a:cubicBezTo>
                    <a:pt x="76" y="212"/>
                    <a:pt x="77" y="214"/>
                    <a:pt x="78" y="216"/>
                  </a:cubicBezTo>
                  <a:cubicBezTo>
                    <a:pt x="89" y="230"/>
                    <a:pt x="96" y="237"/>
                    <a:pt x="105" y="237"/>
                  </a:cubicBezTo>
                  <a:cubicBezTo>
                    <a:pt x="109" y="237"/>
                    <a:pt x="113" y="236"/>
                    <a:pt x="117" y="234"/>
                  </a:cubicBezTo>
                  <a:cubicBezTo>
                    <a:pt x="122" y="232"/>
                    <a:pt x="127" y="229"/>
                    <a:pt x="133" y="225"/>
                  </a:cubicBezTo>
                  <a:cubicBezTo>
                    <a:pt x="136" y="223"/>
                    <a:pt x="138" y="222"/>
                    <a:pt x="141" y="221"/>
                  </a:cubicBezTo>
                  <a:cubicBezTo>
                    <a:pt x="143" y="220"/>
                    <a:pt x="145" y="219"/>
                    <a:pt x="147" y="219"/>
                  </a:cubicBezTo>
                  <a:cubicBezTo>
                    <a:pt x="150" y="219"/>
                    <a:pt x="152" y="220"/>
                    <a:pt x="155" y="221"/>
                  </a:cubicBezTo>
                  <a:cubicBezTo>
                    <a:pt x="167" y="228"/>
                    <a:pt x="167" y="240"/>
                    <a:pt x="155" y="249"/>
                  </a:cubicBezTo>
                  <a:cubicBezTo>
                    <a:pt x="146" y="255"/>
                    <a:pt x="139" y="261"/>
                    <a:pt x="137" y="272"/>
                  </a:cubicBezTo>
                  <a:cubicBezTo>
                    <a:pt x="135" y="285"/>
                    <a:pt x="139" y="291"/>
                    <a:pt x="151" y="291"/>
                  </a:cubicBezTo>
                  <a:cubicBezTo>
                    <a:pt x="153" y="291"/>
                    <a:pt x="155" y="291"/>
                    <a:pt x="158" y="291"/>
                  </a:cubicBezTo>
                  <a:cubicBezTo>
                    <a:pt x="165" y="290"/>
                    <a:pt x="172" y="288"/>
                    <a:pt x="178" y="288"/>
                  </a:cubicBezTo>
                  <a:cubicBezTo>
                    <a:pt x="184" y="288"/>
                    <a:pt x="189" y="289"/>
                    <a:pt x="195" y="293"/>
                  </a:cubicBezTo>
                  <a:cubicBezTo>
                    <a:pt x="194" y="299"/>
                    <a:pt x="193" y="306"/>
                    <a:pt x="192" y="316"/>
                  </a:cubicBezTo>
                  <a:cubicBezTo>
                    <a:pt x="202" y="320"/>
                    <a:pt x="212" y="324"/>
                    <a:pt x="223" y="329"/>
                  </a:cubicBezTo>
                  <a:cubicBezTo>
                    <a:pt x="221" y="333"/>
                    <a:pt x="218" y="336"/>
                    <a:pt x="217" y="340"/>
                  </a:cubicBezTo>
                  <a:cubicBezTo>
                    <a:pt x="210" y="353"/>
                    <a:pt x="212" y="364"/>
                    <a:pt x="223" y="374"/>
                  </a:cubicBezTo>
                  <a:cubicBezTo>
                    <a:pt x="237" y="388"/>
                    <a:pt x="255" y="395"/>
                    <a:pt x="273" y="403"/>
                  </a:cubicBezTo>
                  <a:cubicBezTo>
                    <a:pt x="283" y="407"/>
                    <a:pt x="293" y="411"/>
                    <a:pt x="306" y="416"/>
                  </a:cubicBezTo>
                  <a:cubicBezTo>
                    <a:pt x="301" y="419"/>
                    <a:pt x="297" y="421"/>
                    <a:pt x="292" y="423"/>
                  </a:cubicBezTo>
                  <a:cubicBezTo>
                    <a:pt x="266" y="435"/>
                    <a:pt x="242" y="441"/>
                    <a:pt x="216" y="441"/>
                  </a:cubicBezTo>
                  <a:cubicBezTo>
                    <a:pt x="214" y="441"/>
                    <a:pt x="213" y="441"/>
                    <a:pt x="212" y="441"/>
                  </a:cubicBezTo>
                  <a:cubicBezTo>
                    <a:pt x="205" y="441"/>
                    <a:pt x="197" y="439"/>
                    <a:pt x="192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7" y="430"/>
                    <a:pt x="175" y="431"/>
                    <a:pt x="172" y="432"/>
                  </a:cubicBezTo>
                  <a:cubicBezTo>
                    <a:pt x="170" y="433"/>
                    <a:pt x="168" y="434"/>
                    <a:pt x="166" y="436"/>
                  </a:cubicBezTo>
                  <a:cubicBezTo>
                    <a:pt x="154" y="445"/>
                    <a:pt x="142" y="453"/>
                    <a:pt x="131" y="462"/>
                  </a:cubicBezTo>
                  <a:cubicBezTo>
                    <a:pt x="129" y="463"/>
                    <a:pt x="127" y="465"/>
                    <a:pt x="125" y="465"/>
                  </a:cubicBezTo>
                  <a:cubicBezTo>
                    <a:pt x="124" y="466"/>
                    <a:pt x="122" y="466"/>
                    <a:pt x="121" y="466"/>
                  </a:cubicBezTo>
                  <a:cubicBezTo>
                    <a:pt x="116" y="466"/>
                    <a:pt x="112" y="463"/>
                    <a:pt x="108" y="457"/>
                  </a:cubicBezTo>
                  <a:cubicBezTo>
                    <a:pt x="113" y="453"/>
                    <a:pt x="118" y="449"/>
                    <a:pt x="123" y="445"/>
                  </a:cubicBezTo>
                  <a:cubicBezTo>
                    <a:pt x="131" y="438"/>
                    <a:pt x="138" y="432"/>
                    <a:pt x="145" y="424"/>
                  </a:cubicBezTo>
                  <a:cubicBezTo>
                    <a:pt x="155" y="412"/>
                    <a:pt x="154" y="398"/>
                    <a:pt x="144" y="386"/>
                  </a:cubicBezTo>
                  <a:cubicBezTo>
                    <a:pt x="139" y="380"/>
                    <a:pt x="136" y="377"/>
                    <a:pt x="131" y="377"/>
                  </a:cubicBezTo>
                  <a:cubicBezTo>
                    <a:pt x="126" y="377"/>
                    <a:pt x="121" y="379"/>
                    <a:pt x="113" y="382"/>
                  </a:cubicBezTo>
                  <a:cubicBezTo>
                    <a:pt x="100" y="387"/>
                    <a:pt x="88" y="391"/>
                    <a:pt x="75" y="395"/>
                  </a:cubicBezTo>
                  <a:cubicBezTo>
                    <a:pt x="74" y="396"/>
                    <a:pt x="72" y="396"/>
                    <a:pt x="70" y="396"/>
                  </a:cubicBezTo>
                  <a:cubicBezTo>
                    <a:pt x="67" y="396"/>
                    <a:pt x="63" y="396"/>
                    <a:pt x="59" y="395"/>
                  </a:cubicBezTo>
                  <a:cubicBezTo>
                    <a:pt x="63" y="381"/>
                    <a:pt x="69" y="370"/>
                    <a:pt x="82" y="364"/>
                  </a:cubicBezTo>
                  <a:cubicBezTo>
                    <a:pt x="83" y="363"/>
                    <a:pt x="84" y="362"/>
                    <a:pt x="86" y="361"/>
                  </a:cubicBezTo>
                  <a:cubicBezTo>
                    <a:pt x="101" y="351"/>
                    <a:pt x="106" y="342"/>
                    <a:pt x="102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1" y="321"/>
                    <a:pt x="67" y="321"/>
                    <a:pt x="64" y="322"/>
                  </a:cubicBezTo>
                  <a:cubicBezTo>
                    <a:pt x="55" y="324"/>
                    <a:pt x="46" y="325"/>
                    <a:pt x="36" y="326"/>
                  </a:cubicBezTo>
                  <a:cubicBezTo>
                    <a:pt x="36" y="326"/>
                    <a:pt x="35" y="326"/>
                    <a:pt x="35" y="326"/>
                  </a:cubicBezTo>
                  <a:moveTo>
                    <a:pt x="209" y="192"/>
                  </a:moveTo>
                  <a:cubicBezTo>
                    <a:pt x="214" y="192"/>
                    <a:pt x="219" y="191"/>
                    <a:pt x="224" y="190"/>
                  </a:cubicBezTo>
                  <a:cubicBezTo>
                    <a:pt x="229" y="189"/>
                    <a:pt x="234" y="189"/>
                    <a:pt x="239" y="189"/>
                  </a:cubicBezTo>
                  <a:cubicBezTo>
                    <a:pt x="247" y="189"/>
                    <a:pt x="255" y="191"/>
                    <a:pt x="262" y="200"/>
                  </a:cubicBezTo>
                  <a:cubicBezTo>
                    <a:pt x="266" y="205"/>
                    <a:pt x="276" y="206"/>
                    <a:pt x="284" y="207"/>
                  </a:cubicBezTo>
                  <a:cubicBezTo>
                    <a:pt x="304" y="211"/>
                    <a:pt x="316" y="224"/>
                    <a:pt x="324" y="240"/>
                  </a:cubicBezTo>
                  <a:cubicBezTo>
                    <a:pt x="326" y="245"/>
                    <a:pt x="325" y="252"/>
                    <a:pt x="325" y="259"/>
                  </a:cubicBezTo>
                  <a:cubicBezTo>
                    <a:pt x="304" y="259"/>
                    <a:pt x="288" y="246"/>
                    <a:pt x="269" y="246"/>
                  </a:cubicBezTo>
                  <a:cubicBezTo>
                    <a:pt x="264" y="246"/>
                    <a:pt x="258" y="247"/>
                    <a:pt x="252" y="250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37" y="231"/>
                    <a:pt x="222" y="213"/>
                    <a:pt x="204" y="192"/>
                  </a:cubicBezTo>
                  <a:cubicBezTo>
                    <a:pt x="206" y="192"/>
                    <a:pt x="207" y="192"/>
                    <a:pt x="209" y="192"/>
                  </a:cubicBezTo>
                  <a:moveTo>
                    <a:pt x="632" y="200"/>
                  </a:moveTo>
                  <a:cubicBezTo>
                    <a:pt x="635" y="200"/>
                    <a:pt x="639" y="200"/>
                    <a:pt x="642" y="198"/>
                  </a:cubicBezTo>
                  <a:cubicBezTo>
                    <a:pt x="642" y="198"/>
                    <a:pt x="643" y="198"/>
                    <a:pt x="643" y="198"/>
                  </a:cubicBezTo>
                  <a:cubicBezTo>
                    <a:pt x="645" y="192"/>
                    <a:pt x="648" y="186"/>
                    <a:pt x="650" y="179"/>
                  </a:cubicBezTo>
                  <a:cubicBezTo>
                    <a:pt x="666" y="190"/>
                    <a:pt x="666" y="191"/>
                    <a:pt x="660" y="231"/>
                  </a:cubicBezTo>
                  <a:cubicBezTo>
                    <a:pt x="664" y="235"/>
                    <a:pt x="668" y="236"/>
                    <a:pt x="672" y="236"/>
                  </a:cubicBezTo>
                  <a:cubicBezTo>
                    <a:pt x="677" y="236"/>
                    <a:pt x="682" y="235"/>
                    <a:pt x="686" y="234"/>
                  </a:cubicBezTo>
                  <a:cubicBezTo>
                    <a:pt x="688" y="234"/>
                    <a:pt x="690" y="234"/>
                    <a:pt x="692" y="234"/>
                  </a:cubicBezTo>
                  <a:cubicBezTo>
                    <a:pt x="703" y="234"/>
                    <a:pt x="708" y="240"/>
                    <a:pt x="708" y="253"/>
                  </a:cubicBezTo>
                  <a:cubicBezTo>
                    <a:pt x="708" y="260"/>
                    <a:pt x="707" y="265"/>
                    <a:pt x="701" y="267"/>
                  </a:cubicBezTo>
                  <a:cubicBezTo>
                    <a:pt x="700" y="268"/>
                    <a:pt x="697" y="268"/>
                    <a:pt x="694" y="268"/>
                  </a:cubicBezTo>
                  <a:cubicBezTo>
                    <a:pt x="686" y="268"/>
                    <a:pt x="679" y="270"/>
                    <a:pt x="672" y="273"/>
                  </a:cubicBezTo>
                  <a:cubicBezTo>
                    <a:pt x="661" y="278"/>
                    <a:pt x="652" y="286"/>
                    <a:pt x="643" y="295"/>
                  </a:cubicBezTo>
                  <a:cubicBezTo>
                    <a:pt x="638" y="301"/>
                    <a:pt x="637" y="311"/>
                    <a:pt x="632" y="322"/>
                  </a:cubicBezTo>
                  <a:cubicBezTo>
                    <a:pt x="631" y="323"/>
                    <a:pt x="626" y="325"/>
                    <a:pt x="618" y="328"/>
                  </a:cubicBezTo>
                  <a:cubicBezTo>
                    <a:pt x="625" y="305"/>
                    <a:pt x="624" y="283"/>
                    <a:pt x="639" y="267"/>
                  </a:cubicBezTo>
                  <a:cubicBezTo>
                    <a:pt x="638" y="251"/>
                    <a:pt x="640" y="234"/>
                    <a:pt x="628" y="221"/>
                  </a:cubicBezTo>
                  <a:cubicBezTo>
                    <a:pt x="623" y="217"/>
                    <a:pt x="619" y="213"/>
                    <a:pt x="615" y="209"/>
                  </a:cubicBezTo>
                  <a:cubicBezTo>
                    <a:pt x="616" y="205"/>
                    <a:pt x="618" y="202"/>
                    <a:pt x="621" y="201"/>
                  </a:cubicBezTo>
                  <a:cubicBezTo>
                    <a:pt x="624" y="200"/>
                    <a:pt x="627" y="200"/>
                    <a:pt x="630" y="200"/>
                  </a:cubicBezTo>
                  <a:cubicBezTo>
                    <a:pt x="630" y="200"/>
                    <a:pt x="631" y="200"/>
                    <a:pt x="631" y="200"/>
                  </a:cubicBezTo>
                  <a:cubicBezTo>
                    <a:pt x="631" y="200"/>
                    <a:pt x="632" y="200"/>
                    <a:pt x="632" y="200"/>
                  </a:cubicBezTo>
                  <a:moveTo>
                    <a:pt x="490" y="209"/>
                  </a:moveTo>
                  <a:cubicBezTo>
                    <a:pt x="493" y="209"/>
                    <a:pt x="497" y="208"/>
                    <a:pt x="500" y="207"/>
                  </a:cubicBezTo>
                  <a:cubicBezTo>
                    <a:pt x="501" y="207"/>
                    <a:pt x="503" y="207"/>
                    <a:pt x="504" y="206"/>
                  </a:cubicBezTo>
                  <a:cubicBezTo>
                    <a:pt x="511" y="203"/>
                    <a:pt x="511" y="194"/>
                    <a:pt x="512" y="187"/>
                  </a:cubicBezTo>
                  <a:cubicBezTo>
                    <a:pt x="512" y="167"/>
                    <a:pt x="520" y="152"/>
                    <a:pt x="539" y="143"/>
                  </a:cubicBezTo>
                  <a:cubicBezTo>
                    <a:pt x="549" y="146"/>
                    <a:pt x="550" y="153"/>
                    <a:pt x="548" y="160"/>
                  </a:cubicBezTo>
                  <a:cubicBezTo>
                    <a:pt x="545" y="170"/>
                    <a:pt x="542" y="179"/>
                    <a:pt x="539" y="188"/>
                  </a:cubicBezTo>
                  <a:cubicBezTo>
                    <a:pt x="537" y="194"/>
                    <a:pt x="535" y="199"/>
                    <a:pt x="534" y="204"/>
                  </a:cubicBezTo>
                  <a:cubicBezTo>
                    <a:pt x="532" y="221"/>
                    <a:pt x="534" y="226"/>
                    <a:pt x="547" y="226"/>
                  </a:cubicBezTo>
                  <a:cubicBezTo>
                    <a:pt x="550" y="226"/>
                    <a:pt x="553" y="225"/>
                    <a:pt x="557" y="225"/>
                  </a:cubicBezTo>
                  <a:cubicBezTo>
                    <a:pt x="564" y="224"/>
                    <a:pt x="571" y="224"/>
                    <a:pt x="579" y="223"/>
                  </a:cubicBezTo>
                  <a:cubicBezTo>
                    <a:pt x="581" y="223"/>
                    <a:pt x="583" y="223"/>
                    <a:pt x="585" y="223"/>
                  </a:cubicBezTo>
                  <a:cubicBezTo>
                    <a:pt x="597" y="223"/>
                    <a:pt x="605" y="230"/>
                    <a:pt x="611" y="239"/>
                  </a:cubicBezTo>
                  <a:cubicBezTo>
                    <a:pt x="613" y="243"/>
                    <a:pt x="615" y="249"/>
                    <a:pt x="613" y="252"/>
                  </a:cubicBezTo>
                  <a:cubicBezTo>
                    <a:pt x="612" y="254"/>
                    <a:pt x="610" y="255"/>
                    <a:pt x="608" y="256"/>
                  </a:cubicBezTo>
                  <a:cubicBezTo>
                    <a:pt x="605" y="257"/>
                    <a:pt x="602" y="257"/>
                    <a:pt x="600" y="257"/>
                  </a:cubicBezTo>
                  <a:cubicBezTo>
                    <a:pt x="600" y="257"/>
                    <a:pt x="600" y="257"/>
                    <a:pt x="600" y="257"/>
                  </a:cubicBezTo>
                  <a:cubicBezTo>
                    <a:pt x="590" y="257"/>
                    <a:pt x="581" y="256"/>
                    <a:pt x="571" y="254"/>
                  </a:cubicBezTo>
                  <a:cubicBezTo>
                    <a:pt x="569" y="253"/>
                    <a:pt x="566" y="253"/>
                    <a:pt x="563" y="253"/>
                  </a:cubicBezTo>
                  <a:cubicBezTo>
                    <a:pt x="559" y="253"/>
                    <a:pt x="555" y="253"/>
                    <a:pt x="552" y="255"/>
                  </a:cubicBezTo>
                  <a:cubicBezTo>
                    <a:pt x="542" y="259"/>
                    <a:pt x="537" y="270"/>
                    <a:pt x="540" y="283"/>
                  </a:cubicBezTo>
                  <a:cubicBezTo>
                    <a:pt x="543" y="293"/>
                    <a:pt x="549" y="301"/>
                    <a:pt x="552" y="308"/>
                  </a:cubicBezTo>
                  <a:cubicBezTo>
                    <a:pt x="545" y="322"/>
                    <a:pt x="537" y="335"/>
                    <a:pt x="529" y="349"/>
                  </a:cubicBezTo>
                  <a:cubicBezTo>
                    <a:pt x="528" y="351"/>
                    <a:pt x="525" y="355"/>
                    <a:pt x="521" y="356"/>
                  </a:cubicBezTo>
                  <a:cubicBezTo>
                    <a:pt x="521" y="356"/>
                    <a:pt x="521" y="356"/>
                    <a:pt x="520" y="356"/>
                  </a:cubicBezTo>
                  <a:cubicBezTo>
                    <a:pt x="492" y="363"/>
                    <a:pt x="464" y="370"/>
                    <a:pt x="436" y="377"/>
                  </a:cubicBezTo>
                  <a:cubicBezTo>
                    <a:pt x="434" y="366"/>
                    <a:pt x="432" y="355"/>
                    <a:pt x="430" y="345"/>
                  </a:cubicBezTo>
                  <a:cubicBezTo>
                    <a:pt x="427" y="333"/>
                    <a:pt x="419" y="328"/>
                    <a:pt x="407" y="326"/>
                  </a:cubicBezTo>
                  <a:cubicBezTo>
                    <a:pt x="379" y="320"/>
                    <a:pt x="374" y="310"/>
                    <a:pt x="390" y="283"/>
                  </a:cubicBezTo>
                  <a:cubicBezTo>
                    <a:pt x="406" y="288"/>
                    <a:pt x="422" y="293"/>
                    <a:pt x="439" y="298"/>
                  </a:cubicBezTo>
                  <a:cubicBezTo>
                    <a:pt x="445" y="299"/>
                    <a:pt x="450" y="300"/>
                    <a:pt x="455" y="300"/>
                  </a:cubicBezTo>
                  <a:cubicBezTo>
                    <a:pt x="459" y="300"/>
                    <a:pt x="462" y="300"/>
                    <a:pt x="465" y="298"/>
                  </a:cubicBezTo>
                  <a:cubicBezTo>
                    <a:pt x="468" y="297"/>
                    <a:pt x="471" y="295"/>
                    <a:pt x="473" y="292"/>
                  </a:cubicBezTo>
                  <a:cubicBezTo>
                    <a:pt x="483" y="280"/>
                    <a:pt x="485" y="267"/>
                    <a:pt x="476" y="255"/>
                  </a:cubicBezTo>
                  <a:cubicBezTo>
                    <a:pt x="469" y="246"/>
                    <a:pt x="461" y="238"/>
                    <a:pt x="453" y="231"/>
                  </a:cubicBezTo>
                  <a:cubicBezTo>
                    <a:pt x="445" y="224"/>
                    <a:pt x="437" y="218"/>
                    <a:pt x="430" y="212"/>
                  </a:cubicBezTo>
                  <a:cubicBezTo>
                    <a:pt x="410" y="194"/>
                    <a:pt x="409" y="179"/>
                    <a:pt x="428" y="153"/>
                  </a:cubicBezTo>
                  <a:cubicBezTo>
                    <a:pt x="437" y="162"/>
                    <a:pt x="445" y="170"/>
                    <a:pt x="453" y="178"/>
                  </a:cubicBezTo>
                  <a:cubicBezTo>
                    <a:pt x="459" y="185"/>
                    <a:pt x="466" y="191"/>
                    <a:pt x="471" y="199"/>
                  </a:cubicBezTo>
                  <a:cubicBezTo>
                    <a:pt x="476" y="206"/>
                    <a:pt x="482" y="209"/>
                    <a:pt x="490" y="209"/>
                  </a:cubicBezTo>
                  <a:moveTo>
                    <a:pt x="297" y="158"/>
                  </a:moveTo>
                  <a:cubicBezTo>
                    <a:pt x="297" y="158"/>
                    <a:pt x="298" y="158"/>
                    <a:pt x="298" y="158"/>
                  </a:cubicBezTo>
                  <a:cubicBezTo>
                    <a:pt x="307" y="158"/>
                    <a:pt x="314" y="156"/>
                    <a:pt x="320" y="154"/>
                  </a:cubicBezTo>
                  <a:cubicBezTo>
                    <a:pt x="331" y="149"/>
                    <a:pt x="337" y="138"/>
                    <a:pt x="338" y="122"/>
                  </a:cubicBezTo>
                  <a:cubicBezTo>
                    <a:pt x="338" y="108"/>
                    <a:pt x="337" y="95"/>
                    <a:pt x="337" y="80"/>
                  </a:cubicBezTo>
                  <a:cubicBezTo>
                    <a:pt x="351" y="84"/>
                    <a:pt x="357" y="90"/>
                    <a:pt x="358" y="101"/>
                  </a:cubicBezTo>
                  <a:cubicBezTo>
                    <a:pt x="358" y="105"/>
                    <a:pt x="358" y="110"/>
                    <a:pt x="359" y="115"/>
                  </a:cubicBezTo>
                  <a:cubicBezTo>
                    <a:pt x="362" y="128"/>
                    <a:pt x="365" y="133"/>
                    <a:pt x="373" y="133"/>
                  </a:cubicBezTo>
                  <a:cubicBezTo>
                    <a:pt x="376" y="133"/>
                    <a:pt x="381" y="132"/>
                    <a:pt x="387" y="130"/>
                  </a:cubicBezTo>
                  <a:cubicBezTo>
                    <a:pt x="397" y="127"/>
                    <a:pt x="406" y="123"/>
                    <a:pt x="416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5" y="117"/>
                    <a:pt x="438" y="122"/>
                    <a:pt x="443" y="134"/>
                  </a:cubicBezTo>
                  <a:cubicBezTo>
                    <a:pt x="441" y="135"/>
                    <a:pt x="438" y="137"/>
                    <a:pt x="436" y="137"/>
                  </a:cubicBezTo>
                  <a:cubicBezTo>
                    <a:pt x="436" y="137"/>
                    <a:pt x="436" y="137"/>
                    <a:pt x="435" y="137"/>
                  </a:cubicBezTo>
                  <a:cubicBezTo>
                    <a:pt x="433" y="136"/>
                    <a:pt x="431" y="136"/>
                    <a:pt x="428" y="136"/>
                  </a:cubicBezTo>
                  <a:cubicBezTo>
                    <a:pt x="424" y="136"/>
                    <a:pt x="420" y="137"/>
                    <a:pt x="416" y="138"/>
                  </a:cubicBezTo>
                  <a:cubicBezTo>
                    <a:pt x="409" y="142"/>
                    <a:pt x="403" y="149"/>
                    <a:pt x="399" y="158"/>
                  </a:cubicBezTo>
                  <a:cubicBezTo>
                    <a:pt x="387" y="189"/>
                    <a:pt x="393" y="209"/>
                    <a:pt x="417" y="230"/>
                  </a:cubicBezTo>
                  <a:cubicBezTo>
                    <a:pt x="426" y="238"/>
                    <a:pt x="437" y="246"/>
                    <a:pt x="447" y="254"/>
                  </a:cubicBezTo>
                  <a:cubicBezTo>
                    <a:pt x="454" y="260"/>
                    <a:pt x="459" y="266"/>
                    <a:pt x="453" y="277"/>
                  </a:cubicBezTo>
                  <a:cubicBezTo>
                    <a:pt x="429" y="272"/>
                    <a:pt x="405" y="266"/>
                    <a:pt x="378" y="261"/>
                  </a:cubicBezTo>
                  <a:cubicBezTo>
                    <a:pt x="394" y="232"/>
                    <a:pt x="392" y="200"/>
                    <a:pt x="381" y="170"/>
                  </a:cubicBezTo>
                  <a:cubicBezTo>
                    <a:pt x="379" y="164"/>
                    <a:pt x="374" y="160"/>
                    <a:pt x="370" y="155"/>
                  </a:cubicBezTo>
                  <a:cubicBezTo>
                    <a:pt x="368" y="156"/>
                    <a:pt x="366" y="156"/>
                    <a:pt x="365" y="156"/>
                  </a:cubicBezTo>
                  <a:cubicBezTo>
                    <a:pt x="364" y="161"/>
                    <a:pt x="361" y="166"/>
                    <a:pt x="362" y="171"/>
                  </a:cubicBezTo>
                  <a:cubicBezTo>
                    <a:pt x="363" y="180"/>
                    <a:pt x="366" y="188"/>
                    <a:pt x="368" y="197"/>
                  </a:cubicBezTo>
                  <a:cubicBezTo>
                    <a:pt x="373" y="221"/>
                    <a:pt x="367" y="243"/>
                    <a:pt x="353" y="264"/>
                  </a:cubicBezTo>
                  <a:cubicBezTo>
                    <a:pt x="334" y="291"/>
                    <a:pt x="330" y="322"/>
                    <a:pt x="329" y="353"/>
                  </a:cubicBezTo>
                  <a:cubicBezTo>
                    <a:pt x="329" y="368"/>
                    <a:pt x="336" y="381"/>
                    <a:pt x="349" y="391"/>
                  </a:cubicBezTo>
                  <a:cubicBezTo>
                    <a:pt x="351" y="390"/>
                    <a:pt x="353" y="390"/>
                    <a:pt x="355" y="389"/>
                  </a:cubicBezTo>
                  <a:cubicBezTo>
                    <a:pt x="362" y="386"/>
                    <a:pt x="361" y="379"/>
                    <a:pt x="358" y="372"/>
                  </a:cubicBezTo>
                  <a:cubicBezTo>
                    <a:pt x="352" y="356"/>
                    <a:pt x="348" y="340"/>
                    <a:pt x="355" y="320"/>
                  </a:cubicBezTo>
                  <a:cubicBezTo>
                    <a:pt x="365" y="334"/>
                    <a:pt x="376" y="342"/>
                    <a:pt x="393" y="345"/>
                  </a:cubicBezTo>
                  <a:cubicBezTo>
                    <a:pt x="408" y="347"/>
                    <a:pt x="415" y="369"/>
                    <a:pt x="409" y="384"/>
                  </a:cubicBezTo>
                  <a:cubicBezTo>
                    <a:pt x="408" y="387"/>
                    <a:pt x="404" y="390"/>
                    <a:pt x="401" y="392"/>
                  </a:cubicBezTo>
                  <a:cubicBezTo>
                    <a:pt x="401" y="392"/>
                    <a:pt x="400" y="392"/>
                    <a:pt x="400" y="392"/>
                  </a:cubicBezTo>
                  <a:cubicBezTo>
                    <a:pt x="391" y="395"/>
                    <a:pt x="382" y="398"/>
                    <a:pt x="373" y="401"/>
                  </a:cubicBezTo>
                  <a:cubicBezTo>
                    <a:pt x="366" y="403"/>
                    <a:pt x="358" y="402"/>
                    <a:pt x="350" y="405"/>
                  </a:cubicBezTo>
                  <a:cubicBezTo>
                    <a:pt x="349" y="406"/>
                    <a:pt x="348" y="407"/>
                    <a:pt x="347" y="408"/>
                  </a:cubicBezTo>
                  <a:cubicBezTo>
                    <a:pt x="346" y="408"/>
                    <a:pt x="345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30" y="408"/>
                    <a:pt x="325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4"/>
                    <a:pt x="248" y="367"/>
                    <a:pt x="239" y="360"/>
                  </a:cubicBezTo>
                  <a:cubicBezTo>
                    <a:pt x="236" y="358"/>
                    <a:pt x="235" y="351"/>
                    <a:pt x="236" y="347"/>
                  </a:cubicBezTo>
                  <a:cubicBezTo>
                    <a:pt x="237" y="346"/>
                    <a:pt x="238" y="346"/>
                    <a:pt x="240" y="345"/>
                  </a:cubicBezTo>
                  <a:cubicBezTo>
                    <a:pt x="242" y="344"/>
                    <a:pt x="245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9" y="347"/>
                    <a:pt x="264" y="347"/>
                  </a:cubicBezTo>
                  <a:cubicBezTo>
                    <a:pt x="269" y="347"/>
                    <a:pt x="273" y="347"/>
                    <a:pt x="278" y="347"/>
                  </a:cubicBezTo>
                  <a:cubicBezTo>
                    <a:pt x="285" y="347"/>
                    <a:pt x="292" y="346"/>
                    <a:pt x="299" y="344"/>
                  </a:cubicBezTo>
                  <a:cubicBezTo>
                    <a:pt x="300" y="344"/>
                    <a:pt x="301" y="344"/>
                    <a:pt x="302" y="343"/>
                  </a:cubicBezTo>
                  <a:cubicBezTo>
                    <a:pt x="316" y="337"/>
                    <a:pt x="320" y="321"/>
                    <a:pt x="311" y="309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1" y="279"/>
                    <a:pt x="276" y="275"/>
                    <a:pt x="270" y="270"/>
                  </a:cubicBezTo>
                  <a:cubicBezTo>
                    <a:pt x="271" y="270"/>
                    <a:pt x="272" y="269"/>
                    <a:pt x="273" y="269"/>
                  </a:cubicBezTo>
                  <a:cubicBezTo>
                    <a:pt x="275" y="268"/>
                    <a:pt x="277" y="268"/>
                    <a:pt x="280" y="268"/>
                  </a:cubicBezTo>
                  <a:cubicBezTo>
                    <a:pt x="286" y="268"/>
                    <a:pt x="291" y="272"/>
                    <a:pt x="296" y="274"/>
                  </a:cubicBezTo>
                  <a:cubicBezTo>
                    <a:pt x="302" y="277"/>
                    <a:pt x="308" y="278"/>
                    <a:pt x="314" y="278"/>
                  </a:cubicBezTo>
                  <a:cubicBezTo>
                    <a:pt x="319" y="278"/>
                    <a:pt x="325" y="277"/>
                    <a:pt x="330" y="274"/>
                  </a:cubicBezTo>
                  <a:cubicBezTo>
                    <a:pt x="331" y="274"/>
                    <a:pt x="331" y="274"/>
                    <a:pt x="332" y="273"/>
                  </a:cubicBezTo>
                  <a:cubicBezTo>
                    <a:pt x="350" y="264"/>
                    <a:pt x="356" y="245"/>
                    <a:pt x="345" y="229"/>
                  </a:cubicBezTo>
                  <a:cubicBezTo>
                    <a:pt x="332" y="210"/>
                    <a:pt x="316" y="195"/>
                    <a:pt x="292" y="187"/>
                  </a:cubicBezTo>
                  <a:cubicBezTo>
                    <a:pt x="280" y="183"/>
                    <a:pt x="269" y="174"/>
                    <a:pt x="258" y="166"/>
                  </a:cubicBezTo>
                  <a:cubicBezTo>
                    <a:pt x="258" y="165"/>
                    <a:pt x="258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8"/>
                    <a:pt x="282" y="158"/>
                    <a:pt x="286" y="158"/>
                  </a:cubicBezTo>
                  <a:cubicBezTo>
                    <a:pt x="287" y="158"/>
                    <a:pt x="289" y="158"/>
                    <a:pt x="291" y="158"/>
                  </a:cubicBezTo>
                  <a:cubicBezTo>
                    <a:pt x="293" y="158"/>
                    <a:pt x="295" y="158"/>
                    <a:pt x="297" y="158"/>
                  </a:cubicBezTo>
                  <a:moveTo>
                    <a:pt x="107" y="188"/>
                  </a:moveTo>
                  <a:cubicBezTo>
                    <a:pt x="103" y="188"/>
                    <a:pt x="99" y="187"/>
                    <a:pt x="97" y="182"/>
                  </a:cubicBezTo>
                  <a:cubicBezTo>
                    <a:pt x="94" y="175"/>
                    <a:pt x="91" y="166"/>
                    <a:pt x="100" y="161"/>
                  </a:cubicBezTo>
                  <a:cubicBezTo>
                    <a:pt x="105" y="159"/>
                    <a:pt x="110" y="156"/>
                    <a:pt x="115" y="154"/>
                  </a:cubicBezTo>
                  <a:cubicBezTo>
                    <a:pt x="119" y="152"/>
                    <a:pt x="124" y="150"/>
                    <a:pt x="128" y="149"/>
                  </a:cubicBezTo>
                  <a:cubicBezTo>
                    <a:pt x="130" y="148"/>
                    <a:pt x="131" y="147"/>
                    <a:pt x="133" y="147"/>
                  </a:cubicBezTo>
                  <a:cubicBezTo>
                    <a:pt x="150" y="139"/>
                    <a:pt x="152" y="129"/>
                    <a:pt x="141" y="110"/>
                  </a:cubicBezTo>
                  <a:cubicBezTo>
                    <a:pt x="130" y="92"/>
                    <a:pt x="118" y="73"/>
                    <a:pt x="116" y="51"/>
                  </a:cubicBezTo>
                  <a:cubicBezTo>
                    <a:pt x="116" y="45"/>
                    <a:pt x="117" y="38"/>
                    <a:pt x="120" y="33"/>
                  </a:cubicBezTo>
                  <a:cubicBezTo>
                    <a:pt x="122" y="30"/>
                    <a:pt x="125" y="28"/>
                    <a:pt x="127" y="27"/>
                  </a:cubicBezTo>
                  <a:cubicBezTo>
                    <a:pt x="129" y="26"/>
                    <a:pt x="130" y="26"/>
                    <a:pt x="132" y="26"/>
                  </a:cubicBezTo>
                  <a:cubicBezTo>
                    <a:pt x="136" y="26"/>
                    <a:pt x="140" y="28"/>
                    <a:pt x="143" y="33"/>
                  </a:cubicBezTo>
                  <a:cubicBezTo>
                    <a:pt x="148" y="41"/>
                    <a:pt x="151" y="50"/>
                    <a:pt x="154" y="60"/>
                  </a:cubicBezTo>
                  <a:cubicBezTo>
                    <a:pt x="156" y="70"/>
                    <a:pt x="157" y="80"/>
                    <a:pt x="160" y="90"/>
                  </a:cubicBezTo>
                  <a:cubicBezTo>
                    <a:pt x="162" y="100"/>
                    <a:pt x="167" y="104"/>
                    <a:pt x="175" y="104"/>
                  </a:cubicBezTo>
                  <a:cubicBezTo>
                    <a:pt x="178" y="104"/>
                    <a:pt x="182" y="103"/>
                    <a:pt x="186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4" y="96"/>
                  </a:cubicBezTo>
                  <a:cubicBezTo>
                    <a:pt x="199" y="93"/>
                    <a:pt x="202" y="91"/>
                    <a:pt x="205" y="89"/>
                  </a:cubicBezTo>
                  <a:cubicBezTo>
                    <a:pt x="208" y="88"/>
                    <a:pt x="210" y="88"/>
                    <a:pt x="212" y="88"/>
                  </a:cubicBezTo>
                  <a:cubicBezTo>
                    <a:pt x="218" y="88"/>
                    <a:pt x="223" y="92"/>
                    <a:pt x="233" y="102"/>
                  </a:cubicBezTo>
                  <a:cubicBezTo>
                    <a:pt x="225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2" y="158"/>
                  </a:cubicBezTo>
                  <a:cubicBezTo>
                    <a:pt x="178" y="150"/>
                    <a:pt x="173" y="141"/>
                    <a:pt x="167" y="131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4" y="131"/>
                    <a:pt x="162" y="131"/>
                    <a:pt x="160" y="132"/>
                  </a:cubicBezTo>
                  <a:cubicBezTo>
                    <a:pt x="155" y="134"/>
                    <a:pt x="155" y="139"/>
                    <a:pt x="158" y="146"/>
                  </a:cubicBezTo>
                  <a:cubicBezTo>
                    <a:pt x="166" y="164"/>
                    <a:pt x="175" y="183"/>
                    <a:pt x="183" y="201"/>
                  </a:cubicBezTo>
                  <a:cubicBezTo>
                    <a:pt x="182" y="202"/>
                    <a:pt x="181" y="202"/>
                    <a:pt x="180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8" y="173"/>
                    <a:pt x="148" y="173"/>
                  </a:cubicBezTo>
                  <a:cubicBezTo>
                    <a:pt x="144" y="173"/>
                    <a:pt x="139" y="174"/>
                    <a:pt x="134" y="177"/>
                  </a:cubicBezTo>
                  <a:cubicBezTo>
                    <a:pt x="133" y="177"/>
                    <a:pt x="131" y="178"/>
                    <a:pt x="129" y="179"/>
                  </a:cubicBezTo>
                  <a:cubicBezTo>
                    <a:pt x="125" y="181"/>
                    <a:pt x="122" y="184"/>
                    <a:pt x="118" y="186"/>
                  </a:cubicBezTo>
                  <a:cubicBezTo>
                    <a:pt x="117" y="186"/>
                    <a:pt x="117" y="186"/>
                    <a:pt x="116" y="187"/>
                  </a:cubicBezTo>
                  <a:cubicBezTo>
                    <a:pt x="113" y="188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8" y="1"/>
                    <a:pt x="126" y="1"/>
                    <a:pt x="124" y="2"/>
                  </a:cubicBezTo>
                  <a:cubicBezTo>
                    <a:pt x="95" y="15"/>
                    <a:pt x="92" y="44"/>
                    <a:pt x="102" y="73"/>
                  </a:cubicBezTo>
                  <a:cubicBezTo>
                    <a:pt x="108" y="91"/>
                    <a:pt x="115" y="108"/>
                    <a:pt x="122" y="126"/>
                  </a:cubicBezTo>
                  <a:cubicBezTo>
                    <a:pt x="99" y="140"/>
                    <a:pt x="70" y="147"/>
                    <a:pt x="70" y="178"/>
                  </a:cubicBezTo>
                  <a:cubicBezTo>
                    <a:pt x="60" y="176"/>
                    <a:pt x="53" y="175"/>
                    <a:pt x="47" y="175"/>
                  </a:cubicBezTo>
                  <a:cubicBezTo>
                    <a:pt x="43" y="175"/>
                    <a:pt x="40" y="175"/>
                    <a:pt x="37" y="176"/>
                  </a:cubicBezTo>
                  <a:cubicBezTo>
                    <a:pt x="29" y="180"/>
                    <a:pt x="24" y="188"/>
                    <a:pt x="19" y="204"/>
                  </a:cubicBezTo>
                  <a:cubicBezTo>
                    <a:pt x="16" y="210"/>
                    <a:pt x="14" y="217"/>
                    <a:pt x="13" y="224"/>
                  </a:cubicBezTo>
                  <a:cubicBezTo>
                    <a:pt x="9" y="241"/>
                    <a:pt x="15" y="252"/>
                    <a:pt x="31" y="260"/>
                  </a:cubicBezTo>
                  <a:cubicBezTo>
                    <a:pt x="39" y="264"/>
                    <a:pt x="46" y="267"/>
                    <a:pt x="55" y="272"/>
                  </a:cubicBezTo>
                  <a:cubicBezTo>
                    <a:pt x="39" y="285"/>
                    <a:pt x="26" y="295"/>
                    <a:pt x="13" y="306"/>
                  </a:cubicBezTo>
                  <a:cubicBezTo>
                    <a:pt x="0" y="316"/>
                    <a:pt x="1" y="325"/>
                    <a:pt x="13" y="335"/>
                  </a:cubicBezTo>
                  <a:cubicBezTo>
                    <a:pt x="21" y="342"/>
                    <a:pt x="30" y="345"/>
                    <a:pt x="40" y="345"/>
                  </a:cubicBezTo>
                  <a:cubicBezTo>
                    <a:pt x="45" y="345"/>
                    <a:pt x="49" y="345"/>
                    <a:pt x="54" y="343"/>
                  </a:cubicBezTo>
                  <a:cubicBezTo>
                    <a:pt x="61" y="342"/>
                    <a:pt x="68" y="341"/>
                    <a:pt x="74" y="339"/>
                  </a:cubicBezTo>
                  <a:cubicBezTo>
                    <a:pt x="62" y="355"/>
                    <a:pt x="50" y="368"/>
                    <a:pt x="42" y="383"/>
                  </a:cubicBezTo>
                  <a:cubicBezTo>
                    <a:pt x="32" y="400"/>
                    <a:pt x="37" y="410"/>
                    <a:pt x="57" y="414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9" y="414"/>
                    <a:pt x="76" y="412"/>
                    <a:pt x="82" y="411"/>
                  </a:cubicBezTo>
                  <a:cubicBezTo>
                    <a:pt x="96" y="407"/>
                    <a:pt x="109" y="401"/>
                    <a:pt x="125" y="396"/>
                  </a:cubicBezTo>
                  <a:cubicBezTo>
                    <a:pt x="130" y="410"/>
                    <a:pt x="128" y="417"/>
                    <a:pt x="119" y="424"/>
                  </a:cubicBezTo>
                  <a:cubicBezTo>
                    <a:pt x="111" y="430"/>
                    <a:pt x="105" y="438"/>
                    <a:pt x="97" y="445"/>
                  </a:cubicBezTo>
                  <a:cubicBezTo>
                    <a:pt x="88" y="453"/>
                    <a:pt x="86" y="461"/>
                    <a:pt x="91" y="471"/>
                  </a:cubicBezTo>
                  <a:cubicBezTo>
                    <a:pt x="95" y="479"/>
                    <a:pt x="104" y="485"/>
                    <a:pt x="114" y="485"/>
                  </a:cubicBezTo>
                  <a:cubicBezTo>
                    <a:pt x="116" y="485"/>
                    <a:pt x="118" y="485"/>
                    <a:pt x="121" y="484"/>
                  </a:cubicBezTo>
                  <a:cubicBezTo>
                    <a:pt x="123" y="483"/>
                    <a:pt x="124" y="483"/>
                    <a:pt x="126" y="482"/>
                  </a:cubicBezTo>
                  <a:cubicBezTo>
                    <a:pt x="134" y="478"/>
                    <a:pt x="142" y="473"/>
                    <a:pt x="148" y="467"/>
                  </a:cubicBezTo>
                  <a:cubicBezTo>
                    <a:pt x="154" y="461"/>
                    <a:pt x="159" y="457"/>
                    <a:pt x="165" y="454"/>
                  </a:cubicBezTo>
                  <a:cubicBezTo>
                    <a:pt x="168" y="453"/>
                    <a:pt x="171" y="452"/>
                    <a:pt x="174" y="452"/>
                  </a:cubicBezTo>
                  <a:cubicBezTo>
                    <a:pt x="179" y="452"/>
                    <a:pt x="184" y="453"/>
                    <a:pt x="191" y="456"/>
                  </a:cubicBezTo>
                  <a:cubicBezTo>
                    <a:pt x="197" y="460"/>
                    <a:pt x="204" y="461"/>
                    <a:pt x="210" y="461"/>
                  </a:cubicBezTo>
                  <a:cubicBezTo>
                    <a:pt x="216" y="461"/>
                    <a:pt x="222" y="460"/>
                    <a:pt x="229" y="458"/>
                  </a:cubicBezTo>
                  <a:cubicBezTo>
                    <a:pt x="259" y="449"/>
                    <a:pt x="289" y="441"/>
                    <a:pt x="318" y="432"/>
                  </a:cubicBezTo>
                  <a:cubicBezTo>
                    <a:pt x="362" y="419"/>
                    <a:pt x="405" y="405"/>
                    <a:pt x="448" y="392"/>
                  </a:cubicBezTo>
                  <a:cubicBezTo>
                    <a:pt x="450" y="391"/>
                    <a:pt x="453" y="389"/>
                    <a:pt x="456" y="389"/>
                  </a:cubicBezTo>
                  <a:cubicBezTo>
                    <a:pt x="497" y="382"/>
                    <a:pt x="536" y="372"/>
                    <a:pt x="575" y="358"/>
                  </a:cubicBezTo>
                  <a:cubicBezTo>
                    <a:pt x="600" y="349"/>
                    <a:pt x="627" y="345"/>
                    <a:pt x="653" y="338"/>
                  </a:cubicBezTo>
                  <a:cubicBezTo>
                    <a:pt x="655" y="338"/>
                    <a:pt x="658" y="337"/>
                    <a:pt x="660" y="336"/>
                  </a:cubicBezTo>
                  <a:cubicBezTo>
                    <a:pt x="673" y="330"/>
                    <a:pt x="678" y="319"/>
                    <a:pt x="672" y="304"/>
                  </a:cubicBezTo>
                  <a:cubicBezTo>
                    <a:pt x="670" y="297"/>
                    <a:pt x="672" y="292"/>
                    <a:pt x="678" y="290"/>
                  </a:cubicBezTo>
                  <a:cubicBezTo>
                    <a:pt x="678" y="289"/>
                    <a:pt x="679" y="289"/>
                    <a:pt x="680" y="289"/>
                  </a:cubicBezTo>
                  <a:cubicBezTo>
                    <a:pt x="685" y="287"/>
                    <a:pt x="691" y="287"/>
                    <a:pt x="697" y="286"/>
                  </a:cubicBezTo>
                  <a:cubicBezTo>
                    <a:pt x="703" y="286"/>
                    <a:pt x="708" y="285"/>
                    <a:pt x="713" y="283"/>
                  </a:cubicBezTo>
                  <a:cubicBezTo>
                    <a:pt x="723" y="278"/>
                    <a:pt x="729" y="269"/>
                    <a:pt x="729" y="256"/>
                  </a:cubicBezTo>
                  <a:cubicBezTo>
                    <a:pt x="729" y="250"/>
                    <a:pt x="728" y="242"/>
                    <a:pt x="726" y="236"/>
                  </a:cubicBezTo>
                  <a:cubicBezTo>
                    <a:pt x="721" y="219"/>
                    <a:pt x="719" y="218"/>
                    <a:pt x="700" y="217"/>
                  </a:cubicBezTo>
                  <a:cubicBezTo>
                    <a:pt x="695" y="216"/>
                    <a:pt x="690" y="216"/>
                    <a:pt x="685" y="215"/>
                  </a:cubicBezTo>
                  <a:cubicBezTo>
                    <a:pt x="685" y="210"/>
                    <a:pt x="683" y="206"/>
                    <a:pt x="685" y="203"/>
                  </a:cubicBezTo>
                  <a:cubicBezTo>
                    <a:pt x="690" y="191"/>
                    <a:pt x="682" y="181"/>
                    <a:pt x="676" y="173"/>
                  </a:cubicBezTo>
                  <a:cubicBezTo>
                    <a:pt x="672" y="165"/>
                    <a:pt x="665" y="162"/>
                    <a:pt x="657" y="162"/>
                  </a:cubicBezTo>
                  <a:cubicBezTo>
                    <a:pt x="654" y="162"/>
                    <a:pt x="650" y="163"/>
                    <a:pt x="647" y="164"/>
                  </a:cubicBezTo>
                  <a:cubicBezTo>
                    <a:pt x="642" y="166"/>
                    <a:pt x="638" y="169"/>
                    <a:pt x="635" y="174"/>
                  </a:cubicBezTo>
                  <a:cubicBezTo>
                    <a:pt x="631" y="179"/>
                    <a:pt x="626" y="183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7" y="198"/>
                    <a:pt x="595" y="198"/>
                    <a:pt x="594" y="199"/>
                  </a:cubicBezTo>
                  <a:cubicBezTo>
                    <a:pt x="587" y="202"/>
                    <a:pt x="580" y="204"/>
                    <a:pt x="573" y="204"/>
                  </a:cubicBezTo>
                  <a:cubicBezTo>
                    <a:pt x="566" y="204"/>
                    <a:pt x="560" y="203"/>
                    <a:pt x="552" y="200"/>
                  </a:cubicBezTo>
                  <a:cubicBezTo>
                    <a:pt x="555" y="193"/>
                    <a:pt x="557" y="186"/>
                    <a:pt x="561" y="181"/>
                  </a:cubicBezTo>
                  <a:cubicBezTo>
                    <a:pt x="569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5" y="119"/>
                    <a:pt x="531" y="121"/>
                  </a:cubicBezTo>
                  <a:cubicBezTo>
                    <a:pt x="527" y="122"/>
                    <a:pt x="523" y="125"/>
                    <a:pt x="519" y="129"/>
                  </a:cubicBezTo>
                  <a:cubicBezTo>
                    <a:pt x="509" y="139"/>
                    <a:pt x="502" y="152"/>
                    <a:pt x="493" y="163"/>
                  </a:cubicBezTo>
                  <a:cubicBezTo>
                    <a:pt x="491" y="167"/>
                    <a:pt x="489" y="171"/>
                    <a:pt x="485" y="178"/>
                  </a:cubicBezTo>
                  <a:cubicBezTo>
                    <a:pt x="475" y="169"/>
                    <a:pt x="468" y="162"/>
                    <a:pt x="461" y="155"/>
                  </a:cubicBezTo>
                  <a:cubicBezTo>
                    <a:pt x="462" y="147"/>
                    <a:pt x="465" y="140"/>
                    <a:pt x="465" y="133"/>
                  </a:cubicBezTo>
                  <a:cubicBezTo>
                    <a:pt x="465" y="109"/>
                    <a:pt x="452" y="95"/>
                    <a:pt x="433" y="95"/>
                  </a:cubicBezTo>
                  <a:cubicBezTo>
                    <a:pt x="427" y="95"/>
                    <a:pt x="419" y="96"/>
                    <a:pt x="412" y="100"/>
                  </a:cubicBezTo>
                  <a:cubicBezTo>
                    <a:pt x="411" y="100"/>
                    <a:pt x="410" y="101"/>
                    <a:pt x="409" y="101"/>
                  </a:cubicBezTo>
                  <a:cubicBezTo>
                    <a:pt x="407" y="102"/>
                    <a:pt x="404" y="103"/>
                    <a:pt x="402" y="104"/>
                  </a:cubicBezTo>
                  <a:cubicBezTo>
                    <a:pt x="398" y="106"/>
                    <a:pt x="393" y="108"/>
                    <a:pt x="388" y="108"/>
                  </a:cubicBezTo>
                  <a:cubicBezTo>
                    <a:pt x="385" y="108"/>
                    <a:pt x="383" y="108"/>
                    <a:pt x="380" y="107"/>
                  </a:cubicBezTo>
                  <a:cubicBezTo>
                    <a:pt x="378" y="98"/>
                    <a:pt x="378" y="89"/>
                    <a:pt x="376" y="81"/>
                  </a:cubicBezTo>
                  <a:cubicBezTo>
                    <a:pt x="373" y="65"/>
                    <a:pt x="361" y="57"/>
                    <a:pt x="344" y="57"/>
                  </a:cubicBezTo>
                  <a:cubicBezTo>
                    <a:pt x="341" y="57"/>
                    <a:pt x="338" y="57"/>
                    <a:pt x="334" y="57"/>
                  </a:cubicBezTo>
                  <a:cubicBezTo>
                    <a:pt x="331" y="58"/>
                    <a:pt x="328" y="59"/>
                    <a:pt x="326" y="60"/>
                  </a:cubicBezTo>
                  <a:cubicBezTo>
                    <a:pt x="316" y="65"/>
                    <a:pt x="312" y="74"/>
                    <a:pt x="314" y="91"/>
                  </a:cubicBezTo>
                  <a:cubicBezTo>
                    <a:pt x="314" y="95"/>
                    <a:pt x="314" y="98"/>
                    <a:pt x="315" y="102"/>
                  </a:cubicBezTo>
                  <a:cubicBezTo>
                    <a:pt x="316" y="123"/>
                    <a:pt x="316" y="132"/>
                    <a:pt x="308" y="136"/>
                  </a:cubicBezTo>
                  <a:cubicBezTo>
                    <a:pt x="303" y="139"/>
                    <a:pt x="294" y="139"/>
                    <a:pt x="280" y="139"/>
                  </a:cubicBezTo>
                  <a:cubicBezTo>
                    <a:pt x="280" y="139"/>
                    <a:pt x="279" y="139"/>
                    <a:pt x="279" y="139"/>
                  </a:cubicBezTo>
                  <a:cubicBezTo>
                    <a:pt x="270" y="139"/>
                    <a:pt x="263" y="140"/>
                    <a:pt x="257" y="143"/>
                  </a:cubicBezTo>
                  <a:cubicBezTo>
                    <a:pt x="248" y="147"/>
                    <a:pt x="241" y="154"/>
                    <a:pt x="234" y="162"/>
                  </a:cubicBezTo>
                  <a:cubicBezTo>
                    <a:pt x="232" y="166"/>
                    <a:pt x="229" y="169"/>
                    <a:pt x="227" y="172"/>
                  </a:cubicBezTo>
                  <a:cubicBezTo>
                    <a:pt x="206" y="168"/>
                    <a:pt x="203" y="161"/>
                    <a:pt x="214" y="147"/>
                  </a:cubicBezTo>
                  <a:cubicBezTo>
                    <a:pt x="223" y="138"/>
                    <a:pt x="234" y="130"/>
                    <a:pt x="243" y="121"/>
                  </a:cubicBezTo>
                  <a:cubicBezTo>
                    <a:pt x="257" y="107"/>
                    <a:pt x="257" y="92"/>
                    <a:pt x="242" y="79"/>
                  </a:cubicBezTo>
                  <a:cubicBezTo>
                    <a:pt x="235" y="72"/>
                    <a:pt x="227" y="68"/>
                    <a:pt x="217" y="68"/>
                  </a:cubicBezTo>
                  <a:cubicBezTo>
                    <a:pt x="215" y="68"/>
                    <a:pt x="213" y="68"/>
                    <a:pt x="210" y="69"/>
                  </a:cubicBezTo>
                  <a:cubicBezTo>
                    <a:pt x="199" y="71"/>
                    <a:pt x="189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314"/>
            <p:cNvSpPr>
              <a:spLocks noEditPoints="1"/>
            </p:cNvSpPr>
            <p:nvPr/>
          </p:nvSpPr>
          <p:spPr bwMode="auto">
            <a:xfrm>
              <a:off x="-1263650" y="5340351"/>
              <a:ext cx="628650" cy="1150938"/>
            </a:xfrm>
            <a:custGeom>
              <a:avLst/>
              <a:gdLst>
                <a:gd name="T0" fmla="*/ 803 w 883"/>
                <a:gd name="T1" fmla="*/ 464 h 1618"/>
                <a:gd name="T2" fmla="*/ 782 w 883"/>
                <a:gd name="T3" fmla="*/ 411 h 1618"/>
                <a:gd name="T4" fmla="*/ 833 w 883"/>
                <a:gd name="T5" fmla="*/ 403 h 1618"/>
                <a:gd name="T6" fmla="*/ 369 w 883"/>
                <a:gd name="T7" fmla="*/ 381 h 1618"/>
                <a:gd name="T8" fmla="*/ 689 w 883"/>
                <a:gd name="T9" fmla="*/ 370 h 1618"/>
                <a:gd name="T10" fmla="*/ 396 w 883"/>
                <a:gd name="T11" fmla="*/ 381 h 1618"/>
                <a:gd name="T12" fmla="*/ 244 w 883"/>
                <a:gd name="T13" fmla="*/ 295 h 1618"/>
                <a:gd name="T14" fmla="*/ 270 w 883"/>
                <a:gd name="T15" fmla="*/ 281 h 1618"/>
                <a:gd name="T16" fmla="*/ 246 w 883"/>
                <a:gd name="T17" fmla="*/ 354 h 1618"/>
                <a:gd name="T18" fmla="*/ 242 w 883"/>
                <a:gd name="T19" fmla="*/ 293 h 1618"/>
                <a:gd name="T20" fmla="*/ 498 w 883"/>
                <a:gd name="T21" fmla="*/ 258 h 1618"/>
                <a:gd name="T22" fmla="*/ 582 w 883"/>
                <a:gd name="T23" fmla="*/ 329 h 1618"/>
                <a:gd name="T24" fmla="*/ 490 w 883"/>
                <a:gd name="T25" fmla="*/ 194 h 1618"/>
                <a:gd name="T26" fmla="*/ 579 w 883"/>
                <a:gd name="T27" fmla="*/ 91 h 1618"/>
                <a:gd name="T28" fmla="*/ 465 w 883"/>
                <a:gd name="T29" fmla="*/ 241 h 1618"/>
                <a:gd name="T30" fmla="*/ 524 w 883"/>
                <a:gd name="T31" fmla="*/ 26 h 1618"/>
                <a:gd name="T32" fmla="*/ 621 w 883"/>
                <a:gd name="T33" fmla="*/ 271 h 1618"/>
                <a:gd name="T34" fmla="*/ 611 w 883"/>
                <a:gd name="T35" fmla="*/ 250 h 1618"/>
                <a:gd name="T36" fmla="*/ 565 w 883"/>
                <a:gd name="T37" fmla="*/ 61 h 1618"/>
                <a:gd name="T38" fmla="*/ 455 w 883"/>
                <a:gd name="T39" fmla="*/ 204 h 1618"/>
                <a:gd name="T40" fmla="*/ 402 w 883"/>
                <a:gd name="T41" fmla="*/ 69 h 1618"/>
                <a:gd name="T42" fmla="*/ 468 w 883"/>
                <a:gd name="T43" fmla="*/ 309 h 1618"/>
                <a:gd name="T44" fmla="*/ 328 w 883"/>
                <a:gd name="T45" fmla="*/ 324 h 1618"/>
                <a:gd name="T46" fmla="*/ 267 w 883"/>
                <a:gd name="T47" fmla="*/ 259 h 1618"/>
                <a:gd name="T48" fmla="*/ 243 w 883"/>
                <a:gd name="T49" fmla="*/ 384 h 1618"/>
                <a:gd name="T50" fmla="*/ 326 w 883"/>
                <a:gd name="T51" fmla="*/ 399 h 1618"/>
                <a:gd name="T52" fmla="*/ 453 w 883"/>
                <a:gd name="T53" fmla="*/ 447 h 1618"/>
                <a:gd name="T54" fmla="*/ 540 w 883"/>
                <a:gd name="T55" fmla="*/ 638 h 1618"/>
                <a:gd name="T56" fmla="*/ 460 w 883"/>
                <a:gd name="T57" fmla="*/ 1279 h 1618"/>
                <a:gd name="T58" fmla="*/ 720 w 883"/>
                <a:gd name="T59" fmla="*/ 1410 h 1618"/>
                <a:gd name="T60" fmla="*/ 720 w 883"/>
                <a:gd name="T61" fmla="*/ 1374 h 1618"/>
                <a:gd name="T62" fmla="*/ 773 w 883"/>
                <a:gd name="T63" fmla="*/ 1463 h 1618"/>
                <a:gd name="T64" fmla="*/ 506 w 883"/>
                <a:gd name="T65" fmla="*/ 1541 h 1618"/>
                <a:gd name="T66" fmla="*/ 360 w 883"/>
                <a:gd name="T67" fmla="*/ 1529 h 1618"/>
                <a:gd name="T68" fmla="*/ 97 w 883"/>
                <a:gd name="T69" fmla="*/ 1383 h 1618"/>
                <a:gd name="T70" fmla="*/ 142 w 883"/>
                <a:gd name="T71" fmla="*/ 1255 h 1618"/>
                <a:gd name="T72" fmla="*/ 211 w 883"/>
                <a:gd name="T73" fmla="*/ 1361 h 1618"/>
                <a:gd name="T74" fmla="*/ 382 w 883"/>
                <a:gd name="T75" fmla="*/ 1268 h 1618"/>
                <a:gd name="T76" fmla="*/ 450 w 883"/>
                <a:gd name="T77" fmla="*/ 445 h 1618"/>
                <a:gd name="T78" fmla="*/ 344 w 883"/>
                <a:gd name="T79" fmla="*/ 1316 h 1618"/>
                <a:gd name="T80" fmla="*/ 237 w 883"/>
                <a:gd name="T81" fmla="*/ 1348 h 1618"/>
                <a:gd name="T82" fmla="*/ 150 w 883"/>
                <a:gd name="T83" fmla="*/ 1238 h 1618"/>
                <a:gd name="T84" fmla="*/ 97 w 883"/>
                <a:gd name="T85" fmla="*/ 1203 h 1618"/>
                <a:gd name="T86" fmla="*/ 21 w 883"/>
                <a:gd name="T87" fmla="*/ 1144 h 1618"/>
                <a:gd name="T88" fmla="*/ 30 w 883"/>
                <a:gd name="T89" fmla="*/ 1378 h 1618"/>
                <a:gd name="T90" fmla="*/ 116 w 883"/>
                <a:gd name="T91" fmla="*/ 1448 h 1618"/>
                <a:gd name="T92" fmla="*/ 372 w 883"/>
                <a:gd name="T93" fmla="*/ 1602 h 1618"/>
                <a:gd name="T94" fmla="*/ 434 w 883"/>
                <a:gd name="T95" fmla="*/ 1586 h 1618"/>
                <a:gd name="T96" fmla="*/ 641 w 883"/>
                <a:gd name="T97" fmla="*/ 1543 h 1618"/>
                <a:gd name="T98" fmla="*/ 782 w 883"/>
                <a:gd name="T99" fmla="*/ 1555 h 1618"/>
                <a:gd name="T100" fmla="*/ 872 w 883"/>
                <a:gd name="T101" fmla="*/ 1405 h 1618"/>
                <a:gd name="T102" fmla="*/ 814 w 883"/>
                <a:gd name="T103" fmla="*/ 1338 h 1618"/>
                <a:gd name="T104" fmla="*/ 688 w 883"/>
                <a:gd name="T105" fmla="*/ 1390 h 1618"/>
                <a:gd name="T106" fmla="*/ 506 w 883"/>
                <a:gd name="T107" fmla="*/ 1364 h 1618"/>
                <a:gd name="T108" fmla="*/ 519 w 883"/>
                <a:gd name="T109" fmla="*/ 962 h 1618"/>
                <a:gd name="T110" fmla="*/ 581 w 883"/>
                <a:gd name="T111" fmla="*/ 470 h 1618"/>
                <a:gd name="T112" fmla="*/ 696 w 883"/>
                <a:gd name="T113" fmla="*/ 453 h 1618"/>
                <a:gd name="T114" fmla="*/ 756 w 883"/>
                <a:gd name="T115" fmla="*/ 453 h 1618"/>
                <a:gd name="T116" fmla="*/ 869 w 883"/>
                <a:gd name="T117" fmla="*/ 439 h 1618"/>
                <a:gd name="T118" fmla="*/ 797 w 883"/>
                <a:gd name="T119" fmla="*/ 369 h 1618"/>
                <a:gd name="T120" fmla="*/ 700 w 883"/>
                <a:gd name="T121" fmla="*/ 352 h 1618"/>
                <a:gd name="T122" fmla="*/ 606 w 883"/>
                <a:gd name="T123" fmla="*/ 293 h 1618"/>
                <a:gd name="T124" fmla="*/ 695 w 883"/>
                <a:gd name="T125" fmla="*/ 103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3" h="1618">
                  <a:moveTo>
                    <a:pt x="244" y="295"/>
                  </a:moveTo>
                  <a:cubicBezTo>
                    <a:pt x="244" y="295"/>
                    <a:pt x="244" y="295"/>
                    <a:pt x="244" y="295"/>
                  </a:cubicBezTo>
                  <a:cubicBezTo>
                    <a:pt x="244" y="295"/>
                    <a:pt x="244" y="295"/>
                    <a:pt x="244" y="295"/>
                  </a:cubicBezTo>
                  <a:moveTo>
                    <a:pt x="803" y="464"/>
                  </a:moveTo>
                  <a:cubicBezTo>
                    <a:pt x="802" y="464"/>
                    <a:pt x="801" y="464"/>
                    <a:pt x="800" y="464"/>
                  </a:cubicBezTo>
                  <a:cubicBezTo>
                    <a:pt x="797" y="463"/>
                    <a:pt x="795" y="462"/>
                    <a:pt x="793" y="461"/>
                  </a:cubicBezTo>
                  <a:cubicBezTo>
                    <a:pt x="785" y="456"/>
                    <a:pt x="780" y="446"/>
                    <a:pt x="780" y="435"/>
                  </a:cubicBezTo>
                  <a:cubicBezTo>
                    <a:pt x="780" y="427"/>
                    <a:pt x="781" y="419"/>
                    <a:pt x="782" y="411"/>
                  </a:cubicBezTo>
                  <a:cubicBezTo>
                    <a:pt x="783" y="398"/>
                    <a:pt x="789" y="388"/>
                    <a:pt x="803" y="386"/>
                  </a:cubicBezTo>
                  <a:cubicBezTo>
                    <a:pt x="805" y="386"/>
                    <a:pt x="807" y="386"/>
                    <a:pt x="809" y="386"/>
                  </a:cubicBezTo>
                  <a:cubicBezTo>
                    <a:pt x="814" y="386"/>
                    <a:pt x="818" y="387"/>
                    <a:pt x="822" y="389"/>
                  </a:cubicBezTo>
                  <a:cubicBezTo>
                    <a:pt x="827" y="392"/>
                    <a:pt x="831" y="396"/>
                    <a:pt x="833" y="403"/>
                  </a:cubicBezTo>
                  <a:cubicBezTo>
                    <a:pt x="835" y="408"/>
                    <a:pt x="837" y="412"/>
                    <a:pt x="838" y="413"/>
                  </a:cubicBezTo>
                  <a:cubicBezTo>
                    <a:pt x="844" y="430"/>
                    <a:pt x="841" y="444"/>
                    <a:pt x="831" y="452"/>
                  </a:cubicBezTo>
                  <a:cubicBezTo>
                    <a:pt x="824" y="458"/>
                    <a:pt x="813" y="464"/>
                    <a:pt x="803" y="464"/>
                  </a:cubicBezTo>
                  <a:moveTo>
                    <a:pt x="369" y="381"/>
                  </a:moveTo>
                  <a:cubicBezTo>
                    <a:pt x="369" y="381"/>
                    <a:pt x="369" y="381"/>
                    <a:pt x="369" y="381"/>
                  </a:cubicBezTo>
                  <a:cubicBezTo>
                    <a:pt x="360" y="381"/>
                    <a:pt x="351" y="381"/>
                    <a:pt x="336" y="380"/>
                  </a:cubicBezTo>
                  <a:cubicBezTo>
                    <a:pt x="343" y="357"/>
                    <a:pt x="348" y="338"/>
                    <a:pt x="354" y="317"/>
                  </a:cubicBezTo>
                  <a:cubicBezTo>
                    <a:pt x="466" y="335"/>
                    <a:pt x="576" y="352"/>
                    <a:pt x="689" y="370"/>
                  </a:cubicBezTo>
                  <a:cubicBezTo>
                    <a:pt x="684" y="387"/>
                    <a:pt x="681" y="400"/>
                    <a:pt x="676" y="416"/>
                  </a:cubicBezTo>
                  <a:cubicBezTo>
                    <a:pt x="648" y="416"/>
                    <a:pt x="620" y="417"/>
                    <a:pt x="593" y="414"/>
                  </a:cubicBezTo>
                  <a:cubicBezTo>
                    <a:pt x="561" y="412"/>
                    <a:pt x="528" y="410"/>
                    <a:pt x="498" y="400"/>
                  </a:cubicBezTo>
                  <a:cubicBezTo>
                    <a:pt x="465" y="389"/>
                    <a:pt x="428" y="397"/>
                    <a:pt x="396" y="381"/>
                  </a:cubicBezTo>
                  <a:cubicBezTo>
                    <a:pt x="393" y="380"/>
                    <a:pt x="391" y="380"/>
                    <a:pt x="388" y="380"/>
                  </a:cubicBezTo>
                  <a:cubicBezTo>
                    <a:pt x="385" y="380"/>
                    <a:pt x="382" y="380"/>
                    <a:pt x="379" y="380"/>
                  </a:cubicBezTo>
                  <a:cubicBezTo>
                    <a:pt x="376" y="381"/>
                    <a:pt x="372" y="381"/>
                    <a:pt x="369" y="381"/>
                  </a:cubicBezTo>
                  <a:moveTo>
                    <a:pt x="244" y="295"/>
                  </a:moveTo>
                  <a:cubicBezTo>
                    <a:pt x="241" y="292"/>
                    <a:pt x="238" y="288"/>
                    <a:pt x="235" y="285"/>
                  </a:cubicBezTo>
                  <a:cubicBezTo>
                    <a:pt x="242" y="281"/>
                    <a:pt x="250" y="278"/>
                    <a:pt x="257" y="278"/>
                  </a:cubicBezTo>
                  <a:cubicBezTo>
                    <a:pt x="262" y="278"/>
                    <a:pt x="266" y="279"/>
                    <a:pt x="270" y="281"/>
                  </a:cubicBezTo>
                  <a:cubicBezTo>
                    <a:pt x="270" y="281"/>
                    <a:pt x="270" y="281"/>
                    <a:pt x="270" y="281"/>
                  </a:cubicBezTo>
                  <a:cubicBezTo>
                    <a:pt x="275" y="284"/>
                    <a:pt x="292" y="305"/>
                    <a:pt x="290" y="310"/>
                  </a:cubicBezTo>
                  <a:cubicBezTo>
                    <a:pt x="284" y="322"/>
                    <a:pt x="278" y="334"/>
                    <a:pt x="271" y="351"/>
                  </a:cubicBezTo>
                  <a:cubicBezTo>
                    <a:pt x="269" y="351"/>
                    <a:pt x="260" y="353"/>
                    <a:pt x="252" y="354"/>
                  </a:cubicBezTo>
                  <a:cubicBezTo>
                    <a:pt x="250" y="354"/>
                    <a:pt x="248" y="354"/>
                    <a:pt x="246" y="354"/>
                  </a:cubicBezTo>
                  <a:cubicBezTo>
                    <a:pt x="237" y="354"/>
                    <a:pt x="231" y="353"/>
                    <a:pt x="226" y="350"/>
                  </a:cubicBezTo>
                  <a:cubicBezTo>
                    <a:pt x="218" y="346"/>
                    <a:pt x="214" y="338"/>
                    <a:pt x="213" y="327"/>
                  </a:cubicBezTo>
                  <a:cubicBezTo>
                    <a:pt x="212" y="319"/>
                    <a:pt x="226" y="292"/>
                    <a:pt x="238" y="292"/>
                  </a:cubicBezTo>
                  <a:cubicBezTo>
                    <a:pt x="239" y="292"/>
                    <a:pt x="241" y="292"/>
                    <a:pt x="242" y="293"/>
                  </a:cubicBezTo>
                  <a:cubicBezTo>
                    <a:pt x="243" y="294"/>
                    <a:pt x="243" y="294"/>
                    <a:pt x="244" y="295"/>
                  </a:cubicBezTo>
                  <a:moveTo>
                    <a:pt x="582" y="329"/>
                  </a:moveTo>
                  <a:cubicBezTo>
                    <a:pt x="550" y="323"/>
                    <a:pt x="521" y="318"/>
                    <a:pt x="488" y="312"/>
                  </a:cubicBezTo>
                  <a:cubicBezTo>
                    <a:pt x="492" y="293"/>
                    <a:pt x="494" y="275"/>
                    <a:pt x="498" y="258"/>
                  </a:cubicBezTo>
                  <a:cubicBezTo>
                    <a:pt x="501" y="249"/>
                    <a:pt x="521" y="238"/>
                    <a:pt x="535" y="238"/>
                  </a:cubicBezTo>
                  <a:cubicBezTo>
                    <a:pt x="537" y="238"/>
                    <a:pt x="539" y="238"/>
                    <a:pt x="540" y="239"/>
                  </a:cubicBezTo>
                  <a:cubicBezTo>
                    <a:pt x="556" y="244"/>
                    <a:pt x="572" y="250"/>
                    <a:pt x="590" y="256"/>
                  </a:cubicBezTo>
                  <a:cubicBezTo>
                    <a:pt x="587" y="281"/>
                    <a:pt x="585" y="304"/>
                    <a:pt x="582" y="329"/>
                  </a:cubicBezTo>
                  <a:moveTo>
                    <a:pt x="622" y="230"/>
                  </a:moveTo>
                  <a:cubicBezTo>
                    <a:pt x="594" y="226"/>
                    <a:pt x="573" y="220"/>
                    <a:pt x="551" y="219"/>
                  </a:cubicBezTo>
                  <a:cubicBezTo>
                    <a:pt x="536" y="219"/>
                    <a:pt x="522" y="214"/>
                    <a:pt x="510" y="207"/>
                  </a:cubicBezTo>
                  <a:cubicBezTo>
                    <a:pt x="503" y="203"/>
                    <a:pt x="497" y="198"/>
                    <a:pt x="490" y="194"/>
                  </a:cubicBezTo>
                  <a:cubicBezTo>
                    <a:pt x="469" y="178"/>
                    <a:pt x="474" y="154"/>
                    <a:pt x="475" y="133"/>
                  </a:cubicBezTo>
                  <a:cubicBezTo>
                    <a:pt x="477" y="114"/>
                    <a:pt x="483" y="95"/>
                    <a:pt x="504" y="87"/>
                  </a:cubicBezTo>
                  <a:cubicBezTo>
                    <a:pt x="515" y="83"/>
                    <a:pt x="527" y="81"/>
                    <a:pt x="540" y="81"/>
                  </a:cubicBezTo>
                  <a:cubicBezTo>
                    <a:pt x="554" y="81"/>
                    <a:pt x="568" y="84"/>
                    <a:pt x="579" y="91"/>
                  </a:cubicBezTo>
                  <a:cubicBezTo>
                    <a:pt x="593" y="99"/>
                    <a:pt x="604" y="111"/>
                    <a:pt x="609" y="130"/>
                  </a:cubicBezTo>
                  <a:cubicBezTo>
                    <a:pt x="615" y="152"/>
                    <a:pt x="624" y="173"/>
                    <a:pt x="628" y="195"/>
                  </a:cubicBezTo>
                  <a:cubicBezTo>
                    <a:pt x="630" y="206"/>
                    <a:pt x="624" y="218"/>
                    <a:pt x="622" y="230"/>
                  </a:cubicBezTo>
                  <a:moveTo>
                    <a:pt x="465" y="241"/>
                  </a:moveTo>
                  <a:cubicBezTo>
                    <a:pt x="434" y="221"/>
                    <a:pt x="427" y="193"/>
                    <a:pt x="421" y="167"/>
                  </a:cubicBezTo>
                  <a:cubicBezTo>
                    <a:pt x="415" y="137"/>
                    <a:pt x="419" y="107"/>
                    <a:pt x="431" y="79"/>
                  </a:cubicBezTo>
                  <a:cubicBezTo>
                    <a:pt x="445" y="46"/>
                    <a:pt x="474" y="30"/>
                    <a:pt x="507" y="27"/>
                  </a:cubicBezTo>
                  <a:cubicBezTo>
                    <a:pt x="512" y="26"/>
                    <a:pt x="518" y="26"/>
                    <a:pt x="524" y="26"/>
                  </a:cubicBezTo>
                  <a:cubicBezTo>
                    <a:pt x="552" y="26"/>
                    <a:pt x="578" y="34"/>
                    <a:pt x="599" y="46"/>
                  </a:cubicBezTo>
                  <a:cubicBezTo>
                    <a:pt x="639" y="69"/>
                    <a:pt x="667" y="107"/>
                    <a:pt x="679" y="140"/>
                  </a:cubicBezTo>
                  <a:cubicBezTo>
                    <a:pt x="694" y="179"/>
                    <a:pt x="681" y="218"/>
                    <a:pt x="662" y="254"/>
                  </a:cubicBezTo>
                  <a:cubicBezTo>
                    <a:pt x="656" y="264"/>
                    <a:pt x="637" y="271"/>
                    <a:pt x="621" y="271"/>
                  </a:cubicBezTo>
                  <a:cubicBezTo>
                    <a:pt x="616" y="271"/>
                    <a:pt x="611" y="270"/>
                    <a:pt x="607" y="268"/>
                  </a:cubicBezTo>
                  <a:cubicBezTo>
                    <a:pt x="607" y="268"/>
                    <a:pt x="607" y="268"/>
                    <a:pt x="607" y="268"/>
                  </a:cubicBezTo>
                  <a:cubicBezTo>
                    <a:pt x="603" y="267"/>
                    <a:pt x="602" y="261"/>
                    <a:pt x="599" y="256"/>
                  </a:cubicBezTo>
                  <a:cubicBezTo>
                    <a:pt x="604" y="253"/>
                    <a:pt x="608" y="251"/>
                    <a:pt x="611" y="250"/>
                  </a:cubicBezTo>
                  <a:cubicBezTo>
                    <a:pt x="646" y="245"/>
                    <a:pt x="667" y="219"/>
                    <a:pt x="657" y="185"/>
                  </a:cubicBezTo>
                  <a:cubicBezTo>
                    <a:pt x="648" y="154"/>
                    <a:pt x="637" y="121"/>
                    <a:pt x="620" y="94"/>
                  </a:cubicBezTo>
                  <a:cubicBezTo>
                    <a:pt x="614" y="86"/>
                    <a:pt x="605" y="78"/>
                    <a:pt x="594" y="72"/>
                  </a:cubicBezTo>
                  <a:cubicBezTo>
                    <a:pt x="585" y="67"/>
                    <a:pt x="575" y="63"/>
                    <a:pt x="565" y="61"/>
                  </a:cubicBezTo>
                  <a:cubicBezTo>
                    <a:pt x="558" y="60"/>
                    <a:pt x="551" y="59"/>
                    <a:pt x="544" y="59"/>
                  </a:cubicBezTo>
                  <a:cubicBezTo>
                    <a:pt x="527" y="59"/>
                    <a:pt x="510" y="62"/>
                    <a:pt x="495" y="67"/>
                  </a:cubicBezTo>
                  <a:cubicBezTo>
                    <a:pt x="472" y="73"/>
                    <a:pt x="453" y="87"/>
                    <a:pt x="449" y="116"/>
                  </a:cubicBezTo>
                  <a:cubicBezTo>
                    <a:pt x="445" y="147"/>
                    <a:pt x="442" y="175"/>
                    <a:pt x="455" y="204"/>
                  </a:cubicBezTo>
                  <a:cubicBezTo>
                    <a:pt x="459" y="214"/>
                    <a:pt x="461" y="224"/>
                    <a:pt x="465" y="241"/>
                  </a:cubicBezTo>
                  <a:moveTo>
                    <a:pt x="524" y="0"/>
                  </a:moveTo>
                  <a:cubicBezTo>
                    <a:pt x="485" y="0"/>
                    <a:pt x="446" y="17"/>
                    <a:pt x="414" y="46"/>
                  </a:cubicBezTo>
                  <a:cubicBezTo>
                    <a:pt x="408" y="52"/>
                    <a:pt x="403" y="61"/>
                    <a:pt x="402" y="69"/>
                  </a:cubicBezTo>
                  <a:cubicBezTo>
                    <a:pt x="397" y="94"/>
                    <a:pt x="392" y="118"/>
                    <a:pt x="391" y="143"/>
                  </a:cubicBezTo>
                  <a:cubicBezTo>
                    <a:pt x="389" y="188"/>
                    <a:pt x="404" y="227"/>
                    <a:pt x="442" y="256"/>
                  </a:cubicBezTo>
                  <a:cubicBezTo>
                    <a:pt x="451" y="263"/>
                    <a:pt x="460" y="271"/>
                    <a:pt x="470" y="279"/>
                  </a:cubicBezTo>
                  <a:cubicBezTo>
                    <a:pt x="469" y="289"/>
                    <a:pt x="468" y="298"/>
                    <a:pt x="468" y="309"/>
                  </a:cubicBezTo>
                  <a:cubicBezTo>
                    <a:pt x="464" y="309"/>
                    <a:pt x="460" y="309"/>
                    <a:pt x="457" y="309"/>
                  </a:cubicBezTo>
                  <a:cubicBezTo>
                    <a:pt x="428" y="309"/>
                    <a:pt x="402" y="301"/>
                    <a:pt x="376" y="294"/>
                  </a:cubicBezTo>
                  <a:cubicBezTo>
                    <a:pt x="362" y="291"/>
                    <a:pt x="354" y="289"/>
                    <a:pt x="347" y="289"/>
                  </a:cubicBezTo>
                  <a:cubicBezTo>
                    <a:pt x="335" y="289"/>
                    <a:pt x="333" y="298"/>
                    <a:pt x="328" y="324"/>
                  </a:cubicBezTo>
                  <a:cubicBezTo>
                    <a:pt x="315" y="315"/>
                    <a:pt x="314" y="300"/>
                    <a:pt x="309" y="288"/>
                  </a:cubicBezTo>
                  <a:cubicBezTo>
                    <a:pt x="304" y="274"/>
                    <a:pt x="299" y="267"/>
                    <a:pt x="292" y="263"/>
                  </a:cubicBezTo>
                  <a:cubicBezTo>
                    <a:pt x="287" y="260"/>
                    <a:pt x="281" y="259"/>
                    <a:pt x="272" y="259"/>
                  </a:cubicBezTo>
                  <a:cubicBezTo>
                    <a:pt x="270" y="259"/>
                    <a:pt x="269" y="259"/>
                    <a:pt x="267" y="259"/>
                  </a:cubicBezTo>
                  <a:cubicBezTo>
                    <a:pt x="258" y="259"/>
                    <a:pt x="249" y="260"/>
                    <a:pt x="240" y="261"/>
                  </a:cubicBezTo>
                  <a:cubicBezTo>
                    <a:pt x="209" y="267"/>
                    <a:pt x="183" y="303"/>
                    <a:pt x="186" y="334"/>
                  </a:cubicBezTo>
                  <a:cubicBezTo>
                    <a:pt x="188" y="353"/>
                    <a:pt x="198" y="368"/>
                    <a:pt x="213" y="377"/>
                  </a:cubicBezTo>
                  <a:cubicBezTo>
                    <a:pt x="221" y="382"/>
                    <a:pt x="231" y="384"/>
                    <a:pt x="243" y="384"/>
                  </a:cubicBezTo>
                  <a:cubicBezTo>
                    <a:pt x="245" y="384"/>
                    <a:pt x="247" y="384"/>
                    <a:pt x="249" y="384"/>
                  </a:cubicBezTo>
                  <a:cubicBezTo>
                    <a:pt x="272" y="382"/>
                    <a:pt x="294" y="372"/>
                    <a:pt x="317" y="366"/>
                  </a:cubicBezTo>
                  <a:cubicBezTo>
                    <a:pt x="317" y="366"/>
                    <a:pt x="318" y="369"/>
                    <a:pt x="318" y="372"/>
                  </a:cubicBezTo>
                  <a:cubicBezTo>
                    <a:pt x="319" y="388"/>
                    <a:pt x="319" y="395"/>
                    <a:pt x="326" y="399"/>
                  </a:cubicBezTo>
                  <a:cubicBezTo>
                    <a:pt x="330" y="401"/>
                    <a:pt x="336" y="402"/>
                    <a:pt x="346" y="403"/>
                  </a:cubicBezTo>
                  <a:cubicBezTo>
                    <a:pt x="367" y="406"/>
                    <a:pt x="388" y="407"/>
                    <a:pt x="409" y="409"/>
                  </a:cubicBezTo>
                  <a:cubicBezTo>
                    <a:pt x="422" y="410"/>
                    <a:pt x="430" y="411"/>
                    <a:pt x="436" y="415"/>
                  </a:cubicBezTo>
                  <a:cubicBezTo>
                    <a:pt x="445" y="419"/>
                    <a:pt x="449" y="428"/>
                    <a:pt x="453" y="447"/>
                  </a:cubicBezTo>
                  <a:cubicBezTo>
                    <a:pt x="457" y="441"/>
                    <a:pt x="460" y="436"/>
                    <a:pt x="466" y="427"/>
                  </a:cubicBezTo>
                  <a:cubicBezTo>
                    <a:pt x="494" y="431"/>
                    <a:pt x="523" y="434"/>
                    <a:pt x="555" y="438"/>
                  </a:cubicBezTo>
                  <a:cubicBezTo>
                    <a:pt x="556" y="449"/>
                    <a:pt x="559" y="459"/>
                    <a:pt x="558" y="468"/>
                  </a:cubicBezTo>
                  <a:cubicBezTo>
                    <a:pt x="553" y="525"/>
                    <a:pt x="547" y="582"/>
                    <a:pt x="540" y="638"/>
                  </a:cubicBezTo>
                  <a:cubicBezTo>
                    <a:pt x="531" y="711"/>
                    <a:pt x="522" y="785"/>
                    <a:pt x="512" y="858"/>
                  </a:cubicBezTo>
                  <a:cubicBezTo>
                    <a:pt x="501" y="936"/>
                    <a:pt x="489" y="1014"/>
                    <a:pt x="480" y="1092"/>
                  </a:cubicBezTo>
                  <a:cubicBezTo>
                    <a:pt x="475" y="1126"/>
                    <a:pt x="475" y="1160"/>
                    <a:pt x="472" y="1194"/>
                  </a:cubicBezTo>
                  <a:cubicBezTo>
                    <a:pt x="469" y="1222"/>
                    <a:pt x="460" y="1250"/>
                    <a:pt x="460" y="1279"/>
                  </a:cubicBezTo>
                  <a:cubicBezTo>
                    <a:pt x="459" y="1336"/>
                    <a:pt x="472" y="1390"/>
                    <a:pt x="518" y="1416"/>
                  </a:cubicBezTo>
                  <a:cubicBezTo>
                    <a:pt x="533" y="1425"/>
                    <a:pt x="552" y="1430"/>
                    <a:pt x="576" y="1432"/>
                  </a:cubicBezTo>
                  <a:cubicBezTo>
                    <a:pt x="584" y="1433"/>
                    <a:pt x="591" y="1433"/>
                    <a:pt x="599" y="1433"/>
                  </a:cubicBezTo>
                  <a:cubicBezTo>
                    <a:pt x="640" y="1433"/>
                    <a:pt x="681" y="1425"/>
                    <a:pt x="720" y="1410"/>
                  </a:cubicBezTo>
                  <a:cubicBezTo>
                    <a:pt x="722" y="1409"/>
                    <a:pt x="725" y="1407"/>
                    <a:pt x="728" y="1406"/>
                  </a:cubicBezTo>
                  <a:cubicBezTo>
                    <a:pt x="737" y="1402"/>
                    <a:pt x="749" y="1399"/>
                    <a:pt x="745" y="1386"/>
                  </a:cubicBezTo>
                  <a:cubicBezTo>
                    <a:pt x="744" y="1385"/>
                    <a:pt x="743" y="1383"/>
                    <a:pt x="741" y="1382"/>
                  </a:cubicBezTo>
                  <a:cubicBezTo>
                    <a:pt x="736" y="1380"/>
                    <a:pt x="728" y="1378"/>
                    <a:pt x="720" y="1374"/>
                  </a:cubicBezTo>
                  <a:cubicBezTo>
                    <a:pt x="719" y="1369"/>
                    <a:pt x="717" y="1360"/>
                    <a:pt x="715" y="1351"/>
                  </a:cubicBezTo>
                  <a:cubicBezTo>
                    <a:pt x="760" y="1358"/>
                    <a:pt x="804" y="1364"/>
                    <a:pt x="848" y="1370"/>
                  </a:cubicBezTo>
                  <a:cubicBezTo>
                    <a:pt x="847" y="1387"/>
                    <a:pt x="804" y="1497"/>
                    <a:pt x="790" y="1513"/>
                  </a:cubicBezTo>
                  <a:cubicBezTo>
                    <a:pt x="785" y="1497"/>
                    <a:pt x="779" y="1482"/>
                    <a:pt x="773" y="1463"/>
                  </a:cubicBezTo>
                  <a:cubicBezTo>
                    <a:pt x="727" y="1480"/>
                    <a:pt x="684" y="1494"/>
                    <a:pt x="642" y="1513"/>
                  </a:cubicBezTo>
                  <a:cubicBezTo>
                    <a:pt x="605" y="1529"/>
                    <a:pt x="567" y="1541"/>
                    <a:pt x="527" y="1541"/>
                  </a:cubicBezTo>
                  <a:cubicBezTo>
                    <a:pt x="524" y="1541"/>
                    <a:pt x="521" y="1541"/>
                    <a:pt x="518" y="1541"/>
                  </a:cubicBezTo>
                  <a:cubicBezTo>
                    <a:pt x="514" y="1541"/>
                    <a:pt x="510" y="1541"/>
                    <a:pt x="506" y="1541"/>
                  </a:cubicBezTo>
                  <a:cubicBezTo>
                    <a:pt x="465" y="1541"/>
                    <a:pt x="428" y="1550"/>
                    <a:pt x="395" y="1580"/>
                  </a:cubicBezTo>
                  <a:cubicBezTo>
                    <a:pt x="391" y="1573"/>
                    <a:pt x="387" y="1568"/>
                    <a:pt x="387" y="1563"/>
                  </a:cubicBezTo>
                  <a:cubicBezTo>
                    <a:pt x="387" y="1548"/>
                    <a:pt x="381" y="1539"/>
                    <a:pt x="370" y="1533"/>
                  </a:cubicBezTo>
                  <a:cubicBezTo>
                    <a:pt x="367" y="1531"/>
                    <a:pt x="363" y="1530"/>
                    <a:pt x="360" y="1529"/>
                  </a:cubicBezTo>
                  <a:cubicBezTo>
                    <a:pt x="332" y="1519"/>
                    <a:pt x="305" y="1509"/>
                    <a:pt x="277" y="1502"/>
                  </a:cubicBezTo>
                  <a:cubicBezTo>
                    <a:pt x="245" y="1494"/>
                    <a:pt x="216" y="1482"/>
                    <a:pt x="188" y="1466"/>
                  </a:cubicBezTo>
                  <a:cubicBezTo>
                    <a:pt x="169" y="1455"/>
                    <a:pt x="150" y="1442"/>
                    <a:pt x="131" y="1427"/>
                  </a:cubicBezTo>
                  <a:cubicBezTo>
                    <a:pt x="117" y="1416"/>
                    <a:pt x="107" y="1398"/>
                    <a:pt x="97" y="1383"/>
                  </a:cubicBezTo>
                  <a:cubicBezTo>
                    <a:pt x="87" y="1368"/>
                    <a:pt x="78" y="1352"/>
                    <a:pt x="69" y="1336"/>
                  </a:cubicBezTo>
                  <a:cubicBezTo>
                    <a:pt x="57" y="1341"/>
                    <a:pt x="46" y="1345"/>
                    <a:pt x="32" y="1350"/>
                  </a:cubicBezTo>
                  <a:cubicBezTo>
                    <a:pt x="19" y="1295"/>
                    <a:pt x="27" y="1242"/>
                    <a:pt x="31" y="1184"/>
                  </a:cubicBezTo>
                  <a:cubicBezTo>
                    <a:pt x="68" y="1212"/>
                    <a:pt x="105" y="1227"/>
                    <a:pt x="142" y="1255"/>
                  </a:cubicBezTo>
                  <a:cubicBezTo>
                    <a:pt x="133" y="1266"/>
                    <a:pt x="130" y="1287"/>
                    <a:pt x="143" y="1298"/>
                  </a:cubicBezTo>
                  <a:cubicBezTo>
                    <a:pt x="163" y="1315"/>
                    <a:pt x="182" y="1335"/>
                    <a:pt x="201" y="1354"/>
                  </a:cubicBezTo>
                  <a:cubicBezTo>
                    <a:pt x="203" y="1356"/>
                    <a:pt x="206" y="1358"/>
                    <a:pt x="208" y="1360"/>
                  </a:cubicBezTo>
                  <a:cubicBezTo>
                    <a:pt x="209" y="1360"/>
                    <a:pt x="210" y="1361"/>
                    <a:pt x="211" y="1361"/>
                  </a:cubicBezTo>
                  <a:cubicBezTo>
                    <a:pt x="242" y="1369"/>
                    <a:pt x="272" y="1379"/>
                    <a:pt x="305" y="1379"/>
                  </a:cubicBezTo>
                  <a:cubicBezTo>
                    <a:pt x="313" y="1379"/>
                    <a:pt x="322" y="1378"/>
                    <a:pt x="330" y="1377"/>
                  </a:cubicBezTo>
                  <a:cubicBezTo>
                    <a:pt x="346" y="1374"/>
                    <a:pt x="357" y="1368"/>
                    <a:pt x="363" y="1348"/>
                  </a:cubicBezTo>
                  <a:cubicBezTo>
                    <a:pt x="372" y="1322"/>
                    <a:pt x="378" y="1295"/>
                    <a:pt x="382" y="1268"/>
                  </a:cubicBezTo>
                  <a:cubicBezTo>
                    <a:pt x="386" y="1245"/>
                    <a:pt x="383" y="1223"/>
                    <a:pt x="386" y="1200"/>
                  </a:cubicBezTo>
                  <a:cubicBezTo>
                    <a:pt x="392" y="1142"/>
                    <a:pt x="399" y="1084"/>
                    <a:pt x="406" y="1027"/>
                  </a:cubicBezTo>
                  <a:cubicBezTo>
                    <a:pt x="426" y="857"/>
                    <a:pt x="445" y="687"/>
                    <a:pt x="465" y="517"/>
                  </a:cubicBezTo>
                  <a:cubicBezTo>
                    <a:pt x="468" y="492"/>
                    <a:pt x="469" y="461"/>
                    <a:pt x="450" y="445"/>
                  </a:cubicBezTo>
                  <a:cubicBezTo>
                    <a:pt x="432" y="557"/>
                    <a:pt x="418" y="669"/>
                    <a:pt x="408" y="782"/>
                  </a:cubicBezTo>
                  <a:cubicBezTo>
                    <a:pt x="399" y="892"/>
                    <a:pt x="385" y="1000"/>
                    <a:pt x="368" y="1110"/>
                  </a:cubicBezTo>
                  <a:cubicBezTo>
                    <a:pt x="361" y="1160"/>
                    <a:pt x="369" y="1215"/>
                    <a:pt x="355" y="1263"/>
                  </a:cubicBezTo>
                  <a:cubicBezTo>
                    <a:pt x="350" y="1280"/>
                    <a:pt x="348" y="1298"/>
                    <a:pt x="344" y="1316"/>
                  </a:cubicBezTo>
                  <a:cubicBezTo>
                    <a:pt x="336" y="1346"/>
                    <a:pt x="326" y="1352"/>
                    <a:pt x="295" y="1353"/>
                  </a:cubicBezTo>
                  <a:cubicBezTo>
                    <a:pt x="285" y="1353"/>
                    <a:pt x="275" y="1354"/>
                    <a:pt x="266" y="1354"/>
                  </a:cubicBezTo>
                  <a:cubicBezTo>
                    <a:pt x="256" y="1354"/>
                    <a:pt x="246" y="1353"/>
                    <a:pt x="238" y="1349"/>
                  </a:cubicBezTo>
                  <a:cubicBezTo>
                    <a:pt x="238" y="1348"/>
                    <a:pt x="237" y="1348"/>
                    <a:pt x="237" y="1348"/>
                  </a:cubicBezTo>
                  <a:cubicBezTo>
                    <a:pt x="217" y="1336"/>
                    <a:pt x="199" y="1322"/>
                    <a:pt x="181" y="1307"/>
                  </a:cubicBezTo>
                  <a:cubicBezTo>
                    <a:pt x="174" y="1301"/>
                    <a:pt x="152" y="1287"/>
                    <a:pt x="153" y="1276"/>
                  </a:cubicBezTo>
                  <a:cubicBezTo>
                    <a:pt x="154" y="1268"/>
                    <a:pt x="171" y="1259"/>
                    <a:pt x="169" y="1253"/>
                  </a:cubicBezTo>
                  <a:cubicBezTo>
                    <a:pt x="164" y="1246"/>
                    <a:pt x="157" y="1242"/>
                    <a:pt x="150" y="1238"/>
                  </a:cubicBezTo>
                  <a:cubicBezTo>
                    <a:pt x="148" y="1237"/>
                    <a:pt x="146" y="1236"/>
                    <a:pt x="144" y="1234"/>
                  </a:cubicBezTo>
                  <a:cubicBezTo>
                    <a:pt x="142" y="1233"/>
                    <a:pt x="140" y="1232"/>
                    <a:pt x="137" y="1231"/>
                  </a:cubicBezTo>
                  <a:cubicBezTo>
                    <a:pt x="136" y="1230"/>
                    <a:pt x="135" y="1229"/>
                    <a:pt x="133" y="1228"/>
                  </a:cubicBezTo>
                  <a:cubicBezTo>
                    <a:pt x="121" y="1221"/>
                    <a:pt x="109" y="1212"/>
                    <a:pt x="97" y="1203"/>
                  </a:cubicBezTo>
                  <a:cubicBezTo>
                    <a:pt x="85" y="1195"/>
                    <a:pt x="74" y="1185"/>
                    <a:pt x="62" y="1177"/>
                  </a:cubicBezTo>
                  <a:cubicBezTo>
                    <a:pt x="56" y="1172"/>
                    <a:pt x="49" y="1167"/>
                    <a:pt x="43" y="1163"/>
                  </a:cubicBezTo>
                  <a:cubicBezTo>
                    <a:pt x="40" y="1160"/>
                    <a:pt x="27" y="1154"/>
                    <a:pt x="26" y="1150"/>
                  </a:cubicBezTo>
                  <a:cubicBezTo>
                    <a:pt x="25" y="1148"/>
                    <a:pt x="24" y="1146"/>
                    <a:pt x="21" y="1144"/>
                  </a:cubicBezTo>
                  <a:cubicBezTo>
                    <a:pt x="21" y="1144"/>
                    <a:pt x="21" y="1144"/>
                    <a:pt x="21" y="1144"/>
                  </a:cubicBezTo>
                  <a:cubicBezTo>
                    <a:pt x="5" y="1209"/>
                    <a:pt x="0" y="1241"/>
                    <a:pt x="6" y="1283"/>
                  </a:cubicBezTo>
                  <a:cubicBezTo>
                    <a:pt x="9" y="1301"/>
                    <a:pt x="5" y="1366"/>
                    <a:pt x="24" y="1377"/>
                  </a:cubicBezTo>
                  <a:cubicBezTo>
                    <a:pt x="25" y="1378"/>
                    <a:pt x="27" y="1378"/>
                    <a:pt x="30" y="1378"/>
                  </a:cubicBezTo>
                  <a:cubicBezTo>
                    <a:pt x="33" y="1378"/>
                    <a:pt x="36" y="1377"/>
                    <a:pt x="41" y="1375"/>
                  </a:cubicBezTo>
                  <a:cubicBezTo>
                    <a:pt x="48" y="1370"/>
                    <a:pt x="55" y="1365"/>
                    <a:pt x="64" y="1359"/>
                  </a:cubicBezTo>
                  <a:cubicBezTo>
                    <a:pt x="71" y="1374"/>
                    <a:pt x="75" y="1388"/>
                    <a:pt x="82" y="1399"/>
                  </a:cubicBezTo>
                  <a:cubicBezTo>
                    <a:pt x="92" y="1416"/>
                    <a:pt x="101" y="1436"/>
                    <a:pt x="116" y="1448"/>
                  </a:cubicBezTo>
                  <a:cubicBezTo>
                    <a:pt x="136" y="1464"/>
                    <a:pt x="157" y="1478"/>
                    <a:pt x="179" y="1491"/>
                  </a:cubicBezTo>
                  <a:cubicBezTo>
                    <a:pt x="214" y="1510"/>
                    <a:pt x="250" y="1525"/>
                    <a:pt x="289" y="1533"/>
                  </a:cubicBezTo>
                  <a:cubicBezTo>
                    <a:pt x="305" y="1537"/>
                    <a:pt x="319" y="1541"/>
                    <a:pt x="331" y="1548"/>
                  </a:cubicBezTo>
                  <a:cubicBezTo>
                    <a:pt x="350" y="1559"/>
                    <a:pt x="364" y="1576"/>
                    <a:pt x="372" y="1602"/>
                  </a:cubicBezTo>
                  <a:cubicBezTo>
                    <a:pt x="374" y="1610"/>
                    <a:pt x="377" y="1615"/>
                    <a:pt x="381" y="1617"/>
                  </a:cubicBezTo>
                  <a:cubicBezTo>
                    <a:pt x="382" y="1618"/>
                    <a:pt x="384" y="1618"/>
                    <a:pt x="385" y="1618"/>
                  </a:cubicBezTo>
                  <a:cubicBezTo>
                    <a:pt x="390" y="1618"/>
                    <a:pt x="396" y="1615"/>
                    <a:pt x="403" y="1610"/>
                  </a:cubicBezTo>
                  <a:cubicBezTo>
                    <a:pt x="414" y="1602"/>
                    <a:pt x="424" y="1594"/>
                    <a:pt x="434" y="1586"/>
                  </a:cubicBezTo>
                  <a:cubicBezTo>
                    <a:pt x="447" y="1574"/>
                    <a:pt x="463" y="1569"/>
                    <a:pt x="479" y="1569"/>
                  </a:cubicBezTo>
                  <a:cubicBezTo>
                    <a:pt x="482" y="1569"/>
                    <a:pt x="486" y="1569"/>
                    <a:pt x="490" y="1569"/>
                  </a:cubicBezTo>
                  <a:cubicBezTo>
                    <a:pt x="499" y="1571"/>
                    <a:pt x="508" y="1571"/>
                    <a:pt x="516" y="1571"/>
                  </a:cubicBezTo>
                  <a:cubicBezTo>
                    <a:pt x="560" y="1571"/>
                    <a:pt x="600" y="1557"/>
                    <a:pt x="641" y="1543"/>
                  </a:cubicBezTo>
                  <a:cubicBezTo>
                    <a:pt x="670" y="1533"/>
                    <a:pt x="698" y="1520"/>
                    <a:pt x="727" y="1509"/>
                  </a:cubicBezTo>
                  <a:cubicBezTo>
                    <a:pt x="736" y="1505"/>
                    <a:pt x="747" y="1505"/>
                    <a:pt x="759" y="1503"/>
                  </a:cubicBezTo>
                  <a:cubicBezTo>
                    <a:pt x="765" y="1518"/>
                    <a:pt x="769" y="1530"/>
                    <a:pt x="773" y="1542"/>
                  </a:cubicBezTo>
                  <a:cubicBezTo>
                    <a:pt x="775" y="1547"/>
                    <a:pt x="778" y="1552"/>
                    <a:pt x="782" y="1555"/>
                  </a:cubicBezTo>
                  <a:cubicBezTo>
                    <a:pt x="783" y="1556"/>
                    <a:pt x="785" y="1556"/>
                    <a:pt x="787" y="1556"/>
                  </a:cubicBezTo>
                  <a:cubicBezTo>
                    <a:pt x="789" y="1556"/>
                    <a:pt x="791" y="1556"/>
                    <a:pt x="793" y="1555"/>
                  </a:cubicBezTo>
                  <a:cubicBezTo>
                    <a:pt x="809" y="1546"/>
                    <a:pt x="827" y="1539"/>
                    <a:pt x="828" y="1516"/>
                  </a:cubicBezTo>
                  <a:cubicBezTo>
                    <a:pt x="831" y="1474"/>
                    <a:pt x="849" y="1438"/>
                    <a:pt x="872" y="1405"/>
                  </a:cubicBezTo>
                  <a:cubicBezTo>
                    <a:pt x="883" y="1389"/>
                    <a:pt x="882" y="1375"/>
                    <a:pt x="880" y="1358"/>
                  </a:cubicBezTo>
                  <a:cubicBezTo>
                    <a:pt x="880" y="1350"/>
                    <a:pt x="877" y="1344"/>
                    <a:pt x="872" y="1342"/>
                  </a:cubicBezTo>
                  <a:cubicBezTo>
                    <a:pt x="869" y="1340"/>
                    <a:pt x="866" y="1339"/>
                    <a:pt x="862" y="1339"/>
                  </a:cubicBezTo>
                  <a:cubicBezTo>
                    <a:pt x="846" y="1338"/>
                    <a:pt x="830" y="1338"/>
                    <a:pt x="814" y="1338"/>
                  </a:cubicBezTo>
                  <a:cubicBezTo>
                    <a:pt x="781" y="1337"/>
                    <a:pt x="748" y="1335"/>
                    <a:pt x="718" y="1320"/>
                  </a:cubicBezTo>
                  <a:cubicBezTo>
                    <a:pt x="710" y="1316"/>
                    <a:pt x="703" y="1314"/>
                    <a:pt x="696" y="1314"/>
                  </a:cubicBezTo>
                  <a:cubicBezTo>
                    <a:pt x="687" y="1314"/>
                    <a:pt x="678" y="1318"/>
                    <a:pt x="669" y="1325"/>
                  </a:cubicBezTo>
                  <a:cubicBezTo>
                    <a:pt x="667" y="1349"/>
                    <a:pt x="705" y="1360"/>
                    <a:pt x="688" y="1390"/>
                  </a:cubicBezTo>
                  <a:cubicBezTo>
                    <a:pt x="659" y="1399"/>
                    <a:pt x="630" y="1405"/>
                    <a:pt x="599" y="1405"/>
                  </a:cubicBezTo>
                  <a:cubicBezTo>
                    <a:pt x="582" y="1405"/>
                    <a:pt x="564" y="1403"/>
                    <a:pt x="546" y="1398"/>
                  </a:cubicBezTo>
                  <a:cubicBezTo>
                    <a:pt x="540" y="1396"/>
                    <a:pt x="535" y="1394"/>
                    <a:pt x="530" y="1391"/>
                  </a:cubicBezTo>
                  <a:cubicBezTo>
                    <a:pt x="519" y="1385"/>
                    <a:pt x="511" y="1376"/>
                    <a:pt x="506" y="1364"/>
                  </a:cubicBezTo>
                  <a:cubicBezTo>
                    <a:pt x="494" y="1337"/>
                    <a:pt x="486" y="1308"/>
                    <a:pt x="491" y="1277"/>
                  </a:cubicBezTo>
                  <a:cubicBezTo>
                    <a:pt x="495" y="1250"/>
                    <a:pt x="495" y="1222"/>
                    <a:pt x="497" y="1194"/>
                  </a:cubicBezTo>
                  <a:cubicBezTo>
                    <a:pt x="497" y="1184"/>
                    <a:pt x="494" y="1174"/>
                    <a:pt x="495" y="1164"/>
                  </a:cubicBezTo>
                  <a:cubicBezTo>
                    <a:pt x="503" y="1097"/>
                    <a:pt x="510" y="1029"/>
                    <a:pt x="519" y="962"/>
                  </a:cubicBezTo>
                  <a:cubicBezTo>
                    <a:pt x="529" y="885"/>
                    <a:pt x="539" y="808"/>
                    <a:pt x="551" y="731"/>
                  </a:cubicBezTo>
                  <a:cubicBezTo>
                    <a:pt x="558" y="682"/>
                    <a:pt x="567" y="634"/>
                    <a:pt x="575" y="586"/>
                  </a:cubicBezTo>
                  <a:cubicBezTo>
                    <a:pt x="577" y="579"/>
                    <a:pt x="578" y="572"/>
                    <a:pt x="578" y="565"/>
                  </a:cubicBezTo>
                  <a:cubicBezTo>
                    <a:pt x="579" y="534"/>
                    <a:pt x="579" y="502"/>
                    <a:pt x="581" y="470"/>
                  </a:cubicBezTo>
                  <a:cubicBezTo>
                    <a:pt x="581" y="463"/>
                    <a:pt x="585" y="456"/>
                    <a:pt x="589" y="446"/>
                  </a:cubicBezTo>
                  <a:cubicBezTo>
                    <a:pt x="616" y="454"/>
                    <a:pt x="642" y="461"/>
                    <a:pt x="668" y="469"/>
                  </a:cubicBezTo>
                  <a:cubicBezTo>
                    <a:pt x="675" y="471"/>
                    <a:pt x="680" y="472"/>
                    <a:pt x="684" y="472"/>
                  </a:cubicBezTo>
                  <a:cubicBezTo>
                    <a:pt x="690" y="472"/>
                    <a:pt x="692" y="467"/>
                    <a:pt x="696" y="453"/>
                  </a:cubicBezTo>
                  <a:cubicBezTo>
                    <a:pt x="699" y="443"/>
                    <a:pt x="703" y="433"/>
                    <a:pt x="706" y="423"/>
                  </a:cubicBezTo>
                  <a:cubicBezTo>
                    <a:pt x="712" y="424"/>
                    <a:pt x="716" y="424"/>
                    <a:pt x="720" y="425"/>
                  </a:cubicBezTo>
                  <a:cubicBezTo>
                    <a:pt x="732" y="426"/>
                    <a:pt x="738" y="427"/>
                    <a:pt x="743" y="429"/>
                  </a:cubicBezTo>
                  <a:cubicBezTo>
                    <a:pt x="748" y="432"/>
                    <a:pt x="750" y="439"/>
                    <a:pt x="756" y="453"/>
                  </a:cubicBezTo>
                  <a:cubicBezTo>
                    <a:pt x="761" y="466"/>
                    <a:pt x="770" y="480"/>
                    <a:pt x="781" y="486"/>
                  </a:cubicBezTo>
                  <a:cubicBezTo>
                    <a:pt x="782" y="486"/>
                    <a:pt x="782" y="486"/>
                    <a:pt x="783" y="487"/>
                  </a:cubicBezTo>
                  <a:cubicBezTo>
                    <a:pt x="789" y="490"/>
                    <a:pt x="796" y="491"/>
                    <a:pt x="803" y="491"/>
                  </a:cubicBezTo>
                  <a:cubicBezTo>
                    <a:pt x="832" y="491"/>
                    <a:pt x="864" y="467"/>
                    <a:pt x="869" y="439"/>
                  </a:cubicBezTo>
                  <a:cubicBezTo>
                    <a:pt x="873" y="414"/>
                    <a:pt x="865" y="392"/>
                    <a:pt x="848" y="373"/>
                  </a:cubicBezTo>
                  <a:cubicBezTo>
                    <a:pt x="845" y="371"/>
                    <a:pt x="843" y="368"/>
                    <a:pt x="840" y="367"/>
                  </a:cubicBezTo>
                  <a:cubicBezTo>
                    <a:pt x="835" y="364"/>
                    <a:pt x="830" y="363"/>
                    <a:pt x="825" y="363"/>
                  </a:cubicBezTo>
                  <a:cubicBezTo>
                    <a:pt x="816" y="363"/>
                    <a:pt x="807" y="367"/>
                    <a:pt x="797" y="369"/>
                  </a:cubicBezTo>
                  <a:cubicBezTo>
                    <a:pt x="789" y="371"/>
                    <a:pt x="780" y="374"/>
                    <a:pt x="771" y="376"/>
                  </a:cubicBezTo>
                  <a:cubicBezTo>
                    <a:pt x="759" y="379"/>
                    <a:pt x="748" y="383"/>
                    <a:pt x="753" y="402"/>
                  </a:cubicBezTo>
                  <a:cubicBezTo>
                    <a:pt x="737" y="399"/>
                    <a:pt x="725" y="397"/>
                    <a:pt x="712" y="395"/>
                  </a:cubicBezTo>
                  <a:cubicBezTo>
                    <a:pt x="722" y="367"/>
                    <a:pt x="722" y="366"/>
                    <a:pt x="700" y="352"/>
                  </a:cubicBezTo>
                  <a:cubicBezTo>
                    <a:pt x="699" y="352"/>
                    <a:pt x="698" y="352"/>
                    <a:pt x="698" y="351"/>
                  </a:cubicBezTo>
                  <a:cubicBezTo>
                    <a:pt x="690" y="347"/>
                    <a:pt x="681" y="344"/>
                    <a:pt x="673" y="342"/>
                  </a:cubicBezTo>
                  <a:cubicBezTo>
                    <a:pt x="654" y="338"/>
                    <a:pt x="635" y="336"/>
                    <a:pt x="615" y="333"/>
                  </a:cubicBezTo>
                  <a:cubicBezTo>
                    <a:pt x="612" y="321"/>
                    <a:pt x="609" y="308"/>
                    <a:pt x="606" y="293"/>
                  </a:cubicBezTo>
                  <a:cubicBezTo>
                    <a:pt x="618" y="292"/>
                    <a:pt x="627" y="292"/>
                    <a:pt x="636" y="291"/>
                  </a:cubicBezTo>
                  <a:cubicBezTo>
                    <a:pt x="660" y="291"/>
                    <a:pt x="697" y="271"/>
                    <a:pt x="702" y="240"/>
                  </a:cubicBezTo>
                  <a:cubicBezTo>
                    <a:pt x="707" y="214"/>
                    <a:pt x="709" y="187"/>
                    <a:pt x="712" y="160"/>
                  </a:cubicBezTo>
                  <a:cubicBezTo>
                    <a:pt x="714" y="139"/>
                    <a:pt x="705" y="121"/>
                    <a:pt x="695" y="103"/>
                  </a:cubicBezTo>
                  <a:cubicBezTo>
                    <a:pt x="676" y="70"/>
                    <a:pt x="649" y="48"/>
                    <a:pt x="618" y="30"/>
                  </a:cubicBezTo>
                  <a:cubicBezTo>
                    <a:pt x="609" y="24"/>
                    <a:pt x="599" y="19"/>
                    <a:pt x="589" y="15"/>
                  </a:cubicBezTo>
                  <a:cubicBezTo>
                    <a:pt x="567" y="5"/>
                    <a:pt x="546" y="0"/>
                    <a:pt x="5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315"/>
            <p:cNvSpPr>
              <a:spLocks noEditPoints="1"/>
            </p:cNvSpPr>
            <p:nvPr/>
          </p:nvSpPr>
          <p:spPr bwMode="auto">
            <a:xfrm>
              <a:off x="-2149475" y="5418138"/>
              <a:ext cx="703263" cy="534988"/>
            </a:xfrm>
            <a:custGeom>
              <a:avLst/>
              <a:gdLst>
                <a:gd name="T0" fmla="*/ 75 w 989"/>
                <a:gd name="T1" fmla="*/ 684 h 753"/>
                <a:gd name="T2" fmla="*/ 142 w 989"/>
                <a:gd name="T3" fmla="*/ 558 h 753"/>
                <a:gd name="T4" fmla="*/ 450 w 989"/>
                <a:gd name="T5" fmla="*/ 67 h 753"/>
                <a:gd name="T6" fmla="*/ 502 w 989"/>
                <a:gd name="T7" fmla="*/ 26 h 753"/>
                <a:gd name="T8" fmla="*/ 551 w 989"/>
                <a:gd name="T9" fmla="*/ 46 h 753"/>
                <a:gd name="T10" fmla="*/ 922 w 989"/>
                <a:gd name="T11" fmla="*/ 249 h 753"/>
                <a:gd name="T12" fmla="*/ 933 w 989"/>
                <a:gd name="T13" fmla="*/ 255 h 753"/>
                <a:gd name="T14" fmla="*/ 939 w 989"/>
                <a:gd name="T15" fmla="*/ 263 h 753"/>
                <a:gd name="T16" fmla="*/ 921 w 989"/>
                <a:gd name="T17" fmla="*/ 278 h 753"/>
                <a:gd name="T18" fmla="*/ 894 w 989"/>
                <a:gd name="T19" fmla="*/ 266 h 753"/>
                <a:gd name="T20" fmla="*/ 893 w 989"/>
                <a:gd name="T21" fmla="*/ 264 h 753"/>
                <a:gd name="T22" fmla="*/ 859 w 989"/>
                <a:gd name="T23" fmla="*/ 311 h 753"/>
                <a:gd name="T24" fmla="*/ 831 w 989"/>
                <a:gd name="T25" fmla="*/ 307 h 753"/>
                <a:gd name="T26" fmla="*/ 795 w 989"/>
                <a:gd name="T27" fmla="*/ 351 h 753"/>
                <a:gd name="T28" fmla="*/ 765 w 989"/>
                <a:gd name="T29" fmla="*/ 346 h 753"/>
                <a:gd name="T30" fmla="*/ 744 w 989"/>
                <a:gd name="T31" fmla="*/ 391 h 753"/>
                <a:gd name="T32" fmla="*/ 625 w 989"/>
                <a:gd name="T33" fmla="*/ 441 h 753"/>
                <a:gd name="T34" fmla="*/ 606 w 989"/>
                <a:gd name="T35" fmla="*/ 439 h 753"/>
                <a:gd name="T36" fmla="*/ 603 w 989"/>
                <a:gd name="T37" fmla="*/ 439 h 753"/>
                <a:gd name="T38" fmla="*/ 589 w 989"/>
                <a:gd name="T39" fmla="*/ 465 h 753"/>
                <a:gd name="T40" fmla="*/ 526 w 989"/>
                <a:gd name="T41" fmla="*/ 489 h 753"/>
                <a:gd name="T42" fmla="*/ 494 w 989"/>
                <a:gd name="T43" fmla="*/ 478 h 753"/>
                <a:gd name="T44" fmla="*/ 485 w 989"/>
                <a:gd name="T45" fmla="*/ 471 h 753"/>
                <a:gd name="T46" fmla="*/ 416 w 989"/>
                <a:gd name="T47" fmla="*/ 535 h 753"/>
                <a:gd name="T48" fmla="*/ 365 w 989"/>
                <a:gd name="T49" fmla="*/ 557 h 753"/>
                <a:gd name="T50" fmla="*/ 318 w 989"/>
                <a:gd name="T51" fmla="*/ 579 h 753"/>
                <a:gd name="T52" fmla="*/ 281 w 989"/>
                <a:gd name="T53" fmla="*/ 566 h 753"/>
                <a:gd name="T54" fmla="*/ 275 w 989"/>
                <a:gd name="T55" fmla="*/ 561 h 753"/>
                <a:gd name="T56" fmla="*/ 265 w 989"/>
                <a:gd name="T57" fmla="*/ 605 h 753"/>
                <a:gd name="T58" fmla="*/ 231 w 989"/>
                <a:gd name="T59" fmla="*/ 615 h 753"/>
                <a:gd name="T60" fmla="*/ 202 w 989"/>
                <a:gd name="T61" fmla="*/ 606 h 753"/>
                <a:gd name="T62" fmla="*/ 191 w 989"/>
                <a:gd name="T63" fmla="*/ 596 h 753"/>
                <a:gd name="T64" fmla="*/ 179 w 989"/>
                <a:gd name="T65" fmla="*/ 641 h 753"/>
                <a:gd name="T66" fmla="*/ 166 w 989"/>
                <a:gd name="T67" fmla="*/ 645 h 753"/>
                <a:gd name="T68" fmla="*/ 149 w 989"/>
                <a:gd name="T69" fmla="*/ 639 h 753"/>
                <a:gd name="T70" fmla="*/ 132 w 989"/>
                <a:gd name="T71" fmla="*/ 625 h 753"/>
                <a:gd name="T72" fmla="*/ 75 w 989"/>
                <a:gd name="T73" fmla="*/ 684 h 753"/>
                <a:gd name="T74" fmla="*/ 493 w 989"/>
                <a:gd name="T75" fmla="*/ 0 h 753"/>
                <a:gd name="T76" fmla="*/ 427 w 989"/>
                <a:gd name="T77" fmla="*/ 53 h 753"/>
                <a:gd name="T78" fmla="*/ 18 w 989"/>
                <a:gd name="T79" fmla="*/ 719 h 753"/>
                <a:gd name="T80" fmla="*/ 14 w 989"/>
                <a:gd name="T81" fmla="*/ 753 h 753"/>
                <a:gd name="T82" fmla="*/ 989 w 989"/>
                <a:gd name="T83" fmla="*/ 256 h 753"/>
                <a:gd name="T84" fmla="*/ 910 w 989"/>
                <a:gd name="T85" fmla="*/ 223 h 753"/>
                <a:gd name="T86" fmla="*/ 556 w 989"/>
                <a:gd name="T87" fmla="*/ 26 h 753"/>
                <a:gd name="T88" fmla="*/ 493 w 989"/>
                <a:gd name="T89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9" h="753">
                  <a:moveTo>
                    <a:pt x="75" y="684"/>
                  </a:moveTo>
                  <a:cubicBezTo>
                    <a:pt x="89" y="636"/>
                    <a:pt x="119" y="598"/>
                    <a:pt x="142" y="558"/>
                  </a:cubicBezTo>
                  <a:cubicBezTo>
                    <a:pt x="239" y="390"/>
                    <a:pt x="343" y="228"/>
                    <a:pt x="450" y="67"/>
                  </a:cubicBezTo>
                  <a:cubicBezTo>
                    <a:pt x="469" y="39"/>
                    <a:pt x="483" y="26"/>
                    <a:pt x="502" y="26"/>
                  </a:cubicBezTo>
                  <a:cubicBezTo>
                    <a:pt x="515" y="26"/>
                    <a:pt x="530" y="33"/>
                    <a:pt x="551" y="46"/>
                  </a:cubicBezTo>
                  <a:cubicBezTo>
                    <a:pt x="670" y="121"/>
                    <a:pt x="800" y="178"/>
                    <a:pt x="922" y="249"/>
                  </a:cubicBezTo>
                  <a:cubicBezTo>
                    <a:pt x="926" y="251"/>
                    <a:pt x="930" y="252"/>
                    <a:pt x="933" y="255"/>
                  </a:cubicBezTo>
                  <a:cubicBezTo>
                    <a:pt x="936" y="256"/>
                    <a:pt x="938" y="259"/>
                    <a:pt x="939" y="263"/>
                  </a:cubicBezTo>
                  <a:cubicBezTo>
                    <a:pt x="934" y="274"/>
                    <a:pt x="928" y="278"/>
                    <a:pt x="921" y="278"/>
                  </a:cubicBezTo>
                  <a:cubicBezTo>
                    <a:pt x="913" y="278"/>
                    <a:pt x="903" y="272"/>
                    <a:pt x="894" y="266"/>
                  </a:cubicBezTo>
                  <a:cubicBezTo>
                    <a:pt x="894" y="265"/>
                    <a:pt x="893" y="265"/>
                    <a:pt x="893" y="264"/>
                  </a:cubicBezTo>
                  <a:cubicBezTo>
                    <a:pt x="892" y="298"/>
                    <a:pt x="883" y="311"/>
                    <a:pt x="859" y="311"/>
                  </a:cubicBezTo>
                  <a:cubicBezTo>
                    <a:pt x="852" y="311"/>
                    <a:pt x="842" y="310"/>
                    <a:pt x="831" y="307"/>
                  </a:cubicBezTo>
                  <a:cubicBezTo>
                    <a:pt x="832" y="336"/>
                    <a:pt x="820" y="351"/>
                    <a:pt x="795" y="351"/>
                  </a:cubicBezTo>
                  <a:cubicBezTo>
                    <a:pt x="786" y="351"/>
                    <a:pt x="776" y="350"/>
                    <a:pt x="765" y="346"/>
                  </a:cubicBezTo>
                  <a:cubicBezTo>
                    <a:pt x="775" y="371"/>
                    <a:pt x="763" y="384"/>
                    <a:pt x="744" y="391"/>
                  </a:cubicBezTo>
                  <a:cubicBezTo>
                    <a:pt x="703" y="404"/>
                    <a:pt x="671" y="441"/>
                    <a:pt x="625" y="441"/>
                  </a:cubicBezTo>
                  <a:cubicBezTo>
                    <a:pt x="619" y="441"/>
                    <a:pt x="613" y="440"/>
                    <a:pt x="606" y="439"/>
                  </a:cubicBezTo>
                  <a:cubicBezTo>
                    <a:pt x="605" y="439"/>
                    <a:pt x="604" y="439"/>
                    <a:pt x="603" y="439"/>
                  </a:cubicBezTo>
                  <a:cubicBezTo>
                    <a:pt x="592" y="439"/>
                    <a:pt x="600" y="460"/>
                    <a:pt x="589" y="465"/>
                  </a:cubicBezTo>
                  <a:cubicBezTo>
                    <a:pt x="568" y="474"/>
                    <a:pt x="548" y="489"/>
                    <a:pt x="526" y="489"/>
                  </a:cubicBezTo>
                  <a:cubicBezTo>
                    <a:pt x="516" y="489"/>
                    <a:pt x="505" y="486"/>
                    <a:pt x="494" y="478"/>
                  </a:cubicBezTo>
                  <a:cubicBezTo>
                    <a:pt x="491" y="476"/>
                    <a:pt x="488" y="474"/>
                    <a:pt x="485" y="471"/>
                  </a:cubicBezTo>
                  <a:cubicBezTo>
                    <a:pt x="496" y="534"/>
                    <a:pt x="444" y="524"/>
                    <a:pt x="416" y="535"/>
                  </a:cubicBezTo>
                  <a:cubicBezTo>
                    <a:pt x="399" y="541"/>
                    <a:pt x="382" y="537"/>
                    <a:pt x="365" y="557"/>
                  </a:cubicBezTo>
                  <a:cubicBezTo>
                    <a:pt x="353" y="570"/>
                    <a:pt x="337" y="579"/>
                    <a:pt x="318" y="579"/>
                  </a:cubicBezTo>
                  <a:cubicBezTo>
                    <a:pt x="307" y="579"/>
                    <a:pt x="294" y="575"/>
                    <a:pt x="281" y="566"/>
                  </a:cubicBezTo>
                  <a:cubicBezTo>
                    <a:pt x="279" y="565"/>
                    <a:pt x="277" y="563"/>
                    <a:pt x="275" y="561"/>
                  </a:cubicBezTo>
                  <a:cubicBezTo>
                    <a:pt x="270" y="580"/>
                    <a:pt x="286" y="594"/>
                    <a:pt x="265" y="605"/>
                  </a:cubicBezTo>
                  <a:cubicBezTo>
                    <a:pt x="253" y="612"/>
                    <a:pt x="242" y="615"/>
                    <a:pt x="231" y="615"/>
                  </a:cubicBezTo>
                  <a:cubicBezTo>
                    <a:pt x="221" y="615"/>
                    <a:pt x="212" y="612"/>
                    <a:pt x="202" y="606"/>
                  </a:cubicBezTo>
                  <a:cubicBezTo>
                    <a:pt x="198" y="603"/>
                    <a:pt x="195" y="600"/>
                    <a:pt x="191" y="596"/>
                  </a:cubicBezTo>
                  <a:cubicBezTo>
                    <a:pt x="184" y="613"/>
                    <a:pt x="201" y="631"/>
                    <a:pt x="179" y="641"/>
                  </a:cubicBezTo>
                  <a:cubicBezTo>
                    <a:pt x="174" y="644"/>
                    <a:pt x="170" y="645"/>
                    <a:pt x="166" y="645"/>
                  </a:cubicBezTo>
                  <a:cubicBezTo>
                    <a:pt x="160" y="645"/>
                    <a:pt x="154" y="643"/>
                    <a:pt x="149" y="639"/>
                  </a:cubicBezTo>
                  <a:cubicBezTo>
                    <a:pt x="144" y="635"/>
                    <a:pt x="138" y="630"/>
                    <a:pt x="132" y="625"/>
                  </a:cubicBezTo>
                  <a:cubicBezTo>
                    <a:pt x="135" y="669"/>
                    <a:pt x="106" y="676"/>
                    <a:pt x="75" y="684"/>
                  </a:cubicBezTo>
                  <a:moveTo>
                    <a:pt x="493" y="0"/>
                  </a:moveTo>
                  <a:cubicBezTo>
                    <a:pt x="469" y="0"/>
                    <a:pt x="451" y="17"/>
                    <a:pt x="427" y="53"/>
                  </a:cubicBezTo>
                  <a:cubicBezTo>
                    <a:pt x="284" y="271"/>
                    <a:pt x="150" y="494"/>
                    <a:pt x="18" y="719"/>
                  </a:cubicBezTo>
                  <a:cubicBezTo>
                    <a:pt x="13" y="728"/>
                    <a:pt x="0" y="737"/>
                    <a:pt x="14" y="753"/>
                  </a:cubicBezTo>
                  <a:cubicBezTo>
                    <a:pt x="330" y="578"/>
                    <a:pt x="692" y="488"/>
                    <a:pt x="989" y="256"/>
                  </a:cubicBezTo>
                  <a:cubicBezTo>
                    <a:pt x="958" y="244"/>
                    <a:pt x="932" y="237"/>
                    <a:pt x="910" y="223"/>
                  </a:cubicBezTo>
                  <a:cubicBezTo>
                    <a:pt x="794" y="153"/>
                    <a:pt x="669" y="101"/>
                    <a:pt x="556" y="26"/>
                  </a:cubicBezTo>
                  <a:cubicBezTo>
                    <a:pt x="529" y="9"/>
                    <a:pt x="510" y="0"/>
                    <a:pt x="4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316"/>
            <p:cNvSpPr>
              <a:spLocks noEditPoints="1"/>
            </p:cNvSpPr>
            <p:nvPr/>
          </p:nvSpPr>
          <p:spPr bwMode="auto">
            <a:xfrm>
              <a:off x="-1987550" y="5489576"/>
              <a:ext cx="412750" cy="312738"/>
            </a:xfrm>
            <a:custGeom>
              <a:avLst/>
              <a:gdLst>
                <a:gd name="T0" fmla="*/ 76 w 580"/>
                <a:gd name="T1" fmla="*/ 369 h 441"/>
                <a:gd name="T2" fmla="*/ 221 w 580"/>
                <a:gd name="T3" fmla="*/ 145 h 441"/>
                <a:gd name="T4" fmla="*/ 270 w 580"/>
                <a:gd name="T5" fmla="*/ 56 h 441"/>
                <a:gd name="T6" fmla="*/ 305 w 580"/>
                <a:gd name="T7" fmla="*/ 28 h 441"/>
                <a:gd name="T8" fmla="*/ 337 w 580"/>
                <a:gd name="T9" fmla="*/ 39 h 441"/>
                <a:gd name="T10" fmla="*/ 544 w 580"/>
                <a:gd name="T11" fmla="*/ 162 h 441"/>
                <a:gd name="T12" fmla="*/ 76 w 580"/>
                <a:gd name="T13" fmla="*/ 369 h 441"/>
                <a:gd name="T14" fmla="*/ 291 w 580"/>
                <a:gd name="T15" fmla="*/ 0 h 441"/>
                <a:gd name="T16" fmla="*/ 260 w 580"/>
                <a:gd name="T17" fmla="*/ 21 h 441"/>
                <a:gd name="T18" fmla="*/ 8 w 580"/>
                <a:gd name="T19" fmla="*/ 406 h 441"/>
                <a:gd name="T20" fmla="*/ 7 w 580"/>
                <a:gd name="T21" fmla="*/ 434 h 441"/>
                <a:gd name="T22" fmla="*/ 11 w 580"/>
                <a:gd name="T23" fmla="*/ 438 h 441"/>
                <a:gd name="T24" fmla="*/ 18 w 580"/>
                <a:gd name="T25" fmla="*/ 441 h 441"/>
                <a:gd name="T26" fmla="*/ 29 w 580"/>
                <a:gd name="T27" fmla="*/ 434 h 441"/>
                <a:gd name="T28" fmla="*/ 114 w 580"/>
                <a:gd name="T29" fmla="*/ 390 h 441"/>
                <a:gd name="T30" fmla="*/ 496 w 580"/>
                <a:gd name="T31" fmla="*/ 209 h 441"/>
                <a:gd name="T32" fmla="*/ 580 w 580"/>
                <a:gd name="T33" fmla="*/ 152 h 441"/>
                <a:gd name="T34" fmla="*/ 473 w 580"/>
                <a:gd name="T35" fmla="*/ 98 h 441"/>
                <a:gd name="T36" fmla="*/ 321 w 580"/>
                <a:gd name="T37" fmla="*/ 10 h 441"/>
                <a:gd name="T38" fmla="*/ 291 w 580"/>
                <a:gd name="T3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0" h="441">
                  <a:moveTo>
                    <a:pt x="76" y="369"/>
                  </a:moveTo>
                  <a:cubicBezTo>
                    <a:pt x="124" y="295"/>
                    <a:pt x="173" y="220"/>
                    <a:pt x="221" y="145"/>
                  </a:cubicBezTo>
                  <a:cubicBezTo>
                    <a:pt x="239" y="117"/>
                    <a:pt x="255" y="87"/>
                    <a:pt x="270" y="56"/>
                  </a:cubicBezTo>
                  <a:cubicBezTo>
                    <a:pt x="279" y="36"/>
                    <a:pt x="291" y="28"/>
                    <a:pt x="305" y="28"/>
                  </a:cubicBezTo>
                  <a:cubicBezTo>
                    <a:pt x="314" y="28"/>
                    <a:pt x="325" y="32"/>
                    <a:pt x="337" y="39"/>
                  </a:cubicBezTo>
                  <a:cubicBezTo>
                    <a:pt x="401" y="78"/>
                    <a:pt x="466" y="115"/>
                    <a:pt x="544" y="162"/>
                  </a:cubicBezTo>
                  <a:cubicBezTo>
                    <a:pt x="379" y="228"/>
                    <a:pt x="227" y="296"/>
                    <a:pt x="76" y="369"/>
                  </a:cubicBezTo>
                  <a:moveTo>
                    <a:pt x="291" y="0"/>
                  </a:moveTo>
                  <a:cubicBezTo>
                    <a:pt x="279" y="0"/>
                    <a:pt x="268" y="6"/>
                    <a:pt x="260" y="21"/>
                  </a:cubicBezTo>
                  <a:cubicBezTo>
                    <a:pt x="185" y="155"/>
                    <a:pt x="102" y="284"/>
                    <a:pt x="8" y="406"/>
                  </a:cubicBezTo>
                  <a:cubicBezTo>
                    <a:pt x="1" y="416"/>
                    <a:pt x="0" y="426"/>
                    <a:pt x="7" y="434"/>
                  </a:cubicBezTo>
                  <a:cubicBezTo>
                    <a:pt x="8" y="436"/>
                    <a:pt x="9" y="437"/>
                    <a:pt x="11" y="438"/>
                  </a:cubicBezTo>
                  <a:cubicBezTo>
                    <a:pt x="13" y="440"/>
                    <a:pt x="15" y="441"/>
                    <a:pt x="18" y="441"/>
                  </a:cubicBezTo>
                  <a:cubicBezTo>
                    <a:pt x="22" y="441"/>
                    <a:pt x="26" y="438"/>
                    <a:pt x="29" y="434"/>
                  </a:cubicBezTo>
                  <a:cubicBezTo>
                    <a:pt x="51" y="407"/>
                    <a:pt x="86" y="405"/>
                    <a:pt x="114" y="390"/>
                  </a:cubicBezTo>
                  <a:cubicBezTo>
                    <a:pt x="239" y="325"/>
                    <a:pt x="364" y="260"/>
                    <a:pt x="496" y="209"/>
                  </a:cubicBezTo>
                  <a:cubicBezTo>
                    <a:pt x="525" y="197"/>
                    <a:pt x="556" y="185"/>
                    <a:pt x="580" y="152"/>
                  </a:cubicBezTo>
                  <a:cubicBezTo>
                    <a:pt x="538" y="137"/>
                    <a:pt x="506" y="118"/>
                    <a:pt x="473" y="98"/>
                  </a:cubicBezTo>
                  <a:cubicBezTo>
                    <a:pt x="422" y="68"/>
                    <a:pt x="372" y="38"/>
                    <a:pt x="321" y="10"/>
                  </a:cubicBezTo>
                  <a:cubicBezTo>
                    <a:pt x="311" y="4"/>
                    <a:pt x="300" y="0"/>
                    <a:pt x="2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317"/>
            <p:cNvSpPr>
              <a:spLocks/>
            </p:cNvSpPr>
            <p:nvPr/>
          </p:nvSpPr>
          <p:spPr bwMode="auto">
            <a:xfrm>
              <a:off x="-1282700" y="4899025"/>
              <a:ext cx="309563" cy="552450"/>
            </a:xfrm>
            <a:custGeom>
              <a:avLst/>
              <a:gdLst>
                <a:gd name="T0" fmla="*/ 225 w 436"/>
                <a:gd name="T1" fmla="*/ 1 h 775"/>
                <a:gd name="T2" fmla="*/ 20 w 436"/>
                <a:gd name="T3" fmla="*/ 135 h 775"/>
                <a:gd name="T4" fmla="*/ 18 w 436"/>
                <a:gd name="T5" fmla="*/ 168 h 775"/>
                <a:gd name="T6" fmla="*/ 42 w 436"/>
                <a:gd name="T7" fmla="*/ 158 h 775"/>
                <a:gd name="T8" fmla="*/ 171 w 436"/>
                <a:gd name="T9" fmla="*/ 74 h 775"/>
                <a:gd name="T10" fmla="*/ 211 w 436"/>
                <a:gd name="T11" fmla="*/ 51 h 775"/>
                <a:gd name="T12" fmla="*/ 219 w 436"/>
                <a:gd name="T13" fmla="*/ 236 h 775"/>
                <a:gd name="T14" fmla="*/ 243 w 436"/>
                <a:gd name="T15" fmla="*/ 256 h 775"/>
                <a:gd name="T16" fmla="*/ 370 w 436"/>
                <a:gd name="T17" fmla="*/ 237 h 775"/>
                <a:gd name="T18" fmla="*/ 386 w 436"/>
                <a:gd name="T19" fmla="*/ 253 h 775"/>
                <a:gd name="T20" fmla="*/ 350 w 436"/>
                <a:gd name="T21" fmla="*/ 328 h 775"/>
                <a:gd name="T22" fmla="*/ 218 w 436"/>
                <a:gd name="T23" fmla="*/ 592 h 775"/>
                <a:gd name="T24" fmla="*/ 179 w 436"/>
                <a:gd name="T25" fmla="*/ 645 h 775"/>
                <a:gd name="T26" fmla="*/ 236 w 436"/>
                <a:gd name="T27" fmla="*/ 398 h 775"/>
                <a:gd name="T28" fmla="*/ 210 w 436"/>
                <a:gd name="T29" fmla="*/ 376 h 775"/>
                <a:gd name="T30" fmla="*/ 80 w 436"/>
                <a:gd name="T31" fmla="*/ 404 h 775"/>
                <a:gd name="T32" fmla="*/ 51 w 436"/>
                <a:gd name="T33" fmla="*/ 383 h 775"/>
                <a:gd name="T34" fmla="*/ 23 w 436"/>
                <a:gd name="T35" fmla="*/ 180 h 775"/>
                <a:gd name="T36" fmla="*/ 7 w 436"/>
                <a:gd name="T37" fmla="*/ 181 h 775"/>
                <a:gd name="T38" fmla="*/ 14 w 436"/>
                <a:gd name="T39" fmla="*/ 265 h 775"/>
                <a:gd name="T40" fmla="*/ 29 w 436"/>
                <a:gd name="T41" fmla="*/ 428 h 775"/>
                <a:gd name="T42" fmla="*/ 46 w 436"/>
                <a:gd name="T43" fmla="*/ 443 h 775"/>
                <a:gd name="T44" fmla="*/ 195 w 436"/>
                <a:gd name="T45" fmla="*/ 409 h 775"/>
                <a:gd name="T46" fmla="*/ 211 w 436"/>
                <a:gd name="T47" fmla="*/ 411 h 775"/>
                <a:gd name="T48" fmla="*/ 195 w 436"/>
                <a:gd name="T49" fmla="*/ 505 h 775"/>
                <a:gd name="T50" fmla="*/ 132 w 436"/>
                <a:gd name="T51" fmla="*/ 746 h 775"/>
                <a:gd name="T52" fmla="*/ 153 w 436"/>
                <a:gd name="T53" fmla="*/ 775 h 775"/>
                <a:gd name="T54" fmla="*/ 172 w 436"/>
                <a:gd name="T55" fmla="*/ 748 h 775"/>
                <a:gd name="T56" fmla="*/ 251 w 436"/>
                <a:gd name="T57" fmla="*/ 564 h 775"/>
                <a:gd name="T58" fmla="*/ 420 w 436"/>
                <a:gd name="T59" fmla="*/ 264 h 775"/>
                <a:gd name="T60" fmla="*/ 401 w 436"/>
                <a:gd name="T61" fmla="*/ 209 h 775"/>
                <a:gd name="T62" fmla="*/ 321 w 436"/>
                <a:gd name="T63" fmla="*/ 219 h 775"/>
                <a:gd name="T64" fmla="*/ 282 w 436"/>
                <a:gd name="T65" fmla="*/ 216 h 775"/>
                <a:gd name="T66" fmla="*/ 256 w 436"/>
                <a:gd name="T67" fmla="*/ 218 h 775"/>
                <a:gd name="T68" fmla="*/ 241 w 436"/>
                <a:gd name="T69" fmla="*/ 172 h 775"/>
                <a:gd name="T70" fmla="*/ 254 w 436"/>
                <a:gd name="T71" fmla="*/ 31 h 775"/>
                <a:gd name="T72" fmla="*/ 234 w 436"/>
                <a:gd name="T7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6" h="775">
                  <a:moveTo>
                    <a:pt x="234" y="0"/>
                  </a:moveTo>
                  <a:cubicBezTo>
                    <a:pt x="231" y="0"/>
                    <a:pt x="228" y="0"/>
                    <a:pt x="225" y="1"/>
                  </a:cubicBezTo>
                  <a:cubicBezTo>
                    <a:pt x="215" y="5"/>
                    <a:pt x="207" y="13"/>
                    <a:pt x="199" y="20"/>
                  </a:cubicBezTo>
                  <a:cubicBezTo>
                    <a:pt x="147" y="69"/>
                    <a:pt x="86" y="108"/>
                    <a:pt x="20" y="135"/>
                  </a:cubicBezTo>
                  <a:cubicBezTo>
                    <a:pt x="11" y="138"/>
                    <a:pt x="1" y="143"/>
                    <a:pt x="0" y="152"/>
                  </a:cubicBezTo>
                  <a:cubicBezTo>
                    <a:pt x="0" y="161"/>
                    <a:pt x="9" y="168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27" y="167"/>
                    <a:pt x="35" y="162"/>
                    <a:pt x="42" y="158"/>
                  </a:cubicBezTo>
                  <a:cubicBezTo>
                    <a:pt x="71" y="139"/>
                    <a:pt x="99" y="121"/>
                    <a:pt x="128" y="103"/>
                  </a:cubicBezTo>
                  <a:cubicBezTo>
                    <a:pt x="142" y="93"/>
                    <a:pt x="157" y="84"/>
                    <a:pt x="171" y="74"/>
                  </a:cubicBezTo>
                  <a:cubicBezTo>
                    <a:pt x="181" y="68"/>
                    <a:pt x="200" y="51"/>
                    <a:pt x="211" y="51"/>
                  </a:cubicBezTo>
                  <a:cubicBezTo>
                    <a:pt x="211" y="51"/>
                    <a:pt x="211" y="51"/>
                    <a:pt x="211" y="51"/>
                  </a:cubicBezTo>
                  <a:cubicBezTo>
                    <a:pt x="231" y="51"/>
                    <a:pt x="221" y="120"/>
                    <a:pt x="221" y="134"/>
                  </a:cubicBezTo>
                  <a:cubicBezTo>
                    <a:pt x="220" y="168"/>
                    <a:pt x="219" y="202"/>
                    <a:pt x="219" y="236"/>
                  </a:cubicBezTo>
                  <a:cubicBezTo>
                    <a:pt x="219" y="249"/>
                    <a:pt x="225" y="257"/>
                    <a:pt x="236" y="257"/>
                  </a:cubicBezTo>
                  <a:cubicBezTo>
                    <a:pt x="238" y="257"/>
                    <a:pt x="240" y="257"/>
                    <a:pt x="243" y="256"/>
                  </a:cubicBezTo>
                  <a:cubicBezTo>
                    <a:pt x="283" y="242"/>
                    <a:pt x="325" y="240"/>
                    <a:pt x="367" y="237"/>
                  </a:cubicBezTo>
                  <a:cubicBezTo>
                    <a:pt x="368" y="237"/>
                    <a:pt x="369" y="237"/>
                    <a:pt x="370" y="237"/>
                  </a:cubicBezTo>
                  <a:cubicBezTo>
                    <a:pt x="376" y="237"/>
                    <a:pt x="382" y="238"/>
                    <a:pt x="389" y="238"/>
                  </a:cubicBezTo>
                  <a:cubicBezTo>
                    <a:pt x="388" y="244"/>
                    <a:pt x="388" y="250"/>
                    <a:pt x="386" y="253"/>
                  </a:cubicBezTo>
                  <a:cubicBezTo>
                    <a:pt x="376" y="268"/>
                    <a:pt x="371" y="284"/>
                    <a:pt x="365" y="300"/>
                  </a:cubicBezTo>
                  <a:cubicBezTo>
                    <a:pt x="361" y="310"/>
                    <a:pt x="355" y="319"/>
                    <a:pt x="350" y="328"/>
                  </a:cubicBezTo>
                  <a:cubicBezTo>
                    <a:pt x="325" y="374"/>
                    <a:pt x="300" y="419"/>
                    <a:pt x="277" y="465"/>
                  </a:cubicBezTo>
                  <a:cubicBezTo>
                    <a:pt x="256" y="506"/>
                    <a:pt x="237" y="550"/>
                    <a:pt x="218" y="592"/>
                  </a:cubicBezTo>
                  <a:cubicBezTo>
                    <a:pt x="207" y="614"/>
                    <a:pt x="197" y="636"/>
                    <a:pt x="179" y="655"/>
                  </a:cubicBezTo>
                  <a:cubicBezTo>
                    <a:pt x="179" y="652"/>
                    <a:pt x="179" y="648"/>
                    <a:pt x="179" y="645"/>
                  </a:cubicBezTo>
                  <a:cubicBezTo>
                    <a:pt x="189" y="604"/>
                    <a:pt x="200" y="563"/>
                    <a:pt x="209" y="522"/>
                  </a:cubicBezTo>
                  <a:cubicBezTo>
                    <a:pt x="219" y="481"/>
                    <a:pt x="230" y="440"/>
                    <a:pt x="236" y="398"/>
                  </a:cubicBezTo>
                  <a:cubicBezTo>
                    <a:pt x="237" y="384"/>
                    <a:pt x="230" y="375"/>
                    <a:pt x="217" y="375"/>
                  </a:cubicBezTo>
                  <a:cubicBezTo>
                    <a:pt x="215" y="375"/>
                    <a:pt x="213" y="375"/>
                    <a:pt x="210" y="376"/>
                  </a:cubicBezTo>
                  <a:cubicBezTo>
                    <a:pt x="209" y="376"/>
                    <a:pt x="208" y="376"/>
                    <a:pt x="207" y="376"/>
                  </a:cubicBezTo>
                  <a:cubicBezTo>
                    <a:pt x="167" y="394"/>
                    <a:pt x="123" y="397"/>
                    <a:pt x="80" y="404"/>
                  </a:cubicBezTo>
                  <a:cubicBezTo>
                    <a:pt x="77" y="405"/>
                    <a:pt x="75" y="405"/>
                    <a:pt x="72" y="405"/>
                  </a:cubicBezTo>
                  <a:cubicBezTo>
                    <a:pt x="59" y="405"/>
                    <a:pt x="53" y="398"/>
                    <a:pt x="51" y="383"/>
                  </a:cubicBezTo>
                  <a:cubicBezTo>
                    <a:pt x="42" y="320"/>
                    <a:pt x="28" y="256"/>
                    <a:pt x="29" y="192"/>
                  </a:cubicBezTo>
                  <a:cubicBezTo>
                    <a:pt x="29" y="188"/>
                    <a:pt x="26" y="182"/>
                    <a:pt x="23" y="180"/>
                  </a:cubicBezTo>
                  <a:cubicBezTo>
                    <a:pt x="21" y="179"/>
                    <a:pt x="18" y="179"/>
                    <a:pt x="15" y="179"/>
                  </a:cubicBezTo>
                  <a:cubicBezTo>
                    <a:pt x="12" y="179"/>
                    <a:pt x="9" y="179"/>
                    <a:pt x="7" y="181"/>
                  </a:cubicBezTo>
                  <a:cubicBezTo>
                    <a:pt x="4" y="182"/>
                    <a:pt x="1" y="188"/>
                    <a:pt x="2" y="192"/>
                  </a:cubicBezTo>
                  <a:cubicBezTo>
                    <a:pt x="5" y="216"/>
                    <a:pt x="11" y="240"/>
                    <a:pt x="14" y="265"/>
                  </a:cubicBezTo>
                  <a:cubicBezTo>
                    <a:pt x="20" y="301"/>
                    <a:pt x="24" y="337"/>
                    <a:pt x="29" y="373"/>
                  </a:cubicBezTo>
                  <a:cubicBezTo>
                    <a:pt x="31" y="391"/>
                    <a:pt x="35" y="409"/>
                    <a:pt x="29" y="428"/>
                  </a:cubicBezTo>
                  <a:cubicBezTo>
                    <a:pt x="26" y="438"/>
                    <a:pt x="32" y="444"/>
                    <a:pt x="41" y="444"/>
                  </a:cubicBezTo>
                  <a:cubicBezTo>
                    <a:pt x="42" y="444"/>
                    <a:pt x="44" y="444"/>
                    <a:pt x="46" y="443"/>
                  </a:cubicBezTo>
                  <a:cubicBezTo>
                    <a:pt x="56" y="441"/>
                    <a:pt x="65" y="435"/>
                    <a:pt x="75" y="433"/>
                  </a:cubicBezTo>
                  <a:cubicBezTo>
                    <a:pt x="115" y="425"/>
                    <a:pt x="155" y="417"/>
                    <a:pt x="195" y="409"/>
                  </a:cubicBezTo>
                  <a:cubicBezTo>
                    <a:pt x="196" y="409"/>
                    <a:pt x="197" y="409"/>
                    <a:pt x="198" y="409"/>
                  </a:cubicBezTo>
                  <a:cubicBezTo>
                    <a:pt x="203" y="409"/>
                    <a:pt x="207" y="410"/>
                    <a:pt x="211" y="411"/>
                  </a:cubicBezTo>
                  <a:cubicBezTo>
                    <a:pt x="212" y="413"/>
                    <a:pt x="213" y="415"/>
                    <a:pt x="213" y="416"/>
                  </a:cubicBezTo>
                  <a:cubicBezTo>
                    <a:pt x="207" y="445"/>
                    <a:pt x="202" y="475"/>
                    <a:pt x="195" y="505"/>
                  </a:cubicBezTo>
                  <a:cubicBezTo>
                    <a:pt x="182" y="563"/>
                    <a:pt x="167" y="621"/>
                    <a:pt x="153" y="680"/>
                  </a:cubicBezTo>
                  <a:cubicBezTo>
                    <a:pt x="148" y="702"/>
                    <a:pt x="146" y="726"/>
                    <a:pt x="132" y="746"/>
                  </a:cubicBezTo>
                  <a:cubicBezTo>
                    <a:pt x="123" y="758"/>
                    <a:pt x="135" y="773"/>
                    <a:pt x="151" y="775"/>
                  </a:cubicBezTo>
                  <a:cubicBezTo>
                    <a:pt x="152" y="775"/>
                    <a:pt x="152" y="775"/>
                    <a:pt x="153" y="775"/>
                  </a:cubicBezTo>
                  <a:cubicBezTo>
                    <a:pt x="156" y="775"/>
                    <a:pt x="159" y="774"/>
                    <a:pt x="164" y="773"/>
                  </a:cubicBezTo>
                  <a:cubicBezTo>
                    <a:pt x="166" y="765"/>
                    <a:pt x="171" y="757"/>
                    <a:pt x="172" y="748"/>
                  </a:cubicBezTo>
                  <a:cubicBezTo>
                    <a:pt x="177" y="717"/>
                    <a:pt x="193" y="691"/>
                    <a:pt x="204" y="663"/>
                  </a:cubicBezTo>
                  <a:cubicBezTo>
                    <a:pt x="218" y="629"/>
                    <a:pt x="237" y="598"/>
                    <a:pt x="251" y="564"/>
                  </a:cubicBezTo>
                  <a:cubicBezTo>
                    <a:pt x="283" y="489"/>
                    <a:pt x="319" y="411"/>
                    <a:pt x="365" y="343"/>
                  </a:cubicBezTo>
                  <a:cubicBezTo>
                    <a:pt x="382" y="316"/>
                    <a:pt x="406" y="293"/>
                    <a:pt x="420" y="264"/>
                  </a:cubicBezTo>
                  <a:cubicBezTo>
                    <a:pt x="427" y="246"/>
                    <a:pt x="436" y="207"/>
                    <a:pt x="412" y="207"/>
                  </a:cubicBezTo>
                  <a:cubicBezTo>
                    <a:pt x="409" y="207"/>
                    <a:pt x="405" y="208"/>
                    <a:pt x="401" y="209"/>
                  </a:cubicBezTo>
                  <a:cubicBezTo>
                    <a:pt x="378" y="217"/>
                    <a:pt x="353" y="220"/>
                    <a:pt x="330" y="220"/>
                  </a:cubicBezTo>
                  <a:cubicBezTo>
                    <a:pt x="327" y="220"/>
                    <a:pt x="324" y="219"/>
                    <a:pt x="321" y="219"/>
                  </a:cubicBezTo>
                  <a:cubicBezTo>
                    <a:pt x="308" y="219"/>
                    <a:pt x="295" y="217"/>
                    <a:pt x="283" y="216"/>
                  </a:cubicBezTo>
                  <a:cubicBezTo>
                    <a:pt x="283" y="216"/>
                    <a:pt x="282" y="216"/>
                    <a:pt x="282" y="216"/>
                  </a:cubicBezTo>
                  <a:cubicBezTo>
                    <a:pt x="280" y="216"/>
                    <a:pt x="275" y="216"/>
                    <a:pt x="270" y="217"/>
                  </a:cubicBezTo>
                  <a:cubicBezTo>
                    <a:pt x="265" y="217"/>
                    <a:pt x="260" y="218"/>
                    <a:pt x="256" y="218"/>
                  </a:cubicBezTo>
                  <a:cubicBezTo>
                    <a:pt x="254" y="218"/>
                    <a:pt x="253" y="217"/>
                    <a:pt x="252" y="217"/>
                  </a:cubicBezTo>
                  <a:cubicBezTo>
                    <a:pt x="242" y="202"/>
                    <a:pt x="240" y="187"/>
                    <a:pt x="241" y="172"/>
                  </a:cubicBezTo>
                  <a:cubicBezTo>
                    <a:pt x="241" y="149"/>
                    <a:pt x="241" y="125"/>
                    <a:pt x="241" y="102"/>
                  </a:cubicBezTo>
                  <a:cubicBezTo>
                    <a:pt x="242" y="79"/>
                    <a:pt x="249" y="54"/>
                    <a:pt x="254" y="31"/>
                  </a:cubicBezTo>
                  <a:cubicBezTo>
                    <a:pt x="255" y="24"/>
                    <a:pt x="256" y="17"/>
                    <a:pt x="253" y="10"/>
                  </a:cubicBezTo>
                  <a:cubicBezTo>
                    <a:pt x="250" y="3"/>
                    <a:pt x="242" y="0"/>
                    <a:pt x="2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18"/>
            <p:cNvSpPr>
              <a:spLocks noEditPoints="1"/>
            </p:cNvSpPr>
            <p:nvPr/>
          </p:nvSpPr>
          <p:spPr bwMode="auto">
            <a:xfrm>
              <a:off x="-1779587" y="5900738"/>
              <a:ext cx="409575" cy="546100"/>
            </a:xfrm>
            <a:custGeom>
              <a:avLst/>
              <a:gdLst>
                <a:gd name="T0" fmla="*/ 257 w 577"/>
                <a:gd name="T1" fmla="*/ 667 h 767"/>
                <a:gd name="T2" fmla="*/ 342 w 577"/>
                <a:gd name="T3" fmla="*/ 741 h 767"/>
                <a:gd name="T4" fmla="*/ 318 w 577"/>
                <a:gd name="T5" fmla="*/ 613 h 767"/>
                <a:gd name="T6" fmla="*/ 243 w 577"/>
                <a:gd name="T7" fmla="*/ 585 h 767"/>
                <a:gd name="T8" fmla="*/ 247 w 577"/>
                <a:gd name="T9" fmla="*/ 614 h 767"/>
                <a:gd name="T10" fmla="*/ 230 w 577"/>
                <a:gd name="T11" fmla="*/ 546 h 767"/>
                <a:gd name="T12" fmla="*/ 271 w 577"/>
                <a:gd name="T13" fmla="*/ 488 h 767"/>
                <a:gd name="T14" fmla="*/ 154 w 577"/>
                <a:gd name="T15" fmla="*/ 385 h 767"/>
                <a:gd name="T16" fmla="*/ 124 w 577"/>
                <a:gd name="T17" fmla="*/ 311 h 767"/>
                <a:gd name="T18" fmla="*/ 269 w 577"/>
                <a:gd name="T19" fmla="*/ 371 h 767"/>
                <a:gd name="T20" fmla="*/ 275 w 577"/>
                <a:gd name="T21" fmla="*/ 239 h 767"/>
                <a:gd name="T22" fmla="*/ 269 w 577"/>
                <a:gd name="T23" fmla="*/ 371 h 767"/>
                <a:gd name="T24" fmla="*/ 303 w 577"/>
                <a:gd name="T25" fmla="*/ 367 h 767"/>
                <a:gd name="T26" fmla="*/ 334 w 577"/>
                <a:gd name="T27" fmla="*/ 225 h 767"/>
                <a:gd name="T28" fmla="*/ 276 w 577"/>
                <a:gd name="T29" fmla="*/ 418 h 767"/>
                <a:gd name="T30" fmla="*/ 87 w 577"/>
                <a:gd name="T31" fmla="*/ 284 h 767"/>
                <a:gd name="T32" fmla="*/ 106 w 577"/>
                <a:gd name="T33" fmla="*/ 299 h 767"/>
                <a:gd name="T34" fmla="*/ 196 w 577"/>
                <a:gd name="T35" fmla="*/ 413 h 767"/>
                <a:gd name="T36" fmla="*/ 139 w 577"/>
                <a:gd name="T37" fmla="*/ 464 h 767"/>
                <a:gd name="T38" fmla="*/ 94 w 577"/>
                <a:gd name="T39" fmla="*/ 215 h 767"/>
                <a:gd name="T40" fmla="*/ 80 w 577"/>
                <a:gd name="T41" fmla="*/ 263 h 767"/>
                <a:gd name="T42" fmla="*/ 336 w 577"/>
                <a:gd name="T43" fmla="*/ 385 h 767"/>
                <a:gd name="T44" fmla="*/ 355 w 577"/>
                <a:gd name="T45" fmla="*/ 400 h 767"/>
                <a:gd name="T46" fmla="*/ 218 w 577"/>
                <a:gd name="T47" fmla="*/ 217 h 767"/>
                <a:gd name="T48" fmla="*/ 259 w 577"/>
                <a:gd name="T49" fmla="*/ 183 h 767"/>
                <a:gd name="T50" fmla="*/ 442 w 577"/>
                <a:gd name="T51" fmla="*/ 195 h 767"/>
                <a:gd name="T52" fmla="*/ 486 w 577"/>
                <a:gd name="T53" fmla="*/ 179 h 767"/>
                <a:gd name="T54" fmla="*/ 530 w 577"/>
                <a:gd name="T55" fmla="*/ 146 h 767"/>
                <a:gd name="T56" fmla="*/ 211 w 577"/>
                <a:gd name="T57" fmla="*/ 176 h 767"/>
                <a:gd name="T58" fmla="*/ 363 w 577"/>
                <a:gd name="T59" fmla="*/ 125 h 767"/>
                <a:gd name="T60" fmla="*/ 227 w 577"/>
                <a:gd name="T61" fmla="*/ 388 h 767"/>
                <a:gd name="T62" fmla="*/ 156 w 577"/>
                <a:gd name="T63" fmla="*/ 159 h 767"/>
                <a:gd name="T64" fmla="*/ 200 w 577"/>
                <a:gd name="T65" fmla="*/ 51 h 767"/>
                <a:gd name="T66" fmla="*/ 269 w 577"/>
                <a:gd name="T67" fmla="*/ 118 h 767"/>
                <a:gd name="T68" fmla="*/ 196 w 577"/>
                <a:gd name="T69" fmla="*/ 96 h 767"/>
                <a:gd name="T70" fmla="*/ 236 w 577"/>
                <a:gd name="T71" fmla="*/ 343 h 767"/>
                <a:gd name="T72" fmla="*/ 192 w 577"/>
                <a:gd name="T73" fmla="*/ 395 h 767"/>
                <a:gd name="T74" fmla="*/ 134 w 577"/>
                <a:gd name="T75" fmla="*/ 49 h 767"/>
                <a:gd name="T76" fmla="*/ 323 w 577"/>
                <a:gd name="T77" fmla="*/ 110 h 767"/>
                <a:gd name="T78" fmla="*/ 246 w 577"/>
                <a:gd name="T79" fmla="*/ 50 h 767"/>
                <a:gd name="T80" fmla="*/ 150 w 577"/>
                <a:gd name="T81" fmla="*/ 60 h 767"/>
                <a:gd name="T82" fmla="*/ 193 w 577"/>
                <a:gd name="T83" fmla="*/ 360 h 767"/>
                <a:gd name="T84" fmla="*/ 185 w 577"/>
                <a:gd name="T85" fmla="*/ 0 h 767"/>
                <a:gd name="T86" fmla="*/ 93 w 577"/>
                <a:gd name="T87" fmla="*/ 147 h 767"/>
                <a:gd name="T88" fmla="*/ 48 w 577"/>
                <a:gd name="T89" fmla="*/ 233 h 767"/>
                <a:gd name="T90" fmla="*/ 188 w 577"/>
                <a:gd name="T91" fmla="*/ 506 h 767"/>
                <a:gd name="T92" fmla="*/ 320 w 577"/>
                <a:gd name="T93" fmla="*/ 767 h 767"/>
                <a:gd name="T94" fmla="*/ 360 w 577"/>
                <a:gd name="T95" fmla="*/ 699 h 767"/>
                <a:gd name="T96" fmla="*/ 320 w 577"/>
                <a:gd name="T97" fmla="*/ 462 h 767"/>
                <a:gd name="T98" fmla="*/ 403 w 577"/>
                <a:gd name="T99" fmla="*/ 214 h 767"/>
                <a:gd name="T100" fmla="*/ 577 w 577"/>
                <a:gd name="T101" fmla="*/ 150 h 767"/>
                <a:gd name="T102" fmla="*/ 390 w 577"/>
                <a:gd name="T103" fmla="*/ 109 h 767"/>
                <a:gd name="T104" fmla="*/ 223 w 577"/>
                <a:gd name="T105" fmla="*/ 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7" h="767">
                  <a:moveTo>
                    <a:pt x="324" y="750"/>
                  </a:moveTo>
                  <a:cubicBezTo>
                    <a:pt x="318" y="750"/>
                    <a:pt x="311" y="748"/>
                    <a:pt x="304" y="743"/>
                  </a:cubicBezTo>
                  <a:cubicBezTo>
                    <a:pt x="277" y="726"/>
                    <a:pt x="268" y="697"/>
                    <a:pt x="257" y="667"/>
                  </a:cubicBezTo>
                  <a:cubicBezTo>
                    <a:pt x="281" y="654"/>
                    <a:pt x="305" y="648"/>
                    <a:pt x="330" y="641"/>
                  </a:cubicBezTo>
                  <a:cubicBezTo>
                    <a:pt x="342" y="668"/>
                    <a:pt x="345" y="695"/>
                    <a:pt x="347" y="721"/>
                  </a:cubicBezTo>
                  <a:cubicBezTo>
                    <a:pt x="347" y="729"/>
                    <a:pt x="346" y="736"/>
                    <a:pt x="342" y="741"/>
                  </a:cubicBezTo>
                  <a:cubicBezTo>
                    <a:pt x="338" y="747"/>
                    <a:pt x="332" y="750"/>
                    <a:pt x="324" y="750"/>
                  </a:cubicBezTo>
                  <a:moveTo>
                    <a:pt x="253" y="640"/>
                  </a:moveTo>
                  <a:cubicBezTo>
                    <a:pt x="269" y="623"/>
                    <a:pt x="288" y="615"/>
                    <a:pt x="318" y="613"/>
                  </a:cubicBezTo>
                  <a:cubicBezTo>
                    <a:pt x="306" y="630"/>
                    <a:pt x="287" y="638"/>
                    <a:pt x="253" y="640"/>
                  </a:cubicBezTo>
                  <a:moveTo>
                    <a:pt x="247" y="614"/>
                  </a:moveTo>
                  <a:cubicBezTo>
                    <a:pt x="241" y="600"/>
                    <a:pt x="239" y="591"/>
                    <a:pt x="243" y="585"/>
                  </a:cubicBezTo>
                  <a:cubicBezTo>
                    <a:pt x="249" y="576"/>
                    <a:pt x="267" y="572"/>
                    <a:pt x="305" y="566"/>
                  </a:cubicBezTo>
                  <a:cubicBezTo>
                    <a:pt x="309" y="578"/>
                    <a:pt x="311" y="585"/>
                    <a:pt x="307" y="590"/>
                  </a:cubicBezTo>
                  <a:cubicBezTo>
                    <a:pt x="302" y="598"/>
                    <a:pt x="286" y="603"/>
                    <a:pt x="247" y="614"/>
                  </a:cubicBezTo>
                  <a:moveTo>
                    <a:pt x="230" y="546"/>
                  </a:moveTo>
                  <a:cubicBezTo>
                    <a:pt x="211" y="534"/>
                    <a:pt x="214" y="513"/>
                    <a:pt x="203" y="495"/>
                  </a:cubicBezTo>
                  <a:cubicBezTo>
                    <a:pt x="233" y="496"/>
                    <a:pt x="239" y="510"/>
                    <a:pt x="230" y="546"/>
                  </a:cubicBezTo>
                  <a:moveTo>
                    <a:pt x="259" y="533"/>
                  </a:moveTo>
                  <a:cubicBezTo>
                    <a:pt x="249" y="522"/>
                    <a:pt x="248" y="510"/>
                    <a:pt x="248" y="496"/>
                  </a:cubicBezTo>
                  <a:cubicBezTo>
                    <a:pt x="257" y="491"/>
                    <a:pt x="265" y="488"/>
                    <a:pt x="271" y="488"/>
                  </a:cubicBezTo>
                  <a:cubicBezTo>
                    <a:pt x="284" y="488"/>
                    <a:pt x="291" y="500"/>
                    <a:pt x="293" y="521"/>
                  </a:cubicBezTo>
                  <a:cubicBezTo>
                    <a:pt x="283" y="529"/>
                    <a:pt x="271" y="530"/>
                    <a:pt x="259" y="533"/>
                  </a:cubicBezTo>
                  <a:moveTo>
                    <a:pt x="154" y="385"/>
                  </a:moveTo>
                  <a:cubicBezTo>
                    <a:pt x="130" y="385"/>
                    <a:pt x="118" y="370"/>
                    <a:pt x="109" y="353"/>
                  </a:cubicBezTo>
                  <a:cubicBezTo>
                    <a:pt x="104" y="343"/>
                    <a:pt x="103" y="333"/>
                    <a:pt x="109" y="324"/>
                  </a:cubicBezTo>
                  <a:cubicBezTo>
                    <a:pt x="112" y="319"/>
                    <a:pt x="117" y="315"/>
                    <a:pt x="124" y="311"/>
                  </a:cubicBezTo>
                  <a:cubicBezTo>
                    <a:pt x="138" y="335"/>
                    <a:pt x="152" y="357"/>
                    <a:pt x="160" y="385"/>
                  </a:cubicBezTo>
                  <a:cubicBezTo>
                    <a:pt x="158" y="385"/>
                    <a:pt x="156" y="385"/>
                    <a:pt x="154" y="385"/>
                  </a:cubicBezTo>
                  <a:moveTo>
                    <a:pt x="269" y="371"/>
                  </a:moveTo>
                  <a:cubicBezTo>
                    <a:pt x="244" y="333"/>
                    <a:pt x="238" y="293"/>
                    <a:pt x="231" y="252"/>
                  </a:cubicBezTo>
                  <a:cubicBezTo>
                    <a:pt x="232" y="251"/>
                    <a:pt x="234" y="249"/>
                    <a:pt x="235" y="248"/>
                  </a:cubicBezTo>
                  <a:cubicBezTo>
                    <a:pt x="252" y="242"/>
                    <a:pt x="265" y="239"/>
                    <a:pt x="275" y="239"/>
                  </a:cubicBezTo>
                  <a:cubicBezTo>
                    <a:pt x="299" y="239"/>
                    <a:pt x="304" y="257"/>
                    <a:pt x="299" y="300"/>
                  </a:cubicBezTo>
                  <a:cubicBezTo>
                    <a:pt x="297" y="318"/>
                    <a:pt x="298" y="339"/>
                    <a:pt x="287" y="355"/>
                  </a:cubicBezTo>
                  <a:cubicBezTo>
                    <a:pt x="283" y="361"/>
                    <a:pt x="277" y="367"/>
                    <a:pt x="269" y="371"/>
                  </a:cubicBezTo>
                  <a:moveTo>
                    <a:pt x="196" y="413"/>
                  </a:moveTo>
                  <a:cubicBezTo>
                    <a:pt x="227" y="413"/>
                    <a:pt x="256" y="404"/>
                    <a:pt x="285" y="385"/>
                  </a:cubicBezTo>
                  <a:cubicBezTo>
                    <a:pt x="292" y="380"/>
                    <a:pt x="298" y="374"/>
                    <a:pt x="303" y="367"/>
                  </a:cubicBezTo>
                  <a:cubicBezTo>
                    <a:pt x="318" y="345"/>
                    <a:pt x="317" y="316"/>
                    <a:pt x="317" y="289"/>
                  </a:cubicBezTo>
                  <a:cubicBezTo>
                    <a:pt x="318" y="270"/>
                    <a:pt x="312" y="252"/>
                    <a:pt x="308" y="231"/>
                  </a:cubicBezTo>
                  <a:cubicBezTo>
                    <a:pt x="318" y="227"/>
                    <a:pt x="327" y="225"/>
                    <a:pt x="334" y="225"/>
                  </a:cubicBezTo>
                  <a:cubicBezTo>
                    <a:pt x="346" y="225"/>
                    <a:pt x="353" y="231"/>
                    <a:pt x="356" y="251"/>
                  </a:cubicBezTo>
                  <a:cubicBezTo>
                    <a:pt x="362" y="285"/>
                    <a:pt x="345" y="335"/>
                    <a:pt x="319" y="374"/>
                  </a:cubicBezTo>
                  <a:cubicBezTo>
                    <a:pt x="306" y="392"/>
                    <a:pt x="292" y="408"/>
                    <a:pt x="276" y="418"/>
                  </a:cubicBezTo>
                  <a:cubicBezTo>
                    <a:pt x="257" y="430"/>
                    <a:pt x="233" y="436"/>
                    <a:pt x="208" y="436"/>
                  </a:cubicBezTo>
                  <a:cubicBezTo>
                    <a:pt x="175" y="436"/>
                    <a:pt x="141" y="425"/>
                    <a:pt x="113" y="406"/>
                  </a:cubicBezTo>
                  <a:cubicBezTo>
                    <a:pt x="76" y="381"/>
                    <a:pt x="60" y="324"/>
                    <a:pt x="87" y="284"/>
                  </a:cubicBezTo>
                  <a:cubicBezTo>
                    <a:pt x="92" y="277"/>
                    <a:pt x="97" y="271"/>
                    <a:pt x="104" y="265"/>
                  </a:cubicBezTo>
                  <a:cubicBezTo>
                    <a:pt x="116" y="275"/>
                    <a:pt x="117" y="283"/>
                    <a:pt x="109" y="295"/>
                  </a:cubicBezTo>
                  <a:cubicBezTo>
                    <a:pt x="109" y="296"/>
                    <a:pt x="108" y="297"/>
                    <a:pt x="106" y="299"/>
                  </a:cubicBezTo>
                  <a:cubicBezTo>
                    <a:pt x="105" y="301"/>
                    <a:pt x="103" y="303"/>
                    <a:pt x="101" y="306"/>
                  </a:cubicBezTo>
                  <a:cubicBezTo>
                    <a:pt x="77" y="342"/>
                    <a:pt x="88" y="381"/>
                    <a:pt x="132" y="400"/>
                  </a:cubicBezTo>
                  <a:cubicBezTo>
                    <a:pt x="154" y="409"/>
                    <a:pt x="175" y="413"/>
                    <a:pt x="196" y="413"/>
                  </a:cubicBezTo>
                  <a:moveTo>
                    <a:pt x="220" y="476"/>
                  </a:moveTo>
                  <a:cubicBezTo>
                    <a:pt x="215" y="476"/>
                    <a:pt x="210" y="475"/>
                    <a:pt x="205" y="475"/>
                  </a:cubicBezTo>
                  <a:cubicBezTo>
                    <a:pt x="183" y="473"/>
                    <a:pt x="161" y="467"/>
                    <a:pt x="139" y="464"/>
                  </a:cubicBezTo>
                  <a:cubicBezTo>
                    <a:pt x="83" y="454"/>
                    <a:pt x="53" y="418"/>
                    <a:pt x="41" y="364"/>
                  </a:cubicBezTo>
                  <a:cubicBezTo>
                    <a:pt x="33" y="324"/>
                    <a:pt x="42" y="280"/>
                    <a:pt x="65" y="246"/>
                  </a:cubicBezTo>
                  <a:cubicBezTo>
                    <a:pt x="73" y="234"/>
                    <a:pt x="83" y="223"/>
                    <a:pt x="94" y="215"/>
                  </a:cubicBezTo>
                  <a:cubicBezTo>
                    <a:pt x="103" y="225"/>
                    <a:pt x="102" y="233"/>
                    <a:pt x="96" y="242"/>
                  </a:cubicBezTo>
                  <a:cubicBezTo>
                    <a:pt x="95" y="244"/>
                    <a:pt x="93" y="246"/>
                    <a:pt x="91" y="248"/>
                  </a:cubicBezTo>
                  <a:cubicBezTo>
                    <a:pt x="87" y="253"/>
                    <a:pt x="83" y="258"/>
                    <a:pt x="80" y="263"/>
                  </a:cubicBezTo>
                  <a:cubicBezTo>
                    <a:pt x="39" y="324"/>
                    <a:pt x="53" y="388"/>
                    <a:pt x="118" y="429"/>
                  </a:cubicBezTo>
                  <a:cubicBezTo>
                    <a:pt x="148" y="448"/>
                    <a:pt x="179" y="457"/>
                    <a:pt x="208" y="457"/>
                  </a:cubicBezTo>
                  <a:cubicBezTo>
                    <a:pt x="259" y="457"/>
                    <a:pt x="305" y="431"/>
                    <a:pt x="336" y="385"/>
                  </a:cubicBezTo>
                  <a:cubicBezTo>
                    <a:pt x="349" y="366"/>
                    <a:pt x="359" y="343"/>
                    <a:pt x="366" y="317"/>
                  </a:cubicBezTo>
                  <a:cubicBezTo>
                    <a:pt x="371" y="297"/>
                    <a:pt x="373" y="276"/>
                    <a:pt x="378" y="249"/>
                  </a:cubicBezTo>
                  <a:cubicBezTo>
                    <a:pt x="395" y="303"/>
                    <a:pt x="383" y="358"/>
                    <a:pt x="355" y="400"/>
                  </a:cubicBezTo>
                  <a:cubicBezTo>
                    <a:pt x="324" y="445"/>
                    <a:pt x="275" y="476"/>
                    <a:pt x="220" y="476"/>
                  </a:cubicBezTo>
                  <a:moveTo>
                    <a:pt x="231" y="229"/>
                  </a:moveTo>
                  <a:cubicBezTo>
                    <a:pt x="225" y="229"/>
                    <a:pt x="221" y="225"/>
                    <a:pt x="218" y="217"/>
                  </a:cubicBezTo>
                  <a:cubicBezTo>
                    <a:pt x="216" y="210"/>
                    <a:pt x="215" y="204"/>
                    <a:pt x="218" y="200"/>
                  </a:cubicBezTo>
                  <a:cubicBezTo>
                    <a:pt x="220" y="197"/>
                    <a:pt x="223" y="195"/>
                    <a:pt x="227" y="193"/>
                  </a:cubicBezTo>
                  <a:cubicBezTo>
                    <a:pt x="238" y="190"/>
                    <a:pt x="248" y="185"/>
                    <a:pt x="259" y="183"/>
                  </a:cubicBezTo>
                  <a:cubicBezTo>
                    <a:pt x="324" y="172"/>
                    <a:pt x="390" y="164"/>
                    <a:pt x="458" y="159"/>
                  </a:cubicBezTo>
                  <a:cubicBezTo>
                    <a:pt x="464" y="171"/>
                    <a:pt x="466" y="180"/>
                    <a:pt x="462" y="186"/>
                  </a:cubicBezTo>
                  <a:cubicBezTo>
                    <a:pt x="459" y="190"/>
                    <a:pt x="452" y="193"/>
                    <a:pt x="442" y="195"/>
                  </a:cubicBezTo>
                  <a:cubicBezTo>
                    <a:pt x="374" y="205"/>
                    <a:pt x="305" y="209"/>
                    <a:pt x="238" y="228"/>
                  </a:cubicBezTo>
                  <a:cubicBezTo>
                    <a:pt x="236" y="228"/>
                    <a:pt x="233" y="229"/>
                    <a:pt x="231" y="229"/>
                  </a:cubicBezTo>
                  <a:moveTo>
                    <a:pt x="486" y="179"/>
                  </a:moveTo>
                  <a:cubicBezTo>
                    <a:pt x="475" y="162"/>
                    <a:pt x="477" y="146"/>
                    <a:pt x="483" y="128"/>
                  </a:cubicBezTo>
                  <a:cubicBezTo>
                    <a:pt x="487" y="128"/>
                    <a:pt x="492" y="128"/>
                    <a:pt x="497" y="128"/>
                  </a:cubicBezTo>
                  <a:cubicBezTo>
                    <a:pt x="512" y="128"/>
                    <a:pt x="528" y="130"/>
                    <a:pt x="530" y="146"/>
                  </a:cubicBezTo>
                  <a:cubicBezTo>
                    <a:pt x="531" y="153"/>
                    <a:pt x="530" y="159"/>
                    <a:pt x="527" y="162"/>
                  </a:cubicBezTo>
                  <a:cubicBezTo>
                    <a:pt x="520" y="174"/>
                    <a:pt x="500" y="174"/>
                    <a:pt x="486" y="179"/>
                  </a:cubicBezTo>
                  <a:moveTo>
                    <a:pt x="211" y="176"/>
                  </a:moveTo>
                  <a:cubicBezTo>
                    <a:pt x="204" y="168"/>
                    <a:pt x="204" y="163"/>
                    <a:pt x="207" y="159"/>
                  </a:cubicBezTo>
                  <a:cubicBezTo>
                    <a:pt x="209" y="155"/>
                    <a:pt x="214" y="152"/>
                    <a:pt x="220" y="150"/>
                  </a:cubicBezTo>
                  <a:cubicBezTo>
                    <a:pt x="267" y="131"/>
                    <a:pt x="314" y="125"/>
                    <a:pt x="363" y="125"/>
                  </a:cubicBezTo>
                  <a:cubicBezTo>
                    <a:pt x="394" y="125"/>
                    <a:pt x="426" y="128"/>
                    <a:pt x="458" y="131"/>
                  </a:cubicBezTo>
                  <a:cubicBezTo>
                    <a:pt x="377" y="154"/>
                    <a:pt x="292" y="148"/>
                    <a:pt x="211" y="176"/>
                  </a:cubicBezTo>
                  <a:moveTo>
                    <a:pt x="227" y="388"/>
                  </a:moveTo>
                  <a:cubicBezTo>
                    <a:pt x="225" y="388"/>
                    <a:pt x="223" y="388"/>
                    <a:pt x="221" y="388"/>
                  </a:cubicBezTo>
                  <a:cubicBezTo>
                    <a:pt x="220" y="386"/>
                    <a:pt x="217" y="385"/>
                    <a:pt x="217" y="383"/>
                  </a:cubicBezTo>
                  <a:cubicBezTo>
                    <a:pt x="196" y="309"/>
                    <a:pt x="166" y="237"/>
                    <a:pt x="156" y="159"/>
                  </a:cubicBezTo>
                  <a:cubicBezTo>
                    <a:pt x="154" y="138"/>
                    <a:pt x="152" y="117"/>
                    <a:pt x="156" y="96"/>
                  </a:cubicBezTo>
                  <a:cubicBezTo>
                    <a:pt x="157" y="86"/>
                    <a:pt x="161" y="77"/>
                    <a:pt x="165" y="70"/>
                  </a:cubicBezTo>
                  <a:cubicBezTo>
                    <a:pt x="174" y="58"/>
                    <a:pt x="186" y="51"/>
                    <a:pt x="200" y="51"/>
                  </a:cubicBezTo>
                  <a:cubicBezTo>
                    <a:pt x="211" y="51"/>
                    <a:pt x="222" y="55"/>
                    <a:pt x="234" y="63"/>
                  </a:cubicBezTo>
                  <a:cubicBezTo>
                    <a:pt x="253" y="76"/>
                    <a:pt x="270" y="92"/>
                    <a:pt x="286" y="112"/>
                  </a:cubicBezTo>
                  <a:cubicBezTo>
                    <a:pt x="279" y="116"/>
                    <a:pt x="274" y="118"/>
                    <a:pt x="269" y="118"/>
                  </a:cubicBezTo>
                  <a:cubicBezTo>
                    <a:pt x="257" y="118"/>
                    <a:pt x="249" y="109"/>
                    <a:pt x="240" y="104"/>
                  </a:cubicBezTo>
                  <a:cubicBezTo>
                    <a:pt x="230" y="98"/>
                    <a:pt x="220" y="92"/>
                    <a:pt x="210" y="92"/>
                  </a:cubicBezTo>
                  <a:cubicBezTo>
                    <a:pt x="206" y="92"/>
                    <a:pt x="201" y="93"/>
                    <a:pt x="196" y="96"/>
                  </a:cubicBezTo>
                  <a:cubicBezTo>
                    <a:pt x="192" y="98"/>
                    <a:pt x="189" y="101"/>
                    <a:pt x="187" y="104"/>
                  </a:cubicBezTo>
                  <a:cubicBezTo>
                    <a:pt x="180" y="115"/>
                    <a:pt x="182" y="128"/>
                    <a:pt x="184" y="141"/>
                  </a:cubicBezTo>
                  <a:cubicBezTo>
                    <a:pt x="192" y="210"/>
                    <a:pt x="219" y="275"/>
                    <a:pt x="236" y="343"/>
                  </a:cubicBezTo>
                  <a:cubicBezTo>
                    <a:pt x="239" y="355"/>
                    <a:pt x="246" y="367"/>
                    <a:pt x="246" y="381"/>
                  </a:cubicBezTo>
                  <a:cubicBezTo>
                    <a:pt x="241" y="387"/>
                    <a:pt x="234" y="388"/>
                    <a:pt x="227" y="388"/>
                  </a:cubicBezTo>
                  <a:moveTo>
                    <a:pt x="192" y="395"/>
                  </a:moveTo>
                  <a:cubicBezTo>
                    <a:pt x="169" y="359"/>
                    <a:pt x="148" y="323"/>
                    <a:pt x="135" y="284"/>
                  </a:cubicBezTo>
                  <a:cubicBezTo>
                    <a:pt x="113" y="215"/>
                    <a:pt x="98" y="145"/>
                    <a:pt x="123" y="73"/>
                  </a:cubicBezTo>
                  <a:cubicBezTo>
                    <a:pt x="126" y="64"/>
                    <a:pt x="130" y="56"/>
                    <a:pt x="134" y="49"/>
                  </a:cubicBezTo>
                  <a:cubicBezTo>
                    <a:pt x="148" y="29"/>
                    <a:pt x="167" y="19"/>
                    <a:pt x="189" y="19"/>
                  </a:cubicBezTo>
                  <a:cubicBezTo>
                    <a:pt x="203" y="19"/>
                    <a:pt x="218" y="23"/>
                    <a:pt x="234" y="32"/>
                  </a:cubicBezTo>
                  <a:cubicBezTo>
                    <a:pt x="282" y="59"/>
                    <a:pt x="305" y="80"/>
                    <a:pt x="323" y="110"/>
                  </a:cubicBezTo>
                  <a:cubicBezTo>
                    <a:pt x="319" y="112"/>
                    <a:pt x="316" y="112"/>
                    <a:pt x="314" y="112"/>
                  </a:cubicBezTo>
                  <a:cubicBezTo>
                    <a:pt x="306" y="112"/>
                    <a:pt x="301" y="104"/>
                    <a:pt x="297" y="98"/>
                  </a:cubicBezTo>
                  <a:cubicBezTo>
                    <a:pt x="282" y="80"/>
                    <a:pt x="265" y="64"/>
                    <a:pt x="246" y="50"/>
                  </a:cubicBezTo>
                  <a:cubicBezTo>
                    <a:pt x="232" y="40"/>
                    <a:pt x="217" y="29"/>
                    <a:pt x="200" y="29"/>
                  </a:cubicBezTo>
                  <a:cubicBezTo>
                    <a:pt x="193" y="29"/>
                    <a:pt x="186" y="31"/>
                    <a:pt x="179" y="35"/>
                  </a:cubicBezTo>
                  <a:cubicBezTo>
                    <a:pt x="167" y="41"/>
                    <a:pt x="157" y="50"/>
                    <a:pt x="150" y="60"/>
                  </a:cubicBezTo>
                  <a:cubicBezTo>
                    <a:pt x="142" y="72"/>
                    <a:pt x="138" y="86"/>
                    <a:pt x="137" y="102"/>
                  </a:cubicBezTo>
                  <a:cubicBezTo>
                    <a:pt x="136" y="146"/>
                    <a:pt x="143" y="190"/>
                    <a:pt x="155" y="233"/>
                  </a:cubicBezTo>
                  <a:cubicBezTo>
                    <a:pt x="167" y="276"/>
                    <a:pt x="181" y="318"/>
                    <a:pt x="193" y="360"/>
                  </a:cubicBezTo>
                  <a:cubicBezTo>
                    <a:pt x="196" y="370"/>
                    <a:pt x="202" y="380"/>
                    <a:pt x="193" y="393"/>
                  </a:cubicBezTo>
                  <a:cubicBezTo>
                    <a:pt x="193" y="394"/>
                    <a:pt x="192" y="394"/>
                    <a:pt x="192" y="395"/>
                  </a:cubicBezTo>
                  <a:moveTo>
                    <a:pt x="185" y="0"/>
                  </a:moveTo>
                  <a:cubicBezTo>
                    <a:pt x="159" y="0"/>
                    <a:pt x="137" y="13"/>
                    <a:pt x="121" y="36"/>
                  </a:cubicBezTo>
                  <a:cubicBezTo>
                    <a:pt x="118" y="41"/>
                    <a:pt x="115" y="45"/>
                    <a:pt x="113" y="51"/>
                  </a:cubicBezTo>
                  <a:cubicBezTo>
                    <a:pt x="98" y="81"/>
                    <a:pt x="90" y="115"/>
                    <a:pt x="93" y="147"/>
                  </a:cubicBezTo>
                  <a:cubicBezTo>
                    <a:pt x="95" y="166"/>
                    <a:pt x="91" y="180"/>
                    <a:pt x="83" y="192"/>
                  </a:cubicBezTo>
                  <a:cubicBezTo>
                    <a:pt x="78" y="199"/>
                    <a:pt x="72" y="206"/>
                    <a:pt x="65" y="212"/>
                  </a:cubicBezTo>
                  <a:cubicBezTo>
                    <a:pt x="59" y="218"/>
                    <a:pt x="54" y="225"/>
                    <a:pt x="48" y="233"/>
                  </a:cubicBezTo>
                  <a:cubicBezTo>
                    <a:pt x="0" y="304"/>
                    <a:pt x="4" y="442"/>
                    <a:pt x="120" y="474"/>
                  </a:cubicBezTo>
                  <a:cubicBezTo>
                    <a:pt x="135" y="478"/>
                    <a:pt x="149" y="482"/>
                    <a:pt x="164" y="486"/>
                  </a:cubicBezTo>
                  <a:cubicBezTo>
                    <a:pt x="176" y="489"/>
                    <a:pt x="184" y="493"/>
                    <a:pt x="188" y="506"/>
                  </a:cubicBezTo>
                  <a:cubicBezTo>
                    <a:pt x="203" y="555"/>
                    <a:pt x="222" y="602"/>
                    <a:pt x="234" y="652"/>
                  </a:cubicBezTo>
                  <a:cubicBezTo>
                    <a:pt x="241" y="683"/>
                    <a:pt x="254" y="710"/>
                    <a:pt x="273" y="735"/>
                  </a:cubicBezTo>
                  <a:cubicBezTo>
                    <a:pt x="286" y="752"/>
                    <a:pt x="300" y="767"/>
                    <a:pt x="320" y="767"/>
                  </a:cubicBezTo>
                  <a:cubicBezTo>
                    <a:pt x="326" y="767"/>
                    <a:pt x="333" y="765"/>
                    <a:pt x="340" y="762"/>
                  </a:cubicBezTo>
                  <a:cubicBezTo>
                    <a:pt x="348" y="759"/>
                    <a:pt x="353" y="755"/>
                    <a:pt x="357" y="749"/>
                  </a:cubicBezTo>
                  <a:cubicBezTo>
                    <a:pt x="366" y="736"/>
                    <a:pt x="361" y="716"/>
                    <a:pt x="360" y="699"/>
                  </a:cubicBezTo>
                  <a:cubicBezTo>
                    <a:pt x="355" y="630"/>
                    <a:pt x="324" y="569"/>
                    <a:pt x="307" y="503"/>
                  </a:cubicBezTo>
                  <a:cubicBezTo>
                    <a:pt x="304" y="490"/>
                    <a:pt x="304" y="482"/>
                    <a:pt x="310" y="473"/>
                  </a:cubicBezTo>
                  <a:cubicBezTo>
                    <a:pt x="312" y="469"/>
                    <a:pt x="316" y="466"/>
                    <a:pt x="320" y="462"/>
                  </a:cubicBezTo>
                  <a:cubicBezTo>
                    <a:pt x="340" y="444"/>
                    <a:pt x="357" y="425"/>
                    <a:pt x="370" y="405"/>
                  </a:cubicBezTo>
                  <a:cubicBezTo>
                    <a:pt x="406" y="352"/>
                    <a:pt x="418" y="290"/>
                    <a:pt x="389" y="214"/>
                  </a:cubicBezTo>
                  <a:cubicBezTo>
                    <a:pt x="393" y="214"/>
                    <a:pt x="398" y="214"/>
                    <a:pt x="403" y="214"/>
                  </a:cubicBezTo>
                  <a:cubicBezTo>
                    <a:pt x="462" y="214"/>
                    <a:pt x="512" y="194"/>
                    <a:pt x="560" y="167"/>
                  </a:cubicBezTo>
                  <a:cubicBezTo>
                    <a:pt x="565" y="164"/>
                    <a:pt x="572" y="162"/>
                    <a:pt x="575" y="158"/>
                  </a:cubicBezTo>
                  <a:cubicBezTo>
                    <a:pt x="577" y="156"/>
                    <a:pt x="577" y="153"/>
                    <a:pt x="577" y="150"/>
                  </a:cubicBezTo>
                  <a:cubicBezTo>
                    <a:pt x="577" y="139"/>
                    <a:pt x="565" y="139"/>
                    <a:pt x="558" y="135"/>
                  </a:cubicBezTo>
                  <a:cubicBezTo>
                    <a:pt x="519" y="115"/>
                    <a:pt x="478" y="106"/>
                    <a:pt x="435" y="106"/>
                  </a:cubicBezTo>
                  <a:cubicBezTo>
                    <a:pt x="420" y="106"/>
                    <a:pt x="405" y="107"/>
                    <a:pt x="390" y="109"/>
                  </a:cubicBezTo>
                  <a:cubicBezTo>
                    <a:pt x="384" y="110"/>
                    <a:pt x="379" y="110"/>
                    <a:pt x="374" y="110"/>
                  </a:cubicBezTo>
                  <a:cubicBezTo>
                    <a:pt x="356" y="110"/>
                    <a:pt x="340" y="105"/>
                    <a:pt x="327" y="85"/>
                  </a:cubicBezTo>
                  <a:cubicBezTo>
                    <a:pt x="301" y="50"/>
                    <a:pt x="263" y="27"/>
                    <a:pt x="223" y="9"/>
                  </a:cubicBezTo>
                  <a:cubicBezTo>
                    <a:pt x="210" y="3"/>
                    <a:pt x="197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19"/>
            <p:cNvSpPr>
              <a:spLocks noEditPoints="1"/>
            </p:cNvSpPr>
            <p:nvPr/>
          </p:nvSpPr>
          <p:spPr bwMode="auto">
            <a:xfrm>
              <a:off x="1042988" y="3216275"/>
              <a:ext cx="885825" cy="803275"/>
            </a:xfrm>
            <a:custGeom>
              <a:avLst/>
              <a:gdLst>
                <a:gd name="T0" fmla="*/ 945 w 1245"/>
                <a:gd name="T1" fmla="*/ 913 h 1130"/>
                <a:gd name="T2" fmla="*/ 937 w 1245"/>
                <a:gd name="T3" fmla="*/ 891 h 1130"/>
                <a:gd name="T4" fmla="*/ 910 w 1245"/>
                <a:gd name="T5" fmla="*/ 855 h 1130"/>
                <a:gd name="T6" fmla="*/ 963 w 1245"/>
                <a:gd name="T7" fmla="*/ 827 h 1130"/>
                <a:gd name="T8" fmla="*/ 1100 w 1245"/>
                <a:gd name="T9" fmla="*/ 758 h 1130"/>
                <a:gd name="T10" fmla="*/ 1130 w 1245"/>
                <a:gd name="T11" fmla="*/ 764 h 1130"/>
                <a:gd name="T12" fmla="*/ 1079 w 1245"/>
                <a:gd name="T13" fmla="*/ 892 h 1130"/>
                <a:gd name="T14" fmla="*/ 701 w 1245"/>
                <a:gd name="T15" fmla="*/ 1067 h 1130"/>
                <a:gd name="T16" fmla="*/ 628 w 1245"/>
                <a:gd name="T17" fmla="*/ 1094 h 1130"/>
                <a:gd name="T18" fmla="*/ 501 w 1245"/>
                <a:gd name="T19" fmla="*/ 1107 h 1130"/>
                <a:gd name="T20" fmla="*/ 447 w 1245"/>
                <a:gd name="T21" fmla="*/ 1076 h 1130"/>
                <a:gd name="T22" fmla="*/ 486 w 1245"/>
                <a:gd name="T23" fmla="*/ 1036 h 1130"/>
                <a:gd name="T24" fmla="*/ 646 w 1245"/>
                <a:gd name="T25" fmla="*/ 973 h 1130"/>
                <a:gd name="T26" fmla="*/ 656 w 1245"/>
                <a:gd name="T27" fmla="*/ 1014 h 1130"/>
                <a:gd name="T28" fmla="*/ 654 w 1245"/>
                <a:gd name="T29" fmla="*/ 1031 h 1130"/>
                <a:gd name="T30" fmla="*/ 715 w 1245"/>
                <a:gd name="T31" fmla="*/ 940 h 1130"/>
                <a:gd name="T32" fmla="*/ 804 w 1245"/>
                <a:gd name="T33" fmla="*/ 903 h 1130"/>
                <a:gd name="T34" fmla="*/ 852 w 1245"/>
                <a:gd name="T35" fmla="*/ 880 h 1130"/>
                <a:gd name="T36" fmla="*/ 925 w 1245"/>
                <a:gd name="T37" fmla="*/ 908 h 1130"/>
                <a:gd name="T38" fmla="*/ 341 w 1245"/>
                <a:gd name="T39" fmla="*/ 1057 h 1130"/>
                <a:gd name="T40" fmla="*/ 49 w 1245"/>
                <a:gd name="T41" fmla="*/ 590 h 1130"/>
                <a:gd name="T42" fmla="*/ 724 w 1245"/>
                <a:gd name="T43" fmla="*/ 144 h 1130"/>
                <a:gd name="T44" fmla="*/ 898 w 1245"/>
                <a:gd name="T45" fmla="*/ 62 h 1130"/>
                <a:gd name="T46" fmla="*/ 951 w 1245"/>
                <a:gd name="T47" fmla="*/ 52 h 1130"/>
                <a:gd name="T48" fmla="*/ 1133 w 1245"/>
                <a:gd name="T49" fmla="*/ 366 h 1130"/>
                <a:gd name="T50" fmla="*/ 1169 w 1245"/>
                <a:gd name="T51" fmla="*/ 455 h 1130"/>
                <a:gd name="T52" fmla="*/ 1160 w 1245"/>
                <a:gd name="T53" fmla="*/ 698 h 1130"/>
                <a:gd name="T54" fmla="*/ 859 w 1245"/>
                <a:gd name="T55" fmla="*/ 858 h 1130"/>
                <a:gd name="T56" fmla="*/ 341 w 1245"/>
                <a:gd name="T57" fmla="*/ 1057 h 1130"/>
                <a:gd name="T58" fmla="*/ 841 w 1245"/>
                <a:gd name="T59" fmla="*/ 1 h 1130"/>
                <a:gd name="T60" fmla="*/ 734 w 1245"/>
                <a:gd name="T61" fmla="*/ 116 h 1130"/>
                <a:gd name="T62" fmla="*/ 658 w 1245"/>
                <a:gd name="T63" fmla="*/ 150 h 1130"/>
                <a:gd name="T64" fmla="*/ 34 w 1245"/>
                <a:gd name="T65" fmla="*/ 604 h 1130"/>
                <a:gd name="T66" fmla="*/ 340 w 1245"/>
                <a:gd name="T67" fmla="*/ 1082 h 1130"/>
                <a:gd name="T68" fmla="*/ 381 w 1245"/>
                <a:gd name="T69" fmla="*/ 1075 h 1130"/>
                <a:gd name="T70" fmla="*/ 401 w 1245"/>
                <a:gd name="T71" fmla="*/ 1067 h 1130"/>
                <a:gd name="T72" fmla="*/ 423 w 1245"/>
                <a:gd name="T73" fmla="*/ 1068 h 1130"/>
                <a:gd name="T74" fmla="*/ 428 w 1245"/>
                <a:gd name="T75" fmla="*/ 1078 h 1130"/>
                <a:gd name="T76" fmla="*/ 543 w 1245"/>
                <a:gd name="T77" fmla="*/ 1130 h 1130"/>
                <a:gd name="T78" fmla="*/ 691 w 1245"/>
                <a:gd name="T79" fmla="*/ 1092 h 1130"/>
                <a:gd name="T80" fmla="*/ 1147 w 1245"/>
                <a:gd name="T81" fmla="*/ 766 h 1130"/>
                <a:gd name="T82" fmla="*/ 1216 w 1245"/>
                <a:gd name="T83" fmla="*/ 545 h 1130"/>
                <a:gd name="T84" fmla="*/ 1048 w 1245"/>
                <a:gd name="T85" fmla="*/ 127 h 1130"/>
                <a:gd name="T86" fmla="*/ 899 w 1245"/>
                <a:gd name="T87" fmla="*/ 37 h 1130"/>
                <a:gd name="T88" fmla="*/ 846 w 1245"/>
                <a:gd name="T89" fmla="*/ 57 h 1130"/>
                <a:gd name="T90" fmla="*/ 837 w 1245"/>
                <a:gd name="T91" fmla="*/ 54 h 1130"/>
                <a:gd name="T92" fmla="*/ 833 w 1245"/>
                <a:gd name="T93" fmla="*/ 49 h 1130"/>
                <a:gd name="T94" fmla="*/ 846 w 1245"/>
                <a:gd name="T95" fmla="*/ 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5" h="1130">
                  <a:moveTo>
                    <a:pt x="939" y="914"/>
                  </a:moveTo>
                  <a:cubicBezTo>
                    <a:pt x="941" y="914"/>
                    <a:pt x="943" y="914"/>
                    <a:pt x="945" y="913"/>
                  </a:cubicBezTo>
                  <a:cubicBezTo>
                    <a:pt x="948" y="912"/>
                    <a:pt x="951" y="910"/>
                    <a:pt x="954" y="907"/>
                  </a:cubicBezTo>
                  <a:cubicBezTo>
                    <a:pt x="952" y="900"/>
                    <a:pt x="946" y="896"/>
                    <a:pt x="937" y="891"/>
                  </a:cubicBezTo>
                  <a:cubicBezTo>
                    <a:pt x="926" y="886"/>
                    <a:pt x="912" y="879"/>
                    <a:pt x="911" y="858"/>
                  </a:cubicBezTo>
                  <a:cubicBezTo>
                    <a:pt x="910" y="855"/>
                    <a:pt x="910" y="855"/>
                    <a:pt x="910" y="855"/>
                  </a:cubicBezTo>
                  <a:cubicBezTo>
                    <a:pt x="914" y="853"/>
                    <a:pt x="914" y="853"/>
                    <a:pt x="914" y="853"/>
                  </a:cubicBezTo>
                  <a:cubicBezTo>
                    <a:pt x="930" y="844"/>
                    <a:pt x="947" y="836"/>
                    <a:pt x="963" y="827"/>
                  </a:cubicBezTo>
                  <a:cubicBezTo>
                    <a:pt x="1006" y="804"/>
                    <a:pt x="1050" y="781"/>
                    <a:pt x="1095" y="760"/>
                  </a:cubicBezTo>
                  <a:cubicBezTo>
                    <a:pt x="1097" y="759"/>
                    <a:pt x="1098" y="758"/>
                    <a:pt x="1100" y="758"/>
                  </a:cubicBezTo>
                  <a:cubicBezTo>
                    <a:pt x="1103" y="757"/>
                    <a:pt x="1107" y="756"/>
                    <a:pt x="1110" y="756"/>
                  </a:cubicBezTo>
                  <a:cubicBezTo>
                    <a:pt x="1117" y="756"/>
                    <a:pt x="1124" y="759"/>
                    <a:pt x="1130" y="764"/>
                  </a:cubicBezTo>
                  <a:cubicBezTo>
                    <a:pt x="1142" y="775"/>
                    <a:pt x="1146" y="793"/>
                    <a:pt x="1143" y="811"/>
                  </a:cubicBezTo>
                  <a:cubicBezTo>
                    <a:pt x="1135" y="849"/>
                    <a:pt x="1108" y="871"/>
                    <a:pt x="1079" y="892"/>
                  </a:cubicBezTo>
                  <a:cubicBezTo>
                    <a:pt x="978" y="966"/>
                    <a:pt x="861" y="1008"/>
                    <a:pt x="748" y="1050"/>
                  </a:cubicBezTo>
                  <a:cubicBezTo>
                    <a:pt x="732" y="1056"/>
                    <a:pt x="716" y="1061"/>
                    <a:pt x="701" y="1067"/>
                  </a:cubicBezTo>
                  <a:cubicBezTo>
                    <a:pt x="695" y="1070"/>
                    <a:pt x="689" y="1072"/>
                    <a:pt x="683" y="1074"/>
                  </a:cubicBezTo>
                  <a:cubicBezTo>
                    <a:pt x="665" y="1081"/>
                    <a:pt x="647" y="1088"/>
                    <a:pt x="628" y="1094"/>
                  </a:cubicBezTo>
                  <a:cubicBezTo>
                    <a:pt x="603" y="1102"/>
                    <a:pt x="572" y="1110"/>
                    <a:pt x="537" y="1110"/>
                  </a:cubicBezTo>
                  <a:cubicBezTo>
                    <a:pt x="525" y="1110"/>
                    <a:pt x="513" y="1109"/>
                    <a:pt x="501" y="1107"/>
                  </a:cubicBezTo>
                  <a:cubicBezTo>
                    <a:pt x="497" y="1106"/>
                    <a:pt x="493" y="1106"/>
                    <a:pt x="489" y="1105"/>
                  </a:cubicBezTo>
                  <a:cubicBezTo>
                    <a:pt x="473" y="1104"/>
                    <a:pt x="450" y="1102"/>
                    <a:pt x="447" y="1076"/>
                  </a:cubicBezTo>
                  <a:cubicBezTo>
                    <a:pt x="443" y="1050"/>
                    <a:pt x="464" y="1043"/>
                    <a:pt x="475" y="1040"/>
                  </a:cubicBezTo>
                  <a:cubicBezTo>
                    <a:pt x="477" y="1039"/>
                    <a:pt x="485" y="1037"/>
                    <a:pt x="486" y="1036"/>
                  </a:cubicBezTo>
                  <a:cubicBezTo>
                    <a:pt x="488" y="1036"/>
                    <a:pt x="490" y="1035"/>
                    <a:pt x="492" y="1034"/>
                  </a:cubicBezTo>
                  <a:cubicBezTo>
                    <a:pt x="646" y="973"/>
                    <a:pt x="646" y="973"/>
                    <a:pt x="646" y="973"/>
                  </a:cubicBezTo>
                  <a:cubicBezTo>
                    <a:pt x="649" y="976"/>
                    <a:pt x="649" y="976"/>
                    <a:pt x="649" y="976"/>
                  </a:cubicBezTo>
                  <a:cubicBezTo>
                    <a:pt x="662" y="990"/>
                    <a:pt x="659" y="1003"/>
                    <a:pt x="656" y="1014"/>
                  </a:cubicBezTo>
                  <a:cubicBezTo>
                    <a:pt x="655" y="1020"/>
                    <a:pt x="653" y="1025"/>
                    <a:pt x="654" y="1031"/>
                  </a:cubicBezTo>
                  <a:cubicBezTo>
                    <a:pt x="654" y="1031"/>
                    <a:pt x="654" y="1031"/>
                    <a:pt x="654" y="1031"/>
                  </a:cubicBezTo>
                  <a:cubicBezTo>
                    <a:pt x="675" y="1025"/>
                    <a:pt x="674" y="1005"/>
                    <a:pt x="673" y="996"/>
                  </a:cubicBezTo>
                  <a:cubicBezTo>
                    <a:pt x="668" y="959"/>
                    <a:pt x="694" y="948"/>
                    <a:pt x="715" y="940"/>
                  </a:cubicBezTo>
                  <a:cubicBezTo>
                    <a:pt x="719" y="939"/>
                    <a:pt x="719" y="939"/>
                    <a:pt x="719" y="939"/>
                  </a:cubicBezTo>
                  <a:cubicBezTo>
                    <a:pt x="747" y="928"/>
                    <a:pt x="776" y="916"/>
                    <a:pt x="804" y="903"/>
                  </a:cubicBezTo>
                  <a:cubicBezTo>
                    <a:pt x="809" y="901"/>
                    <a:pt x="813" y="898"/>
                    <a:pt x="818" y="895"/>
                  </a:cubicBezTo>
                  <a:cubicBezTo>
                    <a:pt x="829" y="890"/>
                    <a:pt x="841" y="884"/>
                    <a:pt x="852" y="880"/>
                  </a:cubicBezTo>
                  <a:cubicBezTo>
                    <a:pt x="860" y="878"/>
                    <a:pt x="867" y="876"/>
                    <a:pt x="873" y="876"/>
                  </a:cubicBezTo>
                  <a:cubicBezTo>
                    <a:pt x="893" y="876"/>
                    <a:pt x="910" y="887"/>
                    <a:pt x="925" y="908"/>
                  </a:cubicBezTo>
                  <a:cubicBezTo>
                    <a:pt x="928" y="911"/>
                    <a:pt x="933" y="914"/>
                    <a:pt x="939" y="914"/>
                  </a:cubicBezTo>
                  <a:moveTo>
                    <a:pt x="341" y="1057"/>
                  </a:moveTo>
                  <a:cubicBezTo>
                    <a:pt x="301" y="1057"/>
                    <a:pt x="284" y="1031"/>
                    <a:pt x="246" y="969"/>
                  </a:cubicBezTo>
                  <a:cubicBezTo>
                    <a:pt x="178" y="859"/>
                    <a:pt x="101" y="729"/>
                    <a:pt x="49" y="590"/>
                  </a:cubicBezTo>
                  <a:cubicBezTo>
                    <a:pt x="24" y="525"/>
                    <a:pt x="34" y="497"/>
                    <a:pt x="92" y="460"/>
                  </a:cubicBezTo>
                  <a:cubicBezTo>
                    <a:pt x="272" y="347"/>
                    <a:pt x="473" y="247"/>
                    <a:pt x="724" y="144"/>
                  </a:cubicBezTo>
                  <a:cubicBezTo>
                    <a:pt x="749" y="134"/>
                    <a:pt x="774" y="121"/>
                    <a:pt x="798" y="108"/>
                  </a:cubicBezTo>
                  <a:cubicBezTo>
                    <a:pt x="830" y="91"/>
                    <a:pt x="863" y="73"/>
                    <a:pt x="898" y="62"/>
                  </a:cubicBezTo>
                  <a:cubicBezTo>
                    <a:pt x="903" y="60"/>
                    <a:pt x="903" y="60"/>
                    <a:pt x="903" y="60"/>
                  </a:cubicBezTo>
                  <a:cubicBezTo>
                    <a:pt x="922" y="55"/>
                    <a:pt x="937" y="52"/>
                    <a:pt x="951" y="52"/>
                  </a:cubicBezTo>
                  <a:cubicBezTo>
                    <a:pt x="984" y="52"/>
                    <a:pt x="1004" y="70"/>
                    <a:pt x="1025" y="111"/>
                  </a:cubicBezTo>
                  <a:cubicBezTo>
                    <a:pt x="1067" y="194"/>
                    <a:pt x="1101" y="281"/>
                    <a:pt x="1133" y="366"/>
                  </a:cubicBezTo>
                  <a:cubicBezTo>
                    <a:pt x="1140" y="384"/>
                    <a:pt x="1147" y="402"/>
                    <a:pt x="1155" y="420"/>
                  </a:cubicBezTo>
                  <a:cubicBezTo>
                    <a:pt x="1159" y="432"/>
                    <a:pt x="1164" y="444"/>
                    <a:pt x="1169" y="455"/>
                  </a:cubicBezTo>
                  <a:cubicBezTo>
                    <a:pt x="1183" y="490"/>
                    <a:pt x="1198" y="526"/>
                    <a:pt x="1207" y="564"/>
                  </a:cubicBezTo>
                  <a:cubicBezTo>
                    <a:pt x="1222" y="623"/>
                    <a:pt x="1207" y="666"/>
                    <a:pt x="1160" y="698"/>
                  </a:cubicBezTo>
                  <a:cubicBezTo>
                    <a:pt x="1080" y="752"/>
                    <a:pt x="993" y="794"/>
                    <a:pt x="908" y="834"/>
                  </a:cubicBezTo>
                  <a:cubicBezTo>
                    <a:pt x="892" y="842"/>
                    <a:pt x="875" y="850"/>
                    <a:pt x="859" y="858"/>
                  </a:cubicBezTo>
                  <a:cubicBezTo>
                    <a:pt x="705" y="933"/>
                    <a:pt x="568" y="992"/>
                    <a:pt x="473" y="1025"/>
                  </a:cubicBezTo>
                  <a:cubicBezTo>
                    <a:pt x="408" y="1045"/>
                    <a:pt x="369" y="1057"/>
                    <a:pt x="341" y="1057"/>
                  </a:cubicBezTo>
                  <a:moveTo>
                    <a:pt x="846" y="0"/>
                  </a:moveTo>
                  <a:cubicBezTo>
                    <a:pt x="844" y="0"/>
                    <a:pt x="842" y="0"/>
                    <a:pt x="841" y="1"/>
                  </a:cubicBezTo>
                  <a:cubicBezTo>
                    <a:pt x="826" y="6"/>
                    <a:pt x="819" y="17"/>
                    <a:pt x="818" y="27"/>
                  </a:cubicBezTo>
                  <a:cubicBezTo>
                    <a:pt x="812" y="83"/>
                    <a:pt x="773" y="100"/>
                    <a:pt x="734" y="116"/>
                  </a:cubicBezTo>
                  <a:cubicBezTo>
                    <a:pt x="728" y="118"/>
                    <a:pt x="722" y="121"/>
                    <a:pt x="716" y="124"/>
                  </a:cubicBezTo>
                  <a:cubicBezTo>
                    <a:pt x="658" y="150"/>
                    <a:pt x="658" y="150"/>
                    <a:pt x="658" y="150"/>
                  </a:cubicBezTo>
                  <a:cubicBezTo>
                    <a:pt x="471" y="235"/>
                    <a:pt x="278" y="323"/>
                    <a:pt x="100" y="433"/>
                  </a:cubicBezTo>
                  <a:cubicBezTo>
                    <a:pt x="15" y="486"/>
                    <a:pt x="0" y="526"/>
                    <a:pt x="34" y="604"/>
                  </a:cubicBezTo>
                  <a:cubicBezTo>
                    <a:pt x="99" y="751"/>
                    <a:pt x="177" y="895"/>
                    <a:pt x="266" y="1031"/>
                  </a:cubicBezTo>
                  <a:cubicBezTo>
                    <a:pt x="289" y="1067"/>
                    <a:pt x="309" y="1082"/>
                    <a:pt x="340" y="1082"/>
                  </a:cubicBezTo>
                  <a:cubicBezTo>
                    <a:pt x="352" y="1082"/>
                    <a:pt x="365" y="1080"/>
                    <a:pt x="380" y="1076"/>
                  </a:cubicBezTo>
                  <a:cubicBezTo>
                    <a:pt x="381" y="1075"/>
                    <a:pt x="381" y="1075"/>
                    <a:pt x="381" y="1075"/>
                  </a:cubicBezTo>
                  <a:cubicBezTo>
                    <a:pt x="384" y="1074"/>
                    <a:pt x="387" y="1073"/>
                    <a:pt x="390" y="1071"/>
                  </a:cubicBezTo>
                  <a:cubicBezTo>
                    <a:pt x="394" y="1070"/>
                    <a:pt x="397" y="1068"/>
                    <a:pt x="401" y="1067"/>
                  </a:cubicBezTo>
                  <a:cubicBezTo>
                    <a:pt x="404" y="1066"/>
                    <a:pt x="407" y="1065"/>
                    <a:pt x="410" y="1065"/>
                  </a:cubicBezTo>
                  <a:cubicBezTo>
                    <a:pt x="415" y="1065"/>
                    <a:pt x="419" y="1066"/>
                    <a:pt x="423" y="1068"/>
                  </a:cubicBezTo>
                  <a:cubicBezTo>
                    <a:pt x="425" y="1069"/>
                    <a:pt x="425" y="1069"/>
                    <a:pt x="425" y="1069"/>
                  </a:cubicBezTo>
                  <a:cubicBezTo>
                    <a:pt x="428" y="1078"/>
                    <a:pt x="428" y="1078"/>
                    <a:pt x="428" y="1078"/>
                  </a:cubicBezTo>
                  <a:cubicBezTo>
                    <a:pt x="435" y="1097"/>
                    <a:pt x="441" y="1114"/>
                    <a:pt x="464" y="1119"/>
                  </a:cubicBezTo>
                  <a:cubicBezTo>
                    <a:pt x="489" y="1124"/>
                    <a:pt x="516" y="1130"/>
                    <a:pt x="543" y="1130"/>
                  </a:cubicBezTo>
                  <a:cubicBezTo>
                    <a:pt x="558" y="1130"/>
                    <a:pt x="572" y="1128"/>
                    <a:pt x="587" y="1124"/>
                  </a:cubicBezTo>
                  <a:cubicBezTo>
                    <a:pt x="629" y="1111"/>
                    <a:pt x="661" y="1102"/>
                    <a:pt x="691" y="1092"/>
                  </a:cubicBezTo>
                  <a:cubicBezTo>
                    <a:pt x="821" y="1051"/>
                    <a:pt x="973" y="994"/>
                    <a:pt x="1106" y="892"/>
                  </a:cubicBezTo>
                  <a:cubicBezTo>
                    <a:pt x="1152" y="856"/>
                    <a:pt x="1166" y="814"/>
                    <a:pt x="1147" y="766"/>
                  </a:cubicBezTo>
                  <a:cubicBezTo>
                    <a:pt x="1136" y="740"/>
                    <a:pt x="1145" y="728"/>
                    <a:pt x="1162" y="718"/>
                  </a:cubicBezTo>
                  <a:cubicBezTo>
                    <a:pt x="1227" y="682"/>
                    <a:pt x="1245" y="625"/>
                    <a:pt x="1216" y="545"/>
                  </a:cubicBezTo>
                  <a:cubicBezTo>
                    <a:pt x="1208" y="525"/>
                    <a:pt x="1208" y="525"/>
                    <a:pt x="1208" y="525"/>
                  </a:cubicBezTo>
                  <a:cubicBezTo>
                    <a:pt x="1160" y="393"/>
                    <a:pt x="1111" y="256"/>
                    <a:pt x="1048" y="127"/>
                  </a:cubicBezTo>
                  <a:cubicBezTo>
                    <a:pt x="1013" y="57"/>
                    <a:pt x="986" y="29"/>
                    <a:pt x="944" y="29"/>
                  </a:cubicBezTo>
                  <a:cubicBezTo>
                    <a:pt x="931" y="29"/>
                    <a:pt x="916" y="32"/>
                    <a:pt x="899" y="37"/>
                  </a:cubicBezTo>
                  <a:cubicBezTo>
                    <a:pt x="885" y="42"/>
                    <a:pt x="869" y="48"/>
                    <a:pt x="849" y="57"/>
                  </a:cubicBezTo>
                  <a:cubicBezTo>
                    <a:pt x="848" y="57"/>
                    <a:pt x="847" y="57"/>
                    <a:pt x="846" y="57"/>
                  </a:cubicBezTo>
                  <a:cubicBezTo>
                    <a:pt x="844" y="57"/>
                    <a:pt x="841" y="56"/>
                    <a:pt x="839" y="55"/>
                  </a:cubicBezTo>
                  <a:cubicBezTo>
                    <a:pt x="839" y="55"/>
                    <a:pt x="838" y="55"/>
                    <a:pt x="837" y="54"/>
                  </a:cubicBezTo>
                  <a:cubicBezTo>
                    <a:pt x="833" y="53"/>
                    <a:pt x="833" y="53"/>
                    <a:pt x="833" y="53"/>
                  </a:cubicBezTo>
                  <a:cubicBezTo>
                    <a:pt x="833" y="49"/>
                    <a:pt x="833" y="49"/>
                    <a:pt x="833" y="49"/>
                  </a:cubicBezTo>
                  <a:cubicBezTo>
                    <a:pt x="833" y="40"/>
                    <a:pt x="836" y="32"/>
                    <a:pt x="840" y="25"/>
                  </a:cubicBezTo>
                  <a:cubicBezTo>
                    <a:pt x="843" y="17"/>
                    <a:pt x="847" y="9"/>
                    <a:pt x="8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20"/>
            <p:cNvSpPr>
              <a:spLocks noEditPoints="1"/>
            </p:cNvSpPr>
            <p:nvPr/>
          </p:nvSpPr>
          <p:spPr bwMode="auto">
            <a:xfrm>
              <a:off x="1120775" y="3317875"/>
              <a:ext cx="738188" cy="584200"/>
            </a:xfrm>
            <a:custGeom>
              <a:avLst/>
              <a:gdLst>
                <a:gd name="T0" fmla="*/ 264 w 1037"/>
                <a:gd name="T1" fmla="*/ 799 h 821"/>
                <a:gd name="T2" fmla="*/ 178 w 1037"/>
                <a:gd name="T3" fmla="*/ 731 h 821"/>
                <a:gd name="T4" fmla="*/ 131 w 1037"/>
                <a:gd name="T5" fmla="*/ 647 h 821"/>
                <a:gd name="T6" fmla="*/ 29 w 1037"/>
                <a:gd name="T7" fmla="*/ 471 h 821"/>
                <a:gd name="T8" fmla="*/ 20 w 1037"/>
                <a:gd name="T9" fmla="*/ 433 h 821"/>
                <a:gd name="T10" fmla="*/ 47 w 1037"/>
                <a:gd name="T11" fmla="*/ 408 h 821"/>
                <a:gd name="T12" fmla="*/ 495 w 1037"/>
                <a:gd name="T13" fmla="*/ 176 h 821"/>
                <a:gd name="T14" fmla="*/ 739 w 1037"/>
                <a:gd name="T15" fmla="*/ 45 h 821"/>
                <a:gd name="T16" fmla="*/ 785 w 1037"/>
                <a:gd name="T17" fmla="*/ 25 h 821"/>
                <a:gd name="T18" fmla="*/ 814 w 1037"/>
                <a:gd name="T19" fmla="*/ 20 h 821"/>
                <a:gd name="T20" fmla="*/ 894 w 1037"/>
                <a:gd name="T21" fmla="*/ 94 h 821"/>
                <a:gd name="T22" fmla="*/ 915 w 1037"/>
                <a:gd name="T23" fmla="*/ 134 h 821"/>
                <a:gd name="T24" fmla="*/ 989 w 1037"/>
                <a:gd name="T25" fmla="*/ 303 h 821"/>
                <a:gd name="T26" fmla="*/ 919 w 1037"/>
                <a:gd name="T27" fmla="*/ 469 h 821"/>
                <a:gd name="T28" fmla="*/ 905 w 1037"/>
                <a:gd name="T29" fmla="*/ 476 h 821"/>
                <a:gd name="T30" fmla="*/ 762 w 1037"/>
                <a:gd name="T31" fmla="*/ 543 h 821"/>
                <a:gd name="T32" fmla="*/ 759 w 1037"/>
                <a:gd name="T33" fmla="*/ 544 h 821"/>
                <a:gd name="T34" fmla="*/ 683 w 1037"/>
                <a:gd name="T35" fmla="*/ 582 h 821"/>
                <a:gd name="T36" fmla="*/ 564 w 1037"/>
                <a:gd name="T37" fmla="*/ 643 h 821"/>
                <a:gd name="T38" fmla="*/ 548 w 1037"/>
                <a:gd name="T39" fmla="*/ 663 h 821"/>
                <a:gd name="T40" fmla="*/ 545 w 1037"/>
                <a:gd name="T41" fmla="*/ 665 h 821"/>
                <a:gd name="T42" fmla="*/ 544 w 1037"/>
                <a:gd name="T43" fmla="*/ 666 h 821"/>
                <a:gd name="T44" fmla="*/ 543 w 1037"/>
                <a:gd name="T45" fmla="*/ 666 h 821"/>
                <a:gd name="T46" fmla="*/ 542 w 1037"/>
                <a:gd name="T47" fmla="*/ 661 h 821"/>
                <a:gd name="T48" fmla="*/ 542 w 1037"/>
                <a:gd name="T49" fmla="*/ 666 h 821"/>
                <a:gd name="T50" fmla="*/ 533 w 1037"/>
                <a:gd name="T51" fmla="*/ 667 h 821"/>
                <a:gd name="T52" fmla="*/ 522 w 1037"/>
                <a:gd name="T53" fmla="*/ 664 h 821"/>
                <a:gd name="T54" fmla="*/ 497 w 1037"/>
                <a:gd name="T55" fmla="*/ 678 h 821"/>
                <a:gd name="T56" fmla="*/ 414 w 1037"/>
                <a:gd name="T57" fmla="*/ 728 h 821"/>
                <a:gd name="T58" fmla="*/ 336 w 1037"/>
                <a:gd name="T59" fmla="*/ 775 h 821"/>
                <a:gd name="T60" fmla="*/ 295 w 1037"/>
                <a:gd name="T61" fmla="*/ 794 h 821"/>
                <a:gd name="T62" fmla="*/ 264 w 1037"/>
                <a:gd name="T63" fmla="*/ 799 h 821"/>
                <a:gd name="T64" fmla="*/ 828 w 1037"/>
                <a:gd name="T65" fmla="*/ 0 h 821"/>
                <a:gd name="T66" fmla="*/ 824 w 1037"/>
                <a:gd name="T67" fmla="*/ 0 h 821"/>
                <a:gd name="T68" fmla="*/ 763 w 1037"/>
                <a:gd name="T69" fmla="*/ 10 h 821"/>
                <a:gd name="T70" fmla="*/ 742 w 1037"/>
                <a:gd name="T71" fmla="*/ 18 h 821"/>
                <a:gd name="T72" fmla="*/ 512 w 1037"/>
                <a:gd name="T73" fmla="*/ 140 h 821"/>
                <a:gd name="T74" fmla="*/ 359 w 1037"/>
                <a:gd name="T75" fmla="*/ 225 h 821"/>
                <a:gd name="T76" fmla="*/ 158 w 1037"/>
                <a:gd name="T77" fmla="*/ 330 h 821"/>
                <a:gd name="T78" fmla="*/ 31 w 1037"/>
                <a:gd name="T79" fmla="*/ 397 h 821"/>
                <a:gd name="T80" fmla="*/ 2 w 1037"/>
                <a:gd name="T81" fmla="*/ 424 h 821"/>
                <a:gd name="T82" fmla="*/ 12 w 1037"/>
                <a:gd name="T83" fmla="*/ 462 h 821"/>
                <a:gd name="T84" fmla="*/ 124 w 1037"/>
                <a:gd name="T85" fmla="*/ 661 h 821"/>
                <a:gd name="T86" fmla="*/ 170 w 1037"/>
                <a:gd name="T87" fmla="*/ 746 h 821"/>
                <a:gd name="T88" fmla="*/ 259 w 1037"/>
                <a:gd name="T89" fmla="*/ 821 h 821"/>
                <a:gd name="T90" fmla="*/ 302 w 1037"/>
                <a:gd name="T91" fmla="*/ 813 h 821"/>
                <a:gd name="T92" fmla="*/ 333 w 1037"/>
                <a:gd name="T93" fmla="*/ 801 h 821"/>
                <a:gd name="T94" fmla="*/ 420 w 1037"/>
                <a:gd name="T95" fmla="*/ 750 h 821"/>
                <a:gd name="T96" fmla="*/ 493 w 1037"/>
                <a:gd name="T97" fmla="*/ 704 h 821"/>
                <a:gd name="T98" fmla="*/ 682 w 1037"/>
                <a:gd name="T99" fmla="*/ 612 h 821"/>
                <a:gd name="T100" fmla="*/ 908 w 1037"/>
                <a:gd name="T101" fmla="*/ 500 h 821"/>
                <a:gd name="T102" fmla="*/ 998 w 1037"/>
                <a:gd name="T103" fmla="*/ 281 h 821"/>
                <a:gd name="T104" fmla="*/ 931 w 1037"/>
                <a:gd name="T105" fmla="*/ 129 h 821"/>
                <a:gd name="T106" fmla="*/ 882 w 1037"/>
                <a:gd name="T107" fmla="*/ 28 h 821"/>
                <a:gd name="T108" fmla="*/ 828 w 1037"/>
                <a:gd name="T10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7" h="821">
                  <a:moveTo>
                    <a:pt x="264" y="799"/>
                  </a:moveTo>
                  <a:cubicBezTo>
                    <a:pt x="231" y="799"/>
                    <a:pt x="205" y="778"/>
                    <a:pt x="178" y="731"/>
                  </a:cubicBezTo>
                  <a:cubicBezTo>
                    <a:pt x="162" y="703"/>
                    <a:pt x="146" y="675"/>
                    <a:pt x="131" y="647"/>
                  </a:cubicBezTo>
                  <a:cubicBezTo>
                    <a:pt x="98" y="589"/>
                    <a:pt x="64" y="529"/>
                    <a:pt x="29" y="471"/>
                  </a:cubicBezTo>
                  <a:cubicBezTo>
                    <a:pt x="20" y="455"/>
                    <a:pt x="17" y="443"/>
                    <a:pt x="20" y="433"/>
                  </a:cubicBezTo>
                  <a:cubicBezTo>
                    <a:pt x="23" y="424"/>
                    <a:pt x="31" y="416"/>
                    <a:pt x="47" y="408"/>
                  </a:cubicBezTo>
                  <a:cubicBezTo>
                    <a:pt x="199" y="337"/>
                    <a:pt x="350" y="255"/>
                    <a:pt x="495" y="176"/>
                  </a:cubicBezTo>
                  <a:cubicBezTo>
                    <a:pt x="575" y="133"/>
                    <a:pt x="657" y="88"/>
                    <a:pt x="739" y="45"/>
                  </a:cubicBezTo>
                  <a:cubicBezTo>
                    <a:pt x="757" y="36"/>
                    <a:pt x="772" y="29"/>
                    <a:pt x="785" y="25"/>
                  </a:cubicBezTo>
                  <a:cubicBezTo>
                    <a:pt x="796" y="22"/>
                    <a:pt x="805" y="20"/>
                    <a:pt x="814" y="20"/>
                  </a:cubicBezTo>
                  <a:cubicBezTo>
                    <a:pt x="849" y="20"/>
                    <a:pt x="870" y="46"/>
                    <a:pt x="894" y="94"/>
                  </a:cubicBezTo>
                  <a:cubicBezTo>
                    <a:pt x="901" y="107"/>
                    <a:pt x="908" y="120"/>
                    <a:pt x="915" y="134"/>
                  </a:cubicBezTo>
                  <a:cubicBezTo>
                    <a:pt x="943" y="187"/>
                    <a:pt x="972" y="243"/>
                    <a:pt x="989" y="303"/>
                  </a:cubicBezTo>
                  <a:cubicBezTo>
                    <a:pt x="1012" y="384"/>
                    <a:pt x="993" y="429"/>
                    <a:pt x="919" y="469"/>
                  </a:cubicBezTo>
                  <a:cubicBezTo>
                    <a:pt x="905" y="476"/>
                    <a:pt x="905" y="476"/>
                    <a:pt x="905" y="476"/>
                  </a:cubicBezTo>
                  <a:cubicBezTo>
                    <a:pt x="859" y="501"/>
                    <a:pt x="812" y="526"/>
                    <a:pt x="762" y="543"/>
                  </a:cubicBezTo>
                  <a:cubicBezTo>
                    <a:pt x="759" y="544"/>
                    <a:pt x="759" y="544"/>
                    <a:pt x="759" y="544"/>
                  </a:cubicBezTo>
                  <a:cubicBezTo>
                    <a:pt x="734" y="557"/>
                    <a:pt x="709" y="569"/>
                    <a:pt x="683" y="582"/>
                  </a:cubicBezTo>
                  <a:cubicBezTo>
                    <a:pt x="644" y="602"/>
                    <a:pt x="604" y="622"/>
                    <a:pt x="564" y="643"/>
                  </a:cubicBezTo>
                  <a:cubicBezTo>
                    <a:pt x="564" y="653"/>
                    <a:pt x="555" y="659"/>
                    <a:pt x="548" y="663"/>
                  </a:cubicBezTo>
                  <a:cubicBezTo>
                    <a:pt x="547" y="664"/>
                    <a:pt x="546" y="665"/>
                    <a:pt x="545" y="665"/>
                  </a:cubicBezTo>
                  <a:cubicBezTo>
                    <a:pt x="544" y="666"/>
                    <a:pt x="544" y="666"/>
                    <a:pt x="544" y="666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2" y="661"/>
                    <a:pt x="542" y="661"/>
                    <a:pt x="542" y="661"/>
                  </a:cubicBezTo>
                  <a:cubicBezTo>
                    <a:pt x="542" y="666"/>
                    <a:pt x="542" y="666"/>
                    <a:pt x="542" y="666"/>
                  </a:cubicBezTo>
                  <a:cubicBezTo>
                    <a:pt x="540" y="667"/>
                    <a:pt x="536" y="667"/>
                    <a:pt x="533" y="667"/>
                  </a:cubicBezTo>
                  <a:cubicBezTo>
                    <a:pt x="529" y="667"/>
                    <a:pt x="525" y="667"/>
                    <a:pt x="522" y="664"/>
                  </a:cubicBezTo>
                  <a:cubicBezTo>
                    <a:pt x="514" y="669"/>
                    <a:pt x="505" y="673"/>
                    <a:pt x="497" y="678"/>
                  </a:cubicBezTo>
                  <a:cubicBezTo>
                    <a:pt x="469" y="693"/>
                    <a:pt x="441" y="711"/>
                    <a:pt x="414" y="728"/>
                  </a:cubicBezTo>
                  <a:cubicBezTo>
                    <a:pt x="389" y="744"/>
                    <a:pt x="363" y="760"/>
                    <a:pt x="336" y="775"/>
                  </a:cubicBezTo>
                  <a:cubicBezTo>
                    <a:pt x="321" y="784"/>
                    <a:pt x="307" y="790"/>
                    <a:pt x="295" y="794"/>
                  </a:cubicBezTo>
                  <a:cubicBezTo>
                    <a:pt x="284" y="797"/>
                    <a:pt x="273" y="799"/>
                    <a:pt x="264" y="799"/>
                  </a:cubicBezTo>
                  <a:moveTo>
                    <a:pt x="828" y="0"/>
                  </a:moveTo>
                  <a:cubicBezTo>
                    <a:pt x="827" y="0"/>
                    <a:pt x="825" y="0"/>
                    <a:pt x="824" y="0"/>
                  </a:cubicBezTo>
                  <a:cubicBezTo>
                    <a:pt x="802" y="0"/>
                    <a:pt x="782" y="4"/>
                    <a:pt x="763" y="10"/>
                  </a:cubicBezTo>
                  <a:cubicBezTo>
                    <a:pt x="756" y="12"/>
                    <a:pt x="749" y="15"/>
                    <a:pt x="742" y="18"/>
                  </a:cubicBezTo>
                  <a:cubicBezTo>
                    <a:pt x="663" y="54"/>
                    <a:pt x="586" y="98"/>
                    <a:pt x="512" y="140"/>
                  </a:cubicBezTo>
                  <a:cubicBezTo>
                    <a:pt x="462" y="169"/>
                    <a:pt x="411" y="198"/>
                    <a:pt x="359" y="225"/>
                  </a:cubicBezTo>
                  <a:cubicBezTo>
                    <a:pt x="291" y="260"/>
                    <a:pt x="223" y="296"/>
                    <a:pt x="158" y="330"/>
                  </a:cubicBezTo>
                  <a:cubicBezTo>
                    <a:pt x="115" y="353"/>
                    <a:pt x="73" y="375"/>
                    <a:pt x="31" y="397"/>
                  </a:cubicBezTo>
                  <a:cubicBezTo>
                    <a:pt x="14" y="406"/>
                    <a:pt x="5" y="414"/>
                    <a:pt x="2" y="424"/>
                  </a:cubicBezTo>
                  <a:cubicBezTo>
                    <a:pt x="0" y="434"/>
                    <a:pt x="3" y="446"/>
                    <a:pt x="12" y="462"/>
                  </a:cubicBezTo>
                  <a:cubicBezTo>
                    <a:pt x="51" y="527"/>
                    <a:pt x="88" y="595"/>
                    <a:pt x="124" y="661"/>
                  </a:cubicBezTo>
                  <a:cubicBezTo>
                    <a:pt x="139" y="689"/>
                    <a:pt x="154" y="718"/>
                    <a:pt x="170" y="746"/>
                  </a:cubicBezTo>
                  <a:cubicBezTo>
                    <a:pt x="199" y="798"/>
                    <a:pt x="223" y="821"/>
                    <a:pt x="259" y="821"/>
                  </a:cubicBezTo>
                  <a:cubicBezTo>
                    <a:pt x="272" y="821"/>
                    <a:pt x="286" y="818"/>
                    <a:pt x="302" y="813"/>
                  </a:cubicBezTo>
                  <a:cubicBezTo>
                    <a:pt x="311" y="810"/>
                    <a:pt x="321" y="806"/>
                    <a:pt x="333" y="801"/>
                  </a:cubicBezTo>
                  <a:cubicBezTo>
                    <a:pt x="364" y="788"/>
                    <a:pt x="393" y="768"/>
                    <a:pt x="420" y="750"/>
                  </a:cubicBezTo>
                  <a:cubicBezTo>
                    <a:pt x="444" y="734"/>
                    <a:pt x="468" y="717"/>
                    <a:pt x="493" y="704"/>
                  </a:cubicBezTo>
                  <a:cubicBezTo>
                    <a:pt x="556" y="673"/>
                    <a:pt x="620" y="642"/>
                    <a:pt x="682" y="612"/>
                  </a:cubicBezTo>
                  <a:cubicBezTo>
                    <a:pt x="756" y="575"/>
                    <a:pt x="833" y="538"/>
                    <a:pt x="908" y="500"/>
                  </a:cubicBezTo>
                  <a:cubicBezTo>
                    <a:pt x="1018" y="445"/>
                    <a:pt x="1037" y="400"/>
                    <a:pt x="998" y="281"/>
                  </a:cubicBezTo>
                  <a:cubicBezTo>
                    <a:pt x="981" y="228"/>
                    <a:pt x="956" y="178"/>
                    <a:pt x="931" y="129"/>
                  </a:cubicBezTo>
                  <a:cubicBezTo>
                    <a:pt x="914" y="97"/>
                    <a:pt x="897" y="63"/>
                    <a:pt x="882" y="28"/>
                  </a:cubicBezTo>
                  <a:cubicBezTo>
                    <a:pt x="874" y="9"/>
                    <a:pt x="856" y="0"/>
                    <a:pt x="8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21"/>
            <p:cNvSpPr>
              <a:spLocks noEditPoints="1"/>
            </p:cNvSpPr>
            <p:nvPr/>
          </p:nvSpPr>
          <p:spPr bwMode="auto">
            <a:xfrm>
              <a:off x="1484313" y="3762375"/>
              <a:ext cx="38100" cy="30163"/>
            </a:xfrm>
            <a:custGeom>
              <a:avLst/>
              <a:gdLst>
                <a:gd name="T0" fmla="*/ 22 w 53"/>
                <a:gd name="T1" fmla="*/ 31 h 42"/>
                <a:gd name="T2" fmla="*/ 17 w 53"/>
                <a:gd name="T3" fmla="*/ 28 h 42"/>
                <a:gd name="T4" fmla="*/ 30 w 53"/>
                <a:gd name="T5" fmla="*/ 12 h 42"/>
                <a:gd name="T6" fmla="*/ 31 w 53"/>
                <a:gd name="T7" fmla="*/ 12 h 42"/>
                <a:gd name="T8" fmla="*/ 36 w 53"/>
                <a:gd name="T9" fmla="*/ 11 h 42"/>
                <a:gd name="T10" fmla="*/ 39 w 53"/>
                <a:gd name="T11" fmla="*/ 12 h 42"/>
                <a:gd name="T12" fmla="*/ 41 w 53"/>
                <a:gd name="T13" fmla="*/ 14 h 42"/>
                <a:gd name="T14" fmla="*/ 31 w 53"/>
                <a:gd name="T15" fmla="*/ 29 h 42"/>
                <a:gd name="T16" fmla="*/ 29 w 53"/>
                <a:gd name="T17" fmla="*/ 30 h 42"/>
                <a:gd name="T18" fmla="*/ 22 w 53"/>
                <a:gd name="T19" fmla="*/ 31 h 42"/>
                <a:gd name="T20" fmla="*/ 36 w 53"/>
                <a:gd name="T21" fmla="*/ 0 h 42"/>
                <a:gd name="T22" fmla="*/ 28 w 53"/>
                <a:gd name="T23" fmla="*/ 1 h 42"/>
                <a:gd name="T24" fmla="*/ 25 w 53"/>
                <a:gd name="T25" fmla="*/ 2 h 42"/>
                <a:gd name="T26" fmla="*/ 6 w 53"/>
                <a:gd name="T27" fmla="*/ 31 h 42"/>
                <a:gd name="T28" fmla="*/ 11 w 53"/>
                <a:gd name="T29" fmla="*/ 39 h 42"/>
                <a:gd name="T30" fmla="*/ 22 w 53"/>
                <a:gd name="T31" fmla="*/ 42 h 42"/>
                <a:gd name="T32" fmla="*/ 31 w 53"/>
                <a:gd name="T33" fmla="*/ 41 h 42"/>
                <a:gd name="T34" fmla="*/ 31 w 53"/>
                <a:gd name="T35" fmla="*/ 36 h 42"/>
                <a:gd name="T36" fmla="*/ 32 w 53"/>
                <a:gd name="T37" fmla="*/ 41 h 42"/>
                <a:gd name="T38" fmla="*/ 33 w 53"/>
                <a:gd name="T39" fmla="*/ 41 h 42"/>
                <a:gd name="T40" fmla="*/ 34 w 53"/>
                <a:gd name="T41" fmla="*/ 40 h 42"/>
                <a:gd name="T42" fmla="*/ 37 w 53"/>
                <a:gd name="T43" fmla="*/ 38 h 42"/>
                <a:gd name="T44" fmla="*/ 53 w 53"/>
                <a:gd name="T45" fmla="*/ 18 h 42"/>
                <a:gd name="T46" fmla="*/ 52 w 53"/>
                <a:gd name="T47" fmla="*/ 11 h 42"/>
                <a:gd name="T48" fmla="*/ 45 w 53"/>
                <a:gd name="T49" fmla="*/ 2 h 42"/>
                <a:gd name="T50" fmla="*/ 36 w 53"/>
                <a:gd name="T5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42">
                  <a:moveTo>
                    <a:pt x="22" y="31"/>
                  </a:moveTo>
                  <a:cubicBezTo>
                    <a:pt x="18" y="31"/>
                    <a:pt x="17" y="30"/>
                    <a:pt x="17" y="28"/>
                  </a:cubicBezTo>
                  <a:cubicBezTo>
                    <a:pt x="15" y="21"/>
                    <a:pt x="18" y="17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3" y="11"/>
                    <a:pt x="34" y="11"/>
                    <a:pt x="36" y="11"/>
                  </a:cubicBezTo>
                  <a:cubicBezTo>
                    <a:pt x="37" y="11"/>
                    <a:pt x="38" y="11"/>
                    <a:pt x="39" y="12"/>
                  </a:cubicBezTo>
                  <a:cubicBezTo>
                    <a:pt x="40" y="12"/>
                    <a:pt x="41" y="13"/>
                    <a:pt x="41" y="14"/>
                  </a:cubicBezTo>
                  <a:cubicBezTo>
                    <a:pt x="43" y="20"/>
                    <a:pt x="40" y="23"/>
                    <a:pt x="31" y="29"/>
                  </a:cubicBezTo>
                  <a:cubicBezTo>
                    <a:pt x="30" y="29"/>
                    <a:pt x="29" y="30"/>
                    <a:pt x="29" y="30"/>
                  </a:cubicBezTo>
                  <a:cubicBezTo>
                    <a:pt x="25" y="31"/>
                    <a:pt x="23" y="31"/>
                    <a:pt x="22" y="31"/>
                  </a:cubicBezTo>
                  <a:moveTo>
                    <a:pt x="36" y="0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27" y="1"/>
                    <a:pt x="26" y="1"/>
                    <a:pt x="25" y="2"/>
                  </a:cubicBezTo>
                  <a:cubicBezTo>
                    <a:pt x="18" y="5"/>
                    <a:pt x="0" y="12"/>
                    <a:pt x="6" y="31"/>
                  </a:cubicBezTo>
                  <a:cubicBezTo>
                    <a:pt x="7" y="35"/>
                    <a:pt x="9" y="38"/>
                    <a:pt x="11" y="39"/>
                  </a:cubicBezTo>
                  <a:cubicBezTo>
                    <a:pt x="14" y="42"/>
                    <a:pt x="18" y="42"/>
                    <a:pt x="22" y="42"/>
                  </a:cubicBezTo>
                  <a:cubicBezTo>
                    <a:pt x="25" y="42"/>
                    <a:pt x="29" y="42"/>
                    <a:pt x="31" y="41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6" y="39"/>
                    <a:pt x="37" y="38"/>
                  </a:cubicBezTo>
                  <a:cubicBezTo>
                    <a:pt x="44" y="34"/>
                    <a:pt x="53" y="28"/>
                    <a:pt x="53" y="18"/>
                  </a:cubicBezTo>
                  <a:cubicBezTo>
                    <a:pt x="53" y="16"/>
                    <a:pt x="53" y="13"/>
                    <a:pt x="52" y="11"/>
                  </a:cubicBezTo>
                  <a:cubicBezTo>
                    <a:pt x="51" y="7"/>
                    <a:pt x="48" y="4"/>
                    <a:pt x="45" y="2"/>
                  </a:cubicBezTo>
                  <a:cubicBezTo>
                    <a:pt x="42" y="0"/>
                    <a:pt x="39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22"/>
            <p:cNvSpPr>
              <a:spLocks noEditPoints="1"/>
            </p:cNvSpPr>
            <p:nvPr/>
          </p:nvSpPr>
          <p:spPr bwMode="auto">
            <a:xfrm>
              <a:off x="1181100" y="3505200"/>
              <a:ext cx="315913" cy="282575"/>
            </a:xfrm>
            <a:custGeom>
              <a:avLst/>
              <a:gdLst>
                <a:gd name="T0" fmla="*/ 247 w 445"/>
                <a:gd name="T1" fmla="*/ 63 h 397"/>
                <a:gd name="T2" fmla="*/ 323 w 445"/>
                <a:gd name="T3" fmla="*/ 22 h 397"/>
                <a:gd name="T4" fmla="*/ 326 w 445"/>
                <a:gd name="T5" fmla="*/ 26 h 397"/>
                <a:gd name="T6" fmla="*/ 387 w 445"/>
                <a:gd name="T7" fmla="*/ 150 h 397"/>
                <a:gd name="T8" fmla="*/ 415 w 445"/>
                <a:gd name="T9" fmla="*/ 216 h 397"/>
                <a:gd name="T10" fmla="*/ 417 w 445"/>
                <a:gd name="T11" fmla="*/ 241 h 397"/>
                <a:gd name="T12" fmla="*/ 393 w 445"/>
                <a:gd name="T13" fmla="*/ 263 h 397"/>
                <a:gd name="T14" fmla="*/ 377 w 445"/>
                <a:gd name="T15" fmla="*/ 270 h 397"/>
                <a:gd name="T16" fmla="*/ 185 w 445"/>
                <a:gd name="T17" fmla="*/ 368 h 397"/>
                <a:gd name="T18" fmla="*/ 171 w 445"/>
                <a:gd name="T19" fmla="*/ 375 h 397"/>
                <a:gd name="T20" fmla="*/ 157 w 445"/>
                <a:gd name="T21" fmla="*/ 377 h 397"/>
                <a:gd name="T22" fmla="*/ 117 w 445"/>
                <a:gd name="T23" fmla="*/ 352 h 397"/>
                <a:gd name="T24" fmla="*/ 91 w 445"/>
                <a:gd name="T25" fmla="*/ 309 h 397"/>
                <a:gd name="T26" fmla="*/ 30 w 445"/>
                <a:gd name="T27" fmla="*/ 216 h 397"/>
                <a:gd name="T28" fmla="*/ 21 w 445"/>
                <a:gd name="T29" fmla="*/ 192 h 397"/>
                <a:gd name="T30" fmla="*/ 49 w 445"/>
                <a:gd name="T31" fmla="*/ 165 h 397"/>
                <a:gd name="T32" fmla="*/ 193 w 445"/>
                <a:gd name="T33" fmla="*/ 90 h 397"/>
                <a:gd name="T34" fmla="*/ 247 w 445"/>
                <a:gd name="T35" fmla="*/ 63 h 397"/>
                <a:gd name="T36" fmla="*/ 247 w 445"/>
                <a:gd name="T37" fmla="*/ 63 h 397"/>
                <a:gd name="T38" fmla="*/ 318 w 445"/>
                <a:gd name="T39" fmla="*/ 0 h 397"/>
                <a:gd name="T40" fmla="*/ 311 w 445"/>
                <a:gd name="T41" fmla="*/ 1 h 397"/>
                <a:gd name="T42" fmla="*/ 305 w 445"/>
                <a:gd name="T43" fmla="*/ 3 h 397"/>
                <a:gd name="T44" fmla="*/ 132 w 445"/>
                <a:gd name="T45" fmla="*/ 100 h 397"/>
                <a:gd name="T46" fmla="*/ 17 w 445"/>
                <a:gd name="T47" fmla="*/ 164 h 397"/>
                <a:gd name="T48" fmla="*/ 2 w 445"/>
                <a:gd name="T49" fmla="*/ 179 h 397"/>
                <a:gd name="T50" fmla="*/ 11 w 445"/>
                <a:gd name="T51" fmla="*/ 204 h 397"/>
                <a:gd name="T52" fmla="*/ 78 w 445"/>
                <a:gd name="T53" fmla="*/ 313 h 397"/>
                <a:gd name="T54" fmla="*/ 78 w 445"/>
                <a:gd name="T55" fmla="*/ 314 h 397"/>
                <a:gd name="T56" fmla="*/ 149 w 445"/>
                <a:gd name="T57" fmla="*/ 397 h 397"/>
                <a:gd name="T58" fmla="*/ 172 w 445"/>
                <a:gd name="T59" fmla="*/ 392 h 397"/>
                <a:gd name="T60" fmla="*/ 237 w 445"/>
                <a:gd name="T61" fmla="*/ 366 h 397"/>
                <a:gd name="T62" fmla="*/ 350 w 445"/>
                <a:gd name="T63" fmla="*/ 306 h 397"/>
                <a:gd name="T64" fmla="*/ 404 w 445"/>
                <a:gd name="T65" fmla="*/ 283 h 397"/>
                <a:gd name="T66" fmla="*/ 437 w 445"/>
                <a:gd name="T67" fmla="*/ 238 h 397"/>
                <a:gd name="T68" fmla="*/ 341 w 445"/>
                <a:gd name="T69" fmla="*/ 16 h 397"/>
                <a:gd name="T70" fmla="*/ 318 w 445"/>
                <a:gd name="T7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5" h="397">
                  <a:moveTo>
                    <a:pt x="247" y="63"/>
                  </a:moveTo>
                  <a:cubicBezTo>
                    <a:pt x="270" y="51"/>
                    <a:pt x="323" y="22"/>
                    <a:pt x="323" y="22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54" y="65"/>
                    <a:pt x="371" y="108"/>
                    <a:pt x="387" y="150"/>
                  </a:cubicBezTo>
                  <a:cubicBezTo>
                    <a:pt x="396" y="172"/>
                    <a:pt x="404" y="195"/>
                    <a:pt x="415" y="216"/>
                  </a:cubicBezTo>
                  <a:cubicBezTo>
                    <a:pt x="419" y="225"/>
                    <a:pt x="420" y="233"/>
                    <a:pt x="417" y="241"/>
                  </a:cubicBezTo>
                  <a:cubicBezTo>
                    <a:pt x="414" y="250"/>
                    <a:pt x="406" y="257"/>
                    <a:pt x="393" y="263"/>
                  </a:cubicBezTo>
                  <a:cubicBezTo>
                    <a:pt x="377" y="270"/>
                    <a:pt x="377" y="270"/>
                    <a:pt x="377" y="270"/>
                  </a:cubicBezTo>
                  <a:cubicBezTo>
                    <a:pt x="313" y="300"/>
                    <a:pt x="247" y="330"/>
                    <a:pt x="185" y="368"/>
                  </a:cubicBezTo>
                  <a:cubicBezTo>
                    <a:pt x="180" y="371"/>
                    <a:pt x="175" y="373"/>
                    <a:pt x="171" y="375"/>
                  </a:cubicBezTo>
                  <a:cubicBezTo>
                    <a:pt x="166" y="376"/>
                    <a:pt x="162" y="377"/>
                    <a:pt x="157" y="377"/>
                  </a:cubicBezTo>
                  <a:cubicBezTo>
                    <a:pt x="144" y="377"/>
                    <a:pt x="130" y="371"/>
                    <a:pt x="117" y="352"/>
                  </a:cubicBezTo>
                  <a:cubicBezTo>
                    <a:pt x="108" y="337"/>
                    <a:pt x="100" y="323"/>
                    <a:pt x="91" y="309"/>
                  </a:cubicBezTo>
                  <a:cubicBezTo>
                    <a:pt x="73" y="277"/>
                    <a:pt x="54" y="245"/>
                    <a:pt x="30" y="216"/>
                  </a:cubicBezTo>
                  <a:cubicBezTo>
                    <a:pt x="22" y="208"/>
                    <a:pt x="19" y="200"/>
                    <a:pt x="21" y="192"/>
                  </a:cubicBezTo>
                  <a:cubicBezTo>
                    <a:pt x="23" y="178"/>
                    <a:pt x="39" y="170"/>
                    <a:pt x="49" y="165"/>
                  </a:cubicBezTo>
                  <a:cubicBezTo>
                    <a:pt x="97" y="139"/>
                    <a:pt x="146" y="114"/>
                    <a:pt x="193" y="90"/>
                  </a:cubicBezTo>
                  <a:cubicBezTo>
                    <a:pt x="211" y="81"/>
                    <a:pt x="229" y="72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moveTo>
                    <a:pt x="318" y="0"/>
                  </a:moveTo>
                  <a:cubicBezTo>
                    <a:pt x="315" y="0"/>
                    <a:pt x="312" y="0"/>
                    <a:pt x="311" y="1"/>
                  </a:cubicBezTo>
                  <a:cubicBezTo>
                    <a:pt x="309" y="1"/>
                    <a:pt x="307" y="2"/>
                    <a:pt x="305" y="3"/>
                  </a:cubicBezTo>
                  <a:cubicBezTo>
                    <a:pt x="248" y="35"/>
                    <a:pt x="190" y="68"/>
                    <a:pt x="132" y="100"/>
                  </a:cubicBezTo>
                  <a:cubicBezTo>
                    <a:pt x="94" y="121"/>
                    <a:pt x="56" y="142"/>
                    <a:pt x="17" y="164"/>
                  </a:cubicBezTo>
                  <a:cubicBezTo>
                    <a:pt x="8" y="169"/>
                    <a:pt x="3" y="174"/>
                    <a:pt x="2" y="179"/>
                  </a:cubicBezTo>
                  <a:cubicBezTo>
                    <a:pt x="0" y="185"/>
                    <a:pt x="3" y="193"/>
                    <a:pt x="11" y="204"/>
                  </a:cubicBezTo>
                  <a:cubicBezTo>
                    <a:pt x="37" y="240"/>
                    <a:pt x="58" y="278"/>
                    <a:pt x="78" y="313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112" y="376"/>
                    <a:pt x="125" y="397"/>
                    <a:pt x="149" y="397"/>
                  </a:cubicBezTo>
                  <a:cubicBezTo>
                    <a:pt x="156" y="397"/>
                    <a:pt x="163" y="395"/>
                    <a:pt x="172" y="392"/>
                  </a:cubicBezTo>
                  <a:cubicBezTo>
                    <a:pt x="189" y="387"/>
                    <a:pt x="209" y="378"/>
                    <a:pt x="237" y="366"/>
                  </a:cubicBezTo>
                  <a:cubicBezTo>
                    <a:pt x="271" y="338"/>
                    <a:pt x="311" y="322"/>
                    <a:pt x="350" y="306"/>
                  </a:cubicBezTo>
                  <a:cubicBezTo>
                    <a:pt x="368" y="299"/>
                    <a:pt x="386" y="291"/>
                    <a:pt x="404" y="283"/>
                  </a:cubicBezTo>
                  <a:cubicBezTo>
                    <a:pt x="430" y="270"/>
                    <a:pt x="445" y="261"/>
                    <a:pt x="437" y="238"/>
                  </a:cubicBezTo>
                  <a:cubicBezTo>
                    <a:pt x="410" y="156"/>
                    <a:pt x="384" y="83"/>
                    <a:pt x="341" y="16"/>
                  </a:cubicBezTo>
                  <a:cubicBezTo>
                    <a:pt x="332" y="3"/>
                    <a:pt x="324" y="0"/>
                    <a:pt x="3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23"/>
            <p:cNvSpPr>
              <a:spLocks noEditPoints="1"/>
            </p:cNvSpPr>
            <p:nvPr/>
          </p:nvSpPr>
          <p:spPr bwMode="auto">
            <a:xfrm>
              <a:off x="1471613" y="3397250"/>
              <a:ext cx="280988" cy="234950"/>
            </a:xfrm>
            <a:custGeom>
              <a:avLst/>
              <a:gdLst>
                <a:gd name="T0" fmla="*/ 130 w 395"/>
                <a:gd name="T1" fmla="*/ 309 h 330"/>
                <a:gd name="T2" fmla="*/ 79 w 395"/>
                <a:gd name="T3" fmla="*/ 267 h 330"/>
                <a:gd name="T4" fmla="*/ 45 w 395"/>
                <a:gd name="T5" fmla="*/ 198 h 330"/>
                <a:gd name="T6" fmla="*/ 26 w 395"/>
                <a:gd name="T7" fmla="*/ 159 h 330"/>
                <a:gd name="T8" fmla="*/ 23 w 395"/>
                <a:gd name="T9" fmla="*/ 154 h 330"/>
                <a:gd name="T10" fmla="*/ 29 w 395"/>
                <a:gd name="T11" fmla="*/ 152 h 330"/>
                <a:gd name="T12" fmla="*/ 284 w 395"/>
                <a:gd name="T13" fmla="*/ 33 h 330"/>
                <a:gd name="T14" fmla="*/ 289 w 395"/>
                <a:gd name="T15" fmla="*/ 31 h 330"/>
                <a:gd name="T16" fmla="*/ 296 w 395"/>
                <a:gd name="T17" fmla="*/ 30 h 330"/>
                <a:gd name="T18" fmla="*/ 321 w 395"/>
                <a:gd name="T19" fmla="*/ 46 h 330"/>
                <a:gd name="T20" fmla="*/ 327 w 395"/>
                <a:gd name="T21" fmla="*/ 58 h 330"/>
                <a:gd name="T22" fmla="*/ 330 w 395"/>
                <a:gd name="T23" fmla="*/ 65 h 330"/>
                <a:gd name="T24" fmla="*/ 271 w 395"/>
                <a:gd name="T25" fmla="*/ 244 h 330"/>
                <a:gd name="T26" fmla="*/ 242 w 395"/>
                <a:gd name="T27" fmla="*/ 259 h 330"/>
                <a:gd name="T28" fmla="*/ 168 w 395"/>
                <a:gd name="T29" fmla="*/ 297 h 330"/>
                <a:gd name="T30" fmla="*/ 149 w 395"/>
                <a:gd name="T31" fmla="*/ 306 h 330"/>
                <a:gd name="T32" fmla="*/ 149 w 395"/>
                <a:gd name="T33" fmla="*/ 306 h 330"/>
                <a:gd name="T34" fmla="*/ 130 w 395"/>
                <a:gd name="T35" fmla="*/ 309 h 330"/>
                <a:gd name="T36" fmla="*/ 301 w 395"/>
                <a:gd name="T37" fmla="*/ 0 h 330"/>
                <a:gd name="T38" fmla="*/ 293 w 395"/>
                <a:gd name="T39" fmla="*/ 1 h 330"/>
                <a:gd name="T40" fmla="*/ 280 w 395"/>
                <a:gd name="T41" fmla="*/ 7 h 330"/>
                <a:gd name="T42" fmla="*/ 18 w 395"/>
                <a:gd name="T43" fmla="*/ 133 h 330"/>
                <a:gd name="T44" fmla="*/ 2 w 395"/>
                <a:gd name="T45" fmla="*/ 145 h 330"/>
                <a:gd name="T46" fmla="*/ 9 w 395"/>
                <a:gd name="T47" fmla="*/ 166 h 330"/>
                <a:gd name="T48" fmla="*/ 19 w 395"/>
                <a:gd name="T49" fmla="*/ 184 h 330"/>
                <a:gd name="T50" fmla="*/ 79 w 395"/>
                <a:gd name="T51" fmla="*/ 291 h 330"/>
                <a:gd name="T52" fmla="*/ 122 w 395"/>
                <a:gd name="T53" fmla="*/ 330 h 330"/>
                <a:gd name="T54" fmla="*/ 142 w 395"/>
                <a:gd name="T55" fmla="*/ 327 h 330"/>
                <a:gd name="T56" fmla="*/ 159 w 395"/>
                <a:gd name="T57" fmla="*/ 320 h 330"/>
                <a:gd name="T58" fmla="*/ 249 w 395"/>
                <a:gd name="T59" fmla="*/ 277 h 330"/>
                <a:gd name="T60" fmla="*/ 347 w 395"/>
                <a:gd name="T61" fmla="*/ 231 h 330"/>
                <a:gd name="T62" fmla="*/ 390 w 395"/>
                <a:gd name="T63" fmla="*/ 193 h 330"/>
                <a:gd name="T64" fmla="*/ 384 w 395"/>
                <a:gd name="T65" fmla="*/ 144 h 330"/>
                <a:gd name="T66" fmla="*/ 365 w 395"/>
                <a:gd name="T67" fmla="*/ 107 h 330"/>
                <a:gd name="T68" fmla="*/ 321 w 395"/>
                <a:gd name="T69" fmla="*/ 17 h 330"/>
                <a:gd name="T70" fmla="*/ 301 w 395"/>
                <a:gd name="T7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5" h="330">
                  <a:moveTo>
                    <a:pt x="130" y="309"/>
                  </a:moveTo>
                  <a:cubicBezTo>
                    <a:pt x="109" y="309"/>
                    <a:pt x="92" y="295"/>
                    <a:pt x="79" y="267"/>
                  </a:cubicBezTo>
                  <a:cubicBezTo>
                    <a:pt x="69" y="245"/>
                    <a:pt x="58" y="223"/>
                    <a:pt x="45" y="198"/>
                  </a:cubicBezTo>
                  <a:cubicBezTo>
                    <a:pt x="39" y="186"/>
                    <a:pt x="33" y="173"/>
                    <a:pt x="26" y="159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1" y="115"/>
                    <a:pt x="204" y="76"/>
                    <a:pt x="284" y="33"/>
                  </a:cubicBezTo>
                  <a:cubicBezTo>
                    <a:pt x="286" y="32"/>
                    <a:pt x="287" y="32"/>
                    <a:pt x="289" y="31"/>
                  </a:cubicBezTo>
                  <a:cubicBezTo>
                    <a:pt x="291" y="30"/>
                    <a:pt x="294" y="30"/>
                    <a:pt x="296" y="30"/>
                  </a:cubicBezTo>
                  <a:cubicBezTo>
                    <a:pt x="304" y="30"/>
                    <a:pt x="313" y="33"/>
                    <a:pt x="321" y="46"/>
                  </a:cubicBezTo>
                  <a:cubicBezTo>
                    <a:pt x="324" y="50"/>
                    <a:pt x="325" y="54"/>
                    <a:pt x="327" y="58"/>
                  </a:cubicBezTo>
                  <a:cubicBezTo>
                    <a:pt x="328" y="61"/>
                    <a:pt x="329" y="63"/>
                    <a:pt x="330" y="65"/>
                  </a:cubicBezTo>
                  <a:cubicBezTo>
                    <a:pt x="388" y="182"/>
                    <a:pt x="387" y="186"/>
                    <a:pt x="271" y="244"/>
                  </a:cubicBezTo>
                  <a:cubicBezTo>
                    <a:pt x="261" y="249"/>
                    <a:pt x="251" y="254"/>
                    <a:pt x="242" y="259"/>
                  </a:cubicBezTo>
                  <a:cubicBezTo>
                    <a:pt x="217" y="271"/>
                    <a:pt x="192" y="284"/>
                    <a:pt x="168" y="297"/>
                  </a:cubicBezTo>
                  <a:cubicBezTo>
                    <a:pt x="161" y="301"/>
                    <a:pt x="155" y="304"/>
                    <a:pt x="149" y="306"/>
                  </a:cubicBezTo>
                  <a:cubicBezTo>
                    <a:pt x="149" y="306"/>
                    <a:pt x="149" y="306"/>
                    <a:pt x="149" y="306"/>
                  </a:cubicBezTo>
                  <a:cubicBezTo>
                    <a:pt x="142" y="308"/>
                    <a:pt x="136" y="309"/>
                    <a:pt x="130" y="309"/>
                  </a:cubicBezTo>
                  <a:moveTo>
                    <a:pt x="301" y="0"/>
                  </a:moveTo>
                  <a:cubicBezTo>
                    <a:pt x="298" y="0"/>
                    <a:pt x="296" y="0"/>
                    <a:pt x="293" y="1"/>
                  </a:cubicBezTo>
                  <a:cubicBezTo>
                    <a:pt x="289" y="2"/>
                    <a:pt x="285" y="4"/>
                    <a:pt x="280" y="7"/>
                  </a:cubicBezTo>
                  <a:cubicBezTo>
                    <a:pt x="206" y="49"/>
                    <a:pt x="116" y="96"/>
                    <a:pt x="18" y="133"/>
                  </a:cubicBezTo>
                  <a:cubicBezTo>
                    <a:pt x="9" y="136"/>
                    <a:pt x="3" y="140"/>
                    <a:pt x="2" y="145"/>
                  </a:cubicBezTo>
                  <a:cubicBezTo>
                    <a:pt x="0" y="149"/>
                    <a:pt x="2" y="157"/>
                    <a:pt x="9" y="166"/>
                  </a:cubicBezTo>
                  <a:cubicBezTo>
                    <a:pt x="12" y="172"/>
                    <a:pt x="16" y="178"/>
                    <a:pt x="19" y="184"/>
                  </a:cubicBezTo>
                  <a:cubicBezTo>
                    <a:pt x="41" y="218"/>
                    <a:pt x="64" y="253"/>
                    <a:pt x="79" y="291"/>
                  </a:cubicBezTo>
                  <a:cubicBezTo>
                    <a:pt x="89" y="318"/>
                    <a:pt x="102" y="330"/>
                    <a:pt x="122" y="330"/>
                  </a:cubicBezTo>
                  <a:cubicBezTo>
                    <a:pt x="128" y="330"/>
                    <a:pt x="135" y="329"/>
                    <a:pt x="142" y="327"/>
                  </a:cubicBezTo>
                  <a:cubicBezTo>
                    <a:pt x="148" y="325"/>
                    <a:pt x="153" y="323"/>
                    <a:pt x="159" y="320"/>
                  </a:cubicBezTo>
                  <a:cubicBezTo>
                    <a:pt x="189" y="306"/>
                    <a:pt x="219" y="292"/>
                    <a:pt x="249" y="277"/>
                  </a:cubicBezTo>
                  <a:cubicBezTo>
                    <a:pt x="281" y="262"/>
                    <a:pt x="314" y="246"/>
                    <a:pt x="347" y="231"/>
                  </a:cubicBezTo>
                  <a:cubicBezTo>
                    <a:pt x="371" y="220"/>
                    <a:pt x="385" y="207"/>
                    <a:pt x="390" y="193"/>
                  </a:cubicBezTo>
                  <a:cubicBezTo>
                    <a:pt x="395" y="180"/>
                    <a:pt x="393" y="164"/>
                    <a:pt x="384" y="144"/>
                  </a:cubicBezTo>
                  <a:cubicBezTo>
                    <a:pt x="378" y="132"/>
                    <a:pt x="372" y="120"/>
                    <a:pt x="365" y="107"/>
                  </a:cubicBezTo>
                  <a:cubicBezTo>
                    <a:pt x="350" y="78"/>
                    <a:pt x="335" y="48"/>
                    <a:pt x="321" y="17"/>
                  </a:cubicBezTo>
                  <a:cubicBezTo>
                    <a:pt x="314" y="4"/>
                    <a:pt x="30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24"/>
            <p:cNvSpPr>
              <a:spLocks noEditPoints="1"/>
            </p:cNvSpPr>
            <p:nvPr/>
          </p:nvSpPr>
          <p:spPr bwMode="auto">
            <a:xfrm>
              <a:off x="1574800" y="3627438"/>
              <a:ext cx="104775" cy="87313"/>
            </a:xfrm>
            <a:custGeom>
              <a:avLst/>
              <a:gdLst>
                <a:gd name="T0" fmla="*/ 57 w 149"/>
                <a:gd name="T1" fmla="*/ 103 h 123"/>
                <a:gd name="T2" fmla="*/ 44 w 149"/>
                <a:gd name="T3" fmla="*/ 99 h 123"/>
                <a:gd name="T4" fmla="*/ 28 w 149"/>
                <a:gd name="T5" fmla="*/ 79 h 123"/>
                <a:gd name="T6" fmla="*/ 56 w 149"/>
                <a:gd name="T7" fmla="*/ 32 h 123"/>
                <a:gd name="T8" fmla="*/ 68 w 149"/>
                <a:gd name="T9" fmla="*/ 27 h 123"/>
                <a:gd name="T10" fmla="*/ 75 w 149"/>
                <a:gd name="T11" fmla="*/ 24 h 123"/>
                <a:gd name="T12" fmla="*/ 83 w 149"/>
                <a:gd name="T13" fmla="*/ 22 h 123"/>
                <a:gd name="T14" fmla="*/ 110 w 149"/>
                <a:gd name="T15" fmla="*/ 49 h 123"/>
                <a:gd name="T16" fmla="*/ 91 w 149"/>
                <a:gd name="T17" fmla="*/ 92 h 123"/>
                <a:gd name="T18" fmla="*/ 84 w 149"/>
                <a:gd name="T19" fmla="*/ 95 h 123"/>
                <a:gd name="T20" fmla="*/ 84 w 149"/>
                <a:gd name="T21" fmla="*/ 95 h 123"/>
                <a:gd name="T22" fmla="*/ 83 w 149"/>
                <a:gd name="T23" fmla="*/ 96 h 123"/>
                <a:gd name="T24" fmla="*/ 73 w 149"/>
                <a:gd name="T25" fmla="*/ 100 h 123"/>
                <a:gd name="T26" fmla="*/ 57 w 149"/>
                <a:gd name="T27" fmla="*/ 103 h 123"/>
                <a:gd name="T28" fmla="*/ 82 w 149"/>
                <a:gd name="T29" fmla="*/ 0 h 123"/>
                <a:gd name="T30" fmla="*/ 74 w 149"/>
                <a:gd name="T31" fmla="*/ 1 h 123"/>
                <a:gd name="T32" fmla="*/ 48 w 149"/>
                <a:gd name="T33" fmla="*/ 16 h 123"/>
                <a:gd name="T34" fmla="*/ 33 w 149"/>
                <a:gd name="T35" fmla="*/ 26 h 123"/>
                <a:gd name="T36" fmla="*/ 2 w 149"/>
                <a:gd name="T37" fmla="*/ 55 h 123"/>
                <a:gd name="T38" fmla="*/ 9 w 149"/>
                <a:gd name="T39" fmla="*/ 82 h 123"/>
                <a:gd name="T40" fmla="*/ 10 w 149"/>
                <a:gd name="T41" fmla="*/ 85 h 123"/>
                <a:gd name="T42" fmla="*/ 52 w 149"/>
                <a:gd name="T43" fmla="*/ 123 h 123"/>
                <a:gd name="T44" fmla="*/ 64 w 149"/>
                <a:gd name="T45" fmla="*/ 121 h 123"/>
                <a:gd name="T46" fmla="*/ 75 w 149"/>
                <a:gd name="T47" fmla="*/ 116 h 123"/>
                <a:gd name="T48" fmla="*/ 108 w 149"/>
                <a:gd name="T49" fmla="*/ 102 h 123"/>
                <a:gd name="T50" fmla="*/ 121 w 149"/>
                <a:gd name="T51" fmla="*/ 97 h 123"/>
                <a:gd name="T52" fmla="*/ 105 w 149"/>
                <a:gd name="T53" fmla="*/ 14 h 123"/>
                <a:gd name="T54" fmla="*/ 101 w 149"/>
                <a:gd name="T55" fmla="*/ 9 h 123"/>
                <a:gd name="T56" fmla="*/ 82 w 149"/>
                <a:gd name="T5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9" h="123">
                  <a:moveTo>
                    <a:pt x="57" y="103"/>
                  </a:moveTo>
                  <a:cubicBezTo>
                    <a:pt x="52" y="103"/>
                    <a:pt x="47" y="101"/>
                    <a:pt x="44" y="99"/>
                  </a:cubicBezTo>
                  <a:cubicBezTo>
                    <a:pt x="36" y="96"/>
                    <a:pt x="32" y="89"/>
                    <a:pt x="28" y="79"/>
                  </a:cubicBezTo>
                  <a:cubicBezTo>
                    <a:pt x="19" y="49"/>
                    <a:pt x="41" y="39"/>
                    <a:pt x="56" y="32"/>
                  </a:cubicBezTo>
                  <a:cubicBezTo>
                    <a:pt x="61" y="31"/>
                    <a:pt x="65" y="29"/>
                    <a:pt x="68" y="27"/>
                  </a:cubicBezTo>
                  <a:cubicBezTo>
                    <a:pt x="71" y="25"/>
                    <a:pt x="73" y="24"/>
                    <a:pt x="75" y="24"/>
                  </a:cubicBezTo>
                  <a:cubicBezTo>
                    <a:pt x="78" y="23"/>
                    <a:pt x="80" y="22"/>
                    <a:pt x="83" y="22"/>
                  </a:cubicBezTo>
                  <a:cubicBezTo>
                    <a:pt x="98" y="22"/>
                    <a:pt x="106" y="41"/>
                    <a:pt x="110" y="49"/>
                  </a:cubicBezTo>
                  <a:cubicBezTo>
                    <a:pt x="121" y="78"/>
                    <a:pt x="101" y="87"/>
                    <a:pt x="91" y="92"/>
                  </a:cubicBezTo>
                  <a:cubicBezTo>
                    <a:pt x="88" y="93"/>
                    <a:pt x="86" y="94"/>
                    <a:pt x="84" y="95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79" y="97"/>
                    <a:pt x="76" y="99"/>
                    <a:pt x="73" y="100"/>
                  </a:cubicBezTo>
                  <a:cubicBezTo>
                    <a:pt x="67" y="102"/>
                    <a:pt x="62" y="103"/>
                    <a:pt x="57" y="103"/>
                  </a:cubicBezTo>
                  <a:moveTo>
                    <a:pt x="82" y="0"/>
                  </a:moveTo>
                  <a:cubicBezTo>
                    <a:pt x="80" y="0"/>
                    <a:pt x="77" y="0"/>
                    <a:pt x="74" y="1"/>
                  </a:cubicBezTo>
                  <a:cubicBezTo>
                    <a:pt x="66" y="4"/>
                    <a:pt x="57" y="10"/>
                    <a:pt x="48" y="16"/>
                  </a:cubicBezTo>
                  <a:cubicBezTo>
                    <a:pt x="43" y="20"/>
                    <a:pt x="38" y="23"/>
                    <a:pt x="33" y="26"/>
                  </a:cubicBezTo>
                  <a:cubicBezTo>
                    <a:pt x="19" y="34"/>
                    <a:pt x="5" y="42"/>
                    <a:pt x="2" y="55"/>
                  </a:cubicBezTo>
                  <a:cubicBezTo>
                    <a:pt x="0" y="62"/>
                    <a:pt x="2" y="71"/>
                    <a:pt x="9" y="82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24" y="108"/>
                    <a:pt x="34" y="123"/>
                    <a:pt x="52" y="123"/>
                  </a:cubicBezTo>
                  <a:cubicBezTo>
                    <a:pt x="56" y="123"/>
                    <a:pt x="60" y="122"/>
                    <a:pt x="64" y="121"/>
                  </a:cubicBezTo>
                  <a:cubicBezTo>
                    <a:pt x="68" y="120"/>
                    <a:pt x="71" y="118"/>
                    <a:pt x="75" y="116"/>
                  </a:cubicBezTo>
                  <a:cubicBezTo>
                    <a:pt x="86" y="111"/>
                    <a:pt x="97" y="107"/>
                    <a:pt x="108" y="102"/>
                  </a:cubicBezTo>
                  <a:cubicBezTo>
                    <a:pt x="112" y="101"/>
                    <a:pt x="117" y="99"/>
                    <a:pt x="121" y="97"/>
                  </a:cubicBezTo>
                  <a:cubicBezTo>
                    <a:pt x="149" y="64"/>
                    <a:pt x="126" y="38"/>
                    <a:pt x="105" y="14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95" y="3"/>
                    <a:pt x="89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25"/>
            <p:cNvSpPr>
              <a:spLocks noEditPoints="1"/>
            </p:cNvSpPr>
            <p:nvPr/>
          </p:nvSpPr>
          <p:spPr bwMode="auto">
            <a:xfrm>
              <a:off x="1304925" y="3768725"/>
              <a:ext cx="85725" cy="77788"/>
            </a:xfrm>
            <a:custGeom>
              <a:avLst/>
              <a:gdLst>
                <a:gd name="T0" fmla="*/ 57 w 120"/>
                <a:gd name="T1" fmla="*/ 91 h 110"/>
                <a:gd name="T2" fmla="*/ 30 w 120"/>
                <a:gd name="T3" fmla="*/ 70 h 110"/>
                <a:gd name="T4" fmla="*/ 28 w 120"/>
                <a:gd name="T5" fmla="*/ 51 h 110"/>
                <a:gd name="T6" fmla="*/ 51 w 120"/>
                <a:gd name="T7" fmla="*/ 34 h 110"/>
                <a:gd name="T8" fmla="*/ 54 w 120"/>
                <a:gd name="T9" fmla="*/ 33 h 110"/>
                <a:gd name="T10" fmla="*/ 63 w 120"/>
                <a:gd name="T11" fmla="*/ 29 h 110"/>
                <a:gd name="T12" fmla="*/ 74 w 120"/>
                <a:gd name="T13" fmla="*/ 27 h 110"/>
                <a:gd name="T14" fmla="*/ 97 w 120"/>
                <a:gd name="T15" fmla="*/ 42 h 110"/>
                <a:gd name="T16" fmla="*/ 97 w 120"/>
                <a:gd name="T17" fmla="*/ 43 h 110"/>
                <a:gd name="T18" fmla="*/ 97 w 120"/>
                <a:gd name="T19" fmla="*/ 43 h 110"/>
                <a:gd name="T20" fmla="*/ 74 w 120"/>
                <a:gd name="T21" fmla="*/ 85 h 110"/>
                <a:gd name="T22" fmla="*/ 66 w 120"/>
                <a:gd name="T23" fmla="*/ 89 h 110"/>
                <a:gd name="T24" fmla="*/ 57 w 120"/>
                <a:gd name="T25" fmla="*/ 91 h 110"/>
                <a:gd name="T26" fmla="*/ 85 w 120"/>
                <a:gd name="T27" fmla="*/ 0 h 110"/>
                <a:gd name="T28" fmla="*/ 78 w 120"/>
                <a:gd name="T29" fmla="*/ 2 h 110"/>
                <a:gd name="T30" fmla="*/ 66 w 120"/>
                <a:gd name="T31" fmla="*/ 7 h 110"/>
                <a:gd name="T32" fmla="*/ 66 w 120"/>
                <a:gd name="T33" fmla="*/ 6 h 110"/>
                <a:gd name="T34" fmla="*/ 21 w 120"/>
                <a:gd name="T35" fmla="*/ 28 h 110"/>
                <a:gd name="T36" fmla="*/ 2 w 120"/>
                <a:gd name="T37" fmla="*/ 47 h 110"/>
                <a:gd name="T38" fmla="*/ 9 w 120"/>
                <a:gd name="T39" fmla="*/ 74 h 110"/>
                <a:gd name="T40" fmla="*/ 56 w 120"/>
                <a:gd name="T41" fmla="*/ 110 h 110"/>
                <a:gd name="T42" fmla="*/ 67 w 120"/>
                <a:gd name="T43" fmla="*/ 108 h 110"/>
                <a:gd name="T44" fmla="*/ 104 w 120"/>
                <a:gd name="T45" fmla="*/ 83 h 110"/>
                <a:gd name="T46" fmla="*/ 106 w 120"/>
                <a:gd name="T47" fmla="*/ 38 h 110"/>
                <a:gd name="T48" fmla="*/ 97 w 120"/>
                <a:gd name="T49" fmla="*/ 14 h 110"/>
                <a:gd name="T50" fmla="*/ 91 w 120"/>
                <a:gd name="T51" fmla="*/ 1 h 110"/>
                <a:gd name="T52" fmla="*/ 85 w 120"/>
                <a:gd name="T5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110">
                  <a:moveTo>
                    <a:pt x="57" y="91"/>
                  </a:moveTo>
                  <a:cubicBezTo>
                    <a:pt x="45" y="91"/>
                    <a:pt x="36" y="84"/>
                    <a:pt x="30" y="70"/>
                  </a:cubicBezTo>
                  <a:cubicBezTo>
                    <a:pt x="27" y="63"/>
                    <a:pt x="26" y="56"/>
                    <a:pt x="28" y="51"/>
                  </a:cubicBezTo>
                  <a:cubicBezTo>
                    <a:pt x="32" y="42"/>
                    <a:pt x="42" y="37"/>
                    <a:pt x="51" y="34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7" y="31"/>
                    <a:pt x="60" y="30"/>
                    <a:pt x="63" y="29"/>
                  </a:cubicBezTo>
                  <a:cubicBezTo>
                    <a:pt x="66" y="28"/>
                    <a:pt x="70" y="27"/>
                    <a:pt x="74" y="27"/>
                  </a:cubicBezTo>
                  <a:cubicBezTo>
                    <a:pt x="82" y="27"/>
                    <a:pt x="90" y="30"/>
                    <a:pt x="97" y="42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4" y="67"/>
                    <a:pt x="86" y="78"/>
                    <a:pt x="74" y="85"/>
                  </a:cubicBezTo>
                  <a:cubicBezTo>
                    <a:pt x="71" y="87"/>
                    <a:pt x="68" y="88"/>
                    <a:pt x="66" y="89"/>
                  </a:cubicBezTo>
                  <a:cubicBezTo>
                    <a:pt x="63" y="90"/>
                    <a:pt x="60" y="91"/>
                    <a:pt x="57" y="91"/>
                  </a:cubicBezTo>
                  <a:moveTo>
                    <a:pt x="85" y="0"/>
                  </a:moveTo>
                  <a:cubicBezTo>
                    <a:pt x="83" y="0"/>
                    <a:pt x="81" y="1"/>
                    <a:pt x="78" y="2"/>
                  </a:cubicBezTo>
                  <a:cubicBezTo>
                    <a:pt x="74" y="3"/>
                    <a:pt x="70" y="4"/>
                    <a:pt x="66" y="7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51" y="14"/>
                    <a:pt x="36" y="21"/>
                    <a:pt x="21" y="28"/>
                  </a:cubicBezTo>
                  <a:cubicBezTo>
                    <a:pt x="11" y="34"/>
                    <a:pt x="4" y="40"/>
                    <a:pt x="2" y="47"/>
                  </a:cubicBezTo>
                  <a:cubicBezTo>
                    <a:pt x="0" y="54"/>
                    <a:pt x="3" y="63"/>
                    <a:pt x="9" y="74"/>
                  </a:cubicBezTo>
                  <a:cubicBezTo>
                    <a:pt x="27" y="103"/>
                    <a:pt x="43" y="110"/>
                    <a:pt x="56" y="110"/>
                  </a:cubicBezTo>
                  <a:cubicBezTo>
                    <a:pt x="60" y="110"/>
                    <a:pt x="64" y="109"/>
                    <a:pt x="67" y="108"/>
                  </a:cubicBezTo>
                  <a:cubicBezTo>
                    <a:pt x="78" y="105"/>
                    <a:pt x="91" y="96"/>
                    <a:pt x="104" y="83"/>
                  </a:cubicBezTo>
                  <a:cubicBezTo>
                    <a:pt x="120" y="67"/>
                    <a:pt x="114" y="54"/>
                    <a:pt x="106" y="38"/>
                  </a:cubicBezTo>
                  <a:cubicBezTo>
                    <a:pt x="102" y="30"/>
                    <a:pt x="98" y="22"/>
                    <a:pt x="97" y="14"/>
                  </a:cubicBezTo>
                  <a:cubicBezTo>
                    <a:pt x="96" y="7"/>
                    <a:pt x="94" y="3"/>
                    <a:pt x="91" y="1"/>
                  </a:cubicBezTo>
                  <a:cubicBezTo>
                    <a:pt x="89" y="1"/>
                    <a:pt x="88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26"/>
            <p:cNvSpPr>
              <a:spLocks noEditPoints="1"/>
            </p:cNvSpPr>
            <p:nvPr/>
          </p:nvSpPr>
          <p:spPr bwMode="auto">
            <a:xfrm>
              <a:off x="1257300" y="3559175"/>
              <a:ext cx="188913" cy="169863"/>
            </a:xfrm>
            <a:custGeom>
              <a:avLst/>
              <a:gdLst>
                <a:gd name="T0" fmla="*/ 32 w 265"/>
                <a:gd name="T1" fmla="*/ 149 h 238"/>
                <a:gd name="T2" fmla="*/ 29 w 265"/>
                <a:gd name="T3" fmla="*/ 124 h 238"/>
                <a:gd name="T4" fmla="*/ 53 w 265"/>
                <a:gd name="T5" fmla="*/ 100 h 238"/>
                <a:gd name="T6" fmla="*/ 93 w 265"/>
                <a:gd name="T7" fmla="*/ 127 h 238"/>
                <a:gd name="T8" fmla="*/ 107 w 265"/>
                <a:gd name="T9" fmla="*/ 160 h 238"/>
                <a:gd name="T10" fmla="*/ 85 w 265"/>
                <a:gd name="T11" fmla="*/ 178 h 238"/>
                <a:gd name="T12" fmla="*/ 75 w 265"/>
                <a:gd name="T13" fmla="*/ 183 h 238"/>
                <a:gd name="T14" fmla="*/ 52 w 265"/>
                <a:gd name="T15" fmla="*/ 151 h 238"/>
                <a:gd name="T16" fmla="*/ 41 w 265"/>
                <a:gd name="T17" fmla="*/ 152 h 238"/>
                <a:gd name="T18" fmla="*/ 182 w 265"/>
                <a:gd name="T19" fmla="*/ 108 h 238"/>
                <a:gd name="T20" fmla="*/ 159 w 265"/>
                <a:gd name="T21" fmla="*/ 26 h 238"/>
                <a:gd name="T22" fmla="*/ 200 w 265"/>
                <a:gd name="T23" fmla="*/ 69 h 238"/>
                <a:gd name="T24" fmla="*/ 231 w 265"/>
                <a:gd name="T25" fmla="*/ 110 h 238"/>
                <a:gd name="T26" fmla="*/ 225 w 265"/>
                <a:gd name="T27" fmla="*/ 112 h 238"/>
                <a:gd name="T28" fmla="*/ 146 w 265"/>
                <a:gd name="T29" fmla="*/ 0 h 238"/>
                <a:gd name="T30" fmla="*/ 122 w 265"/>
                <a:gd name="T31" fmla="*/ 94 h 238"/>
                <a:gd name="T32" fmla="*/ 116 w 265"/>
                <a:gd name="T33" fmla="*/ 96 h 238"/>
                <a:gd name="T34" fmla="*/ 78 w 265"/>
                <a:gd name="T35" fmla="*/ 91 h 238"/>
                <a:gd name="T36" fmla="*/ 29 w 265"/>
                <a:gd name="T37" fmla="*/ 86 h 238"/>
                <a:gd name="T38" fmla="*/ 7 w 265"/>
                <a:gd name="T39" fmla="*/ 154 h 238"/>
                <a:gd name="T40" fmla="*/ 9 w 265"/>
                <a:gd name="T41" fmla="*/ 179 h 238"/>
                <a:gd name="T42" fmla="*/ 37 w 265"/>
                <a:gd name="T43" fmla="*/ 218 h 238"/>
                <a:gd name="T44" fmla="*/ 51 w 265"/>
                <a:gd name="T45" fmla="*/ 218 h 238"/>
                <a:gd name="T46" fmla="*/ 67 w 265"/>
                <a:gd name="T47" fmla="*/ 212 h 238"/>
                <a:gd name="T48" fmla="*/ 90 w 265"/>
                <a:gd name="T49" fmla="*/ 216 h 238"/>
                <a:gd name="T50" fmla="*/ 121 w 265"/>
                <a:gd name="T51" fmla="*/ 238 h 238"/>
                <a:gd name="T52" fmla="*/ 136 w 265"/>
                <a:gd name="T53" fmla="*/ 229 h 238"/>
                <a:gd name="T54" fmla="*/ 120 w 265"/>
                <a:gd name="T55" fmla="*/ 176 h 238"/>
                <a:gd name="T56" fmla="*/ 127 w 265"/>
                <a:gd name="T57" fmla="*/ 160 h 238"/>
                <a:gd name="T58" fmla="*/ 136 w 265"/>
                <a:gd name="T59" fmla="*/ 159 h 238"/>
                <a:gd name="T60" fmla="*/ 199 w 265"/>
                <a:gd name="T61" fmla="*/ 188 h 238"/>
                <a:gd name="T62" fmla="*/ 211 w 265"/>
                <a:gd name="T63" fmla="*/ 190 h 238"/>
                <a:gd name="T64" fmla="*/ 251 w 265"/>
                <a:gd name="T65" fmla="*/ 119 h 238"/>
                <a:gd name="T66" fmla="*/ 244 w 265"/>
                <a:gd name="T67" fmla="*/ 91 h 238"/>
                <a:gd name="T68" fmla="*/ 219 w 265"/>
                <a:gd name="T69" fmla="*/ 71 h 238"/>
                <a:gd name="T70" fmla="*/ 228 w 265"/>
                <a:gd name="T71" fmla="*/ 48 h 238"/>
                <a:gd name="T72" fmla="*/ 146 w 265"/>
                <a:gd name="T7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5" h="238">
                  <a:moveTo>
                    <a:pt x="41" y="152"/>
                  </a:moveTo>
                  <a:cubicBezTo>
                    <a:pt x="37" y="152"/>
                    <a:pt x="34" y="151"/>
                    <a:pt x="32" y="149"/>
                  </a:cubicBezTo>
                  <a:cubicBezTo>
                    <a:pt x="27" y="144"/>
                    <a:pt x="28" y="136"/>
                    <a:pt x="29" y="130"/>
                  </a:cubicBezTo>
                  <a:cubicBezTo>
                    <a:pt x="29" y="128"/>
                    <a:pt x="29" y="126"/>
                    <a:pt x="29" y="124"/>
                  </a:cubicBezTo>
                  <a:cubicBezTo>
                    <a:pt x="29" y="112"/>
                    <a:pt x="34" y="105"/>
                    <a:pt x="44" y="102"/>
                  </a:cubicBezTo>
                  <a:cubicBezTo>
                    <a:pt x="46" y="101"/>
                    <a:pt x="49" y="101"/>
                    <a:pt x="53" y="100"/>
                  </a:cubicBezTo>
                  <a:cubicBezTo>
                    <a:pt x="55" y="100"/>
                    <a:pt x="57" y="100"/>
                    <a:pt x="59" y="100"/>
                  </a:cubicBezTo>
                  <a:cubicBezTo>
                    <a:pt x="80" y="100"/>
                    <a:pt x="87" y="114"/>
                    <a:pt x="93" y="127"/>
                  </a:cubicBezTo>
                  <a:cubicBezTo>
                    <a:pt x="96" y="131"/>
                    <a:pt x="98" y="136"/>
                    <a:pt x="101" y="139"/>
                  </a:cubicBezTo>
                  <a:cubicBezTo>
                    <a:pt x="107" y="148"/>
                    <a:pt x="109" y="154"/>
                    <a:pt x="107" y="160"/>
                  </a:cubicBezTo>
                  <a:cubicBezTo>
                    <a:pt x="105" y="167"/>
                    <a:pt x="98" y="170"/>
                    <a:pt x="92" y="172"/>
                  </a:cubicBezTo>
                  <a:cubicBezTo>
                    <a:pt x="85" y="175"/>
                    <a:pt x="84" y="176"/>
                    <a:pt x="85" y="178"/>
                  </a:cubicBezTo>
                  <a:cubicBezTo>
                    <a:pt x="88" y="193"/>
                    <a:pt x="88" y="193"/>
                    <a:pt x="88" y="19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69" y="178"/>
                    <a:pt x="66" y="170"/>
                    <a:pt x="64" y="164"/>
                  </a:cubicBezTo>
                  <a:cubicBezTo>
                    <a:pt x="61" y="156"/>
                    <a:pt x="60" y="151"/>
                    <a:pt x="52" y="151"/>
                  </a:cubicBezTo>
                  <a:cubicBezTo>
                    <a:pt x="50" y="151"/>
                    <a:pt x="48" y="151"/>
                    <a:pt x="45" y="152"/>
                  </a:cubicBezTo>
                  <a:cubicBezTo>
                    <a:pt x="44" y="152"/>
                    <a:pt x="42" y="152"/>
                    <a:pt x="41" y="152"/>
                  </a:cubicBezTo>
                  <a:moveTo>
                    <a:pt x="206" y="116"/>
                  </a:moveTo>
                  <a:cubicBezTo>
                    <a:pt x="197" y="116"/>
                    <a:pt x="189" y="113"/>
                    <a:pt x="182" y="108"/>
                  </a:cubicBezTo>
                  <a:cubicBezTo>
                    <a:pt x="166" y="96"/>
                    <a:pt x="158" y="70"/>
                    <a:pt x="159" y="33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89" y="32"/>
                    <a:pt x="195" y="52"/>
                    <a:pt x="200" y="69"/>
                  </a:cubicBezTo>
                  <a:cubicBezTo>
                    <a:pt x="206" y="87"/>
                    <a:pt x="210" y="99"/>
                    <a:pt x="229" y="99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29" y="111"/>
                    <a:pt x="227" y="112"/>
                    <a:pt x="225" y="112"/>
                  </a:cubicBezTo>
                  <a:cubicBezTo>
                    <a:pt x="225" y="112"/>
                    <a:pt x="225" y="112"/>
                    <a:pt x="225" y="112"/>
                  </a:cubicBezTo>
                  <a:cubicBezTo>
                    <a:pt x="219" y="114"/>
                    <a:pt x="212" y="116"/>
                    <a:pt x="206" y="116"/>
                  </a:cubicBezTo>
                  <a:moveTo>
                    <a:pt x="146" y="0"/>
                  </a:moveTo>
                  <a:cubicBezTo>
                    <a:pt x="145" y="6"/>
                    <a:pt x="144" y="13"/>
                    <a:pt x="143" y="20"/>
                  </a:cubicBezTo>
                  <a:cubicBezTo>
                    <a:pt x="141" y="45"/>
                    <a:pt x="139" y="70"/>
                    <a:pt x="122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3" y="95"/>
                    <a:pt x="110" y="95"/>
                    <a:pt x="106" y="95"/>
                  </a:cubicBezTo>
                  <a:cubicBezTo>
                    <a:pt x="97" y="94"/>
                    <a:pt x="88" y="93"/>
                    <a:pt x="78" y="91"/>
                  </a:cubicBezTo>
                  <a:cubicBezTo>
                    <a:pt x="59" y="87"/>
                    <a:pt x="46" y="85"/>
                    <a:pt x="37" y="85"/>
                  </a:cubicBezTo>
                  <a:cubicBezTo>
                    <a:pt x="33" y="85"/>
                    <a:pt x="31" y="85"/>
                    <a:pt x="29" y="86"/>
                  </a:cubicBezTo>
                  <a:cubicBezTo>
                    <a:pt x="19" y="89"/>
                    <a:pt x="17" y="102"/>
                    <a:pt x="11" y="138"/>
                  </a:cubicBezTo>
                  <a:cubicBezTo>
                    <a:pt x="10" y="143"/>
                    <a:pt x="9" y="148"/>
                    <a:pt x="7" y="154"/>
                  </a:cubicBezTo>
                  <a:cubicBezTo>
                    <a:pt x="4" y="162"/>
                    <a:pt x="0" y="172"/>
                    <a:pt x="3" y="176"/>
                  </a:cubicBezTo>
                  <a:cubicBezTo>
                    <a:pt x="4" y="178"/>
                    <a:pt x="6" y="179"/>
                    <a:pt x="9" y="179"/>
                  </a:cubicBezTo>
                  <a:cubicBezTo>
                    <a:pt x="35" y="183"/>
                    <a:pt x="36" y="200"/>
                    <a:pt x="36" y="211"/>
                  </a:cubicBezTo>
                  <a:cubicBezTo>
                    <a:pt x="36" y="213"/>
                    <a:pt x="37" y="217"/>
                    <a:pt x="37" y="218"/>
                  </a:cubicBezTo>
                  <a:cubicBezTo>
                    <a:pt x="39" y="219"/>
                    <a:pt x="42" y="220"/>
                    <a:pt x="44" y="220"/>
                  </a:cubicBezTo>
                  <a:cubicBezTo>
                    <a:pt x="46" y="220"/>
                    <a:pt x="49" y="219"/>
                    <a:pt x="51" y="218"/>
                  </a:cubicBezTo>
                  <a:cubicBezTo>
                    <a:pt x="54" y="218"/>
                    <a:pt x="57" y="216"/>
                    <a:pt x="59" y="215"/>
                  </a:cubicBezTo>
                  <a:cubicBezTo>
                    <a:pt x="62" y="214"/>
                    <a:pt x="65" y="213"/>
                    <a:pt x="67" y="212"/>
                  </a:cubicBezTo>
                  <a:cubicBezTo>
                    <a:pt x="70" y="211"/>
                    <a:pt x="72" y="211"/>
                    <a:pt x="76" y="211"/>
                  </a:cubicBezTo>
                  <a:cubicBezTo>
                    <a:pt x="80" y="211"/>
                    <a:pt x="85" y="212"/>
                    <a:pt x="90" y="216"/>
                  </a:cubicBezTo>
                  <a:cubicBezTo>
                    <a:pt x="93" y="218"/>
                    <a:pt x="95" y="221"/>
                    <a:pt x="98" y="224"/>
                  </a:cubicBezTo>
                  <a:cubicBezTo>
                    <a:pt x="107" y="232"/>
                    <a:pt x="114" y="238"/>
                    <a:pt x="121" y="238"/>
                  </a:cubicBezTo>
                  <a:cubicBezTo>
                    <a:pt x="122" y="238"/>
                    <a:pt x="123" y="238"/>
                    <a:pt x="125" y="238"/>
                  </a:cubicBezTo>
                  <a:cubicBezTo>
                    <a:pt x="128" y="236"/>
                    <a:pt x="132" y="234"/>
                    <a:pt x="136" y="229"/>
                  </a:cubicBezTo>
                  <a:cubicBezTo>
                    <a:pt x="146" y="219"/>
                    <a:pt x="142" y="212"/>
                    <a:pt x="132" y="200"/>
                  </a:cubicBezTo>
                  <a:cubicBezTo>
                    <a:pt x="127" y="193"/>
                    <a:pt x="120" y="185"/>
                    <a:pt x="120" y="176"/>
                  </a:cubicBezTo>
                  <a:cubicBezTo>
                    <a:pt x="120" y="172"/>
                    <a:pt x="121" y="170"/>
                    <a:pt x="124" y="166"/>
                  </a:cubicBezTo>
                  <a:cubicBezTo>
                    <a:pt x="125" y="165"/>
                    <a:pt x="126" y="163"/>
                    <a:pt x="127" y="160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41" y="163"/>
                    <a:pt x="149" y="163"/>
                    <a:pt x="157" y="163"/>
                  </a:cubicBezTo>
                  <a:cubicBezTo>
                    <a:pt x="171" y="163"/>
                    <a:pt x="189" y="163"/>
                    <a:pt x="199" y="188"/>
                  </a:cubicBezTo>
                  <a:cubicBezTo>
                    <a:pt x="201" y="190"/>
                    <a:pt x="203" y="191"/>
                    <a:pt x="206" y="191"/>
                  </a:cubicBezTo>
                  <a:cubicBezTo>
                    <a:pt x="208" y="191"/>
                    <a:pt x="210" y="191"/>
                    <a:pt x="211" y="190"/>
                  </a:cubicBezTo>
                  <a:cubicBezTo>
                    <a:pt x="218" y="188"/>
                    <a:pt x="222" y="183"/>
                    <a:pt x="222" y="181"/>
                  </a:cubicBezTo>
                  <a:cubicBezTo>
                    <a:pt x="215" y="149"/>
                    <a:pt x="234" y="133"/>
                    <a:pt x="251" y="119"/>
                  </a:cubicBezTo>
                  <a:cubicBezTo>
                    <a:pt x="256" y="115"/>
                    <a:pt x="261" y="111"/>
                    <a:pt x="265" y="106"/>
                  </a:cubicBezTo>
                  <a:cubicBezTo>
                    <a:pt x="260" y="99"/>
                    <a:pt x="252" y="95"/>
                    <a:pt x="244" y="91"/>
                  </a:cubicBezTo>
                  <a:cubicBezTo>
                    <a:pt x="234" y="87"/>
                    <a:pt x="224" y="83"/>
                    <a:pt x="219" y="72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17" y="60"/>
                    <a:pt x="223" y="53"/>
                    <a:pt x="228" y="48"/>
                  </a:cubicBezTo>
                  <a:cubicBezTo>
                    <a:pt x="234" y="41"/>
                    <a:pt x="236" y="38"/>
                    <a:pt x="233" y="31"/>
                  </a:cubicBezTo>
                  <a:cubicBezTo>
                    <a:pt x="146" y="0"/>
                    <a:pt x="146" y="0"/>
                    <a:pt x="1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27"/>
            <p:cNvSpPr>
              <a:spLocks noEditPoints="1"/>
            </p:cNvSpPr>
            <p:nvPr/>
          </p:nvSpPr>
          <p:spPr bwMode="auto">
            <a:xfrm>
              <a:off x="-2890837" y="3292475"/>
              <a:ext cx="776288" cy="1517650"/>
            </a:xfrm>
            <a:custGeom>
              <a:avLst/>
              <a:gdLst>
                <a:gd name="T0" fmla="*/ 1012 w 1091"/>
                <a:gd name="T1" fmla="*/ 1245 h 2132"/>
                <a:gd name="T2" fmla="*/ 1051 w 1091"/>
                <a:gd name="T3" fmla="*/ 1258 h 2132"/>
                <a:gd name="T4" fmla="*/ 943 w 1091"/>
                <a:gd name="T5" fmla="*/ 1269 h 2132"/>
                <a:gd name="T6" fmla="*/ 687 w 1091"/>
                <a:gd name="T7" fmla="*/ 1119 h 2132"/>
                <a:gd name="T8" fmla="*/ 798 w 1091"/>
                <a:gd name="T9" fmla="*/ 1106 h 2132"/>
                <a:gd name="T10" fmla="*/ 584 w 1091"/>
                <a:gd name="T11" fmla="*/ 1090 h 2132"/>
                <a:gd name="T12" fmla="*/ 583 w 1091"/>
                <a:gd name="T13" fmla="*/ 1028 h 2132"/>
                <a:gd name="T14" fmla="*/ 605 w 1091"/>
                <a:gd name="T15" fmla="*/ 1078 h 2132"/>
                <a:gd name="T16" fmla="*/ 923 w 1091"/>
                <a:gd name="T17" fmla="*/ 941 h 2132"/>
                <a:gd name="T18" fmla="*/ 911 w 1091"/>
                <a:gd name="T19" fmla="*/ 1058 h 2132"/>
                <a:gd name="T20" fmla="*/ 951 w 1091"/>
                <a:gd name="T21" fmla="*/ 1000 h 2132"/>
                <a:gd name="T22" fmla="*/ 812 w 1091"/>
                <a:gd name="T23" fmla="*/ 1051 h 2132"/>
                <a:gd name="T24" fmla="*/ 843 w 1091"/>
                <a:gd name="T25" fmla="*/ 915 h 2132"/>
                <a:gd name="T26" fmla="*/ 824 w 1091"/>
                <a:gd name="T27" fmla="*/ 1046 h 2132"/>
                <a:gd name="T28" fmla="*/ 932 w 1091"/>
                <a:gd name="T29" fmla="*/ 899 h 2132"/>
                <a:gd name="T30" fmla="*/ 925 w 1091"/>
                <a:gd name="T31" fmla="*/ 1105 h 2132"/>
                <a:gd name="T32" fmla="*/ 922 w 1091"/>
                <a:gd name="T33" fmla="*/ 920 h 2132"/>
                <a:gd name="T34" fmla="*/ 247 w 1091"/>
                <a:gd name="T35" fmla="*/ 65 h 2132"/>
                <a:gd name="T36" fmla="*/ 267 w 1091"/>
                <a:gd name="T37" fmla="*/ 20 h 2132"/>
                <a:gd name="T38" fmla="*/ 831 w 1091"/>
                <a:gd name="T39" fmla="*/ 892 h 2132"/>
                <a:gd name="T40" fmla="*/ 772 w 1091"/>
                <a:gd name="T41" fmla="*/ 1092 h 2132"/>
                <a:gd name="T42" fmla="*/ 672 w 1091"/>
                <a:gd name="T43" fmla="*/ 1085 h 2132"/>
                <a:gd name="T44" fmla="*/ 595 w 1091"/>
                <a:gd name="T45" fmla="*/ 999 h 2132"/>
                <a:gd name="T46" fmla="*/ 581 w 1091"/>
                <a:gd name="T47" fmla="*/ 1113 h 2132"/>
                <a:gd name="T48" fmla="*/ 662 w 1091"/>
                <a:gd name="T49" fmla="*/ 1108 h 2132"/>
                <a:gd name="T50" fmla="*/ 678 w 1091"/>
                <a:gd name="T51" fmla="*/ 1274 h 2132"/>
                <a:gd name="T52" fmla="*/ 410 w 1091"/>
                <a:gd name="T53" fmla="*/ 1757 h 2132"/>
                <a:gd name="T54" fmla="*/ 270 w 1091"/>
                <a:gd name="T55" fmla="*/ 1874 h 2132"/>
                <a:gd name="T56" fmla="*/ 79 w 1091"/>
                <a:gd name="T57" fmla="*/ 1669 h 2132"/>
                <a:gd name="T58" fmla="*/ 11 w 1091"/>
                <a:gd name="T59" fmla="*/ 1810 h 2132"/>
                <a:gd name="T60" fmla="*/ 66 w 1091"/>
                <a:gd name="T61" fmla="*/ 1837 h 2132"/>
                <a:gd name="T62" fmla="*/ 260 w 1091"/>
                <a:gd name="T63" fmla="*/ 2096 h 2132"/>
                <a:gd name="T64" fmla="*/ 342 w 1091"/>
                <a:gd name="T65" fmla="*/ 2091 h 2132"/>
                <a:gd name="T66" fmla="*/ 593 w 1091"/>
                <a:gd name="T67" fmla="*/ 2115 h 2132"/>
                <a:gd name="T68" fmla="*/ 706 w 1091"/>
                <a:gd name="T69" fmla="*/ 2074 h 2132"/>
                <a:gd name="T70" fmla="*/ 757 w 1091"/>
                <a:gd name="T71" fmla="*/ 1971 h 2132"/>
                <a:gd name="T72" fmla="*/ 681 w 1091"/>
                <a:gd name="T73" fmla="*/ 1970 h 2132"/>
                <a:gd name="T74" fmla="*/ 619 w 1091"/>
                <a:gd name="T75" fmla="*/ 1966 h 2132"/>
                <a:gd name="T76" fmla="*/ 511 w 1091"/>
                <a:gd name="T77" fmla="*/ 1999 h 2132"/>
                <a:gd name="T78" fmla="*/ 543 w 1091"/>
                <a:gd name="T79" fmla="*/ 1764 h 2132"/>
                <a:gd name="T80" fmla="*/ 484 w 1091"/>
                <a:gd name="T81" fmla="*/ 1818 h 2132"/>
                <a:gd name="T82" fmla="*/ 525 w 1091"/>
                <a:gd name="T83" fmla="*/ 2022 h 2132"/>
                <a:gd name="T84" fmla="*/ 631 w 1091"/>
                <a:gd name="T85" fmla="*/ 1984 h 2132"/>
                <a:gd name="T86" fmla="*/ 635 w 1091"/>
                <a:gd name="T87" fmla="*/ 2078 h 2132"/>
                <a:gd name="T88" fmla="*/ 404 w 1091"/>
                <a:gd name="T89" fmla="*/ 2087 h 2132"/>
                <a:gd name="T90" fmla="*/ 281 w 1091"/>
                <a:gd name="T91" fmla="*/ 2080 h 2132"/>
                <a:gd name="T92" fmla="*/ 73 w 1091"/>
                <a:gd name="T93" fmla="*/ 1698 h 2132"/>
                <a:gd name="T94" fmla="*/ 136 w 1091"/>
                <a:gd name="T95" fmla="*/ 1763 h 2132"/>
                <a:gd name="T96" fmla="*/ 291 w 1091"/>
                <a:gd name="T97" fmla="*/ 1902 h 2132"/>
                <a:gd name="T98" fmla="*/ 667 w 1091"/>
                <a:gd name="T99" fmla="*/ 1345 h 2132"/>
                <a:gd name="T100" fmla="*/ 853 w 1091"/>
                <a:gd name="T101" fmla="*/ 1242 h 2132"/>
                <a:gd name="T102" fmla="*/ 942 w 1091"/>
                <a:gd name="T103" fmla="*/ 1288 h 2132"/>
                <a:gd name="T104" fmla="*/ 1036 w 1091"/>
                <a:gd name="T105" fmla="*/ 1332 h 2132"/>
                <a:gd name="T106" fmla="*/ 1032 w 1091"/>
                <a:gd name="T107" fmla="*/ 1210 h 2132"/>
                <a:gd name="T108" fmla="*/ 888 w 1091"/>
                <a:gd name="T109" fmla="*/ 1152 h 2132"/>
                <a:gd name="T110" fmla="*/ 1061 w 1091"/>
                <a:gd name="T111" fmla="*/ 995 h 2132"/>
                <a:gd name="T112" fmla="*/ 827 w 1091"/>
                <a:gd name="T113" fmla="*/ 828 h 2132"/>
                <a:gd name="T114" fmla="*/ 339 w 1091"/>
                <a:gd name="T115" fmla="*/ 376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1" h="2132">
                  <a:moveTo>
                    <a:pt x="1038" y="1306"/>
                  </a:moveTo>
                  <a:cubicBezTo>
                    <a:pt x="1038" y="1306"/>
                    <a:pt x="1037" y="1306"/>
                    <a:pt x="1036" y="1306"/>
                  </a:cubicBezTo>
                  <a:cubicBezTo>
                    <a:pt x="1030" y="1305"/>
                    <a:pt x="1023" y="1301"/>
                    <a:pt x="1016" y="1295"/>
                  </a:cubicBezTo>
                  <a:cubicBezTo>
                    <a:pt x="1010" y="1290"/>
                    <a:pt x="1005" y="1285"/>
                    <a:pt x="1004" y="1283"/>
                  </a:cubicBezTo>
                  <a:cubicBezTo>
                    <a:pt x="1007" y="1267"/>
                    <a:pt x="1010" y="1256"/>
                    <a:pt x="1012" y="1245"/>
                  </a:cubicBezTo>
                  <a:cubicBezTo>
                    <a:pt x="1013" y="1240"/>
                    <a:pt x="1033" y="1235"/>
                    <a:pt x="1040" y="1235"/>
                  </a:cubicBezTo>
                  <a:cubicBezTo>
                    <a:pt x="1040" y="1235"/>
                    <a:pt x="1040" y="1235"/>
                    <a:pt x="1041" y="1235"/>
                  </a:cubicBezTo>
                  <a:cubicBezTo>
                    <a:pt x="1041" y="1235"/>
                    <a:pt x="1041" y="1235"/>
                    <a:pt x="1041" y="1235"/>
                  </a:cubicBezTo>
                  <a:cubicBezTo>
                    <a:pt x="1052" y="1236"/>
                    <a:pt x="1059" y="1246"/>
                    <a:pt x="1063" y="1255"/>
                  </a:cubicBezTo>
                  <a:cubicBezTo>
                    <a:pt x="1059" y="1256"/>
                    <a:pt x="1055" y="1257"/>
                    <a:pt x="1051" y="1258"/>
                  </a:cubicBezTo>
                  <a:cubicBezTo>
                    <a:pt x="1052" y="1258"/>
                    <a:pt x="1053" y="1258"/>
                    <a:pt x="1053" y="1258"/>
                  </a:cubicBezTo>
                  <a:cubicBezTo>
                    <a:pt x="1054" y="1258"/>
                    <a:pt x="1054" y="1258"/>
                    <a:pt x="1054" y="1258"/>
                  </a:cubicBezTo>
                  <a:cubicBezTo>
                    <a:pt x="1066" y="1259"/>
                    <a:pt x="1062" y="1291"/>
                    <a:pt x="1056" y="1296"/>
                  </a:cubicBezTo>
                  <a:cubicBezTo>
                    <a:pt x="1051" y="1303"/>
                    <a:pt x="1045" y="1306"/>
                    <a:pt x="1038" y="1306"/>
                  </a:cubicBezTo>
                  <a:moveTo>
                    <a:pt x="943" y="1269"/>
                  </a:moveTo>
                  <a:cubicBezTo>
                    <a:pt x="933" y="1262"/>
                    <a:pt x="926" y="1258"/>
                    <a:pt x="919" y="1253"/>
                  </a:cubicBezTo>
                  <a:cubicBezTo>
                    <a:pt x="913" y="1249"/>
                    <a:pt x="908" y="1241"/>
                    <a:pt x="901" y="1240"/>
                  </a:cubicBezTo>
                  <a:cubicBezTo>
                    <a:pt x="870" y="1234"/>
                    <a:pt x="849" y="1209"/>
                    <a:pt x="819" y="1200"/>
                  </a:cubicBezTo>
                  <a:cubicBezTo>
                    <a:pt x="793" y="1191"/>
                    <a:pt x="769" y="1175"/>
                    <a:pt x="746" y="1160"/>
                  </a:cubicBezTo>
                  <a:cubicBezTo>
                    <a:pt x="725" y="1148"/>
                    <a:pt x="706" y="1133"/>
                    <a:pt x="687" y="1119"/>
                  </a:cubicBezTo>
                  <a:cubicBezTo>
                    <a:pt x="692" y="1105"/>
                    <a:pt x="696" y="1094"/>
                    <a:pt x="702" y="1080"/>
                  </a:cubicBezTo>
                  <a:cubicBezTo>
                    <a:pt x="790" y="1126"/>
                    <a:pt x="876" y="1171"/>
                    <a:pt x="963" y="1216"/>
                  </a:cubicBezTo>
                  <a:cubicBezTo>
                    <a:pt x="956" y="1234"/>
                    <a:pt x="950" y="1250"/>
                    <a:pt x="943" y="1269"/>
                  </a:cubicBezTo>
                  <a:moveTo>
                    <a:pt x="872" y="1143"/>
                  </a:moveTo>
                  <a:cubicBezTo>
                    <a:pt x="846" y="1130"/>
                    <a:pt x="823" y="1119"/>
                    <a:pt x="798" y="1106"/>
                  </a:cubicBezTo>
                  <a:cubicBezTo>
                    <a:pt x="809" y="1087"/>
                    <a:pt x="819" y="1070"/>
                    <a:pt x="830" y="1051"/>
                  </a:cubicBezTo>
                  <a:cubicBezTo>
                    <a:pt x="846" y="1056"/>
                    <a:pt x="860" y="1060"/>
                    <a:pt x="874" y="1065"/>
                  </a:cubicBezTo>
                  <a:cubicBezTo>
                    <a:pt x="884" y="1069"/>
                    <a:pt x="897" y="1091"/>
                    <a:pt x="893" y="1100"/>
                  </a:cubicBezTo>
                  <a:cubicBezTo>
                    <a:pt x="887" y="1114"/>
                    <a:pt x="879" y="1128"/>
                    <a:pt x="872" y="1143"/>
                  </a:cubicBezTo>
                  <a:moveTo>
                    <a:pt x="584" y="1090"/>
                  </a:moveTo>
                  <a:cubicBezTo>
                    <a:pt x="583" y="1090"/>
                    <a:pt x="583" y="1090"/>
                    <a:pt x="582" y="1090"/>
                  </a:cubicBezTo>
                  <a:cubicBezTo>
                    <a:pt x="580" y="1089"/>
                    <a:pt x="578" y="1089"/>
                    <a:pt x="575" y="1088"/>
                  </a:cubicBezTo>
                  <a:cubicBezTo>
                    <a:pt x="568" y="1084"/>
                    <a:pt x="562" y="1072"/>
                    <a:pt x="560" y="1063"/>
                  </a:cubicBezTo>
                  <a:cubicBezTo>
                    <a:pt x="557" y="1052"/>
                    <a:pt x="562" y="1041"/>
                    <a:pt x="576" y="1032"/>
                  </a:cubicBezTo>
                  <a:cubicBezTo>
                    <a:pt x="576" y="1032"/>
                    <a:pt x="580" y="1030"/>
                    <a:pt x="583" y="1028"/>
                  </a:cubicBezTo>
                  <a:cubicBezTo>
                    <a:pt x="588" y="1025"/>
                    <a:pt x="592" y="1024"/>
                    <a:pt x="596" y="1024"/>
                  </a:cubicBezTo>
                  <a:cubicBezTo>
                    <a:pt x="597" y="1024"/>
                    <a:pt x="598" y="1024"/>
                    <a:pt x="599" y="1024"/>
                  </a:cubicBezTo>
                  <a:cubicBezTo>
                    <a:pt x="604" y="1024"/>
                    <a:pt x="609" y="1027"/>
                    <a:pt x="614" y="1032"/>
                  </a:cubicBezTo>
                  <a:cubicBezTo>
                    <a:pt x="622" y="1040"/>
                    <a:pt x="621" y="1050"/>
                    <a:pt x="616" y="1060"/>
                  </a:cubicBezTo>
                  <a:cubicBezTo>
                    <a:pt x="612" y="1066"/>
                    <a:pt x="609" y="1072"/>
                    <a:pt x="605" y="1078"/>
                  </a:cubicBezTo>
                  <a:cubicBezTo>
                    <a:pt x="599" y="1085"/>
                    <a:pt x="592" y="1090"/>
                    <a:pt x="584" y="1090"/>
                  </a:cubicBezTo>
                  <a:moveTo>
                    <a:pt x="948" y="974"/>
                  </a:moveTo>
                  <a:cubicBezTo>
                    <a:pt x="924" y="974"/>
                    <a:pt x="906" y="963"/>
                    <a:pt x="892" y="946"/>
                  </a:cubicBezTo>
                  <a:cubicBezTo>
                    <a:pt x="900" y="942"/>
                    <a:pt x="908" y="941"/>
                    <a:pt x="916" y="941"/>
                  </a:cubicBezTo>
                  <a:cubicBezTo>
                    <a:pt x="918" y="941"/>
                    <a:pt x="921" y="941"/>
                    <a:pt x="923" y="941"/>
                  </a:cubicBezTo>
                  <a:cubicBezTo>
                    <a:pt x="944" y="944"/>
                    <a:pt x="965" y="959"/>
                    <a:pt x="977" y="978"/>
                  </a:cubicBezTo>
                  <a:cubicBezTo>
                    <a:pt x="988" y="994"/>
                    <a:pt x="983" y="1010"/>
                    <a:pt x="974" y="1024"/>
                  </a:cubicBezTo>
                  <a:cubicBezTo>
                    <a:pt x="964" y="1040"/>
                    <a:pt x="955" y="1059"/>
                    <a:pt x="932" y="1059"/>
                  </a:cubicBezTo>
                  <a:cubicBezTo>
                    <a:pt x="932" y="1059"/>
                    <a:pt x="932" y="1059"/>
                    <a:pt x="932" y="1059"/>
                  </a:cubicBezTo>
                  <a:cubicBezTo>
                    <a:pt x="925" y="1059"/>
                    <a:pt x="918" y="1059"/>
                    <a:pt x="911" y="1058"/>
                  </a:cubicBezTo>
                  <a:cubicBezTo>
                    <a:pt x="899" y="1057"/>
                    <a:pt x="887" y="1053"/>
                    <a:pt x="876" y="1045"/>
                  </a:cubicBezTo>
                  <a:cubicBezTo>
                    <a:pt x="860" y="1035"/>
                    <a:pt x="842" y="1028"/>
                    <a:pt x="821" y="1016"/>
                  </a:cubicBezTo>
                  <a:cubicBezTo>
                    <a:pt x="826" y="1006"/>
                    <a:pt x="828" y="995"/>
                    <a:pt x="835" y="989"/>
                  </a:cubicBezTo>
                  <a:cubicBezTo>
                    <a:pt x="846" y="978"/>
                    <a:pt x="859" y="970"/>
                    <a:pt x="872" y="960"/>
                  </a:cubicBezTo>
                  <a:cubicBezTo>
                    <a:pt x="892" y="984"/>
                    <a:pt x="918" y="1000"/>
                    <a:pt x="951" y="1000"/>
                  </a:cubicBezTo>
                  <a:cubicBezTo>
                    <a:pt x="956" y="1000"/>
                    <a:pt x="962" y="999"/>
                    <a:pt x="968" y="998"/>
                  </a:cubicBezTo>
                  <a:cubicBezTo>
                    <a:pt x="984" y="996"/>
                    <a:pt x="979" y="973"/>
                    <a:pt x="965" y="973"/>
                  </a:cubicBezTo>
                  <a:cubicBezTo>
                    <a:pt x="964" y="973"/>
                    <a:pt x="963" y="973"/>
                    <a:pt x="962" y="973"/>
                  </a:cubicBezTo>
                  <a:cubicBezTo>
                    <a:pt x="957" y="974"/>
                    <a:pt x="953" y="974"/>
                    <a:pt x="948" y="974"/>
                  </a:cubicBezTo>
                  <a:moveTo>
                    <a:pt x="812" y="1051"/>
                  </a:moveTo>
                  <a:cubicBezTo>
                    <a:pt x="812" y="1051"/>
                    <a:pt x="812" y="1051"/>
                    <a:pt x="812" y="1051"/>
                  </a:cubicBezTo>
                  <a:cubicBezTo>
                    <a:pt x="812" y="1051"/>
                    <a:pt x="812" y="1051"/>
                    <a:pt x="812" y="1051"/>
                  </a:cubicBezTo>
                  <a:cubicBezTo>
                    <a:pt x="798" y="1048"/>
                    <a:pt x="779" y="1026"/>
                    <a:pt x="781" y="1013"/>
                  </a:cubicBezTo>
                  <a:cubicBezTo>
                    <a:pt x="786" y="978"/>
                    <a:pt x="797" y="943"/>
                    <a:pt x="828" y="923"/>
                  </a:cubicBezTo>
                  <a:cubicBezTo>
                    <a:pt x="832" y="920"/>
                    <a:pt x="837" y="918"/>
                    <a:pt x="843" y="915"/>
                  </a:cubicBezTo>
                  <a:cubicBezTo>
                    <a:pt x="844" y="918"/>
                    <a:pt x="846" y="921"/>
                    <a:pt x="848" y="924"/>
                  </a:cubicBezTo>
                  <a:cubicBezTo>
                    <a:pt x="851" y="930"/>
                    <a:pt x="854" y="935"/>
                    <a:pt x="857" y="940"/>
                  </a:cubicBezTo>
                  <a:cubicBezTo>
                    <a:pt x="844" y="948"/>
                    <a:pt x="831" y="957"/>
                    <a:pt x="819" y="967"/>
                  </a:cubicBezTo>
                  <a:cubicBezTo>
                    <a:pt x="795" y="985"/>
                    <a:pt x="796" y="1014"/>
                    <a:pt x="818" y="1036"/>
                  </a:cubicBezTo>
                  <a:cubicBezTo>
                    <a:pt x="820" y="1038"/>
                    <a:pt x="821" y="1042"/>
                    <a:pt x="824" y="1046"/>
                  </a:cubicBezTo>
                  <a:cubicBezTo>
                    <a:pt x="819" y="1048"/>
                    <a:pt x="815" y="1051"/>
                    <a:pt x="812" y="1051"/>
                  </a:cubicBezTo>
                  <a:moveTo>
                    <a:pt x="879" y="928"/>
                  </a:moveTo>
                  <a:cubicBezTo>
                    <a:pt x="875" y="921"/>
                    <a:pt x="871" y="913"/>
                    <a:pt x="867" y="906"/>
                  </a:cubicBezTo>
                  <a:cubicBezTo>
                    <a:pt x="882" y="901"/>
                    <a:pt x="898" y="898"/>
                    <a:pt x="915" y="898"/>
                  </a:cubicBezTo>
                  <a:cubicBezTo>
                    <a:pt x="920" y="898"/>
                    <a:pt x="926" y="899"/>
                    <a:pt x="932" y="899"/>
                  </a:cubicBezTo>
                  <a:cubicBezTo>
                    <a:pt x="958" y="902"/>
                    <a:pt x="984" y="913"/>
                    <a:pt x="1007" y="934"/>
                  </a:cubicBezTo>
                  <a:cubicBezTo>
                    <a:pt x="1028" y="953"/>
                    <a:pt x="1040" y="979"/>
                    <a:pt x="1033" y="1009"/>
                  </a:cubicBezTo>
                  <a:cubicBezTo>
                    <a:pt x="1026" y="1035"/>
                    <a:pt x="1014" y="1058"/>
                    <a:pt x="994" y="1076"/>
                  </a:cubicBezTo>
                  <a:cubicBezTo>
                    <a:pt x="977" y="1090"/>
                    <a:pt x="960" y="1105"/>
                    <a:pt x="931" y="1105"/>
                  </a:cubicBezTo>
                  <a:cubicBezTo>
                    <a:pt x="929" y="1105"/>
                    <a:pt x="927" y="1105"/>
                    <a:pt x="925" y="1105"/>
                  </a:cubicBezTo>
                  <a:cubicBezTo>
                    <a:pt x="936" y="1096"/>
                    <a:pt x="943" y="1089"/>
                    <a:pt x="951" y="1085"/>
                  </a:cubicBezTo>
                  <a:cubicBezTo>
                    <a:pt x="975" y="1071"/>
                    <a:pt x="988" y="1050"/>
                    <a:pt x="1001" y="1026"/>
                  </a:cubicBezTo>
                  <a:cubicBezTo>
                    <a:pt x="1013" y="1004"/>
                    <a:pt x="1007" y="984"/>
                    <a:pt x="995" y="968"/>
                  </a:cubicBezTo>
                  <a:cubicBezTo>
                    <a:pt x="982" y="952"/>
                    <a:pt x="966" y="936"/>
                    <a:pt x="948" y="927"/>
                  </a:cubicBezTo>
                  <a:cubicBezTo>
                    <a:pt x="941" y="924"/>
                    <a:pt x="931" y="921"/>
                    <a:pt x="922" y="920"/>
                  </a:cubicBezTo>
                  <a:cubicBezTo>
                    <a:pt x="919" y="920"/>
                    <a:pt x="915" y="919"/>
                    <a:pt x="912" y="919"/>
                  </a:cubicBezTo>
                  <a:cubicBezTo>
                    <a:pt x="905" y="919"/>
                    <a:pt x="898" y="920"/>
                    <a:pt x="893" y="922"/>
                  </a:cubicBezTo>
                  <a:cubicBezTo>
                    <a:pt x="888" y="924"/>
                    <a:pt x="884" y="926"/>
                    <a:pt x="879" y="928"/>
                  </a:cubicBezTo>
                  <a:moveTo>
                    <a:pt x="300" y="398"/>
                  </a:moveTo>
                  <a:cubicBezTo>
                    <a:pt x="230" y="307"/>
                    <a:pt x="140" y="162"/>
                    <a:pt x="247" y="65"/>
                  </a:cubicBezTo>
                  <a:cubicBezTo>
                    <a:pt x="273" y="40"/>
                    <a:pt x="308" y="30"/>
                    <a:pt x="344" y="30"/>
                  </a:cubicBezTo>
                  <a:cubicBezTo>
                    <a:pt x="459" y="30"/>
                    <a:pt x="582" y="136"/>
                    <a:pt x="471" y="226"/>
                  </a:cubicBezTo>
                  <a:cubicBezTo>
                    <a:pt x="405" y="280"/>
                    <a:pt x="337" y="331"/>
                    <a:pt x="300" y="398"/>
                  </a:cubicBezTo>
                  <a:moveTo>
                    <a:pt x="349" y="0"/>
                  </a:moveTo>
                  <a:cubicBezTo>
                    <a:pt x="321" y="0"/>
                    <a:pt x="293" y="6"/>
                    <a:pt x="267" y="20"/>
                  </a:cubicBezTo>
                  <a:cubicBezTo>
                    <a:pt x="92" y="108"/>
                    <a:pt x="203" y="314"/>
                    <a:pt x="288" y="425"/>
                  </a:cubicBezTo>
                  <a:cubicBezTo>
                    <a:pt x="272" y="464"/>
                    <a:pt x="266" y="508"/>
                    <a:pt x="276" y="561"/>
                  </a:cubicBezTo>
                  <a:cubicBezTo>
                    <a:pt x="305" y="713"/>
                    <a:pt x="441" y="776"/>
                    <a:pt x="582" y="783"/>
                  </a:cubicBezTo>
                  <a:cubicBezTo>
                    <a:pt x="632" y="786"/>
                    <a:pt x="685" y="785"/>
                    <a:pt x="734" y="799"/>
                  </a:cubicBezTo>
                  <a:cubicBezTo>
                    <a:pt x="787" y="815"/>
                    <a:pt x="809" y="850"/>
                    <a:pt x="831" y="892"/>
                  </a:cubicBezTo>
                  <a:cubicBezTo>
                    <a:pt x="816" y="899"/>
                    <a:pt x="803" y="907"/>
                    <a:pt x="795" y="921"/>
                  </a:cubicBezTo>
                  <a:cubicBezTo>
                    <a:pt x="783" y="941"/>
                    <a:pt x="770" y="961"/>
                    <a:pt x="760" y="982"/>
                  </a:cubicBezTo>
                  <a:cubicBezTo>
                    <a:pt x="748" y="1006"/>
                    <a:pt x="763" y="1039"/>
                    <a:pt x="780" y="1052"/>
                  </a:cubicBezTo>
                  <a:cubicBezTo>
                    <a:pt x="786" y="1057"/>
                    <a:pt x="791" y="1062"/>
                    <a:pt x="799" y="1069"/>
                  </a:cubicBezTo>
                  <a:cubicBezTo>
                    <a:pt x="789" y="1078"/>
                    <a:pt x="781" y="1085"/>
                    <a:pt x="772" y="1092"/>
                  </a:cubicBezTo>
                  <a:cubicBezTo>
                    <a:pt x="756" y="1084"/>
                    <a:pt x="742" y="1075"/>
                    <a:pt x="728" y="1068"/>
                  </a:cubicBezTo>
                  <a:cubicBezTo>
                    <a:pt x="721" y="1065"/>
                    <a:pt x="713" y="1063"/>
                    <a:pt x="705" y="1062"/>
                  </a:cubicBezTo>
                  <a:cubicBezTo>
                    <a:pt x="705" y="1062"/>
                    <a:pt x="704" y="1062"/>
                    <a:pt x="703" y="1062"/>
                  </a:cubicBezTo>
                  <a:cubicBezTo>
                    <a:pt x="698" y="1061"/>
                    <a:pt x="695" y="1061"/>
                    <a:pt x="692" y="1061"/>
                  </a:cubicBezTo>
                  <a:cubicBezTo>
                    <a:pt x="680" y="1061"/>
                    <a:pt x="679" y="1065"/>
                    <a:pt x="672" y="1085"/>
                  </a:cubicBezTo>
                  <a:cubicBezTo>
                    <a:pt x="662" y="1080"/>
                    <a:pt x="653" y="1075"/>
                    <a:pt x="640" y="1069"/>
                  </a:cubicBezTo>
                  <a:cubicBezTo>
                    <a:pt x="653" y="1058"/>
                    <a:pt x="648" y="1050"/>
                    <a:pt x="641" y="1041"/>
                  </a:cubicBezTo>
                  <a:cubicBezTo>
                    <a:pt x="636" y="1036"/>
                    <a:pt x="631" y="1029"/>
                    <a:pt x="626" y="1023"/>
                  </a:cubicBezTo>
                  <a:cubicBezTo>
                    <a:pt x="618" y="1013"/>
                    <a:pt x="611" y="1001"/>
                    <a:pt x="598" y="999"/>
                  </a:cubicBezTo>
                  <a:cubicBezTo>
                    <a:pt x="597" y="999"/>
                    <a:pt x="596" y="999"/>
                    <a:pt x="595" y="999"/>
                  </a:cubicBezTo>
                  <a:cubicBezTo>
                    <a:pt x="593" y="999"/>
                    <a:pt x="591" y="999"/>
                    <a:pt x="589" y="1000"/>
                  </a:cubicBezTo>
                  <a:cubicBezTo>
                    <a:pt x="568" y="1004"/>
                    <a:pt x="550" y="1015"/>
                    <a:pt x="540" y="1035"/>
                  </a:cubicBezTo>
                  <a:cubicBezTo>
                    <a:pt x="526" y="1062"/>
                    <a:pt x="545" y="1107"/>
                    <a:pt x="575" y="1113"/>
                  </a:cubicBezTo>
                  <a:cubicBezTo>
                    <a:pt x="576" y="1113"/>
                    <a:pt x="577" y="1113"/>
                    <a:pt x="577" y="1113"/>
                  </a:cubicBezTo>
                  <a:cubicBezTo>
                    <a:pt x="578" y="1113"/>
                    <a:pt x="580" y="1113"/>
                    <a:pt x="581" y="1113"/>
                  </a:cubicBezTo>
                  <a:cubicBezTo>
                    <a:pt x="591" y="1113"/>
                    <a:pt x="603" y="1109"/>
                    <a:pt x="611" y="1103"/>
                  </a:cubicBezTo>
                  <a:cubicBezTo>
                    <a:pt x="622" y="1097"/>
                    <a:pt x="627" y="1093"/>
                    <a:pt x="632" y="1093"/>
                  </a:cubicBezTo>
                  <a:cubicBezTo>
                    <a:pt x="633" y="1093"/>
                    <a:pt x="633" y="1093"/>
                    <a:pt x="634" y="1093"/>
                  </a:cubicBezTo>
                  <a:cubicBezTo>
                    <a:pt x="638" y="1094"/>
                    <a:pt x="643" y="1097"/>
                    <a:pt x="651" y="1102"/>
                  </a:cubicBezTo>
                  <a:cubicBezTo>
                    <a:pt x="654" y="1104"/>
                    <a:pt x="657" y="1105"/>
                    <a:pt x="662" y="1108"/>
                  </a:cubicBezTo>
                  <a:cubicBezTo>
                    <a:pt x="659" y="1116"/>
                    <a:pt x="657" y="1126"/>
                    <a:pt x="654" y="1134"/>
                  </a:cubicBezTo>
                  <a:cubicBezTo>
                    <a:pt x="647" y="1153"/>
                    <a:pt x="647" y="1153"/>
                    <a:pt x="665" y="1160"/>
                  </a:cubicBezTo>
                  <a:cubicBezTo>
                    <a:pt x="687" y="1167"/>
                    <a:pt x="709" y="1176"/>
                    <a:pt x="732" y="1185"/>
                  </a:cubicBezTo>
                  <a:cubicBezTo>
                    <a:pt x="730" y="1193"/>
                    <a:pt x="729" y="1201"/>
                    <a:pt x="725" y="1206"/>
                  </a:cubicBezTo>
                  <a:cubicBezTo>
                    <a:pt x="710" y="1229"/>
                    <a:pt x="694" y="1251"/>
                    <a:pt x="678" y="1274"/>
                  </a:cubicBezTo>
                  <a:cubicBezTo>
                    <a:pt x="675" y="1279"/>
                    <a:pt x="672" y="1284"/>
                    <a:pt x="669" y="1290"/>
                  </a:cubicBezTo>
                  <a:cubicBezTo>
                    <a:pt x="650" y="1328"/>
                    <a:pt x="632" y="1366"/>
                    <a:pt x="612" y="1404"/>
                  </a:cubicBezTo>
                  <a:cubicBezTo>
                    <a:pt x="580" y="1464"/>
                    <a:pt x="547" y="1523"/>
                    <a:pt x="514" y="1583"/>
                  </a:cubicBezTo>
                  <a:cubicBezTo>
                    <a:pt x="485" y="1634"/>
                    <a:pt x="456" y="1685"/>
                    <a:pt x="426" y="1736"/>
                  </a:cubicBezTo>
                  <a:cubicBezTo>
                    <a:pt x="422" y="1744"/>
                    <a:pt x="414" y="1749"/>
                    <a:pt x="410" y="1757"/>
                  </a:cubicBezTo>
                  <a:cubicBezTo>
                    <a:pt x="396" y="1777"/>
                    <a:pt x="382" y="1796"/>
                    <a:pt x="370" y="1818"/>
                  </a:cubicBezTo>
                  <a:cubicBezTo>
                    <a:pt x="358" y="1842"/>
                    <a:pt x="337" y="1858"/>
                    <a:pt x="315" y="1871"/>
                  </a:cubicBezTo>
                  <a:cubicBezTo>
                    <a:pt x="307" y="1876"/>
                    <a:pt x="299" y="1878"/>
                    <a:pt x="290" y="1878"/>
                  </a:cubicBezTo>
                  <a:cubicBezTo>
                    <a:pt x="288" y="1878"/>
                    <a:pt x="286" y="1878"/>
                    <a:pt x="284" y="1877"/>
                  </a:cubicBezTo>
                  <a:cubicBezTo>
                    <a:pt x="279" y="1877"/>
                    <a:pt x="274" y="1876"/>
                    <a:pt x="270" y="1874"/>
                  </a:cubicBezTo>
                  <a:cubicBezTo>
                    <a:pt x="227" y="1859"/>
                    <a:pt x="199" y="1828"/>
                    <a:pt x="175" y="1795"/>
                  </a:cubicBezTo>
                  <a:cubicBezTo>
                    <a:pt x="178" y="1765"/>
                    <a:pt x="210" y="1777"/>
                    <a:pt x="221" y="1759"/>
                  </a:cubicBezTo>
                  <a:cubicBezTo>
                    <a:pt x="217" y="1742"/>
                    <a:pt x="207" y="1733"/>
                    <a:pt x="189" y="1730"/>
                  </a:cubicBezTo>
                  <a:cubicBezTo>
                    <a:pt x="160" y="1725"/>
                    <a:pt x="136" y="1710"/>
                    <a:pt x="113" y="1693"/>
                  </a:cubicBezTo>
                  <a:cubicBezTo>
                    <a:pt x="102" y="1684"/>
                    <a:pt x="90" y="1676"/>
                    <a:pt x="79" y="1669"/>
                  </a:cubicBezTo>
                  <a:cubicBezTo>
                    <a:pt x="76" y="1667"/>
                    <a:pt x="73" y="1666"/>
                    <a:pt x="71" y="1666"/>
                  </a:cubicBezTo>
                  <a:cubicBezTo>
                    <a:pt x="70" y="1666"/>
                    <a:pt x="70" y="1666"/>
                    <a:pt x="69" y="1666"/>
                  </a:cubicBezTo>
                  <a:cubicBezTo>
                    <a:pt x="65" y="1666"/>
                    <a:pt x="60" y="1668"/>
                    <a:pt x="56" y="1673"/>
                  </a:cubicBezTo>
                  <a:cubicBezTo>
                    <a:pt x="46" y="1684"/>
                    <a:pt x="39" y="1693"/>
                    <a:pt x="38" y="1710"/>
                  </a:cubicBezTo>
                  <a:cubicBezTo>
                    <a:pt x="36" y="1745"/>
                    <a:pt x="31" y="1780"/>
                    <a:pt x="11" y="1810"/>
                  </a:cubicBezTo>
                  <a:cubicBezTo>
                    <a:pt x="0" y="1827"/>
                    <a:pt x="9" y="1842"/>
                    <a:pt x="16" y="1856"/>
                  </a:cubicBezTo>
                  <a:cubicBezTo>
                    <a:pt x="18" y="1860"/>
                    <a:pt x="20" y="1861"/>
                    <a:pt x="23" y="1862"/>
                  </a:cubicBezTo>
                  <a:cubicBezTo>
                    <a:pt x="24" y="1862"/>
                    <a:pt x="24" y="1862"/>
                    <a:pt x="25" y="1862"/>
                  </a:cubicBezTo>
                  <a:cubicBezTo>
                    <a:pt x="28" y="1862"/>
                    <a:pt x="32" y="1860"/>
                    <a:pt x="36" y="1857"/>
                  </a:cubicBezTo>
                  <a:cubicBezTo>
                    <a:pt x="45" y="1851"/>
                    <a:pt x="55" y="1845"/>
                    <a:pt x="66" y="1837"/>
                  </a:cubicBezTo>
                  <a:cubicBezTo>
                    <a:pt x="73" y="1845"/>
                    <a:pt x="81" y="1851"/>
                    <a:pt x="86" y="1858"/>
                  </a:cubicBezTo>
                  <a:cubicBezTo>
                    <a:pt x="100" y="1881"/>
                    <a:pt x="113" y="1905"/>
                    <a:pt x="128" y="1927"/>
                  </a:cubicBezTo>
                  <a:cubicBezTo>
                    <a:pt x="153" y="1964"/>
                    <a:pt x="179" y="2001"/>
                    <a:pt x="220" y="2023"/>
                  </a:cubicBezTo>
                  <a:cubicBezTo>
                    <a:pt x="236" y="2032"/>
                    <a:pt x="246" y="2045"/>
                    <a:pt x="250" y="2064"/>
                  </a:cubicBezTo>
                  <a:cubicBezTo>
                    <a:pt x="253" y="2075"/>
                    <a:pt x="257" y="2086"/>
                    <a:pt x="260" y="2096"/>
                  </a:cubicBezTo>
                  <a:cubicBezTo>
                    <a:pt x="263" y="2107"/>
                    <a:pt x="266" y="2112"/>
                    <a:pt x="272" y="2113"/>
                  </a:cubicBezTo>
                  <a:cubicBezTo>
                    <a:pt x="272" y="2113"/>
                    <a:pt x="272" y="2113"/>
                    <a:pt x="273" y="2113"/>
                  </a:cubicBezTo>
                  <a:cubicBezTo>
                    <a:pt x="276" y="2113"/>
                    <a:pt x="280" y="2111"/>
                    <a:pt x="285" y="2107"/>
                  </a:cubicBezTo>
                  <a:cubicBezTo>
                    <a:pt x="302" y="2096"/>
                    <a:pt x="317" y="2090"/>
                    <a:pt x="333" y="2090"/>
                  </a:cubicBezTo>
                  <a:cubicBezTo>
                    <a:pt x="336" y="2090"/>
                    <a:pt x="339" y="2090"/>
                    <a:pt x="342" y="2091"/>
                  </a:cubicBezTo>
                  <a:cubicBezTo>
                    <a:pt x="354" y="2092"/>
                    <a:pt x="366" y="2096"/>
                    <a:pt x="379" y="2102"/>
                  </a:cubicBezTo>
                  <a:cubicBezTo>
                    <a:pt x="410" y="2116"/>
                    <a:pt x="444" y="2125"/>
                    <a:pt x="478" y="2129"/>
                  </a:cubicBezTo>
                  <a:cubicBezTo>
                    <a:pt x="494" y="2131"/>
                    <a:pt x="510" y="2132"/>
                    <a:pt x="527" y="2132"/>
                  </a:cubicBezTo>
                  <a:cubicBezTo>
                    <a:pt x="532" y="2132"/>
                    <a:pt x="538" y="2132"/>
                    <a:pt x="544" y="2132"/>
                  </a:cubicBezTo>
                  <a:cubicBezTo>
                    <a:pt x="561" y="2131"/>
                    <a:pt x="577" y="2122"/>
                    <a:pt x="593" y="2115"/>
                  </a:cubicBezTo>
                  <a:cubicBezTo>
                    <a:pt x="604" y="2111"/>
                    <a:pt x="614" y="2104"/>
                    <a:pt x="626" y="2096"/>
                  </a:cubicBezTo>
                  <a:cubicBezTo>
                    <a:pt x="630" y="2106"/>
                    <a:pt x="632" y="2113"/>
                    <a:pt x="635" y="2120"/>
                  </a:cubicBezTo>
                  <a:cubicBezTo>
                    <a:pt x="638" y="2126"/>
                    <a:pt x="641" y="2130"/>
                    <a:pt x="645" y="2130"/>
                  </a:cubicBezTo>
                  <a:cubicBezTo>
                    <a:pt x="646" y="2130"/>
                    <a:pt x="646" y="2130"/>
                    <a:pt x="647" y="2130"/>
                  </a:cubicBezTo>
                  <a:cubicBezTo>
                    <a:pt x="666" y="2130"/>
                    <a:pt x="695" y="2084"/>
                    <a:pt x="706" y="2074"/>
                  </a:cubicBezTo>
                  <a:cubicBezTo>
                    <a:pt x="733" y="2047"/>
                    <a:pt x="746" y="2022"/>
                    <a:pt x="768" y="1968"/>
                  </a:cubicBezTo>
                  <a:cubicBezTo>
                    <a:pt x="768" y="1968"/>
                    <a:pt x="768" y="1968"/>
                    <a:pt x="768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5" y="1968"/>
                    <a:pt x="763" y="1969"/>
                    <a:pt x="761" y="1970"/>
                  </a:cubicBezTo>
                  <a:cubicBezTo>
                    <a:pt x="761" y="1971"/>
                    <a:pt x="759" y="1971"/>
                    <a:pt x="757" y="1971"/>
                  </a:cubicBezTo>
                  <a:cubicBezTo>
                    <a:pt x="752" y="1971"/>
                    <a:pt x="745" y="1970"/>
                    <a:pt x="743" y="1970"/>
                  </a:cubicBezTo>
                  <a:cubicBezTo>
                    <a:pt x="740" y="1970"/>
                    <a:pt x="737" y="1970"/>
                    <a:pt x="734" y="1970"/>
                  </a:cubicBezTo>
                  <a:cubicBezTo>
                    <a:pt x="730" y="1970"/>
                    <a:pt x="726" y="1970"/>
                    <a:pt x="722" y="1970"/>
                  </a:cubicBezTo>
                  <a:cubicBezTo>
                    <a:pt x="710" y="1970"/>
                    <a:pt x="697" y="1970"/>
                    <a:pt x="684" y="1970"/>
                  </a:cubicBezTo>
                  <a:cubicBezTo>
                    <a:pt x="683" y="1970"/>
                    <a:pt x="682" y="1970"/>
                    <a:pt x="681" y="1970"/>
                  </a:cubicBezTo>
                  <a:cubicBezTo>
                    <a:pt x="670" y="1970"/>
                    <a:pt x="658" y="1970"/>
                    <a:pt x="646" y="1969"/>
                  </a:cubicBezTo>
                  <a:cubicBezTo>
                    <a:pt x="644" y="1969"/>
                    <a:pt x="643" y="1969"/>
                    <a:pt x="642" y="1969"/>
                  </a:cubicBezTo>
                  <a:cubicBezTo>
                    <a:pt x="640" y="1968"/>
                    <a:pt x="637" y="1968"/>
                    <a:pt x="635" y="1968"/>
                  </a:cubicBezTo>
                  <a:cubicBezTo>
                    <a:pt x="633" y="1968"/>
                    <a:pt x="631" y="1967"/>
                    <a:pt x="629" y="1967"/>
                  </a:cubicBezTo>
                  <a:cubicBezTo>
                    <a:pt x="626" y="1967"/>
                    <a:pt x="623" y="1966"/>
                    <a:pt x="619" y="1966"/>
                  </a:cubicBezTo>
                  <a:cubicBezTo>
                    <a:pt x="616" y="1966"/>
                    <a:pt x="612" y="1967"/>
                    <a:pt x="608" y="1968"/>
                  </a:cubicBezTo>
                  <a:cubicBezTo>
                    <a:pt x="604" y="1971"/>
                    <a:pt x="611" y="1986"/>
                    <a:pt x="608" y="1992"/>
                  </a:cubicBezTo>
                  <a:cubicBezTo>
                    <a:pt x="602" y="2001"/>
                    <a:pt x="580" y="1999"/>
                    <a:pt x="571" y="2000"/>
                  </a:cubicBezTo>
                  <a:cubicBezTo>
                    <a:pt x="562" y="2000"/>
                    <a:pt x="553" y="2001"/>
                    <a:pt x="543" y="2001"/>
                  </a:cubicBezTo>
                  <a:cubicBezTo>
                    <a:pt x="533" y="2001"/>
                    <a:pt x="522" y="2000"/>
                    <a:pt x="511" y="1999"/>
                  </a:cubicBezTo>
                  <a:cubicBezTo>
                    <a:pt x="511" y="1999"/>
                    <a:pt x="511" y="1999"/>
                    <a:pt x="510" y="1999"/>
                  </a:cubicBezTo>
                  <a:cubicBezTo>
                    <a:pt x="494" y="1997"/>
                    <a:pt x="481" y="1983"/>
                    <a:pt x="469" y="1973"/>
                  </a:cubicBezTo>
                  <a:cubicBezTo>
                    <a:pt x="447" y="1956"/>
                    <a:pt x="444" y="1946"/>
                    <a:pt x="453" y="1921"/>
                  </a:cubicBezTo>
                  <a:cubicBezTo>
                    <a:pt x="459" y="1907"/>
                    <a:pt x="467" y="1893"/>
                    <a:pt x="473" y="1878"/>
                  </a:cubicBezTo>
                  <a:cubicBezTo>
                    <a:pt x="488" y="1837"/>
                    <a:pt x="522" y="1803"/>
                    <a:pt x="543" y="1764"/>
                  </a:cubicBezTo>
                  <a:cubicBezTo>
                    <a:pt x="588" y="1679"/>
                    <a:pt x="634" y="1596"/>
                    <a:pt x="685" y="1514"/>
                  </a:cubicBezTo>
                  <a:cubicBezTo>
                    <a:pt x="736" y="1429"/>
                    <a:pt x="784" y="1344"/>
                    <a:pt x="830" y="1256"/>
                  </a:cubicBezTo>
                  <a:cubicBezTo>
                    <a:pt x="808" y="1257"/>
                    <a:pt x="793" y="1279"/>
                    <a:pt x="782" y="1299"/>
                  </a:cubicBezTo>
                  <a:cubicBezTo>
                    <a:pt x="708" y="1428"/>
                    <a:pt x="634" y="1557"/>
                    <a:pt x="560" y="1687"/>
                  </a:cubicBezTo>
                  <a:cubicBezTo>
                    <a:pt x="534" y="1731"/>
                    <a:pt x="509" y="1774"/>
                    <a:pt x="484" y="1818"/>
                  </a:cubicBezTo>
                  <a:cubicBezTo>
                    <a:pt x="474" y="1836"/>
                    <a:pt x="461" y="1850"/>
                    <a:pt x="451" y="1868"/>
                  </a:cubicBezTo>
                  <a:cubicBezTo>
                    <a:pt x="440" y="1890"/>
                    <a:pt x="430" y="1911"/>
                    <a:pt x="423" y="1934"/>
                  </a:cubicBezTo>
                  <a:cubicBezTo>
                    <a:pt x="418" y="1951"/>
                    <a:pt x="422" y="1961"/>
                    <a:pt x="431" y="1971"/>
                  </a:cubicBezTo>
                  <a:cubicBezTo>
                    <a:pt x="457" y="1997"/>
                    <a:pt x="490" y="2009"/>
                    <a:pt x="523" y="2022"/>
                  </a:cubicBezTo>
                  <a:cubicBezTo>
                    <a:pt x="524" y="2022"/>
                    <a:pt x="525" y="2022"/>
                    <a:pt x="525" y="2022"/>
                  </a:cubicBezTo>
                  <a:cubicBezTo>
                    <a:pt x="526" y="2022"/>
                    <a:pt x="526" y="2022"/>
                    <a:pt x="527" y="2022"/>
                  </a:cubicBezTo>
                  <a:cubicBezTo>
                    <a:pt x="529" y="2022"/>
                    <a:pt x="531" y="2022"/>
                    <a:pt x="533" y="2022"/>
                  </a:cubicBezTo>
                  <a:cubicBezTo>
                    <a:pt x="557" y="2019"/>
                    <a:pt x="580" y="2014"/>
                    <a:pt x="603" y="2013"/>
                  </a:cubicBezTo>
                  <a:cubicBezTo>
                    <a:pt x="618" y="2012"/>
                    <a:pt x="626" y="1996"/>
                    <a:pt x="626" y="1984"/>
                  </a:cubicBezTo>
                  <a:cubicBezTo>
                    <a:pt x="628" y="1984"/>
                    <a:pt x="629" y="1984"/>
                    <a:pt x="631" y="1984"/>
                  </a:cubicBezTo>
                  <a:cubicBezTo>
                    <a:pt x="649" y="1984"/>
                    <a:pt x="666" y="1985"/>
                    <a:pt x="683" y="1987"/>
                  </a:cubicBezTo>
                  <a:cubicBezTo>
                    <a:pt x="700" y="1989"/>
                    <a:pt x="716" y="1991"/>
                    <a:pt x="735" y="1991"/>
                  </a:cubicBezTo>
                  <a:cubicBezTo>
                    <a:pt x="737" y="1991"/>
                    <a:pt x="738" y="1991"/>
                    <a:pt x="740" y="1991"/>
                  </a:cubicBezTo>
                  <a:cubicBezTo>
                    <a:pt x="713" y="2034"/>
                    <a:pt x="691" y="2075"/>
                    <a:pt x="653" y="2107"/>
                  </a:cubicBezTo>
                  <a:cubicBezTo>
                    <a:pt x="646" y="2096"/>
                    <a:pt x="641" y="2088"/>
                    <a:pt x="635" y="2078"/>
                  </a:cubicBezTo>
                  <a:cubicBezTo>
                    <a:pt x="620" y="2084"/>
                    <a:pt x="606" y="2091"/>
                    <a:pt x="591" y="2096"/>
                  </a:cubicBezTo>
                  <a:cubicBezTo>
                    <a:pt x="576" y="2102"/>
                    <a:pt x="560" y="2109"/>
                    <a:pt x="544" y="2109"/>
                  </a:cubicBezTo>
                  <a:cubicBezTo>
                    <a:pt x="540" y="2110"/>
                    <a:pt x="535" y="2110"/>
                    <a:pt x="531" y="2110"/>
                  </a:cubicBezTo>
                  <a:cubicBezTo>
                    <a:pt x="515" y="2110"/>
                    <a:pt x="500" y="2109"/>
                    <a:pt x="484" y="2107"/>
                  </a:cubicBezTo>
                  <a:cubicBezTo>
                    <a:pt x="457" y="2104"/>
                    <a:pt x="430" y="2097"/>
                    <a:pt x="404" y="2087"/>
                  </a:cubicBezTo>
                  <a:cubicBezTo>
                    <a:pt x="380" y="2077"/>
                    <a:pt x="356" y="2070"/>
                    <a:pt x="332" y="2062"/>
                  </a:cubicBezTo>
                  <a:cubicBezTo>
                    <a:pt x="329" y="2061"/>
                    <a:pt x="326" y="2060"/>
                    <a:pt x="322" y="2060"/>
                  </a:cubicBezTo>
                  <a:cubicBezTo>
                    <a:pt x="321" y="2060"/>
                    <a:pt x="320" y="2060"/>
                    <a:pt x="318" y="2060"/>
                  </a:cubicBezTo>
                  <a:cubicBezTo>
                    <a:pt x="309" y="2060"/>
                    <a:pt x="302" y="2063"/>
                    <a:pt x="295" y="2072"/>
                  </a:cubicBezTo>
                  <a:cubicBezTo>
                    <a:pt x="293" y="2076"/>
                    <a:pt x="287" y="2077"/>
                    <a:pt x="281" y="2080"/>
                  </a:cubicBezTo>
                  <a:cubicBezTo>
                    <a:pt x="272" y="2038"/>
                    <a:pt x="248" y="2011"/>
                    <a:pt x="215" y="1989"/>
                  </a:cubicBezTo>
                  <a:cubicBezTo>
                    <a:pt x="184" y="1968"/>
                    <a:pt x="161" y="1938"/>
                    <a:pt x="143" y="1904"/>
                  </a:cubicBezTo>
                  <a:cubicBezTo>
                    <a:pt x="123" y="1870"/>
                    <a:pt x="100" y="1838"/>
                    <a:pt x="77" y="1802"/>
                  </a:cubicBezTo>
                  <a:cubicBezTo>
                    <a:pt x="63" y="1812"/>
                    <a:pt x="51" y="1820"/>
                    <a:pt x="39" y="1828"/>
                  </a:cubicBezTo>
                  <a:cubicBezTo>
                    <a:pt x="38" y="1810"/>
                    <a:pt x="64" y="1710"/>
                    <a:pt x="73" y="1698"/>
                  </a:cubicBezTo>
                  <a:cubicBezTo>
                    <a:pt x="107" y="1716"/>
                    <a:pt x="141" y="1735"/>
                    <a:pt x="175" y="1754"/>
                  </a:cubicBezTo>
                  <a:cubicBezTo>
                    <a:pt x="169" y="1759"/>
                    <a:pt x="163" y="1764"/>
                    <a:pt x="160" y="1767"/>
                  </a:cubicBezTo>
                  <a:cubicBezTo>
                    <a:pt x="153" y="1766"/>
                    <a:pt x="146" y="1763"/>
                    <a:pt x="141" y="1762"/>
                  </a:cubicBezTo>
                  <a:cubicBezTo>
                    <a:pt x="141" y="1762"/>
                    <a:pt x="140" y="1762"/>
                    <a:pt x="140" y="1762"/>
                  </a:cubicBezTo>
                  <a:cubicBezTo>
                    <a:pt x="138" y="1762"/>
                    <a:pt x="137" y="1762"/>
                    <a:pt x="136" y="1763"/>
                  </a:cubicBezTo>
                  <a:cubicBezTo>
                    <a:pt x="127" y="1769"/>
                    <a:pt x="134" y="1778"/>
                    <a:pt x="138" y="1786"/>
                  </a:cubicBezTo>
                  <a:cubicBezTo>
                    <a:pt x="139" y="1788"/>
                    <a:pt x="140" y="1790"/>
                    <a:pt x="142" y="1793"/>
                  </a:cubicBezTo>
                  <a:cubicBezTo>
                    <a:pt x="165" y="1829"/>
                    <a:pt x="194" y="1859"/>
                    <a:pt x="231" y="1882"/>
                  </a:cubicBezTo>
                  <a:cubicBezTo>
                    <a:pt x="248" y="1894"/>
                    <a:pt x="265" y="1900"/>
                    <a:pt x="280" y="1901"/>
                  </a:cubicBezTo>
                  <a:cubicBezTo>
                    <a:pt x="284" y="1902"/>
                    <a:pt x="287" y="1902"/>
                    <a:pt x="291" y="1902"/>
                  </a:cubicBezTo>
                  <a:cubicBezTo>
                    <a:pt x="331" y="1902"/>
                    <a:pt x="365" y="1873"/>
                    <a:pt x="391" y="1835"/>
                  </a:cubicBezTo>
                  <a:cubicBezTo>
                    <a:pt x="406" y="1815"/>
                    <a:pt x="414" y="1791"/>
                    <a:pt x="427" y="1769"/>
                  </a:cubicBezTo>
                  <a:cubicBezTo>
                    <a:pt x="442" y="1744"/>
                    <a:pt x="460" y="1720"/>
                    <a:pt x="474" y="1694"/>
                  </a:cubicBezTo>
                  <a:cubicBezTo>
                    <a:pt x="508" y="1634"/>
                    <a:pt x="540" y="1574"/>
                    <a:pt x="573" y="1513"/>
                  </a:cubicBezTo>
                  <a:cubicBezTo>
                    <a:pt x="604" y="1457"/>
                    <a:pt x="635" y="1401"/>
                    <a:pt x="667" y="1345"/>
                  </a:cubicBezTo>
                  <a:cubicBezTo>
                    <a:pt x="691" y="1302"/>
                    <a:pt x="717" y="1259"/>
                    <a:pt x="742" y="1216"/>
                  </a:cubicBezTo>
                  <a:cubicBezTo>
                    <a:pt x="746" y="1209"/>
                    <a:pt x="754" y="1204"/>
                    <a:pt x="760" y="1197"/>
                  </a:cubicBezTo>
                  <a:cubicBezTo>
                    <a:pt x="784" y="1211"/>
                    <a:pt x="807" y="1223"/>
                    <a:pt x="828" y="1235"/>
                  </a:cubicBezTo>
                  <a:cubicBezTo>
                    <a:pt x="827" y="1244"/>
                    <a:pt x="827" y="1250"/>
                    <a:pt x="826" y="1256"/>
                  </a:cubicBezTo>
                  <a:cubicBezTo>
                    <a:pt x="838" y="1246"/>
                    <a:pt x="845" y="1242"/>
                    <a:pt x="853" y="1242"/>
                  </a:cubicBezTo>
                  <a:cubicBezTo>
                    <a:pt x="854" y="1242"/>
                    <a:pt x="854" y="1242"/>
                    <a:pt x="855" y="1242"/>
                  </a:cubicBezTo>
                  <a:cubicBezTo>
                    <a:pt x="861" y="1242"/>
                    <a:pt x="868" y="1246"/>
                    <a:pt x="877" y="1252"/>
                  </a:cubicBezTo>
                  <a:cubicBezTo>
                    <a:pt x="893" y="1262"/>
                    <a:pt x="908" y="1271"/>
                    <a:pt x="924" y="1280"/>
                  </a:cubicBezTo>
                  <a:cubicBezTo>
                    <a:pt x="932" y="1285"/>
                    <a:pt x="937" y="1288"/>
                    <a:pt x="941" y="1288"/>
                  </a:cubicBezTo>
                  <a:cubicBezTo>
                    <a:pt x="941" y="1288"/>
                    <a:pt x="942" y="1288"/>
                    <a:pt x="942" y="1288"/>
                  </a:cubicBezTo>
                  <a:cubicBezTo>
                    <a:pt x="947" y="1288"/>
                    <a:pt x="952" y="1284"/>
                    <a:pt x="960" y="1273"/>
                  </a:cubicBezTo>
                  <a:cubicBezTo>
                    <a:pt x="962" y="1271"/>
                    <a:pt x="964" y="1270"/>
                    <a:pt x="964" y="1270"/>
                  </a:cubicBezTo>
                  <a:cubicBezTo>
                    <a:pt x="977" y="1286"/>
                    <a:pt x="987" y="1305"/>
                    <a:pt x="1002" y="1318"/>
                  </a:cubicBezTo>
                  <a:cubicBezTo>
                    <a:pt x="1011" y="1326"/>
                    <a:pt x="1021" y="1330"/>
                    <a:pt x="1031" y="1331"/>
                  </a:cubicBezTo>
                  <a:cubicBezTo>
                    <a:pt x="1033" y="1331"/>
                    <a:pt x="1035" y="1332"/>
                    <a:pt x="1036" y="1332"/>
                  </a:cubicBezTo>
                  <a:cubicBezTo>
                    <a:pt x="1050" y="1332"/>
                    <a:pt x="1062" y="1326"/>
                    <a:pt x="1072" y="1315"/>
                  </a:cubicBezTo>
                  <a:cubicBezTo>
                    <a:pt x="1091" y="1295"/>
                    <a:pt x="1091" y="1256"/>
                    <a:pt x="1072" y="1236"/>
                  </a:cubicBezTo>
                  <a:cubicBezTo>
                    <a:pt x="1066" y="1231"/>
                    <a:pt x="1060" y="1225"/>
                    <a:pt x="1054" y="1221"/>
                  </a:cubicBezTo>
                  <a:cubicBezTo>
                    <a:pt x="1046" y="1214"/>
                    <a:pt x="1040" y="1211"/>
                    <a:pt x="1035" y="1210"/>
                  </a:cubicBezTo>
                  <a:cubicBezTo>
                    <a:pt x="1034" y="1210"/>
                    <a:pt x="1033" y="1210"/>
                    <a:pt x="1032" y="1210"/>
                  </a:cubicBezTo>
                  <a:cubicBezTo>
                    <a:pt x="1026" y="1210"/>
                    <a:pt x="1019" y="1213"/>
                    <a:pt x="1010" y="1219"/>
                  </a:cubicBezTo>
                  <a:cubicBezTo>
                    <a:pt x="1000" y="1225"/>
                    <a:pt x="992" y="1235"/>
                    <a:pt x="978" y="1235"/>
                  </a:cubicBezTo>
                  <a:cubicBezTo>
                    <a:pt x="978" y="1235"/>
                    <a:pt x="978" y="1235"/>
                    <a:pt x="978" y="1235"/>
                  </a:cubicBezTo>
                  <a:cubicBezTo>
                    <a:pt x="993" y="1202"/>
                    <a:pt x="993" y="1202"/>
                    <a:pt x="960" y="1189"/>
                  </a:cubicBezTo>
                  <a:cubicBezTo>
                    <a:pt x="935" y="1179"/>
                    <a:pt x="910" y="1170"/>
                    <a:pt x="888" y="1152"/>
                  </a:cubicBezTo>
                  <a:cubicBezTo>
                    <a:pt x="893" y="1144"/>
                    <a:pt x="897" y="1136"/>
                    <a:pt x="902" y="1129"/>
                  </a:cubicBezTo>
                  <a:cubicBezTo>
                    <a:pt x="913" y="1129"/>
                    <a:pt x="923" y="1128"/>
                    <a:pt x="934" y="1128"/>
                  </a:cubicBezTo>
                  <a:cubicBezTo>
                    <a:pt x="974" y="1127"/>
                    <a:pt x="1005" y="1108"/>
                    <a:pt x="1027" y="1075"/>
                  </a:cubicBezTo>
                  <a:cubicBezTo>
                    <a:pt x="1039" y="1057"/>
                    <a:pt x="1049" y="1037"/>
                    <a:pt x="1058" y="1018"/>
                  </a:cubicBezTo>
                  <a:cubicBezTo>
                    <a:pt x="1061" y="1011"/>
                    <a:pt x="1063" y="1002"/>
                    <a:pt x="1061" y="995"/>
                  </a:cubicBezTo>
                  <a:cubicBezTo>
                    <a:pt x="1050" y="938"/>
                    <a:pt x="1013" y="895"/>
                    <a:pt x="956" y="883"/>
                  </a:cubicBezTo>
                  <a:cubicBezTo>
                    <a:pt x="946" y="881"/>
                    <a:pt x="937" y="879"/>
                    <a:pt x="927" y="878"/>
                  </a:cubicBezTo>
                  <a:cubicBezTo>
                    <a:pt x="918" y="877"/>
                    <a:pt x="909" y="876"/>
                    <a:pt x="901" y="876"/>
                  </a:cubicBezTo>
                  <a:cubicBezTo>
                    <a:pt x="886" y="876"/>
                    <a:pt x="871" y="878"/>
                    <a:pt x="856" y="882"/>
                  </a:cubicBezTo>
                  <a:cubicBezTo>
                    <a:pt x="847" y="862"/>
                    <a:pt x="838" y="843"/>
                    <a:pt x="827" y="828"/>
                  </a:cubicBezTo>
                  <a:cubicBezTo>
                    <a:pt x="805" y="800"/>
                    <a:pt x="775" y="785"/>
                    <a:pt x="742" y="775"/>
                  </a:cubicBezTo>
                  <a:cubicBezTo>
                    <a:pt x="637" y="743"/>
                    <a:pt x="518" y="778"/>
                    <a:pt x="420" y="720"/>
                  </a:cubicBezTo>
                  <a:cubicBezTo>
                    <a:pt x="321" y="662"/>
                    <a:pt x="277" y="543"/>
                    <a:pt x="310" y="438"/>
                  </a:cubicBezTo>
                  <a:cubicBezTo>
                    <a:pt x="316" y="435"/>
                    <a:pt x="320" y="427"/>
                    <a:pt x="316" y="420"/>
                  </a:cubicBezTo>
                  <a:cubicBezTo>
                    <a:pt x="322" y="405"/>
                    <a:pt x="330" y="390"/>
                    <a:pt x="339" y="376"/>
                  </a:cubicBezTo>
                  <a:cubicBezTo>
                    <a:pt x="390" y="300"/>
                    <a:pt x="512" y="266"/>
                    <a:pt x="549" y="182"/>
                  </a:cubicBezTo>
                  <a:cubicBezTo>
                    <a:pt x="574" y="125"/>
                    <a:pt x="518" y="71"/>
                    <a:pt x="474" y="41"/>
                  </a:cubicBezTo>
                  <a:cubicBezTo>
                    <a:pt x="437" y="15"/>
                    <a:pt x="393" y="0"/>
                    <a:pt x="3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28"/>
            <p:cNvSpPr>
              <a:spLocks noEditPoints="1"/>
            </p:cNvSpPr>
            <p:nvPr/>
          </p:nvSpPr>
          <p:spPr bwMode="auto">
            <a:xfrm>
              <a:off x="-3378200" y="5340351"/>
              <a:ext cx="1025525" cy="1174750"/>
            </a:xfrm>
            <a:custGeom>
              <a:avLst/>
              <a:gdLst>
                <a:gd name="T0" fmla="*/ 909 w 1441"/>
                <a:gd name="T1" fmla="*/ 1093 h 1652"/>
                <a:gd name="T2" fmla="*/ 777 w 1441"/>
                <a:gd name="T3" fmla="*/ 847 h 1652"/>
                <a:gd name="T4" fmla="*/ 1059 w 1441"/>
                <a:gd name="T5" fmla="*/ 829 h 1652"/>
                <a:gd name="T6" fmla="*/ 1310 w 1441"/>
                <a:gd name="T7" fmla="*/ 1057 h 1652"/>
                <a:gd name="T8" fmla="*/ 1341 w 1441"/>
                <a:gd name="T9" fmla="*/ 1503 h 1652"/>
                <a:gd name="T10" fmla="*/ 1299 w 1441"/>
                <a:gd name="T11" fmla="*/ 1530 h 1652"/>
                <a:gd name="T12" fmla="*/ 1250 w 1441"/>
                <a:gd name="T13" fmla="*/ 1449 h 1652"/>
                <a:gd name="T14" fmla="*/ 1206 w 1441"/>
                <a:gd name="T15" fmla="*/ 1433 h 1652"/>
                <a:gd name="T16" fmla="*/ 1135 w 1441"/>
                <a:gd name="T17" fmla="*/ 1362 h 1652"/>
                <a:gd name="T18" fmla="*/ 1074 w 1441"/>
                <a:gd name="T19" fmla="*/ 1275 h 1652"/>
                <a:gd name="T20" fmla="*/ 1138 w 1441"/>
                <a:gd name="T21" fmla="*/ 639 h 1652"/>
                <a:gd name="T22" fmla="*/ 1295 w 1441"/>
                <a:gd name="T23" fmla="*/ 659 h 1652"/>
                <a:gd name="T24" fmla="*/ 1174 w 1441"/>
                <a:gd name="T25" fmla="*/ 664 h 1652"/>
                <a:gd name="T26" fmla="*/ 476 w 1441"/>
                <a:gd name="T27" fmla="*/ 42 h 1652"/>
                <a:gd name="T28" fmla="*/ 537 w 1441"/>
                <a:gd name="T29" fmla="*/ 31 h 1652"/>
                <a:gd name="T30" fmla="*/ 743 w 1441"/>
                <a:gd name="T31" fmla="*/ 132 h 1652"/>
                <a:gd name="T32" fmla="*/ 865 w 1441"/>
                <a:gd name="T33" fmla="*/ 509 h 1652"/>
                <a:gd name="T34" fmla="*/ 1076 w 1441"/>
                <a:gd name="T35" fmla="*/ 559 h 1652"/>
                <a:gd name="T36" fmla="*/ 1152 w 1441"/>
                <a:gd name="T37" fmla="*/ 679 h 1652"/>
                <a:gd name="T38" fmla="*/ 1048 w 1441"/>
                <a:gd name="T39" fmla="*/ 739 h 1652"/>
                <a:gd name="T40" fmla="*/ 773 w 1441"/>
                <a:gd name="T41" fmla="*/ 823 h 1652"/>
                <a:gd name="T42" fmla="*/ 431 w 1441"/>
                <a:gd name="T43" fmla="*/ 841 h 1652"/>
                <a:gd name="T44" fmla="*/ 330 w 1441"/>
                <a:gd name="T45" fmla="*/ 808 h 1652"/>
                <a:gd name="T46" fmla="*/ 233 w 1441"/>
                <a:gd name="T47" fmla="*/ 783 h 1652"/>
                <a:gd name="T48" fmla="*/ 229 w 1441"/>
                <a:gd name="T49" fmla="*/ 805 h 1652"/>
                <a:gd name="T50" fmla="*/ 291 w 1441"/>
                <a:gd name="T51" fmla="*/ 844 h 1652"/>
                <a:gd name="T52" fmla="*/ 44 w 1441"/>
                <a:gd name="T53" fmla="*/ 782 h 1652"/>
                <a:gd name="T54" fmla="*/ 279 w 1441"/>
                <a:gd name="T55" fmla="*/ 705 h 1652"/>
                <a:gd name="T56" fmla="*/ 353 w 1441"/>
                <a:gd name="T57" fmla="*/ 658 h 1652"/>
                <a:gd name="T58" fmla="*/ 562 w 1441"/>
                <a:gd name="T59" fmla="*/ 516 h 1652"/>
                <a:gd name="T60" fmla="*/ 554 w 1441"/>
                <a:gd name="T61" fmla="*/ 252 h 1652"/>
                <a:gd name="T62" fmla="*/ 507 w 1441"/>
                <a:gd name="T63" fmla="*/ 189 h 1652"/>
                <a:gd name="T64" fmla="*/ 493 w 1441"/>
                <a:gd name="T65" fmla="*/ 139 h 1652"/>
                <a:gd name="T66" fmla="*/ 453 w 1441"/>
                <a:gd name="T67" fmla="*/ 61 h 1652"/>
                <a:gd name="T68" fmla="*/ 522 w 1441"/>
                <a:gd name="T69" fmla="*/ 97 h 1652"/>
                <a:gd name="T70" fmla="*/ 508 w 1441"/>
                <a:gd name="T71" fmla="*/ 224 h 1652"/>
                <a:gd name="T72" fmla="*/ 449 w 1441"/>
                <a:gd name="T73" fmla="*/ 590 h 1652"/>
                <a:gd name="T74" fmla="*/ 21 w 1441"/>
                <a:gd name="T75" fmla="*/ 762 h 1652"/>
                <a:gd name="T76" fmla="*/ 70 w 1441"/>
                <a:gd name="T77" fmla="*/ 863 h 1652"/>
                <a:gd name="T78" fmla="*/ 152 w 1441"/>
                <a:gd name="T79" fmla="*/ 931 h 1652"/>
                <a:gd name="T80" fmla="*/ 520 w 1441"/>
                <a:gd name="T81" fmla="*/ 864 h 1652"/>
                <a:gd name="T82" fmla="*/ 749 w 1441"/>
                <a:gd name="T83" fmla="*/ 853 h 1652"/>
                <a:gd name="T84" fmla="*/ 937 w 1441"/>
                <a:gd name="T85" fmla="*/ 1160 h 1652"/>
                <a:gd name="T86" fmla="*/ 1102 w 1441"/>
                <a:gd name="T87" fmla="*/ 1356 h 1652"/>
                <a:gd name="T88" fmla="*/ 1182 w 1441"/>
                <a:gd name="T89" fmla="*/ 1487 h 1652"/>
                <a:gd name="T90" fmla="*/ 1250 w 1441"/>
                <a:gd name="T91" fmla="*/ 1559 h 1652"/>
                <a:gd name="T92" fmla="*/ 1305 w 1441"/>
                <a:gd name="T93" fmla="*/ 1642 h 1652"/>
                <a:gd name="T94" fmla="*/ 1360 w 1441"/>
                <a:gd name="T95" fmla="*/ 1182 h 1652"/>
                <a:gd name="T96" fmla="*/ 1135 w 1441"/>
                <a:gd name="T97" fmla="*/ 859 h 1652"/>
                <a:gd name="T98" fmla="*/ 1198 w 1441"/>
                <a:gd name="T99" fmla="*/ 682 h 1652"/>
                <a:gd name="T100" fmla="*/ 1411 w 1441"/>
                <a:gd name="T101" fmla="*/ 631 h 1652"/>
                <a:gd name="T102" fmla="*/ 1170 w 1441"/>
                <a:gd name="T103" fmla="*/ 597 h 1652"/>
                <a:gd name="T104" fmla="*/ 1031 w 1441"/>
                <a:gd name="T105" fmla="*/ 528 h 1652"/>
                <a:gd name="T106" fmla="*/ 942 w 1441"/>
                <a:gd name="T107" fmla="*/ 521 h 1652"/>
                <a:gd name="T108" fmla="*/ 781 w 1441"/>
                <a:gd name="T109" fmla="*/ 244 h 1652"/>
                <a:gd name="T110" fmla="*/ 620 w 1441"/>
                <a:gd name="T111" fmla="*/ 27 h 1652"/>
                <a:gd name="T112" fmla="*/ 460 w 1441"/>
                <a:gd name="T113" fmla="*/ 1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1" h="1652">
                  <a:moveTo>
                    <a:pt x="1056" y="1221"/>
                  </a:moveTo>
                  <a:cubicBezTo>
                    <a:pt x="1053" y="1221"/>
                    <a:pt x="1051" y="1221"/>
                    <a:pt x="1048" y="1220"/>
                  </a:cubicBezTo>
                  <a:cubicBezTo>
                    <a:pt x="1047" y="1220"/>
                    <a:pt x="1045" y="1219"/>
                    <a:pt x="1044" y="1218"/>
                  </a:cubicBezTo>
                  <a:cubicBezTo>
                    <a:pt x="1037" y="1213"/>
                    <a:pt x="1030" y="1206"/>
                    <a:pt x="1023" y="1201"/>
                  </a:cubicBezTo>
                  <a:cubicBezTo>
                    <a:pt x="1016" y="1195"/>
                    <a:pt x="1009" y="1188"/>
                    <a:pt x="1001" y="1184"/>
                  </a:cubicBezTo>
                  <a:cubicBezTo>
                    <a:pt x="977" y="1174"/>
                    <a:pt x="959" y="1156"/>
                    <a:pt x="941" y="1137"/>
                  </a:cubicBezTo>
                  <a:cubicBezTo>
                    <a:pt x="929" y="1124"/>
                    <a:pt x="920" y="1107"/>
                    <a:pt x="909" y="1093"/>
                  </a:cubicBezTo>
                  <a:cubicBezTo>
                    <a:pt x="896" y="1074"/>
                    <a:pt x="884" y="1055"/>
                    <a:pt x="869" y="1039"/>
                  </a:cubicBezTo>
                  <a:cubicBezTo>
                    <a:pt x="852" y="1020"/>
                    <a:pt x="838" y="999"/>
                    <a:pt x="826" y="978"/>
                  </a:cubicBezTo>
                  <a:cubicBezTo>
                    <a:pt x="813" y="955"/>
                    <a:pt x="801" y="933"/>
                    <a:pt x="788" y="911"/>
                  </a:cubicBezTo>
                  <a:cubicBezTo>
                    <a:pt x="784" y="903"/>
                    <a:pt x="782" y="894"/>
                    <a:pt x="779" y="886"/>
                  </a:cubicBezTo>
                  <a:cubicBezTo>
                    <a:pt x="775" y="877"/>
                    <a:pt x="772" y="870"/>
                    <a:pt x="768" y="861"/>
                  </a:cubicBezTo>
                  <a:cubicBezTo>
                    <a:pt x="767" y="858"/>
                    <a:pt x="766" y="855"/>
                    <a:pt x="765" y="851"/>
                  </a:cubicBezTo>
                  <a:cubicBezTo>
                    <a:pt x="769" y="849"/>
                    <a:pt x="773" y="848"/>
                    <a:pt x="777" y="847"/>
                  </a:cubicBezTo>
                  <a:cubicBezTo>
                    <a:pt x="789" y="845"/>
                    <a:pt x="800" y="843"/>
                    <a:pt x="811" y="837"/>
                  </a:cubicBezTo>
                  <a:cubicBezTo>
                    <a:pt x="820" y="832"/>
                    <a:pt x="831" y="832"/>
                    <a:pt x="841" y="830"/>
                  </a:cubicBezTo>
                  <a:cubicBezTo>
                    <a:pt x="863" y="825"/>
                    <a:pt x="886" y="820"/>
                    <a:pt x="907" y="814"/>
                  </a:cubicBezTo>
                  <a:cubicBezTo>
                    <a:pt x="939" y="805"/>
                    <a:pt x="970" y="794"/>
                    <a:pt x="1001" y="783"/>
                  </a:cubicBezTo>
                  <a:cubicBezTo>
                    <a:pt x="1011" y="780"/>
                    <a:pt x="1020" y="775"/>
                    <a:pt x="1032" y="770"/>
                  </a:cubicBezTo>
                  <a:cubicBezTo>
                    <a:pt x="1035" y="790"/>
                    <a:pt x="1045" y="806"/>
                    <a:pt x="1055" y="823"/>
                  </a:cubicBezTo>
                  <a:cubicBezTo>
                    <a:pt x="1056" y="825"/>
                    <a:pt x="1057" y="827"/>
                    <a:pt x="1059" y="829"/>
                  </a:cubicBezTo>
                  <a:cubicBezTo>
                    <a:pt x="1078" y="844"/>
                    <a:pt x="1096" y="859"/>
                    <a:pt x="1115" y="874"/>
                  </a:cubicBezTo>
                  <a:cubicBezTo>
                    <a:pt x="1119" y="877"/>
                    <a:pt x="1123" y="879"/>
                    <a:pt x="1127" y="882"/>
                  </a:cubicBezTo>
                  <a:cubicBezTo>
                    <a:pt x="1152" y="897"/>
                    <a:pt x="1177" y="911"/>
                    <a:pt x="1201" y="927"/>
                  </a:cubicBezTo>
                  <a:cubicBezTo>
                    <a:pt x="1210" y="934"/>
                    <a:pt x="1218" y="943"/>
                    <a:pt x="1227" y="951"/>
                  </a:cubicBezTo>
                  <a:cubicBezTo>
                    <a:pt x="1233" y="957"/>
                    <a:pt x="1239" y="963"/>
                    <a:pt x="1245" y="969"/>
                  </a:cubicBezTo>
                  <a:cubicBezTo>
                    <a:pt x="1263" y="989"/>
                    <a:pt x="1281" y="1008"/>
                    <a:pt x="1297" y="1029"/>
                  </a:cubicBezTo>
                  <a:cubicBezTo>
                    <a:pt x="1303" y="1037"/>
                    <a:pt x="1307" y="1047"/>
                    <a:pt x="1310" y="1057"/>
                  </a:cubicBezTo>
                  <a:cubicBezTo>
                    <a:pt x="1314" y="1075"/>
                    <a:pt x="1319" y="1093"/>
                    <a:pt x="1327" y="1110"/>
                  </a:cubicBezTo>
                  <a:cubicBezTo>
                    <a:pt x="1337" y="1135"/>
                    <a:pt x="1341" y="1162"/>
                    <a:pt x="1344" y="1189"/>
                  </a:cubicBezTo>
                  <a:cubicBezTo>
                    <a:pt x="1345" y="1197"/>
                    <a:pt x="1347" y="1205"/>
                    <a:pt x="1350" y="1213"/>
                  </a:cubicBezTo>
                  <a:cubicBezTo>
                    <a:pt x="1355" y="1228"/>
                    <a:pt x="1358" y="1244"/>
                    <a:pt x="1358" y="1261"/>
                  </a:cubicBezTo>
                  <a:cubicBezTo>
                    <a:pt x="1358" y="1269"/>
                    <a:pt x="1360" y="1278"/>
                    <a:pt x="1361" y="1286"/>
                  </a:cubicBezTo>
                  <a:cubicBezTo>
                    <a:pt x="1365" y="1319"/>
                    <a:pt x="1364" y="1352"/>
                    <a:pt x="1360" y="1385"/>
                  </a:cubicBezTo>
                  <a:cubicBezTo>
                    <a:pt x="1355" y="1425"/>
                    <a:pt x="1348" y="1464"/>
                    <a:pt x="1341" y="1503"/>
                  </a:cubicBezTo>
                  <a:cubicBezTo>
                    <a:pt x="1337" y="1528"/>
                    <a:pt x="1332" y="1552"/>
                    <a:pt x="1324" y="1575"/>
                  </a:cubicBezTo>
                  <a:cubicBezTo>
                    <a:pt x="1319" y="1591"/>
                    <a:pt x="1309" y="1606"/>
                    <a:pt x="1299" y="1621"/>
                  </a:cubicBezTo>
                  <a:cubicBezTo>
                    <a:pt x="1301" y="1596"/>
                    <a:pt x="1316" y="1575"/>
                    <a:pt x="1319" y="1549"/>
                  </a:cubicBezTo>
                  <a:cubicBezTo>
                    <a:pt x="1306" y="1550"/>
                    <a:pt x="1306" y="1562"/>
                    <a:pt x="1302" y="1568"/>
                  </a:cubicBezTo>
                  <a:cubicBezTo>
                    <a:pt x="1297" y="1575"/>
                    <a:pt x="1295" y="1584"/>
                    <a:pt x="1291" y="1591"/>
                  </a:cubicBezTo>
                  <a:cubicBezTo>
                    <a:pt x="1290" y="1591"/>
                    <a:pt x="1289" y="1591"/>
                    <a:pt x="1288" y="1590"/>
                  </a:cubicBezTo>
                  <a:cubicBezTo>
                    <a:pt x="1292" y="1570"/>
                    <a:pt x="1296" y="1550"/>
                    <a:pt x="1299" y="1530"/>
                  </a:cubicBezTo>
                  <a:cubicBezTo>
                    <a:pt x="1300" y="1520"/>
                    <a:pt x="1300" y="1510"/>
                    <a:pt x="1300" y="1500"/>
                  </a:cubicBezTo>
                  <a:cubicBezTo>
                    <a:pt x="1300" y="1497"/>
                    <a:pt x="1298" y="1495"/>
                    <a:pt x="1295" y="1489"/>
                  </a:cubicBezTo>
                  <a:cubicBezTo>
                    <a:pt x="1285" y="1519"/>
                    <a:pt x="1282" y="1547"/>
                    <a:pt x="1275" y="1576"/>
                  </a:cubicBezTo>
                  <a:cubicBezTo>
                    <a:pt x="1272" y="1572"/>
                    <a:pt x="1270" y="1570"/>
                    <a:pt x="1269" y="1567"/>
                  </a:cubicBezTo>
                  <a:cubicBezTo>
                    <a:pt x="1265" y="1545"/>
                    <a:pt x="1261" y="1523"/>
                    <a:pt x="1258" y="1501"/>
                  </a:cubicBezTo>
                  <a:cubicBezTo>
                    <a:pt x="1256" y="1486"/>
                    <a:pt x="1254" y="1471"/>
                    <a:pt x="1253" y="1456"/>
                  </a:cubicBezTo>
                  <a:cubicBezTo>
                    <a:pt x="1252" y="1454"/>
                    <a:pt x="1251" y="1452"/>
                    <a:pt x="1250" y="1449"/>
                  </a:cubicBezTo>
                  <a:cubicBezTo>
                    <a:pt x="1249" y="1449"/>
                    <a:pt x="1247" y="1450"/>
                    <a:pt x="1246" y="1450"/>
                  </a:cubicBezTo>
                  <a:cubicBezTo>
                    <a:pt x="1242" y="1478"/>
                    <a:pt x="1246" y="1506"/>
                    <a:pt x="1248" y="1534"/>
                  </a:cubicBezTo>
                  <a:cubicBezTo>
                    <a:pt x="1247" y="1534"/>
                    <a:pt x="1245" y="1534"/>
                    <a:pt x="1244" y="1534"/>
                  </a:cubicBezTo>
                  <a:cubicBezTo>
                    <a:pt x="1243" y="1534"/>
                    <a:pt x="1242" y="1534"/>
                    <a:pt x="1241" y="1534"/>
                  </a:cubicBezTo>
                  <a:cubicBezTo>
                    <a:pt x="1235" y="1532"/>
                    <a:pt x="1232" y="1526"/>
                    <a:pt x="1229" y="1521"/>
                  </a:cubicBezTo>
                  <a:cubicBezTo>
                    <a:pt x="1217" y="1499"/>
                    <a:pt x="1211" y="1475"/>
                    <a:pt x="1209" y="1450"/>
                  </a:cubicBezTo>
                  <a:cubicBezTo>
                    <a:pt x="1209" y="1444"/>
                    <a:pt x="1208" y="1439"/>
                    <a:pt x="1206" y="1433"/>
                  </a:cubicBezTo>
                  <a:cubicBezTo>
                    <a:pt x="1197" y="1449"/>
                    <a:pt x="1201" y="1465"/>
                    <a:pt x="1200" y="1485"/>
                  </a:cubicBezTo>
                  <a:cubicBezTo>
                    <a:pt x="1190" y="1468"/>
                    <a:pt x="1183" y="1453"/>
                    <a:pt x="1180" y="1436"/>
                  </a:cubicBezTo>
                  <a:cubicBezTo>
                    <a:pt x="1176" y="1420"/>
                    <a:pt x="1174" y="1403"/>
                    <a:pt x="1171" y="1387"/>
                  </a:cubicBezTo>
                  <a:cubicBezTo>
                    <a:pt x="1170" y="1383"/>
                    <a:pt x="1168" y="1379"/>
                    <a:pt x="1165" y="1376"/>
                  </a:cubicBezTo>
                  <a:cubicBezTo>
                    <a:pt x="1158" y="1392"/>
                    <a:pt x="1166" y="1409"/>
                    <a:pt x="1163" y="1429"/>
                  </a:cubicBezTo>
                  <a:cubicBezTo>
                    <a:pt x="1159" y="1423"/>
                    <a:pt x="1156" y="1420"/>
                    <a:pt x="1155" y="1417"/>
                  </a:cubicBezTo>
                  <a:cubicBezTo>
                    <a:pt x="1146" y="1399"/>
                    <a:pt x="1138" y="1382"/>
                    <a:pt x="1135" y="1362"/>
                  </a:cubicBezTo>
                  <a:cubicBezTo>
                    <a:pt x="1132" y="1344"/>
                    <a:pt x="1130" y="1326"/>
                    <a:pt x="1127" y="1308"/>
                  </a:cubicBezTo>
                  <a:cubicBezTo>
                    <a:pt x="1126" y="1300"/>
                    <a:pt x="1125" y="1292"/>
                    <a:pt x="1117" y="1286"/>
                  </a:cubicBezTo>
                  <a:cubicBezTo>
                    <a:pt x="1118" y="1304"/>
                    <a:pt x="1118" y="1322"/>
                    <a:pt x="1118" y="1339"/>
                  </a:cubicBezTo>
                  <a:cubicBezTo>
                    <a:pt x="1115" y="1340"/>
                    <a:pt x="1113" y="1340"/>
                    <a:pt x="1111" y="1340"/>
                  </a:cubicBezTo>
                  <a:cubicBezTo>
                    <a:pt x="1109" y="1340"/>
                    <a:pt x="1108" y="1340"/>
                    <a:pt x="1106" y="1340"/>
                  </a:cubicBezTo>
                  <a:cubicBezTo>
                    <a:pt x="1100" y="1338"/>
                    <a:pt x="1096" y="1334"/>
                    <a:pt x="1092" y="1327"/>
                  </a:cubicBezTo>
                  <a:cubicBezTo>
                    <a:pt x="1081" y="1312"/>
                    <a:pt x="1076" y="1294"/>
                    <a:pt x="1074" y="1275"/>
                  </a:cubicBezTo>
                  <a:cubicBezTo>
                    <a:pt x="1071" y="1251"/>
                    <a:pt x="1071" y="1226"/>
                    <a:pt x="1070" y="1202"/>
                  </a:cubicBezTo>
                  <a:cubicBezTo>
                    <a:pt x="1069" y="1197"/>
                    <a:pt x="1069" y="1192"/>
                    <a:pt x="1068" y="1184"/>
                  </a:cubicBezTo>
                  <a:cubicBezTo>
                    <a:pt x="1055" y="1196"/>
                    <a:pt x="1061" y="1209"/>
                    <a:pt x="1056" y="1221"/>
                  </a:cubicBezTo>
                  <a:moveTo>
                    <a:pt x="1152" y="664"/>
                  </a:moveTo>
                  <a:cubicBezTo>
                    <a:pt x="1151" y="664"/>
                    <a:pt x="1149" y="664"/>
                    <a:pt x="1148" y="664"/>
                  </a:cubicBezTo>
                  <a:cubicBezTo>
                    <a:pt x="1144" y="663"/>
                    <a:pt x="1141" y="660"/>
                    <a:pt x="1140" y="654"/>
                  </a:cubicBezTo>
                  <a:cubicBezTo>
                    <a:pt x="1139" y="649"/>
                    <a:pt x="1138" y="644"/>
                    <a:pt x="1138" y="639"/>
                  </a:cubicBezTo>
                  <a:cubicBezTo>
                    <a:pt x="1139" y="624"/>
                    <a:pt x="1147" y="616"/>
                    <a:pt x="1161" y="616"/>
                  </a:cubicBezTo>
                  <a:cubicBezTo>
                    <a:pt x="1162" y="616"/>
                    <a:pt x="1164" y="616"/>
                    <a:pt x="1165" y="616"/>
                  </a:cubicBezTo>
                  <a:cubicBezTo>
                    <a:pt x="1218" y="622"/>
                    <a:pt x="1270" y="627"/>
                    <a:pt x="1323" y="633"/>
                  </a:cubicBezTo>
                  <a:cubicBezTo>
                    <a:pt x="1340" y="635"/>
                    <a:pt x="1358" y="639"/>
                    <a:pt x="1376" y="642"/>
                  </a:cubicBezTo>
                  <a:cubicBezTo>
                    <a:pt x="1376" y="643"/>
                    <a:pt x="1376" y="644"/>
                    <a:pt x="1376" y="646"/>
                  </a:cubicBezTo>
                  <a:cubicBezTo>
                    <a:pt x="1373" y="647"/>
                    <a:pt x="1370" y="648"/>
                    <a:pt x="1366" y="648"/>
                  </a:cubicBezTo>
                  <a:cubicBezTo>
                    <a:pt x="1343" y="652"/>
                    <a:pt x="1319" y="655"/>
                    <a:pt x="1295" y="659"/>
                  </a:cubicBezTo>
                  <a:cubicBezTo>
                    <a:pt x="1293" y="659"/>
                    <a:pt x="1291" y="659"/>
                    <a:pt x="1289" y="659"/>
                  </a:cubicBezTo>
                  <a:cubicBezTo>
                    <a:pt x="1288" y="659"/>
                    <a:pt x="1287" y="659"/>
                    <a:pt x="1286" y="659"/>
                  </a:cubicBezTo>
                  <a:cubicBezTo>
                    <a:pt x="1284" y="659"/>
                    <a:pt x="1282" y="657"/>
                    <a:pt x="1280" y="655"/>
                  </a:cubicBezTo>
                  <a:cubicBezTo>
                    <a:pt x="1280" y="654"/>
                    <a:pt x="1279" y="654"/>
                    <a:pt x="1277" y="653"/>
                  </a:cubicBezTo>
                  <a:cubicBezTo>
                    <a:pt x="1276" y="653"/>
                    <a:pt x="1275" y="653"/>
                    <a:pt x="1274" y="653"/>
                  </a:cubicBezTo>
                  <a:cubicBezTo>
                    <a:pt x="1273" y="653"/>
                    <a:pt x="1272" y="653"/>
                    <a:pt x="1272" y="653"/>
                  </a:cubicBezTo>
                  <a:cubicBezTo>
                    <a:pt x="1239" y="664"/>
                    <a:pt x="1207" y="662"/>
                    <a:pt x="1174" y="664"/>
                  </a:cubicBezTo>
                  <a:cubicBezTo>
                    <a:pt x="1167" y="664"/>
                    <a:pt x="1160" y="664"/>
                    <a:pt x="1152" y="664"/>
                  </a:cubicBezTo>
                  <a:cubicBezTo>
                    <a:pt x="1152" y="664"/>
                    <a:pt x="1152" y="664"/>
                    <a:pt x="1152" y="664"/>
                  </a:cubicBezTo>
                  <a:moveTo>
                    <a:pt x="522" y="97"/>
                  </a:moveTo>
                  <a:cubicBezTo>
                    <a:pt x="526" y="97"/>
                    <a:pt x="529" y="97"/>
                    <a:pt x="532" y="95"/>
                  </a:cubicBezTo>
                  <a:cubicBezTo>
                    <a:pt x="538" y="92"/>
                    <a:pt x="540" y="86"/>
                    <a:pt x="538" y="81"/>
                  </a:cubicBezTo>
                  <a:cubicBezTo>
                    <a:pt x="536" y="76"/>
                    <a:pt x="531" y="71"/>
                    <a:pt x="527" y="69"/>
                  </a:cubicBezTo>
                  <a:cubicBezTo>
                    <a:pt x="509" y="62"/>
                    <a:pt x="492" y="54"/>
                    <a:pt x="476" y="42"/>
                  </a:cubicBezTo>
                  <a:cubicBezTo>
                    <a:pt x="466" y="34"/>
                    <a:pt x="454" y="30"/>
                    <a:pt x="442" y="24"/>
                  </a:cubicBezTo>
                  <a:cubicBezTo>
                    <a:pt x="440" y="23"/>
                    <a:pt x="437" y="21"/>
                    <a:pt x="432" y="19"/>
                  </a:cubicBezTo>
                  <a:cubicBezTo>
                    <a:pt x="437" y="18"/>
                    <a:pt x="440" y="17"/>
                    <a:pt x="442" y="17"/>
                  </a:cubicBezTo>
                  <a:cubicBezTo>
                    <a:pt x="442" y="17"/>
                    <a:pt x="443" y="17"/>
                    <a:pt x="443" y="17"/>
                  </a:cubicBezTo>
                  <a:cubicBezTo>
                    <a:pt x="464" y="19"/>
                    <a:pt x="485" y="21"/>
                    <a:pt x="506" y="24"/>
                  </a:cubicBezTo>
                  <a:cubicBezTo>
                    <a:pt x="513" y="25"/>
                    <a:pt x="520" y="26"/>
                    <a:pt x="527" y="28"/>
                  </a:cubicBezTo>
                  <a:cubicBezTo>
                    <a:pt x="530" y="29"/>
                    <a:pt x="533" y="30"/>
                    <a:pt x="537" y="31"/>
                  </a:cubicBezTo>
                  <a:cubicBezTo>
                    <a:pt x="550" y="34"/>
                    <a:pt x="563" y="38"/>
                    <a:pt x="576" y="42"/>
                  </a:cubicBezTo>
                  <a:cubicBezTo>
                    <a:pt x="578" y="42"/>
                    <a:pt x="581" y="43"/>
                    <a:pt x="584" y="44"/>
                  </a:cubicBezTo>
                  <a:cubicBezTo>
                    <a:pt x="604" y="48"/>
                    <a:pt x="624" y="52"/>
                    <a:pt x="644" y="56"/>
                  </a:cubicBezTo>
                  <a:cubicBezTo>
                    <a:pt x="647" y="57"/>
                    <a:pt x="650" y="58"/>
                    <a:pt x="653" y="58"/>
                  </a:cubicBezTo>
                  <a:cubicBezTo>
                    <a:pt x="664" y="61"/>
                    <a:pt x="675" y="65"/>
                    <a:pt x="685" y="69"/>
                  </a:cubicBezTo>
                  <a:cubicBezTo>
                    <a:pt x="697" y="73"/>
                    <a:pt x="705" y="80"/>
                    <a:pt x="714" y="90"/>
                  </a:cubicBezTo>
                  <a:cubicBezTo>
                    <a:pt x="725" y="103"/>
                    <a:pt x="736" y="117"/>
                    <a:pt x="743" y="132"/>
                  </a:cubicBezTo>
                  <a:cubicBezTo>
                    <a:pt x="749" y="143"/>
                    <a:pt x="751" y="156"/>
                    <a:pt x="753" y="169"/>
                  </a:cubicBezTo>
                  <a:cubicBezTo>
                    <a:pt x="756" y="187"/>
                    <a:pt x="756" y="206"/>
                    <a:pt x="759" y="223"/>
                  </a:cubicBezTo>
                  <a:cubicBezTo>
                    <a:pt x="763" y="242"/>
                    <a:pt x="761" y="260"/>
                    <a:pt x="761" y="278"/>
                  </a:cubicBezTo>
                  <a:cubicBezTo>
                    <a:pt x="761" y="296"/>
                    <a:pt x="763" y="313"/>
                    <a:pt x="766" y="330"/>
                  </a:cubicBezTo>
                  <a:cubicBezTo>
                    <a:pt x="769" y="348"/>
                    <a:pt x="770" y="365"/>
                    <a:pt x="776" y="382"/>
                  </a:cubicBezTo>
                  <a:cubicBezTo>
                    <a:pt x="786" y="412"/>
                    <a:pt x="796" y="442"/>
                    <a:pt x="820" y="464"/>
                  </a:cubicBezTo>
                  <a:cubicBezTo>
                    <a:pt x="835" y="478"/>
                    <a:pt x="848" y="496"/>
                    <a:pt x="865" y="509"/>
                  </a:cubicBezTo>
                  <a:cubicBezTo>
                    <a:pt x="884" y="525"/>
                    <a:pt x="906" y="536"/>
                    <a:pt x="930" y="543"/>
                  </a:cubicBezTo>
                  <a:cubicBezTo>
                    <a:pt x="938" y="545"/>
                    <a:pt x="946" y="546"/>
                    <a:pt x="954" y="547"/>
                  </a:cubicBezTo>
                  <a:cubicBezTo>
                    <a:pt x="957" y="547"/>
                    <a:pt x="960" y="548"/>
                    <a:pt x="963" y="548"/>
                  </a:cubicBezTo>
                  <a:cubicBezTo>
                    <a:pt x="965" y="548"/>
                    <a:pt x="966" y="548"/>
                    <a:pt x="967" y="547"/>
                  </a:cubicBezTo>
                  <a:cubicBezTo>
                    <a:pt x="972" y="547"/>
                    <a:pt x="977" y="547"/>
                    <a:pt x="983" y="547"/>
                  </a:cubicBezTo>
                  <a:cubicBezTo>
                    <a:pt x="1009" y="547"/>
                    <a:pt x="1045" y="550"/>
                    <a:pt x="1068" y="556"/>
                  </a:cubicBezTo>
                  <a:cubicBezTo>
                    <a:pt x="1071" y="557"/>
                    <a:pt x="1074" y="558"/>
                    <a:pt x="1076" y="559"/>
                  </a:cubicBezTo>
                  <a:cubicBezTo>
                    <a:pt x="1093" y="565"/>
                    <a:pt x="1110" y="573"/>
                    <a:pt x="1126" y="582"/>
                  </a:cubicBezTo>
                  <a:cubicBezTo>
                    <a:pt x="1132" y="585"/>
                    <a:pt x="1136" y="591"/>
                    <a:pt x="1142" y="597"/>
                  </a:cubicBezTo>
                  <a:cubicBezTo>
                    <a:pt x="1125" y="617"/>
                    <a:pt x="1119" y="638"/>
                    <a:pt x="1126" y="663"/>
                  </a:cubicBezTo>
                  <a:cubicBezTo>
                    <a:pt x="1121" y="664"/>
                    <a:pt x="1116" y="665"/>
                    <a:pt x="1111" y="666"/>
                  </a:cubicBezTo>
                  <a:cubicBezTo>
                    <a:pt x="1111" y="674"/>
                    <a:pt x="1114" y="677"/>
                    <a:pt x="1119" y="678"/>
                  </a:cubicBezTo>
                  <a:cubicBezTo>
                    <a:pt x="1120" y="678"/>
                    <a:pt x="1121" y="678"/>
                    <a:pt x="1123" y="678"/>
                  </a:cubicBezTo>
                  <a:cubicBezTo>
                    <a:pt x="1132" y="679"/>
                    <a:pt x="1142" y="679"/>
                    <a:pt x="1152" y="679"/>
                  </a:cubicBezTo>
                  <a:cubicBezTo>
                    <a:pt x="1157" y="679"/>
                    <a:pt x="1163" y="679"/>
                    <a:pt x="1171" y="680"/>
                  </a:cubicBezTo>
                  <a:cubicBezTo>
                    <a:pt x="1167" y="684"/>
                    <a:pt x="1165" y="686"/>
                    <a:pt x="1162" y="688"/>
                  </a:cubicBezTo>
                  <a:cubicBezTo>
                    <a:pt x="1141" y="699"/>
                    <a:pt x="1122" y="714"/>
                    <a:pt x="1099" y="721"/>
                  </a:cubicBezTo>
                  <a:cubicBezTo>
                    <a:pt x="1090" y="724"/>
                    <a:pt x="1081" y="730"/>
                    <a:pt x="1071" y="734"/>
                  </a:cubicBezTo>
                  <a:cubicBezTo>
                    <a:pt x="1066" y="737"/>
                    <a:pt x="1060" y="740"/>
                    <a:pt x="1054" y="740"/>
                  </a:cubicBezTo>
                  <a:cubicBezTo>
                    <a:pt x="1053" y="740"/>
                    <a:pt x="1052" y="740"/>
                    <a:pt x="1050" y="739"/>
                  </a:cubicBezTo>
                  <a:cubicBezTo>
                    <a:pt x="1049" y="739"/>
                    <a:pt x="1049" y="739"/>
                    <a:pt x="1048" y="739"/>
                  </a:cubicBezTo>
                  <a:cubicBezTo>
                    <a:pt x="1048" y="739"/>
                    <a:pt x="1048" y="739"/>
                    <a:pt x="1047" y="739"/>
                  </a:cubicBezTo>
                  <a:cubicBezTo>
                    <a:pt x="1047" y="738"/>
                    <a:pt x="1047" y="738"/>
                    <a:pt x="1046" y="738"/>
                  </a:cubicBezTo>
                  <a:cubicBezTo>
                    <a:pt x="1043" y="738"/>
                    <a:pt x="1039" y="740"/>
                    <a:pt x="1038" y="742"/>
                  </a:cubicBezTo>
                  <a:cubicBezTo>
                    <a:pt x="1031" y="753"/>
                    <a:pt x="1019" y="756"/>
                    <a:pt x="1009" y="759"/>
                  </a:cubicBezTo>
                  <a:cubicBezTo>
                    <a:pt x="980" y="770"/>
                    <a:pt x="950" y="780"/>
                    <a:pt x="920" y="789"/>
                  </a:cubicBezTo>
                  <a:cubicBezTo>
                    <a:pt x="896" y="796"/>
                    <a:pt x="872" y="800"/>
                    <a:pt x="848" y="806"/>
                  </a:cubicBezTo>
                  <a:cubicBezTo>
                    <a:pt x="823" y="811"/>
                    <a:pt x="798" y="817"/>
                    <a:pt x="773" y="823"/>
                  </a:cubicBezTo>
                  <a:cubicBezTo>
                    <a:pt x="768" y="824"/>
                    <a:pt x="764" y="826"/>
                    <a:pt x="759" y="826"/>
                  </a:cubicBezTo>
                  <a:cubicBezTo>
                    <a:pt x="741" y="828"/>
                    <a:pt x="722" y="829"/>
                    <a:pt x="704" y="832"/>
                  </a:cubicBezTo>
                  <a:cubicBezTo>
                    <a:pt x="682" y="837"/>
                    <a:pt x="659" y="836"/>
                    <a:pt x="636" y="839"/>
                  </a:cubicBezTo>
                  <a:cubicBezTo>
                    <a:pt x="613" y="842"/>
                    <a:pt x="590" y="845"/>
                    <a:pt x="568" y="845"/>
                  </a:cubicBezTo>
                  <a:cubicBezTo>
                    <a:pt x="559" y="845"/>
                    <a:pt x="551" y="845"/>
                    <a:pt x="542" y="844"/>
                  </a:cubicBezTo>
                  <a:cubicBezTo>
                    <a:pt x="521" y="841"/>
                    <a:pt x="500" y="842"/>
                    <a:pt x="479" y="841"/>
                  </a:cubicBezTo>
                  <a:cubicBezTo>
                    <a:pt x="463" y="841"/>
                    <a:pt x="447" y="841"/>
                    <a:pt x="431" y="841"/>
                  </a:cubicBezTo>
                  <a:cubicBezTo>
                    <a:pt x="429" y="841"/>
                    <a:pt x="427" y="840"/>
                    <a:pt x="425" y="840"/>
                  </a:cubicBezTo>
                  <a:cubicBezTo>
                    <a:pt x="422" y="839"/>
                    <a:pt x="419" y="837"/>
                    <a:pt x="417" y="832"/>
                  </a:cubicBezTo>
                  <a:cubicBezTo>
                    <a:pt x="412" y="824"/>
                    <a:pt x="408" y="820"/>
                    <a:pt x="403" y="819"/>
                  </a:cubicBezTo>
                  <a:cubicBezTo>
                    <a:pt x="402" y="819"/>
                    <a:pt x="401" y="818"/>
                    <a:pt x="399" y="818"/>
                  </a:cubicBezTo>
                  <a:cubicBezTo>
                    <a:pt x="395" y="818"/>
                    <a:pt x="391" y="820"/>
                    <a:pt x="385" y="822"/>
                  </a:cubicBezTo>
                  <a:cubicBezTo>
                    <a:pt x="376" y="825"/>
                    <a:pt x="368" y="827"/>
                    <a:pt x="359" y="830"/>
                  </a:cubicBezTo>
                  <a:cubicBezTo>
                    <a:pt x="354" y="814"/>
                    <a:pt x="341" y="812"/>
                    <a:pt x="330" y="808"/>
                  </a:cubicBezTo>
                  <a:cubicBezTo>
                    <a:pt x="329" y="807"/>
                    <a:pt x="327" y="807"/>
                    <a:pt x="326" y="807"/>
                  </a:cubicBezTo>
                  <a:cubicBezTo>
                    <a:pt x="317" y="804"/>
                    <a:pt x="307" y="804"/>
                    <a:pt x="298" y="802"/>
                  </a:cubicBezTo>
                  <a:cubicBezTo>
                    <a:pt x="296" y="802"/>
                    <a:pt x="294" y="801"/>
                    <a:pt x="293" y="801"/>
                  </a:cubicBezTo>
                  <a:cubicBezTo>
                    <a:pt x="285" y="799"/>
                    <a:pt x="277" y="796"/>
                    <a:pt x="269" y="794"/>
                  </a:cubicBezTo>
                  <a:cubicBezTo>
                    <a:pt x="258" y="790"/>
                    <a:pt x="248" y="787"/>
                    <a:pt x="237" y="784"/>
                  </a:cubicBezTo>
                  <a:cubicBezTo>
                    <a:pt x="237" y="784"/>
                    <a:pt x="236" y="784"/>
                    <a:pt x="236" y="784"/>
                  </a:cubicBezTo>
                  <a:cubicBezTo>
                    <a:pt x="235" y="783"/>
                    <a:pt x="234" y="783"/>
                    <a:pt x="233" y="783"/>
                  </a:cubicBezTo>
                  <a:cubicBezTo>
                    <a:pt x="232" y="783"/>
                    <a:pt x="232" y="783"/>
                    <a:pt x="231" y="782"/>
                  </a:cubicBezTo>
                  <a:cubicBezTo>
                    <a:pt x="224" y="781"/>
                    <a:pt x="217" y="778"/>
                    <a:pt x="211" y="773"/>
                  </a:cubicBezTo>
                  <a:cubicBezTo>
                    <a:pt x="210" y="771"/>
                    <a:pt x="208" y="769"/>
                    <a:pt x="205" y="769"/>
                  </a:cubicBezTo>
                  <a:cubicBezTo>
                    <a:pt x="204" y="769"/>
                    <a:pt x="203" y="769"/>
                    <a:pt x="202" y="769"/>
                  </a:cubicBezTo>
                  <a:cubicBezTo>
                    <a:pt x="198" y="769"/>
                    <a:pt x="195" y="770"/>
                    <a:pt x="192" y="774"/>
                  </a:cubicBezTo>
                  <a:cubicBezTo>
                    <a:pt x="188" y="781"/>
                    <a:pt x="190" y="793"/>
                    <a:pt x="198" y="796"/>
                  </a:cubicBezTo>
                  <a:cubicBezTo>
                    <a:pt x="208" y="799"/>
                    <a:pt x="218" y="802"/>
                    <a:pt x="229" y="805"/>
                  </a:cubicBezTo>
                  <a:cubicBezTo>
                    <a:pt x="232" y="806"/>
                    <a:pt x="235" y="807"/>
                    <a:pt x="238" y="807"/>
                  </a:cubicBezTo>
                  <a:cubicBezTo>
                    <a:pt x="238" y="807"/>
                    <a:pt x="239" y="808"/>
                    <a:pt x="239" y="808"/>
                  </a:cubicBezTo>
                  <a:cubicBezTo>
                    <a:pt x="247" y="810"/>
                    <a:pt x="253" y="812"/>
                    <a:pt x="260" y="818"/>
                  </a:cubicBezTo>
                  <a:cubicBezTo>
                    <a:pt x="268" y="824"/>
                    <a:pt x="279" y="828"/>
                    <a:pt x="289" y="832"/>
                  </a:cubicBezTo>
                  <a:cubicBezTo>
                    <a:pt x="294" y="834"/>
                    <a:pt x="299" y="836"/>
                    <a:pt x="306" y="838"/>
                  </a:cubicBezTo>
                  <a:cubicBezTo>
                    <a:pt x="301" y="841"/>
                    <a:pt x="299" y="842"/>
                    <a:pt x="297" y="843"/>
                  </a:cubicBezTo>
                  <a:cubicBezTo>
                    <a:pt x="295" y="844"/>
                    <a:pt x="293" y="844"/>
                    <a:pt x="291" y="844"/>
                  </a:cubicBezTo>
                  <a:cubicBezTo>
                    <a:pt x="270" y="848"/>
                    <a:pt x="249" y="853"/>
                    <a:pt x="229" y="864"/>
                  </a:cubicBezTo>
                  <a:cubicBezTo>
                    <a:pt x="209" y="876"/>
                    <a:pt x="186" y="883"/>
                    <a:pt x="166" y="897"/>
                  </a:cubicBezTo>
                  <a:cubicBezTo>
                    <a:pt x="155" y="905"/>
                    <a:pt x="142" y="910"/>
                    <a:pt x="128" y="916"/>
                  </a:cubicBezTo>
                  <a:cubicBezTo>
                    <a:pt x="120" y="904"/>
                    <a:pt x="112" y="892"/>
                    <a:pt x="104" y="879"/>
                  </a:cubicBezTo>
                  <a:cubicBezTo>
                    <a:pt x="99" y="872"/>
                    <a:pt x="95" y="865"/>
                    <a:pt x="90" y="858"/>
                  </a:cubicBezTo>
                  <a:cubicBezTo>
                    <a:pt x="89" y="856"/>
                    <a:pt x="88" y="855"/>
                    <a:pt x="87" y="853"/>
                  </a:cubicBezTo>
                  <a:cubicBezTo>
                    <a:pt x="75" y="828"/>
                    <a:pt x="60" y="806"/>
                    <a:pt x="44" y="782"/>
                  </a:cubicBezTo>
                  <a:cubicBezTo>
                    <a:pt x="105" y="774"/>
                    <a:pt x="165" y="761"/>
                    <a:pt x="222" y="733"/>
                  </a:cubicBezTo>
                  <a:cubicBezTo>
                    <a:pt x="218" y="738"/>
                    <a:pt x="214" y="744"/>
                    <a:pt x="210" y="750"/>
                  </a:cubicBezTo>
                  <a:cubicBezTo>
                    <a:pt x="213" y="751"/>
                    <a:pt x="215" y="751"/>
                    <a:pt x="218" y="751"/>
                  </a:cubicBezTo>
                  <a:cubicBezTo>
                    <a:pt x="225" y="751"/>
                    <a:pt x="231" y="749"/>
                    <a:pt x="236" y="744"/>
                  </a:cubicBezTo>
                  <a:cubicBezTo>
                    <a:pt x="247" y="733"/>
                    <a:pt x="258" y="722"/>
                    <a:pt x="268" y="711"/>
                  </a:cubicBezTo>
                  <a:cubicBezTo>
                    <a:pt x="271" y="708"/>
                    <a:pt x="274" y="705"/>
                    <a:pt x="277" y="705"/>
                  </a:cubicBezTo>
                  <a:cubicBezTo>
                    <a:pt x="278" y="705"/>
                    <a:pt x="279" y="705"/>
                    <a:pt x="279" y="705"/>
                  </a:cubicBezTo>
                  <a:cubicBezTo>
                    <a:pt x="279" y="705"/>
                    <a:pt x="280" y="705"/>
                    <a:pt x="280" y="705"/>
                  </a:cubicBezTo>
                  <a:cubicBezTo>
                    <a:pt x="281" y="706"/>
                    <a:pt x="282" y="706"/>
                    <a:pt x="283" y="706"/>
                  </a:cubicBezTo>
                  <a:cubicBezTo>
                    <a:pt x="284" y="707"/>
                    <a:pt x="286" y="707"/>
                    <a:pt x="287" y="707"/>
                  </a:cubicBezTo>
                  <a:cubicBezTo>
                    <a:pt x="293" y="707"/>
                    <a:pt x="299" y="702"/>
                    <a:pt x="305" y="700"/>
                  </a:cubicBezTo>
                  <a:cubicBezTo>
                    <a:pt x="318" y="695"/>
                    <a:pt x="330" y="689"/>
                    <a:pt x="343" y="685"/>
                  </a:cubicBezTo>
                  <a:cubicBezTo>
                    <a:pt x="358" y="681"/>
                    <a:pt x="361" y="677"/>
                    <a:pt x="355" y="662"/>
                  </a:cubicBezTo>
                  <a:cubicBezTo>
                    <a:pt x="354" y="660"/>
                    <a:pt x="354" y="659"/>
                    <a:pt x="353" y="658"/>
                  </a:cubicBezTo>
                  <a:cubicBezTo>
                    <a:pt x="370" y="644"/>
                    <a:pt x="514" y="584"/>
                    <a:pt x="556" y="574"/>
                  </a:cubicBezTo>
                  <a:cubicBezTo>
                    <a:pt x="562" y="596"/>
                    <a:pt x="571" y="617"/>
                    <a:pt x="588" y="635"/>
                  </a:cubicBezTo>
                  <a:cubicBezTo>
                    <a:pt x="593" y="621"/>
                    <a:pt x="585" y="612"/>
                    <a:pt x="582" y="603"/>
                  </a:cubicBezTo>
                  <a:cubicBezTo>
                    <a:pt x="580" y="592"/>
                    <a:pt x="574" y="582"/>
                    <a:pt x="570" y="573"/>
                  </a:cubicBezTo>
                  <a:cubicBezTo>
                    <a:pt x="573" y="569"/>
                    <a:pt x="576" y="566"/>
                    <a:pt x="577" y="562"/>
                  </a:cubicBezTo>
                  <a:cubicBezTo>
                    <a:pt x="578" y="560"/>
                    <a:pt x="576" y="556"/>
                    <a:pt x="574" y="555"/>
                  </a:cubicBezTo>
                  <a:cubicBezTo>
                    <a:pt x="562" y="545"/>
                    <a:pt x="563" y="530"/>
                    <a:pt x="562" y="516"/>
                  </a:cubicBezTo>
                  <a:cubicBezTo>
                    <a:pt x="561" y="489"/>
                    <a:pt x="561" y="462"/>
                    <a:pt x="561" y="436"/>
                  </a:cubicBezTo>
                  <a:cubicBezTo>
                    <a:pt x="561" y="432"/>
                    <a:pt x="561" y="429"/>
                    <a:pt x="560" y="426"/>
                  </a:cubicBezTo>
                  <a:cubicBezTo>
                    <a:pt x="552" y="402"/>
                    <a:pt x="557" y="377"/>
                    <a:pt x="555" y="352"/>
                  </a:cubicBezTo>
                  <a:cubicBezTo>
                    <a:pt x="553" y="340"/>
                    <a:pt x="557" y="329"/>
                    <a:pt x="562" y="318"/>
                  </a:cubicBezTo>
                  <a:cubicBezTo>
                    <a:pt x="566" y="309"/>
                    <a:pt x="570" y="300"/>
                    <a:pt x="568" y="289"/>
                  </a:cubicBezTo>
                  <a:cubicBezTo>
                    <a:pt x="568" y="286"/>
                    <a:pt x="568" y="282"/>
                    <a:pt x="566" y="281"/>
                  </a:cubicBezTo>
                  <a:cubicBezTo>
                    <a:pt x="557" y="274"/>
                    <a:pt x="557" y="262"/>
                    <a:pt x="554" y="252"/>
                  </a:cubicBezTo>
                  <a:cubicBezTo>
                    <a:pt x="552" y="247"/>
                    <a:pt x="550" y="241"/>
                    <a:pt x="548" y="235"/>
                  </a:cubicBezTo>
                  <a:cubicBezTo>
                    <a:pt x="544" y="223"/>
                    <a:pt x="535" y="217"/>
                    <a:pt x="525" y="210"/>
                  </a:cubicBezTo>
                  <a:cubicBezTo>
                    <a:pt x="511" y="202"/>
                    <a:pt x="499" y="192"/>
                    <a:pt x="487" y="182"/>
                  </a:cubicBezTo>
                  <a:cubicBezTo>
                    <a:pt x="484" y="179"/>
                    <a:pt x="482" y="175"/>
                    <a:pt x="480" y="171"/>
                  </a:cubicBezTo>
                  <a:cubicBezTo>
                    <a:pt x="483" y="169"/>
                    <a:pt x="483" y="169"/>
                    <a:pt x="483" y="169"/>
                  </a:cubicBezTo>
                  <a:cubicBezTo>
                    <a:pt x="485" y="170"/>
                    <a:pt x="487" y="172"/>
                    <a:pt x="489" y="174"/>
                  </a:cubicBezTo>
                  <a:cubicBezTo>
                    <a:pt x="495" y="179"/>
                    <a:pt x="501" y="184"/>
                    <a:pt x="507" y="189"/>
                  </a:cubicBezTo>
                  <a:cubicBezTo>
                    <a:pt x="508" y="190"/>
                    <a:pt x="509" y="190"/>
                    <a:pt x="511" y="191"/>
                  </a:cubicBezTo>
                  <a:cubicBezTo>
                    <a:pt x="511" y="191"/>
                    <a:pt x="512" y="191"/>
                    <a:pt x="513" y="191"/>
                  </a:cubicBezTo>
                  <a:cubicBezTo>
                    <a:pt x="515" y="191"/>
                    <a:pt x="518" y="190"/>
                    <a:pt x="520" y="187"/>
                  </a:cubicBezTo>
                  <a:cubicBezTo>
                    <a:pt x="524" y="182"/>
                    <a:pt x="522" y="178"/>
                    <a:pt x="518" y="174"/>
                  </a:cubicBezTo>
                  <a:cubicBezTo>
                    <a:pt x="512" y="168"/>
                    <a:pt x="505" y="162"/>
                    <a:pt x="500" y="155"/>
                  </a:cubicBezTo>
                  <a:cubicBezTo>
                    <a:pt x="496" y="151"/>
                    <a:pt x="494" y="146"/>
                    <a:pt x="491" y="142"/>
                  </a:cubicBezTo>
                  <a:cubicBezTo>
                    <a:pt x="491" y="141"/>
                    <a:pt x="492" y="140"/>
                    <a:pt x="493" y="139"/>
                  </a:cubicBezTo>
                  <a:cubicBezTo>
                    <a:pt x="498" y="141"/>
                    <a:pt x="503" y="143"/>
                    <a:pt x="508" y="145"/>
                  </a:cubicBezTo>
                  <a:cubicBezTo>
                    <a:pt x="511" y="146"/>
                    <a:pt x="513" y="146"/>
                    <a:pt x="514" y="147"/>
                  </a:cubicBezTo>
                  <a:cubicBezTo>
                    <a:pt x="515" y="147"/>
                    <a:pt x="516" y="147"/>
                    <a:pt x="517" y="147"/>
                  </a:cubicBezTo>
                  <a:cubicBezTo>
                    <a:pt x="520" y="147"/>
                    <a:pt x="522" y="144"/>
                    <a:pt x="528" y="137"/>
                  </a:cubicBezTo>
                  <a:cubicBezTo>
                    <a:pt x="513" y="119"/>
                    <a:pt x="487" y="117"/>
                    <a:pt x="469" y="100"/>
                  </a:cubicBezTo>
                  <a:cubicBezTo>
                    <a:pt x="475" y="96"/>
                    <a:pt x="479" y="93"/>
                    <a:pt x="484" y="90"/>
                  </a:cubicBezTo>
                  <a:cubicBezTo>
                    <a:pt x="473" y="80"/>
                    <a:pt x="463" y="71"/>
                    <a:pt x="453" y="61"/>
                  </a:cubicBezTo>
                  <a:cubicBezTo>
                    <a:pt x="452" y="60"/>
                    <a:pt x="452" y="58"/>
                    <a:pt x="451" y="55"/>
                  </a:cubicBezTo>
                  <a:cubicBezTo>
                    <a:pt x="453" y="55"/>
                    <a:pt x="455" y="54"/>
                    <a:pt x="456" y="54"/>
                  </a:cubicBezTo>
                  <a:cubicBezTo>
                    <a:pt x="456" y="54"/>
                    <a:pt x="456" y="54"/>
                    <a:pt x="457" y="54"/>
                  </a:cubicBezTo>
                  <a:cubicBezTo>
                    <a:pt x="457" y="54"/>
                    <a:pt x="457" y="54"/>
                    <a:pt x="457" y="54"/>
                  </a:cubicBezTo>
                  <a:cubicBezTo>
                    <a:pt x="470" y="62"/>
                    <a:pt x="484" y="69"/>
                    <a:pt x="492" y="83"/>
                  </a:cubicBezTo>
                  <a:cubicBezTo>
                    <a:pt x="495" y="89"/>
                    <a:pt x="503" y="94"/>
                    <a:pt x="511" y="96"/>
                  </a:cubicBezTo>
                  <a:cubicBezTo>
                    <a:pt x="515" y="97"/>
                    <a:pt x="519" y="97"/>
                    <a:pt x="522" y="97"/>
                  </a:cubicBezTo>
                  <a:moveTo>
                    <a:pt x="407" y="0"/>
                  </a:moveTo>
                  <a:cubicBezTo>
                    <a:pt x="410" y="24"/>
                    <a:pt x="410" y="24"/>
                    <a:pt x="426" y="39"/>
                  </a:cubicBezTo>
                  <a:cubicBezTo>
                    <a:pt x="429" y="51"/>
                    <a:pt x="428" y="62"/>
                    <a:pt x="433" y="70"/>
                  </a:cubicBezTo>
                  <a:cubicBezTo>
                    <a:pt x="442" y="82"/>
                    <a:pt x="446" y="97"/>
                    <a:pt x="454" y="109"/>
                  </a:cubicBezTo>
                  <a:cubicBezTo>
                    <a:pt x="463" y="121"/>
                    <a:pt x="465" y="134"/>
                    <a:pt x="469" y="147"/>
                  </a:cubicBezTo>
                  <a:cubicBezTo>
                    <a:pt x="459" y="165"/>
                    <a:pt x="459" y="180"/>
                    <a:pt x="471" y="194"/>
                  </a:cubicBezTo>
                  <a:cubicBezTo>
                    <a:pt x="482" y="205"/>
                    <a:pt x="495" y="215"/>
                    <a:pt x="508" y="224"/>
                  </a:cubicBezTo>
                  <a:cubicBezTo>
                    <a:pt x="515" y="229"/>
                    <a:pt x="525" y="230"/>
                    <a:pt x="526" y="242"/>
                  </a:cubicBezTo>
                  <a:cubicBezTo>
                    <a:pt x="542" y="266"/>
                    <a:pt x="543" y="292"/>
                    <a:pt x="538" y="319"/>
                  </a:cubicBezTo>
                  <a:cubicBezTo>
                    <a:pt x="536" y="331"/>
                    <a:pt x="536" y="343"/>
                    <a:pt x="536" y="354"/>
                  </a:cubicBezTo>
                  <a:cubicBezTo>
                    <a:pt x="538" y="387"/>
                    <a:pt x="540" y="420"/>
                    <a:pt x="542" y="453"/>
                  </a:cubicBezTo>
                  <a:cubicBezTo>
                    <a:pt x="544" y="485"/>
                    <a:pt x="546" y="517"/>
                    <a:pt x="548" y="550"/>
                  </a:cubicBezTo>
                  <a:cubicBezTo>
                    <a:pt x="535" y="555"/>
                    <a:pt x="522" y="559"/>
                    <a:pt x="509" y="564"/>
                  </a:cubicBezTo>
                  <a:cubicBezTo>
                    <a:pt x="489" y="573"/>
                    <a:pt x="469" y="583"/>
                    <a:pt x="449" y="590"/>
                  </a:cubicBezTo>
                  <a:cubicBezTo>
                    <a:pt x="406" y="607"/>
                    <a:pt x="363" y="622"/>
                    <a:pt x="323" y="648"/>
                  </a:cubicBezTo>
                  <a:cubicBezTo>
                    <a:pt x="311" y="655"/>
                    <a:pt x="298" y="660"/>
                    <a:pt x="285" y="667"/>
                  </a:cubicBezTo>
                  <a:cubicBezTo>
                    <a:pt x="263" y="680"/>
                    <a:pt x="241" y="695"/>
                    <a:pt x="218" y="708"/>
                  </a:cubicBezTo>
                  <a:cubicBezTo>
                    <a:pt x="195" y="720"/>
                    <a:pt x="171" y="731"/>
                    <a:pt x="146" y="739"/>
                  </a:cubicBezTo>
                  <a:cubicBezTo>
                    <a:pt x="110" y="752"/>
                    <a:pt x="73" y="756"/>
                    <a:pt x="35" y="762"/>
                  </a:cubicBezTo>
                  <a:cubicBezTo>
                    <a:pt x="32" y="763"/>
                    <a:pt x="30" y="763"/>
                    <a:pt x="27" y="763"/>
                  </a:cubicBezTo>
                  <a:cubicBezTo>
                    <a:pt x="25" y="763"/>
                    <a:pt x="23" y="763"/>
                    <a:pt x="21" y="762"/>
                  </a:cubicBezTo>
                  <a:cubicBezTo>
                    <a:pt x="19" y="762"/>
                    <a:pt x="17" y="761"/>
                    <a:pt x="15" y="759"/>
                  </a:cubicBezTo>
                  <a:cubicBezTo>
                    <a:pt x="14" y="758"/>
                    <a:pt x="12" y="758"/>
                    <a:pt x="11" y="757"/>
                  </a:cubicBezTo>
                  <a:cubicBezTo>
                    <a:pt x="11" y="757"/>
                    <a:pt x="10" y="757"/>
                    <a:pt x="9" y="757"/>
                  </a:cubicBezTo>
                  <a:cubicBezTo>
                    <a:pt x="4" y="757"/>
                    <a:pt x="0" y="763"/>
                    <a:pt x="0" y="770"/>
                  </a:cubicBezTo>
                  <a:cubicBezTo>
                    <a:pt x="0" y="780"/>
                    <a:pt x="5" y="786"/>
                    <a:pt x="12" y="791"/>
                  </a:cubicBezTo>
                  <a:cubicBezTo>
                    <a:pt x="20" y="796"/>
                    <a:pt x="28" y="802"/>
                    <a:pt x="35" y="809"/>
                  </a:cubicBezTo>
                  <a:cubicBezTo>
                    <a:pt x="49" y="825"/>
                    <a:pt x="63" y="841"/>
                    <a:pt x="70" y="863"/>
                  </a:cubicBezTo>
                  <a:cubicBezTo>
                    <a:pt x="70" y="864"/>
                    <a:pt x="71" y="866"/>
                    <a:pt x="72" y="866"/>
                  </a:cubicBezTo>
                  <a:cubicBezTo>
                    <a:pt x="83" y="876"/>
                    <a:pt x="88" y="889"/>
                    <a:pt x="94" y="901"/>
                  </a:cubicBezTo>
                  <a:cubicBezTo>
                    <a:pt x="103" y="917"/>
                    <a:pt x="114" y="930"/>
                    <a:pt x="128" y="941"/>
                  </a:cubicBezTo>
                  <a:cubicBezTo>
                    <a:pt x="130" y="943"/>
                    <a:pt x="132" y="944"/>
                    <a:pt x="134" y="944"/>
                  </a:cubicBezTo>
                  <a:cubicBezTo>
                    <a:pt x="135" y="944"/>
                    <a:pt x="135" y="944"/>
                    <a:pt x="136" y="944"/>
                  </a:cubicBezTo>
                  <a:cubicBezTo>
                    <a:pt x="138" y="944"/>
                    <a:pt x="141" y="943"/>
                    <a:pt x="142" y="939"/>
                  </a:cubicBezTo>
                  <a:cubicBezTo>
                    <a:pt x="145" y="933"/>
                    <a:pt x="148" y="932"/>
                    <a:pt x="152" y="931"/>
                  </a:cubicBezTo>
                  <a:cubicBezTo>
                    <a:pt x="169" y="923"/>
                    <a:pt x="186" y="914"/>
                    <a:pt x="203" y="907"/>
                  </a:cubicBezTo>
                  <a:cubicBezTo>
                    <a:pt x="228" y="895"/>
                    <a:pt x="253" y="884"/>
                    <a:pt x="279" y="875"/>
                  </a:cubicBezTo>
                  <a:cubicBezTo>
                    <a:pt x="303" y="867"/>
                    <a:pt x="328" y="862"/>
                    <a:pt x="352" y="856"/>
                  </a:cubicBezTo>
                  <a:cubicBezTo>
                    <a:pt x="356" y="855"/>
                    <a:pt x="359" y="855"/>
                    <a:pt x="363" y="855"/>
                  </a:cubicBezTo>
                  <a:cubicBezTo>
                    <a:pt x="366" y="855"/>
                    <a:pt x="370" y="855"/>
                    <a:pt x="374" y="856"/>
                  </a:cubicBezTo>
                  <a:cubicBezTo>
                    <a:pt x="386" y="857"/>
                    <a:pt x="397" y="859"/>
                    <a:pt x="409" y="859"/>
                  </a:cubicBezTo>
                  <a:cubicBezTo>
                    <a:pt x="446" y="861"/>
                    <a:pt x="483" y="862"/>
                    <a:pt x="520" y="864"/>
                  </a:cubicBezTo>
                  <a:cubicBezTo>
                    <a:pt x="539" y="866"/>
                    <a:pt x="557" y="867"/>
                    <a:pt x="576" y="867"/>
                  </a:cubicBezTo>
                  <a:cubicBezTo>
                    <a:pt x="587" y="867"/>
                    <a:pt x="597" y="867"/>
                    <a:pt x="608" y="865"/>
                  </a:cubicBezTo>
                  <a:cubicBezTo>
                    <a:pt x="610" y="865"/>
                    <a:pt x="612" y="865"/>
                    <a:pt x="614" y="865"/>
                  </a:cubicBezTo>
                  <a:cubicBezTo>
                    <a:pt x="615" y="865"/>
                    <a:pt x="616" y="865"/>
                    <a:pt x="617" y="865"/>
                  </a:cubicBezTo>
                  <a:cubicBezTo>
                    <a:pt x="620" y="865"/>
                    <a:pt x="623" y="865"/>
                    <a:pt x="627" y="865"/>
                  </a:cubicBezTo>
                  <a:cubicBezTo>
                    <a:pt x="651" y="865"/>
                    <a:pt x="675" y="862"/>
                    <a:pt x="699" y="859"/>
                  </a:cubicBezTo>
                  <a:cubicBezTo>
                    <a:pt x="716" y="857"/>
                    <a:pt x="733" y="855"/>
                    <a:pt x="749" y="853"/>
                  </a:cubicBezTo>
                  <a:cubicBezTo>
                    <a:pt x="750" y="856"/>
                    <a:pt x="751" y="856"/>
                    <a:pt x="751" y="857"/>
                  </a:cubicBezTo>
                  <a:cubicBezTo>
                    <a:pt x="751" y="859"/>
                    <a:pt x="751" y="862"/>
                    <a:pt x="751" y="864"/>
                  </a:cubicBezTo>
                  <a:cubicBezTo>
                    <a:pt x="750" y="888"/>
                    <a:pt x="758" y="910"/>
                    <a:pt x="772" y="927"/>
                  </a:cubicBezTo>
                  <a:cubicBezTo>
                    <a:pt x="787" y="946"/>
                    <a:pt x="796" y="968"/>
                    <a:pt x="807" y="989"/>
                  </a:cubicBezTo>
                  <a:cubicBezTo>
                    <a:pt x="817" y="1006"/>
                    <a:pt x="827" y="1023"/>
                    <a:pt x="842" y="1036"/>
                  </a:cubicBezTo>
                  <a:cubicBezTo>
                    <a:pt x="865" y="1056"/>
                    <a:pt x="882" y="1082"/>
                    <a:pt x="898" y="1109"/>
                  </a:cubicBezTo>
                  <a:cubicBezTo>
                    <a:pt x="908" y="1128"/>
                    <a:pt x="922" y="1146"/>
                    <a:pt x="937" y="1160"/>
                  </a:cubicBezTo>
                  <a:cubicBezTo>
                    <a:pt x="953" y="1175"/>
                    <a:pt x="968" y="1191"/>
                    <a:pt x="989" y="1198"/>
                  </a:cubicBezTo>
                  <a:cubicBezTo>
                    <a:pt x="992" y="1200"/>
                    <a:pt x="994" y="1203"/>
                    <a:pt x="997" y="1205"/>
                  </a:cubicBezTo>
                  <a:cubicBezTo>
                    <a:pt x="1005" y="1212"/>
                    <a:pt x="1013" y="1219"/>
                    <a:pt x="1021" y="1225"/>
                  </a:cubicBezTo>
                  <a:cubicBezTo>
                    <a:pt x="1033" y="1233"/>
                    <a:pt x="1045" y="1240"/>
                    <a:pt x="1057" y="1248"/>
                  </a:cubicBezTo>
                  <a:cubicBezTo>
                    <a:pt x="1057" y="1253"/>
                    <a:pt x="1057" y="1259"/>
                    <a:pt x="1058" y="1265"/>
                  </a:cubicBezTo>
                  <a:cubicBezTo>
                    <a:pt x="1062" y="1291"/>
                    <a:pt x="1066" y="1317"/>
                    <a:pt x="1082" y="1339"/>
                  </a:cubicBezTo>
                  <a:cubicBezTo>
                    <a:pt x="1087" y="1347"/>
                    <a:pt x="1094" y="1354"/>
                    <a:pt x="1102" y="1356"/>
                  </a:cubicBezTo>
                  <a:cubicBezTo>
                    <a:pt x="1103" y="1356"/>
                    <a:pt x="1105" y="1356"/>
                    <a:pt x="1107" y="1356"/>
                  </a:cubicBezTo>
                  <a:cubicBezTo>
                    <a:pt x="1110" y="1356"/>
                    <a:pt x="1114" y="1356"/>
                    <a:pt x="1118" y="1354"/>
                  </a:cubicBezTo>
                  <a:cubicBezTo>
                    <a:pt x="1125" y="1377"/>
                    <a:pt x="1132" y="1399"/>
                    <a:pt x="1139" y="1422"/>
                  </a:cubicBezTo>
                  <a:cubicBezTo>
                    <a:pt x="1141" y="1428"/>
                    <a:pt x="1145" y="1434"/>
                    <a:pt x="1150" y="1437"/>
                  </a:cubicBezTo>
                  <a:cubicBezTo>
                    <a:pt x="1151" y="1438"/>
                    <a:pt x="1152" y="1438"/>
                    <a:pt x="1153" y="1439"/>
                  </a:cubicBezTo>
                  <a:cubicBezTo>
                    <a:pt x="1157" y="1440"/>
                    <a:pt x="1161" y="1439"/>
                    <a:pt x="1165" y="1440"/>
                  </a:cubicBezTo>
                  <a:cubicBezTo>
                    <a:pt x="1171" y="1455"/>
                    <a:pt x="1176" y="1472"/>
                    <a:pt x="1182" y="1487"/>
                  </a:cubicBezTo>
                  <a:cubicBezTo>
                    <a:pt x="1184" y="1492"/>
                    <a:pt x="1187" y="1497"/>
                    <a:pt x="1191" y="1500"/>
                  </a:cubicBezTo>
                  <a:cubicBezTo>
                    <a:pt x="1192" y="1500"/>
                    <a:pt x="1192" y="1500"/>
                    <a:pt x="1193" y="1500"/>
                  </a:cubicBezTo>
                  <a:cubicBezTo>
                    <a:pt x="1193" y="1500"/>
                    <a:pt x="1194" y="1500"/>
                    <a:pt x="1195" y="1500"/>
                  </a:cubicBezTo>
                  <a:cubicBezTo>
                    <a:pt x="1198" y="1500"/>
                    <a:pt x="1201" y="1499"/>
                    <a:pt x="1204" y="1499"/>
                  </a:cubicBezTo>
                  <a:cubicBezTo>
                    <a:pt x="1208" y="1510"/>
                    <a:pt x="1212" y="1520"/>
                    <a:pt x="1216" y="1530"/>
                  </a:cubicBezTo>
                  <a:cubicBezTo>
                    <a:pt x="1221" y="1544"/>
                    <a:pt x="1229" y="1555"/>
                    <a:pt x="1241" y="1558"/>
                  </a:cubicBezTo>
                  <a:cubicBezTo>
                    <a:pt x="1244" y="1558"/>
                    <a:pt x="1247" y="1559"/>
                    <a:pt x="1250" y="1559"/>
                  </a:cubicBezTo>
                  <a:cubicBezTo>
                    <a:pt x="1250" y="1559"/>
                    <a:pt x="1250" y="1559"/>
                    <a:pt x="1251" y="1559"/>
                  </a:cubicBezTo>
                  <a:cubicBezTo>
                    <a:pt x="1256" y="1576"/>
                    <a:pt x="1260" y="1592"/>
                    <a:pt x="1266" y="1607"/>
                  </a:cubicBezTo>
                  <a:cubicBezTo>
                    <a:pt x="1269" y="1615"/>
                    <a:pt x="1271" y="1622"/>
                    <a:pt x="1272" y="1630"/>
                  </a:cubicBezTo>
                  <a:cubicBezTo>
                    <a:pt x="1272" y="1645"/>
                    <a:pt x="1273" y="1648"/>
                    <a:pt x="1284" y="1650"/>
                  </a:cubicBezTo>
                  <a:cubicBezTo>
                    <a:pt x="1285" y="1651"/>
                    <a:pt x="1287" y="1651"/>
                    <a:pt x="1288" y="1652"/>
                  </a:cubicBezTo>
                  <a:cubicBezTo>
                    <a:pt x="1291" y="1652"/>
                    <a:pt x="1293" y="1652"/>
                    <a:pt x="1294" y="1652"/>
                  </a:cubicBezTo>
                  <a:cubicBezTo>
                    <a:pt x="1299" y="1652"/>
                    <a:pt x="1301" y="1650"/>
                    <a:pt x="1305" y="1642"/>
                  </a:cubicBezTo>
                  <a:cubicBezTo>
                    <a:pt x="1310" y="1634"/>
                    <a:pt x="1314" y="1625"/>
                    <a:pt x="1320" y="1617"/>
                  </a:cubicBezTo>
                  <a:cubicBezTo>
                    <a:pt x="1330" y="1604"/>
                    <a:pt x="1337" y="1589"/>
                    <a:pt x="1341" y="1572"/>
                  </a:cubicBezTo>
                  <a:cubicBezTo>
                    <a:pt x="1348" y="1539"/>
                    <a:pt x="1355" y="1507"/>
                    <a:pt x="1361" y="1474"/>
                  </a:cubicBezTo>
                  <a:cubicBezTo>
                    <a:pt x="1366" y="1449"/>
                    <a:pt x="1371" y="1424"/>
                    <a:pt x="1375" y="1399"/>
                  </a:cubicBezTo>
                  <a:cubicBezTo>
                    <a:pt x="1381" y="1359"/>
                    <a:pt x="1382" y="1319"/>
                    <a:pt x="1377" y="1279"/>
                  </a:cubicBezTo>
                  <a:cubicBezTo>
                    <a:pt x="1373" y="1252"/>
                    <a:pt x="1371" y="1226"/>
                    <a:pt x="1364" y="1201"/>
                  </a:cubicBezTo>
                  <a:cubicBezTo>
                    <a:pt x="1362" y="1195"/>
                    <a:pt x="1360" y="1188"/>
                    <a:pt x="1360" y="1182"/>
                  </a:cubicBezTo>
                  <a:cubicBezTo>
                    <a:pt x="1359" y="1148"/>
                    <a:pt x="1350" y="1117"/>
                    <a:pt x="1338" y="1086"/>
                  </a:cubicBezTo>
                  <a:cubicBezTo>
                    <a:pt x="1336" y="1079"/>
                    <a:pt x="1334" y="1072"/>
                    <a:pt x="1334" y="1064"/>
                  </a:cubicBezTo>
                  <a:cubicBezTo>
                    <a:pt x="1335" y="1052"/>
                    <a:pt x="1331" y="1042"/>
                    <a:pt x="1324" y="1032"/>
                  </a:cubicBezTo>
                  <a:cubicBezTo>
                    <a:pt x="1319" y="1025"/>
                    <a:pt x="1314" y="1016"/>
                    <a:pt x="1309" y="1009"/>
                  </a:cubicBezTo>
                  <a:cubicBezTo>
                    <a:pt x="1286" y="977"/>
                    <a:pt x="1260" y="949"/>
                    <a:pt x="1231" y="923"/>
                  </a:cubicBezTo>
                  <a:cubicBezTo>
                    <a:pt x="1210" y="903"/>
                    <a:pt x="1185" y="888"/>
                    <a:pt x="1160" y="873"/>
                  </a:cubicBezTo>
                  <a:cubicBezTo>
                    <a:pt x="1152" y="868"/>
                    <a:pt x="1144" y="863"/>
                    <a:pt x="1135" y="859"/>
                  </a:cubicBezTo>
                  <a:cubicBezTo>
                    <a:pt x="1107" y="847"/>
                    <a:pt x="1086" y="825"/>
                    <a:pt x="1068" y="801"/>
                  </a:cubicBezTo>
                  <a:cubicBezTo>
                    <a:pt x="1063" y="794"/>
                    <a:pt x="1060" y="785"/>
                    <a:pt x="1057" y="776"/>
                  </a:cubicBezTo>
                  <a:cubicBezTo>
                    <a:pt x="1054" y="768"/>
                    <a:pt x="1057" y="761"/>
                    <a:pt x="1064" y="758"/>
                  </a:cubicBezTo>
                  <a:cubicBezTo>
                    <a:pt x="1082" y="750"/>
                    <a:pt x="1100" y="741"/>
                    <a:pt x="1119" y="733"/>
                  </a:cubicBezTo>
                  <a:cubicBezTo>
                    <a:pt x="1127" y="729"/>
                    <a:pt x="1135" y="726"/>
                    <a:pt x="1143" y="722"/>
                  </a:cubicBezTo>
                  <a:cubicBezTo>
                    <a:pt x="1156" y="714"/>
                    <a:pt x="1169" y="705"/>
                    <a:pt x="1183" y="698"/>
                  </a:cubicBezTo>
                  <a:cubicBezTo>
                    <a:pt x="1190" y="694"/>
                    <a:pt x="1196" y="689"/>
                    <a:pt x="1198" y="682"/>
                  </a:cubicBezTo>
                  <a:cubicBezTo>
                    <a:pt x="1229" y="680"/>
                    <a:pt x="1259" y="679"/>
                    <a:pt x="1290" y="675"/>
                  </a:cubicBezTo>
                  <a:cubicBezTo>
                    <a:pt x="1337" y="670"/>
                    <a:pt x="1383" y="662"/>
                    <a:pt x="1430" y="655"/>
                  </a:cubicBezTo>
                  <a:cubicBezTo>
                    <a:pt x="1438" y="654"/>
                    <a:pt x="1441" y="650"/>
                    <a:pt x="1441" y="642"/>
                  </a:cubicBezTo>
                  <a:cubicBezTo>
                    <a:pt x="1441" y="636"/>
                    <a:pt x="1440" y="634"/>
                    <a:pt x="1436" y="633"/>
                  </a:cubicBezTo>
                  <a:cubicBezTo>
                    <a:pt x="1434" y="633"/>
                    <a:pt x="1432" y="632"/>
                    <a:pt x="1429" y="632"/>
                  </a:cubicBezTo>
                  <a:cubicBezTo>
                    <a:pt x="1428" y="632"/>
                    <a:pt x="1427" y="632"/>
                    <a:pt x="1425" y="632"/>
                  </a:cubicBezTo>
                  <a:cubicBezTo>
                    <a:pt x="1420" y="632"/>
                    <a:pt x="1416" y="632"/>
                    <a:pt x="1411" y="631"/>
                  </a:cubicBezTo>
                  <a:cubicBezTo>
                    <a:pt x="1410" y="631"/>
                    <a:pt x="1408" y="631"/>
                    <a:pt x="1407" y="630"/>
                  </a:cubicBezTo>
                  <a:cubicBezTo>
                    <a:pt x="1404" y="629"/>
                    <a:pt x="1401" y="629"/>
                    <a:pt x="1398" y="628"/>
                  </a:cubicBezTo>
                  <a:cubicBezTo>
                    <a:pt x="1395" y="627"/>
                    <a:pt x="1391" y="626"/>
                    <a:pt x="1388" y="625"/>
                  </a:cubicBezTo>
                  <a:cubicBezTo>
                    <a:pt x="1385" y="624"/>
                    <a:pt x="1382" y="623"/>
                    <a:pt x="1379" y="623"/>
                  </a:cubicBezTo>
                  <a:cubicBezTo>
                    <a:pt x="1333" y="617"/>
                    <a:pt x="1287" y="611"/>
                    <a:pt x="1241" y="606"/>
                  </a:cubicBezTo>
                  <a:cubicBezTo>
                    <a:pt x="1219" y="603"/>
                    <a:pt x="1197" y="600"/>
                    <a:pt x="1175" y="598"/>
                  </a:cubicBezTo>
                  <a:cubicBezTo>
                    <a:pt x="1173" y="597"/>
                    <a:pt x="1171" y="597"/>
                    <a:pt x="1170" y="597"/>
                  </a:cubicBezTo>
                  <a:cubicBezTo>
                    <a:pt x="1163" y="595"/>
                    <a:pt x="1157" y="591"/>
                    <a:pt x="1153" y="583"/>
                  </a:cubicBezTo>
                  <a:cubicBezTo>
                    <a:pt x="1150" y="577"/>
                    <a:pt x="1143" y="573"/>
                    <a:pt x="1137" y="568"/>
                  </a:cubicBezTo>
                  <a:cubicBezTo>
                    <a:pt x="1132" y="564"/>
                    <a:pt x="1125" y="563"/>
                    <a:pt x="1122" y="558"/>
                  </a:cubicBezTo>
                  <a:cubicBezTo>
                    <a:pt x="1117" y="549"/>
                    <a:pt x="1109" y="546"/>
                    <a:pt x="1101" y="544"/>
                  </a:cubicBezTo>
                  <a:cubicBezTo>
                    <a:pt x="1100" y="544"/>
                    <a:pt x="1098" y="544"/>
                    <a:pt x="1097" y="543"/>
                  </a:cubicBezTo>
                  <a:cubicBezTo>
                    <a:pt x="1080" y="539"/>
                    <a:pt x="1062" y="534"/>
                    <a:pt x="1045" y="530"/>
                  </a:cubicBezTo>
                  <a:cubicBezTo>
                    <a:pt x="1040" y="529"/>
                    <a:pt x="1036" y="528"/>
                    <a:pt x="1031" y="528"/>
                  </a:cubicBezTo>
                  <a:cubicBezTo>
                    <a:pt x="1028" y="528"/>
                    <a:pt x="1025" y="528"/>
                    <a:pt x="1021" y="530"/>
                  </a:cubicBezTo>
                  <a:cubicBezTo>
                    <a:pt x="1020" y="531"/>
                    <a:pt x="1018" y="531"/>
                    <a:pt x="1016" y="531"/>
                  </a:cubicBezTo>
                  <a:cubicBezTo>
                    <a:pt x="1014" y="531"/>
                    <a:pt x="1013" y="531"/>
                    <a:pt x="1011" y="530"/>
                  </a:cubicBezTo>
                  <a:cubicBezTo>
                    <a:pt x="1010" y="530"/>
                    <a:pt x="1008" y="529"/>
                    <a:pt x="1007" y="529"/>
                  </a:cubicBezTo>
                  <a:cubicBezTo>
                    <a:pt x="1005" y="527"/>
                    <a:pt x="1002" y="526"/>
                    <a:pt x="1000" y="526"/>
                  </a:cubicBezTo>
                  <a:cubicBezTo>
                    <a:pt x="994" y="524"/>
                    <a:pt x="987" y="524"/>
                    <a:pt x="981" y="524"/>
                  </a:cubicBezTo>
                  <a:cubicBezTo>
                    <a:pt x="968" y="524"/>
                    <a:pt x="955" y="524"/>
                    <a:pt x="942" y="521"/>
                  </a:cubicBezTo>
                  <a:cubicBezTo>
                    <a:pt x="941" y="521"/>
                    <a:pt x="940" y="521"/>
                    <a:pt x="939" y="520"/>
                  </a:cubicBezTo>
                  <a:cubicBezTo>
                    <a:pt x="903" y="511"/>
                    <a:pt x="873" y="493"/>
                    <a:pt x="848" y="465"/>
                  </a:cubicBezTo>
                  <a:cubicBezTo>
                    <a:pt x="833" y="447"/>
                    <a:pt x="817" y="431"/>
                    <a:pt x="807" y="409"/>
                  </a:cubicBezTo>
                  <a:cubicBezTo>
                    <a:pt x="794" y="380"/>
                    <a:pt x="789" y="347"/>
                    <a:pt x="783" y="315"/>
                  </a:cubicBezTo>
                  <a:cubicBezTo>
                    <a:pt x="782" y="311"/>
                    <a:pt x="782" y="307"/>
                    <a:pt x="782" y="302"/>
                  </a:cubicBezTo>
                  <a:cubicBezTo>
                    <a:pt x="782" y="298"/>
                    <a:pt x="783" y="293"/>
                    <a:pt x="783" y="289"/>
                  </a:cubicBezTo>
                  <a:cubicBezTo>
                    <a:pt x="780" y="274"/>
                    <a:pt x="779" y="259"/>
                    <a:pt x="781" y="244"/>
                  </a:cubicBezTo>
                  <a:cubicBezTo>
                    <a:pt x="782" y="238"/>
                    <a:pt x="781" y="232"/>
                    <a:pt x="779" y="227"/>
                  </a:cubicBezTo>
                  <a:cubicBezTo>
                    <a:pt x="770" y="204"/>
                    <a:pt x="769" y="179"/>
                    <a:pt x="768" y="154"/>
                  </a:cubicBezTo>
                  <a:cubicBezTo>
                    <a:pt x="767" y="140"/>
                    <a:pt x="764" y="126"/>
                    <a:pt x="757" y="115"/>
                  </a:cubicBezTo>
                  <a:cubicBezTo>
                    <a:pt x="746" y="99"/>
                    <a:pt x="734" y="83"/>
                    <a:pt x="722" y="68"/>
                  </a:cubicBezTo>
                  <a:cubicBezTo>
                    <a:pt x="717" y="63"/>
                    <a:pt x="712" y="59"/>
                    <a:pt x="706" y="55"/>
                  </a:cubicBezTo>
                  <a:cubicBezTo>
                    <a:pt x="692" y="46"/>
                    <a:pt x="676" y="43"/>
                    <a:pt x="660" y="39"/>
                  </a:cubicBezTo>
                  <a:cubicBezTo>
                    <a:pt x="647" y="35"/>
                    <a:pt x="634" y="30"/>
                    <a:pt x="620" y="27"/>
                  </a:cubicBezTo>
                  <a:cubicBezTo>
                    <a:pt x="610" y="24"/>
                    <a:pt x="600" y="22"/>
                    <a:pt x="589" y="21"/>
                  </a:cubicBezTo>
                  <a:cubicBezTo>
                    <a:pt x="582" y="21"/>
                    <a:pt x="574" y="19"/>
                    <a:pt x="567" y="17"/>
                  </a:cubicBezTo>
                  <a:cubicBezTo>
                    <a:pt x="564" y="16"/>
                    <a:pt x="560" y="16"/>
                    <a:pt x="557" y="15"/>
                  </a:cubicBezTo>
                  <a:cubicBezTo>
                    <a:pt x="554" y="14"/>
                    <a:pt x="551" y="13"/>
                    <a:pt x="548" y="12"/>
                  </a:cubicBezTo>
                  <a:cubicBezTo>
                    <a:pt x="541" y="10"/>
                    <a:pt x="535" y="9"/>
                    <a:pt x="528" y="8"/>
                  </a:cubicBezTo>
                  <a:cubicBezTo>
                    <a:pt x="516" y="7"/>
                    <a:pt x="505" y="3"/>
                    <a:pt x="493" y="3"/>
                  </a:cubicBezTo>
                  <a:cubicBezTo>
                    <a:pt x="482" y="2"/>
                    <a:pt x="471" y="1"/>
                    <a:pt x="460" y="1"/>
                  </a:cubicBezTo>
                  <a:cubicBezTo>
                    <a:pt x="442" y="0"/>
                    <a:pt x="425" y="0"/>
                    <a:pt x="4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29"/>
            <p:cNvSpPr>
              <a:spLocks noEditPoints="1"/>
            </p:cNvSpPr>
            <p:nvPr/>
          </p:nvSpPr>
          <p:spPr bwMode="auto">
            <a:xfrm>
              <a:off x="285750" y="4306888"/>
              <a:ext cx="790575" cy="1184275"/>
            </a:xfrm>
            <a:custGeom>
              <a:avLst/>
              <a:gdLst>
                <a:gd name="T0" fmla="*/ 78 w 1111"/>
                <a:gd name="T1" fmla="*/ 386 h 1665"/>
                <a:gd name="T2" fmla="*/ 61 w 1111"/>
                <a:gd name="T3" fmla="*/ 471 h 1665"/>
                <a:gd name="T4" fmla="*/ 182 w 1111"/>
                <a:gd name="T5" fmla="*/ 459 h 1665"/>
                <a:gd name="T6" fmla="*/ 350 w 1111"/>
                <a:gd name="T7" fmla="*/ 417 h 1665"/>
                <a:gd name="T8" fmla="*/ 182 w 1111"/>
                <a:gd name="T9" fmla="*/ 459 h 1665"/>
                <a:gd name="T10" fmla="*/ 645 w 1111"/>
                <a:gd name="T11" fmla="*/ 286 h 1665"/>
                <a:gd name="T12" fmla="*/ 699 w 1111"/>
                <a:gd name="T13" fmla="*/ 340 h 1665"/>
                <a:gd name="T14" fmla="*/ 329 w 1111"/>
                <a:gd name="T15" fmla="*/ 241 h 1665"/>
                <a:gd name="T16" fmla="*/ 287 w 1111"/>
                <a:gd name="T17" fmla="*/ 221 h 1665"/>
                <a:gd name="T18" fmla="*/ 311 w 1111"/>
                <a:gd name="T19" fmla="*/ 80 h 1665"/>
                <a:gd name="T20" fmla="*/ 304 w 1111"/>
                <a:gd name="T21" fmla="*/ 222 h 1665"/>
                <a:gd name="T22" fmla="*/ 289 w 1111"/>
                <a:gd name="T23" fmla="*/ 26 h 1665"/>
                <a:gd name="T24" fmla="*/ 407 w 1111"/>
                <a:gd name="T25" fmla="*/ 245 h 1665"/>
                <a:gd name="T26" fmla="*/ 353 w 1111"/>
                <a:gd name="T27" fmla="*/ 68 h 1665"/>
                <a:gd name="T28" fmla="*/ 192 w 1111"/>
                <a:gd name="T29" fmla="*/ 155 h 1665"/>
                <a:gd name="T30" fmla="*/ 127 w 1111"/>
                <a:gd name="T31" fmla="*/ 126 h 1665"/>
                <a:gd name="T32" fmla="*/ 188 w 1111"/>
                <a:gd name="T33" fmla="*/ 359 h 1665"/>
                <a:gd name="T34" fmla="*/ 67 w 1111"/>
                <a:gd name="T35" fmla="*/ 365 h 1665"/>
                <a:gd name="T36" fmla="*/ 97 w 1111"/>
                <a:gd name="T37" fmla="*/ 496 h 1665"/>
                <a:gd name="T38" fmla="*/ 201 w 1111"/>
                <a:gd name="T39" fmla="*/ 478 h 1665"/>
                <a:gd name="T40" fmla="*/ 328 w 1111"/>
                <a:gd name="T41" fmla="*/ 456 h 1665"/>
                <a:gd name="T42" fmla="*/ 596 w 1111"/>
                <a:gd name="T43" fmla="*/ 1109 h 1665"/>
                <a:gd name="T44" fmla="*/ 822 w 1111"/>
                <a:gd name="T45" fmla="*/ 1408 h 1665"/>
                <a:gd name="T46" fmla="*/ 960 w 1111"/>
                <a:gd name="T47" fmla="*/ 1295 h 1665"/>
                <a:gd name="T48" fmla="*/ 1067 w 1111"/>
                <a:gd name="T49" fmla="*/ 1242 h 1665"/>
                <a:gd name="T50" fmla="*/ 699 w 1111"/>
                <a:gd name="T51" fmla="*/ 1624 h 1665"/>
                <a:gd name="T52" fmla="*/ 553 w 1111"/>
                <a:gd name="T53" fmla="*/ 1592 h 1665"/>
                <a:gd name="T54" fmla="*/ 283 w 1111"/>
                <a:gd name="T55" fmla="*/ 1507 h 1665"/>
                <a:gd name="T56" fmla="*/ 421 w 1111"/>
                <a:gd name="T57" fmla="*/ 1474 h 1665"/>
                <a:gd name="T58" fmla="*/ 579 w 1111"/>
                <a:gd name="T59" fmla="*/ 1406 h 1665"/>
                <a:gd name="T60" fmla="*/ 319 w 1111"/>
                <a:gd name="T61" fmla="*/ 479 h 1665"/>
                <a:gd name="T62" fmla="*/ 513 w 1111"/>
                <a:gd name="T63" fmla="*/ 1437 h 1665"/>
                <a:gd name="T64" fmla="*/ 343 w 1111"/>
                <a:gd name="T65" fmla="*/ 1415 h 1665"/>
                <a:gd name="T66" fmla="*/ 306 w 1111"/>
                <a:gd name="T67" fmla="*/ 1376 h 1665"/>
                <a:gd name="T68" fmla="*/ 163 w 1111"/>
                <a:gd name="T69" fmla="*/ 1335 h 1665"/>
                <a:gd name="T70" fmla="*/ 270 w 1111"/>
                <a:gd name="T71" fmla="*/ 1556 h 1665"/>
                <a:gd name="T72" fmla="*/ 516 w 1111"/>
                <a:gd name="T73" fmla="*/ 1623 h 1665"/>
                <a:gd name="T74" fmla="*/ 699 w 1111"/>
                <a:gd name="T75" fmla="*/ 1665 h 1665"/>
                <a:gd name="T76" fmla="*/ 928 w 1111"/>
                <a:gd name="T77" fmla="*/ 1493 h 1665"/>
                <a:gd name="T78" fmla="*/ 1074 w 1111"/>
                <a:gd name="T79" fmla="*/ 1450 h 1665"/>
                <a:gd name="T80" fmla="*/ 1079 w 1111"/>
                <a:gd name="T81" fmla="*/ 1205 h 1665"/>
                <a:gd name="T82" fmla="*/ 919 w 1111"/>
                <a:gd name="T83" fmla="*/ 1243 h 1665"/>
                <a:gd name="T84" fmla="*/ 772 w 1111"/>
                <a:gd name="T85" fmla="*/ 1386 h 1665"/>
                <a:gd name="T86" fmla="*/ 639 w 1111"/>
                <a:gd name="T87" fmla="*/ 1173 h 1665"/>
                <a:gd name="T88" fmla="*/ 458 w 1111"/>
                <a:gd name="T89" fmla="*/ 454 h 1665"/>
                <a:gd name="T90" fmla="*/ 579 w 1111"/>
                <a:gd name="T91" fmla="*/ 356 h 1665"/>
                <a:gd name="T92" fmla="*/ 664 w 1111"/>
                <a:gd name="T93" fmla="*/ 393 h 1665"/>
                <a:gd name="T94" fmla="*/ 671 w 1111"/>
                <a:gd name="T95" fmla="*/ 253 h 1665"/>
                <a:gd name="T96" fmla="*/ 531 w 1111"/>
                <a:gd name="T97" fmla="*/ 292 h 1665"/>
                <a:gd name="T98" fmla="*/ 415 w 1111"/>
                <a:gd name="T99" fmla="*/ 269 h 1665"/>
                <a:gd name="T100" fmla="*/ 326 w 1111"/>
                <a:gd name="T101" fmla="*/ 4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1" h="1665">
                  <a:moveTo>
                    <a:pt x="58" y="410"/>
                  </a:moveTo>
                  <a:cubicBezTo>
                    <a:pt x="54" y="408"/>
                    <a:pt x="49" y="405"/>
                    <a:pt x="45" y="403"/>
                  </a:cubicBezTo>
                  <a:cubicBezTo>
                    <a:pt x="52" y="394"/>
                    <a:pt x="63" y="386"/>
                    <a:pt x="75" y="386"/>
                  </a:cubicBezTo>
                  <a:cubicBezTo>
                    <a:pt x="76" y="386"/>
                    <a:pt x="77" y="386"/>
                    <a:pt x="78" y="386"/>
                  </a:cubicBezTo>
                  <a:cubicBezTo>
                    <a:pt x="78" y="386"/>
                    <a:pt x="78" y="386"/>
                    <a:pt x="78" y="386"/>
                  </a:cubicBezTo>
                  <a:cubicBezTo>
                    <a:pt x="84" y="387"/>
                    <a:pt x="109" y="401"/>
                    <a:pt x="109" y="407"/>
                  </a:cubicBezTo>
                  <a:cubicBezTo>
                    <a:pt x="108" y="422"/>
                    <a:pt x="107" y="435"/>
                    <a:pt x="106" y="455"/>
                  </a:cubicBezTo>
                  <a:cubicBezTo>
                    <a:pt x="104" y="456"/>
                    <a:pt x="96" y="462"/>
                    <a:pt x="88" y="465"/>
                  </a:cubicBezTo>
                  <a:cubicBezTo>
                    <a:pt x="79" y="469"/>
                    <a:pt x="71" y="471"/>
                    <a:pt x="65" y="471"/>
                  </a:cubicBezTo>
                  <a:cubicBezTo>
                    <a:pt x="63" y="471"/>
                    <a:pt x="62" y="471"/>
                    <a:pt x="61" y="471"/>
                  </a:cubicBezTo>
                  <a:cubicBezTo>
                    <a:pt x="52" y="470"/>
                    <a:pt x="45" y="464"/>
                    <a:pt x="40" y="454"/>
                  </a:cubicBezTo>
                  <a:cubicBezTo>
                    <a:pt x="35" y="446"/>
                    <a:pt x="40" y="409"/>
                    <a:pt x="54" y="409"/>
                  </a:cubicBezTo>
                  <a:cubicBezTo>
                    <a:pt x="54" y="409"/>
                    <a:pt x="54" y="409"/>
                    <a:pt x="55" y="409"/>
                  </a:cubicBezTo>
                  <a:cubicBezTo>
                    <a:pt x="56" y="409"/>
                    <a:pt x="57" y="409"/>
                    <a:pt x="58" y="410"/>
                  </a:cubicBezTo>
                  <a:moveTo>
                    <a:pt x="182" y="459"/>
                  </a:moveTo>
                  <a:cubicBezTo>
                    <a:pt x="179" y="433"/>
                    <a:pt x="177" y="413"/>
                    <a:pt x="175" y="390"/>
                  </a:cubicBezTo>
                  <a:cubicBezTo>
                    <a:pt x="292" y="364"/>
                    <a:pt x="408" y="339"/>
                    <a:pt x="527" y="314"/>
                  </a:cubicBezTo>
                  <a:cubicBezTo>
                    <a:pt x="529" y="332"/>
                    <a:pt x="530" y="346"/>
                    <a:pt x="532" y="364"/>
                  </a:cubicBezTo>
                  <a:cubicBezTo>
                    <a:pt x="504" y="375"/>
                    <a:pt x="477" y="386"/>
                    <a:pt x="449" y="394"/>
                  </a:cubicBezTo>
                  <a:cubicBezTo>
                    <a:pt x="416" y="404"/>
                    <a:pt x="383" y="415"/>
                    <a:pt x="350" y="417"/>
                  </a:cubicBezTo>
                  <a:cubicBezTo>
                    <a:pt x="315" y="419"/>
                    <a:pt x="284" y="437"/>
                    <a:pt x="248" y="437"/>
                  </a:cubicBezTo>
                  <a:cubicBezTo>
                    <a:pt x="246" y="437"/>
                    <a:pt x="243" y="437"/>
                    <a:pt x="241" y="437"/>
                  </a:cubicBezTo>
                  <a:cubicBezTo>
                    <a:pt x="240" y="437"/>
                    <a:pt x="240" y="437"/>
                    <a:pt x="240" y="437"/>
                  </a:cubicBezTo>
                  <a:cubicBezTo>
                    <a:pt x="232" y="437"/>
                    <a:pt x="223" y="444"/>
                    <a:pt x="215" y="447"/>
                  </a:cubicBezTo>
                  <a:cubicBezTo>
                    <a:pt x="205" y="451"/>
                    <a:pt x="196" y="454"/>
                    <a:pt x="182" y="459"/>
                  </a:cubicBezTo>
                  <a:moveTo>
                    <a:pt x="668" y="364"/>
                  </a:moveTo>
                  <a:cubicBezTo>
                    <a:pt x="666" y="364"/>
                    <a:pt x="665" y="364"/>
                    <a:pt x="664" y="364"/>
                  </a:cubicBezTo>
                  <a:cubicBezTo>
                    <a:pt x="654" y="362"/>
                    <a:pt x="646" y="354"/>
                    <a:pt x="641" y="343"/>
                  </a:cubicBezTo>
                  <a:cubicBezTo>
                    <a:pt x="638" y="335"/>
                    <a:pt x="636" y="327"/>
                    <a:pt x="634" y="319"/>
                  </a:cubicBezTo>
                  <a:cubicBezTo>
                    <a:pt x="630" y="305"/>
                    <a:pt x="633" y="293"/>
                    <a:pt x="645" y="286"/>
                  </a:cubicBezTo>
                  <a:cubicBezTo>
                    <a:pt x="651" y="283"/>
                    <a:pt x="657" y="281"/>
                    <a:pt x="662" y="281"/>
                  </a:cubicBezTo>
                  <a:cubicBezTo>
                    <a:pt x="663" y="281"/>
                    <a:pt x="665" y="281"/>
                    <a:pt x="666" y="281"/>
                  </a:cubicBezTo>
                  <a:cubicBezTo>
                    <a:pt x="672" y="282"/>
                    <a:pt x="677" y="285"/>
                    <a:pt x="682" y="291"/>
                  </a:cubicBezTo>
                  <a:cubicBezTo>
                    <a:pt x="686" y="295"/>
                    <a:pt x="690" y="299"/>
                    <a:pt x="690" y="299"/>
                  </a:cubicBezTo>
                  <a:cubicBezTo>
                    <a:pt x="703" y="314"/>
                    <a:pt x="706" y="328"/>
                    <a:pt x="699" y="340"/>
                  </a:cubicBezTo>
                  <a:cubicBezTo>
                    <a:pt x="693" y="350"/>
                    <a:pt x="683" y="361"/>
                    <a:pt x="672" y="364"/>
                  </a:cubicBezTo>
                  <a:cubicBezTo>
                    <a:pt x="671" y="364"/>
                    <a:pt x="669" y="364"/>
                    <a:pt x="668" y="364"/>
                  </a:cubicBezTo>
                  <a:moveTo>
                    <a:pt x="306" y="333"/>
                  </a:moveTo>
                  <a:cubicBezTo>
                    <a:pt x="302" y="313"/>
                    <a:pt x="297" y="295"/>
                    <a:pt x="295" y="276"/>
                  </a:cubicBezTo>
                  <a:cubicBezTo>
                    <a:pt x="294" y="264"/>
                    <a:pt x="315" y="242"/>
                    <a:pt x="329" y="241"/>
                  </a:cubicBezTo>
                  <a:cubicBezTo>
                    <a:pt x="347" y="239"/>
                    <a:pt x="365" y="240"/>
                    <a:pt x="385" y="239"/>
                  </a:cubicBezTo>
                  <a:cubicBezTo>
                    <a:pt x="392" y="265"/>
                    <a:pt x="398" y="288"/>
                    <a:pt x="405" y="314"/>
                  </a:cubicBezTo>
                  <a:cubicBezTo>
                    <a:pt x="372" y="321"/>
                    <a:pt x="341" y="327"/>
                    <a:pt x="306" y="333"/>
                  </a:cubicBezTo>
                  <a:moveTo>
                    <a:pt x="304" y="222"/>
                  </a:moveTo>
                  <a:cubicBezTo>
                    <a:pt x="299" y="222"/>
                    <a:pt x="293" y="222"/>
                    <a:pt x="287" y="221"/>
                  </a:cubicBezTo>
                  <a:cubicBezTo>
                    <a:pt x="279" y="220"/>
                    <a:pt x="271" y="218"/>
                    <a:pt x="262" y="215"/>
                  </a:cubicBezTo>
                  <a:cubicBezTo>
                    <a:pt x="235" y="208"/>
                    <a:pt x="231" y="183"/>
                    <a:pt x="224" y="161"/>
                  </a:cubicBezTo>
                  <a:cubicBezTo>
                    <a:pt x="218" y="141"/>
                    <a:pt x="217" y="120"/>
                    <a:pt x="235" y="105"/>
                  </a:cubicBezTo>
                  <a:cubicBezTo>
                    <a:pt x="253" y="90"/>
                    <a:pt x="277" y="79"/>
                    <a:pt x="301" y="79"/>
                  </a:cubicBezTo>
                  <a:cubicBezTo>
                    <a:pt x="304" y="79"/>
                    <a:pt x="308" y="79"/>
                    <a:pt x="311" y="80"/>
                  </a:cubicBezTo>
                  <a:cubicBezTo>
                    <a:pt x="328" y="82"/>
                    <a:pt x="343" y="90"/>
                    <a:pt x="356" y="107"/>
                  </a:cubicBezTo>
                  <a:cubicBezTo>
                    <a:pt x="370" y="126"/>
                    <a:pt x="387" y="144"/>
                    <a:pt x="400" y="164"/>
                  </a:cubicBezTo>
                  <a:cubicBezTo>
                    <a:pt x="405" y="174"/>
                    <a:pt x="404" y="188"/>
                    <a:pt x="407" y="201"/>
                  </a:cubicBezTo>
                  <a:cubicBezTo>
                    <a:pt x="378" y="207"/>
                    <a:pt x="354" y="210"/>
                    <a:pt x="333" y="217"/>
                  </a:cubicBezTo>
                  <a:cubicBezTo>
                    <a:pt x="323" y="221"/>
                    <a:pt x="314" y="222"/>
                    <a:pt x="304" y="222"/>
                  </a:cubicBezTo>
                  <a:moveTo>
                    <a:pt x="256" y="271"/>
                  </a:moveTo>
                  <a:cubicBezTo>
                    <a:pt x="217" y="263"/>
                    <a:pt x="200" y="239"/>
                    <a:pt x="184" y="215"/>
                  </a:cubicBezTo>
                  <a:cubicBezTo>
                    <a:pt x="166" y="188"/>
                    <a:pt x="159" y="156"/>
                    <a:pt x="160" y="124"/>
                  </a:cubicBezTo>
                  <a:cubicBezTo>
                    <a:pt x="161" y="87"/>
                    <a:pt x="184" y="60"/>
                    <a:pt x="215" y="44"/>
                  </a:cubicBezTo>
                  <a:cubicBezTo>
                    <a:pt x="240" y="31"/>
                    <a:pt x="265" y="26"/>
                    <a:pt x="289" y="26"/>
                  </a:cubicBezTo>
                  <a:cubicBezTo>
                    <a:pt x="298" y="26"/>
                    <a:pt x="306" y="27"/>
                    <a:pt x="314" y="28"/>
                  </a:cubicBezTo>
                  <a:cubicBezTo>
                    <a:pt x="362" y="35"/>
                    <a:pt x="404" y="62"/>
                    <a:pt x="429" y="89"/>
                  </a:cubicBezTo>
                  <a:cubicBezTo>
                    <a:pt x="459" y="123"/>
                    <a:pt x="461" y="167"/>
                    <a:pt x="455" y="210"/>
                  </a:cubicBezTo>
                  <a:cubicBezTo>
                    <a:pt x="453" y="226"/>
                    <a:pt x="425" y="245"/>
                    <a:pt x="408" y="245"/>
                  </a:cubicBezTo>
                  <a:cubicBezTo>
                    <a:pt x="407" y="245"/>
                    <a:pt x="407" y="245"/>
                    <a:pt x="407" y="245"/>
                  </a:cubicBezTo>
                  <a:cubicBezTo>
                    <a:pt x="406" y="245"/>
                    <a:pt x="406" y="245"/>
                    <a:pt x="406" y="245"/>
                  </a:cubicBezTo>
                  <a:cubicBezTo>
                    <a:pt x="402" y="244"/>
                    <a:pt x="399" y="239"/>
                    <a:pt x="394" y="235"/>
                  </a:cubicBezTo>
                  <a:cubicBezTo>
                    <a:pt x="398" y="231"/>
                    <a:pt x="401" y="227"/>
                    <a:pt x="404" y="225"/>
                  </a:cubicBezTo>
                  <a:cubicBezTo>
                    <a:pt x="437" y="207"/>
                    <a:pt x="447" y="173"/>
                    <a:pt x="425" y="143"/>
                  </a:cubicBezTo>
                  <a:cubicBezTo>
                    <a:pt x="404" y="115"/>
                    <a:pt x="380" y="88"/>
                    <a:pt x="353" y="68"/>
                  </a:cubicBezTo>
                  <a:cubicBezTo>
                    <a:pt x="344" y="61"/>
                    <a:pt x="332" y="57"/>
                    <a:pt x="319" y="55"/>
                  </a:cubicBezTo>
                  <a:cubicBezTo>
                    <a:pt x="314" y="55"/>
                    <a:pt x="308" y="54"/>
                    <a:pt x="302" y="54"/>
                  </a:cubicBezTo>
                  <a:cubicBezTo>
                    <a:pt x="297" y="54"/>
                    <a:pt x="291" y="55"/>
                    <a:pt x="286" y="55"/>
                  </a:cubicBezTo>
                  <a:cubicBezTo>
                    <a:pt x="262" y="60"/>
                    <a:pt x="238" y="73"/>
                    <a:pt x="218" y="88"/>
                  </a:cubicBezTo>
                  <a:cubicBezTo>
                    <a:pt x="198" y="104"/>
                    <a:pt x="185" y="124"/>
                    <a:pt x="192" y="155"/>
                  </a:cubicBezTo>
                  <a:cubicBezTo>
                    <a:pt x="200" y="186"/>
                    <a:pt x="208" y="216"/>
                    <a:pt x="232" y="239"/>
                  </a:cubicBezTo>
                  <a:cubicBezTo>
                    <a:pt x="239" y="247"/>
                    <a:pt x="245" y="257"/>
                    <a:pt x="256" y="271"/>
                  </a:cubicBezTo>
                  <a:moveTo>
                    <a:pt x="280" y="0"/>
                  </a:moveTo>
                  <a:cubicBezTo>
                    <a:pt x="214" y="0"/>
                    <a:pt x="161" y="38"/>
                    <a:pt x="131" y="99"/>
                  </a:cubicBezTo>
                  <a:cubicBezTo>
                    <a:pt x="127" y="107"/>
                    <a:pt x="126" y="117"/>
                    <a:pt x="127" y="126"/>
                  </a:cubicBezTo>
                  <a:cubicBezTo>
                    <a:pt x="132" y="152"/>
                    <a:pt x="137" y="179"/>
                    <a:pt x="145" y="203"/>
                  </a:cubicBezTo>
                  <a:cubicBezTo>
                    <a:pt x="161" y="249"/>
                    <a:pt x="191" y="281"/>
                    <a:pt x="238" y="296"/>
                  </a:cubicBezTo>
                  <a:cubicBezTo>
                    <a:pt x="250" y="299"/>
                    <a:pt x="262" y="303"/>
                    <a:pt x="275" y="307"/>
                  </a:cubicBezTo>
                  <a:cubicBezTo>
                    <a:pt x="278" y="317"/>
                    <a:pt x="281" y="327"/>
                    <a:pt x="284" y="338"/>
                  </a:cubicBezTo>
                  <a:cubicBezTo>
                    <a:pt x="253" y="353"/>
                    <a:pt x="220" y="355"/>
                    <a:pt x="188" y="359"/>
                  </a:cubicBezTo>
                  <a:cubicBezTo>
                    <a:pt x="145" y="364"/>
                    <a:pt x="145" y="364"/>
                    <a:pt x="152" y="407"/>
                  </a:cubicBezTo>
                  <a:cubicBezTo>
                    <a:pt x="136" y="402"/>
                    <a:pt x="129" y="388"/>
                    <a:pt x="119" y="378"/>
                  </a:cubicBezTo>
                  <a:cubicBezTo>
                    <a:pt x="109" y="367"/>
                    <a:pt x="102" y="361"/>
                    <a:pt x="93" y="360"/>
                  </a:cubicBezTo>
                  <a:cubicBezTo>
                    <a:pt x="92" y="359"/>
                    <a:pt x="91" y="359"/>
                    <a:pt x="89" y="359"/>
                  </a:cubicBezTo>
                  <a:cubicBezTo>
                    <a:pt x="83" y="359"/>
                    <a:pt x="76" y="361"/>
                    <a:pt x="67" y="365"/>
                  </a:cubicBezTo>
                  <a:cubicBezTo>
                    <a:pt x="58" y="369"/>
                    <a:pt x="49" y="373"/>
                    <a:pt x="41" y="378"/>
                  </a:cubicBezTo>
                  <a:cubicBezTo>
                    <a:pt x="12" y="395"/>
                    <a:pt x="0" y="441"/>
                    <a:pt x="15" y="471"/>
                  </a:cubicBezTo>
                  <a:cubicBezTo>
                    <a:pt x="24" y="489"/>
                    <a:pt x="40" y="500"/>
                    <a:pt x="58" y="503"/>
                  </a:cubicBezTo>
                  <a:cubicBezTo>
                    <a:pt x="61" y="503"/>
                    <a:pt x="64" y="503"/>
                    <a:pt x="67" y="503"/>
                  </a:cubicBezTo>
                  <a:cubicBezTo>
                    <a:pt x="76" y="503"/>
                    <a:pt x="86" y="501"/>
                    <a:pt x="97" y="496"/>
                  </a:cubicBezTo>
                  <a:cubicBezTo>
                    <a:pt x="119" y="486"/>
                    <a:pt x="136" y="467"/>
                    <a:pt x="157" y="452"/>
                  </a:cubicBezTo>
                  <a:cubicBezTo>
                    <a:pt x="157" y="453"/>
                    <a:pt x="159" y="455"/>
                    <a:pt x="160" y="458"/>
                  </a:cubicBezTo>
                  <a:cubicBezTo>
                    <a:pt x="168" y="474"/>
                    <a:pt x="171" y="480"/>
                    <a:pt x="178" y="481"/>
                  </a:cubicBezTo>
                  <a:cubicBezTo>
                    <a:pt x="179" y="481"/>
                    <a:pt x="180" y="482"/>
                    <a:pt x="181" y="482"/>
                  </a:cubicBezTo>
                  <a:cubicBezTo>
                    <a:pt x="186" y="482"/>
                    <a:pt x="192" y="480"/>
                    <a:pt x="201" y="478"/>
                  </a:cubicBezTo>
                  <a:cubicBezTo>
                    <a:pt x="222" y="472"/>
                    <a:pt x="243" y="466"/>
                    <a:pt x="265" y="459"/>
                  </a:cubicBezTo>
                  <a:cubicBezTo>
                    <a:pt x="275" y="456"/>
                    <a:pt x="283" y="454"/>
                    <a:pt x="290" y="454"/>
                  </a:cubicBezTo>
                  <a:cubicBezTo>
                    <a:pt x="291" y="454"/>
                    <a:pt x="293" y="454"/>
                    <a:pt x="294" y="455"/>
                  </a:cubicBezTo>
                  <a:cubicBezTo>
                    <a:pt x="304" y="456"/>
                    <a:pt x="311" y="464"/>
                    <a:pt x="323" y="480"/>
                  </a:cubicBezTo>
                  <a:cubicBezTo>
                    <a:pt x="324" y="473"/>
                    <a:pt x="326" y="466"/>
                    <a:pt x="328" y="456"/>
                  </a:cubicBezTo>
                  <a:cubicBezTo>
                    <a:pt x="357" y="449"/>
                    <a:pt x="387" y="441"/>
                    <a:pt x="420" y="433"/>
                  </a:cubicBezTo>
                  <a:cubicBezTo>
                    <a:pt x="425" y="443"/>
                    <a:pt x="432" y="452"/>
                    <a:pt x="435" y="461"/>
                  </a:cubicBezTo>
                  <a:cubicBezTo>
                    <a:pt x="451" y="519"/>
                    <a:pt x="467" y="577"/>
                    <a:pt x="482" y="636"/>
                  </a:cubicBezTo>
                  <a:cubicBezTo>
                    <a:pt x="501" y="712"/>
                    <a:pt x="520" y="788"/>
                    <a:pt x="538" y="864"/>
                  </a:cubicBezTo>
                  <a:cubicBezTo>
                    <a:pt x="558" y="946"/>
                    <a:pt x="576" y="1027"/>
                    <a:pt x="596" y="1109"/>
                  </a:cubicBezTo>
                  <a:cubicBezTo>
                    <a:pt x="605" y="1143"/>
                    <a:pt x="618" y="1177"/>
                    <a:pt x="627" y="1212"/>
                  </a:cubicBezTo>
                  <a:cubicBezTo>
                    <a:pt x="635" y="1241"/>
                    <a:pt x="637" y="1272"/>
                    <a:pt x="648" y="1301"/>
                  </a:cubicBezTo>
                  <a:cubicBezTo>
                    <a:pt x="669" y="1358"/>
                    <a:pt x="702" y="1406"/>
                    <a:pt x="757" y="1414"/>
                  </a:cubicBezTo>
                  <a:cubicBezTo>
                    <a:pt x="763" y="1415"/>
                    <a:pt x="769" y="1415"/>
                    <a:pt x="775" y="1415"/>
                  </a:cubicBezTo>
                  <a:cubicBezTo>
                    <a:pt x="789" y="1415"/>
                    <a:pt x="805" y="1413"/>
                    <a:pt x="822" y="1408"/>
                  </a:cubicBezTo>
                  <a:cubicBezTo>
                    <a:pt x="872" y="1393"/>
                    <a:pt x="916" y="1366"/>
                    <a:pt x="955" y="1331"/>
                  </a:cubicBezTo>
                  <a:cubicBezTo>
                    <a:pt x="958" y="1329"/>
                    <a:pt x="960" y="1326"/>
                    <a:pt x="962" y="1324"/>
                  </a:cubicBezTo>
                  <a:cubicBezTo>
                    <a:pt x="969" y="1316"/>
                    <a:pt x="980" y="1308"/>
                    <a:pt x="971" y="1298"/>
                  </a:cubicBezTo>
                  <a:cubicBezTo>
                    <a:pt x="970" y="1296"/>
                    <a:pt x="968" y="1296"/>
                    <a:pt x="966" y="1295"/>
                  </a:cubicBezTo>
                  <a:cubicBezTo>
                    <a:pt x="964" y="1295"/>
                    <a:pt x="962" y="1295"/>
                    <a:pt x="960" y="1295"/>
                  </a:cubicBezTo>
                  <a:cubicBezTo>
                    <a:pt x="958" y="1295"/>
                    <a:pt x="956" y="1295"/>
                    <a:pt x="954" y="1295"/>
                  </a:cubicBezTo>
                  <a:cubicBezTo>
                    <a:pt x="952" y="1295"/>
                    <a:pt x="949" y="1295"/>
                    <a:pt x="947" y="1295"/>
                  </a:cubicBezTo>
                  <a:cubicBezTo>
                    <a:pt x="945" y="1295"/>
                    <a:pt x="944" y="1295"/>
                    <a:pt x="942" y="1295"/>
                  </a:cubicBezTo>
                  <a:cubicBezTo>
                    <a:pt x="939" y="1290"/>
                    <a:pt x="934" y="1282"/>
                    <a:pt x="929" y="1274"/>
                  </a:cubicBezTo>
                  <a:cubicBezTo>
                    <a:pt x="975" y="1264"/>
                    <a:pt x="1021" y="1253"/>
                    <a:pt x="1067" y="1242"/>
                  </a:cubicBezTo>
                  <a:cubicBezTo>
                    <a:pt x="1073" y="1259"/>
                    <a:pt x="1072" y="1384"/>
                    <a:pt x="1065" y="1406"/>
                  </a:cubicBezTo>
                  <a:cubicBezTo>
                    <a:pt x="1053" y="1392"/>
                    <a:pt x="1042" y="1379"/>
                    <a:pt x="1029" y="1363"/>
                  </a:cubicBezTo>
                  <a:cubicBezTo>
                    <a:pt x="990" y="1398"/>
                    <a:pt x="952" y="1428"/>
                    <a:pt x="918" y="1462"/>
                  </a:cubicBezTo>
                  <a:cubicBezTo>
                    <a:pt x="885" y="1495"/>
                    <a:pt x="849" y="1523"/>
                    <a:pt x="806" y="1538"/>
                  </a:cubicBezTo>
                  <a:cubicBezTo>
                    <a:pt x="760" y="1553"/>
                    <a:pt x="723" y="1577"/>
                    <a:pt x="699" y="1624"/>
                  </a:cubicBezTo>
                  <a:cubicBezTo>
                    <a:pt x="693" y="1618"/>
                    <a:pt x="686" y="1615"/>
                    <a:pt x="685" y="1610"/>
                  </a:cubicBezTo>
                  <a:cubicBezTo>
                    <a:pt x="679" y="1595"/>
                    <a:pt x="669" y="1588"/>
                    <a:pt x="657" y="1587"/>
                  </a:cubicBezTo>
                  <a:cubicBezTo>
                    <a:pt x="654" y="1586"/>
                    <a:pt x="651" y="1586"/>
                    <a:pt x="648" y="1586"/>
                  </a:cubicBezTo>
                  <a:cubicBezTo>
                    <a:pt x="647" y="1586"/>
                    <a:pt x="645" y="1586"/>
                    <a:pt x="644" y="1586"/>
                  </a:cubicBezTo>
                  <a:cubicBezTo>
                    <a:pt x="614" y="1587"/>
                    <a:pt x="583" y="1588"/>
                    <a:pt x="553" y="1592"/>
                  </a:cubicBezTo>
                  <a:cubicBezTo>
                    <a:pt x="538" y="1593"/>
                    <a:pt x="524" y="1594"/>
                    <a:pt x="510" y="1594"/>
                  </a:cubicBezTo>
                  <a:cubicBezTo>
                    <a:pt x="490" y="1594"/>
                    <a:pt x="471" y="1592"/>
                    <a:pt x="451" y="1590"/>
                  </a:cubicBezTo>
                  <a:cubicBezTo>
                    <a:pt x="427" y="1586"/>
                    <a:pt x="403" y="1580"/>
                    <a:pt x="380" y="1573"/>
                  </a:cubicBezTo>
                  <a:cubicBezTo>
                    <a:pt x="361" y="1567"/>
                    <a:pt x="345" y="1554"/>
                    <a:pt x="329" y="1542"/>
                  </a:cubicBezTo>
                  <a:cubicBezTo>
                    <a:pt x="313" y="1532"/>
                    <a:pt x="299" y="1519"/>
                    <a:pt x="283" y="1507"/>
                  </a:cubicBezTo>
                  <a:cubicBezTo>
                    <a:pt x="273" y="1516"/>
                    <a:pt x="264" y="1524"/>
                    <a:pt x="252" y="1535"/>
                  </a:cubicBezTo>
                  <a:cubicBezTo>
                    <a:pt x="218" y="1485"/>
                    <a:pt x="206" y="1430"/>
                    <a:pt x="188" y="1371"/>
                  </a:cubicBezTo>
                  <a:cubicBezTo>
                    <a:pt x="235" y="1385"/>
                    <a:pt x="277" y="1386"/>
                    <a:pt x="324" y="1399"/>
                  </a:cubicBezTo>
                  <a:cubicBezTo>
                    <a:pt x="320" y="1414"/>
                    <a:pt x="325" y="1435"/>
                    <a:pt x="341" y="1441"/>
                  </a:cubicBezTo>
                  <a:cubicBezTo>
                    <a:pt x="368" y="1450"/>
                    <a:pt x="394" y="1463"/>
                    <a:pt x="421" y="1474"/>
                  </a:cubicBezTo>
                  <a:cubicBezTo>
                    <a:pt x="424" y="1475"/>
                    <a:pt x="427" y="1477"/>
                    <a:pt x="430" y="1477"/>
                  </a:cubicBezTo>
                  <a:cubicBezTo>
                    <a:pt x="431" y="1477"/>
                    <a:pt x="431" y="1477"/>
                    <a:pt x="432" y="1477"/>
                  </a:cubicBezTo>
                  <a:cubicBezTo>
                    <a:pt x="432" y="1477"/>
                    <a:pt x="432" y="1477"/>
                    <a:pt x="433" y="1477"/>
                  </a:cubicBezTo>
                  <a:cubicBezTo>
                    <a:pt x="476" y="1473"/>
                    <a:pt x="519" y="1470"/>
                    <a:pt x="557" y="1447"/>
                  </a:cubicBezTo>
                  <a:cubicBezTo>
                    <a:pt x="572" y="1438"/>
                    <a:pt x="580" y="1428"/>
                    <a:pt x="579" y="1406"/>
                  </a:cubicBezTo>
                  <a:cubicBezTo>
                    <a:pt x="578" y="1377"/>
                    <a:pt x="573" y="1348"/>
                    <a:pt x="567" y="1320"/>
                  </a:cubicBezTo>
                  <a:cubicBezTo>
                    <a:pt x="562" y="1296"/>
                    <a:pt x="551" y="1275"/>
                    <a:pt x="544" y="1251"/>
                  </a:cubicBezTo>
                  <a:cubicBezTo>
                    <a:pt x="529" y="1191"/>
                    <a:pt x="513" y="1132"/>
                    <a:pt x="498" y="1072"/>
                  </a:cubicBezTo>
                  <a:cubicBezTo>
                    <a:pt x="453" y="896"/>
                    <a:pt x="407" y="721"/>
                    <a:pt x="362" y="545"/>
                  </a:cubicBezTo>
                  <a:cubicBezTo>
                    <a:pt x="355" y="518"/>
                    <a:pt x="345" y="488"/>
                    <a:pt x="319" y="479"/>
                  </a:cubicBezTo>
                  <a:cubicBezTo>
                    <a:pt x="344" y="597"/>
                    <a:pt x="374" y="713"/>
                    <a:pt x="407" y="829"/>
                  </a:cubicBezTo>
                  <a:cubicBezTo>
                    <a:pt x="439" y="942"/>
                    <a:pt x="467" y="1054"/>
                    <a:pt x="493" y="1169"/>
                  </a:cubicBezTo>
                  <a:cubicBezTo>
                    <a:pt x="505" y="1221"/>
                    <a:pt x="534" y="1272"/>
                    <a:pt x="539" y="1325"/>
                  </a:cubicBezTo>
                  <a:cubicBezTo>
                    <a:pt x="540" y="1344"/>
                    <a:pt x="545" y="1363"/>
                    <a:pt x="547" y="1382"/>
                  </a:cubicBezTo>
                  <a:cubicBezTo>
                    <a:pt x="551" y="1414"/>
                    <a:pt x="543" y="1424"/>
                    <a:pt x="513" y="1437"/>
                  </a:cubicBezTo>
                  <a:cubicBezTo>
                    <a:pt x="497" y="1444"/>
                    <a:pt x="479" y="1455"/>
                    <a:pt x="461" y="1455"/>
                  </a:cubicBezTo>
                  <a:cubicBezTo>
                    <a:pt x="459" y="1455"/>
                    <a:pt x="457" y="1455"/>
                    <a:pt x="455" y="1455"/>
                  </a:cubicBezTo>
                  <a:cubicBezTo>
                    <a:pt x="455" y="1454"/>
                    <a:pt x="454" y="1454"/>
                    <a:pt x="454" y="1454"/>
                  </a:cubicBezTo>
                  <a:cubicBezTo>
                    <a:pt x="430" y="1450"/>
                    <a:pt x="406" y="1443"/>
                    <a:pt x="384" y="1436"/>
                  </a:cubicBezTo>
                  <a:cubicBezTo>
                    <a:pt x="373" y="1432"/>
                    <a:pt x="347" y="1427"/>
                    <a:pt x="343" y="1415"/>
                  </a:cubicBezTo>
                  <a:cubicBezTo>
                    <a:pt x="341" y="1407"/>
                    <a:pt x="354" y="1392"/>
                    <a:pt x="350" y="1386"/>
                  </a:cubicBezTo>
                  <a:cubicBezTo>
                    <a:pt x="343" y="1382"/>
                    <a:pt x="335" y="1380"/>
                    <a:pt x="326" y="1379"/>
                  </a:cubicBezTo>
                  <a:cubicBezTo>
                    <a:pt x="324" y="1378"/>
                    <a:pt x="321" y="1378"/>
                    <a:pt x="318" y="1378"/>
                  </a:cubicBezTo>
                  <a:cubicBezTo>
                    <a:pt x="316" y="1377"/>
                    <a:pt x="313" y="1377"/>
                    <a:pt x="311" y="1377"/>
                  </a:cubicBezTo>
                  <a:cubicBezTo>
                    <a:pt x="309" y="1376"/>
                    <a:pt x="307" y="1376"/>
                    <a:pt x="306" y="1376"/>
                  </a:cubicBezTo>
                  <a:cubicBezTo>
                    <a:pt x="290" y="1373"/>
                    <a:pt x="275" y="1369"/>
                    <a:pt x="260" y="1365"/>
                  </a:cubicBezTo>
                  <a:cubicBezTo>
                    <a:pt x="245" y="1361"/>
                    <a:pt x="230" y="1356"/>
                    <a:pt x="215" y="1352"/>
                  </a:cubicBezTo>
                  <a:cubicBezTo>
                    <a:pt x="207" y="1350"/>
                    <a:pt x="199" y="1347"/>
                    <a:pt x="191" y="1345"/>
                  </a:cubicBezTo>
                  <a:cubicBezTo>
                    <a:pt x="187" y="1344"/>
                    <a:pt x="171" y="1343"/>
                    <a:pt x="169" y="1340"/>
                  </a:cubicBezTo>
                  <a:cubicBezTo>
                    <a:pt x="167" y="1337"/>
                    <a:pt x="166" y="1336"/>
                    <a:pt x="163" y="1335"/>
                  </a:cubicBezTo>
                  <a:cubicBezTo>
                    <a:pt x="162" y="1335"/>
                    <a:pt x="162" y="1335"/>
                    <a:pt x="162" y="1335"/>
                  </a:cubicBezTo>
                  <a:cubicBezTo>
                    <a:pt x="171" y="1406"/>
                    <a:pt x="178" y="1439"/>
                    <a:pt x="201" y="1479"/>
                  </a:cubicBezTo>
                  <a:cubicBezTo>
                    <a:pt x="210" y="1495"/>
                    <a:pt x="231" y="1561"/>
                    <a:pt x="254" y="1565"/>
                  </a:cubicBezTo>
                  <a:cubicBezTo>
                    <a:pt x="255" y="1565"/>
                    <a:pt x="255" y="1565"/>
                    <a:pt x="256" y="1565"/>
                  </a:cubicBezTo>
                  <a:cubicBezTo>
                    <a:pt x="261" y="1565"/>
                    <a:pt x="265" y="1562"/>
                    <a:pt x="270" y="1556"/>
                  </a:cubicBezTo>
                  <a:cubicBezTo>
                    <a:pt x="275" y="1549"/>
                    <a:pt x="280" y="1541"/>
                    <a:pt x="287" y="1531"/>
                  </a:cubicBezTo>
                  <a:cubicBezTo>
                    <a:pt x="300" y="1544"/>
                    <a:pt x="309" y="1555"/>
                    <a:pt x="320" y="1564"/>
                  </a:cubicBezTo>
                  <a:cubicBezTo>
                    <a:pt x="337" y="1577"/>
                    <a:pt x="354" y="1593"/>
                    <a:pt x="373" y="1599"/>
                  </a:cubicBezTo>
                  <a:cubicBezTo>
                    <a:pt x="399" y="1607"/>
                    <a:pt x="425" y="1614"/>
                    <a:pt x="452" y="1618"/>
                  </a:cubicBezTo>
                  <a:cubicBezTo>
                    <a:pt x="473" y="1621"/>
                    <a:pt x="494" y="1623"/>
                    <a:pt x="516" y="1623"/>
                  </a:cubicBezTo>
                  <a:cubicBezTo>
                    <a:pt x="536" y="1623"/>
                    <a:pt x="556" y="1621"/>
                    <a:pt x="576" y="1618"/>
                  </a:cubicBezTo>
                  <a:cubicBezTo>
                    <a:pt x="587" y="1616"/>
                    <a:pt x="597" y="1615"/>
                    <a:pt x="606" y="1615"/>
                  </a:cubicBezTo>
                  <a:cubicBezTo>
                    <a:pt x="612" y="1615"/>
                    <a:pt x="618" y="1616"/>
                    <a:pt x="623" y="1616"/>
                  </a:cubicBezTo>
                  <a:cubicBezTo>
                    <a:pt x="647" y="1620"/>
                    <a:pt x="667" y="1631"/>
                    <a:pt x="685" y="1654"/>
                  </a:cubicBezTo>
                  <a:cubicBezTo>
                    <a:pt x="690" y="1661"/>
                    <a:pt x="695" y="1665"/>
                    <a:pt x="699" y="1665"/>
                  </a:cubicBezTo>
                  <a:cubicBezTo>
                    <a:pt x="700" y="1665"/>
                    <a:pt x="700" y="1665"/>
                    <a:pt x="701" y="1665"/>
                  </a:cubicBezTo>
                  <a:cubicBezTo>
                    <a:pt x="706" y="1665"/>
                    <a:pt x="712" y="1660"/>
                    <a:pt x="719" y="1649"/>
                  </a:cubicBezTo>
                  <a:cubicBezTo>
                    <a:pt x="726" y="1638"/>
                    <a:pt x="734" y="1626"/>
                    <a:pt x="740" y="1614"/>
                  </a:cubicBezTo>
                  <a:cubicBezTo>
                    <a:pt x="751" y="1594"/>
                    <a:pt x="768" y="1582"/>
                    <a:pt x="789" y="1577"/>
                  </a:cubicBezTo>
                  <a:cubicBezTo>
                    <a:pt x="845" y="1564"/>
                    <a:pt x="886" y="1528"/>
                    <a:pt x="928" y="1493"/>
                  </a:cubicBezTo>
                  <a:cubicBezTo>
                    <a:pt x="953" y="1472"/>
                    <a:pt x="976" y="1448"/>
                    <a:pt x="1000" y="1426"/>
                  </a:cubicBezTo>
                  <a:cubicBezTo>
                    <a:pt x="1008" y="1419"/>
                    <a:pt x="1019" y="1414"/>
                    <a:pt x="1030" y="1408"/>
                  </a:cubicBezTo>
                  <a:cubicBezTo>
                    <a:pt x="1041" y="1420"/>
                    <a:pt x="1050" y="1430"/>
                    <a:pt x="1059" y="1441"/>
                  </a:cubicBezTo>
                  <a:cubicBezTo>
                    <a:pt x="1063" y="1446"/>
                    <a:pt x="1067" y="1449"/>
                    <a:pt x="1072" y="1450"/>
                  </a:cubicBezTo>
                  <a:cubicBezTo>
                    <a:pt x="1073" y="1450"/>
                    <a:pt x="1073" y="1450"/>
                    <a:pt x="1074" y="1450"/>
                  </a:cubicBezTo>
                  <a:cubicBezTo>
                    <a:pt x="1077" y="1450"/>
                    <a:pt x="1080" y="1449"/>
                    <a:pt x="1083" y="1446"/>
                  </a:cubicBezTo>
                  <a:cubicBezTo>
                    <a:pt x="1096" y="1432"/>
                    <a:pt x="1111" y="1417"/>
                    <a:pt x="1103" y="1394"/>
                  </a:cubicBezTo>
                  <a:cubicBezTo>
                    <a:pt x="1090" y="1352"/>
                    <a:pt x="1094" y="1309"/>
                    <a:pt x="1104" y="1268"/>
                  </a:cubicBezTo>
                  <a:cubicBezTo>
                    <a:pt x="1108" y="1248"/>
                    <a:pt x="1103" y="1234"/>
                    <a:pt x="1095" y="1218"/>
                  </a:cubicBezTo>
                  <a:cubicBezTo>
                    <a:pt x="1090" y="1210"/>
                    <a:pt x="1086" y="1206"/>
                    <a:pt x="1079" y="1205"/>
                  </a:cubicBezTo>
                  <a:cubicBezTo>
                    <a:pt x="1079" y="1205"/>
                    <a:pt x="1078" y="1205"/>
                    <a:pt x="1077" y="1205"/>
                  </a:cubicBezTo>
                  <a:cubicBezTo>
                    <a:pt x="1074" y="1205"/>
                    <a:pt x="1072" y="1205"/>
                    <a:pt x="1069" y="1206"/>
                  </a:cubicBezTo>
                  <a:cubicBezTo>
                    <a:pt x="1053" y="1211"/>
                    <a:pt x="1037" y="1217"/>
                    <a:pt x="1021" y="1223"/>
                  </a:cubicBezTo>
                  <a:cubicBezTo>
                    <a:pt x="993" y="1234"/>
                    <a:pt x="964" y="1243"/>
                    <a:pt x="933" y="1243"/>
                  </a:cubicBezTo>
                  <a:cubicBezTo>
                    <a:pt x="929" y="1243"/>
                    <a:pt x="924" y="1243"/>
                    <a:pt x="919" y="1243"/>
                  </a:cubicBezTo>
                  <a:cubicBezTo>
                    <a:pt x="917" y="1242"/>
                    <a:pt x="915" y="1242"/>
                    <a:pt x="912" y="1242"/>
                  </a:cubicBezTo>
                  <a:cubicBezTo>
                    <a:pt x="894" y="1242"/>
                    <a:pt x="882" y="1250"/>
                    <a:pt x="873" y="1266"/>
                  </a:cubicBezTo>
                  <a:cubicBezTo>
                    <a:pt x="880" y="1291"/>
                    <a:pt x="921" y="1287"/>
                    <a:pt x="916" y="1323"/>
                  </a:cubicBezTo>
                  <a:cubicBezTo>
                    <a:pt x="876" y="1354"/>
                    <a:pt x="833" y="1381"/>
                    <a:pt x="779" y="1385"/>
                  </a:cubicBezTo>
                  <a:cubicBezTo>
                    <a:pt x="776" y="1386"/>
                    <a:pt x="774" y="1386"/>
                    <a:pt x="772" y="1386"/>
                  </a:cubicBezTo>
                  <a:cubicBezTo>
                    <a:pt x="768" y="1386"/>
                    <a:pt x="765" y="1385"/>
                    <a:pt x="761" y="1385"/>
                  </a:cubicBezTo>
                  <a:cubicBezTo>
                    <a:pt x="747" y="1383"/>
                    <a:pt x="735" y="1377"/>
                    <a:pt x="726" y="1368"/>
                  </a:cubicBezTo>
                  <a:cubicBezTo>
                    <a:pt x="704" y="1345"/>
                    <a:pt x="685" y="1320"/>
                    <a:pt x="678" y="1287"/>
                  </a:cubicBezTo>
                  <a:cubicBezTo>
                    <a:pt x="672" y="1258"/>
                    <a:pt x="661" y="1230"/>
                    <a:pt x="652" y="1202"/>
                  </a:cubicBezTo>
                  <a:cubicBezTo>
                    <a:pt x="648" y="1192"/>
                    <a:pt x="642" y="1183"/>
                    <a:pt x="639" y="1173"/>
                  </a:cubicBezTo>
                  <a:cubicBezTo>
                    <a:pt x="621" y="1104"/>
                    <a:pt x="602" y="1034"/>
                    <a:pt x="585" y="965"/>
                  </a:cubicBezTo>
                  <a:cubicBezTo>
                    <a:pt x="565" y="884"/>
                    <a:pt x="546" y="804"/>
                    <a:pt x="528" y="723"/>
                  </a:cubicBezTo>
                  <a:cubicBezTo>
                    <a:pt x="517" y="673"/>
                    <a:pt x="507" y="622"/>
                    <a:pt x="497" y="571"/>
                  </a:cubicBezTo>
                  <a:cubicBezTo>
                    <a:pt x="496" y="564"/>
                    <a:pt x="494" y="556"/>
                    <a:pt x="492" y="549"/>
                  </a:cubicBezTo>
                  <a:cubicBezTo>
                    <a:pt x="481" y="518"/>
                    <a:pt x="469" y="486"/>
                    <a:pt x="458" y="454"/>
                  </a:cubicBezTo>
                  <a:cubicBezTo>
                    <a:pt x="456" y="447"/>
                    <a:pt x="457" y="438"/>
                    <a:pt x="457" y="427"/>
                  </a:cubicBezTo>
                  <a:cubicBezTo>
                    <a:pt x="487" y="424"/>
                    <a:pt x="515" y="421"/>
                    <a:pt x="544" y="419"/>
                  </a:cubicBezTo>
                  <a:cubicBezTo>
                    <a:pt x="567" y="418"/>
                    <a:pt x="568" y="417"/>
                    <a:pt x="566" y="393"/>
                  </a:cubicBezTo>
                  <a:cubicBezTo>
                    <a:pt x="565" y="382"/>
                    <a:pt x="565" y="371"/>
                    <a:pt x="564" y="359"/>
                  </a:cubicBezTo>
                  <a:cubicBezTo>
                    <a:pt x="571" y="358"/>
                    <a:pt x="575" y="357"/>
                    <a:pt x="579" y="356"/>
                  </a:cubicBezTo>
                  <a:cubicBezTo>
                    <a:pt x="589" y="353"/>
                    <a:pt x="595" y="352"/>
                    <a:pt x="600" y="352"/>
                  </a:cubicBezTo>
                  <a:cubicBezTo>
                    <a:pt x="601" y="352"/>
                    <a:pt x="601" y="352"/>
                    <a:pt x="602" y="352"/>
                  </a:cubicBezTo>
                  <a:cubicBezTo>
                    <a:pt x="609" y="353"/>
                    <a:pt x="614" y="358"/>
                    <a:pt x="625" y="371"/>
                  </a:cubicBezTo>
                  <a:cubicBezTo>
                    <a:pt x="635" y="381"/>
                    <a:pt x="649" y="391"/>
                    <a:pt x="662" y="393"/>
                  </a:cubicBezTo>
                  <a:cubicBezTo>
                    <a:pt x="663" y="393"/>
                    <a:pt x="664" y="393"/>
                    <a:pt x="664" y="393"/>
                  </a:cubicBezTo>
                  <a:cubicBezTo>
                    <a:pt x="666" y="393"/>
                    <a:pt x="667" y="393"/>
                    <a:pt x="668" y="393"/>
                  </a:cubicBezTo>
                  <a:cubicBezTo>
                    <a:pt x="704" y="393"/>
                    <a:pt x="739" y="349"/>
                    <a:pt x="731" y="313"/>
                  </a:cubicBezTo>
                  <a:cubicBezTo>
                    <a:pt x="726" y="287"/>
                    <a:pt x="709" y="268"/>
                    <a:pt x="685" y="256"/>
                  </a:cubicBezTo>
                  <a:cubicBezTo>
                    <a:pt x="681" y="254"/>
                    <a:pt x="678" y="253"/>
                    <a:pt x="675" y="253"/>
                  </a:cubicBezTo>
                  <a:cubicBezTo>
                    <a:pt x="674" y="253"/>
                    <a:pt x="672" y="253"/>
                    <a:pt x="671" y="253"/>
                  </a:cubicBezTo>
                  <a:cubicBezTo>
                    <a:pt x="657" y="253"/>
                    <a:pt x="645" y="263"/>
                    <a:pt x="633" y="271"/>
                  </a:cubicBezTo>
                  <a:cubicBezTo>
                    <a:pt x="626" y="277"/>
                    <a:pt x="618" y="283"/>
                    <a:pt x="611" y="288"/>
                  </a:cubicBezTo>
                  <a:cubicBezTo>
                    <a:pt x="599" y="296"/>
                    <a:pt x="591" y="304"/>
                    <a:pt x="603" y="321"/>
                  </a:cubicBezTo>
                  <a:cubicBezTo>
                    <a:pt x="586" y="324"/>
                    <a:pt x="573" y="327"/>
                    <a:pt x="559" y="330"/>
                  </a:cubicBezTo>
                  <a:cubicBezTo>
                    <a:pt x="558" y="298"/>
                    <a:pt x="558" y="297"/>
                    <a:pt x="531" y="292"/>
                  </a:cubicBezTo>
                  <a:cubicBezTo>
                    <a:pt x="530" y="292"/>
                    <a:pt x="529" y="292"/>
                    <a:pt x="528" y="292"/>
                  </a:cubicBezTo>
                  <a:cubicBezTo>
                    <a:pt x="524" y="291"/>
                    <a:pt x="520" y="291"/>
                    <a:pt x="516" y="291"/>
                  </a:cubicBezTo>
                  <a:cubicBezTo>
                    <a:pt x="510" y="291"/>
                    <a:pt x="505" y="291"/>
                    <a:pt x="500" y="292"/>
                  </a:cubicBezTo>
                  <a:cubicBezTo>
                    <a:pt x="480" y="296"/>
                    <a:pt x="461" y="301"/>
                    <a:pt x="439" y="306"/>
                  </a:cubicBezTo>
                  <a:cubicBezTo>
                    <a:pt x="432" y="294"/>
                    <a:pt x="424" y="283"/>
                    <a:pt x="415" y="269"/>
                  </a:cubicBezTo>
                  <a:cubicBezTo>
                    <a:pt x="427" y="264"/>
                    <a:pt x="435" y="260"/>
                    <a:pt x="444" y="256"/>
                  </a:cubicBezTo>
                  <a:cubicBezTo>
                    <a:pt x="467" y="246"/>
                    <a:pt x="496" y="213"/>
                    <a:pt x="490" y="180"/>
                  </a:cubicBezTo>
                  <a:cubicBezTo>
                    <a:pt x="485" y="152"/>
                    <a:pt x="476" y="125"/>
                    <a:pt x="468" y="97"/>
                  </a:cubicBezTo>
                  <a:cubicBezTo>
                    <a:pt x="463" y="76"/>
                    <a:pt x="447" y="61"/>
                    <a:pt x="431" y="48"/>
                  </a:cubicBezTo>
                  <a:cubicBezTo>
                    <a:pt x="399" y="22"/>
                    <a:pt x="364" y="10"/>
                    <a:pt x="326" y="4"/>
                  </a:cubicBezTo>
                  <a:cubicBezTo>
                    <a:pt x="315" y="3"/>
                    <a:pt x="303" y="1"/>
                    <a:pt x="291" y="1"/>
                  </a:cubicBezTo>
                  <a:cubicBezTo>
                    <a:pt x="288" y="0"/>
                    <a:pt x="284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30"/>
            <p:cNvSpPr>
              <a:spLocks noEditPoints="1"/>
            </p:cNvSpPr>
            <p:nvPr/>
          </p:nvSpPr>
          <p:spPr bwMode="auto">
            <a:xfrm>
              <a:off x="1976438" y="3730625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6 h 701"/>
                <a:gd name="T4" fmla="*/ 129 w 625"/>
                <a:gd name="T5" fmla="*/ 641 h 701"/>
                <a:gd name="T6" fmla="*/ 19 w 625"/>
                <a:gd name="T7" fmla="*/ 530 h 701"/>
                <a:gd name="T8" fmla="*/ 56 w 625"/>
                <a:gd name="T9" fmla="*/ 433 h 701"/>
                <a:gd name="T10" fmla="*/ 84 w 625"/>
                <a:gd name="T11" fmla="*/ 388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6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6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2 h 701"/>
                <a:gd name="T38" fmla="*/ 571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5 h 701"/>
                <a:gd name="T50" fmla="*/ 235 w 625"/>
                <a:gd name="T51" fmla="*/ 97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7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7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3"/>
                    <a:pt x="184" y="676"/>
                  </a:cubicBezTo>
                  <a:cubicBezTo>
                    <a:pt x="169" y="669"/>
                    <a:pt x="152" y="658"/>
                    <a:pt x="129" y="641"/>
                  </a:cubicBezTo>
                  <a:cubicBezTo>
                    <a:pt x="55" y="587"/>
                    <a:pt x="27" y="558"/>
                    <a:pt x="19" y="530"/>
                  </a:cubicBezTo>
                  <a:cubicBezTo>
                    <a:pt x="12" y="502"/>
                    <a:pt x="28" y="476"/>
                    <a:pt x="56" y="433"/>
                  </a:cubicBezTo>
                  <a:cubicBezTo>
                    <a:pt x="64" y="420"/>
                    <a:pt x="74" y="405"/>
                    <a:pt x="84" y="388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8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20"/>
                    <a:pt x="394" y="26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4"/>
                    <a:pt x="434" y="49"/>
                    <a:pt x="444" y="54"/>
                  </a:cubicBezTo>
                  <a:cubicBezTo>
                    <a:pt x="455" y="59"/>
                    <a:pt x="466" y="63"/>
                    <a:pt x="478" y="66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2"/>
                  </a:cubicBezTo>
                  <a:cubicBezTo>
                    <a:pt x="588" y="219"/>
                    <a:pt x="580" y="237"/>
                    <a:pt x="571" y="255"/>
                  </a:cubicBezTo>
                  <a:cubicBezTo>
                    <a:pt x="568" y="263"/>
                    <a:pt x="564" y="271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5"/>
                  </a:cubicBezTo>
                  <a:cubicBezTo>
                    <a:pt x="249" y="75"/>
                    <a:pt x="242" y="86"/>
                    <a:pt x="235" y="97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5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7" y="652"/>
                    <a:pt x="118" y="652"/>
                  </a:cubicBezTo>
                  <a:cubicBezTo>
                    <a:pt x="142" y="668"/>
                    <a:pt x="161" y="679"/>
                    <a:pt x="177" y="687"/>
                  </a:cubicBezTo>
                  <a:cubicBezTo>
                    <a:pt x="198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90" y="258"/>
                  </a:cubicBezTo>
                  <a:cubicBezTo>
                    <a:pt x="597" y="242"/>
                    <a:pt x="604" y="226"/>
                    <a:pt x="613" y="210"/>
                  </a:cubicBezTo>
                  <a:cubicBezTo>
                    <a:pt x="622" y="193"/>
                    <a:pt x="625" y="180"/>
                    <a:pt x="621" y="166"/>
                  </a:cubicBezTo>
                  <a:cubicBezTo>
                    <a:pt x="619" y="157"/>
                    <a:pt x="614" y="147"/>
                    <a:pt x="605" y="137"/>
                  </a:cubicBezTo>
                  <a:cubicBezTo>
                    <a:pt x="571" y="96"/>
                    <a:pt x="527" y="73"/>
                    <a:pt x="485" y="53"/>
                  </a:cubicBezTo>
                  <a:cubicBezTo>
                    <a:pt x="479" y="51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8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31"/>
            <p:cNvSpPr>
              <a:spLocks noEditPoints="1"/>
            </p:cNvSpPr>
            <p:nvPr/>
          </p:nvSpPr>
          <p:spPr bwMode="auto">
            <a:xfrm>
              <a:off x="2036763" y="3794125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9 h 495"/>
                <a:gd name="T14" fmla="*/ 58 w 455"/>
                <a:gd name="T15" fmla="*/ 414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7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4 w 455"/>
                <a:gd name="T35" fmla="*/ 163 h 495"/>
                <a:gd name="T36" fmla="*/ 425 w 455"/>
                <a:gd name="T37" fmla="*/ 199 h 495"/>
                <a:gd name="T38" fmla="*/ 414 w 455"/>
                <a:gd name="T39" fmla="*/ 226 h 495"/>
                <a:gd name="T40" fmla="*/ 414 w 455"/>
                <a:gd name="T41" fmla="*/ 227 h 495"/>
                <a:gd name="T42" fmla="*/ 413 w 455"/>
                <a:gd name="T43" fmla="*/ 227 h 495"/>
                <a:gd name="T44" fmla="*/ 228 w 455"/>
                <a:gd name="T45" fmla="*/ 464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5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7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5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8 w 455"/>
                <a:gd name="T75" fmla="*/ 340 h 495"/>
                <a:gd name="T76" fmla="*/ 436 w 455"/>
                <a:gd name="T77" fmla="*/ 212 h 495"/>
                <a:gd name="T78" fmla="*/ 452 w 455"/>
                <a:gd name="T79" fmla="*/ 156 h 495"/>
                <a:gd name="T80" fmla="*/ 404 w 455"/>
                <a:gd name="T81" fmla="*/ 116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80"/>
                    <a:pt x="177" y="476"/>
                  </a:cubicBezTo>
                  <a:cubicBezTo>
                    <a:pt x="173" y="474"/>
                    <a:pt x="168" y="472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9"/>
                  </a:cubicBezTo>
                  <a:cubicBezTo>
                    <a:pt x="65" y="417"/>
                    <a:pt x="62" y="415"/>
                    <a:pt x="58" y="414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6" y="345"/>
                  </a:cubicBezTo>
                  <a:cubicBezTo>
                    <a:pt x="54" y="314"/>
                    <a:pt x="71" y="282"/>
                    <a:pt x="88" y="250"/>
                  </a:cubicBezTo>
                  <a:cubicBezTo>
                    <a:pt x="123" y="183"/>
                    <a:pt x="160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8" y="150"/>
                    <a:pt x="433" y="156"/>
                    <a:pt x="434" y="163"/>
                  </a:cubicBezTo>
                  <a:cubicBezTo>
                    <a:pt x="437" y="175"/>
                    <a:pt x="431" y="187"/>
                    <a:pt x="425" y="199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8" y="395"/>
                    <a:pt x="228" y="464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2"/>
                    <a:pt x="231" y="3"/>
                    <a:pt x="230" y="5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80"/>
                    <a:pt x="2" y="387"/>
                  </a:cubicBezTo>
                  <a:cubicBezTo>
                    <a:pt x="4" y="395"/>
                    <a:pt x="11" y="402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4" y="495"/>
                  </a:cubicBezTo>
                  <a:cubicBezTo>
                    <a:pt x="225" y="495"/>
                    <a:pt x="242" y="481"/>
                    <a:pt x="267" y="449"/>
                  </a:cubicBezTo>
                  <a:cubicBezTo>
                    <a:pt x="274" y="440"/>
                    <a:pt x="281" y="429"/>
                    <a:pt x="289" y="418"/>
                  </a:cubicBezTo>
                  <a:cubicBezTo>
                    <a:pt x="307" y="391"/>
                    <a:pt x="328" y="365"/>
                    <a:pt x="348" y="340"/>
                  </a:cubicBezTo>
                  <a:cubicBezTo>
                    <a:pt x="381" y="301"/>
                    <a:pt x="415" y="261"/>
                    <a:pt x="436" y="212"/>
                  </a:cubicBezTo>
                  <a:cubicBezTo>
                    <a:pt x="449" y="183"/>
                    <a:pt x="455" y="168"/>
                    <a:pt x="452" y="156"/>
                  </a:cubicBezTo>
                  <a:cubicBezTo>
                    <a:pt x="448" y="143"/>
                    <a:pt x="434" y="134"/>
                    <a:pt x="404" y="116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2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32"/>
            <p:cNvSpPr>
              <a:spLocks noEditPoints="1"/>
            </p:cNvSpPr>
            <p:nvPr/>
          </p:nvSpPr>
          <p:spPr bwMode="auto">
            <a:xfrm>
              <a:off x="2046288" y="4130675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5 h 72"/>
                <a:gd name="T6" fmla="*/ 70 w 136"/>
                <a:gd name="T7" fmla="*/ 6 h 72"/>
                <a:gd name="T8" fmla="*/ 75 w 136"/>
                <a:gd name="T9" fmla="*/ 11 h 72"/>
                <a:gd name="T10" fmla="*/ 75 w 136"/>
                <a:gd name="T11" fmla="*/ 12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9 w 136"/>
                <a:gd name="T19" fmla="*/ 56 h 72"/>
                <a:gd name="T20" fmla="*/ 18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5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5 w 136"/>
                <a:gd name="T39" fmla="*/ 16 h 72"/>
                <a:gd name="T40" fmla="*/ 77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20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5"/>
                    <a:pt x="62" y="5"/>
                  </a:cubicBezTo>
                  <a:cubicBezTo>
                    <a:pt x="65" y="5"/>
                    <a:pt x="67" y="5"/>
                    <a:pt x="70" y="6"/>
                  </a:cubicBezTo>
                  <a:cubicBezTo>
                    <a:pt x="72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5"/>
                    <a:pt x="76" y="18"/>
                    <a:pt x="76" y="21"/>
                  </a:cubicBezTo>
                  <a:cubicBezTo>
                    <a:pt x="82" y="41"/>
                    <a:pt x="97" y="51"/>
                    <a:pt x="112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6"/>
                  </a:cubicBezTo>
                  <a:cubicBezTo>
                    <a:pt x="56" y="45"/>
                    <a:pt x="37" y="29"/>
                    <a:pt x="18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7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6" y="38"/>
                    <a:pt x="81" y="20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7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33"/>
            <p:cNvSpPr>
              <a:spLocks noEditPoints="1"/>
            </p:cNvSpPr>
            <p:nvPr/>
          </p:nvSpPr>
          <p:spPr bwMode="auto">
            <a:xfrm>
              <a:off x="2139950" y="3863975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8 w 152"/>
                <a:gd name="T3" fmla="*/ 216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2 h 243"/>
                <a:gd name="T10" fmla="*/ 25 w 152"/>
                <a:gd name="T11" fmla="*/ 96 h 243"/>
                <a:gd name="T12" fmla="*/ 96 w 152"/>
                <a:gd name="T13" fmla="*/ 18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4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1 w 152"/>
                <a:gd name="T31" fmla="*/ 191 h 243"/>
                <a:gd name="T32" fmla="*/ 137 w 152"/>
                <a:gd name="T33" fmla="*/ 199 h 243"/>
                <a:gd name="T34" fmla="*/ 141 w 152"/>
                <a:gd name="T35" fmla="*/ 201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99 w 152"/>
                <a:gd name="T47" fmla="*/ 233 h 243"/>
                <a:gd name="T48" fmla="*/ 131 w 152"/>
                <a:gd name="T49" fmla="*/ 243 h 243"/>
                <a:gd name="T50" fmla="*/ 138 w 152"/>
                <a:gd name="T51" fmla="*/ 242 h 243"/>
                <a:gd name="T52" fmla="*/ 151 w 152"/>
                <a:gd name="T53" fmla="*/ 211 h 243"/>
                <a:gd name="T54" fmla="*/ 151 w 152"/>
                <a:gd name="T55" fmla="*/ 189 h 243"/>
                <a:gd name="T56" fmla="*/ 137 w 152"/>
                <a:gd name="T57" fmla="*/ 172 h 243"/>
                <a:gd name="T58" fmla="*/ 116 w 152"/>
                <a:gd name="T59" fmla="*/ 167 h 243"/>
                <a:gd name="T60" fmla="*/ 100 w 152"/>
                <a:gd name="T61" fmla="*/ 163 h 243"/>
                <a:gd name="T62" fmla="*/ 72 w 152"/>
                <a:gd name="T63" fmla="*/ 127 h 243"/>
                <a:gd name="T64" fmla="*/ 71 w 152"/>
                <a:gd name="T65" fmla="*/ 119 h 243"/>
                <a:gd name="T66" fmla="*/ 75 w 152"/>
                <a:gd name="T67" fmla="*/ 97 h 243"/>
                <a:gd name="T68" fmla="*/ 108 w 152"/>
                <a:gd name="T69" fmla="*/ 86 h 243"/>
                <a:gd name="T70" fmla="*/ 122 w 152"/>
                <a:gd name="T71" fmla="*/ 72 h 243"/>
                <a:gd name="T72" fmla="*/ 124 w 152"/>
                <a:gd name="T73" fmla="*/ 57 h 243"/>
                <a:gd name="T74" fmla="*/ 125 w 152"/>
                <a:gd name="T75" fmla="*/ 25 h 243"/>
                <a:gd name="T76" fmla="*/ 113 w 152"/>
                <a:gd name="T77" fmla="*/ 8 h 243"/>
                <a:gd name="T78" fmla="*/ 106 w 152"/>
                <a:gd name="T79" fmla="*/ 3 h 243"/>
                <a:gd name="T80" fmla="*/ 92 w 152"/>
                <a:gd name="T8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8" y="216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6"/>
                    <a:pt x="25" y="132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7" y="27"/>
                    <a:pt x="96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2" y="25"/>
                    <a:pt x="104" y="31"/>
                    <a:pt x="105" y="35"/>
                  </a:cubicBezTo>
                  <a:cubicBezTo>
                    <a:pt x="109" y="50"/>
                    <a:pt x="103" y="60"/>
                    <a:pt x="89" y="64"/>
                  </a:cubicBezTo>
                  <a:cubicBezTo>
                    <a:pt x="63" y="74"/>
                    <a:pt x="50" y="90"/>
                    <a:pt x="51" y="115"/>
                  </a:cubicBezTo>
                  <a:cubicBezTo>
                    <a:pt x="51" y="120"/>
                    <a:pt x="52" y="125"/>
                    <a:pt x="54" y="130"/>
                  </a:cubicBezTo>
                  <a:cubicBezTo>
                    <a:pt x="59" y="151"/>
                    <a:pt x="73" y="168"/>
                    <a:pt x="95" y="179"/>
                  </a:cubicBezTo>
                  <a:cubicBezTo>
                    <a:pt x="100" y="182"/>
                    <a:pt x="104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3"/>
                    <a:pt x="138" y="242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7" y="172"/>
                  </a:cubicBezTo>
                  <a:cubicBezTo>
                    <a:pt x="131" y="170"/>
                    <a:pt x="124" y="168"/>
                    <a:pt x="116" y="167"/>
                  </a:cubicBezTo>
                  <a:cubicBezTo>
                    <a:pt x="110" y="166"/>
                    <a:pt x="104" y="165"/>
                    <a:pt x="100" y="163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1" y="125"/>
                    <a:pt x="71" y="122"/>
                    <a:pt x="71" y="119"/>
                  </a:cubicBezTo>
                  <a:cubicBezTo>
                    <a:pt x="69" y="109"/>
                    <a:pt x="71" y="102"/>
                    <a:pt x="75" y="97"/>
                  </a:cubicBezTo>
                  <a:cubicBezTo>
                    <a:pt x="82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6" y="47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0" y="6"/>
                    <a:pt x="108" y="4"/>
                    <a:pt x="106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34"/>
            <p:cNvSpPr>
              <a:spLocks noEditPoints="1"/>
            </p:cNvSpPr>
            <p:nvPr/>
          </p:nvSpPr>
          <p:spPr bwMode="auto">
            <a:xfrm>
              <a:off x="2082800" y="4051300"/>
              <a:ext cx="79375" cy="60325"/>
            </a:xfrm>
            <a:custGeom>
              <a:avLst/>
              <a:gdLst>
                <a:gd name="T0" fmla="*/ 99 w 111"/>
                <a:gd name="T1" fmla="*/ 80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80 h 86"/>
                <a:gd name="T16" fmla="*/ 11 w 111"/>
                <a:gd name="T17" fmla="*/ 0 h 86"/>
                <a:gd name="T18" fmla="*/ 10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5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80"/>
                  </a:moveTo>
                  <a:cubicBezTo>
                    <a:pt x="76" y="63"/>
                    <a:pt x="52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6" y="27"/>
                    <a:pt x="86" y="43"/>
                    <a:pt x="105" y="71"/>
                  </a:cubicBezTo>
                  <a:cubicBezTo>
                    <a:pt x="99" y="80"/>
                    <a:pt x="99" y="80"/>
                    <a:pt x="99" y="80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5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8" y="4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35"/>
            <p:cNvSpPr>
              <a:spLocks noEditPoints="1"/>
            </p:cNvSpPr>
            <p:nvPr/>
          </p:nvSpPr>
          <p:spPr bwMode="auto">
            <a:xfrm>
              <a:off x="2097088" y="4032250"/>
              <a:ext cx="80963" cy="55563"/>
            </a:xfrm>
            <a:custGeom>
              <a:avLst/>
              <a:gdLst>
                <a:gd name="T0" fmla="*/ 104 w 116"/>
                <a:gd name="T1" fmla="*/ 67 h 77"/>
                <a:gd name="T2" fmla="*/ 79 w 116"/>
                <a:gd name="T3" fmla="*/ 54 h 77"/>
                <a:gd name="T4" fmla="*/ 12 w 116"/>
                <a:gd name="T5" fmla="*/ 9 h 77"/>
                <a:gd name="T6" fmla="*/ 41 w 116"/>
                <a:gd name="T7" fmla="*/ 21 h 77"/>
                <a:gd name="T8" fmla="*/ 104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7 w 116"/>
                <a:gd name="T15" fmla="*/ 59 h 77"/>
                <a:gd name="T16" fmla="*/ 113 w 116"/>
                <a:gd name="T17" fmla="*/ 77 h 77"/>
                <a:gd name="T18" fmla="*/ 116 w 116"/>
                <a:gd name="T19" fmla="*/ 74 h 77"/>
                <a:gd name="T20" fmla="*/ 43 w 116"/>
                <a:gd name="T21" fmla="*/ 17 h 77"/>
                <a:gd name="T22" fmla="*/ 6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4" y="67"/>
                  </a:moveTo>
                  <a:cubicBezTo>
                    <a:pt x="96" y="62"/>
                    <a:pt x="88" y="58"/>
                    <a:pt x="79" y="54"/>
                  </a:cubicBezTo>
                  <a:cubicBezTo>
                    <a:pt x="54" y="42"/>
                    <a:pt x="30" y="31"/>
                    <a:pt x="12" y="9"/>
                  </a:cubicBezTo>
                  <a:cubicBezTo>
                    <a:pt x="23" y="13"/>
                    <a:pt x="32" y="17"/>
                    <a:pt x="41" y="21"/>
                  </a:cubicBezTo>
                  <a:cubicBezTo>
                    <a:pt x="68" y="34"/>
                    <a:pt x="88" y="48"/>
                    <a:pt x="104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6"/>
                    <a:pt x="77" y="59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98" y="50"/>
                    <a:pt x="75" y="32"/>
                    <a:pt x="43" y="17"/>
                  </a:cubicBezTo>
                  <a:cubicBezTo>
                    <a:pt x="32" y="12"/>
                    <a:pt x="20" y="7"/>
                    <a:pt x="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36"/>
            <p:cNvSpPr>
              <a:spLocks noEditPoints="1"/>
            </p:cNvSpPr>
            <p:nvPr/>
          </p:nvSpPr>
          <p:spPr bwMode="auto">
            <a:xfrm>
              <a:off x="2109788" y="4000500"/>
              <a:ext cx="82550" cy="58738"/>
            </a:xfrm>
            <a:custGeom>
              <a:avLst/>
              <a:gdLst>
                <a:gd name="T0" fmla="*/ 105 w 117"/>
                <a:gd name="T1" fmla="*/ 74 h 82"/>
                <a:gd name="T2" fmla="*/ 67 w 117"/>
                <a:gd name="T3" fmla="*/ 61 h 82"/>
                <a:gd name="T4" fmla="*/ 10 w 117"/>
                <a:gd name="T5" fmla="*/ 14 h 82"/>
                <a:gd name="T6" fmla="*/ 48 w 117"/>
                <a:gd name="T7" fmla="*/ 36 h 82"/>
                <a:gd name="T8" fmla="*/ 105 w 117"/>
                <a:gd name="T9" fmla="*/ 74 h 82"/>
                <a:gd name="T10" fmla="*/ 0 w 117"/>
                <a:gd name="T11" fmla="*/ 0 h 82"/>
                <a:gd name="T12" fmla="*/ 2 w 117"/>
                <a:gd name="T13" fmla="*/ 8 h 82"/>
                <a:gd name="T14" fmla="*/ 65 w 117"/>
                <a:gd name="T15" fmla="*/ 65 h 82"/>
                <a:gd name="T16" fmla="*/ 111 w 117"/>
                <a:gd name="T17" fmla="*/ 80 h 82"/>
                <a:gd name="T18" fmla="*/ 117 w 117"/>
                <a:gd name="T19" fmla="*/ 82 h 82"/>
                <a:gd name="T20" fmla="*/ 113 w 117"/>
                <a:gd name="T21" fmla="*/ 77 h 82"/>
                <a:gd name="T22" fmla="*/ 50 w 117"/>
                <a:gd name="T23" fmla="*/ 32 h 82"/>
                <a:gd name="T24" fmla="*/ 6 w 117"/>
                <a:gd name="T25" fmla="*/ 5 h 82"/>
                <a:gd name="T26" fmla="*/ 0 w 117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105" y="74"/>
                  </a:moveTo>
                  <a:cubicBezTo>
                    <a:pt x="92" y="71"/>
                    <a:pt x="79" y="67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9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3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96" y="55"/>
                    <a:pt x="73" y="43"/>
                    <a:pt x="50" y="32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37"/>
            <p:cNvSpPr>
              <a:spLocks noEditPoints="1"/>
            </p:cNvSpPr>
            <p:nvPr/>
          </p:nvSpPr>
          <p:spPr bwMode="auto">
            <a:xfrm>
              <a:off x="820738" y="5799138"/>
              <a:ext cx="347663" cy="311150"/>
            </a:xfrm>
            <a:custGeom>
              <a:avLst/>
              <a:gdLst>
                <a:gd name="T0" fmla="*/ 186 w 489"/>
                <a:gd name="T1" fmla="*/ 414 h 438"/>
                <a:gd name="T2" fmla="*/ 169 w 489"/>
                <a:gd name="T3" fmla="*/ 347 h 438"/>
                <a:gd name="T4" fmla="*/ 252 w 489"/>
                <a:gd name="T5" fmla="*/ 298 h 438"/>
                <a:gd name="T6" fmla="*/ 392 w 489"/>
                <a:gd name="T7" fmla="*/ 352 h 438"/>
                <a:gd name="T8" fmla="*/ 375 w 489"/>
                <a:gd name="T9" fmla="*/ 355 h 438"/>
                <a:gd name="T10" fmla="*/ 294 w 489"/>
                <a:gd name="T11" fmla="*/ 343 h 438"/>
                <a:gd name="T12" fmla="*/ 222 w 489"/>
                <a:gd name="T13" fmla="*/ 364 h 438"/>
                <a:gd name="T14" fmla="*/ 200 w 489"/>
                <a:gd name="T15" fmla="*/ 400 h 438"/>
                <a:gd name="T16" fmla="*/ 187 w 489"/>
                <a:gd name="T17" fmla="*/ 414 h 438"/>
                <a:gd name="T18" fmla="*/ 318 w 489"/>
                <a:gd name="T19" fmla="*/ 295 h 438"/>
                <a:gd name="T20" fmla="*/ 87 w 489"/>
                <a:gd name="T21" fmla="*/ 210 h 438"/>
                <a:gd name="T22" fmla="*/ 30 w 489"/>
                <a:gd name="T23" fmla="*/ 177 h 438"/>
                <a:gd name="T24" fmla="*/ 33 w 489"/>
                <a:gd name="T25" fmla="*/ 174 h 438"/>
                <a:gd name="T26" fmla="*/ 88 w 489"/>
                <a:gd name="T27" fmla="*/ 155 h 438"/>
                <a:gd name="T28" fmla="*/ 144 w 489"/>
                <a:gd name="T29" fmla="*/ 168 h 438"/>
                <a:gd name="T30" fmla="*/ 247 w 489"/>
                <a:gd name="T31" fmla="*/ 229 h 438"/>
                <a:gd name="T32" fmla="*/ 325 w 489"/>
                <a:gd name="T33" fmla="*/ 295 h 438"/>
                <a:gd name="T34" fmla="*/ 322 w 489"/>
                <a:gd name="T35" fmla="*/ 295 h 438"/>
                <a:gd name="T36" fmla="*/ 423 w 489"/>
                <a:gd name="T37" fmla="*/ 303 h 438"/>
                <a:gd name="T38" fmla="*/ 318 w 489"/>
                <a:gd name="T39" fmla="*/ 173 h 438"/>
                <a:gd name="T40" fmla="*/ 353 w 489"/>
                <a:gd name="T41" fmla="*/ 140 h 438"/>
                <a:gd name="T42" fmla="*/ 417 w 489"/>
                <a:gd name="T43" fmla="*/ 281 h 438"/>
                <a:gd name="T44" fmla="*/ 423 w 489"/>
                <a:gd name="T45" fmla="*/ 303 h 438"/>
                <a:gd name="T46" fmla="*/ 359 w 489"/>
                <a:gd name="T47" fmla="*/ 303 h 438"/>
                <a:gd name="T48" fmla="*/ 243 w 489"/>
                <a:gd name="T49" fmla="*/ 188 h 438"/>
                <a:gd name="T50" fmla="*/ 161 w 489"/>
                <a:gd name="T51" fmla="*/ 59 h 438"/>
                <a:gd name="T52" fmla="*/ 165 w 489"/>
                <a:gd name="T53" fmla="*/ 25 h 438"/>
                <a:gd name="T54" fmla="*/ 277 w 489"/>
                <a:gd name="T55" fmla="*/ 145 h 438"/>
                <a:gd name="T56" fmla="*/ 355 w 489"/>
                <a:gd name="T57" fmla="*/ 268 h 438"/>
                <a:gd name="T58" fmla="*/ 407 w 489"/>
                <a:gd name="T59" fmla="*/ 324 h 438"/>
                <a:gd name="T60" fmla="*/ 170 w 489"/>
                <a:gd name="T61" fmla="*/ 0 h 438"/>
                <a:gd name="T62" fmla="*/ 147 w 489"/>
                <a:gd name="T63" fmla="*/ 11 h 438"/>
                <a:gd name="T64" fmla="*/ 170 w 489"/>
                <a:gd name="T65" fmla="*/ 113 h 438"/>
                <a:gd name="T66" fmla="*/ 207 w 489"/>
                <a:gd name="T67" fmla="*/ 172 h 438"/>
                <a:gd name="T68" fmla="*/ 206 w 489"/>
                <a:gd name="T69" fmla="*/ 172 h 438"/>
                <a:gd name="T70" fmla="*/ 91 w 489"/>
                <a:gd name="T71" fmla="*/ 135 h 438"/>
                <a:gd name="T72" fmla="*/ 47 w 489"/>
                <a:gd name="T73" fmla="*/ 141 h 438"/>
                <a:gd name="T74" fmla="*/ 17 w 489"/>
                <a:gd name="T75" fmla="*/ 156 h 438"/>
                <a:gd name="T76" fmla="*/ 27 w 489"/>
                <a:gd name="T77" fmla="*/ 208 h 438"/>
                <a:gd name="T78" fmla="*/ 223 w 489"/>
                <a:gd name="T79" fmla="*/ 275 h 438"/>
                <a:gd name="T80" fmla="*/ 209 w 489"/>
                <a:gd name="T81" fmla="*/ 288 h 438"/>
                <a:gd name="T82" fmla="*/ 151 w 489"/>
                <a:gd name="T83" fmla="*/ 342 h 438"/>
                <a:gd name="T84" fmla="*/ 179 w 489"/>
                <a:gd name="T85" fmla="*/ 438 h 438"/>
                <a:gd name="T86" fmla="*/ 206 w 489"/>
                <a:gd name="T87" fmla="*/ 427 h 438"/>
                <a:gd name="T88" fmla="*/ 234 w 489"/>
                <a:gd name="T89" fmla="*/ 376 h 438"/>
                <a:gd name="T90" fmla="*/ 298 w 489"/>
                <a:gd name="T91" fmla="*/ 360 h 438"/>
                <a:gd name="T92" fmla="*/ 403 w 489"/>
                <a:gd name="T93" fmla="*/ 392 h 438"/>
                <a:gd name="T94" fmla="*/ 430 w 489"/>
                <a:gd name="T95" fmla="*/ 400 h 438"/>
                <a:gd name="T96" fmla="*/ 451 w 489"/>
                <a:gd name="T97" fmla="*/ 381 h 438"/>
                <a:gd name="T98" fmla="*/ 486 w 489"/>
                <a:gd name="T99" fmla="*/ 319 h 438"/>
                <a:gd name="T100" fmla="*/ 445 w 489"/>
                <a:gd name="T101" fmla="*/ 294 h 438"/>
                <a:gd name="T102" fmla="*/ 399 w 489"/>
                <a:gd name="T103" fmla="*/ 193 h 438"/>
                <a:gd name="T104" fmla="*/ 328 w 489"/>
                <a:gd name="T105" fmla="*/ 99 h 438"/>
                <a:gd name="T106" fmla="*/ 307 w 489"/>
                <a:gd name="T107" fmla="*/ 104 h 438"/>
                <a:gd name="T108" fmla="*/ 296 w 489"/>
                <a:gd name="T109" fmla="*/ 138 h 438"/>
                <a:gd name="T110" fmla="*/ 214 w 489"/>
                <a:gd name="T111" fmla="*/ 23 h 438"/>
                <a:gd name="T112" fmla="*/ 170 w 489"/>
                <a:gd name="T1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9" h="438">
                  <a:moveTo>
                    <a:pt x="187" y="414"/>
                  </a:moveTo>
                  <a:cubicBezTo>
                    <a:pt x="187" y="414"/>
                    <a:pt x="186" y="414"/>
                    <a:pt x="186" y="414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3"/>
                    <a:pt x="161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8"/>
                    <a:pt x="252" y="298"/>
                  </a:cubicBezTo>
                  <a:cubicBezTo>
                    <a:pt x="265" y="298"/>
                    <a:pt x="279" y="301"/>
                    <a:pt x="293" y="306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4"/>
                    <a:pt x="391" y="356"/>
                    <a:pt x="390" y="358"/>
                  </a:cubicBezTo>
                  <a:cubicBezTo>
                    <a:pt x="385" y="357"/>
                    <a:pt x="380" y="356"/>
                    <a:pt x="375" y="355"/>
                  </a:cubicBezTo>
                  <a:cubicBezTo>
                    <a:pt x="368" y="353"/>
                    <a:pt x="361" y="350"/>
                    <a:pt x="354" y="349"/>
                  </a:cubicBezTo>
                  <a:cubicBezTo>
                    <a:pt x="334" y="347"/>
                    <a:pt x="314" y="344"/>
                    <a:pt x="294" y="343"/>
                  </a:cubicBezTo>
                  <a:cubicBezTo>
                    <a:pt x="291" y="343"/>
                    <a:pt x="288" y="343"/>
                    <a:pt x="285" y="343"/>
                  </a:cubicBezTo>
                  <a:cubicBezTo>
                    <a:pt x="261" y="343"/>
                    <a:pt x="239" y="347"/>
                    <a:pt x="222" y="364"/>
                  </a:cubicBezTo>
                  <a:cubicBezTo>
                    <a:pt x="218" y="368"/>
                    <a:pt x="214" y="372"/>
                    <a:pt x="211" y="377"/>
                  </a:cubicBezTo>
                  <a:cubicBezTo>
                    <a:pt x="206" y="384"/>
                    <a:pt x="202" y="392"/>
                    <a:pt x="200" y="400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3"/>
                    <a:pt x="190" y="414"/>
                    <a:pt x="187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8" y="295"/>
                  </a:cubicBezTo>
                  <a:cubicBezTo>
                    <a:pt x="282" y="281"/>
                    <a:pt x="246" y="266"/>
                    <a:pt x="209" y="252"/>
                  </a:cubicBezTo>
                  <a:cubicBezTo>
                    <a:pt x="169" y="238"/>
                    <a:pt x="128" y="225"/>
                    <a:pt x="87" y="210"/>
                  </a:cubicBezTo>
                  <a:cubicBezTo>
                    <a:pt x="67" y="203"/>
                    <a:pt x="45" y="197"/>
                    <a:pt x="26" y="181"/>
                  </a:cubicBezTo>
                  <a:cubicBezTo>
                    <a:pt x="27" y="179"/>
                    <a:pt x="28" y="178"/>
                    <a:pt x="30" y="177"/>
                  </a:cubicBezTo>
                  <a:cubicBezTo>
                    <a:pt x="30" y="176"/>
                    <a:pt x="31" y="176"/>
                    <a:pt x="31" y="175"/>
                  </a:cubicBezTo>
                  <a:cubicBezTo>
                    <a:pt x="32" y="175"/>
                    <a:pt x="33" y="174"/>
                    <a:pt x="33" y="174"/>
                  </a:cubicBezTo>
                  <a:cubicBezTo>
                    <a:pt x="36" y="171"/>
                    <a:pt x="39" y="168"/>
                    <a:pt x="42" y="166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5" y="156"/>
                    <a:pt x="113" y="158"/>
                  </a:cubicBezTo>
                  <a:cubicBezTo>
                    <a:pt x="123" y="161"/>
                    <a:pt x="133" y="166"/>
                    <a:pt x="144" y="168"/>
                  </a:cubicBezTo>
                  <a:cubicBezTo>
                    <a:pt x="180" y="173"/>
                    <a:pt x="207" y="194"/>
                    <a:pt x="230" y="220"/>
                  </a:cubicBezTo>
                  <a:cubicBezTo>
                    <a:pt x="236" y="226"/>
                    <a:pt x="241" y="229"/>
                    <a:pt x="247" y="229"/>
                  </a:cubicBezTo>
                  <a:cubicBezTo>
                    <a:pt x="249" y="229"/>
                    <a:pt x="251" y="229"/>
                    <a:pt x="253" y="228"/>
                  </a:cubicBezTo>
                  <a:cubicBezTo>
                    <a:pt x="278" y="251"/>
                    <a:pt x="301" y="272"/>
                    <a:pt x="325" y="295"/>
                  </a:cubicBezTo>
                  <a:cubicBezTo>
                    <a:pt x="325" y="295"/>
                    <a:pt x="324" y="295"/>
                    <a:pt x="324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3" y="303"/>
                  </a:moveTo>
                  <a:cubicBezTo>
                    <a:pt x="393" y="277"/>
                    <a:pt x="364" y="250"/>
                    <a:pt x="342" y="218"/>
                  </a:cubicBezTo>
                  <a:cubicBezTo>
                    <a:pt x="332" y="204"/>
                    <a:pt x="324" y="188"/>
                    <a:pt x="318" y="173"/>
                  </a:cubicBezTo>
                  <a:cubicBezTo>
                    <a:pt x="310" y="154"/>
                    <a:pt x="315" y="136"/>
                    <a:pt x="321" y="118"/>
                  </a:cubicBezTo>
                  <a:cubicBezTo>
                    <a:pt x="336" y="121"/>
                    <a:pt x="347" y="128"/>
                    <a:pt x="353" y="140"/>
                  </a:cubicBezTo>
                  <a:cubicBezTo>
                    <a:pt x="363" y="158"/>
                    <a:pt x="372" y="175"/>
                    <a:pt x="380" y="194"/>
                  </a:cubicBezTo>
                  <a:cubicBezTo>
                    <a:pt x="391" y="223"/>
                    <a:pt x="399" y="254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9" y="323"/>
                    <a:pt x="373" y="316"/>
                    <a:pt x="359" y="303"/>
                  </a:cubicBezTo>
                  <a:cubicBezTo>
                    <a:pt x="346" y="291"/>
                    <a:pt x="333" y="279"/>
                    <a:pt x="318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6" y="179"/>
                    <a:pt x="229" y="170"/>
                    <a:pt x="222" y="160"/>
                  </a:cubicBezTo>
                  <a:cubicBezTo>
                    <a:pt x="198" y="129"/>
                    <a:pt x="177" y="96"/>
                    <a:pt x="161" y="59"/>
                  </a:cubicBezTo>
                  <a:cubicBezTo>
                    <a:pt x="156" y="48"/>
                    <a:pt x="153" y="38"/>
                    <a:pt x="161" y="25"/>
                  </a:cubicBezTo>
                  <a:cubicBezTo>
                    <a:pt x="163" y="25"/>
                    <a:pt x="164" y="25"/>
                    <a:pt x="165" y="25"/>
                  </a:cubicBezTo>
                  <a:cubicBezTo>
                    <a:pt x="178" y="25"/>
                    <a:pt x="188" y="29"/>
                    <a:pt x="199" y="36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6"/>
                    <a:pt x="309" y="206"/>
                    <a:pt x="329" y="234"/>
                  </a:cubicBezTo>
                  <a:cubicBezTo>
                    <a:pt x="337" y="245"/>
                    <a:pt x="346" y="257"/>
                    <a:pt x="355" y="268"/>
                  </a:cubicBezTo>
                  <a:cubicBezTo>
                    <a:pt x="357" y="272"/>
                    <a:pt x="360" y="275"/>
                    <a:pt x="363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8" y="324"/>
                    <a:pt x="407" y="326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36" y="22"/>
                    <a:pt x="129" y="35"/>
                    <a:pt x="137" y="51"/>
                  </a:cubicBezTo>
                  <a:cubicBezTo>
                    <a:pt x="147" y="72"/>
                    <a:pt x="157" y="93"/>
                    <a:pt x="170" y="113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10" y="172"/>
                    <a:pt x="208" y="172"/>
                    <a:pt x="207" y="172"/>
                  </a:cubicBezTo>
                  <a:cubicBezTo>
                    <a:pt x="207" y="172"/>
                    <a:pt x="207" y="172"/>
                    <a:pt x="207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3"/>
                    <a:pt x="91" y="135"/>
                  </a:cubicBezTo>
                  <a:cubicBezTo>
                    <a:pt x="86" y="134"/>
                    <a:pt x="81" y="133"/>
                    <a:pt x="76" y="133"/>
                  </a:cubicBezTo>
                  <a:cubicBezTo>
                    <a:pt x="66" y="133"/>
                    <a:pt x="56" y="136"/>
                    <a:pt x="47" y="141"/>
                  </a:cubicBezTo>
                  <a:cubicBezTo>
                    <a:pt x="41" y="144"/>
                    <a:pt x="34" y="145"/>
                    <a:pt x="29" y="148"/>
                  </a:cubicBezTo>
                  <a:cubicBezTo>
                    <a:pt x="24" y="150"/>
                    <a:pt x="20" y="152"/>
                    <a:pt x="17" y="156"/>
                  </a:cubicBezTo>
                  <a:cubicBezTo>
                    <a:pt x="15" y="157"/>
                    <a:pt x="15" y="158"/>
                    <a:pt x="14" y="159"/>
                  </a:cubicBezTo>
                  <a:cubicBezTo>
                    <a:pt x="0" y="180"/>
                    <a:pt x="5" y="197"/>
                    <a:pt x="27" y="208"/>
                  </a:cubicBezTo>
                  <a:cubicBezTo>
                    <a:pt x="49" y="220"/>
                    <a:pt x="73" y="224"/>
                    <a:pt x="97" y="231"/>
                  </a:cubicBezTo>
                  <a:cubicBezTo>
                    <a:pt x="139" y="245"/>
                    <a:pt x="181" y="260"/>
                    <a:pt x="223" y="275"/>
                  </a:cubicBezTo>
                  <a:cubicBezTo>
                    <a:pt x="224" y="275"/>
                    <a:pt x="225" y="277"/>
                    <a:pt x="227" y="279"/>
                  </a:cubicBezTo>
                  <a:cubicBezTo>
                    <a:pt x="221" y="282"/>
                    <a:pt x="215" y="285"/>
                    <a:pt x="209" y="288"/>
                  </a:cubicBezTo>
                  <a:cubicBezTo>
                    <a:pt x="197" y="293"/>
                    <a:pt x="187" y="301"/>
                    <a:pt x="178" y="309"/>
                  </a:cubicBezTo>
                  <a:cubicBezTo>
                    <a:pt x="168" y="319"/>
                    <a:pt x="160" y="331"/>
                    <a:pt x="151" y="342"/>
                  </a:cubicBezTo>
                  <a:cubicBezTo>
                    <a:pt x="133" y="368"/>
                    <a:pt x="142" y="415"/>
                    <a:pt x="167" y="434"/>
                  </a:cubicBezTo>
                  <a:cubicBezTo>
                    <a:pt x="170" y="436"/>
                    <a:pt x="175" y="438"/>
                    <a:pt x="179" y="438"/>
                  </a:cubicBezTo>
                  <a:cubicBezTo>
                    <a:pt x="179" y="438"/>
                    <a:pt x="180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2" y="422"/>
                    <a:pt x="216" y="415"/>
                    <a:pt x="218" y="407"/>
                  </a:cubicBezTo>
                  <a:cubicBezTo>
                    <a:pt x="221" y="394"/>
                    <a:pt x="226" y="383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0"/>
                    <a:pt x="298" y="360"/>
                  </a:cubicBezTo>
                  <a:cubicBezTo>
                    <a:pt x="317" y="360"/>
                    <a:pt x="337" y="363"/>
                    <a:pt x="357" y="370"/>
                  </a:cubicBezTo>
                  <a:cubicBezTo>
                    <a:pt x="373" y="375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3" y="389"/>
                    <a:pt x="450" y="383"/>
                  </a:cubicBezTo>
                  <a:cubicBezTo>
                    <a:pt x="450" y="382"/>
                    <a:pt x="450" y="382"/>
                    <a:pt x="451" y="381"/>
                  </a:cubicBezTo>
                  <a:cubicBezTo>
                    <a:pt x="465" y="367"/>
                    <a:pt x="475" y="350"/>
                    <a:pt x="487" y="333"/>
                  </a:cubicBezTo>
                  <a:cubicBezTo>
                    <a:pt x="489" y="330"/>
                    <a:pt x="486" y="325"/>
                    <a:pt x="486" y="319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4"/>
                  </a:cubicBezTo>
                  <a:cubicBezTo>
                    <a:pt x="442" y="288"/>
                    <a:pt x="439" y="281"/>
                    <a:pt x="434" y="276"/>
                  </a:cubicBezTo>
                  <a:cubicBezTo>
                    <a:pt x="416" y="251"/>
                    <a:pt x="408" y="222"/>
                    <a:pt x="399" y="193"/>
                  </a:cubicBezTo>
                  <a:cubicBezTo>
                    <a:pt x="393" y="173"/>
                    <a:pt x="386" y="151"/>
                    <a:pt x="374" y="134"/>
                  </a:cubicBezTo>
                  <a:cubicBezTo>
                    <a:pt x="363" y="119"/>
                    <a:pt x="345" y="109"/>
                    <a:pt x="328" y="99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0"/>
                    <a:pt x="307" y="104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8" y="128"/>
                    <a:pt x="296" y="138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6"/>
                    <a:pt x="246" y="51"/>
                    <a:pt x="214" y="23"/>
                  </a:cubicBezTo>
                  <a:cubicBezTo>
                    <a:pt x="206" y="15"/>
                    <a:pt x="196" y="10"/>
                    <a:pt x="186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38"/>
            <p:cNvSpPr>
              <a:spLocks/>
            </p:cNvSpPr>
            <p:nvPr/>
          </p:nvSpPr>
          <p:spPr bwMode="auto">
            <a:xfrm>
              <a:off x="-1517650" y="2090738"/>
              <a:ext cx="350838" cy="327025"/>
            </a:xfrm>
            <a:custGeom>
              <a:avLst/>
              <a:gdLst>
                <a:gd name="T0" fmla="*/ 481 w 494"/>
                <a:gd name="T1" fmla="*/ 0 h 461"/>
                <a:gd name="T2" fmla="*/ 474 w 494"/>
                <a:gd name="T3" fmla="*/ 3 h 461"/>
                <a:gd name="T4" fmla="*/ 463 w 494"/>
                <a:gd name="T5" fmla="*/ 23 h 461"/>
                <a:gd name="T6" fmla="*/ 429 w 494"/>
                <a:gd name="T7" fmla="*/ 97 h 461"/>
                <a:gd name="T8" fmla="*/ 355 w 494"/>
                <a:gd name="T9" fmla="*/ 194 h 461"/>
                <a:gd name="T10" fmla="*/ 295 w 494"/>
                <a:gd name="T11" fmla="*/ 251 h 461"/>
                <a:gd name="T12" fmla="*/ 176 w 494"/>
                <a:gd name="T13" fmla="*/ 342 h 461"/>
                <a:gd name="T14" fmla="*/ 148 w 494"/>
                <a:gd name="T15" fmla="*/ 360 h 461"/>
                <a:gd name="T16" fmla="*/ 71 w 494"/>
                <a:gd name="T17" fmla="*/ 401 h 461"/>
                <a:gd name="T18" fmla="*/ 24 w 494"/>
                <a:gd name="T19" fmla="*/ 417 h 461"/>
                <a:gd name="T20" fmla="*/ 3 w 494"/>
                <a:gd name="T21" fmla="*/ 437 h 461"/>
                <a:gd name="T22" fmla="*/ 16 w 494"/>
                <a:gd name="T23" fmla="*/ 461 h 461"/>
                <a:gd name="T24" fmla="*/ 57 w 494"/>
                <a:gd name="T25" fmla="*/ 445 h 461"/>
                <a:gd name="T26" fmla="*/ 84 w 494"/>
                <a:gd name="T27" fmla="*/ 433 h 461"/>
                <a:gd name="T28" fmla="*/ 120 w 494"/>
                <a:gd name="T29" fmla="*/ 416 h 461"/>
                <a:gd name="T30" fmla="*/ 206 w 494"/>
                <a:gd name="T31" fmla="*/ 363 h 461"/>
                <a:gd name="T32" fmla="*/ 264 w 494"/>
                <a:gd name="T33" fmla="*/ 323 h 461"/>
                <a:gd name="T34" fmla="*/ 340 w 494"/>
                <a:gd name="T35" fmla="*/ 254 h 461"/>
                <a:gd name="T36" fmla="*/ 405 w 494"/>
                <a:gd name="T37" fmla="*/ 184 h 461"/>
                <a:gd name="T38" fmla="*/ 459 w 494"/>
                <a:gd name="T39" fmla="*/ 108 h 461"/>
                <a:gd name="T40" fmla="*/ 493 w 494"/>
                <a:gd name="T41" fmla="*/ 27 h 461"/>
                <a:gd name="T42" fmla="*/ 493 w 494"/>
                <a:gd name="T43" fmla="*/ 8 h 461"/>
                <a:gd name="T44" fmla="*/ 481 w 494"/>
                <a:gd name="T4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4" h="461">
                  <a:moveTo>
                    <a:pt x="481" y="0"/>
                  </a:moveTo>
                  <a:cubicBezTo>
                    <a:pt x="479" y="0"/>
                    <a:pt x="476" y="1"/>
                    <a:pt x="474" y="3"/>
                  </a:cubicBezTo>
                  <a:cubicBezTo>
                    <a:pt x="469" y="9"/>
                    <a:pt x="465" y="16"/>
                    <a:pt x="463" y="23"/>
                  </a:cubicBezTo>
                  <a:cubicBezTo>
                    <a:pt x="458" y="50"/>
                    <a:pt x="445" y="74"/>
                    <a:pt x="429" y="97"/>
                  </a:cubicBezTo>
                  <a:cubicBezTo>
                    <a:pt x="406" y="130"/>
                    <a:pt x="385" y="165"/>
                    <a:pt x="355" y="194"/>
                  </a:cubicBezTo>
                  <a:cubicBezTo>
                    <a:pt x="335" y="213"/>
                    <a:pt x="315" y="232"/>
                    <a:pt x="295" y="251"/>
                  </a:cubicBezTo>
                  <a:cubicBezTo>
                    <a:pt x="260" y="287"/>
                    <a:pt x="221" y="317"/>
                    <a:pt x="176" y="342"/>
                  </a:cubicBezTo>
                  <a:cubicBezTo>
                    <a:pt x="166" y="347"/>
                    <a:pt x="157" y="353"/>
                    <a:pt x="148" y="360"/>
                  </a:cubicBezTo>
                  <a:cubicBezTo>
                    <a:pt x="124" y="376"/>
                    <a:pt x="98" y="390"/>
                    <a:pt x="71" y="401"/>
                  </a:cubicBezTo>
                  <a:cubicBezTo>
                    <a:pt x="56" y="407"/>
                    <a:pt x="39" y="412"/>
                    <a:pt x="24" y="417"/>
                  </a:cubicBezTo>
                  <a:cubicBezTo>
                    <a:pt x="13" y="420"/>
                    <a:pt x="7" y="427"/>
                    <a:pt x="3" y="437"/>
                  </a:cubicBezTo>
                  <a:cubicBezTo>
                    <a:pt x="0" y="447"/>
                    <a:pt x="4" y="453"/>
                    <a:pt x="16" y="461"/>
                  </a:cubicBezTo>
                  <a:cubicBezTo>
                    <a:pt x="30" y="456"/>
                    <a:pt x="43" y="450"/>
                    <a:pt x="57" y="445"/>
                  </a:cubicBezTo>
                  <a:cubicBezTo>
                    <a:pt x="66" y="441"/>
                    <a:pt x="75" y="434"/>
                    <a:pt x="84" y="433"/>
                  </a:cubicBezTo>
                  <a:cubicBezTo>
                    <a:pt x="98" y="430"/>
                    <a:pt x="109" y="423"/>
                    <a:pt x="120" y="416"/>
                  </a:cubicBezTo>
                  <a:cubicBezTo>
                    <a:pt x="149" y="398"/>
                    <a:pt x="177" y="381"/>
                    <a:pt x="206" y="363"/>
                  </a:cubicBezTo>
                  <a:cubicBezTo>
                    <a:pt x="226" y="350"/>
                    <a:pt x="246" y="338"/>
                    <a:pt x="264" y="323"/>
                  </a:cubicBezTo>
                  <a:cubicBezTo>
                    <a:pt x="291" y="301"/>
                    <a:pt x="316" y="278"/>
                    <a:pt x="340" y="254"/>
                  </a:cubicBezTo>
                  <a:cubicBezTo>
                    <a:pt x="363" y="231"/>
                    <a:pt x="385" y="208"/>
                    <a:pt x="405" y="184"/>
                  </a:cubicBezTo>
                  <a:cubicBezTo>
                    <a:pt x="425" y="160"/>
                    <a:pt x="442" y="134"/>
                    <a:pt x="459" y="108"/>
                  </a:cubicBezTo>
                  <a:cubicBezTo>
                    <a:pt x="474" y="83"/>
                    <a:pt x="488" y="56"/>
                    <a:pt x="493" y="27"/>
                  </a:cubicBezTo>
                  <a:cubicBezTo>
                    <a:pt x="494" y="21"/>
                    <a:pt x="494" y="14"/>
                    <a:pt x="493" y="8"/>
                  </a:cubicBezTo>
                  <a:cubicBezTo>
                    <a:pt x="492" y="3"/>
                    <a:pt x="487" y="0"/>
                    <a:pt x="4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39"/>
            <p:cNvSpPr>
              <a:spLocks/>
            </p:cNvSpPr>
            <p:nvPr/>
          </p:nvSpPr>
          <p:spPr bwMode="auto">
            <a:xfrm>
              <a:off x="-1573212" y="2047875"/>
              <a:ext cx="303213" cy="285750"/>
            </a:xfrm>
            <a:custGeom>
              <a:avLst/>
              <a:gdLst>
                <a:gd name="T0" fmla="*/ 409 w 426"/>
                <a:gd name="T1" fmla="*/ 0 h 402"/>
                <a:gd name="T2" fmla="*/ 397 w 426"/>
                <a:gd name="T3" fmla="*/ 5 h 402"/>
                <a:gd name="T4" fmla="*/ 391 w 426"/>
                <a:gd name="T5" fmla="*/ 33 h 402"/>
                <a:gd name="T6" fmla="*/ 382 w 426"/>
                <a:gd name="T7" fmla="*/ 83 h 402"/>
                <a:gd name="T8" fmla="*/ 372 w 426"/>
                <a:gd name="T9" fmla="*/ 108 h 402"/>
                <a:gd name="T10" fmla="*/ 326 w 426"/>
                <a:gd name="T11" fmla="*/ 176 h 402"/>
                <a:gd name="T12" fmla="*/ 306 w 426"/>
                <a:gd name="T13" fmla="*/ 197 h 402"/>
                <a:gd name="T14" fmla="*/ 263 w 426"/>
                <a:gd name="T15" fmla="*/ 234 h 402"/>
                <a:gd name="T16" fmla="*/ 249 w 426"/>
                <a:gd name="T17" fmla="*/ 243 h 402"/>
                <a:gd name="T18" fmla="*/ 93 w 426"/>
                <a:gd name="T19" fmla="*/ 336 h 402"/>
                <a:gd name="T20" fmla="*/ 27 w 426"/>
                <a:gd name="T21" fmla="*/ 360 h 402"/>
                <a:gd name="T22" fmla="*/ 11 w 426"/>
                <a:gd name="T23" fmla="*/ 366 h 402"/>
                <a:gd name="T24" fmla="*/ 5 w 426"/>
                <a:gd name="T25" fmla="*/ 389 h 402"/>
                <a:gd name="T26" fmla="*/ 15 w 426"/>
                <a:gd name="T27" fmla="*/ 402 h 402"/>
                <a:gd name="T28" fmla="*/ 44 w 426"/>
                <a:gd name="T29" fmla="*/ 390 h 402"/>
                <a:gd name="T30" fmla="*/ 172 w 426"/>
                <a:gd name="T31" fmla="*/ 332 h 402"/>
                <a:gd name="T32" fmla="*/ 264 w 426"/>
                <a:gd name="T33" fmla="*/ 277 h 402"/>
                <a:gd name="T34" fmla="*/ 290 w 426"/>
                <a:gd name="T35" fmla="*/ 256 h 402"/>
                <a:gd name="T36" fmla="*/ 313 w 426"/>
                <a:gd name="T37" fmla="*/ 236 h 402"/>
                <a:gd name="T38" fmla="*/ 411 w 426"/>
                <a:gd name="T39" fmla="*/ 101 h 402"/>
                <a:gd name="T40" fmla="*/ 426 w 426"/>
                <a:gd name="T41" fmla="*/ 31 h 402"/>
                <a:gd name="T42" fmla="*/ 420 w 426"/>
                <a:gd name="T43" fmla="*/ 6 h 402"/>
                <a:gd name="T44" fmla="*/ 409 w 426"/>
                <a:gd name="T4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02">
                  <a:moveTo>
                    <a:pt x="409" y="0"/>
                  </a:moveTo>
                  <a:cubicBezTo>
                    <a:pt x="405" y="0"/>
                    <a:pt x="400" y="2"/>
                    <a:pt x="397" y="5"/>
                  </a:cubicBezTo>
                  <a:cubicBezTo>
                    <a:pt x="391" y="14"/>
                    <a:pt x="389" y="22"/>
                    <a:pt x="391" y="33"/>
                  </a:cubicBezTo>
                  <a:cubicBezTo>
                    <a:pt x="394" y="50"/>
                    <a:pt x="391" y="67"/>
                    <a:pt x="382" y="83"/>
                  </a:cubicBezTo>
                  <a:cubicBezTo>
                    <a:pt x="378" y="91"/>
                    <a:pt x="375" y="99"/>
                    <a:pt x="372" y="108"/>
                  </a:cubicBezTo>
                  <a:cubicBezTo>
                    <a:pt x="362" y="134"/>
                    <a:pt x="346" y="156"/>
                    <a:pt x="326" y="176"/>
                  </a:cubicBezTo>
                  <a:cubicBezTo>
                    <a:pt x="319" y="183"/>
                    <a:pt x="312" y="190"/>
                    <a:pt x="306" y="197"/>
                  </a:cubicBezTo>
                  <a:cubicBezTo>
                    <a:pt x="294" y="212"/>
                    <a:pt x="279" y="224"/>
                    <a:pt x="263" y="234"/>
                  </a:cubicBezTo>
                  <a:cubicBezTo>
                    <a:pt x="258" y="237"/>
                    <a:pt x="253" y="239"/>
                    <a:pt x="249" y="243"/>
                  </a:cubicBezTo>
                  <a:cubicBezTo>
                    <a:pt x="202" y="282"/>
                    <a:pt x="148" y="309"/>
                    <a:pt x="93" y="336"/>
                  </a:cubicBezTo>
                  <a:cubicBezTo>
                    <a:pt x="72" y="346"/>
                    <a:pt x="50" y="356"/>
                    <a:pt x="27" y="360"/>
                  </a:cubicBezTo>
                  <a:cubicBezTo>
                    <a:pt x="21" y="360"/>
                    <a:pt x="16" y="363"/>
                    <a:pt x="11" y="366"/>
                  </a:cubicBezTo>
                  <a:cubicBezTo>
                    <a:pt x="2" y="372"/>
                    <a:pt x="0" y="379"/>
                    <a:pt x="5" y="389"/>
                  </a:cubicBezTo>
                  <a:cubicBezTo>
                    <a:pt x="7" y="393"/>
                    <a:pt x="11" y="397"/>
                    <a:pt x="15" y="402"/>
                  </a:cubicBezTo>
                  <a:cubicBezTo>
                    <a:pt x="26" y="397"/>
                    <a:pt x="34" y="392"/>
                    <a:pt x="44" y="390"/>
                  </a:cubicBezTo>
                  <a:cubicBezTo>
                    <a:pt x="91" y="380"/>
                    <a:pt x="130" y="352"/>
                    <a:pt x="172" y="332"/>
                  </a:cubicBezTo>
                  <a:cubicBezTo>
                    <a:pt x="205" y="317"/>
                    <a:pt x="232" y="292"/>
                    <a:pt x="264" y="277"/>
                  </a:cubicBezTo>
                  <a:cubicBezTo>
                    <a:pt x="274" y="272"/>
                    <a:pt x="282" y="263"/>
                    <a:pt x="290" y="256"/>
                  </a:cubicBezTo>
                  <a:cubicBezTo>
                    <a:pt x="298" y="250"/>
                    <a:pt x="305" y="243"/>
                    <a:pt x="313" y="236"/>
                  </a:cubicBezTo>
                  <a:cubicBezTo>
                    <a:pt x="355" y="197"/>
                    <a:pt x="391" y="155"/>
                    <a:pt x="411" y="101"/>
                  </a:cubicBezTo>
                  <a:cubicBezTo>
                    <a:pt x="420" y="78"/>
                    <a:pt x="425" y="55"/>
                    <a:pt x="426" y="31"/>
                  </a:cubicBezTo>
                  <a:cubicBezTo>
                    <a:pt x="426" y="23"/>
                    <a:pt x="424" y="14"/>
                    <a:pt x="420" y="6"/>
                  </a:cubicBezTo>
                  <a:cubicBezTo>
                    <a:pt x="418" y="2"/>
                    <a:pt x="41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40"/>
            <p:cNvSpPr>
              <a:spLocks/>
            </p:cNvSpPr>
            <p:nvPr/>
          </p:nvSpPr>
          <p:spPr bwMode="auto">
            <a:xfrm>
              <a:off x="-1773237" y="1865313"/>
              <a:ext cx="109538" cy="106363"/>
            </a:xfrm>
            <a:custGeom>
              <a:avLst/>
              <a:gdLst>
                <a:gd name="T0" fmla="*/ 84 w 153"/>
                <a:gd name="T1" fmla="*/ 0 h 150"/>
                <a:gd name="T2" fmla="*/ 22 w 153"/>
                <a:gd name="T3" fmla="*/ 23 h 150"/>
                <a:gd name="T4" fmla="*/ 5 w 153"/>
                <a:gd name="T5" fmla="*/ 54 h 150"/>
                <a:gd name="T6" fmla="*/ 41 w 153"/>
                <a:gd name="T7" fmla="*/ 138 h 150"/>
                <a:gd name="T8" fmla="*/ 78 w 153"/>
                <a:gd name="T9" fmla="*/ 150 h 150"/>
                <a:gd name="T10" fmla="*/ 127 w 153"/>
                <a:gd name="T11" fmla="*/ 116 h 150"/>
                <a:gd name="T12" fmla="*/ 153 w 153"/>
                <a:gd name="T13" fmla="*/ 56 h 150"/>
                <a:gd name="T14" fmla="*/ 145 w 153"/>
                <a:gd name="T15" fmla="*/ 38 h 150"/>
                <a:gd name="T16" fmla="*/ 84 w 153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50">
                  <a:moveTo>
                    <a:pt x="84" y="0"/>
                  </a:moveTo>
                  <a:cubicBezTo>
                    <a:pt x="63" y="0"/>
                    <a:pt x="41" y="9"/>
                    <a:pt x="22" y="23"/>
                  </a:cubicBezTo>
                  <a:cubicBezTo>
                    <a:pt x="14" y="30"/>
                    <a:pt x="7" y="43"/>
                    <a:pt x="5" y="54"/>
                  </a:cubicBezTo>
                  <a:cubicBezTo>
                    <a:pt x="0" y="88"/>
                    <a:pt x="11" y="116"/>
                    <a:pt x="41" y="138"/>
                  </a:cubicBezTo>
                  <a:cubicBezTo>
                    <a:pt x="52" y="146"/>
                    <a:pt x="65" y="150"/>
                    <a:pt x="78" y="150"/>
                  </a:cubicBezTo>
                  <a:cubicBezTo>
                    <a:pt x="98" y="150"/>
                    <a:pt x="119" y="139"/>
                    <a:pt x="127" y="116"/>
                  </a:cubicBezTo>
                  <a:cubicBezTo>
                    <a:pt x="134" y="96"/>
                    <a:pt x="143" y="76"/>
                    <a:pt x="153" y="56"/>
                  </a:cubicBezTo>
                  <a:cubicBezTo>
                    <a:pt x="149" y="48"/>
                    <a:pt x="147" y="43"/>
                    <a:pt x="145" y="38"/>
                  </a:cubicBezTo>
                  <a:cubicBezTo>
                    <a:pt x="129" y="11"/>
                    <a:pt x="107" y="0"/>
                    <a:pt x="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41"/>
            <p:cNvSpPr>
              <a:spLocks/>
            </p:cNvSpPr>
            <p:nvPr/>
          </p:nvSpPr>
          <p:spPr bwMode="auto">
            <a:xfrm>
              <a:off x="-1608137" y="2001838"/>
              <a:ext cx="247650" cy="239713"/>
            </a:xfrm>
            <a:custGeom>
              <a:avLst/>
              <a:gdLst>
                <a:gd name="T0" fmla="*/ 332 w 348"/>
                <a:gd name="T1" fmla="*/ 0 h 337"/>
                <a:gd name="T2" fmla="*/ 332 w 348"/>
                <a:gd name="T3" fmla="*/ 0 h 337"/>
                <a:gd name="T4" fmla="*/ 314 w 348"/>
                <a:gd name="T5" fmla="*/ 14 h 337"/>
                <a:gd name="T6" fmla="*/ 314 w 348"/>
                <a:gd name="T7" fmla="*/ 23 h 337"/>
                <a:gd name="T8" fmla="*/ 291 w 348"/>
                <a:gd name="T9" fmla="*/ 104 h 337"/>
                <a:gd name="T10" fmla="*/ 229 w 348"/>
                <a:gd name="T11" fmla="*/ 177 h 337"/>
                <a:gd name="T12" fmla="*/ 171 w 348"/>
                <a:gd name="T13" fmla="*/ 227 h 337"/>
                <a:gd name="T14" fmla="*/ 26 w 348"/>
                <a:gd name="T15" fmla="*/ 300 h 337"/>
                <a:gd name="T16" fmla="*/ 12 w 348"/>
                <a:gd name="T17" fmla="*/ 303 h 337"/>
                <a:gd name="T18" fmla="*/ 3 w 348"/>
                <a:gd name="T19" fmla="*/ 325 h 337"/>
                <a:gd name="T20" fmla="*/ 18 w 348"/>
                <a:gd name="T21" fmla="*/ 337 h 337"/>
                <a:gd name="T22" fmla="*/ 20 w 348"/>
                <a:gd name="T23" fmla="*/ 337 h 337"/>
                <a:gd name="T24" fmla="*/ 43 w 348"/>
                <a:gd name="T25" fmla="*/ 331 h 337"/>
                <a:gd name="T26" fmla="*/ 80 w 348"/>
                <a:gd name="T27" fmla="*/ 317 h 337"/>
                <a:gd name="T28" fmla="*/ 169 w 348"/>
                <a:gd name="T29" fmla="*/ 269 h 337"/>
                <a:gd name="T30" fmla="*/ 215 w 348"/>
                <a:gd name="T31" fmla="*/ 231 h 337"/>
                <a:gd name="T32" fmla="*/ 272 w 348"/>
                <a:gd name="T33" fmla="*/ 174 h 337"/>
                <a:gd name="T34" fmla="*/ 335 w 348"/>
                <a:gd name="T35" fmla="*/ 86 h 337"/>
                <a:gd name="T36" fmla="*/ 346 w 348"/>
                <a:gd name="T37" fmla="*/ 23 h 337"/>
                <a:gd name="T38" fmla="*/ 345 w 348"/>
                <a:gd name="T39" fmla="*/ 13 h 337"/>
                <a:gd name="T40" fmla="*/ 332 w 348"/>
                <a:gd name="T4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8" h="337">
                  <a:moveTo>
                    <a:pt x="332" y="0"/>
                  </a:moveTo>
                  <a:cubicBezTo>
                    <a:pt x="332" y="0"/>
                    <a:pt x="332" y="0"/>
                    <a:pt x="332" y="0"/>
                  </a:cubicBezTo>
                  <a:cubicBezTo>
                    <a:pt x="325" y="0"/>
                    <a:pt x="316" y="7"/>
                    <a:pt x="314" y="14"/>
                  </a:cubicBezTo>
                  <a:cubicBezTo>
                    <a:pt x="314" y="17"/>
                    <a:pt x="313" y="20"/>
                    <a:pt x="314" y="23"/>
                  </a:cubicBezTo>
                  <a:cubicBezTo>
                    <a:pt x="316" y="53"/>
                    <a:pt x="306" y="79"/>
                    <a:pt x="291" y="104"/>
                  </a:cubicBezTo>
                  <a:cubicBezTo>
                    <a:pt x="275" y="131"/>
                    <a:pt x="254" y="156"/>
                    <a:pt x="229" y="177"/>
                  </a:cubicBezTo>
                  <a:cubicBezTo>
                    <a:pt x="210" y="194"/>
                    <a:pt x="190" y="210"/>
                    <a:pt x="171" y="227"/>
                  </a:cubicBezTo>
                  <a:cubicBezTo>
                    <a:pt x="129" y="264"/>
                    <a:pt x="81" y="289"/>
                    <a:pt x="26" y="300"/>
                  </a:cubicBezTo>
                  <a:cubicBezTo>
                    <a:pt x="21" y="301"/>
                    <a:pt x="17" y="301"/>
                    <a:pt x="12" y="303"/>
                  </a:cubicBezTo>
                  <a:cubicBezTo>
                    <a:pt x="5" y="305"/>
                    <a:pt x="0" y="317"/>
                    <a:pt x="3" y="325"/>
                  </a:cubicBezTo>
                  <a:cubicBezTo>
                    <a:pt x="5" y="332"/>
                    <a:pt x="11" y="337"/>
                    <a:pt x="18" y="337"/>
                  </a:cubicBezTo>
                  <a:cubicBezTo>
                    <a:pt x="19" y="337"/>
                    <a:pt x="19" y="337"/>
                    <a:pt x="20" y="337"/>
                  </a:cubicBezTo>
                  <a:cubicBezTo>
                    <a:pt x="28" y="336"/>
                    <a:pt x="35" y="334"/>
                    <a:pt x="43" y="331"/>
                  </a:cubicBezTo>
                  <a:cubicBezTo>
                    <a:pt x="55" y="327"/>
                    <a:pt x="68" y="320"/>
                    <a:pt x="80" y="317"/>
                  </a:cubicBezTo>
                  <a:cubicBezTo>
                    <a:pt x="114" y="307"/>
                    <a:pt x="141" y="287"/>
                    <a:pt x="169" y="269"/>
                  </a:cubicBezTo>
                  <a:cubicBezTo>
                    <a:pt x="185" y="257"/>
                    <a:pt x="201" y="245"/>
                    <a:pt x="215" y="231"/>
                  </a:cubicBezTo>
                  <a:cubicBezTo>
                    <a:pt x="235" y="213"/>
                    <a:pt x="251" y="192"/>
                    <a:pt x="272" y="174"/>
                  </a:cubicBezTo>
                  <a:cubicBezTo>
                    <a:pt x="300" y="150"/>
                    <a:pt x="318" y="118"/>
                    <a:pt x="335" y="86"/>
                  </a:cubicBezTo>
                  <a:cubicBezTo>
                    <a:pt x="345" y="66"/>
                    <a:pt x="348" y="45"/>
                    <a:pt x="346" y="23"/>
                  </a:cubicBezTo>
                  <a:cubicBezTo>
                    <a:pt x="346" y="19"/>
                    <a:pt x="345" y="16"/>
                    <a:pt x="345" y="13"/>
                  </a:cubicBezTo>
                  <a:cubicBezTo>
                    <a:pt x="343" y="6"/>
                    <a:pt x="340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2"/>
            <p:cNvSpPr>
              <a:spLocks/>
            </p:cNvSpPr>
            <p:nvPr/>
          </p:nvSpPr>
          <p:spPr bwMode="auto">
            <a:xfrm>
              <a:off x="-1628775" y="1968500"/>
              <a:ext cx="187325" cy="195263"/>
            </a:xfrm>
            <a:custGeom>
              <a:avLst/>
              <a:gdLst>
                <a:gd name="T0" fmla="*/ 252 w 263"/>
                <a:gd name="T1" fmla="*/ 0 h 275"/>
                <a:gd name="T2" fmla="*/ 244 w 263"/>
                <a:gd name="T3" fmla="*/ 1 h 275"/>
                <a:gd name="T4" fmla="*/ 231 w 263"/>
                <a:gd name="T5" fmla="*/ 19 h 275"/>
                <a:gd name="T6" fmla="*/ 194 w 263"/>
                <a:gd name="T7" fmla="*/ 110 h 275"/>
                <a:gd name="T8" fmla="*/ 171 w 263"/>
                <a:gd name="T9" fmla="*/ 138 h 275"/>
                <a:gd name="T10" fmla="*/ 119 w 263"/>
                <a:gd name="T11" fmla="*/ 180 h 275"/>
                <a:gd name="T12" fmla="*/ 20 w 263"/>
                <a:gd name="T13" fmla="*/ 235 h 275"/>
                <a:gd name="T14" fmla="*/ 3 w 263"/>
                <a:gd name="T15" fmla="*/ 249 h 275"/>
                <a:gd name="T16" fmla="*/ 3 w 263"/>
                <a:gd name="T17" fmla="*/ 267 h 275"/>
                <a:gd name="T18" fmla="*/ 19 w 263"/>
                <a:gd name="T19" fmla="*/ 275 h 275"/>
                <a:gd name="T20" fmla="*/ 33 w 263"/>
                <a:gd name="T21" fmla="*/ 270 h 275"/>
                <a:gd name="T22" fmla="*/ 143 w 263"/>
                <a:gd name="T23" fmla="*/ 199 h 275"/>
                <a:gd name="T24" fmla="*/ 180 w 263"/>
                <a:gd name="T25" fmla="*/ 170 h 275"/>
                <a:gd name="T26" fmla="*/ 201 w 263"/>
                <a:gd name="T27" fmla="*/ 150 h 275"/>
                <a:gd name="T28" fmla="*/ 254 w 263"/>
                <a:gd name="T29" fmla="*/ 55 h 275"/>
                <a:gd name="T30" fmla="*/ 263 w 263"/>
                <a:gd name="T31" fmla="*/ 11 h 275"/>
                <a:gd name="T32" fmla="*/ 256 w 263"/>
                <a:gd name="T33" fmla="*/ 0 h 275"/>
                <a:gd name="T34" fmla="*/ 252 w 263"/>
                <a:gd name="T3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275">
                  <a:moveTo>
                    <a:pt x="252" y="0"/>
                  </a:moveTo>
                  <a:cubicBezTo>
                    <a:pt x="250" y="0"/>
                    <a:pt x="246" y="1"/>
                    <a:pt x="244" y="1"/>
                  </a:cubicBezTo>
                  <a:cubicBezTo>
                    <a:pt x="236" y="4"/>
                    <a:pt x="232" y="12"/>
                    <a:pt x="231" y="19"/>
                  </a:cubicBezTo>
                  <a:cubicBezTo>
                    <a:pt x="226" y="53"/>
                    <a:pt x="207" y="80"/>
                    <a:pt x="194" y="110"/>
                  </a:cubicBezTo>
                  <a:cubicBezTo>
                    <a:pt x="189" y="121"/>
                    <a:pt x="180" y="130"/>
                    <a:pt x="171" y="138"/>
                  </a:cubicBezTo>
                  <a:cubicBezTo>
                    <a:pt x="155" y="153"/>
                    <a:pt x="137" y="166"/>
                    <a:pt x="119" y="180"/>
                  </a:cubicBezTo>
                  <a:cubicBezTo>
                    <a:pt x="89" y="202"/>
                    <a:pt x="59" y="226"/>
                    <a:pt x="20" y="235"/>
                  </a:cubicBezTo>
                  <a:cubicBezTo>
                    <a:pt x="12" y="237"/>
                    <a:pt x="5" y="242"/>
                    <a:pt x="3" y="249"/>
                  </a:cubicBezTo>
                  <a:cubicBezTo>
                    <a:pt x="1" y="255"/>
                    <a:pt x="0" y="263"/>
                    <a:pt x="3" y="267"/>
                  </a:cubicBezTo>
                  <a:cubicBezTo>
                    <a:pt x="6" y="272"/>
                    <a:pt x="14" y="273"/>
                    <a:pt x="19" y="275"/>
                  </a:cubicBezTo>
                  <a:cubicBezTo>
                    <a:pt x="25" y="273"/>
                    <a:pt x="30" y="272"/>
                    <a:pt x="33" y="270"/>
                  </a:cubicBezTo>
                  <a:cubicBezTo>
                    <a:pt x="70" y="246"/>
                    <a:pt x="111" y="230"/>
                    <a:pt x="143" y="199"/>
                  </a:cubicBezTo>
                  <a:cubicBezTo>
                    <a:pt x="154" y="188"/>
                    <a:pt x="168" y="180"/>
                    <a:pt x="180" y="170"/>
                  </a:cubicBezTo>
                  <a:cubicBezTo>
                    <a:pt x="187" y="164"/>
                    <a:pt x="196" y="158"/>
                    <a:pt x="201" y="150"/>
                  </a:cubicBezTo>
                  <a:cubicBezTo>
                    <a:pt x="222" y="120"/>
                    <a:pt x="243" y="90"/>
                    <a:pt x="254" y="55"/>
                  </a:cubicBezTo>
                  <a:cubicBezTo>
                    <a:pt x="259" y="41"/>
                    <a:pt x="261" y="26"/>
                    <a:pt x="263" y="11"/>
                  </a:cubicBezTo>
                  <a:cubicBezTo>
                    <a:pt x="263" y="7"/>
                    <a:pt x="260" y="2"/>
                    <a:pt x="256" y="0"/>
                  </a:cubicBezTo>
                  <a:cubicBezTo>
                    <a:pt x="255" y="0"/>
                    <a:pt x="254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43"/>
            <p:cNvSpPr>
              <a:spLocks/>
            </p:cNvSpPr>
            <p:nvPr/>
          </p:nvSpPr>
          <p:spPr bwMode="auto">
            <a:xfrm>
              <a:off x="-1668462" y="1938338"/>
              <a:ext cx="139700" cy="146050"/>
            </a:xfrm>
            <a:custGeom>
              <a:avLst/>
              <a:gdLst>
                <a:gd name="T0" fmla="*/ 185 w 198"/>
                <a:gd name="T1" fmla="*/ 0 h 205"/>
                <a:gd name="T2" fmla="*/ 177 w 198"/>
                <a:gd name="T3" fmla="*/ 1 h 205"/>
                <a:gd name="T4" fmla="*/ 162 w 198"/>
                <a:gd name="T5" fmla="*/ 21 h 205"/>
                <a:gd name="T6" fmla="*/ 153 w 198"/>
                <a:gd name="T7" fmla="*/ 62 h 205"/>
                <a:gd name="T8" fmla="*/ 30 w 198"/>
                <a:gd name="T9" fmla="*/ 166 h 205"/>
                <a:gd name="T10" fmla="*/ 9 w 198"/>
                <a:gd name="T11" fmla="*/ 176 h 205"/>
                <a:gd name="T12" fmla="*/ 3 w 198"/>
                <a:gd name="T13" fmla="*/ 197 h 205"/>
                <a:gd name="T14" fmla="*/ 19 w 198"/>
                <a:gd name="T15" fmla="*/ 205 h 205"/>
                <a:gd name="T16" fmla="*/ 30 w 198"/>
                <a:gd name="T17" fmla="*/ 204 h 205"/>
                <a:gd name="T18" fmla="*/ 81 w 198"/>
                <a:gd name="T19" fmla="*/ 181 h 205"/>
                <a:gd name="T20" fmla="*/ 183 w 198"/>
                <a:gd name="T21" fmla="*/ 71 h 205"/>
                <a:gd name="T22" fmla="*/ 196 w 198"/>
                <a:gd name="T23" fmla="*/ 11 h 205"/>
                <a:gd name="T24" fmla="*/ 185 w 198"/>
                <a:gd name="T2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205">
                  <a:moveTo>
                    <a:pt x="185" y="0"/>
                  </a:moveTo>
                  <a:cubicBezTo>
                    <a:pt x="182" y="0"/>
                    <a:pt x="180" y="0"/>
                    <a:pt x="177" y="1"/>
                  </a:cubicBezTo>
                  <a:cubicBezTo>
                    <a:pt x="168" y="5"/>
                    <a:pt x="162" y="12"/>
                    <a:pt x="162" y="21"/>
                  </a:cubicBezTo>
                  <a:cubicBezTo>
                    <a:pt x="162" y="36"/>
                    <a:pt x="160" y="49"/>
                    <a:pt x="153" y="62"/>
                  </a:cubicBezTo>
                  <a:cubicBezTo>
                    <a:pt x="128" y="114"/>
                    <a:pt x="88" y="150"/>
                    <a:pt x="30" y="166"/>
                  </a:cubicBezTo>
                  <a:cubicBezTo>
                    <a:pt x="23" y="169"/>
                    <a:pt x="16" y="172"/>
                    <a:pt x="9" y="176"/>
                  </a:cubicBezTo>
                  <a:cubicBezTo>
                    <a:pt x="2" y="181"/>
                    <a:pt x="0" y="190"/>
                    <a:pt x="3" y="197"/>
                  </a:cubicBezTo>
                  <a:cubicBezTo>
                    <a:pt x="5" y="202"/>
                    <a:pt x="10" y="205"/>
                    <a:pt x="19" y="205"/>
                  </a:cubicBezTo>
                  <a:cubicBezTo>
                    <a:pt x="22" y="205"/>
                    <a:pt x="26" y="205"/>
                    <a:pt x="30" y="204"/>
                  </a:cubicBezTo>
                  <a:cubicBezTo>
                    <a:pt x="43" y="199"/>
                    <a:pt x="64" y="193"/>
                    <a:pt x="81" y="181"/>
                  </a:cubicBezTo>
                  <a:cubicBezTo>
                    <a:pt x="125" y="153"/>
                    <a:pt x="163" y="120"/>
                    <a:pt x="183" y="71"/>
                  </a:cubicBezTo>
                  <a:cubicBezTo>
                    <a:pt x="191" y="52"/>
                    <a:pt x="198" y="32"/>
                    <a:pt x="196" y="11"/>
                  </a:cubicBezTo>
                  <a:cubicBezTo>
                    <a:pt x="196" y="4"/>
                    <a:pt x="191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44"/>
            <p:cNvSpPr>
              <a:spLocks/>
            </p:cNvSpPr>
            <p:nvPr/>
          </p:nvSpPr>
          <p:spPr bwMode="auto">
            <a:xfrm>
              <a:off x="-1682750" y="1928813"/>
              <a:ext cx="77788" cy="95250"/>
            </a:xfrm>
            <a:custGeom>
              <a:avLst/>
              <a:gdLst>
                <a:gd name="T0" fmla="*/ 94 w 109"/>
                <a:gd name="T1" fmla="*/ 0 h 134"/>
                <a:gd name="T2" fmla="*/ 83 w 109"/>
                <a:gd name="T3" fmla="*/ 4 h 134"/>
                <a:gd name="T4" fmla="*/ 74 w 109"/>
                <a:gd name="T5" fmla="*/ 23 h 134"/>
                <a:gd name="T6" fmla="*/ 55 w 109"/>
                <a:gd name="T7" fmla="*/ 70 h 134"/>
                <a:gd name="T8" fmla="*/ 17 w 109"/>
                <a:gd name="T9" fmla="*/ 96 h 134"/>
                <a:gd name="T10" fmla="*/ 1 w 109"/>
                <a:gd name="T11" fmla="*/ 121 h 134"/>
                <a:gd name="T12" fmla="*/ 15 w 109"/>
                <a:gd name="T13" fmla="*/ 134 h 134"/>
                <a:gd name="T14" fmla="*/ 20 w 109"/>
                <a:gd name="T15" fmla="*/ 133 h 134"/>
                <a:gd name="T16" fmla="*/ 46 w 109"/>
                <a:gd name="T17" fmla="*/ 119 h 134"/>
                <a:gd name="T18" fmla="*/ 64 w 109"/>
                <a:gd name="T19" fmla="*/ 103 h 134"/>
                <a:gd name="T20" fmla="*/ 105 w 109"/>
                <a:gd name="T21" fmla="*/ 8 h 134"/>
                <a:gd name="T22" fmla="*/ 98 w 109"/>
                <a:gd name="T23" fmla="*/ 0 h 134"/>
                <a:gd name="T24" fmla="*/ 94 w 109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34">
                  <a:moveTo>
                    <a:pt x="94" y="0"/>
                  </a:moveTo>
                  <a:cubicBezTo>
                    <a:pt x="90" y="0"/>
                    <a:pt x="85" y="1"/>
                    <a:pt x="83" y="4"/>
                  </a:cubicBezTo>
                  <a:cubicBezTo>
                    <a:pt x="78" y="9"/>
                    <a:pt x="73" y="17"/>
                    <a:pt x="74" y="23"/>
                  </a:cubicBezTo>
                  <a:cubicBezTo>
                    <a:pt x="76" y="43"/>
                    <a:pt x="67" y="56"/>
                    <a:pt x="55" y="70"/>
                  </a:cubicBezTo>
                  <a:cubicBezTo>
                    <a:pt x="44" y="83"/>
                    <a:pt x="32" y="90"/>
                    <a:pt x="17" y="96"/>
                  </a:cubicBezTo>
                  <a:cubicBezTo>
                    <a:pt x="4" y="100"/>
                    <a:pt x="0" y="109"/>
                    <a:pt x="1" y="121"/>
                  </a:cubicBezTo>
                  <a:cubicBezTo>
                    <a:pt x="1" y="128"/>
                    <a:pt x="8" y="134"/>
                    <a:pt x="15" y="134"/>
                  </a:cubicBezTo>
                  <a:cubicBezTo>
                    <a:pt x="17" y="134"/>
                    <a:pt x="18" y="134"/>
                    <a:pt x="20" y="133"/>
                  </a:cubicBezTo>
                  <a:cubicBezTo>
                    <a:pt x="29" y="129"/>
                    <a:pt x="38" y="124"/>
                    <a:pt x="46" y="119"/>
                  </a:cubicBezTo>
                  <a:cubicBezTo>
                    <a:pt x="53" y="114"/>
                    <a:pt x="58" y="108"/>
                    <a:pt x="64" y="103"/>
                  </a:cubicBezTo>
                  <a:cubicBezTo>
                    <a:pt x="93" y="79"/>
                    <a:pt x="109" y="50"/>
                    <a:pt x="105" y="8"/>
                  </a:cubicBezTo>
                  <a:cubicBezTo>
                    <a:pt x="105" y="7"/>
                    <a:pt x="102" y="1"/>
                    <a:pt x="98" y="0"/>
                  </a:cubicBezTo>
                  <a:cubicBezTo>
                    <a:pt x="97" y="0"/>
                    <a:pt x="95" y="0"/>
                    <a:pt x="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45"/>
            <p:cNvSpPr>
              <a:spLocks noEditPoints="1"/>
            </p:cNvSpPr>
            <p:nvPr/>
          </p:nvSpPr>
          <p:spPr bwMode="auto">
            <a:xfrm>
              <a:off x="-674687" y="1009650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3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4 w 558"/>
                <a:gd name="T17" fmla="*/ 78 h 457"/>
                <a:gd name="T18" fmla="*/ 520 w 558"/>
                <a:gd name="T19" fmla="*/ 261 h 457"/>
                <a:gd name="T20" fmla="*/ 403 w 558"/>
                <a:gd name="T21" fmla="*/ 397 h 457"/>
                <a:gd name="T22" fmla="*/ 276 w 558"/>
                <a:gd name="T23" fmla="*/ 438 h 457"/>
                <a:gd name="T24" fmla="*/ 78 w 558"/>
                <a:gd name="T25" fmla="*/ 376 h 457"/>
                <a:gd name="T26" fmla="*/ 31 w 558"/>
                <a:gd name="T27" fmla="*/ 310 h 457"/>
                <a:gd name="T28" fmla="*/ 139 w 558"/>
                <a:gd name="T29" fmla="*/ 273 h 457"/>
                <a:gd name="T30" fmla="*/ 220 w 558"/>
                <a:gd name="T31" fmla="*/ 317 h 457"/>
                <a:gd name="T32" fmla="*/ 305 w 558"/>
                <a:gd name="T33" fmla="*/ 346 h 457"/>
                <a:gd name="T34" fmla="*/ 431 w 558"/>
                <a:gd name="T35" fmla="*/ 263 h 457"/>
                <a:gd name="T36" fmla="*/ 408 w 558"/>
                <a:gd name="T37" fmla="*/ 94 h 457"/>
                <a:gd name="T38" fmla="*/ 329 w 558"/>
                <a:gd name="T39" fmla="*/ 63 h 457"/>
                <a:gd name="T40" fmla="*/ 268 w 558"/>
                <a:gd name="T41" fmla="*/ 134 h 457"/>
                <a:gd name="T42" fmla="*/ 301 w 558"/>
                <a:gd name="T43" fmla="*/ 183 h 457"/>
                <a:gd name="T44" fmla="*/ 369 w 558"/>
                <a:gd name="T45" fmla="*/ 162 h 457"/>
                <a:gd name="T46" fmla="*/ 356 w 558"/>
                <a:gd name="T47" fmla="*/ 145 h 457"/>
                <a:gd name="T48" fmla="*/ 324 w 558"/>
                <a:gd name="T49" fmla="*/ 174 h 457"/>
                <a:gd name="T50" fmla="*/ 305 w 558"/>
                <a:gd name="T51" fmla="*/ 164 h 457"/>
                <a:gd name="T52" fmla="*/ 301 w 558"/>
                <a:gd name="T53" fmla="*/ 91 h 457"/>
                <a:gd name="T54" fmla="*/ 341 w 558"/>
                <a:gd name="T55" fmla="*/ 81 h 457"/>
                <a:gd name="T56" fmla="*/ 412 w 558"/>
                <a:gd name="T57" fmla="*/ 118 h 457"/>
                <a:gd name="T58" fmla="*/ 362 w 558"/>
                <a:gd name="T59" fmla="*/ 306 h 457"/>
                <a:gd name="T60" fmla="*/ 332 w 558"/>
                <a:gd name="T61" fmla="*/ 0 h 457"/>
                <a:gd name="T62" fmla="*/ 215 w 558"/>
                <a:gd name="T63" fmla="*/ 66 h 457"/>
                <a:gd name="T64" fmla="*/ 169 w 558"/>
                <a:gd name="T65" fmla="*/ 203 h 457"/>
                <a:gd name="T66" fmla="*/ 109 w 558"/>
                <a:gd name="T67" fmla="*/ 202 h 457"/>
                <a:gd name="T68" fmla="*/ 2 w 558"/>
                <a:gd name="T69" fmla="*/ 301 h 457"/>
                <a:gd name="T70" fmla="*/ 97 w 558"/>
                <a:gd name="T71" fmla="*/ 411 h 457"/>
                <a:gd name="T72" fmla="*/ 295 w 558"/>
                <a:gd name="T73" fmla="*/ 457 h 457"/>
                <a:gd name="T74" fmla="*/ 503 w 558"/>
                <a:gd name="T75" fmla="*/ 324 h 457"/>
                <a:gd name="T76" fmla="*/ 523 w 558"/>
                <a:gd name="T77" fmla="*/ 125 h 457"/>
                <a:gd name="T78" fmla="*/ 437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39" y="295"/>
                    <a:pt x="30" y="293"/>
                    <a:pt x="22" y="287"/>
                  </a:cubicBezTo>
                  <a:cubicBezTo>
                    <a:pt x="27" y="243"/>
                    <a:pt x="76" y="220"/>
                    <a:pt x="119" y="220"/>
                  </a:cubicBezTo>
                  <a:cubicBezTo>
                    <a:pt x="136" y="220"/>
                    <a:pt x="151" y="223"/>
                    <a:pt x="163" y="230"/>
                  </a:cubicBezTo>
                  <a:cubicBezTo>
                    <a:pt x="141" y="257"/>
                    <a:pt x="111" y="274"/>
                    <a:pt x="80" y="287"/>
                  </a:cubicBezTo>
                  <a:cubicBezTo>
                    <a:pt x="70" y="291"/>
                    <a:pt x="59" y="295"/>
                    <a:pt x="48" y="295"/>
                  </a:cubicBezTo>
                  <a:moveTo>
                    <a:pt x="301" y="328"/>
                  </a:moveTo>
                  <a:cubicBezTo>
                    <a:pt x="286" y="328"/>
                    <a:pt x="270" y="325"/>
                    <a:pt x="254" y="319"/>
                  </a:cubicBezTo>
                  <a:cubicBezTo>
                    <a:pt x="249" y="317"/>
                    <a:pt x="245" y="315"/>
                    <a:pt x="242" y="312"/>
                  </a:cubicBezTo>
                  <a:cubicBezTo>
                    <a:pt x="235" y="307"/>
                    <a:pt x="230" y="301"/>
                    <a:pt x="225" y="293"/>
                  </a:cubicBezTo>
                  <a:cubicBezTo>
                    <a:pt x="206" y="267"/>
                    <a:pt x="209" y="232"/>
                    <a:pt x="187" y="208"/>
                  </a:cubicBezTo>
                  <a:cubicBezTo>
                    <a:pt x="185" y="205"/>
                    <a:pt x="186" y="198"/>
                    <a:pt x="187" y="193"/>
                  </a:cubicBezTo>
                  <a:cubicBezTo>
                    <a:pt x="187" y="186"/>
                    <a:pt x="188" y="179"/>
                    <a:pt x="189" y="172"/>
                  </a:cubicBezTo>
                  <a:cubicBezTo>
                    <a:pt x="201" y="98"/>
                    <a:pt x="242" y="48"/>
                    <a:pt x="312" y="21"/>
                  </a:cubicBezTo>
                  <a:cubicBezTo>
                    <a:pt x="319" y="18"/>
                    <a:pt x="327" y="17"/>
                    <a:pt x="335" y="17"/>
                  </a:cubicBezTo>
                  <a:cubicBezTo>
                    <a:pt x="339" y="17"/>
                    <a:pt x="342" y="17"/>
                    <a:pt x="346" y="18"/>
                  </a:cubicBezTo>
                  <a:cubicBezTo>
                    <a:pt x="369" y="21"/>
                    <a:pt x="393" y="26"/>
                    <a:pt x="413" y="41"/>
                  </a:cubicBezTo>
                  <a:cubicBezTo>
                    <a:pt x="430" y="53"/>
                    <a:pt x="448" y="65"/>
                    <a:pt x="464" y="78"/>
                  </a:cubicBezTo>
                  <a:cubicBezTo>
                    <a:pt x="468" y="81"/>
                    <a:pt x="471" y="84"/>
                    <a:pt x="475" y="87"/>
                  </a:cubicBezTo>
                  <a:cubicBezTo>
                    <a:pt x="520" y="125"/>
                    <a:pt x="550" y="199"/>
                    <a:pt x="520" y="261"/>
                  </a:cubicBezTo>
                  <a:cubicBezTo>
                    <a:pt x="509" y="283"/>
                    <a:pt x="495" y="304"/>
                    <a:pt x="480" y="324"/>
                  </a:cubicBezTo>
                  <a:cubicBezTo>
                    <a:pt x="459" y="353"/>
                    <a:pt x="432" y="376"/>
                    <a:pt x="403" y="397"/>
                  </a:cubicBezTo>
                  <a:cubicBezTo>
                    <a:pt x="368" y="423"/>
                    <a:pt x="328" y="436"/>
                    <a:pt x="285" y="438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8" y="433"/>
                    <a:pt x="175" y="424"/>
                  </a:cubicBezTo>
                  <a:cubicBezTo>
                    <a:pt x="139" y="414"/>
                    <a:pt x="107" y="398"/>
                    <a:pt x="78" y="376"/>
                  </a:cubicBezTo>
                  <a:cubicBezTo>
                    <a:pt x="71" y="370"/>
                    <a:pt x="64" y="364"/>
                    <a:pt x="57" y="357"/>
                  </a:cubicBezTo>
                  <a:cubicBezTo>
                    <a:pt x="44" y="345"/>
                    <a:pt x="36" y="330"/>
                    <a:pt x="31" y="310"/>
                  </a:cubicBezTo>
                  <a:cubicBezTo>
                    <a:pt x="36" y="311"/>
                    <a:pt x="41" y="311"/>
                    <a:pt x="46" y="311"/>
                  </a:cubicBezTo>
                  <a:cubicBezTo>
                    <a:pt x="83" y="311"/>
                    <a:pt x="111" y="293"/>
                    <a:pt x="139" y="273"/>
                  </a:cubicBezTo>
                  <a:cubicBezTo>
                    <a:pt x="151" y="264"/>
                    <a:pt x="164" y="257"/>
                    <a:pt x="177" y="248"/>
                  </a:cubicBezTo>
                  <a:cubicBezTo>
                    <a:pt x="187" y="275"/>
                    <a:pt x="201" y="296"/>
                    <a:pt x="220" y="317"/>
                  </a:cubicBezTo>
                  <a:cubicBezTo>
                    <a:pt x="222" y="319"/>
                    <a:pt x="225" y="321"/>
                    <a:pt x="227" y="323"/>
                  </a:cubicBezTo>
                  <a:cubicBezTo>
                    <a:pt x="246" y="338"/>
                    <a:pt x="277" y="346"/>
                    <a:pt x="305" y="346"/>
                  </a:cubicBezTo>
                  <a:cubicBezTo>
                    <a:pt x="328" y="346"/>
                    <a:pt x="350" y="341"/>
                    <a:pt x="364" y="329"/>
                  </a:cubicBezTo>
                  <a:cubicBezTo>
                    <a:pt x="389" y="309"/>
                    <a:pt x="411" y="287"/>
                    <a:pt x="431" y="263"/>
                  </a:cubicBezTo>
                  <a:cubicBezTo>
                    <a:pt x="463" y="226"/>
                    <a:pt x="463" y="185"/>
                    <a:pt x="445" y="142"/>
                  </a:cubicBezTo>
                  <a:cubicBezTo>
                    <a:pt x="437" y="122"/>
                    <a:pt x="424" y="107"/>
                    <a:pt x="408" y="94"/>
                  </a:cubicBezTo>
                  <a:cubicBezTo>
                    <a:pt x="399" y="87"/>
                    <a:pt x="388" y="81"/>
                    <a:pt x="377" y="76"/>
                  </a:cubicBezTo>
                  <a:cubicBezTo>
                    <a:pt x="361" y="68"/>
                    <a:pt x="345" y="63"/>
                    <a:pt x="329" y="63"/>
                  </a:cubicBezTo>
                  <a:cubicBezTo>
                    <a:pt x="312" y="63"/>
                    <a:pt x="295" y="69"/>
                    <a:pt x="279" y="85"/>
                  </a:cubicBezTo>
                  <a:cubicBezTo>
                    <a:pt x="266" y="99"/>
                    <a:pt x="260" y="117"/>
                    <a:pt x="268" y="134"/>
                  </a:cubicBezTo>
                  <a:cubicBezTo>
                    <a:pt x="275" y="150"/>
                    <a:pt x="284" y="165"/>
                    <a:pt x="295" y="178"/>
                  </a:cubicBezTo>
                  <a:cubicBezTo>
                    <a:pt x="297" y="180"/>
                    <a:pt x="299" y="182"/>
                    <a:pt x="301" y="183"/>
                  </a:cubicBezTo>
                  <a:cubicBezTo>
                    <a:pt x="309" y="189"/>
                    <a:pt x="318" y="192"/>
                    <a:pt x="328" y="192"/>
                  </a:cubicBezTo>
                  <a:cubicBezTo>
                    <a:pt x="346" y="192"/>
                    <a:pt x="363" y="181"/>
                    <a:pt x="369" y="162"/>
                  </a:cubicBezTo>
                  <a:cubicBezTo>
                    <a:pt x="370" y="157"/>
                    <a:pt x="366" y="149"/>
                    <a:pt x="364" y="143"/>
                  </a:cubicBezTo>
                  <a:cubicBezTo>
                    <a:pt x="359" y="144"/>
                    <a:pt x="357" y="144"/>
                    <a:pt x="356" y="145"/>
                  </a:cubicBezTo>
                  <a:cubicBezTo>
                    <a:pt x="353" y="150"/>
                    <a:pt x="350" y="156"/>
                    <a:pt x="346" y="161"/>
                  </a:cubicBezTo>
                  <a:cubicBezTo>
                    <a:pt x="341" y="170"/>
                    <a:pt x="333" y="174"/>
                    <a:pt x="324" y="174"/>
                  </a:cubicBezTo>
                  <a:cubicBezTo>
                    <a:pt x="319" y="174"/>
                    <a:pt x="314" y="172"/>
                    <a:pt x="310" y="169"/>
                  </a:cubicBezTo>
                  <a:cubicBezTo>
                    <a:pt x="308" y="168"/>
                    <a:pt x="306" y="166"/>
                    <a:pt x="305" y="164"/>
                  </a:cubicBezTo>
                  <a:cubicBezTo>
                    <a:pt x="297" y="154"/>
                    <a:pt x="290" y="142"/>
                    <a:pt x="287" y="129"/>
                  </a:cubicBezTo>
                  <a:cubicBezTo>
                    <a:pt x="282" y="114"/>
                    <a:pt x="288" y="101"/>
                    <a:pt x="301" y="91"/>
                  </a:cubicBezTo>
                  <a:cubicBezTo>
                    <a:pt x="312" y="84"/>
                    <a:pt x="323" y="81"/>
                    <a:pt x="335" y="81"/>
                  </a:cubicBezTo>
                  <a:cubicBezTo>
                    <a:pt x="337" y="81"/>
                    <a:pt x="339" y="81"/>
                    <a:pt x="341" y="81"/>
                  </a:cubicBezTo>
                  <a:cubicBezTo>
                    <a:pt x="363" y="83"/>
                    <a:pt x="380" y="92"/>
                    <a:pt x="396" y="104"/>
                  </a:cubicBezTo>
                  <a:cubicBezTo>
                    <a:pt x="402" y="108"/>
                    <a:pt x="407" y="113"/>
                    <a:pt x="412" y="118"/>
                  </a:cubicBezTo>
                  <a:cubicBezTo>
                    <a:pt x="450" y="154"/>
                    <a:pt x="447" y="213"/>
                    <a:pt x="423" y="243"/>
                  </a:cubicBezTo>
                  <a:cubicBezTo>
                    <a:pt x="405" y="266"/>
                    <a:pt x="385" y="287"/>
                    <a:pt x="362" y="306"/>
                  </a:cubicBezTo>
                  <a:cubicBezTo>
                    <a:pt x="342" y="322"/>
                    <a:pt x="322" y="328"/>
                    <a:pt x="301" y="328"/>
                  </a:cubicBezTo>
                  <a:moveTo>
                    <a:pt x="332" y="0"/>
                  </a:moveTo>
                  <a:cubicBezTo>
                    <a:pt x="325" y="0"/>
                    <a:pt x="319" y="1"/>
                    <a:pt x="313" y="2"/>
                  </a:cubicBezTo>
                  <a:cubicBezTo>
                    <a:pt x="274" y="14"/>
                    <a:pt x="242" y="35"/>
                    <a:pt x="215" y="66"/>
                  </a:cubicBezTo>
                  <a:cubicBezTo>
                    <a:pt x="188" y="98"/>
                    <a:pt x="175" y="134"/>
                    <a:pt x="173" y="175"/>
                  </a:cubicBezTo>
                  <a:cubicBezTo>
                    <a:pt x="173" y="185"/>
                    <a:pt x="170" y="194"/>
                    <a:pt x="169" y="203"/>
                  </a:cubicBezTo>
                  <a:cubicBezTo>
                    <a:pt x="149" y="203"/>
                    <a:pt x="129" y="202"/>
                    <a:pt x="110" y="202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64" y="202"/>
                    <a:pt x="17" y="228"/>
                    <a:pt x="3" y="280"/>
                  </a:cubicBezTo>
                  <a:cubicBezTo>
                    <a:pt x="1" y="286"/>
                    <a:pt x="0" y="295"/>
                    <a:pt x="2" y="301"/>
                  </a:cubicBezTo>
                  <a:cubicBezTo>
                    <a:pt x="17" y="337"/>
                    <a:pt x="38" y="368"/>
                    <a:pt x="69" y="392"/>
                  </a:cubicBezTo>
                  <a:cubicBezTo>
                    <a:pt x="77" y="399"/>
                    <a:pt x="87" y="405"/>
                    <a:pt x="97" y="411"/>
                  </a:cubicBezTo>
                  <a:cubicBezTo>
                    <a:pt x="158" y="444"/>
                    <a:pt x="223" y="455"/>
                    <a:pt x="290" y="457"/>
                  </a:cubicBezTo>
                  <a:cubicBezTo>
                    <a:pt x="292" y="457"/>
                    <a:pt x="293" y="457"/>
                    <a:pt x="295" y="457"/>
                  </a:cubicBezTo>
                  <a:cubicBezTo>
                    <a:pt x="333" y="457"/>
                    <a:pt x="367" y="443"/>
                    <a:pt x="399" y="424"/>
                  </a:cubicBezTo>
                  <a:cubicBezTo>
                    <a:pt x="440" y="398"/>
                    <a:pt x="477" y="365"/>
                    <a:pt x="503" y="324"/>
                  </a:cubicBezTo>
                  <a:cubicBezTo>
                    <a:pt x="517" y="301"/>
                    <a:pt x="532" y="278"/>
                    <a:pt x="541" y="254"/>
                  </a:cubicBezTo>
                  <a:cubicBezTo>
                    <a:pt x="558" y="209"/>
                    <a:pt x="544" y="166"/>
                    <a:pt x="523" y="125"/>
                  </a:cubicBezTo>
                  <a:cubicBezTo>
                    <a:pt x="504" y="88"/>
                    <a:pt x="471" y="65"/>
                    <a:pt x="440" y="39"/>
                  </a:cubicBezTo>
                  <a:cubicBezTo>
                    <a:pt x="439" y="38"/>
                    <a:pt x="438" y="38"/>
                    <a:pt x="437" y="37"/>
                  </a:cubicBezTo>
                  <a:cubicBezTo>
                    <a:pt x="408" y="14"/>
                    <a:pt x="376" y="4"/>
                    <a:pt x="340" y="0"/>
                  </a:cubicBezTo>
                  <a:cubicBezTo>
                    <a:pt x="337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46"/>
            <p:cNvSpPr>
              <a:spLocks noEditPoints="1"/>
            </p:cNvSpPr>
            <p:nvPr/>
          </p:nvSpPr>
          <p:spPr bwMode="auto">
            <a:xfrm>
              <a:off x="-1655762" y="850900"/>
              <a:ext cx="706438" cy="819150"/>
            </a:xfrm>
            <a:custGeom>
              <a:avLst/>
              <a:gdLst>
                <a:gd name="T0" fmla="*/ 445 w 994"/>
                <a:gd name="T1" fmla="*/ 786 h 1152"/>
                <a:gd name="T2" fmla="*/ 610 w 994"/>
                <a:gd name="T3" fmla="*/ 264 h 1152"/>
                <a:gd name="T4" fmla="*/ 678 w 994"/>
                <a:gd name="T5" fmla="*/ 40 h 1152"/>
                <a:gd name="T6" fmla="*/ 754 w 994"/>
                <a:gd name="T7" fmla="*/ 60 h 1152"/>
                <a:gd name="T8" fmla="*/ 789 w 994"/>
                <a:gd name="T9" fmla="*/ 91 h 1152"/>
                <a:gd name="T10" fmla="*/ 893 w 994"/>
                <a:gd name="T11" fmla="*/ 223 h 1152"/>
                <a:gd name="T12" fmla="*/ 704 w 994"/>
                <a:gd name="T13" fmla="*/ 434 h 1152"/>
                <a:gd name="T14" fmla="*/ 504 w 994"/>
                <a:gd name="T15" fmla="*/ 896 h 1152"/>
                <a:gd name="T16" fmla="*/ 677 w 994"/>
                <a:gd name="T17" fmla="*/ 1045 h 1152"/>
                <a:gd name="T18" fmla="*/ 872 w 994"/>
                <a:gd name="T19" fmla="*/ 957 h 1152"/>
                <a:gd name="T20" fmla="*/ 950 w 994"/>
                <a:gd name="T21" fmla="*/ 852 h 1152"/>
                <a:gd name="T22" fmla="*/ 904 w 994"/>
                <a:gd name="T23" fmla="*/ 982 h 1152"/>
                <a:gd name="T24" fmla="*/ 809 w 994"/>
                <a:gd name="T25" fmla="*/ 1045 h 1152"/>
                <a:gd name="T26" fmla="*/ 677 w 994"/>
                <a:gd name="T27" fmla="*/ 1115 h 1152"/>
                <a:gd name="T28" fmla="*/ 527 w 994"/>
                <a:gd name="T29" fmla="*/ 1104 h 1152"/>
                <a:gd name="T30" fmla="*/ 236 w 994"/>
                <a:gd name="T31" fmla="*/ 983 h 1152"/>
                <a:gd name="T32" fmla="*/ 122 w 994"/>
                <a:gd name="T33" fmla="*/ 730 h 1152"/>
                <a:gd name="T34" fmla="*/ 57 w 994"/>
                <a:gd name="T35" fmla="*/ 672 h 1152"/>
                <a:gd name="T36" fmla="*/ 213 w 994"/>
                <a:gd name="T37" fmla="*/ 613 h 1152"/>
                <a:gd name="T38" fmla="*/ 225 w 994"/>
                <a:gd name="T39" fmla="*/ 681 h 1152"/>
                <a:gd name="T40" fmla="*/ 185 w 994"/>
                <a:gd name="T41" fmla="*/ 711 h 1152"/>
                <a:gd name="T42" fmla="*/ 383 w 994"/>
                <a:gd name="T43" fmla="*/ 882 h 1152"/>
                <a:gd name="T44" fmla="*/ 561 w 994"/>
                <a:gd name="T45" fmla="*/ 214 h 1152"/>
                <a:gd name="T46" fmla="*/ 424 w 994"/>
                <a:gd name="T47" fmla="*/ 751 h 1152"/>
                <a:gd name="T48" fmla="*/ 282 w 994"/>
                <a:gd name="T49" fmla="*/ 814 h 1152"/>
                <a:gd name="T50" fmla="*/ 295 w 994"/>
                <a:gd name="T51" fmla="*/ 736 h 1152"/>
                <a:gd name="T52" fmla="*/ 215 w 994"/>
                <a:gd name="T53" fmla="*/ 572 h 1152"/>
                <a:gd name="T54" fmla="*/ 140 w 994"/>
                <a:gd name="T55" fmla="*/ 502 h 1152"/>
                <a:gd name="T56" fmla="*/ 81 w 994"/>
                <a:gd name="T57" fmla="*/ 578 h 1152"/>
                <a:gd name="T58" fmla="*/ 30 w 994"/>
                <a:gd name="T59" fmla="*/ 711 h 1152"/>
                <a:gd name="T60" fmla="*/ 63 w 994"/>
                <a:gd name="T61" fmla="*/ 716 h 1152"/>
                <a:gd name="T62" fmla="*/ 98 w 994"/>
                <a:gd name="T63" fmla="*/ 844 h 1152"/>
                <a:gd name="T64" fmla="*/ 218 w 994"/>
                <a:gd name="T65" fmla="*/ 1005 h 1152"/>
                <a:gd name="T66" fmla="*/ 414 w 994"/>
                <a:gd name="T67" fmla="*/ 1100 h 1152"/>
                <a:gd name="T68" fmla="*/ 445 w 994"/>
                <a:gd name="T69" fmla="*/ 1109 h 1152"/>
                <a:gd name="T70" fmla="*/ 455 w 994"/>
                <a:gd name="T71" fmla="*/ 1115 h 1152"/>
                <a:gd name="T72" fmla="*/ 673 w 994"/>
                <a:gd name="T73" fmla="*/ 1152 h 1152"/>
                <a:gd name="T74" fmla="*/ 793 w 994"/>
                <a:gd name="T75" fmla="*/ 1110 h 1152"/>
                <a:gd name="T76" fmla="*/ 896 w 994"/>
                <a:gd name="T77" fmla="*/ 1026 h 1152"/>
                <a:gd name="T78" fmla="*/ 953 w 994"/>
                <a:gd name="T79" fmla="*/ 1055 h 1152"/>
                <a:gd name="T80" fmla="*/ 979 w 994"/>
                <a:gd name="T81" fmla="*/ 927 h 1152"/>
                <a:gd name="T82" fmla="*/ 966 w 994"/>
                <a:gd name="T83" fmla="*/ 821 h 1152"/>
                <a:gd name="T84" fmla="*/ 827 w 994"/>
                <a:gd name="T85" fmla="*/ 856 h 1152"/>
                <a:gd name="T86" fmla="*/ 768 w 994"/>
                <a:gd name="T87" fmla="*/ 867 h 1152"/>
                <a:gd name="T88" fmla="*/ 785 w 994"/>
                <a:gd name="T89" fmla="*/ 908 h 1152"/>
                <a:gd name="T90" fmla="*/ 803 w 994"/>
                <a:gd name="T91" fmla="*/ 975 h 1152"/>
                <a:gd name="T92" fmla="*/ 614 w 994"/>
                <a:gd name="T93" fmla="*/ 994 h 1152"/>
                <a:gd name="T94" fmla="*/ 586 w 994"/>
                <a:gd name="T95" fmla="*/ 729 h 1152"/>
                <a:gd name="T96" fmla="*/ 781 w 994"/>
                <a:gd name="T97" fmla="*/ 394 h 1152"/>
                <a:gd name="T98" fmla="*/ 896 w 994"/>
                <a:gd name="T99" fmla="*/ 69 h 1152"/>
                <a:gd name="T100" fmla="*/ 720 w 994"/>
                <a:gd name="T10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4" h="1152">
                  <a:moveTo>
                    <a:pt x="383" y="882"/>
                  </a:moveTo>
                  <a:cubicBezTo>
                    <a:pt x="386" y="882"/>
                    <a:pt x="389" y="882"/>
                    <a:pt x="391" y="882"/>
                  </a:cubicBezTo>
                  <a:cubicBezTo>
                    <a:pt x="414" y="853"/>
                    <a:pt x="431" y="821"/>
                    <a:pt x="445" y="786"/>
                  </a:cubicBezTo>
                  <a:cubicBezTo>
                    <a:pt x="469" y="727"/>
                    <a:pt x="499" y="671"/>
                    <a:pt x="527" y="614"/>
                  </a:cubicBezTo>
                  <a:cubicBezTo>
                    <a:pt x="536" y="594"/>
                    <a:pt x="545" y="575"/>
                    <a:pt x="552" y="555"/>
                  </a:cubicBezTo>
                  <a:cubicBezTo>
                    <a:pt x="586" y="460"/>
                    <a:pt x="604" y="363"/>
                    <a:pt x="610" y="264"/>
                  </a:cubicBezTo>
                  <a:cubicBezTo>
                    <a:pt x="610" y="252"/>
                    <a:pt x="607" y="238"/>
                    <a:pt x="602" y="227"/>
                  </a:cubicBezTo>
                  <a:cubicBezTo>
                    <a:pt x="570" y="163"/>
                    <a:pt x="603" y="72"/>
                    <a:pt x="668" y="44"/>
                  </a:cubicBezTo>
                  <a:cubicBezTo>
                    <a:pt x="672" y="43"/>
                    <a:pt x="675" y="40"/>
                    <a:pt x="678" y="40"/>
                  </a:cubicBezTo>
                  <a:cubicBezTo>
                    <a:pt x="678" y="40"/>
                    <a:pt x="679" y="40"/>
                    <a:pt x="679" y="40"/>
                  </a:cubicBezTo>
                  <a:cubicBezTo>
                    <a:pt x="695" y="45"/>
                    <a:pt x="711" y="53"/>
                    <a:pt x="728" y="55"/>
                  </a:cubicBezTo>
                  <a:cubicBezTo>
                    <a:pt x="738" y="56"/>
                    <a:pt x="746" y="56"/>
                    <a:pt x="754" y="60"/>
                  </a:cubicBezTo>
                  <a:cubicBezTo>
                    <a:pt x="759" y="62"/>
                    <a:pt x="764" y="67"/>
                    <a:pt x="768" y="75"/>
                  </a:cubicBezTo>
                  <a:cubicBezTo>
                    <a:pt x="772" y="82"/>
                    <a:pt x="777" y="87"/>
                    <a:pt x="782" y="90"/>
                  </a:cubicBezTo>
                  <a:cubicBezTo>
                    <a:pt x="784" y="91"/>
                    <a:pt x="787" y="91"/>
                    <a:pt x="789" y="91"/>
                  </a:cubicBezTo>
                  <a:cubicBezTo>
                    <a:pt x="799" y="91"/>
                    <a:pt x="808" y="84"/>
                    <a:pt x="816" y="70"/>
                  </a:cubicBezTo>
                  <a:cubicBezTo>
                    <a:pt x="818" y="67"/>
                    <a:pt x="819" y="64"/>
                    <a:pt x="821" y="61"/>
                  </a:cubicBezTo>
                  <a:cubicBezTo>
                    <a:pt x="888" y="98"/>
                    <a:pt x="917" y="161"/>
                    <a:pt x="893" y="223"/>
                  </a:cubicBezTo>
                  <a:cubicBezTo>
                    <a:pt x="883" y="248"/>
                    <a:pt x="864" y="271"/>
                    <a:pt x="845" y="291"/>
                  </a:cubicBezTo>
                  <a:cubicBezTo>
                    <a:pt x="821" y="320"/>
                    <a:pt x="796" y="348"/>
                    <a:pt x="763" y="370"/>
                  </a:cubicBezTo>
                  <a:cubicBezTo>
                    <a:pt x="740" y="386"/>
                    <a:pt x="719" y="409"/>
                    <a:pt x="704" y="434"/>
                  </a:cubicBezTo>
                  <a:cubicBezTo>
                    <a:pt x="655" y="514"/>
                    <a:pt x="598" y="588"/>
                    <a:pt x="561" y="676"/>
                  </a:cubicBezTo>
                  <a:cubicBezTo>
                    <a:pt x="540" y="726"/>
                    <a:pt x="522" y="775"/>
                    <a:pt x="518" y="829"/>
                  </a:cubicBezTo>
                  <a:cubicBezTo>
                    <a:pt x="516" y="852"/>
                    <a:pt x="511" y="875"/>
                    <a:pt x="504" y="896"/>
                  </a:cubicBezTo>
                  <a:cubicBezTo>
                    <a:pt x="491" y="933"/>
                    <a:pt x="505" y="962"/>
                    <a:pt x="531" y="985"/>
                  </a:cubicBezTo>
                  <a:cubicBezTo>
                    <a:pt x="549" y="1002"/>
                    <a:pt x="569" y="1015"/>
                    <a:pt x="589" y="1025"/>
                  </a:cubicBezTo>
                  <a:cubicBezTo>
                    <a:pt x="617" y="1039"/>
                    <a:pt x="647" y="1045"/>
                    <a:pt x="677" y="1045"/>
                  </a:cubicBezTo>
                  <a:cubicBezTo>
                    <a:pt x="702" y="1045"/>
                    <a:pt x="728" y="1041"/>
                    <a:pt x="754" y="1032"/>
                  </a:cubicBezTo>
                  <a:cubicBezTo>
                    <a:pt x="791" y="1019"/>
                    <a:pt x="823" y="995"/>
                    <a:pt x="857" y="975"/>
                  </a:cubicBezTo>
                  <a:cubicBezTo>
                    <a:pt x="864" y="971"/>
                    <a:pt x="868" y="964"/>
                    <a:pt x="872" y="957"/>
                  </a:cubicBezTo>
                  <a:cubicBezTo>
                    <a:pt x="883" y="937"/>
                    <a:pt x="882" y="930"/>
                    <a:pt x="862" y="917"/>
                  </a:cubicBezTo>
                  <a:cubicBezTo>
                    <a:pt x="850" y="910"/>
                    <a:pt x="838" y="903"/>
                    <a:pt x="819" y="892"/>
                  </a:cubicBezTo>
                  <a:cubicBezTo>
                    <a:pt x="867" y="878"/>
                    <a:pt x="907" y="865"/>
                    <a:pt x="950" y="852"/>
                  </a:cubicBezTo>
                  <a:cubicBezTo>
                    <a:pt x="961" y="898"/>
                    <a:pt x="956" y="941"/>
                    <a:pt x="941" y="987"/>
                  </a:cubicBezTo>
                  <a:cubicBezTo>
                    <a:pt x="931" y="986"/>
                    <a:pt x="924" y="986"/>
                    <a:pt x="917" y="984"/>
                  </a:cubicBezTo>
                  <a:cubicBezTo>
                    <a:pt x="912" y="983"/>
                    <a:pt x="908" y="982"/>
                    <a:pt x="904" y="982"/>
                  </a:cubicBezTo>
                  <a:cubicBezTo>
                    <a:pt x="890" y="982"/>
                    <a:pt x="880" y="991"/>
                    <a:pt x="871" y="1003"/>
                  </a:cubicBezTo>
                  <a:cubicBezTo>
                    <a:pt x="857" y="1024"/>
                    <a:pt x="842" y="1045"/>
                    <a:pt x="813" y="1045"/>
                  </a:cubicBezTo>
                  <a:cubicBezTo>
                    <a:pt x="811" y="1045"/>
                    <a:pt x="810" y="1045"/>
                    <a:pt x="809" y="1045"/>
                  </a:cubicBezTo>
                  <a:cubicBezTo>
                    <a:pt x="809" y="1045"/>
                    <a:pt x="809" y="1045"/>
                    <a:pt x="809" y="1045"/>
                  </a:cubicBezTo>
                  <a:cubicBezTo>
                    <a:pt x="805" y="1045"/>
                    <a:pt x="799" y="1052"/>
                    <a:pt x="795" y="1056"/>
                  </a:cubicBezTo>
                  <a:cubicBezTo>
                    <a:pt x="766" y="1096"/>
                    <a:pt x="726" y="1114"/>
                    <a:pt x="677" y="1115"/>
                  </a:cubicBezTo>
                  <a:cubicBezTo>
                    <a:pt x="655" y="1115"/>
                    <a:pt x="633" y="1118"/>
                    <a:pt x="611" y="1118"/>
                  </a:cubicBezTo>
                  <a:cubicBezTo>
                    <a:pt x="606" y="1118"/>
                    <a:pt x="602" y="1118"/>
                    <a:pt x="597" y="1117"/>
                  </a:cubicBezTo>
                  <a:cubicBezTo>
                    <a:pt x="573" y="1116"/>
                    <a:pt x="549" y="1111"/>
                    <a:pt x="527" y="1104"/>
                  </a:cubicBezTo>
                  <a:cubicBezTo>
                    <a:pt x="481" y="1090"/>
                    <a:pt x="435" y="1076"/>
                    <a:pt x="391" y="1057"/>
                  </a:cubicBezTo>
                  <a:cubicBezTo>
                    <a:pt x="365" y="1046"/>
                    <a:pt x="340" y="1034"/>
                    <a:pt x="314" y="1022"/>
                  </a:cubicBezTo>
                  <a:cubicBezTo>
                    <a:pt x="288" y="1010"/>
                    <a:pt x="262" y="997"/>
                    <a:pt x="236" y="983"/>
                  </a:cubicBezTo>
                  <a:cubicBezTo>
                    <a:pt x="202" y="966"/>
                    <a:pt x="181" y="934"/>
                    <a:pt x="164" y="902"/>
                  </a:cubicBezTo>
                  <a:cubicBezTo>
                    <a:pt x="138" y="855"/>
                    <a:pt x="126" y="805"/>
                    <a:pt x="121" y="752"/>
                  </a:cubicBezTo>
                  <a:cubicBezTo>
                    <a:pt x="120" y="745"/>
                    <a:pt x="119" y="736"/>
                    <a:pt x="122" y="730"/>
                  </a:cubicBezTo>
                  <a:cubicBezTo>
                    <a:pt x="132" y="707"/>
                    <a:pt x="124" y="686"/>
                    <a:pt x="117" y="659"/>
                  </a:cubicBezTo>
                  <a:cubicBezTo>
                    <a:pt x="98" y="674"/>
                    <a:pt x="90" y="680"/>
                    <a:pt x="82" y="680"/>
                  </a:cubicBezTo>
                  <a:cubicBezTo>
                    <a:pt x="75" y="680"/>
                    <a:pt x="68" y="677"/>
                    <a:pt x="57" y="672"/>
                  </a:cubicBezTo>
                  <a:cubicBezTo>
                    <a:pt x="58" y="639"/>
                    <a:pt x="91" y="630"/>
                    <a:pt x="105" y="607"/>
                  </a:cubicBezTo>
                  <a:cubicBezTo>
                    <a:pt x="118" y="584"/>
                    <a:pt x="134" y="563"/>
                    <a:pt x="151" y="538"/>
                  </a:cubicBezTo>
                  <a:cubicBezTo>
                    <a:pt x="181" y="556"/>
                    <a:pt x="191" y="590"/>
                    <a:pt x="213" y="613"/>
                  </a:cubicBezTo>
                  <a:cubicBezTo>
                    <a:pt x="235" y="637"/>
                    <a:pt x="255" y="663"/>
                    <a:pt x="276" y="688"/>
                  </a:cubicBezTo>
                  <a:cubicBezTo>
                    <a:pt x="274" y="691"/>
                    <a:pt x="272" y="694"/>
                    <a:pt x="270" y="697"/>
                  </a:cubicBezTo>
                  <a:cubicBezTo>
                    <a:pt x="255" y="691"/>
                    <a:pt x="240" y="687"/>
                    <a:pt x="225" y="681"/>
                  </a:cubicBezTo>
                  <a:cubicBezTo>
                    <a:pt x="221" y="679"/>
                    <a:pt x="217" y="678"/>
                    <a:pt x="213" y="678"/>
                  </a:cubicBezTo>
                  <a:cubicBezTo>
                    <a:pt x="202" y="678"/>
                    <a:pt x="194" y="686"/>
                    <a:pt x="187" y="696"/>
                  </a:cubicBezTo>
                  <a:cubicBezTo>
                    <a:pt x="185" y="700"/>
                    <a:pt x="183" y="707"/>
                    <a:pt x="185" y="711"/>
                  </a:cubicBezTo>
                  <a:cubicBezTo>
                    <a:pt x="198" y="738"/>
                    <a:pt x="210" y="765"/>
                    <a:pt x="226" y="791"/>
                  </a:cubicBezTo>
                  <a:cubicBezTo>
                    <a:pt x="248" y="824"/>
                    <a:pt x="274" y="850"/>
                    <a:pt x="306" y="865"/>
                  </a:cubicBezTo>
                  <a:cubicBezTo>
                    <a:pt x="329" y="876"/>
                    <a:pt x="354" y="882"/>
                    <a:pt x="383" y="882"/>
                  </a:cubicBezTo>
                  <a:moveTo>
                    <a:pt x="720" y="0"/>
                  </a:moveTo>
                  <a:cubicBezTo>
                    <a:pt x="664" y="0"/>
                    <a:pt x="619" y="28"/>
                    <a:pt x="585" y="73"/>
                  </a:cubicBezTo>
                  <a:cubicBezTo>
                    <a:pt x="554" y="114"/>
                    <a:pt x="559" y="165"/>
                    <a:pt x="561" y="214"/>
                  </a:cubicBezTo>
                  <a:cubicBezTo>
                    <a:pt x="563" y="246"/>
                    <a:pt x="576" y="279"/>
                    <a:pt x="575" y="311"/>
                  </a:cubicBezTo>
                  <a:cubicBezTo>
                    <a:pt x="570" y="411"/>
                    <a:pt x="547" y="508"/>
                    <a:pt x="498" y="596"/>
                  </a:cubicBezTo>
                  <a:cubicBezTo>
                    <a:pt x="470" y="647"/>
                    <a:pt x="447" y="699"/>
                    <a:pt x="424" y="751"/>
                  </a:cubicBezTo>
                  <a:cubicBezTo>
                    <a:pt x="410" y="782"/>
                    <a:pt x="402" y="818"/>
                    <a:pt x="376" y="842"/>
                  </a:cubicBezTo>
                  <a:cubicBezTo>
                    <a:pt x="345" y="833"/>
                    <a:pt x="317" y="826"/>
                    <a:pt x="289" y="817"/>
                  </a:cubicBezTo>
                  <a:cubicBezTo>
                    <a:pt x="287" y="816"/>
                    <a:pt x="285" y="815"/>
                    <a:pt x="282" y="814"/>
                  </a:cubicBezTo>
                  <a:cubicBezTo>
                    <a:pt x="251" y="799"/>
                    <a:pt x="231" y="756"/>
                    <a:pt x="240" y="723"/>
                  </a:cubicBezTo>
                  <a:cubicBezTo>
                    <a:pt x="258" y="728"/>
                    <a:pt x="276" y="736"/>
                    <a:pt x="295" y="736"/>
                  </a:cubicBezTo>
                  <a:cubicBezTo>
                    <a:pt x="295" y="736"/>
                    <a:pt x="295" y="736"/>
                    <a:pt x="295" y="736"/>
                  </a:cubicBezTo>
                  <a:cubicBezTo>
                    <a:pt x="305" y="736"/>
                    <a:pt x="318" y="726"/>
                    <a:pt x="325" y="718"/>
                  </a:cubicBezTo>
                  <a:cubicBezTo>
                    <a:pt x="333" y="706"/>
                    <a:pt x="322" y="697"/>
                    <a:pt x="314" y="689"/>
                  </a:cubicBezTo>
                  <a:cubicBezTo>
                    <a:pt x="281" y="650"/>
                    <a:pt x="247" y="612"/>
                    <a:pt x="215" y="572"/>
                  </a:cubicBezTo>
                  <a:cubicBezTo>
                    <a:pt x="207" y="562"/>
                    <a:pt x="202" y="548"/>
                    <a:pt x="195" y="536"/>
                  </a:cubicBezTo>
                  <a:cubicBezTo>
                    <a:pt x="191" y="528"/>
                    <a:pt x="189" y="516"/>
                    <a:pt x="183" y="513"/>
                  </a:cubicBezTo>
                  <a:cubicBezTo>
                    <a:pt x="170" y="507"/>
                    <a:pt x="155" y="504"/>
                    <a:pt x="140" y="502"/>
                  </a:cubicBezTo>
                  <a:cubicBezTo>
                    <a:pt x="140" y="502"/>
                    <a:pt x="140" y="502"/>
                    <a:pt x="140" y="502"/>
                  </a:cubicBezTo>
                  <a:cubicBezTo>
                    <a:pt x="135" y="502"/>
                    <a:pt x="129" y="507"/>
                    <a:pt x="126" y="512"/>
                  </a:cubicBezTo>
                  <a:cubicBezTo>
                    <a:pt x="110" y="534"/>
                    <a:pt x="97" y="557"/>
                    <a:pt x="81" y="578"/>
                  </a:cubicBezTo>
                  <a:cubicBezTo>
                    <a:pt x="61" y="603"/>
                    <a:pt x="40" y="626"/>
                    <a:pt x="18" y="649"/>
                  </a:cubicBezTo>
                  <a:cubicBezTo>
                    <a:pt x="1" y="666"/>
                    <a:pt x="0" y="674"/>
                    <a:pt x="13" y="695"/>
                  </a:cubicBezTo>
                  <a:cubicBezTo>
                    <a:pt x="18" y="703"/>
                    <a:pt x="23" y="708"/>
                    <a:pt x="30" y="711"/>
                  </a:cubicBezTo>
                  <a:cubicBezTo>
                    <a:pt x="37" y="715"/>
                    <a:pt x="45" y="716"/>
                    <a:pt x="55" y="716"/>
                  </a:cubicBezTo>
                  <a:cubicBezTo>
                    <a:pt x="56" y="716"/>
                    <a:pt x="57" y="716"/>
                    <a:pt x="58" y="716"/>
                  </a:cubicBezTo>
                  <a:cubicBezTo>
                    <a:pt x="60" y="716"/>
                    <a:pt x="62" y="716"/>
                    <a:pt x="63" y="716"/>
                  </a:cubicBezTo>
                  <a:cubicBezTo>
                    <a:pt x="71" y="716"/>
                    <a:pt x="76" y="717"/>
                    <a:pt x="80" y="718"/>
                  </a:cubicBezTo>
                  <a:cubicBezTo>
                    <a:pt x="87" y="722"/>
                    <a:pt x="89" y="729"/>
                    <a:pt x="90" y="743"/>
                  </a:cubicBezTo>
                  <a:cubicBezTo>
                    <a:pt x="93" y="775"/>
                    <a:pt x="95" y="807"/>
                    <a:pt x="98" y="844"/>
                  </a:cubicBezTo>
                  <a:cubicBezTo>
                    <a:pt x="94" y="842"/>
                    <a:pt x="92" y="839"/>
                    <a:pt x="90" y="837"/>
                  </a:cubicBezTo>
                  <a:cubicBezTo>
                    <a:pt x="91" y="859"/>
                    <a:pt x="97" y="879"/>
                    <a:pt x="105" y="898"/>
                  </a:cubicBezTo>
                  <a:cubicBezTo>
                    <a:pt x="134" y="936"/>
                    <a:pt x="176" y="973"/>
                    <a:pt x="218" y="1005"/>
                  </a:cubicBezTo>
                  <a:cubicBezTo>
                    <a:pt x="220" y="1006"/>
                    <a:pt x="222" y="1007"/>
                    <a:pt x="225" y="1008"/>
                  </a:cubicBezTo>
                  <a:cubicBezTo>
                    <a:pt x="225" y="1008"/>
                    <a:pt x="225" y="1008"/>
                    <a:pt x="225" y="1008"/>
                  </a:cubicBezTo>
                  <a:cubicBezTo>
                    <a:pt x="288" y="1039"/>
                    <a:pt x="351" y="1070"/>
                    <a:pt x="414" y="1100"/>
                  </a:cubicBezTo>
                  <a:cubicBezTo>
                    <a:pt x="419" y="1102"/>
                    <a:pt x="423" y="1104"/>
                    <a:pt x="427" y="1106"/>
                  </a:cubicBezTo>
                  <a:cubicBezTo>
                    <a:pt x="431" y="1107"/>
                    <a:pt x="434" y="1107"/>
                    <a:pt x="438" y="1107"/>
                  </a:cubicBezTo>
                  <a:cubicBezTo>
                    <a:pt x="440" y="1107"/>
                    <a:pt x="442" y="1108"/>
                    <a:pt x="445" y="1109"/>
                  </a:cubicBezTo>
                  <a:cubicBezTo>
                    <a:pt x="446" y="1110"/>
                    <a:pt x="447" y="1111"/>
                    <a:pt x="448" y="1111"/>
                  </a:cubicBezTo>
                  <a:cubicBezTo>
                    <a:pt x="449" y="1112"/>
                    <a:pt x="451" y="1113"/>
                    <a:pt x="452" y="1113"/>
                  </a:cubicBezTo>
                  <a:cubicBezTo>
                    <a:pt x="453" y="1114"/>
                    <a:pt x="454" y="1114"/>
                    <a:pt x="455" y="1115"/>
                  </a:cubicBezTo>
                  <a:cubicBezTo>
                    <a:pt x="483" y="1123"/>
                    <a:pt x="510" y="1135"/>
                    <a:pt x="538" y="1140"/>
                  </a:cubicBezTo>
                  <a:cubicBezTo>
                    <a:pt x="575" y="1147"/>
                    <a:pt x="613" y="1151"/>
                    <a:pt x="651" y="1151"/>
                  </a:cubicBezTo>
                  <a:cubicBezTo>
                    <a:pt x="658" y="1151"/>
                    <a:pt x="665" y="1152"/>
                    <a:pt x="673" y="1152"/>
                  </a:cubicBezTo>
                  <a:cubicBezTo>
                    <a:pt x="710" y="1152"/>
                    <a:pt x="747" y="1149"/>
                    <a:pt x="777" y="1119"/>
                  </a:cubicBezTo>
                  <a:cubicBezTo>
                    <a:pt x="781" y="1115"/>
                    <a:pt x="788" y="1110"/>
                    <a:pt x="793" y="1110"/>
                  </a:cubicBezTo>
                  <a:cubicBezTo>
                    <a:pt x="793" y="1110"/>
                    <a:pt x="793" y="1110"/>
                    <a:pt x="793" y="1110"/>
                  </a:cubicBezTo>
                  <a:cubicBezTo>
                    <a:pt x="795" y="1110"/>
                    <a:pt x="796" y="1110"/>
                    <a:pt x="797" y="1110"/>
                  </a:cubicBezTo>
                  <a:cubicBezTo>
                    <a:pt x="827" y="1110"/>
                    <a:pt x="840" y="1087"/>
                    <a:pt x="857" y="1068"/>
                  </a:cubicBezTo>
                  <a:cubicBezTo>
                    <a:pt x="869" y="1054"/>
                    <a:pt x="882" y="1041"/>
                    <a:pt x="896" y="1026"/>
                  </a:cubicBezTo>
                  <a:cubicBezTo>
                    <a:pt x="911" y="1035"/>
                    <a:pt x="922" y="1043"/>
                    <a:pt x="934" y="1050"/>
                  </a:cubicBezTo>
                  <a:cubicBezTo>
                    <a:pt x="935" y="1050"/>
                    <a:pt x="936" y="1051"/>
                    <a:pt x="937" y="1051"/>
                  </a:cubicBezTo>
                  <a:cubicBezTo>
                    <a:pt x="943" y="1054"/>
                    <a:pt x="948" y="1055"/>
                    <a:pt x="953" y="1055"/>
                  </a:cubicBezTo>
                  <a:cubicBezTo>
                    <a:pt x="969" y="1055"/>
                    <a:pt x="982" y="1043"/>
                    <a:pt x="984" y="1024"/>
                  </a:cubicBezTo>
                  <a:cubicBezTo>
                    <a:pt x="985" y="1018"/>
                    <a:pt x="985" y="1011"/>
                    <a:pt x="982" y="1006"/>
                  </a:cubicBezTo>
                  <a:cubicBezTo>
                    <a:pt x="971" y="980"/>
                    <a:pt x="973" y="954"/>
                    <a:pt x="979" y="927"/>
                  </a:cubicBezTo>
                  <a:cubicBezTo>
                    <a:pt x="984" y="906"/>
                    <a:pt x="986" y="884"/>
                    <a:pt x="990" y="863"/>
                  </a:cubicBezTo>
                  <a:cubicBezTo>
                    <a:pt x="994" y="847"/>
                    <a:pt x="988" y="837"/>
                    <a:pt x="976" y="827"/>
                  </a:cubicBezTo>
                  <a:cubicBezTo>
                    <a:pt x="972" y="825"/>
                    <a:pt x="969" y="823"/>
                    <a:pt x="966" y="821"/>
                  </a:cubicBezTo>
                  <a:cubicBezTo>
                    <a:pt x="962" y="819"/>
                    <a:pt x="959" y="819"/>
                    <a:pt x="955" y="819"/>
                  </a:cubicBezTo>
                  <a:cubicBezTo>
                    <a:pt x="950" y="819"/>
                    <a:pt x="944" y="820"/>
                    <a:pt x="938" y="824"/>
                  </a:cubicBezTo>
                  <a:cubicBezTo>
                    <a:pt x="903" y="844"/>
                    <a:pt x="866" y="856"/>
                    <a:pt x="827" y="856"/>
                  </a:cubicBezTo>
                  <a:cubicBezTo>
                    <a:pt x="816" y="856"/>
                    <a:pt x="806" y="855"/>
                    <a:pt x="795" y="853"/>
                  </a:cubicBezTo>
                  <a:cubicBezTo>
                    <a:pt x="794" y="853"/>
                    <a:pt x="794" y="853"/>
                    <a:pt x="793" y="853"/>
                  </a:cubicBezTo>
                  <a:cubicBezTo>
                    <a:pt x="784" y="853"/>
                    <a:pt x="771" y="860"/>
                    <a:pt x="768" y="867"/>
                  </a:cubicBezTo>
                  <a:cubicBezTo>
                    <a:pt x="764" y="875"/>
                    <a:pt x="771" y="888"/>
                    <a:pt x="774" y="898"/>
                  </a:cubicBezTo>
                  <a:cubicBezTo>
                    <a:pt x="776" y="902"/>
                    <a:pt x="781" y="906"/>
                    <a:pt x="785" y="908"/>
                  </a:cubicBezTo>
                  <a:cubicBezTo>
                    <a:pt x="785" y="908"/>
                    <a:pt x="785" y="908"/>
                    <a:pt x="785" y="908"/>
                  </a:cubicBezTo>
                  <a:cubicBezTo>
                    <a:pt x="786" y="908"/>
                    <a:pt x="786" y="908"/>
                    <a:pt x="786" y="908"/>
                  </a:cubicBezTo>
                  <a:cubicBezTo>
                    <a:pt x="806" y="918"/>
                    <a:pt x="814" y="936"/>
                    <a:pt x="821" y="957"/>
                  </a:cubicBezTo>
                  <a:cubicBezTo>
                    <a:pt x="815" y="963"/>
                    <a:pt x="810" y="971"/>
                    <a:pt x="803" y="975"/>
                  </a:cubicBezTo>
                  <a:cubicBezTo>
                    <a:pt x="767" y="996"/>
                    <a:pt x="730" y="1011"/>
                    <a:pt x="689" y="1011"/>
                  </a:cubicBezTo>
                  <a:cubicBezTo>
                    <a:pt x="671" y="1011"/>
                    <a:pt x="652" y="1008"/>
                    <a:pt x="632" y="1001"/>
                  </a:cubicBezTo>
                  <a:cubicBezTo>
                    <a:pt x="626" y="999"/>
                    <a:pt x="620" y="996"/>
                    <a:pt x="614" y="994"/>
                  </a:cubicBezTo>
                  <a:cubicBezTo>
                    <a:pt x="560" y="968"/>
                    <a:pt x="533" y="919"/>
                    <a:pt x="549" y="857"/>
                  </a:cubicBezTo>
                  <a:cubicBezTo>
                    <a:pt x="552" y="844"/>
                    <a:pt x="557" y="831"/>
                    <a:pt x="561" y="817"/>
                  </a:cubicBezTo>
                  <a:cubicBezTo>
                    <a:pt x="569" y="788"/>
                    <a:pt x="578" y="758"/>
                    <a:pt x="586" y="729"/>
                  </a:cubicBezTo>
                  <a:cubicBezTo>
                    <a:pt x="593" y="703"/>
                    <a:pt x="596" y="676"/>
                    <a:pt x="607" y="653"/>
                  </a:cubicBezTo>
                  <a:cubicBezTo>
                    <a:pt x="629" y="608"/>
                    <a:pt x="652" y="563"/>
                    <a:pt x="680" y="523"/>
                  </a:cubicBezTo>
                  <a:cubicBezTo>
                    <a:pt x="710" y="477"/>
                    <a:pt x="745" y="435"/>
                    <a:pt x="781" y="394"/>
                  </a:cubicBezTo>
                  <a:cubicBezTo>
                    <a:pt x="812" y="359"/>
                    <a:pt x="848" y="328"/>
                    <a:pt x="880" y="294"/>
                  </a:cubicBezTo>
                  <a:cubicBezTo>
                    <a:pt x="896" y="276"/>
                    <a:pt x="910" y="255"/>
                    <a:pt x="921" y="234"/>
                  </a:cubicBezTo>
                  <a:cubicBezTo>
                    <a:pt x="946" y="185"/>
                    <a:pt x="932" y="111"/>
                    <a:pt x="896" y="69"/>
                  </a:cubicBezTo>
                  <a:cubicBezTo>
                    <a:pt x="880" y="51"/>
                    <a:pt x="861" y="38"/>
                    <a:pt x="841" y="28"/>
                  </a:cubicBezTo>
                  <a:cubicBezTo>
                    <a:pt x="813" y="14"/>
                    <a:pt x="782" y="8"/>
                    <a:pt x="750" y="2"/>
                  </a:cubicBezTo>
                  <a:cubicBezTo>
                    <a:pt x="740" y="0"/>
                    <a:pt x="730" y="0"/>
                    <a:pt x="7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7"/>
            <p:cNvSpPr>
              <a:spLocks noEditPoints="1"/>
            </p:cNvSpPr>
            <p:nvPr/>
          </p:nvSpPr>
          <p:spPr bwMode="auto">
            <a:xfrm>
              <a:off x="-358775" y="2189163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5 w 422"/>
                <a:gd name="T29" fmla="*/ 326 h 506"/>
                <a:gd name="T30" fmla="*/ 280 w 422"/>
                <a:gd name="T31" fmla="*/ 203 h 506"/>
                <a:gd name="T32" fmla="*/ 382 w 422"/>
                <a:gd name="T33" fmla="*/ 104 h 506"/>
                <a:gd name="T34" fmla="*/ 392 w 422"/>
                <a:gd name="T35" fmla="*/ 144 h 506"/>
                <a:gd name="T36" fmla="*/ 240 w 422"/>
                <a:gd name="T37" fmla="*/ 326 h 506"/>
                <a:gd name="T38" fmla="*/ 208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1 w 422"/>
                <a:gd name="T55" fmla="*/ 340 h 506"/>
                <a:gd name="T56" fmla="*/ 177 w 422"/>
                <a:gd name="T57" fmla="*/ 30 h 506"/>
                <a:gd name="T58" fmla="*/ 171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20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300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10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4" y="284"/>
                    <a:pt x="346" y="284"/>
                    <a:pt x="349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1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5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1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9" y="247"/>
                    <a:pt x="27" y="245"/>
                    <a:pt x="26" y="241"/>
                  </a:cubicBezTo>
                  <a:cubicBezTo>
                    <a:pt x="25" y="235"/>
                    <a:pt x="28" y="227"/>
                    <a:pt x="31" y="222"/>
                  </a:cubicBezTo>
                  <a:cubicBezTo>
                    <a:pt x="37" y="213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4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2"/>
                    <a:pt x="183" y="375"/>
                  </a:cubicBezTo>
                  <a:cubicBezTo>
                    <a:pt x="191" y="359"/>
                    <a:pt x="198" y="342"/>
                    <a:pt x="205" y="326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5"/>
                  </a:cubicBezTo>
                  <a:cubicBezTo>
                    <a:pt x="366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2" y="299"/>
                    <a:pt x="240" y="326"/>
                  </a:cubicBezTo>
                  <a:cubicBezTo>
                    <a:pt x="232" y="337"/>
                    <a:pt x="223" y="349"/>
                    <a:pt x="215" y="361"/>
                  </a:cubicBezTo>
                  <a:cubicBezTo>
                    <a:pt x="212" y="364"/>
                    <a:pt x="210" y="367"/>
                    <a:pt x="208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7" y="427"/>
                    <a:pt x="176" y="427"/>
                    <a:pt x="176" y="427"/>
                  </a:cubicBezTo>
                  <a:moveTo>
                    <a:pt x="181" y="340"/>
                  </a:moveTo>
                  <a:cubicBezTo>
                    <a:pt x="180" y="337"/>
                    <a:pt x="179" y="335"/>
                    <a:pt x="179" y="333"/>
                  </a:cubicBezTo>
                  <a:cubicBezTo>
                    <a:pt x="182" y="294"/>
                    <a:pt x="186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7" y="22"/>
                    <a:pt x="208" y="23"/>
                  </a:cubicBezTo>
                  <a:cubicBezTo>
                    <a:pt x="209" y="23"/>
                    <a:pt x="210" y="24"/>
                    <a:pt x="210" y="24"/>
                  </a:cubicBezTo>
                  <a:cubicBezTo>
                    <a:pt x="211" y="25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40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9" y="245"/>
                    <a:pt x="224" y="252"/>
                  </a:cubicBezTo>
                  <a:cubicBezTo>
                    <a:pt x="209" y="282"/>
                    <a:pt x="195" y="310"/>
                    <a:pt x="181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5" y="147"/>
                    <a:pt x="172" y="192"/>
                    <a:pt x="171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3" y="236"/>
                    <a:pt x="158" y="231"/>
                    <a:pt x="154" y="226"/>
                  </a:cubicBezTo>
                  <a:cubicBezTo>
                    <a:pt x="145" y="217"/>
                    <a:pt x="135" y="210"/>
                    <a:pt x="125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6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2"/>
                  </a:cubicBezTo>
                  <a:cubicBezTo>
                    <a:pt x="4" y="252"/>
                    <a:pt x="11" y="260"/>
                    <a:pt x="20" y="265"/>
                  </a:cubicBezTo>
                  <a:cubicBezTo>
                    <a:pt x="26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7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6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4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300" y="381"/>
                  </a:cubicBezTo>
                  <a:cubicBezTo>
                    <a:pt x="317" y="369"/>
                    <a:pt x="336" y="357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6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10" y="139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5" y="190"/>
                    <a:pt x="263" y="187"/>
                    <a:pt x="263" y="185"/>
                  </a:cubicBezTo>
                  <a:cubicBezTo>
                    <a:pt x="275" y="147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5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48"/>
            <p:cNvSpPr>
              <a:spLocks noEditPoints="1"/>
            </p:cNvSpPr>
            <p:nvPr/>
          </p:nvSpPr>
          <p:spPr bwMode="auto">
            <a:xfrm>
              <a:off x="-160337" y="1273175"/>
              <a:ext cx="735013" cy="682625"/>
            </a:xfrm>
            <a:custGeom>
              <a:avLst/>
              <a:gdLst>
                <a:gd name="T0" fmla="*/ 195 w 1034"/>
                <a:gd name="T1" fmla="*/ 736 h 959"/>
                <a:gd name="T2" fmla="*/ 256 w 1034"/>
                <a:gd name="T3" fmla="*/ 711 h 959"/>
                <a:gd name="T4" fmla="*/ 562 w 1034"/>
                <a:gd name="T5" fmla="*/ 840 h 959"/>
                <a:gd name="T6" fmla="*/ 864 w 1034"/>
                <a:gd name="T7" fmla="*/ 678 h 959"/>
                <a:gd name="T8" fmla="*/ 795 w 1034"/>
                <a:gd name="T9" fmla="*/ 731 h 959"/>
                <a:gd name="T10" fmla="*/ 459 w 1034"/>
                <a:gd name="T11" fmla="*/ 774 h 959"/>
                <a:gd name="T12" fmla="*/ 534 w 1034"/>
                <a:gd name="T13" fmla="*/ 725 h 959"/>
                <a:gd name="T14" fmla="*/ 958 w 1034"/>
                <a:gd name="T15" fmla="*/ 515 h 959"/>
                <a:gd name="T16" fmla="*/ 745 w 1034"/>
                <a:gd name="T17" fmla="*/ 681 h 959"/>
                <a:gd name="T18" fmla="*/ 114 w 1034"/>
                <a:gd name="T19" fmla="*/ 547 h 959"/>
                <a:gd name="T20" fmla="*/ 114 w 1034"/>
                <a:gd name="T21" fmla="*/ 547 h 959"/>
                <a:gd name="T22" fmla="*/ 977 w 1034"/>
                <a:gd name="T23" fmla="*/ 286 h 959"/>
                <a:gd name="T24" fmla="*/ 994 w 1034"/>
                <a:gd name="T25" fmla="*/ 310 h 959"/>
                <a:gd name="T26" fmla="*/ 614 w 1034"/>
                <a:gd name="T27" fmla="*/ 582 h 959"/>
                <a:gd name="T28" fmla="*/ 369 w 1034"/>
                <a:gd name="T29" fmla="*/ 621 h 959"/>
                <a:gd name="T30" fmla="*/ 964 w 1034"/>
                <a:gd name="T31" fmla="*/ 148 h 959"/>
                <a:gd name="T32" fmla="*/ 979 w 1034"/>
                <a:gd name="T33" fmla="*/ 227 h 959"/>
                <a:gd name="T34" fmla="*/ 533 w 1034"/>
                <a:gd name="T35" fmla="*/ 555 h 959"/>
                <a:gd name="T36" fmla="*/ 205 w 1034"/>
                <a:gd name="T37" fmla="*/ 293 h 959"/>
                <a:gd name="T38" fmla="*/ 322 w 1034"/>
                <a:gd name="T39" fmla="*/ 129 h 959"/>
                <a:gd name="T40" fmla="*/ 391 w 1034"/>
                <a:gd name="T41" fmla="*/ 532 h 959"/>
                <a:gd name="T42" fmla="*/ 561 w 1034"/>
                <a:gd name="T43" fmla="*/ 333 h 959"/>
                <a:gd name="T44" fmla="*/ 905 w 1034"/>
                <a:gd name="T45" fmla="*/ 77 h 959"/>
                <a:gd name="T46" fmla="*/ 933 w 1034"/>
                <a:gd name="T47" fmla="*/ 135 h 959"/>
                <a:gd name="T48" fmla="*/ 469 w 1034"/>
                <a:gd name="T49" fmla="*/ 484 h 959"/>
                <a:gd name="T50" fmla="*/ 383 w 1034"/>
                <a:gd name="T51" fmla="*/ 551 h 959"/>
                <a:gd name="T52" fmla="*/ 825 w 1034"/>
                <a:gd name="T53" fmla="*/ 71 h 959"/>
                <a:gd name="T54" fmla="*/ 252 w 1034"/>
                <a:gd name="T55" fmla="*/ 375 h 959"/>
                <a:gd name="T56" fmla="*/ 308 w 1034"/>
                <a:gd name="T57" fmla="*/ 245 h 959"/>
                <a:gd name="T58" fmla="*/ 269 w 1034"/>
                <a:gd name="T59" fmla="*/ 383 h 959"/>
                <a:gd name="T60" fmla="*/ 536 w 1034"/>
                <a:gd name="T61" fmla="*/ 110 h 959"/>
                <a:gd name="T62" fmla="*/ 716 w 1034"/>
                <a:gd name="T63" fmla="*/ 60 h 959"/>
                <a:gd name="T64" fmla="*/ 315 w 1034"/>
                <a:gd name="T65" fmla="*/ 451 h 959"/>
                <a:gd name="T66" fmla="*/ 230 w 1034"/>
                <a:gd name="T67" fmla="*/ 591 h 959"/>
                <a:gd name="T68" fmla="*/ 295 w 1034"/>
                <a:gd name="T69" fmla="*/ 587 h 959"/>
                <a:gd name="T70" fmla="*/ 343 w 1034"/>
                <a:gd name="T71" fmla="*/ 683 h 959"/>
                <a:gd name="T72" fmla="*/ 623 w 1034"/>
                <a:gd name="T73" fmla="*/ 610 h 959"/>
                <a:gd name="T74" fmla="*/ 973 w 1034"/>
                <a:gd name="T75" fmla="*/ 416 h 959"/>
                <a:gd name="T76" fmla="*/ 977 w 1034"/>
                <a:gd name="T77" fmla="*/ 432 h 959"/>
                <a:gd name="T78" fmla="*/ 640 w 1034"/>
                <a:gd name="T79" fmla="*/ 656 h 959"/>
                <a:gd name="T80" fmla="*/ 392 w 1034"/>
                <a:gd name="T81" fmla="*/ 742 h 959"/>
                <a:gd name="T82" fmla="*/ 391 w 1034"/>
                <a:gd name="T83" fmla="*/ 769 h 959"/>
                <a:gd name="T84" fmla="*/ 447 w 1034"/>
                <a:gd name="T85" fmla="*/ 805 h 959"/>
                <a:gd name="T86" fmla="*/ 429 w 1034"/>
                <a:gd name="T87" fmla="*/ 823 h 959"/>
                <a:gd name="T88" fmla="*/ 274 w 1034"/>
                <a:gd name="T89" fmla="*/ 694 h 959"/>
                <a:gd name="T90" fmla="*/ 167 w 1034"/>
                <a:gd name="T91" fmla="*/ 587 h 959"/>
                <a:gd name="T92" fmla="*/ 231 w 1034"/>
                <a:gd name="T93" fmla="*/ 535 h 959"/>
                <a:gd name="T94" fmla="*/ 389 w 1034"/>
                <a:gd name="T95" fmla="*/ 88 h 959"/>
                <a:gd name="T96" fmla="*/ 218 w 1034"/>
                <a:gd name="T97" fmla="*/ 179 h 959"/>
                <a:gd name="T98" fmla="*/ 36 w 1034"/>
                <a:gd name="T99" fmla="*/ 458 h 959"/>
                <a:gd name="T100" fmla="*/ 31 w 1034"/>
                <a:gd name="T101" fmla="*/ 555 h 959"/>
                <a:gd name="T102" fmla="*/ 117 w 1034"/>
                <a:gd name="T103" fmla="*/ 602 h 959"/>
                <a:gd name="T104" fmla="*/ 179 w 1034"/>
                <a:gd name="T105" fmla="*/ 787 h 959"/>
                <a:gd name="T106" fmla="*/ 340 w 1034"/>
                <a:gd name="T107" fmla="*/ 848 h 959"/>
                <a:gd name="T108" fmla="*/ 386 w 1034"/>
                <a:gd name="T109" fmla="*/ 943 h 959"/>
                <a:gd name="T110" fmla="*/ 477 w 1034"/>
                <a:gd name="T111" fmla="*/ 887 h 959"/>
                <a:gd name="T112" fmla="*/ 564 w 1034"/>
                <a:gd name="T113" fmla="*/ 873 h 959"/>
                <a:gd name="T114" fmla="*/ 856 w 1034"/>
                <a:gd name="T115" fmla="*/ 724 h 959"/>
                <a:gd name="T116" fmla="*/ 990 w 1034"/>
                <a:gd name="T117" fmla="*/ 510 h 959"/>
                <a:gd name="T118" fmla="*/ 1018 w 1034"/>
                <a:gd name="T119" fmla="*/ 384 h 959"/>
                <a:gd name="T120" fmla="*/ 975 w 1034"/>
                <a:gd name="T121" fmla="*/ 105 h 959"/>
                <a:gd name="T122" fmla="*/ 764 w 1034"/>
                <a:gd name="T123" fmla="*/ 32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4" h="959">
                  <a:moveTo>
                    <a:pt x="318" y="802"/>
                  </a:moveTo>
                  <a:cubicBezTo>
                    <a:pt x="305" y="801"/>
                    <a:pt x="305" y="801"/>
                    <a:pt x="305" y="801"/>
                  </a:cubicBezTo>
                  <a:cubicBezTo>
                    <a:pt x="254" y="796"/>
                    <a:pt x="227" y="787"/>
                    <a:pt x="211" y="770"/>
                  </a:cubicBezTo>
                  <a:cubicBezTo>
                    <a:pt x="203" y="761"/>
                    <a:pt x="198" y="750"/>
                    <a:pt x="195" y="736"/>
                  </a:cubicBezTo>
                  <a:cubicBezTo>
                    <a:pt x="192" y="722"/>
                    <a:pt x="192" y="705"/>
                    <a:pt x="193" y="681"/>
                  </a:cubicBezTo>
                  <a:cubicBezTo>
                    <a:pt x="194" y="673"/>
                    <a:pt x="194" y="673"/>
                    <a:pt x="194" y="673"/>
                  </a:cubicBezTo>
                  <a:cubicBezTo>
                    <a:pt x="201" y="676"/>
                    <a:pt x="201" y="676"/>
                    <a:pt x="201" y="676"/>
                  </a:cubicBezTo>
                  <a:cubicBezTo>
                    <a:pt x="222" y="682"/>
                    <a:pt x="241" y="694"/>
                    <a:pt x="256" y="711"/>
                  </a:cubicBezTo>
                  <a:cubicBezTo>
                    <a:pt x="270" y="726"/>
                    <a:pt x="280" y="743"/>
                    <a:pt x="290" y="760"/>
                  </a:cubicBezTo>
                  <a:cubicBezTo>
                    <a:pt x="297" y="771"/>
                    <a:pt x="303" y="782"/>
                    <a:pt x="310" y="792"/>
                  </a:cubicBezTo>
                  <a:cubicBezTo>
                    <a:pt x="318" y="802"/>
                    <a:pt x="318" y="802"/>
                    <a:pt x="318" y="802"/>
                  </a:cubicBezTo>
                  <a:moveTo>
                    <a:pt x="562" y="840"/>
                  </a:moveTo>
                  <a:cubicBezTo>
                    <a:pt x="539" y="840"/>
                    <a:pt x="516" y="836"/>
                    <a:pt x="493" y="828"/>
                  </a:cubicBezTo>
                  <a:cubicBezTo>
                    <a:pt x="478" y="822"/>
                    <a:pt x="478" y="822"/>
                    <a:pt x="478" y="822"/>
                  </a:cubicBezTo>
                  <a:cubicBezTo>
                    <a:pt x="851" y="669"/>
                    <a:pt x="851" y="669"/>
                    <a:pt x="851" y="669"/>
                  </a:cubicBezTo>
                  <a:cubicBezTo>
                    <a:pt x="864" y="678"/>
                    <a:pt x="864" y="678"/>
                    <a:pt x="864" y="678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5" y="686"/>
                    <a:pt x="852" y="689"/>
                    <a:pt x="849" y="692"/>
                  </a:cubicBezTo>
                  <a:cubicBezTo>
                    <a:pt x="842" y="699"/>
                    <a:pt x="835" y="706"/>
                    <a:pt x="826" y="712"/>
                  </a:cubicBezTo>
                  <a:cubicBezTo>
                    <a:pt x="795" y="731"/>
                    <a:pt x="795" y="731"/>
                    <a:pt x="795" y="731"/>
                  </a:cubicBezTo>
                  <a:cubicBezTo>
                    <a:pt x="752" y="759"/>
                    <a:pt x="707" y="788"/>
                    <a:pt x="661" y="813"/>
                  </a:cubicBezTo>
                  <a:cubicBezTo>
                    <a:pt x="628" y="831"/>
                    <a:pt x="595" y="840"/>
                    <a:pt x="562" y="840"/>
                  </a:cubicBezTo>
                  <a:moveTo>
                    <a:pt x="477" y="783"/>
                  </a:moveTo>
                  <a:cubicBezTo>
                    <a:pt x="471" y="783"/>
                    <a:pt x="464" y="781"/>
                    <a:pt x="459" y="774"/>
                  </a:cubicBezTo>
                  <a:cubicBezTo>
                    <a:pt x="456" y="772"/>
                    <a:pt x="454" y="768"/>
                    <a:pt x="452" y="764"/>
                  </a:cubicBezTo>
                  <a:cubicBezTo>
                    <a:pt x="449" y="758"/>
                    <a:pt x="449" y="758"/>
                    <a:pt x="449" y="758"/>
                  </a:cubicBezTo>
                  <a:cubicBezTo>
                    <a:pt x="455" y="756"/>
                    <a:pt x="455" y="756"/>
                    <a:pt x="455" y="756"/>
                  </a:cubicBezTo>
                  <a:cubicBezTo>
                    <a:pt x="481" y="745"/>
                    <a:pt x="507" y="735"/>
                    <a:pt x="534" y="725"/>
                  </a:cubicBezTo>
                  <a:cubicBezTo>
                    <a:pt x="592" y="702"/>
                    <a:pt x="652" y="679"/>
                    <a:pt x="709" y="651"/>
                  </a:cubicBezTo>
                  <a:cubicBezTo>
                    <a:pt x="766" y="624"/>
                    <a:pt x="819" y="594"/>
                    <a:pt x="876" y="562"/>
                  </a:cubicBezTo>
                  <a:cubicBezTo>
                    <a:pt x="900" y="547"/>
                    <a:pt x="925" y="533"/>
                    <a:pt x="951" y="519"/>
                  </a:cubicBezTo>
                  <a:cubicBezTo>
                    <a:pt x="958" y="515"/>
                    <a:pt x="958" y="515"/>
                    <a:pt x="958" y="515"/>
                  </a:cubicBezTo>
                  <a:cubicBezTo>
                    <a:pt x="960" y="524"/>
                    <a:pt x="960" y="524"/>
                    <a:pt x="960" y="524"/>
                  </a:cubicBezTo>
                  <a:cubicBezTo>
                    <a:pt x="966" y="565"/>
                    <a:pt x="958" y="584"/>
                    <a:pt x="926" y="598"/>
                  </a:cubicBezTo>
                  <a:cubicBezTo>
                    <a:pt x="907" y="607"/>
                    <a:pt x="888" y="616"/>
                    <a:pt x="869" y="625"/>
                  </a:cubicBezTo>
                  <a:cubicBezTo>
                    <a:pt x="829" y="644"/>
                    <a:pt x="787" y="664"/>
                    <a:pt x="745" y="681"/>
                  </a:cubicBezTo>
                  <a:cubicBezTo>
                    <a:pt x="677" y="710"/>
                    <a:pt x="606" y="737"/>
                    <a:pt x="538" y="762"/>
                  </a:cubicBezTo>
                  <a:cubicBezTo>
                    <a:pt x="498" y="777"/>
                    <a:pt x="498" y="777"/>
                    <a:pt x="498" y="777"/>
                  </a:cubicBezTo>
                  <a:cubicBezTo>
                    <a:pt x="492" y="780"/>
                    <a:pt x="484" y="783"/>
                    <a:pt x="477" y="783"/>
                  </a:cubicBezTo>
                  <a:moveTo>
                    <a:pt x="114" y="547"/>
                  </a:moveTo>
                  <a:cubicBezTo>
                    <a:pt x="48" y="528"/>
                    <a:pt x="48" y="528"/>
                    <a:pt x="48" y="528"/>
                  </a:cubicBezTo>
                  <a:cubicBezTo>
                    <a:pt x="48" y="505"/>
                    <a:pt x="48" y="505"/>
                    <a:pt x="48" y="505"/>
                  </a:cubicBezTo>
                  <a:cubicBezTo>
                    <a:pt x="118" y="494"/>
                    <a:pt x="118" y="494"/>
                    <a:pt x="118" y="494"/>
                  </a:cubicBezTo>
                  <a:cubicBezTo>
                    <a:pt x="114" y="547"/>
                    <a:pt x="114" y="547"/>
                    <a:pt x="114" y="547"/>
                  </a:cubicBezTo>
                  <a:moveTo>
                    <a:pt x="506" y="632"/>
                  </a:moveTo>
                  <a:cubicBezTo>
                    <a:pt x="500" y="622"/>
                    <a:pt x="500" y="622"/>
                    <a:pt x="500" y="622"/>
                  </a:cubicBezTo>
                  <a:cubicBezTo>
                    <a:pt x="561" y="576"/>
                    <a:pt x="626" y="535"/>
                    <a:pt x="689" y="496"/>
                  </a:cubicBezTo>
                  <a:cubicBezTo>
                    <a:pt x="788" y="434"/>
                    <a:pt x="891" y="370"/>
                    <a:pt x="977" y="286"/>
                  </a:cubicBezTo>
                  <a:cubicBezTo>
                    <a:pt x="981" y="283"/>
                    <a:pt x="981" y="283"/>
                    <a:pt x="981" y="283"/>
                  </a:cubicBezTo>
                  <a:cubicBezTo>
                    <a:pt x="999" y="295"/>
                    <a:pt x="999" y="295"/>
                    <a:pt x="999" y="295"/>
                  </a:cubicBezTo>
                  <a:cubicBezTo>
                    <a:pt x="997" y="299"/>
                    <a:pt x="997" y="299"/>
                    <a:pt x="997" y="299"/>
                  </a:cubicBezTo>
                  <a:cubicBezTo>
                    <a:pt x="996" y="303"/>
                    <a:pt x="995" y="307"/>
                    <a:pt x="994" y="310"/>
                  </a:cubicBezTo>
                  <a:cubicBezTo>
                    <a:pt x="992" y="319"/>
                    <a:pt x="990" y="329"/>
                    <a:pt x="984" y="336"/>
                  </a:cubicBezTo>
                  <a:cubicBezTo>
                    <a:pt x="952" y="370"/>
                    <a:pt x="924" y="396"/>
                    <a:pt x="897" y="420"/>
                  </a:cubicBezTo>
                  <a:cubicBezTo>
                    <a:pt x="836" y="473"/>
                    <a:pt x="763" y="508"/>
                    <a:pt x="693" y="542"/>
                  </a:cubicBezTo>
                  <a:cubicBezTo>
                    <a:pt x="667" y="555"/>
                    <a:pt x="640" y="568"/>
                    <a:pt x="614" y="582"/>
                  </a:cubicBezTo>
                  <a:cubicBezTo>
                    <a:pt x="577" y="602"/>
                    <a:pt x="543" y="619"/>
                    <a:pt x="506" y="632"/>
                  </a:cubicBezTo>
                  <a:moveTo>
                    <a:pt x="349" y="662"/>
                  </a:moveTo>
                  <a:cubicBezTo>
                    <a:pt x="341" y="652"/>
                    <a:pt x="341" y="652"/>
                    <a:pt x="341" y="652"/>
                  </a:cubicBezTo>
                  <a:cubicBezTo>
                    <a:pt x="351" y="642"/>
                    <a:pt x="360" y="631"/>
                    <a:pt x="369" y="621"/>
                  </a:cubicBezTo>
                  <a:cubicBezTo>
                    <a:pt x="388" y="598"/>
                    <a:pt x="408" y="574"/>
                    <a:pt x="431" y="554"/>
                  </a:cubicBezTo>
                  <a:cubicBezTo>
                    <a:pt x="465" y="524"/>
                    <a:pt x="500" y="492"/>
                    <a:pt x="533" y="462"/>
                  </a:cubicBezTo>
                  <a:cubicBezTo>
                    <a:pt x="624" y="378"/>
                    <a:pt x="718" y="292"/>
                    <a:pt x="824" y="222"/>
                  </a:cubicBezTo>
                  <a:cubicBezTo>
                    <a:pt x="868" y="193"/>
                    <a:pt x="912" y="165"/>
                    <a:pt x="964" y="148"/>
                  </a:cubicBezTo>
                  <a:cubicBezTo>
                    <a:pt x="968" y="146"/>
                    <a:pt x="968" y="146"/>
                    <a:pt x="968" y="146"/>
                  </a:cubicBezTo>
                  <a:cubicBezTo>
                    <a:pt x="971" y="150"/>
                    <a:pt x="971" y="150"/>
                    <a:pt x="971" y="150"/>
                  </a:cubicBezTo>
                  <a:cubicBezTo>
                    <a:pt x="981" y="162"/>
                    <a:pt x="987" y="173"/>
                    <a:pt x="989" y="184"/>
                  </a:cubicBezTo>
                  <a:cubicBezTo>
                    <a:pt x="992" y="199"/>
                    <a:pt x="989" y="213"/>
                    <a:pt x="979" y="227"/>
                  </a:cubicBezTo>
                  <a:cubicBezTo>
                    <a:pt x="976" y="231"/>
                    <a:pt x="976" y="231"/>
                    <a:pt x="976" y="231"/>
                  </a:cubicBezTo>
                  <a:cubicBezTo>
                    <a:pt x="958" y="255"/>
                    <a:pt x="940" y="280"/>
                    <a:pt x="917" y="300"/>
                  </a:cubicBezTo>
                  <a:cubicBezTo>
                    <a:pt x="845" y="363"/>
                    <a:pt x="762" y="421"/>
                    <a:pt x="654" y="483"/>
                  </a:cubicBezTo>
                  <a:cubicBezTo>
                    <a:pt x="613" y="506"/>
                    <a:pt x="572" y="531"/>
                    <a:pt x="533" y="555"/>
                  </a:cubicBezTo>
                  <a:cubicBezTo>
                    <a:pt x="473" y="591"/>
                    <a:pt x="412" y="628"/>
                    <a:pt x="349" y="662"/>
                  </a:cubicBezTo>
                  <a:moveTo>
                    <a:pt x="181" y="451"/>
                  </a:moveTo>
                  <a:cubicBezTo>
                    <a:pt x="179" y="429"/>
                    <a:pt x="179" y="429"/>
                    <a:pt x="179" y="429"/>
                  </a:cubicBezTo>
                  <a:cubicBezTo>
                    <a:pt x="173" y="379"/>
                    <a:pt x="189" y="336"/>
                    <a:pt x="205" y="293"/>
                  </a:cubicBezTo>
                  <a:cubicBezTo>
                    <a:pt x="211" y="278"/>
                    <a:pt x="211" y="278"/>
                    <a:pt x="211" y="278"/>
                  </a:cubicBezTo>
                  <a:cubicBezTo>
                    <a:pt x="215" y="265"/>
                    <a:pt x="220" y="253"/>
                    <a:pt x="225" y="241"/>
                  </a:cubicBezTo>
                  <a:cubicBezTo>
                    <a:pt x="231" y="227"/>
                    <a:pt x="237" y="213"/>
                    <a:pt x="241" y="200"/>
                  </a:cubicBezTo>
                  <a:cubicBezTo>
                    <a:pt x="255" y="160"/>
                    <a:pt x="287" y="144"/>
                    <a:pt x="322" y="129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181" y="451"/>
                    <a:pt x="181" y="451"/>
                    <a:pt x="181" y="451"/>
                  </a:cubicBezTo>
                  <a:moveTo>
                    <a:pt x="383" y="551"/>
                  </a:moveTo>
                  <a:cubicBezTo>
                    <a:pt x="391" y="532"/>
                    <a:pt x="391" y="532"/>
                    <a:pt x="391" y="532"/>
                  </a:cubicBezTo>
                  <a:cubicBezTo>
                    <a:pt x="413" y="478"/>
                    <a:pt x="452" y="440"/>
                    <a:pt x="490" y="403"/>
                  </a:cubicBezTo>
                  <a:cubicBezTo>
                    <a:pt x="496" y="396"/>
                    <a:pt x="502" y="390"/>
                    <a:pt x="508" y="384"/>
                  </a:cubicBezTo>
                  <a:cubicBezTo>
                    <a:pt x="515" y="377"/>
                    <a:pt x="522" y="370"/>
                    <a:pt x="529" y="364"/>
                  </a:cubicBezTo>
                  <a:cubicBezTo>
                    <a:pt x="540" y="354"/>
                    <a:pt x="551" y="343"/>
                    <a:pt x="561" y="333"/>
                  </a:cubicBezTo>
                  <a:cubicBezTo>
                    <a:pt x="659" y="225"/>
                    <a:pt x="749" y="151"/>
                    <a:pt x="844" y="100"/>
                  </a:cubicBezTo>
                  <a:cubicBezTo>
                    <a:pt x="857" y="93"/>
                    <a:pt x="870" y="89"/>
                    <a:pt x="883" y="84"/>
                  </a:cubicBezTo>
                  <a:cubicBezTo>
                    <a:pt x="889" y="82"/>
                    <a:pt x="895" y="80"/>
                    <a:pt x="901" y="78"/>
                  </a:cubicBezTo>
                  <a:cubicBezTo>
                    <a:pt x="905" y="77"/>
                    <a:pt x="905" y="77"/>
                    <a:pt x="905" y="77"/>
                  </a:cubicBezTo>
                  <a:cubicBezTo>
                    <a:pt x="917" y="94"/>
                    <a:pt x="917" y="94"/>
                    <a:pt x="917" y="94"/>
                  </a:cubicBezTo>
                  <a:cubicBezTo>
                    <a:pt x="901" y="114"/>
                    <a:pt x="901" y="114"/>
                    <a:pt x="901" y="114"/>
                  </a:cubicBezTo>
                  <a:cubicBezTo>
                    <a:pt x="936" y="130"/>
                    <a:pt x="936" y="130"/>
                    <a:pt x="936" y="130"/>
                  </a:cubicBezTo>
                  <a:cubicBezTo>
                    <a:pt x="933" y="135"/>
                    <a:pt x="933" y="135"/>
                    <a:pt x="933" y="135"/>
                  </a:cubicBezTo>
                  <a:cubicBezTo>
                    <a:pt x="932" y="136"/>
                    <a:pt x="932" y="138"/>
                    <a:pt x="931" y="139"/>
                  </a:cubicBezTo>
                  <a:cubicBezTo>
                    <a:pt x="930" y="142"/>
                    <a:pt x="928" y="145"/>
                    <a:pt x="924" y="147"/>
                  </a:cubicBezTo>
                  <a:cubicBezTo>
                    <a:pt x="847" y="179"/>
                    <a:pt x="787" y="215"/>
                    <a:pt x="737" y="258"/>
                  </a:cubicBezTo>
                  <a:cubicBezTo>
                    <a:pt x="648" y="334"/>
                    <a:pt x="559" y="409"/>
                    <a:pt x="469" y="484"/>
                  </a:cubicBezTo>
                  <a:cubicBezTo>
                    <a:pt x="432" y="516"/>
                    <a:pt x="432" y="516"/>
                    <a:pt x="432" y="516"/>
                  </a:cubicBezTo>
                  <a:cubicBezTo>
                    <a:pt x="425" y="522"/>
                    <a:pt x="418" y="527"/>
                    <a:pt x="410" y="532"/>
                  </a:cubicBezTo>
                  <a:cubicBezTo>
                    <a:pt x="407" y="534"/>
                    <a:pt x="404" y="536"/>
                    <a:pt x="400" y="539"/>
                  </a:cubicBezTo>
                  <a:cubicBezTo>
                    <a:pt x="383" y="551"/>
                    <a:pt x="383" y="551"/>
                    <a:pt x="383" y="551"/>
                  </a:cubicBezTo>
                  <a:moveTo>
                    <a:pt x="311" y="555"/>
                  </a:moveTo>
                  <a:cubicBezTo>
                    <a:pt x="316" y="533"/>
                    <a:pt x="316" y="533"/>
                    <a:pt x="316" y="533"/>
                  </a:cubicBezTo>
                  <a:cubicBezTo>
                    <a:pt x="348" y="367"/>
                    <a:pt x="660" y="75"/>
                    <a:pt x="821" y="60"/>
                  </a:cubicBezTo>
                  <a:cubicBezTo>
                    <a:pt x="825" y="71"/>
                    <a:pt x="825" y="71"/>
                    <a:pt x="825" y="71"/>
                  </a:cubicBezTo>
                  <a:cubicBezTo>
                    <a:pt x="631" y="200"/>
                    <a:pt x="484" y="359"/>
                    <a:pt x="326" y="539"/>
                  </a:cubicBezTo>
                  <a:cubicBezTo>
                    <a:pt x="311" y="555"/>
                    <a:pt x="311" y="555"/>
                    <a:pt x="311" y="555"/>
                  </a:cubicBezTo>
                  <a:moveTo>
                    <a:pt x="269" y="383"/>
                  </a:moveTo>
                  <a:cubicBezTo>
                    <a:pt x="252" y="375"/>
                    <a:pt x="252" y="375"/>
                    <a:pt x="252" y="375"/>
                  </a:cubicBezTo>
                  <a:cubicBezTo>
                    <a:pt x="254" y="370"/>
                    <a:pt x="254" y="370"/>
                    <a:pt x="254" y="370"/>
                  </a:cubicBezTo>
                  <a:cubicBezTo>
                    <a:pt x="255" y="366"/>
                    <a:pt x="256" y="361"/>
                    <a:pt x="258" y="357"/>
                  </a:cubicBezTo>
                  <a:cubicBezTo>
                    <a:pt x="260" y="346"/>
                    <a:pt x="263" y="336"/>
                    <a:pt x="268" y="326"/>
                  </a:cubicBezTo>
                  <a:cubicBezTo>
                    <a:pt x="281" y="299"/>
                    <a:pt x="295" y="272"/>
                    <a:pt x="308" y="245"/>
                  </a:cubicBezTo>
                  <a:cubicBezTo>
                    <a:pt x="317" y="228"/>
                    <a:pt x="326" y="211"/>
                    <a:pt x="334" y="194"/>
                  </a:cubicBezTo>
                  <a:cubicBezTo>
                    <a:pt x="368" y="128"/>
                    <a:pt x="425" y="87"/>
                    <a:pt x="519" y="63"/>
                  </a:cubicBezTo>
                  <a:cubicBezTo>
                    <a:pt x="537" y="59"/>
                    <a:pt x="537" y="59"/>
                    <a:pt x="537" y="59"/>
                  </a:cubicBezTo>
                  <a:cubicBezTo>
                    <a:pt x="269" y="383"/>
                    <a:pt x="269" y="383"/>
                    <a:pt x="269" y="383"/>
                  </a:cubicBezTo>
                  <a:moveTo>
                    <a:pt x="231" y="535"/>
                  </a:moveTo>
                  <a:cubicBezTo>
                    <a:pt x="260" y="460"/>
                    <a:pt x="302" y="393"/>
                    <a:pt x="365" y="316"/>
                  </a:cubicBezTo>
                  <a:cubicBezTo>
                    <a:pt x="380" y="298"/>
                    <a:pt x="395" y="280"/>
                    <a:pt x="409" y="262"/>
                  </a:cubicBezTo>
                  <a:cubicBezTo>
                    <a:pt x="450" y="212"/>
                    <a:pt x="493" y="160"/>
                    <a:pt x="536" y="110"/>
                  </a:cubicBezTo>
                  <a:cubicBezTo>
                    <a:pt x="561" y="83"/>
                    <a:pt x="592" y="61"/>
                    <a:pt x="622" y="40"/>
                  </a:cubicBezTo>
                  <a:cubicBezTo>
                    <a:pt x="632" y="34"/>
                    <a:pt x="643" y="28"/>
                    <a:pt x="657" y="28"/>
                  </a:cubicBezTo>
                  <a:cubicBezTo>
                    <a:pt x="673" y="28"/>
                    <a:pt x="691" y="35"/>
                    <a:pt x="711" y="55"/>
                  </a:cubicBezTo>
                  <a:cubicBezTo>
                    <a:pt x="716" y="60"/>
                    <a:pt x="716" y="60"/>
                    <a:pt x="716" y="60"/>
                  </a:cubicBezTo>
                  <a:cubicBezTo>
                    <a:pt x="710" y="64"/>
                    <a:pt x="710" y="64"/>
                    <a:pt x="710" y="64"/>
                  </a:cubicBezTo>
                  <a:cubicBezTo>
                    <a:pt x="698" y="73"/>
                    <a:pt x="686" y="81"/>
                    <a:pt x="675" y="89"/>
                  </a:cubicBezTo>
                  <a:cubicBezTo>
                    <a:pt x="650" y="107"/>
                    <a:pt x="626" y="123"/>
                    <a:pt x="601" y="139"/>
                  </a:cubicBezTo>
                  <a:cubicBezTo>
                    <a:pt x="485" y="212"/>
                    <a:pt x="392" y="313"/>
                    <a:pt x="315" y="451"/>
                  </a:cubicBezTo>
                  <a:cubicBezTo>
                    <a:pt x="299" y="478"/>
                    <a:pt x="282" y="504"/>
                    <a:pt x="264" y="529"/>
                  </a:cubicBezTo>
                  <a:cubicBezTo>
                    <a:pt x="254" y="544"/>
                    <a:pt x="244" y="558"/>
                    <a:pt x="234" y="573"/>
                  </a:cubicBezTo>
                  <a:cubicBezTo>
                    <a:pt x="232" y="576"/>
                    <a:pt x="231" y="581"/>
                    <a:pt x="230" y="586"/>
                  </a:cubicBezTo>
                  <a:cubicBezTo>
                    <a:pt x="230" y="588"/>
                    <a:pt x="230" y="589"/>
                    <a:pt x="230" y="591"/>
                  </a:cubicBezTo>
                  <a:cubicBezTo>
                    <a:pt x="233" y="594"/>
                    <a:pt x="233" y="594"/>
                    <a:pt x="233" y="594"/>
                  </a:cubicBezTo>
                  <a:cubicBezTo>
                    <a:pt x="297" y="556"/>
                    <a:pt x="297" y="556"/>
                    <a:pt x="297" y="556"/>
                  </a:cubicBezTo>
                  <a:cubicBezTo>
                    <a:pt x="296" y="567"/>
                    <a:pt x="296" y="567"/>
                    <a:pt x="296" y="567"/>
                  </a:cubicBezTo>
                  <a:cubicBezTo>
                    <a:pt x="296" y="574"/>
                    <a:pt x="295" y="581"/>
                    <a:pt x="295" y="587"/>
                  </a:cubicBezTo>
                  <a:cubicBezTo>
                    <a:pt x="294" y="602"/>
                    <a:pt x="293" y="616"/>
                    <a:pt x="293" y="629"/>
                  </a:cubicBezTo>
                  <a:cubicBezTo>
                    <a:pt x="294" y="633"/>
                    <a:pt x="294" y="636"/>
                    <a:pt x="295" y="640"/>
                  </a:cubicBezTo>
                  <a:cubicBezTo>
                    <a:pt x="297" y="650"/>
                    <a:pt x="300" y="658"/>
                    <a:pt x="301" y="662"/>
                  </a:cubicBezTo>
                  <a:cubicBezTo>
                    <a:pt x="319" y="662"/>
                    <a:pt x="331" y="673"/>
                    <a:pt x="343" y="683"/>
                  </a:cubicBezTo>
                  <a:cubicBezTo>
                    <a:pt x="354" y="692"/>
                    <a:pt x="365" y="702"/>
                    <a:pt x="381" y="703"/>
                  </a:cubicBezTo>
                  <a:cubicBezTo>
                    <a:pt x="386" y="703"/>
                    <a:pt x="390" y="703"/>
                    <a:pt x="395" y="703"/>
                  </a:cubicBezTo>
                  <a:cubicBezTo>
                    <a:pt x="433" y="703"/>
                    <a:pt x="464" y="691"/>
                    <a:pt x="500" y="673"/>
                  </a:cubicBezTo>
                  <a:cubicBezTo>
                    <a:pt x="541" y="651"/>
                    <a:pt x="582" y="631"/>
                    <a:pt x="623" y="610"/>
                  </a:cubicBezTo>
                  <a:cubicBezTo>
                    <a:pt x="678" y="582"/>
                    <a:pt x="735" y="554"/>
                    <a:pt x="790" y="524"/>
                  </a:cubicBezTo>
                  <a:cubicBezTo>
                    <a:pt x="825" y="505"/>
                    <a:pt x="859" y="482"/>
                    <a:pt x="892" y="459"/>
                  </a:cubicBezTo>
                  <a:cubicBezTo>
                    <a:pt x="907" y="449"/>
                    <a:pt x="923" y="438"/>
                    <a:pt x="939" y="427"/>
                  </a:cubicBezTo>
                  <a:cubicBezTo>
                    <a:pt x="948" y="422"/>
                    <a:pt x="958" y="416"/>
                    <a:pt x="973" y="416"/>
                  </a:cubicBezTo>
                  <a:cubicBezTo>
                    <a:pt x="974" y="416"/>
                    <a:pt x="975" y="416"/>
                    <a:pt x="976" y="416"/>
                  </a:cubicBezTo>
                  <a:cubicBezTo>
                    <a:pt x="987" y="417"/>
                    <a:pt x="987" y="417"/>
                    <a:pt x="987" y="417"/>
                  </a:cubicBezTo>
                  <a:cubicBezTo>
                    <a:pt x="981" y="426"/>
                    <a:pt x="981" y="426"/>
                    <a:pt x="981" y="426"/>
                  </a:cubicBezTo>
                  <a:cubicBezTo>
                    <a:pt x="979" y="428"/>
                    <a:pt x="978" y="430"/>
                    <a:pt x="977" y="432"/>
                  </a:cubicBezTo>
                  <a:cubicBezTo>
                    <a:pt x="974" y="436"/>
                    <a:pt x="970" y="441"/>
                    <a:pt x="966" y="445"/>
                  </a:cubicBezTo>
                  <a:cubicBezTo>
                    <a:pt x="903" y="510"/>
                    <a:pt x="844" y="555"/>
                    <a:pt x="781" y="585"/>
                  </a:cubicBezTo>
                  <a:cubicBezTo>
                    <a:pt x="761" y="594"/>
                    <a:pt x="742" y="605"/>
                    <a:pt x="723" y="615"/>
                  </a:cubicBezTo>
                  <a:cubicBezTo>
                    <a:pt x="697" y="629"/>
                    <a:pt x="669" y="645"/>
                    <a:pt x="640" y="656"/>
                  </a:cubicBezTo>
                  <a:cubicBezTo>
                    <a:pt x="590" y="676"/>
                    <a:pt x="539" y="693"/>
                    <a:pt x="489" y="710"/>
                  </a:cubicBezTo>
                  <a:cubicBezTo>
                    <a:pt x="468" y="717"/>
                    <a:pt x="447" y="724"/>
                    <a:pt x="426" y="731"/>
                  </a:cubicBezTo>
                  <a:cubicBezTo>
                    <a:pt x="422" y="732"/>
                    <a:pt x="418" y="733"/>
                    <a:pt x="414" y="734"/>
                  </a:cubicBezTo>
                  <a:cubicBezTo>
                    <a:pt x="406" y="736"/>
                    <a:pt x="399" y="739"/>
                    <a:pt x="392" y="742"/>
                  </a:cubicBezTo>
                  <a:cubicBezTo>
                    <a:pt x="387" y="745"/>
                    <a:pt x="382" y="753"/>
                    <a:pt x="383" y="757"/>
                  </a:cubicBezTo>
                  <a:cubicBezTo>
                    <a:pt x="383" y="759"/>
                    <a:pt x="386" y="763"/>
                    <a:pt x="388" y="766"/>
                  </a:cubicBezTo>
                  <a:cubicBezTo>
                    <a:pt x="390" y="768"/>
                    <a:pt x="391" y="769"/>
                    <a:pt x="391" y="769"/>
                  </a:cubicBezTo>
                  <a:cubicBezTo>
                    <a:pt x="391" y="769"/>
                    <a:pt x="391" y="769"/>
                    <a:pt x="391" y="769"/>
                  </a:cubicBezTo>
                  <a:cubicBezTo>
                    <a:pt x="393" y="769"/>
                    <a:pt x="395" y="769"/>
                    <a:pt x="397" y="769"/>
                  </a:cubicBezTo>
                  <a:cubicBezTo>
                    <a:pt x="413" y="769"/>
                    <a:pt x="423" y="777"/>
                    <a:pt x="431" y="785"/>
                  </a:cubicBezTo>
                  <a:cubicBezTo>
                    <a:pt x="433" y="788"/>
                    <a:pt x="436" y="792"/>
                    <a:pt x="439" y="795"/>
                  </a:cubicBezTo>
                  <a:cubicBezTo>
                    <a:pt x="441" y="799"/>
                    <a:pt x="444" y="802"/>
                    <a:pt x="447" y="805"/>
                  </a:cubicBezTo>
                  <a:cubicBezTo>
                    <a:pt x="449" y="807"/>
                    <a:pt x="451" y="809"/>
                    <a:pt x="453" y="811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450" y="822"/>
                    <a:pt x="450" y="822"/>
                    <a:pt x="450" y="822"/>
                  </a:cubicBezTo>
                  <a:cubicBezTo>
                    <a:pt x="442" y="823"/>
                    <a:pt x="435" y="823"/>
                    <a:pt x="429" y="823"/>
                  </a:cubicBezTo>
                  <a:cubicBezTo>
                    <a:pt x="400" y="823"/>
                    <a:pt x="381" y="815"/>
                    <a:pt x="363" y="795"/>
                  </a:cubicBezTo>
                  <a:cubicBezTo>
                    <a:pt x="359" y="791"/>
                    <a:pt x="356" y="786"/>
                    <a:pt x="352" y="781"/>
                  </a:cubicBezTo>
                  <a:cubicBezTo>
                    <a:pt x="343" y="768"/>
                    <a:pt x="332" y="755"/>
                    <a:pt x="319" y="740"/>
                  </a:cubicBezTo>
                  <a:cubicBezTo>
                    <a:pt x="305" y="724"/>
                    <a:pt x="289" y="709"/>
                    <a:pt x="274" y="694"/>
                  </a:cubicBezTo>
                  <a:cubicBezTo>
                    <a:pt x="264" y="684"/>
                    <a:pt x="254" y="674"/>
                    <a:pt x="245" y="664"/>
                  </a:cubicBezTo>
                  <a:cubicBezTo>
                    <a:pt x="233" y="652"/>
                    <a:pt x="220" y="640"/>
                    <a:pt x="207" y="627"/>
                  </a:cubicBezTo>
                  <a:cubicBezTo>
                    <a:pt x="196" y="616"/>
                    <a:pt x="184" y="605"/>
                    <a:pt x="173" y="593"/>
                  </a:cubicBezTo>
                  <a:cubicBezTo>
                    <a:pt x="170" y="591"/>
                    <a:pt x="168" y="589"/>
                    <a:pt x="167" y="587"/>
                  </a:cubicBezTo>
                  <a:cubicBezTo>
                    <a:pt x="156" y="575"/>
                    <a:pt x="150" y="565"/>
                    <a:pt x="148" y="556"/>
                  </a:cubicBezTo>
                  <a:cubicBezTo>
                    <a:pt x="144" y="538"/>
                    <a:pt x="155" y="521"/>
                    <a:pt x="174" y="499"/>
                  </a:cubicBezTo>
                  <a:cubicBezTo>
                    <a:pt x="178" y="494"/>
                    <a:pt x="178" y="494"/>
                    <a:pt x="178" y="494"/>
                  </a:cubicBezTo>
                  <a:cubicBezTo>
                    <a:pt x="231" y="535"/>
                    <a:pt x="231" y="535"/>
                    <a:pt x="231" y="535"/>
                  </a:cubicBezTo>
                  <a:moveTo>
                    <a:pt x="657" y="0"/>
                  </a:moveTo>
                  <a:cubicBezTo>
                    <a:pt x="648" y="0"/>
                    <a:pt x="638" y="2"/>
                    <a:pt x="628" y="5"/>
                  </a:cubicBezTo>
                  <a:cubicBezTo>
                    <a:pt x="593" y="18"/>
                    <a:pt x="560" y="29"/>
                    <a:pt x="521" y="34"/>
                  </a:cubicBezTo>
                  <a:cubicBezTo>
                    <a:pt x="482" y="38"/>
                    <a:pt x="438" y="56"/>
                    <a:pt x="389" y="88"/>
                  </a:cubicBezTo>
                  <a:cubicBezTo>
                    <a:pt x="357" y="109"/>
                    <a:pt x="324" y="120"/>
                    <a:pt x="285" y="129"/>
                  </a:cubicBezTo>
                  <a:cubicBezTo>
                    <a:pt x="283" y="130"/>
                    <a:pt x="280" y="131"/>
                    <a:pt x="277" y="131"/>
                  </a:cubicBezTo>
                  <a:cubicBezTo>
                    <a:pt x="268" y="133"/>
                    <a:pt x="259" y="135"/>
                    <a:pt x="253" y="140"/>
                  </a:cubicBezTo>
                  <a:cubicBezTo>
                    <a:pt x="241" y="150"/>
                    <a:pt x="224" y="164"/>
                    <a:pt x="218" y="179"/>
                  </a:cubicBezTo>
                  <a:cubicBezTo>
                    <a:pt x="192" y="245"/>
                    <a:pt x="167" y="312"/>
                    <a:pt x="144" y="377"/>
                  </a:cubicBezTo>
                  <a:cubicBezTo>
                    <a:pt x="119" y="444"/>
                    <a:pt x="119" y="444"/>
                    <a:pt x="119" y="444"/>
                  </a:cubicBezTo>
                  <a:cubicBezTo>
                    <a:pt x="89" y="449"/>
                    <a:pt x="89" y="449"/>
                    <a:pt x="89" y="449"/>
                  </a:cubicBezTo>
                  <a:cubicBezTo>
                    <a:pt x="70" y="453"/>
                    <a:pt x="53" y="455"/>
                    <a:pt x="36" y="458"/>
                  </a:cubicBezTo>
                  <a:cubicBezTo>
                    <a:pt x="20" y="460"/>
                    <a:pt x="10" y="465"/>
                    <a:pt x="5" y="472"/>
                  </a:cubicBezTo>
                  <a:cubicBezTo>
                    <a:pt x="1" y="477"/>
                    <a:pt x="0" y="484"/>
                    <a:pt x="2" y="494"/>
                  </a:cubicBezTo>
                  <a:cubicBezTo>
                    <a:pt x="3" y="497"/>
                    <a:pt x="4" y="500"/>
                    <a:pt x="5" y="503"/>
                  </a:cubicBezTo>
                  <a:cubicBezTo>
                    <a:pt x="11" y="523"/>
                    <a:pt x="19" y="542"/>
                    <a:pt x="31" y="555"/>
                  </a:cubicBezTo>
                  <a:cubicBezTo>
                    <a:pt x="32" y="557"/>
                    <a:pt x="34" y="559"/>
                    <a:pt x="36" y="560"/>
                  </a:cubicBezTo>
                  <a:cubicBezTo>
                    <a:pt x="49" y="572"/>
                    <a:pt x="66" y="579"/>
                    <a:pt x="86" y="588"/>
                  </a:cubicBezTo>
                  <a:cubicBezTo>
                    <a:pt x="95" y="592"/>
                    <a:pt x="105" y="596"/>
                    <a:pt x="114" y="601"/>
                  </a:cubicBezTo>
                  <a:cubicBezTo>
                    <a:pt x="117" y="602"/>
                    <a:pt x="117" y="602"/>
                    <a:pt x="117" y="602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38" y="680"/>
                    <a:pt x="150" y="724"/>
                    <a:pt x="162" y="767"/>
                  </a:cubicBezTo>
                  <a:cubicBezTo>
                    <a:pt x="163" y="771"/>
                    <a:pt x="166" y="775"/>
                    <a:pt x="170" y="779"/>
                  </a:cubicBezTo>
                  <a:cubicBezTo>
                    <a:pt x="173" y="783"/>
                    <a:pt x="176" y="785"/>
                    <a:pt x="179" y="787"/>
                  </a:cubicBezTo>
                  <a:cubicBezTo>
                    <a:pt x="202" y="799"/>
                    <a:pt x="233" y="814"/>
                    <a:pt x="265" y="826"/>
                  </a:cubicBezTo>
                  <a:cubicBezTo>
                    <a:pt x="283" y="833"/>
                    <a:pt x="302" y="838"/>
                    <a:pt x="319" y="842"/>
                  </a:cubicBezTo>
                  <a:cubicBezTo>
                    <a:pt x="326" y="844"/>
                    <a:pt x="332" y="845"/>
                    <a:pt x="337" y="847"/>
                  </a:cubicBezTo>
                  <a:cubicBezTo>
                    <a:pt x="340" y="848"/>
                    <a:pt x="340" y="848"/>
                    <a:pt x="340" y="848"/>
                  </a:cubicBezTo>
                  <a:cubicBezTo>
                    <a:pt x="341" y="850"/>
                    <a:pt x="341" y="850"/>
                    <a:pt x="341" y="850"/>
                  </a:cubicBezTo>
                  <a:cubicBezTo>
                    <a:pt x="346" y="861"/>
                    <a:pt x="350" y="871"/>
                    <a:pt x="353" y="880"/>
                  </a:cubicBezTo>
                  <a:cubicBezTo>
                    <a:pt x="361" y="899"/>
                    <a:pt x="367" y="915"/>
                    <a:pt x="376" y="930"/>
                  </a:cubicBezTo>
                  <a:cubicBezTo>
                    <a:pt x="379" y="935"/>
                    <a:pt x="382" y="940"/>
                    <a:pt x="386" y="943"/>
                  </a:cubicBezTo>
                  <a:cubicBezTo>
                    <a:pt x="395" y="954"/>
                    <a:pt x="406" y="959"/>
                    <a:pt x="416" y="959"/>
                  </a:cubicBezTo>
                  <a:cubicBezTo>
                    <a:pt x="417" y="959"/>
                    <a:pt x="418" y="959"/>
                    <a:pt x="419" y="959"/>
                  </a:cubicBezTo>
                  <a:cubicBezTo>
                    <a:pt x="432" y="958"/>
                    <a:pt x="444" y="949"/>
                    <a:pt x="454" y="934"/>
                  </a:cubicBezTo>
                  <a:cubicBezTo>
                    <a:pt x="463" y="920"/>
                    <a:pt x="470" y="905"/>
                    <a:pt x="477" y="887"/>
                  </a:cubicBezTo>
                  <a:cubicBezTo>
                    <a:pt x="481" y="878"/>
                    <a:pt x="485" y="869"/>
                    <a:pt x="489" y="859"/>
                  </a:cubicBezTo>
                  <a:cubicBezTo>
                    <a:pt x="491" y="855"/>
                    <a:pt x="491" y="855"/>
                    <a:pt x="491" y="855"/>
                  </a:cubicBezTo>
                  <a:cubicBezTo>
                    <a:pt x="491" y="855"/>
                    <a:pt x="508" y="859"/>
                    <a:pt x="515" y="861"/>
                  </a:cubicBezTo>
                  <a:cubicBezTo>
                    <a:pt x="531" y="865"/>
                    <a:pt x="548" y="869"/>
                    <a:pt x="564" y="873"/>
                  </a:cubicBezTo>
                  <a:cubicBezTo>
                    <a:pt x="567" y="873"/>
                    <a:pt x="570" y="874"/>
                    <a:pt x="573" y="874"/>
                  </a:cubicBezTo>
                  <a:cubicBezTo>
                    <a:pt x="581" y="876"/>
                    <a:pt x="589" y="878"/>
                    <a:pt x="596" y="878"/>
                  </a:cubicBezTo>
                  <a:cubicBezTo>
                    <a:pt x="600" y="878"/>
                    <a:pt x="603" y="877"/>
                    <a:pt x="606" y="876"/>
                  </a:cubicBezTo>
                  <a:cubicBezTo>
                    <a:pt x="680" y="833"/>
                    <a:pt x="760" y="784"/>
                    <a:pt x="856" y="724"/>
                  </a:cubicBezTo>
                  <a:cubicBezTo>
                    <a:pt x="889" y="704"/>
                    <a:pt x="912" y="677"/>
                    <a:pt x="926" y="646"/>
                  </a:cubicBezTo>
                  <a:cubicBezTo>
                    <a:pt x="932" y="633"/>
                    <a:pt x="941" y="622"/>
                    <a:pt x="952" y="615"/>
                  </a:cubicBezTo>
                  <a:cubicBezTo>
                    <a:pt x="989" y="592"/>
                    <a:pt x="1002" y="564"/>
                    <a:pt x="995" y="525"/>
                  </a:cubicBezTo>
                  <a:cubicBezTo>
                    <a:pt x="994" y="520"/>
                    <a:pt x="992" y="515"/>
                    <a:pt x="990" y="510"/>
                  </a:cubicBezTo>
                  <a:cubicBezTo>
                    <a:pt x="990" y="508"/>
                    <a:pt x="989" y="507"/>
                    <a:pt x="989" y="505"/>
                  </a:cubicBezTo>
                  <a:cubicBezTo>
                    <a:pt x="986" y="492"/>
                    <a:pt x="988" y="474"/>
                    <a:pt x="996" y="465"/>
                  </a:cubicBezTo>
                  <a:cubicBezTo>
                    <a:pt x="1012" y="449"/>
                    <a:pt x="1014" y="429"/>
                    <a:pt x="1015" y="407"/>
                  </a:cubicBezTo>
                  <a:cubicBezTo>
                    <a:pt x="1016" y="400"/>
                    <a:pt x="1016" y="392"/>
                    <a:pt x="1018" y="384"/>
                  </a:cubicBezTo>
                  <a:cubicBezTo>
                    <a:pt x="1019" y="379"/>
                    <a:pt x="1019" y="373"/>
                    <a:pt x="1019" y="367"/>
                  </a:cubicBezTo>
                  <a:cubicBezTo>
                    <a:pt x="1020" y="359"/>
                    <a:pt x="1020" y="350"/>
                    <a:pt x="1022" y="342"/>
                  </a:cubicBezTo>
                  <a:cubicBezTo>
                    <a:pt x="1033" y="304"/>
                    <a:pt x="1034" y="255"/>
                    <a:pt x="1025" y="210"/>
                  </a:cubicBezTo>
                  <a:cubicBezTo>
                    <a:pt x="1016" y="168"/>
                    <a:pt x="999" y="132"/>
                    <a:pt x="975" y="105"/>
                  </a:cubicBezTo>
                  <a:cubicBezTo>
                    <a:pt x="966" y="95"/>
                    <a:pt x="955" y="86"/>
                    <a:pt x="944" y="79"/>
                  </a:cubicBezTo>
                  <a:cubicBezTo>
                    <a:pt x="897" y="50"/>
                    <a:pt x="857" y="27"/>
                    <a:pt x="811" y="27"/>
                  </a:cubicBezTo>
                  <a:cubicBezTo>
                    <a:pt x="801" y="27"/>
                    <a:pt x="791" y="28"/>
                    <a:pt x="780" y="30"/>
                  </a:cubicBezTo>
                  <a:cubicBezTo>
                    <a:pt x="774" y="32"/>
                    <a:pt x="769" y="32"/>
                    <a:pt x="764" y="32"/>
                  </a:cubicBezTo>
                  <a:cubicBezTo>
                    <a:pt x="751" y="32"/>
                    <a:pt x="739" y="28"/>
                    <a:pt x="727" y="21"/>
                  </a:cubicBezTo>
                  <a:cubicBezTo>
                    <a:pt x="706" y="10"/>
                    <a:pt x="682" y="0"/>
                    <a:pt x="6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49"/>
            <p:cNvSpPr>
              <a:spLocks noEditPoints="1"/>
            </p:cNvSpPr>
            <p:nvPr/>
          </p:nvSpPr>
          <p:spPr bwMode="auto">
            <a:xfrm>
              <a:off x="-1031875" y="90487"/>
              <a:ext cx="725488" cy="742950"/>
            </a:xfrm>
            <a:custGeom>
              <a:avLst/>
              <a:gdLst>
                <a:gd name="T0" fmla="*/ 372 w 1020"/>
                <a:gd name="T1" fmla="*/ 933 h 1045"/>
                <a:gd name="T2" fmla="*/ 368 w 1020"/>
                <a:gd name="T3" fmla="*/ 986 h 1045"/>
                <a:gd name="T4" fmla="*/ 481 w 1020"/>
                <a:gd name="T5" fmla="*/ 755 h 1045"/>
                <a:gd name="T6" fmla="*/ 546 w 1020"/>
                <a:gd name="T7" fmla="*/ 215 h 1045"/>
                <a:gd name="T8" fmla="*/ 638 w 1020"/>
                <a:gd name="T9" fmla="*/ 211 h 1045"/>
                <a:gd name="T10" fmla="*/ 447 w 1020"/>
                <a:gd name="T11" fmla="*/ 0 h 1045"/>
                <a:gd name="T12" fmla="*/ 419 w 1020"/>
                <a:gd name="T13" fmla="*/ 124 h 1045"/>
                <a:gd name="T14" fmla="*/ 408 w 1020"/>
                <a:gd name="T15" fmla="*/ 56 h 1045"/>
                <a:gd name="T16" fmla="*/ 498 w 1020"/>
                <a:gd name="T17" fmla="*/ 36 h 1045"/>
                <a:gd name="T18" fmla="*/ 586 w 1020"/>
                <a:gd name="T19" fmla="*/ 161 h 1045"/>
                <a:gd name="T20" fmla="*/ 590 w 1020"/>
                <a:gd name="T21" fmla="*/ 300 h 1045"/>
                <a:gd name="T22" fmla="*/ 736 w 1020"/>
                <a:gd name="T23" fmla="*/ 306 h 1045"/>
                <a:gd name="T24" fmla="*/ 861 w 1020"/>
                <a:gd name="T25" fmla="*/ 708 h 1045"/>
                <a:gd name="T26" fmla="*/ 770 w 1020"/>
                <a:gd name="T27" fmla="*/ 484 h 1045"/>
                <a:gd name="T28" fmla="*/ 501 w 1020"/>
                <a:gd name="T29" fmla="*/ 406 h 1045"/>
                <a:gd name="T30" fmla="*/ 329 w 1020"/>
                <a:gd name="T31" fmla="*/ 297 h 1045"/>
                <a:gd name="T32" fmla="*/ 308 w 1020"/>
                <a:gd name="T33" fmla="*/ 320 h 1045"/>
                <a:gd name="T34" fmla="*/ 496 w 1020"/>
                <a:gd name="T35" fmla="*/ 458 h 1045"/>
                <a:gd name="T36" fmla="*/ 526 w 1020"/>
                <a:gd name="T37" fmla="*/ 421 h 1045"/>
                <a:gd name="T38" fmla="*/ 750 w 1020"/>
                <a:gd name="T39" fmla="*/ 537 h 1045"/>
                <a:gd name="T40" fmla="*/ 581 w 1020"/>
                <a:gd name="T41" fmla="*/ 594 h 1045"/>
                <a:gd name="T42" fmla="*/ 102 w 1020"/>
                <a:gd name="T43" fmla="*/ 406 h 1045"/>
                <a:gd name="T44" fmla="*/ 130 w 1020"/>
                <a:gd name="T45" fmla="*/ 364 h 1045"/>
                <a:gd name="T46" fmla="*/ 108 w 1020"/>
                <a:gd name="T47" fmla="*/ 374 h 1045"/>
                <a:gd name="T48" fmla="*/ 177 w 1020"/>
                <a:gd name="T49" fmla="*/ 389 h 1045"/>
                <a:gd name="T50" fmla="*/ 91 w 1020"/>
                <a:gd name="T51" fmla="*/ 299 h 1045"/>
                <a:gd name="T52" fmla="*/ 475 w 1020"/>
                <a:gd name="T53" fmla="*/ 554 h 1045"/>
                <a:gd name="T54" fmla="*/ 747 w 1020"/>
                <a:gd name="T55" fmla="*/ 768 h 1045"/>
                <a:gd name="T56" fmla="*/ 660 w 1020"/>
                <a:gd name="T57" fmla="*/ 791 h 1045"/>
                <a:gd name="T58" fmla="*/ 581 w 1020"/>
                <a:gd name="T59" fmla="*/ 789 h 1045"/>
                <a:gd name="T60" fmla="*/ 561 w 1020"/>
                <a:gd name="T61" fmla="*/ 791 h 1045"/>
                <a:gd name="T62" fmla="*/ 441 w 1020"/>
                <a:gd name="T63" fmla="*/ 659 h 1045"/>
                <a:gd name="T64" fmla="*/ 458 w 1020"/>
                <a:gd name="T65" fmla="*/ 801 h 1045"/>
                <a:gd name="T66" fmla="*/ 199 w 1020"/>
                <a:gd name="T67" fmla="*/ 787 h 1045"/>
                <a:gd name="T68" fmla="*/ 52 w 1020"/>
                <a:gd name="T69" fmla="*/ 561 h 1045"/>
                <a:gd name="T70" fmla="*/ 16 w 1020"/>
                <a:gd name="T71" fmla="*/ 593 h 1045"/>
                <a:gd name="T72" fmla="*/ 115 w 1020"/>
                <a:gd name="T73" fmla="*/ 682 h 1045"/>
                <a:gd name="T74" fmla="*/ 312 w 1020"/>
                <a:gd name="T75" fmla="*/ 866 h 1045"/>
                <a:gd name="T76" fmla="*/ 511 w 1020"/>
                <a:gd name="T77" fmla="*/ 813 h 1045"/>
                <a:gd name="T78" fmla="*/ 605 w 1020"/>
                <a:gd name="T79" fmla="*/ 814 h 1045"/>
                <a:gd name="T80" fmla="*/ 502 w 1020"/>
                <a:gd name="T81" fmla="*/ 988 h 1045"/>
                <a:gd name="T82" fmla="*/ 381 w 1020"/>
                <a:gd name="T83" fmla="*/ 905 h 1045"/>
                <a:gd name="T84" fmla="*/ 309 w 1020"/>
                <a:gd name="T85" fmla="*/ 1019 h 1045"/>
                <a:gd name="T86" fmla="*/ 75 w 1020"/>
                <a:gd name="T87" fmla="*/ 978 h 1045"/>
                <a:gd name="T88" fmla="*/ 41 w 1020"/>
                <a:gd name="T89" fmla="*/ 1023 h 1045"/>
                <a:gd name="T90" fmla="*/ 228 w 1020"/>
                <a:gd name="T91" fmla="*/ 1027 h 1045"/>
                <a:gd name="T92" fmla="*/ 402 w 1020"/>
                <a:gd name="T93" fmla="*/ 1029 h 1045"/>
                <a:gd name="T94" fmla="*/ 749 w 1020"/>
                <a:gd name="T95" fmla="*/ 892 h 1045"/>
                <a:gd name="T96" fmla="*/ 847 w 1020"/>
                <a:gd name="T97" fmla="*/ 888 h 1045"/>
                <a:gd name="T98" fmla="*/ 932 w 1020"/>
                <a:gd name="T99" fmla="*/ 874 h 1045"/>
                <a:gd name="T100" fmla="*/ 978 w 1020"/>
                <a:gd name="T101" fmla="*/ 842 h 1045"/>
                <a:gd name="T102" fmla="*/ 1007 w 1020"/>
                <a:gd name="T103" fmla="*/ 758 h 1045"/>
                <a:gd name="T104" fmla="*/ 684 w 1020"/>
                <a:gd name="T105" fmla="*/ 210 h 1045"/>
                <a:gd name="T106" fmla="*/ 459 w 1020"/>
                <a:gd name="T107" fmla="*/ 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20" h="1045">
                  <a:moveTo>
                    <a:pt x="368" y="986"/>
                  </a:moveTo>
                  <a:cubicBezTo>
                    <a:pt x="349" y="973"/>
                    <a:pt x="342" y="953"/>
                    <a:pt x="349" y="943"/>
                  </a:cubicBezTo>
                  <a:cubicBezTo>
                    <a:pt x="349" y="942"/>
                    <a:pt x="350" y="942"/>
                    <a:pt x="350" y="942"/>
                  </a:cubicBezTo>
                  <a:cubicBezTo>
                    <a:pt x="355" y="936"/>
                    <a:pt x="364" y="933"/>
                    <a:pt x="372" y="933"/>
                  </a:cubicBezTo>
                  <a:cubicBezTo>
                    <a:pt x="378" y="933"/>
                    <a:pt x="383" y="934"/>
                    <a:pt x="388" y="937"/>
                  </a:cubicBezTo>
                  <a:cubicBezTo>
                    <a:pt x="399" y="945"/>
                    <a:pt x="402" y="961"/>
                    <a:pt x="392" y="976"/>
                  </a:cubicBezTo>
                  <a:cubicBezTo>
                    <a:pt x="391" y="977"/>
                    <a:pt x="390" y="978"/>
                    <a:pt x="389" y="980"/>
                  </a:cubicBezTo>
                  <a:cubicBezTo>
                    <a:pt x="384" y="985"/>
                    <a:pt x="373" y="985"/>
                    <a:pt x="368" y="986"/>
                  </a:cubicBezTo>
                  <a:moveTo>
                    <a:pt x="474" y="765"/>
                  </a:moveTo>
                  <a:cubicBezTo>
                    <a:pt x="432" y="744"/>
                    <a:pt x="425" y="720"/>
                    <a:pt x="450" y="682"/>
                  </a:cubicBezTo>
                  <a:cubicBezTo>
                    <a:pt x="450" y="681"/>
                    <a:pt x="451" y="681"/>
                    <a:pt x="451" y="680"/>
                  </a:cubicBezTo>
                  <a:cubicBezTo>
                    <a:pt x="495" y="693"/>
                    <a:pt x="505" y="719"/>
                    <a:pt x="481" y="755"/>
                  </a:cubicBezTo>
                  <a:cubicBezTo>
                    <a:pt x="479" y="758"/>
                    <a:pt x="477" y="762"/>
                    <a:pt x="474" y="765"/>
                  </a:cubicBezTo>
                  <a:moveTo>
                    <a:pt x="590" y="271"/>
                  </a:moveTo>
                  <a:cubicBezTo>
                    <a:pt x="582" y="271"/>
                    <a:pt x="574" y="269"/>
                    <a:pt x="567" y="264"/>
                  </a:cubicBezTo>
                  <a:cubicBezTo>
                    <a:pt x="547" y="251"/>
                    <a:pt x="538" y="232"/>
                    <a:pt x="546" y="215"/>
                  </a:cubicBezTo>
                  <a:cubicBezTo>
                    <a:pt x="547" y="212"/>
                    <a:pt x="549" y="209"/>
                    <a:pt x="551" y="206"/>
                  </a:cubicBezTo>
                  <a:cubicBezTo>
                    <a:pt x="558" y="195"/>
                    <a:pt x="567" y="190"/>
                    <a:pt x="579" y="190"/>
                  </a:cubicBezTo>
                  <a:cubicBezTo>
                    <a:pt x="584" y="190"/>
                    <a:pt x="590" y="191"/>
                    <a:pt x="596" y="193"/>
                  </a:cubicBezTo>
                  <a:cubicBezTo>
                    <a:pt x="608" y="197"/>
                    <a:pt x="620" y="203"/>
                    <a:pt x="638" y="211"/>
                  </a:cubicBezTo>
                  <a:cubicBezTo>
                    <a:pt x="631" y="229"/>
                    <a:pt x="627" y="244"/>
                    <a:pt x="620" y="256"/>
                  </a:cubicBezTo>
                  <a:cubicBezTo>
                    <a:pt x="620" y="256"/>
                    <a:pt x="619" y="256"/>
                    <a:pt x="619" y="257"/>
                  </a:cubicBezTo>
                  <a:cubicBezTo>
                    <a:pt x="613" y="266"/>
                    <a:pt x="602" y="271"/>
                    <a:pt x="590" y="271"/>
                  </a:cubicBezTo>
                  <a:moveTo>
                    <a:pt x="447" y="0"/>
                  </a:moveTo>
                  <a:cubicBezTo>
                    <a:pt x="421" y="0"/>
                    <a:pt x="400" y="16"/>
                    <a:pt x="385" y="38"/>
                  </a:cubicBezTo>
                  <a:cubicBezTo>
                    <a:pt x="384" y="39"/>
                    <a:pt x="383" y="39"/>
                    <a:pt x="383" y="40"/>
                  </a:cubicBezTo>
                  <a:cubicBezTo>
                    <a:pt x="363" y="70"/>
                    <a:pt x="379" y="112"/>
                    <a:pt x="413" y="123"/>
                  </a:cubicBezTo>
                  <a:cubicBezTo>
                    <a:pt x="415" y="123"/>
                    <a:pt x="417" y="124"/>
                    <a:pt x="419" y="124"/>
                  </a:cubicBezTo>
                  <a:cubicBezTo>
                    <a:pt x="424" y="124"/>
                    <a:pt x="429" y="122"/>
                    <a:pt x="431" y="118"/>
                  </a:cubicBezTo>
                  <a:cubicBezTo>
                    <a:pt x="432" y="116"/>
                    <a:pt x="433" y="113"/>
                    <a:pt x="433" y="110"/>
                  </a:cubicBezTo>
                  <a:cubicBezTo>
                    <a:pt x="432" y="101"/>
                    <a:pt x="427" y="91"/>
                    <a:pt x="420" y="84"/>
                  </a:cubicBezTo>
                  <a:cubicBezTo>
                    <a:pt x="407" y="72"/>
                    <a:pt x="402" y="65"/>
                    <a:pt x="408" y="56"/>
                  </a:cubicBezTo>
                  <a:cubicBezTo>
                    <a:pt x="410" y="53"/>
                    <a:pt x="414" y="49"/>
                    <a:pt x="419" y="45"/>
                  </a:cubicBezTo>
                  <a:cubicBezTo>
                    <a:pt x="427" y="39"/>
                    <a:pt x="437" y="34"/>
                    <a:pt x="447" y="33"/>
                  </a:cubicBezTo>
                  <a:cubicBezTo>
                    <a:pt x="450" y="33"/>
                    <a:pt x="454" y="33"/>
                    <a:pt x="457" y="33"/>
                  </a:cubicBezTo>
                  <a:cubicBezTo>
                    <a:pt x="471" y="33"/>
                    <a:pt x="484" y="34"/>
                    <a:pt x="498" y="36"/>
                  </a:cubicBezTo>
                  <a:cubicBezTo>
                    <a:pt x="552" y="41"/>
                    <a:pt x="589" y="70"/>
                    <a:pt x="608" y="122"/>
                  </a:cubicBezTo>
                  <a:cubicBezTo>
                    <a:pt x="613" y="135"/>
                    <a:pt x="621" y="148"/>
                    <a:pt x="630" y="166"/>
                  </a:cubicBezTo>
                  <a:cubicBezTo>
                    <a:pt x="616" y="164"/>
                    <a:pt x="608" y="164"/>
                    <a:pt x="600" y="162"/>
                  </a:cubicBezTo>
                  <a:cubicBezTo>
                    <a:pt x="595" y="162"/>
                    <a:pt x="591" y="161"/>
                    <a:pt x="586" y="161"/>
                  </a:cubicBezTo>
                  <a:cubicBezTo>
                    <a:pt x="563" y="161"/>
                    <a:pt x="541" y="173"/>
                    <a:pt x="527" y="194"/>
                  </a:cubicBezTo>
                  <a:cubicBezTo>
                    <a:pt x="523" y="200"/>
                    <a:pt x="520" y="207"/>
                    <a:pt x="518" y="214"/>
                  </a:cubicBezTo>
                  <a:cubicBezTo>
                    <a:pt x="509" y="240"/>
                    <a:pt x="527" y="277"/>
                    <a:pt x="555" y="291"/>
                  </a:cubicBezTo>
                  <a:cubicBezTo>
                    <a:pt x="567" y="297"/>
                    <a:pt x="579" y="300"/>
                    <a:pt x="590" y="300"/>
                  </a:cubicBezTo>
                  <a:cubicBezTo>
                    <a:pt x="609" y="300"/>
                    <a:pt x="626" y="290"/>
                    <a:pt x="639" y="270"/>
                  </a:cubicBezTo>
                  <a:cubicBezTo>
                    <a:pt x="642" y="266"/>
                    <a:pt x="645" y="261"/>
                    <a:pt x="648" y="255"/>
                  </a:cubicBezTo>
                  <a:cubicBezTo>
                    <a:pt x="652" y="247"/>
                    <a:pt x="654" y="238"/>
                    <a:pt x="659" y="226"/>
                  </a:cubicBezTo>
                  <a:cubicBezTo>
                    <a:pt x="688" y="253"/>
                    <a:pt x="720" y="269"/>
                    <a:pt x="736" y="306"/>
                  </a:cubicBezTo>
                  <a:cubicBezTo>
                    <a:pt x="746" y="328"/>
                    <a:pt x="764" y="347"/>
                    <a:pt x="776" y="369"/>
                  </a:cubicBezTo>
                  <a:cubicBezTo>
                    <a:pt x="807" y="428"/>
                    <a:pt x="816" y="493"/>
                    <a:pt x="814" y="558"/>
                  </a:cubicBezTo>
                  <a:cubicBezTo>
                    <a:pt x="813" y="607"/>
                    <a:pt x="825" y="648"/>
                    <a:pt x="853" y="686"/>
                  </a:cubicBezTo>
                  <a:cubicBezTo>
                    <a:pt x="858" y="692"/>
                    <a:pt x="861" y="698"/>
                    <a:pt x="861" y="708"/>
                  </a:cubicBezTo>
                  <a:cubicBezTo>
                    <a:pt x="854" y="703"/>
                    <a:pt x="846" y="699"/>
                    <a:pt x="841" y="692"/>
                  </a:cubicBezTo>
                  <a:cubicBezTo>
                    <a:pt x="820" y="661"/>
                    <a:pt x="799" y="629"/>
                    <a:pt x="781" y="596"/>
                  </a:cubicBezTo>
                  <a:cubicBezTo>
                    <a:pt x="775" y="586"/>
                    <a:pt x="777" y="572"/>
                    <a:pt x="776" y="559"/>
                  </a:cubicBezTo>
                  <a:cubicBezTo>
                    <a:pt x="774" y="534"/>
                    <a:pt x="775" y="508"/>
                    <a:pt x="770" y="484"/>
                  </a:cubicBezTo>
                  <a:cubicBezTo>
                    <a:pt x="759" y="433"/>
                    <a:pt x="725" y="403"/>
                    <a:pt x="677" y="388"/>
                  </a:cubicBezTo>
                  <a:cubicBezTo>
                    <a:pt x="658" y="382"/>
                    <a:pt x="640" y="375"/>
                    <a:pt x="621" y="371"/>
                  </a:cubicBezTo>
                  <a:cubicBezTo>
                    <a:pt x="606" y="368"/>
                    <a:pt x="592" y="366"/>
                    <a:pt x="578" y="366"/>
                  </a:cubicBezTo>
                  <a:cubicBezTo>
                    <a:pt x="548" y="366"/>
                    <a:pt x="521" y="376"/>
                    <a:pt x="501" y="406"/>
                  </a:cubicBezTo>
                  <a:cubicBezTo>
                    <a:pt x="500" y="408"/>
                    <a:pt x="499" y="410"/>
                    <a:pt x="497" y="412"/>
                  </a:cubicBezTo>
                  <a:cubicBezTo>
                    <a:pt x="466" y="402"/>
                    <a:pt x="451" y="379"/>
                    <a:pt x="438" y="355"/>
                  </a:cubicBezTo>
                  <a:cubicBezTo>
                    <a:pt x="416" y="314"/>
                    <a:pt x="381" y="296"/>
                    <a:pt x="338" y="296"/>
                  </a:cubicBezTo>
                  <a:cubicBezTo>
                    <a:pt x="335" y="296"/>
                    <a:pt x="332" y="297"/>
                    <a:pt x="329" y="297"/>
                  </a:cubicBezTo>
                  <a:cubicBezTo>
                    <a:pt x="305" y="298"/>
                    <a:pt x="282" y="303"/>
                    <a:pt x="258" y="307"/>
                  </a:cubicBezTo>
                  <a:cubicBezTo>
                    <a:pt x="257" y="321"/>
                    <a:pt x="262" y="327"/>
                    <a:pt x="271" y="327"/>
                  </a:cubicBezTo>
                  <a:cubicBezTo>
                    <a:pt x="272" y="327"/>
                    <a:pt x="273" y="327"/>
                    <a:pt x="274" y="327"/>
                  </a:cubicBezTo>
                  <a:cubicBezTo>
                    <a:pt x="286" y="325"/>
                    <a:pt x="297" y="322"/>
                    <a:pt x="308" y="320"/>
                  </a:cubicBezTo>
                  <a:cubicBezTo>
                    <a:pt x="316" y="319"/>
                    <a:pt x="324" y="318"/>
                    <a:pt x="331" y="318"/>
                  </a:cubicBezTo>
                  <a:cubicBezTo>
                    <a:pt x="369" y="318"/>
                    <a:pt x="399" y="336"/>
                    <a:pt x="417" y="373"/>
                  </a:cubicBezTo>
                  <a:cubicBezTo>
                    <a:pt x="432" y="404"/>
                    <a:pt x="453" y="428"/>
                    <a:pt x="479" y="449"/>
                  </a:cubicBezTo>
                  <a:cubicBezTo>
                    <a:pt x="486" y="455"/>
                    <a:pt x="491" y="458"/>
                    <a:pt x="496" y="458"/>
                  </a:cubicBezTo>
                  <a:cubicBezTo>
                    <a:pt x="501" y="458"/>
                    <a:pt x="505" y="454"/>
                    <a:pt x="511" y="445"/>
                  </a:cubicBezTo>
                  <a:cubicBezTo>
                    <a:pt x="512" y="445"/>
                    <a:pt x="512" y="445"/>
                    <a:pt x="512" y="445"/>
                  </a:cubicBezTo>
                  <a:cubicBezTo>
                    <a:pt x="514" y="442"/>
                    <a:pt x="515" y="439"/>
                    <a:pt x="517" y="436"/>
                  </a:cubicBezTo>
                  <a:cubicBezTo>
                    <a:pt x="520" y="430"/>
                    <a:pt x="523" y="425"/>
                    <a:pt x="526" y="421"/>
                  </a:cubicBezTo>
                  <a:cubicBezTo>
                    <a:pt x="539" y="400"/>
                    <a:pt x="553" y="393"/>
                    <a:pt x="578" y="393"/>
                  </a:cubicBezTo>
                  <a:cubicBezTo>
                    <a:pt x="583" y="393"/>
                    <a:pt x="588" y="393"/>
                    <a:pt x="594" y="394"/>
                  </a:cubicBezTo>
                  <a:cubicBezTo>
                    <a:pt x="631" y="397"/>
                    <a:pt x="667" y="408"/>
                    <a:pt x="698" y="428"/>
                  </a:cubicBezTo>
                  <a:cubicBezTo>
                    <a:pt x="736" y="452"/>
                    <a:pt x="760" y="492"/>
                    <a:pt x="750" y="537"/>
                  </a:cubicBezTo>
                  <a:cubicBezTo>
                    <a:pt x="739" y="589"/>
                    <a:pt x="761" y="626"/>
                    <a:pt x="786" y="665"/>
                  </a:cubicBezTo>
                  <a:cubicBezTo>
                    <a:pt x="813" y="707"/>
                    <a:pt x="851" y="737"/>
                    <a:pt x="899" y="766"/>
                  </a:cubicBezTo>
                  <a:cubicBezTo>
                    <a:pt x="842" y="765"/>
                    <a:pt x="795" y="756"/>
                    <a:pt x="748" y="738"/>
                  </a:cubicBezTo>
                  <a:cubicBezTo>
                    <a:pt x="674" y="709"/>
                    <a:pt x="627" y="654"/>
                    <a:pt x="581" y="594"/>
                  </a:cubicBezTo>
                  <a:cubicBezTo>
                    <a:pt x="558" y="564"/>
                    <a:pt x="531" y="543"/>
                    <a:pt x="494" y="530"/>
                  </a:cubicBezTo>
                  <a:cubicBezTo>
                    <a:pt x="444" y="513"/>
                    <a:pt x="393" y="514"/>
                    <a:pt x="342" y="510"/>
                  </a:cubicBezTo>
                  <a:cubicBezTo>
                    <a:pt x="317" y="509"/>
                    <a:pt x="293" y="509"/>
                    <a:pt x="269" y="506"/>
                  </a:cubicBezTo>
                  <a:cubicBezTo>
                    <a:pt x="199" y="497"/>
                    <a:pt x="139" y="469"/>
                    <a:pt x="102" y="406"/>
                  </a:cubicBezTo>
                  <a:cubicBezTo>
                    <a:pt x="86" y="379"/>
                    <a:pt x="84" y="359"/>
                    <a:pt x="96" y="341"/>
                  </a:cubicBezTo>
                  <a:cubicBezTo>
                    <a:pt x="101" y="333"/>
                    <a:pt x="108" y="326"/>
                    <a:pt x="118" y="319"/>
                  </a:cubicBezTo>
                  <a:cubicBezTo>
                    <a:pt x="157" y="335"/>
                    <a:pt x="161" y="342"/>
                    <a:pt x="147" y="378"/>
                  </a:cubicBezTo>
                  <a:cubicBezTo>
                    <a:pt x="141" y="373"/>
                    <a:pt x="136" y="368"/>
                    <a:pt x="130" y="364"/>
                  </a:cubicBezTo>
                  <a:cubicBezTo>
                    <a:pt x="126" y="362"/>
                    <a:pt x="121" y="360"/>
                    <a:pt x="118" y="360"/>
                  </a:cubicBezTo>
                  <a:cubicBezTo>
                    <a:pt x="117" y="360"/>
                    <a:pt x="116" y="360"/>
                    <a:pt x="115" y="360"/>
                  </a:cubicBezTo>
                  <a:cubicBezTo>
                    <a:pt x="114" y="361"/>
                    <a:pt x="113" y="362"/>
                    <a:pt x="111" y="364"/>
                  </a:cubicBezTo>
                  <a:cubicBezTo>
                    <a:pt x="109" y="367"/>
                    <a:pt x="108" y="371"/>
                    <a:pt x="108" y="374"/>
                  </a:cubicBezTo>
                  <a:cubicBezTo>
                    <a:pt x="107" y="389"/>
                    <a:pt x="121" y="407"/>
                    <a:pt x="135" y="411"/>
                  </a:cubicBezTo>
                  <a:cubicBezTo>
                    <a:pt x="137" y="412"/>
                    <a:pt x="140" y="412"/>
                    <a:pt x="143" y="412"/>
                  </a:cubicBezTo>
                  <a:cubicBezTo>
                    <a:pt x="155" y="412"/>
                    <a:pt x="167" y="405"/>
                    <a:pt x="174" y="395"/>
                  </a:cubicBezTo>
                  <a:cubicBezTo>
                    <a:pt x="176" y="393"/>
                    <a:pt x="177" y="391"/>
                    <a:pt x="177" y="389"/>
                  </a:cubicBezTo>
                  <a:cubicBezTo>
                    <a:pt x="188" y="363"/>
                    <a:pt x="186" y="337"/>
                    <a:pt x="171" y="316"/>
                  </a:cubicBezTo>
                  <a:cubicBezTo>
                    <a:pt x="156" y="296"/>
                    <a:pt x="130" y="293"/>
                    <a:pt x="106" y="291"/>
                  </a:cubicBezTo>
                  <a:cubicBezTo>
                    <a:pt x="105" y="291"/>
                    <a:pt x="105" y="291"/>
                    <a:pt x="105" y="291"/>
                  </a:cubicBezTo>
                  <a:cubicBezTo>
                    <a:pt x="100" y="291"/>
                    <a:pt x="94" y="295"/>
                    <a:pt x="91" y="299"/>
                  </a:cubicBezTo>
                  <a:cubicBezTo>
                    <a:pt x="88" y="303"/>
                    <a:pt x="84" y="307"/>
                    <a:pt x="82" y="312"/>
                  </a:cubicBezTo>
                  <a:cubicBezTo>
                    <a:pt x="53" y="356"/>
                    <a:pt x="57" y="410"/>
                    <a:pt x="95" y="449"/>
                  </a:cubicBezTo>
                  <a:cubicBezTo>
                    <a:pt x="154" y="510"/>
                    <a:pt x="226" y="536"/>
                    <a:pt x="311" y="537"/>
                  </a:cubicBezTo>
                  <a:cubicBezTo>
                    <a:pt x="366" y="537"/>
                    <a:pt x="422" y="538"/>
                    <a:pt x="475" y="554"/>
                  </a:cubicBezTo>
                  <a:cubicBezTo>
                    <a:pt x="515" y="567"/>
                    <a:pt x="546" y="593"/>
                    <a:pt x="572" y="626"/>
                  </a:cubicBezTo>
                  <a:cubicBezTo>
                    <a:pt x="597" y="659"/>
                    <a:pt x="622" y="693"/>
                    <a:pt x="654" y="718"/>
                  </a:cubicBezTo>
                  <a:cubicBezTo>
                    <a:pt x="680" y="738"/>
                    <a:pt x="707" y="762"/>
                    <a:pt x="744" y="767"/>
                  </a:cubicBezTo>
                  <a:cubicBezTo>
                    <a:pt x="745" y="767"/>
                    <a:pt x="746" y="767"/>
                    <a:pt x="747" y="768"/>
                  </a:cubicBezTo>
                  <a:cubicBezTo>
                    <a:pt x="790" y="788"/>
                    <a:pt x="837" y="791"/>
                    <a:pt x="886" y="796"/>
                  </a:cubicBezTo>
                  <a:cubicBezTo>
                    <a:pt x="874" y="813"/>
                    <a:pt x="860" y="818"/>
                    <a:pt x="845" y="818"/>
                  </a:cubicBezTo>
                  <a:cubicBezTo>
                    <a:pt x="840" y="818"/>
                    <a:pt x="835" y="817"/>
                    <a:pt x="830" y="817"/>
                  </a:cubicBezTo>
                  <a:cubicBezTo>
                    <a:pt x="774" y="807"/>
                    <a:pt x="717" y="798"/>
                    <a:pt x="660" y="791"/>
                  </a:cubicBezTo>
                  <a:cubicBezTo>
                    <a:pt x="645" y="789"/>
                    <a:pt x="631" y="789"/>
                    <a:pt x="615" y="789"/>
                  </a:cubicBezTo>
                  <a:cubicBezTo>
                    <a:pt x="611" y="789"/>
                    <a:pt x="607" y="789"/>
                    <a:pt x="603" y="789"/>
                  </a:cubicBezTo>
                  <a:cubicBezTo>
                    <a:pt x="599" y="789"/>
                    <a:pt x="595" y="789"/>
                    <a:pt x="591" y="789"/>
                  </a:cubicBezTo>
                  <a:cubicBezTo>
                    <a:pt x="588" y="789"/>
                    <a:pt x="584" y="789"/>
                    <a:pt x="581" y="789"/>
                  </a:cubicBezTo>
                  <a:cubicBezTo>
                    <a:pt x="581" y="789"/>
                    <a:pt x="581" y="789"/>
                    <a:pt x="581" y="789"/>
                  </a:cubicBezTo>
                  <a:cubicBezTo>
                    <a:pt x="577" y="789"/>
                    <a:pt x="574" y="790"/>
                    <a:pt x="571" y="790"/>
                  </a:cubicBezTo>
                  <a:cubicBezTo>
                    <a:pt x="568" y="790"/>
                    <a:pt x="565" y="791"/>
                    <a:pt x="562" y="791"/>
                  </a:cubicBezTo>
                  <a:cubicBezTo>
                    <a:pt x="561" y="791"/>
                    <a:pt x="561" y="791"/>
                    <a:pt x="561" y="791"/>
                  </a:cubicBezTo>
                  <a:cubicBezTo>
                    <a:pt x="510" y="789"/>
                    <a:pt x="508" y="786"/>
                    <a:pt x="518" y="735"/>
                  </a:cubicBezTo>
                  <a:cubicBezTo>
                    <a:pt x="525" y="697"/>
                    <a:pt x="520" y="684"/>
                    <a:pt x="492" y="667"/>
                  </a:cubicBezTo>
                  <a:cubicBezTo>
                    <a:pt x="482" y="661"/>
                    <a:pt x="470" y="653"/>
                    <a:pt x="458" y="653"/>
                  </a:cubicBezTo>
                  <a:cubicBezTo>
                    <a:pt x="452" y="653"/>
                    <a:pt x="447" y="655"/>
                    <a:pt x="441" y="659"/>
                  </a:cubicBezTo>
                  <a:cubicBezTo>
                    <a:pt x="432" y="665"/>
                    <a:pt x="424" y="673"/>
                    <a:pt x="418" y="682"/>
                  </a:cubicBezTo>
                  <a:cubicBezTo>
                    <a:pt x="412" y="691"/>
                    <a:pt x="408" y="702"/>
                    <a:pt x="408" y="714"/>
                  </a:cubicBezTo>
                  <a:cubicBezTo>
                    <a:pt x="409" y="740"/>
                    <a:pt x="411" y="766"/>
                    <a:pt x="437" y="781"/>
                  </a:cubicBezTo>
                  <a:cubicBezTo>
                    <a:pt x="445" y="785"/>
                    <a:pt x="450" y="793"/>
                    <a:pt x="458" y="801"/>
                  </a:cubicBezTo>
                  <a:cubicBezTo>
                    <a:pt x="448" y="806"/>
                    <a:pt x="441" y="812"/>
                    <a:pt x="432" y="815"/>
                  </a:cubicBezTo>
                  <a:cubicBezTo>
                    <a:pt x="396" y="826"/>
                    <a:pt x="359" y="837"/>
                    <a:pt x="321" y="837"/>
                  </a:cubicBezTo>
                  <a:cubicBezTo>
                    <a:pt x="313" y="837"/>
                    <a:pt x="304" y="836"/>
                    <a:pt x="296" y="835"/>
                  </a:cubicBezTo>
                  <a:cubicBezTo>
                    <a:pt x="259" y="830"/>
                    <a:pt x="227" y="812"/>
                    <a:pt x="199" y="787"/>
                  </a:cubicBezTo>
                  <a:cubicBezTo>
                    <a:pt x="189" y="779"/>
                    <a:pt x="181" y="769"/>
                    <a:pt x="172" y="760"/>
                  </a:cubicBezTo>
                  <a:cubicBezTo>
                    <a:pt x="148" y="737"/>
                    <a:pt x="140" y="710"/>
                    <a:pt x="142" y="676"/>
                  </a:cubicBezTo>
                  <a:cubicBezTo>
                    <a:pt x="147" y="620"/>
                    <a:pt x="116" y="576"/>
                    <a:pt x="63" y="562"/>
                  </a:cubicBezTo>
                  <a:cubicBezTo>
                    <a:pt x="59" y="561"/>
                    <a:pt x="56" y="561"/>
                    <a:pt x="52" y="561"/>
                  </a:cubicBezTo>
                  <a:cubicBezTo>
                    <a:pt x="38" y="561"/>
                    <a:pt x="23" y="565"/>
                    <a:pt x="10" y="569"/>
                  </a:cubicBezTo>
                  <a:cubicBezTo>
                    <a:pt x="9" y="569"/>
                    <a:pt x="8" y="570"/>
                    <a:pt x="7" y="571"/>
                  </a:cubicBezTo>
                  <a:cubicBezTo>
                    <a:pt x="4" y="575"/>
                    <a:pt x="3" y="583"/>
                    <a:pt x="0" y="588"/>
                  </a:cubicBezTo>
                  <a:cubicBezTo>
                    <a:pt x="5" y="589"/>
                    <a:pt x="11" y="593"/>
                    <a:pt x="16" y="593"/>
                  </a:cubicBezTo>
                  <a:cubicBezTo>
                    <a:pt x="17" y="593"/>
                    <a:pt x="17" y="593"/>
                    <a:pt x="18" y="593"/>
                  </a:cubicBezTo>
                  <a:cubicBezTo>
                    <a:pt x="26" y="589"/>
                    <a:pt x="34" y="587"/>
                    <a:pt x="42" y="587"/>
                  </a:cubicBezTo>
                  <a:cubicBezTo>
                    <a:pt x="58" y="587"/>
                    <a:pt x="72" y="595"/>
                    <a:pt x="84" y="607"/>
                  </a:cubicBezTo>
                  <a:cubicBezTo>
                    <a:pt x="104" y="627"/>
                    <a:pt x="118" y="651"/>
                    <a:pt x="115" y="682"/>
                  </a:cubicBezTo>
                  <a:cubicBezTo>
                    <a:pt x="114" y="690"/>
                    <a:pt x="115" y="698"/>
                    <a:pt x="113" y="706"/>
                  </a:cubicBezTo>
                  <a:cubicBezTo>
                    <a:pt x="104" y="733"/>
                    <a:pt x="116" y="752"/>
                    <a:pt x="134" y="767"/>
                  </a:cubicBezTo>
                  <a:cubicBezTo>
                    <a:pt x="165" y="792"/>
                    <a:pt x="190" y="824"/>
                    <a:pt x="226" y="842"/>
                  </a:cubicBezTo>
                  <a:cubicBezTo>
                    <a:pt x="254" y="856"/>
                    <a:pt x="281" y="866"/>
                    <a:pt x="312" y="866"/>
                  </a:cubicBezTo>
                  <a:cubicBezTo>
                    <a:pt x="316" y="866"/>
                    <a:pt x="320" y="866"/>
                    <a:pt x="325" y="865"/>
                  </a:cubicBezTo>
                  <a:cubicBezTo>
                    <a:pt x="381" y="861"/>
                    <a:pt x="434" y="851"/>
                    <a:pt x="481" y="817"/>
                  </a:cubicBezTo>
                  <a:cubicBezTo>
                    <a:pt x="487" y="814"/>
                    <a:pt x="495" y="811"/>
                    <a:pt x="502" y="811"/>
                  </a:cubicBezTo>
                  <a:cubicBezTo>
                    <a:pt x="505" y="811"/>
                    <a:pt x="508" y="812"/>
                    <a:pt x="511" y="813"/>
                  </a:cubicBezTo>
                  <a:cubicBezTo>
                    <a:pt x="527" y="818"/>
                    <a:pt x="543" y="822"/>
                    <a:pt x="559" y="822"/>
                  </a:cubicBezTo>
                  <a:cubicBezTo>
                    <a:pt x="571" y="822"/>
                    <a:pt x="583" y="820"/>
                    <a:pt x="594" y="815"/>
                  </a:cubicBezTo>
                  <a:cubicBezTo>
                    <a:pt x="596" y="814"/>
                    <a:pt x="599" y="814"/>
                    <a:pt x="601" y="814"/>
                  </a:cubicBezTo>
                  <a:cubicBezTo>
                    <a:pt x="602" y="814"/>
                    <a:pt x="604" y="814"/>
                    <a:pt x="605" y="814"/>
                  </a:cubicBezTo>
                  <a:cubicBezTo>
                    <a:pt x="668" y="816"/>
                    <a:pt x="729" y="825"/>
                    <a:pt x="791" y="849"/>
                  </a:cubicBezTo>
                  <a:cubicBezTo>
                    <a:pt x="784" y="852"/>
                    <a:pt x="778" y="856"/>
                    <a:pt x="772" y="856"/>
                  </a:cubicBezTo>
                  <a:cubicBezTo>
                    <a:pt x="697" y="864"/>
                    <a:pt x="625" y="880"/>
                    <a:pt x="567" y="935"/>
                  </a:cubicBezTo>
                  <a:cubicBezTo>
                    <a:pt x="547" y="954"/>
                    <a:pt x="525" y="971"/>
                    <a:pt x="502" y="988"/>
                  </a:cubicBezTo>
                  <a:cubicBezTo>
                    <a:pt x="487" y="999"/>
                    <a:pt x="471" y="1004"/>
                    <a:pt x="454" y="1004"/>
                  </a:cubicBezTo>
                  <a:cubicBezTo>
                    <a:pt x="441" y="1004"/>
                    <a:pt x="429" y="1001"/>
                    <a:pt x="416" y="997"/>
                  </a:cubicBezTo>
                  <a:cubicBezTo>
                    <a:pt x="424" y="966"/>
                    <a:pt x="436" y="934"/>
                    <a:pt x="404" y="911"/>
                  </a:cubicBezTo>
                  <a:cubicBezTo>
                    <a:pt x="398" y="907"/>
                    <a:pt x="389" y="905"/>
                    <a:pt x="381" y="905"/>
                  </a:cubicBezTo>
                  <a:cubicBezTo>
                    <a:pt x="363" y="905"/>
                    <a:pt x="343" y="913"/>
                    <a:pt x="333" y="924"/>
                  </a:cubicBezTo>
                  <a:cubicBezTo>
                    <a:pt x="331" y="926"/>
                    <a:pt x="329" y="929"/>
                    <a:pt x="327" y="932"/>
                  </a:cubicBezTo>
                  <a:cubicBezTo>
                    <a:pt x="313" y="952"/>
                    <a:pt x="316" y="974"/>
                    <a:pt x="336" y="1007"/>
                  </a:cubicBezTo>
                  <a:cubicBezTo>
                    <a:pt x="328" y="1016"/>
                    <a:pt x="319" y="1019"/>
                    <a:pt x="309" y="1019"/>
                  </a:cubicBezTo>
                  <a:cubicBezTo>
                    <a:pt x="304" y="1019"/>
                    <a:pt x="298" y="1018"/>
                    <a:pt x="293" y="1016"/>
                  </a:cubicBezTo>
                  <a:cubicBezTo>
                    <a:pt x="259" y="1008"/>
                    <a:pt x="226" y="998"/>
                    <a:pt x="193" y="987"/>
                  </a:cubicBezTo>
                  <a:cubicBezTo>
                    <a:pt x="168" y="979"/>
                    <a:pt x="142" y="972"/>
                    <a:pt x="115" y="972"/>
                  </a:cubicBezTo>
                  <a:cubicBezTo>
                    <a:pt x="102" y="972"/>
                    <a:pt x="89" y="973"/>
                    <a:pt x="75" y="978"/>
                  </a:cubicBezTo>
                  <a:cubicBezTo>
                    <a:pt x="63" y="981"/>
                    <a:pt x="51" y="985"/>
                    <a:pt x="40" y="993"/>
                  </a:cubicBezTo>
                  <a:cubicBezTo>
                    <a:pt x="39" y="994"/>
                    <a:pt x="37" y="995"/>
                    <a:pt x="36" y="998"/>
                  </a:cubicBezTo>
                  <a:cubicBezTo>
                    <a:pt x="32" y="1003"/>
                    <a:pt x="30" y="1011"/>
                    <a:pt x="32" y="1015"/>
                  </a:cubicBezTo>
                  <a:cubicBezTo>
                    <a:pt x="33" y="1021"/>
                    <a:pt x="37" y="1023"/>
                    <a:pt x="41" y="1023"/>
                  </a:cubicBezTo>
                  <a:cubicBezTo>
                    <a:pt x="45" y="1023"/>
                    <a:pt x="50" y="1020"/>
                    <a:pt x="54" y="1017"/>
                  </a:cubicBezTo>
                  <a:cubicBezTo>
                    <a:pt x="73" y="1003"/>
                    <a:pt x="93" y="998"/>
                    <a:pt x="113" y="998"/>
                  </a:cubicBezTo>
                  <a:cubicBezTo>
                    <a:pt x="127" y="998"/>
                    <a:pt x="140" y="1000"/>
                    <a:pt x="153" y="1003"/>
                  </a:cubicBezTo>
                  <a:cubicBezTo>
                    <a:pt x="179" y="1008"/>
                    <a:pt x="204" y="1017"/>
                    <a:pt x="228" y="1027"/>
                  </a:cubicBezTo>
                  <a:cubicBezTo>
                    <a:pt x="256" y="1038"/>
                    <a:pt x="283" y="1045"/>
                    <a:pt x="310" y="1045"/>
                  </a:cubicBezTo>
                  <a:cubicBezTo>
                    <a:pt x="332" y="1045"/>
                    <a:pt x="354" y="1041"/>
                    <a:pt x="376" y="1031"/>
                  </a:cubicBezTo>
                  <a:cubicBezTo>
                    <a:pt x="381" y="1029"/>
                    <a:pt x="387" y="1028"/>
                    <a:pt x="393" y="1028"/>
                  </a:cubicBezTo>
                  <a:cubicBezTo>
                    <a:pt x="396" y="1028"/>
                    <a:pt x="399" y="1028"/>
                    <a:pt x="402" y="1029"/>
                  </a:cubicBezTo>
                  <a:cubicBezTo>
                    <a:pt x="414" y="1032"/>
                    <a:pt x="427" y="1033"/>
                    <a:pt x="439" y="1033"/>
                  </a:cubicBezTo>
                  <a:cubicBezTo>
                    <a:pt x="481" y="1033"/>
                    <a:pt x="517" y="1015"/>
                    <a:pt x="551" y="984"/>
                  </a:cubicBezTo>
                  <a:cubicBezTo>
                    <a:pt x="562" y="974"/>
                    <a:pt x="573" y="963"/>
                    <a:pt x="584" y="953"/>
                  </a:cubicBezTo>
                  <a:cubicBezTo>
                    <a:pt x="631" y="910"/>
                    <a:pt x="687" y="892"/>
                    <a:pt x="749" y="892"/>
                  </a:cubicBezTo>
                  <a:cubicBezTo>
                    <a:pt x="756" y="892"/>
                    <a:pt x="762" y="892"/>
                    <a:pt x="768" y="892"/>
                  </a:cubicBezTo>
                  <a:cubicBezTo>
                    <a:pt x="786" y="892"/>
                    <a:pt x="803" y="893"/>
                    <a:pt x="820" y="897"/>
                  </a:cubicBezTo>
                  <a:cubicBezTo>
                    <a:pt x="821" y="897"/>
                    <a:pt x="823" y="897"/>
                    <a:pt x="824" y="897"/>
                  </a:cubicBezTo>
                  <a:cubicBezTo>
                    <a:pt x="831" y="897"/>
                    <a:pt x="841" y="893"/>
                    <a:pt x="847" y="888"/>
                  </a:cubicBezTo>
                  <a:cubicBezTo>
                    <a:pt x="859" y="880"/>
                    <a:pt x="869" y="873"/>
                    <a:pt x="882" y="873"/>
                  </a:cubicBezTo>
                  <a:cubicBezTo>
                    <a:pt x="887" y="873"/>
                    <a:pt x="892" y="874"/>
                    <a:pt x="897" y="876"/>
                  </a:cubicBezTo>
                  <a:cubicBezTo>
                    <a:pt x="899" y="877"/>
                    <a:pt x="902" y="877"/>
                    <a:pt x="905" y="877"/>
                  </a:cubicBezTo>
                  <a:cubicBezTo>
                    <a:pt x="913" y="877"/>
                    <a:pt x="922" y="874"/>
                    <a:pt x="932" y="874"/>
                  </a:cubicBezTo>
                  <a:cubicBezTo>
                    <a:pt x="922" y="860"/>
                    <a:pt x="922" y="850"/>
                    <a:pt x="928" y="841"/>
                  </a:cubicBezTo>
                  <a:cubicBezTo>
                    <a:pt x="931" y="836"/>
                    <a:pt x="937" y="831"/>
                    <a:pt x="943" y="827"/>
                  </a:cubicBezTo>
                  <a:cubicBezTo>
                    <a:pt x="952" y="835"/>
                    <a:pt x="959" y="842"/>
                    <a:pt x="968" y="851"/>
                  </a:cubicBezTo>
                  <a:cubicBezTo>
                    <a:pt x="973" y="848"/>
                    <a:pt x="977" y="845"/>
                    <a:pt x="978" y="842"/>
                  </a:cubicBezTo>
                  <a:cubicBezTo>
                    <a:pt x="988" y="827"/>
                    <a:pt x="966" y="811"/>
                    <a:pt x="972" y="794"/>
                  </a:cubicBezTo>
                  <a:cubicBezTo>
                    <a:pt x="984" y="795"/>
                    <a:pt x="996" y="796"/>
                    <a:pt x="1008" y="796"/>
                  </a:cubicBezTo>
                  <a:cubicBezTo>
                    <a:pt x="1010" y="795"/>
                    <a:pt x="1011" y="794"/>
                    <a:pt x="1012" y="792"/>
                  </a:cubicBezTo>
                  <a:cubicBezTo>
                    <a:pt x="1020" y="780"/>
                    <a:pt x="1011" y="769"/>
                    <a:pt x="1007" y="758"/>
                  </a:cubicBezTo>
                  <a:cubicBezTo>
                    <a:pt x="924" y="741"/>
                    <a:pt x="881" y="680"/>
                    <a:pt x="847" y="611"/>
                  </a:cubicBezTo>
                  <a:cubicBezTo>
                    <a:pt x="842" y="601"/>
                    <a:pt x="839" y="588"/>
                    <a:pt x="840" y="577"/>
                  </a:cubicBezTo>
                  <a:cubicBezTo>
                    <a:pt x="844" y="497"/>
                    <a:pt x="828" y="420"/>
                    <a:pt x="795" y="348"/>
                  </a:cubicBezTo>
                  <a:cubicBezTo>
                    <a:pt x="769" y="293"/>
                    <a:pt x="733" y="246"/>
                    <a:pt x="684" y="210"/>
                  </a:cubicBezTo>
                  <a:cubicBezTo>
                    <a:pt x="669" y="200"/>
                    <a:pt x="662" y="186"/>
                    <a:pt x="655" y="169"/>
                  </a:cubicBezTo>
                  <a:cubicBezTo>
                    <a:pt x="639" y="131"/>
                    <a:pt x="622" y="93"/>
                    <a:pt x="601" y="57"/>
                  </a:cubicBezTo>
                  <a:cubicBezTo>
                    <a:pt x="593" y="43"/>
                    <a:pt x="575" y="31"/>
                    <a:pt x="559" y="25"/>
                  </a:cubicBezTo>
                  <a:cubicBezTo>
                    <a:pt x="527" y="14"/>
                    <a:pt x="493" y="7"/>
                    <a:pt x="459" y="2"/>
                  </a:cubicBezTo>
                  <a:cubicBezTo>
                    <a:pt x="455" y="1"/>
                    <a:pt x="451" y="0"/>
                    <a:pt x="4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50"/>
            <p:cNvSpPr>
              <a:spLocks noEditPoints="1"/>
            </p:cNvSpPr>
            <p:nvPr/>
          </p:nvSpPr>
          <p:spPr bwMode="auto">
            <a:xfrm>
              <a:off x="1344613" y="-1312863"/>
              <a:ext cx="806450" cy="742950"/>
            </a:xfrm>
            <a:custGeom>
              <a:avLst/>
              <a:gdLst>
                <a:gd name="T0" fmla="*/ 204 w 1132"/>
                <a:gd name="T1" fmla="*/ 591 h 1046"/>
                <a:gd name="T2" fmla="*/ 256 w 1132"/>
                <a:gd name="T3" fmla="*/ 582 h 1046"/>
                <a:gd name="T4" fmla="*/ 448 w 1132"/>
                <a:gd name="T5" fmla="*/ 569 h 1046"/>
                <a:gd name="T6" fmla="*/ 466 w 1132"/>
                <a:gd name="T7" fmla="*/ 570 h 1046"/>
                <a:gd name="T8" fmla="*/ 927 w 1132"/>
                <a:gd name="T9" fmla="*/ 395 h 1046"/>
                <a:gd name="T10" fmla="*/ 1003 w 1132"/>
                <a:gd name="T11" fmla="*/ 383 h 1046"/>
                <a:gd name="T12" fmla="*/ 528 w 1132"/>
                <a:gd name="T13" fmla="*/ 82 h 1046"/>
                <a:gd name="T14" fmla="*/ 580 w 1132"/>
                <a:gd name="T15" fmla="*/ 700 h 1046"/>
                <a:gd name="T16" fmla="*/ 585 w 1132"/>
                <a:gd name="T17" fmla="*/ 902 h 1046"/>
                <a:gd name="T18" fmla="*/ 496 w 1132"/>
                <a:gd name="T19" fmla="*/ 592 h 1046"/>
                <a:gd name="T20" fmla="*/ 488 w 1132"/>
                <a:gd name="T21" fmla="*/ 478 h 1046"/>
                <a:gd name="T22" fmla="*/ 384 w 1132"/>
                <a:gd name="T23" fmla="*/ 559 h 1046"/>
                <a:gd name="T24" fmla="*/ 356 w 1132"/>
                <a:gd name="T25" fmla="*/ 238 h 1046"/>
                <a:gd name="T26" fmla="*/ 377 w 1132"/>
                <a:gd name="T27" fmla="*/ 68 h 1046"/>
                <a:gd name="T28" fmla="*/ 337 w 1132"/>
                <a:gd name="T29" fmla="*/ 217 h 1046"/>
                <a:gd name="T30" fmla="*/ 286 w 1132"/>
                <a:gd name="T31" fmla="*/ 491 h 1046"/>
                <a:gd name="T32" fmla="*/ 472 w 1132"/>
                <a:gd name="T33" fmla="*/ 707 h 1046"/>
                <a:gd name="T34" fmla="*/ 271 w 1132"/>
                <a:gd name="T35" fmla="*/ 707 h 1046"/>
                <a:gd name="T36" fmla="*/ 230 w 1132"/>
                <a:gd name="T37" fmla="*/ 527 h 1046"/>
                <a:gd name="T38" fmla="*/ 114 w 1132"/>
                <a:gd name="T39" fmla="*/ 440 h 1046"/>
                <a:gd name="T40" fmla="*/ 24 w 1132"/>
                <a:gd name="T41" fmla="*/ 310 h 1046"/>
                <a:gd name="T42" fmla="*/ 98 w 1132"/>
                <a:gd name="T43" fmla="*/ 491 h 1046"/>
                <a:gd name="T44" fmla="*/ 342 w 1132"/>
                <a:gd name="T45" fmla="*/ 760 h 1046"/>
                <a:gd name="T46" fmla="*/ 568 w 1132"/>
                <a:gd name="T47" fmla="*/ 990 h 1046"/>
                <a:gd name="T48" fmla="*/ 634 w 1132"/>
                <a:gd name="T49" fmla="*/ 1004 h 1046"/>
                <a:gd name="T50" fmla="*/ 676 w 1132"/>
                <a:gd name="T51" fmla="*/ 1013 h 1046"/>
                <a:gd name="T52" fmla="*/ 725 w 1132"/>
                <a:gd name="T53" fmla="*/ 1025 h 1046"/>
                <a:gd name="T54" fmla="*/ 1032 w 1132"/>
                <a:gd name="T55" fmla="*/ 468 h 1046"/>
                <a:gd name="T56" fmla="*/ 1098 w 1132"/>
                <a:gd name="T57" fmla="*/ 168 h 1046"/>
                <a:gd name="T58" fmla="*/ 970 w 1132"/>
                <a:gd name="T59" fmla="*/ 190 h 1046"/>
                <a:gd name="T60" fmla="*/ 1007 w 1132"/>
                <a:gd name="T61" fmla="*/ 177 h 1046"/>
                <a:gd name="T62" fmla="*/ 1065 w 1132"/>
                <a:gd name="T63" fmla="*/ 173 h 1046"/>
                <a:gd name="T64" fmla="*/ 1031 w 1132"/>
                <a:gd name="T65" fmla="*/ 371 h 1046"/>
                <a:gd name="T66" fmla="*/ 897 w 1132"/>
                <a:gd name="T67" fmla="*/ 398 h 1046"/>
                <a:gd name="T68" fmla="*/ 1006 w 1132"/>
                <a:gd name="T69" fmla="*/ 455 h 1046"/>
                <a:gd name="T70" fmla="*/ 709 w 1132"/>
                <a:gd name="T71" fmla="*/ 855 h 1046"/>
                <a:gd name="T72" fmla="*/ 779 w 1132"/>
                <a:gd name="T73" fmla="*/ 725 h 1046"/>
                <a:gd name="T74" fmla="*/ 771 w 1132"/>
                <a:gd name="T75" fmla="*/ 410 h 1046"/>
                <a:gd name="T76" fmla="*/ 778 w 1132"/>
                <a:gd name="T77" fmla="*/ 206 h 1046"/>
                <a:gd name="T78" fmla="*/ 757 w 1132"/>
                <a:gd name="T79" fmla="*/ 321 h 1046"/>
                <a:gd name="T80" fmla="*/ 745 w 1132"/>
                <a:gd name="T81" fmla="*/ 439 h 1046"/>
                <a:gd name="T82" fmla="*/ 829 w 1132"/>
                <a:gd name="T83" fmla="*/ 483 h 1046"/>
                <a:gd name="T84" fmla="*/ 663 w 1132"/>
                <a:gd name="T85" fmla="*/ 935 h 1046"/>
                <a:gd name="T86" fmla="*/ 600 w 1132"/>
                <a:gd name="T87" fmla="*/ 325 h 1046"/>
                <a:gd name="T88" fmla="*/ 622 w 1132"/>
                <a:gd name="T89" fmla="*/ 28 h 1046"/>
                <a:gd name="T90" fmla="*/ 614 w 1132"/>
                <a:gd name="T91" fmla="*/ 54 h 1046"/>
                <a:gd name="T92" fmla="*/ 581 w 1132"/>
                <a:gd name="T93" fmla="*/ 97 h 1046"/>
                <a:gd name="T94" fmla="*/ 681 w 1132"/>
                <a:gd name="T95" fmla="*/ 80 h 1046"/>
                <a:gd name="T96" fmla="*/ 633 w 1132"/>
                <a:gd name="T9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2" h="1046">
                  <a:moveTo>
                    <a:pt x="227" y="605"/>
                  </a:moveTo>
                  <a:cubicBezTo>
                    <a:pt x="226" y="605"/>
                    <a:pt x="226" y="605"/>
                    <a:pt x="225" y="605"/>
                  </a:cubicBezTo>
                  <a:cubicBezTo>
                    <a:pt x="224" y="605"/>
                    <a:pt x="222" y="605"/>
                    <a:pt x="220" y="605"/>
                  </a:cubicBezTo>
                  <a:cubicBezTo>
                    <a:pt x="213" y="604"/>
                    <a:pt x="207" y="594"/>
                    <a:pt x="204" y="591"/>
                  </a:cubicBezTo>
                  <a:cubicBezTo>
                    <a:pt x="206" y="568"/>
                    <a:pt x="219" y="552"/>
                    <a:pt x="231" y="552"/>
                  </a:cubicBezTo>
                  <a:cubicBezTo>
                    <a:pt x="231" y="552"/>
                    <a:pt x="231" y="552"/>
                    <a:pt x="232" y="552"/>
                  </a:cubicBezTo>
                  <a:cubicBezTo>
                    <a:pt x="232" y="552"/>
                    <a:pt x="233" y="552"/>
                    <a:pt x="233" y="552"/>
                  </a:cubicBezTo>
                  <a:cubicBezTo>
                    <a:pt x="246" y="554"/>
                    <a:pt x="257" y="569"/>
                    <a:pt x="256" y="582"/>
                  </a:cubicBezTo>
                  <a:cubicBezTo>
                    <a:pt x="256" y="595"/>
                    <a:pt x="244" y="605"/>
                    <a:pt x="227" y="605"/>
                  </a:cubicBezTo>
                  <a:moveTo>
                    <a:pt x="466" y="570"/>
                  </a:moveTo>
                  <a:cubicBezTo>
                    <a:pt x="464" y="570"/>
                    <a:pt x="462" y="570"/>
                    <a:pt x="461" y="570"/>
                  </a:cubicBezTo>
                  <a:cubicBezTo>
                    <a:pt x="457" y="570"/>
                    <a:pt x="452" y="570"/>
                    <a:pt x="448" y="569"/>
                  </a:cubicBezTo>
                  <a:cubicBezTo>
                    <a:pt x="445" y="525"/>
                    <a:pt x="460" y="506"/>
                    <a:pt x="500" y="506"/>
                  </a:cubicBezTo>
                  <a:cubicBezTo>
                    <a:pt x="502" y="506"/>
                    <a:pt x="505" y="506"/>
                    <a:pt x="507" y="506"/>
                  </a:cubicBezTo>
                  <a:cubicBezTo>
                    <a:pt x="508" y="506"/>
                    <a:pt x="509" y="506"/>
                    <a:pt x="510" y="506"/>
                  </a:cubicBezTo>
                  <a:cubicBezTo>
                    <a:pt x="521" y="548"/>
                    <a:pt x="505" y="570"/>
                    <a:pt x="466" y="570"/>
                  </a:cubicBezTo>
                  <a:moveTo>
                    <a:pt x="962" y="436"/>
                  </a:moveTo>
                  <a:cubicBezTo>
                    <a:pt x="962" y="436"/>
                    <a:pt x="961" y="436"/>
                    <a:pt x="960" y="436"/>
                  </a:cubicBezTo>
                  <a:cubicBezTo>
                    <a:pt x="960" y="436"/>
                    <a:pt x="960" y="436"/>
                    <a:pt x="960" y="436"/>
                  </a:cubicBezTo>
                  <a:cubicBezTo>
                    <a:pt x="941" y="435"/>
                    <a:pt x="926" y="415"/>
                    <a:pt x="927" y="395"/>
                  </a:cubicBezTo>
                  <a:cubicBezTo>
                    <a:pt x="928" y="371"/>
                    <a:pt x="940" y="353"/>
                    <a:pt x="958" y="352"/>
                  </a:cubicBezTo>
                  <a:cubicBezTo>
                    <a:pt x="961" y="351"/>
                    <a:pt x="963" y="351"/>
                    <a:pt x="966" y="351"/>
                  </a:cubicBezTo>
                  <a:cubicBezTo>
                    <a:pt x="966" y="351"/>
                    <a:pt x="967" y="351"/>
                    <a:pt x="968" y="351"/>
                  </a:cubicBezTo>
                  <a:cubicBezTo>
                    <a:pt x="987" y="352"/>
                    <a:pt x="998" y="362"/>
                    <a:pt x="1003" y="383"/>
                  </a:cubicBezTo>
                  <a:cubicBezTo>
                    <a:pt x="1006" y="396"/>
                    <a:pt x="1006" y="410"/>
                    <a:pt x="1008" y="428"/>
                  </a:cubicBezTo>
                  <a:cubicBezTo>
                    <a:pt x="990" y="431"/>
                    <a:pt x="976" y="436"/>
                    <a:pt x="962" y="436"/>
                  </a:cubicBezTo>
                  <a:moveTo>
                    <a:pt x="633" y="0"/>
                  </a:moveTo>
                  <a:cubicBezTo>
                    <a:pt x="583" y="0"/>
                    <a:pt x="542" y="32"/>
                    <a:pt x="528" y="82"/>
                  </a:cubicBezTo>
                  <a:cubicBezTo>
                    <a:pt x="505" y="164"/>
                    <a:pt x="520" y="239"/>
                    <a:pt x="562" y="313"/>
                  </a:cubicBezTo>
                  <a:cubicBezTo>
                    <a:pt x="589" y="360"/>
                    <a:pt x="617" y="408"/>
                    <a:pt x="630" y="462"/>
                  </a:cubicBezTo>
                  <a:cubicBezTo>
                    <a:pt x="640" y="504"/>
                    <a:pt x="633" y="543"/>
                    <a:pt x="617" y="583"/>
                  </a:cubicBezTo>
                  <a:cubicBezTo>
                    <a:pt x="602" y="621"/>
                    <a:pt x="585" y="660"/>
                    <a:pt x="580" y="700"/>
                  </a:cubicBezTo>
                  <a:cubicBezTo>
                    <a:pt x="576" y="733"/>
                    <a:pt x="569" y="769"/>
                    <a:pt x="584" y="802"/>
                  </a:cubicBezTo>
                  <a:cubicBezTo>
                    <a:pt x="584" y="803"/>
                    <a:pt x="585" y="804"/>
                    <a:pt x="585" y="805"/>
                  </a:cubicBezTo>
                  <a:cubicBezTo>
                    <a:pt x="589" y="853"/>
                    <a:pt x="610" y="895"/>
                    <a:pt x="631" y="940"/>
                  </a:cubicBezTo>
                  <a:cubicBezTo>
                    <a:pt x="604" y="937"/>
                    <a:pt x="593" y="922"/>
                    <a:pt x="585" y="902"/>
                  </a:cubicBezTo>
                  <a:cubicBezTo>
                    <a:pt x="564" y="849"/>
                    <a:pt x="543" y="795"/>
                    <a:pt x="520" y="743"/>
                  </a:cubicBezTo>
                  <a:cubicBezTo>
                    <a:pt x="510" y="719"/>
                    <a:pt x="495" y="696"/>
                    <a:pt x="482" y="673"/>
                  </a:cubicBezTo>
                  <a:cubicBezTo>
                    <a:pt x="478" y="668"/>
                    <a:pt x="473" y="663"/>
                    <a:pt x="470" y="657"/>
                  </a:cubicBezTo>
                  <a:cubicBezTo>
                    <a:pt x="446" y="612"/>
                    <a:pt x="447" y="609"/>
                    <a:pt x="496" y="592"/>
                  </a:cubicBezTo>
                  <a:cubicBezTo>
                    <a:pt x="532" y="578"/>
                    <a:pt x="541" y="568"/>
                    <a:pt x="542" y="535"/>
                  </a:cubicBezTo>
                  <a:cubicBezTo>
                    <a:pt x="542" y="517"/>
                    <a:pt x="543" y="496"/>
                    <a:pt x="523" y="487"/>
                  </a:cubicBezTo>
                  <a:cubicBezTo>
                    <a:pt x="513" y="482"/>
                    <a:pt x="502" y="479"/>
                    <a:pt x="491" y="479"/>
                  </a:cubicBezTo>
                  <a:cubicBezTo>
                    <a:pt x="490" y="479"/>
                    <a:pt x="489" y="478"/>
                    <a:pt x="488" y="478"/>
                  </a:cubicBezTo>
                  <a:cubicBezTo>
                    <a:pt x="478" y="478"/>
                    <a:pt x="468" y="481"/>
                    <a:pt x="459" y="487"/>
                  </a:cubicBezTo>
                  <a:cubicBezTo>
                    <a:pt x="437" y="500"/>
                    <a:pt x="415" y="515"/>
                    <a:pt x="416" y="545"/>
                  </a:cubicBezTo>
                  <a:cubicBezTo>
                    <a:pt x="416" y="554"/>
                    <a:pt x="412" y="563"/>
                    <a:pt x="410" y="574"/>
                  </a:cubicBezTo>
                  <a:cubicBezTo>
                    <a:pt x="400" y="568"/>
                    <a:pt x="391" y="565"/>
                    <a:pt x="384" y="559"/>
                  </a:cubicBezTo>
                  <a:cubicBezTo>
                    <a:pt x="350" y="527"/>
                    <a:pt x="316" y="495"/>
                    <a:pt x="298" y="452"/>
                  </a:cubicBezTo>
                  <a:cubicBezTo>
                    <a:pt x="283" y="417"/>
                    <a:pt x="282" y="380"/>
                    <a:pt x="289" y="343"/>
                  </a:cubicBezTo>
                  <a:cubicBezTo>
                    <a:pt x="291" y="331"/>
                    <a:pt x="296" y="319"/>
                    <a:pt x="299" y="307"/>
                  </a:cubicBezTo>
                  <a:cubicBezTo>
                    <a:pt x="306" y="274"/>
                    <a:pt x="325" y="253"/>
                    <a:pt x="356" y="238"/>
                  </a:cubicBezTo>
                  <a:cubicBezTo>
                    <a:pt x="407" y="214"/>
                    <a:pt x="429" y="164"/>
                    <a:pt x="414" y="112"/>
                  </a:cubicBezTo>
                  <a:cubicBezTo>
                    <a:pt x="409" y="96"/>
                    <a:pt x="394" y="82"/>
                    <a:pt x="381" y="70"/>
                  </a:cubicBezTo>
                  <a:cubicBezTo>
                    <a:pt x="380" y="69"/>
                    <a:pt x="379" y="68"/>
                    <a:pt x="378" y="68"/>
                  </a:cubicBezTo>
                  <a:cubicBezTo>
                    <a:pt x="377" y="68"/>
                    <a:pt x="377" y="68"/>
                    <a:pt x="377" y="68"/>
                  </a:cubicBezTo>
                  <a:cubicBezTo>
                    <a:pt x="372" y="68"/>
                    <a:pt x="365" y="70"/>
                    <a:pt x="360" y="71"/>
                  </a:cubicBezTo>
                  <a:cubicBezTo>
                    <a:pt x="361" y="77"/>
                    <a:pt x="361" y="86"/>
                    <a:pt x="365" y="89"/>
                  </a:cubicBezTo>
                  <a:cubicBezTo>
                    <a:pt x="389" y="105"/>
                    <a:pt x="392" y="129"/>
                    <a:pt x="386" y="153"/>
                  </a:cubicBezTo>
                  <a:cubicBezTo>
                    <a:pt x="379" y="180"/>
                    <a:pt x="365" y="205"/>
                    <a:pt x="337" y="217"/>
                  </a:cubicBezTo>
                  <a:cubicBezTo>
                    <a:pt x="330" y="220"/>
                    <a:pt x="323" y="226"/>
                    <a:pt x="316" y="228"/>
                  </a:cubicBezTo>
                  <a:cubicBezTo>
                    <a:pt x="288" y="233"/>
                    <a:pt x="277" y="254"/>
                    <a:pt x="274" y="277"/>
                  </a:cubicBezTo>
                  <a:cubicBezTo>
                    <a:pt x="268" y="316"/>
                    <a:pt x="253" y="354"/>
                    <a:pt x="256" y="395"/>
                  </a:cubicBezTo>
                  <a:cubicBezTo>
                    <a:pt x="258" y="430"/>
                    <a:pt x="265" y="461"/>
                    <a:pt x="286" y="491"/>
                  </a:cubicBezTo>
                  <a:cubicBezTo>
                    <a:pt x="318" y="538"/>
                    <a:pt x="354" y="578"/>
                    <a:pt x="407" y="602"/>
                  </a:cubicBezTo>
                  <a:cubicBezTo>
                    <a:pt x="415" y="606"/>
                    <a:pt x="424" y="616"/>
                    <a:pt x="426" y="625"/>
                  </a:cubicBezTo>
                  <a:cubicBezTo>
                    <a:pt x="432" y="653"/>
                    <a:pt x="441" y="680"/>
                    <a:pt x="466" y="698"/>
                  </a:cubicBezTo>
                  <a:cubicBezTo>
                    <a:pt x="469" y="700"/>
                    <a:pt x="471" y="704"/>
                    <a:pt x="472" y="707"/>
                  </a:cubicBezTo>
                  <a:cubicBezTo>
                    <a:pt x="503" y="762"/>
                    <a:pt x="527" y="819"/>
                    <a:pt x="537" y="884"/>
                  </a:cubicBezTo>
                  <a:cubicBezTo>
                    <a:pt x="531" y="880"/>
                    <a:pt x="525" y="877"/>
                    <a:pt x="521" y="872"/>
                  </a:cubicBezTo>
                  <a:cubicBezTo>
                    <a:pt x="476" y="811"/>
                    <a:pt x="426" y="758"/>
                    <a:pt x="349" y="735"/>
                  </a:cubicBezTo>
                  <a:cubicBezTo>
                    <a:pt x="323" y="727"/>
                    <a:pt x="296" y="718"/>
                    <a:pt x="271" y="707"/>
                  </a:cubicBezTo>
                  <a:cubicBezTo>
                    <a:pt x="241" y="694"/>
                    <a:pt x="226" y="668"/>
                    <a:pt x="219" y="637"/>
                  </a:cubicBezTo>
                  <a:cubicBezTo>
                    <a:pt x="249" y="628"/>
                    <a:pt x="284" y="622"/>
                    <a:pt x="286" y="583"/>
                  </a:cubicBezTo>
                  <a:cubicBezTo>
                    <a:pt x="288" y="560"/>
                    <a:pt x="261" y="532"/>
                    <a:pt x="240" y="528"/>
                  </a:cubicBezTo>
                  <a:cubicBezTo>
                    <a:pt x="236" y="528"/>
                    <a:pt x="233" y="527"/>
                    <a:pt x="230" y="527"/>
                  </a:cubicBezTo>
                  <a:cubicBezTo>
                    <a:pt x="229" y="527"/>
                    <a:pt x="228" y="527"/>
                    <a:pt x="227" y="527"/>
                  </a:cubicBezTo>
                  <a:cubicBezTo>
                    <a:pt x="204" y="527"/>
                    <a:pt x="187" y="541"/>
                    <a:pt x="170" y="573"/>
                  </a:cubicBezTo>
                  <a:cubicBezTo>
                    <a:pt x="151" y="570"/>
                    <a:pt x="144" y="556"/>
                    <a:pt x="140" y="541"/>
                  </a:cubicBezTo>
                  <a:cubicBezTo>
                    <a:pt x="130" y="507"/>
                    <a:pt x="122" y="474"/>
                    <a:pt x="114" y="440"/>
                  </a:cubicBezTo>
                  <a:cubicBezTo>
                    <a:pt x="106" y="401"/>
                    <a:pt x="94" y="363"/>
                    <a:pt x="63" y="334"/>
                  </a:cubicBezTo>
                  <a:cubicBezTo>
                    <a:pt x="53" y="325"/>
                    <a:pt x="43" y="316"/>
                    <a:pt x="32" y="311"/>
                  </a:cubicBezTo>
                  <a:cubicBezTo>
                    <a:pt x="30" y="311"/>
                    <a:pt x="28" y="310"/>
                    <a:pt x="25" y="310"/>
                  </a:cubicBezTo>
                  <a:cubicBezTo>
                    <a:pt x="25" y="310"/>
                    <a:pt x="24" y="310"/>
                    <a:pt x="24" y="310"/>
                  </a:cubicBezTo>
                  <a:cubicBezTo>
                    <a:pt x="18" y="310"/>
                    <a:pt x="11" y="312"/>
                    <a:pt x="8" y="315"/>
                  </a:cubicBezTo>
                  <a:cubicBezTo>
                    <a:pt x="0" y="325"/>
                    <a:pt x="10" y="332"/>
                    <a:pt x="18" y="336"/>
                  </a:cubicBezTo>
                  <a:cubicBezTo>
                    <a:pt x="54" y="350"/>
                    <a:pt x="69" y="381"/>
                    <a:pt x="81" y="414"/>
                  </a:cubicBezTo>
                  <a:cubicBezTo>
                    <a:pt x="89" y="438"/>
                    <a:pt x="94" y="465"/>
                    <a:pt x="98" y="491"/>
                  </a:cubicBezTo>
                  <a:cubicBezTo>
                    <a:pt x="105" y="543"/>
                    <a:pt x="125" y="587"/>
                    <a:pt x="169" y="620"/>
                  </a:cubicBezTo>
                  <a:cubicBezTo>
                    <a:pt x="176" y="625"/>
                    <a:pt x="182" y="633"/>
                    <a:pt x="184" y="641"/>
                  </a:cubicBezTo>
                  <a:cubicBezTo>
                    <a:pt x="202" y="698"/>
                    <a:pt x="243" y="730"/>
                    <a:pt x="299" y="746"/>
                  </a:cubicBezTo>
                  <a:cubicBezTo>
                    <a:pt x="313" y="751"/>
                    <a:pt x="328" y="755"/>
                    <a:pt x="342" y="760"/>
                  </a:cubicBezTo>
                  <a:cubicBezTo>
                    <a:pt x="403" y="778"/>
                    <a:pt x="447" y="817"/>
                    <a:pt x="479" y="871"/>
                  </a:cubicBezTo>
                  <a:cubicBezTo>
                    <a:pt x="491" y="891"/>
                    <a:pt x="504" y="911"/>
                    <a:pt x="511" y="934"/>
                  </a:cubicBezTo>
                  <a:cubicBezTo>
                    <a:pt x="513" y="942"/>
                    <a:pt x="523" y="950"/>
                    <a:pt x="532" y="953"/>
                  </a:cubicBezTo>
                  <a:cubicBezTo>
                    <a:pt x="549" y="961"/>
                    <a:pt x="564" y="968"/>
                    <a:pt x="568" y="990"/>
                  </a:cubicBezTo>
                  <a:cubicBezTo>
                    <a:pt x="569" y="999"/>
                    <a:pt x="580" y="1008"/>
                    <a:pt x="588" y="1019"/>
                  </a:cubicBezTo>
                  <a:cubicBezTo>
                    <a:pt x="594" y="1004"/>
                    <a:pt x="602" y="999"/>
                    <a:pt x="612" y="999"/>
                  </a:cubicBezTo>
                  <a:cubicBezTo>
                    <a:pt x="612" y="999"/>
                    <a:pt x="613" y="999"/>
                    <a:pt x="613" y="999"/>
                  </a:cubicBezTo>
                  <a:cubicBezTo>
                    <a:pt x="619" y="999"/>
                    <a:pt x="626" y="1001"/>
                    <a:pt x="634" y="1004"/>
                  </a:cubicBezTo>
                  <a:cubicBezTo>
                    <a:pt x="631" y="1016"/>
                    <a:pt x="629" y="1026"/>
                    <a:pt x="626" y="1038"/>
                  </a:cubicBezTo>
                  <a:cubicBezTo>
                    <a:pt x="631" y="1041"/>
                    <a:pt x="635" y="1042"/>
                    <a:pt x="639" y="1043"/>
                  </a:cubicBezTo>
                  <a:cubicBezTo>
                    <a:pt x="639" y="1043"/>
                    <a:pt x="639" y="1043"/>
                    <a:pt x="639" y="1043"/>
                  </a:cubicBezTo>
                  <a:cubicBezTo>
                    <a:pt x="656" y="1043"/>
                    <a:pt x="659" y="1016"/>
                    <a:pt x="676" y="1013"/>
                  </a:cubicBezTo>
                  <a:cubicBezTo>
                    <a:pt x="682" y="1023"/>
                    <a:pt x="687" y="1034"/>
                    <a:pt x="693" y="1045"/>
                  </a:cubicBezTo>
                  <a:cubicBezTo>
                    <a:pt x="695" y="1045"/>
                    <a:pt x="696" y="1046"/>
                    <a:pt x="698" y="1046"/>
                  </a:cubicBezTo>
                  <a:cubicBezTo>
                    <a:pt x="698" y="1046"/>
                    <a:pt x="699" y="1046"/>
                    <a:pt x="699" y="1046"/>
                  </a:cubicBezTo>
                  <a:cubicBezTo>
                    <a:pt x="713" y="1046"/>
                    <a:pt x="718" y="1034"/>
                    <a:pt x="725" y="1025"/>
                  </a:cubicBezTo>
                  <a:cubicBezTo>
                    <a:pt x="698" y="944"/>
                    <a:pt x="728" y="876"/>
                    <a:pt x="771" y="812"/>
                  </a:cubicBezTo>
                  <a:cubicBezTo>
                    <a:pt x="777" y="802"/>
                    <a:pt x="786" y="794"/>
                    <a:pt x="796" y="789"/>
                  </a:cubicBezTo>
                  <a:cubicBezTo>
                    <a:pt x="867" y="751"/>
                    <a:pt x="925" y="699"/>
                    <a:pt x="970" y="634"/>
                  </a:cubicBezTo>
                  <a:cubicBezTo>
                    <a:pt x="1004" y="584"/>
                    <a:pt x="1027" y="528"/>
                    <a:pt x="1032" y="468"/>
                  </a:cubicBezTo>
                  <a:cubicBezTo>
                    <a:pt x="1034" y="449"/>
                    <a:pt x="1042" y="436"/>
                    <a:pt x="1053" y="422"/>
                  </a:cubicBezTo>
                  <a:cubicBezTo>
                    <a:pt x="1078" y="389"/>
                    <a:pt x="1102" y="355"/>
                    <a:pt x="1122" y="319"/>
                  </a:cubicBezTo>
                  <a:cubicBezTo>
                    <a:pt x="1131" y="305"/>
                    <a:pt x="1132" y="283"/>
                    <a:pt x="1129" y="266"/>
                  </a:cubicBezTo>
                  <a:cubicBezTo>
                    <a:pt x="1122" y="233"/>
                    <a:pt x="1110" y="200"/>
                    <a:pt x="1098" y="168"/>
                  </a:cubicBezTo>
                  <a:cubicBezTo>
                    <a:pt x="1087" y="137"/>
                    <a:pt x="1059" y="125"/>
                    <a:pt x="1029" y="122"/>
                  </a:cubicBezTo>
                  <a:cubicBezTo>
                    <a:pt x="1028" y="122"/>
                    <a:pt x="1027" y="122"/>
                    <a:pt x="1026" y="122"/>
                  </a:cubicBezTo>
                  <a:cubicBezTo>
                    <a:pt x="1025" y="122"/>
                    <a:pt x="1024" y="122"/>
                    <a:pt x="1024" y="122"/>
                  </a:cubicBezTo>
                  <a:cubicBezTo>
                    <a:pt x="989" y="122"/>
                    <a:pt x="962" y="156"/>
                    <a:pt x="970" y="190"/>
                  </a:cubicBezTo>
                  <a:cubicBezTo>
                    <a:pt x="972" y="198"/>
                    <a:pt x="977" y="203"/>
                    <a:pt x="983" y="203"/>
                  </a:cubicBezTo>
                  <a:cubicBezTo>
                    <a:pt x="983" y="203"/>
                    <a:pt x="984" y="203"/>
                    <a:pt x="984" y="203"/>
                  </a:cubicBezTo>
                  <a:cubicBezTo>
                    <a:pt x="986" y="203"/>
                    <a:pt x="989" y="202"/>
                    <a:pt x="991" y="201"/>
                  </a:cubicBezTo>
                  <a:cubicBezTo>
                    <a:pt x="999" y="196"/>
                    <a:pt x="1005" y="186"/>
                    <a:pt x="1007" y="177"/>
                  </a:cubicBezTo>
                  <a:cubicBezTo>
                    <a:pt x="1011" y="159"/>
                    <a:pt x="1015" y="151"/>
                    <a:pt x="1024" y="151"/>
                  </a:cubicBezTo>
                  <a:cubicBezTo>
                    <a:pt x="1024" y="151"/>
                    <a:pt x="1025" y="151"/>
                    <a:pt x="1025" y="151"/>
                  </a:cubicBezTo>
                  <a:cubicBezTo>
                    <a:pt x="1029" y="152"/>
                    <a:pt x="1034" y="153"/>
                    <a:pt x="1041" y="156"/>
                  </a:cubicBezTo>
                  <a:cubicBezTo>
                    <a:pt x="1050" y="159"/>
                    <a:pt x="1059" y="166"/>
                    <a:pt x="1065" y="173"/>
                  </a:cubicBezTo>
                  <a:cubicBezTo>
                    <a:pt x="1074" y="187"/>
                    <a:pt x="1081" y="203"/>
                    <a:pt x="1089" y="219"/>
                  </a:cubicBezTo>
                  <a:cubicBezTo>
                    <a:pt x="1111" y="269"/>
                    <a:pt x="1105" y="314"/>
                    <a:pt x="1070" y="357"/>
                  </a:cubicBezTo>
                  <a:cubicBezTo>
                    <a:pt x="1061" y="368"/>
                    <a:pt x="1054" y="382"/>
                    <a:pt x="1044" y="399"/>
                  </a:cubicBezTo>
                  <a:cubicBezTo>
                    <a:pt x="1038" y="386"/>
                    <a:pt x="1034" y="379"/>
                    <a:pt x="1031" y="371"/>
                  </a:cubicBezTo>
                  <a:cubicBezTo>
                    <a:pt x="1021" y="343"/>
                    <a:pt x="996" y="326"/>
                    <a:pt x="967" y="325"/>
                  </a:cubicBezTo>
                  <a:cubicBezTo>
                    <a:pt x="965" y="325"/>
                    <a:pt x="964" y="325"/>
                    <a:pt x="963" y="325"/>
                  </a:cubicBezTo>
                  <a:cubicBezTo>
                    <a:pt x="957" y="325"/>
                    <a:pt x="951" y="325"/>
                    <a:pt x="945" y="326"/>
                  </a:cubicBezTo>
                  <a:cubicBezTo>
                    <a:pt x="918" y="332"/>
                    <a:pt x="895" y="366"/>
                    <a:pt x="897" y="398"/>
                  </a:cubicBezTo>
                  <a:cubicBezTo>
                    <a:pt x="900" y="437"/>
                    <a:pt x="922" y="458"/>
                    <a:pt x="958" y="460"/>
                  </a:cubicBezTo>
                  <a:cubicBezTo>
                    <a:pt x="960" y="460"/>
                    <a:pt x="962" y="460"/>
                    <a:pt x="963" y="460"/>
                  </a:cubicBezTo>
                  <a:cubicBezTo>
                    <a:pt x="967" y="460"/>
                    <a:pt x="972" y="460"/>
                    <a:pt x="976" y="459"/>
                  </a:cubicBezTo>
                  <a:cubicBezTo>
                    <a:pt x="985" y="458"/>
                    <a:pt x="994" y="457"/>
                    <a:pt x="1006" y="455"/>
                  </a:cubicBezTo>
                  <a:cubicBezTo>
                    <a:pt x="998" y="493"/>
                    <a:pt x="1000" y="529"/>
                    <a:pt x="977" y="561"/>
                  </a:cubicBezTo>
                  <a:cubicBezTo>
                    <a:pt x="963" y="581"/>
                    <a:pt x="956" y="607"/>
                    <a:pt x="943" y="628"/>
                  </a:cubicBezTo>
                  <a:cubicBezTo>
                    <a:pt x="908" y="684"/>
                    <a:pt x="856" y="725"/>
                    <a:pt x="800" y="757"/>
                  </a:cubicBezTo>
                  <a:cubicBezTo>
                    <a:pt x="756" y="781"/>
                    <a:pt x="728" y="812"/>
                    <a:pt x="709" y="855"/>
                  </a:cubicBezTo>
                  <a:cubicBezTo>
                    <a:pt x="707" y="862"/>
                    <a:pt x="703" y="869"/>
                    <a:pt x="694" y="873"/>
                  </a:cubicBezTo>
                  <a:cubicBezTo>
                    <a:pt x="695" y="865"/>
                    <a:pt x="695" y="856"/>
                    <a:pt x="698" y="848"/>
                  </a:cubicBezTo>
                  <a:cubicBezTo>
                    <a:pt x="714" y="814"/>
                    <a:pt x="731" y="780"/>
                    <a:pt x="749" y="747"/>
                  </a:cubicBezTo>
                  <a:cubicBezTo>
                    <a:pt x="755" y="737"/>
                    <a:pt x="769" y="732"/>
                    <a:pt x="779" y="725"/>
                  </a:cubicBezTo>
                  <a:cubicBezTo>
                    <a:pt x="800" y="710"/>
                    <a:pt x="823" y="698"/>
                    <a:pt x="841" y="681"/>
                  </a:cubicBezTo>
                  <a:cubicBezTo>
                    <a:pt x="879" y="646"/>
                    <a:pt x="888" y="601"/>
                    <a:pt x="876" y="552"/>
                  </a:cubicBezTo>
                  <a:cubicBezTo>
                    <a:pt x="871" y="533"/>
                    <a:pt x="868" y="513"/>
                    <a:pt x="862" y="495"/>
                  </a:cubicBezTo>
                  <a:cubicBezTo>
                    <a:pt x="847" y="450"/>
                    <a:pt x="824" y="412"/>
                    <a:pt x="771" y="410"/>
                  </a:cubicBezTo>
                  <a:cubicBezTo>
                    <a:pt x="769" y="410"/>
                    <a:pt x="768" y="410"/>
                    <a:pt x="766" y="410"/>
                  </a:cubicBezTo>
                  <a:cubicBezTo>
                    <a:pt x="765" y="410"/>
                    <a:pt x="765" y="410"/>
                    <a:pt x="764" y="410"/>
                  </a:cubicBezTo>
                  <a:cubicBezTo>
                    <a:pt x="757" y="378"/>
                    <a:pt x="769" y="353"/>
                    <a:pt x="783" y="329"/>
                  </a:cubicBezTo>
                  <a:cubicBezTo>
                    <a:pt x="808" y="287"/>
                    <a:pt x="804" y="246"/>
                    <a:pt x="778" y="206"/>
                  </a:cubicBezTo>
                  <a:cubicBezTo>
                    <a:pt x="765" y="186"/>
                    <a:pt x="748" y="169"/>
                    <a:pt x="733" y="150"/>
                  </a:cubicBezTo>
                  <a:cubicBezTo>
                    <a:pt x="720" y="157"/>
                    <a:pt x="717" y="165"/>
                    <a:pt x="724" y="174"/>
                  </a:cubicBezTo>
                  <a:cubicBezTo>
                    <a:pt x="731" y="183"/>
                    <a:pt x="740" y="191"/>
                    <a:pt x="747" y="200"/>
                  </a:cubicBezTo>
                  <a:cubicBezTo>
                    <a:pt x="779" y="238"/>
                    <a:pt x="784" y="280"/>
                    <a:pt x="757" y="321"/>
                  </a:cubicBezTo>
                  <a:cubicBezTo>
                    <a:pt x="738" y="349"/>
                    <a:pt x="727" y="380"/>
                    <a:pt x="723" y="413"/>
                  </a:cubicBezTo>
                  <a:cubicBezTo>
                    <a:pt x="720" y="432"/>
                    <a:pt x="722" y="438"/>
                    <a:pt x="743" y="439"/>
                  </a:cubicBezTo>
                  <a:cubicBezTo>
                    <a:pt x="743" y="439"/>
                    <a:pt x="743" y="439"/>
                    <a:pt x="743" y="439"/>
                  </a:cubicBezTo>
                  <a:cubicBezTo>
                    <a:pt x="743" y="439"/>
                    <a:pt x="744" y="439"/>
                    <a:pt x="745" y="439"/>
                  </a:cubicBezTo>
                  <a:cubicBezTo>
                    <a:pt x="747" y="439"/>
                    <a:pt x="750" y="439"/>
                    <a:pt x="753" y="438"/>
                  </a:cubicBezTo>
                  <a:cubicBezTo>
                    <a:pt x="757" y="438"/>
                    <a:pt x="760" y="438"/>
                    <a:pt x="763" y="438"/>
                  </a:cubicBezTo>
                  <a:cubicBezTo>
                    <a:pt x="766" y="438"/>
                    <a:pt x="769" y="438"/>
                    <a:pt x="771" y="438"/>
                  </a:cubicBezTo>
                  <a:cubicBezTo>
                    <a:pt x="800" y="440"/>
                    <a:pt x="813" y="451"/>
                    <a:pt x="829" y="483"/>
                  </a:cubicBezTo>
                  <a:cubicBezTo>
                    <a:pt x="846" y="517"/>
                    <a:pt x="854" y="554"/>
                    <a:pt x="852" y="590"/>
                  </a:cubicBezTo>
                  <a:cubicBezTo>
                    <a:pt x="851" y="635"/>
                    <a:pt x="829" y="676"/>
                    <a:pt x="785" y="691"/>
                  </a:cubicBezTo>
                  <a:cubicBezTo>
                    <a:pt x="735" y="708"/>
                    <a:pt x="714" y="745"/>
                    <a:pt x="693" y="787"/>
                  </a:cubicBezTo>
                  <a:cubicBezTo>
                    <a:pt x="671" y="831"/>
                    <a:pt x="664" y="879"/>
                    <a:pt x="663" y="935"/>
                  </a:cubicBezTo>
                  <a:cubicBezTo>
                    <a:pt x="636" y="886"/>
                    <a:pt x="620" y="841"/>
                    <a:pt x="611" y="791"/>
                  </a:cubicBezTo>
                  <a:cubicBezTo>
                    <a:pt x="598" y="713"/>
                    <a:pt x="622" y="644"/>
                    <a:pt x="650" y="574"/>
                  </a:cubicBezTo>
                  <a:cubicBezTo>
                    <a:pt x="664" y="540"/>
                    <a:pt x="668" y="506"/>
                    <a:pt x="661" y="467"/>
                  </a:cubicBezTo>
                  <a:cubicBezTo>
                    <a:pt x="651" y="415"/>
                    <a:pt x="624" y="371"/>
                    <a:pt x="600" y="325"/>
                  </a:cubicBezTo>
                  <a:cubicBezTo>
                    <a:pt x="589" y="304"/>
                    <a:pt x="577" y="283"/>
                    <a:pt x="568" y="261"/>
                  </a:cubicBezTo>
                  <a:cubicBezTo>
                    <a:pt x="539" y="196"/>
                    <a:pt x="533" y="130"/>
                    <a:pt x="568" y="66"/>
                  </a:cubicBezTo>
                  <a:cubicBezTo>
                    <a:pt x="583" y="39"/>
                    <a:pt x="599" y="28"/>
                    <a:pt x="619" y="28"/>
                  </a:cubicBezTo>
                  <a:cubicBezTo>
                    <a:pt x="620" y="28"/>
                    <a:pt x="621" y="28"/>
                    <a:pt x="622" y="28"/>
                  </a:cubicBezTo>
                  <a:cubicBezTo>
                    <a:pt x="631" y="28"/>
                    <a:pt x="640" y="31"/>
                    <a:pt x="652" y="35"/>
                  </a:cubicBezTo>
                  <a:cubicBezTo>
                    <a:pt x="658" y="77"/>
                    <a:pt x="654" y="85"/>
                    <a:pt x="615" y="91"/>
                  </a:cubicBezTo>
                  <a:cubicBezTo>
                    <a:pt x="617" y="83"/>
                    <a:pt x="618" y="76"/>
                    <a:pt x="618" y="69"/>
                  </a:cubicBezTo>
                  <a:cubicBezTo>
                    <a:pt x="618" y="64"/>
                    <a:pt x="618" y="56"/>
                    <a:pt x="614" y="54"/>
                  </a:cubicBezTo>
                  <a:cubicBezTo>
                    <a:pt x="613" y="54"/>
                    <a:pt x="611" y="53"/>
                    <a:pt x="609" y="53"/>
                  </a:cubicBezTo>
                  <a:cubicBezTo>
                    <a:pt x="609" y="53"/>
                    <a:pt x="609" y="53"/>
                    <a:pt x="608" y="53"/>
                  </a:cubicBezTo>
                  <a:cubicBezTo>
                    <a:pt x="605" y="53"/>
                    <a:pt x="601" y="54"/>
                    <a:pt x="598" y="55"/>
                  </a:cubicBezTo>
                  <a:cubicBezTo>
                    <a:pt x="585" y="62"/>
                    <a:pt x="577" y="83"/>
                    <a:pt x="581" y="97"/>
                  </a:cubicBezTo>
                  <a:cubicBezTo>
                    <a:pt x="585" y="111"/>
                    <a:pt x="599" y="122"/>
                    <a:pt x="615" y="123"/>
                  </a:cubicBezTo>
                  <a:cubicBezTo>
                    <a:pt x="615" y="123"/>
                    <a:pt x="616" y="123"/>
                    <a:pt x="616" y="123"/>
                  </a:cubicBezTo>
                  <a:cubicBezTo>
                    <a:pt x="618" y="123"/>
                    <a:pt x="620" y="123"/>
                    <a:pt x="621" y="122"/>
                  </a:cubicBezTo>
                  <a:cubicBezTo>
                    <a:pt x="649" y="119"/>
                    <a:pt x="671" y="104"/>
                    <a:pt x="681" y="80"/>
                  </a:cubicBezTo>
                  <a:cubicBezTo>
                    <a:pt x="691" y="57"/>
                    <a:pt x="680" y="33"/>
                    <a:pt x="669" y="11"/>
                  </a:cubicBezTo>
                  <a:cubicBezTo>
                    <a:pt x="667" y="7"/>
                    <a:pt x="660" y="3"/>
                    <a:pt x="655" y="2"/>
                  </a:cubicBezTo>
                  <a:cubicBezTo>
                    <a:pt x="650" y="1"/>
                    <a:pt x="644" y="1"/>
                    <a:pt x="639" y="1"/>
                  </a:cubicBezTo>
                  <a:cubicBezTo>
                    <a:pt x="637" y="0"/>
                    <a:pt x="635" y="0"/>
                    <a:pt x="6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51"/>
            <p:cNvSpPr>
              <a:spLocks noEditPoints="1"/>
            </p:cNvSpPr>
            <p:nvPr/>
          </p:nvSpPr>
          <p:spPr bwMode="auto">
            <a:xfrm>
              <a:off x="950913" y="720725"/>
              <a:ext cx="862013" cy="711200"/>
            </a:xfrm>
            <a:custGeom>
              <a:avLst/>
              <a:gdLst>
                <a:gd name="T0" fmla="*/ 719 w 1210"/>
                <a:gd name="T1" fmla="*/ 983 h 1001"/>
                <a:gd name="T2" fmla="*/ 317 w 1210"/>
                <a:gd name="T3" fmla="*/ 876 h 1001"/>
                <a:gd name="T4" fmla="*/ 245 w 1210"/>
                <a:gd name="T5" fmla="*/ 850 h 1001"/>
                <a:gd name="T6" fmla="*/ 130 w 1210"/>
                <a:gd name="T7" fmla="*/ 770 h 1001"/>
                <a:gd name="T8" fmla="*/ 141 w 1210"/>
                <a:gd name="T9" fmla="*/ 705 h 1001"/>
                <a:gd name="T10" fmla="*/ 172 w 1210"/>
                <a:gd name="T11" fmla="*/ 715 h 1001"/>
                <a:gd name="T12" fmla="*/ 336 w 1210"/>
                <a:gd name="T13" fmla="*/ 769 h 1001"/>
                <a:gd name="T14" fmla="*/ 317 w 1210"/>
                <a:gd name="T15" fmla="*/ 806 h 1001"/>
                <a:gd name="T16" fmla="*/ 305 w 1210"/>
                <a:gd name="T17" fmla="*/ 818 h 1001"/>
                <a:gd name="T18" fmla="*/ 341 w 1210"/>
                <a:gd name="T19" fmla="*/ 804 h 1001"/>
                <a:gd name="T20" fmla="*/ 410 w 1210"/>
                <a:gd name="T21" fmla="*/ 787 h 1001"/>
                <a:gd name="T22" fmla="*/ 502 w 1210"/>
                <a:gd name="T23" fmla="*/ 815 h 1001"/>
                <a:gd name="T24" fmla="*/ 553 w 1210"/>
                <a:gd name="T25" fmla="*/ 829 h 1001"/>
                <a:gd name="T26" fmla="*/ 603 w 1210"/>
                <a:gd name="T27" fmla="*/ 914 h 1001"/>
                <a:gd name="T28" fmla="*/ 614 w 1210"/>
                <a:gd name="T29" fmla="*/ 915 h 1001"/>
                <a:gd name="T30" fmla="*/ 612 w 1210"/>
                <a:gd name="T31" fmla="*/ 850 h 1001"/>
                <a:gd name="T32" fmla="*/ 618 w 1210"/>
                <a:gd name="T33" fmla="*/ 848 h 1001"/>
                <a:gd name="T34" fmla="*/ 817 w 1210"/>
                <a:gd name="T35" fmla="*/ 892 h 1001"/>
                <a:gd name="T36" fmla="*/ 841 w 1210"/>
                <a:gd name="T37" fmla="*/ 918 h 1001"/>
                <a:gd name="T38" fmla="*/ 746 w 1210"/>
                <a:gd name="T39" fmla="*/ 984 h 1001"/>
                <a:gd name="T40" fmla="*/ 906 w 1210"/>
                <a:gd name="T41" fmla="*/ 886 h 1001"/>
                <a:gd name="T42" fmla="*/ 572 w 1210"/>
                <a:gd name="T43" fmla="*/ 816 h 1001"/>
                <a:gd name="T44" fmla="*/ 31 w 1210"/>
                <a:gd name="T45" fmla="*/ 509 h 1001"/>
                <a:gd name="T46" fmla="*/ 207 w 1210"/>
                <a:gd name="T47" fmla="*/ 17 h 1001"/>
                <a:gd name="T48" fmla="*/ 926 w 1210"/>
                <a:gd name="T49" fmla="*/ 182 h 1001"/>
                <a:gd name="T50" fmla="*/ 1113 w 1210"/>
                <a:gd name="T51" fmla="*/ 230 h 1001"/>
                <a:gd name="T52" fmla="*/ 1179 w 1210"/>
                <a:gd name="T53" fmla="*/ 349 h 1001"/>
                <a:gd name="T54" fmla="*/ 1080 w 1210"/>
                <a:gd name="T55" fmla="*/ 670 h 1001"/>
                <a:gd name="T56" fmla="*/ 1028 w 1210"/>
                <a:gd name="T57" fmla="*/ 814 h 1001"/>
                <a:gd name="T58" fmla="*/ 212 w 1210"/>
                <a:gd name="T59" fmla="*/ 0 h 1001"/>
                <a:gd name="T60" fmla="*/ 7 w 1210"/>
                <a:gd name="T61" fmla="*/ 569 h 1001"/>
                <a:gd name="T62" fmla="*/ 67 w 1210"/>
                <a:gd name="T63" fmla="*/ 677 h 1001"/>
                <a:gd name="T64" fmla="*/ 87 w 1210"/>
                <a:gd name="T65" fmla="*/ 683 h 1001"/>
                <a:gd name="T66" fmla="*/ 104 w 1210"/>
                <a:gd name="T67" fmla="*/ 701 h 1001"/>
                <a:gd name="T68" fmla="*/ 102 w 1210"/>
                <a:gd name="T69" fmla="*/ 764 h 1001"/>
                <a:gd name="T70" fmla="*/ 294 w 1210"/>
                <a:gd name="T71" fmla="*/ 889 h 1001"/>
                <a:gd name="T72" fmla="*/ 748 w 1210"/>
                <a:gd name="T73" fmla="*/ 1001 h 1001"/>
                <a:gd name="T74" fmla="*/ 884 w 1210"/>
                <a:gd name="T75" fmla="*/ 902 h 1001"/>
                <a:gd name="T76" fmla="*/ 926 w 1210"/>
                <a:gd name="T77" fmla="*/ 906 h 1001"/>
                <a:gd name="T78" fmla="*/ 1054 w 1210"/>
                <a:gd name="T79" fmla="*/ 785 h 1001"/>
                <a:gd name="T80" fmla="*/ 1129 w 1210"/>
                <a:gd name="T81" fmla="*/ 211 h 1001"/>
                <a:gd name="T82" fmla="*/ 1072 w 1210"/>
                <a:gd name="T83" fmla="*/ 187 h 1001"/>
                <a:gd name="T84" fmla="*/ 1068 w 1210"/>
                <a:gd name="T85" fmla="*/ 182 h 1001"/>
                <a:gd name="T86" fmla="*/ 1092 w 1210"/>
                <a:gd name="T87" fmla="*/ 164 h 1001"/>
                <a:gd name="T88" fmla="*/ 1108 w 1210"/>
                <a:gd name="T89" fmla="*/ 146 h 1001"/>
                <a:gd name="T90" fmla="*/ 1073 w 1210"/>
                <a:gd name="T91" fmla="*/ 152 h 1001"/>
                <a:gd name="T92" fmla="*/ 952 w 1210"/>
                <a:gd name="T93" fmla="*/ 166 h 1001"/>
                <a:gd name="T94" fmla="*/ 872 w 1210"/>
                <a:gd name="T95" fmla="*/ 144 h 1001"/>
                <a:gd name="T96" fmla="*/ 212 w 1210"/>
                <a:gd name="T97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10" h="1001">
                  <a:moveTo>
                    <a:pt x="746" y="984"/>
                  </a:moveTo>
                  <a:cubicBezTo>
                    <a:pt x="737" y="984"/>
                    <a:pt x="728" y="984"/>
                    <a:pt x="719" y="983"/>
                  </a:cubicBezTo>
                  <a:cubicBezTo>
                    <a:pt x="595" y="975"/>
                    <a:pt x="478" y="933"/>
                    <a:pt x="365" y="893"/>
                  </a:cubicBezTo>
                  <a:cubicBezTo>
                    <a:pt x="349" y="887"/>
                    <a:pt x="333" y="881"/>
                    <a:pt x="317" y="876"/>
                  </a:cubicBezTo>
                  <a:cubicBezTo>
                    <a:pt x="311" y="874"/>
                    <a:pt x="305" y="872"/>
                    <a:pt x="299" y="870"/>
                  </a:cubicBezTo>
                  <a:cubicBezTo>
                    <a:pt x="281" y="863"/>
                    <a:pt x="263" y="857"/>
                    <a:pt x="245" y="850"/>
                  </a:cubicBezTo>
                  <a:cubicBezTo>
                    <a:pt x="212" y="836"/>
                    <a:pt x="171" y="816"/>
                    <a:pt x="138" y="778"/>
                  </a:cubicBezTo>
                  <a:cubicBezTo>
                    <a:pt x="136" y="775"/>
                    <a:pt x="133" y="772"/>
                    <a:pt x="130" y="770"/>
                  </a:cubicBezTo>
                  <a:cubicBezTo>
                    <a:pt x="119" y="758"/>
                    <a:pt x="103" y="742"/>
                    <a:pt x="117" y="720"/>
                  </a:cubicBezTo>
                  <a:cubicBezTo>
                    <a:pt x="124" y="708"/>
                    <a:pt x="133" y="705"/>
                    <a:pt x="141" y="705"/>
                  </a:cubicBezTo>
                  <a:cubicBezTo>
                    <a:pt x="149" y="705"/>
                    <a:pt x="156" y="708"/>
                    <a:pt x="161" y="710"/>
                  </a:cubicBezTo>
                  <a:cubicBezTo>
                    <a:pt x="163" y="711"/>
                    <a:pt x="171" y="714"/>
                    <a:pt x="172" y="715"/>
                  </a:cubicBezTo>
                  <a:cubicBezTo>
                    <a:pt x="174" y="715"/>
                    <a:pt x="176" y="716"/>
                    <a:pt x="178" y="717"/>
                  </a:cubicBezTo>
                  <a:cubicBezTo>
                    <a:pt x="336" y="769"/>
                    <a:pt x="336" y="769"/>
                    <a:pt x="336" y="769"/>
                  </a:cubicBezTo>
                  <a:cubicBezTo>
                    <a:pt x="336" y="773"/>
                    <a:pt x="336" y="773"/>
                    <a:pt x="336" y="773"/>
                  </a:cubicBezTo>
                  <a:cubicBezTo>
                    <a:pt x="337" y="792"/>
                    <a:pt x="326" y="800"/>
                    <a:pt x="317" y="806"/>
                  </a:cubicBezTo>
                  <a:cubicBezTo>
                    <a:pt x="312" y="810"/>
                    <a:pt x="307" y="813"/>
                    <a:pt x="304" y="818"/>
                  </a:cubicBezTo>
                  <a:cubicBezTo>
                    <a:pt x="305" y="818"/>
                    <a:pt x="305" y="818"/>
                    <a:pt x="305" y="818"/>
                  </a:cubicBezTo>
                  <a:cubicBezTo>
                    <a:pt x="309" y="820"/>
                    <a:pt x="312" y="820"/>
                    <a:pt x="316" y="820"/>
                  </a:cubicBezTo>
                  <a:cubicBezTo>
                    <a:pt x="329" y="820"/>
                    <a:pt x="338" y="809"/>
                    <a:pt x="341" y="804"/>
                  </a:cubicBezTo>
                  <a:cubicBezTo>
                    <a:pt x="353" y="786"/>
                    <a:pt x="366" y="781"/>
                    <a:pt x="379" y="781"/>
                  </a:cubicBezTo>
                  <a:cubicBezTo>
                    <a:pt x="389" y="781"/>
                    <a:pt x="400" y="784"/>
                    <a:pt x="410" y="787"/>
                  </a:cubicBezTo>
                  <a:cubicBezTo>
                    <a:pt x="414" y="789"/>
                    <a:pt x="414" y="789"/>
                    <a:pt x="414" y="789"/>
                  </a:cubicBezTo>
                  <a:cubicBezTo>
                    <a:pt x="442" y="798"/>
                    <a:pt x="472" y="808"/>
                    <a:pt x="502" y="815"/>
                  </a:cubicBezTo>
                  <a:cubicBezTo>
                    <a:pt x="507" y="817"/>
                    <a:pt x="512" y="818"/>
                    <a:pt x="517" y="819"/>
                  </a:cubicBezTo>
                  <a:cubicBezTo>
                    <a:pt x="530" y="822"/>
                    <a:pt x="542" y="824"/>
                    <a:pt x="553" y="829"/>
                  </a:cubicBezTo>
                  <a:cubicBezTo>
                    <a:pt x="582" y="840"/>
                    <a:pt x="594" y="862"/>
                    <a:pt x="592" y="897"/>
                  </a:cubicBezTo>
                  <a:cubicBezTo>
                    <a:pt x="591" y="903"/>
                    <a:pt x="595" y="911"/>
                    <a:pt x="603" y="914"/>
                  </a:cubicBezTo>
                  <a:cubicBezTo>
                    <a:pt x="606" y="915"/>
                    <a:pt x="608" y="915"/>
                    <a:pt x="611" y="915"/>
                  </a:cubicBezTo>
                  <a:cubicBezTo>
                    <a:pt x="612" y="915"/>
                    <a:pt x="613" y="915"/>
                    <a:pt x="614" y="915"/>
                  </a:cubicBezTo>
                  <a:cubicBezTo>
                    <a:pt x="617" y="908"/>
                    <a:pt x="615" y="901"/>
                    <a:pt x="611" y="892"/>
                  </a:cubicBezTo>
                  <a:cubicBezTo>
                    <a:pt x="606" y="880"/>
                    <a:pt x="600" y="866"/>
                    <a:pt x="612" y="850"/>
                  </a:cubicBezTo>
                  <a:cubicBezTo>
                    <a:pt x="614" y="847"/>
                    <a:pt x="614" y="847"/>
                    <a:pt x="614" y="847"/>
                  </a:cubicBezTo>
                  <a:cubicBezTo>
                    <a:pt x="618" y="848"/>
                    <a:pt x="618" y="848"/>
                    <a:pt x="618" y="848"/>
                  </a:cubicBezTo>
                  <a:cubicBezTo>
                    <a:pt x="636" y="852"/>
                    <a:pt x="654" y="855"/>
                    <a:pt x="673" y="859"/>
                  </a:cubicBezTo>
                  <a:cubicBezTo>
                    <a:pt x="720" y="869"/>
                    <a:pt x="769" y="880"/>
                    <a:pt x="817" y="892"/>
                  </a:cubicBezTo>
                  <a:cubicBezTo>
                    <a:pt x="819" y="893"/>
                    <a:pt x="820" y="893"/>
                    <a:pt x="822" y="894"/>
                  </a:cubicBezTo>
                  <a:cubicBezTo>
                    <a:pt x="833" y="898"/>
                    <a:pt x="840" y="907"/>
                    <a:pt x="841" y="918"/>
                  </a:cubicBezTo>
                  <a:cubicBezTo>
                    <a:pt x="843" y="933"/>
                    <a:pt x="835" y="950"/>
                    <a:pt x="820" y="962"/>
                  </a:cubicBezTo>
                  <a:cubicBezTo>
                    <a:pt x="798" y="980"/>
                    <a:pt x="773" y="984"/>
                    <a:pt x="746" y="984"/>
                  </a:cubicBezTo>
                  <a:moveTo>
                    <a:pt x="922" y="887"/>
                  </a:moveTo>
                  <a:cubicBezTo>
                    <a:pt x="917" y="887"/>
                    <a:pt x="912" y="886"/>
                    <a:pt x="906" y="886"/>
                  </a:cubicBezTo>
                  <a:cubicBezTo>
                    <a:pt x="811" y="876"/>
                    <a:pt x="717" y="852"/>
                    <a:pt x="626" y="829"/>
                  </a:cubicBezTo>
                  <a:cubicBezTo>
                    <a:pt x="608" y="825"/>
                    <a:pt x="590" y="820"/>
                    <a:pt x="572" y="816"/>
                  </a:cubicBezTo>
                  <a:cubicBezTo>
                    <a:pt x="406" y="775"/>
                    <a:pt x="263" y="733"/>
                    <a:pt x="170" y="697"/>
                  </a:cubicBezTo>
                  <a:cubicBezTo>
                    <a:pt x="16" y="633"/>
                    <a:pt x="13" y="631"/>
                    <a:pt x="31" y="509"/>
                  </a:cubicBezTo>
                  <a:cubicBezTo>
                    <a:pt x="49" y="381"/>
                    <a:pt x="73" y="232"/>
                    <a:pt x="122" y="92"/>
                  </a:cubicBezTo>
                  <a:cubicBezTo>
                    <a:pt x="141" y="37"/>
                    <a:pt x="162" y="17"/>
                    <a:pt x="207" y="17"/>
                  </a:cubicBezTo>
                  <a:cubicBezTo>
                    <a:pt x="217" y="17"/>
                    <a:pt x="227" y="18"/>
                    <a:pt x="239" y="20"/>
                  </a:cubicBezTo>
                  <a:cubicBezTo>
                    <a:pt x="449" y="48"/>
                    <a:pt x="668" y="99"/>
                    <a:pt x="926" y="182"/>
                  </a:cubicBezTo>
                  <a:cubicBezTo>
                    <a:pt x="952" y="190"/>
                    <a:pt x="980" y="196"/>
                    <a:pt x="1006" y="201"/>
                  </a:cubicBezTo>
                  <a:cubicBezTo>
                    <a:pt x="1042" y="208"/>
                    <a:pt x="1078" y="216"/>
                    <a:pt x="1113" y="230"/>
                  </a:cubicBezTo>
                  <a:cubicBezTo>
                    <a:pt x="1118" y="232"/>
                    <a:pt x="1118" y="232"/>
                    <a:pt x="1118" y="232"/>
                  </a:cubicBezTo>
                  <a:cubicBezTo>
                    <a:pt x="1179" y="258"/>
                    <a:pt x="1193" y="285"/>
                    <a:pt x="1179" y="349"/>
                  </a:cubicBezTo>
                  <a:cubicBezTo>
                    <a:pt x="1158" y="439"/>
                    <a:pt x="1128" y="528"/>
                    <a:pt x="1099" y="614"/>
                  </a:cubicBezTo>
                  <a:cubicBezTo>
                    <a:pt x="1092" y="633"/>
                    <a:pt x="1086" y="651"/>
                    <a:pt x="1080" y="670"/>
                  </a:cubicBezTo>
                  <a:cubicBezTo>
                    <a:pt x="1076" y="681"/>
                    <a:pt x="1072" y="693"/>
                    <a:pt x="1069" y="705"/>
                  </a:cubicBezTo>
                  <a:cubicBezTo>
                    <a:pt x="1057" y="741"/>
                    <a:pt x="1045" y="779"/>
                    <a:pt x="1028" y="814"/>
                  </a:cubicBezTo>
                  <a:cubicBezTo>
                    <a:pt x="1005" y="863"/>
                    <a:pt x="971" y="887"/>
                    <a:pt x="922" y="887"/>
                  </a:cubicBezTo>
                  <a:moveTo>
                    <a:pt x="212" y="0"/>
                  </a:moveTo>
                  <a:cubicBezTo>
                    <a:pt x="149" y="0"/>
                    <a:pt x="121" y="26"/>
                    <a:pt x="102" y="93"/>
                  </a:cubicBezTo>
                  <a:cubicBezTo>
                    <a:pt x="57" y="247"/>
                    <a:pt x="25" y="408"/>
                    <a:pt x="7" y="569"/>
                  </a:cubicBezTo>
                  <a:cubicBezTo>
                    <a:pt x="0" y="628"/>
                    <a:pt x="13" y="652"/>
                    <a:pt x="66" y="677"/>
                  </a:cubicBezTo>
                  <a:cubicBezTo>
                    <a:pt x="67" y="677"/>
                    <a:pt x="67" y="677"/>
                    <a:pt x="67" y="677"/>
                  </a:cubicBezTo>
                  <a:cubicBezTo>
                    <a:pt x="70" y="679"/>
                    <a:pt x="73" y="679"/>
                    <a:pt x="76" y="680"/>
                  </a:cubicBezTo>
                  <a:cubicBezTo>
                    <a:pt x="80" y="681"/>
                    <a:pt x="83" y="682"/>
                    <a:pt x="87" y="683"/>
                  </a:cubicBezTo>
                  <a:cubicBezTo>
                    <a:pt x="95" y="686"/>
                    <a:pt x="100" y="691"/>
                    <a:pt x="103" y="699"/>
                  </a:cubicBezTo>
                  <a:cubicBezTo>
                    <a:pt x="104" y="701"/>
                    <a:pt x="104" y="701"/>
                    <a:pt x="104" y="701"/>
                  </a:cubicBezTo>
                  <a:cubicBezTo>
                    <a:pt x="101" y="709"/>
                    <a:pt x="101" y="709"/>
                    <a:pt x="101" y="709"/>
                  </a:cubicBezTo>
                  <a:cubicBezTo>
                    <a:pt x="94" y="729"/>
                    <a:pt x="88" y="745"/>
                    <a:pt x="102" y="764"/>
                  </a:cubicBezTo>
                  <a:cubicBezTo>
                    <a:pt x="126" y="794"/>
                    <a:pt x="154" y="829"/>
                    <a:pt x="193" y="846"/>
                  </a:cubicBezTo>
                  <a:cubicBezTo>
                    <a:pt x="234" y="864"/>
                    <a:pt x="265" y="877"/>
                    <a:pt x="294" y="889"/>
                  </a:cubicBezTo>
                  <a:cubicBezTo>
                    <a:pt x="421" y="940"/>
                    <a:pt x="573" y="994"/>
                    <a:pt x="740" y="1000"/>
                  </a:cubicBezTo>
                  <a:cubicBezTo>
                    <a:pt x="743" y="1001"/>
                    <a:pt x="745" y="1001"/>
                    <a:pt x="748" y="1001"/>
                  </a:cubicBezTo>
                  <a:cubicBezTo>
                    <a:pt x="802" y="1001"/>
                    <a:pt x="837" y="977"/>
                    <a:pt x="853" y="930"/>
                  </a:cubicBezTo>
                  <a:cubicBezTo>
                    <a:pt x="860" y="908"/>
                    <a:pt x="870" y="902"/>
                    <a:pt x="884" y="902"/>
                  </a:cubicBezTo>
                  <a:cubicBezTo>
                    <a:pt x="887" y="902"/>
                    <a:pt x="891" y="903"/>
                    <a:pt x="895" y="903"/>
                  </a:cubicBezTo>
                  <a:cubicBezTo>
                    <a:pt x="906" y="905"/>
                    <a:pt x="916" y="906"/>
                    <a:pt x="926" y="906"/>
                  </a:cubicBezTo>
                  <a:cubicBezTo>
                    <a:pt x="983" y="906"/>
                    <a:pt x="1022" y="873"/>
                    <a:pt x="1047" y="805"/>
                  </a:cubicBezTo>
                  <a:cubicBezTo>
                    <a:pt x="1054" y="785"/>
                    <a:pt x="1054" y="785"/>
                    <a:pt x="1054" y="785"/>
                  </a:cubicBezTo>
                  <a:cubicBezTo>
                    <a:pt x="1102" y="652"/>
                    <a:pt x="1152" y="515"/>
                    <a:pt x="1186" y="376"/>
                  </a:cubicBezTo>
                  <a:cubicBezTo>
                    <a:pt x="1210" y="276"/>
                    <a:pt x="1197" y="239"/>
                    <a:pt x="1129" y="211"/>
                  </a:cubicBezTo>
                  <a:cubicBezTo>
                    <a:pt x="1115" y="206"/>
                    <a:pt x="1099" y="200"/>
                    <a:pt x="1078" y="194"/>
                  </a:cubicBezTo>
                  <a:cubicBezTo>
                    <a:pt x="1075" y="193"/>
                    <a:pt x="1073" y="190"/>
                    <a:pt x="1072" y="187"/>
                  </a:cubicBezTo>
                  <a:cubicBezTo>
                    <a:pt x="1071" y="186"/>
                    <a:pt x="1071" y="186"/>
                    <a:pt x="1071" y="185"/>
                  </a:cubicBezTo>
                  <a:cubicBezTo>
                    <a:pt x="1068" y="182"/>
                    <a:pt x="1068" y="182"/>
                    <a:pt x="1068" y="182"/>
                  </a:cubicBezTo>
                  <a:cubicBezTo>
                    <a:pt x="1071" y="178"/>
                    <a:pt x="1071" y="178"/>
                    <a:pt x="1071" y="178"/>
                  </a:cubicBezTo>
                  <a:cubicBezTo>
                    <a:pt x="1076" y="171"/>
                    <a:pt x="1084" y="167"/>
                    <a:pt x="1092" y="164"/>
                  </a:cubicBezTo>
                  <a:cubicBezTo>
                    <a:pt x="1100" y="160"/>
                    <a:pt x="1107" y="156"/>
                    <a:pt x="1112" y="149"/>
                  </a:cubicBezTo>
                  <a:cubicBezTo>
                    <a:pt x="1111" y="148"/>
                    <a:pt x="1109" y="147"/>
                    <a:pt x="1108" y="146"/>
                  </a:cubicBezTo>
                  <a:cubicBezTo>
                    <a:pt x="1103" y="145"/>
                    <a:pt x="1099" y="144"/>
                    <a:pt x="1094" y="144"/>
                  </a:cubicBezTo>
                  <a:cubicBezTo>
                    <a:pt x="1086" y="144"/>
                    <a:pt x="1078" y="147"/>
                    <a:pt x="1073" y="152"/>
                  </a:cubicBezTo>
                  <a:cubicBezTo>
                    <a:pt x="1053" y="172"/>
                    <a:pt x="1032" y="178"/>
                    <a:pt x="1012" y="178"/>
                  </a:cubicBezTo>
                  <a:cubicBezTo>
                    <a:pt x="992" y="178"/>
                    <a:pt x="972" y="172"/>
                    <a:pt x="952" y="166"/>
                  </a:cubicBezTo>
                  <a:cubicBezTo>
                    <a:pt x="946" y="164"/>
                    <a:pt x="939" y="162"/>
                    <a:pt x="933" y="161"/>
                  </a:cubicBezTo>
                  <a:cubicBezTo>
                    <a:pt x="872" y="144"/>
                    <a:pt x="872" y="144"/>
                    <a:pt x="872" y="144"/>
                  </a:cubicBezTo>
                  <a:cubicBezTo>
                    <a:pt x="674" y="89"/>
                    <a:pt x="469" y="33"/>
                    <a:pt x="262" y="4"/>
                  </a:cubicBezTo>
                  <a:cubicBezTo>
                    <a:pt x="243" y="2"/>
                    <a:pt x="227" y="0"/>
                    <a:pt x="2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52"/>
            <p:cNvSpPr>
              <a:spLocks noEditPoints="1"/>
            </p:cNvSpPr>
            <p:nvPr/>
          </p:nvSpPr>
          <p:spPr bwMode="auto">
            <a:xfrm>
              <a:off x="1017588" y="798512"/>
              <a:ext cx="731838" cy="465138"/>
            </a:xfrm>
            <a:custGeom>
              <a:avLst/>
              <a:gdLst>
                <a:gd name="T0" fmla="*/ 338 w 1028"/>
                <a:gd name="T1" fmla="*/ 522 h 654"/>
                <a:gd name="T2" fmla="*/ 310 w 1028"/>
                <a:gd name="T3" fmla="*/ 517 h 654"/>
                <a:gd name="T4" fmla="*/ 215 w 1028"/>
                <a:gd name="T5" fmla="*/ 502 h 654"/>
                <a:gd name="T6" fmla="*/ 124 w 1028"/>
                <a:gd name="T7" fmla="*/ 488 h 654"/>
                <a:gd name="T8" fmla="*/ 80 w 1028"/>
                <a:gd name="T9" fmla="*/ 476 h 654"/>
                <a:gd name="T10" fmla="*/ 31 w 1028"/>
                <a:gd name="T11" fmla="*/ 353 h 654"/>
                <a:gd name="T12" fmla="*/ 48 w 1028"/>
                <a:gd name="T13" fmla="*/ 258 h 654"/>
                <a:gd name="T14" fmla="*/ 83 w 1028"/>
                <a:gd name="T15" fmla="*/ 58 h 654"/>
                <a:gd name="T16" fmla="*/ 100 w 1028"/>
                <a:gd name="T17" fmla="*/ 23 h 654"/>
                <a:gd name="T18" fmla="*/ 117 w 1028"/>
                <a:gd name="T19" fmla="*/ 18 h 654"/>
                <a:gd name="T20" fmla="*/ 137 w 1028"/>
                <a:gd name="T21" fmla="*/ 21 h 654"/>
                <a:gd name="T22" fmla="*/ 630 w 1028"/>
                <a:gd name="T23" fmla="*/ 130 h 654"/>
                <a:gd name="T24" fmla="*/ 901 w 1028"/>
                <a:gd name="T25" fmla="*/ 185 h 654"/>
                <a:gd name="T26" fmla="*/ 949 w 1028"/>
                <a:gd name="T27" fmla="*/ 199 h 654"/>
                <a:gd name="T28" fmla="*/ 989 w 1028"/>
                <a:gd name="T29" fmla="*/ 322 h 654"/>
                <a:gd name="T30" fmla="*/ 979 w 1028"/>
                <a:gd name="T31" fmla="*/ 366 h 654"/>
                <a:gd name="T32" fmla="*/ 928 w 1028"/>
                <a:gd name="T33" fmla="*/ 543 h 654"/>
                <a:gd name="T34" fmla="*/ 814 w 1028"/>
                <a:gd name="T35" fmla="*/ 631 h 654"/>
                <a:gd name="T36" fmla="*/ 768 w 1028"/>
                <a:gd name="T37" fmla="*/ 626 h 654"/>
                <a:gd name="T38" fmla="*/ 753 w 1028"/>
                <a:gd name="T39" fmla="*/ 623 h 654"/>
                <a:gd name="T40" fmla="*/ 600 w 1028"/>
                <a:gd name="T41" fmla="*/ 582 h 654"/>
                <a:gd name="T42" fmla="*/ 597 w 1028"/>
                <a:gd name="T43" fmla="*/ 581 h 654"/>
                <a:gd name="T44" fmla="*/ 514 w 1028"/>
                <a:gd name="T45" fmla="*/ 562 h 654"/>
                <a:gd name="T46" fmla="*/ 384 w 1028"/>
                <a:gd name="T47" fmla="*/ 532 h 654"/>
                <a:gd name="T48" fmla="*/ 368 w 1028"/>
                <a:gd name="T49" fmla="*/ 539 h 654"/>
                <a:gd name="T50" fmla="*/ 359 w 1028"/>
                <a:gd name="T51" fmla="*/ 538 h 654"/>
                <a:gd name="T52" fmla="*/ 355 w 1028"/>
                <a:gd name="T53" fmla="*/ 537 h 654"/>
                <a:gd name="T54" fmla="*/ 354 w 1028"/>
                <a:gd name="T55" fmla="*/ 537 h 654"/>
                <a:gd name="T56" fmla="*/ 353 w 1028"/>
                <a:gd name="T57" fmla="*/ 537 h 654"/>
                <a:gd name="T58" fmla="*/ 355 w 1028"/>
                <a:gd name="T59" fmla="*/ 532 h 654"/>
                <a:gd name="T60" fmla="*/ 352 w 1028"/>
                <a:gd name="T61" fmla="*/ 537 h 654"/>
                <a:gd name="T62" fmla="*/ 338 w 1028"/>
                <a:gd name="T63" fmla="*/ 522 h 654"/>
                <a:gd name="T64" fmla="*/ 112 w 1028"/>
                <a:gd name="T65" fmla="*/ 0 h 654"/>
                <a:gd name="T66" fmla="*/ 93 w 1028"/>
                <a:gd name="T67" fmla="*/ 5 h 654"/>
                <a:gd name="T68" fmla="*/ 76 w 1028"/>
                <a:gd name="T69" fmla="*/ 40 h 654"/>
                <a:gd name="T70" fmla="*/ 34 w 1028"/>
                <a:gd name="T71" fmla="*/ 265 h 654"/>
                <a:gd name="T72" fmla="*/ 15 w 1028"/>
                <a:gd name="T73" fmla="*/ 359 h 654"/>
                <a:gd name="T74" fmla="*/ 74 w 1028"/>
                <a:gd name="T75" fmla="*/ 495 h 654"/>
                <a:gd name="T76" fmla="*/ 105 w 1028"/>
                <a:gd name="T77" fmla="*/ 506 h 654"/>
                <a:gd name="T78" fmla="*/ 205 w 1028"/>
                <a:gd name="T79" fmla="*/ 522 h 654"/>
                <a:gd name="T80" fmla="*/ 290 w 1028"/>
                <a:gd name="T81" fmla="*/ 534 h 654"/>
                <a:gd name="T82" fmla="*/ 494 w 1028"/>
                <a:gd name="T83" fmla="*/ 584 h 654"/>
                <a:gd name="T84" fmla="*/ 740 w 1028"/>
                <a:gd name="T85" fmla="*/ 643 h 654"/>
                <a:gd name="T86" fmla="*/ 817 w 1028"/>
                <a:gd name="T87" fmla="*/ 654 h 654"/>
                <a:gd name="T88" fmla="*/ 949 w 1028"/>
                <a:gd name="T89" fmla="*/ 533 h 654"/>
                <a:gd name="T90" fmla="*/ 995 w 1028"/>
                <a:gd name="T91" fmla="*/ 373 h 654"/>
                <a:gd name="T92" fmla="*/ 1022 w 1028"/>
                <a:gd name="T93" fmla="*/ 264 h 654"/>
                <a:gd name="T94" fmla="*/ 995 w 1028"/>
                <a:gd name="T95" fmla="*/ 205 h 654"/>
                <a:gd name="T96" fmla="*/ 942 w 1028"/>
                <a:gd name="T97" fmla="*/ 174 h 654"/>
                <a:gd name="T98" fmla="*/ 921 w 1028"/>
                <a:gd name="T99" fmla="*/ 166 h 654"/>
                <a:gd name="T100" fmla="*/ 666 w 1028"/>
                <a:gd name="T101" fmla="*/ 113 h 654"/>
                <a:gd name="T102" fmla="*/ 494 w 1028"/>
                <a:gd name="T103" fmla="*/ 80 h 654"/>
                <a:gd name="T104" fmla="*/ 272 w 1028"/>
                <a:gd name="T105" fmla="*/ 32 h 654"/>
                <a:gd name="T106" fmla="*/ 132 w 1028"/>
                <a:gd name="T107" fmla="*/ 2 h 654"/>
                <a:gd name="T108" fmla="*/ 112 w 1028"/>
                <a:gd name="T10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8" h="654">
                  <a:moveTo>
                    <a:pt x="338" y="522"/>
                  </a:moveTo>
                  <a:cubicBezTo>
                    <a:pt x="329" y="520"/>
                    <a:pt x="319" y="518"/>
                    <a:pt x="310" y="517"/>
                  </a:cubicBezTo>
                  <a:cubicBezTo>
                    <a:pt x="279" y="510"/>
                    <a:pt x="246" y="506"/>
                    <a:pt x="215" y="502"/>
                  </a:cubicBezTo>
                  <a:cubicBezTo>
                    <a:pt x="185" y="498"/>
                    <a:pt x="154" y="494"/>
                    <a:pt x="124" y="488"/>
                  </a:cubicBezTo>
                  <a:cubicBezTo>
                    <a:pt x="107" y="485"/>
                    <a:pt x="92" y="481"/>
                    <a:pt x="80" y="476"/>
                  </a:cubicBezTo>
                  <a:cubicBezTo>
                    <a:pt x="33" y="457"/>
                    <a:pt x="19" y="422"/>
                    <a:pt x="31" y="353"/>
                  </a:cubicBezTo>
                  <a:cubicBezTo>
                    <a:pt x="37" y="321"/>
                    <a:pt x="43" y="290"/>
                    <a:pt x="48" y="258"/>
                  </a:cubicBezTo>
                  <a:cubicBezTo>
                    <a:pt x="60" y="193"/>
                    <a:pt x="73" y="125"/>
                    <a:pt x="83" y="58"/>
                  </a:cubicBezTo>
                  <a:cubicBezTo>
                    <a:pt x="86" y="39"/>
                    <a:pt x="91" y="29"/>
                    <a:pt x="100" y="23"/>
                  </a:cubicBezTo>
                  <a:cubicBezTo>
                    <a:pt x="105" y="20"/>
                    <a:pt x="110" y="18"/>
                    <a:pt x="117" y="18"/>
                  </a:cubicBezTo>
                  <a:cubicBezTo>
                    <a:pt x="123" y="18"/>
                    <a:pt x="130" y="19"/>
                    <a:pt x="137" y="21"/>
                  </a:cubicBezTo>
                  <a:cubicBezTo>
                    <a:pt x="300" y="64"/>
                    <a:pt x="468" y="97"/>
                    <a:pt x="630" y="130"/>
                  </a:cubicBezTo>
                  <a:cubicBezTo>
                    <a:pt x="719" y="147"/>
                    <a:pt x="811" y="166"/>
                    <a:pt x="901" y="185"/>
                  </a:cubicBezTo>
                  <a:cubicBezTo>
                    <a:pt x="921" y="190"/>
                    <a:pt x="937" y="194"/>
                    <a:pt x="949" y="199"/>
                  </a:cubicBezTo>
                  <a:cubicBezTo>
                    <a:pt x="1002" y="221"/>
                    <a:pt x="1004" y="258"/>
                    <a:pt x="989" y="322"/>
                  </a:cubicBezTo>
                  <a:cubicBezTo>
                    <a:pt x="986" y="337"/>
                    <a:pt x="983" y="351"/>
                    <a:pt x="979" y="366"/>
                  </a:cubicBezTo>
                  <a:cubicBezTo>
                    <a:pt x="967" y="425"/>
                    <a:pt x="953" y="486"/>
                    <a:pt x="928" y="543"/>
                  </a:cubicBezTo>
                  <a:cubicBezTo>
                    <a:pt x="901" y="604"/>
                    <a:pt x="868" y="631"/>
                    <a:pt x="814" y="631"/>
                  </a:cubicBezTo>
                  <a:cubicBezTo>
                    <a:pt x="800" y="631"/>
                    <a:pt x="785" y="629"/>
                    <a:pt x="768" y="626"/>
                  </a:cubicBezTo>
                  <a:cubicBezTo>
                    <a:pt x="753" y="623"/>
                    <a:pt x="753" y="623"/>
                    <a:pt x="753" y="623"/>
                  </a:cubicBezTo>
                  <a:cubicBezTo>
                    <a:pt x="702" y="612"/>
                    <a:pt x="649" y="601"/>
                    <a:pt x="600" y="582"/>
                  </a:cubicBezTo>
                  <a:cubicBezTo>
                    <a:pt x="597" y="581"/>
                    <a:pt x="597" y="581"/>
                    <a:pt x="597" y="581"/>
                  </a:cubicBezTo>
                  <a:cubicBezTo>
                    <a:pt x="570" y="575"/>
                    <a:pt x="542" y="569"/>
                    <a:pt x="514" y="562"/>
                  </a:cubicBezTo>
                  <a:cubicBezTo>
                    <a:pt x="472" y="552"/>
                    <a:pt x="428" y="542"/>
                    <a:pt x="384" y="532"/>
                  </a:cubicBezTo>
                  <a:cubicBezTo>
                    <a:pt x="380" y="537"/>
                    <a:pt x="374" y="539"/>
                    <a:pt x="368" y="539"/>
                  </a:cubicBezTo>
                  <a:cubicBezTo>
                    <a:pt x="365" y="539"/>
                    <a:pt x="361" y="538"/>
                    <a:pt x="359" y="538"/>
                  </a:cubicBezTo>
                  <a:cubicBezTo>
                    <a:pt x="357" y="538"/>
                    <a:pt x="356" y="538"/>
                    <a:pt x="355" y="537"/>
                  </a:cubicBezTo>
                  <a:cubicBezTo>
                    <a:pt x="354" y="537"/>
                    <a:pt x="354" y="537"/>
                    <a:pt x="354" y="537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55" y="532"/>
                    <a:pt x="355" y="532"/>
                    <a:pt x="355" y="532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48" y="534"/>
                    <a:pt x="340" y="529"/>
                    <a:pt x="338" y="522"/>
                  </a:cubicBezTo>
                  <a:moveTo>
                    <a:pt x="112" y="0"/>
                  </a:moveTo>
                  <a:cubicBezTo>
                    <a:pt x="104" y="0"/>
                    <a:pt x="98" y="1"/>
                    <a:pt x="93" y="5"/>
                  </a:cubicBezTo>
                  <a:cubicBezTo>
                    <a:pt x="85" y="10"/>
                    <a:pt x="79" y="22"/>
                    <a:pt x="76" y="40"/>
                  </a:cubicBezTo>
                  <a:cubicBezTo>
                    <a:pt x="64" y="115"/>
                    <a:pt x="48" y="191"/>
                    <a:pt x="34" y="265"/>
                  </a:cubicBezTo>
                  <a:cubicBezTo>
                    <a:pt x="28" y="296"/>
                    <a:pt x="21" y="327"/>
                    <a:pt x="15" y="359"/>
                  </a:cubicBezTo>
                  <a:cubicBezTo>
                    <a:pt x="0" y="439"/>
                    <a:pt x="13" y="471"/>
                    <a:pt x="74" y="495"/>
                  </a:cubicBezTo>
                  <a:cubicBezTo>
                    <a:pt x="83" y="499"/>
                    <a:pt x="93" y="502"/>
                    <a:pt x="105" y="506"/>
                  </a:cubicBezTo>
                  <a:cubicBezTo>
                    <a:pt x="138" y="516"/>
                    <a:pt x="172" y="519"/>
                    <a:pt x="205" y="522"/>
                  </a:cubicBezTo>
                  <a:cubicBezTo>
                    <a:pt x="233" y="525"/>
                    <a:pt x="262" y="528"/>
                    <a:pt x="290" y="534"/>
                  </a:cubicBezTo>
                  <a:cubicBezTo>
                    <a:pt x="358" y="551"/>
                    <a:pt x="428" y="568"/>
                    <a:pt x="494" y="584"/>
                  </a:cubicBezTo>
                  <a:cubicBezTo>
                    <a:pt x="575" y="604"/>
                    <a:pt x="658" y="624"/>
                    <a:pt x="740" y="643"/>
                  </a:cubicBezTo>
                  <a:cubicBezTo>
                    <a:pt x="770" y="650"/>
                    <a:pt x="795" y="654"/>
                    <a:pt x="817" y="654"/>
                  </a:cubicBezTo>
                  <a:cubicBezTo>
                    <a:pt x="881" y="654"/>
                    <a:pt x="914" y="620"/>
                    <a:pt x="949" y="533"/>
                  </a:cubicBezTo>
                  <a:cubicBezTo>
                    <a:pt x="970" y="481"/>
                    <a:pt x="983" y="426"/>
                    <a:pt x="995" y="373"/>
                  </a:cubicBezTo>
                  <a:cubicBezTo>
                    <a:pt x="1003" y="337"/>
                    <a:pt x="1011" y="300"/>
                    <a:pt x="1022" y="264"/>
                  </a:cubicBezTo>
                  <a:cubicBezTo>
                    <a:pt x="1028" y="243"/>
                    <a:pt x="1020" y="224"/>
                    <a:pt x="995" y="205"/>
                  </a:cubicBezTo>
                  <a:cubicBezTo>
                    <a:pt x="978" y="191"/>
                    <a:pt x="961" y="181"/>
                    <a:pt x="942" y="174"/>
                  </a:cubicBezTo>
                  <a:cubicBezTo>
                    <a:pt x="935" y="171"/>
                    <a:pt x="928" y="169"/>
                    <a:pt x="921" y="166"/>
                  </a:cubicBezTo>
                  <a:cubicBezTo>
                    <a:pt x="837" y="143"/>
                    <a:pt x="750" y="128"/>
                    <a:pt x="666" y="113"/>
                  </a:cubicBezTo>
                  <a:cubicBezTo>
                    <a:pt x="609" y="103"/>
                    <a:pt x="551" y="93"/>
                    <a:pt x="494" y="80"/>
                  </a:cubicBezTo>
                  <a:cubicBezTo>
                    <a:pt x="420" y="64"/>
                    <a:pt x="345" y="48"/>
                    <a:pt x="272" y="32"/>
                  </a:cubicBezTo>
                  <a:cubicBezTo>
                    <a:pt x="225" y="22"/>
                    <a:pt x="178" y="12"/>
                    <a:pt x="132" y="2"/>
                  </a:cubicBezTo>
                  <a:cubicBezTo>
                    <a:pt x="124" y="1"/>
                    <a:pt x="117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353"/>
            <p:cNvSpPr>
              <a:spLocks noEditPoints="1"/>
            </p:cNvSpPr>
            <p:nvPr/>
          </p:nvSpPr>
          <p:spPr bwMode="auto">
            <a:xfrm>
              <a:off x="1257300" y="1154112"/>
              <a:ext cx="36513" cy="26988"/>
            </a:xfrm>
            <a:custGeom>
              <a:avLst/>
              <a:gdLst>
                <a:gd name="T0" fmla="*/ 31 w 52"/>
                <a:gd name="T1" fmla="*/ 27 h 39"/>
                <a:gd name="T2" fmla="*/ 23 w 52"/>
                <a:gd name="T3" fmla="*/ 27 h 39"/>
                <a:gd name="T4" fmla="*/ 20 w 52"/>
                <a:gd name="T5" fmla="*/ 26 h 39"/>
                <a:gd name="T6" fmla="*/ 13 w 52"/>
                <a:gd name="T7" fmla="*/ 17 h 39"/>
                <a:gd name="T8" fmla="*/ 21 w 52"/>
                <a:gd name="T9" fmla="*/ 11 h 39"/>
                <a:gd name="T10" fmla="*/ 32 w 52"/>
                <a:gd name="T11" fmla="*/ 13 h 39"/>
                <a:gd name="T12" fmla="*/ 34 w 52"/>
                <a:gd name="T13" fmla="*/ 14 h 39"/>
                <a:gd name="T14" fmla="*/ 40 w 52"/>
                <a:gd name="T15" fmla="*/ 19 h 39"/>
                <a:gd name="T16" fmla="*/ 40 w 52"/>
                <a:gd name="T17" fmla="*/ 22 h 39"/>
                <a:gd name="T18" fmla="*/ 31 w 52"/>
                <a:gd name="T19" fmla="*/ 27 h 39"/>
                <a:gd name="T20" fmla="*/ 21 w 52"/>
                <a:gd name="T21" fmla="*/ 0 h 39"/>
                <a:gd name="T22" fmla="*/ 2 w 52"/>
                <a:gd name="T23" fmla="*/ 12 h 39"/>
                <a:gd name="T24" fmla="*/ 1 w 52"/>
                <a:gd name="T25" fmla="*/ 22 h 39"/>
                <a:gd name="T26" fmla="*/ 15 w 52"/>
                <a:gd name="T27" fmla="*/ 37 h 39"/>
                <a:gd name="T28" fmla="*/ 18 w 52"/>
                <a:gd name="T29" fmla="*/ 32 h 39"/>
                <a:gd name="T30" fmla="*/ 16 w 52"/>
                <a:gd name="T31" fmla="*/ 37 h 39"/>
                <a:gd name="T32" fmla="*/ 17 w 52"/>
                <a:gd name="T33" fmla="*/ 37 h 39"/>
                <a:gd name="T34" fmla="*/ 18 w 52"/>
                <a:gd name="T35" fmla="*/ 37 h 39"/>
                <a:gd name="T36" fmla="*/ 22 w 52"/>
                <a:gd name="T37" fmla="*/ 38 h 39"/>
                <a:gd name="T38" fmla="*/ 31 w 52"/>
                <a:gd name="T39" fmla="*/ 39 h 39"/>
                <a:gd name="T40" fmla="*/ 47 w 52"/>
                <a:gd name="T41" fmla="*/ 32 h 39"/>
                <a:gd name="T42" fmla="*/ 51 w 52"/>
                <a:gd name="T43" fmla="*/ 27 h 39"/>
                <a:gd name="T44" fmla="*/ 51 w 52"/>
                <a:gd name="T45" fmla="*/ 15 h 39"/>
                <a:gd name="T46" fmla="*/ 38 w 52"/>
                <a:gd name="T47" fmla="*/ 3 h 39"/>
                <a:gd name="T48" fmla="*/ 36 w 52"/>
                <a:gd name="T49" fmla="*/ 2 h 39"/>
                <a:gd name="T50" fmla="*/ 21 w 52"/>
                <a:gd name="T5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9">
                  <a:moveTo>
                    <a:pt x="31" y="27"/>
                  </a:moveTo>
                  <a:cubicBezTo>
                    <a:pt x="29" y="27"/>
                    <a:pt x="26" y="27"/>
                    <a:pt x="23" y="27"/>
                  </a:cubicBezTo>
                  <a:cubicBezTo>
                    <a:pt x="22" y="27"/>
                    <a:pt x="21" y="26"/>
                    <a:pt x="20" y="26"/>
                  </a:cubicBezTo>
                  <a:cubicBezTo>
                    <a:pt x="12" y="22"/>
                    <a:pt x="11" y="20"/>
                    <a:pt x="13" y="17"/>
                  </a:cubicBezTo>
                  <a:cubicBezTo>
                    <a:pt x="14" y="13"/>
                    <a:pt x="17" y="11"/>
                    <a:pt x="21" y="11"/>
                  </a:cubicBezTo>
                  <a:cubicBezTo>
                    <a:pt x="24" y="11"/>
                    <a:pt x="28" y="12"/>
                    <a:pt x="32" y="13"/>
                  </a:cubicBezTo>
                  <a:cubicBezTo>
                    <a:pt x="33" y="13"/>
                    <a:pt x="33" y="14"/>
                    <a:pt x="34" y="14"/>
                  </a:cubicBezTo>
                  <a:cubicBezTo>
                    <a:pt x="37" y="15"/>
                    <a:pt x="39" y="17"/>
                    <a:pt x="40" y="19"/>
                  </a:cubicBezTo>
                  <a:cubicBezTo>
                    <a:pt x="41" y="20"/>
                    <a:pt x="41" y="21"/>
                    <a:pt x="40" y="22"/>
                  </a:cubicBezTo>
                  <a:cubicBezTo>
                    <a:pt x="38" y="26"/>
                    <a:pt x="36" y="27"/>
                    <a:pt x="31" y="27"/>
                  </a:cubicBezTo>
                  <a:moveTo>
                    <a:pt x="21" y="0"/>
                  </a:moveTo>
                  <a:cubicBezTo>
                    <a:pt x="14" y="0"/>
                    <a:pt x="6" y="2"/>
                    <a:pt x="2" y="12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3" y="29"/>
                    <a:pt x="11" y="34"/>
                    <a:pt x="15" y="3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8"/>
                    <a:pt x="20" y="38"/>
                    <a:pt x="22" y="38"/>
                  </a:cubicBezTo>
                  <a:cubicBezTo>
                    <a:pt x="24" y="38"/>
                    <a:pt x="28" y="39"/>
                    <a:pt x="31" y="39"/>
                  </a:cubicBezTo>
                  <a:cubicBezTo>
                    <a:pt x="37" y="39"/>
                    <a:pt x="43" y="37"/>
                    <a:pt x="47" y="32"/>
                  </a:cubicBezTo>
                  <a:cubicBezTo>
                    <a:pt x="48" y="31"/>
                    <a:pt x="50" y="29"/>
                    <a:pt x="51" y="27"/>
                  </a:cubicBezTo>
                  <a:cubicBezTo>
                    <a:pt x="52" y="23"/>
                    <a:pt x="52" y="18"/>
                    <a:pt x="51" y="15"/>
                  </a:cubicBezTo>
                  <a:cubicBezTo>
                    <a:pt x="49" y="10"/>
                    <a:pt x="44" y="6"/>
                    <a:pt x="38" y="3"/>
                  </a:cubicBezTo>
                  <a:cubicBezTo>
                    <a:pt x="37" y="3"/>
                    <a:pt x="37" y="3"/>
                    <a:pt x="36" y="2"/>
                  </a:cubicBezTo>
                  <a:cubicBezTo>
                    <a:pt x="33" y="1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354"/>
            <p:cNvSpPr>
              <a:spLocks noEditPoints="1"/>
            </p:cNvSpPr>
            <p:nvPr/>
          </p:nvSpPr>
          <p:spPr bwMode="auto">
            <a:xfrm>
              <a:off x="1087438" y="846137"/>
              <a:ext cx="293688" cy="246063"/>
            </a:xfrm>
            <a:custGeom>
              <a:avLst/>
              <a:gdLst>
                <a:gd name="T0" fmla="*/ 310 w 414"/>
                <a:gd name="T1" fmla="*/ 321 h 345"/>
                <a:gd name="T2" fmla="*/ 293 w 414"/>
                <a:gd name="T3" fmla="*/ 318 h 345"/>
                <a:gd name="T4" fmla="*/ 276 w 414"/>
                <a:gd name="T5" fmla="*/ 314 h 345"/>
                <a:gd name="T6" fmla="*/ 67 w 414"/>
                <a:gd name="T7" fmla="*/ 266 h 345"/>
                <a:gd name="T8" fmla="*/ 51 w 414"/>
                <a:gd name="T9" fmla="*/ 262 h 345"/>
                <a:gd name="T10" fmla="*/ 25 w 414"/>
                <a:gd name="T11" fmla="*/ 210 h 345"/>
                <a:gd name="T12" fmla="*/ 32 w 414"/>
                <a:gd name="T13" fmla="*/ 160 h 345"/>
                <a:gd name="T14" fmla="*/ 44 w 414"/>
                <a:gd name="T15" fmla="*/ 50 h 345"/>
                <a:gd name="T16" fmla="*/ 53 w 414"/>
                <a:gd name="T17" fmla="*/ 25 h 345"/>
                <a:gd name="T18" fmla="*/ 72 w 414"/>
                <a:gd name="T19" fmla="*/ 20 h 345"/>
                <a:gd name="T20" fmla="*/ 92 w 414"/>
                <a:gd name="T21" fmla="*/ 22 h 345"/>
                <a:gd name="T22" fmla="*/ 251 w 414"/>
                <a:gd name="T23" fmla="*/ 58 h 345"/>
                <a:gd name="T24" fmla="*/ 309 w 414"/>
                <a:gd name="T25" fmla="*/ 71 h 345"/>
                <a:gd name="T26" fmla="*/ 309 w 414"/>
                <a:gd name="T27" fmla="*/ 71 h 345"/>
                <a:gd name="T28" fmla="*/ 393 w 414"/>
                <a:gd name="T29" fmla="*/ 89 h 345"/>
                <a:gd name="T30" fmla="*/ 393 w 414"/>
                <a:gd name="T31" fmla="*/ 94 h 345"/>
                <a:gd name="T32" fmla="*/ 361 w 414"/>
                <a:gd name="T33" fmla="*/ 228 h 345"/>
                <a:gd name="T34" fmla="*/ 340 w 414"/>
                <a:gd name="T35" fmla="*/ 296 h 345"/>
                <a:gd name="T36" fmla="*/ 326 w 414"/>
                <a:gd name="T37" fmla="*/ 317 h 345"/>
                <a:gd name="T38" fmla="*/ 310 w 414"/>
                <a:gd name="T39" fmla="*/ 321 h 345"/>
                <a:gd name="T40" fmla="*/ 58 w 414"/>
                <a:gd name="T41" fmla="*/ 0 h 345"/>
                <a:gd name="T42" fmla="*/ 46 w 414"/>
                <a:gd name="T43" fmla="*/ 3 h 345"/>
                <a:gd name="T44" fmla="*/ 38 w 414"/>
                <a:gd name="T45" fmla="*/ 29 h 345"/>
                <a:gd name="T46" fmla="*/ 19 w 414"/>
                <a:gd name="T47" fmla="*/ 155 h 345"/>
                <a:gd name="T48" fmla="*/ 19 w 414"/>
                <a:gd name="T49" fmla="*/ 156 h 345"/>
                <a:gd name="T50" fmla="*/ 41 w 414"/>
                <a:gd name="T51" fmla="*/ 277 h 345"/>
                <a:gd name="T52" fmla="*/ 107 w 414"/>
                <a:gd name="T53" fmla="*/ 297 h 345"/>
                <a:gd name="T54" fmla="*/ 233 w 414"/>
                <a:gd name="T55" fmla="*/ 324 h 345"/>
                <a:gd name="T56" fmla="*/ 289 w 414"/>
                <a:gd name="T57" fmla="*/ 340 h 345"/>
                <a:gd name="T58" fmla="*/ 318 w 414"/>
                <a:gd name="T59" fmla="*/ 345 h 345"/>
                <a:gd name="T60" fmla="*/ 343 w 414"/>
                <a:gd name="T61" fmla="*/ 327 h 345"/>
                <a:gd name="T62" fmla="*/ 411 w 414"/>
                <a:gd name="T63" fmla="*/ 95 h 345"/>
                <a:gd name="T64" fmla="*/ 398 w 414"/>
                <a:gd name="T65" fmla="*/ 65 h 345"/>
                <a:gd name="T66" fmla="*/ 392 w 414"/>
                <a:gd name="T67" fmla="*/ 63 h 345"/>
                <a:gd name="T68" fmla="*/ 198 w 414"/>
                <a:gd name="T69" fmla="*/ 26 h 345"/>
                <a:gd name="T70" fmla="*/ 68 w 414"/>
                <a:gd name="T71" fmla="*/ 1 h 345"/>
                <a:gd name="T72" fmla="*/ 58 w 414"/>
                <a:gd name="T7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4" h="345">
                  <a:moveTo>
                    <a:pt x="310" y="321"/>
                  </a:moveTo>
                  <a:cubicBezTo>
                    <a:pt x="305" y="321"/>
                    <a:pt x="299" y="320"/>
                    <a:pt x="293" y="318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08" y="295"/>
                    <a:pt x="138" y="277"/>
                    <a:pt x="67" y="266"/>
                  </a:cubicBezTo>
                  <a:cubicBezTo>
                    <a:pt x="61" y="265"/>
                    <a:pt x="56" y="264"/>
                    <a:pt x="51" y="262"/>
                  </a:cubicBezTo>
                  <a:cubicBezTo>
                    <a:pt x="37" y="256"/>
                    <a:pt x="20" y="242"/>
                    <a:pt x="25" y="210"/>
                  </a:cubicBezTo>
                  <a:cubicBezTo>
                    <a:pt x="27" y="193"/>
                    <a:pt x="30" y="176"/>
                    <a:pt x="32" y="160"/>
                  </a:cubicBezTo>
                  <a:cubicBezTo>
                    <a:pt x="38" y="124"/>
                    <a:pt x="44" y="87"/>
                    <a:pt x="44" y="50"/>
                  </a:cubicBezTo>
                  <a:cubicBezTo>
                    <a:pt x="44" y="39"/>
                    <a:pt x="47" y="30"/>
                    <a:pt x="53" y="25"/>
                  </a:cubicBezTo>
                  <a:cubicBezTo>
                    <a:pt x="58" y="21"/>
                    <a:pt x="65" y="20"/>
                    <a:pt x="72" y="20"/>
                  </a:cubicBezTo>
                  <a:cubicBezTo>
                    <a:pt x="79" y="20"/>
                    <a:pt x="86" y="21"/>
                    <a:pt x="92" y="22"/>
                  </a:cubicBezTo>
                  <a:cubicBezTo>
                    <a:pt x="145" y="33"/>
                    <a:pt x="199" y="46"/>
                    <a:pt x="251" y="58"/>
                  </a:cubicBezTo>
                  <a:cubicBezTo>
                    <a:pt x="270" y="62"/>
                    <a:pt x="290" y="66"/>
                    <a:pt x="309" y="71"/>
                  </a:cubicBezTo>
                  <a:cubicBezTo>
                    <a:pt x="309" y="71"/>
                    <a:pt x="309" y="71"/>
                    <a:pt x="309" y="71"/>
                  </a:cubicBezTo>
                  <a:cubicBezTo>
                    <a:pt x="335" y="77"/>
                    <a:pt x="393" y="89"/>
                    <a:pt x="393" y="89"/>
                  </a:cubicBezTo>
                  <a:cubicBezTo>
                    <a:pt x="393" y="94"/>
                    <a:pt x="393" y="94"/>
                    <a:pt x="393" y="94"/>
                  </a:cubicBezTo>
                  <a:cubicBezTo>
                    <a:pt x="390" y="141"/>
                    <a:pt x="375" y="185"/>
                    <a:pt x="361" y="228"/>
                  </a:cubicBezTo>
                  <a:cubicBezTo>
                    <a:pt x="354" y="250"/>
                    <a:pt x="346" y="273"/>
                    <a:pt x="340" y="296"/>
                  </a:cubicBezTo>
                  <a:cubicBezTo>
                    <a:pt x="338" y="306"/>
                    <a:pt x="333" y="313"/>
                    <a:pt x="326" y="317"/>
                  </a:cubicBezTo>
                  <a:cubicBezTo>
                    <a:pt x="322" y="320"/>
                    <a:pt x="316" y="321"/>
                    <a:pt x="310" y="321"/>
                  </a:cubicBezTo>
                  <a:moveTo>
                    <a:pt x="58" y="0"/>
                  </a:moveTo>
                  <a:cubicBezTo>
                    <a:pt x="53" y="0"/>
                    <a:pt x="49" y="1"/>
                    <a:pt x="46" y="3"/>
                  </a:cubicBezTo>
                  <a:cubicBezTo>
                    <a:pt x="41" y="7"/>
                    <a:pt x="39" y="15"/>
                    <a:pt x="38" y="29"/>
                  </a:cubicBezTo>
                  <a:cubicBezTo>
                    <a:pt x="34" y="72"/>
                    <a:pt x="27" y="115"/>
                    <a:pt x="19" y="155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" y="245"/>
                    <a:pt x="0" y="260"/>
                    <a:pt x="41" y="277"/>
                  </a:cubicBezTo>
                  <a:cubicBezTo>
                    <a:pt x="56" y="283"/>
                    <a:pt x="78" y="289"/>
                    <a:pt x="107" y="297"/>
                  </a:cubicBezTo>
                  <a:cubicBezTo>
                    <a:pt x="151" y="297"/>
                    <a:pt x="193" y="311"/>
                    <a:pt x="233" y="324"/>
                  </a:cubicBezTo>
                  <a:cubicBezTo>
                    <a:pt x="251" y="329"/>
                    <a:pt x="270" y="335"/>
                    <a:pt x="289" y="340"/>
                  </a:cubicBezTo>
                  <a:cubicBezTo>
                    <a:pt x="300" y="343"/>
                    <a:pt x="310" y="345"/>
                    <a:pt x="318" y="345"/>
                  </a:cubicBezTo>
                  <a:cubicBezTo>
                    <a:pt x="329" y="345"/>
                    <a:pt x="338" y="341"/>
                    <a:pt x="343" y="327"/>
                  </a:cubicBezTo>
                  <a:cubicBezTo>
                    <a:pt x="375" y="247"/>
                    <a:pt x="402" y="174"/>
                    <a:pt x="411" y="95"/>
                  </a:cubicBezTo>
                  <a:cubicBezTo>
                    <a:pt x="414" y="71"/>
                    <a:pt x="402" y="66"/>
                    <a:pt x="398" y="65"/>
                  </a:cubicBezTo>
                  <a:cubicBezTo>
                    <a:pt x="396" y="64"/>
                    <a:pt x="394" y="63"/>
                    <a:pt x="392" y="63"/>
                  </a:cubicBezTo>
                  <a:cubicBezTo>
                    <a:pt x="327" y="50"/>
                    <a:pt x="262" y="38"/>
                    <a:pt x="198" y="26"/>
                  </a:cubicBezTo>
                  <a:cubicBezTo>
                    <a:pt x="154" y="18"/>
                    <a:pt x="111" y="10"/>
                    <a:pt x="68" y="1"/>
                  </a:cubicBezTo>
                  <a:cubicBezTo>
                    <a:pt x="64" y="1"/>
                    <a:pt x="61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355"/>
            <p:cNvSpPr>
              <a:spLocks noEditPoints="1"/>
            </p:cNvSpPr>
            <p:nvPr/>
          </p:nvSpPr>
          <p:spPr bwMode="auto">
            <a:xfrm>
              <a:off x="1393825" y="933450"/>
              <a:ext cx="269875" cy="207963"/>
            </a:xfrm>
            <a:custGeom>
              <a:avLst/>
              <a:gdLst>
                <a:gd name="T0" fmla="*/ 57 w 379"/>
                <a:gd name="T1" fmla="*/ 220 h 294"/>
                <a:gd name="T2" fmla="*/ 28 w 379"/>
                <a:gd name="T3" fmla="*/ 146 h 294"/>
                <a:gd name="T4" fmla="*/ 46 w 379"/>
                <a:gd name="T5" fmla="*/ 71 h 294"/>
                <a:gd name="T6" fmla="*/ 56 w 379"/>
                <a:gd name="T7" fmla="*/ 29 h 294"/>
                <a:gd name="T8" fmla="*/ 57 w 379"/>
                <a:gd name="T9" fmla="*/ 23 h 294"/>
                <a:gd name="T10" fmla="*/ 63 w 379"/>
                <a:gd name="T11" fmla="*/ 25 h 294"/>
                <a:gd name="T12" fmla="*/ 335 w 379"/>
                <a:gd name="T13" fmla="*/ 97 h 294"/>
                <a:gd name="T14" fmla="*/ 340 w 379"/>
                <a:gd name="T15" fmla="*/ 99 h 294"/>
                <a:gd name="T16" fmla="*/ 355 w 379"/>
                <a:gd name="T17" fmla="*/ 131 h 294"/>
                <a:gd name="T18" fmla="*/ 352 w 379"/>
                <a:gd name="T19" fmla="*/ 144 h 294"/>
                <a:gd name="T20" fmla="*/ 350 w 379"/>
                <a:gd name="T21" fmla="*/ 151 h 294"/>
                <a:gd name="T22" fmla="*/ 278 w 379"/>
                <a:gd name="T23" fmla="*/ 266 h 294"/>
                <a:gd name="T24" fmla="*/ 190 w 379"/>
                <a:gd name="T25" fmla="*/ 251 h 294"/>
                <a:gd name="T26" fmla="*/ 158 w 379"/>
                <a:gd name="T27" fmla="*/ 243 h 294"/>
                <a:gd name="T28" fmla="*/ 76 w 379"/>
                <a:gd name="T29" fmla="*/ 225 h 294"/>
                <a:gd name="T30" fmla="*/ 57 w 379"/>
                <a:gd name="T31" fmla="*/ 220 h 294"/>
                <a:gd name="T32" fmla="*/ 57 w 379"/>
                <a:gd name="T33" fmla="*/ 220 h 294"/>
                <a:gd name="T34" fmla="*/ 53 w 379"/>
                <a:gd name="T35" fmla="*/ 0 h 294"/>
                <a:gd name="T36" fmla="*/ 47 w 379"/>
                <a:gd name="T37" fmla="*/ 2 h 294"/>
                <a:gd name="T38" fmla="*/ 38 w 379"/>
                <a:gd name="T39" fmla="*/ 23 h 294"/>
                <a:gd name="T40" fmla="*/ 36 w 379"/>
                <a:gd name="T41" fmla="*/ 43 h 294"/>
                <a:gd name="T42" fmla="*/ 12 w 379"/>
                <a:gd name="T43" fmla="*/ 164 h 294"/>
                <a:gd name="T44" fmla="*/ 38 w 379"/>
                <a:gd name="T45" fmla="*/ 232 h 294"/>
                <a:gd name="T46" fmla="*/ 55 w 379"/>
                <a:gd name="T47" fmla="*/ 237 h 294"/>
                <a:gd name="T48" fmla="*/ 152 w 379"/>
                <a:gd name="T49" fmla="*/ 262 h 294"/>
                <a:gd name="T50" fmla="*/ 257 w 379"/>
                <a:gd name="T51" fmla="*/ 289 h 294"/>
                <a:gd name="T52" fmla="*/ 288 w 379"/>
                <a:gd name="T53" fmla="*/ 294 h 294"/>
                <a:gd name="T54" fmla="*/ 314 w 379"/>
                <a:gd name="T55" fmla="*/ 288 h 294"/>
                <a:gd name="T56" fmla="*/ 341 w 379"/>
                <a:gd name="T57" fmla="*/ 247 h 294"/>
                <a:gd name="T58" fmla="*/ 350 w 379"/>
                <a:gd name="T59" fmla="*/ 206 h 294"/>
                <a:gd name="T60" fmla="*/ 373 w 379"/>
                <a:gd name="T61" fmla="*/ 108 h 294"/>
                <a:gd name="T62" fmla="*/ 363 w 379"/>
                <a:gd name="T63" fmla="*/ 78 h 294"/>
                <a:gd name="T64" fmla="*/ 349 w 379"/>
                <a:gd name="T65" fmla="*/ 74 h 294"/>
                <a:gd name="T66" fmla="*/ 67 w 379"/>
                <a:gd name="T67" fmla="*/ 3 h 294"/>
                <a:gd name="T68" fmla="*/ 53 w 379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9" h="294">
                  <a:moveTo>
                    <a:pt x="57" y="220"/>
                  </a:moveTo>
                  <a:cubicBezTo>
                    <a:pt x="27" y="208"/>
                    <a:pt x="18" y="183"/>
                    <a:pt x="28" y="146"/>
                  </a:cubicBezTo>
                  <a:cubicBezTo>
                    <a:pt x="34" y="122"/>
                    <a:pt x="40" y="98"/>
                    <a:pt x="46" y="71"/>
                  </a:cubicBezTo>
                  <a:cubicBezTo>
                    <a:pt x="49" y="57"/>
                    <a:pt x="52" y="44"/>
                    <a:pt x="56" y="29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157" y="55"/>
                    <a:pt x="246" y="79"/>
                    <a:pt x="335" y="97"/>
                  </a:cubicBezTo>
                  <a:cubicBezTo>
                    <a:pt x="337" y="98"/>
                    <a:pt x="339" y="98"/>
                    <a:pt x="340" y="99"/>
                  </a:cubicBezTo>
                  <a:cubicBezTo>
                    <a:pt x="347" y="102"/>
                    <a:pt x="358" y="109"/>
                    <a:pt x="355" y="131"/>
                  </a:cubicBezTo>
                  <a:cubicBezTo>
                    <a:pt x="355" y="135"/>
                    <a:pt x="353" y="140"/>
                    <a:pt x="352" y="144"/>
                  </a:cubicBezTo>
                  <a:cubicBezTo>
                    <a:pt x="351" y="146"/>
                    <a:pt x="350" y="149"/>
                    <a:pt x="350" y="151"/>
                  </a:cubicBezTo>
                  <a:cubicBezTo>
                    <a:pt x="329" y="238"/>
                    <a:pt x="321" y="266"/>
                    <a:pt x="278" y="266"/>
                  </a:cubicBezTo>
                  <a:cubicBezTo>
                    <a:pt x="258" y="266"/>
                    <a:pt x="230" y="260"/>
                    <a:pt x="190" y="251"/>
                  </a:cubicBezTo>
                  <a:cubicBezTo>
                    <a:pt x="179" y="249"/>
                    <a:pt x="168" y="246"/>
                    <a:pt x="158" y="243"/>
                  </a:cubicBezTo>
                  <a:cubicBezTo>
                    <a:pt x="131" y="237"/>
                    <a:pt x="104" y="231"/>
                    <a:pt x="76" y="225"/>
                  </a:cubicBezTo>
                  <a:cubicBezTo>
                    <a:pt x="69" y="224"/>
                    <a:pt x="62" y="222"/>
                    <a:pt x="57" y="220"/>
                  </a:cubicBezTo>
                  <a:cubicBezTo>
                    <a:pt x="57" y="220"/>
                    <a:pt x="57" y="220"/>
                    <a:pt x="57" y="220"/>
                  </a:cubicBezTo>
                  <a:moveTo>
                    <a:pt x="53" y="0"/>
                  </a:moveTo>
                  <a:cubicBezTo>
                    <a:pt x="51" y="0"/>
                    <a:pt x="49" y="1"/>
                    <a:pt x="47" y="2"/>
                  </a:cubicBezTo>
                  <a:cubicBezTo>
                    <a:pt x="43" y="5"/>
                    <a:pt x="40" y="12"/>
                    <a:pt x="38" y="23"/>
                  </a:cubicBezTo>
                  <a:cubicBezTo>
                    <a:pt x="37" y="30"/>
                    <a:pt x="36" y="36"/>
                    <a:pt x="36" y="43"/>
                  </a:cubicBezTo>
                  <a:cubicBezTo>
                    <a:pt x="30" y="83"/>
                    <a:pt x="25" y="125"/>
                    <a:pt x="12" y="164"/>
                  </a:cubicBezTo>
                  <a:cubicBezTo>
                    <a:pt x="0" y="200"/>
                    <a:pt x="8" y="219"/>
                    <a:pt x="38" y="232"/>
                  </a:cubicBezTo>
                  <a:cubicBezTo>
                    <a:pt x="43" y="234"/>
                    <a:pt x="49" y="236"/>
                    <a:pt x="55" y="237"/>
                  </a:cubicBezTo>
                  <a:cubicBezTo>
                    <a:pt x="87" y="246"/>
                    <a:pt x="120" y="254"/>
                    <a:pt x="152" y="262"/>
                  </a:cubicBezTo>
                  <a:cubicBezTo>
                    <a:pt x="186" y="271"/>
                    <a:pt x="222" y="280"/>
                    <a:pt x="257" y="289"/>
                  </a:cubicBezTo>
                  <a:cubicBezTo>
                    <a:pt x="269" y="293"/>
                    <a:pt x="279" y="294"/>
                    <a:pt x="288" y="294"/>
                  </a:cubicBezTo>
                  <a:cubicBezTo>
                    <a:pt x="299" y="294"/>
                    <a:pt x="307" y="292"/>
                    <a:pt x="314" y="288"/>
                  </a:cubicBezTo>
                  <a:cubicBezTo>
                    <a:pt x="327" y="281"/>
                    <a:pt x="336" y="267"/>
                    <a:pt x="341" y="247"/>
                  </a:cubicBezTo>
                  <a:cubicBezTo>
                    <a:pt x="344" y="233"/>
                    <a:pt x="347" y="220"/>
                    <a:pt x="350" y="206"/>
                  </a:cubicBezTo>
                  <a:cubicBezTo>
                    <a:pt x="357" y="174"/>
                    <a:pt x="365" y="141"/>
                    <a:pt x="373" y="108"/>
                  </a:cubicBezTo>
                  <a:cubicBezTo>
                    <a:pt x="379" y="89"/>
                    <a:pt x="373" y="82"/>
                    <a:pt x="363" y="78"/>
                  </a:cubicBezTo>
                  <a:cubicBezTo>
                    <a:pt x="359" y="77"/>
                    <a:pt x="354" y="75"/>
                    <a:pt x="349" y="74"/>
                  </a:cubicBezTo>
                  <a:cubicBezTo>
                    <a:pt x="265" y="59"/>
                    <a:pt x="166" y="38"/>
                    <a:pt x="67" y="3"/>
                  </a:cubicBezTo>
                  <a:cubicBezTo>
                    <a:pt x="62" y="1"/>
                    <a:pt x="57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356"/>
            <p:cNvSpPr>
              <a:spLocks noEditPoints="1"/>
            </p:cNvSpPr>
            <p:nvPr/>
          </p:nvSpPr>
          <p:spPr bwMode="auto">
            <a:xfrm>
              <a:off x="1387475" y="1123950"/>
              <a:ext cx="90488" cy="80963"/>
            </a:xfrm>
            <a:custGeom>
              <a:avLst/>
              <a:gdLst>
                <a:gd name="T0" fmla="*/ 80 w 127"/>
                <a:gd name="T1" fmla="*/ 93 h 114"/>
                <a:gd name="T2" fmla="*/ 64 w 127"/>
                <a:gd name="T3" fmla="*/ 90 h 114"/>
                <a:gd name="T4" fmla="*/ 57 w 127"/>
                <a:gd name="T5" fmla="*/ 89 h 114"/>
                <a:gd name="T6" fmla="*/ 56 w 127"/>
                <a:gd name="T7" fmla="*/ 89 h 114"/>
                <a:gd name="T8" fmla="*/ 56 w 127"/>
                <a:gd name="T9" fmla="*/ 89 h 114"/>
                <a:gd name="T10" fmla="*/ 45 w 127"/>
                <a:gd name="T11" fmla="*/ 85 h 114"/>
                <a:gd name="T12" fmla="*/ 23 w 127"/>
                <a:gd name="T13" fmla="*/ 66 h 114"/>
                <a:gd name="T14" fmla="*/ 25 w 127"/>
                <a:gd name="T15" fmla="*/ 40 h 114"/>
                <a:gd name="T16" fmla="*/ 54 w 127"/>
                <a:gd name="T17" fmla="*/ 19 h 114"/>
                <a:gd name="T18" fmla="*/ 76 w 127"/>
                <a:gd name="T19" fmla="*/ 23 h 114"/>
                <a:gd name="T20" fmla="*/ 88 w 127"/>
                <a:gd name="T21" fmla="*/ 26 h 114"/>
                <a:gd name="T22" fmla="*/ 96 w 127"/>
                <a:gd name="T23" fmla="*/ 28 h 114"/>
                <a:gd name="T24" fmla="*/ 106 w 127"/>
                <a:gd name="T25" fmla="*/ 70 h 114"/>
                <a:gd name="T26" fmla="*/ 80 w 127"/>
                <a:gd name="T27" fmla="*/ 93 h 114"/>
                <a:gd name="T28" fmla="*/ 39 w 127"/>
                <a:gd name="T29" fmla="*/ 0 h 114"/>
                <a:gd name="T30" fmla="*/ 20 w 127"/>
                <a:gd name="T31" fmla="*/ 5 h 114"/>
                <a:gd name="T32" fmla="*/ 7 w 127"/>
                <a:gd name="T33" fmla="*/ 31 h 114"/>
                <a:gd name="T34" fmla="*/ 7 w 127"/>
                <a:gd name="T35" fmla="*/ 34 h 114"/>
                <a:gd name="T36" fmla="*/ 25 w 127"/>
                <a:gd name="T37" fmla="*/ 96 h 114"/>
                <a:gd name="T38" fmla="*/ 37 w 127"/>
                <a:gd name="T39" fmla="*/ 99 h 114"/>
                <a:gd name="T40" fmla="*/ 70 w 127"/>
                <a:gd name="T41" fmla="*/ 109 h 114"/>
                <a:gd name="T42" fmla="*/ 84 w 127"/>
                <a:gd name="T43" fmla="*/ 114 h 114"/>
                <a:gd name="T44" fmla="*/ 125 w 127"/>
                <a:gd name="T45" fmla="*/ 40 h 114"/>
                <a:gd name="T46" fmla="*/ 125 w 127"/>
                <a:gd name="T47" fmla="*/ 34 h 114"/>
                <a:gd name="T48" fmla="*/ 110 w 127"/>
                <a:gd name="T49" fmla="*/ 10 h 114"/>
                <a:gd name="T50" fmla="*/ 80 w 127"/>
                <a:gd name="T51" fmla="*/ 5 h 114"/>
                <a:gd name="T52" fmla="*/ 62 w 127"/>
                <a:gd name="T53" fmla="*/ 3 h 114"/>
                <a:gd name="T54" fmla="*/ 39 w 127"/>
                <a:gd name="T5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114">
                  <a:moveTo>
                    <a:pt x="80" y="93"/>
                  </a:moveTo>
                  <a:cubicBezTo>
                    <a:pt x="74" y="93"/>
                    <a:pt x="68" y="92"/>
                    <a:pt x="64" y="90"/>
                  </a:cubicBezTo>
                  <a:cubicBezTo>
                    <a:pt x="61" y="90"/>
                    <a:pt x="59" y="89"/>
                    <a:pt x="57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87"/>
                    <a:pt x="48" y="86"/>
                    <a:pt x="45" y="85"/>
                  </a:cubicBezTo>
                  <a:cubicBezTo>
                    <a:pt x="34" y="80"/>
                    <a:pt x="26" y="74"/>
                    <a:pt x="23" y="66"/>
                  </a:cubicBezTo>
                  <a:cubicBezTo>
                    <a:pt x="20" y="59"/>
                    <a:pt x="21" y="50"/>
                    <a:pt x="25" y="40"/>
                  </a:cubicBezTo>
                  <a:cubicBezTo>
                    <a:pt x="32" y="23"/>
                    <a:pt x="43" y="19"/>
                    <a:pt x="54" y="19"/>
                  </a:cubicBezTo>
                  <a:cubicBezTo>
                    <a:pt x="62" y="19"/>
                    <a:pt x="69" y="21"/>
                    <a:pt x="76" y="23"/>
                  </a:cubicBezTo>
                  <a:cubicBezTo>
                    <a:pt x="80" y="24"/>
                    <a:pt x="85" y="26"/>
                    <a:pt x="88" y="26"/>
                  </a:cubicBezTo>
                  <a:cubicBezTo>
                    <a:pt x="91" y="27"/>
                    <a:pt x="94" y="27"/>
                    <a:pt x="96" y="28"/>
                  </a:cubicBezTo>
                  <a:cubicBezTo>
                    <a:pt x="116" y="36"/>
                    <a:pt x="109" y="60"/>
                    <a:pt x="106" y="70"/>
                  </a:cubicBezTo>
                  <a:cubicBezTo>
                    <a:pt x="100" y="89"/>
                    <a:pt x="90" y="93"/>
                    <a:pt x="80" y="93"/>
                  </a:cubicBezTo>
                  <a:moveTo>
                    <a:pt x="39" y="0"/>
                  </a:moveTo>
                  <a:cubicBezTo>
                    <a:pt x="32" y="0"/>
                    <a:pt x="25" y="2"/>
                    <a:pt x="20" y="5"/>
                  </a:cubicBezTo>
                  <a:cubicBezTo>
                    <a:pt x="14" y="10"/>
                    <a:pt x="9" y="18"/>
                    <a:pt x="7" y="3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2" y="66"/>
                    <a:pt x="0" y="86"/>
                    <a:pt x="25" y="96"/>
                  </a:cubicBezTo>
                  <a:cubicBezTo>
                    <a:pt x="29" y="97"/>
                    <a:pt x="32" y="98"/>
                    <a:pt x="37" y="99"/>
                  </a:cubicBezTo>
                  <a:cubicBezTo>
                    <a:pt x="48" y="102"/>
                    <a:pt x="59" y="106"/>
                    <a:pt x="70" y="109"/>
                  </a:cubicBezTo>
                  <a:cubicBezTo>
                    <a:pt x="75" y="111"/>
                    <a:pt x="80" y="113"/>
                    <a:pt x="84" y="114"/>
                  </a:cubicBezTo>
                  <a:cubicBezTo>
                    <a:pt x="127" y="106"/>
                    <a:pt x="126" y="71"/>
                    <a:pt x="125" y="40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21"/>
                    <a:pt x="120" y="14"/>
                    <a:pt x="110" y="10"/>
                  </a:cubicBezTo>
                  <a:cubicBezTo>
                    <a:pt x="101" y="7"/>
                    <a:pt x="91" y="6"/>
                    <a:pt x="80" y="5"/>
                  </a:cubicBezTo>
                  <a:cubicBezTo>
                    <a:pt x="74" y="5"/>
                    <a:pt x="67" y="4"/>
                    <a:pt x="62" y="3"/>
                  </a:cubicBezTo>
                  <a:cubicBezTo>
                    <a:pt x="54" y="2"/>
                    <a:pt x="46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357"/>
            <p:cNvSpPr>
              <a:spLocks noEditPoints="1"/>
            </p:cNvSpPr>
            <p:nvPr/>
          </p:nvSpPr>
          <p:spPr bwMode="auto">
            <a:xfrm>
              <a:off x="1093788" y="1055687"/>
              <a:ext cx="84138" cy="69850"/>
            </a:xfrm>
            <a:custGeom>
              <a:avLst/>
              <a:gdLst>
                <a:gd name="T0" fmla="*/ 65 w 117"/>
                <a:gd name="T1" fmla="*/ 81 h 97"/>
                <a:gd name="T2" fmla="*/ 50 w 117"/>
                <a:gd name="T3" fmla="*/ 79 h 97"/>
                <a:gd name="T4" fmla="*/ 40 w 117"/>
                <a:gd name="T5" fmla="*/ 77 h 97"/>
                <a:gd name="T6" fmla="*/ 25 w 117"/>
                <a:gd name="T7" fmla="*/ 39 h 97"/>
                <a:gd name="T8" fmla="*/ 36 w 117"/>
                <a:gd name="T9" fmla="*/ 23 h 97"/>
                <a:gd name="T10" fmla="*/ 47 w 117"/>
                <a:gd name="T11" fmla="*/ 21 h 97"/>
                <a:gd name="T12" fmla="*/ 65 w 117"/>
                <a:gd name="T13" fmla="*/ 24 h 97"/>
                <a:gd name="T14" fmla="*/ 68 w 117"/>
                <a:gd name="T15" fmla="*/ 25 h 97"/>
                <a:gd name="T16" fmla="*/ 77 w 117"/>
                <a:gd name="T17" fmla="*/ 29 h 97"/>
                <a:gd name="T18" fmla="*/ 94 w 117"/>
                <a:gd name="T19" fmla="*/ 61 h 97"/>
                <a:gd name="T20" fmla="*/ 94 w 117"/>
                <a:gd name="T21" fmla="*/ 61 h 97"/>
                <a:gd name="T22" fmla="*/ 94 w 117"/>
                <a:gd name="T23" fmla="*/ 62 h 97"/>
                <a:gd name="T24" fmla="*/ 65 w 117"/>
                <a:gd name="T25" fmla="*/ 81 h 97"/>
                <a:gd name="T26" fmla="*/ 33 w 117"/>
                <a:gd name="T27" fmla="*/ 0 h 97"/>
                <a:gd name="T28" fmla="*/ 19 w 117"/>
                <a:gd name="T29" fmla="*/ 3 h 97"/>
                <a:gd name="T30" fmla="*/ 7 w 117"/>
                <a:gd name="T31" fmla="*/ 28 h 97"/>
                <a:gd name="T32" fmla="*/ 30 w 117"/>
                <a:gd name="T33" fmla="*/ 92 h 97"/>
                <a:gd name="T34" fmla="*/ 59 w 117"/>
                <a:gd name="T35" fmla="*/ 97 h 97"/>
                <a:gd name="T36" fmla="*/ 74 w 117"/>
                <a:gd name="T37" fmla="*/ 96 h 97"/>
                <a:gd name="T38" fmla="*/ 104 w 117"/>
                <a:gd name="T39" fmla="*/ 63 h 97"/>
                <a:gd name="T40" fmla="*/ 113 w 117"/>
                <a:gd name="T41" fmla="*/ 38 h 97"/>
                <a:gd name="T42" fmla="*/ 116 w 117"/>
                <a:gd name="T43" fmla="*/ 25 h 97"/>
                <a:gd name="T44" fmla="*/ 106 w 117"/>
                <a:gd name="T45" fmla="*/ 17 h 97"/>
                <a:gd name="T46" fmla="*/ 94 w 117"/>
                <a:gd name="T47" fmla="*/ 13 h 97"/>
                <a:gd name="T48" fmla="*/ 94 w 117"/>
                <a:gd name="T49" fmla="*/ 13 h 97"/>
                <a:gd name="T50" fmla="*/ 46 w 117"/>
                <a:gd name="T51" fmla="*/ 1 h 97"/>
                <a:gd name="T52" fmla="*/ 33 w 117"/>
                <a:gd name="T5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7">
                  <a:moveTo>
                    <a:pt x="65" y="81"/>
                  </a:moveTo>
                  <a:cubicBezTo>
                    <a:pt x="59" y="81"/>
                    <a:pt x="54" y="80"/>
                    <a:pt x="50" y="79"/>
                  </a:cubicBezTo>
                  <a:cubicBezTo>
                    <a:pt x="46" y="78"/>
                    <a:pt x="43" y="78"/>
                    <a:pt x="40" y="77"/>
                  </a:cubicBezTo>
                  <a:cubicBezTo>
                    <a:pt x="26" y="71"/>
                    <a:pt x="20" y="57"/>
                    <a:pt x="25" y="39"/>
                  </a:cubicBezTo>
                  <a:cubicBezTo>
                    <a:pt x="27" y="31"/>
                    <a:pt x="31" y="26"/>
                    <a:pt x="36" y="23"/>
                  </a:cubicBezTo>
                  <a:cubicBezTo>
                    <a:pt x="40" y="21"/>
                    <a:pt x="43" y="21"/>
                    <a:pt x="47" y="21"/>
                  </a:cubicBezTo>
                  <a:cubicBezTo>
                    <a:pt x="53" y="21"/>
                    <a:pt x="59" y="22"/>
                    <a:pt x="65" y="24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1" y="26"/>
                    <a:pt x="74" y="27"/>
                    <a:pt x="77" y="29"/>
                  </a:cubicBezTo>
                  <a:cubicBezTo>
                    <a:pt x="86" y="32"/>
                    <a:pt x="99" y="40"/>
                    <a:pt x="94" y="6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87" y="77"/>
                    <a:pt x="76" y="81"/>
                    <a:pt x="65" y="81"/>
                  </a:cubicBezTo>
                  <a:moveTo>
                    <a:pt x="33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13" y="7"/>
                    <a:pt x="9" y="16"/>
                    <a:pt x="7" y="28"/>
                  </a:cubicBezTo>
                  <a:cubicBezTo>
                    <a:pt x="0" y="75"/>
                    <a:pt x="17" y="87"/>
                    <a:pt x="30" y="92"/>
                  </a:cubicBezTo>
                  <a:cubicBezTo>
                    <a:pt x="37" y="95"/>
                    <a:pt x="47" y="97"/>
                    <a:pt x="59" y="97"/>
                  </a:cubicBezTo>
                  <a:cubicBezTo>
                    <a:pt x="64" y="97"/>
                    <a:pt x="69" y="97"/>
                    <a:pt x="74" y="96"/>
                  </a:cubicBezTo>
                  <a:cubicBezTo>
                    <a:pt x="97" y="94"/>
                    <a:pt x="100" y="80"/>
                    <a:pt x="104" y="63"/>
                  </a:cubicBezTo>
                  <a:cubicBezTo>
                    <a:pt x="106" y="54"/>
                    <a:pt x="108" y="46"/>
                    <a:pt x="113" y="38"/>
                  </a:cubicBezTo>
                  <a:cubicBezTo>
                    <a:pt x="116" y="33"/>
                    <a:pt x="117" y="28"/>
                    <a:pt x="116" y="25"/>
                  </a:cubicBezTo>
                  <a:cubicBezTo>
                    <a:pt x="115" y="22"/>
                    <a:pt x="112" y="19"/>
                    <a:pt x="106" y="17"/>
                  </a:cubicBezTo>
                  <a:cubicBezTo>
                    <a:pt x="103" y="16"/>
                    <a:pt x="98" y="14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78" y="9"/>
                    <a:pt x="62" y="5"/>
                    <a:pt x="46" y="1"/>
                  </a:cubicBezTo>
                  <a:cubicBezTo>
                    <a:pt x="41" y="0"/>
                    <a:pt x="37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358"/>
            <p:cNvSpPr>
              <a:spLocks noEditPoints="1"/>
            </p:cNvSpPr>
            <p:nvPr/>
          </p:nvSpPr>
          <p:spPr bwMode="auto">
            <a:xfrm>
              <a:off x="1146175" y="900112"/>
              <a:ext cx="192088" cy="142875"/>
            </a:xfrm>
            <a:custGeom>
              <a:avLst/>
              <a:gdLst>
                <a:gd name="T0" fmla="*/ 212 w 271"/>
                <a:gd name="T1" fmla="*/ 147 h 200"/>
                <a:gd name="T2" fmla="*/ 182 w 271"/>
                <a:gd name="T3" fmla="*/ 116 h 200"/>
                <a:gd name="T4" fmla="*/ 217 w 271"/>
                <a:gd name="T5" fmla="*/ 39 h 200"/>
                <a:gd name="T6" fmla="*/ 221 w 271"/>
                <a:gd name="T7" fmla="*/ 98 h 200"/>
                <a:gd name="T8" fmla="*/ 218 w 271"/>
                <a:gd name="T9" fmla="*/ 149 h 200"/>
                <a:gd name="T10" fmla="*/ 52 w 271"/>
                <a:gd name="T11" fmla="*/ 106 h 200"/>
                <a:gd name="T12" fmla="*/ 49 w 271"/>
                <a:gd name="T13" fmla="*/ 63 h 200"/>
                <a:gd name="T14" fmla="*/ 50 w 271"/>
                <a:gd name="T15" fmla="*/ 35 h 200"/>
                <a:gd name="T16" fmla="*/ 71 w 271"/>
                <a:gd name="T17" fmla="*/ 22 h 200"/>
                <a:gd name="T18" fmla="*/ 87 w 271"/>
                <a:gd name="T19" fmla="*/ 28 h 200"/>
                <a:gd name="T20" fmla="*/ 99 w 271"/>
                <a:gd name="T21" fmla="*/ 88 h 200"/>
                <a:gd name="T22" fmla="*/ 83 w 271"/>
                <a:gd name="T23" fmla="*/ 111 h 200"/>
                <a:gd name="T24" fmla="*/ 65 w 271"/>
                <a:gd name="T25" fmla="*/ 106 h 200"/>
                <a:gd name="T26" fmla="*/ 55 w 271"/>
                <a:gd name="T27" fmla="*/ 122 h 200"/>
                <a:gd name="T28" fmla="*/ 32 w 271"/>
                <a:gd name="T29" fmla="*/ 30 h 200"/>
                <a:gd name="T30" fmla="*/ 1 w 271"/>
                <a:gd name="T31" fmla="*/ 54 h 200"/>
                <a:gd name="T32" fmla="*/ 4 w 271"/>
                <a:gd name="T33" fmla="*/ 102 h 200"/>
                <a:gd name="T34" fmla="*/ 11 w 271"/>
                <a:gd name="T35" fmla="*/ 118 h 200"/>
                <a:gd name="T36" fmla="*/ 27 w 271"/>
                <a:gd name="T37" fmla="*/ 123 h 200"/>
                <a:gd name="T38" fmla="*/ 44 w 271"/>
                <a:gd name="T39" fmla="*/ 152 h 200"/>
                <a:gd name="T40" fmla="*/ 63 w 271"/>
                <a:gd name="T41" fmla="*/ 181 h 200"/>
                <a:gd name="T42" fmla="*/ 84 w 271"/>
                <a:gd name="T43" fmla="*/ 155 h 200"/>
                <a:gd name="T44" fmla="*/ 100 w 271"/>
                <a:gd name="T45" fmla="*/ 124 h 200"/>
                <a:gd name="T46" fmla="*/ 113 w 271"/>
                <a:gd name="T47" fmla="*/ 119 h 200"/>
                <a:gd name="T48" fmla="*/ 127 w 271"/>
                <a:gd name="T49" fmla="*/ 143 h 200"/>
                <a:gd name="T50" fmla="*/ 152 w 271"/>
                <a:gd name="T51" fmla="*/ 198 h 200"/>
                <a:gd name="T52" fmla="*/ 166 w 271"/>
                <a:gd name="T53" fmla="*/ 198 h 200"/>
                <a:gd name="T54" fmla="*/ 247 w 271"/>
                <a:gd name="T55" fmla="*/ 168 h 200"/>
                <a:gd name="T56" fmla="*/ 234 w 271"/>
                <a:gd name="T57" fmla="*/ 113 h 200"/>
                <a:gd name="T58" fmla="*/ 235 w 271"/>
                <a:gd name="T59" fmla="*/ 111 h 200"/>
                <a:gd name="T60" fmla="*/ 271 w 271"/>
                <a:gd name="T61" fmla="*/ 90 h 200"/>
                <a:gd name="T62" fmla="*/ 209 w 271"/>
                <a:gd name="T63" fmla="*/ 24 h 200"/>
                <a:gd name="T64" fmla="*/ 142 w 271"/>
                <a:gd name="T65" fmla="*/ 68 h 200"/>
                <a:gd name="T66" fmla="*/ 132 w 271"/>
                <a:gd name="T67" fmla="*/ 58 h 200"/>
                <a:gd name="T68" fmla="*/ 78 w 271"/>
                <a:gd name="T69" fmla="*/ 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1" h="200">
                  <a:moveTo>
                    <a:pt x="218" y="149"/>
                  </a:moveTo>
                  <a:cubicBezTo>
                    <a:pt x="216" y="149"/>
                    <a:pt x="214" y="148"/>
                    <a:pt x="212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196" y="141"/>
                    <a:pt x="186" y="130"/>
                    <a:pt x="182" y="116"/>
                  </a:cubicBezTo>
                  <a:cubicBezTo>
                    <a:pt x="178" y="97"/>
                    <a:pt x="188" y="72"/>
                    <a:pt x="212" y="44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6" y="63"/>
                    <a:pt x="228" y="81"/>
                    <a:pt x="221" y="98"/>
                  </a:cubicBezTo>
                  <a:cubicBezTo>
                    <a:pt x="213" y="116"/>
                    <a:pt x="209" y="128"/>
                    <a:pt x="223" y="140"/>
                  </a:cubicBezTo>
                  <a:cubicBezTo>
                    <a:pt x="218" y="149"/>
                    <a:pt x="218" y="149"/>
                    <a:pt x="218" y="149"/>
                  </a:cubicBezTo>
                  <a:moveTo>
                    <a:pt x="55" y="122"/>
                  </a:moveTo>
                  <a:cubicBezTo>
                    <a:pt x="52" y="106"/>
                    <a:pt x="52" y="106"/>
                    <a:pt x="52" y="106"/>
                  </a:cubicBezTo>
                  <a:cubicBezTo>
                    <a:pt x="50" y="97"/>
                    <a:pt x="53" y="90"/>
                    <a:pt x="56" y="84"/>
                  </a:cubicBezTo>
                  <a:cubicBezTo>
                    <a:pt x="59" y="74"/>
                    <a:pt x="61" y="69"/>
                    <a:pt x="49" y="63"/>
                  </a:cubicBezTo>
                  <a:cubicBezTo>
                    <a:pt x="44" y="60"/>
                    <a:pt x="41" y="56"/>
                    <a:pt x="40" y="52"/>
                  </a:cubicBezTo>
                  <a:cubicBezTo>
                    <a:pt x="40" y="45"/>
                    <a:pt x="45" y="39"/>
                    <a:pt x="50" y="35"/>
                  </a:cubicBezTo>
                  <a:cubicBezTo>
                    <a:pt x="52" y="34"/>
                    <a:pt x="53" y="32"/>
                    <a:pt x="54" y="31"/>
                  </a:cubicBezTo>
                  <a:cubicBezTo>
                    <a:pt x="59" y="25"/>
                    <a:pt x="65" y="22"/>
                    <a:pt x="71" y="22"/>
                  </a:cubicBezTo>
                  <a:cubicBezTo>
                    <a:pt x="74" y="22"/>
                    <a:pt x="77" y="22"/>
                    <a:pt x="80" y="24"/>
                  </a:cubicBezTo>
                  <a:cubicBezTo>
                    <a:pt x="82" y="25"/>
                    <a:pt x="85" y="26"/>
                    <a:pt x="87" y="28"/>
                  </a:cubicBezTo>
                  <a:cubicBezTo>
                    <a:pt x="109" y="42"/>
                    <a:pt x="105" y="59"/>
                    <a:pt x="102" y="74"/>
                  </a:cubicBezTo>
                  <a:cubicBezTo>
                    <a:pt x="101" y="79"/>
                    <a:pt x="100" y="84"/>
                    <a:pt x="99" y="88"/>
                  </a:cubicBezTo>
                  <a:cubicBezTo>
                    <a:pt x="99" y="99"/>
                    <a:pt x="96" y="105"/>
                    <a:pt x="91" y="108"/>
                  </a:cubicBezTo>
                  <a:cubicBezTo>
                    <a:pt x="89" y="110"/>
                    <a:pt x="86" y="111"/>
                    <a:pt x="83" y="111"/>
                  </a:cubicBezTo>
                  <a:cubicBezTo>
                    <a:pt x="80" y="111"/>
                    <a:pt x="76" y="109"/>
                    <a:pt x="72" y="108"/>
                  </a:cubicBezTo>
                  <a:cubicBezTo>
                    <a:pt x="68" y="107"/>
                    <a:pt x="66" y="106"/>
                    <a:pt x="65" y="106"/>
                  </a:cubicBezTo>
                  <a:cubicBezTo>
                    <a:pt x="63" y="106"/>
                    <a:pt x="63" y="107"/>
                    <a:pt x="63" y="108"/>
                  </a:cubicBezTo>
                  <a:cubicBezTo>
                    <a:pt x="55" y="122"/>
                    <a:pt x="55" y="122"/>
                    <a:pt x="55" y="122"/>
                  </a:cubicBezTo>
                  <a:moveTo>
                    <a:pt x="74" y="0"/>
                  </a:moveTo>
                  <a:cubicBezTo>
                    <a:pt x="66" y="0"/>
                    <a:pt x="55" y="9"/>
                    <a:pt x="32" y="30"/>
                  </a:cubicBezTo>
                  <a:cubicBezTo>
                    <a:pt x="28" y="33"/>
                    <a:pt x="23" y="36"/>
                    <a:pt x="18" y="39"/>
                  </a:cubicBezTo>
                  <a:cubicBezTo>
                    <a:pt x="11" y="44"/>
                    <a:pt x="1" y="50"/>
                    <a:pt x="1" y="54"/>
                  </a:cubicBezTo>
                  <a:cubicBezTo>
                    <a:pt x="0" y="56"/>
                    <a:pt x="1" y="58"/>
                    <a:pt x="3" y="60"/>
                  </a:cubicBezTo>
                  <a:cubicBezTo>
                    <a:pt x="22" y="80"/>
                    <a:pt x="11" y="94"/>
                    <a:pt x="4" y="102"/>
                  </a:cubicBezTo>
                  <a:cubicBezTo>
                    <a:pt x="3" y="104"/>
                    <a:pt x="1" y="107"/>
                    <a:pt x="0" y="109"/>
                  </a:cubicBezTo>
                  <a:cubicBezTo>
                    <a:pt x="2" y="113"/>
                    <a:pt x="6" y="115"/>
                    <a:pt x="11" y="118"/>
                  </a:cubicBezTo>
                  <a:cubicBezTo>
                    <a:pt x="14" y="119"/>
                    <a:pt x="16" y="120"/>
                    <a:pt x="19" y="120"/>
                  </a:cubicBezTo>
                  <a:cubicBezTo>
                    <a:pt x="22" y="121"/>
                    <a:pt x="25" y="122"/>
                    <a:pt x="27" y="123"/>
                  </a:cubicBezTo>
                  <a:cubicBezTo>
                    <a:pt x="33" y="125"/>
                    <a:pt x="40" y="129"/>
                    <a:pt x="42" y="140"/>
                  </a:cubicBezTo>
                  <a:cubicBezTo>
                    <a:pt x="43" y="144"/>
                    <a:pt x="43" y="148"/>
                    <a:pt x="44" y="152"/>
                  </a:cubicBezTo>
                  <a:cubicBezTo>
                    <a:pt x="45" y="167"/>
                    <a:pt x="47" y="176"/>
                    <a:pt x="55" y="179"/>
                  </a:cubicBezTo>
                  <a:cubicBezTo>
                    <a:pt x="57" y="180"/>
                    <a:pt x="60" y="181"/>
                    <a:pt x="63" y="181"/>
                  </a:cubicBezTo>
                  <a:cubicBezTo>
                    <a:pt x="65" y="181"/>
                    <a:pt x="67" y="180"/>
                    <a:pt x="69" y="180"/>
                  </a:cubicBezTo>
                  <a:cubicBezTo>
                    <a:pt x="83" y="178"/>
                    <a:pt x="84" y="171"/>
                    <a:pt x="84" y="155"/>
                  </a:cubicBezTo>
                  <a:cubicBezTo>
                    <a:pt x="85" y="147"/>
                    <a:pt x="85" y="136"/>
                    <a:pt x="91" y="129"/>
                  </a:cubicBezTo>
                  <a:cubicBezTo>
                    <a:pt x="93" y="126"/>
                    <a:pt x="96" y="125"/>
                    <a:pt x="100" y="124"/>
                  </a:cubicBezTo>
                  <a:cubicBezTo>
                    <a:pt x="102" y="123"/>
                    <a:pt x="104" y="123"/>
                    <a:pt x="107" y="121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6" y="133"/>
                    <a:pt x="121" y="137"/>
                    <a:pt x="127" y="143"/>
                  </a:cubicBezTo>
                  <a:cubicBezTo>
                    <a:pt x="138" y="152"/>
                    <a:pt x="152" y="163"/>
                    <a:pt x="144" y="189"/>
                  </a:cubicBezTo>
                  <a:cubicBezTo>
                    <a:pt x="143" y="194"/>
                    <a:pt x="149" y="197"/>
                    <a:pt x="152" y="198"/>
                  </a:cubicBezTo>
                  <a:cubicBezTo>
                    <a:pt x="155" y="200"/>
                    <a:pt x="158" y="200"/>
                    <a:pt x="160" y="200"/>
                  </a:cubicBezTo>
                  <a:cubicBezTo>
                    <a:pt x="163" y="200"/>
                    <a:pt x="165" y="199"/>
                    <a:pt x="166" y="198"/>
                  </a:cubicBezTo>
                  <a:cubicBezTo>
                    <a:pt x="181" y="169"/>
                    <a:pt x="206" y="169"/>
                    <a:pt x="227" y="169"/>
                  </a:cubicBezTo>
                  <a:cubicBezTo>
                    <a:pt x="234" y="169"/>
                    <a:pt x="241" y="169"/>
                    <a:pt x="247" y="168"/>
                  </a:cubicBezTo>
                  <a:cubicBezTo>
                    <a:pt x="248" y="159"/>
                    <a:pt x="244" y="151"/>
                    <a:pt x="240" y="143"/>
                  </a:cubicBezTo>
                  <a:cubicBezTo>
                    <a:pt x="236" y="134"/>
                    <a:pt x="231" y="124"/>
                    <a:pt x="234" y="113"/>
                  </a:cubicBezTo>
                  <a:cubicBezTo>
                    <a:pt x="234" y="112"/>
                    <a:pt x="234" y="112"/>
                    <a:pt x="234" y="112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40" y="102"/>
                    <a:pt x="249" y="101"/>
                    <a:pt x="256" y="100"/>
                  </a:cubicBezTo>
                  <a:cubicBezTo>
                    <a:pt x="265" y="98"/>
                    <a:pt x="269" y="97"/>
                    <a:pt x="271" y="9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19" y="14"/>
                    <a:pt x="214" y="19"/>
                    <a:pt x="209" y="24"/>
                  </a:cubicBezTo>
                  <a:cubicBezTo>
                    <a:pt x="191" y="42"/>
                    <a:pt x="173" y="60"/>
                    <a:pt x="145" y="67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7" y="63"/>
                    <a:pt x="135" y="60"/>
                    <a:pt x="132" y="58"/>
                  </a:cubicBezTo>
                  <a:cubicBezTo>
                    <a:pt x="126" y="51"/>
                    <a:pt x="119" y="45"/>
                    <a:pt x="113" y="37"/>
                  </a:cubicBezTo>
                  <a:cubicBezTo>
                    <a:pt x="97" y="17"/>
                    <a:pt x="87" y="4"/>
                    <a:pt x="78" y="1"/>
                  </a:cubicBezTo>
                  <a:cubicBezTo>
                    <a:pt x="77" y="1"/>
                    <a:pt x="76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359"/>
            <p:cNvSpPr>
              <a:spLocks noEditPoints="1"/>
            </p:cNvSpPr>
            <p:nvPr/>
          </p:nvSpPr>
          <p:spPr bwMode="auto">
            <a:xfrm>
              <a:off x="-1116012" y="2374900"/>
              <a:ext cx="673100" cy="619125"/>
            </a:xfrm>
            <a:custGeom>
              <a:avLst/>
              <a:gdLst>
                <a:gd name="T0" fmla="*/ 605 w 946"/>
                <a:gd name="T1" fmla="*/ 560 h 870"/>
                <a:gd name="T2" fmla="*/ 790 w 946"/>
                <a:gd name="T3" fmla="*/ 339 h 870"/>
                <a:gd name="T4" fmla="*/ 850 w 946"/>
                <a:gd name="T5" fmla="*/ 429 h 870"/>
                <a:gd name="T6" fmla="*/ 806 w 946"/>
                <a:gd name="T7" fmla="*/ 434 h 870"/>
                <a:gd name="T8" fmla="*/ 763 w 946"/>
                <a:gd name="T9" fmla="*/ 444 h 870"/>
                <a:gd name="T10" fmla="*/ 903 w 946"/>
                <a:gd name="T11" fmla="*/ 589 h 870"/>
                <a:gd name="T12" fmla="*/ 809 w 946"/>
                <a:gd name="T13" fmla="*/ 671 h 870"/>
                <a:gd name="T14" fmla="*/ 593 w 946"/>
                <a:gd name="T15" fmla="*/ 740 h 870"/>
                <a:gd name="T16" fmla="*/ 451 w 946"/>
                <a:gd name="T17" fmla="*/ 303 h 870"/>
                <a:gd name="T18" fmla="*/ 515 w 946"/>
                <a:gd name="T19" fmla="*/ 57 h 870"/>
                <a:gd name="T20" fmla="*/ 756 w 946"/>
                <a:gd name="T21" fmla="*/ 293 h 870"/>
                <a:gd name="T22" fmla="*/ 748 w 946"/>
                <a:gd name="T23" fmla="*/ 308 h 870"/>
                <a:gd name="T24" fmla="*/ 578 w 946"/>
                <a:gd name="T25" fmla="*/ 528 h 870"/>
                <a:gd name="T26" fmla="*/ 552 w 946"/>
                <a:gd name="T27" fmla="*/ 758 h 870"/>
                <a:gd name="T28" fmla="*/ 242 w 946"/>
                <a:gd name="T29" fmla="*/ 821 h 870"/>
                <a:gd name="T30" fmla="*/ 202 w 946"/>
                <a:gd name="T31" fmla="*/ 792 h 870"/>
                <a:gd name="T32" fmla="*/ 379 w 946"/>
                <a:gd name="T33" fmla="*/ 565 h 870"/>
                <a:gd name="T34" fmla="*/ 372 w 946"/>
                <a:gd name="T35" fmla="*/ 438 h 870"/>
                <a:gd name="T36" fmla="*/ 354 w 946"/>
                <a:gd name="T37" fmla="*/ 439 h 870"/>
                <a:gd name="T38" fmla="*/ 187 w 946"/>
                <a:gd name="T39" fmla="*/ 420 h 870"/>
                <a:gd name="T40" fmla="*/ 56 w 946"/>
                <a:gd name="T41" fmla="*/ 452 h 870"/>
                <a:gd name="T42" fmla="*/ 184 w 946"/>
                <a:gd name="T43" fmla="*/ 104 h 870"/>
                <a:gd name="T44" fmla="*/ 231 w 946"/>
                <a:gd name="T45" fmla="*/ 183 h 870"/>
                <a:gd name="T46" fmla="*/ 402 w 946"/>
                <a:gd name="T47" fmla="*/ 318 h 870"/>
                <a:gd name="T48" fmla="*/ 485 w 946"/>
                <a:gd name="T49" fmla="*/ 0 h 870"/>
                <a:gd name="T50" fmla="*/ 484 w 946"/>
                <a:gd name="T51" fmla="*/ 137 h 870"/>
                <a:gd name="T52" fmla="*/ 384 w 946"/>
                <a:gd name="T53" fmla="*/ 279 h 870"/>
                <a:gd name="T54" fmla="*/ 299 w 946"/>
                <a:gd name="T55" fmla="*/ 229 h 870"/>
                <a:gd name="T56" fmla="*/ 226 w 946"/>
                <a:gd name="T57" fmla="*/ 56 h 870"/>
                <a:gd name="T58" fmla="*/ 193 w 946"/>
                <a:gd name="T59" fmla="*/ 21 h 870"/>
                <a:gd name="T60" fmla="*/ 17 w 946"/>
                <a:gd name="T61" fmla="*/ 382 h 870"/>
                <a:gd name="T62" fmla="*/ 36 w 946"/>
                <a:gd name="T63" fmla="*/ 499 h 870"/>
                <a:gd name="T64" fmla="*/ 170 w 946"/>
                <a:gd name="T65" fmla="*/ 454 h 870"/>
                <a:gd name="T66" fmla="*/ 290 w 946"/>
                <a:gd name="T67" fmla="*/ 464 h 870"/>
                <a:gd name="T68" fmla="*/ 226 w 946"/>
                <a:gd name="T69" fmla="*/ 718 h 870"/>
                <a:gd name="T70" fmla="*/ 128 w 946"/>
                <a:gd name="T71" fmla="*/ 792 h 870"/>
                <a:gd name="T72" fmla="*/ 216 w 946"/>
                <a:gd name="T73" fmla="*/ 852 h 870"/>
                <a:gd name="T74" fmla="*/ 355 w 946"/>
                <a:gd name="T75" fmla="*/ 869 h 870"/>
                <a:gd name="T76" fmla="*/ 639 w 946"/>
                <a:gd name="T77" fmla="*/ 768 h 870"/>
                <a:gd name="T78" fmla="*/ 810 w 946"/>
                <a:gd name="T79" fmla="*/ 715 h 870"/>
                <a:gd name="T80" fmla="*/ 894 w 946"/>
                <a:gd name="T81" fmla="*/ 718 h 870"/>
                <a:gd name="T82" fmla="*/ 898 w 946"/>
                <a:gd name="T83" fmla="*/ 691 h 870"/>
                <a:gd name="T84" fmla="*/ 943 w 946"/>
                <a:gd name="T85" fmla="*/ 623 h 870"/>
                <a:gd name="T86" fmla="*/ 775 w 946"/>
                <a:gd name="T87" fmla="*/ 257 h 870"/>
                <a:gd name="T88" fmla="*/ 581 w 946"/>
                <a:gd name="T89" fmla="*/ 45 h 870"/>
                <a:gd name="T90" fmla="*/ 495 w 946"/>
                <a:gd name="T91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6" h="870">
                  <a:moveTo>
                    <a:pt x="593" y="740"/>
                  </a:moveTo>
                  <a:cubicBezTo>
                    <a:pt x="592" y="735"/>
                    <a:pt x="592" y="735"/>
                    <a:pt x="592" y="735"/>
                  </a:cubicBezTo>
                  <a:cubicBezTo>
                    <a:pt x="573" y="676"/>
                    <a:pt x="578" y="616"/>
                    <a:pt x="605" y="560"/>
                  </a:cubicBezTo>
                  <a:cubicBezTo>
                    <a:pt x="630" y="510"/>
                    <a:pt x="662" y="461"/>
                    <a:pt x="693" y="414"/>
                  </a:cubicBezTo>
                  <a:cubicBezTo>
                    <a:pt x="695" y="412"/>
                    <a:pt x="695" y="412"/>
                    <a:pt x="695" y="412"/>
                  </a:cubicBezTo>
                  <a:cubicBezTo>
                    <a:pt x="719" y="375"/>
                    <a:pt x="749" y="352"/>
                    <a:pt x="790" y="339"/>
                  </a:cubicBezTo>
                  <a:cubicBezTo>
                    <a:pt x="794" y="338"/>
                    <a:pt x="794" y="338"/>
                    <a:pt x="794" y="338"/>
                  </a:cubicBezTo>
                  <a:cubicBezTo>
                    <a:pt x="853" y="426"/>
                    <a:pt x="853" y="426"/>
                    <a:pt x="853" y="426"/>
                  </a:cubicBezTo>
                  <a:cubicBezTo>
                    <a:pt x="850" y="429"/>
                    <a:pt x="850" y="429"/>
                    <a:pt x="850" y="429"/>
                  </a:cubicBezTo>
                  <a:cubicBezTo>
                    <a:pt x="845" y="434"/>
                    <a:pt x="839" y="437"/>
                    <a:pt x="831" y="437"/>
                  </a:cubicBezTo>
                  <a:cubicBezTo>
                    <a:pt x="830" y="438"/>
                    <a:pt x="829" y="438"/>
                    <a:pt x="828" y="438"/>
                  </a:cubicBezTo>
                  <a:cubicBezTo>
                    <a:pt x="821" y="438"/>
                    <a:pt x="813" y="436"/>
                    <a:pt x="806" y="434"/>
                  </a:cubicBezTo>
                  <a:cubicBezTo>
                    <a:pt x="799" y="432"/>
                    <a:pt x="791" y="430"/>
                    <a:pt x="785" y="430"/>
                  </a:cubicBezTo>
                  <a:cubicBezTo>
                    <a:pt x="784" y="430"/>
                    <a:pt x="783" y="430"/>
                    <a:pt x="783" y="430"/>
                  </a:cubicBezTo>
                  <a:cubicBezTo>
                    <a:pt x="777" y="430"/>
                    <a:pt x="769" y="432"/>
                    <a:pt x="763" y="444"/>
                  </a:cubicBezTo>
                  <a:cubicBezTo>
                    <a:pt x="871" y="473"/>
                    <a:pt x="871" y="473"/>
                    <a:pt x="871" y="473"/>
                  </a:cubicBezTo>
                  <a:cubicBezTo>
                    <a:pt x="872" y="475"/>
                    <a:pt x="872" y="475"/>
                    <a:pt x="872" y="475"/>
                  </a:cubicBezTo>
                  <a:cubicBezTo>
                    <a:pt x="889" y="507"/>
                    <a:pt x="906" y="546"/>
                    <a:pt x="903" y="589"/>
                  </a:cubicBezTo>
                  <a:cubicBezTo>
                    <a:pt x="902" y="600"/>
                    <a:pt x="901" y="616"/>
                    <a:pt x="891" y="623"/>
                  </a:cubicBezTo>
                  <a:cubicBezTo>
                    <a:pt x="887" y="626"/>
                    <a:pt x="887" y="626"/>
                    <a:pt x="887" y="626"/>
                  </a:cubicBezTo>
                  <a:cubicBezTo>
                    <a:pt x="863" y="643"/>
                    <a:pt x="837" y="661"/>
                    <a:pt x="809" y="671"/>
                  </a:cubicBezTo>
                  <a:cubicBezTo>
                    <a:pt x="761" y="688"/>
                    <a:pt x="712" y="703"/>
                    <a:pt x="661" y="719"/>
                  </a:cubicBezTo>
                  <a:cubicBezTo>
                    <a:pt x="640" y="725"/>
                    <a:pt x="620" y="732"/>
                    <a:pt x="598" y="738"/>
                  </a:cubicBezTo>
                  <a:cubicBezTo>
                    <a:pt x="593" y="740"/>
                    <a:pt x="593" y="740"/>
                    <a:pt x="593" y="740"/>
                  </a:cubicBezTo>
                  <a:moveTo>
                    <a:pt x="411" y="318"/>
                  </a:moveTo>
                  <a:cubicBezTo>
                    <a:pt x="413" y="318"/>
                    <a:pt x="414" y="318"/>
                    <a:pt x="416" y="318"/>
                  </a:cubicBezTo>
                  <a:cubicBezTo>
                    <a:pt x="428" y="317"/>
                    <a:pt x="439" y="313"/>
                    <a:pt x="451" y="303"/>
                  </a:cubicBezTo>
                  <a:cubicBezTo>
                    <a:pt x="498" y="266"/>
                    <a:pt x="520" y="215"/>
                    <a:pt x="520" y="142"/>
                  </a:cubicBezTo>
                  <a:cubicBezTo>
                    <a:pt x="520" y="123"/>
                    <a:pt x="518" y="105"/>
                    <a:pt x="517" y="85"/>
                  </a:cubicBezTo>
                  <a:cubicBezTo>
                    <a:pt x="516" y="76"/>
                    <a:pt x="515" y="67"/>
                    <a:pt x="515" y="57"/>
                  </a:cubicBezTo>
                  <a:cubicBezTo>
                    <a:pt x="514" y="48"/>
                    <a:pt x="514" y="48"/>
                    <a:pt x="514" y="48"/>
                  </a:cubicBezTo>
                  <a:cubicBezTo>
                    <a:pt x="522" y="52"/>
                    <a:pt x="522" y="52"/>
                    <a:pt x="522" y="52"/>
                  </a:cubicBezTo>
                  <a:cubicBezTo>
                    <a:pt x="560" y="73"/>
                    <a:pt x="722" y="239"/>
                    <a:pt x="756" y="293"/>
                  </a:cubicBezTo>
                  <a:cubicBezTo>
                    <a:pt x="758" y="296"/>
                    <a:pt x="758" y="296"/>
                    <a:pt x="758" y="296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3" y="302"/>
                    <a:pt x="750" y="305"/>
                    <a:pt x="748" y="308"/>
                  </a:cubicBezTo>
                  <a:cubicBezTo>
                    <a:pt x="742" y="315"/>
                    <a:pt x="736" y="323"/>
                    <a:pt x="728" y="329"/>
                  </a:cubicBezTo>
                  <a:cubicBezTo>
                    <a:pt x="667" y="373"/>
                    <a:pt x="631" y="436"/>
                    <a:pt x="596" y="497"/>
                  </a:cubicBezTo>
                  <a:cubicBezTo>
                    <a:pt x="590" y="507"/>
                    <a:pt x="584" y="518"/>
                    <a:pt x="578" y="528"/>
                  </a:cubicBezTo>
                  <a:cubicBezTo>
                    <a:pt x="541" y="590"/>
                    <a:pt x="546" y="657"/>
                    <a:pt x="552" y="729"/>
                  </a:cubicBezTo>
                  <a:cubicBezTo>
                    <a:pt x="552" y="737"/>
                    <a:pt x="554" y="757"/>
                    <a:pt x="554" y="757"/>
                  </a:cubicBezTo>
                  <a:cubicBezTo>
                    <a:pt x="552" y="758"/>
                    <a:pt x="552" y="758"/>
                    <a:pt x="552" y="758"/>
                  </a:cubicBezTo>
                  <a:cubicBezTo>
                    <a:pt x="502" y="801"/>
                    <a:pt x="428" y="830"/>
                    <a:pt x="354" y="835"/>
                  </a:cubicBezTo>
                  <a:cubicBezTo>
                    <a:pt x="346" y="836"/>
                    <a:pt x="339" y="836"/>
                    <a:pt x="331" y="836"/>
                  </a:cubicBezTo>
                  <a:cubicBezTo>
                    <a:pt x="298" y="836"/>
                    <a:pt x="268" y="831"/>
                    <a:pt x="242" y="821"/>
                  </a:cubicBezTo>
                  <a:cubicBezTo>
                    <a:pt x="228" y="815"/>
                    <a:pt x="214" y="808"/>
                    <a:pt x="203" y="799"/>
                  </a:cubicBezTo>
                  <a:cubicBezTo>
                    <a:pt x="199" y="796"/>
                    <a:pt x="199" y="796"/>
                    <a:pt x="199" y="796"/>
                  </a:cubicBezTo>
                  <a:cubicBezTo>
                    <a:pt x="202" y="792"/>
                    <a:pt x="202" y="792"/>
                    <a:pt x="202" y="792"/>
                  </a:cubicBezTo>
                  <a:cubicBezTo>
                    <a:pt x="206" y="788"/>
                    <a:pt x="210" y="783"/>
                    <a:pt x="213" y="779"/>
                  </a:cubicBezTo>
                  <a:cubicBezTo>
                    <a:pt x="221" y="769"/>
                    <a:pt x="229" y="760"/>
                    <a:pt x="239" y="752"/>
                  </a:cubicBezTo>
                  <a:cubicBezTo>
                    <a:pt x="306" y="699"/>
                    <a:pt x="352" y="638"/>
                    <a:pt x="379" y="565"/>
                  </a:cubicBezTo>
                  <a:cubicBezTo>
                    <a:pt x="388" y="540"/>
                    <a:pt x="396" y="512"/>
                    <a:pt x="403" y="482"/>
                  </a:cubicBezTo>
                  <a:cubicBezTo>
                    <a:pt x="407" y="466"/>
                    <a:pt x="397" y="446"/>
                    <a:pt x="381" y="440"/>
                  </a:cubicBezTo>
                  <a:cubicBezTo>
                    <a:pt x="378" y="438"/>
                    <a:pt x="375" y="438"/>
                    <a:pt x="372" y="438"/>
                  </a:cubicBezTo>
                  <a:cubicBezTo>
                    <a:pt x="371" y="438"/>
                    <a:pt x="371" y="438"/>
                    <a:pt x="370" y="438"/>
                  </a:cubicBezTo>
                  <a:cubicBezTo>
                    <a:pt x="368" y="438"/>
                    <a:pt x="368" y="438"/>
                    <a:pt x="368" y="438"/>
                  </a:cubicBezTo>
                  <a:cubicBezTo>
                    <a:pt x="363" y="438"/>
                    <a:pt x="358" y="439"/>
                    <a:pt x="354" y="439"/>
                  </a:cubicBezTo>
                  <a:cubicBezTo>
                    <a:pt x="327" y="439"/>
                    <a:pt x="301" y="434"/>
                    <a:pt x="276" y="429"/>
                  </a:cubicBezTo>
                  <a:cubicBezTo>
                    <a:pt x="251" y="424"/>
                    <a:pt x="226" y="419"/>
                    <a:pt x="200" y="419"/>
                  </a:cubicBezTo>
                  <a:cubicBezTo>
                    <a:pt x="196" y="419"/>
                    <a:pt x="191" y="420"/>
                    <a:pt x="187" y="420"/>
                  </a:cubicBezTo>
                  <a:cubicBezTo>
                    <a:pt x="183" y="420"/>
                    <a:pt x="179" y="421"/>
                    <a:pt x="175" y="421"/>
                  </a:cubicBezTo>
                  <a:cubicBezTo>
                    <a:pt x="166" y="423"/>
                    <a:pt x="157" y="423"/>
                    <a:pt x="148" y="424"/>
                  </a:cubicBezTo>
                  <a:cubicBezTo>
                    <a:pt x="117" y="427"/>
                    <a:pt x="86" y="430"/>
                    <a:pt x="56" y="452"/>
                  </a:cubicBezTo>
                  <a:cubicBezTo>
                    <a:pt x="48" y="458"/>
                    <a:pt x="48" y="458"/>
                    <a:pt x="48" y="458"/>
                  </a:cubicBezTo>
                  <a:cubicBezTo>
                    <a:pt x="47" y="448"/>
                    <a:pt x="47" y="448"/>
                    <a:pt x="47" y="448"/>
                  </a:cubicBezTo>
                  <a:cubicBezTo>
                    <a:pt x="46" y="367"/>
                    <a:pt x="124" y="171"/>
                    <a:pt x="184" y="10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9" y="99"/>
                    <a:pt x="201" y="122"/>
                    <a:pt x="205" y="130"/>
                  </a:cubicBezTo>
                  <a:cubicBezTo>
                    <a:pt x="213" y="148"/>
                    <a:pt x="222" y="166"/>
                    <a:pt x="231" y="183"/>
                  </a:cubicBezTo>
                  <a:cubicBezTo>
                    <a:pt x="242" y="203"/>
                    <a:pt x="254" y="223"/>
                    <a:pt x="265" y="241"/>
                  </a:cubicBezTo>
                  <a:cubicBezTo>
                    <a:pt x="283" y="270"/>
                    <a:pt x="308" y="291"/>
                    <a:pt x="342" y="304"/>
                  </a:cubicBezTo>
                  <a:cubicBezTo>
                    <a:pt x="359" y="310"/>
                    <a:pt x="379" y="315"/>
                    <a:pt x="402" y="318"/>
                  </a:cubicBezTo>
                  <a:cubicBezTo>
                    <a:pt x="405" y="318"/>
                    <a:pt x="408" y="318"/>
                    <a:pt x="411" y="318"/>
                  </a:cubicBezTo>
                  <a:moveTo>
                    <a:pt x="495" y="0"/>
                  </a:moveTo>
                  <a:cubicBezTo>
                    <a:pt x="491" y="0"/>
                    <a:pt x="488" y="0"/>
                    <a:pt x="485" y="0"/>
                  </a:cubicBezTo>
                  <a:cubicBezTo>
                    <a:pt x="481" y="0"/>
                    <a:pt x="477" y="1"/>
                    <a:pt x="472" y="1"/>
                  </a:cubicBezTo>
                  <a:cubicBezTo>
                    <a:pt x="476" y="41"/>
                    <a:pt x="476" y="41"/>
                    <a:pt x="476" y="41"/>
                  </a:cubicBezTo>
                  <a:cubicBezTo>
                    <a:pt x="479" y="74"/>
                    <a:pt x="481" y="106"/>
                    <a:pt x="484" y="137"/>
                  </a:cubicBezTo>
                  <a:cubicBezTo>
                    <a:pt x="487" y="179"/>
                    <a:pt x="479" y="212"/>
                    <a:pt x="460" y="239"/>
                  </a:cubicBezTo>
                  <a:cubicBezTo>
                    <a:pt x="443" y="263"/>
                    <a:pt x="418" y="277"/>
                    <a:pt x="391" y="279"/>
                  </a:cubicBezTo>
                  <a:cubicBezTo>
                    <a:pt x="389" y="279"/>
                    <a:pt x="387" y="279"/>
                    <a:pt x="384" y="279"/>
                  </a:cubicBezTo>
                  <a:cubicBezTo>
                    <a:pt x="373" y="279"/>
                    <a:pt x="361" y="277"/>
                    <a:pt x="350" y="273"/>
                  </a:cubicBezTo>
                  <a:cubicBezTo>
                    <a:pt x="333" y="266"/>
                    <a:pt x="318" y="255"/>
                    <a:pt x="307" y="240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73" y="192"/>
                    <a:pt x="246" y="153"/>
                    <a:pt x="237" y="107"/>
                  </a:cubicBezTo>
                  <a:cubicBezTo>
                    <a:pt x="236" y="101"/>
                    <a:pt x="234" y="95"/>
                    <a:pt x="231" y="89"/>
                  </a:cubicBezTo>
                  <a:cubicBezTo>
                    <a:pt x="227" y="78"/>
                    <a:pt x="223" y="66"/>
                    <a:pt x="226" y="56"/>
                  </a:cubicBezTo>
                  <a:cubicBezTo>
                    <a:pt x="233" y="34"/>
                    <a:pt x="224" y="27"/>
                    <a:pt x="205" y="15"/>
                  </a:cubicBezTo>
                  <a:cubicBezTo>
                    <a:pt x="203" y="15"/>
                    <a:pt x="202" y="16"/>
                    <a:pt x="201" y="16"/>
                  </a:cubicBezTo>
                  <a:cubicBezTo>
                    <a:pt x="198" y="18"/>
                    <a:pt x="194" y="19"/>
                    <a:pt x="193" y="21"/>
                  </a:cubicBezTo>
                  <a:cubicBezTo>
                    <a:pt x="124" y="117"/>
                    <a:pt x="72" y="200"/>
                    <a:pt x="44" y="297"/>
                  </a:cubicBezTo>
                  <a:cubicBezTo>
                    <a:pt x="39" y="314"/>
                    <a:pt x="39" y="314"/>
                    <a:pt x="39" y="314"/>
                  </a:cubicBezTo>
                  <a:cubicBezTo>
                    <a:pt x="33" y="336"/>
                    <a:pt x="26" y="360"/>
                    <a:pt x="17" y="382"/>
                  </a:cubicBezTo>
                  <a:cubicBezTo>
                    <a:pt x="5" y="413"/>
                    <a:pt x="0" y="447"/>
                    <a:pt x="4" y="489"/>
                  </a:cubicBezTo>
                  <a:cubicBezTo>
                    <a:pt x="8" y="491"/>
                    <a:pt x="8" y="491"/>
                    <a:pt x="8" y="491"/>
                  </a:cubicBezTo>
                  <a:cubicBezTo>
                    <a:pt x="22" y="496"/>
                    <a:pt x="30" y="499"/>
                    <a:pt x="36" y="499"/>
                  </a:cubicBezTo>
                  <a:cubicBezTo>
                    <a:pt x="37" y="499"/>
                    <a:pt x="37" y="499"/>
                    <a:pt x="38" y="499"/>
                  </a:cubicBezTo>
                  <a:cubicBezTo>
                    <a:pt x="44" y="498"/>
                    <a:pt x="51" y="495"/>
                    <a:pt x="62" y="487"/>
                  </a:cubicBezTo>
                  <a:cubicBezTo>
                    <a:pt x="93" y="468"/>
                    <a:pt x="128" y="457"/>
                    <a:pt x="170" y="454"/>
                  </a:cubicBezTo>
                  <a:cubicBezTo>
                    <a:pt x="178" y="453"/>
                    <a:pt x="186" y="453"/>
                    <a:pt x="195" y="453"/>
                  </a:cubicBezTo>
                  <a:cubicBezTo>
                    <a:pt x="214" y="453"/>
                    <a:pt x="235" y="454"/>
                    <a:pt x="259" y="457"/>
                  </a:cubicBezTo>
                  <a:cubicBezTo>
                    <a:pt x="271" y="458"/>
                    <a:pt x="281" y="461"/>
                    <a:pt x="290" y="464"/>
                  </a:cubicBezTo>
                  <a:cubicBezTo>
                    <a:pt x="313" y="473"/>
                    <a:pt x="330" y="489"/>
                    <a:pt x="338" y="509"/>
                  </a:cubicBezTo>
                  <a:cubicBezTo>
                    <a:pt x="348" y="531"/>
                    <a:pt x="346" y="558"/>
                    <a:pt x="334" y="584"/>
                  </a:cubicBezTo>
                  <a:cubicBezTo>
                    <a:pt x="310" y="639"/>
                    <a:pt x="267" y="679"/>
                    <a:pt x="226" y="718"/>
                  </a:cubicBezTo>
                  <a:cubicBezTo>
                    <a:pt x="217" y="726"/>
                    <a:pt x="217" y="726"/>
                    <a:pt x="217" y="726"/>
                  </a:cubicBezTo>
                  <a:cubicBezTo>
                    <a:pt x="202" y="740"/>
                    <a:pt x="182" y="752"/>
                    <a:pt x="163" y="757"/>
                  </a:cubicBezTo>
                  <a:cubicBezTo>
                    <a:pt x="139" y="763"/>
                    <a:pt x="129" y="774"/>
                    <a:pt x="128" y="792"/>
                  </a:cubicBezTo>
                  <a:cubicBezTo>
                    <a:pt x="127" y="808"/>
                    <a:pt x="143" y="829"/>
                    <a:pt x="164" y="836"/>
                  </a:cubicBezTo>
                  <a:cubicBezTo>
                    <a:pt x="165" y="837"/>
                    <a:pt x="167" y="838"/>
                    <a:pt x="171" y="839"/>
                  </a:cubicBezTo>
                  <a:cubicBezTo>
                    <a:pt x="186" y="842"/>
                    <a:pt x="201" y="847"/>
                    <a:pt x="216" y="852"/>
                  </a:cubicBezTo>
                  <a:cubicBezTo>
                    <a:pt x="253" y="864"/>
                    <a:pt x="291" y="870"/>
                    <a:pt x="329" y="870"/>
                  </a:cubicBezTo>
                  <a:cubicBezTo>
                    <a:pt x="338" y="870"/>
                    <a:pt x="346" y="870"/>
                    <a:pt x="355" y="869"/>
                  </a:cubicBezTo>
                  <a:cubicBezTo>
                    <a:pt x="355" y="869"/>
                    <a:pt x="355" y="869"/>
                    <a:pt x="355" y="869"/>
                  </a:cubicBezTo>
                  <a:cubicBezTo>
                    <a:pt x="397" y="866"/>
                    <a:pt x="441" y="855"/>
                    <a:pt x="486" y="837"/>
                  </a:cubicBezTo>
                  <a:cubicBezTo>
                    <a:pt x="509" y="828"/>
                    <a:pt x="532" y="817"/>
                    <a:pt x="555" y="806"/>
                  </a:cubicBezTo>
                  <a:cubicBezTo>
                    <a:pt x="582" y="792"/>
                    <a:pt x="610" y="779"/>
                    <a:pt x="639" y="768"/>
                  </a:cubicBezTo>
                  <a:cubicBezTo>
                    <a:pt x="653" y="763"/>
                    <a:pt x="668" y="757"/>
                    <a:pt x="682" y="750"/>
                  </a:cubicBezTo>
                  <a:cubicBezTo>
                    <a:pt x="718" y="735"/>
                    <a:pt x="756" y="718"/>
                    <a:pt x="798" y="715"/>
                  </a:cubicBezTo>
                  <a:cubicBezTo>
                    <a:pt x="802" y="715"/>
                    <a:pt x="806" y="715"/>
                    <a:pt x="810" y="715"/>
                  </a:cubicBezTo>
                  <a:cubicBezTo>
                    <a:pt x="811" y="715"/>
                    <a:pt x="812" y="715"/>
                    <a:pt x="813" y="715"/>
                  </a:cubicBezTo>
                  <a:cubicBezTo>
                    <a:pt x="832" y="715"/>
                    <a:pt x="851" y="716"/>
                    <a:pt x="870" y="717"/>
                  </a:cubicBezTo>
                  <a:cubicBezTo>
                    <a:pt x="878" y="717"/>
                    <a:pt x="886" y="718"/>
                    <a:pt x="894" y="718"/>
                  </a:cubicBezTo>
                  <a:cubicBezTo>
                    <a:pt x="894" y="718"/>
                    <a:pt x="894" y="718"/>
                    <a:pt x="894" y="718"/>
                  </a:cubicBezTo>
                  <a:cubicBezTo>
                    <a:pt x="895" y="717"/>
                    <a:pt x="896" y="716"/>
                    <a:pt x="896" y="715"/>
                  </a:cubicBezTo>
                  <a:cubicBezTo>
                    <a:pt x="897" y="708"/>
                    <a:pt x="897" y="700"/>
                    <a:pt x="898" y="691"/>
                  </a:cubicBezTo>
                  <a:cubicBezTo>
                    <a:pt x="899" y="675"/>
                    <a:pt x="899" y="675"/>
                    <a:pt x="899" y="675"/>
                  </a:cubicBezTo>
                  <a:cubicBezTo>
                    <a:pt x="901" y="674"/>
                    <a:pt x="901" y="674"/>
                    <a:pt x="901" y="674"/>
                  </a:cubicBezTo>
                  <a:cubicBezTo>
                    <a:pt x="925" y="662"/>
                    <a:pt x="946" y="649"/>
                    <a:pt x="943" y="623"/>
                  </a:cubicBezTo>
                  <a:cubicBezTo>
                    <a:pt x="942" y="606"/>
                    <a:pt x="942" y="606"/>
                    <a:pt x="942" y="606"/>
                  </a:cubicBezTo>
                  <a:cubicBezTo>
                    <a:pt x="940" y="575"/>
                    <a:pt x="937" y="542"/>
                    <a:pt x="927" y="512"/>
                  </a:cubicBezTo>
                  <a:cubicBezTo>
                    <a:pt x="894" y="411"/>
                    <a:pt x="828" y="323"/>
                    <a:pt x="775" y="257"/>
                  </a:cubicBezTo>
                  <a:cubicBezTo>
                    <a:pt x="735" y="208"/>
                    <a:pt x="690" y="160"/>
                    <a:pt x="646" y="114"/>
                  </a:cubicBezTo>
                  <a:cubicBezTo>
                    <a:pt x="627" y="94"/>
                    <a:pt x="607" y="73"/>
                    <a:pt x="588" y="52"/>
                  </a:cubicBezTo>
                  <a:cubicBezTo>
                    <a:pt x="581" y="45"/>
                    <a:pt x="581" y="45"/>
                    <a:pt x="581" y="45"/>
                  </a:cubicBezTo>
                  <a:cubicBezTo>
                    <a:pt x="576" y="39"/>
                    <a:pt x="570" y="33"/>
                    <a:pt x="565" y="27"/>
                  </a:cubicBezTo>
                  <a:cubicBezTo>
                    <a:pt x="554" y="18"/>
                    <a:pt x="544" y="11"/>
                    <a:pt x="532" y="6"/>
                  </a:cubicBezTo>
                  <a:cubicBezTo>
                    <a:pt x="520" y="2"/>
                    <a:pt x="508" y="0"/>
                    <a:pt x="4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360"/>
            <p:cNvSpPr>
              <a:spLocks noEditPoints="1"/>
            </p:cNvSpPr>
            <p:nvPr/>
          </p:nvSpPr>
          <p:spPr bwMode="auto">
            <a:xfrm>
              <a:off x="141288" y="2201863"/>
              <a:ext cx="541338" cy="741363"/>
            </a:xfrm>
            <a:custGeom>
              <a:avLst/>
              <a:gdLst>
                <a:gd name="T0" fmla="*/ 737 w 762"/>
                <a:gd name="T1" fmla="*/ 850 h 1043"/>
                <a:gd name="T2" fmla="*/ 737 w 762"/>
                <a:gd name="T3" fmla="*/ 849 h 1043"/>
                <a:gd name="T4" fmla="*/ 443 w 762"/>
                <a:gd name="T5" fmla="*/ 925 h 1043"/>
                <a:gd name="T6" fmla="*/ 421 w 762"/>
                <a:gd name="T7" fmla="*/ 543 h 1043"/>
                <a:gd name="T8" fmla="*/ 393 w 762"/>
                <a:gd name="T9" fmla="*/ 494 h 1043"/>
                <a:gd name="T10" fmla="*/ 475 w 762"/>
                <a:gd name="T11" fmla="*/ 793 h 1043"/>
                <a:gd name="T12" fmla="*/ 615 w 762"/>
                <a:gd name="T13" fmla="*/ 545 h 1043"/>
                <a:gd name="T14" fmla="*/ 696 w 762"/>
                <a:gd name="T15" fmla="*/ 690 h 1043"/>
                <a:gd name="T16" fmla="*/ 720 w 762"/>
                <a:gd name="T17" fmla="*/ 987 h 1043"/>
                <a:gd name="T18" fmla="*/ 672 w 762"/>
                <a:gd name="T19" fmla="*/ 751 h 1043"/>
                <a:gd name="T20" fmla="*/ 637 w 762"/>
                <a:gd name="T21" fmla="*/ 494 h 1043"/>
                <a:gd name="T22" fmla="*/ 112 w 762"/>
                <a:gd name="T23" fmla="*/ 420 h 1043"/>
                <a:gd name="T24" fmla="*/ 321 w 762"/>
                <a:gd name="T25" fmla="*/ 375 h 1043"/>
                <a:gd name="T26" fmla="*/ 237 w 762"/>
                <a:gd name="T27" fmla="*/ 488 h 1043"/>
                <a:gd name="T28" fmla="*/ 112 w 762"/>
                <a:gd name="T29" fmla="*/ 488 h 1043"/>
                <a:gd name="T30" fmla="*/ 42 w 762"/>
                <a:gd name="T31" fmla="*/ 420 h 1043"/>
                <a:gd name="T32" fmla="*/ 553 w 762"/>
                <a:gd name="T33" fmla="*/ 228 h 1043"/>
                <a:gd name="T34" fmla="*/ 672 w 762"/>
                <a:gd name="T35" fmla="*/ 326 h 1043"/>
                <a:gd name="T36" fmla="*/ 153 w 762"/>
                <a:gd name="T37" fmla="*/ 213 h 1043"/>
                <a:gd name="T38" fmla="*/ 290 w 762"/>
                <a:gd name="T39" fmla="*/ 173 h 1043"/>
                <a:gd name="T40" fmla="*/ 330 w 762"/>
                <a:gd name="T41" fmla="*/ 106 h 1043"/>
                <a:gd name="T42" fmla="*/ 395 w 762"/>
                <a:gd name="T43" fmla="*/ 23 h 1043"/>
                <a:gd name="T44" fmla="*/ 606 w 762"/>
                <a:gd name="T45" fmla="*/ 92 h 1043"/>
                <a:gd name="T46" fmla="*/ 544 w 762"/>
                <a:gd name="T47" fmla="*/ 329 h 1043"/>
                <a:gd name="T48" fmla="*/ 568 w 762"/>
                <a:gd name="T49" fmla="*/ 375 h 1043"/>
                <a:gd name="T50" fmla="*/ 630 w 762"/>
                <a:gd name="T51" fmla="*/ 369 h 1043"/>
                <a:gd name="T52" fmla="*/ 640 w 762"/>
                <a:gd name="T53" fmla="*/ 457 h 1043"/>
                <a:gd name="T54" fmla="*/ 381 w 762"/>
                <a:gd name="T55" fmla="*/ 466 h 1043"/>
                <a:gd name="T56" fmla="*/ 259 w 762"/>
                <a:gd name="T57" fmla="*/ 331 h 1043"/>
                <a:gd name="T58" fmla="*/ 95 w 762"/>
                <a:gd name="T59" fmla="*/ 200 h 1043"/>
                <a:gd name="T60" fmla="*/ 383 w 762"/>
                <a:gd name="T61" fmla="*/ 0 h 1043"/>
                <a:gd name="T62" fmla="*/ 64 w 762"/>
                <a:gd name="T63" fmla="*/ 195 h 1043"/>
                <a:gd name="T64" fmla="*/ 34 w 762"/>
                <a:gd name="T65" fmla="*/ 490 h 1043"/>
                <a:gd name="T66" fmla="*/ 146 w 762"/>
                <a:gd name="T67" fmla="*/ 513 h 1043"/>
                <a:gd name="T68" fmla="*/ 278 w 762"/>
                <a:gd name="T69" fmla="*/ 769 h 1043"/>
                <a:gd name="T70" fmla="*/ 291 w 762"/>
                <a:gd name="T71" fmla="*/ 1043 h 1043"/>
                <a:gd name="T72" fmla="*/ 353 w 762"/>
                <a:gd name="T73" fmla="*/ 915 h 1043"/>
                <a:gd name="T74" fmla="*/ 317 w 762"/>
                <a:gd name="T75" fmla="*/ 510 h 1043"/>
                <a:gd name="T76" fmla="*/ 337 w 762"/>
                <a:gd name="T77" fmla="*/ 850 h 1043"/>
                <a:gd name="T78" fmla="*/ 289 w 762"/>
                <a:gd name="T79" fmla="*/ 1002 h 1043"/>
                <a:gd name="T80" fmla="*/ 269 w 762"/>
                <a:gd name="T81" fmla="*/ 594 h 1043"/>
                <a:gd name="T82" fmla="*/ 420 w 762"/>
                <a:gd name="T83" fmla="*/ 659 h 1043"/>
                <a:gd name="T84" fmla="*/ 431 w 762"/>
                <a:gd name="T85" fmla="*/ 985 h 1043"/>
                <a:gd name="T86" fmla="*/ 498 w 762"/>
                <a:gd name="T87" fmla="*/ 869 h 1043"/>
                <a:gd name="T88" fmla="*/ 548 w 762"/>
                <a:gd name="T89" fmla="*/ 481 h 1043"/>
                <a:gd name="T90" fmla="*/ 592 w 762"/>
                <a:gd name="T91" fmla="*/ 621 h 1043"/>
                <a:gd name="T92" fmla="*/ 570 w 762"/>
                <a:gd name="T93" fmla="*/ 714 h 1043"/>
                <a:gd name="T94" fmla="*/ 545 w 762"/>
                <a:gd name="T95" fmla="*/ 493 h 1043"/>
                <a:gd name="T96" fmla="*/ 536 w 762"/>
                <a:gd name="T97" fmla="*/ 766 h 1043"/>
                <a:gd name="T98" fmla="*/ 575 w 762"/>
                <a:gd name="T99" fmla="*/ 997 h 1043"/>
                <a:gd name="T100" fmla="*/ 615 w 762"/>
                <a:gd name="T101" fmla="*/ 702 h 1043"/>
                <a:gd name="T102" fmla="*/ 661 w 762"/>
                <a:gd name="T103" fmla="*/ 802 h 1043"/>
                <a:gd name="T104" fmla="*/ 707 w 762"/>
                <a:gd name="T105" fmla="*/ 1016 h 1043"/>
                <a:gd name="T106" fmla="*/ 732 w 762"/>
                <a:gd name="T107" fmla="*/ 749 h 1043"/>
                <a:gd name="T108" fmla="*/ 716 w 762"/>
                <a:gd name="T109" fmla="*/ 415 h 1043"/>
                <a:gd name="T110" fmla="*/ 693 w 762"/>
                <a:gd name="T111" fmla="*/ 232 h 1043"/>
                <a:gd name="T112" fmla="*/ 388 w 762"/>
                <a:gd name="T113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043">
                  <a:moveTo>
                    <a:pt x="737" y="850"/>
                  </a:moveTo>
                  <a:cubicBezTo>
                    <a:pt x="737" y="850"/>
                    <a:pt x="737" y="850"/>
                    <a:pt x="737" y="849"/>
                  </a:cubicBezTo>
                  <a:cubicBezTo>
                    <a:pt x="737" y="850"/>
                    <a:pt x="737" y="850"/>
                    <a:pt x="738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moveTo>
                    <a:pt x="737" y="849"/>
                  </a:moveTo>
                  <a:cubicBezTo>
                    <a:pt x="737" y="849"/>
                    <a:pt x="737" y="849"/>
                    <a:pt x="737" y="849"/>
                  </a:cubicBezTo>
                  <a:cubicBezTo>
                    <a:pt x="737" y="849"/>
                    <a:pt x="737" y="849"/>
                    <a:pt x="737" y="849"/>
                  </a:cubicBezTo>
                  <a:moveTo>
                    <a:pt x="450" y="950"/>
                  </a:moveTo>
                  <a:cubicBezTo>
                    <a:pt x="448" y="942"/>
                    <a:pt x="443" y="933"/>
                    <a:pt x="443" y="925"/>
                  </a:cubicBezTo>
                  <a:cubicBezTo>
                    <a:pt x="444" y="889"/>
                    <a:pt x="445" y="853"/>
                    <a:pt x="449" y="817"/>
                  </a:cubicBezTo>
                  <a:cubicBezTo>
                    <a:pt x="454" y="773"/>
                    <a:pt x="466" y="730"/>
                    <a:pt x="456" y="686"/>
                  </a:cubicBezTo>
                  <a:cubicBezTo>
                    <a:pt x="455" y="682"/>
                    <a:pt x="455" y="678"/>
                    <a:pt x="454" y="675"/>
                  </a:cubicBezTo>
                  <a:cubicBezTo>
                    <a:pt x="443" y="631"/>
                    <a:pt x="432" y="587"/>
                    <a:pt x="421" y="543"/>
                  </a:cubicBezTo>
                  <a:cubicBezTo>
                    <a:pt x="419" y="536"/>
                    <a:pt x="418" y="530"/>
                    <a:pt x="418" y="523"/>
                  </a:cubicBezTo>
                  <a:cubicBezTo>
                    <a:pt x="418" y="513"/>
                    <a:pt x="416" y="506"/>
                    <a:pt x="412" y="502"/>
                  </a:cubicBezTo>
                  <a:cubicBezTo>
                    <a:pt x="408" y="497"/>
                    <a:pt x="402" y="495"/>
                    <a:pt x="393" y="494"/>
                  </a:cubicBezTo>
                  <a:cubicBezTo>
                    <a:pt x="393" y="494"/>
                    <a:pt x="393" y="494"/>
                    <a:pt x="393" y="494"/>
                  </a:cubicBezTo>
                  <a:cubicBezTo>
                    <a:pt x="412" y="492"/>
                    <a:pt x="430" y="489"/>
                    <a:pt x="451" y="486"/>
                  </a:cubicBezTo>
                  <a:cubicBezTo>
                    <a:pt x="453" y="513"/>
                    <a:pt x="456" y="537"/>
                    <a:pt x="458" y="562"/>
                  </a:cubicBezTo>
                  <a:cubicBezTo>
                    <a:pt x="459" y="569"/>
                    <a:pt x="459" y="576"/>
                    <a:pt x="461" y="582"/>
                  </a:cubicBezTo>
                  <a:cubicBezTo>
                    <a:pt x="479" y="651"/>
                    <a:pt x="483" y="722"/>
                    <a:pt x="475" y="793"/>
                  </a:cubicBezTo>
                  <a:cubicBezTo>
                    <a:pt x="471" y="831"/>
                    <a:pt x="470" y="868"/>
                    <a:pt x="467" y="905"/>
                  </a:cubicBezTo>
                  <a:cubicBezTo>
                    <a:pt x="466" y="920"/>
                    <a:pt x="461" y="935"/>
                    <a:pt x="458" y="950"/>
                  </a:cubicBezTo>
                  <a:cubicBezTo>
                    <a:pt x="455" y="950"/>
                    <a:pt x="453" y="950"/>
                    <a:pt x="450" y="950"/>
                  </a:cubicBezTo>
                  <a:moveTo>
                    <a:pt x="615" y="545"/>
                  </a:moveTo>
                  <a:cubicBezTo>
                    <a:pt x="607" y="525"/>
                    <a:pt x="600" y="507"/>
                    <a:pt x="591" y="484"/>
                  </a:cubicBezTo>
                  <a:cubicBezTo>
                    <a:pt x="616" y="484"/>
                    <a:pt x="639" y="484"/>
                    <a:pt x="663" y="484"/>
                  </a:cubicBezTo>
                  <a:cubicBezTo>
                    <a:pt x="655" y="527"/>
                    <a:pt x="676" y="568"/>
                    <a:pt x="681" y="613"/>
                  </a:cubicBezTo>
                  <a:cubicBezTo>
                    <a:pt x="684" y="639"/>
                    <a:pt x="691" y="664"/>
                    <a:pt x="696" y="690"/>
                  </a:cubicBezTo>
                  <a:cubicBezTo>
                    <a:pt x="706" y="744"/>
                    <a:pt x="717" y="798"/>
                    <a:pt x="725" y="853"/>
                  </a:cubicBezTo>
                  <a:cubicBezTo>
                    <a:pt x="731" y="886"/>
                    <a:pt x="732" y="920"/>
                    <a:pt x="735" y="954"/>
                  </a:cubicBezTo>
                  <a:cubicBezTo>
                    <a:pt x="735" y="962"/>
                    <a:pt x="733" y="969"/>
                    <a:pt x="731" y="977"/>
                  </a:cubicBezTo>
                  <a:cubicBezTo>
                    <a:pt x="729" y="985"/>
                    <a:pt x="725" y="987"/>
                    <a:pt x="720" y="987"/>
                  </a:cubicBezTo>
                  <a:cubicBezTo>
                    <a:pt x="716" y="987"/>
                    <a:pt x="712" y="986"/>
                    <a:pt x="707" y="985"/>
                  </a:cubicBezTo>
                  <a:cubicBezTo>
                    <a:pt x="708" y="954"/>
                    <a:pt x="710" y="922"/>
                    <a:pt x="710" y="890"/>
                  </a:cubicBezTo>
                  <a:cubicBezTo>
                    <a:pt x="710" y="880"/>
                    <a:pt x="708" y="869"/>
                    <a:pt x="705" y="859"/>
                  </a:cubicBezTo>
                  <a:cubicBezTo>
                    <a:pt x="694" y="823"/>
                    <a:pt x="681" y="788"/>
                    <a:pt x="672" y="751"/>
                  </a:cubicBezTo>
                  <a:cubicBezTo>
                    <a:pt x="666" y="729"/>
                    <a:pt x="665" y="705"/>
                    <a:pt x="661" y="682"/>
                  </a:cubicBezTo>
                  <a:cubicBezTo>
                    <a:pt x="656" y="649"/>
                    <a:pt x="650" y="616"/>
                    <a:pt x="645" y="582"/>
                  </a:cubicBezTo>
                  <a:cubicBezTo>
                    <a:pt x="642" y="562"/>
                    <a:pt x="642" y="542"/>
                    <a:pt x="640" y="522"/>
                  </a:cubicBezTo>
                  <a:cubicBezTo>
                    <a:pt x="640" y="513"/>
                    <a:pt x="645" y="502"/>
                    <a:pt x="637" y="494"/>
                  </a:cubicBezTo>
                  <a:cubicBezTo>
                    <a:pt x="635" y="492"/>
                    <a:pt x="633" y="491"/>
                    <a:pt x="631" y="489"/>
                  </a:cubicBezTo>
                  <a:cubicBezTo>
                    <a:pt x="609" y="504"/>
                    <a:pt x="623" y="527"/>
                    <a:pt x="615" y="545"/>
                  </a:cubicBezTo>
                  <a:moveTo>
                    <a:pt x="82" y="421"/>
                  </a:moveTo>
                  <a:cubicBezTo>
                    <a:pt x="92" y="421"/>
                    <a:pt x="102" y="421"/>
                    <a:pt x="112" y="420"/>
                  </a:cubicBezTo>
                  <a:cubicBezTo>
                    <a:pt x="118" y="420"/>
                    <a:pt x="124" y="413"/>
                    <a:pt x="128" y="408"/>
                  </a:cubicBezTo>
                  <a:cubicBezTo>
                    <a:pt x="161" y="373"/>
                    <a:pt x="202" y="360"/>
                    <a:pt x="247" y="354"/>
                  </a:cubicBezTo>
                  <a:cubicBezTo>
                    <a:pt x="253" y="353"/>
                    <a:pt x="259" y="353"/>
                    <a:pt x="264" y="353"/>
                  </a:cubicBezTo>
                  <a:cubicBezTo>
                    <a:pt x="288" y="353"/>
                    <a:pt x="307" y="360"/>
                    <a:pt x="321" y="375"/>
                  </a:cubicBezTo>
                  <a:cubicBezTo>
                    <a:pt x="330" y="384"/>
                    <a:pt x="336" y="396"/>
                    <a:pt x="341" y="411"/>
                  </a:cubicBezTo>
                  <a:cubicBezTo>
                    <a:pt x="346" y="429"/>
                    <a:pt x="348" y="449"/>
                    <a:pt x="352" y="471"/>
                  </a:cubicBezTo>
                  <a:cubicBezTo>
                    <a:pt x="340" y="474"/>
                    <a:pt x="331" y="477"/>
                    <a:pt x="322" y="478"/>
                  </a:cubicBezTo>
                  <a:cubicBezTo>
                    <a:pt x="294" y="482"/>
                    <a:pt x="265" y="486"/>
                    <a:pt x="237" y="488"/>
                  </a:cubicBezTo>
                  <a:cubicBezTo>
                    <a:pt x="232" y="488"/>
                    <a:pt x="226" y="489"/>
                    <a:pt x="221" y="489"/>
                  </a:cubicBezTo>
                  <a:cubicBezTo>
                    <a:pt x="208" y="489"/>
                    <a:pt x="195" y="488"/>
                    <a:pt x="182" y="488"/>
                  </a:cubicBezTo>
                  <a:cubicBezTo>
                    <a:pt x="181" y="488"/>
                    <a:pt x="180" y="488"/>
                    <a:pt x="179" y="488"/>
                  </a:cubicBezTo>
                  <a:cubicBezTo>
                    <a:pt x="157" y="488"/>
                    <a:pt x="134" y="488"/>
                    <a:pt x="112" y="488"/>
                  </a:cubicBezTo>
                  <a:cubicBezTo>
                    <a:pt x="107" y="488"/>
                    <a:pt x="102" y="488"/>
                    <a:pt x="97" y="488"/>
                  </a:cubicBezTo>
                  <a:cubicBezTo>
                    <a:pt x="93" y="488"/>
                    <a:pt x="90" y="488"/>
                    <a:pt x="86" y="487"/>
                  </a:cubicBezTo>
                  <a:cubicBezTo>
                    <a:pt x="71" y="484"/>
                    <a:pt x="60" y="479"/>
                    <a:pt x="53" y="471"/>
                  </a:cubicBezTo>
                  <a:cubicBezTo>
                    <a:pt x="42" y="460"/>
                    <a:pt x="39" y="443"/>
                    <a:pt x="42" y="420"/>
                  </a:cubicBezTo>
                  <a:cubicBezTo>
                    <a:pt x="56" y="420"/>
                    <a:pt x="69" y="421"/>
                    <a:pt x="82" y="421"/>
                  </a:cubicBezTo>
                  <a:moveTo>
                    <a:pt x="614" y="329"/>
                  </a:moveTo>
                  <a:cubicBezTo>
                    <a:pt x="591" y="329"/>
                    <a:pt x="573" y="321"/>
                    <a:pt x="561" y="308"/>
                  </a:cubicBezTo>
                  <a:cubicBezTo>
                    <a:pt x="543" y="289"/>
                    <a:pt x="538" y="259"/>
                    <a:pt x="553" y="228"/>
                  </a:cubicBezTo>
                  <a:cubicBezTo>
                    <a:pt x="555" y="224"/>
                    <a:pt x="556" y="218"/>
                    <a:pt x="558" y="218"/>
                  </a:cubicBezTo>
                  <a:cubicBezTo>
                    <a:pt x="585" y="210"/>
                    <a:pt x="602" y="178"/>
                    <a:pt x="635" y="178"/>
                  </a:cubicBezTo>
                  <a:cubicBezTo>
                    <a:pt x="641" y="178"/>
                    <a:pt x="648" y="179"/>
                    <a:pt x="655" y="182"/>
                  </a:cubicBezTo>
                  <a:cubicBezTo>
                    <a:pt x="664" y="229"/>
                    <a:pt x="672" y="277"/>
                    <a:pt x="672" y="326"/>
                  </a:cubicBezTo>
                  <a:cubicBezTo>
                    <a:pt x="652" y="327"/>
                    <a:pt x="634" y="329"/>
                    <a:pt x="617" y="329"/>
                  </a:cubicBezTo>
                  <a:cubicBezTo>
                    <a:pt x="616" y="329"/>
                    <a:pt x="615" y="329"/>
                    <a:pt x="614" y="329"/>
                  </a:cubicBezTo>
                  <a:moveTo>
                    <a:pt x="208" y="234"/>
                  </a:moveTo>
                  <a:cubicBezTo>
                    <a:pt x="189" y="234"/>
                    <a:pt x="169" y="228"/>
                    <a:pt x="153" y="213"/>
                  </a:cubicBezTo>
                  <a:cubicBezTo>
                    <a:pt x="145" y="207"/>
                    <a:pt x="138" y="199"/>
                    <a:pt x="130" y="192"/>
                  </a:cubicBezTo>
                  <a:cubicBezTo>
                    <a:pt x="124" y="186"/>
                    <a:pt x="117" y="180"/>
                    <a:pt x="107" y="171"/>
                  </a:cubicBezTo>
                  <a:cubicBezTo>
                    <a:pt x="158" y="106"/>
                    <a:pt x="218" y="57"/>
                    <a:pt x="301" y="36"/>
                  </a:cubicBezTo>
                  <a:cubicBezTo>
                    <a:pt x="309" y="84"/>
                    <a:pt x="306" y="129"/>
                    <a:pt x="290" y="173"/>
                  </a:cubicBezTo>
                  <a:cubicBezTo>
                    <a:pt x="277" y="212"/>
                    <a:pt x="243" y="234"/>
                    <a:pt x="208" y="234"/>
                  </a:cubicBezTo>
                  <a:moveTo>
                    <a:pt x="204" y="261"/>
                  </a:moveTo>
                  <a:cubicBezTo>
                    <a:pt x="231" y="261"/>
                    <a:pt x="259" y="251"/>
                    <a:pt x="279" y="233"/>
                  </a:cubicBezTo>
                  <a:cubicBezTo>
                    <a:pt x="317" y="198"/>
                    <a:pt x="330" y="154"/>
                    <a:pt x="330" y="106"/>
                  </a:cubicBezTo>
                  <a:cubicBezTo>
                    <a:pt x="331" y="82"/>
                    <a:pt x="332" y="59"/>
                    <a:pt x="333" y="32"/>
                  </a:cubicBezTo>
                  <a:cubicBezTo>
                    <a:pt x="346" y="23"/>
                    <a:pt x="361" y="22"/>
                    <a:pt x="377" y="22"/>
                  </a:cubicBezTo>
                  <a:cubicBezTo>
                    <a:pt x="380" y="22"/>
                    <a:pt x="383" y="22"/>
                    <a:pt x="386" y="22"/>
                  </a:cubicBezTo>
                  <a:cubicBezTo>
                    <a:pt x="389" y="22"/>
                    <a:pt x="392" y="23"/>
                    <a:pt x="395" y="23"/>
                  </a:cubicBezTo>
                  <a:cubicBezTo>
                    <a:pt x="396" y="23"/>
                    <a:pt x="397" y="23"/>
                    <a:pt x="397" y="23"/>
                  </a:cubicBezTo>
                  <a:cubicBezTo>
                    <a:pt x="398" y="22"/>
                    <a:pt x="399" y="22"/>
                    <a:pt x="400" y="22"/>
                  </a:cubicBezTo>
                  <a:cubicBezTo>
                    <a:pt x="455" y="22"/>
                    <a:pt x="506" y="35"/>
                    <a:pt x="555" y="57"/>
                  </a:cubicBezTo>
                  <a:cubicBezTo>
                    <a:pt x="575" y="65"/>
                    <a:pt x="592" y="77"/>
                    <a:pt x="606" y="92"/>
                  </a:cubicBezTo>
                  <a:cubicBezTo>
                    <a:pt x="620" y="107"/>
                    <a:pt x="632" y="126"/>
                    <a:pt x="640" y="147"/>
                  </a:cubicBezTo>
                  <a:cubicBezTo>
                    <a:pt x="615" y="158"/>
                    <a:pt x="591" y="167"/>
                    <a:pt x="570" y="180"/>
                  </a:cubicBezTo>
                  <a:cubicBezTo>
                    <a:pt x="541" y="199"/>
                    <a:pt x="520" y="228"/>
                    <a:pt x="521" y="261"/>
                  </a:cubicBezTo>
                  <a:cubicBezTo>
                    <a:pt x="522" y="287"/>
                    <a:pt x="527" y="311"/>
                    <a:pt x="544" y="329"/>
                  </a:cubicBezTo>
                  <a:cubicBezTo>
                    <a:pt x="553" y="338"/>
                    <a:pt x="565" y="346"/>
                    <a:pt x="580" y="351"/>
                  </a:cubicBezTo>
                  <a:cubicBezTo>
                    <a:pt x="584" y="352"/>
                    <a:pt x="588" y="353"/>
                    <a:pt x="592" y="354"/>
                  </a:cubicBezTo>
                  <a:cubicBezTo>
                    <a:pt x="581" y="362"/>
                    <a:pt x="577" y="363"/>
                    <a:pt x="559" y="365"/>
                  </a:cubicBezTo>
                  <a:cubicBezTo>
                    <a:pt x="562" y="369"/>
                    <a:pt x="565" y="373"/>
                    <a:pt x="568" y="375"/>
                  </a:cubicBezTo>
                  <a:cubicBezTo>
                    <a:pt x="569" y="377"/>
                    <a:pt x="570" y="378"/>
                    <a:pt x="572" y="378"/>
                  </a:cubicBezTo>
                  <a:cubicBezTo>
                    <a:pt x="572" y="378"/>
                    <a:pt x="572" y="378"/>
                    <a:pt x="572" y="378"/>
                  </a:cubicBezTo>
                  <a:cubicBezTo>
                    <a:pt x="583" y="378"/>
                    <a:pt x="595" y="376"/>
                    <a:pt x="606" y="373"/>
                  </a:cubicBezTo>
                  <a:cubicBezTo>
                    <a:pt x="614" y="370"/>
                    <a:pt x="622" y="369"/>
                    <a:pt x="630" y="369"/>
                  </a:cubicBezTo>
                  <a:cubicBezTo>
                    <a:pt x="640" y="369"/>
                    <a:pt x="650" y="371"/>
                    <a:pt x="660" y="374"/>
                  </a:cubicBezTo>
                  <a:cubicBezTo>
                    <a:pt x="665" y="376"/>
                    <a:pt x="670" y="379"/>
                    <a:pt x="673" y="382"/>
                  </a:cubicBezTo>
                  <a:cubicBezTo>
                    <a:pt x="675" y="384"/>
                    <a:pt x="676" y="386"/>
                    <a:pt x="677" y="388"/>
                  </a:cubicBezTo>
                  <a:cubicBezTo>
                    <a:pt x="697" y="421"/>
                    <a:pt x="680" y="454"/>
                    <a:pt x="640" y="457"/>
                  </a:cubicBezTo>
                  <a:cubicBezTo>
                    <a:pt x="603" y="460"/>
                    <a:pt x="564" y="459"/>
                    <a:pt x="527" y="460"/>
                  </a:cubicBezTo>
                  <a:cubicBezTo>
                    <a:pt x="486" y="462"/>
                    <a:pt x="445" y="464"/>
                    <a:pt x="404" y="466"/>
                  </a:cubicBezTo>
                  <a:cubicBezTo>
                    <a:pt x="401" y="466"/>
                    <a:pt x="399" y="466"/>
                    <a:pt x="396" y="466"/>
                  </a:cubicBezTo>
                  <a:cubicBezTo>
                    <a:pt x="392" y="466"/>
                    <a:pt x="387" y="466"/>
                    <a:pt x="381" y="466"/>
                  </a:cubicBezTo>
                  <a:cubicBezTo>
                    <a:pt x="377" y="448"/>
                    <a:pt x="373" y="431"/>
                    <a:pt x="369" y="413"/>
                  </a:cubicBezTo>
                  <a:cubicBezTo>
                    <a:pt x="366" y="397"/>
                    <a:pt x="356" y="378"/>
                    <a:pt x="341" y="362"/>
                  </a:cubicBezTo>
                  <a:cubicBezTo>
                    <a:pt x="323" y="343"/>
                    <a:pt x="299" y="329"/>
                    <a:pt x="274" y="329"/>
                  </a:cubicBezTo>
                  <a:cubicBezTo>
                    <a:pt x="269" y="329"/>
                    <a:pt x="264" y="330"/>
                    <a:pt x="259" y="331"/>
                  </a:cubicBezTo>
                  <a:cubicBezTo>
                    <a:pt x="228" y="338"/>
                    <a:pt x="194" y="334"/>
                    <a:pt x="165" y="352"/>
                  </a:cubicBezTo>
                  <a:cubicBezTo>
                    <a:pt x="145" y="366"/>
                    <a:pt x="125" y="381"/>
                    <a:pt x="102" y="398"/>
                  </a:cubicBezTo>
                  <a:cubicBezTo>
                    <a:pt x="86" y="376"/>
                    <a:pt x="67" y="355"/>
                    <a:pt x="62" y="328"/>
                  </a:cubicBezTo>
                  <a:cubicBezTo>
                    <a:pt x="54" y="283"/>
                    <a:pt x="59" y="239"/>
                    <a:pt x="95" y="200"/>
                  </a:cubicBezTo>
                  <a:cubicBezTo>
                    <a:pt x="115" y="216"/>
                    <a:pt x="131" y="230"/>
                    <a:pt x="149" y="243"/>
                  </a:cubicBezTo>
                  <a:cubicBezTo>
                    <a:pt x="164" y="255"/>
                    <a:pt x="184" y="261"/>
                    <a:pt x="204" y="261"/>
                  </a:cubicBezTo>
                  <a:moveTo>
                    <a:pt x="388" y="0"/>
                  </a:moveTo>
                  <a:cubicBezTo>
                    <a:pt x="386" y="0"/>
                    <a:pt x="385" y="0"/>
                    <a:pt x="383" y="0"/>
                  </a:cubicBezTo>
                  <a:cubicBezTo>
                    <a:pt x="357" y="0"/>
                    <a:pt x="331" y="9"/>
                    <a:pt x="305" y="12"/>
                  </a:cubicBezTo>
                  <a:cubicBezTo>
                    <a:pt x="269" y="15"/>
                    <a:pt x="237" y="29"/>
                    <a:pt x="206" y="48"/>
                  </a:cubicBezTo>
                  <a:cubicBezTo>
                    <a:pt x="151" y="83"/>
                    <a:pt x="98" y="119"/>
                    <a:pt x="72" y="183"/>
                  </a:cubicBezTo>
                  <a:cubicBezTo>
                    <a:pt x="71" y="187"/>
                    <a:pt x="66" y="191"/>
                    <a:pt x="64" y="195"/>
                  </a:cubicBezTo>
                  <a:cubicBezTo>
                    <a:pt x="45" y="228"/>
                    <a:pt x="30" y="261"/>
                    <a:pt x="31" y="301"/>
                  </a:cubicBezTo>
                  <a:cubicBezTo>
                    <a:pt x="31" y="331"/>
                    <a:pt x="36" y="359"/>
                    <a:pt x="48" y="385"/>
                  </a:cubicBezTo>
                  <a:cubicBezTo>
                    <a:pt x="10" y="410"/>
                    <a:pt x="0" y="445"/>
                    <a:pt x="22" y="476"/>
                  </a:cubicBezTo>
                  <a:cubicBezTo>
                    <a:pt x="26" y="481"/>
                    <a:pt x="30" y="486"/>
                    <a:pt x="34" y="490"/>
                  </a:cubicBezTo>
                  <a:cubicBezTo>
                    <a:pt x="46" y="503"/>
                    <a:pt x="61" y="513"/>
                    <a:pt x="82" y="513"/>
                  </a:cubicBezTo>
                  <a:cubicBezTo>
                    <a:pt x="83" y="513"/>
                    <a:pt x="84" y="513"/>
                    <a:pt x="84" y="513"/>
                  </a:cubicBezTo>
                  <a:cubicBezTo>
                    <a:pt x="90" y="513"/>
                    <a:pt x="97" y="512"/>
                    <a:pt x="103" y="512"/>
                  </a:cubicBezTo>
                  <a:cubicBezTo>
                    <a:pt x="117" y="512"/>
                    <a:pt x="131" y="513"/>
                    <a:pt x="146" y="513"/>
                  </a:cubicBezTo>
                  <a:cubicBezTo>
                    <a:pt x="176" y="513"/>
                    <a:pt x="206" y="514"/>
                    <a:pt x="232" y="514"/>
                  </a:cubicBezTo>
                  <a:cubicBezTo>
                    <a:pt x="235" y="545"/>
                    <a:pt x="233" y="572"/>
                    <a:pt x="240" y="596"/>
                  </a:cubicBezTo>
                  <a:cubicBezTo>
                    <a:pt x="253" y="642"/>
                    <a:pt x="270" y="686"/>
                    <a:pt x="273" y="734"/>
                  </a:cubicBezTo>
                  <a:cubicBezTo>
                    <a:pt x="273" y="746"/>
                    <a:pt x="274" y="758"/>
                    <a:pt x="278" y="769"/>
                  </a:cubicBezTo>
                  <a:cubicBezTo>
                    <a:pt x="297" y="822"/>
                    <a:pt x="286" y="876"/>
                    <a:pt x="276" y="931"/>
                  </a:cubicBezTo>
                  <a:cubicBezTo>
                    <a:pt x="272" y="952"/>
                    <a:pt x="265" y="973"/>
                    <a:pt x="260" y="994"/>
                  </a:cubicBezTo>
                  <a:cubicBezTo>
                    <a:pt x="256" y="1010"/>
                    <a:pt x="260" y="1025"/>
                    <a:pt x="268" y="1034"/>
                  </a:cubicBezTo>
                  <a:cubicBezTo>
                    <a:pt x="274" y="1040"/>
                    <a:pt x="282" y="1043"/>
                    <a:pt x="291" y="1043"/>
                  </a:cubicBezTo>
                  <a:cubicBezTo>
                    <a:pt x="296" y="1043"/>
                    <a:pt x="301" y="1043"/>
                    <a:pt x="306" y="1041"/>
                  </a:cubicBezTo>
                  <a:cubicBezTo>
                    <a:pt x="316" y="1037"/>
                    <a:pt x="326" y="1027"/>
                    <a:pt x="332" y="1018"/>
                  </a:cubicBezTo>
                  <a:cubicBezTo>
                    <a:pt x="343" y="1001"/>
                    <a:pt x="350" y="983"/>
                    <a:pt x="350" y="962"/>
                  </a:cubicBezTo>
                  <a:cubicBezTo>
                    <a:pt x="349" y="947"/>
                    <a:pt x="350" y="931"/>
                    <a:pt x="353" y="915"/>
                  </a:cubicBezTo>
                  <a:cubicBezTo>
                    <a:pt x="364" y="861"/>
                    <a:pt x="371" y="806"/>
                    <a:pt x="371" y="750"/>
                  </a:cubicBezTo>
                  <a:cubicBezTo>
                    <a:pt x="370" y="707"/>
                    <a:pt x="362" y="666"/>
                    <a:pt x="348" y="628"/>
                  </a:cubicBezTo>
                  <a:cubicBezTo>
                    <a:pt x="335" y="594"/>
                    <a:pt x="327" y="560"/>
                    <a:pt x="324" y="524"/>
                  </a:cubicBezTo>
                  <a:cubicBezTo>
                    <a:pt x="324" y="519"/>
                    <a:pt x="320" y="515"/>
                    <a:pt x="317" y="510"/>
                  </a:cubicBezTo>
                  <a:cubicBezTo>
                    <a:pt x="315" y="511"/>
                    <a:pt x="313" y="511"/>
                    <a:pt x="311" y="511"/>
                  </a:cubicBezTo>
                  <a:cubicBezTo>
                    <a:pt x="309" y="519"/>
                    <a:pt x="306" y="526"/>
                    <a:pt x="305" y="534"/>
                  </a:cubicBezTo>
                  <a:cubicBezTo>
                    <a:pt x="304" y="568"/>
                    <a:pt x="309" y="600"/>
                    <a:pt x="320" y="631"/>
                  </a:cubicBezTo>
                  <a:cubicBezTo>
                    <a:pt x="345" y="702"/>
                    <a:pt x="350" y="775"/>
                    <a:pt x="337" y="850"/>
                  </a:cubicBezTo>
                  <a:cubicBezTo>
                    <a:pt x="330" y="890"/>
                    <a:pt x="319" y="929"/>
                    <a:pt x="320" y="969"/>
                  </a:cubicBezTo>
                  <a:cubicBezTo>
                    <a:pt x="320" y="980"/>
                    <a:pt x="314" y="992"/>
                    <a:pt x="309" y="1003"/>
                  </a:cubicBezTo>
                  <a:cubicBezTo>
                    <a:pt x="307" y="1008"/>
                    <a:pt x="300" y="1010"/>
                    <a:pt x="293" y="1015"/>
                  </a:cubicBezTo>
                  <a:cubicBezTo>
                    <a:pt x="291" y="1008"/>
                    <a:pt x="288" y="1005"/>
                    <a:pt x="289" y="1002"/>
                  </a:cubicBezTo>
                  <a:cubicBezTo>
                    <a:pt x="292" y="976"/>
                    <a:pt x="293" y="951"/>
                    <a:pt x="301" y="927"/>
                  </a:cubicBezTo>
                  <a:cubicBezTo>
                    <a:pt x="312" y="891"/>
                    <a:pt x="313" y="855"/>
                    <a:pt x="310" y="819"/>
                  </a:cubicBezTo>
                  <a:cubicBezTo>
                    <a:pt x="307" y="778"/>
                    <a:pt x="298" y="738"/>
                    <a:pt x="295" y="698"/>
                  </a:cubicBezTo>
                  <a:cubicBezTo>
                    <a:pt x="292" y="661"/>
                    <a:pt x="281" y="627"/>
                    <a:pt x="269" y="594"/>
                  </a:cubicBezTo>
                  <a:cubicBezTo>
                    <a:pt x="259" y="567"/>
                    <a:pt x="258" y="540"/>
                    <a:pt x="261" y="509"/>
                  </a:cubicBezTo>
                  <a:cubicBezTo>
                    <a:pt x="306" y="504"/>
                    <a:pt x="349" y="499"/>
                    <a:pt x="393" y="494"/>
                  </a:cubicBezTo>
                  <a:cubicBezTo>
                    <a:pt x="392" y="502"/>
                    <a:pt x="389" y="510"/>
                    <a:pt x="391" y="517"/>
                  </a:cubicBezTo>
                  <a:cubicBezTo>
                    <a:pt x="400" y="565"/>
                    <a:pt x="406" y="613"/>
                    <a:pt x="420" y="659"/>
                  </a:cubicBezTo>
                  <a:cubicBezTo>
                    <a:pt x="431" y="695"/>
                    <a:pt x="435" y="730"/>
                    <a:pt x="429" y="768"/>
                  </a:cubicBezTo>
                  <a:cubicBezTo>
                    <a:pt x="423" y="809"/>
                    <a:pt x="417" y="850"/>
                    <a:pt x="416" y="891"/>
                  </a:cubicBezTo>
                  <a:cubicBezTo>
                    <a:pt x="415" y="918"/>
                    <a:pt x="420" y="947"/>
                    <a:pt x="426" y="974"/>
                  </a:cubicBezTo>
                  <a:cubicBezTo>
                    <a:pt x="427" y="979"/>
                    <a:pt x="429" y="982"/>
                    <a:pt x="431" y="985"/>
                  </a:cubicBezTo>
                  <a:cubicBezTo>
                    <a:pt x="435" y="989"/>
                    <a:pt x="440" y="991"/>
                    <a:pt x="445" y="991"/>
                  </a:cubicBezTo>
                  <a:cubicBezTo>
                    <a:pt x="450" y="991"/>
                    <a:pt x="455" y="989"/>
                    <a:pt x="460" y="986"/>
                  </a:cubicBezTo>
                  <a:cubicBezTo>
                    <a:pt x="473" y="977"/>
                    <a:pt x="482" y="965"/>
                    <a:pt x="485" y="950"/>
                  </a:cubicBezTo>
                  <a:cubicBezTo>
                    <a:pt x="491" y="923"/>
                    <a:pt x="500" y="897"/>
                    <a:pt x="498" y="869"/>
                  </a:cubicBezTo>
                  <a:cubicBezTo>
                    <a:pt x="496" y="848"/>
                    <a:pt x="499" y="826"/>
                    <a:pt x="501" y="805"/>
                  </a:cubicBezTo>
                  <a:cubicBezTo>
                    <a:pt x="509" y="722"/>
                    <a:pt x="509" y="641"/>
                    <a:pt x="484" y="562"/>
                  </a:cubicBezTo>
                  <a:cubicBezTo>
                    <a:pt x="476" y="537"/>
                    <a:pt x="473" y="512"/>
                    <a:pt x="476" y="485"/>
                  </a:cubicBezTo>
                  <a:cubicBezTo>
                    <a:pt x="501" y="484"/>
                    <a:pt x="524" y="483"/>
                    <a:pt x="548" y="481"/>
                  </a:cubicBezTo>
                  <a:cubicBezTo>
                    <a:pt x="551" y="481"/>
                    <a:pt x="553" y="481"/>
                    <a:pt x="556" y="481"/>
                  </a:cubicBezTo>
                  <a:cubicBezTo>
                    <a:pt x="566" y="481"/>
                    <a:pt x="572" y="483"/>
                    <a:pt x="576" y="487"/>
                  </a:cubicBezTo>
                  <a:cubicBezTo>
                    <a:pt x="580" y="491"/>
                    <a:pt x="583" y="498"/>
                    <a:pt x="584" y="508"/>
                  </a:cubicBezTo>
                  <a:cubicBezTo>
                    <a:pt x="588" y="546"/>
                    <a:pt x="593" y="584"/>
                    <a:pt x="592" y="621"/>
                  </a:cubicBezTo>
                  <a:cubicBezTo>
                    <a:pt x="588" y="709"/>
                    <a:pt x="577" y="797"/>
                    <a:pt x="583" y="885"/>
                  </a:cubicBezTo>
                  <a:cubicBezTo>
                    <a:pt x="585" y="904"/>
                    <a:pt x="581" y="924"/>
                    <a:pt x="579" y="944"/>
                  </a:cubicBezTo>
                  <a:cubicBezTo>
                    <a:pt x="565" y="919"/>
                    <a:pt x="559" y="893"/>
                    <a:pt x="559" y="866"/>
                  </a:cubicBezTo>
                  <a:cubicBezTo>
                    <a:pt x="558" y="815"/>
                    <a:pt x="559" y="764"/>
                    <a:pt x="570" y="714"/>
                  </a:cubicBezTo>
                  <a:cubicBezTo>
                    <a:pt x="574" y="695"/>
                    <a:pt x="575" y="675"/>
                    <a:pt x="576" y="656"/>
                  </a:cubicBezTo>
                  <a:cubicBezTo>
                    <a:pt x="580" y="603"/>
                    <a:pt x="563" y="554"/>
                    <a:pt x="555" y="504"/>
                  </a:cubicBezTo>
                  <a:cubicBezTo>
                    <a:pt x="555" y="500"/>
                    <a:pt x="554" y="497"/>
                    <a:pt x="552" y="495"/>
                  </a:cubicBezTo>
                  <a:cubicBezTo>
                    <a:pt x="550" y="494"/>
                    <a:pt x="548" y="493"/>
                    <a:pt x="545" y="493"/>
                  </a:cubicBezTo>
                  <a:cubicBezTo>
                    <a:pt x="543" y="493"/>
                    <a:pt x="540" y="493"/>
                    <a:pt x="536" y="495"/>
                  </a:cubicBezTo>
                  <a:cubicBezTo>
                    <a:pt x="537" y="508"/>
                    <a:pt x="537" y="523"/>
                    <a:pt x="538" y="537"/>
                  </a:cubicBezTo>
                  <a:cubicBezTo>
                    <a:pt x="542" y="566"/>
                    <a:pt x="550" y="594"/>
                    <a:pt x="549" y="623"/>
                  </a:cubicBezTo>
                  <a:cubicBezTo>
                    <a:pt x="548" y="671"/>
                    <a:pt x="544" y="719"/>
                    <a:pt x="536" y="766"/>
                  </a:cubicBezTo>
                  <a:cubicBezTo>
                    <a:pt x="524" y="836"/>
                    <a:pt x="533" y="904"/>
                    <a:pt x="550" y="970"/>
                  </a:cubicBezTo>
                  <a:cubicBezTo>
                    <a:pt x="551" y="976"/>
                    <a:pt x="554" y="982"/>
                    <a:pt x="557" y="986"/>
                  </a:cubicBezTo>
                  <a:cubicBezTo>
                    <a:pt x="558" y="988"/>
                    <a:pt x="559" y="989"/>
                    <a:pt x="560" y="990"/>
                  </a:cubicBezTo>
                  <a:cubicBezTo>
                    <a:pt x="564" y="995"/>
                    <a:pt x="570" y="997"/>
                    <a:pt x="575" y="997"/>
                  </a:cubicBezTo>
                  <a:cubicBezTo>
                    <a:pt x="582" y="997"/>
                    <a:pt x="589" y="993"/>
                    <a:pt x="594" y="984"/>
                  </a:cubicBezTo>
                  <a:cubicBezTo>
                    <a:pt x="601" y="971"/>
                    <a:pt x="606" y="955"/>
                    <a:pt x="608" y="940"/>
                  </a:cubicBezTo>
                  <a:cubicBezTo>
                    <a:pt x="613" y="907"/>
                    <a:pt x="610" y="873"/>
                    <a:pt x="609" y="839"/>
                  </a:cubicBezTo>
                  <a:cubicBezTo>
                    <a:pt x="609" y="793"/>
                    <a:pt x="613" y="747"/>
                    <a:pt x="615" y="702"/>
                  </a:cubicBezTo>
                  <a:cubicBezTo>
                    <a:pt x="617" y="674"/>
                    <a:pt x="619" y="646"/>
                    <a:pt x="621" y="618"/>
                  </a:cubicBezTo>
                  <a:cubicBezTo>
                    <a:pt x="623" y="618"/>
                    <a:pt x="625" y="617"/>
                    <a:pt x="627" y="617"/>
                  </a:cubicBezTo>
                  <a:cubicBezTo>
                    <a:pt x="630" y="644"/>
                    <a:pt x="633" y="671"/>
                    <a:pt x="636" y="698"/>
                  </a:cubicBezTo>
                  <a:cubicBezTo>
                    <a:pt x="639" y="734"/>
                    <a:pt x="647" y="768"/>
                    <a:pt x="661" y="802"/>
                  </a:cubicBezTo>
                  <a:cubicBezTo>
                    <a:pt x="674" y="833"/>
                    <a:pt x="679" y="869"/>
                    <a:pt x="683" y="903"/>
                  </a:cubicBezTo>
                  <a:cubicBezTo>
                    <a:pt x="686" y="928"/>
                    <a:pt x="680" y="954"/>
                    <a:pt x="678" y="979"/>
                  </a:cubicBezTo>
                  <a:cubicBezTo>
                    <a:pt x="676" y="992"/>
                    <a:pt x="678" y="1001"/>
                    <a:pt x="684" y="1006"/>
                  </a:cubicBezTo>
                  <a:cubicBezTo>
                    <a:pt x="688" y="1011"/>
                    <a:pt x="696" y="1014"/>
                    <a:pt x="707" y="1016"/>
                  </a:cubicBezTo>
                  <a:cubicBezTo>
                    <a:pt x="710" y="1016"/>
                    <a:pt x="714" y="1016"/>
                    <a:pt x="717" y="1016"/>
                  </a:cubicBezTo>
                  <a:cubicBezTo>
                    <a:pt x="744" y="1016"/>
                    <a:pt x="762" y="1000"/>
                    <a:pt x="761" y="970"/>
                  </a:cubicBezTo>
                  <a:cubicBezTo>
                    <a:pt x="760" y="927"/>
                    <a:pt x="756" y="885"/>
                    <a:pt x="750" y="843"/>
                  </a:cubicBezTo>
                  <a:cubicBezTo>
                    <a:pt x="746" y="811"/>
                    <a:pt x="737" y="780"/>
                    <a:pt x="732" y="749"/>
                  </a:cubicBezTo>
                  <a:cubicBezTo>
                    <a:pt x="719" y="680"/>
                    <a:pt x="706" y="612"/>
                    <a:pt x="694" y="543"/>
                  </a:cubicBezTo>
                  <a:cubicBezTo>
                    <a:pt x="691" y="525"/>
                    <a:pt x="679" y="509"/>
                    <a:pt x="686" y="489"/>
                  </a:cubicBezTo>
                  <a:cubicBezTo>
                    <a:pt x="687" y="486"/>
                    <a:pt x="680" y="479"/>
                    <a:pt x="677" y="474"/>
                  </a:cubicBezTo>
                  <a:cubicBezTo>
                    <a:pt x="695" y="457"/>
                    <a:pt x="717" y="444"/>
                    <a:pt x="716" y="415"/>
                  </a:cubicBezTo>
                  <a:cubicBezTo>
                    <a:pt x="715" y="393"/>
                    <a:pt x="707" y="376"/>
                    <a:pt x="695" y="364"/>
                  </a:cubicBezTo>
                  <a:cubicBezTo>
                    <a:pt x="692" y="361"/>
                    <a:pt x="689" y="358"/>
                    <a:pt x="686" y="356"/>
                  </a:cubicBezTo>
                  <a:cubicBezTo>
                    <a:pt x="690" y="346"/>
                    <a:pt x="696" y="339"/>
                    <a:pt x="696" y="332"/>
                  </a:cubicBezTo>
                  <a:cubicBezTo>
                    <a:pt x="696" y="298"/>
                    <a:pt x="695" y="265"/>
                    <a:pt x="693" y="232"/>
                  </a:cubicBezTo>
                  <a:cubicBezTo>
                    <a:pt x="689" y="185"/>
                    <a:pt x="672" y="142"/>
                    <a:pt x="647" y="103"/>
                  </a:cubicBezTo>
                  <a:cubicBezTo>
                    <a:pt x="640" y="91"/>
                    <a:pt x="632" y="80"/>
                    <a:pt x="622" y="70"/>
                  </a:cubicBezTo>
                  <a:cubicBezTo>
                    <a:pt x="615" y="62"/>
                    <a:pt x="606" y="55"/>
                    <a:pt x="596" y="49"/>
                  </a:cubicBezTo>
                  <a:cubicBezTo>
                    <a:pt x="531" y="15"/>
                    <a:pt x="461" y="0"/>
                    <a:pt x="3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361"/>
            <p:cNvSpPr>
              <a:spLocks/>
            </p:cNvSpPr>
            <p:nvPr/>
          </p:nvSpPr>
          <p:spPr bwMode="auto">
            <a:xfrm>
              <a:off x="179388" y="2571750"/>
              <a:ext cx="101600" cy="382588"/>
            </a:xfrm>
            <a:custGeom>
              <a:avLst/>
              <a:gdLst>
                <a:gd name="T0" fmla="*/ 17 w 143"/>
                <a:gd name="T1" fmla="*/ 0 h 538"/>
                <a:gd name="T2" fmla="*/ 13 w 143"/>
                <a:gd name="T3" fmla="*/ 1 h 538"/>
                <a:gd name="T4" fmla="*/ 0 w 143"/>
                <a:gd name="T5" fmla="*/ 17 h 538"/>
                <a:gd name="T6" fmla="*/ 7 w 143"/>
                <a:gd name="T7" fmla="*/ 121 h 538"/>
                <a:gd name="T8" fmla="*/ 43 w 143"/>
                <a:gd name="T9" fmla="*/ 321 h 538"/>
                <a:gd name="T10" fmla="*/ 43 w 143"/>
                <a:gd name="T11" fmla="*/ 461 h 538"/>
                <a:gd name="T12" fmla="*/ 45 w 143"/>
                <a:gd name="T13" fmla="*/ 510 h 538"/>
                <a:gd name="T14" fmla="*/ 55 w 143"/>
                <a:gd name="T15" fmla="*/ 527 h 538"/>
                <a:gd name="T16" fmla="*/ 80 w 143"/>
                <a:gd name="T17" fmla="*/ 538 h 538"/>
                <a:gd name="T18" fmla="*/ 114 w 143"/>
                <a:gd name="T19" fmla="*/ 522 h 538"/>
                <a:gd name="T20" fmla="*/ 134 w 143"/>
                <a:gd name="T21" fmla="*/ 473 h 538"/>
                <a:gd name="T22" fmla="*/ 128 w 143"/>
                <a:gd name="T23" fmla="*/ 349 h 538"/>
                <a:gd name="T24" fmla="*/ 109 w 143"/>
                <a:gd name="T25" fmla="*/ 217 h 538"/>
                <a:gd name="T26" fmla="*/ 115 w 143"/>
                <a:gd name="T27" fmla="*/ 130 h 538"/>
                <a:gd name="T28" fmla="*/ 118 w 143"/>
                <a:gd name="T29" fmla="*/ 21 h 538"/>
                <a:gd name="T30" fmla="*/ 114 w 143"/>
                <a:gd name="T31" fmla="*/ 9 h 538"/>
                <a:gd name="T32" fmla="*/ 107 w 143"/>
                <a:gd name="T33" fmla="*/ 6 h 538"/>
                <a:gd name="T34" fmla="*/ 104 w 143"/>
                <a:gd name="T35" fmla="*/ 7 h 538"/>
                <a:gd name="T36" fmla="*/ 94 w 143"/>
                <a:gd name="T37" fmla="*/ 27 h 538"/>
                <a:gd name="T38" fmla="*/ 92 w 143"/>
                <a:gd name="T39" fmla="*/ 107 h 538"/>
                <a:gd name="T40" fmla="*/ 81 w 143"/>
                <a:gd name="T41" fmla="*/ 159 h 538"/>
                <a:gd name="T42" fmla="*/ 92 w 143"/>
                <a:gd name="T43" fmla="*/ 289 h 538"/>
                <a:gd name="T44" fmla="*/ 108 w 143"/>
                <a:gd name="T45" fmla="*/ 422 h 538"/>
                <a:gd name="T46" fmla="*/ 103 w 143"/>
                <a:gd name="T47" fmla="*/ 486 h 538"/>
                <a:gd name="T48" fmla="*/ 83 w 143"/>
                <a:gd name="T49" fmla="*/ 508 h 538"/>
                <a:gd name="T50" fmla="*/ 82 w 143"/>
                <a:gd name="T51" fmla="*/ 508 h 538"/>
                <a:gd name="T52" fmla="*/ 72 w 143"/>
                <a:gd name="T53" fmla="*/ 504 h 538"/>
                <a:gd name="T54" fmla="*/ 66 w 143"/>
                <a:gd name="T55" fmla="*/ 487 h 538"/>
                <a:gd name="T56" fmla="*/ 67 w 143"/>
                <a:gd name="T57" fmla="*/ 449 h 538"/>
                <a:gd name="T58" fmla="*/ 72 w 143"/>
                <a:gd name="T59" fmla="*/ 388 h 538"/>
                <a:gd name="T60" fmla="*/ 59 w 143"/>
                <a:gd name="T61" fmla="*/ 246 h 538"/>
                <a:gd name="T62" fmla="*/ 48 w 143"/>
                <a:gd name="T63" fmla="*/ 189 h 538"/>
                <a:gd name="T64" fmla="*/ 27 w 143"/>
                <a:gd name="T65" fmla="*/ 52 h 538"/>
                <a:gd name="T66" fmla="*/ 28 w 143"/>
                <a:gd name="T67" fmla="*/ 17 h 538"/>
                <a:gd name="T68" fmla="*/ 24 w 143"/>
                <a:gd name="T69" fmla="*/ 3 h 538"/>
                <a:gd name="T70" fmla="*/ 17 w 143"/>
                <a:gd name="T7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538">
                  <a:moveTo>
                    <a:pt x="17" y="0"/>
                  </a:moveTo>
                  <a:cubicBezTo>
                    <a:pt x="16" y="0"/>
                    <a:pt x="14" y="0"/>
                    <a:pt x="13" y="1"/>
                  </a:cubicBezTo>
                  <a:cubicBezTo>
                    <a:pt x="8" y="2"/>
                    <a:pt x="0" y="11"/>
                    <a:pt x="0" y="17"/>
                  </a:cubicBezTo>
                  <a:cubicBezTo>
                    <a:pt x="1" y="52"/>
                    <a:pt x="1" y="87"/>
                    <a:pt x="7" y="121"/>
                  </a:cubicBezTo>
                  <a:cubicBezTo>
                    <a:pt x="19" y="188"/>
                    <a:pt x="39" y="253"/>
                    <a:pt x="43" y="321"/>
                  </a:cubicBezTo>
                  <a:cubicBezTo>
                    <a:pt x="45" y="368"/>
                    <a:pt x="53" y="414"/>
                    <a:pt x="43" y="461"/>
                  </a:cubicBezTo>
                  <a:cubicBezTo>
                    <a:pt x="39" y="477"/>
                    <a:pt x="41" y="495"/>
                    <a:pt x="45" y="510"/>
                  </a:cubicBezTo>
                  <a:cubicBezTo>
                    <a:pt x="47" y="517"/>
                    <a:pt x="50" y="523"/>
                    <a:pt x="55" y="527"/>
                  </a:cubicBezTo>
                  <a:cubicBezTo>
                    <a:pt x="61" y="534"/>
                    <a:pt x="71" y="538"/>
                    <a:pt x="80" y="538"/>
                  </a:cubicBezTo>
                  <a:cubicBezTo>
                    <a:pt x="92" y="538"/>
                    <a:pt x="104" y="533"/>
                    <a:pt x="114" y="522"/>
                  </a:cubicBezTo>
                  <a:cubicBezTo>
                    <a:pt x="127" y="508"/>
                    <a:pt x="131" y="491"/>
                    <a:pt x="134" y="473"/>
                  </a:cubicBezTo>
                  <a:cubicBezTo>
                    <a:pt x="143" y="431"/>
                    <a:pt x="134" y="390"/>
                    <a:pt x="128" y="349"/>
                  </a:cubicBezTo>
                  <a:cubicBezTo>
                    <a:pt x="121" y="305"/>
                    <a:pt x="113" y="261"/>
                    <a:pt x="109" y="217"/>
                  </a:cubicBezTo>
                  <a:cubicBezTo>
                    <a:pt x="107" y="188"/>
                    <a:pt x="106" y="157"/>
                    <a:pt x="115" y="130"/>
                  </a:cubicBezTo>
                  <a:cubicBezTo>
                    <a:pt x="129" y="92"/>
                    <a:pt x="124" y="58"/>
                    <a:pt x="118" y="21"/>
                  </a:cubicBezTo>
                  <a:cubicBezTo>
                    <a:pt x="117" y="17"/>
                    <a:pt x="116" y="12"/>
                    <a:pt x="114" y="9"/>
                  </a:cubicBezTo>
                  <a:cubicBezTo>
                    <a:pt x="112" y="7"/>
                    <a:pt x="110" y="6"/>
                    <a:pt x="107" y="6"/>
                  </a:cubicBezTo>
                  <a:cubicBezTo>
                    <a:pt x="106" y="6"/>
                    <a:pt x="105" y="7"/>
                    <a:pt x="104" y="7"/>
                  </a:cubicBezTo>
                  <a:cubicBezTo>
                    <a:pt x="93" y="9"/>
                    <a:pt x="90" y="17"/>
                    <a:pt x="94" y="27"/>
                  </a:cubicBezTo>
                  <a:cubicBezTo>
                    <a:pt x="104" y="53"/>
                    <a:pt x="98" y="80"/>
                    <a:pt x="92" y="107"/>
                  </a:cubicBezTo>
                  <a:cubicBezTo>
                    <a:pt x="88" y="124"/>
                    <a:pt x="81" y="142"/>
                    <a:pt x="81" y="159"/>
                  </a:cubicBezTo>
                  <a:cubicBezTo>
                    <a:pt x="83" y="202"/>
                    <a:pt x="87" y="245"/>
                    <a:pt x="92" y="289"/>
                  </a:cubicBezTo>
                  <a:cubicBezTo>
                    <a:pt x="96" y="333"/>
                    <a:pt x="104" y="377"/>
                    <a:pt x="108" y="422"/>
                  </a:cubicBezTo>
                  <a:cubicBezTo>
                    <a:pt x="110" y="443"/>
                    <a:pt x="106" y="465"/>
                    <a:pt x="103" y="486"/>
                  </a:cubicBezTo>
                  <a:cubicBezTo>
                    <a:pt x="101" y="496"/>
                    <a:pt x="96" y="508"/>
                    <a:pt x="83" y="508"/>
                  </a:cubicBezTo>
                  <a:cubicBezTo>
                    <a:pt x="83" y="508"/>
                    <a:pt x="83" y="508"/>
                    <a:pt x="82" y="508"/>
                  </a:cubicBezTo>
                  <a:cubicBezTo>
                    <a:pt x="78" y="508"/>
                    <a:pt x="75" y="506"/>
                    <a:pt x="72" y="504"/>
                  </a:cubicBezTo>
                  <a:cubicBezTo>
                    <a:pt x="68" y="499"/>
                    <a:pt x="67" y="493"/>
                    <a:pt x="66" y="487"/>
                  </a:cubicBezTo>
                  <a:cubicBezTo>
                    <a:pt x="65" y="475"/>
                    <a:pt x="66" y="462"/>
                    <a:pt x="67" y="449"/>
                  </a:cubicBezTo>
                  <a:cubicBezTo>
                    <a:pt x="69" y="429"/>
                    <a:pt x="73" y="408"/>
                    <a:pt x="72" y="388"/>
                  </a:cubicBezTo>
                  <a:cubicBezTo>
                    <a:pt x="69" y="341"/>
                    <a:pt x="64" y="293"/>
                    <a:pt x="59" y="246"/>
                  </a:cubicBezTo>
                  <a:cubicBezTo>
                    <a:pt x="57" y="227"/>
                    <a:pt x="52" y="208"/>
                    <a:pt x="48" y="189"/>
                  </a:cubicBezTo>
                  <a:cubicBezTo>
                    <a:pt x="37" y="144"/>
                    <a:pt x="25" y="99"/>
                    <a:pt x="27" y="52"/>
                  </a:cubicBezTo>
                  <a:cubicBezTo>
                    <a:pt x="28" y="40"/>
                    <a:pt x="29" y="28"/>
                    <a:pt x="28" y="17"/>
                  </a:cubicBezTo>
                  <a:cubicBezTo>
                    <a:pt x="28" y="11"/>
                    <a:pt x="27" y="6"/>
                    <a:pt x="24" y="3"/>
                  </a:cubicBezTo>
                  <a:cubicBezTo>
                    <a:pt x="22" y="1"/>
                    <a:pt x="20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362"/>
            <p:cNvSpPr>
              <a:spLocks noEditPoints="1"/>
            </p:cNvSpPr>
            <p:nvPr/>
          </p:nvSpPr>
          <p:spPr bwMode="auto">
            <a:xfrm>
              <a:off x="665163" y="280511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1 w 1"/>
                <a:gd name="T13" fmla="*/ 1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363"/>
            <p:cNvSpPr>
              <a:spLocks noEditPoints="1"/>
            </p:cNvSpPr>
            <p:nvPr/>
          </p:nvSpPr>
          <p:spPr bwMode="auto">
            <a:xfrm>
              <a:off x="3284538" y="7629526"/>
              <a:ext cx="420688" cy="574675"/>
            </a:xfrm>
            <a:custGeom>
              <a:avLst/>
              <a:gdLst>
                <a:gd name="T0" fmla="*/ 571 w 590"/>
                <a:gd name="T1" fmla="*/ 659 h 809"/>
                <a:gd name="T2" fmla="*/ 349 w 590"/>
                <a:gd name="T3" fmla="*/ 737 h 809"/>
                <a:gd name="T4" fmla="*/ 352 w 590"/>
                <a:gd name="T5" fmla="*/ 523 h 809"/>
                <a:gd name="T6" fmla="*/ 305 w 590"/>
                <a:gd name="T7" fmla="*/ 383 h 809"/>
                <a:gd name="T8" fmla="*/ 357 w 590"/>
                <a:gd name="T9" fmla="*/ 451 h 809"/>
                <a:gd name="T10" fmla="*/ 349 w 590"/>
                <a:gd name="T11" fmla="*/ 737 h 809"/>
                <a:gd name="T12" fmla="*/ 528 w 590"/>
                <a:gd name="T13" fmla="*/ 475 h 809"/>
                <a:gd name="T14" fmla="*/ 566 w 590"/>
                <a:gd name="T15" fmla="*/ 758 h 809"/>
                <a:gd name="T16" fmla="*/ 546 w 590"/>
                <a:gd name="T17" fmla="*/ 666 h 809"/>
                <a:gd name="T18" fmla="*/ 496 w 590"/>
                <a:gd name="T19" fmla="*/ 405 h 809"/>
                <a:gd name="T20" fmla="*/ 63 w 590"/>
                <a:gd name="T21" fmla="*/ 326 h 809"/>
                <a:gd name="T22" fmla="*/ 205 w 590"/>
                <a:gd name="T23" fmla="*/ 274 h 809"/>
                <a:gd name="T24" fmla="*/ 249 w 590"/>
                <a:gd name="T25" fmla="*/ 371 h 809"/>
                <a:gd name="T26" fmla="*/ 138 w 590"/>
                <a:gd name="T27" fmla="*/ 378 h 809"/>
                <a:gd name="T28" fmla="*/ 41 w 590"/>
                <a:gd name="T29" fmla="*/ 365 h 809"/>
                <a:gd name="T30" fmla="*/ 435 w 590"/>
                <a:gd name="T31" fmla="*/ 239 h 809"/>
                <a:gd name="T32" fmla="*/ 508 w 590"/>
                <a:gd name="T33" fmla="*/ 141 h 809"/>
                <a:gd name="T34" fmla="*/ 161 w 590"/>
                <a:gd name="T35" fmla="*/ 182 h 809"/>
                <a:gd name="T36" fmla="*/ 233 w 590"/>
                <a:gd name="T37" fmla="*/ 28 h 809"/>
                <a:gd name="T38" fmla="*/ 216 w 590"/>
                <a:gd name="T39" fmla="*/ 181 h 809"/>
                <a:gd name="T40" fmla="*/ 299 w 590"/>
                <a:gd name="T41" fmla="*/ 18 h 809"/>
                <a:gd name="T42" fmla="*/ 430 w 590"/>
                <a:gd name="T43" fmla="*/ 44 h 809"/>
                <a:gd name="T44" fmla="*/ 404 w 590"/>
                <a:gd name="T45" fmla="*/ 203 h 809"/>
                <a:gd name="T46" fmla="*/ 433 w 590"/>
                <a:gd name="T47" fmla="*/ 283 h 809"/>
                <a:gd name="T48" fmla="*/ 470 w 590"/>
                <a:gd name="T49" fmla="*/ 289 h 809"/>
                <a:gd name="T50" fmla="*/ 525 w 590"/>
                <a:gd name="T51" fmla="*/ 301 h 809"/>
                <a:gd name="T52" fmla="*/ 307 w 590"/>
                <a:gd name="T53" fmla="*/ 361 h 809"/>
                <a:gd name="T54" fmla="*/ 212 w 590"/>
                <a:gd name="T55" fmla="*/ 255 h 809"/>
                <a:gd name="T56" fmla="*/ 48 w 590"/>
                <a:gd name="T57" fmla="*/ 255 h 809"/>
                <a:gd name="T58" fmla="*/ 301 w 590"/>
                <a:gd name="T59" fmla="*/ 0 h 809"/>
                <a:gd name="T60" fmla="*/ 56 w 590"/>
                <a:gd name="T61" fmla="*/ 142 h 809"/>
                <a:gd name="T62" fmla="*/ 17 w 590"/>
                <a:gd name="T63" fmla="*/ 370 h 809"/>
                <a:gd name="T64" fmla="*/ 79 w 590"/>
                <a:gd name="T65" fmla="*/ 397 h 809"/>
                <a:gd name="T66" fmla="*/ 211 w 590"/>
                <a:gd name="T67" fmla="*/ 569 h 809"/>
                <a:gd name="T68" fmla="*/ 208 w 590"/>
                <a:gd name="T69" fmla="*/ 801 h 809"/>
                <a:gd name="T70" fmla="*/ 271 w 590"/>
                <a:gd name="T71" fmla="*/ 746 h 809"/>
                <a:gd name="T72" fmla="*/ 251 w 590"/>
                <a:gd name="T73" fmla="*/ 406 h 809"/>
                <a:gd name="T74" fmla="*/ 248 w 590"/>
                <a:gd name="T75" fmla="*/ 490 h 809"/>
                <a:gd name="T76" fmla="*/ 227 w 590"/>
                <a:gd name="T77" fmla="*/ 787 h 809"/>
                <a:gd name="T78" fmla="*/ 229 w 590"/>
                <a:gd name="T79" fmla="*/ 541 h 809"/>
                <a:gd name="T80" fmla="*/ 303 w 590"/>
                <a:gd name="T81" fmla="*/ 401 h 809"/>
                <a:gd name="T82" fmla="*/ 330 w 590"/>
                <a:gd name="T83" fmla="*/ 755 h 809"/>
                <a:gd name="T84" fmla="*/ 376 w 590"/>
                <a:gd name="T85" fmla="*/ 737 h 809"/>
                <a:gd name="T86" fmla="*/ 369 w 590"/>
                <a:gd name="T87" fmla="*/ 376 h 809"/>
                <a:gd name="T88" fmla="*/ 452 w 590"/>
                <a:gd name="T89" fmla="*/ 394 h 809"/>
                <a:gd name="T90" fmla="*/ 433 w 590"/>
                <a:gd name="T91" fmla="*/ 671 h 809"/>
                <a:gd name="T92" fmla="*/ 428 w 590"/>
                <a:gd name="T93" fmla="*/ 384 h 809"/>
                <a:gd name="T94" fmla="*/ 426 w 590"/>
                <a:gd name="T95" fmla="*/ 483 h 809"/>
                <a:gd name="T96" fmla="*/ 434 w 590"/>
                <a:gd name="T97" fmla="*/ 768 h 809"/>
                <a:gd name="T98" fmla="*/ 472 w 590"/>
                <a:gd name="T99" fmla="*/ 650 h 809"/>
                <a:gd name="T100" fmla="*/ 493 w 590"/>
                <a:gd name="T101" fmla="*/ 541 h 809"/>
                <a:gd name="T102" fmla="*/ 530 w 590"/>
                <a:gd name="T103" fmla="*/ 780 h 809"/>
                <a:gd name="T104" fmla="*/ 581 w 590"/>
                <a:gd name="T105" fmla="*/ 653 h 809"/>
                <a:gd name="T106" fmla="*/ 524 w 590"/>
                <a:gd name="T107" fmla="*/ 368 h 809"/>
                <a:gd name="T108" fmla="*/ 539 w 590"/>
                <a:gd name="T109" fmla="*/ 257 h 809"/>
                <a:gd name="T110" fmla="*/ 462 w 590"/>
                <a:gd name="T111" fmla="*/ 38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0" h="809">
                  <a:moveTo>
                    <a:pt x="571" y="659"/>
                  </a:moveTo>
                  <a:cubicBezTo>
                    <a:pt x="571" y="659"/>
                    <a:pt x="571" y="659"/>
                    <a:pt x="571" y="659"/>
                  </a:cubicBezTo>
                  <a:cubicBezTo>
                    <a:pt x="571" y="659"/>
                    <a:pt x="572" y="659"/>
                    <a:pt x="572" y="659"/>
                  </a:cubicBezTo>
                  <a:cubicBezTo>
                    <a:pt x="571" y="659"/>
                    <a:pt x="571" y="659"/>
                    <a:pt x="571" y="659"/>
                  </a:cubicBezTo>
                  <a:moveTo>
                    <a:pt x="571" y="659"/>
                  </a:moveTo>
                  <a:cubicBezTo>
                    <a:pt x="571" y="658"/>
                    <a:pt x="571" y="658"/>
                    <a:pt x="571" y="658"/>
                  </a:cubicBezTo>
                  <a:cubicBezTo>
                    <a:pt x="571" y="659"/>
                    <a:pt x="571" y="659"/>
                    <a:pt x="571" y="659"/>
                  </a:cubicBezTo>
                  <a:moveTo>
                    <a:pt x="349" y="737"/>
                  </a:moveTo>
                  <a:cubicBezTo>
                    <a:pt x="347" y="730"/>
                    <a:pt x="343" y="723"/>
                    <a:pt x="343" y="717"/>
                  </a:cubicBezTo>
                  <a:cubicBezTo>
                    <a:pt x="344" y="689"/>
                    <a:pt x="345" y="661"/>
                    <a:pt x="348" y="633"/>
                  </a:cubicBezTo>
                  <a:cubicBezTo>
                    <a:pt x="352" y="599"/>
                    <a:pt x="362" y="566"/>
                    <a:pt x="353" y="532"/>
                  </a:cubicBezTo>
                  <a:cubicBezTo>
                    <a:pt x="353" y="529"/>
                    <a:pt x="353" y="526"/>
                    <a:pt x="352" y="523"/>
                  </a:cubicBezTo>
                  <a:cubicBezTo>
                    <a:pt x="343" y="489"/>
                    <a:pt x="335" y="455"/>
                    <a:pt x="326" y="421"/>
                  </a:cubicBezTo>
                  <a:cubicBezTo>
                    <a:pt x="325" y="416"/>
                    <a:pt x="324" y="411"/>
                    <a:pt x="324" y="406"/>
                  </a:cubicBezTo>
                  <a:cubicBezTo>
                    <a:pt x="324" y="398"/>
                    <a:pt x="323" y="393"/>
                    <a:pt x="319" y="389"/>
                  </a:cubicBezTo>
                  <a:cubicBezTo>
                    <a:pt x="316" y="386"/>
                    <a:pt x="311" y="384"/>
                    <a:pt x="305" y="383"/>
                  </a:cubicBezTo>
                  <a:cubicBezTo>
                    <a:pt x="305" y="383"/>
                    <a:pt x="305" y="383"/>
                    <a:pt x="305" y="383"/>
                  </a:cubicBezTo>
                  <a:cubicBezTo>
                    <a:pt x="319" y="381"/>
                    <a:pt x="333" y="379"/>
                    <a:pt x="349" y="377"/>
                  </a:cubicBezTo>
                  <a:cubicBezTo>
                    <a:pt x="351" y="398"/>
                    <a:pt x="353" y="417"/>
                    <a:pt x="355" y="436"/>
                  </a:cubicBezTo>
                  <a:cubicBezTo>
                    <a:pt x="356" y="441"/>
                    <a:pt x="356" y="446"/>
                    <a:pt x="357" y="451"/>
                  </a:cubicBezTo>
                  <a:cubicBezTo>
                    <a:pt x="371" y="505"/>
                    <a:pt x="374" y="560"/>
                    <a:pt x="368" y="615"/>
                  </a:cubicBezTo>
                  <a:cubicBezTo>
                    <a:pt x="365" y="644"/>
                    <a:pt x="364" y="673"/>
                    <a:pt x="362" y="702"/>
                  </a:cubicBezTo>
                  <a:cubicBezTo>
                    <a:pt x="361" y="713"/>
                    <a:pt x="357" y="725"/>
                    <a:pt x="355" y="736"/>
                  </a:cubicBezTo>
                  <a:cubicBezTo>
                    <a:pt x="353" y="736"/>
                    <a:pt x="351" y="736"/>
                    <a:pt x="349" y="737"/>
                  </a:cubicBezTo>
                  <a:moveTo>
                    <a:pt x="476" y="423"/>
                  </a:moveTo>
                  <a:cubicBezTo>
                    <a:pt x="471" y="408"/>
                    <a:pt x="465" y="393"/>
                    <a:pt x="458" y="375"/>
                  </a:cubicBezTo>
                  <a:cubicBezTo>
                    <a:pt x="478" y="375"/>
                    <a:pt x="495" y="375"/>
                    <a:pt x="514" y="375"/>
                  </a:cubicBezTo>
                  <a:cubicBezTo>
                    <a:pt x="508" y="409"/>
                    <a:pt x="524" y="441"/>
                    <a:pt x="528" y="475"/>
                  </a:cubicBezTo>
                  <a:cubicBezTo>
                    <a:pt x="530" y="495"/>
                    <a:pt x="536" y="515"/>
                    <a:pt x="539" y="535"/>
                  </a:cubicBezTo>
                  <a:cubicBezTo>
                    <a:pt x="547" y="577"/>
                    <a:pt x="556" y="619"/>
                    <a:pt x="562" y="661"/>
                  </a:cubicBezTo>
                  <a:cubicBezTo>
                    <a:pt x="566" y="687"/>
                    <a:pt x="568" y="713"/>
                    <a:pt x="570" y="740"/>
                  </a:cubicBezTo>
                  <a:cubicBezTo>
                    <a:pt x="570" y="746"/>
                    <a:pt x="568" y="752"/>
                    <a:pt x="566" y="758"/>
                  </a:cubicBezTo>
                  <a:cubicBezTo>
                    <a:pt x="565" y="764"/>
                    <a:pt x="562" y="766"/>
                    <a:pt x="558" y="766"/>
                  </a:cubicBezTo>
                  <a:cubicBezTo>
                    <a:pt x="555" y="766"/>
                    <a:pt x="552" y="765"/>
                    <a:pt x="548" y="764"/>
                  </a:cubicBezTo>
                  <a:cubicBezTo>
                    <a:pt x="549" y="739"/>
                    <a:pt x="550" y="715"/>
                    <a:pt x="550" y="690"/>
                  </a:cubicBezTo>
                  <a:cubicBezTo>
                    <a:pt x="550" y="682"/>
                    <a:pt x="549" y="674"/>
                    <a:pt x="546" y="666"/>
                  </a:cubicBezTo>
                  <a:cubicBezTo>
                    <a:pt x="538" y="638"/>
                    <a:pt x="528" y="611"/>
                    <a:pt x="521" y="583"/>
                  </a:cubicBezTo>
                  <a:cubicBezTo>
                    <a:pt x="516" y="565"/>
                    <a:pt x="515" y="547"/>
                    <a:pt x="512" y="529"/>
                  </a:cubicBezTo>
                  <a:cubicBezTo>
                    <a:pt x="508" y="503"/>
                    <a:pt x="503" y="478"/>
                    <a:pt x="500" y="452"/>
                  </a:cubicBezTo>
                  <a:cubicBezTo>
                    <a:pt x="498" y="436"/>
                    <a:pt x="497" y="420"/>
                    <a:pt x="496" y="405"/>
                  </a:cubicBezTo>
                  <a:cubicBezTo>
                    <a:pt x="496" y="398"/>
                    <a:pt x="500" y="389"/>
                    <a:pt x="494" y="383"/>
                  </a:cubicBezTo>
                  <a:cubicBezTo>
                    <a:pt x="492" y="382"/>
                    <a:pt x="491" y="380"/>
                    <a:pt x="489" y="379"/>
                  </a:cubicBezTo>
                  <a:cubicBezTo>
                    <a:pt x="472" y="391"/>
                    <a:pt x="482" y="409"/>
                    <a:pt x="476" y="423"/>
                  </a:cubicBezTo>
                  <a:moveTo>
                    <a:pt x="63" y="326"/>
                  </a:moveTo>
                  <a:cubicBezTo>
                    <a:pt x="71" y="326"/>
                    <a:pt x="79" y="326"/>
                    <a:pt x="87" y="326"/>
                  </a:cubicBezTo>
                  <a:cubicBezTo>
                    <a:pt x="91" y="326"/>
                    <a:pt x="96" y="320"/>
                    <a:pt x="100" y="317"/>
                  </a:cubicBezTo>
                  <a:cubicBezTo>
                    <a:pt x="124" y="289"/>
                    <a:pt x="157" y="279"/>
                    <a:pt x="191" y="275"/>
                  </a:cubicBezTo>
                  <a:cubicBezTo>
                    <a:pt x="196" y="274"/>
                    <a:pt x="200" y="274"/>
                    <a:pt x="205" y="274"/>
                  </a:cubicBezTo>
                  <a:cubicBezTo>
                    <a:pt x="223" y="274"/>
                    <a:pt x="238" y="280"/>
                    <a:pt x="249" y="291"/>
                  </a:cubicBezTo>
                  <a:cubicBezTo>
                    <a:pt x="255" y="298"/>
                    <a:pt x="261" y="307"/>
                    <a:pt x="264" y="319"/>
                  </a:cubicBezTo>
                  <a:cubicBezTo>
                    <a:pt x="269" y="333"/>
                    <a:pt x="270" y="348"/>
                    <a:pt x="272" y="365"/>
                  </a:cubicBezTo>
                  <a:cubicBezTo>
                    <a:pt x="263" y="367"/>
                    <a:pt x="256" y="370"/>
                    <a:pt x="249" y="371"/>
                  </a:cubicBezTo>
                  <a:cubicBezTo>
                    <a:pt x="228" y="374"/>
                    <a:pt x="206" y="377"/>
                    <a:pt x="184" y="379"/>
                  </a:cubicBezTo>
                  <a:cubicBezTo>
                    <a:pt x="180" y="379"/>
                    <a:pt x="175" y="379"/>
                    <a:pt x="171" y="379"/>
                  </a:cubicBezTo>
                  <a:cubicBezTo>
                    <a:pt x="161" y="379"/>
                    <a:pt x="151" y="378"/>
                    <a:pt x="141" y="378"/>
                  </a:cubicBezTo>
                  <a:cubicBezTo>
                    <a:pt x="140" y="378"/>
                    <a:pt x="139" y="378"/>
                    <a:pt x="138" y="378"/>
                  </a:cubicBezTo>
                  <a:cubicBezTo>
                    <a:pt x="121" y="378"/>
                    <a:pt x="104" y="379"/>
                    <a:pt x="87" y="379"/>
                  </a:cubicBezTo>
                  <a:cubicBezTo>
                    <a:pt x="83" y="379"/>
                    <a:pt x="79" y="379"/>
                    <a:pt x="75" y="379"/>
                  </a:cubicBezTo>
                  <a:cubicBezTo>
                    <a:pt x="72" y="379"/>
                    <a:pt x="69" y="379"/>
                    <a:pt x="67" y="378"/>
                  </a:cubicBezTo>
                  <a:cubicBezTo>
                    <a:pt x="55" y="376"/>
                    <a:pt x="47" y="372"/>
                    <a:pt x="41" y="365"/>
                  </a:cubicBezTo>
                  <a:cubicBezTo>
                    <a:pt x="32" y="357"/>
                    <a:pt x="30" y="344"/>
                    <a:pt x="33" y="326"/>
                  </a:cubicBezTo>
                  <a:cubicBezTo>
                    <a:pt x="43" y="326"/>
                    <a:pt x="53" y="326"/>
                    <a:pt x="63" y="326"/>
                  </a:cubicBezTo>
                  <a:moveTo>
                    <a:pt x="476" y="255"/>
                  </a:moveTo>
                  <a:cubicBezTo>
                    <a:pt x="458" y="255"/>
                    <a:pt x="444" y="249"/>
                    <a:pt x="435" y="239"/>
                  </a:cubicBezTo>
                  <a:cubicBezTo>
                    <a:pt x="421" y="224"/>
                    <a:pt x="417" y="201"/>
                    <a:pt x="428" y="177"/>
                  </a:cubicBezTo>
                  <a:cubicBezTo>
                    <a:pt x="430" y="174"/>
                    <a:pt x="431" y="170"/>
                    <a:pt x="433" y="169"/>
                  </a:cubicBezTo>
                  <a:cubicBezTo>
                    <a:pt x="453" y="163"/>
                    <a:pt x="467" y="138"/>
                    <a:pt x="492" y="138"/>
                  </a:cubicBezTo>
                  <a:cubicBezTo>
                    <a:pt x="497" y="138"/>
                    <a:pt x="502" y="139"/>
                    <a:pt x="508" y="141"/>
                  </a:cubicBezTo>
                  <a:cubicBezTo>
                    <a:pt x="515" y="177"/>
                    <a:pt x="521" y="215"/>
                    <a:pt x="521" y="253"/>
                  </a:cubicBezTo>
                  <a:cubicBezTo>
                    <a:pt x="505" y="254"/>
                    <a:pt x="492" y="255"/>
                    <a:pt x="479" y="255"/>
                  </a:cubicBezTo>
                  <a:cubicBezTo>
                    <a:pt x="478" y="255"/>
                    <a:pt x="477" y="255"/>
                    <a:pt x="476" y="255"/>
                  </a:cubicBezTo>
                  <a:moveTo>
                    <a:pt x="161" y="182"/>
                  </a:moveTo>
                  <a:cubicBezTo>
                    <a:pt x="146" y="182"/>
                    <a:pt x="131" y="177"/>
                    <a:pt x="118" y="166"/>
                  </a:cubicBezTo>
                  <a:cubicBezTo>
                    <a:pt x="112" y="161"/>
                    <a:pt x="107" y="155"/>
                    <a:pt x="101" y="149"/>
                  </a:cubicBezTo>
                  <a:cubicBezTo>
                    <a:pt x="96" y="144"/>
                    <a:pt x="91" y="140"/>
                    <a:pt x="83" y="133"/>
                  </a:cubicBezTo>
                  <a:cubicBezTo>
                    <a:pt x="122" y="83"/>
                    <a:pt x="169" y="45"/>
                    <a:pt x="233" y="28"/>
                  </a:cubicBezTo>
                  <a:cubicBezTo>
                    <a:pt x="240" y="65"/>
                    <a:pt x="237" y="100"/>
                    <a:pt x="225" y="134"/>
                  </a:cubicBezTo>
                  <a:cubicBezTo>
                    <a:pt x="214" y="165"/>
                    <a:pt x="188" y="182"/>
                    <a:pt x="161" y="182"/>
                  </a:cubicBezTo>
                  <a:moveTo>
                    <a:pt x="158" y="202"/>
                  </a:moveTo>
                  <a:cubicBezTo>
                    <a:pt x="179" y="202"/>
                    <a:pt x="201" y="195"/>
                    <a:pt x="216" y="181"/>
                  </a:cubicBezTo>
                  <a:cubicBezTo>
                    <a:pt x="246" y="154"/>
                    <a:pt x="256" y="120"/>
                    <a:pt x="256" y="82"/>
                  </a:cubicBezTo>
                  <a:cubicBezTo>
                    <a:pt x="256" y="64"/>
                    <a:pt x="257" y="46"/>
                    <a:pt x="258" y="25"/>
                  </a:cubicBezTo>
                  <a:cubicBezTo>
                    <a:pt x="268" y="19"/>
                    <a:pt x="280" y="18"/>
                    <a:pt x="292" y="18"/>
                  </a:cubicBezTo>
                  <a:cubicBezTo>
                    <a:pt x="295" y="18"/>
                    <a:pt x="297" y="18"/>
                    <a:pt x="299" y="18"/>
                  </a:cubicBezTo>
                  <a:cubicBezTo>
                    <a:pt x="302" y="18"/>
                    <a:pt x="304" y="18"/>
                    <a:pt x="306" y="18"/>
                  </a:cubicBezTo>
                  <a:cubicBezTo>
                    <a:pt x="307" y="18"/>
                    <a:pt x="307" y="18"/>
                    <a:pt x="308" y="18"/>
                  </a:cubicBezTo>
                  <a:cubicBezTo>
                    <a:pt x="309" y="18"/>
                    <a:pt x="309" y="18"/>
                    <a:pt x="310" y="18"/>
                  </a:cubicBezTo>
                  <a:cubicBezTo>
                    <a:pt x="352" y="18"/>
                    <a:pt x="392" y="28"/>
                    <a:pt x="430" y="44"/>
                  </a:cubicBezTo>
                  <a:cubicBezTo>
                    <a:pt x="446" y="51"/>
                    <a:pt x="459" y="60"/>
                    <a:pt x="469" y="71"/>
                  </a:cubicBezTo>
                  <a:cubicBezTo>
                    <a:pt x="481" y="83"/>
                    <a:pt x="490" y="98"/>
                    <a:pt x="496" y="114"/>
                  </a:cubicBezTo>
                  <a:cubicBezTo>
                    <a:pt x="477" y="123"/>
                    <a:pt x="458" y="129"/>
                    <a:pt x="442" y="140"/>
                  </a:cubicBezTo>
                  <a:cubicBezTo>
                    <a:pt x="419" y="154"/>
                    <a:pt x="403" y="177"/>
                    <a:pt x="404" y="203"/>
                  </a:cubicBezTo>
                  <a:cubicBezTo>
                    <a:pt x="404" y="223"/>
                    <a:pt x="409" y="241"/>
                    <a:pt x="422" y="255"/>
                  </a:cubicBezTo>
                  <a:cubicBezTo>
                    <a:pt x="428" y="262"/>
                    <a:pt x="438" y="268"/>
                    <a:pt x="450" y="272"/>
                  </a:cubicBezTo>
                  <a:cubicBezTo>
                    <a:pt x="453" y="273"/>
                    <a:pt x="455" y="274"/>
                    <a:pt x="459" y="275"/>
                  </a:cubicBezTo>
                  <a:cubicBezTo>
                    <a:pt x="450" y="281"/>
                    <a:pt x="447" y="282"/>
                    <a:pt x="433" y="283"/>
                  </a:cubicBezTo>
                  <a:cubicBezTo>
                    <a:pt x="436" y="286"/>
                    <a:pt x="438" y="289"/>
                    <a:pt x="440" y="291"/>
                  </a:cubicBezTo>
                  <a:cubicBezTo>
                    <a:pt x="441" y="292"/>
                    <a:pt x="442" y="293"/>
                    <a:pt x="443" y="293"/>
                  </a:cubicBezTo>
                  <a:cubicBezTo>
                    <a:pt x="443" y="293"/>
                    <a:pt x="443" y="293"/>
                    <a:pt x="443" y="293"/>
                  </a:cubicBezTo>
                  <a:cubicBezTo>
                    <a:pt x="452" y="293"/>
                    <a:pt x="461" y="292"/>
                    <a:pt x="470" y="289"/>
                  </a:cubicBezTo>
                  <a:cubicBezTo>
                    <a:pt x="476" y="287"/>
                    <a:pt x="482" y="286"/>
                    <a:pt x="488" y="286"/>
                  </a:cubicBezTo>
                  <a:cubicBezTo>
                    <a:pt x="496" y="286"/>
                    <a:pt x="504" y="288"/>
                    <a:pt x="512" y="290"/>
                  </a:cubicBezTo>
                  <a:cubicBezTo>
                    <a:pt x="515" y="291"/>
                    <a:pt x="519" y="294"/>
                    <a:pt x="522" y="297"/>
                  </a:cubicBezTo>
                  <a:cubicBezTo>
                    <a:pt x="523" y="298"/>
                    <a:pt x="524" y="300"/>
                    <a:pt x="525" y="301"/>
                  </a:cubicBezTo>
                  <a:cubicBezTo>
                    <a:pt x="540" y="327"/>
                    <a:pt x="527" y="352"/>
                    <a:pt x="496" y="354"/>
                  </a:cubicBezTo>
                  <a:cubicBezTo>
                    <a:pt x="467" y="357"/>
                    <a:pt x="437" y="356"/>
                    <a:pt x="408" y="357"/>
                  </a:cubicBezTo>
                  <a:cubicBezTo>
                    <a:pt x="376" y="358"/>
                    <a:pt x="344" y="360"/>
                    <a:pt x="313" y="361"/>
                  </a:cubicBezTo>
                  <a:cubicBezTo>
                    <a:pt x="311" y="361"/>
                    <a:pt x="309" y="361"/>
                    <a:pt x="307" y="361"/>
                  </a:cubicBezTo>
                  <a:cubicBezTo>
                    <a:pt x="304" y="361"/>
                    <a:pt x="300" y="361"/>
                    <a:pt x="295" y="361"/>
                  </a:cubicBezTo>
                  <a:cubicBezTo>
                    <a:pt x="292" y="348"/>
                    <a:pt x="289" y="334"/>
                    <a:pt x="286" y="320"/>
                  </a:cubicBezTo>
                  <a:cubicBezTo>
                    <a:pt x="284" y="308"/>
                    <a:pt x="276" y="293"/>
                    <a:pt x="264" y="281"/>
                  </a:cubicBezTo>
                  <a:cubicBezTo>
                    <a:pt x="250" y="267"/>
                    <a:pt x="232" y="255"/>
                    <a:pt x="212" y="255"/>
                  </a:cubicBezTo>
                  <a:cubicBezTo>
                    <a:pt x="208" y="255"/>
                    <a:pt x="205" y="256"/>
                    <a:pt x="201" y="257"/>
                  </a:cubicBezTo>
                  <a:cubicBezTo>
                    <a:pt x="177" y="263"/>
                    <a:pt x="151" y="259"/>
                    <a:pt x="128" y="273"/>
                  </a:cubicBezTo>
                  <a:cubicBezTo>
                    <a:pt x="112" y="284"/>
                    <a:pt x="97" y="296"/>
                    <a:pt x="79" y="309"/>
                  </a:cubicBezTo>
                  <a:cubicBezTo>
                    <a:pt x="67" y="291"/>
                    <a:pt x="52" y="275"/>
                    <a:pt x="48" y="255"/>
                  </a:cubicBezTo>
                  <a:cubicBezTo>
                    <a:pt x="42" y="220"/>
                    <a:pt x="46" y="186"/>
                    <a:pt x="74" y="155"/>
                  </a:cubicBezTo>
                  <a:cubicBezTo>
                    <a:pt x="89" y="167"/>
                    <a:pt x="102" y="179"/>
                    <a:pt x="115" y="189"/>
                  </a:cubicBezTo>
                  <a:cubicBezTo>
                    <a:pt x="127" y="198"/>
                    <a:pt x="143" y="202"/>
                    <a:pt x="158" y="202"/>
                  </a:cubicBezTo>
                  <a:moveTo>
                    <a:pt x="301" y="0"/>
                  </a:moveTo>
                  <a:cubicBezTo>
                    <a:pt x="299" y="0"/>
                    <a:pt x="298" y="0"/>
                    <a:pt x="297" y="0"/>
                  </a:cubicBezTo>
                  <a:cubicBezTo>
                    <a:pt x="277" y="0"/>
                    <a:pt x="257" y="7"/>
                    <a:pt x="236" y="9"/>
                  </a:cubicBezTo>
                  <a:cubicBezTo>
                    <a:pt x="208" y="12"/>
                    <a:pt x="183" y="23"/>
                    <a:pt x="160" y="38"/>
                  </a:cubicBezTo>
                  <a:cubicBezTo>
                    <a:pt x="117" y="65"/>
                    <a:pt x="76" y="92"/>
                    <a:pt x="56" y="142"/>
                  </a:cubicBezTo>
                  <a:cubicBezTo>
                    <a:pt x="55" y="145"/>
                    <a:pt x="51" y="148"/>
                    <a:pt x="49" y="151"/>
                  </a:cubicBezTo>
                  <a:cubicBezTo>
                    <a:pt x="35" y="177"/>
                    <a:pt x="23" y="203"/>
                    <a:pt x="24" y="233"/>
                  </a:cubicBezTo>
                  <a:cubicBezTo>
                    <a:pt x="24" y="257"/>
                    <a:pt x="28" y="278"/>
                    <a:pt x="37" y="299"/>
                  </a:cubicBezTo>
                  <a:cubicBezTo>
                    <a:pt x="8" y="318"/>
                    <a:pt x="0" y="345"/>
                    <a:pt x="17" y="370"/>
                  </a:cubicBezTo>
                  <a:cubicBezTo>
                    <a:pt x="20" y="373"/>
                    <a:pt x="23" y="377"/>
                    <a:pt x="26" y="380"/>
                  </a:cubicBezTo>
                  <a:cubicBezTo>
                    <a:pt x="36" y="390"/>
                    <a:pt x="48" y="398"/>
                    <a:pt x="64" y="398"/>
                  </a:cubicBezTo>
                  <a:cubicBezTo>
                    <a:pt x="64" y="398"/>
                    <a:pt x="65" y="398"/>
                    <a:pt x="65" y="398"/>
                  </a:cubicBezTo>
                  <a:cubicBezTo>
                    <a:pt x="70" y="398"/>
                    <a:pt x="75" y="397"/>
                    <a:pt x="79" y="397"/>
                  </a:cubicBezTo>
                  <a:cubicBezTo>
                    <a:pt x="91" y="397"/>
                    <a:pt x="102" y="398"/>
                    <a:pt x="113" y="398"/>
                  </a:cubicBezTo>
                  <a:cubicBezTo>
                    <a:pt x="136" y="398"/>
                    <a:pt x="159" y="398"/>
                    <a:pt x="180" y="399"/>
                  </a:cubicBezTo>
                  <a:cubicBezTo>
                    <a:pt x="182" y="422"/>
                    <a:pt x="181" y="443"/>
                    <a:pt x="186" y="462"/>
                  </a:cubicBezTo>
                  <a:cubicBezTo>
                    <a:pt x="196" y="498"/>
                    <a:pt x="209" y="532"/>
                    <a:pt x="211" y="569"/>
                  </a:cubicBezTo>
                  <a:cubicBezTo>
                    <a:pt x="212" y="578"/>
                    <a:pt x="213" y="588"/>
                    <a:pt x="215" y="596"/>
                  </a:cubicBezTo>
                  <a:cubicBezTo>
                    <a:pt x="230" y="638"/>
                    <a:pt x="221" y="680"/>
                    <a:pt x="214" y="721"/>
                  </a:cubicBezTo>
                  <a:cubicBezTo>
                    <a:pt x="211" y="738"/>
                    <a:pt x="205" y="754"/>
                    <a:pt x="201" y="770"/>
                  </a:cubicBezTo>
                  <a:cubicBezTo>
                    <a:pt x="198" y="783"/>
                    <a:pt x="201" y="795"/>
                    <a:pt x="208" y="801"/>
                  </a:cubicBezTo>
                  <a:cubicBezTo>
                    <a:pt x="212" y="806"/>
                    <a:pt x="218" y="809"/>
                    <a:pt x="226" y="809"/>
                  </a:cubicBezTo>
                  <a:cubicBezTo>
                    <a:pt x="229" y="809"/>
                    <a:pt x="233" y="808"/>
                    <a:pt x="237" y="807"/>
                  </a:cubicBezTo>
                  <a:cubicBezTo>
                    <a:pt x="245" y="804"/>
                    <a:pt x="253" y="796"/>
                    <a:pt x="258" y="789"/>
                  </a:cubicBezTo>
                  <a:cubicBezTo>
                    <a:pt x="266" y="776"/>
                    <a:pt x="272" y="762"/>
                    <a:pt x="271" y="746"/>
                  </a:cubicBezTo>
                  <a:cubicBezTo>
                    <a:pt x="271" y="734"/>
                    <a:pt x="271" y="722"/>
                    <a:pt x="273" y="710"/>
                  </a:cubicBezTo>
                  <a:cubicBezTo>
                    <a:pt x="282" y="667"/>
                    <a:pt x="288" y="625"/>
                    <a:pt x="287" y="582"/>
                  </a:cubicBezTo>
                  <a:cubicBezTo>
                    <a:pt x="287" y="548"/>
                    <a:pt x="280" y="517"/>
                    <a:pt x="269" y="487"/>
                  </a:cubicBezTo>
                  <a:cubicBezTo>
                    <a:pt x="260" y="460"/>
                    <a:pt x="254" y="434"/>
                    <a:pt x="251" y="406"/>
                  </a:cubicBezTo>
                  <a:cubicBezTo>
                    <a:pt x="251" y="403"/>
                    <a:pt x="248" y="399"/>
                    <a:pt x="246" y="396"/>
                  </a:cubicBezTo>
                  <a:cubicBezTo>
                    <a:pt x="244" y="396"/>
                    <a:pt x="243" y="396"/>
                    <a:pt x="241" y="396"/>
                  </a:cubicBezTo>
                  <a:cubicBezTo>
                    <a:pt x="240" y="402"/>
                    <a:pt x="237" y="408"/>
                    <a:pt x="237" y="414"/>
                  </a:cubicBezTo>
                  <a:cubicBezTo>
                    <a:pt x="236" y="440"/>
                    <a:pt x="239" y="465"/>
                    <a:pt x="248" y="490"/>
                  </a:cubicBezTo>
                  <a:cubicBezTo>
                    <a:pt x="268" y="544"/>
                    <a:pt x="272" y="601"/>
                    <a:pt x="261" y="659"/>
                  </a:cubicBezTo>
                  <a:cubicBezTo>
                    <a:pt x="256" y="690"/>
                    <a:pt x="247" y="720"/>
                    <a:pt x="248" y="752"/>
                  </a:cubicBezTo>
                  <a:cubicBezTo>
                    <a:pt x="248" y="760"/>
                    <a:pt x="243" y="769"/>
                    <a:pt x="240" y="777"/>
                  </a:cubicBezTo>
                  <a:cubicBezTo>
                    <a:pt x="238" y="781"/>
                    <a:pt x="232" y="783"/>
                    <a:pt x="227" y="787"/>
                  </a:cubicBezTo>
                  <a:cubicBezTo>
                    <a:pt x="225" y="782"/>
                    <a:pt x="223" y="779"/>
                    <a:pt x="224" y="777"/>
                  </a:cubicBezTo>
                  <a:cubicBezTo>
                    <a:pt x="226" y="757"/>
                    <a:pt x="227" y="737"/>
                    <a:pt x="233" y="718"/>
                  </a:cubicBezTo>
                  <a:cubicBezTo>
                    <a:pt x="242" y="691"/>
                    <a:pt x="243" y="663"/>
                    <a:pt x="240" y="635"/>
                  </a:cubicBezTo>
                  <a:cubicBezTo>
                    <a:pt x="238" y="603"/>
                    <a:pt x="231" y="572"/>
                    <a:pt x="229" y="541"/>
                  </a:cubicBezTo>
                  <a:cubicBezTo>
                    <a:pt x="226" y="513"/>
                    <a:pt x="218" y="486"/>
                    <a:pt x="209" y="461"/>
                  </a:cubicBezTo>
                  <a:cubicBezTo>
                    <a:pt x="201" y="440"/>
                    <a:pt x="200" y="419"/>
                    <a:pt x="202" y="395"/>
                  </a:cubicBezTo>
                  <a:cubicBezTo>
                    <a:pt x="237" y="391"/>
                    <a:pt x="271" y="387"/>
                    <a:pt x="304" y="383"/>
                  </a:cubicBezTo>
                  <a:cubicBezTo>
                    <a:pt x="304" y="389"/>
                    <a:pt x="302" y="395"/>
                    <a:pt x="303" y="401"/>
                  </a:cubicBezTo>
                  <a:cubicBezTo>
                    <a:pt x="310" y="438"/>
                    <a:pt x="315" y="475"/>
                    <a:pt x="325" y="511"/>
                  </a:cubicBezTo>
                  <a:cubicBezTo>
                    <a:pt x="334" y="539"/>
                    <a:pt x="337" y="566"/>
                    <a:pt x="333" y="596"/>
                  </a:cubicBezTo>
                  <a:cubicBezTo>
                    <a:pt x="328" y="627"/>
                    <a:pt x="323" y="659"/>
                    <a:pt x="322" y="691"/>
                  </a:cubicBezTo>
                  <a:cubicBezTo>
                    <a:pt x="321" y="712"/>
                    <a:pt x="326" y="734"/>
                    <a:pt x="330" y="755"/>
                  </a:cubicBezTo>
                  <a:cubicBezTo>
                    <a:pt x="331" y="759"/>
                    <a:pt x="332" y="762"/>
                    <a:pt x="334" y="764"/>
                  </a:cubicBezTo>
                  <a:cubicBezTo>
                    <a:pt x="337" y="767"/>
                    <a:pt x="341" y="768"/>
                    <a:pt x="345" y="768"/>
                  </a:cubicBezTo>
                  <a:cubicBezTo>
                    <a:pt x="349" y="768"/>
                    <a:pt x="353" y="767"/>
                    <a:pt x="357" y="764"/>
                  </a:cubicBezTo>
                  <a:cubicBezTo>
                    <a:pt x="367" y="758"/>
                    <a:pt x="373" y="748"/>
                    <a:pt x="376" y="737"/>
                  </a:cubicBezTo>
                  <a:cubicBezTo>
                    <a:pt x="381" y="716"/>
                    <a:pt x="388" y="696"/>
                    <a:pt x="386" y="674"/>
                  </a:cubicBezTo>
                  <a:cubicBezTo>
                    <a:pt x="384" y="658"/>
                    <a:pt x="387" y="641"/>
                    <a:pt x="388" y="624"/>
                  </a:cubicBezTo>
                  <a:cubicBezTo>
                    <a:pt x="394" y="560"/>
                    <a:pt x="395" y="497"/>
                    <a:pt x="375" y="436"/>
                  </a:cubicBezTo>
                  <a:cubicBezTo>
                    <a:pt x="369" y="417"/>
                    <a:pt x="366" y="397"/>
                    <a:pt x="369" y="376"/>
                  </a:cubicBezTo>
                  <a:cubicBezTo>
                    <a:pt x="388" y="375"/>
                    <a:pt x="406" y="375"/>
                    <a:pt x="425" y="373"/>
                  </a:cubicBezTo>
                  <a:cubicBezTo>
                    <a:pt x="427" y="373"/>
                    <a:pt x="429" y="373"/>
                    <a:pt x="431" y="373"/>
                  </a:cubicBezTo>
                  <a:cubicBezTo>
                    <a:pt x="438" y="373"/>
                    <a:pt x="443" y="374"/>
                    <a:pt x="447" y="378"/>
                  </a:cubicBezTo>
                  <a:cubicBezTo>
                    <a:pt x="450" y="381"/>
                    <a:pt x="451" y="386"/>
                    <a:pt x="452" y="394"/>
                  </a:cubicBezTo>
                  <a:cubicBezTo>
                    <a:pt x="456" y="423"/>
                    <a:pt x="460" y="453"/>
                    <a:pt x="459" y="482"/>
                  </a:cubicBezTo>
                  <a:cubicBezTo>
                    <a:pt x="456" y="550"/>
                    <a:pt x="447" y="618"/>
                    <a:pt x="452" y="686"/>
                  </a:cubicBezTo>
                  <a:cubicBezTo>
                    <a:pt x="453" y="701"/>
                    <a:pt x="450" y="716"/>
                    <a:pt x="449" y="732"/>
                  </a:cubicBezTo>
                  <a:cubicBezTo>
                    <a:pt x="438" y="712"/>
                    <a:pt x="433" y="692"/>
                    <a:pt x="433" y="671"/>
                  </a:cubicBezTo>
                  <a:cubicBezTo>
                    <a:pt x="432" y="632"/>
                    <a:pt x="433" y="592"/>
                    <a:pt x="442" y="553"/>
                  </a:cubicBezTo>
                  <a:cubicBezTo>
                    <a:pt x="445" y="539"/>
                    <a:pt x="446" y="523"/>
                    <a:pt x="447" y="509"/>
                  </a:cubicBezTo>
                  <a:cubicBezTo>
                    <a:pt x="449" y="468"/>
                    <a:pt x="436" y="430"/>
                    <a:pt x="430" y="391"/>
                  </a:cubicBezTo>
                  <a:cubicBezTo>
                    <a:pt x="430" y="388"/>
                    <a:pt x="429" y="386"/>
                    <a:pt x="428" y="384"/>
                  </a:cubicBezTo>
                  <a:cubicBezTo>
                    <a:pt x="427" y="383"/>
                    <a:pt x="425" y="382"/>
                    <a:pt x="422" y="382"/>
                  </a:cubicBezTo>
                  <a:cubicBezTo>
                    <a:pt x="421" y="382"/>
                    <a:pt x="418" y="383"/>
                    <a:pt x="415" y="384"/>
                  </a:cubicBezTo>
                  <a:cubicBezTo>
                    <a:pt x="416" y="394"/>
                    <a:pt x="416" y="405"/>
                    <a:pt x="417" y="416"/>
                  </a:cubicBezTo>
                  <a:cubicBezTo>
                    <a:pt x="420" y="439"/>
                    <a:pt x="426" y="461"/>
                    <a:pt x="426" y="483"/>
                  </a:cubicBezTo>
                  <a:cubicBezTo>
                    <a:pt x="425" y="520"/>
                    <a:pt x="421" y="557"/>
                    <a:pt x="415" y="594"/>
                  </a:cubicBezTo>
                  <a:cubicBezTo>
                    <a:pt x="406" y="648"/>
                    <a:pt x="413" y="701"/>
                    <a:pt x="426" y="752"/>
                  </a:cubicBezTo>
                  <a:cubicBezTo>
                    <a:pt x="427" y="757"/>
                    <a:pt x="429" y="761"/>
                    <a:pt x="432" y="765"/>
                  </a:cubicBezTo>
                  <a:cubicBezTo>
                    <a:pt x="432" y="766"/>
                    <a:pt x="433" y="767"/>
                    <a:pt x="434" y="768"/>
                  </a:cubicBezTo>
                  <a:cubicBezTo>
                    <a:pt x="437" y="771"/>
                    <a:pt x="442" y="773"/>
                    <a:pt x="446" y="773"/>
                  </a:cubicBezTo>
                  <a:cubicBezTo>
                    <a:pt x="451" y="773"/>
                    <a:pt x="457" y="770"/>
                    <a:pt x="460" y="763"/>
                  </a:cubicBezTo>
                  <a:cubicBezTo>
                    <a:pt x="466" y="753"/>
                    <a:pt x="470" y="741"/>
                    <a:pt x="471" y="729"/>
                  </a:cubicBezTo>
                  <a:cubicBezTo>
                    <a:pt x="475" y="703"/>
                    <a:pt x="473" y="677"/>
                    <a:pt x="472" y="650"/>
                  </a:cubicBezTo>
                  <a:cubicBezTo>
                    <a:pt x="472" y="615"/>
                    <a:pt x="475" y="580"/>
                    <a:pt x="477" y="544"/>
                  </a:cubicBezTo>
                  <a:cubicBezTo>
                    <a:pt x="478" y="522"/>
                    <a:pt x="480" y="501"/>
                    <a:pt x="482" y="479"/>
                  </a:cubicBezTo>
                  <a:cubicBezTo>
                    <a:pt x="483" y="479"/>
                    <a:pt x="485" y="479"/>
                    <a:pt x="486" y="479"/>
                  </a:cubicBezTo>
                  <a:cubicBezTo>
                    <a:pt x="488" y="500"/>
                    <a:pt x="490" y="520"/>
                    <a:pt x="493" y="541"/>
                  </a:cubicBezTo>
                  <a:cubicBezTo>
                    <a:pt x="495" y="569"/>
                    <a:pt x="502" y="595"/>
                    <a:pt x="512" y="622"/>
                  </a:cubicBezTo>
                  <a:cubicBezTo>
                    <a:pt x="522" y="646"/>
                    <a:pt x="526" y="674"/>
                    <a:pt x="529" y="700"/>
                  </a:cubicBezTo>
                  <a:cubicBezTo>
                    <a:pt x="531" y="719"/>
                    <a:pt x="527" y="739"/>
                    <a:pt x="525" y="759"/>
                  </a:cubicBezTo>
                  <a:cubicBezTo>
                    <a:pt x="524" y="769"/>
                    <a:pt x="526" y="776"/>
                    <a:pt x="530" y="780"/>
                  </a:cubicBezTo>
                  <a:cubicBezTo>
                    <a:pt x="533" y="784"/>
                    <a:pt x="539" y="786"/>
                    <a:pt x="548" y="787"/>
                  </a:cubicBezTo>
                  <a:cubicBezTo>
                    <a:pt x="550" y="788"/>
                    <a:pt x="553" y="788"/>
                    <a:pt x="555" y="788"/>
                  </a:cubicBezTo>
                  <a:cubicBezTo>
                    <a:pt x="577" y="788"/>
                    <a:pt x="590" y="776"/>
                    <a:pt x="590" y="752"/>
                  </a:cubicBezTo>
                  <a:cubicBezTo>
                    <a:pt x="589" y="719"/>
                    <a:pt x="586" y="686"/>
                    <a:pt x="581" y="653"/>
                  </a:cubicBezTo>
                  <a:cubicBezTo>
                    <a:pt x="578" y="629"/>
                    <a:pt x="571" y="605"/>
                    <a:pt x="567" y="581"/>
                  </a:cubicBezTo>
                  <a:cubicBezTo>
                    <a:pt x="557" y="527"/>
                    <a:pt x="547" y="474"/>
                    <a:pt x="538" y="421"/>
                  </a:cubicBezTo>
                  <a:cubicBezTo>
                    <a:pt x="535" y="407"/>
                    <a:pt x="526" y="395"/>
                    <a:pt x="531" y="380"/>
                  </a:cubicBezTo>
                  <a:cubicBezTo>
                    <a:pt x="532" y="377"/>
                    <a:pt x="527" y="372"/>
                    <a:pt x="524" y="368"/>
                  </a:cubicBezTo>
                  <a:cubicBezTo>
                    <a:pt x="539" y="355"/>
                    <a:pt x="556" y="345"/>
                    <a:pt x="555" y="322"/>
                  </a:cubicBezTo>
                  <a:cubicBezTo>
                    <a:pt x="554" y="305"/>
                    <a:pt x="548" y="292"/>
                    <a:pt x="539" y="282"/>
                  </a:cubicBezTo>
                  <a:cubicBezTo>
                    <a:pt x="537" y="280"/>
                    <a:pt x="534" y="278"/>
                    <a:pt x="532" y="276"/>
                  </a:cubicBezTo>
                  <a:cubicBezTo>
                    <a:pt x="535" y="269"/>
                    <a:pt x="539" y="263"/>
                    <a:pt x="539" y="257"/>
                  </a:cubicBezTo>
                  <a:cubicBezTo>
                    <a:pt x="539" y="232"/>
                    <a:pt x="539" y="206"/>
                    <a:pt x="537" y="180"/>
                  </a:cubicBezTo>
                  <a:cubicBezTo>
                    <a:pt x="534" y="144"/>
                    <a:pt x="520" y="110"/>
                    <a:pt x="501" y="80"/>
                  </a:cubicBezTo>
                  <a:cubicBezTo>
                    <a:pt x="496" y="71"/>
                    <a:pt x="490" y="62"/>
                    <a:pt x="482" y="54"/>
                  </a:cubicBezTo>
                  <a:cubicBezTo>
                    <a:pt x="476" y="48"/>
                    <a:pt x="470" y="43"/>
                    <a:pt x="462" y="38"/>
                  </a:cubicBezTo>
                  <a:cubicBezTo>
                    <a:pt x="412" y="12"/>
                    <a:pt x="357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364"/>
            <p:cNvSpPr>
              <a:spLocks/>
            </p:cNvSpPr>
            <p:nvPr/>
          </p:nvSpPr>
          <p:spPr bwMode="auto">
            <a:xfrm>
              <a:off x="3314700" y="7916863"/>
              <a:ext cx="79375" cy="296863"/>
            </a:xfrm>
            <a:custGeom>
              <a:avLst/>
              <a:gdLst>
                <a:gd name="T0" fmla="*/ 13 w 110"/>
                <a:gd name="T1" fmla="*/ 0 h 417"/>
                <a:gd name="T2" fmla="*/ 10 w 110"/>
                <a:gd name="T3" fmla="*/ 1 h 417"/>
                <a:gd name="T4" fmla="*/ 0 w 110"/>
                <a:gd name="T5" fmla="*/ 13 h 417"/>
                <a:gd name="T6" fmla="*/ 5 w 110"/>
                <a:gd name="T7" fmla="*/ 94 h 417"/>
                <a:gd name="T8" fmla="*/ 33 w 110"/>
                <a:gd name="T9" fmla="*/ 249 h 417"/>
                <a:gd name="T10" fmla="*/ 33 w 110"/>
                <a:gd name="T11" fmla="*/ 358 h 417"/>
                <a:gd name="T12" fmla="*/ 35 w 110"/>
                <a:gd name="T13" fmla="*/ 395 h 417"/>
                <a:gd name="T14" fmla="*/ 42 w 110"/>
                <a:gd name="T15" fmla="*/ 409 h 417"/>
                <a:gd name="T16" fmla="*/ 62 w 110"/>
                <a:gd name="T17" fmla="*/ 417 h 417"/>
                <a:gd name="T18" fmla="*/ 88 w 110"/>
                <a:gd name="T19" fmla="*/ 404 h 417"/>
                <a:gd name="T20" fmla="*/ 104 w 110"/>
                <a:gd name="T21" fmla="*/ 367 h 417"/>
                <a:gd name="T22" fmla="*/ 99 w 110"/>
                <a:gd name="T23" fmla="*/ 271 h 417"/>
                <a:gd name="T24" fmla="*/ 84 w 110"/>
                <a:gd name="T25" fmla="*/ 168 h 417"/>
                <a:gd name="T26" fmla="*/ 89 w 110"/>
                <a:gd name="T27" fmla="*/ 101 h 417"/>
                <a:gd name="T28" fmla="*/ 91 w 110"/>
                <a:gd name="T29" fmla="*/ 17 h 417"/>
                <a:gd name="T30" fmla="*/ 88 w 110"/>
                <a:gd name="T31" fmla="*/ 7 h 417"/>
                <a:gd name="T32" fmla="*/ 83 w 110"/>
                <a:gd name="T33" fmla="*/ 5 h 417"/>
                <a:gd name="T34" fmla="*/ 81 w 110"/>
                <a:gd name="T35" fmla="*/ 5 h 417"/>
                <a:gd name="T36" fmla="*/ 72 w 110"/>
                <a:gd name="T37" fmla="*/ 21 h 417"/>
                <a:gd name="T38" fmla="*/ 71 w 110"/>
                <a:gd name="T39" fmla="*/ 83 h 417"/>
                <a:gd name="T40" fmla="*/ 63 w 110"/>
                <a:gd name="T41" fmla="*/ 123 h 417"/>
                <a:gd name="T42" fmla="*/ 71 w 110"/>
                <a:gd name="T43" fmla="*/ 224 h 417"/>
                <a:gd name="T44" fmla="*/ 83 w 110"/>
                <a:gd name="T45" fmla="*/ 327 h 417"/>
                <a:gd name="T46" fmla="*/ 79 w 110"/>
                <a:gd name="T47" fmla="*/ 377 h 417"/>
                <a:gd name="T48" fmla="*/ 64 w 110"/>
                <a:gd name="T49" fmla="*/ 394 h 417"/>
                <a:gd name="T50" fmla="*/ 64 w 110"/>
                <a:gd name="T51" fmla="*/ 394 h 417"/>
                <a:gd name="T52" fmla="*/ 56 w 110"/>
                <a:gd name="T53" fmla="*/ 390 h 417"/>
                <a:gd name="T54" fmla="*/ 51 w 110"/>
                <a:gd name="T55" fmla="*/ 377 h 417"/>
                <a:gd name="T56" fmla="*/ 52 w 110"/>
                <a:gd name="T57" fmla="*/ 348 h 417"/>
                <a:gd name="T58" fmla="*/ 56 w 110"/>
                <a:gd name="T59" fmla="*/ 301 h 417"/>
                <a:gd name="T60" fmla="*/ 45 w 110"/>
                <a:gd name="T61" fmla="*/ 191 h 417"/>
                <a:gd name="T62" fmla="*/ 37 w 110"/>
                <a:gd name="T63" fmla="*/ 147 h 417"/>
                <a:gd name="T64" fmla="*/ 21 w 110"/>
                <a:gd name="T65" fmla="*/ 40 h 417"/>
                <a:gd name="T66" fmla="*/ 22 w 110"/>
                <a:gd name="T67" fmla="*/ 13 h 417"/>
                <a:gd name="T68" fmla="*/ 19 w 110"/>
                <a:gd name="T69" fmla="*/ 3 h 417"/>
                <a:gd name="T70" fmla="*/ 13 w 110"/>
                <a:gd name="T7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" h="417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6" y="2"/>
                    <a:pt x="0" y="9"/>
                    <a:pt x="0" y="13"/>
                  </a:cubicBezTo>
                  <a:cubicBezTo>
                    <a:pt x="1" y="40"/>
                    <a:pt x="1" y="68"/>
                    <a:pt x="5" y="94"/>
                  </a:cubicBezTo>
                  <a:cubicBezTo>
                    <a:pt x="14" y="146"/>
                    <a:pt x="30" y="196"/>
                    <a:pt x="33" y="249"/>
                  </a:cubicBezTo>
                  <a:cubicBezTo>
                    <a:pt x="35" y="285"/>
                    <a:pt x="41" y="321"/>
                    <a:pt x="33" y="358"/>
                  </a:cubicBezTo>
                  <a:cubicBezTo>
                    <a:pt x="30" y="370"/>
                    <a:pt x="31" y="384"/>
                    <a:pt x="35" y="395"/>
                  </a:cubicBezTo>
                  <a:cubicBezTo>
                    <a:pt x="36" y="401"/>
                    <a:pt x="39" y="405"/>
                    <a:pt x="42" y="409"/>
                  </a:cubicBezTo>
                  <a:cubicBezTo>
                    <a:pt x="47" y="414"/>
                    <a:pt x="55" y="417"/>
                    <a:pt x="62" y="417"/>
                  </a:cubicBezTo>
                  <a:cubicBezTo>
                    <a:pt x="71" y="417"/>
                    <a:pt x="81" y="413"/>
                    <a:pt x="88" y="404"/>
                  </a:cubicBezTo>
                  <a:cubicBezTo>
                    <a:pt x="98" y="394"/>
                    <a:pt x="101" y="380"/>
                    <a:pt x="104" y="367"/>
                  </a:cubicBezTo>
                  <a:cubicBezTo>
                    <a:pt x="110" y="334"/>
                    <a:pt x="104" y="302"/>
                    <a:pt x="99" y="271"/>
                  </a:cubicBezTo>
                  <a:cubicBezTo>
                    <a:pt x="93" y="236"/>
                    <a:pt x="87" y="203"/>
                    <a:pt x="84" y="168"/>
                  </a:cubicBezTo>
                  <a:cubicBezTo>
                    <a:pt x="83" y="146"/>
                    <a:pt x="82" y="122"/>
                    <a:pt x="89" y="101"/>
                  </a:cubicBezTo>
                  <a:cubicBezTo>
                    <a:pt x="100" y="72"/>
                    <a:pt x="96" y="45"/>
                    <a:pt x="91" y="17"/>
                  </a:cubicBezTo>
                  <a:cubicBezTo>
                    <a:pt x="91" y="13"/>
                    <a:pt x="90" y="9"/>
                    <a:pt x="88" y="7"/>
                  </a:cubicBezTo>
                  <a:cubicBezTo>
                    <a:pt x="87" y="6"/>
                    <a:pt x="85" y="5"/>
                    <a:pt x="83" y="5"/>
                  </a:cubicBezTo>
                  <a:cubicBezTo>
                    <a:pt x="82" y="5"/>
                    <a:pt x="82" y="5"/>
                    <a:pt x="81" y="5"/>
                  </a:cubicBezTo>
                  <a:cubicBezTo>
                    <a:pt x="72" y="7"/>
                    <a:pt x="70" y="13"/>
                    <a:pt x="72" y="21"/>
                  </a:cubicBezTo>
                  <a:cubicBezTo>
                    <a:pt x="80" y="42"/>
                    <a:pt x="75" y="62"/>
                    <a:pt x="71" y="83"/>
                  </a:cubicBezTo>
                  <a:cubicBezTo>
                    <a:pt x="68" y="97"/>
                    <a:pt x="62" y="110"/>
                    <a:pt x="63" y="123"/>
                  </a:cubicBezTo>
                  <a:cubicBezTo>
                    <a:pt x="64" y="157"/>
                    <a:pt x="67" y="190"/>
                    <a:pt x="71" y="224"/>
                  </a:cubicBezTo>
                  <a:cubicBezTo>
                    <a:pt x="74" y="258"/>
                    <a:pt x="81" y="292"/>
                    <a:pt x="83" y="327"/>
                  </a:cubicBezTo>
                  <a:cubicBezTo>
                    <a:pt x="85" y="343"/>
                    <a:pt x="82" y="360"/>
                    <a:pt x="79" y="377"/>
                  </a:cubicBezTo>
                  <a:cubicBezTo>
                    <a:pt x="78" y="385"/>
                    <a:pt x="74" y="394"/>
                    <a:pt x="64" y="394"/>
                  </a:cubicBezTo>
                  <a:cubicBezTo>
                    <a:pt x="64" y="394"/>
                    <a:pt x="64" y="394"/>
                    <a:pt x="64" y="394"/>
                  </a:cubicBezTo>
                  <a:cubicBezTo>
                    <a:pt x="60" y="394"/>
                    <a:pt x="58" y="392"/>
                    <a:pt x="56" y="390"/>
                  </a:cubicBezTo>
                  <a:cubicBezTo>
                    <a:pt x="53" y="387"/>
                    <a:pt x="52" y="382"/>
                    <a:pt x="51" y="377"/>
                  </a:cubicBezTo>
                  <a:cubicBezTo>
                    <a:pt x="50" y="368"/>
                    <a:pt x="51" y="358"/>
                    <a:pt x="52" y="348"/>
                  </a:cubicBezTo>
                  <a:cubicBezTo>
                    <a:pt x="53" y="333"/>
                    <a:pt x="57" y="317"/>
                    <a:pt x="56" y="301"/>
                  </a:cubicBezTo>
                  <a:cubicBezTo>
                    <a:pt x="53" y="264"/>
                    <a:pt x="50" y="227"/>
                    <a:pt x="45" y="191"/>
                  </a:cubicBezTo>
                  <a:cubicBezTo>
                    <a:pt x="44" y="176"/>
                    <a:pt x="40" y="161"/>
                    <a:pt x="37" y="147"/>
                  </a:cubicBezTo>
                  <a:cubicBezTo>
                    <a:pt x="29" y="112"/>
                    <a:pt x="19" y="77"/>
                    <a:pt x="21" y="40"/>
                  </a:cubicBezTo>
                  <a:cubicBezTo>
                    <a:pt x="21" y="31"/>
                    <a:pt x="22" y="22"/>
                    <a:pt x="22" y="13"/>
                  </a:cubicBezTo>
                  <a:cubicBezTo>
                    <a:pt x="22" y="9"/>
                    <a:pt x="21" y="5"/>
                    <a:pt x="19" y="3"/>
                  </a:cubicBezTo>
                  <a:cubicBezTo>
                    <a:pt x="17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365"/>
            <p:cNvSpPr>
              <a:spLocks noEditPoints="1"/>
            </p:cNvSpPr>
            <p:nvPr/>
          </p:nvSpPr>
          <p:spPr bwMode="auto">
            <a:xfrm>
              <a:off x="3690938" y="8097838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366"/>
            <p:cNvSpPr>
              <a:spLocks noEditPoints="1"/>
            </p:cNvSpPr>
            <p:nvPr/>
          </p:nvSpPr>
          <p:spPr bwMode="auto">
            <a:xfrm>
              <a:off x="-1008062" y="1782763"/>
              <a:ext cx="631825" cy="425450"/>
            </a:xfrm>
            <a:custGeom>
              <a:avLst/>
              <a:gdLst>
                <a:gd name="T0" fmla="*/ 46 w 887"/>
                <a:gd name="T1" fmla="*/ 323 h 597"/>
                <a:gd name="T2" fmla="*/ 112 w 887"/>
                <a:gd name="T3" fmla="*/ 297 h 597"/>
                <a:gd name="T4" fmla="*/ 181 w 887"/>
                <a:gd name="T5" fmla="*/ 296 h 597"/>
                <a:gd name="T6" fmla="*/ 246 w 887"/>
                <a:gd name="T7" fmla="*/ 366 h 597"/>
                <a:gd name="T8" fmla="*/ 400 w 887"/>
                <a:gd name="T9" fmla="*/ 468 h 597"/>
                <a:gd name="T10" fmla="*/ 250 w 887"/>
                <a:gd name="T11" fmla="*/ 521 h 597"/>
                <a:gd name="T12" fmla="*/ 221 w 887"/>
                <a:gd name="T13" fmla="*/ 513 h 597"/>
                <a:gd name="T14" fmla="*/ 126 w 887"/>
                <a:gd name="T15" fmla="*/ 458 h 597"/>
                <a:gd name="T16" fmla="*/ 45 w 887"/>
                <a:gd name="T17" fmla="*/ 427 h 597"/>
                <a:gd name="T18" fmla="*/ 337 w 887"/>
                <a:gd name="T19" fmla="*/ 358 h 597"/>
                <a:gd name="T20" fmla="*/ 275 w 887"/>
                <a:gd name="T21" fmla="*/ 196 h 597"/>
                <a:gd name="T22" fmla="*/ 392 w 887"/>
                <a:gd name="T23" fmla="*/ 258 h 597"/>
                <a:gd name="T24" fmla="*/ 691 w 887"/>
                <a:gd name="T25" fmla="*/ 298 h 597"/>
                <a:gd name="T26" fmla="*/ 721 w 887"/>
                <a:gd name="T27" fmla="*/ 227 h 597"/>
                <a:gd name="T28" fmla="*/ 738 w 887"/>
                <a:gd name="T29" fmla="*/ 274 h 597"/>
                <a:gd name="T30" fmla="*/ 736 w 887"/>
                <a:gd name="T31" fmla="*/ 100 h 597"/>
                <a:gd name="T32" fmla="*/ 804 w 887"/>
                <a:gd name="T33" fmla="*/ 128 h 597"/>
                <a:gd name="T34" fmla="*/ 819 w 887"/>
                <a:gd name="T35" fmla="*/ 173 h 597"/>
                <a:gd name="T36" fmla="*/ 594 w 887"/>
                <a:gd name="T37" fmla="*/ 141 h 597"/>
                <a:gd name="T38" fmla="*/ 645 w 887"/>
                <a:gd name="T39" fmla="*/ 153 h 597"/>
                <a:gd name="T40" fmla="*/ 736 w 887"/>
                <a:gd name="T41" fmla="*/ 170 h 597"/>
                <a:gd name="T42" fmla="*/ 667 w 887"/>
                <a:gd name="T43" fmla="*/ 307 h 597"/>
                <a:gd name="T44" fmla="*/ 511 w 887"/>
                <a:gd name="T45" fmla="*/ 315 h 597"/>
                <a:gd name="T46" fmla="*/ 582 w 887"/>
                <a:gd name="T47" fmla="*/ 254 h 597"/>
                <a:gd name="T48" fmla="*/ 552 w 887"/>
                <a:gd name="T49" fmla="*/ 142 h 597"/>
                <a:gd name="T50" fmla="*/ 331 w 887"/>
                <a:gd name="T51" fmla="*/ 180 h 597"/>
                <a:gd name="T52" fmla="*/ 367 w 887"/>
                <a:gd name="T53" fmla="*/ 87 h 597"/>
                <a:gd name="T54" fmla="*/ 462 w 887"/>
                <a:gd name="T55" fmla="*/ 61 h 597"/>
                <a:gd name="T56" fmla="*/ 495 w 887"/>
                <a:gd name="T57" fmla="*/ 195 h 597"/>
                <a:gd name="T58" fmla="*/ 410 w 887"/>
                <a:gd name="T59" fmla="*/ 121 h 597"/>
                <a:gd name="T60" fmla="*/ 466 w 887"/>
                <a:gd name="T61" fmla="*/ 408 h 597"/>
                <a:gd name="T62" fmla="*/ 531 w 887"/>
                <a:gd name="T63" fmla="*/ 385 h 597"/>
                <a:gd name="T64" fmla="*/ 459 w 887"/>
                <a:gd name="T65" fmla="*/ 436 h 597"/>
                <a:gd name="T66" fmla="*/ 313 w 887"/>
                <a:gd name="T67" fmla="*/ 388 h 597"/>
                <a:gd name="T68" fmla="*/ 385 w 887"/>
                <a:gd name="T69" fmla="*/ 370 h 597"/>
                <a:gd name="T70" fmla="*/ 344 w 887"/>
                <a:gd name="T71" fmla="*/ 281 h 597"/>
                <a:gd name="T72" fmla="*/ 104 w 887"/>
                <a:gd name="T73" fmla="*/ 192 h 597"/>
                <a:gd name="T74" fmla="*/ 82 w 887"/>
                <a:gd name="T75" fmla="*/ 33 h 597"/>
                <a:gd name="T76" fmla="*/ 176 w 887"/>
                <a:gd name="T77" fmla="*/ 107 h 597"/>
                <a:gd name="T78" fmla="*/ 209 w 887"/>
                <a:gd name="T79" fmla="*/ 132 h 597"/>
                <a:gd name="T80" fmla="*/ 198 w 887"/>
                <a:gd name="T81" fmla="*/ 233 h 597"/>
                <a:gd name="T82" fmla="*/ 115 w 887"/>
                <a:gd name="T83" fmla="*/ 231 h 597"/>
                <a:gd name="T84" fmla="*/ 56 w 887"/>
                <a:gd name="T85" fmla="*/ 235 h 597"/>
                <a:gd name="T86" fmla="*/ 66 w 887"/>
                <a:gd name="T87" fmla="*/ 354 h 597"/>
                <a:gd name="T88" fmla="*/ 82 w 887"/>
                <a:gd name="T89" fmla="*/ 493 h 597"/>
                <a:gd name="T90" fmla="*/ 168 w 887"/>
                <a:gd name="T91" fmla="*/ 552 h 597"/>
                <a:gd name="T92" fmla="*/ 253 w 887"/>
                <a:gd name="T93" fmla="*/ 544 h 597"/>
                <a:gd name="T94" fmla="*/ 581 w 887"/>
                <a:gd name="T95" fmla="*/ 384 h 597"/>
                <a:gd name="T96" fmla="*/ 831 w 887"/>
                <a:gd name="T97" fmla="*/ 191 h 597"/>
                <a:gd name="T98" fmla="*/ 853 w 887"/>
                <a:gd name="T99" fmla="*/ 94 h 597"/>
                <a:gd name="T100" fmla="*/ 756 w 887"/>
                <a:gd name="T101" fmla="*/ 48 h 597"/>
                <a:gd name="T102" fmla="*/ 652 w 887"/>
                <a:gd name="T103" fmla="*/ 119 h 597"/>
                <a:gd name="T104" fmla="*/ 569 w 887"/>
                <a:gd name="T105" fmla="*/ 92 h 597"/>
                <a:gd name="T106" fmla="*/ 448 w 887"/>
                <a:gd name="T107" fmla="*/ 40 h 597"/>
                <a:gd name="T108" fmla="*/ 344 w 887"/>
                <a:gd name="T109" fmla="*/ 9 h 597"/>
                <a:gd name="T110" fmla="*/ 274 w 887"/>
                <a:gd name="T111" fmla="*/ 137 h 597"/>
                <a:gd name="T112" fmla="*/ 238 w 887"/>
                <a:gd name="T113" fmla="*/ 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7" h="597">
                  <a:moveTo>
                    <a:pt x="45" y="427"/>
                  </a:moveTo>
                  <a:cubicBezTo>
                    <a:pt x="45" y="424"/>
                    <a:pt x="44" y="420"/>
                    <a:pt x="43" y="416"/>
                  </a:cubicBezTo>
                  <a:cubicBezTo>
                    <a:pt x="54" y="403"/>
                    <a:pt x="64" y="390"/>
                    <a:pt x="76" y="377"/>
                  </a:cubicBezTo>
                  <a:cubicBezTo>
                    <a:pt x="80" y="371"/>
                    <a:pt x="87" y="367"/>
                    <a:pt x="92" y="362"/>
                  </a:cubicBezTo>
                  <a:cubicBezTo>
                    <a:pt x="105" y="346"/>
                    <a:pt x="100" y="333"/>
                    <a:pt x="81" y="330"/>
                  </a:cubicBezTo>
                  <a:cubicBezTo>
                    <a:pt x="69" y="328"/>
                    <a:pt x="57" y="326"/>
                    <a:pt x="46" y="323"/>
                  </a:cubicBezTo>
                  <a:cubicBezTo>
                    <a:pt x="27" y="318"/>
                    <a:pt x="23" y="312"/>
                    <a:pt x="23" y="293"/>
                  </a:cubicBezTo>
                  <a:cubicBezTo>
                    <a:pt x="23" y="284"/>
                    <a:pt x="23" y="275"/>
                    <a:pt x="23" y="266"/>
                  </a:cubicBezTo>
                  <a:cubicBezTo>
                    <a:pt x="29" y="262"/>
                    <a:pt x="34" y="261"/>
                    <a:pt x="39" y="261"/>
                  </a:cubicBezTo>
                  <a:cubicBezTo>
                    <a:pt x="51" y="261"/>
                    <a:pt x="61" y="269"/>
                    <a:pt x="72" y="273"/>
                  </a:cubicBezTo>
                  <a:cubicBezTo>
                    <a:pt x="74" y="274"/>
                    <a:pt x="76" y="277"/>
                    <a:pt x="78" y="278"/>
                  </a:cubicBezTo>
                  <a:cubicBezTo>
                    <a:pt x="93" y="291"/>
                    <a:pt x="103" y="297"/>
                    <a:pt x="112" y="297"/>
                  </a:cubicBezTo>
                  <a:cubicBezTo>
                    <a:pt x="118" y="297"/>
                    <a:pt x="124" y="294"/>
                    <a:pt x="131" y="289"/>
                  </a:cubicBezTo>
                  <a:cubicBezTo>
                    <a:pt x="136" y="285"/>
                    <a:pt x="141" y="280"/>
                    <a:pt x="147" y="273"/>
                  </a:cubicBezTo>
                  <a:cubicBezTo>
                    <a:pt x="150" y="270"/>
                    <a:pt x="153" y="268"/>
                    <a:pt x="156" y="265"/>
                  </a:cubicBezTo>
                  <a:cubicBezTo>
                    <a:pt x="159" y="263"/>
                    <a:pt x="162" y="261"/>
                    <a:pt x="167" y="261"/>
                  </a:cubicBezTo>
                  <a:cubicBezTo>
                    <a:pt x="169" y="261"/>
                    <a:pt x="171" y="262"/>
                    <a:pt x="173" y="262"/>
                  </a:cubicBezTo>
                  <a:cubicBezTo>
                    <a:pt x="189" y="268"/>
                    <a:pt x="193" y="281"/>
                    <a:pt x="181" y="296"/>
                  </a:cubicBezTo>
                  <a:cubicBezTo>
                    <a:pt x="172" y="306"/>
                    <a:pt x="165" y="316"/>
                    <a:pt x="166" y="329"/>
                  </a:cubicBezTo>
                  <a:cubicBezTo>
                    <a:pt x="167" y="343"/>
                    <a:pt x="172" y="350"/>
                    <a:pt x="182" y="350"/>
                  </a:cubicBezTo>
                  <a:cubicBezTo>
                    <a:pt x="186" y="350"/>
                    <a:pt x="191" y="349"/>
                    <a:pt x="197" y="346"/>
                  </a:cubicBezTo>
                  <a:cubicBezTo>
                    <a:pt x="208" y="342"/>
                    <a:pt x="218" y="335"/>
                    <a:pt x="230" y="335"/>
                  </a:cubicBezTo>
                  <a:cubicBezTo>
                    <a:pt x="234" y="335"/>
                    <a:pt x="238" y="336"/>
                    <a:pt x="243" y="338"/>
                  </a:cubicBezTo>
                  <a:cubicBezTo>
                    <a:pt x="244" y="346"/>
                    <a:pt x="245" y="355"/>
                    <a:pt x="246" y="366"/>
                  </a:cubicBezTo>
                  <a:cubicBezTo>
                    <a:pt x="259" y="369"/>
                    <a:pt x="273" y="371"/>
                    <a:pt x="288" y="373"/>
                  </a:cubicBezTo>
                  <a:cubicBezTo>
                    <a:pt x="286" y="379"/>
                    <a:pt x="284" y="384"/>
                    <a:pt x="283" y="389"/>
                  </a:cubicBezTo>
                  <a:cubicBezTo>
                    <a:pt x="279" y="407"/>
                    <a:pt x="285" y="420"/>
                    <a:pt x="301" y="429"/>
                  </a:cubicBezTo>
                  <a:cubicBezTo>
                    <a:pt x="322" y="442"/>
                    <a:pt x="346" y="445"/>
                    <a:pt x="371" y="449"/>
                  </a:cubicBezTo>
                  <a:cubicBezTo>
                    <a:pt x="384" y="451"/>
                    <a:pt x="397" y="453"/>
                    <a:pt x="415" y="456"/>
                  </a:cubicBezTo>
                  <a:cubicBezTo>
                    <a:pt x="410" y="460"/>
                    <a:pt x="405" y="464"/>
                    <a:pt x="400" y="468"/>
                  </a:cubicBezTo>
                  <a:cubicBezTo>
                    <a:pt x="370" y="491"/>
                    <a:pt x="341" y="507"/>
                    <a:pt x="307" y="514"/>
                  </a:cubicBezTo>
                  <a:cubicBezTo>
                    <a:pt x="304" y="515"/>
                    <a:pt x="300" y="515"/>
                    <a:pt x="297" y="515"/>
                  </a:cubicBezTo>
                  <a:cubicBezTo>
                    <a:pt x="291" y="515"/>
                    <a:pt x="285" y="514"/>
                    <a:pt x="281" y="512"/>
                  </a:cubicBezTo>
                  <a:cubicBezTo>
                    <a:pt x="276" y="510"/>
                    <a:pt x="273" y="510"/>
                    <a:pt x="269" y="510"/>
                  </a:cubicBezTo>
                  <a:cubicBezTo>
                    <a:pt x="264" y="510"/>
                    <a:pt x="260" y="511"/>
                    <a:pt x="256" y="514"/>
                  </a:cubicBezTo>
                  <a:cubicBezTo>
                    <a:pt x="254" y="516"/>
                    <a:pt x="252" y="518"/>
                    <a:pt x="250" y="521"/>
                  </a:cubicBezTo>
                  <a:cubicBezTo>
                    <a:pt x="238" y="535"/>
                    <a:pt x="226" y="548"/>
                    <a:pt x="215" y="563"/>
                  </a:cubicBezTo>
                  <a:cubicBezTo>
                    <a:pt x="213" y="565"/>
                    <a:pt x="211" y="567"/>
                    <a:pt x="209" y="569"/>
                  </a:cubicBezTo>
                  <a:cubicBezTo>
                    <a:pt x="206" y="571"/>
                    <a:pt x="204" y="572"/>
                    <a:pt x="201" y="572"/>
                  </a:cubicBezTo>
                  <a:cubicBezTo>
                    <a:pt x="196" y="572"/>
                    <a:pt x="191" y="569"/>
                    <a:pt x="185" y="564"/>
                  </a:cubicBezTo>
                  <a:cubicBezTo>
                    <a:pt x="191" y="557"/>
                    <a:pt x="196" y="551"/>
                    <a:pt x="200" y="545"/>
                  </a:cubicBezTo>
                  <a:cubicBezTo>
                    <a:pt x="207" y="534"/>
                    <a:pt x="215" y="524"/>
                    <a:pt x="221" y="513"/>
                  </a:cubicBezTo>
                  <a:cubicBezTo>
                    <a:pt x="229" y="495"/>
                    <a:pt x="224" y="478"/>
                    <a:pt x="208" y="466"/>
                  </a:cubicBezTo>
                  <a:cubicBezTo>
                    <a:pt x="202" y="462"/>
                    <a:pt x="198" y="459"/>
                    <a:pt x="193" y="459"/>
                  </a:cubicBezTo>
                  <a:cubicBezTo>
                    <a:pt x="187" y="459"/>
                    <a:pt x="181" y="463"/>
                    <a:pt x="169" y="471"/>
                  </a:cubicBezTo>
                  <a:cubicBezTo>
                    <a:pt x="155" y="480"/>
                    <a:pt x="141" y="490"/>
                    <a:pt x="127" y="498"/>
                  </a:cubicBezTo>
                  <a:cubicBezTo>
                    <a:pt x="122" y="501"/>
                    <a:pt x="116" y="501"/>
                    <a:pt x="108" y="503"/>
                  </a:cubicBezTo>
                  <a:cubicBezTo>
                    <a:pt x="108" y="484"/>
                    <a:pt x="113" y="469"/>
                    <a:pt x="126" y="458"/>
                  </a:cubicBezTo>
                  <a:cubicBezTo>
                    <a:pt x="128" y="457"/>
                    <a:pt x="129" y="455"/>
                    <a:pt x="130" y="454"/>
                  </a:cubicBezTo>
                  <a:cubicBezTo>
                    <a:pt x="146" y="437"/>
                    <a:pt x="149" y="423"/>
                    <a:pt x="141" y="414"/>
                  </a:cubicBezTo>
                  <a:cubicBezTo>
                    <a:pt x="137" y="409"/>
                    <a:pt x="128" y="406"/>
                    <a:pt x="119" y="406"/>
                  </a:cubicBezTo>
                  <a:cubicBezTo>
                    <a:pt x="110" y="406"/>
                    <a:pt x="100" y="408"/>
                    <a:pt x="92" y="412"/>
                  </a:cubicBezTo>
                  <a:cubicBezTo>
                    <a:pt x="82" y="417"/>
                    <a:pt x="70" y="421"/>
                    <a:pt x="59" y="425"/>
                  </a:cubicBezTo>
                  <a:cubicBezTo>
                    <a:pt x="55" y="427"/>
                    <a:pt x="50" y="427"/>
                    <a:pt x="45" y="427"/>
                  </a:cubicBezTo>
                  <a:moveTo>
                    <a:pt x="189" y="318"/>
                  </a:moveTo>
                  <a:cubicBezTo>
                    <a:pt x="193" y="312"/>
                    <a:pt x="197" y="306"/>
                    <a:pt x="202" y="301"/>
                  </a:cubicBezTo>
                  <a:cubicBezTo>
                    <a:pt x="219" y="284"/>
                    <a:pt x="232" y="266"/>
                    <a:pt x="217" y="241"/>
                  </a:cubicBezTo>
                  <a:cubicBezTo>
                    <a:pt x="267" y="274"/>
                    <a:pt x="316" y="307"/>
                    <a:pt x="366" y="341"/>
                  </a:cubicBezTo>
                  <a:cubicBezTo>
                    <a:pt x="368" y="342"/>
                    <a:pt x="368" y="347"/>
                    <a:pt x="369" y="352"/>
                  </a:cubicBezTo>
                  <a:cubicBezTo>
                    <a:pt x="358" y="356"/>
                    <a:pt x="348" y="358"/>
                    <a:pt x="337" y="358"/>
                  </a:cubicBezTo>
                  <a:cubicBezTo>
                    <a:pt x="315" y="358"/>
                    <a:pt x="294" y="349"/>
                    <a:pt x="272" y="342"/>
                  </a:cubicBezTo>
                  <a:cubicBezTo>
                    <a:pt x="266" y="318"/>
                    <a:pt x="260" y="308"/>
                    <a:pt x="240" y="308"/>
                  </a:cubicBezTo>
                  <a:cubicBezTo>
                    <a:pt x="228" y="308"/>
                    <a:pt x="212" y="311"/>
                    <a:pt x="189" y="318"/>
                  </a:cubicBezTo>
                  <a:moveTo>
                    <a:pt x="300" y="268"/>
                  </a:moveTo>
                  <a:cubicBezTo>
                    <a:pt x="276" y="250"/>
                    <a:pt x="253" y="233"/>
                    <a:pt x="225" y="211"/>
                  </a:cubicBezTo>
                  <a:cubicBezTo>
                    <a:pt x="244" y="208"/>
                    <a:pt x="259" y="196"/>
                    <a:pt x="275" y="196"/>
                  </a:cubicBezTo>
                  <a:cubicBezTo>
                    <a:pt x="282" y="196"/>
                    <a:pt x="290" y="199"/>
                    <a:pt x="297" y="205"/>
                  </a:cubicBezTo>
                  <a:cubicBezTo>
                    <a:pt x="301" y="207"/>
                    <a:pt x="306" y="208"/>
                    <a:pt x="311" y="208"/>
                  </a:cubicBezTo>
                  <a:cubicBezTo>
                    <a:pt x="316" y="208"/>
                    <a:pt x="322" y="207"/>
                    <a:pt x="326" y="207"/>
                  </a:cubicBezTo>
                  <a:cubicBezTo>
                    <a:pt x="328" y="207"/>
                    <a:pt x="330" y="207"/>
                    <a:pt x="331" y="207"/>
                  </a:cubicBezTo>
                  <a:cubicBezTo>
                    <a:pt x="354" y="207"/>
                    <a:pt x="371" y="219"/>
                    <a:pt x="384" y="235"/>
                  </a:cubicBezTo>
                  <a:cubicBezTo>
                    <a:pt x="389" y="241"/>
                    <a:pt x="389" y="249"/>
                    <a:pt x="392" y="258"/>
                  </a:cubicBezTo>
                  <a:cubicBezTo>
                    <a:pt x="386" y="259"/>
                    <a:pt x="380" y="260"/>
                    <a:pt x="374" y="260"/>
                  </a:cubicBezTo>
                  <a:cubicBezTo>
                    <a:pt x="368" y="260"/>
                    <a:pt x="361" y="259"/>
                    <a:pt x="354" y="258"/>
                  </a:cubicBezTo>
                  <a:cubicBezTo>
                    <a:pt x="348" y="258"/>
                    <a:pt x="341" y="257"/>
                    <a:pt x="335" y="257"/>
                  </a:cubicBezTo>
                  <a:cubicBezTo>
                    <a:pt x="323" y="257"/>
                    <a:pt x="311" y="259"/>
                    <a:pt x="300" y="268"/>
                  </a:cubicBezTo>
                  <a:cubicBezTo>
                    <a:pt x="300" y="268"/>
                    <a:pt x="300" y="268"/>
                    <a:pt x="300" y="268"/>
                  </a:cubicBezTo>
                  <a:moveTo>
                    <a:pt x="691" y="298"/>
                  </a:moveTo>
                  <a:cubicBezTo>
                    <a:pt x="689" y="287"/>
                    <a:pt x="691" y="279"/>
                    <a:pt x="698" y="274"/>
                  </a:cubicBezTo>
                  <a:cubicBezTo>
                    <a:pt x="698" y="273"/>
                    <a:pt x="699" y="273"/>
                    <a:pt x="701" y="272"/>
                  </a:cubicBezTo>
                  <a:cubicBezTo>
                    <a:pt x="708" y="268"/>
                    <a:pt x="716" y="264"/>
                    <a:pt x="722" y="259"/>
                  </a:cubicBezTo>
                  <a:cubicBezTo>
                    <a:pt x="722" y="259"/>
                    <a:pt x="722" y="259"/>
                    <a:pt x="722" y="259"/>
                  </a:cubicBezTo>
                  <a:cubicBezTo>
                    <a:pt x="728" y="255"/>
                    <a:pt x="736" y="248"/>
                    <a:pt x="735" y="244"/>
                  </a:cubicBezTo>
                  <a:cubicBezTo>
                    <a:pt x="734" y="237"/>
                    <a:pt x="727" y="231"/>
                    <a:pt x="721" y="227"/>
                  </a:cubicBezTo>
                  <a:cubicBezTo>
                    <a:pt x="716" y="224"/>
                    <a:pt x="709" y="224"/>
                    <a:pt x="703" y="222"/>
                  </a:cubicBezTo>
                  <a:cubicBezTo>
                    <a:pt x="696" y="219"/>
                    <a:pt x="689" y="216"/>
                    <a:pt x="682" y="213"/>
                  </a:cubicBezTo>
                  <a:cubicBezTo>
                    <a:pt x="683" y="211"/>
                    <a:pt x="684" y="209"/>
                    <a:pt x="685" y="206"/>
                  </a:cubicBezTo>
                  <a:cubicBezTo>
                    <a:pt x="705" y="203"/>
                    <a:pt x="726" y="199"/>
                    <a:pt x="748" y="195"/>
                  </a:cubicBezTo>
                  <a:cubicBezTo>
                    <a:pt x="748" y="209"/>
                    <a:pt x="749" y="222"/>
                    <a:pt x="748" y="235"/>
                  </a:cubicBezTo>
                  <a:cubicBezTo>
                    <a:pt x="746" y="247"/>
                    <a:pt x="742" y="259"/>
                    <a:pt x="738" y="274"/>
                  </a:cubicBezTo>
                  <a:cubicBezTo>
                    <a:pt x="725" y="280"/>
                    <a:pt x="709" y="289"/>
                    <a:pt x="691" y="298"/>
                  </a:cubicBezTo>
                  <a:moveTo>
                    <a:pt x="769" y="256"/>
                  </a:moveTo>
                  <a:cubicBezTo>
                    <a:pt x="772" y="225"/>
                    <a:pt x="764" y="199"/>
                    <a:pt x="777" y="175"/>
                  </a:cubicBezTo>
                  <a:cubicBezTo>
                    <a:pt x="771" y="156"/>
                    <a:pt x="769" y="135"/>
                    <a:pt x="750" y="123"/>
                  </a:cubicBezTo>
                  <a:cubicBezTo>
                    <a:pt x="743" y="119"/>
                    <a:pt x="736" y="115"/>
                    <a:pt x="730" y="111"/>
                  </a:cubicBezTo>
                  <a:cubicBezTo>
                    <a:pt x="731" y="106"/>
                    <a:pt x="733" y="102"/>
                    <a:pt x="736" y="100"/>
                  </a:cubicBezTo>
                  <a:cubicBezTo>
                    <a:pt x="739" y="97"/>
                    <a:pt x="743" y="96"/>
                    <a:pt x="748" y="95"/>
                  </a:cubicBezTo>
                  <a:cubicBezTo>
                    <a:pt x="752" y="94"/>
                    <a:pt x="757" y="93"/>
                    <a:pt x="760" y="91"/>
                  </a:cubicBezTo>
                  <a:cubicBezTo>
                    <a:pt x="761" y="90"/>
                    <a:pt x="761" y="90"/>
                    <a:pt x="762" y="89"/>
                  </a:cubicBezTo>
                  <a:cubicBezTo>
                    <a:pt x="763" y="82"/>
                    <a:pt x="764" y="74"/>
                    <a:pt x="765" y="65"/>
                  </a:cubicBezTo>
                  <a:cubicBezTo>
                    <a:pt x="787" y="73"/>
                    <a:pt x="788" y="75"/>
                    <a:pt x="792" y="124"/>
                  </a:cubicBezTo>
                  <a:cubicBezTo>
                    <a:pt x="796" y="127"/>
                    <a:pt x="800" y="128"/>
                    <a:pt x="804" y="128"/>
                  </a:cubicBezTo>
                  <a:cubicBezTo>
                    <a:pt x="811" y="128"/>
                    <a:pt x="818" y="124"/>
                    <a:pt x="825" y="121"/>
                  </a:cubicBezTo>
                  <a:cubicBezTo>
                    <a:pt x="830" y="119"/>
                    <a:pt x="835" y="118"/>
                    <a:pt x="838" y="118"/>
                  </a:cubicBezTo>
                  <a:cubicBezTo>
                    <a:pt x="848" y="118"/>
                    <a:pt x="854" y="125"/>
                    <a:pt x="858" y="137"/>
                  </a:cubicBezTo>
                  <a:cubicBezTo>
                    <a:pt x="860" y="145"/>
                    <a:pt x="859" y="152"/>
                    <a:pt x="853" y="157"/>
                  </a:cubicBezTo>
                  <a:cubicBezTo>
                    <a:pt x="851" y="158"/>
                    <a:pt x="849" y="159"/>
                    <a:pt x="845" y="160"/>
                  </a:cubicBezTo>
                  <a:cubicBezTo>
                    <a:pt x="835" y="163"/>
                    <a:pt x="827" y="167"/>
                    <a:pt x="819" y="173"/>
                  </a:cubicBezTo>
                  <a:cubicBezTo>
                    <a:pt x="807" y="182"/>
                    <a:pt x="798" y="195"/>
                    <a:pt x="791" y="208"/>
                  </a:cubicBezTo>
                  <a:cubicBezTo>
                    <a:pt x="786" y="217"/>
                    <a:pt x="787" y="229"/>
                    <a:pt x="785" y="245"/>
                  </a:cubicBezTo>
                  <a:cubicBezTo>
                    <a:pt x="784" y="245"/>
                    <a:pt x="778" y="249"/>
                    <a:pt x="769" y="256"/>
                  </a:cubicBezTo>
                  <a:moveTo>
                    <a:pt x="570" y="149"/>
                  </a:moveTo>
                  <a:cubicBezTo>
                    <a:pt x="576" y="149"/>
                    <a:pt x="583" y="146"/>
                    <a:pt x="590" y="143"/>
                  </a:cubicBezTo>
                  <a:cubicBezTo>
                    <a:pt x="592" y="143"/>
                    <a:pt x="593" y="142"/>
                    <a:pt x="594" y="141"/>
                  </a:cubicBezTo>
                  <a:cubicBezTo>
                    <a:pt x="603" y="134"/>
                    <a:pt x="600" y="124"/>
                    <a:pt x="598" y="115"/>
                  </a:cubicBezTo>
                  <a:cubicBezTo>
                    <a:pt x="593" y="90"/>
                    <a:pt x="598" y="69"/>
                    <a:pt x="619" y="53"/>
                  </a:cubicBezTo>
                  <a:cubicBezTo>
                    <a:pt x="631" y="54"/>
                    <a:pt x="635" y="62"/>
                    <a:pt x="634" y="72"/>
                  </a:cubicBezTo>
                  <a:cubicBezTo>
                    <a:pt x="634" y="84"/>
                    <a:pt x="632" y="96"/>
                    <a:pt x="632" y="109"/>
                  </a:cubicBezTo>
                  <a:cubicBezTo>
                    <a:pt x="631" y="116"/>
                    <a:pt x="630" y="123"/>
                    <a:pt x="631" y="130"/>
                  </a:cubicBezTo>
                  <a:cubicBezTo>
                    <a:pt x="633" y="146"/>
                    <a:pt x="636" y="153"/>
                    <a:pt x="645" y="153"/>
                  </a:cubicBezTo>
                  <a:cubicBezTo>
                    <a:pt x="650" y="153"/>
                    <a:pt x="656" y="151"/>
                    <a:pt x="664" y="148"/>
                  </a:cubicBezTo>
                  <a:cubicBezTo>
                    <a:pt x="673" y="145"/>
                    <a:pt x="682" y="143"/>
                    <a:pt x="691" y="139"/>
                  </a:cubicBezTo>
                  <a:cubicBezTo>
                    <a:pt x="696" y="137"/>
                    <a:pt x="701" y="136"/>
                    <a:pt x="706" y="136"/>
                  </a:cubicBezTo>
                  <a:cubicBezTo>
                    <a:pt x="717" y="136"/>
                    <a:pt x="727" y="141"/>
                    <a:pt x="735" y="149"/>
                  </a:cubicBezTo>
                  <a:cubicBezTo>
                    <a:pt x="739" y="153"/>
                    <a:pt x="742" y="161"/>
                    <a:pt x="741" y="165"/>
                  </a:cubicBezTo>
                  <a:cubicBezTo>
                    <a:pt x="740" y="167"/>
                    <a:pt x="738" y="169"/>
                    <a:pt x="736" y="170"/>
                  </a:cubicBezTo>
                  <a:cubicBezTo>
                    <a:pt x="733" y="173"/>
                    <a:pt x="729" y="174"/>
                    <a:pt x="726" y="175"/>
                  </a:cubicBezTo>
                  <a:cubicBezTo>
                    <a:pt x="715" y="178"/>
                    <a:pt x="703" y="179"/>
                    <a:pt x="691" y="179"/>
                  </a:cubicBezTo>
                  <a:cubicBezTo>
                    <a:pt x="681" y="179"/>
                    <a:pt x="673" y="181"/>
                    <a:pt x="668" y="186"/>
                  </a:cubicBezTo>
                  <a:cubicBezTo>
                    <a:pt x="657" y="194"/>
                    <a:pt x="654" y="208"/>
                    <a:pt x="662" y="223"/>
                  </a:cubicBezTo>
                  <a:cubicBezTo>
                    <a:pt x="668" y="235"/>
                    <a:pt x="678" y="244"/>
                    <a:pt x="684" y="251"/>
                  </a:cubicBezTo>
                  <a:cubicBezTo>
                    <a:pt x="678" y="270"/>
                    <a:pt x="673" y="289"/>
                    <a:pt x="667" y="307"/>
                  </a:cubicBezTo>
                  <a:cubicBezTo>
                    <a:pt x="666" y="311"/>
                    <a:pt x="663" y="316"/>
                    <a:pt x="660" y="318"/>
                  </a:cubicBezTo>
                  <a:cubicBezTo>
                    <a:pt x="660" y="319"/>
                    <a:pt x="659" y="319"/>
                    <a:pt x="659" y="319"/>
                  </a:cubicBezTo>
                  <a:cubicBezTo>
                    <a:pt x="627" y="336"/>
                    <a:pt x="594" y="352"/>
                    <a:pt x="562" y="369"/>
                  </a:cubicBezTo>
                  <a:cubicBezTo>
                    <a:pt x="556" y="356"/>
                    <a:pt x="551" y="344"/>
                    <a:pt x="545" y="332"/>
                  </a:cubicBezTo>
                  <a:cubicBezTo>
                    <a:pt x="539" y="320"/>
                    <a:pt x="528" y="315"/>
                    <a:pt x="515" y="315"/>
                  </a:cubicBezTo>
                  <a:cubicBezTo>
                    <a:pt x="514" y="315"/>
                    <a:pt x="513" y="315"/>
                    <a:pt x="511" y="315"/>
                  </a:cubicBezTo>
                  <a:cubicBezTo>
                    <a:pt x="509" y="315"/>
                    <a:pt x="507" y="315"/>
                    <a:pt x="504" y="315"/>
                  </a:cubicBezTo>
                  <a:cubicBezTo>
                    <a:pt x="474" y="315"/>
                    <a:pt x="467" y="303"/>
                    <a:pt x="478" y="269"/>
                  </a:cubicBezTo>
                  <a:cubicBezTo>
                    <a:pt x="499" y="270"/>
                    <a:pt x="521" y="270"/>
                    <a:pt x="542" y="271"/>
                  </a:cubicBezTo>
                  <a:cubicBezTo>
                    <a:pt x="544" y="272"/>
                    <a:pt x="546" y="272"/>
                    <a:pt x="548" y="272"/>
                  </a:cubicBezTo>
                  <a:cubicBezTo>
                    <a:pt x="559" y="272"/>
                    <a:pt x="568" y="269"/>
                    <a:pt x="574" y="265"/>
                  </a:cubicBezTo>
                  <a:cubicBezTo>
                    <a:pt x="578" y="262"/>
                    <a:pt x="580" y="258"/>
                    <a:pt x="582" y="254"/>
                  </a:cubicBezTo>
                  <a:cubicBezTo>
                    <a:pt x="591" y="236"/>
                    <a:pt x="589" y="221"/>
                    <a:pt x="574" y="209"/>
                  </a:cubicBezTo>
                  <a:cubicBezTo>
                    <a:pt x="564" y="200"/>
                    <a:pt x="551" y="193"/>
                    <a:pt x="539" y="186"/>
                  </a:cubicBezTo>
                  <a:cubicBezTo>
                    <a:pt x="528" y="180"/>
                    <a:pt x="516" y="175"/>
                    <a:pt x="505" y="169"/>
                  </a:cubicBezTo>
                  <a:cubicBezTo>
                    <a:pt x="477" y="154"/>
                    <a:pt x="471" y="135"/>
                    <a:pt x="486" y="98"/>
                  </a:cubicBezTo>
                  <a:cubicBezTo>
                    <a:pt x="500" y="107"/>
                    <a:pt x="512" y="114"/>
                    <a:pt x="524" y="121"/>
                  </a:cubicBezTo>
                  <a:cubicBezTo>
                    <a:pt x="533" y="128"/>
                    <a:pt x="543" y="134"/>
                    <a:pt x="552" y="142"/>
                  </a:cubicBezTo>
                  <a:cubicBezTo>
                    <a:pt x="557" y="147"/>
                    <a:pt x="563" y="149"/>
                    <a:pt x="570" y="149"/>
                  </a:cubicBezTo>
                  <a:moveTo>
                    <a:pt x="372" y="286"/>
                  </a:moveTo>
                  <a:cubicBezTo>
                    <a:pt x="383" y="286"/>
                    <a:pt x="393" y="282"/>
                    <a:pt x="402" y="275"/>
                  </a:cubicBezTo>
                  <a:cubicBezTo>
                    <a:pt x="403" y="275"/>
                    <a:pt x="404" y="274"/>
                    <a:pt x="405" y="273"/>
                  </a:cubicBezTo>
                  <a:cubicBezTo>
                    <a:pt x="424" y="257"/>
                    <a:pt x="425" y="232"/>
                    <a:pt x="407" y="215"/>
                  </a:cubicBezTo>
                  <a:cubicBezTo>
                    <a:pt x="386" y="196"/>
                    <a:pt x="362" y="183"/>
                    <a:pt x="331" y="180"/>
                  </a:cubicBezTo>
                  <a:cubicBezTo>
                    <a:pt x="314" y="179"/>
                    <a:pt x="298" y="170"/>
                    <a:pt x="282" y="165"/>
                  </a:cubicBezTo>
                  <a:cubicBezTo>
                    <a:pt x="282" y="163"/>
                    <a:pt x="281" y="161"/>
                    <a:pt x="281" y="158"/>
                  </a:cubicBezTo>
                  <a:cubicBezTo>
                    <a:pt x="288" y="155"/>
                    <a:pt x="295" y="151"/>
                    <a:pt x="302" y="149"/>
                  </a:cubicBezTo>
                  <a:cubicBezTo>
                    <a:pt x="311" y="146"/>
                    <a:pt x="320" y="145"/>
                    <a:pt x="329" y="142"/>
                  </a:cubicBezTo>
                  <a:cubicBezTo>
                    <a:pt x="340" y="140"/>
                    <a:pt x="348" y="136"/>
                    <a:pt x="354" y="131"/>
                  </a:cubicBezTo>
                  <a:cubicBezTo>
                    <a:pt x="367" y="121"/>
                    <a:pt x="371" y="107"/>
                    <a:pt x="367" y="87"/>
                  </a:cubicBezTo>
                  <a:cubicBezTo>
                    <a:pt x="363" y="70"/>
                    <a:pt x="358" y="55"/>
                    <a:pt x="353" y="36"/>
                  </a:cubicBezTo>
                  <a:cubicBezTo>
                    <a:pt x="371" y="36"/>
                    <a:pt x="381" y="42"/>
                    <a:pt x="385" y="55"/>
                  </a:cubicBezTo>
                  <a:cubicBezTo>
                    <a:pt x="387" y="61"/>
                    <a:pt x="389" y="67"/>
                    <a:pt x="391" y="72"/>
                  </a:cubicBezTo>
                  <a:cubicBezTo>
                    <a:pt x="397" y="84"/>
                    <a:pt x="402" y="90"/>
                    <a:pt x="409" y="90"/>
                  </a:cubicBezTo>
                  <a:cubicBezTo>
                    <a:pt x="414" y="90"/>
                    <a:pt x="420" y="87"/>
                    <a:pt x="429" y="82"/>
                  </a:cubicBezTo>
                  <a:cubicBezTo>
                    <a:pt x="440" y="76"/>
                    <a:pt x="451" y="68"/>
                    <a:pt x="462" y="61"/>
                  </a:cubicBezTo>
                  <a:cubicBezTo>
                    <a:pt x="469" y="56"/>
                    <a:pt x="474" y="54"/>
                    <a:pt x="479" y="54"/>
                  </a:cubicBezTo>
                  <a:cubicBezTo>
                    <a:pt x="485" y="54"/>
                    <a:pt x="490" y="59"/>
                    <a:pt x="499" y="71"/>
                  </a:cubicBezTo>
                  <a:cubicBezTo>
                    <a:pt x="496" y="73"/>
                    <a:pt x="493" y="76"/>
                    <a:pt x="490" y="76"/>
                  </a:cubicBezTo>
                  <a:cubicBezTo>
                    <a:pt x="480" y="77"/>
                    <a:pt x="473" y="79"/>
                    <a:pt x="467" y="84"/>
                  </a:cubicBezTo>
                  <a:cubicBezTo>
                    <a:pt x="459" y="90"/>
                    <a:pt x="454" y="100"/>
                    <a:pt x="453" y="113"/>
                  </a:cubicBezTo>
                  <a:cubicBezTo>
                    <a:pt x="446" y="154"/>
                    <a:pt x="460" y="177"/>
                    <a:pt x="495" y="195"/>
                  </a:cubicBezTo>
                  <a:cubicBezTo>
                    <a:pt x="509" y="203"/>
                    <a:pt x="524" y="209"/>
                    <a:pt x="539" y="216"/>
                  </a:cubicBezTo>
                  <a:cubicBezTo>
                    <a:pt x="550" y="220"/>
                    <a:pt x="557" y="227"/>
                    <a:pt x="554" y="242"/>
                  </a:cubicBezTo>
                  <a:cubicBezTo>
                    <a:pt x="522" y="243"/>
                    <a:pt x="491" y="244"/>
                    <a:pt x="457" y="244"/>
                  </a:cubicBezTo>
                  <a:cubicBezTo>
                    <a:pt x="467" y="204"/>
                    <a:pt x="456" y="167"/>
                    <a:pt x="433" y="132"/>
                  </a:cubicBezTo>
                  <a:cubicBezTo>
                    <a:pt x="429" y="127"/>
                    <a:pt x="422" y="123"/>
                    <a:pt x="416" y="118"/>
                  </a:cubicBezTo>
                  <a:cubicBezTo>
                    <a:pt x="414" y="119"/>
                    <a:pt x="412" y="120"/>
                    <a:pt x="410" y="121"/>
                  </a:cubicBezTo>
                  <a:cubicBezTo>
                    <a:pt x="410" y="127"/>
                    <a:pt x="408" y="134"/>
                    <a:pt x="411" y="139"/>
                  </a:cubicBezTo>
                  <a:cubicBezTo>
                    <a:pt x="415" y="150"/>
                    <a:pt x="421" y="160"/>
                    <a:pt x="426" y="170"/>
                  </a:cubicBezTo>
                  <a:cubicBezTo>
                    <a:pt x="439" y="198"/>
                    <a:pt x="438" y="227"/>
                    <a:pt x="427" y="256"/>
                  </a:cubicBezTo>
                  <a:cubicBezTo>
                    <a:pt x="412" y="295"/>
                    <a:pt x="416" y="333"/>
                    <a:pt x="424" y="371"/>
                  </a:cubicBezTo>
                  <a:cubicBezTo>
                    <a:pt x="429" y="390"/>
                    <a:pt x="441" y="403"/>
                    <a:pt x="460" y="412"/>
                  </a:cubicBezTo>
                  <a:cubicBezTo>
                    <a:pt x="462" y="411"/>
                    <a:pt x="465" y="409"/>
                    <a:pt x="466" y="408"/>
                  </a:cubicBezTo>
                  <a:cubicBezTo>
                    <a:pt x="474" y="402"/>
                    <a:pt x="471" y="394"/>
                    <a:pt x="466" y="386"/>
                  </a:cubicBezTo>
                  <a:cubicBezTo>
                    <a:pt x="454" y="368"/>
                    <a:pt x="444" y="350"/>
                    <a:pt x="446" y="324"/>
                  </a:cubicBezTo>
                  <a:cubicBezTo>
                    <a:pt x="461" y="336"/>
                    <a:pt x="475" y="343"/>
                    <a:pt x="494" y="343"/>
                  </a:cubicBezTo>
                  <a:cubicBezTo>
                    <a:pt x="496" y="343"/>
                    <a:pt x="498" y="343"/>
                    <a:pt x="500" y="343"/>
                  </a:cubicBezTo>
                  <a:cubicBezTo>
                    <a:pt x="501" y="343"/>
                    <a:pt x="501" y="343"/>
                    <a:pt x="502" y="343"/>
                  </a:cubicBezTo>
                  <a:cubicBezTo>
                    <a:pt x="519" y="343"/>
                    <a:pt x="534" y="367"/>
                    <a:pt x="531" y="385"/>
                  </a:cubicBezTo>
                  <a:cubicBezTo>
                    <a:pt x="531" y="390"/>
                    <a:pt x="527" y="395"/>
                    <a:pt x="523" y="398"/>
                  </a:cubicBezTo>
                  <a:cubicBezTo>
                    <a:pt x="523" y="398"/>
                    <a:pt x="523" y="398"/>
                    <a:pt x="523" y="398"/>
                  </a:cubicBezTo>
                  <a:cubicBezTo>
                    <a:pt x="513" y="405"/>
                    <a:pt x="502" y="410"/>
                    <a:pt x="492" y="417"/>
                  </a:cubicBezTo>
                  <a:cubicBezTo>
                    <a:pt x="484" y="422"/>
                    <a:pt x="474" y="423"/>
                    <a:pt x="466" y="429"/>
                  </a:cubicBezTo>
                  <a:cubicBezTo>
                    <a:pt x="465" y="430"/>
                    <a:pt x="463" y="432"/>
                    <a:pt x="462" y="433"/>
                  </a:cubicBezTo>
                  <a:cubicBezTo>
                    <a:pt x="461" y="434"/>
                    <a:pt x="460" y="435"/>
                    <a:pt x="459" y="436"/>
                  </a:cubicBezTo>
                  <a:cubicBezTo>
                    <a:pt x="456" y="438"/>
                    <a:pt x="452" y="439"/>
                    <a:pt x="448" y="439"/>
                  </a:cubicBezTo>
                  <a:cubicBezTo>
                    <a:pt x="444" y="439"/>
                    <a:pt x="439" y="438"/>
                    <a:pt x="435" y="437"/>
                  </a:cubicBezTo>
                  <a:cubicBezTo>
                    <a:pt x="411" y="429"/>
                    <a:pt x="385" y="426"/>
                    <a:pt x="360" y="421"/>
                  </a:cubicBezTo>
                  <a:cubicBezTo>
                    <a:pt x="345" y="417"/>
                    <a:pt x="330" y="413"/>
                    <a:pt x="316" y="407"/>
                  </a:cubicBezTo>
                  <a:cubicBezTo>
                    <a:pt x="312" y="405"/>
                    <a:pt x="309" y="397"/>
                    <a:pt x="310" y="392"/>
                  </a:cubicBezTo>
                  <a:cubicBezTo>
                    <a:pt x="310" y="391"/>
                    <a:pt x="311" y="389"/>
                    <a:pt x="313" y="388"/>
                  </a:cubicBezTo>
                  <a:cubicBezTo>
                    <a:pt x="315" y="386"/>
                    <a:pt x="319" y="384"/>
                    <a:pt x="322" y="384"/>
                  </a:cubicBezTo>
                  <a:cubicBezTo>
                    <a:pt x="324" y="383"/>
                    <a:pt x="325" y="383"/>
                    <a:pt x="327" y="383"/>
                  </a:cubicBezTo>
                  <a:cubicBezTo>
                    <a:pt x="329" y="383"/>
                    <a:pt x="331" y="383"/>
                    <a:pt x="332" y="383"/>
                  </a:cubicBezTo>
                  <a:cubicBezTo>
                    <a:pt x="334" y="383"/>
                    <a:pt x="336" y="384"/>
                    <a:pt x="338" y="384"/>
                  </a:cubicBezTo>
                  <a:cubicBezTo>
                    <a:pt x="340" y="384"/>
                    <a:pt x="342" y="383"/>
                    <a:pt x="344" y="383"/>
                  </a:cubicBezTo>
                  <a:cubicBezTo>
                    <a:pt x="358" y="380"/>
                    <a:pt x="373" y="377"/>
                    <a:pt x="385" y="370"/>
                  </a:cubicBezTo>
                  <a:cubicBezTo>
                    <a:pt x="386" y="369"/>
                    <a:pt x="387" y="368"/>
                    <a:pt x="388" y="368"/>
                  </a:cubicBezTo>
                  <a:cubicBezTo>
                    <a:pt x="404" y="355"/>
                    <a:pt x="404" y="335"/>
                    <a:pt x="389" y="323"/>
                  </a:cubicBezTo>
                  <a:cubicBezTo>
                    <a:pt x="377" y="313"/>
                    <a:pt x="363" y="306"/>
                    <a:pt x="350" y="299"/>
                  </a:cubicBezTo>
                  <a:cubicBezTo>
                    <a:pt x="344" y="295"/>
                    <a:pt x="336" y="292"/>
                    <a:pt x="328" y="288"/>
                  </a:cubicBezTo>
                  <a:cubicBezTo>
                    <a:pt x="329" y="287"/>
                    <a:pt x="330" y="287"/>
                    <a:pt x="331" y="286"/>
                  </a:cubicBezTo>
                  <a:cubicBezTo>
                    <a:pt x="335" y="282"/>
                    <a:pt x="339" y="281"/>
                    <a:pt x="344" y="281"/>
                  </a:cubicBezTo>
                  <a:cubicBezTo>
                    <a:pt x="350" y="281"/>
                    <a:pt x="355" y="284"/>
                    <a:pt x="361" y="285"/>
                  </a:cubicBezTo>
                  <a:cubicBezTo>
                    <a:pt x="365" y="285"/>
                    <a:pt x="368" y="286"/>
                    <a:pt x="372" y="286"/>
                  </a:cubicBezTo>
                  <a:moveTo>
                    <a:pt x="101" y="237"/>
                  </a:moveTo>
                  <a:cubicBezTo>
                    <a:pt x="97" y="237"/>
                    <a:pt x="94" y="235"/>
                    <a:pt x="91" y="231"/>
                  </a:cubicBezTo>
                  <a:cubicBezTo>
                    <a:pt x="85" y="224"/>
                    <a:pt x="79" y="214"/>
                    <a:pt x="89" y="205"/>
                  </a:cubicBezTo>
                  <a:cubicBezTo>
                    <a:pt x="94" y="200"/>
                    <a:pt x="99" y="196"/>
                    <a:pt x="104" y="192"/>
                  </a:cubicBezTo>
                  <a:cubicBezTo>
                    <a:pt x="109" y="188"/>
                    <a:pt x="114" y="185"/>
                    <a:pt x="119" y="181"/>
                  </a:cubicBezTo>
                  <a:cubicBezTo>
                    <a:pt x="121" y="180"/>
                    <a:pt x="122" y="179"/>
                    <a:pt x="124" y="177"/>
                  </a:cubicBezTo>
                  <a:cubicBezTo>
                    <a:pt x="143" y="163"/>
                    <a:pt x="142" y="150"/>
                    <a:pt x="123" y="131"/>
                  </a:cubicBezTo>
                  <a:cubicBezTo>
                    <a:pt x="104" y="112"/>
                    <a:pt x="84" y="92"/>
                    <a:pt x="75" y="66"/>
                  </a:cubicBezTo>
                  <a:cubicBezTo>
                    <a:pt x="73" y="59"/>
                    <a:pt x="72" y="50"/>
                    <a:pt x="75" y="43"/>
                  </a:cubicBezTo>
                  <a:cubicBezTo>
                    <a:pt x="76" y="38"/>
                    <a:pt x="79" y="35"/>
                    <a:pt x="82" y="33"/>
                  </a:cubicBezTo>
                  <a:cubicBezTo>
                    <a:pt x="84" y="31"/>
                    <a:pt x="87" y="30"/>
                    <a:pt x="90" y="30"/>
                  </a:cubicBezTo>
                  <a:cubicBezTo>
                    <a:pt x="94" y="30"/>
                    <a:pt x="98" y="32"/>
                    <a:pt x="102" y="36"/>
                  </a:cubicBezTo>
                  <a:cubicBezTo>
                    <a:pt x="111" y="44"/>
                    <a:pt x="118" y="55"/>
                    <a:pt x="124" y="65"/>
                  </a:cubicBezTo>
                  <a:cubicBezTo>
                    <a:pt x="130" y="77"/>
                    <a:pt x="134" y="90"/>
                    <a:pt x="140" y="101"/>
                  </a:cubicBezTo>
                  <a:cubicBezTo>
                    <a:pt x="145" y="110"/>
                    <a:pt x="151" y="114"/>
                    <a:pt x="158" y="114"/>
                  </a:cubicBezTo>
                  <a:cubicBezTo>
                    <a:pt x="163" y="114"/>
                    <a:pt x="169" y="112"/>
                    <a:pt x="176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9" y="104"/>
                    <a:pt x="181" y="101"/>
                    <a:pt x="183" y="98"/>
                  </a:cubicBezTo>
                  <a:cubicBezTo>
                    <a:pt x="188" y="93"/>
                    <a:pt x="192" y="89"/>
                    <a:pt x="196" y="86"/>
                  </a:cubicBezTo>
                  <a:cubicBezTo>
                    <a:pt x="199" y="83"/>
                    <a:pt x="203" y="82"/>
                    <a:pt x="206" y="82"/>
                  </a:cubicBezTo>
                  <a:cubicBezTo>
                    <a:pt x="213" y="82"/>
                    <a:pt x="220" y="86"/>
                    <a:pt x="232" y="94"/>
                  </a:cubicBezTo>
                  <a:cubicBezTo>
                    <a:pt x="226" y="107"/>
                    <a:pt x="220" y="120"/>
                    <a:pt x="209" y="132"/>
                  </a:cubicBezTo>
                  <a:cubicBezTo>
                    <a:pt x="199" y="143"/>
                    <a:pt x="195" y="160"/>
                    <a:pt x="187" y="177"/>
                  </a:cubicBezTo>
                  <a:cubicBezTo>
                    <a:pt x="180" y="168"/>
                    <a:pt x="171" y="159"/>
                    <a:pt x="162" y="148"/>
                  </a:cubicBezTo>
                  <a:cubicBezTo>
                    <a:pt x="158" y="149"/>
                    <a:pt x="155" y="150"/>
                    <a:pt x="153" y="152"/>
                  </a:cubicBezTo>
                  <a:cubicBezTo>
                    <a:pt x="148" y="156"/>
                    <a:pt x="149" y="162"/>
                    <a:pt x="155" y="169"/>
                  </a:cubicBezTo>
                  <a:cubicBezTo>
                    <a:pt x="170" y="189"/>
                    <a:pt x="185" y="209"/>
                    <a:pt x="201" y="230"/>
                  </a:cubicBezTo>
                  <a:cubicBezTo>
                    <a:pt x="200" y="231"/>
                    <a:pt x="199" y="232"/>
                    <a:pt x="198" y="233"/>
                  </a:cubicBezTo>
                  <a:cubicBezTo>
                    <a:pt x="194" y="229"/>
                    <a:pt x="189" y="225"/>
                    <a:pt x="185" y="221"/>
                  </a:cubicBezTo>
                  <a:cubicBezTo>
                    <a:pt x="175" y="210"/>
                    <a:pt x="166" y="205"/>
                    <a:pt x="157" y="205"/>
                  </a:cubicBezTo>
                  <a:cubicBezTo>
                    <a:pt x="150" y="205"/>
                    <a:pt x="142" y="208"/>
                    <a:pt x="134" y="214"/>
                  </a:cubicBezTo>
                  <a:cubicBezTo>
                    <a:pt x="133" y="215"/>
                    <a:pt x="131" y="217"/>
                    <a:pt x="129" y="218"/>
                  </a:cubicBezTo>
                  <a:cubicBezTo>
                    <a:pt x="125" y="222"/>
                    <a:pt x="122" y="227"/>
                    <a:pt x="117" y="230"/>
                  </a:cubicBezTo>
                  <a:cubicBezTo>
                    <a:pt x="117" y="231"/>
                    <a:pt x="116" y="231"/>
                    <a:pt x="115" y="231"/>
                  </a:cubicBezTo>
                  <a:cubicBezTo>
                    <a:pt x="111" y="234"/>
                    <a:pt x="106" y="237"/>
                    <a:pt x="101" y="237"/>
                  </a:cubicBezTo>
                  <a:moveTo>
                    <a:pt x="76" y="0"/>
                  </a:moveTo>
                  <a:cubicBezTo>
                    <a:pt x="74" y="1"/>
                    <a:pt x="73" y="2"/>
                    <a:pt x="71" y="3"/>
                  </a:cubicBezTo>
                  <a:cubicBezTo>
                    <a:pt x="39" y="28"/>
                    <a:pt x="44" y="64"/>
                    <a:pt x="64" y="98"/>
                  </a:cubicBezTo>
                  <a:cubicBezTo>
                    <a:pt x="77" y="117"/>
                    <a:pt x="91" y="136"/>
                    <a:pt x="105" y="156"/>
                  </a:cubicBezTo>
                  <a:cubicBezTo>
                    <a:pt x="81" y="180"/>
                    <a:pt x="48" y="196"/>
                    <a:pt x="56" y="235"/>
                  </a:cubicBezTo>
                  <a:cubicBezTo>
                    <a:pt x="56" y="235"/>
                    <a:pt x="55" y="235"/>
                    <a:pt x="55" y="235"/>
                  </a:cubicBezTo>
                  <a:cubicBezTo>
                    <a:pt x="35" y="235"/>
                    <a:pt x="23" y="236"/>
                    <a:pt x="16" y="242"/>
                  </a:cubicBezTo>
                  <a:cubicBezTo>
                    <a:pt x="7" y="249"/>
                    <a:pt x="4" y="261"/>
                    <a:pt x="2" y="281"/>
                  </a:cubicBezTo>
                  <a:cubicBezTo>
                    <a:pt x="1" y="290"/>
                    <a:pt x="0" y="299"/>
                    <a:pt x="0" y="307"/>
                  </a:cubicBezTo>
                  <a:cubicBezTo>
                    <a:pt x="1" y="330"/>
                    <a:pt x="11" y="341"/>
                    <a:pt x="33" y="346"/>
                  </a:cubicBezTo>
                  <a:cubicBezTo>
                    <a:pt x="44" y="348"/>
                    <a:pt x="54" y="351"/>
                    <a:pt x="66" y="354"/>
                  </a:cubicBezTo>
                  <a:cubicBezTo>
                    <a:pt x="50" y="374"/>
                    <a:pt x="37" y="390"/>
                    <a:pt x="25" y="407"/>
                  </a:cubicBezTo>
                  <a:cubicBezTo>
                    <a:pt x="12" y="424"/>
                    <a:pt x="16" y="435"/>
                    <a:pt x="34" y="443"/>
                  </a:cubicBezTo>
                  <a:cubicBezTo>
                    <a:pt x="42" y="447"/>
                    <a:pt x="49" y="449"/>
                    <a:pt x="57" y="449"/>
                  </a:cubicBezTo>
                  <a:cubicBezTo>
                    <a:pt x="67" y="449"/>
                    <a:pt x="76" y="446"/>
                    <a:pt x="86" y="441"/>
                  </a:cubicBezTo>
                  <a:cubicBezTo>
                    <a:pt x="94" y="437"/>
                    <a:pt x="102" y="434"/>
                    <a:pt x="109" y="430"/>
                  </a:cubicBezTo>
                  <a:cubicBezTo>
                    <a:pt x="100" y="452"/>
                    <a:pt x="88" y="472"/>
                    <a:pt x="82" y="493"/>
                  </a:cubicBezTo>
                  <a:cubicBezTo>
                    <a:pt x="76" y="515"/>
                    <a:pt x="85" y="526"/>
                    <a:pt x="107" y="526"/>
                  </a:cubicBezTo>
                  <a:cubicBezTo>
                    <a:pt x="108" y="526"/>
                    <a:pt x="109" y="526"/>
                    <a:pt x="110" y="526"/>
                  </a:cubicBezTo>
                  <a:cubicBezTo>
                    <a:pt x="120" y="526"/>
                    <a:pt x="130" y="520"/>
                    <a:pt x="140" y="515"/>
                  </a:cubicBezTo>
                  <a:cubicBezTo>
                    <a:pt x="156" y="506"/>
                    <a:pt x="171" y="495"/>
                    <a:pt x="188" y="484"/>
                  </a:cubicBezTo>
                  <a:cubicBezTo>
                    <a:pt x="198" y="499"/>
                    <a:pt x="198" y="509"/>
                    <a:pt x="189" y="520"/>
                  </a:cubicBezTo>
                  <a:cubicBezTo>
                    <a:pt x="181" y="530"/>
                    <a:pt x="176" y="542"/>
                    <a:pt x="168" y="552"/>
                  </a:cubicBezTo>
                  <a:cubicBezTo>
                    <a:pt x="160" y="564"/>
                    <a:pt x="159" y="576"/>
                    <a:pt x="169" y="586"/>
                  </a:cubicBezTo>
                  <a:cubicBezTo>
                    <a:pt x="175" y="593"/>
                    <a:pt x="184" y="597"/>
                    <a:pt x="194" y="597"/>
                  </a:cubicBezTo>
                  <a:cubicBezTo>
                    <a:pt x="199" y="597"/>
                    <a:pt x="204" y="596"/>
                    <a:pt x="209" y="593"/>
                  </a:cubicBezTo>
                  <a:cubicBezTo>
                    <a:pt x="211" y="592"/>
                    <a:pt x="213" y="590"/>
                    <a:pt x="215" y="589"/>
                  </a:cubicBezTo>
                  <a:cubicBezTo>
                    <a:pt x="223" y="582"/>
                    <a:pt x="231" y="573"/>
                    <a:pt x="237" y="564"/>
                  </a:cubicBezTo>
                  <a:cubicBezTo>
                    <a:pt x="243" y="555"/>
                    <a:pt x="248" y="548"/>
                    <a:pt x="253" y="544"/>
                  </a:cubicBezTo>
                  <a:cubicBezTo>
                    <a:pt x="259" y="539"/>
                    <a:pt x="265" y="537"/>
                    <a:pt x="273" y="537"/>
                  </a:cubicBezTo>
                  <a:cubicBezTo>
                    <a:pt x="277" y="537"/>
                    <a:pt x="281" y="538"/>
                    <a:pt x="286" y="539"/>
                  </a:cubicBezTo>
                  <a:cubicBezTo>
                    <a:pt x="290" y="540"/>
                    <a:pt x="294" y="540"/>
                    <a:pt x="298" y="540"/>
                  </a:cubicBezTo>
                  <a:cubicBezTo>
                    <a:pt x="311" y="540"/>
                    <a:pt x="322" y="535"/>
                    <a:pt x="333" y="529"/>
                  </a:cubicBezTo>
                  <a:cubicBezTo>
                    <a:pt x="367" y="510"/>
                    <a:pt x="401" y="491"/>
                    <a:pt x="435" y="471"/>
                  </a:cubicBezTo>
                  <a:cubicBezTo>
                    <a:pt x="484" y="442"/>
                    <a:pt x="532" y="413"/>
                    <a:pt x="581" y="384"/>
                  </a:cubicBezTo>
                  <a:cubicBezTo>
                    <a:pt x="584" y="382"/>
                    <a:pt x="587" y="379"/>
                    <a:pt x="590" y="378"/>
                  </a:cubicBezTo>
                  <a:cubicBezTo>
                    <a:pt x="638" y="357"/>
                    <a:pt x="683" y="334"/>
                    <a:pt x="727" y="305"/>
                  </a:cubicBezTo>
                  <a:cubicBezTo>
                    <a:pt x="755" y="287"/>
                    <a:pt x="786" y="274"/>
                    <a:pt x="815" y="258"/>
                  </a:cubicBezTo>
                  <a:cubicBezTo>
                    <a:pt x="818" y="256"/>
                    <a:pt x="821" y="255"/>
                    <a:pt x="823" y="253"/>
                  </a:cubicBezTo>
                  <a:cubicBezTo>
                    <a:pt x="837" y="242"/>
                    <a:pt x="840" y="227"/>
                    <a:pt x="829" y="210"/>
                  </a:cubicBezTo>
                  <a:cubicBezTo>
                    <a:pt x="824" y="202"/>
                    <a:pt x="825" y="196"/>
                    <a:pt x="831" y="191"/>
                  </a:cubicBezTo>
                  <a:cubicBezTo>
                    <a:pt x="832" y="191"/>
                    <a:pt x="832" y="190"/>
                    <a:pt x="833" y="190"/>
                  </a:cubicBezTo>
                  <a:cubicBezTo>
                    <a:pt x="839" y="186"/>
                    <a:pt x="847" y="184"/>
                    <a:pt x="854" y="182"/>
                  </a:cubicBezTo>
                  <a:cubicBezTo>
                    <a:pt x="861" y="179"/>
                    <a:pt x="867" y="176"/>
                    <a:pt x="872" y="173"/>
                  </a:cubicBezTo>
                  <a:cubicBezTo>
                    <a:pt x="883" y="164"/>
                    <a:pt x="887" y="151"/>
                    <a:pt x="884" y="136"/>
                  </a:cubicBezTo>
                  <a:cubicBezTo>
                    <a:pt x="882" y="127"/>
                    <a:pt x="879" y="119"/>
                    <a:pt x="874" y="111"/>
                  </a:cubicBezTo>
                  <a:cubicBezTo>
                    <a:pt x="867" y="98"/>
                    <a:pt x="863" y="94"/>
                    <a:pt x="853" y="94"/>
                  </a:cubicBezTo>
                  <a:cubicBezTo>
                    <a:pt x="849" y="94"/>
                    <a:pt x="844" y="94"/>
                    <a:pt x="837" y="96"/>
                  </a:cubicBezTo>
                  <a:cubicBezTo>
                    <a:pt x="831" y="97"/>
                    <a:pt x="824" y="97"/>
                    <a:pt x="818" y="98"/>
                  </a:cubicBezTo>
                  <a:cubicBezTo>
                    <a:pt x="816" y="92"/>
                    <a:pt x="813" y="88"/>
                    <a:pt x="814" y="84"/>
                  </a:cubicBezTo>
                  <a:cubicBezTo>
                    <a:pt x="817" y="67"/>
                    <a:pt x="805" y="58"/>
                    <a:pt x="795" y="49"/>
                  </a:cubicBezTo>
                  <a:cubicBezTo>
                    <a:pt x="789" y="43"/>
                    <a:pt x="782" y="41"/>
                    <a:pt x="775" y="41"/>
                  </a:cubicBezTo>
                  <a:cubicBezTo>
                    <a:pt x="769" y="41"/>
                    <a:pt x="762" y="43"/>
                    <a:pt x="756" y="48"/>
                  </a:cubicBezTo>
                  <a:cubicBezTo>
                    <a:pt x="752" y="51"/>
                    <a:pt x="747" y="56"/>
                    <a:pt x="745" y="62"/>
                  </a:cubicBezTo>
                  <a:cubicBezTo>
                    <a:pt x="741" y="69"/>
                    <a:pt x="736" y="76"/>
                    <a:pt x="730" y="82"/>
                  </a:cubicBezTo>
                  <a:cubicBezTo>
                    <a:pt x="723" y="89"/>
                    <a:pt x="714" y="94"/>
                    <a:pt x="707" y="101"/>
                  </a:cubicBezTo>
                  <a:cubicBezTo>
                    <a:pt x="705" y="103"/>
                    <a:pt x="704" y="104"/>
                    <a:pt x="702" y="106"/>
                  </a:cubicBezTo>
                  <a:cubicBezTo>
                    <a:pt x="689" y="115"/>
                    <a:pt x="675" y="120"/>
                    <a:pt x="656" y="120"/>
                  </a:cubicBezTo>
                  <a:cubicBezTo>
                    <a:pt x="655" y="120"/>
                    <a:pt x="653" y="120"/>
                    <a:pt x="652" y="119"/>
                  </a:cubicBezTo>
                  <a:cubicBezTo>
                    <a:pt x="653" y="109"/>
                    <a:pt x="654" y="101"/>
                    <a:pt x="656" y="93"/>
                  </a:cubicBezTo>
                  <a:cubicBezTo>
                    <a:pt x="662" y="74"/>
                    <a:pt x="661" y="56"/>
                    <a:pt x="649" y="39"/>
                  </a:cubicBezTo>
                  <a:cubicBezTo>
                    <a:pt x="641" y="28"/>
                    <a:pt x="631" y="22"/>
                    <a:pt x="620" y="22"/>
                  </a:cubicBezTo>
                  <a:cubicBezTo>
                    <a:pt x="614" y="22"/>
                    <a:pt x="608" y="24"/>
                    <a:pt x="602" y="28"/>
                  </a:cubicBezTo>
                  <a:cubicBezTo>
                    <a:pt x="598" y="32"/>
                    <a:pt x="594" y="36"/>
                    <a:pt x="590" y="42"/>
                  </a:cubicBezTo>
                  <a:cubicBezTo>
                    <a:pt x="581" y="57"/>
                    <a:pt x="575" y="75"/>
                    <a:pt x="569" y="92"/>
                  </a:cubicBezTo>
                  <a:cubicBezTo>
                    <a:pt x="567" y="97"/>
                    <a:pt x="565" y="103"/>
                    <a:pt x="563" y="112"/>
                  </a:cubicBezTo>
                  <a:cubicBezTo>
                    <a:pt x="549" y="104"/>
                    <a:pt x="537" y="97"/>
                    <a:pt x="527" y="91"/>
                  </a:cubicBezTo>
                  <a:cubicBezTo>
                    <a:pt x="526" y="81"/>
                    <a:pt x="527" y="72"/>
                    <a:pt x="525" y="63"/>
                  </a:cubicBezTo>
                  <a:cubicBezTo>
                    <a:pt x="519" y="38"/>
                    <a:pt x="504" y="24"/>
                    <a:pt x="485" y="24"/>
                  </a:cubicBezTo>
                  <a:cubicBezTo>
                    <a:pt x="475" y="24"/>
                    <a:pt x="462" y="29"/>
                    <a:pt x="450" y="38"/>
                  </a:cubicBezTo>
                  <a:cubicBezTo>
                    <a:pt x="449" y="39"/>
                    <a:pt x="448" y="40"/>
                    <a:pt x="448" y="40"/>
                  </a:cubicBezTo>
                  <a:cubicBezTo>
                    <a:pt x="445" y="42"/>
                    <a:pt x="443" y="45"/>
                    <a:pt x="440" y="47"/>
                  </a:cubicBezTo>
                  <a:cubicBezTo>
                    <a:pt x="433" y="52"/>
                    <a:pt x="426" y="56"/>
                    <a:pt x="417" y="56"/>
                  </a:cubicBezTo>
                  <a:cubicBezTo>
                    <a:pt x="416" y="56"/>
                    <a:pt x="415" y="56"/>
                    <a:pt x="413" y="56"/>
                  </a:cubicBezTo>
                  <a:cubicBezTo>
                    <a:pt x="409" y="45"/>
                    <a:pt x="406" y="35"/>
                    <a:pt x="401" y="26"/>
                  </a:cubicBezTo>
                  <a:cubicBezTo>
                    <a:pt x="394" y="11"/>
                    <a:pt x="383" y="4"/>
                    <a:pt x="368" y="4"/>
                  </a:cubicBezTo>
                  <a:cubicBezTo>
                    <a:pt x="361" y="4"/>
                    <a:pt x="352" y="6"/>
                    <a:pt x="344" y="9"/>
                  </a:cubicBezTo>
                  <a:cubicBezTo>
                    <a:pt x="340" y="11"/>
                    <a:pt x="337" y="13"/>
                    <a:pt x="334" y="15"/>
                  </a:cubicBezTo>
                  <a:cubicBezTo>
                    <a:pt x="323" y="23"/>
                    <a:pt x="321" y="37"/>
                    <a:pt x="328" y="56"/>
                  </a:cubicBezTo>
                  <a:cubicBezTo>
                    <a:pt x="330" y="61"/>
                    <a:pt x="331" y="65"/>
                    <a:pt x="332" y="69"/>
                  </a:cubicBezTo>
                  <a:cubicBezTo>
                    <a:pt x="340" y="95"/>
                    <a:pt x="344" y="106"/>
                    <a:pt x="335" y="113"/>
                  </a:cubicBezTo>
                  <a:cubicBezTo>
                    <a:pt x="329" y="118"/>
                    <a:pt x="318" y="121"/>
                    <a:pt x="300" y="125"/>
                  </a:cubicBezTo>
                  <a:cubicBezTo>
                    <a:pt x="289" y="128"/>
                    <a:pt x="281" y="132"/>
                    <a:pt x="274" y="137"/>
                  </a:cubicBezTo>
                  <a:cubicBezTo>
                    <a:pt x="264" y="144"/>
                    <a:pt x="258" y="154"/>
                    <a:pt x="252" y="167"/>
                  </a:cubicBezTo>
                  <a:cubicBezTo>
                    <a:pt x="250" y="171"/>
                    <a:pt x="248" y="176"/>
                    <a:pt x="246" y="181"/>
                  </a:cubicBezTo>
                  <a:cubicBezTo>
                    <a:pt x="245" y="181"/>
                    <a:pt x="243" y="181"/>
                    <a:pt x="241" y="181"/>
                  </a:cubicBezTo>
                  <a:cubicBezTo>
                    <a:pt x="219" y="181"/>
                    <a:pt x="214" y="173"/>
                    <a:pt x="224" y="154"/>
                  </a:cubicBezTo>
                  <a:cubicBezTo>
                    <a:pt x="231" y="140"/>
                    <a:pt x="242" y="128"/>
                    <a:pt x="251" y="114"/>
                  </a:cubicBezTo>
                  <a:cubicBezTo>
                    <a:pt x="264" y="93"/>
                    <a:pt x="259" y="74"/>
                    <a:pt x="238" y="63"/>
                  </a:cubicBezTo>
                  <a:cubicBezTo>
                    <a:pt x="230" y="58"/>
                    <a:pt x="221" y="56"/>
                    <a:pt x="213" y="56"/>
                  </a:cubicBezTo>
                  <a:cubicBezTo>
                    <a:pt x="207" y="56"/>
                    <a:pt x="201" y="57"/>
                    <a:pt x="196" y="60"/>
                  </a:cubicBezTo>
                  <a:cubicBezTo>
                    <a:pt x="183" y="66"/>
                    <a:pt x="171" y="74"/>
                    <a:pt x="156" y="82"/>
                  </a:cubicBezTo>
                  <a:cubicBezTo>
                    <a:pt x="147" y="40"/>
                    <a:pt x="127" y="6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367"/>
            <p:cNvSpPr>
              <a:spLocks noEditPoints="1"/>
            </p:cNvSpPr>
            <p:nvPr/>
          </p:nvSpPr>
          <p:spPr bwMode="auto">
            <a:xfrm>
              <a:off x="1085850" y="1722438"/>
              <a:ext cx="649288" cy="623888"/>
            </a:xfrm>
            <a:custGeom>
              <a:avLst/>
              <a:gdLst>
                <a:gd name="T0" fmla="*/ 154 w 912"/>
                <a:gd name="T1" fmla="*/ 731 h 878"/>
                <a:gd name="T2" fmla="*/ 489 w 912"/>
                <a:gd name="T3" fmla="*/ 734 h 878"/>
                <a:gd name="T4" fmla="*/ 497 w 912"/>
                <a:gd name="T5" fmla="*/ 854 h 878"/>
                <a:gd name="T6" fmla="*/ 688 w 912"/>
                <a:gd name="T7" fmla="*/ 701 h 878"/>
                <a:gd name="T8" fmla="*/ 714 w 912"/>
                <a:gd name="T9" fmla="*/ 648 h 878"/>
                <a:gd name="T10" fmla="*/ 772 w 912"/>
                <a:gd name="T11" fmla="*/ 455 h 878"/>
                <a:gd name="T12" fmla="*/ 876 w 912"/>
                <a:gd name="T13" fmla="*/ 390 h 878"/>
                <a:gd name="T14" fmla="*/ 730 w 912"/>
                <a:gd name="T15" fmla="*/ 775 h 878"/>
                <a:gd name="T16" fmla="*/ 319 w 912"/>
                <a:gd name="T17" fmla="*/ 644 h 878"/>
                <a:gd name="T18" fmla="*/ 213 w 912"/>
                <a:gd name="T19" fmla="*/ 553 h 878"/>
                <a:gd name="T20" fmla="*/ 259 w 912"/>
                <a:gd name="T21" fmla="*/ 313 h 878"/>
                <a:gd name="T22" fmla="*/ 386 w 912"/>
                <a:gd name="T23" fmla="*/ 222 h 878"/>
                <a:gd name="T24" fmla="*/ 646 w 912"/>
                <a:gd name="T25" fmla="*/ 271 h 878"/>
                <a:gd name="T26" fmla="*/ 689 w 912"/>
                <a:gd name="T27" fmla="*/ 623 h 878"/>
                <a:gd name="T28" fmla="*/ 623 w 912"/>
                <a:gd name="T29" fmla="*/ 688 h 878"/>
                <a:gd name="T30" fmla="*/ 500 w 912"/>
                <a:gd name="T31" fmla="*/ 702 h 878"/>
                <a:gd name="T32" fmla="*/ 193 w 912"/>
                <a:gd name="T33" fmla="*/ 116 h 878"/>
                <a:gd name="T34" fmla="*/ 245 w 912"/>
                <a:gd name="T35" fmla="*/ 277 h 878"/>
                <a:gd name="T36" fmla="*/ 40 w 912"/>
                <a:gd name="T37" fmla="*/ 483 h 878"/>
                <a:gd name="T38" fmla="*/ 641 w 912"/>
                <a:gd name="T39" fmla="*/ 219 h 878"/>
                <a:gd name="T40" fmla="*/ 458 w 912"/>
                <a:gd name="T41" fmla="*/ 39 h 878"/>
                <a:gd name="T42" fmla="*/ 782 w 912"/>
                <a:gd name="T43" fmla="*/ 160 h 878"/>
                <a:gd name="T44" fmla="*/ 677 w 912"/>
                <a:gd name="T45" fmla="*/ 231 h 878"/>
                <a:gd name="T46" fmla="*/ 393 w 912"/>
                <a:gd name="T47" fmla="*/ 16 h 878"/>
                <a:gd name="T48" fmla="*/ 212 w 912"/>
                <a:gd name="T49" fmla="*/ 60 h 878"/>
                <a:gd name="T50" fmla="*/ 20 w 912"/>
                <a:gd name="T51" fmla="*/ 398 h 878"/>
                <a:gd name="T52" fmla="*/ 53 w 912"/>
                <a:gd name="T53" fmla="*/ 675 h 878"/>
                <a:gd name="T54" fmla="*/ 210 w 912"/>
                <a:gd name="T55" fmla="*/ 800 h 878"/>
                <a:gd name="T56" fmla="*/ 518 w 912"/>
                <a:gd name="T57" fmla="*/ 878 h 878"/>
                <a:gd name="T58" fmla="*/ 717 w 912"/>
                <a:gd name="T59" fmla="*/ 825 h 878"/>
                <a:gd name="T60" fmla="*/ 903 w 912"/>
                <a:gd name="T61" fmla="*/ 444 h 878"/>
                <a:gd name="T62" fmla="*/ 827 w 912"/>
                <a:gd name="T63" fmla="*/ 162 h 878"/>
                <a:gd name="T64" fmla="*/ 821 w 912"/>
                <a:gd name="T65" fmla="*/ 114 h 878"/>
                <a:gd name="T66" fmla="*/ 797 w 912"/>
                <a:gd name="T67" fmla="*/ 121 h 878"/>
                <a:gd name="T68" fmla="*/ 711 w 912"/>
                <a:gd name="T69" fmla="*/ 60 h 878"/>
                <a:gd name="T70" fmla="*/ 485 w 912"/>
                <a:gd name="T71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2" h="878">
                  <a:moveTo>
                    <a:pt x="497" y="854"/>
                  </a:moveTo>
                  <a:cubicBezTo>
                    <a:pt x="371" y="854"/>
                    <a:pt x="262" y="807"/>
                    <a:pt x="154" y="731"/>
                  </a:cubicBezTo>
                  <a:cubicBezTo>
                    <a:pt x="187" y="702"/>
                    <a:pt x="215" y="677"/>
                    <a:pt x="242" y="652"/>
                  </a:cubicBezTo>
                  <a:cubicBezTo>
                    <a:pt x="321" y="694"/>
                    <a:pt x="401" y="729"/>
                    <a:pt x="489" y="734"/>
                  </a:cubicBezTo>
                  <a:cubicBezTo>
                    <a:pt x="497" y="774"/>
                    <a:pt x="505" y="811"/>
                    <a:pt x="514" y="854"/>
                  </a:cubicBezTo>
                  <a:cubicBezTo>
                    <a:pt x="508" y="854"/>
                    <a:pt x="503" y="854"/>
                    <a:pt x="497" y="854"/>
                  </a:cubicBezTo>
                  <a:moveTo>
                    <a:pt x="730" y="775"/>
                  </a:moveTo>
                  <a:cubicBezTo>
                    <a:pt x="715" y="749"/>
                    <a:pt x="700" y="726"/>
                    <a:pt x="688" y="701"/>
                  </a:cubicBezTo>
                  <a:cubicBezTo>
                    <a:pt x="685" y="695"/>
                    <a:pt x="688" y="683"/>
                    <a:pt x="692" y="676"/>
                  </a:cubicBezTo>
                  <a:cubicBezTo>
                    <a:pt x="697" y="665"/>
                    <a:pt x="706" y="657"/>
                    <a:pt x="714" y="648"/>
                  </a:cubicBezTo>
                  <a:cubicBezTo>
                    <a:pt x="743" y="613"/>
                    <a:pt x="762" y="573"/>
                    <a:pt x="766" y="526"/>
                  </a:cubicBezTo>
                  <a:cubicBezTo>
                    <a:pt x="768" y="502"/>
                    <a:pt x="773" y="478"/>
                    <a:pt x="772" y="455"/>
                  </a:cubicBezTo>
                  <a:cubicBezTo>
                    <a:pt x="771" y="428"/>
                    <a:pt x="784" y="414"/>
                    <a:pt x="805" y="408"/>
                  </a:cubicBezTo>
                  <a:cubicBezTo>
                    <a:pt x="827" y="401"/>
                    <a:pt x="849" y="396"/>
                    <a:pt x="876" y="390"/>
                  </a:cubicBezTo>
                  <a:cubicBezTo>
                    <a:pt x="883" y="462"/>
                    <a:pt x="870" y="529"/>
                    <a:pt x="853" y="593"/>
                  </a:cubicBezTo>
                  <a:cubicBezTo>
                    <a:pt x="834" y="666"/>
                    <a:pt x="796" y="727"/>
                    <a:pt x="730" y="775"/>
                  </a:cubicBezTo>
                  <a:moveTo>
                    <a:pt x="500" y="702"/>
                  </a:moveTo>
                  <a:cubicBezTo>
                    <a:pt x="434" y="702"/>
                    <a:pt x="376" y="673"/>
                    <a:pt x="319" y="644"/>
                  </a:cubicBezTo>
                  <a:cubicBezTo>
                    <a:pt x="287" y="628"/>
                    <a:pt x="253" y="614"/>
                    <a:pt x="231" y="583"/>
                  </a:cubicBezTo>
                  <a:cubicBezTo>
                    <a:pt x="224" y="573"/>
                    <a:pt x="217" y="563"/>
                    <a:pt x="213" y="553"/>
                  </a:cubicBezTo>
                  <a:cubicBezTo>
                    <a:pt x="196" y="507"/>
                    <a:pt x="197" y="458"/>
                    <a:pt x="201" y="410"/>
                  </a:cubicBezTo>
                  <a:cubicBezTo>
                    <a:pt x="204" y="371"/>
                    <a:pt x="232" y="341"/>
                    <a:pt x="259" y="313"/>
                  </a:cubicBezTo>
                  <a:cubicBezTo>
                    <a:pt x="284" y="287"/>
                    <a:pt x="312" y="264"/>
                    <a:pt x="340" y="242"/>
                  </a:cubicBezTo>
                  <a:cubicBezTo>
                    <a:pt x="353" y="232"/>
                    <a:pt x="370" y="225"/>
                    <a:pt x="386" y="222"/>
                  </a:cubicBezTo>
                  <a:cubicBezTo>
                    <a:pt x="422" y="216"/>
                    <a:pt x="459" y="214"/>
                    <a:pt x="500" y="210"/>
                  </a:cubicBezTo>
                  <a:cubicBezTo>
                    <a:pt x="553" y="213"/>
                    <a:pt x="604" y="231"/>
                    <a:pt x="646" y="271"/>
                  </a:cubicBezTo>
                  <a:cubicBezTo>
                    <a:pt x="664" y="287"/>
                    <a:pt x="684" y="304"/>
                    <a:pt x="698" y="324"/>
                  </a:cubicBezTo>
                  <a:cubicBezTo>
                    <a:pt x="757" y="404"/>
                    <a:pt x="753" y="540"/>
                    <a:pt x="689" y="623"/>
                  </a:cubicBezTo>
                  <a:cubicBezTo>
                    <a:pt x="674" y="642"/>
                    <a:pt x="656" y="659"/>
                    <a:pt x="638" y="677"/>
                  </a:cubicBezTo>
                  <a:cubicBezTo>
                    <a:pt x="634" y="682"/>
                    <a:pt x="628" y="687"/>
                    <a:pt x="623" y="688"/>
                  </a:cubicBezTo>
                  <a:cubicBezTo>
                    <a:pt x="582" y="693"/>
                    <a:pt x="541" y="702"/>
                    <a:pt x="500" y="702"/>
                  </a:cubicBezTo>
                  <a:cubicBezTo>
                    <a:pt x="500" y="702"/>
                    <a:pt x="500" y="702"/>
                    <a:pt x="500" y="702"/>
                  </a:cubicBezTo>
                  <a:moveTo>
                    <a:pt x="40" y="483"/>
                  </a:moveTo>
                  <a:cubicBezTo>
                    <a:pt x="54" y="340"/>
                    <a:pt x="89" y="215"/>
                    <a:pt x="193" y="116"/>
                  </a:cubicBezTo>
                  <a:cubicBezTo>
                    <a:pt x="230" y="148"/>
                    <a:pt x="247" y="187"/>
                    <a:pt x="260" y="228"/>
                  </a:cubicBezTo>
                  <a:cubicBezTo>
                    <a:pt x="266" y="247"/>
                    <a:pt x="260" y="262"/>
                    <a:pt x="245" y="277"/>
                  </a:cubicBezTo>
                  <a:cubicBezTo>
                    <a:pt x="200" y="321"/>
                    <a:pt x="168" y="387"/>
                    <a:pt x="157" y="452"/>
                  </a:cubicBezTo>
                  <a:cubicBezTo>
                    <a:pt x="122" y="461"/>
                    <a:pt x="84" y="471"/>
                    <a:pt x="40" y="483"/>
                  </a:cubicBezTo>
                  <a:moveTo>
                    <a:pt x="677" y="231"/>
                  </a:moveTo>
                  <a:cubicBezTo>
                    <a:pt x="665" y="231"/>
                    <a:pt x="653" y="227"/>
                    <a:pt x="641" y="219"/>
                  </a:cubicBezTo>
                  <a:cubicBezTo>
                    <a:pt x="593" y="184"/>
                    <a:pt x="538" y="174"/>
                    <a:pt x="482" y="169"/>
                  </a:cubicBezTo>
                  <a:cubicBezTo>
                    <a:pt x="465" y="132"/>
                    <a:pt x="455" y="80"/>
                    <a:pt x="458" y="39"/>
                  </a:cubicBezTo>
                  <a:cubicBezTo>
                    <a:pt x="467" y="38"/>
                    <a:pt x="476" y="38"/>
                    <a:pt x="484" y="38"/>
                  </a:cubicBezTo>
                  <a:cubicBezTo>
                    <a:pt x="597" y="38"/>
                    <a:pt x="696" y="74"/>
                    <a:pt x="782" y="160"/>
                  </a:cubicBezTo>
                  <a:cubicBezTo>
                    <a:pt x="758" y="181"/>
                    <a:pt x="739" y="203"/>
                    <a:pt x="716" y="218"/>
                  </a:cubicBezTo>
                  <a:cubicBezTo>
                    <a:pt x="704" y="226"/>
                    <a:pt x="691" y="231"/>
                    <a:pt x="677" y="231"/>
                  </a:cubicBezTo>
                  <a:moveTo>
                    <a:pt x="485" y="0"/>
                  </a:moveTo>
                  <a:cubicBezTo>
                    <a:pt x="454" y="0"/>
                    <a:pt x="424" y="4"/>
                    <a:pt x="393" y="16"/>
                  </a:cubicBezTo>
                  <a:cubicBezTo>
                    <a:pt x="351" y="31"/>
                    <a:pt x="308" y="40"/>
                    <a:pt x="263" y="44"/>
                  </a:cubicBezTo>
                  <a:cubicBezTo>
                    <a:pt x="246" y="45"/>
                    <a:pt x="227" y="51"/>
                    <a:pt x="212" y="60"/>
                  </a:cubicBezTo>
                  <a:cubicBezTo>
                    <a:pt x="158" y="96"/>
                    <a:pt x="119" y="147"/>
                    <a:pt x="86" y="203"/>
                  </a:cubicBezTo>
                  <a:cubicBezTo>
                    <a:pt x="52" y="263"/>
                    <a:pt x="32" y="330"/>
                    <a:pt x="20" y="398"/>
                  </a:cubicBezTo>
                  <a:cubicBezTo>
                    <a:pt x="12" y="447"/>
                    <a:pt x="0" y="495"/>
                    <a:pt x="18" y="545"/>
                  </a:cubicBezTo>
                  <a:cubicBezTo>
                    <a:pt x="32" y="587"/>
                    <a:pt x="43" y="631"/>
                    <a:pt x="53" y="675"/>
                  </a:cubicBezTo>
                  <a:cubicBezTo>
                    <a:pt x="61" y="711"/>
                    <a:pt x="86" y="730"/>
                    <a:pt x="112" y="747"/>
                  </a:cubicBezTo>
                  <a:cubicBezTo>
                    <a:pt x="144" y="766"/>
                    <a:pt x="177" y="783"/>
                    <a:pt x="210" y="800"/>
                  </a:cubicBezTo>
                  <a:cubicBezTo>
                    <a:pt x="234" y="813"/>
                    <a:pt x="258" y="826"/>
                    <a:pt x="283" y="835"/>
                  </a:cubicBezTo>
                  <a:cubicBezTo>
                    <a:pt x="359" y="863"/>
                    <a:pt x="437" y="876"/>
                    <a:pt x="518" y="878"/>
                  </a:cubicBezTo>
                  <a:cubicBezTo>
                    <a:pt x="522" y="878"/>
                    <a:pt x="525" y="878"/>
                    <a:pt x="529" y="878"/>
                  </a:cubicBezTo>
                  <a:cubicBezTo>
                    <a:pt x="597" y="878"/>
                    <a:pt x="661" y="866"/>
                    <a:pt x="717" y="825"/>
                  </a:cubicBezTo>
                  <a:cubicBezTo>
                    <a:pt x="803" y="762"/>
                    <a:pt x="862" y="679"/>
                    <a:pt x="883" y="570"/>
                  </a:cubicBezTo>
                  <a:cubicBezTo>
                    <a:pt x="892" y="528"/>
                    <a:pt x="898" y="486"/>
                    <a:pt x="903" y="444"/>
                  </a:cubicBezTo>
                  <a:cubicBezTo>
                    <a:pt x="912" y="378"/>
                    <a:pt x="903" y="316"/>
                    <a:pt x="872" y="257"/>
                  </a:cubicBezTo>
                  <a:cubicBezTo>
                    <a:pt x="856" y="226"/>
                    <a:pt x="842" y="193"/>
                    <a:pt x="827" y="162"/>
                  </a:cubicBezTo>
                  <a:cubicBezTo>
                    <a:pt x="829" y="149"/>
                    <a:pt x="837" y="133"/>
                    <a:pt x="832" y="123"/>
                  </a:cubicBezTo>
                  <a:cubicBezTo>
                    <a:pt x="829" y="116"/>
                    <a:pt x="825" y="114"/>
                    <a:pt x="821" y="114"/>
                  </a:cubicBezTo>
                  <a:cubicBezTo>
                    <a:pt x="817" y="114"/>
                    <a:pt x="812" y="116"/>
                    <a:pt x="808" y="118"/>
                  </a:cubicBezTo>
                  <a:cubicBezTo>
                    <a:pt x="804" y="120"/>
                    <a:pt x="800" y="121"/>
                    <a:pt x="797" y="121"/>
                  </a:cubicBezTo>
                  <a:cubicBezTo>
                    <a:pt x="797" y="121"/>
                    <a:pt x="797" y="121"/>
                    <a:pt x="796" y="121"/>
                  </a:cubicBezTo>
                  <a:cubicBezTo>
                    <a:pt x="766" y="99"/>
                    <a:pt x="740" y="76"/>
                    <a:pt x="711" y="60"/>
                  </a:cubicBezTo>
                  <a:cubicBezTo>
                    <a:pt x="678" y="43"/>
                    <a:pt x="643" y="30"/>
                    <a:pt x="608" y="20"/>
                  </a:cubicBezTo>
                  <a:cubicBezTo>
                    <a:pt x="567" y="8"/>
                    <a:pt x="526" y="0"/>
                    <a:pt x="4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368"/>
            <p:cNvSpPr>
              <a:spLocks noEditPoints="1"/>
            </p:cNvSpPr>
            <p:nvPr/>
          </p:nvSpPr>
          <p:spPr bwMode="auto">
            <a:xfrm>
              <a:off x="168275" y="576262"/>
              <a:ext cx="671513" cy="511175"/>
            </a:xfrm>
            <a:custGeom>
              <a:avLst/>
              <a:gdLst>
                <a:gd name="T0" fmla="*/ 818 w 943"/>
                <a:gd name="T1" fmla="*/ 123 h 719"/>
                <a:gd name="T2" fmla="*/ 873 w 943"/>
                <a:gd name="T3" fmla="*/ 66 h 719"/>
                <a:gd name="T4" fmla="*/ 808 w 943"/>
                <a:gd name="T5" fmla="*/ 187 h 719"/>
                <a:gd name="T6" fmla="*/ 514 w 943"/>
                <a:gd name="T7" fmla="*/ 655 h 719"/>
                <a:gd name="T8" fmla="*/ 465 w 943"/>
                <a:gd name="T9" fmla="*/ 694 h 719"/>
                <a:gd name="T10" fmla="*/ 419 w 943"/>
                <a:gd name="T11" fmla="*/ 675 h 719"/>
                <a:gd name="T12" fmla="*/ 64 w 943"/>
                <a:gd name="T13" fmla="*/ 481 h 719"/>
                <a:gd name="T14" fmla="*/ 54 w 943"/>
                <a:gd name="T15" fmla="*/ 476 h 719"/>
                <a:gd name="T16" fmla="*/ 48 w 943"/>
                <a:gd name="T17" fmla="*/ 468 h 719"/>
                <a:gd name="T18" fmla="*/ 65 w 943"/>
                <a:gd name="T19" fmla="*/ 453 h 719"/>
                <a:gd name="T20" fmla="*/ 91 w 943"/>
                <a:gd name="T21" fmla="*/ 465 h 719"/>
                <a:gd name="T22" fmla="*/ 92 w 943"/>
                <a:gd name="T23" fmla="*/ 466 h 719"/>
                <a:gd name="T24" fmla="*/ 124 w 943"/>
                <a:gd name="T25" fmla="*/ 422 h 719"/>
                <a:gd name="T26" fmla="*/ 151 w 943"/>
                <a:gd name="T27" fmla="*/ 426 h 719"/>
                <a:gd name="T28" fmla="*/ 186 w 943"/>
                <a:gd name="T29" fmla="*/ 383 h 719"/>
                <a:gd name="T30" fmla="*/ 214 w 943"/>
                <a:gd name="T31" fmla="*/ 388 h 719"/>
                <a:gd name="T32" fmla="*/ 234 w 943"/>
                <a:gd name="T33" fmla="*/ 346 h 719"/>
                <a:gd name="T34" fmla="*/ 348 w 943"/>
                <a:gd name="T35" fmla="*/ 298 h 719"/>
                <a:gd name="T36" fmla="*/ 366 w 943"/>
                <a:gd name="T37" fmla="*/ 300 h 719"/>
                <a:gd name="T38" fmla="*/ 368 w 943"/>
                <a:gd name="T39" fmla="*/ 300 h 719"/>
                <a:gd name="T40" fmla="*/ 382 w 943"/>
                <a:gd name="T41" fmla="*/ 275 h 719"/>
                <a:gd name="T42" fmla="*/ 443 w 943"/>
                <a:gd name="T43" fmla="*/ 253 h 719"/>
                <a:gd name="T44" fmla="*/ 473 w 943"/>
                <a:gd name="T45" fmla="*/ 263 h 719"/>
                <a:gd name="T46" fmla="*/ 481 w 943"/>
                <a:gd name="T47" fmla="*/ 269 h 719"/>
                <a:gd name="T48" fmla="*/ 547 w 943"/>
                <a:gd name="T49" fmla="*/ 209 h 719"/>
                <a:gd name="T50" fmla="*/ 596 w 943"/>
                <a:gd name="T51" fmla="*/ 188 h 719"/>
                <a:gd name="T52" fmla="*/ 640 w 943"/>
                <a:gd name="T53" fmla="*/ 166 h 719"/>
                <a:gd name="T54" fmla="*/ 675 w 943"/>
                <a:gd name="T55" fmla="*/ 178 h 719"/>
                <a:gd name="T56" fmla="*/ 682 w 943"/>
                <a:gd name="T57" fmla="*/ 183 h 719"/>
                <a:gd name="T58" fmla="*/ 691 w 943"/>
                <a:gd name="T59" fmla="*/ 141 h 719"/>
                <a:gd name="T60" fmla="*/ 723 w 943"/>
                <a:gd name="T61" fmla="*/ 132 h 719"/>
                <a:gd name="T62" fmla="*/ 751 w 943"/>
                <a:gd name="T63" fmla="*/ 141 h 719"/>
                <a:gd name="T64" fmla="*/ 762 w 943"/>
                <a:gd name="T65" fmla="*/ 150 h 719"/>
                <a:gd name="T66" fmla="*/ 773 w 943"/>
                <a:gd name="T67" fmla="*/ 107 h 719"/>
                <a:gd name="T68" fmla="*/ 786 w 943"/>
                <a:gd name="T69" fmla="*/ 103 h 719"/>
                <a:gd name="T70" fmla="*/ 801 w 943"/>
                <a:gd name="T71" fmla="*/ 109 h 719"/>
                <a:gd name="T72" fmla="*/ 818 w 943"/>
                <a:gd name="T73" fmla="*/ 123 h 719"/>
                <a:gd name="T74" fmla="*/ 931 w 943"/>
                <a:gd name="T75" fmla="*/ 0 h 719"/>
                <a:gd name="T76" fmla="*/ 0 w 943"/>
                <a:gd name="T77" fmla="*/ 474 h 719"/>
                <a:gd name="T78" fmla="*/ 76 w 943"/>
                <a:gd name="T79" fmla="*/ 505 h 719"/>
                <a:gd name="T80" fmla="*/ 414 w 943"/>
                <a:gd name="T81" fmla="*/ 694 h 719"/>
                <a:gd name="T82" fmla="*/ 474 w 943"/>
                <a:gd name="T83" fmla="*/ 719 h 719"/>
                <a:gd name="T84" fmla="*/ 536 w 943"/>
                <a:gd name="T85" fmla="*/ 668 h 719"/>
                <a:gd name="T86" fmla="*/ 927 w 943"/>
                <a:gd name="T87" fmla="*/ 33 h 719"/>
                <a:gd name="T88" fmla="*/ 931 w 943"/>
                <a:gd name="T8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3" h="719">
                  <a:moveTo>
                    <a:pt x="818" y="123"/>
                  </a:moveTo>
                  <a:cubicBezTo>
                    <a:pt x="815" y="80"/>
                    <a:pt x="842" y="74"/>
                    <a:pt x="873" y="66"/>
                  </a:cubicBezTo>
                  <a:cubicBezTo>
                    <a:pt x="858" y="112"/>
                    <a:pt x="830" y="148"/>
                    <a:pt x="808" y="187"/>
                  </a:cubicBezTo>
                  <a:cubicBezTo>
                    <a:pt x="716" y="346"/>
                    <a:pt x="616" y="501"/>
                    <a:pt x="514" y="655"/>
                  </a:cubicBezTo>
                  <a:cubicBezTo>
                    <a:pt x="497" y="681"/>
                    <a:pt x="483" y="694"/>
                    <a:pt x="465" y="694"/>
                  </a:cubicBezTo>
                  <a:cubicBezTo>
                    <a:pt x="453" y="694"/>
                    <a:pt x="438" y="687"/>
                    <a:pt x="419" y="675"/>
                  </a:cubicBezTo>
                  <a:cubicBezTo>
                    <a:pt x="304" y="603"/>
                    <a:pt x="181" y="548"/>
                    <a:pt x="64" y="481"/>
                  </a:cubicBezTo>
                  <a:cubicBezTo>
                    <a:pt x="61" y="479"/>
                    <a:pt x="57" y="478"/>
                    <a:pt x="54" y="476"/>
                  </a:cubicBezTo>
                  <a:cubicBezTo>
                    <a:pt x="51" y="474"/>
                    <a:pt x="49" y="472"/>
                    <a:pt x="48" y="468"/>
                  </a:cubicBezTo>
                  <a:cubicBezTo>
                    <a:pt x="53" y="457"/>
                    <a:pt x="59" y="453"/>
                    <a:pt x="65" y="453"/>
                  </a:cubicBezTo>
                  <a:cubicBezTo>
                    <a:pt x="73" y="453"/>
                    <a:pt x="82" y="459"/>
                    <a:pt x="91" y="465"/>
                  </a:cubicBezTo>
                  <a:cubicBezTo>
                    <a:pt x="91" y="466"/>
                    <a:pt x="92" y="466"/>
                    <a:pt x="92" y="466"/>
                  </a:cubicBezTo>
                  <a:cubicBezTo>
                    <a:pt x="93" y="435"/>
                    <a:pt x="101" y="422"/>
                    <a:pt x="124" y="422"/>
                  </a:cubicBezTo>
                  <a:cubicBezTo>
                    <a:pt x="132" y="422"/>
                    <a:pt x="140" y="423"/>
                    <a:pt x="151" y="426"/>
                  </a:cubicBezTo>
                  <a:cubicBezTo>
                    <a:pt x="151" y="398"/>
                    <a:pt x="162" y="383"/>
                    <a:pt x="186" y="383"/>
                  </a:cubicBezTo>
                  <a:cubicBezTo>
                    <a:pt x="194" y="383"/>
                    <a:pt x="203" y="385"/>
                    <a:pt x="214" y="388"/>
                  </a:cubicBezTo>
                  <a:cubicBezTo>
                    <a:pt x="204" y="365"/>
                    <a:pt x="216" y="352"/>
                    <a:pt x="234" y="346"/>
                  </a:cubicBezTo>
                  <a:cubicBezTo>
                    <a:pt x="273" y="333"/>
                    <a:pt x="304" y="298"/>
                    <a:pt x="348" y="298"/>
                  </a:cubicBezTo>
                  <a:cubicBezTo>
                    <a:pt x="354" y="298"/>
                    <a:pt x="360" y="298"/>
                    <a:pt x="366" y="300"/>
                  </a:cubicBezTo>
                  <a:cubicBezTo>
                    <a:pt x="367" y="300"/>
                    <a:pt x="368" y="300"/>
                    <a:pt x="368" y="300"/>
                  </a:cubicBezTo>
                  <a:cubicBezTo>
                    <a:pt x="379" y="300"/>
                    <a:pt x="371" y="280"/>
                    <a:pt x="382" y="275"/>
                  </a:cubicBezTo>
                  <a:cubicBezTo>
                    <a:pt x="402" y="266"/>
                    <a:pt x="421" y="253"/>
                    <a:pt x="443" y="253"/>
                  </a:cubicBezTo>
                  <a:cubicBezTo>
                    <a:pt x="452" y="253"/>
                    <a:pt x="462" y="255"/>
                    <a:pt x="473" y="263"/>
                  </a:cubicBezTo>
                  <a:cubicBezTo>
                    <a:pt x="475" y="265"/>
                    <a:pt x="478" y="267"/>
                    <a:pt x="481" y="269"/>
                  </a:cubicBezTo>
                  <a:cubicBezTo>
                    <a:pt x="471" y="209"/>
                    <a:pt x="520" y="219"/>
                    <a:pt x="547" y="209"/>
                  </a:cubicBezTo>
                  <a:cubicBezTo>
                    <a:pt x="563" y="202"/>
                    <a:pt x="579" y="207"/>
                    <a:pt x="596" y="188"/>
                  </a:cubicBezTo>
                  <a:cubicBezTo>
                    <a:pt x="607" y="175"/>
                    <a:pt x="622" y="166"/>
                    <a:pt x="640" y="166"/>
                  </a:cubicBezTo>
                  <a:cubicBezTo>
                    <a:pt x="651" y="166"/>
                    <a:pt x="663" y="170"/>
                    <a:pt x="675" y="178"/>
                  </a:cubicBezTo>
                  <a:cubicBezTo>
                    <a:pt x="678" y="180"/>
                    <a:pt x="680" y="181"/>
                    <a:pt x="682" y="183"/>
                  </a:cubicBezTo>
                  <a:cubicBezTo>
                    <a:pt x="686" y="165"/>
                    <a:pt x="671" y="152"/>
                    <a:pt x="691" y="141"/>
                  </a:cubicBezTo>
                  <a:cubicBezTo>
                    <a:pt x="702" y="135"/>
                    <a:pt x="713" y="132"/>
                    <a:pt x="723" y="132"/>
                  </a:cubicBezTo>
                  <a:cubicBezTo>
                    <a:pt x="733" y="132"/>
                    <a:pt x="742" y="134"/>
                    <a:pt x="751" y="141"/>
                  </a:cubicBezTo>
                  <a:cubicBezTo>
                    <a:pt x="754" y="143"/>
                    <a:pt x="758" y="146"/>
                    <a:pt x="762" y="150"/>
                  </a:cubicBezTo>
                  <a:cubicBezTo>
                    <a:pt x="768" y="134"/>
                    <a:pt x="752" y="117"/>
                    <a:pt x="773" y="107"/>
                  </a:cubicBezTo>
                  <a:cubicBezTo>
                    <a:pt x="778" y="104"/>
                    <a:pt x="782" y="103"/>
                    <a:pt x="786" y="103"/>
                  </a:cubicBezTo>
                  <a:cubicBezTo>
                    <a:pt x="791" y="103"/>
                    <a:pt x="796" y="106"/>
                    <a:pt x="801" y="109"/>
                  </a:cubicBezTo>
                  <a:cubicBezTo>
                    <a:pt x="807" y="113"/>
                    <a:pt x="812" y="117"/>
                    <a:pt x="818" y="123"/>
                  </a:cubicBezTo>
                  <a:moveTo>
                    <a:pt x="931" y="0"/>
                  </a:moveTo>
                  <a:cubicBezTo>
                    <a:pt x="629" y="167"/>
                    <a:pt x="284" y="253"/>
                    <a:pt x="0" y="474"/>
                  </a:cubicBezTo>
                  <a:cubicBezTo>
                    <a:pt x="30" y="486"/>
                    <a:pt x="55" y="493"/>
                    <a:pt x="76" y="505"/>
                  </a:cubicBezTo>
                  <a:cubicBezTo>
                    <a:pt x="186" y="572"/>
                    <a:pt x="306" y="623"/>
                    <a:pt x="414" y="694"/>
                  </a:cubicBezTo>
                  <a:cubicBezTo>
                    <a:pt x="439" y="710"/>
                    <a:pt x="458" y="719"/>
                    <a:pt x="474" y="719"/>
                  </a:cubicBezTo>
                  <a:cubicBezTo>
                    <a:pt x="496" y="719"/>
                    <a:pt x="513" y="702"/>
                    <a:pt x="536" y="668"/>
                  </a:cubicBezTo>
                  <a:cubicBezTo>
                    <a:pt x="673" y="460"/>
                    <a:pt x="800" y="247"/>
                    <a:pt x="927" y="33"/>
                  </a:cubicBezTo>
                  <a:cubicBezTo>
                    <a:pt x="932" y="24"/>
                    <a:pt x="943" y="16"/>
                    <a:pt x="9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369"/>
            <p:cNvSpPr>
              <a:spLocks noEditPoints="1"/>
            </p:cNvSpPr>
            <p:nvPr/>
          </p:nvSpPr>
          <p:spPr bwMode="auto">
            <a:xfrm>
              <a:off x="292100" y="720725"/>
              <a:ext cx="393700" cy="298450"/>
            </a:xfrm>
            <a:custGeom>
              <a:avLst/>
              <a:gdLst>
                <a:gd name="T0" fmla="*/ 263 w 553"/>
                <a:gd name="T1" fmla="*/ 394 h 420"/>
                <a:gd name="T2" fmla="*/ 232 w 553"/>
                <a:gd name="T3" fmla="*/ 383 h 420"/>
                <a:gd name="T4" fmla="*/ 35 w 553"/>
                <a:gd name="T5" fmla="*/ 266 h 420"/>
                <a:gd name="T6" fmla="*/ 481 w 553"/>
                <a:gd name="T7" fmla="*/ 68 h 420"/>
                <a:gd name="T8" fmla="*/ 343 w 553"/>
                <a:gd name="T9" fmla="*/ 282 h 420"/>
                <a:gd name="T10" fmla="*/ 296 w 553"/>
                <a:gd name="T11" fmla="*/ 366 h 420"/>
                <a:gd name="T12" fmla="*/ 263 w 553"/>
                <a:gd name="T13" fmla="*/ 394 h 420"/>
                <a:gd name="T14" fmla="*/ 536 w 553"/>
                <a:gd name="T15" fmla="*/ 0 h 420"/>
                <a:gd name="T16" fmla="*/ 525 w 553"/>
                <a:gd name="T17" fmla="*/ 6 h 420"/>
                <a:gd name="T18" fmla="*/ 444 w 553"/>
                <a:gd name="T19" fmla="*/ 48 h 420"/>
                <a:gd name="T20" fmla="*/ 81 w 553"/>
                <a:gd name="T21" fmla="*/ 221 h 420"/>
                <a:gd name="T22" fmla="*/ 0 w 553"/>
                <a:gd name="T23" fmla="*/ 276 h 420"/>
                <a:gd name="T24" fmla="*/ 102 w 553"/>
                <a:gd name="T25" fmla="*/ 326 h 420"/>
                <a:gd name="T26" fmla="*/ 248 w 553"/>
                <a:gd name="T27" fmla="*/ 411 h 420"/>
                <a:gd name="T28" fmla="*/ 276 w 553"/>
                <a:gd name="T29" fmla="*/ 420 h 420"/>
                <a:gd name="T30" fmla="*/ 305 w 553"/>
                <a:gd name="T31" fmla="*/ 400 h 420"/>
                <a:gd name="T32" fmla="*/ 546 w 553"/>
                <a:gd name="T33" fmla="*/ 33 h 420"/>
                <a:gd name="T34" fmla="*/ 547 w 553"/>
                <a:gd name="T35" fmla="*/ 6 h 420"/>
                <a:gd name="T36" fmla="*/ 543 w 553"/>
                <a:gd name="T37" fmla="*/ 2 h 420"/>
                <a:gd name="T38" fmla="*/ 536 w 553"/>
                <a:gd name="T3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3" h="420">
                  <a:moveTo>
                    <a:pt x="263" y="394"/>
                  </a:moveTo>
                  <a:cubicBezTo>
                    <a:pt x="254" y="394"/>
                    <a:pt x="244" y="390"/>
                    <a:pt x="232" y="383"/>
                  </a:cubicBezTo>
                  <a:cubicBezTo>
                    <a:pt x="171" y="346"/>
                    <a:pt x="109" y="310"/>
                    <a:pt x="35" y="266"/>
                  </a:cubicBezTo>
                  <a:cubicBezTo>
                    <a:pt x="192" y="203"/>
                    <a:pt x="337" y="137"/>
                    <a:pt x="481" y="68"/>
                  </a:cubicBezTo>
                  <a:cubicBezTo>
                    <a:pt x="435" y="139"/>
                    <a:pt x="388" y="210"/>
                    <a:pt x="343" y="282"/>
                  </a:cubicBezTo>
                  <a:cubicBezTo>
                    <a:pt x="325" y="309"/>
                    <a:pt x="310" y="337"/>
                    <a:pt x="296" y="366"/>
                  </a:cubicBezTo>
                  <a:cubicBezTo>
                    <a:pt x="287" y="385"/>
                    <a:pt x="276" y="394"/>
                    <a:pt x="263" y="394"/>
                  </a:cubicBezTo>
                  <a:moveTo>
                    <a:pt x="536" y="0"/>
                  </a:moveTo>
                  <a:cubicBezTo>
                    <a:pt x="532" y="0"/>
                    <a:pt x="528" y="2"/>
                    <a:pt x="525" y="6"/>
                  </a:cubicBezTo>
                  <a:cubicBezTo>
                    <a:pt x="504" y="32"/>
                    <a:pt x="471" y="34"/>
                    <a:pt x="444" y="48"/>
                  </a:cubicBezTo>
                  <a:cubicBezTo>
                    <a:pt x="325" y="111"/>
                    <a:pt x="206" y="172"/>
                    <a:pt x="81" y="221"/>
                  </a:cubicBezTo>
                  <a:cubicBezTo>
                    <a:pt x="53" y="232"/>
                    <a:pt x="23" y="244"/>
                    <a:pt x="0" y="276"/>
                  </a:cubicBezTo>
                  <a:cubicBezTo>
                    <a:pt x="40" y="289"/>
                    <a:pt x="71" y="308"/>
                    <a:pt x="102" y="326"/>
                  </a:cubicBezTo>
                  <a:cubicBezTo>
                    <a:pt x="150" y="355"/>
                    <a:pt x="199" y="383"/>
                    <a:pt x="248" y="411"/>
                  </a:cubicBezTo>
                  <a:cubicBezTo>
                    <a:pt x="257" y="416"/>
                    <a:pt x="267" y="420"/>
                    <a:pt x="276" y="420"/>
                  </a:cubicBezTo>
                  <a:cubicBezTo>
                    <a:pt x="287" y="420"/>
                    <a:pt x="297" y="414"/>
                    <a:pt x="305" y="400"/>
                  </a:cubicBezTo>
                  <a:cubicBezTo>
                    <a:pt x="377" y="272"/>
                    <a:pt x="456" y="149"/>
                    <a:pt x="546" y="33"/>
                  </a:cubicBezTo>
                  <a:cubicBezTo>
                    <a:pt x="553" y="24"/>
                    <a:pt x="553" y="14"/>
                    <a:pt x="547" y="6"/>
                  </a:cubicBezTo>
                  <a:cubicBezTo>
                    <a:pt x="545" y="4"/>
                    <a:pt x="544" y="3"/>
                    <a:pt x="543" y="2"/>
                  </a:cubicBezTo>
                  <a:cubicBezTo>
                    <a:pt x="541" y="1"/>
                    <a:pt x="539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370"/>
            <p:cNvSpPr>
              <a:spLocks noEditPoints="1"/>
            </p:cNvSpPr>
            <p:nvPr/>
          </p:nvSpPr>
          <p:spPr bwMode="auto">
            <a:xfrm>
              <a:off x="695325" y="1436687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5 h 701"/>
                <a:gd name="T4" fmla="*/ 130 w 625"/>
                <a:gd name="T5" fmla="*/ 641 h 701"/>
                <a:gd name="T6" fmla="*/ 20 w 625"/>
                <a:gd name="T7" fmla="*/ 530 h 701"/>
                <a:gd name="T8" fmla="*/ 56 w 625"/>
                <a:gd name="T9" fmla="*/ 433 h 701"/>
                <a:gd name="T10" fmla="*/ 84 w 625"/>
                <a:gd name="T11" fmla="*/ 387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5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5 h 701"/>
                <a:gd name="T28" fmla="*/ 508 w 625"/>
                <a:gd name="T29" fmla="*/ 76 h 701"/>
                <a:gd name="T30" fmla="*/ 588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1 h 701"/>
                <a:gd name="T38" fmla="*/ 572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8 w 625"/>
                <a:gd name="T47" fmla="*/ 0 h 701"/>
                <a:gd name="T48" fmla="*/ 257 w 625"/>
                <a:gd name="T49" fmla="*/ 64 h 701"/>
                <a:gd name="T50" fmla="*/ 235 w 625"/>
                <a:gd name="T51" fmla="*/ 96 h 701"/>
                <a:gd name="T52" fmla="*/ 224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5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6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2 w 625"/>
                <a:gd name="T79" fmla="*/ 166 h 701"/>
                <a:gd name="T80" fmla="*/ 605 w 625"/>
                <a:gd name="T81" fmla="*/ 136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8 w 625"/>
                <a:gd name="T89" fmla="*/ 26 h 701"/>
                <a:gd name="T90" fmla="*/ 416 w 625"/>
                <a:gd name="T91" fmla="*/ 20 h 701"/>
                <a:gd name="T92" fmla="*/ 348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3" y="686"/>
                    <a:pt x="199" y="682"/>
                    <a:pt x="184" y="675"/>
                  </a:cubicBezTo>
                  <a:cubicBezTo>
                    <a:pt x="170" y="668"/>
                    <a:pt x="152" y="658"/>
                    <a:pt x="130" y="641"/>
                  </a:cubicBezTo>
                  <a:cubicBezTo>
                    <a:pt x="56" y="587"/>
                    <a:pt x="27" y="558"/>
                    <a:pt x="20" y="530"/>
                  </a:cubicBezTo>
                  <a:cubicBezTo>
                    <a:pt x="12" y="502"/>
                    <a:pt x="29" y="476"/>
                    <a:pt x="56" y="433"/>
                  </a:cubicBezTo>
                  <a:cubicBezTo>
                    <a:pt x="64" y="420"/>
                    <a:pt x="74" y="405"/>
                    <a:pt x="84" y="387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7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19"/>
                    <a:pt x="394" y="25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3"/>
                    <a:pt x="434" y="49"/>
                    <a:pt x="444" y="54"/>
                  </a:cubicBezTo>
                  <a:cubicBezTo>
                    <a:pt x="456" y="59"/>
                    <a:pt x="467" y="63"/>
                    <a:pt x="478" y="65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8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1"/>
                  </a:cubicBezTo>
                  <a:cubicBezTo>
                    <a:pt x="588" y="219"/>
                    <a:pt x="580" y="237"/>
                    <a:pt x="572" y="255"/>
                  </a:cubicBezTo>
                  <a:cubicBezTo>
                    <a:pt x="568" y="263"/>
                    <a:pt x="565" y="270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8" y="0"/>
                  </a:moveTo>
                  <a:cubicBezTo>
                    <a:pt x="316" y="0"/>
                    <a:pt x="292" y="20"/>
                    <a:pt x="257" y="64"/>
                  </a:cubicBezTo>
                  <a:cubicBezTo>
                    <a:pt x="249" y="75"/>
                    <a:pt x="242" y="86"/>
                    <a:pt x="235" y="96"/>
                  </a:cubicBezTo>
                  <a:cubicBezTo>
                    <a:pt x="231" y="102"/>
                    <a:pt x="227" y="108"/>
                    <a:pt x="224" y="113"/>
                  </a:cubicBezTo>
                  <a:cubicBezTo>
                    <a:pt x="192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4"/>
                    <a:pt x="49" y="606"/>
                    <a:pt x="115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8" y="651"/>
                    <a:pt x="118" y="652"/>
                  </a:cubicBezTo>
                  <a:cubicBezTo>
                    <a:pt x="142" y="668"/>
                    <a:pt x="161" y="679"/>
                    <a:pt x="177" y="686"/>
                  </a:cubicBezTo>
                  <a:cubicBezTo>
                    <a:pt x="198" y="696"/>
                    <a:pt x="216" y="701"/>
                    <a:pt x="232" y="701"/>
                  </a:cubicBezTo>
                  <a:cubicBezTo>
                    <a:pt x="270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7" y="265"/>
                    <a:pt x="590" y="258"/>
                  </a:cubicBezTo>
                  <a:cubicBezTo>
                    <a:pt x="597" y="242"/>
                    <a:pt x="604" y="225"/>
                    <a:pt x="613" y="210"/>
                  </a:cubicBezTo>
                  <a:cubicBezTo>
                    <a:pt x="623" y="193"/>
                    <a:pt x="625" y="179"/>
                    <a:pt x="622" y="166"/>
                  </a:cubicBezTo>
                  <a:cubicBezTo>
                    <a:pt x="619" y="157"/>
                    <a:pt x="614" y="147"/>
                    <a:pt x="605" y="136"/>
                  </a:cubicBezTo>
                  <a:cubicBezTo>
                    <a:pt x="571" y="95"/>
                    <a:pt x="527" y="73"/>
                    <a:pt x="485" y="53"/>
                  </a:cubicBezTo>
                  <a:cubicBezTo>
                    <a:pt x="480" y="50"/>
                    <a:pt x="466" y="44"/>
                    <a:pt x="466" y="44"/>
                  </a:cubicBezTo>
                  <a:cubicBezTo>
                    <a:pt x="460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8" y="26"/>
                  </a:cubicBezTo>
                  <a:cubicBezTo>
                    <a:pt x="423" y="24"/>
                    <a:pt x="419" y="22"/>
                    <a:pt x="416" y="20"/>
                  </a:cubicBezTo>
                  <a:cubicBezTo>
                    <a:pt x="388" y="7"/>
                    <a:pt x="366" y="0"/>
                    <a:pt x="3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371"/>
            <p:cNvSpPr>
              <a:spLocks noEditPoints="1"/>
            </p:cNvSpPr>
            <p:nvPr/>
          </p:nvSpPr>
          <p:spPr bwMode="auto">
            <a:xfrm>
              <a:off x="755650" y="1500187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8 h 495"/>
                <a:gd name="T14" fmla="*/ 58 w 455"/>
                <a:gd name="T15" fmla="*/ 413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8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5 w 455"/>
                <a:gd name="T35" fmla="*/ 163 h 495"/>
                <a:gd name="T36" fmla="*/ 425 w 455"/>
                <a:gd name="T37" fmla="*/ 198 h 495"/>
                <a:gd name="T38" fmla="*/ 414 w 455"/>
                <a:gd name="T39" fmla="*/ 226 h 495"/>
                <a:gd name="T40" fmla="*/ 414 w 455"/>
                <a:gd name="T41" fmla="*/ 227 h 495"/>
                <a:gd name="T42" fmla="*/ 414 w 455"/>
                <a:gd name="T43" fmla="*/ 227 h 495"/>
                <a:gd name="T44" fmla="*/ 229 w 455"/>
                <a:gd name="T45" fmla="*/ 463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4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6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6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9 w 455"/>
                <a:gd name="T75" fmla="*/ 340 h 495"/>
                <a:gd name="T76" fmla="*/ 437 w 455"/>
                <a:gd name="T77" fmla="*/ 212 h 495"/>
                <a:gd name="T78" fmla="*/ 452 w 455"/>
                <a:gd name="T79" fmla="*/ 156 h 495"/>
                <a:gd name="T80" fmla="*/ 404 w 455"/>
                <a:gd name="T81" fmla="*/ 115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79"/>
                    <a:pt x="177" y="476"/>
                  </a:cubicBezTo>
                  <a:cubicBezTo>
                    <a:pt x="173" y="474"/>
                    <a:pt x="168" y="471"/>
                    <a:pt x="163" y="468"/>
                  </a:cubicBezTo>
                  <a:cubicBezTo>
                    <a:pt x="145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8"/>
                  </a:cubicBezTo>
                  <a:cubicBezTo>
                    <a:pt x="65" y="417"/>
                    <a:pt x="62" y="415"/>
                    <a:pt x="58" y="413"/>
                  </a:cubicBezTo>
                  <a:cubicBezTo>
                    <a:pt x="45" y="407"/>
                    <a:pt x="30" y="398"/>
                    <a:pt x="26" y="384"/>
                  </a:cubicBezTo>
                  <a:cubicBezTo>
                    <a:pt x="24" y="373"/>
                    <a:pt x="27" y="361"/>
                    <a:pt x="36" y="345"/>
                  </a:cubicBezTo>
                  <a:cubicBezTo>
                    <a:pt x="54" y="314"/>
                    <a:pt x="71" y="281"/>
                    <a:pt x="88" y="250"/>
                  </a:cubicBezTo>
                  <a:cubicBezTo>
                    <a:pt x="123" y="183"/>
                    <a:pt x="160" y="114"/>
                    <a:pt x="208" y="53"/>
                  </a:cubicBezTo>
                  <a:cubicBezTo>
                    <a:pt x="218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8" y="121"/>
                    <a:pt x="419" y="144"/>
                  </a:cubicBezTo>
                  <a:cubicBezTo>
                    <a:pt x="428" y="150"/>
                    <a:pt x="433" y="156"/>
                    <a:pt x="435" y="163"/>
                  </a:cubicBezTo>
                  <a:cubicBezTo>
                    <a:pt x="438" y="175"/>
                    <a:pt x="432" y="186"/>
                    <a:pt x="425" y="198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356" y="313"/>
                    <a:pt x="288" y="395"/>
                    <a:pt x="229" y="463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4" y="1"/>
                    <a:pt x="232" y="3"/>
                    <a:pt x="230" y="4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79"/>
                    <a:pt x="2" y="386"/>
                  </a:cubicBezTo>
                  <a:cubicBezTo>
                    <a:pt x="4" y="395"/>
                    <a:pt x="11" y="401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6" y="484"/>
                  </a:cubicBezTo>
                  <a:cubicBezTo>
                    <a:pt x="180" y="491"/>
                    <a:pt x="193" y="495"/>
                    <a:pt x="204" y="495"/>
                  </a:cubicBezTo>
                  <a:cubicBezTo>
                    <a:pt x="225" y="495"/>
                    <a:pt x="243" y="481"/>
                    <a:pt x="267" y="449"/>
                  </a:cubicBezTo>
                  <a:cubicBezTo>
                    <a:pt x="274" y="439"/>
                    <a:pt x="281" y="429"/>
                    <a:pt x="289" y="418"/>
                  </a:cubicBezTo>
                  <a:cubicBezTo>
                    <a:pt x="307" y="391"/>
                    <a:pt x="328" y="365"/>
                    <a:pt x="349" y="340"/>
                  </a:cubicBezTo>
                  <a:cubicBezTo>
                    <a:pt x="381" y="301"/>
                    <a:pt x="415" y="260"/>
                    <a:pt x="437" y="212"/>
                  </a:cubicBezTo>
                  <a:cubicBezTo>
                    <a:pt x="450" y="183"/>
                    <a:pt x="455" y="168"/>
                    <a:pt x="452" y="156"/>
                  </a:cubicBezTo>
                  <a:cubicBezTo>
                    <a:pt x="448" y="143"/>
                    <a:pt x="435" y="134"/>
                    <a:pt x="404" y="115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1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372"/>
            <p:cNvSpPr>
              <a:spLocks noEditPoints="1"/>
            </p:cNvSpPr>
            <p:nvPr/>
          </p:nvSpPr>
          <p:spPr bwMode="auto">
            <a:xfrm>
              <a:off x="763588" y="1836738"/>
              <a:ext cx="98425" cy="50800"/>
            </a:xfrm>
            <a:custGeom>
              <a:avLst/>
              <a:gdLst>
                <a:gd name="T0" fmla="*/ 34 w 137"/>
                <a:gd name="T1" fmla="*/ 13 h 72"/>
                <a:gd name="T2" fmla="*/ 57 w 137"/>
                <a:gd name="T3" fmla="*/ 6 h 72"/>
                <a:gd name="T4" fmla="*/ 62 w 137"/>
                <a:gd name="T5" fmla="*/ 4 h 72"/>
                <a:gd name="T6" fmla="*/ 70 w 137"/>
                <a:gd name="T7" fmla="*/ 6 h 72"/>
                <a:gd name="T8" fmla="*/ 75 w 137"/>
                <a:gd name="T9" fmla="*/ 11 h 72"/>
                <a:gd name="T10" fmla="*/ 75 w 137"/>
                <a:gd name="T11" fmla="*/ 11 h 72"/>
                <a:gd name="T12" fmla="*/ 77 w 137"/>
                <a:gd name="T13" fmla="*/ 21 h 72"/>
                <a:gd name="T14" fmla="*/ 113 w 137"/>
                <a:gd name="T15" fmla="*/ 61 h 72"/>
                <a:gd name="T16" fmla="*/ 122 w 137"/>
                <a:gd name="T17" fmla="*/ 67 h 72"/>
                <a:gd name="T18" fmla="*/ 79 w 137"/>
                <a:gd name="T19" fmla="*/ 55 h 72"/>
                <a:gd name="T20" fmla="*/ 18 w 137"/>
                <a:gd name="T21" fmla="*/ 13 h 72"/>
                <a:gd name="T22" fmla="*/ 13 w 137"/>
                <a:gd name="T23" fmla="*/ 9 h 72"/>
                <a:gd name="T24" fmla="*/ 34 w 137"/>
                <a:gd name="T25" fmla="*/ 13 h 72"/>
                <a:gd name="T26" fmla="*/ 62 w 137"/>
                <a:gd name="T27" fmla="*/ 0 h 72"/>
                <a:gd name="T28" fmla="*/ 55 w 137"/>
                <a:gd name="T29" fmla="*/ 2 h 72"/>
                <a:gd name="T30" fmla="*/ 34 w 137"/>
                <a:gd name="T31" fmla="*/ 8 h 72"/>
                <a:gd name="T32" fmla="*/ 5 w 137"/>
                <a:gd name="T33" fmla="*/ 1 h 72"/>
                <a:gd name="T34" fmla="*/ 3 w 137"/>
                <a:gd name="T35" fmla="*/ 0 h 72"/>
                <a:gd name="T36" fmla="*/ 0 w 137"/>
                <a:gd name="T37" fmla="*/ 4 h 72"/>
                <a:gd name="T38" fmla="*/ 15 w 137"/>
                <a:gd name="T39" fmla="*/ 16 h 72"/>
                <a:gd name="T40" fmla="*/ 77 w 137"/>
                <a:gd name="T41" fmla="*/ 60 h 72"/>
                <a:gd name="T42" fmla="*/ 130 w 137"/>
                <a:gd name="T43" fmla="*/ 72 h 72"/>
                <a:gd name="T44" fmla="*/ 137 w 137"/>
                <a:gd name="T45" fmla="*/ 72 h 72"/>
                <a:gd name="T46" fmla="*/ 131 w 137"/>
                <a:gd name="T47" fmla="*/ 68 h 72"/>
                <a:gd name="T48" fmla="*/ 115 w 137"/>
                <a:gd name="T49" fmla="*/ 57 h 72"/>
                <a:gd name="T50" fmla="*/ 81 w 137"/>
                <a:gd name="T51" fmla="*/ 19 h 72"/>
                <a:gd name="T52" fmla="*/ 80 w 137"/>
                <a:gd name="T53" fmla="*/ 11 h 72"/>
                <a:gd name="T54" fmla="*/ 79 w 137"/>
                <a:gd name="T55" fmla="*/ 10 h 72"/>
                <a:gd name="T56" fmla="*/ 72 w 137"/>
                <a:gd name="T57" fmla="*/ 2 h 72"/>
                <a:gd name="T58" fmla="*/ 62 w 137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5" y="4"/>
                    <a:pt x="68" y="5"/>
                    <a:pt x="70" y="6"/>
                  </a:cubicBezTo>
                  <a:cubicBezTo>
                    <a:pt x="73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5"/>
                    <a:pt x="76" y="18"/>
                    <a:pt x="77" y="21"/>
                  </a:cubicBezTo>
                  <a:cubicBezTo>
                    <a:pt x="82" y="41"/>
                    <a:pt x="97" y="51"/>
                    <a:pt x="113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5"/>
                  </a:cubicBezTo>
                  <a:cubicBezTo>
                    <a:pt x="57" y="45"/>
                    <a:pt x="38" y="29"/>
                    <a:pt x="18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60" y="0"/>
                    <a:pt x="57" y="0"/>
                    <a:pt x="55" y="2"/>
                  </a:cubicBezTo>
                  <a:cubicBezTo>
                    <a:pt x="47" y="6"/>
                    <a:pt x="41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30" y="72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1" y="60"/>
                    <a:pt x="115" y="57"/>
                  </a:cubicBezTo>
                  <a:cubicBezTo>
                    <a:pt x="100" y="47"/>
                    <a:pt x="86" y="38"/>
                    <a:pt x="81" y="19"/>
                  </a:cubicBezTo>
                  <a:cubicBezTo>
                    <a:pt x="80" y="17"/>
                    <a:pt x="80" y="14"/>
                    <a:pt x="80" y="11"/>
                  </a:cubicBezTo>
                  <a:cubicBezTo>
                    <a:pt x="80" y="11"/>
                    <a:pt x="80" y="10"/>
                    <a:pt x="79" y="10"/>
                  </a:cubicBezTo>
                  <a:cubicBezTo>
                    <a:pt x="79" y="6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373"/>
            <p:cNvSpPr>
              <a:spLocks noEditPoints="1"/>
            </p:cNvSpPr>
            <p:nvPr/>
          </p:nvSpPr>
          <p:spPr bwMode="auto">
            <a:xfrm>
              <a:off x="858838" y="1570037"/>
              <a:ext cx="109538" cy="173038"/>
            </a:xfrm>
            <a:custGeom>
              <a:avLst/>
              <a:gdLst>
                <a:gd name="T0" fmla="*/ 109 w 153"/>
                <a:gd name="T1" fmla="*/ 218 h 243"/>
                <a:gd name="T2" fmla="*/ 98 w 153"/>
                <a:gd name="T3" fmla="*/ 215 h 243"/>
                <a:gd name="T4" fmla="*/ 83 w 153"/>
                <a:gd name="T5" fmla="*/ 204 h 243"/>
                <a:gd name="T6" fmla="*/ 68 w 153"/>
                <a:gd name="T7" fmla="*/ 190 h 243"/>
                <a:gd name="T8" fmla="*/ 25 w 153"/>
                <a:gd name="T9" fmla="*/ 131 h 243"/>
                <a:gd name="T10" fmla="*/ 25 w 153"/>
                <a:gd name="T11" fmla="*/ 96 h 243"/>
                <a:gd name="T12" fmla="*/ 96 w 153"/>
                <a:gd name="T13" fmla="*/ 17 h 243"/>
                <a:gd name="T14" fmla="*/ 98 w 153"/>
                <a:gd name="T15" fmla="*/ 17 h 243"/>
                <a:gd name="T16" fmla="*/ 99 w 153"/>
                <a:gd name="T17" fmla="*/ 19 h 243"/>
                <a:gd name="T18" fmla="*/ 105 w 153"/>
                <a:gd name="T19" fmla="*/ 35 h 243"/>
                <a:gd name="T20" fmla="*/ 89 w 153"/>
                <a:gd name="T21" fmla="*/ 64 h 243"/>
                <a:gd name="T22" fmla="*/ 51 w 153"/>
                <a:gd name="T23" fmla="*/ 115 h 243"/>
                <a:gd name="T24" fmla="*/ 54 w 153"/>
                <a:gd name="T25" fmla="*/ 130 h 243"/>
                <a:gd name="T26" fmla="*/ 96 w 153"/>
                <a:gd name="T27" fmla="*/ 179 h 243"/>
                <a:gd name="T28" fmla="*/ 109 w 153"/>
                <a:gd name="T29" fmla="*/ 186 h 243"/>
                <a:gd name="T30" fmla="*/ 121 w 153"/>
                <a:gd name="T31" fmla="*/ 191 h 243"/>
                <a:gd name="T32" fmla="*/ 138 w 153"/>
                <a:gd name="T33" fmla="*/ 199 h 243"/>
                <a:gd name="T34" fmla="*/ 141 w 153"/>
                <a:gd name="T35" fmla="*/ 200 h 243"/>
                <a:gd name="T36" fmla="*/ 138 w 153"/>
                <a:gd name="T37" fmla="*/ 203 h 243"/>
                <a:gd name="T38" fmla="*/ 109 w 153"/>
                <a:gd name="T39" fmla="*/ 218 h 243"/>
                <a:gd name="T40" fmla="*/ 93 w 153"/>
                <a:gd name="T41" fmla="*/ 0 h 243"/>
                <a:gd name="T42" fmla="*/ 55 w 153"/>
                <a:gd name="T43" fmla="*/ 20 h 243"/>
                <a:gd name="T44" fmla="*/ 10 w 153"/>
                <a:gd name="T45" fmla="*/ 133 h 243"/>
                <a:gd name="T46" fmla="*/ 10 w 153"/>
                <a:gd name="T47" fmla="*/ 133 h 243"/>
                <a:gd name="T48" fmla="*/ 99 w 153"/>
                <a:gd name="T49" fmla="*/ 233 h 243"/>
                <a:gd name="T50" fmla="*/ 131 w 153"/>
                <a:gd name="T51" fmla="*/ 243 h 243"/>
                <a:gd name="T52" fmla="*/ 138 w 153"/>
                <a:gd name="T53" fmla="*/ 241 h 243"/>
                <a:gd name="T54" fmla="*/ 151 w 153"/>
                <a:gd name="T55" fmla="*/ 211 h 243"/>
                <a:gd name="T56" fmla="*/ 151 w 153"/>
                <a:gd name="T57" fmla="*/ 189 h 243"/>
                <a:gd name="T58" fmla="*/ 137 w 153"/>
                <a:gd name="T59" fmla="*/ 172 h 243"/>
                <a:gd name="T60" fmla="*/ 116 w 153"/>
                <a:gd name="T61" fmla="*/ 167 h 243"/>
                <a:gd name="T62" fmla="*/ 100 w 153"/>
                <a:gd name="T63" fmla="*/ 162 h 243"/>
                <a:gd name="T64" fmla="*/ 72 w 153"/>
                <a:gd name="T65" fmla="*/ 127 h 243"/>
                <a:gd name="T66" fmla="*/ 71 w 153"/>
                <a:gd name="T67" fmla="*/ 119 h 243"/>
                <a:gd name="T68" fmla="*/ 75 w 153"/>
                <a:gd name="T69" fmla="*/ 97 h 243"/>
                <a:gd name="T70" fmla="*/ 108 w 153"/>
                <a:gd name="T71" fmla="*/ 86 h 243"/>
                <a:gd name="T72" fmla="*/ 123 w 153"/>
                <a:gd name="T73" fmla="*/ 72 h 243"/>
                <a:gd name="T74" fmla="*/ 124 w 153"/>
                <a:gd name="T75" fmla="*/ 57 h 243"/>
                <a:gd name="T76" fmla="*/ 125 w 153"/>
                <a:gd name="T77" fmla="*/ 25 h 243"/>
                <a:gd name="T78" fmla="*/ 113 w 153"/>
                <a:gd name="T79" fmla="*/ 8 h 243"/>
                <a:gd name="T80" fmla="*/ 106 w 153"/>
                <a:gd name="T81" fmla="*/ 3 h 243"/>
                <a:gd name="T82" fmla="*/ 93 w 153"/>
                <a:gd name="T8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3" h="243">
                  <a:moveTo>
                    <a:pt x="109" y="218"/>
                  </a:moveTo>
                  <a:cubicBezTo>
                    <a:pt x="106" y="218"/>
                    <a:pt x="102" y="217"/>
                    <a:pt x="98" y="215"/>
                  </a:cubicBezTo>
                  <a:cubicBezTo>
                    <a:pt x="93" y="213"/>
                    <a:pt x="88" y="210"/>
                    <a:pt x="83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2" y="155"/>
                    <a:pt x="25" y="131"/>
                  </a:cubicBezTo>
                  <a:cubicBezTo>
                    <a:pt x="23" y="120"/>
                    <a:pt x="23" y="109"/>
                    <a:pt x="25" y="96"/>
                  </a:cubicBezTo>
                  <a:cubicBezTo>
                    <a:pt x="32" y="65"/>
                    <a:pt x="47" y="27"/>
                    <a:pt x="96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2" y="25"/>
                    <a:pt x="104" y="30"/>
                    <a:pt x="105" y="35"/>
                  </a:cubicBezTo>
                  <a:cubicBezTo>
                    <a:pt x="109" y="50"/>
                    <a:pt x="104" y="59"/>
                    <a:pt x="89" y="64"/>
                  </a:cubicBezTo>
                  <a:cubicBezTo>
                    <a:pt x="63" y="73"/>
                    <a:pt x="50" y="90"/>
                    <a:pt x="51" y="115"/>
                  </a:cubicBezTo>
                  <a:cubicBezTo>
                    <a:pt x="52" y="120"/>
                    <a:pt x="52" y="125"/>
                    <a:pt x="54" y="130"/>
                  </a:cubicBezTo>
                  <a:cubicBezTo>
                    <a:pt x="59" y="150"/>
                    <a:pt x="74" y="167"/>
                    <a:pt x="96" y="179"/>
                  </a:cubicBezTo>
                  <a:cubicBezTo>
                    <a:pt x="100" y="181"/>
                    <a:pt x="105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2" y="196"/>
                    <a:pt x="138" y="199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9" y="218"/>
                    <a:pt x="109" y="218"/>
                  </a:cubicBezTo>
                  <a:moveTo>
                    <a:pt x="93" y="0"/>
                  </a:moveTo>
                  <a:cubicBezTo>
                    <a:pt x="81" y="0"/>
                    <a:pt x="69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2"/>
                    <a:pt x="138" y="241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3" y="202"/>
                    <a:pt x="153" y="195"/>
                    <a:pt x="151" y="189"/>
                  </a:cubicBezTo>
                  <a:cubicBezTo>
                    <a:pt x="149" y="181"/>
                    <a:pt x="145" y="176"/>
                    <a:pt x="137" y="172"/>
                  </a:cubicBezTo>
                  <a:cubicBezTo>
                    <a:pt x="131" y="170"/>
                    <a:pt x="125" y="168"/>
                    <a:pt x="116" y="167"/>
                  </a:cubicBezTo>
                  <a:cubicBezTo>
                    <a:pt x="110" y="166"/>
                    <a:pt x="105" y="165"/>
                    <a:pt x="100" y="162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2" y="124"/>
                    <a:pt x="71" y="122"/>
                    <a:pt x="71" y="119"/>
                  </a:cubicBezTo>
                  <a:cubicBezTo>
                    <a:pt x="69" y="109"/>
                    <a:pt x="71" y="102"/>
                    <a:pt x="75" y="97"/>
                  </a:cubicBezTo>
                  <a:cubicBezTo>
                    <a:pt x="82" y="88"/>
                    <a:pt x="95" y="87"/>
                    <a:pt x="108" y="86"/>
                  </a:cubicBezTo>
                  <a:cubicBezTo>
                    <a:pt x="116" y="86"/>
                    <a:pt x="122" y="80"/>
                    <a:pt x="123" y="72"/>
                  </a:cubicBezTo>
                  <a:cubicBezTo>
                    <a:pt x="123" y="67"/>
                    <a:pt x="124" y="62"/>
                    <a:pt x="124" y="57"/>
                  </a:cubicBezTo>
                  <a:cubicBezTo>
                    <a:pt x="126" y="46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1" y="6"/>
                    <a:pt x="108" y="4"/>
                    <a:pt x="106" y="3"/>
                  </a:cubicBezTo>
                  <a:cubicBezTo>
                    <a:pt x="101" y="1"/>
                    <a:pt x="97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374"/>
            <p:cNvSpPr>
              <a:spLocks noEditPoints="1"/>
            </p:cNvSpPr>
            <p:nvPr/>
          </p:nvSpPr>
          <p:spPr bwMode="auto">
            <a:xfrm>
              <a:off x="801688" y="1757363"/>
              <a:ext cx="79375" cy="61913"/>
            </a:xfrm>
            <a:custGeom>
              <a:avLst/>
              <a:gdLst>
                <a:gd name="T0" fmla="*/ 99 w 111"/>
                <a:gd name="T1" fmla="*/ 79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3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79 h 86"/>
                <a:gd name="T16" fmla="*/ 11 w 111"/>
                <a:gd name="T17" fmla="*/ 0 h 86"/>
                <a:gd name="T18" fmla="*/ 10 w 111"/>
                <a:gd name="T19" fmla="*/ 2 h 86"/>
                <a:gd name="T20" fmla="*/ 6 w 111"/>
                <a:gd name="T21" fmla="*/ 8 h 86"/>
                <a:gd name="T22" fmla="*/ 2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7 w 111"/>
                <a:gd name="T29" fmla="*/ 34 h 86"/>
                <a:gd name="T30" fmla="*/ 98 w 111"/>
                <a:gd name="T31" fmla="*/ 84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79"/>
                  </a:moveTo>
                  <a:cubicBezTo>
                    <a:pt x="76" y="63"/>
                    <a:pt x="53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7" y="26"/>
                    <a:pt x="86" y="43"/>
                    <a:pt x="105" y="71"/>
                  </a:cubicBezTo>
                  <a:cubicBezTo>
                    <a:pt x="99" y="79"/>
                    <a:pt x="99" y="79"/>
                    <a:pt x="99" y="79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50" y="51"/>
                    <a:pt x="74" y="68"/>
                    <a:pt x="98" y="84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9" y="3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375"/>
            <p:cNvSpPr>
              <a:spLocks noEditPoints="1"/>
            </p:cNvSpPr>
            <p:nvPr/>
          </p:nvSpPr>
          <p:spPr bwMode="auto">
            <a:xfrm>
              <a:off x="814388" y="1738313"/>
              <a:ext cx="82550" cy="55563"/>
            </a:xfrm>
            <a:custGeom>
              <a:avLst/>
              <a:gdLst>
                <a:gd name="T0" fmla="*/ 105 w 116"/>
                <a:gd name="T1" fmla="*/ 67 h 77"/>
                <a:gd name="T2" fmla="*/ 80 w 116"/>
                <a:gd name="T3" fmla="*/ 54 h 77"/>
                <a:gd name="T4" fmla="*/ 13 w 116"/>
                <a:gd name="T5" fmla="*/ 9 h 77"/>
                <a:gd name="T6" fmla="*/ 41 w 116"/>
                <a:gd name="T7" fmla="*/ 21 h 77"/>
                <a:gd name="T8" fmla="*/ 105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8 w 116"/>
                <a:gd name="T15" fmla="*/ 58 h 77"/>
                <a:gd name="T16" fmla="*/ 113 w 116"/>
                <a:gd name="T17" fmla="*/ 77 h 77"/>
                <a:gd name="T18" fmla="*/ 116 w 116"/>
                <a:gd name="T19" fmla="*/ 73 h 77"/>
                <a:gd name="T20" fmla="*/ 43 w 116"/>
                <a:gd name="T21" fmla="*/ 17 h 77"/>
                <a:gd name="T22" fmla="*/ 7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5" y="67"/>
                  </a:moveTo>
                  <a:cubicBezTo>
                    <a:pt x="96" y="62"/>
                    <a:pt x="88" y="58"/>
                    <a:pt x="80" y="54"/>
                  </a:cubicBezTo>
                  <a:cubicBezTo>
                    <a:pt x="54" y="42"/>
                    <a:pt x="30" y="30"/>
                    <a:pt x="13" y="9"/>
                  </a:cubicBezTo>
                  <a:cubicBezTo>
                    <a:pt x="23" y="13"/>
                    <a:pt x="33" y="17"/>
                    <a:pt x="41" y="21"/>
                  </a:cubicBezTo>
                  <a:cubicBezTo>
                    <a:pt x="68" y="34"/>
                    <a:pt x="89" y="48"/>
                    <a:pt x="105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5"/>
                    <a:pt x="78" y="58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99" y="50"/>
                    <a:pt x="75" y="32"/>
                    <a:pt x="43" y="17"/>
                  </a:cubicBezTo>
                  <a:cubicBezTo>
                    <a:pt x="32" y="12"/>
                    <a:pt x="20" y="7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376"/>
            <p:cNvSpPr>
              <a:spLocks noEditPoints="1"/>
            </p:cNvSpPr>
            <p:nvPr/>
          </p:nvSpPr>
          <p:spPr bwMode="auto">
            <a:xfrm>
              <a:off x="828675" y="1706563"/>
              <a:ext cx="82550" cy="57150"/>
            </a:xfrm>
            <a:custGeom>
              <a:avLst/>
              <a:gdLst>
                <a:gd name="T0" fmla="*/ 105 w 117"/>
                <a:gd name="T1" fmla="*/ 74 h 81"/>
                <a:gd name="T2" fmla="*/ 68 w 117"/>
                <a:gd name="T3" fmla="*/ 61 h 81"/>
                <a:gd name="T4" fmla="*/ 10 w 117"/>
                <a:gd name="T5" fmla="*/ 14 h 81"/>
                <a:gd name="T6" fmla="*/ 48 w 117"/>
                <a:gd name="T7" fmla="*/ 36 h 81"/>
                <a:gd name="T8" fmla="*/ 105 w 117"/>
                <a:gd name="T9" fmla="*/ 74 h 81"/>
                <a:gd name="T10" fmla="*/ 0 w 117"/>
                <a:gd name="T11" fmla="*/ 0 h 81"/>
                <a:gd name="T12" fmla="*/ 2 w 117"/>
                <a:gd name="T13" fmla="*/ 8 h 81"/>
                <a:gd name="T14" fmla="*/ 66 w 117"/>
                <a:gd name="T15" fmla="*/ 65 h 81"/>
                <a:gd name="T16" fmla="*/ 111 w 117"/>
                <a:gd name="T17" fmla="*/ 80 h 81"/>
                <a:gd name="T18" fmla="*/ 117 w 117"/>
                <a:gd name="T19" fmla="*/ 81 h 81"/>
                <a:gd name="T20" fmla="*/ 114 w 117"/>
                <a:gd name="T21" fmla="*/ 76 h 81"/>
                <a:gd name="T22" fmla="*/ 51 w 117"/>
                <a:gd name="T23" fmla="*/ 31 h 81"/>
                <a:gd name="T24" fmla="*/ 6 w 117"/>
                <a:gd name="T25" fmla="*/ 5 h 81"/>
                <a:gd name="T26" fmla="*/ 0 w 11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1">
                  <a:moveTo>
                    <a:pt x="105" y="74"/>
                  </a:moveTo>
                  <a:cubicBezTo>
                    <a:pt x="93" y="71"/>
                    <a:pt x="80" y="66"/>
                    <a:pt x="68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6" y="29"/>
                    <a:pt x="48" y="36"/>
                  </a:cubicBezTo>
                  <a:cubicBezTo>
                    <a:pt x="69" y="46"/>
                    <a:pt x="90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9" y="28"/>
                    <a:pt x="33" y="50"/>
                    <a:pt x="66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97" y="54"/>
                    <a:pt x="73" y="43"/>
                    <a:pt x="51" y="31"/>
                  </a:cubicBezTo>
                  <a:cubicBezTo>
                    <a:pt x="35" y="24"/>
                    <a:pt x="20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377"/>
            <p:cNvSpPr>
              <a:spLocks noEditPoints="1"/>
            </p:cNvSpPr>
            <p:nvPr/>
          </p:nvSpPr>
          <p:spPr bwMode="auto">
            <a:xfrm>
              <a:off x="1225550" y="2540000"/>
              <a:ext cx="347663" cy="312738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2 w 488"/>
                <a:gd name="T13" fmla="*/ 364 h 439"/>
                <a:gd name="T14" fmla="*/ 200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30 w 488"/>
                <a:gd name="T23" fmla="*/ 177 h 439"/>
                <a:gd name="T24" fmla="*/ 33 w 488"/>
                <a:gd name="T25" fmla="*/ 174 h 439"/>
                <a:gd name="T26" fmla="*/ 88 w 488"/>
                <a:gd name="T27" fmla="*/ 155 h 439"/>
                <a:gd name="T28" fmla="*/ 144 w 488"/>
                <a:gd name="T29" fmla="*/ 168 h 439"/>
                <a:gd name="T30" fmla="*/ 247 w 488"/>
                <a:gd name="T31" fmla="*/ 230 h 439"/>
                <a:gd name="T32" fmla="*/ 325 w 488"/>
                <a:gd name="T33" fmla="*/ 295 h 439"/>
                <a:gd name="T34" fmla="*/ 322 w 488"/>
                <a:gd name="T35" fmla="*/ 295 h 439"/>
                <a:gd name="T36" fmla="*/ 423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3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1 w 488"/>
                <a:gd name="T51" fmla="*/ 60 h 439"/>
                <a:gd name="T52" fmla="*/ 165 w 488"/>
                <a:gd name="T53" fmla="*/ 25 h 439"/>
                <a:gd name="T54" fmla="*/ 277 w 488"/>
                <a:gd name="T55" fmla="*/ 145 h 439"/>
                <a:gd name="T56" fmla="*/ 355 w 488"/>
                <a:gd name="T57" fmla="*/ 268 h 439"/>
                <a:gd name="T58" fmla="*/ 407 w 488"/>
                <a:gd name="T59" fmla="*/ 324 h 439"/>
                <a:gd name="T60" fmla="*/ 170 w 488"/>
                <a:gd name="T61" fmla="*/ 0 h 439"/>
                <a:gd name="T62" fmla="*/ 147 w 488"/>
                <a:gd name="T63" fmla="*/ 12 h 439"/>
                <a:gd name="T64" fmla="*/ 170 w 488"/>
                <a:gd name="T65" fmla="*/ 114 h 439"/>
                <a:gd name="T66" fmla="*/ 206 w 488"/>
                <a:gd name="T67" fmla="*/ 172 h 439"/>
                <a:gd name="T68" fmla="*/ 200 w 488"/>
                <a:gd name="T69" fmla="*/ 171 h 439"/>
                <a:gd name="T70" fmla="*/ 76 w 488"/>
                <a:gd name="T71" fmla="*/ 134 h 439"/>
                <a:gd name="T72" fmla="*/ 28 w 488"/>
                <a:gd name="T73" fmla="*/ 148 h 439"/>
                <a:gd name="T74" fmla="*/ 14 w 488"/>
                <a:gd name="T75" fmla="*/ 159 h 439"/>
                <a:gd name="T76" fmla="*/ 96 w 488"/>
                <a:gd name="T77" fmla="*/ 232 h 439"/>
                <a:gd name="T78" fmla="*/ 227 w 488"/>
                <a:gd name="T79" fmla="*/ 280 h 439"/>
                <a:gd name="T80" fmla="*/ 178 w 488"/>
                <a:gd name="T81" fmla="*/ 310 h 439"/>
                <a:gd name="T82" fmla="*/ 167 w 488"/>
                <a:gd name="T83" fmla="*/ 434 h 439"/>
                <a:gd name="T84" fmla="*/ 180 w 488"/>
                <a:gd name="T85" fmla="*/ 439 h 439"/>
                <a:gd name="T86" fmla="*/ 218 w 488"/>
                <a:gd name="T87" fmla="*/ 408 h 439"/>
                <a:gd name="T88" fmla="*/ 270 w 488"/>
                <a:gd name="T89" fmla="*/ 362 h 439"/>
                <a:gd name="T90" fmla="*/ 357 w 488"/>
                <a:gd name="T91" fmla="*/ 370 h 439"/>
                <a:gd name="T92" fmla="*/ 408 w 488"/>
                <a:gd name="T93" fmla="*/ 430 h 439"/>
                <a:gd name="T94" fmla="*/ 449 w 488"/>
                <a:gd name="T95" fmla="*/ 383 h 439"/>
                <a:gd name="T96" fmla="*/ 487 w 488"/>
                <a:gd name="T97" fmla="*/ 333 h 439"/>
                <a:gd name="T98" fmla="*/ 478 w 488"/>
                <a:gd name="T99" fmla="*/ 320 h 439"/>
                <a:gd name="T100" fmla="*/ 434 w 488"/>
                <a:gd name="T101" fmla="*/ 276 h 439"/>
                <a:gd name="T102" fmla="*/ 373 w 488"/>
                <a:gd name="T103" fmla="*/ 135 h 439"/>
                <a:gd name="T104" fmla="*/ 322 w 488"/>
                <a:gd name="T105" fmla="*/ 98 h 439"/>
                <a:gd name="T106" fmla="*/ 300 w 488"/>
                <a:gd name="T107" fmla="*/ 116 h 439"/>
                <a:gd name="T108" fmla="*/ 287 w 488"/>
                <a:gd name="T109" fmla="*/ 124 h 439"/>
                <a:gd name="T110" fmla="*/ 185 w 488"/>
                <a:gd name="T111" fmla="*/ 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7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1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6"/>
                    <a:pt x="374" y="355"/>
                  </a:cubicBezTo>
                  <a:cubicBezTo>
                    <a:pt x="368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2" y="364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200" y="401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4"/>
                    <a:pt x="190" y="415"/>
                    <a:pt x="187" y="415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30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7"/>
                    <a:pt x="144" y="168"/>
                  </a:cubicBezTo>
                  <a:cubicBezTo>
                    <a:pt x="180" y="173"/>
                    <a:pt x="207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8" y="251"/>
                    <a:pt x="300" y="273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3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2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1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80" y="194"/>
                  </a:cubicBezTo>
                  <a:cubicBezTo>
                    <a:pt x="391" y="224"/>
                    <a:pt x="399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8" y="323"/>
                    <a:pt x="373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7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4" y="25"/>
                    <a:pt x="165" y="25"/>
                  </a:cubicBezTo>
                  <a:cubicBezTo>
                    <a:pt x="178" y="25"/>
                    <a:pt x="188" y="29"/>
                    <a:pt x="198" y="37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5" y="268"/>
                  </a:cubicBezTo>
                  <a:cubicBezTo>
                    <a:pt x="357" y="272"/>
                    <a:pt x="360" y="275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8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7" y="12"/>
                  </a:cubicBezTo>
                  <a:cubicBezTo>
                    <a:pt x="135" y="23"/>
                    <a:pt x="129" y="35"/>
                    <a:pt x="137" y="51"/>
                  </a:cubicBezTo>
                  <a:cubicBezTo>
                    <a:pt x="147" y="72"/>
                    <a:pt x="157" y="94"/>
                    <a:pt x="170" y="114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1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4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4"/>
                    <a:pt x="206" y="428"/>
                  </a:cubicBezTo>
                  <a:cubicBezTo>
                    <a:pt x="212" y="422"/>
                    <a:pt x="216" y="415"/>
                    <a:pt x="218" y="408"/>
                  </a:cubicBezTo>
                  <a:cubicBezTo>
                    <a:pt x="221" y="394"/>
                    <a:pt x="226" y="384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2"/>
                    <a:pt x="450" y="382"/>
                    <a:pt x="451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5"/>
                  </a:cubicBezTo>
                  <a:cubicBezTo>
                    <a:pt x="442" y="288"/>
                    <a:pt x="439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3" y="173"/>
                    <a:pt x="386" y="151"/>
                    <a:pt x="373" y="135"/>
                  </a:cubicBezTo>
                  <a:cubicBezTo>
                    <a:pt x="363" y="120"/>
                    <a:pt x="344" y="109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7"/>
                    <a:pt x="246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378"/>
            <p:cNvSpPr>
              <a:spLocks noEditPoints="1"/>
            </p:cNvSpPr>
            <p:nvPr/>
          </p:nvSpPr>
          <p:spPr bwMode="auto">
            <a:xfrm>
              <a:off x="-3489325" y="6980238"/>
              <a:ext cx="349250" cy="311150"/>
            </a:xfrm>
            <a:custGeom>
              <a:avLst/>
              <a:gdLst>
                <a:gd name="T0" fmla="*/ 186 w 489"/>
                <a:gd name="T1" fmla="*/ 415 h 439"/>
                <a:gd name="T2" fmla="*/ 169 w 489"/>
                <a:gd name="T3" fmla="*/ 347 h 439"/>
                <a:gd name="T4" fmla="*/ 251 w 489"/>
                <a:gd name="T5" fmla="*/ 299 h 439"/>
                <a:gd name="T6" fmla="*/ 392 w 489"/>
                <a:gd name="T7" fmla="*/ 352 h 439"/>
                <a:gd name="T8" fmla="*/ 375 w 489"/>
                <a:gd name="T9" fmla="*/ 355 h 439"/>
                <a:gd name="T10" fmla="*/ 294 w 489"/>
                <a:gd name="T11" fmla="*/ 344 h 439"/>
                <a:gd name="T12" fmla="*/ 222 w 489"/>
                <a:gd name="T13" fmla="*/ 365 h 439"/>
                <a:gd name="T14" fmla="*/ 200 w 489"/>
                <a:gd name="T15" fmla="*/ 401 h 439"/>
                <a:gd name="T16" fmla="*/ 187 w 489"/>
                <a:gd name="T17" fmla="*/ 415 h 439"/>
                <a:gd name="T18" fmla="*/ 317 w 489"/>
                <a:gd name="T19" fmla="*/ 295 h 439"/>
                <a:gd name="T20" fmla="*/ 87 w 489"/>
                <a:gd name="T21" fmla="*/ 211 h 439"/>
                <a:gd name="T22" fmla="*/ 30 w 489"/>
                <a:gd name="T23" fmla="*/ 177 h 439"/>
                <a:gd name="T24" fmla="*/ 33 w 489"/>
                <a:gd name="T25" fmla="*/ 174 h 439"/>
                <a:gd name="T26" fmla="*/ 88 w 489"/>
                <a:gd name="T27" fmla="*/ 155 h 439"/>
                <a:gd name="T28" fmla="*/ 144 w 489"/>
                <a:gd name="T29" fmla="*/ 168 h 439"/>
                <a:gd name="T30" fmla="*/ 247 w 489"/>
                <a:gd name="T31" fmla="*/ 230 h 439"/>
                <a:gd name="T32" fmla="*/ 325 w 489"/>
                <a:gd name="T33" fmla="*/ 296 h 439"/>
                <a:gd name="T34" fmla="*/ 322 w 489"/>
                <a:gd name="T35" fmla="*/ 296 h 439"/>
                <a:gd name="T36" fmla="*/ 423 w 489"/>
                <a:gd name="T37" fmla="*/ 303 h 439"/>
                <a:gd name="T38" fmla="*/ 318 w 489"/>
                <a:gd name="T39" fmla="*/ 173 h 439"/>
                <a:gd name="T40" fmla="*/ 353 w 489"/>
                <a:gd name="T41" fmla="*/ 140 h 439"/>
                <a:gd name="T42" fmla="*/ 417 w 489"/>
                <a:gd name="T43" fmla="*/ 281 h 439"/>
                <a:gd name="T44" fmla="*/ 423 w 489"/>
                <a:gd name="T45" fmla="*/ 303 h 439"/>
                <a:gd name="T46" fmla="*/ 359 w 489"/>
                <a:gd name="T47" fmla="*/ 303 h 439"/>
                <a:gd name="T48" fmla="*/ 243 w 489"/>
                <a:gd name="T49" fmla="*/ 188 h 439"/>
                <a:gd name="T50" fmla="*/ 161 w 489"/>
                <a:gd name="T51" fmla="*/ 60 h 439"/>
                <a:gd name="T52" fmla="*/ 165 w 489"/>
                <a:gd name="T53" fmla="*/ 26 h 439"/>
                <a:gd name="T54" fmla="*/ 277 w 489"/>
                <a:gd name="T55" fmla="*/ 145 h 439"/>
                <a:gd name="T56" fmla="*/ 355 w 489"/>
                <a:gd name="T57" fmla="*/ 269 h 439"/>
                <a:gd name="T58" fmla="*/ 407 w 489"/>
                <a:gd name="T59" fmla="*/ 324 h 439"/>
                <a:gd name="T60" fmla="*/ 170 w 489"/>
                <a:gd name="T61" fmla="*/ 0 h 439"/>
                <a:gd name="T62" fmla="*/ 147 w 489"/>
                <a:gd name="T63" fmla="*/ 12 h 439"/>
                <a:gd name="T64" fmla="*/ 170 w 489"/>
                <a:gd name="T65" fmla="*/ 114 h 439"/>
                <a:gd name="T66" fmla="*/ 207 w 489"/>
                <a:gd name="T67" fmla="*/ 172 h 439"/>
                <a:gd name="T68" fmla="*/ 206 w 489"/>
                <a:gd name="T69" fmla="*/ 172 h 439"/>
                <a:gd name="T70" fmla="*/ 91 w 489"/>
                <a:gd name="T71" fmla="*/ 135 h 439"/>
                <a:gd name="T72" fmla="*/ 47 w 489"/>
                <a:gd name="T73" fmla="*/ 141 h 439"/>
                <a:gd name="T74" fmla="*/ 16 w 489"/>
                <a:gd name="T75" fmla="*/ 156 h 439"/>
                <a:gd name="T76" fmla="*/ 27 w 489"/>
                <a:gd name="T77" fmla="*/ 209 h 439"/>
                <a:gd name="T78" fmla="*/ 222 w 489"/>
                <a:gd name="T79" fmla="*/ 275 h 439"/>
                <a:gd name="T80" fmla="*/ 209 w 489"/>
                <a:gd name="T81" fmla="*/ 288 h 439"/>
                <a:gd name="T82" fmla="*/ 151 w 489"/>
                <a:gd name="T83" fmla="*/ 342 h 439"/>
                <a:gd name="T84" fmla="*/ 179 w 489"/>
                <a:gd name="T85" fmla="*/ 439 h 439"/>
                <a:gd name="T86" fmla="*/ 206 w 489"/>
                <a:gd name="T87" fmla="*/ 428 h 439"/>
                <a:gd name="T88" fmla="*/ 234 w 489"/>
                <a:gd name="T89" fmla="*/ 376 h 439"/>
                <a:gd name="T90" fmla="*/ 297 w 489"/>
                <a:gd name="T91" fmla="*/ 361 h 439"/>
                <a:gd name="T92" fmla="*/ 403 w 489"/>
                <a:gd name="T93" fmla="*/ 392 h 439"/>
                <a:gd name="T94" fmla="*/ 430 w 489"/>
                <a:gd name="T95" fmla="*/ 401 h 439"/>
                <a:gd name="T96" fmla="*/ 451 w 489"/>
                <a:gd name="T97" fmla="*/ 382 h 439"/>
                <a:gd name="T98" fmla="*/ 486 w 489"/>
                <a:gd name="T99" fmla="*/ 320 h 439"/>
                <a:gd name="T100" fmla="*/ 445 w 489"/>
                <a:gd name="T101" fmla="*/ 295 h 439"/>
                <a:gd name="T102" fmla="*/ 399 w 489"/>
                <a:gd name="T103" fmla="*/ 194 h 439"/>
                <a:gd name="T104" fmla="*/ 328 w 489"/>
                <a:gd name="T105" fmla="*/ 100 h 439"/>
                <a:gd name="T106" fmla="*/ 307 w 489"/>
                <a:gd name="T107" fmla="*/ 105 h 439"/>
                <a:gd name="T108" fmla="*/ 295 w 489"/>
                <a:gd name="T109" fmla="*/ 139 h 439"/>
                <a:gd name="T110" fmla="*/ 214 w 489"/>
                <a:gd name="T111" fmla="*/ 23 h 439"/>
                <a:gd name="T112" fmla="*/ 170 w 489"/>
                <a:gd name="T113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9" h="439">
                  <a:moveTo>
                    <a:pt x="187" y="415"/>
                  </a:moveTo>
                  <a:cubicBezTo>
                    <a:pt x="187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1" y="360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7"/>
                    <a:pt x="375" y="355"/>
                  </a:cubicBezTo>
                  <a:cubicBezTo>
                    <a:pt x="368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2" y="365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200" y="401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4"/>
                    <a:pt x="190" y="415"/>
                    <a:pt x="187" y="415"/>
                  </a:cubicBezTo>
                  <a:moveTo>
                    <a:pt x="320" y="296"/>
                  </a:moveTo>
                  <a:cubicBezTo>
                    <a:pt x="319" y="296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30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5" y="156"/>
                    <a:pt x="113" y="159"/>
                  </a:cubicBezTo>
                  <a:cubicBezTo>
                    <a:pt x="123" y="161"/>
                    <a:pt x="133" y="167"/>
                    <a:pt x="144" y="168"/>
                  </a:cubicBezTo>
                  <a:cubicBezTo>
                    <a:pt x="180" y="173"/>
                    <a:pt x="207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8" y="251"/>
                    <a:pt x="301" y="273"/>
                    <a:pt x="325" y="296"/>
                  </a:cubicBezTo>
                  <a:cubicBezTo>
                    <a:pt x="325" y="295"/>
                    <a:pt x="324" y="295"/>
                    <a:pt x="324" y="295"/>
                  </a:cubicBezTo>
                  <a:cubicBezTo>
                    <a:pt x="323" y="295"/>
                    <a:pt x="322" y="296"/>
                    <a:pt x="322" y="296"/>
                  </a:cubicBezTo>
                  <a:cubicBezTo>
                    <a:pt x="321" y="296"/>
                    <a:pt x="321" y="296"/>
                    <a:pt x="320" y="296"/>
                  </a:cubicBezTo>
                  <a:moveTo>
                    <a:pt x="423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2" y="205"/>
                    <a:pt x="324" y="189"/>
                    <a:pt x="318" y="173"/>
                  </a:cubicBezTo>
                  <a:cubicBezTo>
                    <a:pt x="310" y="155"/>
                    <a:pt x="315" y="137"/>
                    <a:pt x="321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80" y="195"/>
                  </a:cubicBezTo>
                  <a:cubicBezTo>
                    <a:pt x="391" y="224"/>
                    <a:pt x="399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9" y="323"/>
                    <a:pt x="373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7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3" y="26"/>
                    <a:pt x="164" y="26"/>
                    <a:pt x="165" y="26"/>
                  </a:cubicBezTo>
                  <a:cubicBezTo>
                    <a:pt x="178" y="26"/>
                    <a:pt x="188" y="29"/>
                    <a:pt x="198" y="37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5" y="269"/>
                  </a:cubicBezTo>
                  <a:cubicBezTo>
                    <a:pt x="357" y="272"/>
                    <a:pt x="360" y="276"/>
                    <a:pt x="363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8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7" y="12"/>
                  </a:cubicBezTo>
                  <a:cubicBezTo>
                    <a:pt x="136" y="23"/>
                    <a:pt x="129" y="36"/>
                    <a:pt x="137" y="51"/>
                  </a:cubicBezTo>
                  <a:cubicBezTo>
                    <a:pt x="147" y="72"/>
                    <a:pt x="157" y="94"/>
                    <a:pt x="170" y="114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10" y="172"/>
                    <a:pt x="208" y="172"/>
                    <a:pt x="207" y="172"/>
                  </a:cubicBezTo>
                  <a:cubicBezTo>
                    <a:pt x="207" y="172"/>
                    <a:pt x="207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1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7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7" y="232"/>
                  </a:cubicBezTo>
                  <a:cubicBezTo>
                    <a:pt x="139" y="245"/>
                    <a:pt x="181" y="260"/>
                    <a:pt x="222" y="275"/>
                  </a:cubicBezTo>
                  <a:cubicBezTo>
                    <a:pt x="224" y="275"/>
                    <a:pt x="225" y="277"/>
                    <a:pt x="227" y="280"/>
                  </a:cubicBezTo>
                  <a:cubicBezTo>
                    <a:pt x="220" y="283"/>
                    <a:pt x="215" y="286"/>
                    <a:pt x="209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60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5"/>
                    <a:pt x="206" y="428"/>
                  </a:cubicBezTo>
                  <a:cubicBezTo>
                    <a:pt x="212" y="422"/>
                    <a:pt x="216" y="416"/>
                    <a:pt x="218" y="408"/>
                  </a:cubicBezTo>
                  <a:cubicBezTo>
                    <a:pt x="221" y="394"/>
                    <a:pt x="226" y="384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3"/>
                    <a:pt x="450" y="382"/>
                    <a:pt x="451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9" y="331"/>
                    <a:pt x="486" y="325"/>
                    <a:pt x="486" y="320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5"/>
                  </a:cubicBezTo>
                  <a:cubicBezTo>
                    <a:pt x="442" y="288"/>
                    <a:pt x="439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3" y="173"/>
                    <a:pt x="386" y="151"/>
                    <a:pt x="374" y="135"/>
                  </a:cubicBezTo>
                  <a:cubicBezTo>
                    <a:pt x="363" y="120"/>
                    <a:pt x="344" y="110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7"/>
                    <a:pt x="246" y="52"/>
                    <a:pt x="214" y="23"/>
                  </a:cubicBezTo>
                  <a:cubicBezTo>
                    <a:pt x="206" y="16"/>
                    <a:pt x="195" y="10"/>
                    <a:pt x="186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379"/>
            <p:cNvSpPr>
              <a:spLocks noEditPoints="1"/>
            </p:cNvSpPr>
            <p:nvPr/>
          </p:nvSpPr>
          <p:spPr bwMode="auto">
            <a:xfrm>
              <a:off x="-3440112" y="4695825"/>
              <a:ext cx="400050" cy="550863"/>
            </a:xfrm>
            <a:custGeom>
              <a:avLst/>
              <a:gdLst>
                <a:gd name="T0" fmla="*/ 80 w 562"/>
                <a:gd name="T1" fmla="*/ 582 h 774"/>
                <a:gd name="T2" fmla="*/ 109 w 562"/>
                <a:gd name="T3" fmla="*/ 478 h 774"/>
                <a:gd name="T4" fmla="*/ 192 w 562"/>
                <a:gd name="T5" fmla="*/ 457 h 774"/>
                <a:gd name="T6" fmla="*/ 409 w 562"/>
                <a:gd name="T7" fmla="*/ 655 h 774"/>
                <a:gd name="T8" fmla="*/ 383 w 562"/>
                <a:gd name="T9" fmla="*/ 645 h 774"/>
                <a:gd name="T10" fmla="*/ 282 w 562"/>
                <a:gd name="T11" fmla="*/ 568 h 774"/>
                <a:gd name="T12" fmla="*/ 167 w 562"/>
                <a:gd name="T13" fmla="*/ 541 h 774"/>
                <a:gd name="T14" fmla="*/ 109 w 562"/>
                <a:gd name="T15" fmla="*/ 573 h 774"/>
                <a:gd name="T16" fmla="*/ 88 w 562"/>
                <a:gd name="T17" fmla="*/ 585 h 774"/>
                <a:gd name="T18" fmla="*/ 442 w 562"/>
                <a:gd name="T19" fmla="*/ 434 h 774"/>
                <a:gd name="T20" fmla="*/ 490 w 562"/>
                <a:gd name="T21" fmla="*/ 281 h 774"/>
                <a:gd name="T22" fmla="*/ 513 w 562"/>
                <a:gd name="T23" fmla="*/ 430 h 774"/>
                <a:gd name="T24" fmla="*/ 495 w 562"/>
                <a:gd name="T25" fmla="*/ 610 h 774"/>
                <a:gd name="T26" fmla="*/ 361 w 562"/>
                <a:gd name="T27" fmla="*/ 526 h 774"/>
                <a:gd name="T28" fmla="*/ 236 w 562"/>
                <a:gd name="T29" fmla="*/ 379 h 774"/>
                <a:gd name="T30" fmla="*/ 40 w 562"/>
                <a:gd name="T31" fmla="*/ 141 h 774"/>
                <a:gd name="T32" fmla="*/ 52 w 562"/>
                <a:gd name="T33" fmla="*/ 138 h 774"/>
                <a:gd name="T34" fmla="*/ 73 w 562"/>
                <a:gd name="T35" fmla="*/ 134 h 774"/>
                <a:gd name="T36" fmla="*/ 177 w 562"/>
                <a:gd name="T37" fmla="*/ 177 h 774"/>
                <a:gd name="T38" fmla="*/ 289 w 562"/>
                <a:gd name="T39" fmla="*/ 351 h 774"/>
                <a:gd name="T40" fmla="*/ 361 w 562"/>
                <a:gd name="T41" fmla="*/ 526 h 774"/>
                <a:gd name="T42" fmla="*/ 401 w 562"/>
                <a:gd name="T43" fmla="*/ 563 h 774"/>
                <a:gd name="T44" fmla="*/ 331 w 562"/>
                <a:gd name="T45" fmla="*/ 317 h 774"/>
                <a:gd name="T46" fmla="*/ 317 w 562"/>
                <a:gd name="T47" fmla="*/ 79 h 774"/>
                <a:gd name="T48" fmla="*/ 387 w 562"/>
                <a:gd name="T49" fmla="*/ 76 h 774"/>
                <a:gd name="T50" fmla="*/ 413 w 562"/>
                <a:gd name="T51" fmla="*/ 445 h 774"/>
                <a:gd name="T52" fmla="*/ 425 w 562"/>
                <a:gd name="T53" fmla="*/ 532 h 774"/>
                <a:gd name="T54" fmla="*/ 445 w 562"/>
                <a:gd name="T55" fmla="*/ 634 h 774"/>
                <a:gd name="T56" fmla="*/ 338 w 562"/>
                <a:gd name="T57" fmla="*/ 2 h 774"/>
                <a:gd name="T58" fmla="*/ 291 w 562"/>
                <a:gd name="T59" fmla="*/ 49 h 774"/>
                <a:gd name="T60" fmla="*/ 300 w 562"/>
                <a:gd name="T61" fmla="*/ 271 h 774"/>
                <a:gd name="T62" fmla="*/ 164 w 562"/>
                <a:gd name="T63" fmla="*/ 128 h 774"/>
                <a:gd name="T64" fmla="*/ 99 w 562"/>
                <a:gd name="T65" fmla="*/ 103 h 774"/>
                <a:gd name="T66" fmla="*/ 69 w 562"/>
                <a:gd name="T67" fmla="*/ 98 h 774"/>
                <a:gd name="T68" fmla="*/ 47 w 562"/>
                <a:gd name="T69" fmla="*/ 100 h 774"/>
                <a:gd name="T70" fmla="*/ 21 w 562"/>
                <a:gd name="T71" fmla="*/ 180 h 774"/>
                <a:gd name="T72" fmla="*/ 237 w 562"/>
                <a:gd name="T73" fmla="*/ 420 h 774"/>
                <a:gd name="T74" fmla="*/ 208 w 562"/>
                <a:gd name="T75" fmla="*/ 427 h 774"/>
                <a:gd name="T76" fmla="*/ 150 w 562"/>
                <a:gd name="T77" fmla="*/ 433 h 774"/>
                <a:gd name="T78" fmla="*/ 39 w 562"/>
                <a:gd name="T79" fmla="*/ 594 h 774"/>
                <a:gd name="T80" fmla="*/ 82 w 562"/>
                <a:gd name="T81" fmla="*/ 618 h 774"/>
                <a:gd name="T82" fmla="*/ 128 w 562"/>
                <a:gd name="T83" fmla="*/ 597 h 774"/>
                <a:gd name="T84" fmla="*/ 193 w 562"/>
                <a:gd name="T85" fmla="*/ 564 h 774"/>
                <a:gd name="T86" fmla="*/ 347 w 562"/>
                <a:gd name="T87" fmla="*/ 652 h 774"/>
                <a:gd name="T88" fmla="*/ 371 w 562"/>
                <a:gd name="T89" fmla="*/ 774 h 774"/>
                <a:gd name="T90" fmla="*/ 464 w 562"/>
                <a:gd name="T91" fmla="*/ 741 h 774"/>
                <a:gd name="T92" fmla="*/ 552 w 562"/>
                <a:gd name="T93" fmla="*/ 702 h 774"/>
                <a:gd name="T94" fmla="*/ 526 w 562"/>
                <a:gd name="T95" fmla="*/ 617 h 774"/>
                <a:gd name="T96" fmla="*/ 540 w 562"/>
                <a:gd name="T97" fmla="*/ 444 h 774"/>
                <a:gd name="T98" fmla="*/ 515 w 562"/>
                <a:gd name="T99" fmla="*/ 261 h 774"/>
                <a:gd name="T100" fmla="*/ 482 w 562"/>
                <a:gd name="T101" fmla="*/ 252 h 774"/>
                <a:gd name="T102" fmla="*/ 441 w 562"/>
                <a:gd name="T103" fmla="*/ 290 h 774"/>
                <a:gd name="T104" fmla="*/ 419 w 562"/>
                <a:gd name="T105" fmla="*/ 70 h 774"/>
                <a:gd name="T106" fmla="*/ 354 w 562"/>
                <a:gd name="T107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774">
                  <a:moveTo>
                    <a:pt x="88" y="585"/>
                  </a:moveTo>
                  <a:cubicBezTo>
                    <a:pt x="86" y="585"/>
                    <a:pt x="83" y="584"/>
                    <a:pt x="80" y="582"/>
                  </a:cubicBezTo>
                  <a:cubicBezTo>
                    <a:pt x="72" y="577"/>
                    <a:pt x="66" y="565"/>
                    <a:pt x="64" y="555"/>
                  </a:cubicBezTo>
                  <a:cubicBezTo>
                    <a:pt x="60" y="534"/>
                    <a:pt x="88" y="488"/>
                    <a:pt x="109" y="478"/>
                  </a:cubicBezTo>
                  <a:cubicBezTo>
                    <a:pt x="123" y="471"/>
                    <a:pt x="136" y="466"/>
                    <a:pt x="149" y="463"/>
                  </a:cubicBezTo>
                  <a:cubicBezTo>
                    <a:pt x="164" y="459"/>
                    <a:pt x="178" y="457"/>
                    <a:pt x="192" y="457"/>
                  </a:cubicBezTo>
                  <a:cubicBezTo>
                    <a:pt x="235" y="457"/>
                    <a:pt x="274" y="476"/>
                    <a:pt x="309" y="517"/>
                  </a:cubicBezTo>
                  <a:cubicBezTo>
                    <a:pt x="346" y="560"/>
                    <a:pt x="376" y="609"/>
                    <a:pt x="409" y="655"/>
                  </a:cubicBezTo>
                  <a:cubicBezTo>
                    <a:pt x="406" y="657"/>
                    <a:pt x="404" y="660"/>
                    <a:pt x="401" y="663"/>
                  </a:cubicBezTo>
                  <a:cubicBezTo>
                    <a:pt x="395" y="657"/>
                    <a:pt x="389" y="651"/>
                    <a:pt x="383" y="645"/>
                  </a:cubicBezTo>
                  <a:cubicBezTo>
                    <a:pt x="375" y="638"/>
                    <a:pt x="368" y="629"/>
                    <a:pt x="359" y="622"/>
                  </a:cubicBezTo>
                  <a:cubicBezTo>
                    <a:pt x="334" y="604"/>
                    <a:pt x="308" y="585"/>
                    <a:pt x="282" y="568"/>
                  </a:cubicBezTo>
                  <a:cubicBezTo>
                    <a:pt x="253" y="551"/>
                    <a:pt x="224" y="538"/>
                    <a:pt x="194" y="538"/>
                  </a:cubicBezTo>
                  <a:cubicBezTo>
                    <a:pt x="185" y="538"/>
                    <a:pt x="176" y="539"/>
                    <a:pt x="167" y="541"/>
                  </a:cubicBezTo>
                  <a:cubicBezTo>
                    <a:pt x="159" y="543"/>
                    <a:pt x="151" y="546"/>
                    <a:pt x="142" y="551"/>
                  </a:cubicBezTo>
                  <a:cubicBezTo>
                    <a:pt x="131" y="557"/>
                    <a:pt x="119" y="564"/>
                    <a:pt x="109" y="573"/>
                  </a:cubicBezTo>
                  <a:cubicBezTo>
                    <a:pt x="104" y="578"/>
                    <a:pt x="98" y="583"/>
                    <a:pt x="92" y="584"/>
                  </a:cubicBezTo>
                  <a:cubicBezTo>
                    <a:pt x="91" y="585"/>
                    <a:pt x="90" y="585"/>
                    <a:pt x="88" y="585"/>
                  </a:cubicBezTo>
                  <a:moveTo>
                    <a:pt x="488" y="611"/>
                  </a:moveTo>
                  <a:cubicBezTo>
                    <a:pt x="467" y="554"/>
                    <a:pt x="449" y="495"/>
                    <a:pt x="442" y="434"/>
                  </a:cubicBezTo>
                  <a:cubicBezTo>
                    <a:pt x="439" y="407"/>
                    <a:pt x="441" y="380"/>
                    <a:pt x="444" y="353"/>
                  </a:cubicBezTo>
                  <a:cubicBezTo>
                    <a:pt x="448" y="323"/>
                    <a:pt x="468" y="302"/>
                    <a:pt x="490" y="281"/>
                  </a:cubicBezTo>
                  <a:cubicBezTo>
                    <a:pt x="509" y="298"/>
                    <a:pt x="519" y="315"/>
                    <a:pt x="518" y="336"/>
                  </a:cubicBezTo>
                  <a:cubicBezTo>
                    <a:pt x="518" y="368"/>
                    <a:pt x="517" y="399"/>
                    <a:pt x="513" y="430"/>
                  </a:cubicBezTo>
                  <a:cubicBezTo>
                    <a:pt x="506" y="479"/>
                    <a:pt x="493" y="527"/>
                    <a:pt x="497" y="577"/>
                  </a:cubicBezTo>
                  <a:cubicBezTo>
                    <a:pt x="498" y="588"/>
                    <a:pt x="496" y="599"/>
                    <a:pt x="495" y="610"/>
                  </a:cubicBezTo>
                  <a:cubicBezTo>
                    <a:pt x="493" y="611"/>
                    <a:pt x="490" y="611"/>
                    <a:pt x="488" y="611"/>
                  </a:cubicBezTo>
                  <a:moveTo>
                    <a:pt x="361" y="526"/>
                  </a:moveTo>
                  <a:cubicBezTo>
                    <a:pt x="356" y="523"/>
                    <a:pt x="353" y="522"/>
                    <a:pt x="351" y="520"/>
                  </a:cubicBezTo>
                  <a:cubicBezTo>
                    <a:pt x="313" y="473"/>
                    <a:pt x="275" y="425"/>
                    <a:pt x="236" y="379"/>
                  </a:cubicBezTo>
                  <a:cubicBezTo>
                    <a:pt x="192" y="328"/>
                    <a:pt x="146" y="280"/>
                    <a:pt x="102" y="229"/>
                  </a:cubicBezTo>
                  <a:cubicBezTo>
                    <a:pt x="79" y="203"/>
                    <a:pt x="55" y="178"/>
                    <a:pt x="40" y="141"/>
                  </a:cubicBezTo>
                  <a:cubicBezTo>
                    <a:pt x="43" y="140"/>
                    <a:pt x="46" y="140"/>
                    <a:pt x="49" y="139"/>
                  </a:cubicBezTo>
                  <a:cubicBezTo>
                    <a:pt x="50" y="138"/>
                    <a:pt x="51" y="138"/>
                    <a:pt x="52" y="138"/>
                  </a:cubicBezTo>
                  <a:cubicBezTo>
                    <a:pt x="53" y="137"/>
                    <a:pt x="55" y="137"/>
                    <a:pt x="56" y="137"/>
                  </a:cubicBezTo>
                  <a:cubicBezTo>
                    <a:pt x="62" y="135"/>
                    <a:pt x="67" y="134"/>
                    <a:pt x="73" y="134"/>
                  </a:cubicBezTo>
                  <a:cubicBezTo>
                    <a:pt x="73" y="134"/>
                    <a:pt x="74" y="134"/>
                    <a:pt x="74" y="134"/>
                  </a:cubicBezTo>
                  <a:cubicBezTo>
                    <a:pt x="113" y="135"/>
                    <a:pt x="148" y="149"/>
                    <a:pt x="177" y="177"/>
                  </a:cubicBezTo>
                  <a:cubicBezTo>
                    <a:pt x="189" y="189"/>
                    <a:pt x="198" y="204"/>
                    <a:pt x="211" y="214"/>
                  </a:cubicBezTo>
                  <a:cubicBezTo>
                    <a:pt x="257" y="249"/>
                    <a:pt x="277" y="298"/>
                    <a:pt x="289" y="351"/>
                  </a:cubicBezTo>
                  <a:cubicBezTo>
                    <a:pt x="293" y="369"/>
                    <a:pt x="301" y="378"/>
                    <a:pt x="315" y="380"/>
                  </a:cubicBezTo>
                  <a:cubicBezTo>
                    <a:pt x="330" y="429"/>
                    <a:pt x="345" y="476"/>
                    <a:pt x="361" y="526"/>
                  </a:cubicBezTo>
                  <a:moveTo>
                    <a:pt x="445" y="634"/>
                  </a:moveTo>
                  <a:cubicBezTo>
                    <a:pt x="426" y="613"/>
                    <a:pt x="410" y="591"/>
                    <a:pt x="401" y="563"/>
                  </a:cubicBezTo>
                  <a:cubicBezTo>
                    <a:pt x="393" y="536"/>
                    <a:pt x="384" y="509"/>
                    <a:pt x="372" y="484"/>
                  </a:cubicBezTo>
                  <a:cubicBezTo>
                    <a:pt x="349" y="431"/>
                    <a:pt x="341" y="374"/>
                    <a:pt x="331" y="317"/>
                  </a:cubicBezTo>
                  <a:cubicBezTo>
                    <a:pt x="328" y="300"/>
                    <a:pt x="326" y="282"/>
                    <a:pt x="324" y="264"/>
                  </a:cubicBezTo>
                  <a:cubicBezTo>
                    <a:pt x="315" y="202"/>
                    <a:pt x="311" y="141"/>
                    <a:pt x="317" y="79"/>
                  </a:cubicBezTo>
                  <a:cubicBezTo>
                    <a:pt x="319" y="60"/>
                    <a:pt x="323" y="43"/>
                    <a:pt x="344" y="33"/>
                  </a:cubicBezTo>
                  <a:cubicBezTo>
                    <a:pt x="365" y="43"/>
                    <a:pt x="378" y="57"/>
                    <a:pt x="387" y="76"/>
                  </a:cubicBezTo>
                  <a:cubicBezTo>
                    <a:pt x="417" y="143"/>
                    <a:pt x="416" y="214"/>
                    <a:pt x="411" y="285"/>
                  </a:cubicBezTo>
                  <a:cubicBezTo>
                    <a:pt x="407" y="339"/>
                    <a:pt x="408" y="392"/>
                    <a:pt x="413" y="445"/>
                  </a:cubicBezTo>
                  <a:cubicBezTo>
                    <a:pt x="416" y="468"/>
                    <a:pt x="419" y="490"/>
                    <a:pt x="422" y="512"/>
                  </a:cubicBezTo>
                  <a:cubicBezTo>
                    <a:pt x="423" y="519"/>
                    <a:pt x="423" y="525"/>
                    <a:pt x="425" y="532"/>
                  </a:cubicBezTo>
                  <a:cubicBezTo>
                    <a:pt x="434" y="564"/>
                    <a:pt x="442" y="596"/>
                    <a:pt x="451" y="628"/>
                  </a:cubicBezTo>
                  <a:cubicBezTo>
                    <a:pt x="451" y="629"/>
                    <a:pt x="448" y="631"/>
                    <a:pt x="445" y="634"/>
                  </a:cubicBezTo>
                  <a:moveTo>
                    <a:pt x="354" y="0"/>
                  </a:moveTo>
                  <a:cubicBezTo>
                    <a:pt x="348" y="0"/>
                    <a:pt x="343" y="1"/>
                    <a:pt x="338" y="2"/>
                  </a:cubicBezTo>
                  <a:cubicBezTo>
                    <a:pt x="337" y="2"/>
                    <a:pt x="336" y="2"/>
                    <a:pt x="335" y="3"/>
                  </a:cubicBezTo>
                  <a:cubicBezTo>
                    <a:pt x="311" y="9"/>
                    <a:pt x="293" y="22"/>
                    <a:pt x="291" y="49"/>
                  </a:cubicBezTo>
                  <a:cubicBezTo>
                    <a:pt x="289" y="86"/>
                    <a:pt x="287" y="122"/>
                    <a:pt x="288" y="159"/>
                  </a:cubicBezTo>
                  <a:cubicBezTo>
                    <a:pt x="290" y="195"/>
                    <a:pt x="296" y="231"/>
                    <a:pt x="300" y="271"/>
                  </a:cubicBezTo>
                  <a:cubicBezTo>
                    <a:pt x="294" y="266"/>
                    <a:pt x="288" y="265"/>
                    <a:pt x="286" y="261"/>
                  </a:cubicBezTo>
                  <a:cubicBezTo>
                    <a:pt x="258" y="205"/>
                    <a:pt x="209" y="168"/>
                    <a:pt x="164" y="128"/>
                  </a:cubicBezTo>
                  <a:cubicBezTo>
                    <a:pt x="148" y="114"/>
                    <a:pt x="125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89" y="103"/>
                    <a:pt x="79" y="98"/>
                    <a:pt x="69" y="98"/>
                  </a:cubicBezTo>
                  <a:cubicBezTo>
                    <a:pt x="68" y="98"/>
                    <a:pt x="66" y="98"/>
                    <a:pt x="64" y="98"/>
                  </a:cubicBezTo>
                  <a:cubicBezTo>
                    <a:pt x="58" y="98"/>
                    <a:pt x="52" y="98"/>
                    <a:pt x="47" y="100"/>
                  </a:cubicBezTo>
                  <a:cubicBezTo>
                    <a:pt x="45" y="100"/>
                    <a:pt x="43" y="101"/>
                    <a:pt x="41" y="102"/>
                  </a:cubicBezTo>
                  <a:cubicBezTo>
                    <a:pt x="6" y="120"/>
                    <a:pt x="0" y="147"/>
                    <a:pt x="21" y="180"/>
                  </a:cubicBezTo>
                  <a:cubicBezTo>
                    <a:pt x="42" y="212"/>
                    <a:pt x="72" y="236"/>
                    <a:pt x="98" y="264"/>
                  </a:cubicBezTo>
                  <a:cubicBezTo>
                    <a:pt x="145" y="315"/>
                    <a:pt x="191" y="368"/>
                    <a:pt x="237" y="420"/>
                  </a:cubicBezTo>
                  <a:cubicBezTo>
                    <a:pt x="238" y="421"/>
                    <a:pt x="238" y="424"/>
                    <a:pt x="240" y="429"/>
                  </a:cubicBezTo>
                  <a:cubicBezTo>
                    <a:pt x="228" y="429"/>
                    <a:pt x="218" y="428"/>
                    <a:pt x="208" y="427"/>
                  </a:cubicBezTo>
                  <a:cubicBezTo>
                    <a:pt x="203" y="427"/>
                    <a:pt x="199" y="427"/>
                    <a:pt x="195" y="427"/>
                  </a:cubicBezTo>
                  <a:cubicBezTo>
                    <a:pt x="180" y="427"/>
                    <a:pt x="165" y="429"/>
                    <a:pt x="150" y="433"/>
                  </a:cubicBezTo>
                  <a:cubicBezTo>
                    <a:pt x="129" y="439"/>
                    <a:pt x="108" y="448"/>
                    <a:pt x="88" y="457"/>
                  </a:cubicBezTo>
                  <a:cubicBezTo>
                    <a:pt x="43" y="478"/>
                    <a:pt x="19" y="550"/>
                    <a:pt x="39" y="594"/>
                  </a:cubicBezTo>
                  <a:cubicBezTo>
                    <a:pt x="42" y="600"/>
                    <a:pt x="47" y="606"/>
                    <a:pt x="52" y="609"/>
                  </a:cubicBezTo>
                  <a:cubicBezTo>
                    <a:pt x="61" y="615"/>
                    <a:pt x="71" y="618"/>
                    <a:pt x="82" y="618"/>
                  </a:cubicBezTo>
                  <a:cubicBezTo>
                    <a:pt x="87" y="618"/>
                    <a:pt x="92" y="617"/>
                    <a:pt x="98" y="616"/>
                  </a:cubicBezTo>
                  <a:cubicBezTo>
                    <a:pt x="109" y="612"/>
                    <a:pt x="120" y="606"/>
                    <a:pt x="128" y="597"/>
                  </a:cubicBezTo>
                  <a:cubicBezTo>
                    <a:pt x="143" y="581"/>
                    <a:pt x="158" y="571"/>
                    <a:pt x="174" y="566"/>
                  </a:cubicBezTo>
                  <a:cubicBezTo>
                    <a:pt x="180" y="565"/>
                    <a:pt x="186" y="564"/>
                    <a:pt x="193" y="564"/>
                  </a:cubicBezTo>
                  <a:cubicBezTo>
                    <a:pt x="206" y="564"/>
                    <a:pt x="219" y="567"/>
                    <a:pt x="234" y="574"/>
                  </a:cubicBezTo>
                  <a:cubicBezTo>
                    <a:pt x="276" y="593"/>
                    <a:pt x="316" y="616"/>
                    <a:pt x="347" y="652"/>
                  </a:cubicBezTo>
                  <a:cubicBezTo>
                    <a:pt x="365" y="672"/>
                    <a:pt x="384" y="689"/>
                    <a:pt x="393" y="717"/>
                  </a:cubicBezTo>
                  <a:cubicBezTo>
                    <a:pt x="351" y="754"/>
                    <a:pt x="351" y="754"/>
                    <a:pt x="371" y="774"/>
                  </a:cubicBezTo>
                  <a:cubicBezTo>
                    <a:pt x="387" y="762"/>
                    <a:pt x="405" y="755"/>
                    <a:pt x="424" y="750"/>
                  </a:cubicBezTo>
                  <a:cubicBezTo>
                    <a:pt x="437" y="747"/>
                    <a:pt x="450" y="744"/>
                    <a:pt x="464" y="741"/>
                  </a:cubicBezTo>
                  <a:cubicBezTo>
                    <a:pt x="464" y="740"/>
                    <a:pt x="465" y="740"/>
                    <a:pt x="466" y="740"/>
                  </a:cubicBezTo>
                  <a:cubicBezTo>
                    <a:pt x="496" y="732"/>
                    <a:pt x="524" y="715"/>
                    <a:pt x="552" y="702"/>
                  </a:cubicBezTo>
                  <a:cubicBezTo>
                    <a:pt x="557" y="700"/>
                    <a:pt x="558" y="690"/>
                    <a:pt x="562" y="682"/>
                  </a:cubicBezTo>
                  <a:cubicBezTo>
                    <a:pt x="529" y="671"/>
                    <a:pt x="526" y="645"/>
                    <a:pt x="526" y="617"/>
                  </a:cubicBezTo>
                  <a:cubicBezTo>
                    <a:pt x="526" y="606"/>
                    <a:pt x="526" y="595"/>
                    <a:pt x="525" y="583"/>
                  </a:cubicBezTo>
                  <a:cubicBezTo>
                    <a:pt x="519" y="536"/>
                    <a:pt x="530" y="490"/>
                    <a:pt x="540" y="444"/>
                  </a:cubicBezTo>
                  <a:cubicBezTo>
                    <a:pt x="547" y="411"/>
                    <a:pt x="554" y="376"/>
                    <a:pt x="550" y="344"/>
                  </a:cubicBezTo>
                  <a:cubicBezTo>
                    <a:pt x="547" y="315"/>
                    <a:pt x="530" y="287"/>
                    <a:pt x="515" y="261"/>
                  </a:cubicBezTo>
                  <a:cubicBezTo>
                    <a:pt x="511" y="254"/>
                    <a:pt x="503" y="251"/>
                    <a:pt x="493" y="251"/>
                  </a:cubicBezTo>
                  <a:cubicBezTo>
                    <a:pt x="490" y="251"/>
                    <a:pt x="486" y="251"/>
                    <a:pt x="482" y="252"/>
                  </a:cubicBezTo>
                  <a:cubicBezTo>
                    <a:pt x="476" y="254"/>
                    <a:pt x="469" y="258"/>
                    <a:pt x="464" y="263"/>
                  </a:cubicBezTo>
                  <a:cubicBezTo>
                    <a:pt x="457" y="269"/>
                    <a:pt x="451" y="277"/>
                    <a:pt x="441" y="290"/>
                  </a:cubicBezTo>
                  <a:cubicBezTo>
                    <a:pt x="440" y="276"/>
                    <a:pt x="439" y="270"/>
                    <a:pt x="439" y="264"/>
                  </a:cubicBezTo>
                  <a:cubicBezTo>
                    <a:pt x="443" y="198"/>
                    <a:pt x="439" y="133"/>
                    <a:pt x="419" y="70"/>
                  </a:cubicBezTo>
                  <a:cubicBezTo>
                    <a:pt x="413" y="53"/>
                    <a:pt x="403" y="38"/>
                    <a:pt x="393" y="23"/>
                  </a:cubicBezTo>
                  <a:cubicBezTo>
                    <a:pt x="384" y="7"/>
                    <a:pt x="370" y="0"/>
                    <a:pt x="3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380"/>
            <p:cNvSpPr>
              <a:spLocks noEditPoints="1"/>
            </p:cNvSpPr>
            <p:nvPr/>
          </p:nvSpPr>
          <p:spPr bwMode="auto">
            <a:xfrm>
              <a:off x="-2001837" y="387350"/>
              <a:ext cx="590550" cy="661988"/>
            </a:xfrm>
            <a:custGeom>
              <a:avLst/>
              <a:gdLst>
                <a:gd name="T0" fmla="*/ 81 w 830"/>
                <a:gd name="T1" fmla="*/ 764 h 930"/>
                <a:gd name="T2" fmla="*/ 111 w 830"/>
                <a:gd name="T3" fmla="*/ 907 h 930"/>
                <a:gd name="T4" fmla="*/ 98 w 830"/>
                <a:gd name="T5" fmla="*/ 733 h 930"/>
                <a:gd name="T6" fmla="*/ 167 w 830"/>
                <a:gd name="T7" fmla="*/ 760 h 930"/>
                <a:gd name="T8" fmla="*/ 132 w 830"/>
                <a:gd name="T9" fmla="*/ 668 h 930"/>
                <a:gd name="T10" fmla="*/ 194 w 830"/>
                <a:gd name="T11" fmla="*/ 725 h 930"/>
                <a:gd name="T12" fmla="*/ 189 w 830"/>
                <a:gd name="T13" fmla="*/ 627 h 930"/>
                <a:gd name="T14" fmla="*/ 233 w 830"/>
                <a:gd name="T15" fmla="*/ 642 h 930"/>
                <a:gd name="T16" fmla="*/ 149 w 830"/>
                <a:gd name="T17" fmla="*/ 617 h 930"/>
                <a:gd name="T18" fmla="*/ 742 w 830"/>
                <a:gd name="T19" fmla="*/ 388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20 h 930"/>
                <a:gd name="T26" fmla="*/ 205 w 830"/>
                <a:gd name="T27" fmla="*/ 396 h 930"/>
                <a:gd name="T28" fmla="*/ 217 w 830"/>
                <a:gd name="T29" fmla="*/ 291 h 930"/>
                <a:gd name="T30" fmla="*/ 669 w 830"/>
                <a:gd name="T31" fmla="*/ 432 h 930"/>
                <a:gd name="T32" fmla="*/ 398 w 830"/>
                <a:gd name="T33" fmla="*/ 270 h 930"/>
                <a:gd name="T34" fmla="*/ 427 w 830"/>
                <a:gd name="T35" fmla="*/ 252 h 930"/>
                <a:gd name="T36" fmla="*/ 674 w 830"/>
                <a:gd name="T37" fmla="*/ 431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3 h 930"/>
                <a:gd name="T50" fmla="*/ 433 w 830"/>
                <a:gd name="T51" fmla="*/ 200 h 930"/>
                <a:gd name="T52" fmla="*/ 713 w 830"/>
                <a:gd name="T53" fmla="*/ 371 h 930"/>
                <a:gd name="T54" fmla="*/ 121 w 830"/>
                <a:gd name="T55" fmla="*/ 461 h 930"/>
                <a:gd name="T56" fmla="*/ 272 w 830"/>
                <a:gd name="T57" fmla="*/ 169 h 930"/>
                <a:gd name="T58" fmla="*/ 243 w 830"/>
                <a:gd name="T59" fmla="*/ 201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1 h 930"/>
                <a:gd name="T66" fmla="*/ 381 w 830"/>
                <a:gd name="T67" fmla="*/ 160 h 930"/>
                <a:gd name="T68" fmla="*/ 479 w 830"/>
                <a:gd name="T69" fmla="*/ 73 h 930"/>
                <a:gd name="T70" fmla="*/ 510 w 830"/>
                <a:gd name="T71" fmla="*/ 170 h 930"/>
                <a:gd name="T72" fmla="*/ 456 w 830"/>
                <a:gd name="T73" fmla="*/ 129 h 930"/>
                <a:gd name="T74" fmla="*/ 297 w 830"/>
                <a:gd name="T75" fmla="*/ 460 h 930"/>
                <a:gd name="T76" fmla="*/ 259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9 h 930"/>
                <a:gd name="T84" fmla="*/ 320 w 830"/>
                <a:gd name="T85" fmla="*/ 236 h 930"/>
                <a:gd name="T86" fmla="*/ 230 w 830"/>
                <a:gd name="T87" fmla="*/ 432 h 930"/>
                <a:gd name="T88" fmla="*/ 422 w 830"/>
                <a:gd name="T89" fmla="*/ 15 h 930"/>
                <a:gd name="T90" fmla="*/ 245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6 h 930"/>
                <a:gd name="T100" fmla="*/ 576 w 830"/>
                <a:gd name="T101" fmla="*/ 401 h 930"/>
                <a:gd name="T102" fmla="*/ 813 w 830"/>
                <a:gd name="T103" fmla="*/ 492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9"/>
                  </a:moveTo>
                  <a:cubicBezTo>
                    <a:pt x="89" y="909"/>
                    <a:pt x="76" y="899"/>
                    <a:pt x="69" y="880"/>
                  </a:cubicBezTo>
                  <a:cubicBezTo>
                    <a:pt x="55" y="841"/>
                    <a:pt x="68" y="804"/>
                    <a:pt x="81" y="764"/>
                  </a:cubicBezTo>
                  <a:cubicBezTo>
                    <a:pt x="116" y="769"/>
                    <a:pt x="145" y="782"/>
                    <a:pt x="176" y="795"/>
                  </a:cubicBezTo>
                  <a:cubicBezTo>
                    <a:pt x="168" y="833"/>
                    <a:pt x="151" y="862"/>
                    <a:pt x="131" y="891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9"/>
                    <a:pt x="102" y="909"/>
                  </a:cubicBezTo>
                  <a:moveTo>
                    <a:pt x="167" y="760"/>
                  </a:moveTo>
                  <a:cubicBezTo>
                    <a:pt x="147" y="760"/>
                    <a:pt x="126" y="751"/>
                    <a:pt x="98" y="733"/>
                  </a:cubicBezTo>
                  <a:cubicBezTo>
                    <a:pt x="105" y="732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3"/>
                    <a:pt x="122" y="672"/>
                    <a:pt x="132" y="668"/>
                  </a:cubicBezTo>
                  <a:cubicBezTo>
                    <a:pt x="134" y="668"/>
                    <a:pt x="136" y="667"/>
                    <a:pt x="139" y="667"/>
                  </a:cubicBezTo>
                  <a:cubicBezTo>
                    <a:pt x="152" y="667"/>
                    <a:pt x="174" y="678"/>
                    <a:pt x="211" y="698"/>
                  </a:cubicBezTo>
                  <a:cubicBezTo>
                    <a:pt x="205" y="713"/>
                    <a:pt x="202" y="722"/>
                    <a:pt x="194" y="725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2"/>
                  </a:moveTo>
                  <a:cubicBezTo>
                    <a:pt x="217" y="642"/>
                    <a:pt x="204" y="634"/>
                    <a:pt x="189" y="627"/>
                  </a:cubicBezTo>
                  <a:cubicBezTo>
                    <a:pt x="188" y="609"/>
                    <a:pt x="197" y="595"/>
                    <a:pt x="207" y="581"/>
                  </a:cubicBezTo>
                  <a:cubicBezTo>
                    <a:pt x="249" y="587"/>
                    <a:pt x="256" y="607"/>
                    <a:pt x="234" y="642"/>
                  </a:cubicBezTo>
                  <a:cubicBezTo>
                    <a:pt x="234" y="642"/>
                    <a:pt x="233" y="642"/>
                    <a:pt x="233" y="642"/>
                  </a:cubicBezTo>
                  <a:moveTo>
                    <a:pt x="149" y="617"/>
                  </a:moveTo>
                  <a:cubicBezTo>
                    <a:pt x="140" y="591"/>
                    <a:pt x="159" y="572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7"/>
                    <a:pt x="721" y="402"/>
                    <a:pt x="742" y="388"/>
                  </a:cubicBezTo>
                  <a:cubicBezTo>
                    <a:pt x="762" y="402"/>
                    <a:pt x="790" y="420"/>
                    <a:pt x="776" y="445"/>
                  </a:cubicBezTo>
                  <a:cubicBezTo>
                    <a:pt x="771" y="452"/>
                    <a:pt x="766" y="457"/>
                    <a:pt x="760" y="459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70"/>
                  </a:moveTo>
                  <a:cubicBezTo>
                    <a:pt x="337" y="470"/>
                    <a:pt x="333" y="469"/>
                    <a:pt x="328" y="469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20"/>
                  </a:cubicBezTo>
                  <a:cubicBezTo>
                    <a:pt x="399" y="436"/>
                    <a:pt x="384" y="459"/>
                    <a:pt x="360" y="467"/>
                  </a:cubicBezTo>
                  <a:cubicBezTo>
                    <a:pt x="354" y="469"/>
                    <a:pt x="348" y="470"/>
                    <a:pt x="341" y="470"/>
                  </a:cubicBezTo>
                  <a:moveTo>
                    <a:pt x="205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2"/>
                    <a:pt x="211" y="291"/>
                    <a:pt x="217" y="291"/>
                  </a:cubicBezTo>
                  <a:cubicBezTo>
                    <a:pt x="220" y="291"/>
                    <a:pt x="223" y="291"/>
                    <a:pt x="227" y="292"/>
                  </a:cubicBezTo>
                  <a:cubicBezTo>
                    <a:pt x="222" y="328"/>
                    <a:pt x="219" y="361"/>
                    <a:pt x="205" y="396"/>
                  </a:cubicBezTo>
                  <a:moveTo>
                    <a:pt x="669" y="432"/>
                  </a:moveTo>
                  <a:cubicBezTo>
                    <a:pt x="663" y="432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70"/>
                  </a:cubicBezTo>
                  <a:cubicBezTo>
                    <a:pt x="401" y="261"/>
                    <a:pt x="405" y="254"/>
                    <a:pt x="412" y="252"/>
                  </a:cubicBezTo>
                  <a:cubicBezTo>
                    <a:pt x="414" y="251"/>
                    <a:pt x="416" y="251"/>
                    <a:pt x="418" y="251"/>
                  </a:cubicBezTo>
                  <a:cubicBezTo>
                    <a:pt x="420" y="251"/>
                    <a:pt x="423" y="251"/>
                    <a:pt x="427" y="252"/>
                  </a:cubicBezTo>
                  <a:cubicBezTo>
                    <a:pt x="440" y="257"/>
                    <a:pt x="454" y="261"/>
                    <a:pt x="467" y="267"/>
                  </a:cubicBezTo>
                  <a:cubicBezTo>
                    <a:pt x="544" y="307"/>
                    <a:pt x="618" y="351"/>
                    <a:pt x="692" y="400"/>
                  </a:cubicBezTo>
                  <a:cubicBezTo>
                    <a:pt x="688" y="418"/>
                    <a:pt x="683" y="428"/>
                    <a:pt x="674" y="431"/>
                  </a:cubicBezTo>
                  <a:cubicBezTo>
                    <a:pt x="673" y="431"/>
                    <a:pt x="671" y="432"/>
                    <a:pt x="669" y="432"/>
                  </a:cubicBezTo>
                  <a:moveTo>
                    <a:pt x="312" y="523"/>
                  </a:moveTo>
                  <a:cubicBezTo>
                    <a:pt x="308" y="523"/>
                    <a:pt x="303" y="523"/>
                    <a:pt x="299" y="522"/>
                  </a:cubicBezTo>
                  <a:cubicBezTo>
                    <a:pt x="229" y="515"/>
                    <a:pt x="163" y="454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8"/>
                    <a:pt x="241" y="258"/>
                    <a:pt x="225" y="263"/>
                  </a:cubicBezTo>
                  <a:cubicBezTo>
                    <a:pt x="223" y="264"/>
                    <a:pt x="221" y="264"/>
                    <a:pt x="218" y="265"/>
                  </a:cubicBezTo>
                  <a:cubicBezTo>
                    <a:pt x="215" y="266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90"/>
                  </a:cubicBezTo>
                  <a:cubicBezTo>
                    <a:pt x="201" y="455"/>
                    <a:pt x="259" y="490"/>
                    <a:pt x="333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4"/>
                    <a:pt x="366" y="491"/>
                  </a:cubicBezTo>
                  <a:cubicBezTo>
                    <a:pt x="400" y="480"/>
                    <a:pt x="421" y="450"/>
                    <a:pt x="443" y="422"/>
                  </a:cubicBezTo>
                  <a:cubicBezTo>
                    <a:pt x="458" y="403"/>
                    <a:pt x="467" y="380"/>
                    <a:pt x="480" y="356"/>
                  </a:cubicBezTo>
                  <a:cubicBezTo>
                    <a:pt x="514" y="366"/>
                    <a:pt x="534" y="377"/>
                    <a:pt x="514" y="414"/>
                  </a:cubicBezTo>
                  <a:cubicBezTo>
                    <a:pt x="492" y="453"/>
                    <a:pt x="435" y="492"/>
                    <a:pt x="378" y="511"/>
                  </a:cubicBezTo>
                  <a:cubicBezTo>
                    <a:pt x="355" y="518"/>
                    <a:pt x="332" y="523"/>
                    <a:pt x="312" y="523"/>
                  </a:cubicBezTo>
                  <a:moveTo>
                    <a:pt x="713" y="371"/>
                  </a:moveTo>
                  <a:cubicBezTo>
                    <a:pt x="612" y="331"/>
                    <a:pt x="529" y="257"/>
                    <a:pt x="423" y="222"/>
                  </a:cubicBezTo>
                  <a:cubicBezTo>
                    <a:pt x="423" y="209"/>
                    <a:pt x="426" y="202"/>
                    <a:pt x="433" y="200"/>
                  </a:cubicBezTo>
                  <a:cubicBezTo>
                    <a:pt x="435" y="200"/>
                    <a:pt x="437" y="199"/>
                    <a:pt x="439" y="199"/>
                  </a:cubicBezTo>
                  <a:cubicBezTo>
                    <a:pt x="443" y="199"/>
                    <a:pt x="448" y="200"/>
                    <a:pt x="453" y="202"/>
                  </a:cubicBezTo>
                  <a:cubicBezTo>
                    <a:pt x="557" y="231"/>
                    <a:pt x="637" y="299"/>
                    <a:pt x="713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5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8"/>
                  </a:cubicBezTo>
                  <a:cubicBezTo>
                    <a:pt x="235" y="172"/>
                    <a:pt x="253" y="169"/>
                    <a:pt x="272" y="169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4" y="186"/>
                    <a:pt x="266" y="194"/>
                    <a:pt x="253" y="198"/>
                  </a:cubicBezTo>
                  <a:cubicBezTo>
                    <a:pt x="250" y="199"/>
                    <a:pt x="246" y="200"/>
                    <a:pt x="243" y="201"/>
                  </a:cubicBezTo>
                  <a:cubicBezTo>
                    <a:pt x="234" y="202"/>
                    <a:pt x="227" y="205"/>
                    <a:pt x="219" y="207"/>
                  </a:cubicBezTo>
                  <a:cubicBezTo>
                    <a:pt x="129" y="237"/>
                    <a:pt x="93" y="314"/>
                    <a:pt x="127" y="409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7"/>
                    <a:pt x="443" y="511"/>
                    <a:pt x="471" y="490"/>
                  </a:cubicBezTo>
                  <a:cubicBezTo>
                    <a:pt x="492" y="474"/>
                    <a:pt x="511" y="454"/>
                    <a:pt x="538" y="429"/>
                  </a:cubicBezTo>
                  <a:cubicBezTo>
                    <a:pt x="512" y="498"/>
                    <a:pt x="456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1"/>
                  </a:moveTo>
                  <a:cubicBezTo>
                    <a:pt x="281" y="461"/>
                    <a:pt x="274" y="455"/>
                    <a:pt x="266" y="448"/>
                  </a:cubicBezTo>
                  <a:cubicBezTo>
                    <a:pt x="266" y="445"/>
                    <a:pt x="264" y="442"/>
                    <a:pt x="265" y="440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7"/>
                    <a:pt x="410" y="114"/>
                    <a:pt x="430" y="95"/>
                  </a:cubicBezTo>
                  <a:cubicBezTo>
                    <a:pt x="440" y="86"/>
                    <a:pt x="450" y="80"/>
                    <a:pt x="461" y="76"/>
                  </a:cubicBezTo>
                  <a:cubicBezTo>
                    <a:pt x="467" y="74"/>
                    <a:pt x="473" y="73"/>
                    <a:pt x="479" y="73"/>
                  </a:cubicBezTo>
                  <a:cubicBezTo>
                    <a:pt x="505" y="73"/>
                    <a:pt x="527" y="91"/>
                    <a:pt x="537" y="123"/>
                  </a:cubicBezTo>
                  <a:cubicBezTo>
                    <a:pt x="546" y="152"/>
                    <a:pt x="550" y="182"/>
                    <a:pt x="551" y="215"/>
                  </a:cubicBezTo>
                  <a:cubicBezTo>
                    <a:pt x="518" y="211"/>
                    <a:pt x="517" y="188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8"/>
                    <a:pt x="456" y="129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2"/>
                    <a:pt x="353" y="330"/>
                    <a:pt x="317" y="413"/>
                  </a:cubicBezTo>
                  <a:cubicBezTo>
                    <a:pt x="310" y="429"/>
                    <a:pt x="308" y="446"/>
                    <a:pt x="297" y="460"/>
                  </a:cubicBezTo>
                  <a:cubicBezTo>
                    <a:pt x="295" y="461"/>
                    <a:pt x="294" y="461"/>
                    <a:pt x="292" y="461"/>
                  </a:cubicBezTo>
                  <a:moveTo>
                    <a:pt x="230" y="432"/>
                  </a:moveTo>
                  <a:cubicBezTo>
                    <a:pt x="235" y="376"/>
                    <a:pt x="242" y="323"/>
                    <a:pt x="259" y="273"/>
                  </a:cubicBezTo>
                  <a:cubicBezTo>
                    <a:pt x="291" y="184"/>
                    <a:pt x="332" y="100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7"/>
                    <a:pt x="465" y="25"/>
                    <a:pt x="475" y="25"/>
                  </a:cubicBezTo>
                  <a:cubicBezTo>
                    <a:pt x="512" y="25"/>
                    <a:pt x="543" y="49"/>
                    <a:pt x="561" y="92"/>
                  </a:cubicBezTo>
                  <a:cubicBezTo>
                    <a:pt x="589" y="158"/>
                    <a:pt x="597" y="197"/>
                    <a:pt x="591" y="242"/>
                  </a:cubicBezTo>
                  <a:cubicBezTo>
                    <a:pt x="570" y="239"/>
                    <a:pt x="574" y="223"/>
                    <a:pt x="574" y="209"/>
                  </a:cubicBezTo>
                  <a:cubicBezTo>
                    <a:pt x="573" y="179"/>
                    <a:pt x="567" y="149"/>
                    <a:pt x="559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89" y="49"/>
                    <a:pt x="482" y="49"/>
                  </a:cubicBezTo>
                  <a:cubicBezTo>
                    <a:pt x="472" y="49"/>
                    <a:pt x="462" y="50"/>
                    <a:pt x="452" y="54"/>
                  </a:cubicBezTo>
                  <a:cubicBezTo>
                    <a:pt x="435" y="59"/>
                    <a:pt x="420" y="70"/>
                    <a:pt x="406" y="87"/>
                  </a:cubicBezTo>
                  <a:cubicBezTo>
                    <a:pt x="370" y="132"/>
                    <a:pt x="342" y="182"/>
                    <a:pt x="320" y="236"/>
                  </a:cubicBezTo>
                  <a:cubicBezTo>
                    <a:pt x="299" y="289"/>
                    <a:pt x="280" y="344"/>
                    <a:pt x="259" y="397"/>
                  </a:cubicBezTo>
                  <a:cubicBezTo>
                    <a:pt x="254" y="409"/>
                    <a:pt x="253" y="424"/>
                    <a:pt x="233" y="431"/>
                  </a:cubicBezTo>
                  <a:cubicBezTo>
                    <a:pt x="232" y="431"/>
                    <a:pt x="231" y="431"/>
                    <a:pt x="230" y="432"/>
                  </a:cubicBezTo>
                  <a:moveTo>
                    <a:pt x="479" y="0"/>
                  </a:moveTo>
                  <a:cubicBezTo>
                    <a:pt x="467" y="0"/>
                    <a:pt x="454" y="2"/>
                    <a:pt x="442" y="6"/>
                  </a:cubicBezTo>
                  <a:cubicBezTo>
                    <a:pt x="435" y="9"/>
                    <a:pt x="429" y="11"/>
                    <a:pt x="422" y="15"/>
                  </a:cubicBezTo>
                  <a:cubicBezTo>
                    <a:pt x="382" y="34"/>
                    <a:pt x="347" y="62"/>
                    <a:pt x="325" y="99"/>
                  </a:cubicBezTo>
                  <a:cubicBezTo>
                    <a:pt x="312" y="120"/>
                    <a:pt x="297" y="131"/>
                    <a:pt x="279" y="137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5"/>
                    <a:pt x="222" y="147"/>
                    <a:pt x="211" y="151"/>
                  </a:cubicBezTo>
                  <a:cubicBezTo>
                    <a:pt x="104" y="186"/>
                    <a:pt x="0" y="332"/>
                    <a:pt x="93" y="456"/>
                  </a:cubicBezTo>
                  <a:cubicBezTo>
                    <a:pt x="106" y="472"/>
                    <a:pt x="117" y="488"/>
                    <a:pt x="130" y="504"/>
                  </a:cubicBezTo>
                  <a:cubicBezTo>
                    <a:pt x="139" y="516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30"/>
                  </a:cubicBezTo>
                  <a:cubicBezTo>
                    <a:pt x="53" y="768"/>
                    <a:pt x="44" y="805"/>
                    <a:pt x="44" y="846"/>
                  </a:cubicBezTo>
                  <a:cubicBezTo>
                    <a:pt x="43" y="883"/>
                    <a:pt x="50" y="917"/>
                    <a:pt x="91" y="928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6"/>
                    <a:pt x="263" y="635"/>
                  </a:cubicBezTo>
                  <a:cubicBezTo>
                    <a:pt x="270" y="619"/>
                    <a:pt x="277" y="610"/>
                    <a:pt x="290" y="606"/>
                  </a:cubicBezTo>
                  <a:cubicBezTo>
                    <a:pt x="295" y="604"/>
                    <a:pt x="301" y="603"/>
                    <a:pt x="309" y="602"/>
                  </a:cubicBezTo>
                  <a:cubicBezTo>
                    <a:pt x="344" y="600"/>
                    <a:pt x="376" y="594"/>
                    <a:pt x="406" y="584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7"/>
                    <a:pt x="713" y="478"/>
                    <a:pt x="790" y="489"/>
                  </a:cubicBezTo>
                  <a:cubicBezTo>
                    <a:pt x="796" y="490"/>
                    <a:pt x="802" y="493"/>
                    <a:pt x="808" y="493"/>
                  </a:cubicBezTo>
                  <a:cubicBezTo>
                    <a:pt x="810" y="493"/>
                    <a:pt x="812" y="492"/>
                    <a:pt x="813" y="492"/>
                  </a:cubicBezTo>
                  <a:cubicBezTo>
                    <a:pt x="816" y="491"/>
                    <a:pt x="819" y="489"/>
                    <a:pt x="821" y="486"/>
                  </a:cubicBezTo>
                  <a:cubicBezTo>
                    <a:pt x="830" y="474"/>
                    <a:pt x="818" y="464"/>
                    <a:pt x="813" y="454"/>
                  </a:cubicBezTo>
                  <a:cubicBezTo>
                    <a:pt x="781" y="384"/>
                    <a:pt x="728" y="333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20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381"/>
            <p:cNvSpPr>
              <a:spLocks noEditPoints="1"/>
            </p:cNvSpPr>
            <p:nvPr/>
          </p:nvSpPr>
          <p:spPr bwMode="auto">
            <a:xfrm>
              <a:off x="687388" y="6364288"/>
              <a:ext cx="592138" cy="661988"/>
            </a:xfrm>
            <a:custGeom>
              <a:avLst/>
              <a:gdLst>
                <a:gd name="T0" fmla="*/ 81 w 830"/>
                <a:gd name="T1" fmla="*/ 763 h 930"/>
                <a:gd name="T2" fmla="*/ 111 w 830"/>
                <a:gd name="T3" fmla="*/ 907 h 930"/>
                <a:gd name="T4" fmla="*/ 99 w 830"/>
                <a:gd name="T5" fmla="*/ 732 h 930"/>
                <a:gd name="T6" fmla="*/ 167 w 830"/>
                <a:gd name="T7" fmla="*/ 759 h 930"/>
                <a:gd name="T8" fmla="*/ 132 w 830"/>
                <a:gd name="T9" fmla="*/ 668 h 930"/>
                <a:gd name="T10" fmla="*/ 194 w 830"/>
                <a:gd name="T11" fmla="*/ 724 h 930"/>
                <a:gd name="T12" fmla="*/ 189 w 830"/>
                <a:gd name="T13" fmla="*/ 627 h 930"/>
                <a:gd name="T14" fmla="*/ 233 w 830"/>
                <a:gd name="T15" fmla="*/ 641 h 930"/>
                <a:gd name="T16" fmla="*/ 149 w 830"/>
                <a:gd name="T17" fmla="*/ 617 h 930"/>
                <a:gd name="T18" fmla="*/ 742 w 830"/>
                <a:gd name="T19" fmla="*/ 387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19 h 930"/>
                <a:gd name="T26" fmla="*/ 205 w 830"/>
                <a:gd name="T27" fmla="*/ 396 h 930"/>
                <a:gd name="T28" fmla="*/ 217 w 830"/>
                <a:gd name="T29" fmla="*/ 290 h 930"/>
                <a:gd name="T30" fmla="*/ 669 w 830"/>
                <a:gd name="T31" fmla="*/ 431 h 930"/>
                <a:gd name="T32" fmla="*/ 398 w 830"/>
                <a:gd name="T33" fmla="*/ 269 h 930"/>
                <a:gd name="T34" fmla="*/ 427 w 830"/>
                <a:gd name="T35" fmla="*/ 252 h 930"/>
                <a:gd name="T36" fmla="*/ 674 w 830"/>
                <a:gd name="T37" fmla="*/ 430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2 h 930"/>
                <a:gd name="T50" fmla="*/ 433 w 830"/>
                <a:gd name="T51" fmla="*/ 200 h 930"/>
                <a:gd name="T52" fmla="*/ 713 w 830"/>
                <a:gd name="T53" fmla="*/ 371 h 930"/>
                <a:gd name="T54" fmla="*/ 121 w 830"/>
                <a:gd name="T55" fmla="*/ 461 h 930"/>
                <a:gd name="T56" fmla="*/ 272 w 830"/>
                <a:gd name="T57" fmla="*/ 168 h 930"/>
                <a:gd name="T58" fmla="*/ 243 w 830"/>
                <a:gd name="T59" fmla="*/ 200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0 h 930"/>
                <a:gd name="T66" fmla="*/ 381 w 830"/>
                <a:gd name="T67" fmla="*/ 160 h 930"/>
                <a:gd name="T68" fmla="*/ 479 w 830"/>
                <a:gd name="T69" fmla="*/ 73 h 930"/>
                <a:gd name="T70" fmla="*/ 510 w 830"/>
                <a:gd name="T71" fmla="*/ 170 h 930"/>
                <a:gd name="T72" fmla="*/ 456 w 830"/>
                <a:gd name="T73" fmla="*/ 128 h 930"/>
                <a:gd name="T74" fmla="*/ 297 w 830"/>
                <a:gd name="T75" fmla="*/ 460 h 930"/>
                <a:gd name="T76" fmla="*/ 259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8 h 930"/>
                <a:gd name="T84" fmla="*/ 320 w 830"/>
                <a:gd name="T85" fmla="*/ 236 h 930"/>
                <a:gd name="T86" fmla="*/ 230 w 830"/>
                <a:gd name="T87" fmla="*/ 431 h 930"/>
                <a:gd name="T88" fmla="*/ 422 w 830"/>
                <a:gd name="T89" fmla="*/ 14 h 930"/>
                <a:gd name="T90" fmla="*/ 245 w 830"/>
                <a:gd name="T91" fmla="*/ 143 h 930"/>
                <a:gd name="T92" fmla="*/ 130 w 830"/>
                <a:gd name="T93" fmla="*/ 503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5 h 930"/>
                <a:gd name="T100" fmla="*/ 576 w 830"/>
                <a:gd name="T101" fmla="*/ 401 h 930"/>
                <a:gd name="T102" fmla="*/ 814 w 830"/>
                <a:gd name="T103" fmla="*/ 491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8"/>
                  </a:moveTo>
                  <a:cubicBezTo>
                    <a:pt x="89" y="908"/>
                    <a:pt x="76" y="898"/>
                    <a:pt x="69" y="880"/>
                  </a:cubicBezTo>
                  <a:cubicBezTo>
                    <a:pt x="55" y="840"/>
                    <a:pt x="68" y="803"/>
                    <a:pt x="81" y="763"/>
                  </a:cubicBezTo>
                  <a:cubicBezTo>
                    <a:pt x="116" y="768"/>
                    <a:pt x="145" y="782"/>
                    <a:pt x="176" y="795"/>
                  </a:cubicBezTo>
                  <a:cubicBezTo>
                    <a:pt x="168" y="832"/>
                    <a:pt x="151" y="862"/>
                    <a:pt x="131" y="890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8"/>
                    <a:pt x="102" y="908"/>
                  </a:cubicBezTo>
                  <a:moveTo>
                    <a:pt x="167" y="759"/>
                  </a:moveTo>
                  <a:cubicBezTo>
                    <a:pt x="147" y="759"/>
                    <a:pt x="126" y="751"/>
                    <a:pt x="99" y="732"/>
                  </a:cubicBezTo>
                  <a:cubicBezTo>
                    <a:pt x="105" y="731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59"/>
                    <a:pt x="167" y="759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2"/>
                    <a:pt x="122" y="671"/>
                    <a:pt x="132" y="668"/>
                  </a:cubicBezTo>
                  <a:cubicBezTo>
                    <a:pt x="134" y="667"/>
                    <a:pt x="136" y="667"/>
                    <a:pt x="139" y="667"/>
                  </a:cubicBezTo>
                  <a:cubicBezTo>
                    <a:pt x="152" y="667"/>
                    <a:pt x="174" y="677"/>
                    <a:pt x="211" y="697"/>
                  </a:cubicBezTo>
                  <a:cubicBezTo>
                    <a:pt x="205" y="713"/>
                    <a:pt x="202" y="721"/>
                    <a:pt x="194" y="724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1"/>
                  </a:moveTo>
                  <a:cubicBezTo>
                    <a:pt x="217" y="641"/>
                    <a:pt x="204" y="633"/>
                    <a:pt x="189" y="627"/>
                  </a:cubicBezTo>
                  <a:cubicBezTo>
                    <a:pt x="188" y="608"/>
                    <a:pt x="197" y="594"/>
                    <a:pt x="207" y="580"/>
                  </a:cubicBezTo>
                  <a:cubicBezTo>
                    <a:pt x="249" y="586"/>
                    <a:pt x="256" y="607"/>
                    <a:pt x="234" y="641"/>
                  </a:cubicBezTo>
                  <a:cubicBezTo>
                    <a:pt x="234" y="641"/>
                    <a:pt x="233" y="641"/>
                    <a:pt x="233" y="641"/>
                  </a:cubicBezTo>
                  <a:moveTo>
                    <a:pt x="149" y="617"/>
                  </a:moveTo>
                  <a:cubicBezTo>
                    <a:pt x="140" y="590"/>
                    <a:pt x="159" y="571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6"/>
                    <a:pt x="721" y="402"/>
                    <a:pt x="742" y="387"/>
                  </a:cubicBezTo>
                  <a:cubicBezTo>
                    <a:pt x="762" y="402"/>
                    <a:pt x="790" y="420"/>
                    <a:pt x="776" y="444"/>
                  </a:cubicBezTo>
                  <a:cubicBezTo>
                    <a:pt x="771" y="452"/>
                    <a:pt x="766" y="456"/>
                    <a:pt x="760" y="458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69"/>
                  </a:moveTo>
                  <a:cubicBezTo>
                    <a:pt x="337" y="469"/>
                    <a:pt x="333" y="469"/>
                    <a:pt x="328" y="468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19"/>
                  </a:cubicBezTo>
                  <a:cubicBezTo>
                    <a:pt x="399" y="436"/>
                    <a:pt x="384" y="458"/>
                    <a:pt x="360" y="466"/>
                  </a:cubicBezTo>
                  <a:cubicBezTo>
                    <a:pt x="354" y="468"/>
                    <a:pt x="348" y="469"/>
                    <a:pt x="341" y="469"/>
                  </a:cubicBezTo>
                  <a:moveTo>
                    <a:pt x="205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1"/>
                    <a:pt x="211" y="290"/>
                    <a:pt x="217" y="290"/>
                  </a:cubicBezTo>
                  <a:cubicBezTo>
                    <a:pt x="220" y="290"/>
                    <a:pt x="223" y="291"/>
                    <a:pt x="227" y="291"/>
                  </a:cubicBezTo>
                  <a:cubicBezTo>
                    <a:pt x="222" y="327"/>
                    <a:pt x="219" y="360"/>
                    <a:pt x="205" y="396"/>
                  </a:cubicBezTo>
                  <a:moveTo>
                    <a:pt x="669" y="431"/>
                  </a:moveTo>
                  <a:cubicBezTo>
                    <a:pt x="663" y="431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69"/>
                  </a:cubicBezTo>
                  <a:cubicBezTo>
                    <a:pt x="401" y="260"/>
                    <a:pt x="405" y="254"/>
                    <a:pt x="412" y="251"/>
                  </a:cubicBezTo>
                  <a:cubicBezTo>
                    <a:pt x="414" y="251"/>
                    <a:pt x="416" y="250"/>
                    <a:pt x="418" y="250"/>
                  </a:cubicBezTo>
                  <a:cubicBezTo>
                    <a:pt x="420" y="250"/>
                    <a:pt x="423" y="251"/>
                    <a:pt x="427" y="252"/>
                  </a:cubicBezTo>
                  <a:cubicBezTo>
                    <a:pt x="440" y="257"/>
                    <a:pt x="454" y="260"/>
                    <a:pt x="467" y="267"/>
                  </a:cubicBezTo>
                  <a:cubicBezTo>
                    <a:pt x="544" y="307"/>
                    <a:pt x="618" y="351"/>
                    <a:pt x="692" y="399"/>
                  </a:cubicBezTo>
                  <a:cubicBezTo>
                    <a:pt x="688" y="417"/>
                    <a:pt x="683" y="428"/>
                    <a:pt x="674" y="430"/>
                  </a:cubicBezTo>
                  <a:cubicBezTo>
                    <a:pt x="673" y="431"/>
                    <a:pt x="671" y="431"/>
                    <a:pt x="669" y="431"/>
                  </a:cubicBezTo>
                  <a:moveTo>
                    <a:pt x="312" y="522"/>
                  </a:moveTo>
                  <a:cubicBezTo>
                    <a:pt x="308" y="522"/>
                    <a:pt x="303" y="522"/>
                    <a:pt x="299" y="522"/>
                  </a:cubicBezTo>
                  <a:cubicBezTo>
                    <a:pt x="229" y="515"/>
                    <a:pt x="163" y="453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7"/>
                    <a:pt x="241" y="257"/>
                    <a:pt x="225" y="263"/>
                  </a:cubicBezTo>
                  <a:cubicBezTo>
                    <a:pt x="223" y="263"/>
                    <a:pt x="221" y="264"/>
                    <a:pt x="219" y="265"/>
                  </a:cubicBezTo>
                  <a:cubicBezTo>
                    <a:pt x="215" y="265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89"/>
                  </a:cubicBezTo>
                  <a:cubicBezTo>
                    <a:pt x="201" y="454"/>
                    <a:pt x="259" y="490"/>
                    <a:pt x="333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3"/>
                    <a:pt x="366" y="491"/>
                  </a:cubicBezTo>
                  <a:cubicBezTo>
                    <a:pt x="400" y="480"/>
                    <a:pt x="421" y="449"/>
                    <a:pt x="443" y="422"/>
                  </a:cubicBezTo>
                  <a:cubicBezTo>
                    <a:pt x="458" y="403"/>
                    <a:pt x="467" y="379"/>
                    <a:pt x="480" y="356"/>
                  </a:cubicBezTo>
                  <a:cubicBezTo>
                    <a:pt x="514" y="365"/>
                    <a:pt x="534" y="377"/>
                    <a:pt x="514" y="414"/>
                  </a:cubicBezTo>
                  <a:cubicBezTo>
                    <a:pt x="492" y="453"/>
                    <a:pt x="435" y="491"/>
                    <a:pt x="378" y="510"/>
                  </a:cubicBezTo>
                  <a:cubicBezTo>
                    <a:pt x="355" y="518"/>
                    <a:pt x="332" y="522"/>
                    <a:pt x="312" y="522"/>
                  </a:cubicBezTo>
                  <a:moveTo>
                    <a:pt x="713" y="371"/>
                  </a:moveTo>
                  <a:cubicBezTo>
                    <a:pt x="612" y="331"/>
                    <a:pt x="529" y="256"/>
                    <a:pt x="423" y="221"/>
                  </a:cubicBezTo>
                  <a:cubicBezTo>
                    <a:pt x="423" y="208"/>
                    <a:pt x="427" y="202"/>
                    <a:pt x="433" y="200"/>
                  </a:cubicBezTo>
                  <a:cubicBezTo>
                    <a:pt x="435" y="199"/>
                    <a:pt x="437" y="199"/>
                    <a:pt x="439" y="199"/>
                  </a:cubicBezTo>
                  <a:cubicBezTo>
                    <a:pt x="443" y="199"/>
                    <a:pt x="448" y="200"/>
                    <a:pt x="454" y="201"/>
                  </a:cubicBezTo>
                  <a:cubicBezTo>
                    <a:pt x="557" y="231"/>
                    <a:pt x="637" y="298"/>
                    <a:pt x="713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4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7"/>
                  </a:cubicBezTo>
                  <a:cubicBezTo>
                    <a:pt x="235" y="171"/>
                    <a:pt x="253" y="168"/>
                    <a:pt x="272" y="168"/>
                  </a:cubicBezTo>
                  <a:cubicBezTo>
                    <a:pt x="272" y="168"/>
                    <a:pt x="272" y="168"/>
                    <a:pt x="272" y="168"/>
                  </a:cubicBezTo>
                  <a:cubicBezTo>
                    <a:pt x="274" y="186"/>
                    <a:pt x="266" y="193"/>
                    <a:pt x="253" y="198"/>
                  </a:cubicBezTo>
                  <a:cubicBezTo>
                    <a:pt x="250" y="199"/>
                    <a:pt x="246" y="199"/>
                    <a:pt x="243" y="200"/>
                  </a:cubicBezTo>
                  <a:cubicBezTo>
                    <a:pt x="234" y="202"/>
                    <a:pt x="227" y="204"/>
                    <a:pt x="219" y="207"/>
                  </a:cubicBezTo>
                  <a:cubicBezTo>
                    <a:pt x="129" y="237"/>
                    <a:pt x="93" y="314"/>
                    <a:pt x="127" y="408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6"/>
                    <a:pt x="444" y="511"/>
                    <a:pt x="471" y="490"/>
                  </a:cubicBezTo>
                  <a:cubicBezTo>
                    <a:pt x="492" y="473"/>
                    <a:pt x="511" y="453"/>
                    <a:pt x="538" y="429"/>
                  </a:cubicBezTo>
                  <a:cubicBezTo>
                    <a:pt x="512" y="498"/>
                    <a:pt x="457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0"/>
                  </a:moveTo>
                  <a:cubicBezTo>
                    <a:pt x="281" y="460"/>
                    <a:pt x="274" y="454"/>
                    <a:pt x="266" y="448"/>
                  </a:cubicBezTo>
                  <a:cubicBezTo>
                    <a:pt x="266" y="445"/>
                    <a:pt x="264" y="442"/>
                    <a:pt x="265" y="439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6"/>
                    <a:pt x="410" y="113"/>
                    <a:pt x="430" y="95"/>
                  </a:cubicBezTo>
                  <a:cubicBezTo>
                    <a:pt x="440" y="86"/>
                    <a:pt x="450" y="79"/>
                    <a:pt x="461" y="76"/>
                  </a:cubicBezTo>
                  <a:cubicBezTo>
                    <a:pt x="467" y="74"/>
                    <a:pt x="473" y="73"/>
                    <a:pt x="479" y="73"/>
                  </a:cubicBezTo>
                  <a:cubicBezTo>
                    <a:pt x="505" y="73"/>
                    <a:pt x="527" y="90"/>
                    <a:pt x="537" y="123"/>
                  </a:cubicBezTo>
                  <a:cubicBezTo>
                    <a:pt x="546" y="152"/>
                    <a:pt x="551" y="181"/>
                    <a:pt x="551" y="215"/>
                  </a:cubicBezTo>
                  <a:cubicBezTo>
                    <a:pt x="518" y="211"/>
                    <a:pt x="517" y="187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7"/>
                    <a:pt x="456" y="128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1"/>
                    <a:pt x="353" y="330"/>
                    <a:pt x="317" y="413"/>
                  </a:cubicBezTo>
                  <a:cubicBezTo>
                    <a:pt x="310" y="428"/>
                    <a:pt x="308" y="446"/>
                    <a:pt x="297" y="460"/>
                  </a:cubicBezTo>
                  <a:cubicBezTo>
                    <a:pt x="295" y="460"/>
                    <a:pt x="294" y="460"/>
                    <a:pt x="292" y="460"/>
                  </a:cubicBezTo>
                  <a:moveTo>
                    <a:pt x="230" y="431"/>
                  </a:moveTo>
                  <a:cubicBezTo>
                    <a:pt x="235" y="376"/>
                    <a:pt x="242" y="323"/>
                    <a:pt x="259" y="273"/>
                  </a:cubicBezTo>
                  <a:cubicBezTo>
                    <a:pt x="291" y="184"/>
                    <a:pt x="332" y="99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6"/>
                    <a:pt x="465" y="25"/>
                    <a:pt x="475" y="25"/>
                  </a:cubicBezTo>
                  <a:cubicBezTo>
                    <a:pt x="512" y="25"/>
                    <a:pt x="543" y="48"/>
                    <a:pt x="561" y="92"/>
                  </a:cubicBezTo>
                  <a:cubicBezTo>
                    <a:pt x="589" y="157"/>
                    <a:pt x="597" y="197"/>
                    <a:pt x="591" y="242"/>
                  </a:cubicBezTo>
                  <a:cubicBezTo>
                    <a:pt x="570" y="239"/>
                    <a:pt x="574" y="222"/>
                    <a:pt x="574" y="209"/>
                  </a:cubicBezTo>
                  <a:cubicBezTo>
                    <a:pt x="573" y="178"/>
                    <a:pt x="567" y="149"/>
                    <a:pt x="559" y="120"/>
                  </a:cubicBezTo>
                  <a:cubicBezTo>
                    <a:pt x="551" y="89"/>
                    <a:pt x="540" y="57"/>
                    <a:pt x="503" y="50"/>
                  </a:cubicBezTo>
                  <a:cubicBezTo>
                    <a:pt x="496" y="49"/>
                    <a:pt x="489" y="48"/>
                    <a:pt x="482" y="48"/>
                  </a:cubicBezTo>
                  <a:cubicBezTo>
                    <a:pt x="472" y="48"/>
                    <a:pt x="462" y="50"/>
                    <a:pt x="452" y="53"/>
                  </a:cubicBezTo>
                  <a:cubicBezTo>
                    <a:pt x="435" y="59"/>
                    <a:pt x="420" y="70"/>
                    <a:pt x="407" y="86"/>
                  </a:cubicBezTo>
                  <a:cubicBezTo>
                    <a:pt x="370" y="131"/>
                    <a:pt x="342" y="182"/>
                    <a:pt x="320" y="236"/>
                  </a:cubicBezTo>
                  <a:cubicBezTo>
                    <a:pt x="299" y="289"/>
                    <a:pt x="280" y="343"/>
                    <a:pt x="259" y="397"/>
                  </a:cubicBezTo>
                  <a:cubicBezTo>
                    <a:pt x="254" y="409"/>
                    <a:pt x="253" y="424"/>
                    <a:pt x="233" y="430"/>
                  </a:cubicBezTo>
                  <a:cubicBezTo>
                    <a:pt x="232" y="431"/>
                    <a:pt x="231" y="431"/>
                    <a:pt x="230" y="431"/>
                  </a:cubicBezTo>
                  <a:moveTo>
                    <a:pt x="479" y="0"/>
                  </a:moveTo>
                  <a:cubicBezTo>
                    <a:pt x="467" y="0"/>
                    <a:pt x="454" y="2"/>
                    <a:pt x="442" y="6"/>
                  </a:cubicBezTo>
                  <a:cubicBezTo>
                    <a:pt x="435" y="8"/>
                    <a:pt x="429" y="11"/>
                    <a:pt x="422" y="14"/>
                  </a:cubicBezTo>
                  <a:cubicBezTo>
                    <a:pt x="382" y="34"/>
                    <a:pt x="347" y="62"/>
                    <a:pt x="325" y="98"/>
                  </a:cubicBezTo>
                  <a:cubicBezTo>
                    <a:pt x="312" y="119"/>
                    <a:pt x="297" y="130"/>
                    <a:pt x="279" y="136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4"/>
                    <a:pt x="222" y="147"/>
                    <a:pt x="211" y="150"/>
                  </a:cubicBezTo>
                  <a:cubicBezTo>
                    <a:pt x="104" y="186"/>
                    <a:pt x="0" y="331"/>
                    <a:pt x="93" y="455"/>
                  </a:cubicBezTo>
                  <a:cubicBezTo>
                    <a:pt x="106" y="471"/>
                    <a:pt x="117" y="488"/>
                    <a:pt x="130" y="503"/>
                  </a:cubicBezTo>
                  <a:cubicBezTo>
                    <a:pt x="139" y="515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29"/>
                  </a:cubicBezTo>
                  <a:cubicBezTo>
                    <a:pt x="53" y="767"/>
                    <a:pt x="44" y="805"/>
                    <a:pt x="44" y="846"/>
                  </a:cubicBezTo>
                  <a:cubicBezTo>
                    <a:pt x="43" y="883"/>
                    <a:pt x="50" y="916"/>
                    <a:pt x="91" y="927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5"/>
                    <a:pt x="263" y="635"/>
                  </a:cubicBezTo>
                  <a:cubicBezTo>
                    <a:pt x="270" y="619"/>
                    <a:pt x="277" y="610"/>
                    <a:pt x="290" y="605"/>
                  </a:cubicBezTo>
                  <a:cubicBezTo>
                    <a:pt x="295" y="604"/>
                    <a:pt x="301" y="603"/>
                    <a:pt x="309" y="602"/>
                  </a:cubicBezTo>
                  <a:cubicBezTo>
                    <a:pt x="344" y="599"/>
                    <a:pt x="376" y="593"/>
                    <a:pt x="406" y="583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6"/>
                    <a:pt x="713" y="478"/>
                    <a:pt x="790" y="489"/>
                  </a:cubicBezTo>
                  <a:cubicBezTo>
                    <a:pt x="796" y="490"/>
                    <a:pt x="802" y="492"/>
                    <a:pt x="808" y="492"/>
                  </a:cubicBezTo>
                  <a:cubicBezTo>
                    <a:pt x="810" y="492"/>
                    <a:pt x="812" y="492"/>
                    <a:pt x="814" y="491"/>
                  </a:cubicBezTo>
                  <a:cubicBezTo>
                    <a:pt x="816" y="490"/>
                    <a:pt x="819" y="489"/>
                    <a:pt x="821" y="485"/>
                  </a:cubicBezTo>
                  <a:cubicBezTo>
                    <a:pt x="830" y="473"/>
                    <a:pt x="818" y="464"/>
                    <a:pt x="813" y="454"/>
                  </a:cubicBezTo>
                  <a:cubicBezTo>
                    <a:pt x="781" y="384"/>
                    <a:pt x="728" y="332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19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382"/>
            <p:cNvSpPr>
              <a:spLocks/>
            </p:cNvSpPr>
            <p:nvPr/>
          </p:nvSpPr>
          <p:spPr bwMode="auto">
            <a:xfrm>
              <a:off x="2465388" y="1628775"/>
              <a:ext cx="473075" cy="833438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1 h 1171"/>
                <a:gd name="T4" fmla="*/ 27 w 665"/>
                <a:gd name="T5" fmla="*/ 330 h 1171"/>
                <a:gd name="T6" fmla="*/ 66 w 665"/>
                <a:gd name="T7" fmla="*/ 306 h 1171"/>
                <a:gd name="T8" fmla="*/ 225 w 665"/>
                <a:gd name="T9" fmla="*/ 135 h 1171"/>
                <a:gd name="T10" fmla="*/ 277 w 665"/>
                <a:gd name="T11" fmla="*/ 84 h 1171"/>
                <a:gd name="T12" fmla="*/ 355 w 665"/>
                <a:gd name="T13" fmla="*/ 353 h 1171"/>
                <a:gd name="T14" fmla="*/ 399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8 h 1171"/>
                <a:gd name="T22" fmla="*/ 456 w 665"/>
                <a:gd name="T23" fmla="*/ 985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1 h 1171"/>
                <a:gd name="T34" fmla="*/ 44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6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3 w 665"/>
                <a:gd name="T47" fmla="*/ 758 h 1171"/>
                <a:gd name="T48" fmla="*/ 421 w 665"/>
                <a:gd name="T49" fmla="*/ 1136 h 1171"/>
                <a:gd name="T50" fmla="*/ 460 w 665"/>
                <a:gd name="T51" fmla="*/ 1171 h 1171"/>
                <a:gd name="T52" fmla="*/ 481 w 665"/>
                <a:gd name="T53" fmla="*/ 1124 h 1171"/>
                <a:gd name="T54" fmla="*/ 527 w 665"/>
                <a:gd name="T55" fmla="*/ 824 h 1171"/>
                <a:gd name="T56" fmla="*/ 661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7 w 665"/>
                <a:gd name="T63" fmla="*/ 313 h 1171"/>
                <a:gd name="T64" fmla="*/ 338 w 665"/>
                <a:gd name="T65" fmla="*/ 149 h 1171"/>
                <a:gd name="T66" fmla="*/ 321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0" y="0"/>
                    <a:pt x="282" y="3"/>
                    <a:pt x="276" y="7"/>
                  </a:cubicBezTo>
                  <a:cubicBezTo>
                    <a:pt x="262" y="16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1"/>
                  </a:cubicBezTo>
                  <a:cubicBezTo>
                    <a:pt x="13" y="289"/>
                    <a:pt x="0" y="300"/>
                    <a:pt x="3" y="314"/>
                  </a:cubicBezTo>
                  <a:cubicBezTo>
                    <a:pt x="5" y="324"/>
                    <a:pt x="16" y="330"/>
                    <a:pt x="27" y="330"/>
                  </a:cubicBezTo>
                  <a:cubicBezTo>
                    <a:pt x="30" y="330"/>
                    <a:pt x="32" y="330"/>
                    <a:pt x="35" y="329"/>
                  </a:cubicBezTo>
                  <a:cubicBezTo>
                    <a:pt x="47" y="326"/>
                    <a:pt x="57" y="316"/>
                    <a:pt x="66" y="306"/>
                  </a:cubicBezTo>
                  <a:cubicBezTo>
                    <a:pt x="101" y="268"/>
                    <a:pt x="136" y="230"/>
                    <a:pt x="171" y="193"/>
                  </a:cubicBezTo>
                  <a:cubicBezTo>
                    <a:pt x="189" y="173"/>
                    <a:pt x="207" y="154"/>
                    <a:pt x="225" y="135"/>
                  </a:cubicBezTo>
                  <a:cubicBezTo>
                    <a:pt x="236" y="122"/>
                    <a:pt x="257" y="89"/>
                    <a:pt x="274" y="85"/>
                  </a:cubicBezTo>
                  <a:cubicBezTo>
                    <a:pt x="275" y="84"/>
                    <a:pt x="276" y="84"/>
                    <a:pt x="277" y="84"/>
                  </a:cubicBezTo>
                  <a:cubicBezTo>
                    <a:pt x="303" y="84"/>
                    <a:pt x="315" y="184"/>
                    <a:pt x="320" y="204"/>
                  </a:cubicBezTo>
                  <a:cubicBezTo>
                    <a:pt x="332" y="254"/>
                    <a:pt x="343" y="304"/>
                    <a:pt x="355" y="353"/>
                  </a:cubicBezTo>
                  <a:cubicBezTo>
                    <a:pt x="359" y="370"/>
                    <a:pt x="369" y="380"/>
                    <a:pt x="382" y="380"/>
                  </a:cubicBezTo>
                  <a:cubicBezTo>
                    <a:pt x="387" y="380"/>
                    <a:pt x="393" y="378"/>
                    <a:pt x="399" y="374"/>
                  </a:cubicBezTo>
                  <a:cubicBezTo>
                    <a:pt x="452" y="338"/>
                    <a:pt x="513" y="319"/>
                    <a:pt x="574" y="299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10" y="310"/>
                    <a:pt x="608" y="316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7" y="424"/>
                    <a:pt x="583" y="440"/>
                  </a:cubicBezTo>
                  <a:cubicBezTo>
                    <a:pt x="564" y="516"/>
                    <a:pt x="544" y="591"/>
                    <a:pt x="527" y="668"/>
                  </a:cubicBezTo>
                  <a:cubicBezTo>
                    <a:pt x="512" y="737"/>
                    <a:pt x="501" y="808"/>
                    <a:pt x="489" y="878"/>
                  </a:cubicBezTo>
                  <a:cubicBezTo>
                    <a:pt x="482" y="914"/>
                    <a:pt x="475" y="950"/>
                    <a:pt x="456" y="985"/>
                  </a:cubicBezTo>
                  <a:cubicBezTo>
                    <a:pt x="455" y="980"/>
                    <a:pt x="453" y="974"/>
                    <a:pt x="452" y="969"/>
                  </a:cubicBezTo>
                  <a:cubicBezTo>
                    <a:pt x="451" y="905"/>
                    <a:pt x="451" y="841"/>
                    <a:pt x="450" y="777"/>
                  </a:cubicBezTo>
                  <a:cubicBezTo>
                    <a:pt x="448" y="714"/>
                    <a:pt x="449" y="650"/>
                    <a:pt x="441" y="586"/>
                  </a:cubicBezTo>
                  <a:cubicBezTo>
                    <a:pt x="439" y="568"/>
                    <a:pt x="428" y="557"/>
                    <a:pt x="414" y="557"/>
                  </a:cubicBezTo>
                  <a:cubicBezTo>
                    <a:pt x="408" y="557"/>
                    <a:pt x="402" y="559"/>
                    <a:pt x="396" y="562"/>
                  </a:cubicBezTo>
                  <a:cubicBezTo>
                    <a:pt x="394" y="563"/>
                    <a:pt x="392" y="564"/>
                    <a:pt x="391" y="565"/>
                  </a:cubicBezTo>
                  <a:cubicBezTo>
                    <a:pt x="338" y="606"/>
                    <a:pt x="275" y="626"/>
                    <a:pt x="216" y="653"/>
                  </a:cubicBezTo>
                  <a:cubicBezTo>
                    <a:pt x="207" y="657"/>
                    <a:pt x="200" y="659"/>
                    <a:pt x="194" y="659"/>
                  </a:cubicBezTo>
                  <a:cubicBezTo>
                    <a:pt x="181" y="659"/>
                    <a:pt x="172" y="651"/>
                    <a:pt x="165" y="634"/>
                  </a:cubicBezTo>
                  <a:cubicBezTo>
                    <a:pt x="127" y="544"/>
                    <a:pt x="83" y="456"/>
                    <a:pt x="60" y="361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6" y="346"/>
                    <a:pt x="45" y="346"/>
                    <a:pt x="44" y="346"/>
                  </a:cubicBezTo>
                  <a:cubicBezTo>
                    <a:pt x="36" y="346"/>
                    <a:pt x="28" y="349"/>
                    <a:pt x="23" y="353"/>
                  </a:cubicBezTo>
                  <a:cubicBezTo>
                    <a:pt x="19" y="356"/>
                    <a:pt x="18" y="367"/>
                    <a:pt x="20" y="372"/>
                  </a:cubicBezTo>
                  <a:cubicBezTo>
                    <a:pt x="35" y="406"/>
                    <a:pt x="52" y="439"/>
                    <a:pt x="66" y="474"/>
                  </a:cubicBezTo>
                  <a:cubicBezTo>
                    <a:pt x="87" y="524"/>
                    <a:pt x="107" y="576"/>
                    <a:pt x="128" y="627"/>
                  </a:cubicBezTo>
                  <a:cubicBezTo>
                    <a:pt x="139" y="653"/>
                    <a:pt x="152" y="678"/>
                    <a:pt x="150" y="708"/>
                  </a:cubicBezTo>
                  <a:cubicBezTo>
                    <a:pt x="149" y="721"/>
                    <a:pt x="156" y="728"/>
                    <a:pt x="166" y="728"/>
                  </a:cubicBezTo>
                  <a:cubicBezTo>
                    <a:pt x="170" y="728"/>
                    <a:pt x="175" y="727"/>
                    <a:pt x="180" y="724"/>
                  </a:cubicBezTo>
                  <a:cubicBezTo>
                    <a:pt x="193" y="717"/>
                    <a:pt x="205" y="705"/>
                    <a:pt x="219" y="698"/>
                  </a:cubicBezTo>
                  <a:cubicBezTo>
                    <a:pt x="274" y="670"/>
                    <a:pt x="330" y="643"/>
                    <a:pt x="387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1" y="712"/>
                    <a:pt x="423" y="758"/>
                  </a:cubicBezTo>
                  <a:cubicBezTo>
                    <a:pt x="425" y="849"/>
                    <a:pt x="426" y="940"/>
                    <a:pt x="427" y="1030"/>
                  </a:cubicBezTo>
                  <a:cubicBezTo>
                    <a:pt x="428" y="1066"/>
                    <a:pt x="434" y="1101"/>
                    <a:pt x="421" y="1136"/>
                  </a:cubicBezTo>
                  <a:cubicBezTo>
                    <a:pt x="414" y="1155"/>
                    <a:pt x="431" y="1171"/>
                    <a:pt x="453" y="1171"/>
                  </a:cubicBezTo>
                  <a:cubicBezTo>
                    <a:pt x="455" y="1171"/>
                    <a:pt x="458" y="1171"/>
                    <a:pt x="460" y="1171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3" y="1137"/>
                    <a:pt x="481" y="1124"/>
                  </a:cubicBezTo>
                  <a:cubicBezTo>
                    <a:pt x="476" y="1077"/>
                    <a:pt x="490" y="1032"/>
                    <a:pt x="496" y="986"/>
                  </a:cubicBezTo>
                  <a:cubicBezTo>
                    <a:pt x="503" y="932"/>
                    <a:pt x="519" y="879"/>
                    <a:pt x="527" y="824"/>
                  </a:cubicBezTo>
                  <a:cubicBezTo>
                    <a:pt x="546" y="701"/>
                    <a:pt x="569" y="574"/>
                    <a:pt x="610" y="456"/>
                  </a:cubicBezTo>
                  <a:cubicBezTo>
                    <a:pt x="626" y="410"/>
                    <a:pt x="652" y="367"/>
                    <a:pt x="661" y="318"/>
                  </a:cubicBezTo>
                  <a:cubicBezTo>
                    <a:pt x="665" y="292"/>
                    <a:pt x="663" y="237"/>
                    <a:pt x="635" y="237"/>
                  </a:cubicBezTo>
                  <a:cubicBezTo>
                    <a:pt x="628" y="237"/>
                    <a:pt x="621" y="240"/>
                    <a:pt x="612" y="246"/>
                  </a:cubicBezTo>
                  <a:cubicBezTo>
                    <a:pt x="579" y="268"/>
                    <a:pt x="537" y="282"/>
                    <a:pt x="499" y="291"/>
                  </a:cubicBezTo>
                  <a:cubicBezTo>
                    <a:pt x="480" y="295"/>
                    <a:pt x="461" y="297"/>
                    <a:pt x="442" y="300"/>
                  </a:cubicBezTo>
                  <a:cubicBezTo>
                    <a:pt x="436" y="301"/>
                    <a:pt x="405" y="314"/>
                    <a:pt x="398" y="314"/>
                  </a:cubicBezTo>
                  <a:cubicBezTo>
                    <a:pt x="398" y="314"/>
                    <a:pt x="398" y="314"/>
                    <a:pt x="397" y="313"/>
                  </a:cubicBezTo>
                  <a:cubicBezTo>
                    <a:pt x="377" y="295"/>
                    <a:pt x="368" y="274"/>
                    <a:pt x="363" y="251"/>
                  </a:cubicBezTo>
                  <a:cubicBezTo>
                    <a:pt x="355" y="217"/>
                    <a:pt x="345" y="183"/>
                    <a:pt x="338" y="149"/>
                  </a:cubicBezTo>
                  <a:cubicBezTo>
                    <a:pt x="330" y="115"/>
                    <a:pt x="332" y="76"/>
                    <a:pt x="329" y="40"/>
                  </a:cubicBezTo>
                  <a:cubicBezTo>
                    <a:pt x="329" y="29"/>
                    <a:pt x="328" y="18"/>
                    <a:pt x="321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383"/>
            <p:cNvSpPr>
              <a:spLocks/>
            </p:cNvSpPr>
            <p:nvPr/>
          </p:nvSpPr>
          <p:spPr bwMode="auto">
            <a:xfrm>
              <a:off x="3660775" y="5437188"/>
              <a:ext cx="473075" cy="831850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0 h 1171"/>
                <a:gd name="T4" fmla="*/ 27 w 665"/>
                <a:gd name="T5" fmla="*/ 330 h 1171"/>
                <a:gd name="T6" fmla="*/ 66 w 665"/>
                <a:gd name="T7" fmla="*/ 306 h 1171"/>
                <a:gd name="T8" fmla="*/ 225 w 665"/>
                <a:gd name="T9" fmla="*/ 134 h 1171"/>
                <a:gd name="T10" fmla="*/ 277 w 665"/>
                <a:gd name="T11" fmla="*/ 84 h 1171"/>
                <a:gd name="T12" fmla="*/ 356 w 665"/>
                <a:gd name="T13" fmla="*/ 353 h 1171"/>
                <a:gd name="T14" fmla="*/ 399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7 h 1171"/>
                <a:gd name="T22" fmla="*/ 456 w 665"/>
                <a:gd name="T23" fmla="*/ 984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0 h 1171"/>
                <a:gd name="T34" fmla="*/ 44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7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3 w 665"/>
                <a:gd name="T47" fmla="*/ 758 h 1171"/>
                <a:gd name="T48" fmla="*/ 421 w 665"/>
                <a:gd name="T49" fmla="*/ 1136 h 1171"/>
                <a:gd name="T50" fmla="*/ 460 w 665"/>
                <a:gd name="T51" fmla="*/ 1170 h 1171"/>
                <a:gd name="T52" fmla="*/ 481 w 665"/>
                <a:gd name="T53" fmla="*/ 1123 h 1171"/>
                <a:gd name="T54" fmla="*/ 528 w 665"/>
                <a:gd name="T55" fmla="*/ 824 h 1171"/>
                <a:gd name="T56" fmla="*/ 661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8 w 665"/>
                <a:gd name="T63" fmla="*/ 313 h 1171"/>
                <a:gd name="T64" fmla="*/ 338 w 665"/>
                <a:gd name="T65" fmla="*/ 149 h 1171"/>
                <a:gd name="T66" fmla="*/ 321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1" y="0"/>
                    <a:pt x="282" y="2"/>
                    <a:pt x="276" y="7"/>
                  </a:cubicBezTo>
                  <a:cubicBezTo>
                    <a:pt x="262" y="15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0"/>
                  </a:cubicBezTo>
                  <a:cubicBezTo>
                    <a:pt x="13" y="289"/>
                    <a:pt x="0" y="300"/>
                    <a:pt x="3" y="314"/>
                  </a:cubicBezTo>
                  <a:cubicBezTo>
                    <a:pt x="5" y="324"/>
                    <a:pt x="16" y="330"/>
                    <a:pt x="27" y="330"/>
                  </a:cubicBezTo>
                  <a:cubicBezTo>
                    <a:pt x="30" y="330"/>
                    <a:pt x="32" y="330"/>
                    <a:pt x="35" y="329"/>
                  </a:cubicBezTo>
                  <a:cubicBezTo>
                    <a:pt x="48" y="326"/>
                    <a:pt x="57" y="315"/>
                    <a:pt x="66" y="306"/>
                  </a:cubicBezTo>
                  <a:cubicBezTo>
                    <a:pt x="101" y="268"/>
                    <a:pt x="136" y="230"/>
                    <a:pt x="171" y="192"/>
                  </a:cubicBezTo>
                  <a:cubicBezTo>
                    <a:pt x="189" y="173"/>
                    <a:pt x="207" y="154"/>
                    <a:pt x="225" y="134"/>
                  </a:cubicBezTo>
                  <a:cubicBezTo>
                    <a:pt x="236" y="122"/>
                    <a:pt x="257" y="88"/>
                    <a:pt x="274" y="84"/>
                  </a:cubicBezTo>
                  <a:cubicBezTo>
                    <a:pt x="275" y="84"/>
                    <a:pt x="276" y="84"/>
                    <a:pt x="277" y="84"/>
                  </a:cubicBezTo>
                  <a:cubicBezTo>
                    <a:pt x="303" y="84"/>
                    <a:pt x="315" y="183"/>
                    <a:pt x="320" y="204"/>
                  </a:cubicBezTo>
                  <a:cubicBezTo>
                    <a:pt x="332" y="254"/>
                    <a:pt x="344" y="303"/>
                    <a:pt x="356" y="353"/>
                  </a:cubicBezTo>
                  <a:cubicBezTo>
                    <a:pt x="360" y="370"/>
                    <a:pt x="370" y="380"/>
                    <a:pt x="382" y="380"/>
                  </a:cubicBezTo>
                  <a:cubicBezTo>
                    <a:pt x="387" y="380"/>
                    <a:pt x="393" y="378"/>
                    <a:pt x="399" y="374"/>
                  </a:cubicBezTo>
                  <a:cubicBezTo>
                    <a:pt x="453" y="338"/>
                    <a:pt x="513" y="319"/>
                    <a:pt x="574" y="298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10" y="310"/>
                    <a:pt x="608" y="315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7" y="424"/>
                    <a:pt x="583" y="440"/>
                  </a:cubicBezTo>
                  <a:cubicBezTo>
                    <a:pt x="564" y="516"/>
                    <a:pt x="544" y="591"/>
                    <a:pt x="527" y="667"/>
                  </a:cubicBezTo>
                  <a:cubicBezTo>
                    <a:pt x="512" y="737"/>
                    <a:pt x="501" y="807"/>
                    <a:pt x="489" y="877"/>
                  </a:cubicBezTo>
                  <a:cubicBezTo>
                    <a:pt x="482" y="914"/>
                    <a:pt x="475" y="950"/>
                    <a:pt x="456" y="984"/>
                  </a:cubicBezTo>
                  <a:cubicBezTo>
                    <a:pt x="455" y="979"/>
                    <a:pt x="453" y="974"/>
                    <a:pt x="453" y="969"/>
                  </a:cubicBezTo>
                  <a:cubicBezTo>
                    <a:pt x="452" y="905"/>
                    <a:pt x="451" y="841"/>
                    <a:pt x="450" y="777"/>
                  </a:cubicBezTo>
                  <a:cubicBezTo>
                    <a:pt x="448" y="713"/>
                    <a:pt x="449" y="650"/>
                    <a:pt x="442" y="586"/>
                  </a:cubicBezTo>
                  <a:cubicBezTo>
                    <a:pt x="439" y="568"/>
                    <a:pt x="429" y="557"/>
                    <a:pt x="414" y="557"/>
                  </a:cubicBezTo>
                  <a:cubicBezTo>
                    <a:pt x="408" y="557"/>
                    <a:pt x="402" y="559"/>
                    <a:pt x="396" y="562"/>
                  </a:cubicBezTo>
                  <a:cubicBezTo>
                    <a:pt x="394" y="563"/>
                    <a:pt x="393" y="563"/>
                    <a:pt x="391" y="565"/>
                  </a:cubicBezTo>
                  <a:cubicBezTo>
                    <a:pt x="339" y="606"/>
                    <a:pt x="276" y="626"/>
                    <a:pt x="216" y="653"/>
                  </a:cubicBezTo>
                  <a:cubicBezTo>
                    <a:pt x="208" y="657"/>
                    <a:pt x="200" y="659"/>
                    <a:pt x="194" y="659"/>
                  </a:cubicBezTo>
                  <a:cubicBezTo>
                    <a:pt x="181" y="659"/>
                    <a:pt x="172" y="650"/>
                    <a:pt x="165" y="634"/>
                  </a:cubicBezTo>
                  <a:cubicBezTo>
                    <a:pt x="127" y="544"/>
                    <a:pt x="83" y="456"/>
                    <a:pt x="60" y="360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6" y="346"/>
                    <a:pt x="45" y="346"/>
                    <a:pt x="44" y="346"/>
                  </a:cubicBezTo>
                  <a:cubicBezTo>
                    <a:pt x="37" y="346"/>
                    <a:pt x="28" y="349"/>
                    <a:pt x="23" y="353"/>
                  </a:cubicBezTo>
                  <a:cubicBezTo>
                    <a:pt x="19" y="356"/>
                    <a:pt x="18" y="366"/>
                    <a:pt x="20" y="372"/>
                  </a:cubicBezTo>
                  <a:cubicBezTo>
                    <a:pt x="35" y="406"/>
                    <a:pt x="52" y="439"/>
                    <a:pt x="66" y="473"/>
                  </a:cubicBezTo>
                  <a:cubicBezTo>
                    <a:pt x="88" y="524"/>
                    <a:pt x="107" y="576"/>
                    <a:pt x="128" y="627"/>
                  </a:cubicBezTo>
                  <a:cubicBezTo>
                    <a:pt x="139" y="653"/>
                    <a:pt x="152" y="678"/>
                    <a:pt x="150" y="708"/>
                  </a:cubicBezTo>
                  <a:cubicBezTo>
                    <a:pt x="149" y="720"/>
                    <a:pt x="156" y="728"/>
                    <a:pt x="167" y="728"/>
                  </a:cubicBezTo>
                  <a:cubicBezTo>
                    <a:pt x="171" y="728"/>
                    <a:pt x="175" y="727"/>
                    <a:pt x="180" y="724"/>
                  </a:cubicBezTo>
                  <a:cubicBezTo>
                    <a:pt x="194" y="717"/>
                    <a:pt x="205" y="705"/>
                    <a:pt x="219" y="698"/>
                  </a:cubicBezTo>
                  <a:cubicBezTo>
                    <a:pt x="275" y="670"/>
                    <a:pt x="331" y="643"/>
                    <a:pt x="387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2" y="712"/>
                    <a:pt x="423" y="758"/>
                  </a:cubicBezTo>
                  <a:cubicBezTo>
                    <a:pt x="425" y="849"/>
                    <a:pt x="426" y="939"/>
                    <a:pt x="427" y="1030"/>
                  </a:cubicBezTo>
                  <a:cubicBezTo>
                    <a:pt x="428" y="1065"/>
                    <a:pt x="434" y="1100"/>
                    <a:pt x="421" y="1136"/>
                  </a:cubicBezTo>
                  <a:cubicBezTo>
                    <a:pt x="414" y="1155"/>
                    <a:pt x="431" y="1171"/>
                    <a:pt x="453" y="1171"/>
                  </a:cubicBezTo>
                  <a:cubicBezTo>
                    <a:pt x="456" y="1171"/>
                    <a:pt x="458" y="1171"/>
                    <a:pt x="460" y="1170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3" y="1137"/>
                    <a:pt x="481" y="1123"/>
                  </a:cubicBezTo>
                  <a:cubicBezTo>
                    <a:pt x="477" y="1076"/>
                    <a:pt x="490" y="1032"/>
                    <a:pt x="496" y="986"/>
                  </a:cubicBezTo>
                  <a:cubicBezTo>
                    <a:pt x="503" y="932"/>
                    <a:pt x="519" y="878"/>
                    <a:pt x="528" y="824"/>
                  </a:cubicBezTo>
                  <a:cubicBezTo>
                    <a:pt x="546" y="700"/>
                    <a:pt x="569" y="573"/>
                    <a:pt x="610" y="455"/>
                  </a:cubicBezTo>
                  <a:cubicBezTo>
                    <a:pt x="626" y="409"/>
                    <a:pt x="653" y="367"/>
                    <a:pt x="661" y="318"/>
                  </a:cubicBezTo>
                  <a:cubicBezTo>
                    <a:pt x="665" y="292"/>
                    <a:pt x="663" y="237"/>
                    <a:pt x="635" y="237"/>
                  </a:cubicBezTo>
                  <a:cubicBezTo>
                    <a:pt x="629" y="237"/>
                    <a:pt x="621" y="240"/>
                    <a:pt x="612" y="246"/>
                  </a:cubicBezTo>
                  <a:cubicBezTo>
                    <a:pt x="579" y="268"/>
                    <a:pt x="538" y="282"/>
                    <a:pt x="499" y="291"/>
                  </a:cubicBezTo>
                  <a:cubicBezTo>
                    <a:pt x="480" y="295"/>
                    <a:pt x="461" y="297"/>
                    <a:pt x="442" y="300"/>
                  </a:cubicBezTo>
                  <a:cubicBezTo>
                    <a:pt x="436" y="301"/>
                    <a:pt x="405" y="314"/>
                    <a:pt x="399" y="314"/>
                  </a:cubicBezTo>
                  <a:cubicBezTo>
                    <a:pt x="398" y="314"/>
                    <a:pt x="398" y="313"/>
                    <a:pt x="398" y="313"/>
                  </a:cubicBezTo>
                  <a:cubicBezTo>
                    <a:pt x="377" y="295"/>
                    <a:pt x="368" y="274"/>
                    <a:pt x="363" y="251"/>
                  </a:cubicBezTo>
                  <a:cubicBezTo>
                    <a:pt x="356" y="217"/>
                    <a:pt x="345" y="183"/>
                    <a:pt x="338" y="149"/>
                  </a:cubicBezTo>
                  <a:cubicBezTo>
                    <a:pt x="330" y="114"/>
                    <a:pt x="332" y="75"/>
                    <a:pt x="329" y="40"/>
                  </a:cubicBezTo>
                  <a:cubicBezTo>
                    <a:pt x="329" y="29"/>
                    <a:pt x="328" y="17"/>
                    <a:pt x="321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384"/>
            <p:cNvSpPr>
              <a:spLocks/>
            </p:cNvSpPr>
            <p:nvPr/>
          </p:nvSpPr>
          <p:spPr bwMode="auto">
            <a:xfrm>
              <a:off x="-3462337" y="939800"/>
              <a:ext cx="287338" cy="511175"/>
            </a:xfrm>
            <a:custGeom>
              <a:avLst/>
              <a:gdLst>
                <a:gd name="T0" fmla="*/ 209 w 404"/>
                <a:gd name="T1" fmla="*/ 1 h 717"/>
                <a:gd name="T2" fmla="*/ 19 w 404"/>
                <a:gd name="T3" fmla="*/ 125 h 717"/>
                <a:gd name="T4" fmla="*/ 17 w 404"/>
                <a:gd name="T5" fmla="*/ 155 h 717"/>
                <a:gd name="T6" fmla="*/ 40 w 404"/>
                <a:gd name="T7" fmla="*/ 146 h 717"/>
                <a:gd name="T8" fmla="*/ 159 w 404"/>
                <a:gd name="T9" fmla="*/ 69 h 717"/>
                <a:gd name="T10" fmla="*/ 196 w 404"/>
                <a:gd name="T11" fmla="*/ 47 h 717"/>
                <a:gd name="T12" fmla="*/ 203 w 404"/>
                <a:gd name="T13" fmla="*/ 218 h 717"/>
                <a:gd name="T14" fmla="*/ 226 w 404"/>
                <a:gd name="T15" fmla="*/ 237 h 717"/>
                <a:gd name="T16" fmla="*/ 343 w 404"/>
                <a:gd name="T17" fmla="*/ 219 h 717"/>
                <a:gd name="T18" fmla="*/ 358 w 404"/>
                <a:gd name="T19" fmla="*/ 234 h 717"/>
                <a:gd name="T20" fmla="*/ 325 w 404"/>
                <a:gd name="T21" fmla="*/ 304 h 717"/>
                <a:gd name="T22" fmla="*/ 202 w 404"/>
                <a:gd name="T23" fmla="*/ 549 h 717"/>
                <a:gd name="T24" fmla="*/ 167 w 404"/>
                <a:gd name="T25" fmla="*/ 597 h 717"/>
                <a:gd name="T26" fmla="*/ 219 w 404"/>
                <a:gd name="T27" fmla="*/ 369 h 717"/>
                <a:gd name="T28" fmla="*/ 195 w 404"/>
                <a:gd name="T29" fmla="*/ 348 h 717"/>
                <a:gd name="T30" fmla="*/ 75 w 404"/>
                <a:gd name="T31" fmla="*/ 374 h 717"/>
                <a:gd name="T32" fmla="*/ 48 w 404"/>
                <a:gd name="T33" fmla="*/ 355 h 717"/>
                <a:gd name="T34" fmla="*/ 22 w 404"/>
                <a:gd name="T35" fmla="*/ 167 h 717"/>
                <a:gd name="T36" fmla="*/ 7 w 404"/>
                <a:gd name="T37" fmla="*/ 167 h 717"/>
                <a:gd name="T38" fmla="*/ 14 w 404"/>
                <a:gd name="T39" fmla="*/ 245 h 717"/>
                <a:gd name="T40" fmla="*/ 27 w 404"/>
                <a:gd name="T41" fmla="*/ 397 h 717"/>
                <a:gd name="T42" fmla="*/ 43 w 404"/>
                <a:gd name="T43" fmla="*/ 411 h 717"/>
                <a:gd name="T44" fmla="*/ 182 w 404"/>
                <a:gd name="T45" fmla="*/ 379 h 717"/>
                <a:gd name="T46" fmla="*/ 196 w 404"/>
                <a:gd name="T47" fmla="*/ 380 h 717"/>
                <a:gd name="T48" fmla="*/ 181 w 404"/>
                <a:gd name="T49" fmla="*/ 468 h 717"/>
                <a:gd name="T50" fmla="*/ 122 w 404"/>
                <a:gd name="T51" fmla="*/ 691 h 717"/>
                <a:gd name="T52" fmla="*/ 142 w 404"/>
                <a:gd name="T53" fmla="*/ 717 h 717"/>
                <a:gd name="T54" fmla="*/ 160 w 404"/>
                <a:gd name="T55" fmla="*/ 693 h 717"/>
                <a:gd name="T56" fmla="*/ 233 w 404"/>
                <a:gd name="T57" fmla="*/ 523 h 717"/>
                <a:gd name="T58" fmla="*/ 389 w 404"/>
                <a:gd name="T59" fmla="*/ 244 h 717"/>
                <a:gd name="T60" fmla="*/ 372 w 404"/>
                <a:gd name="T61" fmla="*/ 194 h 717"/>
                <a:gd name="T62" fmla="*/ 297 w 404"/>
                <a:gd name="T63" fmla="*/ 203 h 717"/>
                <a:gd name="T64" fmla="*/ 262 w 404"/>
                <a:gd name="T65" fmla="*/ 200 h 717"/>
                <a:gd name="T66" fmla="*/ 238 w 404"/>
                <a:gd name="T67" fmla="*/ 202 h 717"/>
                <a:gd name="T68" fmla="*/ 223 w 404"/>
                <a:gd name="T69" fmla="*/ 159 h 717"/>
                <a:gd name="T70" fmla="*/ 236 w 404"/>
                <a:gd name="T71" fmla="*/ 29 h 717"/>
                <a:gd name="T72" fmla="*/ 217 w 404"/>
                <a:gd name="T7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4" h="717">
                  <a:moveTo>
                    <a:pt x="217" y="0"/>
                  </a:moveTo>
                  <a:cubicBezTo>
                    <a:pt x="214" y="0"/>
                    <a:pt x="212" y="0"/>
                    <a:pt x="209" y="1"/>
                  </a:cubicBezTo>
                  <a:cubicBezTo>
                    <a:pt x="200" y="4"/>
                    <a:pt x="192" y="12"/>
                    <a:pt x="185" y="18"/>
                  </a:cubicBezTo>
                  <a:cubicBezTo>
                    <a:pt x="137" y="64"/>
                    <a:pt x="80" y="100"/>
                    <a:pt x="19" y="125"/>
                  </a:cubicBezTo>
                  <a:cubicBezTo>
                    <a:pt x="11" y="128"/>
                    <a:pt x="1" y="132"/>
                    <a:pt x="1" y="141"/>
                  </a:cubicBezTo>
                  <a:cubicBezTo>
                    <a:pt x="0" y="149"/>
                    <a:pt x="9" y="155"/>
                    <a:pt x="17" y="155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25" y="155"/>
                    <a:pt x="33" y="150"/>
                    <a:pt x="40" y="146"/>
                  </a:cubicBezTo>
                  <a:cubicBezTo>
                    <a:pt x="66" y="129"/>
                    <a:pt x="92" y="112"/>
                    <a:pt x="119" y="95"/>
                  </a:cubicBezTo>
                  <a:cubicBezTo>
                    <a:pt x="132" y="86"/>
                    <a:pt x="146" y="78"/>
                    <a:pt x="159" y="69"/>
                  </a:cubicBezTo>
                  <a:cubicBezTo>
                    <a:pt x="168" y="63"/>
                    <a:pt x="185" y="47"/>
                    <a:pt x="196" y="47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214" y="47"/>
                    <a:pt x="205" y="111"/>
                    <a:pt x="205" y="124"/>
                  </a:cubicBezTo>
                  <a:cubicBezTo>
                    <a:pt x="204" y="156"/>
                    <a:pt x="204" y="187"/>
                    <a:pt x="203" y="218"/>
                  </a:cubicBezTo>
                  <a:cubicBezTo>
                    <a:pt x="203" y="230"/>
                    <a:pt x="209" y="238"/>
                    <a:pt x="219" y="238"/>
                  </a:cubicBezTo>
                  <a:cubicBezTo>
                    <a:pt x="221" y="238"/>
                    <a:pt x="223" y="238"/>
                    <a:pt x="226" y="237"/>
                  </a:cubicBezTo>
                  <a:cubicBezTo>
                    <a:pt x="263" y="224"/>
                    <a:pt x="302" y="222"/>
                    <a:pt x="341" y="219"/>
                  </a:cubicBezTo>
                  <a:cubicBezTo>
                    <a:pt x="341" y="219"/>
                    <a:pt x="342" y="219"/>
                    <a:pt x="343" y="219"/>
                  </a:cubicBezTo>
                  <a:cubicBezTo>
                    <a:pt x="349" y="219"/>
                    <a:pt x="354" y="220"/>
                    <a:pt x="361" y="221"/>
                  </a:cubicBezTo>
                  <a:cubicBezTo>
                    <a:pt x="360" y="226"/>
                    <a:pt x="360" y="231"/>
                    <a:pt x="358" y="234"/>
                  </a:cubicBezTo>
                  <a:cubicBezTo>
                    <a:pt x="349" y="248"/>
                    <a:pt x="344" y="263"/>
                    <a:pt x="338" y="278"/>
                  </a:cubicBezTo>
                  <a:cubicBezTo>
                    <a:pt x="335" y="287"/>
                    <a:pt x="329" y="295"/>
                    <a:pt x="325" y="304"/>
                  </a:cubicBezTo>
                  <a:cubicBezTo>
                    <a:pt x="302" y="346"/>
                    <a:pt x="278" y="388"/>
                    <a:pt x="257" y="430"/>
                  </a:cubicBezTo>
                  <a:cubicBezTo>
                    <a:pt x="237" y="469"/>
                    <a:pt x="220" y="509"/>
                    <a:pt x="202" y="549"/>
                  </a:cubicBezTo>
                  <a:cubicBezTo>
                    <a:pt x="193" y="569"/>
                    <a:pt x="183" y="589"/>
                    <a:pt x="167" y="607"/>
                  </a:cubicBezTo>
                  <a:cubicBezTo>
                    <a:pt x="167" y="604"/>
                    <a:pt x="166" y="600"/>
                    <a:pt x="167" y="597"/>
                  </a:cubicBezTo>
                  <a:cubicBezTo>
                    <a:pt x="176" y="559"/>
                    <a:pt x="186" y="521"/>
                    <a:pt x="194" y="483"/>
                  </a:cubicBezTo>
                  <a:cubicBezTo>
                    <a:pt x="203" y="445"/>
                    <a:pt x="213" y="408"/>
                    <a:pt x="219" y="369"/>
                  </a:cubicBezTo>
                  <a:cubicBezTo>
                    <a:pt x="220" y="356"/>
                    <a:pt x="213" y="347"/>
                    <a:pt x="202" y="347"/>
                  </a:cubicBezTo>
                  <a:cubicBezTo>
                    <a:pt x="200" y="347"/>
                    <a:pt x="198" y="347"/>
                    <a:pt x="195" y="348"/>
                  </a:cubicBezTo>
                  <a:cubicBezTo>
                    <a:pt x="194" y="348"/>
                    <a:pt x="193" y="348"/>
                    <a:pt x="192" y="349"/>
                  </a:cubicBezTo>
                  <a:cubicBezTo>
                    <a:pt x="155" y="365"/>
                    <a:pt x="114" y="367"/>
                    <a:pt x="75" y="374"/>
                  </a:cubicBezTo>
                  <a:cubicBezTo>
                    <a:pt x="72" y="375"/>
                    <a:pt x="70" y="375"/>
                    <a:pt x="67" y="375"/>
                  </a:cubicBezTo>
                  <a:cubicBezTo>
                    <a:pt x="55" y="375"/>
                    <a:pt x="50" y="369"/>
                    <a:pt x="48" y="355"/>
                  </a:cubicBezTo>
                  <a:cubicBezTo>
                    <a:pt x="39" y="296"/>
                    <a:pt x="26" y="238"/>
                    <a:pt x="28" y="177"/>
                  </a:cubicBezTo>
                  <a:cubicBezTo>
                    <a:pt x="28" y="174"/>
                    <a:pt x="25" y="168"/>
                    <a:pt x="22" y="167"/>
                  </a:cubicBezTo>
                  <a:cubicBezTo>
                    <a:pt x="20" y="166"/>
                    <a:pt x="17" y="166"/>
                    <a:pt x="15" y="166"/>
                  </a:cubicBezTo>
                  <a:cubicBezTo>
                    <a:pt x="12" y="166"/>
                    <a:pt x="9" y="166"/>
                    <a:pt x="7" y="167"/>
                  </a:cubicBezTo>
                  <a:cubicBezTo>
                    <a:pt x="4" y="168"/>
                    <a:pt x="2" y="175"/>
                    <a:pt x="2" y="178"/>
                  </a:cubicBezTo>
                  <a:cubicBezTo>
                    <a:pt x="6" y="200"/>
                    <a:pt x="11" y="223"/>
                    <a:pt x="14" y="245"/>
                  </a:cubicBezTo>
                  <a:cubicBezTo>
                    <a:pt x="19" y="278"/>
                    <a:pt x="23" y="312"/>
                    <a:pt x="27" y="345"/>
                  </a:cubicBezTo>
                  <a:cubicBezTo>
                    <a:pt x="30" y="362"/>
                    <a:pt x="33" y="379"/>
                    <a:pt x="27" y="397"/>
                  </a:cubicBezTo>
                  <a:cubicBezTo>
                    <a:pt x="25" y="405"/>
                    <a:pt x="30" y="411"/>
                    <a:pt x="38" y="411"/>
                  </a:cubicBezTo>
                  <a:cubicBezTo>
                    <a:pt x="40" y="411"/>
                    <a:pt x="41" y="411"/>
                    <a:pt x="43" y="411"/>
                  </a:cubicBezTo>
                  <a:cubicBezTo>
                    <a:pt x="52" y="409"/>
                    <a:pt x="61" y="403"/>
                    <a:pt x="70" y="401"/>
                  </a:cubicBezTo>
                  <a:cubicBezTo>
                    <a:pt x="107" y="393"/>
                    <a:pt x="144" y="386"/>
                    <a:pt x="182" y="379"/>
                  </a:cubicBezTo>
                  <a:cubicBezTo>
                    <a:pt x="182" y="379"/>
                    <a:pt x="183" y="379"/>
                    <a:pt x="184" y="379"/>
                  </a:cubicBezTo>
                  <a:cubicBezTo>
                    <a:pt x="188" y="379"/>
                    <a:pt x="193" y="380"/>
                    <a:pt x="196" y="380"/>
                  </a:cubicBezTo>
                  <a:cubicBezTo>
                    <a:pt x="197" y="383"/>
                    <a:pt x="198" y="384"/>
                    <a:pt x="198" y="385"/>
                  </a:cubicBezTo>
                  <a:cubicBezTo>
                    <a:pt x="193" y="413"/>
                    <a:pt x="188" y="440"/>
                    <a:pt x="181" y="468"/>
                  </a:cubicBezTo>
                  <a:cubicBezTo>
                    <a:pt x="169" y="522"/>
                    <a:pt x="155" y="576"/>
                    <a:pt x="142" y="629"/>
                  </a:cubicBezTo>
                  <a:cubicBezTo>
                    <a:pt x="137" y="650"/>
                    <a:pt x="136" y="672"/>
                    <a:pt x="122" y="691"/>
                  </a:cubicBezTo>
                  <a:cubicBezTo>
                    <a:pt x="115" y="702"/>
                    <a:pt x="125" y="716"/>
                    <a:pt x="140" y="717"/>
                  </a:cubicBezTo>
                  <a:cubicBezTo>
                    <a:pt x="141" y="717"/>
                    <a:pt x="141" y="717"/>
                    <a:pt x="142" y="717"/>
                  </a:cubicBezTo>
                  <a:cubicBezTo>
                    <a:pt x="145" y="717"/>
                    <a:pt x="148" y="717"/>
                    <a:pt x="152" y="716"/>
                  </a:cubicBezTo>
                  <a:cubicBezTo>
                    <a:pt x="155" y="709"/>
                    <a:pt x="159" y="701"/>
                    <a:pt x="160" y="693"/>
                  </a:cubicBezTo>
                  <a:cubicBezTo>
                    <a:pt x="165" y="664"/>
                    <a:pt x="179" y="640"/>
                    <a:pt x="190" y="614"/>
                  </a:cubicBezTo>
                  <a:cubicBezTo>
                    <a:pt x="202" y="583"/>
                    <a:pt x="220" y="554"/>
                    <a:pt x="233" y="523"/>
                  </a:cubicBezTo>
                  <a:cubicBezTo>
                    <a:pt x="263" y="453"/>
                    <a:pt x="296" y="381"/>
                    <a:pt x="338" y="317"/>
                  </a:cubicBezTo>
                  <a:cubicBezTo>
                    <a:pt x="355" y="293"/>
                    <a:pt x="377" y="271"/>
                    <a:pt x="389" y="244"/>
                  </a:cubicBezTo>
                  <a:cubicBezTo>
                    <a:pt x="396" y="228"/>
                    <a:pt x="404" y="192"/>
                    <a:pt x="382" y="192"/>
                  </a:cubicBezTo>
                  <a:cubicBezTo>
                    <a:pt x="379" y="192"/>
                    <a:pt x="376" y="192"/>
                    <a:pt x="372" y="194"/>
                  </a:cubicBezTo>
                  <a:cubicBezTo>
                    <a:pt x="351" y="201"/>
                    <a:pt x="328" y="203"/>
                    <a:pt x="306" y="203"/>
                  </a:cubicBezTo>
                  <a:cubicBezTo>
                    <a:pt x="303" y="203"/>
                    <a:pt x="300" y="203"/>
                    <a:pt x="297" y="203"/>
                  </a:cubicBezTo>
                  <a:cubicBezTo>
                    <a:pt x="286" y="203"/>
                    <a:pt x="274" y="201"/>
                    <a:pt x="262" y="200"/>
                  </a:cubicBezTo>
                  <a:cubicBezTo>
                    <a:pt x="262" y="200"/>
                    <a:pt x="262" y="200"/>
                    <a:pt x="262" y="200"/>
                  </a:cubicBezTo>
                  <a:cubicBezTo>
                    <a:pt x="260" y="200"/>
                    <a:pt x="256" y="200"/>
                    <a:pt x="251" y="201"/>
                  </a:cubicBezTo>
                  <a:cubicBezTo>
                    <a:pt x="246" y="201"/>
                    <a:pt x="241" y="202"/>
                    <a:pt x="238" y="202"/>
                  </a:cubicBezTo>
                  <a:cubicBezTo>
                    <a:pt x="236" y="202"/>
                    <a:pt x="234" y="201"/>
                    <a:pt x="234" y="201"/>
                  </a:cubicBezTo>
                  <a:cubicBezTo>
                    <a:pt x="225" y="187"/>
                    <a:pt x="223" y="173"/>
                    <a:pt x="223" y="159"/>
                  </a:cubicBezTo>
                  <a:cubicBezTo>
                    <a:pt x="224" y="138"/>
                    <a:pt x="223" y="116"/>
                    <a:pt x="224" y="95"/>
                  </a:cubicBezTo>
                  <a:cubicBezTo>
                    <a:pt x="225" y="73"/>
                    <a:pt x="232" y="50"/>
                    <a:pt x="236" y="29"/>
                  </a:cubicBezTo>
                  <a:cubicBezTo>
                    <a:pt x="237" y="22"/>
                    <a:pt x="238" y="15"/>
                    <a:pt x="235" y="9"/>
                  </a:cubicBezTo>
                  <a:cubicBezTo>
                    <a:pt x="232" y="3"/>
                    <a:pt x="225" y="0"/>
                    <a:pt x="2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385"/>
            <p:cNvSpPr>
              <a:spLocks/>
            </p:cNvSpPr>
            <p:nvPr/>
          </p:nvSpPr>
          <p:spPr bwMode="auto">
            <a:xfrm>
              <a:off x="1239838" y="5291138"/>
              <a:ext cx="361950" cy="642938"/>
            </a:xfrm>
            <a:custGeom>
              <a:avLst/>
              <a:gdLst>
                <a:gd name="T0" fmla="*/ 263 w 509"/>
                <a:gd name="T1" fmla="*/ 1 h 904"/>
                <a:gd name="T2" fmla="*/ 23 w 509"/>
                <a:gd name="T3" fmla="*/ 157 h 904"/>
                <a:gd name="T4" fmla="*/ 21 w 509"/>
                <a:gd name="T5" fmla="*/ 195 h 904"/>
                <a:gd name="T6" fmla="*/ 50 w 509"/>
                <a:gd name="T7" fmla="*/ 184 h 904"/>
                <a:gd name="T8" fmla="*/ 200 w 509"/>
                <a:gd name="T9" fmla="*/ 87 h 904"/>
                <a:gd name="T10" fmla="*/ 247 w 509"/>
                <a:gd name="T11" fmla="*/ 59 h 904"/>
                <a:gd name="T12" fmla="*/ 256 w 509"/>
                <a:gd name="T13" fmla="*/ 275 h 904"/>
                <a:gd name="T14" fmla="*/ 284 w 509"/>
                <a:gd name="T15" fmla="*/ 298 h 904"/>
                <a:gd name="T16" fmla="*/ 432 w 509"/>
                <a:gd name="T17" fmla="*/ 276 h 904"/>
                <a:gd name="T18" fmla="*/ 451 w 509"/>
                <a:gd name="T19" fmla="*/ 295 h 904"/>
                <a:gd name="T20" fmla="*/ 409 w 509"/>
                <a:gd name="T21" fmla="*/ 383 h 904"/>
                <a:gd name="T22" fmla="*/ 254 w 509"/>
                <a:gd name="T23" fmla="*/ 691 h 904"/>
                <a:gd name="T24" fmla="*/ 210 w 509"/>
                <a:gd name="T25" fmla="*/ 752 h 904"/>
                <a:gd name="T26" fmla="*/ 275 w 509"/>
                <a:gd name="T27" fmla="*/ 465 h 904"/>
                <a:gd name="T28" fmla="*/ 246 w 509"/>
                <a:gd name="T29" fmla="*/ 438 h 904"/>
                <a:gd name="T30" fmla="*/ 94 w 509"/>
                <a:gd name="T31" fmla="*/ 471 h 904"/>
                <a:gd name="T32" fmla="*/ 60 w 509"/>
                <a:gd name="T33" fmla="*/ 447 h 904"/>
                <a:gd name="T34" fmla="*/ 27 w 509"/>
                <a:gd name="T35" fmla="*/ 210 h 904"/>
                <a:gd name="T36" fmla="*/ 8 w 509"/>
                <a:gd name="T37" fmla="*/ 210 h 904"/>
                <a:gd name="T38" fmla="*/ 17 w 509"/>
                <a:gd name="T39" fmla="*/ 309 h 904"/>
                <a:gd name="T40" fmla="*/ 34 w 509"/>
                <a:gd name="T41" fmla="*/ 500 h 904"/>
                <a:gd name="T42" fmla="*/ 54 w 509"/>
                <a:gd name="T43" fmla="*/ 517 h 904"/>
                <a:gd name="T44" fmla="*/ 228 w 509"/>
                <a:gd name="T45" fmla="*/ 477 h 904"/>
                <a:gd name="T46" fmla="*/ 247 w 509"/>
                <a:gd name="T47" fmla="*/ 479 h 904"/>
                <a:gd name="T48" fmla="*/ 228 w 509"/>
                <a:gd name="T49" fmla="*/ 589 h 904"/>
                <a:gd name="T50" fmla="*/ 154 w 509"/>
                <a:gd name="T51" fmla="*/ 870 h 904"/>
                <a:gd name="T52" fmla="*/ 178 w 509"/>
                <a:gd name="T53" fmla="*/ 904 h 904"/>
                <a:gd name="T54" fmla="*/ 201 w 509"/>
                <a:gd name="T55" fmla="*/ 873 h 904"/>
                <a:gd name="T56" fmla="*/ 294 w 509"/>
                <a:gd name="T57" fmla="*/ 658 h 904"/>
                <a:gd name="T58" fmla="*/ 490 w 509"/>
                <a:gd name="T59" fmla="*/ 307 h 904"/>
                <a:gd name="T60" fmla="*/ 468 w 509"/>
                <a:gd name="T61" fmla="*/ 244 h 904"/>
                <a:gd name="T62" fmla="*/ 374 w 509"/>
                <a:gd name="T63" fmla="*/ 256 h 904"/>
                <a:gd name="T64" fmla="*/ 330 w 509"/>
                <a:gd name="T65" fmla="*/ 252 h 904"/>
                <a:gd name="T66" fmla="*/ 299 w 509"/>
                <a:gd name="T67" fmla="*/ 254 h 904"/>
                <a:gd name="T68" fmla="*/ 281 w 509"/>
                <a:gd name="T69" fmla="*/ 200 h 904"/>
                <a:gd name="T70" fmla="*/ 297 w 509"/>
                <a:gd name="T71" fmla="*/ 36 h 904"/>
                <a:gd name="T72" fmla="*/ 273 w 509"/>
                <a:gd name="T7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9" h="904">
                  <a:moveTo>
                    <a:pt x="273" y="0"/>
                  </a:moveTo>
                  <a:cubicBezTo>
                    <a:pt x="270" y="0"/>
                    <a:pt x="266" y="0"/>
                    <a:pt x="263" y="1"/>
                  </a:cubicBezTo>
                  <a:cubicBezTo>
                    <a:pt x="251" y="5"/>
                    <a:pt x="242" y="14"/>
                    <a:pt x="233" y="23"/>
                  </a:cubicBezTo>
                  <a:cubicBezTo>
                    <a:pt x="172" y="81"/>
                    <a:pt x="101" y="126"/>
                    <a:pt x="23" y="157"/>
                  </a:cubicBezTo>
                  <a:cubicBezTo>
                    <a:pt x="13" y="161"/>
                    <a:pt x="1" y="167"/>
                    <a:pt x="1" y="177"/>
                  </a:cubicBezTo>
                  <a:cubicBezTo>
                    <a:pt x="0" y="188"/>
                    <a:pt x="1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32" y="195"/>
                    <a:pt x="41" y="189"/>
                    <a:pt x="50" y="184"/>
                  </a:cubicBezTo>
                  <a:cubicBezTo>
                    <a:pt x="83" y="162"/>
                    <a:pt x="116" y="141"/>
                    <a:pt x="149" y="120"/>
                  </a:cubicBezTo>
                  <a:cubicBezTo>
                    <a:pt x="166" y="109"/>
                    <a:pt x="183" y="98"/>
                    <a:pt x="200" y="87"/>
                  </a:cubicBezTo>
                  <a:cubicBezTo>
                    <a:pt x="211" y="80"/>
                    <a:pt x="233" y="59"/>
                    <a:pt x="247" y="59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269" y="59"/>
                    <a:pt x="258" y="140"/>
                    <a:pt x="258" y="157"/>
                  </a:cubicBezTo>
                  <a:cubicBezTo>
                    <a:pt x="257" y="196"/>
                    <a:pt x="256" y="235"/>
                    <a:pt x="256" y="275"/>
                  </a:cubicBezTo>
                  <a:cubicBezTo>
                    <a:pt x="256" y="290"/>
                    <a:pt x="263" y="300"/>
                    <a:pt x="275" y="300"/>
                  </a:cubicBezTo>
                  <a:cubicBezTo>
                    <a:pt x="278" y="300"/>
                    <a:pt x="281" y="300"/>
                    <a:pt x="284" y="298"/>
                  </a:cubicBezTo>
                  <a:cubicBezTo>
                    <a:pt x="331" y="282"/>
                    <a:pt x="380" y="279"/>
                    <a:pt x="429" y="276"/>
                  </a:cubicBezTo>
                  <a:cubicBezTo>
                    <a:pt x="430" y="276"/>
                    <a:pt x="431" y="276"/>
                    <a:pt x="432" y="276"/>
                  </a:cubicBezTo>
                  <a:cubicBezTo>
                    <a:pt x="439" y="276"/>
                    <a:pt x="446" y="277"/>
                    <a:pt x="454" y="278"/>
                  </a:cubicBezTo>
                  <a:cubicBezTo>
                    <a:pt x="453" y="285"/>
                    <a:pt x="454" y="291"/>
                    <a:pt x="451" y="295"/>
                  </a:cubicBezTo>
                  <a:cubicBezTo>
                    <a:pt x="440" y="312"/>
                    <a:pt x="433" y="331"/>
                    <a:pt x="426" y="350"/>
                  </a:cubicBezTo>
                  <a:cubicBezTo>
                    <a:pt x="422" y="362"/>
                    <a:pt x="414" y="372"/>
                    <a:pt x="409" y="383"/>
                  </a:cubicBezTo>
                  <a:cubicBezTo>
                    <a:pt x="380" y="436"/>
                    <a:pt x="350" y="488"/>
                    <a:pt x="323" y="542"/>
                  </a:cubicBezTo>
                  <a:cubicBezTo>
                    <a:pt x="299" y="591"/>
                    <a:pt x="277" y="641"/>
                    <a:pt x="254" y="691"/>
                  </a:cubicBezTo>
                  <a:cubicBezTo>
                    <a:pt x="242" y="717"/>
                    <a:pt x="230" y="742"/>
                    <a:pt x="209" y="764"/>
                  </a:cubicBezTo>
                  <a:cubicBezTo>
                    <a:pt x="210" y="760"/>
                    <a:pt x="209" y="756"/>
                    <a:pt x="210" y="752"/>
                  </a:cubicBezTo>
                  <a:cubicBezTo>
                    <a:pt x="221" y="704"/>
                    <a:pt x="234" y="657"/>
                    <a:pt x="245" y="609"/>
                  </a:cubicBezTo>
                  <a:cubicBezTo>
                    <a:pt x="256" y="561"/>
                    <a:pt x="268" y="513"/>
                    <a:pt x="275" y="465"/>
                  </a:cubicBezTo>
                  <a:cubicBezTo>
                    <a:pt x="277" y="448"/>
                    <a:pt x="269" y="437"/>
                    <a:pt x="254" y="437"/>
                  </a:cubicBezTo>
                  <a:cubicBezTo>
                    <a:pt x="251" y="437"/>
                    <a:pt x="249" y="437"/>
                    <a:pt x="246" y="438"/>
                  </a:cubicBezTo>
                  <a:cubicBezTo>
                    <a:pt x="244" y="438"/>
                    <a:pt x="243" y="438"/>
                    <a:pt x="242" y="439"/>
                  </a:cubicBezTo>
                  <a:cubicBezTo>
                    <a:pt x="195" y="459"/>
                    <a:pt x="144" y="463"/>
                    <a:pt x="94" y="471"/>
                  </a:cubicBezTo>
                  <a:cubicBezTo>
                    <a:pt x="91" y="472"/>
                    <a:pt x="87" y="472"/>
                    <a:pt x="85" y="472"/>
                  </a:cubicBezTo>
                  <a:cubicBezTo>
                    <a:pt x="70" y="472"/>
                    <a:pt x="62" y="464"/>
                    <a:pt x="60" y="447"/>
                  </a:cubicBezTo>
                  <a:cubicBezTo>
                    <a:pt x="49" y="373"/>
                    <a:pt x="33" y="299"/>
                    <a:pt x="35" y="223"/>
                  </a:cubicBezTo>
                  <a:cubicBezTo>
                    <a:pt x="35" y="219"/>
                    <a:pt x="31" y="212"/>
                    <a:pt x="27" y="210"/>
                  </a:cubicBezTo>
                  <a:cubicBezTo>
                    <a:pt x="25" y="209"/>
                    <a:pt x="21" y="209"/>
                    <a:pt x="18" y="209"/>
                  </a:cubicBezTo>
                  <a:cubicBezTo>
                    <a:pt x="15" y="209"/>
                    <a:pt x="11" y="209"/>
                    <a:pt x="8" y="210"/>
                  </a:cubicBezTo>
                  <a:cubicBezTo>
                    <a:pt x="5" y="212"/>
                    <a:pt x="2" y="220"/>
                    <a:pt x="2" y="224"/>
                  </a:cubicBezTo>
                  <a:cubicBezTo>
                    <a:pt x="7" y="252"/>
                    <a:pt x="13" y="280"/>
                    <a:pt x="17" y="309"/>
                  </a:cubicBezTo>
                  <a:cubicBezTo>
                    <a:pt x="23" y="351"/>
                    <a:pt x="28" y="393"/>
                    <a:pt x="34" y="435"/>
                  </a:cubicBezTo>
                  <a:cubicBezTo>
                    <a:pt x="37" y="456"/>
                    <a:pt x="42" y="478"/>
                    <a:pt x="34" y="500"/>
                  </a:cubicBezTo>
                  <a:cubicBezTo>
                    <a:pt x="31" y="510"/>
                    <a:pt x="37" y="518"/>
                    <a:pt x="48" y="518"/>
                  </a:cubicBezTo>
                  <a:cubicBezTo>
                    <a:pt x="50" y="518"/>
                    <a:pt x="52" y="518"/>
                    <a:pt x="54" y="517"/>
                  </a:cubicBezTo>
                  <a:cubicBezTo>
                    <a:pt x="65" y="515"/>
                    <a:pt x="76" y="508"/>
                    <a:pt x="88" y="505"/>
                  </a:cubicBezTo>
                  <a:cubicBezTo>
                    <a:pt x="135" y="495"/>
                    <a:pt x="181" y="486"/>
                    <a:pt x="228" y="477"/>
                  </a:cubicBezTo>
                  <a:cubicBezTo>
                    <a:pt x="230" y="477"/>
                    <a:pt x="231" y="477"/>
                    <a:pt x="232" y="477"/>
                  </a:cubicBezTo>
                  <a:cubicBezTo>
                    <a:pt x="237" y="477"/>
                    <a:pt x="242" y="478"/>
                    <a:pt x="247" y="479"/>
                  </a:cubicBezTo>
                  <a:cubicBezTo>
                    <a:pt x="248" y="482"/>
                    <a:pt x="249" y="484"/>
                    <a:pt x="249" y="485"/>
                  </a:cubicBezTo>
                  <a:cubicBezTo>
                    <a:pt x="242" y="520"/>
                    <a:pt x="236" y="555"/>
                    <a:pt x="228" y="589"/>
                  </a:cubicBezTo>
                  <a:cubicBezTo>
                    <a:pt x="212" y="657"/>
                    <a:pt x="196" y="725"/>
                    <a:pt x="179" y="793"/>
                  </a:cubicBezTo>
                  <a:cubicBezTo>
                    <a:pt x="173" y="819"/>
                    <a:pt x="170" y="846"/>
                    <a:pt x="154" y="870"/>
                  </a:cubicBezTo>
                  <a:cubicBezTo>
                    <a:pt x="144" y="884"/>
                    <a:pt x="157" y="902"/>
                    <a:pt x="177" y="904"/>
                  </a:cubicBezTo>
                  <a:cubicBezTo>
                    <a:pt x="177" y="904"/>
                    <a:pt x="178" y="904"/>
                    <a:pt x="178" y="904"/>
                  </a:cubicBezTo>
                  <a:cubicBezTo>
                    <a:pt x="182" y="904"/>
                    <a:pt x="186" y="903"/>
                    <a:pt x="191" y="902"/>
                  </a:cubicBezTo>
                  <a:cubicBezTo>
                    <a:pt x="195" y="893"/>
                    <a:pt x="200" y="883"/>
                    <a:pt x="201" y="873"/>
                  </a:cubicBezTo>
                  <a:cubicBezTo>
                    <a:pt x="207" y="837"/>
                    <a:pt x="226" y="806"/>
                    <a:pt x="239" y="773"/>
                  </a:cubicBezTo>
                  <a:cubicBezTo>
                    <a:pt x="255" y="734"/>
                    <a:pt x="277" y="697"/>
                    <a:pt x="294" y="658"/>
                  </a:cubicBezTo>
                  <a:cubicBezTo>
                    <a:pt x="331" y="570"/>
                    <a:pt x="373" y="480"/>
                    <a:pt x="426" y="400"/>
                  </a:cubicBezTo>
                  <a:cubicBezTo>
                    <a:pt x="446" y="369"/>
                    <a:pt x="474" y="342"/>
                    <a:pt x="490" y="307"/>
                  </a:cubicBezTo>
                  <a:cubicBezTo>
                    <a:pt x="499" y="287"/>
                    <a:pt x="509" y="241"/>
                    <a:pt x="481" y="241"/>
                  </a:cubicBezTo>
                  <a:cubicBezTo>
                    <a:pt x="477" y="241"/>
                    <a:pt x="473" y="242"/>
                    <a:pt x="468" y="244"/>
                  </a:cubicBezTo>
                  <a:cubicBezTo>
                    <a:pt x="442" y="253"/>
                    <a:pt x="413" y="256"/>
                    <a:pt x="385" y="256"/>
                  </a:cubicBezTo>
                  <a:cubicBezTo>
                    <a:pt x="381" y="256"/>
                    <a:pt x="378" y="256"/>
                    <a:pt x="374" y="256"/>
                  </a:cubicBezTo>
                  <a:cubicBezTo>
                    <a:pt x="360" y="255"/>
                    <a:pt x="345" y="253"/>
                    <a:pt x="330" y="252"/>
                  </a:cubicBezTo>
                  <a:cubicBezTo>
                    <a:pt x="330" y="252"/>
                    <a:pt x="330" y="252"/>
                    <a:pt x="330" y="252"/>
                  </a:cubicBezTo>
                  <a:cubicBezTo>
                    <a:pt x="327" y="252"/>
                    <a:pt x="322" y="252"/>
                    <a:pt x="316" y="253"/>
                  </a:cubicBezTo>
                  <a:cubicBezTo>
                    <a:pt x="310" y="253"/>
                    <a:pt x="304" y="254"/>
                    <a:pt x="299" y="254"/>
                  </a:cubicBezTo>
                  <a:cubicBezTo>
                    <a:pt x="297" y="254"/>
                    <a:pt x="295" y="254"/>
                    <a:pt x="295" y="253"/>
                  </a:cubicBezTo>
                  <a:cubicBezTo>
                    <a:pt x="283" y="235"/>
                    <a:pt x="280" y="218"/>
                    <a:pt x="281" y="200"/>
                  </a:cubicBezTo>
                  <a:cubicBezTo>
                    <a:pt x="282" y="173"/>
                    <a:pt x="281" y="146"/>
                    <a:pt x="282" y="119"/>
                  </a:cubicBezTo>
                  <a:cubicBezTo>
                    <a:pt x="283" y="92"/>
                    <a:pt x="291" y="63"/>
                    <a:pt x="297" y="36"/>
                  </a:cubicBezTo>
                  <a:cubicBezTo>
                    <a:pt x="298" y="28"/>
                    <a:pt x="300" y="19"/>
                    <a:pt x="296" y="12"/>
                  </a:cubicBezTo>
                  <a:cubicBezTo>
                    <a:pt x="292" y="4"/>
                    <a:pt x="283" y="0"/>
                    <a:pt x="2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386"/>
            <p:cNvSpPr>
              <a:spLocks noEditPoints="1"/>
            </p:cNvSpPr>
            <p:nvPr/>
          </p:nvSpPr>
          <p:spPr bwMode="auto">
            <a:xfrm>
              <a:off x="3198813" y="2203450"/>
              <a:ext cx="606425" cy="571500"/>
            </a:xfrm>
            <a:custGeom>
              <a:avLst/>
              <a:gdLst>
                <a:gd name="T0" fmla="*/ 404 w 851"/>
                <a:gd name="T1" fmla="*/ 769 h 803"/>
                <a:gd name="T2" fmla="*/ 329 w 851"/>
                <a:gd name="T3" fmla="*/ 756 h 803"/>
                <a:gd name="T4" fmla="*/ 138 w 851"/>
                <a:gd name="T5" fmla="*/ 623 h 803"/>
                <a:gd name="T6" fmla="*/ 50 w 851"/>
                <a:gd name="T7" fmla="*/ 468 h 803"/>
                <a:gd name="T8" fmla="*/ 53 w 851"/>
                <a:gd name="T9" fmla="*/ 269 h 803"/>
                <a:gd name="T10" fmla="*/ 104 w 851"/>
                <a:gd name="T11" fmla="*/ 174 h 803"/>
                <a:gd name="T12" fmla="*/ 167 w 851"/>
                <a:gd name="T13" fmla="*/ 102 h 803"/>
                <a:gd name="T14" fmla="*/ 221 w 851"/>
                <a:gd name="T15" fmla="*/ 85 h 803"/>
                <a:gd name="T16" fmla="*/ 317 w 851"/>
                <a:gd name="T17" fmla="*/ 54 h 803"/>
                <a:gd name="T18" fmla="*/ 365 w 851"/>
                <a:gd name="T19" fmla="*/ 45 h 803"/>
                <a:gd name="T20" fmla="*/ 456 w 851"/>
                <a:gd name="T21" fmla="*/ 30 h 803"/>
                <a:gd name="T22" fmla="*/ 481 w 851"/>
                <a:gd name="T23" fmla="*/ 30 h 803"/>
                <a:gd name="T24" fmla="*/ 572 w 851"/>
                <a:gd name="T25" fmla="*/ 39 h 803"/>
                <a:gd name="T26" fmla="*/ 603 w 851"/>
                <a:gd name="T27" fmla="*/ 51 h 803"/>
                <a:gd name="T28" fmla="*/ 746 w 851"/>
                <a:gd name="T29" fmla="*/ 172 h 803"/>
                <a:gd name="T30" fmla="*/ 810 w 851"/>
                <a:gd name="T31" fmla="*/ 337 h 803"/>
                <a:gd name="T32" fmla="*/ 777 w 851"/>
                <a:gd name="T33" fmla="*/ 526 h 803"/>
                <a:gd name="T34" fmla="*/ 704 w 851"/>
                <a:gd name="T35" fmla="*/ 650 h 803"/>
                <a:gd name="T36" fmla="*/ 504 w 851"/>
                <a:gd name="T37" fmla="*/ 762 h 803"/>
                <a:gd name="T38" fmla="*/ 436 w 851"/>
                <a:gd name="T39" fmla="*/ 767 h 803"/>
                <a:gd name="T40" fmla="*/ 404 w 851"/>
                <a:gd name="T41" fmla="*/ 769 h 803"/>
                <a:gd name="T42" fmla="*/ 489 w 851"/>
                <a:gd name="T43" fmla="*/ 0 h 803"/>
                <a:gd name="T44" fmla="*/ 470 w 851"/>
                <a:gd name="T45" fmla="*/ 1 h 803"/>
                <a:gd name="T46" fmla="*/ 276 w 851"/>
                <a:gd name="T47" fmla="*/ 33 h 803"/>
                <a:gd name="T48" fmla="*/ 223 w 851"/>
                <a:gd name="T49" fmla="*/ 44 h 803"/>
                <a:gd name="T50" fmla="*/ 125 w 851"/>
                <a:gd name="T51" fmla="*/ 95 h 803"/>
                <a:gd name="T52" fmla="*/ 18 w 851"/>
                <a:gd name="T53" fmla="*/ 268 h 803"/>
                <a:gd name="T54" fmla="*/ 1 w 851"/>
                <a:gd name="T55" fmla="*/ 365 h 803"/>
                <a:gd name="T56" fmla="*/ 22 w 851"/>
                <a:gd name="T57" fmla="*/ 493 h 803"/>
                <a:gd name="T58" fmla="*/ 166 w 851"/>
                <a:gd name="T59" fmla="*/ 704 h 803"/>
                <a:gd name="T60" fmla="*/ 193 w 851"/>
                <a:gd name="T61" fmla="*/ 726 h 803"/>
                <a:gd name="T62" fmla="*/ 213 w 851"/>
                <a:gd name="T63" fmla="*/ 746 h 803"/>
                <a:gd name="T64" fmla="*/ 244 w 851"/>
                <a:gd name="T65" fmla="*/ 762 h 803"/>
                <a:gd name="T66" fmla="*/ 396 w 851"/>
                <a:gd name="T67" fmla="*/ 802 h 803"/>
                <a:gd name="T68" fmla="*/ 398 w 851"/>
                <a:gd name="T69" fmla="*/ 802 h 803"/>
                <a:gd name="T70" fmla="*/ 559 w 851"/>
                <a:gd name="T71" fmla="*/ 788 h 803"/>
                <a:gd name="T72" fmla="*/ 749 w 851"/>
                <a:gd name="T73" fmla="*/ 650 h 803"/>
                <a:gd name="T74" fmla="*/ 788 w 851"/>
                <a:gd name="T75" fmla="*/ 580 h 803"/>
                <a:gd name="T76" fmla="*/ 849 w 851"/>
                <a:gd name="T77" fmla="*/ 386 h 803"/>
                <a:gd name="T78" fmla="*/ 848 w 851"/>
                <a:gd name="T79" fmla="*/ 351 h 803"/>
                <a:gd name="T80" fmla="*/ 811 w 851"/>
                <a:gd name="T81" fmla="*/ 212 h 803"/>
                <a:gd name="T82" fmla="*/ 753 w 851"/>
                <a:gd name="T83" fmla="*/ 119 h 803"/>
                <a:gd name="T84" fmla="*/ 620 w 851"/>
                <a:gd name="T85" fmla="*/ 18 h 803"/>
                <a:gd name="T86" fmla="*/ 593 w 851"/>
                <a:gd name="T87" fmla="*/ 7 h 803"/>
                <a:gd name="T88" fmla="*/ 489 w 851"/>
                <a:gd name="T8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1" h="803">
                  <a:moveTo>
                    <a:pt x="404" y="769"/>
                  </a:moveTo>
                  <a:cubicBezTo>
                    <a:pt x="379" y="769"/>
                    <a:pt x="354" y="765"/>
                    <a:pt x="329" y="756"/>
                  </a:cubicBezTo>
                  <a:cubicBezTo>
                    <a:pt x="255" y="727"/>
                    <a:pt x="186" y="691"/>
                    <a:pt x="138" y="623"/>
                  </a:cubicBezTo>
                  <a:cubicBezTo>
                    <a:pt x="103" y="575"/>
                    <a:pt x="67" y="528"/>
                    <a:pt x="50" y="468"/>
                  </a:cubicBezTo>
                  <a:cubicBezTo>
                    <a:pt x="31" y="403"/>
                    <a:pt x="33" y="334"/>
                    <a:pt x="53" y="269"/>
                  </a:cubicBezTo>
                  <a:cubicBezTo>
                    <a:pt x="65" y="235"/>
                    <a:pt x="83" y="203"/>
                    <a:pt x="104" y="174"/>
                  </a:cubicBezTo>
                  <a:cubicBezTo>
                    <a:pt x="123" y="149"/>
                    <a:pt x="139" y="117"/>
                    <a:pt x="167" y="102"/>
                  </a:cubicBezTo>
                  <a:cubicBezTo>
                    <a:pt x="184" y="93"/>
                    <a:pt x="203" y="89"/>
                    <a:pt x="221" y="85"/>
                  </a:cubicBezTo>
                  <a:cubicBezTo>
                    <a:pt x="254" y="78"/>
                    <a:pt x="284" y="62"/>
                    <a:pt x="317" y="54"/>
                  </a:cubicBezTo>
                  <a:cubicBezTo>
                    <a:pt x="332" y="51"/>
                    <a:pt x="349" y="48"/>
                    <a:pt x="365" y="45"/>
                  </a:cubicBezTo>
                  <a:cubicBezTo>
                    <a:pt x="395" y="40"/>
                    <a:pt x="425" y="31"/>
                    <a:pt x="456" y="30"/>
                  </a:cubicBezTo>
                  <a:cubicBezTo>
                    <a:pt x="464" y="30"/>
                    <a:pt x="473" y="30"/>
                    <a:pt x="481" y="30"/>
                  </a:cubicBezTo>
                  <a:cubicBezTo>
                    <a:pt x="511" y="30"/>
                    <a:pt x="542" y="32"/>
                    <a:pt x="572" y="39"/>
                  </a:cubicBezTo>
                  <a:cubicBezTo>
                    <a:pt x="583" y="41"/>
                    <a:pt x="594" y="45"/>
                    <a:pt x="603" y="51"/>
                  </a:cubicBezTo>
                  <a:cubicBezTo>
                    <a:pt x="658" y="82"/>
                    <a:pt x="707" y="121"/>
                    <a:pt x="746" y="172"/>
                  </a:cubicBezTo>
                  <a:cubicBezTo>
                    <a:pt x="782" y="220"/>
                    <a:pt x="802" y="276"/>
                    <a:pt x="810" y="337"/>
                  </a:cubicBezTo>
                  <a:cubicBezTo>
                    <a:pt x="820" y="404"/>
                    <a:pt x="804" y="467"/>
                    <a:pt x="777" y="526"/>
                  </a:cubicBezTo>
                  <a:cubicBezTo>
                    <a:pt x="757" y="570"/>
                    <a:pt x="731" y="610"/>
                    <a:pt x="704" y="650"/>
                  </a:cubicBezTo>
                  <a:cubicBezTo>
                    <a:pt x="656" y="720"/>
                    <a:pt x="587" y="755"/>
                    <a:pt x="504" y="762"/>
                  </a:cubicBezTo>
                  <a:cubicBezTo>
                    <a:pt x="481" y="764"/>
                    <a:pt x="458" y="764"/>
                    <a:pt x="436" y="767"/>
                  </a:cubicBezTo>
                  <a:cubicBezTo>
                    <a:pt x="425" y="769"/>
                    <a:pt x="415" y="769"/>
                    <a:pt x="404" y="769"/>
                  </a:cubicBezTo>
                  <a:moveTo>
                    <a:pt x="489" y="0"/>
                  </a:moveTo>
                  <a:cubicBezTo>
                    <a:pt x="483" y="0"/>
                    <a:pt x="476" y="0"/>
                    <a:pt x="470" y="1"/>
                  </a:cubicBezTo>
                  <a:cubicBezTo>
                    <a:pt x="404" y="4"/>
                    <a:pt x="340" y="15"/>
                    <a:pt x="276" y="33"/>
                  </a:cubicBezTo>
                  <a:cubicBezTo>
                    <a:pt x="259" y="38"/>
                    <a:pt x="241" y="44"/>
                    <a:pt x="223" y="44"/>
                  </a:cubicBezTo>
                  <a:cubicBezTo>
                    <a:pt x="183" y="46"/>
                    <a:pt x="153" y="66"/>
                    <a:pt x="125" y="95"/>
                  </a:cubicBezTo>
                  <a:cubicBezTo>
                    <a:pt x="76" y="144"/>
                    <a:pt x="44" y="205"/>
                    <a:pt x="18" y="268"/>
                  </a:cubicBezTo>
                  <a:cubicBezTo>
                    <a:pt x="5" y="297"/>
                    <a:pt x="2" y="333"/>
                    <a:pt x="1" y="365"/>
                  </a:cubicBezTo>
                  <a:cubicBezTo>
                    <a:pt x="0" y="409"/>
                    <a:pt x="9" y="452"/>
                    <a:pt x="22" y="493"/>
                  </a:cubicBezTo>
                  <a:cubicBezTo>
                    <a:pt x="49" y="579"/>
                    <a:pt x="104" y="644"/>
                    <a:pt x="166" y="704"/>
                  </a:cubicBezTo>
                  <a:cubicBezTo>
                    <a:pt x="174" y="712"/>
                    <a:pt x="184" y="718"/>
                    <a:pt x="193" y="726"/>
                  </a:cubicBezTo>
                  <a:cubicBezTo>
                    <a:pt x="200" y="732"/>
                    <a:pt x="206" y="739"/>
                    <a:pt x="213" y="746"/>
                  </a:cubicBezTo>
                  <a:cubicBezTo>
                    <a:pt x="244" y="762"/>
                    <a:pt x="244" y="762"/>
                    <a:pt x="244" y="762"/>
                  </a:cubicBezTo>
                  <a:cubicBezTo>
                    <a:pt x="294" y="784"/>
                    <a:pt x="343" y="802"/>
                    <a:pt x="396" y="802"/>
                  </a:cubicBezTo>
                  <a:cubicBezTo>
                    <a:pt x="397" y="802"/>
                    <a:pt x="397" y="802"/>
                    <a:pt x="398" y="802"/>
                  </a:cubicBezTo>
                  <a:cubicBezTo>
                    <a:pt x="452" y="802"/>
                    <a:pt x="507" y="803"/>
                    <a:pt x="559" y="788"/>
                  </a:cubicBezTo>
                  <a:cubicBezTo>
                    <a:pt x="639" y="766"/>
                    <a:pt x="709" y="730"/>
                    <a:pt x="749" y="650"/>
                  </a:cubicBezTo>
                  <a:cubicBezTo>
                    <a:pt x="760" y="626"/>
                    <a:pt x="774" y="603"/>
                    <a:pt x="788" y="580"/>
                  </a:cubicBezTo>
                  <a:cubicBezTo>
                    <a:pt x="825" y="521"/>
                    <a:pt x="840" y="455"/>
                    <a:pt x="849" y="386"/>
                  </a:cubicBezTo>
                  <a:cubicBezTo>
                    <a:pt x="851" y="375"/>
                    <a:pt x="850" y="363"/>
                    <a:pt x="848" y="351"/>
                  </a:cubicBezTo>
                  <a:cubicBezTo>
                    <a:pt x="840" y="304"/>
                    <a:pt x="830" y="256"/>
                    <a:pt x="811" y="212"/>
                  </a:cubicBezTo>
                  <a:cubicBezTo>
                    <a:pt x="796" y="178"/>
                    <a:pt x="780" y="145"/>
                    <a:pt x="753" y="119"/>
                  </a:cubicBezTo>
                  <a:cubicBezTo>
                    <a:pt x="713" y="80"/>
                    <a:pt x="670" y="43"/>
                    <a:pt x="620" y="18"/>
                  </a:cubicBezTo>
                  <a:cubicBezTo>
                    <a:pt x="611" y="13"/>
                    <a:pt x="602" y="8"/>
                    <a:pt x="593" y="7"/>
                  </a:cubicBezTo>
                  <a:cubicBezTo>
                    <a:pt x="558" y="4"/>
                    <a:pt x="52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387"/>
            <p:cNvSpPr>
              <a:spLocks/>
            </p:cNvSpPr>
            <p:nvPr/>
          </p:nvSpPr>
          <p:spPr bwMode="auto">
            <a:xfrm>
              <a:off x="3771900" y="2212975"/>
              <a:ext cx="80963" cy="95250"/>
            </a:xfrm>
            <a:custGeom>
              <a:avLst/>
              <a:gdLst>
                <a:gd name="T0" fmla="*/ 104 w 115"/>
                <a:gd name="T1" fmla="*/ 0 h 134"/>
                <a:gd name="T2" fmla="*/ 101 w 115"/>
                <a:gd name="T3" fmla="*/ 1 h 134"/>
                <a:gd name="T4" fmla="*/ 86 w 115"/>
                <a:gd name="T5" fmla="*/ 13 h 134"/>
                <a:gd name="T6" fmla="*/ 8 w 115"/>
                <a:gd name="T7" fmla="*/ 97 h 134"/>
                <a:gd name="T8" fmla="*/ 2 w 115"/>
                <a:gd name="T9" fmla="*/ 119 h 134"/>
                <a:gd name="T10" fmla="*/ 19 w 115"/>
                <a:gd name="T11" fmla="*/ 134 h 134"/>
                <a:gd name="T12" fmla="*/ 21 w 115"/>
                <a:gd name="T13" fmla="*/ 134 h 134"/>
                <a:gd name="T14" fmla="*/ 35 w 115"/>
                <a:gd name="T15" fmla="*/ 127 h 134"/>
                <a:gd name="T16" fmla="*/ 95 w 115"/>
                <a:gd name="T17" fmla="*/ 49 h 134"/>
                <a:gd name="T18" fmla="*/ 111 w 115"/>
                <a:gd name="T19" fmla="*/ 24 h 134"/>
                <a:gd name="T20" fmla="*/ 115 w 115"/>
                <a:gd name="T21" fmla="*/ 11 h 134"/>
                <a:gd name="T22" fmla="*/ 110 w 115"/>
                <a:gd name="T23" fmla="*/ 2 h 134"/>
                <a:gd name="T24" fmla="*/ 104 w 115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4">
                  <a:moveTo>
                    <a:pt x="104" y="0"/>
                  </a:moveTo>
                  <a:cubicBezTo>
                    <a:pt x="103" y="0"/>
                    <a:pt x="102" y="1"/>
                    <a:pt x="101" y="1"/>
                  </a:cubicBezTo>
                  <a:cubicBezTo>
                    <a:pt x="96" y="5"/>
                    <a:pt x="91" y="9"/>
                    <a:pt x="86" y="13"/>
                  </a:cubicBezTo>
                  <a:cubicBezTo>
                    <a:pt x="60" y="41"/>
                    <a:pt x="34" y="68"/>
                    <a:pt x="8" y="97"/>
                  </a:cubicBezTo>
                  <a:cubicBezTo>
                    <a:pt x="4" y="102"/>
                    <a:pt x="0" y="112"/>
                    <a:pt x="2" y="119"/>
                  </a:cubicBezTo>
                  <a:cubicBezTo>
                    <a:pt x="4" y="125"/>
                    <a:pt x="12" y="131"/>
                    <a:pt x="19" y="134"/>
                  </a:cubicBezTo>
                  <a:cubicBezTo>
                    <a:pt x="20" y="134"/>
                    <a:pt x="20" y="134"/>
                    <a:pt x="21" y="134"/>
                  </a:cubicBezTo>
                  <a:cubicBezTo>
                    <a:pt x="26" y="134"/>
                    <a:pt x="34" y="131"/>
                    <a:pt x="35" y="127"/>
                  </a:cubicBezTo>
                  <a:cubicBezTo>
                    <a:pt x="49" y="97"/>
                    <a:pt x="71" y="72"/>
                    <a:pt x="95" y="49"/>
                  </a:cubicBezTo>
                  <a:cubicBezTo>
                    <a:pt x="102" y="42"/>
                    <a:pt x="106" y="33"/>
                    <a:pt x="111" y="24"/>
                  </a:cubicBezTo>
                  <a:cubicBezTo>
                    <a:pt x="114" y="20"/>
                    <a:pt x="114" y="15"/>
                    <a:pt x="115" y="11"/>
                  </a:cubicBezTo>
                  <a:cubicBezTo>
                    <a:pt x="113" y="7"/>
                    <a:pt x="112" y="4"/>
                    <a:pt x="110" y="2"/>
                  </a:cubicBezTo>
                  <a:cubicBezTo>
                    <a:pt x="109" y="1"/>
                    <a:pt x="106" y="0"/>
                    <a:pt x="1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388"/>
            <p:cNvSpPr>
              <a:spLocks/>
            </p:cNvSpPr>
            <p:nvPr/>
          </p:nvSpPr>
          <p:spPr bwMode="auto">
            <a:xfrm>
              <a:off x="3829050" y="2397125"/>
              <a:ext cx="114300" cy="30163"/>
            </a:xfrm>
            <a:custGeom>
              <a:avLst/>
              <a:gdLst>
                <a:gd name="T0" fmla="*/ 151 w 160"/>
                <a:gd name="T1" fmla="*/ 0 h 43"/>
                <a:gd name="T2" fmla="*/ 150 w 160"/>
                <a:gd name="T3" fmla="*/ 0 h 43"/>
                <a:gd name="T4" fmla="*/ 25 w 160"/>
                <a:gd name="T5" fmla="*/ 14 h 43"/>
                <a:gd name="T6" fmla="*/ 0 w 160"/>
                <a:gd name="T7" fmla="*/ 40 h 43"/>
                <a:gd name="T8" fmla="*/ 18 w 160"/>
                <a:gd name="T9" fmla="*/ 43 h 43"/>
                <a:gd name="T10" fmla="*/ 20 w 160"/>
                <a:gd name="T11" fmla="*/ 43 h 43"/>
                <a:gd name="T12" fmla="*/ 146 w 160"/>
                <a:gd name="T13" fmla="*/ 29 h 43"/>
                <a:gd name="T14" fmla="*/ 154 w 160"/>
                <a:gd name="T15" fmla="*/ 24 h 43"/>
                <a:gd name="T16" fmla="*/ 160 w 160"/>
                <a:gd name="T17" fmla="*/ 7 h 43"/>
                <a:gd name="T18" fmla="*/ 151 w 160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3">
                  <a:moveTo>
                    <a:pt x="151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08" y="4"/>
                    <a:pt x="67" y="8"/>
                    <a:pt x="25" y="14"/>
                  </a:cubicBezTo>
                  <a:cubicBezTo>
                    <a:pt x="15" y="15"/>
                    <a:pt x="2" y="19"/>
                    <a:pt x="0" y="40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62" y="39"/>
                    <a:pt x="104" y="34"/>
                    <a:pt x="146" y="29"/>
                  </a:cubicBezTo>
                  <a:cubicBezTo>
                    <a:pt x="149" y="28"/>
                    <a:pt x="153" y="27"/>
                    <a:pt x="154" y="24"/>
                  </a:cubicBezTo>
                  <a:cubicBezTo>
                    <a:pt x="157" y="19"/>
                    <a:pt x="160" y="13"/>
                    <a:pt x="160" y="7"/>
                  </a:cubicBezTo>
                  <a:cubicBezTo>
                    <a:pt x="160" y="5"/>
                    <a:pt x="154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389"/>
            <p:cNvSpPr>
              <a:spLocks/>
            </p:cNvSpPr>
            <p:nvPr/>
          </p:nvSpPr>
          <p:spPr bwMode="auto">
            <a:xfrm>
              <a:off x="3617913" y="2044700"/>
              <a:ext cx="60325" cy="131763"/>
            </a:xfrm>
            <a:custGeom>
              <a:avLst/>
              <a:gdLst>
                <a:gd name="T0" fmla="*/ 85 w 85"/>
                <a:gd name="T1" fmla="*/ 0 h 186"/>
                <a:gd name="T2" fmla="*/ 70 w 85"/>
                <a:gd name="T3" fmla="*/ 6 h 186"/>
                <a:gd name="T4" fmla="*/ 18 w 85"/>
                <a:gd name="T5" fmla="*/ 123 h 186"/>
                <a:gd name="T6" fmla="*/ 0 w 85"/>
                <a:gd name="T7" fmla="*/ 183 h 186"/>
                <a:gd name="T8" fmla="*/ 7 w 85"/>
                <a:gd name="T9" fmla="*/ 186 h 186"/>
                <a:gd name="T10" fmla="*/ 15 w 85"/>
                <a:gd name="T11" fmla="*/ 180 h 186"/>
                <a:gd name="T12" fmla="*/ 49 w 85"/>
                <a:gd name="T13" fmla="*/ 121 h 186"/>
                <a:gd name="T14" fmla="*/ 60 w 85"/>
                <a:gd name="T15" fmla="*/ 93 h 186"/>
                <a:gd name="T16" fmla="*/ 81 w 85"/>
                <a:gd name="T17" fmla="*/ 22 h 186"/>
                <a:gd name="T18" fmla="*/ 85 w 8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86">
                  <a:moveTo>
                    <a:pt x="85" y="0"/>
                  </a:moveTo>
                  <a:cubicBezTo>
                    <a:pt x="77" y="3"/>
                    <a:pt x="71" y="3"/>
                    <a:pt x="70" y="6"/>
                  </a:cubicBezTo>
                  <a:cubicBezTo>
                    <a:pt x="48" y="43"/>
                    <a:pt x="29" y="81"/>
                    <a:pt x="18" y="123"/>
                  </a:cubicBezTo>
                  <a:cubicBezTo>
                    <a:pt x="12" y="143"/>
                    <a:pt x="6" y="162"/>
                    <a:pt x="0" y="183"/>
                  </a:cubicBezTo>
                  <a:cubicBezTo>
                    <a:pt x="2" y="185"/>
                    <a:pt x="4" y="186"/>
                    <a:pt x="7" y="186"/>
                  </a:cubicBezTo>
                  <a:cubicBezTo>
                    <a:pt x="10" y="186"/>
                    <a:pt x="13" y="184"/>
                    <a:pt x="15" y="180"/>
                  </a:cubicBezTo>
                  <a:cubicBezTo>
                    <a:pt x="27" y="161"/>
                    <a:pt x="38" y="141"/>
                    <a:pt x="49" y="121"/>
                  </a:cubicBezTo>
                  <a:cubicBezTo>
                    <a:pt x="54" y="112"/>
                    <a:pt x="57" y="102"/>
                    <a:pt x="60" y="93"/>
                  </a:cubicBezTo>
                  <a:cubicBezTo>
                    <a:pt x="67" y="69"/>
                    <a:pt x="74" y="46"/>
                    <a:pt x="81" y="22"/>
                  </a:cubicBezTo>
                  <a:cubicBezTo>
                    <a:pt x="83" y="16"/>
                    <a:pt x="83" y="1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390"/>
            <p:cNvSpPr>
              <a:spLocks/>
            </p:cNvSpPr>
            <p:nvPr/>
          </p:nvSpPr>
          <p:spPr bwMode="auto">
            <a:xfrm>
              <a:off x="3087688" y="2247900"/>
              <a:ext cx="87313" cy="65088"/>
            </a:xfrm>
            <a:custGeom>
              <a:avLst/>
              <a:gdLst>
                <a:gd name="T0" fmla="*/ 19 w 124"/>
                <a:gd name="T1" fmla="*/ 0 h 91"/>
                <a:gd name="T2" fmla="*/ 14 w 124"/>
                <a:gd name="T3" fmla="*/ 0 h 91"/>
                <a:gd name="T4" fmla="*/ 2 w 124"/>
                <a:gd name="T5" fmla="*/ 13 h 91"/>
                <a:gd name="T6" fmla="*/ 103 w 124"/>
                <a:gd name="T7" fmla="*/ 91 h 91"/>
                <a:gd name="T8" fmla="*/ 123 w 124"/>
                <a:gd name="T9" fmla="*/ 71 h 91"/>
                <a:gd name="T10" fmla="*/ 113 w 124"/>
                <a:gd name="T11" fmla="*/ 50 h 91"/>
                <a:gd name="T12" fmla="*/ 64 w 124"/>
                <a:gd name="T13" fmla="*/ 16 h 91"/>
                <a:gd name="T14" fmla="*/ 19 w 12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91">
                  <a:moveTo>
                    <a:pt x="19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8" y="0"/>
                    <a:pt x="0" y="0"/>
                    <a:pt x="2" y="13"/>
                  </a:cubicBezTo>
                  <a:cubicBezTo>
                    <a:pt x="41" y="28"/>
                    <a:pt x="71" y="58"/>
                    <a:pt x="103" y="91"/>
                  </a:cubicBezTo>
                  <a:cubicBezTo>
                    <a:pt x="111" y="83"/>
                    <a:pt x="121" y="78"/>
                    <a:pt x="123" y="71"/>
                  </a:cubicBezTo>
                  <a:cubicBezTo>
                    <a:pt x="124" y="65"/>
                    <a:pt x="118" y="55"/>
                    <a:pt x="113" y="50"/>
                  </a:cubicBezTo>
                  <a:cubicBezTo>
                    <a:pt x="98" y="38"/>
                    <a:pt x="81" y="26"/>
                    <a:pt x="64" y="16"/>
                  </a:cubicBezTo>
                  <a:cubicBezTo>
                    <a:pt x="50" y="8"/>
                    <a:pt x="36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391"/>
            <p:cNvSpPr>
              <a:spLocks/>
            </p:cNvSpPr>
            <p:nvPr/>
          </p:nvSpPr>
          <p:spPr bwMode="auto">
            <a:xfrm>
              <a:off x="3052763" y="2487613"/>
              <a:ext cx="77788" cy="38100"/>
            </a:xfrm>
            <a:custGeom>
              <a:avLst/>
              <a:gdLst>
                <a:gd name="T0" fmla="*/ 79 w 108"/>
                <a:gd name="T1" fmla="*/ 0 h 54"/>
                <a:gd name="T2" fmla="*/ 57 w 108"/>
                <a:gd name="T3" fmla="*/ 3 h 54"/>
                <a:gd name="T4" fmla="*/ 5 w 108"/>
                <a:gd name="T5" fmla="*/ 27 h 54"/>
                <a:gd name="T6" fmla="*/ 2 w 108"/>
                <a:gd name="T7" fmla="*/ 40 h 54"/>
                <a:gd name="T8" fmla="*/ 15 w 108"/>
                <a:gd name="T9" fmla="*/ 53 h 54"/>
                <a:gd name="T10" fmla="*/ 19 w 108"/>
                <a:gd name="T11" fmla="*/ 54 h 54"/>
                <a:gd name="T12" fmla="*/ 25 w 108"/>
                <a:gd name="T13" fmla="*/ 53 h 54"/>
                <a:gd name="T14" fmla="*/ 94 w 108"/>
                <a:gd name="T15" fmla="*/ 32 h 54"/>
                <a:gd name="T16" fmla="*/ 108 w 108"/>
                <a:gd name="T17" fmla="*/ 15 h 54"/>
                <a:gd name="T18" fmla="*/ 103 w 108"/>
                <a:gd name="T19" fmla="*/ 9 h 54"/>
                <a:gd name="T20" fmla="*/ 79 w 108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54">
                  <a:moveTo>
                    <a:pt x="79" y="0"/>
                  </a:moveTo>
                  <a:cubicBezTo>
                    <a:pt x="72" y="0"/>
                    <a:pt x="65" y="1"/>
                    <a:pt x="57" y="3"/>
                  </a:cubicBezTo>
                  <a:cubicBezTo>
                    <a:pt x="38" y="7"/>
                    <a:pt x="19" y="11"/>
                    <a:pt x="5" y="27"/>
                  </a:cubicBezTo>
                  <a:cubicBezTo>
                    <a:pt x="2" y="30"/>
                    <a:pt x="0" y="37"/>
                    <a:pt x="2" y="40"/>
                  </a:cubicBezTo>
                  <a:cubicBezTo>
                    <a:pt x="5" y="45"/>
                    <a:pt x="10" y="49"/>
                    <a:pt x="15" y="53"/>
                  </a:cubicBezTo>
                  <a:cubicBezTo>
                    <a:pt x="16" y="53"/>
                    <a:pt x="18" y="54"/>
                    <a:pt x="19" y="54"/>
                  </a:cubicBezTo>
                  <a:cubicBezTo>
                    <a:pt x="21" y="54"/>
                    <a:pt x="23" y="53"/>
                    <a:pt x="25" y="53"/>
                  </a:cubicBezTo>
                  <a:cubicBezTo>
                    <a:pt x="48" y="46"/>
                    <a:pt x="71" y="40"/>
                    <a:pt x="94" y="32"/>
                  </a:cubicBezTo>
                  <a:cubicBezTo>
                    <a:pt x="100" y="29"/>
                    <a:pt x="104" y="20"/>
                    <a:pt x="108" y="15"/>
                  </a:cubicBezTo>
                  <a:cubicBezTo>
                    <a:pt x="105" y="11"/>
                    <a:pt x="104" y="10"/>
                    <a:pt x="103" y="9"/>
                  </a:cubicBezTo>
                  <a:cubicBezTo>
                    <a:pt x="96" y="2"/>
                    <a:pt x="87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392"/>
            <p:cNvSpPr>
              <a:spLocks/>
            </p:cNvSpPr>
            <p:nvPr/>
          </p:nvSpPr>
          <p:spPr bwMode="auto">
            <a:xfrm>
              <a:off x="3830638" y="2605088"/>
              <a:ext cx="73025" cy="53975"/>
            </a:xfrm>
            <a:custGeom>
              <a:avLst/>
              <a:gdLst>
                <a:gd name="T0" fmla="*/ 23 w 103"/>
                <a:gd name="T1" fmla="*/ 0 h 75"/>
                <a:gd name="T2" fmla="*/ 0 w 103"/>
                <a:gd name="T3" fmla="*/ 6 h 75"/>
                <a:gd name="T4" fmla="*/ 89 w 103"/>
                <a:gd name="T5" fmla="*/ 75 h 75"/>
                <a:gd name="T6" fmla="*/ 91 w 103"/>
                <a:gd name="T7" fmla="*/ 75 h 75"/>
                <a:gd name="T8" fmla="*/ 101 w 103"/>
                <a:gd name="T9" fmla="*/ 69 h 75"/>
                <a:gd name="T10" fmla="*/ 101 w 103"/>
                <a:gd name="T11" fmla="*/ 55 h 75"/>
                <a:gd name="T12" fmla="*/ 26 w 103"/>
                <a:gd name="T13" fmla="*/ 1 h 75"/>
                <a:gd name="T14" fmla="*/ 23 w 103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5">
                  <a:moveTo>
                    <a:pt x="23" y="0"/>
                  </a:moveTo>
                  <a:cubicBezTo>
                    <a:pt x="18" y="0"/>
                    <a:pt x="9" y="4"/>
                    <a:pt x="0" y="6"/>
                  </a:cubicBezTo>
                  <a:cubicBezTo>
                    <a:pt x="23" y="43"/>
                    <a:pt x="54" y="62"/>
                    <a:pt x="89" y="75"/>
                  </a:cubicBezTo>
                  <a:cubicBezTo>
                    <a:pt x="90" y="75"/>
                    <a:pt x="90" y="75"/>
                    <a:pt x="91" y="75"/>
                  </a:cubicBezTo>
                  <a:cubicBezTo>
                    <a:pt x="94" y="75"/>
                    <a:pt x="99" y="72"/>
                    <a:pt x="101" y="69"/>
                  </a:cubicBezTo>
                  <a:cubicBezTo>
                    <a:pt x="103" y="65"/>
                    <a:pt x="103" y="57"/>
                    <a:pt x="101" y="55"/>
                  </a:cubicBezTo>
                  <a:cubicBezTo>
                    <a:pt x="77" y="36"/>
                    <a:pt x="52" y="18"/>
                    <a:pt x="26" y="1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393"/>
            <p:cNvSpPr>
              <a:spLocks/>
            </p:cNvSpPr>
            <p:nvPr/>
          </p:nvSpPr>
          <p:spPr bwMode="auto">
            <a:xfrm>
              <a:off x="3425825" y="2006600"/>
              <a:ext cx="36513" cy="103188"/>
            </a:xfrm>
            <a:custGeom>
              <a:avLst/>
              <a:gdLst>
                <a:gd name="T0" fmla="*/ 24 w 52"/>
                <a:gd name="T1" fmla="*/ 0 h 145"/>
                <a:gd name="T2" fmla="*/ 25 w 52"/>
                <a:gd name="T3" fmla="*/ 145 h 145"/>
                <a:gd name="T4" fmla="*/ 48 w 52"/>
                <a:gd name="T5" fmla="*/ 7 h 145"/>
                <a:gd name="T6" fmla="*/ 24 w 5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45">
                  <a:moveTo>
                    <a:pt x="24" y="0"/>
                  </a:moveTo>
                  <a:cubicBezTo>
                    <a:pt x="0" y="48"/>
                    <a:pt x="16" y="93"/>
                    <a:pt x="25" y="145"/>
                  </a:cubicBezTo>
                  <a:cubicBezTo>
                    <a:pt x="36" y="95"/>
                    <a:pt x="52" y="53"/>
                    <a:pt x="48" y="7"/>
                  </a:cubicBezTo>
                  <a:cubicBezTo>
                    <a:pt x="39" y="5"/>
                    <a:pt x="31" y="2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394"/>
            <p:cNvSpPr>
              <a:spLocks/>
            </p:cNvSpPr>
            <p:nvPr/>
          </p:nvSpPr>
          <p:spPr bwMode="auto">
            <a:xfrm>
              <a:off x="3706813" y="2762250"/>
              <a:ext cx="55563" cy="74613"/>
            </a:xfrm>
            <a:custGeom>
              <a:avLst/>
              <a:gdLst>
                <a:gd name="T0" fmla="*/ 19 w 79"/>
                <a:gd name="T1" fmla="*/ 0 h 105"/>
                <a:gd name="T2" fmla="*/ 19 w 79"/>
                <a:gd name="T3" fmla="*/ 0 h 105"/>
                <a:gd name="T4" fmla="*/ 3 w 79"/>
                <a:gd name="T5" fmla="*/ 6 h 105"/>
                <a:gd name="T6" fmla="*/ 3 w 79"/>
                <a:gd name="T7" fmla="*/ 20 h 105"/>
                <a:gd name="T8" fmla="*/ 77 w 79"/>
                <a:gd name="T9" fmla="*/ 105 h 105"/>
                <a:gd name="T10" fmla="*/ 32 w 79"/>
                <a:gd name="T11" fmla="*/ 6 h 105"/>
                <a:gd name="T12" fmla="*/ 19 w 7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7" y="2"/>
                    <a:pt x="3" y="6"/>
                  </a:cubicBezTo>
                  <a:cubicBezTo>
                    <a:pt x="0" y="8"/>
                    <a:pt x="0" y="17"/>
                    <a:pt x="3" y="20"/>
                  </a:cubicBezTo>
                  <a:cubicBezTo>
                    <a:pt x="26" y="47"/>
                    <a:pt x="50" y="74"/>
                    <a:pt x="77" y="105"/>
                  </a:cubicBezTo>
                  <a:cubicBezTo>
                    <a:pt x="79" y="59"/>
                    <a:pt x="58" y="31"/>
                    <a:pt x="32" y="6"/>
                  </a:cubicBezTo>
                  <a:cubicBezTo>
                    <a:pt x="29" y="3"/>
                    <a:pt x="2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395"/>
            <p:cNvSpPr>
              <a:spLocks/>
            </p:cNvSpPr>
            <p:nvPr/>
          </p:nvSpPr>
          <p:spPr bwMode="auto">
            <a:xfrm>
              <a:off x="3133725" y="2684463"/>
              <a:ext cx="79375" cy="47625"/>
            </a:xfrm>
            <a:custGeom>
              <a:avLst/>
              <a:gdLst>
                <a:gd name="T0" fmla="*/ 92 w 113"/>
                <a:gd name="T1" fmla="*/ 0 h 68"/>
                <a:gd name="T2" fmla="*/ 80 w 113"/>
                <a:gd name="T3" fmla="*/ 4 h 68"/>
                <a:gd name="T4" fmla="*/ 51 w 113"/>
                <a:gd name="T5" fmla="*/ 23 h 68"/>
                <a:gd name="T6" fmla="*/ 1 w 113"/>
                <a:gd name="T7" fmla="*/ 59 h 68"/>
                <a:gd name="T8" fmla="*/ 1 w 113"/>
                <a:gd name="T9" fmla="*/ 68 h 68"/>
                <a:gd name="T10" fmla="*/ 113 w 113"/>
                <a:gd name="T11" fmla="*/ 15 h 68"/>
                <a:gd name="T12" fmla="*/ 92 w 11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8">
                  <a:moveTo>
                    <a:pt x="92" y="0"/>
                  </a:moveTo>
                  <a:cubicBezTo>
                    <a:pt x="88" y="0"/>
                    <a:pt x="84" y="1"/>
                    <a:pt x="80" y="4"/>
                  </a:cubicBezTo>
                  <a:cubicBezTo>
                    <a:pt x="70" y="9"/>
                    <a:pt x="60" y="15"/>
                    <a:pt x="51" y="23"/>
                  </a:cubicBezTo>
                  <a:cubicBezTo>
                    <a:pt x="36" y="37"/>
                    <a:pt x="20" y="50"/>
                    <a:pt x="1" y="59"/>
                  </a:cubicBezTo>
                  <a:cubicBezTo>
                    <a:pt x="0" y="59"/>
                    <a:pt x="1" y="64"/>
                    <a:pt x="1" y="68"/>
                  </a:cubicBezTo>
                  <a:cubicBezTo>
                    <a:pt x="43" y="59"/>
                    <a:pt x="82" y="46"/>
                    <a:pt x="113" y="15"/>
                  </a:cubicBezTo>
                  <a:cubicBezTo>
                    <a:pt x="107" y="5"/>
                    <a:pt x="100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396"/>
            <p:cNvSpPr>
              <a:spLocks/>
            </p:cNvSpPr>
            <p:nvPr/>
          </p:nvSpPr>
          <p:spPr bwMode="auto">
            <a:xfrm>
              <a:off x="3465513" y="2847975"/>
              <a:ext cx="33338" cy="68263"/>
            </a:xfrm>
            <a:custGeom>
              <a:avLst/>
              <a:gdLst>
                <a:gd name="T0" fmla="*/ 18 w 48"/>
                <a:gd name="T1" fmla="*/ 0 h 97"/>
                <a:gd name="T2" fmla="*/ 18 w 48"/>
                <a:gd name="T3" fmla="*/ 0 h 97"/>
                <a:gd name="T4" fmla="*/ 6 w 48"/>
                <a:gd name="T5" fmla="*/ 6 h 97"/>
                <a:gd name="T6" fmla="*/ 13 w 48"/>
                <a:gd name="T7" fmla="*/ 87 h 97"/>
                <a:gd name="T8" fmla="*/ 26 w 48"/>
                <a:gd name="T9" fmla="*/ 97 h 97"/>
                <a:gd name="T10" fmla="*/ 41 w 48"/>
                <a:gd name="T11" fmla="*/ 90 h 97"/>
                <a:gd name="T12" fmla="*/ 25 w 48"/>
                <a:gd name="T13" fmla="*/ 6 h 97"/>
                <a:gd name="T14" fmla="*/ 18 w 48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7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7" y="3"/>
                    <a:pt x="6" y="6"/>
                  </a:cubicBezTo>
                  <a:cubicBezTo>
                    <a:pt x="1" y="33"/>
                    <a:pt x="0" y="61"/>
                    <a:pt x="13" y="87"/>
                  </a:cubicBezTo>
                  <a:cubicBezTo>
                    <a:pt x="17" y="94"/>
                    <a:pt x="21" y="97"/>
                    <a:pt x="26" y="97"/>
                  </a:cubicBezTo>
                  <a:cubicBezTo>
                    <a:pt x="31" y="97"/>
                    <a:pt x="36" y="94"/>
                    <a:pt x="41" y="90"/>
                  </a:cubicBezTo>
                  <a:cubicBezTo>
                    <a:pt x="48" y="59"/>
                    <a:pt x="23" y="35"/>
                    <a:pt x="25" y="6"/>
                  </a:cubicBezTo>
                  <a:cubicBezTo>
                    <a:pt x="25" y="4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397"/>
            <p:cNvSpPr>
              <a:spLocks/>
            </p:cNvSpPr>
            <p:nvPr/>
          </p:nvSpPr>
          <p:spPr bwMode="auto">
            <a:xfrm>
              <a:off x="3227388" y="2098675"/>
              <a:ext cx="63500" cy="96838"/>
            </a:xfrm>
            <a:custGeom>
              <a:avLst/>
              <a:gdLst>
                <a:gd name="T0" fmla="*/ 9 w 90"/>
                <a:gd name="T1" fmla="*/ 0 h 135"/>
                <a:gd name="T2" fmla="*/ 10 w 90"/>
                <a:gd name="T3" fmla="*/ 18 h 135"/>
                <a:gd name="T4" fmla="*/ 67 w 90"/>
                <a:gd name="T5" fmla="*/ 124 h 135"/>
                <a:gd name="T6" fmla="*/ 79 w 90"/>
                <a:gd name="T7" fmla="*/ 135 h 135"/>
                <a:gd name="T8" fmla="*/ 90 w 90"/>
                <a:gd name="T9" fmla="*/ 127 h 135"/>
                <a:gd name="T10" fmla="*/ 66 w 90"/>
                <a:gd name="T11" fmla="*/ 96 h 135"/>
                <a:gd name="T12" fmla="*/ 49 w 90"/>
                <a:gd name="T13" fmla="*/ 55 h 135"/>
                <a:gd name="T14" fmla="*/ 9 w 9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35">
                  <a:moveTo>
                    <a:pt x="9" y="0"/>
                  </a:moveTo>
                  <a:cubicBezTo>
                    <a:pt x="0" y="9"/>
                    <a:pt x="7" y="13"/>
                    <a:pt x="10" y="18"/>
                  </a:cubicBezTo>
                  <a:cubicBezTo>
                    <a:pt x="29" y="54"/>
                    <a:pt x="47" y="89"/>
                    <a:pt x="67" y="124"/>
                  </a:cubicBezTo>
                  <a:cubicBezTo>
                    <a:pt x="69" y="127"/>
                    <a:pt x="73" y="135"/>
                    <a:pt x="79" y="135"/>
                  </a:cubicBezTo>
                  <a:cubicBezTo>
                    <a:pt x="82" y="135"/>
                    <a:pt x="85" y="133"/>
                    <a:pt x="90" y="127"/>
                  </a:cubicBezTo>
                  <a:cubicBezTo>
                    <a:pt x="82" y="117"/>
                    <a:pt x="72" y="108"/>
                    <a:pt x="66" y="96"/>
                  </a:cubicBezTo>
                  <a:cubicBezTo>
                    <a:pt x="59" y="83"/>
                    <a:pt x="54" y="69"/>
                    <a:pt x="49" y="55"/>
                  </a:cubicBezTo>
                  <a:cubicBezTo>
                    <a:pt x="40" y="32"/>
                    <a:pt x="26" y="1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398"/>
            <p:cNvSpPr>
              <a:spLocks/>
            </p:cNvSpPr>
            <p:nvPr/>
          </p:nvSpPr>
          <p:spPr bwMode="auto">
            <a:xfrm>
              <a:off x="3276600" y="2776538"/>
              <a:ext cx="52388" cy="95250"/>
            </a:xfrm>
            <a:custGeom>
              <a:avLst/>
              <a:gdLst>
                <a:gd name="T0" fmla="*/ 55 w 74"/>
                <a:gd name="T1" fmla="*/ 0 h 134"/>
                <a:gd name="T2" fmla="*/ 0 w 74"/>
                <a:gd name="T3" fmla="*/ 134 h 134"/>
                <a:gd name="T4" fmla="*/ 74 w 74"/>
                <a:gd name="T5" fmla="*/ 16 h 134"/>
                <a:gd name="T6" fmla="*/ 55 w 7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34">
                  <a:moveTo>
                    <a:pt x="55" y="0"/>
                  </a:moveTo>
                  <a:cubicBezTo>
                    <a:pt x="15" y="34"/>
                    <a:pt x="12" y="82"/>
                    <a:pt x="0" y="134"/>
                  </a:cubicBezTo>
                  <a:cubicBezTo>
                    <a:pt x="30" y="92"/>
                    <a:pt x="61" y="60"/>
                    <a:pt x="74" y="16"/>
                  </a:cubicBezTo>
                  <a:cubicBezTo>
                    <a:pt x="67" y="10"/>
                    <a:pt x="61" y="5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399"/>
            <p:cNvSpPr>
              <a:spLocks noEditPoints="1"/>
            </p:cNvSpPr>
            <p:nvPr/>
          </p:nvSpPr>
          <p:spPr bwMode="auto">
            <a:xfrm>
              <a:off x="3113088" y="995362"/>
              <a:ext cx="1163638" cy="1025525"/>
            </a:xfrm>
            <a:custGeom>
              <a:avLst/>
              <a:gdLst>
                <a:gd name="T0" fmla="*/ 977 w 1635"/>
                <a:gd name="T1" fmla="*/ 952 h 1440"/>
                <a:gd name="T2" fmla="*/ 852 w 1635"/>
                <a:gd name="T3" fmla="*/ 765 h 1440"/>
                <a:gd name="T4" fmla="*/ 1174 w 1635"/>
                <a:gd name="T5" fmla="*/ 704 h 1440"/>
                <a:gd name="T6" fmla="*/ 1467 w 1635"/>
                <a:gd name="T7" fmla="*/ 874 h 1440"/>
                <a:gd name="T8" fmla="*/ 1617 w 1635"/>
                <a:gd name="T9" fmla="*/ 1349 h 1440"/>
                <a:gd name="T10" fmla="*/ 1568 w 1635"/>
                <a:gd name="T11" fmla="*/ 1281 h 1440"/>
                <a:gd name="T12" fmla="*/ 1496 w 1635"/>
                <a:gd name="T13" fmla="*/ 1247 h 1440"/>
                <a:gd name="T14" fmla="*/ 1461 w 1635"/>
                <a:gd name="T15" fmla="*/ 1299 h 1440"/>
                <a:gd name="T16" fmla="*/ 1329 w 1635"/>
                <a:gd name="T17" fmla="*/ 1141 h 1440"/>
                <a:gd name="T18" fmla="*/ 1235 w 1635"/>
                <a:gd name="T19" fmla="*/ 1053 h 1440"/>
                <a:gd name="T20" fmla="*/ 1121 w 1635"/>
                <a:gd name="T21" fmla="*/ 457 h 1440"/>
                <a:gd name="T22" fmla="*/ 1277 w 1635"/>
                <a:gd name="T23" fmla="*/ 428 h 1440"/>
                <a:gd name="T24" fmla="*/ 1143 w 1635"/>
                <a:gd name="T25" fmla="*/ 477 h 1440"/>
                <a:gd name="T26" fmla="*/ 310 w 1635"/>
                <a:gd name="T27" fmla="*/ 76 h 1440"/>
                <a:gd name="T28" fmla="*/ 308 w 1635"/>
                <a:gd name="T29" fmla="*/ 33 h 1440"/>
                <a:gd name="T30" fmla="*/ 507 w 1635"/>
                <a:gd name="T31" fmla="*/ 36 h 1440"/>
                <a:gd name="T32" fmla="*/ 738 w 1635"/>
                <a:gd name="T33" fmla="*/ 382 h 1440"/>
                <a:gd name="T34" fmla="*/ 1028 w 1635"/>
                <a:gd name="T35" fmla="*/ 395 h 1440"/>
                <a:gd name="T36" fmla="*/ 1113 w 1635"/>
                <a:gd name="T37" fmla="*/ 502 h 1440"/>
                <a:gd name="T38" fmla="*/ 1063 w 1635"/>
                <a:gd name="T39" fmla="*/ 587 h 1440"/>
                <a:gd name="T40" fmla="*/ 947 w 1635"/>
                <a:gd name="T41" fmla="*/ 680 h 1440"/>
                <a:gd name="T42" fmla="*/ 515 w 1635"/>
                <a:gd name="T43" fmla="*/ 879 h 1440"/>
                <a:gd name="T44" fmla="*/ 412 w 1635"/>
                <a:gd name="T45" fmla="*/ 889 h 1440"/>
                <a:gd name="T46" fmla="*/ 285 w 1635"/>
                <a:gd name="T47" fmla="*/ 899 h 1440"/>
                <a:gd name="T48" fmla="*/ 213 w 1635"/>
                <a:gd name="T49" fmla="*/ 895 h 1440"/>
                <a:gd name="T50" fmla="*/ 259 w 1635"/>
                <a:gd name="T51" fmla="*/ 923 h 1440"/>
                <a:gd name="T52" fmla="*/ 267 w 1635"/>
                <a:gd name="T53" fmla="*/ 984 h 1440"/>
                <a:gd name="T54" fmla="*/ 217 w 1635"/>
                <a:gd name="T55" fmla="*/ 852 h 1440"/>
                <a:gd name="T56" fmla="*/ 270 w 1635"/>
                <a:gd name="T57" fmla="*/ 805 h 1440"/>
                <a:gd name="T58" fmla="*/ 558 w 1635"/>
                <a:gd name="T59" fmla="*/ 633 h 1440"/>
                <a:gd name="T60" fmla="*/ 461 w 1635"/>
                <a:gd name="T61" fmla="*/ 429 h 1440"/>
                <a:gd name="T62" fmla="*/ 354 w 1635"/>
                <a:gd name="T63" fmla="*/ 220 h 1440"/>
                <a:gd name="T64" fmla="*/ 334 w 1635"/>
                <a:gd name="T65" fmla="*/ 205 h 1440"/>
                <a:gd name="T66" fmla="*/ 321 w 1635"/>
                <a:gd name="T67" fmla="*/ 159 h 1440"/>
                <a:gd name="T68" fmla="*/ 234 w 1635"/>
                <a:gd name="T69" fmla="*/ 83 h 1440"/>
                <a:gd name="T70" fmla="*/ 358 w 1635"/>
                <a:gd name="T71" fmla="*/ 6 h 1440"/>
                <a:gd name="T72" fmla="*/ 165 w 1635"/>
                <a:gd name="T73" fmla="*/ 44 h 1440"/>
                <a:gd name="T74" fmla="*/ 366 w 1635"/>
                <a:gd name="T75" fmla="*/ 253 h 1440"/>
                <a:gd name="T76" fmla="*/ 292 w 1635"/>
                <a:gd name="T77" fmla="*/ 732 h 1440"/>
                <a:gd name="T78" fmla="*/ 15 w 1635"/>
                <a:gd name="T79" fmla="*/ 947 h 1440"/>
                <a:gd name="T80" fmla="*/ 108 w 1635"/>
                <a:gd name="T81" fmla="*/ 1038 h 1440"/>
                <a:gd name="T82" fmla="*/ 254 w 1635"/>
                <a:gd name="T83" fmla="*/ 1036 h 1440"/>
                <a:gd name="T84" fmla="*/ 663 w 1635"/>
                <a:gd name="T85" fmla="*/ 858 h 1440"/>
                <a:gd name="T86" fmla="*/ 948 w 1635"/>
                <a:gd name="T87" fmla="*/ 958 h 1440"/>
                <a:gd name="T88" fmla="*/ 1244 w 1635"/>
                <a:gd name="T89" fmla="*/ 1120 h 1440"/>
                <a:gd name="T90" fmla="*/ 1397 w 1635"/>
                <a:gd name="T91" fmla="*/ 1267 h 1440"/>
                <a:gd name="T92" fmla="*/ 1470 w 1635"/>
                <a:gd name="T93" fmla="*/ 1312 h 1440"/>
                <a:gd name="T94" fmla="*/ 1598 w 1635"/>
                <a:gd name="T95" fmla="*/ 1440 h 1440"/>
                <a:gd name="T96" fmla="*/ 1611 w 1635"/>
                <a:gd name="T97" fmla="*/ 1153 h 1440"/>
                <a:gd name="T98" fmla="*/ 1415 w 1635"/>
                <a:gd name="T99" fmla="*/ 777 h 1440"/>
                <a:gd name="T100" fmla="*/ 1131 w 1635"/>
                <a:gd name="T101" fmla="*/ 558 h 1440"/>
                <a:gd name="T102" fmla="*/ 1422 w 1635"/>
                <a:gd name="T103" fmla="*/ 352 h 1440"/>
                <a:gd name="T104" fmla="*/ 1361 w 1635"/>
                <a:gd name="T105" fmla="*/ 361 h 1440"/>
                <a:gd name="T106" fmla="*/ 1077 w 1635"/>
                <a:gd name="T107" fmla="*/ 379 h 1440"/>
                <a:gd name="T108" fmla="*/ 954 w 1635"/>
                <a:gd name="T109" fmla="*/ 387 h 1440"/>
                <a:gd name="T110" fmla="*/ 866 w 1635"/>
                <a:gd name="T111" fmla="*/ 401 h 1440"/>
                <a:gd name="T112" fmla="*/ 619 w 1635"/>
                <a:gd name="T113" fmla="*/ 154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5" h="1440">
                  <a:moveTo>
                    <a:pt x="1218" y="1078"/>
                  </a:moveTo>
                  <a:cubicBezTo>
                    <a:pt x="1217" y="1078"/>
                    <a:pt x="1216" y="1078"/>
                    <a:pt x="1215" y="1077"/>
                  </a:cubicBezTo>
                  <a:cubicBezTo>
                    <a:pt x="1205" y="1075"/>
                    <a:pt x="1196" y="1070"/>
                    <a:pt x="1187" y="1067"/>
                  </a:cubicBezTo>
                  <a:cubicBezTo>
                    <a:pt x="1178" y="1063"/>
                    <a:pt x="1169" y="1058"/>
                    <a:pt x="1159" y="1057"/>
                  </a:cubicBezTo>
                  <a:cubicBezTo>
                    <a:pt x="1132" y="1054"/>
                    <a:pt x="1107" y="1042"/>
                    <a:pt x="1083" y="1029"/>
                  </a:cubicBezTo>
                  <a:cubicBezTo>
                    <a:pt x="1066" y="1020"/>
                    <a:pt x="1052" y="1005"/>
                    <a:pt x="1036" y="994"/>
                  </a:cubicBezTo>
                  <a:cubicBezTo>
                    <a:pt x="1016" y="979"/>
                    <a:pt x="998" y="964"/>
                    <a:pt x="977" y="952"/>
                  </a:cubicBezTo>
                  <a:cubicBezTo>
                    <a:pt x="954" y="939"/>
                    <a:pt x="933" y="922"/>
                    <a:pt x="913" y="904"/>
                  </a:cubicBezTo>
                  <a:cubicBezTo>
                    <a:pt x="893" y="885"/>
                    <a:pt x="873" y="866"/>
                    <a:pt x="852" y="848"/>
                  </a:cubicBezTo>
                  <a:cubicBezTo>
                    <a:pt x="846" y="842"/>
                    <a:pt x="841" y="833"/>
                    <a:pt x="835" y="826"/>
                  </a:cubicBezTo>
                  <a:cubicBezTo>
                    <a:pt x="829" y="818"/>
                    <a:pt x="822" y="811"/>
                    <a:pt x="816" y="804"/>
                  </a:cubicBezTo>
                  <a:cubicBezTo>
                    <a:pt x="814" y="801"/>
                    <a:pt x="812" y="798"/>
                    <a:pt x="809" y="794"/>
                  </a:cubicBezTo>
                  <a:cubicBezTo>
                    <a:pt x="813" y="792"/>
                    <a:pt x="817" y="789"/>
                    <a:pt x="820" y="787"/>
                  </a:cubicBezTo>
                  <a:cubicBezTo>
                    <a:pt x="832" y="781"/>
                    <a:pt x="843" y="775"/>
                    <a:pt x="852" y="765"/>
                  </a:cubicBezTo>
                  <a:cubicBezTo>
                    <a:pt x="859" y="757"/>
                    <a:pt x="871" y="754"/>
                    <a:pt x="880" y="748"/>
                  </a:cubicBezTo>
                  <a:cubicBezTo>
                    <a:pt x="901" y="736"/>
                    <a:pt x="922" y="724"/>
                    <a:pt x="943" y="710"/>
                  </a:cubicBezTo>
                  <a:cubicBezTo>
                    <a:pt x="971" y="690"/>
                    <a:pt x="999" y="669"/>
                    <a:pt x="1027" y="648"/>
                  </a:cubicBezTo>
                  <a:cubicBezTo>
                    <a:pt x="1037" y="642"/>
                    <a:pt x="1045" y="633"/>
                    <a:pt x="1055" y="624"/>
                  </a:cubicBezTo>
                  <a:cubicBezTo>
                    <a:pt x="1065" y="644"/>
                    <a:pt x="1080" y="657"/>
                    <a:pt x="1096" y="671"/>
                  </a:cubicBezTo>
                  <a:cubicBezTo>
                    <a:pt x="1098" y="672"/>
                    <a:pt x="1100" y="675"/>
                    <a:pt x="1102" y="676"/>
                  </a:cubicBezTo>
                  <a:cubicBezTo>
                    <a:pt x="1126" y="685"/>
                    <a:pt x="1150" y="694"/>
                    <a:pt x="1174" y="704"/>
                  </a:cubicBezTo>
                  <a:cubicBezTo>
                    <a:pt x="1179" y="705"/>
                    <a:pt x="1184" y="706"/>
                    <a:pt x="1189" y="707"/>
                  </a:cubicBezTo>
                  <a:cubicBezTo>
                    <a:pt x="1219" y="715"/>
                    <a:pt x="1249" y="721"/>
                    <a:pt x="1279" y="729"/>
                  </a:cubicBezTo>
                  <a:cubicBezTo>
                    <a:pt x="1291" y="733"/>
                    <a:pt x="1302" y="739"/>
                    <a:pt x="1313" y="745"/>
                  </a:cubicBezTo>
                  <a:cubicBezTo>
                    <a:pt x="1321" y="749"/>
                    <a:pt x="1330" y="753"/>
                    <a:pt x="1338" y="758"/>
                  </a:cubicBezTo>
                  <a:cubicBezTo>
                    <a:pt x="1362" y="772"/>
                    <a:pt x="1387" y="786"/>
                    <a:pt x="1410" y="802"/>
                  </a:cubicBezTo>
                  <a:cubicBezTo>
                    <a:pt x="1419" y="807"/>
                    <a:pt x="1427" y="817"/>
                    <a:pt x="1432" y="826"/>
                  </a:cubicBezTo>
                  <a:cubicBezTo>
                    <a:pt x="1443" y="843"/>
                    <a:pt x="1454" y="860"/>
                    <a:pt x="1467" y="874"/>
                  </a:cubicBezTo>
                  <a:cubicBezTo>
                    <a:pt x="1486" y="896"/>
                    <a:pt x="1498" y="923"/>
                    <a:pt x="1511" y="950"/>
                  </a:cubicBezTo>
                  <a:cubicBezTo>
                    <a:pt x="1515" y="957"/>
                    <a:pt x="1519" y="965"/>
                    <a:pt x="1524" y="972"/>
                  </a:cubicBezTo>
                  <a:cubicBezTo>
                    <a:pt x="1535" y="986"/>
                    <a:pt x="1543" y="1001"/>
                    <a:pt x="1548" y="1018"/>
                  </a:cubicBezTo>
                  <a:cubicBezTo>
                    <a:pt x="1551" y="1026"/>
                    <a:pt x="1556" y="1035"/>
                    <a:pt x="1560" y="1043"/>
                  </a:cubicBezTo>
                  <a:cubicBezTo>
                    <a:pt x="1575" y="1075"/>
                    <a:pt x="1585" y="1109"/>
                    <a:pt x="1591" y="1144"/>
                  </a:cubicBezTo>
                  <a:cubicBezTo>
                    <a:pt x="1599" y="1186"/>
                    <a:pt x="1605" y="1228"/>
                    <a:pt x="1611" y="1271"/>
                  </a:cubicBezTo>
                  <a:cubicBezTo>
                    <a:pt x="1614" y="1297"/>
                    <a:pt x="1617" y="1323"/>
                    <a:pt x="1617" y="1349"/>
                  </a:cubicBezTo>
                  <a:cubicBezTo>
                    <a:pt x="1617" y="1368"/>
                    <a:pt x="1612" y="1386"/>
                    <a:pt x="1607" y="1404"/>
                  </a:cubicBezTo>
                  <a:cubicBezTo>
                    <a:pt x="1601" y="1379"/>
                    <a:pt x="1609" y="1352"/>
                    <a:pt x="1604" y="1325"/>
                  </a:cubicBezTo>
                  <a:cubicBezTo>
                    <a:pt x="1591" y="1330"/>
                    <a:pt x="1595" y="1342"/>
                    <a:pt x="1592" y="1350"/>
                  </a:cubicBezTo>
                  <a:cubicBezTo>
                    <a:pt x="1590" y="1358"/>
                    <a:pt x="1590" y="1368"/>
                    <a:pt x="1589" y="1377"/>
                  </a:cubicBezTo>
                  <a:cubicBezTo>
                    <a:pt x="1588" y="1377"/>
                    <a:pt x="1587" y="1377"/>
                    <a:pt x="1586" y="1377"/>
                  </a:cubicBezTo>
                  <a:cubicBezTo>
                    <a:pt x="1583" y="1355"/>
                    <a:pt x="1580" y="1333"/>
                    <a:pt x="1577" y="1312"/>
                  </a:cubicBezTo>
                  <a:cubicBezTo>
                    <a:pt x="1575" y="1301"/>
                    <a:pt x="1571" y="1291"/>
                    <a:pt x="1568" y="1281"/>
                  </a:cubicBezTo>
                  <a:cubicBezTo>
                    <a:pt x="1567" y="1278"/>
                    <a:pt x="1564" y="1276"/>
                    <a:pt x="1559" y="1272"/>
                  </a:cubicBezTo>
                  <a:cubicBezTo>
                    <a:pt x="1559" y="1305"/>
                    <a:pt x="1565" y="1335"/>
                    <a:pt x="1567" y="1367"/>
                  </a:cubicBezTo>
                  <a:cubicBezTo>
                    <a:pt x="1563" y="1364"/>
                    <a:pt x="1560" y="1362"/>
                    <a:pt x="1558" y="1359"/>
                  </a:cubicBezTo>
                  <a:cubicBezTo>
                    <a:pt x="1547" y="1338"/>
                    <a:pt x="1536" y="1317"/>
                    <a:pt x="1525" y="1296"/>
                  </a:cubicBezTo>
                  <a:cubicBezTo>
                    <a:pt x="1518" y="1281"/>
                    <a:pt x="1512" y="1266"/>
                    <a:pt x="1505" y="1252"/>
                  </a:cubicBezTo>
                  <a:cubicBezTo>
                    <a:pt x="1504" y="1249"/>
                    <a:pt x="1502" y="1248"/>
                    <a:pt x="1500" y="1246"/>
                  </a:cubicBezTo>
                  <a:cubicBezTo>
                    <a:pt x="1499" y="1246"/>
                    <a:pt x="1498" y="1247"/>
                    <a:pt x="1496" y="1247"/>
                  </a:cubicBezTo>
                  <a:cubicBezTo>
                    <a:pt x="1501" y="1277"/>
                    <a:pt x="1514" y="1304"/>
                    <a:pt x="1526" y="1333"/>
                  </a:cubicBezTo>
                  <a:cubicBezTo>
                    <a:pt x="1523" y="1334"/>
                    <a:pt x="1521" y="1335"/>
                    <a:pt x="1519" y="1335"/>
                  </a:cubicBezTo>
                  <a:cubicBezTo>
                    <a:pt x="1519" y="1335"/>
                    <a:pt x="1518" y="1335"/>
                    <a:pt x="1518" y="1335"/>
                  </a:cubicBezTo>
                  <a:cubicBezTo>
                    <a:pt x="1512" y="1335"/>
                    <a:pt x="1507" y="1330"/>
                    <a:pt x="1502" y="1325"/>
                  </a:cubicBezTo>
                  <a:cubicBezTo>
                    <a:pt x="1483" y="1307"/>
                    <a:pt x="1469" y="1285"/>
                    <a:pt x="1459" y="1260"/>
                  </a:cubicBezTo>
                  <a:cubicBezTo>
                    <a:pt x="1457" y="1254"/>
                    <a:pt x="1454" y="1249"/>
                    <a:pt x="1450" y="1244"/>
                  </a:cubicBezTo>
                  <a:cubicBezTo>
                    <a:pt x="1446" y="1263"/>
                    <a:pt x="1455" y="1278"/>
                    <a:pt x="1461" y="1299"/>
                  </a:cubicBezTo>
                  <a:cubicBezTo>
                    <a:pt x="1445" y="1285"/>
                    <a:pt x="1434" y="1271"/>
                    <a:pt x="1424" y="1255"/>
                  </a:cubicBezTo>
                  <a:cubicBezTo>
                    <a:pt x="1416" y="1240"/>
                    <a:pt x="1408" y="1224"/>
                    <a:pt x="1399" y="1208"/>
                  </a:cubicBezTo>
                  <a:cubicBezTo>
                    <a:pt x="1397" y="1204"/>
                    <a:pt x="1394" y="1201"/>
                    <a:pt x="1390" y="1198"/>
                  </a:cubicBezTo>
                  <a:cubicBezTo>
                    <a:pt x="1388" y="1218"/>
                    <a:pt x="1401" y="1232"/>
                    <a:pt x="1405" y="1253"/>
                  </a:cubicBezTo>
                  <a:cubicBezTo>
                    <a:pt x="1399" y="1249"/>
                    <a:pt x="1395" y="1247"/>
                    <a:pt x="1393" y="1244"/>
                  </a:cubicBezTo>
                  <a:cubicBezTo>
                    <a:pt x="1378" y="1229"/>
                    <a:pt x="1364" y="1213"/>
                    <a:pt x="1354" y="1194"/>
                  </a:cubicBezTo>
                  <a:cubicBezTo>
                    <a:pt x="1345" y="1177"/>
                    <a:pt x="1337" y="1159"/>
                    <a:pt x="1329" y="1141"/>
                  </a:cubicBezTo>
                  <a:cubicBezTo>
                    <a:pt x="1325" y="1134"/>
                    <a:pt x="1321" y="1126"/>
                    <a:pt x="1311" y="1123"/>
                  </a:cubicBezTo>
                  <a:cubicBezTo>
                    <a:pt x="1317" y="1141"/>
                    <a:pt x="1324" y="1159"/>
                    <a:pt x="1330" y="1176"/>
                  </a:cubicBezTo>
                  <a:cubicBezTo>
                    <a:pt x="1325" y="1179"/>
                    <a:pt x="1321" y="1181"/>
                    <a:pt x="1318" y="1181"/>
                  </a:cubicBezTo>
                  <a:cubicBezTo>
                    <a:pt x="1317" y="1181"/>
                    <a:pt x="1317" y="1181"/>
                    <a:pt x="1317" y="1181"/>
                  </a:cubicBezTo>
                  <a:cubicBezTo>
                    <a:pt x="1310" y="1181"/>
                    <a:pt x="1305" y="1178"/>
                    <a:pt x="1299" y="1173"/>
                  </a:cubicBezTo>
                  <a:cubicBezTo>
                    <a:pt x="1283" y="1161"/>
                    <a:pt x="1271" y="1144"/>
                    <a:pt x="1263" y="1126"/>
                  </a:cubicBezTo>
                  <a:cubicBezTo>
                    <a:pt x="1253" y="1102"/>
                    <a:pt x="1245" y="1077"/>
                    <a:pt x="1235" y="1053"/>
                  </a:cubicBezTo>
                  <a:cubicBezTo>
                    <a:pt x="1233" y="1047"/>
                    <a:pt x="1231" y="1042"/>
                    <a:pt x="1228" y="1035"/>
                  </a:cubicBezTo>
                  <a:cubicBezTo>
                    <a:pt x="1218" y="1051"/>
                    <a:pt x="1228" y="1063"/>
                    <a:pt x="1227" y="1077"/>
                  </a:cubicBezTo>
                  <a:cubicBezTo>
                    <a:pt x="1225" y="1077"/>
                    <a:pt x="1222" y="1078"/>
                    <a:pt x="1219" y="1078"/>
                  </a:cubicBezTo>
                  <a:cubicBezTo>
                    <a:pt x="1219" y="1078"/>
                    <a:pt x="1218" y="1078"/>
                    <a:pt x="1218" y="1078"/>
                  </a:cubicBezTo>
                  <a:moveTo>
                    <a:pt x="1138" y="478"/>
                  </a:moveTo>
                  <a:cubicBezTo>
                    <a:pt x="1134" y="478"/>
                    <a:pt x="1130" y="476"/>
                    <a:pt x="1128" y="471"/>
                  </a:cubicBezTo>
                  <a:cubicBezTo>
                    <a:pt x="1125" y="466"/>
                    <a:pt x="1122" y="462"/>
                    <a:pt x="1121" y="457"/>
                  </a:cubicBezTo>
                  <a:cubicBezTo>
                    <a:pt x="1116" y="439"/>
                    <a:pt x="1123" y="427"/>
                    <a:pt x="1141" y="424"/>
                  </a:cubicBezTo>
                  <a:cubicBezTo>
                    <a:pt x="1196" y="412"/>
                    <a:pt x="1251" y="401"/>
                    <a:pt x="1306" y="390"/>
                  </a:cubicBezTo>
                  <a:cubicBezTo>
                    <a:pt x="1325" y="386"/>
                    <a:pt x="1345" y="384"/>
                    <a:pt x="1364" y="381"/>
                  </a:cubicBezTo>
                  <a:cubicBezTo>
                    <a:pt x="1364" y="382"/>
                    <a:pt x="1365" y="383"/>
                    <a:pt x="1365" y="385"/>
                  </a:cubicBezTo>
                  <a:cubicBezTo>
                    <a:pt x="1362" y="387"/>
                    <a:pt x="1359" y="389"/>
                    <a:pt x="1356" y="390"/>
                  </a:cubicBezTo>
                  <a:cubicBezTo>
                    <a:pt x="1333" y="402"/>
                    <a:pt x="1310" y="413"/>
                    <a:pt x="1287" y="425"/>
                  </a:cubicBezTo>
                  <a:cubicBezTo>
                    <a:pt x="1284" y="426"/>
                    <a:pt x="1281" y="428"/>
                    <a:pt x="1277" y="428"/>
                  </a:cubicBezTo>
                  <a:cubicBezTo>
                    <a:pt x="1277" y="428"/>
                    <a:pt x="1277" y="428"/>
                    <a:pt x="1277" y="428"/>
                  </a:cubicBezTo>
                  <a:cubicBezTo>
                    <a:pt x="1275" y="428"/>
                    <a:pt x="1273" y="428"/>
                    <a:pt x="1271" y="426"/>
                  </a:cubicBezTo>
                  <a:cubicBezTo>
                    <a:pt x="1270" y="425"/>
                    <a:pt x="1269" y="425"/>
                    <a:pt x="1268" y="425"/>
                  </a:cubicBezTo>
                  <a:cubicBezTo>
                    <a:pt x="1267" y="425"/>
                    <a:pt x="1267" y="425"/>
                    <a:pt x="1267" y="425"/>
                  </a:cubicBezTo>
                  <a:cubicBezTo>
                    <a:pt x="1265" y="425"/>
                    <a:pt x="1262" y="426"/>
                    <a:pt x="1261" y="427"/>
                  </a:cubicBezTo>
                  <a:cubicBezTo>
                    <a:pt x="1232" y="448"/>
                    <a:pt x="1198" y="457"/>
                    <a:pt x="1165" y="470"/>
                  </a:cubicBezTo>
                  <a:cubicBezTo>
                    <a:pt x="1158" y="472"/>
                    <a:pt x="1150" y="475"/>
                    <a:pt x="1143" y="477"/>
                  </a:cubicBezTo>
                  <a:cubicBezTo>
                    <a:pt x="1142" y="478"/>
                    <a:pt x="1140" y="478"/>
                    <a:pt x="1139" y="478"/>
                  </a:cubicBezTo>
                  <a:cubicBezTo>
                    <a:pt x="1138" y="478"/>
                    <a:pt x="1138" y="478"/>
                    <a:pt x="1138" y="478"/>
                  </a:cubicBezTo>
                  <a:moveTo>
                    <a:pt x="300" y="108"/>
                  </a:moveTo>
                  <a:cubicBezTo>
                    <a:pt x="301" y="108"/>
                    <a:pt x="302" y="108"/>
                    <a:pt x="303" y="108"/>
                  </a:cubicBezTo>
                  <a:cubicBezTo>
                    <a:pt x="311" y="107"/>
                    <a:pt x="319" y="105"/>
                    <a:pt x="324" y="101"/>
                  </a:cubicBezTo>
                  <a:cubicBezTo>
                    <a:pt x="329" y="96"/>
                    <a:pt x="330" y="89"/>
                    <a:pt x="326" y="84"/>
                  </a:cubicBezTo>
                  <a:cubicBezTo>
                    <a:pt x="322" y="80"/>
                    <a:pt x="315" y="76"/>
                    <a:pt x="310" y="76"/>
                  </a:cubicBezTo>
                  <a:cubicBezTo>
                    <a:pt x="289" y="75"/>
                    <a:pt x="269" y="71"/>
                    <a:pt x="250" y="64"/>
                  </a:cubicBezTo>
                  <a:cubicBezTo>
                    <a:pt x="237" y="60"/>
                    <a:pt x="223" y="59"/>
                    <a:pt x="209" y="57"/>
                  </a:cubicBezTo>
                  <a:cubicBezTo>
                    <a:pt x="206" y="57"/>
                    <a:pt x="203" y="56"/>
                    <a:pt x="197" y="55"/>
                  </a:cubicBezTo>
                  <a:cubicBezTo>
                    <a:pt x="202" y="53"/>
                    <a:pt x="205" y="51"/>
                    <a:pt x="208" y="50"/>
                  </a:cubicBezTo>
                  <a:cubicBezTo>
                    <a:pt x="230" y="46"/>
                    <a:pt x="252" y="40"/>
                    <a:pt x="274" y="36"/>
                  </a:cubicBezTo>
                  <a:cubicBezTo>
                    <a:pt x="281" y="35"/>
                    <a:pt x="289" y="34"/>
                    <a:pt x="297" y="34"/>
                  </a:cubicBezTo>
                  <a:cubicBezTo>
                    <a:pt x="300" y="34"/>
                    <a:pt x="304" y="33"/>
                    <a:pt x="308" y="33"/>
                  </a:cubicBezTo>
                  <a:cubicBezTo>
                    <a:pt x="322" y="33"/>
                    <a:pt x="336" y="32"/>
                    <a:pt x="351" y="32"/>
                  </a:cubicBezTo>
                  <a:cubicBezTo>
                    <a:pt x="354" y="32"/>
                    <a:pt x="357" y="31"/>
                    <a:pt x="360" y="31"/>
                  </a:cubicBezTo>
                  <a:cubicBezTo>
                    <a:pt x="382" y="29"/>
                    <a:pt x="403" y="26"/>
                    <a:pt x="425" y="24"/>
                  </a:cubicBezTo>
                  <a:cubicBezTo>
                    <a:pt x="429" y="24"/>
                    <a:pt x="432" y="24"/>
                    <a:pt x="435" y="24"/>
                  </a:cubicBezTo>
                  <a:cubicBezTo>
                    <a:pt x="443" y="23"/>
                    <a:pt x="450" y="23"/>
                    <a:pt x="458" y="23"/>
                  </a:cubicBezTo>
                  <a:cubicBezTo>
                    <a:pt x="463" y="23"/>
                    <a:pt x="467" y="23"/>
                    <a:pt x="471" y="23"/>
                  </a:cubicBezTo>
                  <a:cubicBezTo>
                    <a:pt x="484" y="24"/>
                    <a:pt x="496" y="29"/>
                    <a:pt x="507" y="36"/>
                  </a:cubicBezTo>
                  <a:cubicBezTo>
                    <a:pt x="523" y="45"/>
                    <a:pt x="538" y="55"/>
                    <a:pt x="552" y="68"/>
                  </a:cubicBezTo>
                  <a:cubicBezTo>
                    <a:pt x="561" y="78"/>
                    <a:pt x="568" y="91"/>
                    <a:pt x="574" y="103"/>
                  </a:cubicBezTo>
                  <a:cubicBezTo>
                    <a:pt x="583" y="121"/>
                    <a:pt x="589" y="140"/>
                    <a:pt x="598" y="157"/>
                  </a:cubicBezTo>
                  <a:cubicBezTo>
                    <a:pt x="607" y="174"/>
                    <a:pt x="611" y="193"/>
                    <a:pt x="617" y="212"/>
                  </a:cubicBezTo>
                  <a:cubicBezTo>
                    <a:pt x="623" y="230"/>
                    <a:pt x="631" y="247"/>
                    <a:pt x="640" y="263"/>
                  </a:cubicBezTo>
                  <a:cubicBezTo>
                    <a:pt x="649" y="280"/>
                    <a:pt x="655" y="298"/>
                    <a:pt x="667" y="313"/>
                  </a:cubicBezTo>
                  <a:cubicBezTo>
                    <a:pt x="687" y="340"/>
                    <a:pt x="707" y="367"/>
                    <a:pt x="738" y="382"/>
                  </a:cubicBezTo>
                  <a:cubicBezTo>
                    <a:pt x="759" y="392"/>
                    <a:pt x="778" y="406"/>
                    <a:pt x="799" y="414"/>
                  </a:cubicBezTo>
                  <a:cubicBezTo>
                    <a:pt x="821" y="422"/>
                    <a:pt x="844" y="426"/>
                    <a:pt x="867" y="426"/>
                  </a:cubicBezTo>
                  <a:cubicBezTo>
                    <a:pt x="870" y="426"/>
                    <a:pt x="873" y="426"/>
                    <a:pt x="877" y="426"/>
                  </a:cubicBezTo>
                  <a:cubicBezTo>
                    <a:pt x="885" y="426"/>
                    <a:pt x="894" y="424"/>
                    <a:pt x="902" y="423"/>
                  </a:cubicBezTo>
                  <a:cubicBezTo>
                    <a:pt x="907" y="422"/>
                    <a:pt x="912" y="421"/>
                    <a:pt x="916" y="419"/>
                  </a:cubicBezTo>
                  <a:cubicBezTo>
                    <a:pt x="940" y="409"/>
                    <a:pt x="991" y="397"/>
                    <a:pt x="1021" y="395"/>
                  </a:cubicBezTo>
                  <a:cubicBezTo>
                    <a:pt x="1024" y="395"/>
                    <a:pt x="1026" y="395"/>
                    <a:pt x="1028" y="395"/>
                  </a:cubicBezTo>
                  <a:cubicBezTo>
                    <a:pt x="1029" y="395"/>
                    <a:pt x="1030" y="395"/>
                    <a:pt x="1031" y="395"/>
                  </a:cubicBezTo>
                  <a:cubicBezTo>
                    <a:pt x="1050" y="395"/>
                    <a:pt x="1070" y="398"/>
                    <a:pt x="1089" y="402"/>
                  </a:cubicBezTo>
                  <a:cubicBezTo>
                    <a:pt x="1096" y="403"/>
                    <a:pt x="1103" y="408"/>
                    <a:pt x="1111" y="412"/>
                  </a:cubicBezTo>
                  <a:cubicBezTo>
                    <a:pt x="1100" y="438"/>
                    <a:pt x="1101" y="461"/>
                    <a:pt x="1116" y="484"/>
                  </a:cubicBezTo>
                  <a:cubicBezTo>
                    <a:pt x="1111" y="487"/>
                    <a:pt x="1106" y="490"/>
                    <a:pt x="1101" y="493"/>
                  </a:cubicBezTo>
                  <a:cubicBezTo>
                    <a:pt x="1104" y="500"/>
                    <a:pt x="1108" y="502"/>
                    <a:pt x="1112" y="502"/>
                  </a:cubicBezTo>
                  <a:cubicBezTo>
                    <a:pt x="1113" y="502"/>
                    <a:pt x="1113" y="502"/>
                    <a:pt x="1113" y="502"/>
                  </a:cubicBezTo>
                  <a:cubicBezTo>
                    <a:pt x="1115" y="502"/>
                    <a:pt x="1116" y="502"/>
                    <a:pt x="1118" y="501"/>
                  </a:cubicBezTo>
                  <a:cubicBezTo>
                    <a:pt x="1128" y="499"/>
                    <a:pt x="1137" y="495"/>
                    <a:pt x="1147" y="492"/>
                  </a:cubicBezTo>
                  <a:cubicBezTo>
                    <a:pt x="1153" y="491"/>
                    <a:pt x="1159" y="489"/>
                    <a:pt x="1168" y="487"/>
                  </a:cubicBezTo>
                  <a:cubicBezTo>
                    <a:pt x="1164" y="492"/>
                    <a:pt x="1163" y="496"/>
                    <a:pt x="1161" y="498"/>
                  </a:cubicBezTo>
                  <a:cubicBezTo>
                    <a:pt x="1143" y="517"/>
                    <a:pt x="1128" y="538"/>
                    <a:pt x="1108" y="553"/>
                  </a:cubicBezTo>
                  <a:cubicBezTo>
                    <a:pt x="1099" y="559"/>
                    <a:pt x="1092" y="568"/>
                    <a:pt x="1084" y="575"/>
                  </a:cubicBezTo>
                  <a:cubicBezTo>
                    <a:pt x="1078" y="580"/>
                    <a:pt x="1072" y="587"/>
                    <a:pt x="1063" y="587"/>
                  </a:cubicBezTo>
                  <a:cubicBezTo>
                    <a:pt x="1063" y="587"/>
                    <a:pt x="1063" y="587"/>
                    <a:pt x="1062" y="587"/>
                  </a:cubicBezTo>
                  <a:cubicBezTo>
                    <a:pt x="1062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0" y="587"/>
                  </a:cubicBezTo>
                  <a:cubicBezTo>
                    <a:pt x="1057" y="587"/>
                    <a:pt x="1053" y="591"/>
                    <a:pt x="1052" y="594"/>
                  </a:cubicBezTo>
                  <a:cubicBezTo>
                    <a:pt x="1048" y="608"/>
                    <a:pt x="1038" y="614"/>
                    <a:pt x="1028" y="621"/>
                  </a:cubicBezTo>
                  <a:cubicBezTo>
                    <a:pt x="1002" y="642"/>
                    <a:pt x="975" y="662"/>
                    <a:pt x="947" y="680"/>
                  </a:cubicBezTo>
                  <a:cubicBezTo>
                    <a:pt x="925" y="695"/>
                    <a:pt x="902" y="708"/>
                    <a:pt x="879" y="721"/>
                  </a:cubicBezTo>
                  <a:cubicBezTo>
                    <a:pt x="855" y="735"/>
                    <a:pt x="832" y="749"/>
                    <a:pt x="808" y="764"/>
                  </a:cubicBezTo>
                  <a:cubicBezTo>
                    <a:pt x="804" y="766"/>
                    <a:pt x="800" y="769"/>
                    <a:pt x="795" y="771"/>
                  </a:cubicBezTo>
                  <a:cubicBezTo>
                    <a:pt x="777" y="779"/>
                    <a:pt x="759" y="786"/>
                    <a:pt x="742" y="795"/>
                  </a:cubicBezTo>
                  <a:cubicBezTo>
                    <a:pt x="720" y="807"/>
                    <a:pt x="696" y="814"/>
                    <a:pt x="674" y="825"/>
                  </a:cubicBezTo>
                  <a:cubicBezTo>
                    <a:pt x="643" y="839"/>
                    <a:pt x="614" y="855"/>
                    <a:pt x="580" y="860"/>
                  </a:cubicBezTo>
                  <a:cubicBezTo>
                    <a:pt x="558" y="864"/>
                    <a:pt x="536" y="872"/>
                    <a:pt x="515" y="879"/>
                  </a:cubicBezTo>
                  <a:cubicBezTo>
                    <a:pt x="498" y="883"/>
                    <a:pt x="482" y="889"/>
                    <a:pt x="466" y="894"/>
                  </a:cubicBezTo>
                  <a:cubicBezTo>
                    <a:pt x="464" y="894"/>
                    <a:pt x="462" y="895"/>
                    <a:pt x="460" y="895"/>
                  </a:cubicBezTo>
                  <a:cubicBezTo>
                    <a:pt x="459" y="895"/>
                    <a:pt x="459" y="895"/>
                    <a:pt x="459" y="895"/>
                  </a:cubicBezTo>
                  <a:cubicBezTo>
                    <a:pt x="455" y="895"/>
                    <a:pt x="452" y="894"/>
                    <a:pt x="448" y="890"/>
                  </a:cubicBezTo>
                  <a:cubicBezTo>
                    <a:pt x="441" y="884"/>
                    <a:pt x="436" y="881"/>
                    <a:pt x="431" y="881"/>
                  </a:cubicBezTo>
                  <a:cubicBezTo>
                    <a:pt x="431" y="881"/>
                    <a:pt x="430" y="881"/>
                    <a:pt x="430" y="881"/>
                  </a:cubicBezTo>
                  <a:cubicBezTo>
                    <a:pt x="425" y="881"/>
                    <a:pt x="420" y="884"/>
                    <a:pt x="412" y="889"/>
                  </a:cubicBezTo>
                  <a:cubicBezTo>
                    <a:pt x="405" y="895"/>
                    <a:pt x="397" y="901"/>
                    <a:pt x="388" y="907"/>
                  </a:cubicBezTo>
                  <a:cubicBezTo>
                    <a:pt x="379" y="892"/>
                    <a:pt x="364" y="894"/>
                    <a:pt x="352" y="893"/>
                  </a:cubicBezTo>
                  <a:cubicBezTo>
                    <a:pt x="351" y="893"/>
                    <a:pt x="351" y="893"/>
                    <a:pt x="350" y="893"/>
                  </a:cubicBezTo>
                  <a:cubicBezTo>
                    <a:pt x="349" y="893"/>
                    <a:pt x="348" y="893"/>
                    <a:pt x="347" y="893"/>
                  </a:cubicBezTo>
                  <a:cubicBezTo>
                    <a:pt x="337" y="894"/>
                    <a:pt x="327" y="897"/>
                    <a:pt x="317" y="898"/>
                  </a:cubicBezTo>
                  <a:cubicBezTo>
                    <a:pt x="315" y="898"/>
                    <a:pt x="313" y="898"/>
                    <a:pt x="311" y="898"/>
                  </a:cubicBezTo>
                  <a:cubicBezTo>
                    <a:pt x="303" y="899"/>
                    <a:pt x="294" y="899"/>
                    <a:pt x="285" y="899"/>
                  </a:cubicBezTo>
                  <a:cubicBezTo>
                    <a:pt x="273" y="899"/>
                    <a:pt x="261" y="899"/>
                    <a:pt x="250" y="900"/>
                  </a:cubicBezTo>
                  <a:cubicBezTo>
                    <a:pt x="249" y="900"/>
                    <a:pt x="248" y="900"/>
                    <a:pt x="248" y="900"/>
                  </a:cubicBezTo>
                  <a:cubicBezTo>
                    <a:pt x="247" y="900"/>
                    <a:pt x="246" y="900"/>
                    <a:pt x="245" y="900"/>
                  </a:cubicBezTo>
                  <a:cubicBezTo>
                    <a:pt x="244" y="900"/>
                    <a:pt x="243" y="900"/>
                    <a:pt x="242" y="900"/>
                  </a:cubicBezTo>
                  <a:cubicBezTo>
                    <a:pt x="241" y="900"/>
                    <a:pt x="239" y="900"/>
                    <a:pt x="237" y="900"/>
                  </a:cubicBezTo>
                  <a:cubicBezTo>
                    <a:pt x="231" y="900"/>
                    <a:pt x="225" y="899"/>
                    <a:pt x="219" y="896"/>
                  </a:cubicBezTo>
                  <a:cubicBezTo>
                    <a:pt x="217" y="895"/>
                    <a:pt x="215" y="895"/>
                    <a:pt x="213" y="895"/>
                  </a:cubicBezTo>
                  <a:cubicBezTo>
                    <a:pt x="212" y="895"/>
                    <a:pt x="212" y="895"/>
                    <a:pt x="212" y="895"/>
                  </a:cubicBezTo>
                  <a:cubicBezTo>
                    <a:pt x="206" y="895"/>
                    <a:pt x="202" y="899"/>
                    <a:pt x="200" y="904"/>
                  </a:cubicBezTo>
                  <a:cubicBezTo>
                    <a:pt x="198" y="913"/>
                    <a:pt x="204" y="924"/>
                    <a:pt x="213" y="924"/>
                  </a:cubicBezTo>
                  <a:cubicBezTo>
                    <a:pt x="217" y="924"/>
                    <a:pt x="221" y="924"/>
                    <a:pt x="225" y="924"/>
                  </a:cubicBezTo>
                  <a:cubicBezTo>
                    <a:pt x="232" y="924"/>
                    <a:pt x="240" y="924"/>
                    <a:pt x="248" y="924"/>
                  </a:cubicBezTo>
                  <a:cubicBezTo>
                    <a:pt x="251" y="923"/>
                    <a:pt x="254" y="923"/>
                    <a:pt x="258" y="923"/>
                  </a:cubicBezTo>
                  <a:cubicBezTo>
                    <a:pt x="258" y="923"/>
                    <a:pt x="259" y="923"/>
                    <a:pt x="259" y="923"/>
                  </a:cubicBezTo>
                  <a:cubicBezTo>
                    <a:pt x="261" y="923"/>
                    <a:pt x="262" y="923"/>
                    <a:pt x="264" y="923"/>
                  </a:cubicBezTo>
                  <a:cubicBezTo>
                    <a:pt x="270" y="923"/>
                    <a:pt x="276" y="924"/>
                    <a:pt x="283" y="926"/>
                  </a:cubicBezTo>
                  <a:cubicBezTo>
                    <a:pt x="294" y="931"/>
                    <a:pt x="306" y="930"/>
                    <a:pt x="318" y="932"/>
                  </a:cubicBezTo>
                  <a:cubicBezTo>
                    <a:pt x="323" y="932"/>
                    <a:pt x="329" y="932"/>
                    <a:pt x="338" y="932"/>
                  </a:cubicBezTo>
                  <a:cubicBezTo>
                    <a:pt x="333" y="936"/>
                    <a:pt x="332" y="939"/>
                    <a:pt x="330" y="940"/>
                  </a:cubicBezTo>
                  <a:cubicBezTo>
                    <a:pt x="328" y="942"/>
                    <a:pt x="326" y="942"/>
                    <a:pt x="324" y="943"/>
                  </a:cubicBezTo>
                  <a:cubicBezTo>
                    <a:pt x="304" y="955"/>
                    <a:pt x="284" y="966"/>
                    <a:pt x="267" y="984"/>
                  </a:cubicBezTo>
                  <a:cubicBezTo>
                    <a:pt x="250" y="1003"/>
                    <a:pt x="229" y="1017"/>
                    <a:pt x="214" y="1038"/>
                  </a:cubicBezTo>
                  <a:cubicBezTo>
                    <a:pt x="206" y="1050"/>
                    <a:pt x="193" y="1059"/>
                    <a:pt x="182" y="1070"/>
                  </a:cubicBezTo>
                  <a:cubicBezTo>
                    <a:pt x="170" y="1061"/>
                    <a:pt x="157" y="1051"/>
                    <a:pt x="145" y="1040"/>
                  </a:cubicBezTo>
                  <a:cubicBezTo>
                    <a:pt x="138" y="1035"/>
                    <a:pt x="131" y="1029"/>
                    <a:pt x="124" y="1023"/>
                  </a:cubicBezTo>
                  <a:cubicBezTo>
                    <a:pt x="122" y="1022"/>
                    <a:pt x="120" y="1021"/>
                    <a:pt x="119" y="1020"/>
                  </a:cubicBezTo>
                  <a:cubicBezTo>
                    <a:pt x="98" y="998"/>
                    <a:pt x="76" y="980"/>
                    <a:pt x="51" y="962"/>
                  </a:cubicBezTo>
                  <a:cubicBezTo>
                    <a:pt x="111" y="932"/>
                    <a:pt x="168" y="900"/>
                    <a:pt x="217" y="852"/>
                  </a:cubicBezTo>
                  <a:cubicBezTo>
                    <a:pt x="215" y="859"/>
                    <a:pt x="213" y="866"/>
                    <a:pt x="210" y="874"/>
                  </a:cubicBezTo>
                  <a:cubicBezTo>
                    <a:pt x="222" y="873"/>
                    <a:pt x="230" y="868"/>
                    <a:pt x="235" y="859"/>
                  </a:cubicBezTo>
                  <a:cubicBezTo>
                    <a:pt x="243" y="844"/>
                    <a:pt x="250" y="830"/>
                    <a:pt x="257" y="815"/>
                  </a:cubicBezTo>
                  <a:cubicBezTo>
                    <a:pt x="259" y="810"/>
                    <a:pt x="261" y="805"/>
                    <a:pt x="266" y="805"/>
                  </a:cubicBezTo>
                  <a:cubicBezTo>
                    <a:pt x="266" y="805"/>
                    <a:pt x="266" y="805"/>
                    <a:pt x="266" y="805"/>
                  </a:cubicBezTo>
                  <a:cubicBezTo>
                    <a:pt x="267" y="805"/>
                    <a:pt x="267" y="805"/>
                    <a:pt x="267" y="805"/>
                  </a:cubicBezTo>
                  <a:cubicBezTo>
                    <a:pt x="268" y="805"/>
                    <a:pt x="269" y="805"/>
                    <a:pt x="270" y="805"/>
                  </a:cubicBezTo>
                  <a:cubicBezTo>
                    <a:pt x="270" y="805"/>
                    <a:pt x="270" y="805"/>
                    <a:pt x="271" y="805"/>
                  </a:cubicBezTo>
                  <a:cubicBezTo>
                    <a:pt x="280" y="805"/>
                    <a:pt x="284" y="797"/>
                    <a:pt x="291" y="792"/>
                  </a:cubicBezTo>
                  <a:cubicBezTo>
                    <a:pt x="302" y="782"/>
                    <a:pt x="313" y="772"/>
                    <a:pt x="325" y="764"/>
                  </a:cubicBezTo>
                  <a:cubicBezTo>
                    <a:pt x="339" y="755"/>
                    <a:pt x="340" y="749"/>
                    <a:pt x="329" y="736"/>
                  </a:cubicBezTo>
                  <a:cubicBezTo>
                    <a:pt x="328" y="735"/>
                    <a:pt x="327" y="734"/>
                    <a:pt x="326" y="733"/>
                  </a:cubicBezTo>
                  <a:cubicBezTo>
                    <a:pt x="339" y="713"/>
                    <a:pt x="466" y="605"/>
                    <a:pt x="505" y="581"/>
                  </a:cubicBezTo>
                  <a:cubicBezTo>
                    <a:pt x="519" y="601"/>
                    <a:pt x="534" y="620"/>
                    <a:pt x="558" y="633"/>
                  </a:cubicBezTo>
                  <a:cubicBezTo>
                    <a:pt x="558" y="617"/>
                    <a:pt x="547" y="610"/>
                    <a:pt x="542" y="601"/>
                  </a:cubicBezTo>
                  <a:cubicBezTo>
                    <a:pt x="536" y="591"/>
                    <a:pt x="527" y="583"/>
                    <a:pt x="520" y="575"/>
                  </a:cubicBezTo>
                  <a:cubicBezTo>
                    <a:pt x="521" y="570"/>
                    <a:pt x="523" y="566"/>
                    <a:pt x="523" y="562"/>
                  </a:cubicBezTo>
                  <a:cubicBezTo>
                    <a:pt x="523" y="560"/>
                    <a:pt x="520" y="556"/>
                    <a:pt x="518" y="555"/>
                  </a:cubicBezTo>
                  <a:cubicBezTo>
                    <a:pt x="502" y="550"/>
                    <a:pt x="498" y="534"/>
                    <a:pt x="493" y="520"/>
                  </a:cubicBezTo>
                  <a:cubicBezTo>
                    <a:pt x="483" y="493"/>
                    <a:pt x="474" y="465"/>
                    <a:pt x="465" y="438"/>
                  </a:cubicBezTo>
                  <a:cubicBezTo>
                    <a:pt x="464" y="435"/>
                    <a:pt x="463" y="431"/>
                    <a:pt x="461" y="429"/>
                  </a:cubicBezTo>
                  <a:cubicBezTo>
                    <a:pt x="445" y="407"/>
                    <a:pt x="442" y="380"/>
                    <a:pt x="431" y="355"/>
                  </a:cubicBezTo>
                  <a:cubicBezTo>
                    <a:pt x="426" y="344"/>
                    <a:pt x="426" y="331"/>
                    <a:pt x="428" y="318"/>
                  </a:cubicBezTo>
                  <a:cubicBezTo>
                    <a:pt x="429" y="308"/>
                    <a:pt x="430" y="297"/>
                    <a:pt x="424" y="286"/>
                  </a:cubicBezTo>
                  <a:cubicBezTo>
                    <a:pt x="423" y="283"/>
                    <a:pt x="422" y="279"/>
                    <a:pt x="419" y="278"/>
                  </a:cubicBezTo>
                  <a:cubicBezTo>
                    <a:pt x="408" y="274"/>
                    <a:pt x="404" y="263"/>
                    <a:pt x="398" y="254"/>
                  </a:cubicBezTo>
                  <a:cubicBezTo>
                    <a:pt x="394" y="249"/>
                    <a:pt x="390" y="243"/>
                    <a:pt x="386" y="238"/>
                  </a:cubicBezTo>
                  <a:cubicBezTo>
                    <a:pt x="378" y="227"/>
                    <a:pt x="367" y="223"/>
                    <a:pt x="354" y="220"/>
                  </a:cubicBezTo>
                  <a:cubicBezTo>
                    <a:pt x="338" y="216"/>
                    <a:pt x="322" y="210"/>
                    <a:pt x="306" y="204"/>
                  </a:cubicBezTo>
                  <a:cubicBezTo>
                    <a:pt x="302" y="202"/>
                    <a:pt x="299" y="198"/>
                    <a:pt x="296" y="195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301" y="193"/>
                    <a:pt x="304" y="193"/>
                    <a:pt x="306" y="195"/>
                  </a:cubicBezTo>
                  <a:cubicBezTo>
                    <a:pt x="314" y="198"/>
                    <a:pt x="321" y="202"/>
                    <a:pt x="329" y="204"/>
                  </a:cubicBezTo>
                  <a:cubicBezTo>
                    <a:pt x="330" y="205"/>
                    <a:pt x="332" y="205"/>
                    <a:pt x="333" y="205"/>
                  </a:cubicBezTo>
                  <a:cubicBezTo>
                    <a:pt x="333" y="205"/>
                    <a:pt x="333" y="205"/>
                    <a:pt x="334" y="205"/>
                  </a:cubicBezTo>
                  <a:cubicBezTo>
                    <a:pt x="337" y="205"/>
                    <a:pt x="340" y="203"/>
                    <a:pt x="342" y="198"/>
                  </a:cubicBezTo>
                  <a:cubicBezTo>
                    <a:pt x="344" y="191"/>
                    <a:pt x="341" y="188"/>
                    <a:pt x="335" y="185"/>
                  </a:cubicBezTo>
                  <a:cubicBezTo>
                    <a:pt x="327" y="181"/>
                    <a:pt x="319" y="177"/>
                    <a:pt x="311" y="172"/>
                  </a:cubicBezTo>
                  <a:cubicBezTo>
                    <a:pt x="306" y="169"/>
                    <a:pt x="302" y="165"/>
                    <a:pt x="297" y="162"/>
                  </a:cubicBezTo>
                  <a:cubicBezTo>
                    <a:pt x="298" y="161"/>
                    <a:pt x="298" y="160"/>
                    <a:pt x="298" y="158"/>
                  </a:cubicBezTo>
                  <a:cubicBezTo>
                    <a:pt x="304" y="159"/>
                    <a:pt x="310" y="159"/>
                    <a:pt x="316" y="159"/>
                  </a:cubicBezTo>
                  <a:cubicBezTo>
                    <a:pt x="318" y="159"/>
                    <a:pt x="320" y="159"/>
                    <a:pt x="321" y="159"/>
                  </a:cubicBezTo>
                  <a:cubicBezTo>
                    <a:pt x="322" y="159"/>
                    <a:pt x="322" y="159"/>
                    <a:pt x="323" y="159"/>
                  </a:cubicBezTo>
                  <a:cubicBezTo>
                    <a:pt x="328" y="159"/>
                    <a:pt x="329" y="156"/>
                    <a:pt x="334" y="144"/>
                  </a:cubicBezTo>
                  <a:cubicBezTo>
                    <a:pt x="312" y="131"/>
                    <a:pt x="285" y="138"/>
                    <a:pt x="261" y="126"/>
                  </a:cubicBezTo>
                  <a:cubicBezTo>
                    <a:pt x="266" y="120"/>
                    <a:pt x="270" y="116"/>
                    <a:pt x="273" y="111"/>
                  </a:cubicBezTo>
                  <a:cubicBezTo>
                    <a:pt x="259" y="105"/>
                    <a:pt x="245" y="98"/>
                    <a:pt x="232" y="92"/>
                  </a:cubicBezTo>
                  <a:cubicBezTo>
                    <a:pt x="231" y="91"/>
                    <a:pt x="230" y="89"/>
                    <a:pt x="228" y="86"/>
                  </a:cubicBezTo>
                  <a:cubicBezTo>
                    <a:pt x="230" y="85"/>
                    <a:pt x="232" y="83"/>
                    <a:pt x="234" y="83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50" y="87"/>
                    <a:pt x="266" y="90"/>
                    <a:pt x="279" y="101"/>
                  </a:cubicBezTo>
                  <a:cubicBezTo>
                    <a:pt x="284" y="106"/>
                    <a:pt x="292" y="108"/>
                    <a:pt x="300" y="108"/>
                  </a:cubicBezTo>
                  <a:moveTo>
                    <a:pt x="464" y="0"/>
                  </a:moveTo>
                  <a:cubicBezTo>
                    <a:pt x="455" y="0"/>
                    <a:pt x="445" y="1"/>
                    <a:pt x="436" y="1"/>
                  </a:cubicBezTo>
                  <a:cubicBezTo>
                    <a:pt x="421" y="1"/>
                    <a:pt x="406" y="1"/>
                    <a:pt x="391" y="2"/>
                  </a:cubicBezTo>
                  <a:cubicBezTo>
                    <a:pt x="380" y="3"/>
                    <a:pt x="369" y="4"/>
                    <a:pt x="358" y="6"/>
                  </a:cubicBezTo>
                  <a:cubicBezTo>
                    <a:pt x="350" y="9"/>
                    <a:pt x="342" y="9"/>
                    <a:pt x="334" y="10"/>
                  </a:cubicBezTo>
                  <a:cubicBezTo>
                    <a:pt x="330" y="10"/>
                    <a:pt x="327" y="10"/>
                    <a:pt x="323" y="10"/>
                  </a:cubicBezTo>
                  <a:cubicBezTo>
                    <a:pt x="320" y="10"/>
                    <a:pt x="316" y="11"/>
                    <a:pt x="313" y="11"/>
                  </a:cubicBezTo>
                  <a:cubicBezTo>
                    <a:pt x="306" y="11"/>
                    <a:pt x="298" y="12"/>
                    <a:pt x="291" y="13"/>
                  </a:cubicBezTo>
                  <a:cubicBezTo>
                    <a:pt x="279" y="16"/>
                    <a:pt x="266" y="16"/>
                    <a:pt x="254" y="19"/>
                  </a:cubicBezTo>
                  <a:cubicBezTo>
                    <a:pt x="242" y="22"/>
                    <a:pt x="231" y="25"/>
                    <a:pt x="219" y="28"/>
                  </a:cubicBezTo>
                  <a:cubicBezTo>
                    <a:pt x="202" y="33"/>
                    <a:pt x="184" y="39"/>
                    <a:pt x="165" y="44"/>
                  </a:cubicBezTo>
                  <a:cubicBezTo>
                    <a:pt x="176" y="68"/>
                    <a:pt x="176" y="68"/>
                    <a:pt x="197" y="78"/>
                  </a:cubicBezTo>
                  <a:cubicBezTo>
                    <a:pt x="204" y="89"/>
                    <a:pt x="208" y="101"/>
                    <a:pt x="215" y="107"/>
                  </a:cubicBezTo>
                  <a:cubicBezTo>
                    <a:pt x="228" y="117"/>
                    <a:pt x="237" y="131"/>
                    <a:pt x="249" y="140"/>
                  </a:cubicBezTo>
                  <a:cubicBezTo>
                    <a:pt x="261" y="149"/>
                    <a:pt x="268" y="162"/>
                    <a:pt x="276" y="174"/>
                  </a:cubicBezTo>
                  <a:cubicBezTo>
                    <a:pt x="272" y="195"/>
                    <a:pt x="277" y="212"/>
                    <a:pt x="294" y="221"/>
                  </a:cubicBezTo>
                  <a:cubicBezTo>
                    <a:pt x="309" y="229"/>
                    <a:pt x="325" y="235"/>
                    <a:pt x="341" y="240"/>
                  </a:cubicBezTo>
                  <a:cubicBezTo>
                    <a:pt x="351" y="243"/>
                    <a:pt x="361" y="241"/>
                    <a:pt x="366" y="253"/>
                  </a:cubicBezTo>
                  <a:cubicBezTo>
                    <a:pt x="390" y="271"/>
                    <a:pt x="399" y="297"/>
                    <a:pt x="404" y="327"/>
                  </a:cubicBezTo>
                  <a:cubicBezTo>
                    <a:pt x="406" y="340"/>
                    <a:pt x="409" y="352"/>
                    <a:pt x="413" y="364"/>
                  </a:cubicBezTo>
                  <a:cubicBezTo>
                    <a:pt x="426" y="397"/>
                    <a:pt x="439" y="429"/>
                    <a:pt x="452" y="462"/>
                  </a:cubicBezTo>
                  <a:cubicBezTo>
                    <a:pt x="464" y="494"/>
                    <a:pt x="477" y="526"/>
                    <a:pt x="489" y="559"/>
                  </a:cubicBezTo>
                  <a:cubicBezTo>
                    <a:pt x="478" y="568"/>
                    <a:pt x="465" y="577"/>
                    <a:pt x="454" y="587"/>
                  </a:cubicBezTo>
                  <a:cubicBezTo>
                    <a:pt x="436" y="602"/>
                    <a:pt x="420" y="618"/>
                    <a:pt x="402" y="633"/>
                  </a:cubicBezTo>
                  <a:cubicBezTo>
                    <a:pt x="364" y="664"/>
                    <a:pt x="324" y="693"/>
                    <a:pt x="292" y="732"/>
                  </a:cubicBezTo>
                  <a:cubicBezTo>
                    <a:pt x="282" y="744"/>
                    <a:pt x="270" y="753"/>
                    <a:pt x="260" y="765"/>
                  </a:cubicBezTo>
                  <a:cubicBezTo>
                    <a:pt x="241" y="785"/>
                    <a:pt x="224" y="808"/>
                    <a:pt x="204" y="828"/>
                  </a:cubicBezTo>
                  <a:cubicBezTo>
                    <a:pt x="185" y="848"/>
                    <a:pt x="164" y="867"/>
                    <a:pt x="142" y="884"/>
                  </a:cubicBezTo>
                  <a:cubicBezTo>
                    <a:pt x="110" y="909"/>
                    <a:pt x="73" y="925"/>
                    <a:pt x="36" y="943"/>
                  </a:cubicBezTo>
                  <a:cubicBezTo>
                    <a:pt x="32" y="946"/>
                    <a:pt x="27" y="948"/>
                    <a:pt x="22" y="948"/>
                  </a:cubicBezTo>
                  <a:cubicBezTo>
                    <a:pt x="22" y="948"/>
                    <a:pt x="22" y="948"/>
                    <a:pt x="21" y="948"/>
                  </a:cubicBezTo>
                  <a:cubicBezTo>
                    <a:pt x="19" y="948"/>
                    <a:pt x="17" y="948"/>
                    <a:pt x="15" y="947"/>
                  </a:cubicBezTo>
                  <a:cubicBezTo>
                    <a:pt x="13" y="947"/>
                    <a:pt x="12" y="947"/>
                    <a:pt x="11" y="947"/>
                  </a:cubicBezTo>
                  <a:cubicBezTo>
                    <a:pt x="11" y="947"/>
                    <a:pt x="11" y="947"/>
                    <a:pt x="10" y="947"/>
                  </a:cubicBezTo>
                  <a:cubicBezTo>
                    <a:pt x="3" y="947"/>
                    <a:pt x="0" y="955"/>
                    <a:pt x="3" y="963"/>
                  </a:cubicBezTo>
                  <a:cubicBezTo>
                    <a:pt x="6" y="973"/>
                    <a:pt x="13" y="978"/>
                    <a:pt x="22" y="980"/>
                  </a:cubicBezTo>
                  <a:cubicBezTo>
                    <a:pt x="32" y="983"/>
                    <a:pt x="42" y="986"/>
                    <a:pt x="51" y="992"/>
                  </a:cubicBezTo>
                  <a:cubicBezTo>
                    <a:pt x="71" y="1003"/>
                    <a:pt x="90" y="1015"/>
                    <a:pt x="105" y="1035"/>
                  </a:cubicBezTo>
                  <a:cubicBezTo>
                    <a:pt x="106" y="1036"/>
                    <a:pt x="107" y="1037"/>
                    <a:pt x="108" y="1038"/>
                  </a:cubicBezTo>
                  <a:cubicBezTo>
                    <a:pt x="122" y="1044"/>
                    <a:pt x="131" y="1056"/>
                    <a:pt x="142" y="1066"/>
                  </a:cubicBezTo>
                  <a:cubicBezTo>
                    <a:pt x="156" y="1079"/>
                    <a:pt x="172" y="1089"/>
                    <a:pt x="190" y="1096"/>
                  </a:cubicBezTo>
                  <a:cubicBezTo>
                    <a:pt x="192" y="1096"/>
                    <a:pt x="194" y="1097"/>
                    <a:pt x="196" y="1097"/>
                  </a:cubicBezTo>
                  <a:cubicBezTo>
                    <a:pt x="196" y="1097"/>
                    <a:pt x="196" y="1097"/>
                    <a:pt x="197" y="1097"/>
                  </a:cubicBezTo>
                  <a:cubicBezTo>
                    <a:pt x="201" y="1097"/>
                    <a:pt x="203" y="1094"/>
                    <a:pt x="204" y="1088"/>
                  </a:cubicBezTo>
                  <a:cubicBezTo>
                    <a:pt x="204" y="1082"/>
                    <a:pt x="207" y="1080"/>
                    <a:pt x="211" y="1077"/>
                  </a:cubicBezTo>
                  <a:cubicBezTo>
                    <a:pt x="225" y="1063"/>
                    <a:pt x="240" y="1049"/>
                    <a:pt x="254" y="1036"/>
                  </a:cubicBezTo>
                  <a:cubicBezTo>
                    <a:pt x="276" y="1016"/>
                    <a:pt x="298" y="996"/>
                    <a:pt x="321" y="979"/>
                  </a:cubicBezTo>
                  <a:cubicBezTo>
                    <a:pt x="343" y="962"/>
                    <a:pt x="367" y="949"/>
                    <a:pt x="390" y="935"/>
                  </a:cubicBezTo>
                  <a:cubicBezTo>
                    <a:pt x="397" y="932"/>
                    <a:pt x="405" y="930"/>
                    <a:pt x="412" y="928"/>
                  </a:cubicBezTo>
                  <a:cubicBezTo>
                    <a:pt x="424" y="925"/>
                    <a:pt x="437" y="923"/>
                    <a:pt x="450" y="920"/>
                  </a:cubicBezTo>
                  <a:cubicBezTo>
                    <a:pt x="488" y="910"/>
                    <a:pt x="526" y="898"/>
                    <a:pt x="564" y="889"/>
                  </a:cubicBezTo>
                  <a:cubicBezTo>
                    <a:pt x="595" y="881"/>
                    <a:pt x="625" y="875"/>
                    <a:pt x="654" y="861"/>
                  </a:cubicBezTo>
                  <a:cubicBezTo>
                    <a:pt x="657" y="860"/>
                    <a:pt x="660" y="859"/>
                    <a:pt x="663" y="858"/>
                  </a:cubicBezTo>
                  <a:cubicBezTo>
                    <a:pt x="691" y="850"/>
                    <a:pt x="718" y="837"/>
                    <a:pt x="745" y="825"/>
                  </a:cubicBezTo>
                  <a:cubicBezTo>
                    <a:pt x="761" y="817"/>
                    <a:pt x="778" y="809"/>
                    <a:pt x="794" y="802"/>
                  </a:cubicBezTo>
                  <a:cubicBezTo>
                    <a:pt x="796" y="804"/>
                    <a:pt x="797" y="805"/>
                    <a:pt x="797" y="805"/>
                  </a:cubicBezTo>
                  <a:cubicBezTo>
                    <a:pt x="798" y="808"/>
                    <a:pt x="799" y="810"/>
                    <a:pt x="800" y="813"/>
                  </a:cubicBezTo>
                  <a:cubicBezTo>
                    <a:pt x="807" y="838"/>
                    <a:pt x="822" y="857"/>
                    <a:pt x="841" y="870"/>
                  </a:cubicBezTo>
                  <a:cubicBezTo>
                    <a:pt x="863" y="884"/>
                    <a:pt x="879" y="904"/>
                    <a:pt x="898" y="921"/>
                  </a:cubicBezTo>
                  <a:cubicBezTo>
                    <a:pt x="913" y="935"/>
                    <a:pt x="929" y="950"/>
                    <a:pt x="948" y="958"/>
                  </a:cubicBezTo>
                  <a:cubicBezTo>
                    <a:pt x="978" y="971"/>
                    <a:pt x="1004" y="992"/>
                    <a:pt x="1029" y="1015"/>
                  </a:cubicBezTo>
                  <a:cubicBezTo>
                    <a:pt x="1046" y="1030"/>
                    <a:pt x="1066" y="1044"/>
                    <a:pt x="1086" y="1054"/>
                  </a:cubicBezTo>
                  <a:cubicBezTo>
                    <a:pt x="1107" y="1064"/>
                    <a:pt x="1128" y="1074"/>
                    <a:pt x="1152" y="1075"/>
                  </a:cubicBezTo>
                  <a:cubicBezTo>
                    <a:pt x="1156" y="1075"/>
                    <a:pt x="1159" y="1078"/>
                    <a:pt x="1162" y="1079"/>
                  </a:cubicBezTo>
                  <a:cubicBezTo>
                    <a:pt x="1173" y="1084"/>
                    <a:pt x="1183" y="1089"/>
                    <a:pt x="1194" y="1092"/>
                  </a:cubicBezTo>
                  <a:cubicBezTo>
                    <a:pt x="1208" y="1097"/>
                    <a:pt x="1222" y="1100"/>
                    <a:pt x="1237" y="1104"/>
                  </a:cubicBezTo>
                  <a:cubicBezTo>
                    <a:pt x="1239" y="1109"/>
                    <a:pt x="1241" y="1115"/>
                    <a:pt x="1244" y="1120"/>
                  </a:cubicBezTo>
                  <a:cubicBezTo>
                    <a:pt x="1257" y="1146"/>
                    <a:pt x="1269" y="1171"/>
                    <a:pt x="1292" y="1188"/>
                  </a:cubicBezTo>
                  <a:cubicBezTo>
                    <a:pt x="1300" y="1194"/>
                    <a:pt x="1309" y="1199"/>
                    <a:pt x="1317" y="1199"/>
                  </a:cubicBezTo>
                  <a:cubicBezTo>
                    <a:pt x="1318" y="1199"/>
                    <a:pt x="1318" y="1199"/>
                    <a:pt x="1319" y="1199"/>
                  </a:cubicBezTo>
                  <a:cubicBezTo>
                    <a:pt x="1324" y="1199"/>
                    <a:pt x="1329" y="1196"/>
                    <a:pt x="1334" y="1192"/>
                  </a:cubicBezTo>
                  <a:cubicBezTo>
                    <a:pt x="1349" y="1213"/>
                    <a:pt x="1363" y="1234"/>
                    <a:pt x="1378" y="1254"/>
                  </a:cubicBezTo>
                  <a:cubicBezTo>
                    <a:pt x="1382" y="1259"/>
                    <a:pt x="1388" y="1264"/>
                    <a:pt x="1394" y="1266"/>
                  </a:cubicBezTo>
                  <a:cubicBezTo>
                    <a:pt x="1395" y="1266"/>
                    <a:pt x="1396" y="1267"/>
                    <a:pt x="1397" y="1267"/>
                  </a:cubicBezTo>
                  <a:cubicBezTo>
                    <a:pt x="1397" y="1267"/>
                    <a:pt x="1397" y="1267"/>
                    <a:pt x="1398" y="1267"/>
                  </a:cubicBezTo>
                  <a:cubicBezTo>
                    <a:pt x="1402" y="1266"/>
                    <a:pt x="1406" y="1264"/>
                    <a:pt x="1410" y="1264"/>
                  </a:cubicBezTo>
                  <a:cubicBezTo>
                    <a:pt x="1421" y="1278"/>
                    <a:pt x="1432" y="1293"/>
                    <a:pt x="1443" y="1307"/>
                  </a:cubicBezTo>
                  <a:cubicBezTo>
                    <a:pt x="1447" y="1311"/>
                    <a:pt x="1452" y="1315"/>
                    <a:pt x="1457" y="1316"/>
                  </a:cubicBezTo>
                  <a:cubicBezTo>
                    <a:pt x="1457" y="1316"/>
                    <a:pt x="1458" y="1316"/>
                    <a:pt x="1458" y="1316"/>
                  </a:cubicBezTo>
                  <a:cubicBezTo>
                    <a:pt x="1458" y="1316"/>
                    <a:pt x="1458" y="1316"/>
                    <a:pt x="1459" y="1316"/>
                  </a:cubicBezTo>
                  <a:cubicBezTo>
                    <a:pt x="1462" y="1316"/>
                    <a:pt x="1466" y="1313"/>
                    <a:pt x="1470" y="1312"/>
                  </a:cubicBezTo>
                  <a:cubicBezTo>
                    <a:pt x="1477" y="1321"/>
                    <a:pt x="1484" y="1330"/>
                    <a:pt x="1492" y="1339"/>
                  </a:cubicBezTo>
                  <a:cubicBezTo>
                    <a:pt x="1501" y="1351"/>
                    <a:pt x="1512" y="1359"/>
                    <a:pt x="1525" y="1359"/>
                  </a:cubicBezTo>
                  <a:cubicBezTo>
                    <a:pt x="1526" y="1359"/>
                    <a:pt x="1526" y="1359"/>
                    <a:pt x="1527" y="1359"/>
                  </a:cubicBezTo>
                  <a:cubicBezTo>
                    <a:pt x="1530" y="1359"/>
                    <a:pt x="1533" y="1358"/>
                    <a:pt x="1537" y="1357"/>
                  </a:cubicBezTo>
                  <a:cubicBezTo>
                    <a:pt x="1548" y="1372"/>
                    <a:pt x="1558" y="1387"/>
                    <a:pt x="1569" y="1401"/>
                  </a:cubicBezTo>
                  <a:cubicBezTo>
                    <a:pt x="1574" y="1408"/>
                    <a:pt x="1579" y="1415"/>
                    <a:pt x="1582" y="1423"/>
                  </a:cubicBezTo>
                  <a:cubicBezTo>
                    <a:pt x="1587" y="1437"/>
                    <a:pt x="1589" y="1440"/>
                    <a:pt x="1598" y="1440"/>
                  </a:cubicBezTo>
                  <a:cubicBezTo>
                    <a:pt x="1599" y="1440"/>
                    <a:pt x="1600" y="1440"/>
                    <a:pt x="1601" y="1440"/>
                  </a:cubicBezTo>
                  <a:cubicBezTo>
                    <a:pt x="1602" y="1439"/>
                    <a:pt x="1604" y="1439"/>
                    <a:pt x="1606" y="1439"/>
                  </a:cubicBezTo>
                  <a:cubicBezTo>
                    <a:pt x="1616" y="1438"/>
                    <a:pt x="1618" y="1436"/>
                    <a:pt x="1620" y="1424"/>
                  </a:cubicBezTo>
                  <a:cubicBezTo>
                    <a:pt x="1622" y="1414"/>
                    <a:pt x="1623" y="1404"/>
                    <a:pt x="1627" y="1394"/>
                  </a:cubicBezTo>
                  <a:cubicBezTo>
                    <a:pt x="1633" y="1377"/>
                    <a:pt x="1635" y="1359"/>
                    <a:pt x="1633" y="1341"/>
                  </a:cubicBezTo>
                  <a:cubicBezTo>
                    <a:pt x="1630" y="1305"/>
                    <a:pt x="1626" y="1270"/>
                    <a:pt x="1622" y="1234"/>
                  </a:cubicBezTo>
                  <a:cubicBezTo>
                    <a:pt x="1618" y="1207"/>
                    <a:pt x="1615" y="1180"/>
                    <a:pt x="1611" y="1153"/>
                  </a:cubicBezTo>
                  <a:cubicBezTo>
                    <a:pt x="1604" y="1110"/>
                    <a:pt x="1592" y="1069"/>
                    <a:pt x="1573" y="1030"/>
                  </a:cubicBezTo>
                  <a:cubicBezTo>
                    <a:pt x="1561" y="1004"/>
                    <a:pt x="1550" y="979"/>
                    <a:pt x="1535" y="955"/>
                  </a:cubicBezTo>
                  <a:cubicBezTo>
                    <a:pt x="1531" y="949"/>
                    <a:pt x="1527" y="943"/>
                    <a:pt x="1525" y="937"/>
                  </a:cubicBezTo>
                  <a:cubicBezTo>
                    <a:pt x="1512" y="903"/>
                    <a:pt x="1493" y="874"/>
                    <a:pt x="1471" y="847"/>
                  </a:cubicBezTo>
                  <a:cubicBezTo>
                    <a:pt x="1466" y="840"/>
                    <a:pt x="1461" y="833"/>
                    <a:pt x="1459" y="826"/>
                  </a:cubicBezTo>
                  <a:cubicBezTo>
                    <a:pt x="1456" y="812"/>
                    <a:pt x="1449" y="803"/>
                    <a:pt x="1439" y="796"/>
                  </a:cubicBezTo>
                  <a:cubicBezTo>
                    <a:pt x="1431" y="790"/>
                    <a:pt x="1424" y="783"/>
                    <a:pt x="1415" y="777"/>
                  </a:cubicBezTo>
                  <a:cubicBezTo>
                    <a:pt x="1382" y="753"/>
                    <a:pt x="1346" y="732"/>
                    <a:pt x="1308" y="715"/>
                  </a:cubicBezTo>
                  <a:cubicBezTo>
                    <a:pt x="1280" y="702"/>
                    <a:pt x="1250" y="695"/>
                    <a:pt x="1220" y="688"/>
                  </a:cubicBezTo>
                  <a:cubicBezTo>
                    <a:pt x="1210" y="685"/>
                    <a:pt x="1200" y="683"/>
                    <a:pt x="1190" y="681"/>
                  </a:cubicBezTo>
                  <a:cubicBezTo>
                    <a:pt x="1157" y="678"/>
                    <a:pt x="1128" y="663"/>
                    <a:pt x="1102" y="644"/>
                  </a:cubicBezTo>
                  <a:cubicBezTo>
                    <a:pt x="1094" y="639"/>
                    <a:pt x="1088" y="630"/>
                    <a:pt x="1083" y="622"/>
                  </a:cubicBezTo>
                  <a:cubicBezTo>
                    <a:pt x="1077" y="615"/>
                    <a:pt x="1078" y="607"/>
                    <a:pt x="1083" y="602"/>
                  </a:cubicBezTo>
                  <a:cubicBezTo>
                    <a:pt x="1099" y="587"/>
                    <a:pt x="1115" y="573"/>
                    <a:pt x="1131" y="558"/>
                  </a:cubicBezTo>
                  <a:cubicBezTo>
                    <a:pt x="1138" y="552"/>
                    <a:pt x="1146" y="546"/>
                    <a:pt x="1152" y="539"/>
                  </a:cubicBezTo>
                  <a:cubicBezTo>
                    <a:pt x="1163" y="527"/>
                    <a:pt x="1174" y="513"/>
                    <a:pt x="1186" y="501"/>
                  </a:cubicBezTo>
                  <a:cubicBezTo>
                    <a:pt x="1192" y="495"/>
                    <a:pt x="1196" y="488"/>
                    <a:pt x="1195" y="481"/>
                  </a:cubicBezTo>
                  <a:cubicBezTo>
                    <a:pt x="1226" y="468"/>
                    <a:pt x="1257" y="457"/>
                    <a:pt x="1287" y="444"/>
                  </a:cubicBezTo>
                  <a:cubicBezTo>
                    <a:pt x="1333" y="422"/>
                    <a:pt x="1378" y="399"/>
                    <a:pt x="1424" y="377"/>
                  </a:cubicBezTo>
                  <a:cubicBezTo>
                    <a:pt x="1431" y="373"/>
                    <a:pt x="1433" y="368"/>
                    <a:pt x="1430" y="360"/>
                  </a:cubicBezTo>
                  <a:cubicBezTo>
                    <a:pt x="1428" y="354"/>
                    <a:pt x="1426" y="352"/>
                    <a:pt x="1422" y="352"/>
                  </a:cubicBezTo>
                  <a:cubicBezTo>
                    <a:pt x="1422" y="352"/>
                    <a:pt x="1422" y="352"/>
                    <a:pt x="1422" y="352"/>
                  </a:cubicBezTo>
                  <a:cubicBezTo>
                    <a:pt x="1420" y="352"/>
                    <a:pt x="1418" y="353"/>
                    <a:pt x="1415" y="354"/>
                  </a:cubicBezTo>
                  <a:cubicBezTo>
                    <a:pt x="1409" y="356"/>
                    <a:pt x="1403" y="358"/>
                    <a:pt x="1396" y="359"/>
                  </a:cubicBezTo>
                  <a:cubicBezTo>
                    <a:pt x="1395" y="359"/>
                    <a:pt x="1393" y="359"/>
                    <a:pt x="1392" y="359"/>
                  </a:cubicBezTo>
                  <a:cubicBezTo>
                    <a:pt x="1388" y="359"/>
                    <a:pt x="1385" y="359"/>
                    <a:pt x="1381" y="359"/>
                  </a:cubicBezTo>
                  <a:cubicBezTo>
                    <a:pt x="1378" y="359"/>
                    <a:pt x="1374" y="359"/>
                    <a:pt x="1371" y="360"/>
                  </a:cubicBezTo>
                  <a:cubicBezTo>
                    <a:pt x="1367" y="360"/>
                    <a:pt x="1364" y="360"/>
                    <a:pt x="1361" y="361"/>
                  </a:cubicBezTo>
                  <a:cubicBezTo>
                    <a:pt x="1312" y="370"/>
                    <a:pt x="1263" y="379"/>
                    <a:pt x="1214" y="389"/>
                  </a:cubicBezTo>
                  <a:cubicBezTo>
                    <a:pt x="1191" y="393"/>
                    <a:pt x="1167" y="398"/>
                    <a:pt x="1144" y="402"/>
                  </a:cubicBezTo>
                  <a:cubicBezTo>
                    <a:pt x="1142" y="402"/>
                    <a:pt x="1140" y="403"/>
                    <a:pt x="1138" y="403"/>
                  </a:cubicBezTo>
                  <a:cubicBezTo>
                    <a:pt x="1138" y="403"/>
                    <a:pt x="1137" y="403"/>
                    <a:pt x="1137" y="403"/>
                  </a:cubicBezTo>
                  <a:cubicBezTo>
                    <a:pt x="1130" y="403"/>
                    <a:pt x="1123" y="400"/>
                    <a:pt x="1117" y="394"/>
                  </a:cubicBezTo>
                  <a:cubicBezTo>
                    <a:pt x="1112" y="389"/>
                    <a:pt x="1103" y="387"/>
                    <a:pt x="1096" y="384"/>
                  </a:cubicBezTo>
                  <a:cubicBezTo>
                    <a:pt x="1090" y="382"/>
                    <a:pt x="1082" y="383"/>
                    <a:pt x="1077" y="379"/>
                  </a:cubicBezTo>
                  <a:cubicBezTo>
                    <a:pt x="1071" y="373"/>
                    <a:pt x="1064" y="372"/>
                    <a:pt x="1057" y="372"/>
                  </a:cubicBezTo>
                  <a:cubicBezTo>
                    <a:pt x="1055" y="372"/>
                    <a:pt x="1053" y="372"/>
                    <a:pt x="1051" y="372"/>
                  </a:cubicBezTo>
                  <a:cubicBezTo>
                    <a:pt x="1050" y="372"/>
                    <a:pt x="1048" y="372"/>
                    <a:pt x="1047" y="372"/>
                  </a:cubicBezTo>
                  <a:cubicBezTo>
                    <a:pt x="1028" y="373"/>
                    <a:pt x="1009" y="374"/>
                    <a:pt x="990" y="376"/>
                  </a:cubicBezTo>
                  <a:cubicBezTo>
                    <a:pt x="981" y="376"/>
                    <a:pt x="973" y="377"/>
                    <a:pt x="965" y="383"/>
                  </a:cubicBezTo>
                  <a:cubicBezTo>
                    <a:pt x="963" y="385"/>
                    <a:pt x="959" y="387"/>
                    <a:pt x="955" y="387"/>
                  </a:cubicBezTo>
                  <a:cubicBezTo>
                    <a:pt x="955" y="387"/>
                    <a:pt x="954" y="387"/>
                    <a:pt x="954" y="387"/>
                  </a:cubicBezTo>
                  <a:cubicBezTo>
                    <a:pt x="953" y="387"/>
                    <a:pt x="952" y="387"/>
                    <a:pt x="951" y="387"/>
                  </a:cubicBezTo>
                  <a:cubicBezTo>
                    <a:pt x="948" y="386"/>
                    <a:pt x="946" y="386"/>
                    <a:pt x="944" y="386"/>
                  </a:cubicBezTo>
                  <a:cubicBezTo>
                    <a:pt x="944" y="386"/>
                    <a:pt x="943" y="386"/>
                    <a:pt x="942" y="386"/>
                  </a:cubicBezTo>
                  <a:cubicBezTo>
                    <a:pt x="935" y="386"/>
                    <a:pt x="929" y="389"/>
                    <a:pt x="922" y="391"/>
                  </a:cubicBezTo>
                  <a:cubicBezTo>
                    <a:pt x="909" y="395"/>
                    <a:pt x="895" y="399"/>
                    <a:pt x="882" y="400"/>
                  </a:cubicBezTo>
                  <a:cubicBezTo>
                    <a:pt x="881" y="401"/>
                    <a:pt x="879" y="401"/>
                    <a:pt x="878" y="401"/>
                  </a:cubicBezTo>
                  <a:cubicBezTo>
                    <a:pt x="874" y="401"/>
                    <a:pt x="870" y="401"/>
                    <a:pt x="866" y="401"/>
                  </a:cubicBezTo>
                  <a:cubicBezTo>
                    <a:pt x="832" y="401"/>
                    <a:pt x="799" y="392"/>
                    <a:pt x="768" y="373"/>
                  </a:cubicBezTo>
                  <a:cubicBezTo>
                    <a:pt x="747" y="361"/>
                    <a:pt x="725" y="349"/>
                    <a:pt x="708" y="331"/>
                  </a:cubicBezTo>
                  <a:cubicBezTo>
                    <a:pt x="684" y="305"/>
                    <a:pt x="668" y="273"/>
                    <a:pt x="651" y="242"/>
                  </a:cubicBezTo>
                  <a:cubicBezTo>
                    <a:pt x="649" y="238"/>
                    <a:pt x="649" y="234"/>
                    <a:pt x="647" y="230"/>
                  </a:cubicBezTo>
                  <a:cubicBezTo>
                    <a:pt x="646" y="225"/>
                    <a:pt x="645" y="220"/>
                    <a:pt x="643" y="216"/>
                  </a:cubicBezTo>
                  <a:cubicBezTo>
                    <a:pt x="635" y="201"/>
                    <a:pt x="630" y="186"/>
                    <a:pt x="627" y="170"/>
                  </a:cubicBezTo>
                  <a:cubicBezTo>
                    <a:pt x="626" y="164"/>
                    <a:pt x="623" y="158"/>
                    <a:pt x="619" y="154"/>
                  </a:cubicBezTo>
                  <a:cubicBezTo>
                    <a:pt x="603" y="133"/>
                    <a:pt x="593" y="108"/>
                    <a:pt x="584" y="83"/>
                  </a:cubicBezTo>
                  <a:cubicBezTo>
                    <a:pt x="579" y="69"/>
                    <a:pt x="570" y="56"/>
                    <a:pt x="560" y="47"/>
                  </a:cubicBezTo>
                  <a:cubicBezTo>
                    <a:pt x="543" y="34"/>
                    <a:pt x="526" y="22"/>
                    <a:pt x="508" y="11"/>
                  </a:cubicBezTo>
                  <a:cubicBezTo>
                    <a:pt x="502" y="7"/>
                    <a:pt x="495" y="5"/>
                    <a:pt x="488" y="3"/>
                  </a:cubicBezTo>
                  <a:cubicBezTo>
                    <a:pt x="480" y="1"/>
                    <a:pt x="472" y="0"/>
                    <a:pt x="4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400"/>
            <p:cNvSpPr>
              <a:spLocks noEditPoints="1"/>
            </p:cNvSpPr>
            <p:nvPr/>
          </p:nvSpPr>
          <p:spPr bwMode="auto">
            <a:xfrm>
              <a:off x="2524125" y="4884738"/>
              <a:ext cx="560388" cy="566738"/>
            </a:xfrm>
            <a:custGeom>
              <a:avLst/>
              <a:gdLst>
                <a:gd name="T0" fmla="*/ 250 w 787"/>
                <a:gd name="T1" fmla="*/ 622 h 796"/>
                <a:gd name="T2" fmla="*/ 263 w 787"/>
                <a:gd name="T3" fmla="*/ 664 h 796"/>
                <a:gd name="T4" fmla="*/ 420 w 787"/>
                <a:gd name="T5" fmla="*/ 479 h 796"/>
                <a:gd name="T6" fmla="*/ 658 w 787"/>
                <a:gd name="T7" fmla="*/ 235 h 796"/>
                <a:gd name="T8" fmla="*/ 705 w 787"/>
                <a:gd name="T9" fmla="*/ 196 h 796"/>
                <a:gd name="T10" fmla="*/ 697 w 787"/>
                <a:gd name="T11" fmla="*/ 249 h 796"/>
                <a:gd name="T12" fmla="*/ 615 w 787"/>
                <a:gd name="T13" fmla="*/ 9 h 796"/>
                <a:gd name="T14" fmla="*/ 623 w 787"/>
                <a:gd name="T15" fmla="*/ 76 h 796"/>
                <a:gd name="T16" fmla="*/ 647 w 787"/>
                <a:gd name="T17" fmla="*/ 25 h 796"/>
                <a:gd name="T18" fmla="*/ 739 w 787"/>
                <a:gd name="T19" fmla="*/ 190 h 796"/>
                <a:gd name="T20" fmla="*/ 643 w 787"/>
                <a:gd name="T21" fmla="*/ 181 h 796"/>
                <a:gd name="T22" fmla="*/ 718 w 787"/>
                <a:gd name="T23" fmla="*/ 259 h 796"/>
                <a:gd name="T24" fmla="*/ 719 w 787"/>
                <a:gd name="T25" fmla="*/ 532 h 796"/>
                <a:gd name="T26" fmla="*/ 680 w 787"/>
                <a:gd name="T27" fmla="*/ 546 h 796"/>
                <a:gd name="T28" fmla="*/ 655 w 787"/>
                <a:gd name="T29" fmla="*/ 329 h 796"/>
                <a:gd name="T30" fmla="*/ 534 w 787"/>
                <a:gd name="T31" fmla="*/ 248 h 796"/>
                <a:gd name="T32" fmla="*/ 457 w 787"/>
                <a:gd name="T33" fmla="*/ 175 h 796"/>
                <a:gd name="T34" fmla="*/ 551 w 787"/>
                <a:gd name="T35" fmla="*/ 339 h 796"/>
                <a:gd name="T36" fmla="*/ 593 w 787"/>
                <a:gd name="T37" fmla="*/ 321 h 796"/>
                <a:gd name="T38" fmla="*/ 658 w 787"/>
                <a:gd name="T39" fmla="*/ 596 h 796"/>
                <a:gd name="T40" fmla="*/ 507 w 787"/>
                <a:gd name="T41" fmla="*/ 392 h 796"/>
                <a:gd name="T42" fmla="*/ 302 w 787"/>
                <a:gd name="T43" fmla="*/ 109 h 796"/>
                <a:gd name="T44" fmla="*/ 308 w 787"/>
                <a:gd name="T45" fmla="*/ 130 h 796"/>
                <a:gd name="T46" fmla="*/ 302 w 787"/>
                <a:gd name="T47" fmla="*/ 172 h 796"/>
                <a:gd name="T48" fmla="*/ 364 w 787"/>
                <a:gd name="T49" fmla="*/ 120 h 796"/>
                <a:gd name="T50" fmla="*/ 303 w 787"/>
                <a:gd name="T51" fmla="*/ 83 h 796"/>
                <a:gd name="T52" fmla="*/ 524 w 787"/>
                <a:gd name="T53" fmla="*/ 488 h 796"/>
                <a:gd name="T54" fmla="*/ 678 w 787"/>
                <a:gd name="T55" fmla="*/ 725 h 796"/>
                <a:gd name="T56" fmla="*/ 469 w 787"/>
                <a:gd name="T57" fmla="*/ 604 h 796"/>
                <a:gd name="T58" fmla="*/ 424 w 787"/>
                <a:gd name="T59" fmla="*/ 461 h 796"/>
                <a:gd name="T60" fmla="*/ 372 w 787"/>
                <a:gd name="T61" fmla="*/ 544 h 796"/>
                <a:gd name="T62" fmla="*/ 253 w 787"/>
                <a:gd name="T63" fmla="*/ 528 h 796"/>
                <a:gd name="T64" fmla="*/ 195 w 787"/>
                <a:gd name="T65" fmla="*/ 250 h 796"/>
                <a:gd name="T66" fmla="*/ 141 w 787"/>
                <a:gd name="T67" fmla="*/ 244 h 796"/>
                <a:gd name="T68" fmla="*/ 175 w 787"/>
                <a:gd name="T69" fmla="*/ 369 h 796"/>
                <a:gd name="T70" fmla="*/ 368 w 787"/>
                <a:gd name="T71" fmla="*/ 587 h 796"/>
                <a:gd name="T72" fmla="*/ 468 w 787"/>
                <a:gd name="T73" fmla="*/ 628 h 796"/>
                <a:gd name="T74" fmla="*/ 453 w 787"/>
                <a:gd name="T75" fmla="*/ 694 h 796"/>
                <a:gd name="T76" fmla="*/ 275 w 787"/>
                <a:gd name="T77" fmla="*/ 686 h 796"/>
                <a:gd name="T78" fmla="*/ 238 w 787"/>
                <a:gd name="T79" fmla="*/ 607 h 796"/>
                <a:gd name="T80" fmla="*/ 124 w 787"/>
                <a:gd name="T81" fmla="*/ 595 h 796"/>
                <a:gd name="T82" fmla="*/ 11 w 787"/>
                <a:gd name="T83" fmla="*/ 542 h 796"/>
                <a:gd name="T84" fmla="*/ 27 w 787"/>
                <a:gd name="T85" fmla="*/ 562 h 796"/>
                <a:gd name="T86" fmla="*/ 253 w 787"/>
                <a:gd name="T87" fmla="*/ 703 h 796"/>
                <a:gd name="T88" fmla="*/ 452 w 787"/>
                <a:gd name="T89" fmla="*/ 714 h 796"/>
                <a:gd name="T90" fmla="*/ 616 w 787"/>
                <a:gd name="T91" fmla="*/ 774 h 796"/>
                <a:gd name="T92" fmla="*/ 690 w 787"/>
                <a:gd name="T93" fmla="*/ 772 h 796"/>
                <a:gd name="T94" fmla="*/ 738 w 787"/>
                <a:gd name="T95" fmla="*/ 757 h 796"/>
                <a:gd name="T96" fmla="*/ 721 w 787"/>
                <a:gd name="T97" fmla="*/ 581 h 796"/>
                <a:gd name="T98" fmla="*/ 755 w 787"/>
                <a:gd name="T99" fmla="*/ 202 h 796"/>
                <a:gd name="T100" fmla="*/ 651 w 787"/>
                <a:gd name="T101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7" h="796">
                  <a:moveTo>
                    <a:pt x="259" y="664"/>
                  </a:moveTo>
                  <a:cubicBezTo>
                    <a:pt x="255" y="664"/>
                    <a:pt x="249" y="661"/>
                    <a:pt x="246" y="661"/>
                  </a:cubicBezTo>
                  <a:cubicBezTo>
                    <a:pt x="238" y="644"/>
                    <a:pt x="241" y="628"/>
                    <a:pt x="249" y="623"/>
                  </a:cubicBezTo>
                  <a:cubicBezTo>
                    <a:pt x="249" y="623"/>
                    <a:pt x="250" y="623"/>
                    <a:pt x="250" y="622"/>
                  </a:cubicBezTo>
                  <a:cubicBezTo>
                    <a:pt x="252" y="622"/>
                    <a:pt x="254" y="621"/>
                    <a:pt x="256" y="621"/>
                  </a:cubicBezTo>
                  <a:cubicBezTo>
                    <a:pt x="265" y="621"/>
                    <a:pt x="274" y="626"/>
                    <a:pt x="278" y="634"/>
                  </a:cubicBezTo>
                  <a:cubicBezTo>
                    <a:pt x="283" y="643"/>
                    <a:pt x="279" y="656"/>
                    <a:pt x="266" y="662"/>
                  </a:cubicBezTo>
                  <a:cubicBezTo>
                    <a:pt x="265" y="663"/>
                    <a:pt x="264" y="663"/>
                    <a:pt x="263" y="664"/>
                  </a:cubicBezTo>
                  <a:cubicBezTo>
                    <a:pt x="262" y="664"/>
                    <a:pt x="261" y="664"/>
                    <a:pt x="259" y="664"/>
                  </a:cubicBezTo>
                  <a:moveTo>
                    <a:pt x="403" y="547"/>
                  </a:moveTo>
                  <a:cubicBezTo>
                    <a:pt x="382" y="517"/>
                    <a:pt x="386" y="497"/>
                    <a:pt x="418" y="480"/>
                  </a:cubicBezTo>
                  <a:cubicBezTo>
                    <a:pt x="419" y="480"/>
                    <a:pt x="419" y="480"/>
                    <a:pt x="420" y="479"/>
                  </a:cubicBezTo>
                  <a:cubicBezTo>
                    <a:pt x="445" y="505"/>
                    <a:pt x="442" y="527"/>
                    <a:pt x="412" y="543"/>
                  </a:cubicBezTo>
                  <a:cubicBezTo>
                    <a:pt x="409" y="544"/>
                    <a:pt x="406" y="546"/>
                    <a:pt x="403" y="547"/>
                  </a:cubicBezTo>
                  <a:moveTo>
                    <a:pt x="686" y="252"/>
                  </a:moveTo>
                  <a:cubicBezTo>
                    <a:pt x="675" y="252"/>
                    <a:pt x="664" y="245"/>
                    <a:pt x="658" y="235"/>
                  </a:cubicBezTo>
                  <a:cubicBezTo>
                    <a:pt x="649" y="218"/>
                    <a:pt x="651" y="201"/>
                    <a:pt x="662" y="192"/>
                  </a:cubicBezTo>
                  <a:cubicBezTo>
                    <a:pt x="664" y="191"/>
                    <a:pt x="666" y="189"/>
                    <a:pt x="669" y="188"/>
                  </a:cubicBezTo>
                  <a:cubicBezTo>
                    <a:pt x="673" y="186"/>
                    <a:pt x="678" y="184"/>
                    <a:pt x="683" y="184"/>
                  </a:cubicBezTo>
                  <a:cubicBezTo>
                    <a:pt x="690" y="184"/>
                    <a:pt x="698" y="188"/>
                    <a:pt x="705" y="196"/>
                  </a:cubicBezTo>
                  <a:cubicBezTo>
                    <a:pt x="712" y="203"/>
                    <a:pt x="718" y="212"/>
                    <a:pt x="727" y="224"/>
                  </a:cubicBezTo>
                  <a:cubicBezTo>
                    <a:pt x="716" y="234"/>
                    <a:pt x="708" y="243"/>
                    <a:pt x="698" y="249"/>
                  </a:cubicBezTo>
                  <a:cubicBezTo>
                    <a:pt x="697" y="249"/>
                    <a:pt x="697" y="249"/>
                    <a:pt x="697" y="249"/>
                  </a:cubicBezTo>
                  <a:cubicBezTo>
                    <a:pt x="697" y="249"/>
                    <a:pt x="697" y="249"/>
                    <a:pt x="697" y="249"/>
                  </a:cubicBezTo>
                  <a:cubicBezTo>
                    <a:pt x="694" y="251"/>
                    <a:pt x="690" y="252"/>
                    <a:pt x="686" y="252"/>
                  </a:cubicBezTo>
                  <a:moveTo>
                    <a:pt x="651" y="0"/>
                  </a:moveTo>
                  <a:cubicBezTo>
                    <a:pt x="640" y="0"/>
                    <a:pt x="628" y="3"/>
                    <a:pt x="617" y="8"/>
                  </a:cubicBezTo>
                  <a:cubicBezTo>
                    <a:pt x="617" y="8"/>
                    <a:pt x="616" y="9"/>
                    <a:pt x="615" y="9"/>
                  </a:cubicBezTo>
                  <a:cubicBezTo>
                    <a:pt x="590" y="22"/>
                    <a:pt x="585" y="57"/>
                    <a:pt x="605" y="78"/>
                  </a:cubicBezTo>
                  <a:cubicBezTo>
                    <a:pt x="608" y="81"/>
                    <a:pt x="611" y="82"/>
                    <a:pt x="615" y="82"/>
                  </a:cubicBezTo>
                  <a:cubicBezTo>
                    <a:pt x="616" y="82"/>
                    <a:pt x="618" y="82"/>
                    <a:pt x="619" y="81"/>
                  </a:cubicBezTo>
                  <a:cubicBezTo>
                    <a:pt x="621" y="80"/>
                    <a:pt x="622" y="79"/>
                    <a:pt x="623" y="76"/>
                  </a:cubicBezTo>
                  <a:cubicBezTo>
                    <a:pt x="627" y="70"/>
                    <a:pt x="627" y="61"/>
                    <a:pt x="624" y="54"/>
                  </a:cubicBezTo>
                  <a:cubicBezTo>
                    <a:pt x="620" y="40"/>
                    <a:pt x="619" y="33"/>
                    <a:pt x="626" y="29"/>
                  </a:cubicBezTo>
                  <a:cubicBezTo>
                    <a:pt x="629" y="28"/>
                    <a:pt x="633" y="27"/>
                    <a:pt x="639" y="26"/>
                  </a:cubicBezTo>
                  <a:cubicBezTo>
                    <a:pt x="641" y="25"/>
                    <a:pt x="644" y="25"/>
                    <a:pt x="647" y="25"/>
                  </a:cubicBezTo>
                  <a:cubicBezTo>
                    <a:pt x="652" y="25"/>
                    <a:pt x="658" y="26"/>
                    <a:pt x="662" y="28"/>
                  </a:cubicBezTo>
                  <a:cubicBezTo>
                    <a:pt x="675" y="34"/>
                    <a:pt x="686" y="42"/>
                    <a:pt x="697" y="49"/>
                  </a:cubicBezTo>
                  <a:cubicBezTo>
                    <a:pt x="733" y="74"/>
                    <a:pt x="747" y="108"/>
                    <a:pt x="740" y="151"/>
                  </a:cubicBezTo>
                  <a:cubicBezTo>
                    <a:pt x="739" y="162"/>
                    <a:pt x="740" y="174"/>
                    <a:pt x="739" y="190"/>
                  </a:cubicBezTo>
                  <a:cubicBezTo>
                    <a:pt x="730" y="184"/>
                    <a:pt x="724" y="180"/>
                    <a:pt x="719" y="176"/>
                  </a:cubicBezTo>
                  <a:cubicBezTo>
                    <a:pt x="709" y="168"/>
                    <a:pt x="697" y="164"/>
                    <a:pt x="685" y="164"/>
                  </a:cubicBezTo>
                  <a:cubicBezTo>
                    <a:pt x="676" y="164"/>
                    <a:pt x="666" y="166"/>
                    <a:pt x="657" y="171"/>
                  </a:cubicBezTo>
                  <a:cubicBezTo>
                    <a:pt x="652" y="173"/>
                    <a:pt x="647" y="177"/>
                    <a:pt x="643" y="181"/>
                  </a:cubicBezTo>
                  <a:cubicBezTo>
                    <a:pt x="627" y="195"/>
                    <a:pt x="625" y="228"/>
                    <a:pt x="640" y="249"/>
                  </a:cubicBezTo>
                  <a:cubicBezTo>
                    <a:pt x="651" y="265"/>
                    <a:pt x="665" y="273"/>
                    <a:pt x="680" y="273"/>
                  </a:cubicBezTo>
                  <a:cubicBezTo>
                    <a:pt x="688" y="273"/>
                    <a:pt x="697" y="271"/>
                    <a:pt x="706" y="266"/>
                  </a:cubicBezTo>
                  <a:cubicBezTo>
                    <a:pt x="710" y="264"/>
                    <a:pt x="714" y="262"/>
                    <a:pt x="718" y="259"/>
                  </a:cubicBezTo>
                  <a:cubicBezTo>
                    <a:pt x="723" y="254"/>
                    <a:pt x="729" y="250"/>
                    <a:pt x="736" y="243"/>
                  </a:cubicBezTo>
                  <a:cubicBezTo>
                    <a:pt x="747" y="272"/>
                    <a:pt x="763" y="296"/>
                    <a:pt x="760" y="327"/>
                  </a:cubicBezTo>
                  <a:cubicBezTo>
                    <a:pt x="758" y="347"/>
                    <a:pt x="764" y="367"/>
                    <a:pt x="763" y="387"/>
                  </a:cubicBezTo>
                  <a:cubicBezTo>
                    <a:pt x="763" y="439"/>
                    <a:pt x="744" y="488"/>
                    <a:pt x="719" y="532"/>
                  </a:cubicBezTo>
                  <a:cubicBezTo>
                    <a:pt x="699" y="566"/>
                    <a:pt x="692" y="599"/>
                    <a:pt x="697" y="636"/>
                  </a:cubicBezTo>
                  <a:cubicBezTo>
                    <a:pt x="698" y="642"/>
                    <a:pt x="698" y="648"/>
                    <a:pt x="693" y="654"/>
                  </a:cubicBezTo>
                  <a:cubicBezTo>
                    <a:pt x="691" y="648"/>
                    <a:pt x="687" y="642"/>
                    <a:pt x="686" y="636"/>
                  </a:cubicBezTo>
                  <a:cubicBezTo>
                    <a:pt x="684" y="606"/>
                    <a:pt x="681" y="576"/>
                    <a:pt x="680" y="546"/>
                  </a:cubicBezTo>
                  <a:cubicBezTo>
                    <a:pt x="680" y="537"/>
                    <a:pt x="687" y="528"/>
                    <a:pt x="692" y="519"/>
                  </a:cubicBezTo>
                  <a:cubicBezTo>
                    <a:pt x="700" y="500"/>
                    <a:pt x="710" y="483"/>
                    <a:pt x="716" y="464"/>
                  </a:cubicBezTo>
                  <a:cubicBezTo>
                    <a:pt x="728" y="424"/>
                    <a:pt x="715" y="391"/>
                    <a:pt x="687" y="362"/>
                  </a:cubicBezTo>
                  <a:cubicBezTo>
                    <a:pt x="676" y="351"/>
                    <a:pt x="666" y="339"/>
                    <a:pt x="655" y="329"/>
                  </a:cubicBezTo>
                  <a:cubicBezTo>
                    <a:pt x="635" y="312"/>
                    <a:pt x="614" y="299"/>
                    <a:pt x="591" y="299"/>
                  </a:cubicBezTo>
                  <a:cubicBezTo>
                    <a:pt x="581" y="299"/>
                    <a:pt x="570" y="302"/>
                    <a:pt x="558" y="308"/>
                  </a:cubicBezTo>
                  <a:cubicBezTo>
                    <a:pt x="557" y="309"/>
                    <a:pt x="555" y="310"/>
                    <a:pt x="554" y="311"/>
                  </a:cubicBezTo>
                  <a:cubicBezTo>
                    <a:pt x="536" y="292"/>
                    <a:pt x="534" y="270"/>
                    <a:pt x="534" y="248"/>
                  </a:cubicBezTo>
                  <a:cubicBezTo>
                    <a:pt x="534" y="209"/>
                    <a:pt x="514" y="183"/>
                    <a:pt x="481" y="167"/>
                  </a:cubicBezTo>
                  <a:cubicBezTo>
                    <a:pt x="464" y="159"/>
                    <a:pt x="445" y="153"/>
                    <a:pt x="427" y="147"/>
                  </a:cubicBezTo>
                  <a:cubicBezTo>
                    <a:pt x="421" y="157"/>
                    <a:pt x="422" y="163"/>
                    <a:pt x="431" y="167"/>
                  </a:cubicBezTo>
                  <a:cubicBezTo>
                    <a:pt x="439" y="170"/>
                    <a:pt x="448" y="172"/>
                    <a:pt x="457" y="175"/>
                  </a:cubicBezTo>
                  <a:cubicBezTo>
                    <a:pt x="494" y="188"/>
                    <a:pt x="515" y="214"/>
                    <a:pt x="513" y="253"/>
                  </a:cubicBezTo>
                  <a:cubicBezTo>
                    <a:pt x="511" y="280"/>
                    <a:pt x="516" y="305"/>
                    <a:pt x="527" y="330"/>
                  </a:cubicBezTo>
                  <a:cubicBezTo>
                    <a:pt x="530" y="339"/>
                    <a:pt x="533" y="343"/>
                    <a:pt x="539" y="343"/>
                  </a:cubicBezTo>
                  <a:cubicBezTo>
                    <a:pt x="542" y="343"/>
                    <a:pt x="546" y="342"/>
                    <a:pt x="551" y="339"/>
                  </a:cubicBezTo>
                  <a:cubicBezTo>
                    <a:pt x="551" y="339"/>
                    <a:pt x="551" y="339"/>
                    <a:pt x="551" y="339"/>
                  </a:cubicBezTo>
                  <a:cubicBezTo>
                    <a:pt x="553" y="338"/>
                    <a:pt x="555" y="336"/>
                    <a:pt x="558" y="335"/>
                  </a:cubicBezTo>
                  <a:cubicBezTo>
                    <a:pt x="562" y="332"/>
                    <a:pt x="566" y="329"/>
                    <a:pt x="570" y="327"/>
                  </a:cubicBezTo>
                  <a:cubicBezTo>
                    <a:pt x="578" y="323"/>
                    <a:pt x="586" y="321"/>
                    <a:pt x="593" y="321"/>
                  </a:cubicBezTo>
                  <a:cubicBezTo>
                    <a:pt x="603" y="321"/>
                    <a:pt x="614" y="325"/>
                    <a:pt x="628" y="334"/>
                  </a:cubicBezTo>
                  <a:cubicBezTo>
                    <a:pt x="653" y="351"/>
                    <a:pt x="673" y="372"/>
                    <a:pt x="687" y="398"/>
                  </a:cubicBezTo>
                  <a:cubicBezTo>
                    <a:pt x="704" y="429"/>
                    <a:pt x="706" y="466"/>
                    <a:pt x="682" y="493"/>
                  </a:cubicBezTo>
                  <a:cubicBezTo>
                    <a:pt x="654" y="526"/>
                    <a:pt x="655" y="559"/>
                    <a:pt x="658" y="596"/>
                  </a:cubicBezTo>
                  <a:cubicBezTo>
                    <a:pt x="661" y="635"/>
                    <a:pt x="676" y="671"/>
                    <a:pt x="698" y="709"/>
                  </a:cubicBezTo>
                  <a:cubicBezTo>
                    <a:pt x="659" y="687"/>
                    <a:pt x="630" y="662"/>
                    <a:pt x="604" y="632"/>
                  </a:cubicBezTo>
                  <a:cubicBezTo>
                    <a:pt x="564" y="584"/>
                    <a:pt x="552" y="528"/>
                    <a:pt x="543" y="469"/>
                  </a:cubicBezTo>
                  <a:cubicBezTo>
                    <a:pt x="538" y="440"/>
                    <a:pt x="527" y="415"/>
                    <a:pt x="507" y="392"/>
                  </a:cubicBezTo>
                  <a:cubicBezTo>
                    <a:pt x="479" y="360"/>
                    <a:pt x="442" y="342"/>
                    <a:pt x="408" y="320"/>
                  </a:cubicBezTo>
                  <a:cubicBezTo>
                    <a:pt x="392" y="309"/>
                    <a:pt x="375" y="300"/>
                    <a:pt x="360" y="289"/>
                  </a:cubicBezTo>
                  <a:cubicBezTo>
                    <a:pt x="314" y="256"/>
                    <a:pt x="283" y="214"/>
                    <a:pt x="281" y="156"/>
                  </a:cubicBezTo>
                  <a:cubicBezTo>
                    <a:pt x="280" y="131"/>
                    <a:pt x="287" y="117"/>
                    <a:pt x="302" y="109"/>
                  </a:cubicBezTo>
                  <a:cubicBezTo>
                    <a:pt x="308" y="105"/>
                    <a:pt x="316" y="103"/>
                    <a:pt x="325" y="102"/>
                  </a:cubicBezTo>
                  <a:cubicBezTo>
                    <a:pt x="347" y="128"/>
                    <a:pt x="347" y="134"/>
                    <a:pt x="323" y="154"/>
                  </a:cubicBezTo>
                  <a:cubicBezTo>
                    <a:pt x="321" y="148"/>
                    <a:pt x="319" y="143"/>
                    <a:pt x="316" y="138"/>
                  </a:cubicBezTo>
                  <a:cubicBezTo>
                    <a:pt x="314" y="134"/>
                    <a:pt x="311" y="130"/>
                    <a:pt x="308" y="130"/>
                  </a:cubicBezTo>
                  <a:cubicBezTo>
                    <a:pt x="308" y="130"/>
                    <a:pt x="308" y="130"/>
                    <a:pt x="308" y="130"/>
                  </a:cubicBezTo>
                  <a:cubicBezTo>
                    <a:pt x="306" y="130"/>
                    <a:pt x="305" y="130"/>
                    <a:pt x="304" y="131"/>
                  </a:cubicBezTo>
                  <a:cubicBezTo>
                    <a:pt x="301" y="132"/>
                    <a:pt x="299" y="134"/>
                    <a:pt x="297" y="137"/>
                  </a:cubicBezTo>
                  <a:cubicBezTo>
                    <a:pt x="291" y="147"/>
                    <a:pt x="294" y="164"/>
                    <a:pt x="302" y="172"/>
                  </a:cubicBezTo>
                  <a:cubicBezTo>
                    <a:pt x="307" y="177"/>
                    <a:pt x="314" y="179"/>
                    <a:pt x="322" y="179"/>
                  </a:cubicBezTo>
                  <a:cubicBezTo>
                    <a:pt x="327" y="179"/>
                    <a:pt x="331" y="178"/>
                    <a:pt x="336" y="176"/>
                  </a:cubicBezTo>
                  <a:cubicBezTo>
                    <a:pt x="337" y="175"/>
                    <a:pt x="339" y="174"/>
                    <a:pt x="340" y="173"/>
                  </a:cubicBezTo>
                  <a:cubicBezTo>
                    <a:pt x="357" y="159"/>
                    <a:pt x="366" y="140"/>
                    <a:pt x="364" y="120"/>
                  </a:cubicBezTo>
                  <a:cubicBezTo>
                    <a:pt x="361" y="100"/>
                    <a:pt x="344" y="88"/>
                    <a:pt x="327" y="78"/>
                  </a:cubicBezTo>
                  <a:cubicBezTo>
                    <a:pt x="326" y="77"/>
                    <a:pt x="323" y="77"/>
                    <a:pt x="321" y="77"/>
                  </a:cubicBezTo>
                  <a:cubicBezTo>
                    <a:pt x="319" y="77"/>
                    <a:pt x="316" y="77"/>
                    <a:pt x="314" y="78"/>
                  </a:cubicBezTo>
                  <a:cubicBezTo>
                    <a:pt x="310" y="79"/>
                    <a:pt x="306" y="81"/>
                    <a:pt x="303" y="83"/>
                  </a:cubicBezTo>
                  <a:cubicBezTo>
                    <a:pt x="266" y="102"/>
                    <a:pt x="249" y="142"/>
                    <a:pt x="260" y="184"/>
                  </a:cubicBezTo>
                  <a:cubicBezTo>
                    <a:pt x="278" y="248"/>
                    <a:pt x="318" y="294"/>
                    <a:pt x="377" y="327"/>
                  </a:cubicBezTo>
                  <a:cubicBezTo>
                    <a:pt x="415" y="348"/>
                    <a:pt x="453" y="369"/>
                    <a:pt x="484" y="401"/>
                  </a:cubicBezTo>
                  <a:cubicBezTo>
                    <a:pt x="507" y="425"/>
                    <a:pt x="518" y="455"/>
                    <a:pt x="524" y="488"/>
                  </a:cubicBezTo>
                  <a:cubicBezTo>
                    <a:pt x="529" y="520"/>
                    <a:pt x="533" y="554"/>
                    <a:pt x="546" y="583"/>
                  </a:cubicBezTo>
                  <a:cubicBezTo>
                    <a:pt x="557" y="607"/>
                    <a:pt x="566" y="634"/>
                    <a:pt x="590" y="651"/>
                  </a:cubicBezTo>
                  <a:cubicBezTo>
                    <a:pt x="591" y="651"/>
                    <a:pt x="591" y="652"/>
                    <a:pt x="592" y="652"/>
                  </a:cubicBezTo>
                  <a:cubicBezTo>
                    <a:pt x="614" y="683"/>
                    <a:pt x="646" y="703"/>
                    <a:pt x="678" y="725"/>
                  </a:cubicBezTo>
                  <a:cubicBezTo>
                    <a:pt x="671" y="728"/>
                    <a:pt x="665" y="730"/>
                    <a:pt x="659" y="730"/>
                  </a:cubicBezTo>
                  <a:cubicBezTo>
                    <a:pt x="649" y="730"/>
                    <a:pt x="640" y="725"/>
                    <a:pt x="631" y="718"/>
                  </a:cubicBezTo>
                  <a:cubicBezTo>
                    <a:pt x="595" y="690"/>
                    <a:pt x="560" y="662"/>
                    <a:pt x="523" y="636"/>
                  </a:cubicBezTo>
                  <a:cubicBezTo>
                    <a:pt x="506" y="624"/>
                    <a:pt x="487" y="615"/>
                    <a:pt x="469" y="604"/>
                  </a:cubicBezTo>
                  <a:cubicBezTo>
                    <a:pt x="464" y="602"/>
                    <a:pt x="458" y="600"/>
                    <a:pt x="454" y="598"/>
                  </a:cubicBezTo>
                  <a:cubicBezTo>
                    <a:pt x="419" y="577"/>
                    <a:pt x="419" y="575"/>
                    <a:pt x="445" y="543"/>
                  </a:cubicBezTo>
                  <a:cubicBezTo>
                    <a:pt x="464" y="519"/>
                    <a:pt x="466" y="508"/>
                    <a:pt x="453" y="486"/>
                  </a:cubicBezTo>
                  <a:cubicBezTo>
                    <a:pt x="446" y="474"/>
                    <a:pt x="439" y="461"/>
                    <a:pt x="424" y="461"/>
                  </a:cubicBezTo>
                  <a:cubicBezTo>
                    <a:pt x="423" y="461"/>
                    <a:pt x="422" y="461"/>
                    <a:pt x="421" y="461"/>
                  </a:cubicBezTo>
                  <a:cubicBezTo>
                    <a:pt x="412" y="462"/>
                    <a:pt x="403" y="464"/>
                    <a:pt x="396" y="468"/>
                  </a:cubicBezTo>
                  <a:cubicBezTo>
                    <a:pt x="388" y="472"/>
                    <a:pt x="381" y="478"/>
                    <a:pt x="377" y="487"/>
                  </a:cubicBezTo>
                  <a:cubicBezTo>
                    <a:pt x="368" y="505"/>
                    <a:pt x="359" y="523"/>
                    <a:pt x="372" y="544"/>
                  </a:cubicBezTo>
                  <a:cubicBezTo>
                    <a:pt x="375" y="550"/>
                    <a:pt x="376" y="557"/>
                    <a:pt x="379" y="566"/>
                  </a:cubicBezTo>
                  <a:cubicBezTo>
                    <a:pt x="373" y="566"/>
                    <a:pt x="368" y="566"/>
                    <a:pt x="363" y="566"/>
                  </a:cubicBezTo>
                  <a:cubicBezTo>
                    <a:pt x="361" y="566"/>
                    <a:pt x="358" y="566"/>
                    <a:pt x="356" y="566"/>
                  </a:cubicBezTo>
                  <a:cubicBezTo>
                    <a:pt x="319" y="559"/>
                    <a:pt x="283" y="550"/>
                    <a:pt x="253" y="528"/>
                  </a:cubicBezTo>
                  <a:cubicBezTo>
                    <a:pt x="229" y="511"/>
                    <a:pt x="214" y="486"/>
                    <a:pt x="204" y="458"/>
                  </a:cubicBezTo>
                  <a:cubicBezTo>
                    <a:pt x="200" y="449"/>
                    <a:pt x="199" y="439"/>
                    <a:pt x="196" y="429"/>
                  </a:cubicBezTo>
                  <a:cubicBezTo>
                    <a:pt x="187" y="404"/>
                    <a:pt x="192" y="382"/>
                    <a:pt x="207" y="359"/>
                  </a:cubicBezTo>
                  <a:cubicBezTo>
                    <a:pt x="231" y="322"/>
                    <a:pt x="226" y="279"/>
                    <a:pt x="195" y="250"/>
                  </a:cubicBezTo>
                  <a:cubicBezTo>
                    <a:pt x="185" y="241"/>
                    <a:pt x="169" y="238"/>
                    <a:pt x="155" y="234"/>
                  </a:cubicBezTo>
                  <a:cubicBezTo>
                    <a:pt x="155" y="234"/>
                    <a:pt x="155" y="234"/>
                    <a:pt x="155" y="234"/>
                  </a:cubicBezTo>
                  <a:cubicBezTo>
                    <a:pt x="154" y="234"/>
                    <a:pt x="153" y="235"/>
                    <a:pt x="152" y="235"/>
                  </a:cubicBezTo>
                  <a:cubicBezTo>
                    <a:pt x="149" y="237"/>
                    <a:pt x="145" y="241"/>
                    <a:pt x="141" y="244"/>
                  </a:cubicBezTo>
                  <a:cubicBezTo>
                    <a:pt x="145" y="248"/>
                    <a:pt x="148" y="254"/>
                    <a:pt x="152" y="254"/>
                  </a:cubicBezTo>
                  <a:cubicBezTo>
                    <a:pt x="175" y="256"/>
                    <a:pt x="187" y="271"/>
                    <a:pt x="193" y="290"/>
                  </a:cubicBezTo>
                  <a:cubicBezTo>
                    <a:pt x="199" y="311"/>
                    <a:pt x="199" y="333"/>
                    <a:pt x="185" y="353"/>
                  </a:cubicBezTo>
                  <a:cubicBezTo>
                    <a:pt x="182" y="358"/>
                    <a:pt x="179" y="364"/>
                    <a:pt x="175" y="369"/>
                  </a:cubicBezTo>
                  <a:cubicBezTo>
                    <a:pt x="158" y="384"/>
                    <a:pt x="159" y="402"/>
                    <a:pt x="166" y="419"/>
                  </a:cubicBezTo>
                  <a:cubicBezTo>
                    <a:pt x="179" y="448"/>
                    <a:pt x="184" y="480"/>
                    <a:pt x="202" y="507"/>
                  </a:cubicBezTo>
                  <a:cubicBezTo>
                    <a:pt x="218" y="529"/>
                    <a:pt x="235" y="548"/>
                    <a:pt x="261" y="560"/>
                  </a:cubicBezTo>
                  <a:cubicBezTo>
                    <a:pt x="296" y="575"/>
                    <a:pt x="330" y="587"/>
                    <a:pt x="368" y="587"/>
                  </a:cubicBezTo>
                  <a:cubicBezTo>
                    <a:pt x="374" y="587"/>
                    <a:pt x="382" y="587"/>
                    <a:pt x="389" y="586"/>
                  </a:cubicBezTo>
                  <a:cubicBezTo>
                    <a:pt x="389" y="586"/>
                    <a:pt x="390" y="586"/>
                    <a:pt x="391" y="586"/>
                  </a:cubicBezTo>
                  <a:cubicBezTo>
                    <a:pt x="398" y="586"/>
                    <a:pt x="406" y="589"/>
                    <a:pt x="411" y="594"/>
                  </a:cubicBezTo>
                  <a:cubicBezTo>
                    <a:pt x="426" y="611"/>
                    <a:pt x="443" y="625"/>
                    <a:pt x="468" y="628"/>
                  </a:cubicBezTo>
                  <a:cubicBezTo>
                    <a:pt x="470" y="628"/>
                    <a:pt x="473" y="629"/>
                    <a:pt x="475" y="631"/>
                  </a:cubicBezTo>
                  <a:cubicBezTo>
                    <a:pt x="519" y="656"/>
                    <a:pt x="558" y="685"/>
                    <a:pt x="591" y="726"/>
                  </a:cubicBezTo>
                  <a:cubicBezTo>
                    <a:pt x="586" y="725"/>
                    <a:pt x="580" y="725"/>
                    <a:pt x="575" y="723"/>
                  </a:cubicBezTo>
                  <a:cubicBezTo>
                    <a:pt x="536" y="707"/>
                    <a:pt x="496" y="694"/>
                    <a:pt x="453" y="694"/>
                  </a:cubicBezTo>
                  <a:cubicBezTo>
                    <a:pt x="437" y="694"/>
                    <a:pt x="420" y="696"/>
                    <a:pt x="403" y="700"/>
                  </a:cubicBezTo>
                  <a:cubicBezTo>
                    <a:pt x="382" y="706"/>
                    <a:pt x="360" y="710"/>
                    <a:pt x="339" y="712"/>
                  </a:cubicBezTo>
                  <a:cubicBezTo>
                    <a:pt x="335" y="713"/>
                    <a:pt x="332" y="713"/>
                    <a:pt x="329" y="713"/>
                  </a:cubicBezTo>
                  <a:cubicBezTo>
                    <a:pt x="308" y="713"/>
                    <a:pt x="290" y="702"/>
                    <a:pt x="275" y="686"/>
                  </a:cubicBezTo>
                  <a:cubicBezTo>
                    <a:pt x="292" y="668"/>
                    <a:pt x="313" y="650"/>
                    <a:pt x="299" y="622"/>
                  </a:cubicBezTo>
                  <a:cubicBezTo>
                    <a:pt x="293" y="610"/>
                    <a:pt x="273" y="602"/>
                    <a:pt x="257" y="602"/>
                  </a:cubicBezTo>
                  <a:cubicBezTo>
                    <a:pt x="253" y="602"/>
                    <a:pt x="249" y="602"/>
                    <a:pt x="245" y="604"/>
                  </a:cubicBezTo>
                  <a:cubicBezTo>
                    <a:pt x="242" y="605"/>
                    <a:pt x="240" y="606"/>
                    <a:pt x="238" y="607"/>
                  </a:cubicBezTo>
                  <a:cubicBezTo>
                    <a:pt x="221" y="616"/>
                    <a:pt x="214" y="632"/>
                    <a:pt x="216" y="662"/>
                  </a:cubicBezTo>
                  <a:cubicBezTo>
                    <a:pt x="212" y="664"/>
                    <a:pt x="209" y="664"/>
                    <a:pt x="206" y="664"/>
                  </a:cubicBezTo>
                  <a:cubicBezTo>
                    <a:pt x="196" y="664"/>
                    <a:pt x="189" y="659"/>
                    <a:pt x="182" y="653"/>
                  </a:cubicBezTo>
                  <a:cubicBezTo>
                    <a:pt x="162" y="634"/>
                    <a:pt x="143" y="615"/>
                    <a:pt x="124" y="595"/>
                  </a:cubicBezTo>
                  <a:cubicBezTo>
                    <a:pt x="102" y="571"/>
                    <a:pt x="79" y="550"/>
                    <a:pt x="46" y="543"/>
                  </a:cubicBezTo>
                  <a:cubicBezTo>
                    <a:pt x="38" y="542"/>
                    <a:pt x="30" y="540"/>
                    <a:pt x="22" y="540"/>
                  </a:cubicBezTo>
                  <a:cubicBezTo>
                    <a:pt x="20" y="540"/>
                    <a:pt x="18" y="540"/>
                    <a:pt x="16" y="540"/>
                  </a:cubicBezTo>
                  <a:cubicBezTo>
                    <a:pt x="14" y="541"/>
                    <a:pt x="13" y="541"/>
                    <a:pt x="11" y="542"/>
                  </a:cubicBezTo>
                  <a:cubicBezTo>
                    <a:pt x="6" y="545"/>
                    <a:pt x="2" y="549"/>
                    <a:pt x="1" y="553"/>
                  </a:cubicBezTo>
                  <a:cubicBezTo>
                    <a:pt x="0" y="561"/>
                    <a:pt x="6" y="563"/>
                    <a:pt x="12" y="563"/>
                  </a:cubicBezTo>
                  <a:cubicBezTo>
                    <a:pt x="13" y="563"/>
                    <a:pt x="15" y="563"/>
                    <a:pt x="16" y="562"/>
                  </a:cubicBezTo>
                  <a:cubicBezTo>
                    <a:pt x="20" y="562"/>
                    <a:pt x="23" y="562"/>
                    <a:pt x="27" y="562"/>
                  </a:cubicBezTo>
                  <a:cubicBezTo>
                    <a:pt x="52" y="562"/>
                    <a:pt x="72" y="575"/>
                    <a:pt x="90" y="590"/>
                  </a:cubicBezTo>
                  <a:cubicBezTo>
                    <a:pt x="106" y="603"/>
                    <a:pt x="120" y="619"/>
                    <a:pt x="133" y="636"/>
                  </a:cubicBezTo>
                  <a:cubicBezTo>
                    <a:pt x="159" y="668"/>
                    <a:pt x="191" y="690"/>
                    <a:pt x="234" y="695"/>
                  </a:cubicBezTo>
                  <a:cubicBezTo>
                    <a:pt x="241" y="695"/>
                    <a:pt x="248" y="698"/>
                    <a:pt x="253" y="703"/>
                  </a:cubicBezTo>
                  <a:cubicBezTo>
                    <a:pt x="277" y="725"/>
                    <a:pt x="304" y="734"/>
                    <a:pt x="332" y="734"/>
                  </a:cubicBezTo>
                  <a:cubicBezTo>
                    <a:pt x="346" y="734"/>
                    <a:pt x="359" y="732"/>
                    <a:pt x="373" y="728"/>
                  </a:cubicBezTo>
                  <a:cubicBezTo>
                    <a:pt x="385" y="725"/>
                    <a:pt x="397" y="722"/>
                    <a:pt x="408" y="720"/>
                  </a:cubicBezTo>
                  <a:cubicBezTo>
                    <a:pt x="423" y="716"/>
                    <a:pt x="438" y="714"/>
                    <a:pt x="452" y="714"/>
                  </a:cubicBezTo>
                  <a:cubicBezTo>
                    <a:pt x="485" y="714"/>
                    <a:pt x="516" y="723"/>
                    <a:pt x="546" y="740"/>
                  </a:cubicBezTo>
                  <a:cubicBezTo>
                    <a:pt x="563" y="749"/>
                    <a:pt x="580" y="757"/>
                    <a:pt x="594" y="770"/>
                  </a:cubicBezTo>
                  <a:cubicBezTo>
                    <a:pt x="597" y="773"/>
                    <a:pt x="604" y="775"/>
                    <a:pt x="610" y="775"/>
                  </a:cubicBezTo>
                  <a:cubicBezTo>
                    <a:pt x="612" y="775"/>
                    <a:pt x="614" y="775"/>
                    <a:pt x="616" y="774"/>
                  </a:cubicBezTo>
                  <a:cubicBezTo>
                    <a:pt x="620" y="774"/>
                    <a:pt x="625" y="773"/>
                    <a:pt x="629" y="773"/>
                  </a:cubicBezTo>
                  <a:cubicBezTo>
                    <a:pt x="639" y="773"/>
                    <a:pt x="647" y="776"/>
                    <a:pt x="655" y="785"/>
                  </a:cubicBezTo>
                  <a:cubicBezTo>
                    <a:pt x="660" y="791"/>
                    <a:pt x="671" y="792"/>
                    <a:pt x="680" y="796"/>
                  </a:cubicBezTo>
                  <a:cubicBezTo>
                    <a:pt x="678" y="783"/>
                    <a:pt x="682" y="776"/>
                    <a:pt x="690" y="772"/>
                  </a:cubicBezTo>
                  <a:cubicBezTo>
                    <a:pt x="694" y="770"/>
                    <a:pt x="700" y="769"/>
                    <a:pt x="706" y="768"/>
                  </a:cubicBezTo>
                  <a:cubicBezTo>
                    <a:pt x="709" y="777"/>
                    <a:pt x="711" y="785"/>
                    <a:pt x="714" y="794"/>
                  </a:cubicBezTo>
                  <a:cubicBezTo>
                    <a:pt x="719" y="794"/>
                    <a:pt x="722" y="793"/>
                    <a:pt x="725" y="792"/>
                  </a:cubicBezTo>
                  <a:cubicBezTo>
                    <a:pt x="737" y="785"/>
                    <a:pt x="728" y="766"/>
                    <a:pt x="738" y="757"/>
                  </a:cubicBezTo>
                  <a:cubicBezTo>
                    <a:pt x="746" y="761"/>
                    <a:pt x="754" y="766"/>
                    <a:pt x="763" y="772"/>
                  </a:cubicBezTo>
                  <a:cubicBezTo>
                    <a:pt x="764" y="771"/>
                    <a:pt x="765" y="771"/>
                    <a:pt x="766" y="770"/>
                  </a:cubicBezTo>
                  <a:cubicBezTo>
                    <a:pt x="777" y="765"/>
                    <a:pt x="775" y="754"/>
                    <a:pt x="776" y="745"/>
                  </a:cubicBezTo>
                  <a:cubicBezTo>
                    <a:pt x="725" y="701"/>
                    <a:pt x="718" y="643"/>
                    <a:pt x="721" y="581"/>
                  </a:cubicBezTo>
                  <a:cubicBezTo>
                    <a:pt x="721" y="573"/>
                    <a:pt x="724" y="563"/>
                    <a:pt x="729" y="555"/>
                  </a:cubicBezTo>
                  <a:cubicBezTo>
                    <a:pt x="762" y="501"/>
                    <a:pt x="780" y="442"/>
                    <a:pt x="784" y="379"/>
                  </a:cubicBezTo>
                  <a:cubicBezTo>
                    <a:pt x="787" y="331"/>
                    <a:pt x="781" y="285"/>
                    <a:pt x="760" y="241"/>
                  </a:cubicBezTo>
                  <a:cubicBezTo>
                    <a:pt x="753" y="228"/>
                    <a:pt x="754" y="216"/>
                    <a:pt x="755" y="202"/>
                  </a:cubicBezTo>
                  <a:cubicBezTo>
                    <a:pt x="759" y="169"/>
                    <a:pt x="761" y="137"/>
                    <a:pt x="761" y="104"/>
                  </a:cubicBezTo>
                  <a:cubicBezTo>
                    <a:pt x="760" y="91"/>
                    <a:pt x="753" y="75"/>
                    <a:pt x="743" y="65"/>
                  </a:cubicBezTo>
                  <a:cubicBezTo>
                    <a:pt x="725" y="45"/>
                    <a:pt x="704" y="28"/>
                    <a:pt x="683" y="11"/>
                  </a:cubicBezTo>
                  <a:cubicBezTo>
                    <a:pt x="673" y="3"/>
                    <a:pt x="662" y="0"/>
                    <a:pt x="6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401"/>
            <p:cNvSpPr>
              <a:spLocks noEditPoints="1"/>
            </p:cNvSpPr>
            <p:nvPr/>
          </p:nvSpPr>
          <p:spPr bwMode="auto">
            <a:xfrm>
              <a:off x="1989138" y="6716713"/>
              <a:ext cx="636588" cy="425450"/>
            </a:xfrm>
            <a:custGeom>
              <a:avLst/>
              <a:gdLst>
                <a:gd name="T0" fmla="*/ 52 w 895"/>
                <a:gd name="T1" fmla="*/ 398 h 599"/>
                <a:gd name="T2" fmla="*/ 549 w 895"/>
                <a:gd name="T3" fmla="*/ 468 h 599"/>
                <a:gd name="T4" fmla="*/ 777 w 895"/>
                <a:gd name="T5" fmla="*/ 387 h 599"/>
                <a:gd name="T6" fmla="*/ 676 w 895"/>
                <a:gd name="T7" fmla="*/ 443 h 599"/>
                <a:gd name="T8" fmla="*/ 566 w 895"/>
                <a:gd name="T9" fmla="*/ 472 h 599"/>
                <a:gd name="T10" fmla="*/ 352 w 895"/>
                <a:gd name="T11" fmla="*/ 267 h 599"/>
                <a:gd name="T12" fmla="*/ 492 w 895"/>
                <a:gd name="T13" fmla="*/ 130 h 599"/>
                <a:gd name="T14" fmla="*/ 669 w 895"/>
                <a:gd name="T15" fmla="*/ 91 h 599"/>
                <a:gd name="T16" fmla="*/ 703 w 895"/>
                <a:gd name="T17" fmla="*/ 90 h 599"/>
                <a:gd name="T18" fmla="*/ 846 w 895"/>
                <a:gd name="T19" fmla="*/ 166 h 599"/>
                <a:gd name="T20" fmla="*/ 817 w 895"/>
                <a:gd name="T21" fmla="*/ 210 h 599"/>
                <a:gd name="T22" fmla="*/ 870 w 895"/>
                <a:gd name="T23" fmla="*/ 238 h 599"/>
                <a:gd name="T24" fmla="*/ 831 w 895"/>
                <a:gd name="T25" fmla="*/ 278 h 599"/>
                <a:gd name="T26" fmla="*/ 692 w 895"/>
                <a:gd name="T27" fmla="*/ 192 h 599"/>
                <a:gd name="T28" fmla="*/ 648 w 895"/>
                <a:gd name="T29" fmla="*/ 104 h 599"/>
                <a:gd name="T30" fmla="*/ 703 w 895"/>
                <a:gd name="T31" fmla="*/ 246 h 599"/>
                <a:gd name="T32" fmla="*/ 790 w 895"/>
                <a:gd name="T33" fmla="*/ 315 h 599"/>
                <a:gd name="T34" fmla="*/ 762 w 895"/>
                <a:gd name="T35" fmla="*/ 346 h 599"/>
                <a:gd name="T36" fmla="*/ 679 w 895"/>
                <a:gd name="T37" fmla="*/ 398 h 599"/>
                <a:gd name="T38" fmla="*/ 394 w 895"/>
                <a:gd name="T39" fmla="*/ 459 h 599"/>
                <a:gd name="T40" fmla="*/ 276 w 895"/>
                <a:gd name="T41" fmla="*/ 461 h 599"/>
                <a:gd name="T42" fmla="*/ 167 w 895"/>
                <a:gd name="T43" fmla="*/ 540 h 599"/>
                <a:gd name="T44" fmla="*/ 148 w 895"/>
                <a:gd name="T45" fmla="*/ 451 h 599"/>
                <a:gd name="T46" fmla="*/ 111 w 895"/>
                <a:gd name="T47" fmla="*/ 372 h 599"/>
                <a:gd name="T48" fmla="*/ 193 w 895"/>
                <a:gd name="T49" fmla="*/ 382 h 599"/>
                <a:gd name="T50" fmla="*/ 317 w 895"/>
                <a:gd name="T51" fmla="*/ 285 h 599"/>
                <a:gd name="T52" fmla="*/ 349 w 895"/>
                <a:gd name="T53" fmla="*/ 268 h 599"/>
                <a:gd name="T54" fmla="*/ 358 w 895"/>
                <a:gd name="T55" fmla="*/ 216 h 599"/>
                <a:gd name="T56" fmla="*/ 540 w 895"/>
                <a:gd name="T57" fmla="*/ 37 h 599"/>
                <a:gd name="T58" fmla="*/ 689 w 895"/>
                <a:gd name="T59" fmla="*/ 38 h 599"/>
                <a:gd name="T60" fmla="*/ 703 w 895"/>
                <a:gd name="T61" fmla="*/ 62 h 599"/>
                <a:gd name="T62" fmla="*/ 648 w 895"/>
                <a:gd name="T63" fmla="*/ 62 h 599"/>
                <a:gd name="T64" fmla="*/ 399 w 895"/>
                <a:gd name="T65" fmla="*/ 180 h 599"/>
                <a:gd name="T66" fmla="*/ 501 w 895"/>
                <a:gd name="T67" fmla="*/ 24 h 599"/>
                <a:gd name="T68" fmla="*/ 311 w 895"/>
                <a:gd name="T69" fmla="*/ 249 h 599"/>
                <a:gd name="T70" fmla="*/ 219 w 895"/>
                <a:gd name="T71" fmla="*/ 336 h 599"/>
                <a:gd name="T72" fmla="*/ 188 w 895"/>
                <a:gd name="T73" fmla="*/ 343 h 599"/>
                <a:gd name="T74" fmla="*/ 125 w 895"/>
                <a:gd name="T75" fmla="*/ 351 h 599"/>
                <a:gd name="T76" fmla="*/ 24 w 895"/>
                <a:gd name="T77" fmla="*/ 361 h 599"/>
                <a:gd name="T78" fmla="*/ 66 w 895"/>
                <a:gd name="T79" fmla="*/ 452 h 599"/>
                <a:gd name="T80" fmla="*/ 111 w 895"/>
                <a:gd name="T81" fmla="*/ 599 h 599"/>
                <a:gd name="T82" fmla="*/ 223 w 895"/>
                <a:gd name="T83" fmla="*/ 510 h 599"/>
                <a:gd name="T84" fmla="*/ 281 w 895"/>
                <a:gd name="T85" fmla="*/ 488 h 599"/>
                <a:gd name="T86" fmla="*/ 315 w 895"/>
                <a:gd name="T87" fmla="*/ 481 h 599"/>
                <a:gd name="T88" fmla="*/ 327 w 895"/>
                <a:gd name="T89" fmla="*/ 478 h 599"/>
                <a:gd name="T90" fmla="*/ 547 w 895"/>
                <a:gd name="T91" fmla="*/ 498 h 599"/>
                <a:gd name="T92" fmla="*/ 800 w 895"/>
                <a:gd name="T93" fmla="*/ 396 h 599"/>
                <a:gd name="T94" fmla="*/ 894 w 895"/>
                <a:gd name="T95" fmla="*/ 225 h 599"/>
                <a:gd name="T96" fmla="*/ 758 w 895"/>
                <a:gd name="T97" fmla="*/ 6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5" h="599">
                  <a:moveTo>
                    <a:pt x="123" y="526"/>
                  </a:moveTo>
                  <a:cubicBezTo>
                    <a:pt x="120" y="499"/>
                    <a:pt x="116" y="474"/>
                    <a:pt x="99" y="455"/>
                  </a:cubicBezTo>
                  <a:cubicBezTo>
                    <a:pt x="83" y="436"/>
                    <a:pt x="68" y="417"/>
                    <a:pt x="52" y="398"/>
                  </a:cubicBezTo>
                  <a:cubicBezTo>
                    <a:pt x="109" y="405"/>
                    <a:pt x="148" y="470"/>
                    <a:pt x="123" y="526"/>
                  </a:cubicBezTo>
                  <a:moveTo>
                    <a:pt x="566" y="472"/>
                  </a:moveTo>
                  <a:cubicBezTo>
                    <a:pt x="562" y="472"/>
                    <a:pt x="558" y="470"/>
                    <a:pt x="549" y="468"/>
                  </a:cubicBezTo>
                  <a:cubicBezTo>
                    <a:pt x="615" y="450"/>
                    <a:pt x="678" y="430"/>
                    <a:pt x="734" y="395"/>
                  </a:cubicBezTo>
                  <a:cubicBezTo>
                    <a:pt x="758" y="381"/>
                    <a:pt x="780" y="364"/>
                    <a:pt x="802" y="344"/>
                  </a:cubicBezTo>
                  <a:cubicBezTo>
                    <a:pt x="797" y="365"/>
                    <a:pt x="790" y="377"/>
                    <a:pt x="777" y="387"/>
                  </a:cubicBezTo>
                  <a:cubicBezTo>
                    <a:pt x="764" y="398"/>
                    <a:pt x="750" y="407"/>
                    <a:pt x="736" y="416"/>
                  </a:cubicBezTo>
                  <a:cubicBezTo>
                    <a:pt x="721" y="425"/>
                    <a:pt x="705" y="433"/>
                    <a:pt x="688" y="438"/>
                  </a:cubicBezTo>
                  <a:cubicBezTo>
                    <a:pt x="684" y="440"/>
                    <a:pt x="680" y="441"/>
                    <a:pt x="676" y="443"/>
                  </a:cubicBezTo>
                  <a:cubicBezTo>
                    <a:pt x="675" y="444"/>
                    <a:pt x="675" y="444"/>
                    <a:pt x="674" y="444"/>
                  </a:cubicBezTo>
                  <a:cubicBezTo>
                    <a:pt x="672" y="446"/>
                    <a:pt x="669" y="448"/>
                    <a:pt x="666" y="450"/>
                  </a:cubicBezTo>
                  <a:cubicBezTo>
                    <a:pt x="636" y="468"/>
                    <a:pt x="601" y="471"/>
                    <a:pt x="566" y="472"/>
                  </a:cubicBezTo>
                  <a:cubicBezTo>
                    <a:pt x="566" y="472"/>
                    <a:pt x="566" y="472"/>
                    <a:pt x="566" y="472"/>
                  </a:cubicBezTo>
                  <a:moveTo>
                    <a:pt x="349" y="268"/>
                  </a:moveTo>
                  <a:cubicBezTo>
                    <a:pt x="350" y="268"/>
                    <a:pt x="351" y="268"/>
                    <a:pt x="352" y="267"/>
                  </a:cubicBezTo>
                  <a:cubicBezTo>
                    <a:pt x="354" y="266"/>
                    <a:pt x="356" y="264"/>
                    <a:pt x="357" y="263"/>
                  </a:cubicBezTo>
                  <a:cubicBezTo>
                    <a:pt x="375" y="243"/>
                    <a:pt x="396" y="226"/>
                    <a:pt x="411" y="204"/>
                  </a:cubicBezTo>
                  <a:cubicBezTo>
                    <a:pt x="432" y="172"/>
                    <a:pt x="460" y="149"/>
                    <a:pt x="492" y="130"/>
                  </a:cubicBezTo>
                  <a:cubicBezTo>
                    <a:pt x="497" y="126"/>
                    <a:pt x="503" y="123"/>
                    <a:pt x="510" y="120"/>
                  </a:cubicBezTo>
                  <a:cubicBezTo>
                    <a:pt x="550" y="98"/>
                    <a:pt x="591" y="89"/>
                    <a:pt x="635" y="89"/>
                  </a:cubicBezTo>
                  <a:cubicBezTo>
                    <a:pt x="646" y="89"/>
                    <a:pt x="657" y="90"/>
                    <a:pt x="669" y="91"/>
                  </a:cubicBezTo>
                  <a:cubicBezTo>
                    <a:pt x="672" y="91"/>
                    <a:pt x="675" y="91"/>
                    <a:pt x="678" y="91"/>
                  </a:cubicBezTo>
                  <a:cubicBezTo>
                    <a:pt x="684" y="91"/>
                    <a:pt x="691" y="91"/>
                    <a:pt x="697" y="90"/>
                  </a:cubicBezTo>
                  <a:cubicBezTo>
                    <a:pt x="699" y="90"/>
                    <a:pt x="701" y="90"/>
                    <a:pt x="703" y="90"/>
                  </a:cubicBezTo>
                  <a:cubicBezTo>
                    <a:pt x="721" y="90"/>
                    <a:pt x="737" y="99"/>
                    <a:pt x="753" y="106"/>
                  </a:cubicBezTo>
                  <a:cubicBezTo>
                    <a:pt x="755" y="125"/>
                    <a:pt x="771" y="126"/>
                    <a:pt x="784" y="129"/>
                  </a:cubicBezTo>
                  <a:cubicBezTo>
                    <a:pt x="808" y="136"/>
                    <a:pt x="828" y="149"/>
                    <a:pt x="846" y="166"/>
                  </a:cubicBezTo>
                  <a:cubicBezTo>
                    <a:pt x="857" y="176"/>
                    <a:pt x="864" y="188"/>
                    <a:pt x="864" y="207"/>
                  </a:cubicBezTo>
                  <a:cubicBezTo>
                    <a:pt x="852" y="207"/>
                    <a:pt x="840" y="208"/>
                    <a:pt x="828" y="208"/>
                  </a:cubicBezTo>
                  <a:cubicBezTo>
                    <a:pt x="823" y="208"/>
                    <a:pt x="820" y="209"/>
                    <a:pt x="817" y="210"/>
                  </a:cubicBezTo>
                  <a:cubicBezTo>
                    <a:pt x="813" y="213"/>
                    <a:pt x="811" y="219"/>
                    <a:pt x="811" y="230"/>
                  </a:cubicBezTo>
                  <a:cubicBezTo>
                    <a:pt x="831" y="231"/>
                    <a:pt x="850" y="231"/>
                    <a:pt x="869" y="231"/>
                  </a:cubicBezTo>
                  <a:cubicBezTo>
                    <a:pt x="869" y="234"/>
                    <a:pt x="870" y="236"/>
                    <a:pt x="870" y="238"/>
                  </a:cubicBezTo>
                  <a:cubicBezTo>
                    <a:pt x="868" y="242"/>
                    <a:pt x="866" y="247"/>
                    <a:pt x="863" y="251"/>
                  </a:cubicBezTo>
                  <a:cubicBezTo>
                    <a:pt x="855" y="264"/>
                    <a:pt x="850" y="272"/>
                    <a:pt x="843" y="275"/>
                  </a:cubicBezTo>
                  <a:cubicBezTo>
                    <a:pt x="840" y="277"/>
                    <a:pt x="836" y="278"/>
                    <a:pt x="831" y="278"/>
                  </a:cubicBezTo>
                  <a:cubicBezTo>
                    <a:pt x="825" y="278"/>
                    <a:pt x="817" y="277"/>
                    <a:pt x="806" y="273"/>
                  </a:cubicBezTo>
                  <a:cubicBezTo>
                    <a:pt x="776" y="265"/>
                    <a:pt x="750" y="249"/>
                    <a:pt x="725" y="231"/>
                  </a:cubicBezTo>
                  <a:cubicBezTo>
                    <a:pt x="711" y="220"/>
                    <a:pt x="698" y="209"/>
                    <a:pt x="692" y="192"/>
                  </a:cubicBezTo>
                  <a:cubicBezTo>
                    <a:pt x="681" y="164"/>
                    <a:pt x="672" y="136"/>
                    <a:pt x="661" y="108"/>
                  </a:cubicBezTo>
                  <a:cubicBezTo>
                    <a:pt x="660" y="105"/>
                    <a:pt x="658" y="102"/>
                    <a:pt x="656" y="100"/>
                  </a:cubicBezTo>
                  <a:cubicBezTo>
                    <a:pt x="653" y="102"/>
                    <a:pt x="650" y="103"/>
                    <a:pt x="648" y="104"/>
                  </a:cubicBezTo>
                  <a:cubicBezTo>
                    <a:pt x="638" y="110"/>
                    <a:pt x="637" y="114"/>
                    <a:pt x="642" y="127"/>
                  </a:cubicBezTo>
                  <a:cubicBezTo>
                    <a:pt x="652" y="156"/>
                    <a:pt x="662" y="185"/>
                    <a:pt x="675" y="213"/>
                  </a:cubicBezTo>
                  <a:cubicBezTo>
                    <a:pt x="681" y="226"/>
                    <a:pt x="692" y="238"/>
                    <a:pt x="703" y="246"/>
                  </a:cubicBezTo>
                  <a:cubicBezTo>
                    <a:pt x="727" y="263"/>
                    <a:pt x="753" y="276"/>
                    <a:pt x="779" y="290"/>
                  </a:cubicBezTo>
                  <a:cubicBezTo>
                    <a:pt x="787" y="294"/>
                    <a:pt x="795" y="297"/>
                    <a:pt x="806" y="301"/>
                  </a:cubicBezTo>
                  <a:cubicBezTo>
                    <a:pt x="800" y="307"/>
                    <a:pt x="795" y="312"/>
                    <a:pt x="790" y="315"/>
                  </a:cubicBezTo>
                  <a:cubicBezTo>
                    <a:pt x="790" y="315"/>
                    <a:pt x="789" y="316"/>
                    <a:pt x="788" y="316"/>
                  </a:cubicBezTo>
                  <a:cubicBezTo>
                    <a:pt x="787" y="317"/>
                    <a:pt x="785" y="318"/>
                    <a:pt x="783" y="319"/>
                  </a:cubicBezTo>
                  <a:cubicBezTo>
                    <a:pt x="773" y="325"/>
                    <a:pt x="767" y="334"/>
                    <a:pt x="762" y="346"/>
                  </a:cubicBezTo>
                  <a:cubicBezTo>
                    <a:pt x="760" y="353"/>
                    <a:pt x="751" y="360"/>
                    <a:pt x="744" y="365"/>
                  </a:cubicBezTo>
                  <a:cubicBezTo>
                    <a:pt x="743" y="366"/>
                    <a:pt x="742" y="366"/>
                    <a:pt x="741" y="366"/>
                  </a:cubicBezTo>
                  <a:cubicBezTo>
                    <a:pt x="721" y="378"/>
                    <a:pt x="699" y="387"/>
                    <a:pt x="679" y="398"/>
                  </a:cubicBezTo>
                  <a:cubicBezTo>
                    <a:pt x="591" y="445"/>
                    <a:pt x="493" y="451"/>
                    <a:pt x="397" y="459"/>
                  </a:cubicBezTo>
                  <a:cubicBezTo>
                    <a:pt x="396" y="459"/>
                    <a:pt x="396" y="459"/>
                    <a:pt x="396" y="459"/>
                  </a:cubicBezTo>
                  <a:cubicBezTo>
                    <a:pt x="395" y="459"/>
                    <a:pt x="395" y="459"/>
                    <a:pt x="394" y="459"/>
                  </a:cubicBezTo>
                  <a:cubicBezTo>
                    <a:pt x="393" y="459"/>
                    <a:pt x="393" y="458"/>
                    <a:pt x="392" y="458"/>
                  </a:cubicBezTo>
                  <a:cubicBezTo>
                    <a:pt x="392" y="458"/>
                    <a:pt x="392" y="458"/>
                    <a:pt x="392" y="458"/>
                  </a:cubicBezTo>
                  <a:cubicBezTo>
                    <a:pt x="353" y="459"/>
                    <a:pt x="314" y="459"/>
                    <a:pt x="276" y="461"/>
                  </a:cubicBezTo>
                  <a:cubicBezTo>
                    <a:pt x="258" y="462"/>
                    <a:pt x="242" y="466"/>
                    <a:pt x="228" y="474"/>
                  </a:cubicBezTo>
                  <a:cubicBezTo>
                    <a:pt x="217" y="480"/>
                    <a:pt x="208" y="489"/>
                    <a:pt x="201" y="502"/>
                  </a:cubicBezTo>
                  <a:cubicBezTo>
                    <a:pt x="192" y="516"/>
                    <a:pt x="179" y="528"/>
                    <a:pt x="167" y="540"/>
                  </a:cubicBezTo>
                  <a:cubicBezTo>
                    <a:pt x="160" y="547"/>
                    <a:pt x="153" y="552"/>
                    <a:pt x="146" y="557"/>
                  </a:cubicBezTo>
                  <a:cubicBezTo>
                    <a:pt x="144" y="557"/>
                    <a:pt x="142" y="556"/>
                    <a:pt x="141" y="555"/>
                  </a:cubicBezTo>
                  <a:cubicBezTo>
                    <a:pt x="159" y="521"/>
                    <a:pt x="160" y="487"/>
                    <a:pt x="148" y="451"/>
                  </a:cubicBezTo>
                  <a:cubicBezTo>
                    <a:pt x="135" y="413"/>
                    <a:pt x="109" y="390"/>
                    <a:pt x="72" y="374"/>
                  </a:cubicBezTo>
                  <a:cubicBezTo>
                    <a:pt x="83" y="372"/>
                    <a:pt x="94" y="372"/>
                    <a:pt x="104" y="372"/>
                  </a:cubicBezTo>
                  <a:cubicBezTo>
                    <a:pt x="106" y="372"/>
                    <a:pt x="108" y="372"/>
                    <a:pt x="111" y="372"/>
                  </a:cubicBezTo>
                  <a:cubicBezTo>
                    <a:pt x="128" y="372"/>
                    <a:pt x="144" y="373"/>
                    <a:pt x="161" y="373"/>
                  </a:cubicBezTo>
                  <a:cubicBezTo>
                    <a:pt x="167" y="374"/>
                    <a:pt x="175" y="373"/>
                    <a:pt x="179" y="376"/>
                  </a:cubicBezTo>
                  <a:cubicBezTo>
                    <a:pt x="184" y="380"/>
                    <a:pt x="189" y="382"/>
                    <a:pt x="193" y="382"/>
                  </a:cubicBezTo>
                  <a:cubicBezTo>
                    <a:pt x="198" y="382"/>
                    <a:pt x="203" y="380"/>
                    <a:pt x="208" y="377"/>
                  </a:cubicBezTo>
                  <a:cubicBezTo>
                    <a:pt x="210" y="376"/>
                    <a:pt x="212" y="375"/>
                    <a:pt x="214" y="373"/>
                  </a:cubicBezTo>
                  <a:cubicBezTo>
                    <a:pt x="249" y="345"/>
                    <a:pt x="283" y="314"/>
                    <a:pt x="317" y="285"/>
                  </a:cubicBezTo>
                  <a:cubicBezTo>
                    <a:pt x="323" y="280"/>
                    <a:pt x="327" y="273"/>
                    <a:pt x="333" y="269"/>
                  </a:cubicBezTo>
                  <a:cubicBezTo>
                    <a:pt x="336" y="268"/>
                    <a:pt x="338" y="267"/>
                    <a:pt x="342" y="267"/>
                  </a:cubicBezTo>
                  <a:cubicBezTo>
                    <a:pt x="344" y="267"/>
                    <a:pt x="346" y="267"/>
                    <a:pt x="349" y="268"/>
                  </a:cubicBezTo>
                  <a:cubicBezTo>
                    <a:pt x="349" y="268"/>
                    <a:pt x="349" y="268"/>
                    <a:pt x="349" y="268"/>
                  </a:cubicBezTo>
                  <a:moveTo>
                    <a:pt x="363" y="220"/>
                  </a:moveTo>
                  <a:cubicBezTo>
                    <a:pt x="361" y="219"/>
                    <a:pt x="359" y="218"/>
                    <a:pt x="358" y="216"/>
                  </a:cubicBezTo>
                  <a:cubicBezTo>
                    <a:pt x="372" y="192"/>
                    <a:pt x="386" y="168"/>
                    <a:pt x="400" y="143"/>
                  </a:cubicBezTo>
                  <a:cubicBezTo>
                    <a:pt x="419" y="109"/>
                    <a:pt x="445" y="84"/>
                    <a:pt x="476" y="65"/>
                  </a:cubicBezTo>
                  <a:cubicBezTo>
                    <a:pt x="496" y="53"/>
                    <a:pt x="517" y="44"/>
                    <a:pt x="540" y="37"/>
                  </a:cubicBezTo>
                  <a:cubicBezTo>
                    <a:pt x="556" y="31"/>
                    <a:pt x="573" y="30"/>
                    <a:pt x="590" y="27"/>
                  </a:cubicBezTo>
                  <a:cubicBezTo>
                    <a:pt x="599" y="26"/>
                    <a:pt x="608" y="25"/>
                    <a:pt x="617" y="25"/>
                  </a:cubicBezTo>
                  <a:cubicBezTo>
                    <a:pt x="642" y="25"/>
                    <a:pt x="666" y="30"/>
                    <a:pt x="689" y="38"/>
                  </a:cubicBezTo>
                  <a:cubicBezTo>
                    <a:pt x="703" y="43"/>
                    <a:pt x="715" y="54"/>
                    <a:pt x="728" y="62"/>
                  </a:cubicBezTo>
                  <a:cubicBezTo>
                    <a:pt x="727" y="64"/>
                    <a:pt x="725" y="66"/>
                    <a:pt x="724" y="68"/>
                  </a:cubicBezTo>
                  <a:cubicBezTo>
                    <a:pt x="717" y="66"/>
                    <a:pt x="709" y="66"/>
                    <a:pt x="703" y="62"/>
                  </a:cubicBezTo>
                  <a:cubicBezTo>
                    <a:pt x="697" y="59"/>
                    <a:pt x="692" y="58"/>
                    <a:pt x="687" y="58"/>
                  </a:cubicBezTo>
                  <a:cubicBezTo>
                    <a:pt x="684" y="58"/>
                    <a:pt x="680" y="58"/>
                    <a:pt x="676" y="59"/>
                  </a:cubicBezTo>
                  <a:cubicBezTo>
                    <a:pt x="667" y="62"/>
                    <a:pt x="657" y="61"/>
                    <a:pt x="648" y="62"/>
                  </a:cubicBezTo>
                  <a:cubicBezTo>
                    <a:pt x="599" y="66"/>
                    <a:pt x="549" y="66"/>
                    <a:pt x="506" y="92"/>
                  </a:cubicBezTo>
                  <a:cubicBezTo>
                    <a:pt x="504" y="93"/>
                    <a:pt x="503" y="94"/>
                    <a:pt x="501" y="95"/>
                  </a:cubicBezTo>
                  <a:cubicBezTo>
                    <a:pt x="464" y="119"/>
                    <a:pt x="425" y="141"/>
                    <a:pt x="399" y="180"/>
                  </a:cubicBezTo>
                  <a:cubicBezTo>
                    <a:pt x="389" y="195"/>
                    <a:pt x="375" y="207"/>
                    <a:pt x="363" y="220"/>
                  </a:cubicBezTo>
                  <a:moveTo>
                    <a:pt x="608" y="0"/>
                  </a:moveTo>
                  <a:cubicBezTo>
                    <a:pt x="571" y="0"/>
                    <a:pt x="535" y="7"/>
                    <a:pt x="501" y="24"/>
                  </a:cubicBezTo>
                  <a:cubicBezTo>
                    <a:pt x="489" y="29"/>
                    <a:pt x="478" y="35"/>
                    <a:pt x="467" y="42"/>
                  </a:cubicBezTo>
                  <a:cubicBezTo>
                    <a:pt x="431" y="64"/>
                    <a:pt x="399" y="93"/>
                    <a:pt x="377" y="133"/>
                  </a:cubicBezTo>
                  <a:cubicBezTo>
                    <a:pt x="356" y="172"/>
                    <a:pt x="334" y="211"/>
                    <a:pt x="311" y="249"/>
                  </a:cubicBezTo>
                  <a:cubicBezTo>
                    <a:pt x="303" y="262"/>
                    <a:pt x="291" y="273"/>
                    <a:pt x="280" y="283"/>
                  </a:cubicBezTo>
                  <a:cubicBezTo>
                    <a:pt x="265" y="298"/>
                    <a:pt x="248" y="311"/>
                    <a:pt x="232" y="326"/>
                  </a:cubicBezTo>
                  <a:cubicBezTo>
                    <a:pt x="228" y="329"/>
                    <a:pt x="223" y="333"/>
                    <a:pt x="219" y="336"/>
                  </a:cubicBezTo>
                  <a:cubicBezTo>
                    <a:pt x="212" y="340"/>
                    <a:pt x="204" y="343"/>
                    <a:pt x="194" y="343"/>
                  </a:cubicBezTo>
                  <a:cubicBezTo>
                    <a:pt x="193" y="343"/>
                    <a:pt x="192" y="343"/>
                    <a:pt x="191" y="343"/>
                  </a:cubicBezTo>
                  <a:cubicBezTo>
                    <a:pt x="190" y="343"/>
                    <a:pt x="189" y="343"/>
                    <a:pt x="188" y="343"/>
                  </a:cubicBezTo>
                  <a:cubicBezTo>
                    <a:pt x="173" y="343"/>
                    <a:pt x="158" y="348"/>
                    <a:pt x="143" y="351"/>
                  </a:cubicBezTo>
                  <a:cubicBezTo>
                    <a:pt x="140" y="351"/>
                    <a:pt x="136" y="352"/>
                    <a:pt x="133" y="352"/>
                  </a:cubicBezTo>
                  <a:cubicBezTo>
                    <a:pt x="130" y="352"/>
                    <a:pt x="128" y="351"/>
                    <a:pt x="125" y="351"/>
                  </a:cubicBezTo>
                  <a:cubicBezTo>
                    <a:pt x="116" y="348"/>
                    <a:pt x="108" y="347"/>
                    <a:pt x="99" y="347"/>
                  </a:cubicBezTo>
                  <a:cubicBezTo>
                    <a:pt x="81" y="347"/>
                    <a:pt x="64" y="351"/>
                    <a:pt x="46" y="353"/>
                  </a:cubicBezTo>
                  <a:cubicBezTo>
                    <a:pt x="38" y="354"/>
                    <a:pt x="30" y="357"/>
                    <a:pt x="24" y="361"/>
                  </a:cubicBezTo>
                  <a:cubicBezTo>
                    <a:pt x="18" y="364"/>
                    <a:pt x="13" y="370"/>
                    <a:pt x="9" y="377"/>
                  </a:cubicBezTo>
                  <a:cubicBezTo>
                    <a:pt x="0" y="395"/>
                    <a:pt x="1" y="401"/>
                    <a:pt x="18" y="410"/>
                  </a:cubicBezTo>
                  <a:cubicBezTo>
                    <a:pt x="38" y="420"/>
                    <a:pt x="51" y="436"/>
                    <a:pt x="66" y="452"/>
                  </a:cubicBezTo>
                  <a:cubicBezTo>
                    <a:pt x="96" y="483"/>
                    <a:pt x="99" y="520"/>
                    <a:pt x="97" y="560"/>
                  </a:cubicBezTo>
                  <a:cubicBezTo>
                    <a:pt x="97" y="572"/>
                    <a:pt x="95" y="583"/>
                    <a:pt x="94" y="595"/>
                  </a:cubicBezTo>
                  <a:cubicBezTo>
                    <a:pt x="100" y="597"/>
                    <a:pt x="105" y="599"/>
                    <a:pt x="111" y="599"/>
                  </a:cubicBezTo>
                  <a:cubicBezTo>
                    <a:pt x="120" y="599"/>
                    <a:pt x="129" y="595"/>
                    <a:pt x="139" y="589"/>
                  </a:cubicBezTo>
                  <a:cubicBezTo>
                    <a:pt x="139" y="589"/>
                    <a:pt x="139" y="588"/>
                    <a:pt x="140" y="588"/>
                  </a:cubicBezTo>
                  <a:cubicBezTo>
                    <a:pt x="174" y="568"/>
                    <a:pt x="197" y="537"/>
                    <a:pt x="223" y="510"/>
                  </a:cubicBezTo>
                  <a:cubicBezTo>
                    <a:pt x="228" y="505"/>
                    <a:pt x="233" y="501"/>
                    <a:pt x="238" y="498"/>
                  </a:cubicBezTo>
                  <a:cubicBezTo>
                    <a:pt x="249" y="491"/>
                    <a:pt x="262" y="488"/>
                    <a:pt x="275" y="488"/>
                  </a:cubicBezTo>
                  <a:cubicBezTo>
                    <a:pt x="277" y="488"/>
                    <a:pt x="279" y="488"/>
                    <a:pt x="281" y="488"/>
                  </a:cubicBezTo>
                  <a:cubicBezTo>
                    <a:pt x="285" y="489"/>
                    <a:pt x="289" y="489"/>
                    <a:pt x="293" y="489"/>
                  </a:cubicBezTo>
                  <a:cubicBezTo>
                    <a:pt x="299" y="489"/>
                    <a:pt x="304" y="488"/>
                    <a:pt x="310" y="485"/>
                  </a:cubicBezTo>
                  <a:cubicBezTo>
                    <a:pt x="311" y="484"/>
                    <a:pt x="313" y="483"/>
                    <a:pt x="315" y="481"/>
                  </a:cubicBezTo>
                  <a:cubicBezTo>
                    <a:pt x="315" y="481"/>
                    <a:pt x="315" y="480"/>
                    <a:pt x="316" y="480"/>
                  </a:cubicBezTo>
                  <a:cubicBezTo>
                    <a:pt x="318" y="479"/>
                    <a:pt x="322" y="478"/>
                    <a:pt x="325" y="478"/>
                  </a:cubicBezTo>
                  <a:cubicBezTo>
                    <a:pt x="326" y="478"/>
                    <a:pt x="326" y="478"/>
                    <a:pt x="327" y="478"/>
                  </a:cubicBezTo>
                  <a:cubicBezTo>
                    <a:pt x="374" y="480"/>
                    <a:pt x="421" y="477"/>
                    <a:pt x="467" y="493"/>
                  </a:cubicBezTo>
                  <a:cubicBezTo>
                    <a:pt x="479" y="497"/>
                    <a:pt x="492" y="497"/>
                    <a:pt x="505" y="497"/>
                  </a:cubicBezTo>
                  <a:cubicBezTo>
                    <a:pt x="519" y="498"/>
                    <a:pt x="533" y="498"/>
                    <a:pt x="547" y="498"/>
                  </a:cubicBezTo>
                  <a:cubicBezTo>
                    <a:pt x="596" y="498"/>
                    <a:pt x="644" y="493"/>
                    <a:pt x="691" y="468"/>
                  </a:cubicBezTo>
                  <a:cubicBezTo>
                    <a:pt x="706" y="460"/>
                    <a:pt x="721" y="452"/>
                    <a:pt x="735" y="443"/>
                  </a:cubicBezTo>
                  <a:cubicBezTo>
                    <a:pt x="758" y="429"/>
                    <a:pt x="780" y="414"/>
                    <a:pt x="800" y="396"/>
                  </a:cubicBezTo>
                  <a:cubicBezTo>
                    <a:pt x="813" y="384"/>
                    <a:pt x="824" y="366"/>
                    <a:pt x="828" y="348"/>
                  </a:cubicBezTo>
                  <a:cubicBezTo>
                    <a:pt x="836" y="315"/>
                    <a:pt x="857" y="291"/>
                    <a:pt x="879" y="267"/>
                  </a:cubicBezTo>
                  <a:cubicBezTo>
                    <a:pt x="891" y="255"/>
                    <a:pt x="895" y="240"/>
                    <a:pt x="894" y="225"/>
                  </a:cubicBezTo>
                  <a:cubicBezTo>
                    <a:pt x="891" y="196"/>
                    <a:pt x="883" y="167"/>
                    <a:pt x="861" y="145"/>
                  </a:cubicBezTo>
                  <a:cubicBezTo>
                    <a:pt x="840" y="125"/>
                    <a:pt x="818" y="106"/>
                    <a:pt x="791" y="93"/>
                  </a:cubicBezTo>
                  <a:cubicBezTo>
                    <a:pt x="778" y="87"/>
                    <a:pt x="767" y="74"/>
                    <a:pt x="758" y="62"/>
                  </a:cubicBezTo>
                  <a:cubicBezTo>
                    <a:pt x="735" y="31"/>
                    <a:pt x="706" y="14"/>
                    <a:pt x="667" y="6"/>
                  </a:cubicBezTo>
                  <a:cubicBezTo>
                    <a:pt x="647" y="2"/>
                    <a:pt x="627" y="0"/>
                    <a:pt x="6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402"/>
            <p:cNvSpPr>
              <a:spLocks noEditPoints="1"/>
            </p:cNvSpPr>
            <p:nvPr/>
          </p:nvSpPr>
          <p:spPr bwMode="auto">
            <a:xfrm>
              <a:off x="-3417887" y="4078288"/>
              <a:ext cx="360363" cy="419100"/>
            </a:xfrm>
            <a:custGeom>
              <a:avLst/>
              <a:gdLst>
                <a:gd name="T0" fmla="*/ 250 w 507"/>
                <a:gd name="T1" fmla="*/ 532 h 589"/>
                <a:gd name="T2" fmla="*/ 328 w 507"/>
                <a:gd name="T3" fmla="*/ 501 h 589"/>
                <a:gd name="T4" fmla="*/ 404 w 507"/>
                <a:gd name="T5" fmla="*/ 448 h 589"/>
                <a:gd name="T6" fmla="*/ 363 w 507"/>
                <a:gd name="T7" fmla="*/ 506 h 589"/>
                <a:gd name="T8" fmla="*/ 120 w 507"/>
                <a:gd name="T9" fmla="*/ 458 h 589"/>
                <a:gd name="T10" fmla="*/ 42 w 507"/>
                <a:gd name="T11" fmla="*/ 378 h 589"/>
                <a:gd name="T12" fmla="*/ 167 w 507"/>
                <a:gd name="T13" fmla="*/ 439 h 589"/>
                <a:gd name="T14" fmla="*/ 78 w 507"/>
                <a:gd name="T15" fmla="*/ 377 h 589"/>
                <a:gd name="T16" fmla="*/ 170 w 507"/>
                <a:gd name="T17" fmla="*/ 440 h 589"/>
                <a:gd name="T18" fmla="*/ 398 w 507"/>
                <a:gd name="T19" fmla="*/ 137 h 589"/>
                <a:gd name="T20" fmla="*/ 450 w 507"/>
                <a:gd name="T21" fmla="*/ 258 h 589"/>
                <a:gd name="T22" fmla="*/ 263 w 507"/>
                <a:gd name="T23" fmla="*/ 420 h 589"/>
                <a:gd name="T24" fmla="*/ 274 w 507"/>
                <a:gd name="T25" fmla="*/ 425 h 589"/>
                <a:gd name="T26" fmla="*/ 366 w 507"/>
                <a:gd name="T27" fmla="*/ 216 h 589"/>
                <a:gd name="T28" fmla="*/ 320 w 507"/>
                <a:gd name="T29" fmla="*/ 66 h 589"/>
                <a:gd name="T30" fmla="*/ 410 w 507"/>
                <a:gd name="T31" fmla="*/ 320 h 589"/>
                <a:gd name="T32" fmla="*/ 399 w 507"/>
                <a:gd name="T33" fmla="*/ 369 h 589"/>
                <a:gd name="T34" fmla="*/ 106 w 507"/>
                <a:gd name="T35" fmla="*/ 44 h 589"/>
                <a:gd name="T36" fmla="*/ 264 w 507"/>
                <a:gd name="T37" fmla="*/ 355 h 589"/>
                <a:gd name="T38" fmla="*/ 269 w 507"/>
                <a:gd name="T39" fmla="*/ 379 h 589"/>
                <a:gd name="T40" fmla="*/ 176 w 507"/>
                <a:gd name="T41" fmla="*/ 266 h 589"/>
                <a:gd name="T42" fmla="*/ 69 w 507"/>
                <a:gd name="T43" fmla="*/ 52 h 589"/>
                <a:gd name="T44" fmla="*/ 319 w 507"/>
                <a:gd name="T45" fmla="*/ 442 h 589"/>
                <a:gd name="T46" fmla="*/ 357 w 507"/>
                <a:gd name="T47" fmla="*/ 332 h 589"/>
                <a:gd name="T48" fmla="*/ 265 w 507"/>
                <a:gd name="T49" fmla="*/ 68 h 589"/>
                <a:gd name="T50" fmla="*/ 271 w 507"/>
                <a:gd name="T51" fmla="*/ 48 h 589"/>
                <a:gd name="T52" fmla="*/ 362 w 507"/>
                <a:gd name="T53" fmla="*/ 254 h 589"/>
                <a:gd name="T54" fmla="*/ 385 w 507"/>
                <a:gd name="T55" fmla="*/ 398 h 589"/>
                <a:gd name="T56" fmla="*/ 400 w 507"/>
                <a:gd name="T57" fmla="*/ 402 h 589"/>
                <a:gd name="T58" fmla="*/ 429 w 507"/>
                <a:gd name="T59" fmla="*/ 372 h 589"/>
                <a:gd name="T60" fmla="*/ 402 w 507"/>
                <a:gd name="T61" fmla="*/ 424 h 589"/>
                <a:gd name="T62" fmla="*/ 304 w 507"/>
                <a:gd name="T63" fmla="*/ 489 h 589"/>
                <a:gd name="T64" fmla="*/ 258 w 507"/>
                <a:gd name="T65" fmla="*/ 515 h 589"/>
                <a:gd name="T66" fmla="*/ 148 w 507"/>
                <a:gd name="T67" fmla="*/ 372 h 589"/>
                <a:gd name="T68" fmla="*/ 38 w 507"/>
                <a:gd name="T69" fmla="*/ 157 h 589"/>
                <a:gd name="T70" fmla="*/ 74 w 507"/>
                <a:gd name="T71" fmla="*/ 226 h 589"/>
                <a:gd name="T72" fmla="*/ 284 w 507"/>
                <a:gd name="T73" fmla="*/ 472 h 589"/>
                <a:gd name="T74" fmla="*/ 280 w 507"/>
                <a:gd name="T75" fmla="*/ 434 h 589"/>
                <a:gd name="T76" fmla="*/ 329 w 507"/>
                <a:gd name="T77" fmla="*/ 328 h 589"/>
                <a:gd name="T78" fmla="*/ 198 w 507"/>
                <a:gd name="T79" fmla="*/ 22 h 589"/>
                <a:gd name="T80" fmla="*/ 257 w 507"/>
                <a:gd name="T81" fmla="*/ 90 h 589"/>
                <a:gd name="T82" fmla="*/ 329 w 507"/>
                <a:gd name="T83" fmla="*/ 328 h 589"/>
                <a:gd name="T84" fmla="*/ 244 w 507"/>
                <a:gd name="T85" fmla="*/ 294 h 589"/>
                <a:gd name="T86" fmla="*/ 115 w 507"/>
                <a:gd name="T87" fmla="*/ 24 h 589"/>
                <a:gd name="T88" fmla="*/ 160 w 507"/>
                <a:gd name="T89" fmla="*/ 29 h 589"/>
                <a:gd name="T90" fmla="*/ 336 w 507"/>
                <a:gd name="T91" fmla="*/ 415 h 589"/>
                <a:gd name="T92" fmla="*/ 92 w 507"/>
                <a:gd name="T93" fmla="*/ 17 h 589"/>
                <a:gd name="T94" fmla="*/ 3 w 507"/>
                <a:gd name="T95" fmla="*/ 198 h 589"/>
                <a:gd name="T96" fmla="*/ 38 w 507"/>
                <a:gd name="T97" fmla="*/ 402 h 589"/>
                <a:gd name="T98" fmla="*/ 195 w 507"/>
                <a:gd name="T99" fmla="*/ 520 h 589"/>
                <a:gd name="T100" fmla="*/ 210 w 507"/>
                <a:gd name="T101" fmla="*/ 589 h 589"/>
                <a:gd name="T102" fmla="*/ 250 w 507"/>
                <a:gd name="T103" fmla="*/ 577 h 589"/>
                <a:gd name="T104" fmla="*/ 304 w 507"/>
                <a:gd name="T105" fmla="*/ 534 h 589"/>
                <a:gd name="T106" fmla="*/ 419 w 507"/>
                <a:gd name="T107" fmla="*/ 477 h 589"/>
                <a:gd name="T108" fmla="*/ 439 w 507"/>
                <a:gd name="T109" fmla="*/ 437 h 589"/>
                <a:gd name="T110" fmla="*/ 506 w 507"/>
                <a:gd name="T111" fmla="*/ 405 h 589"/>
                <a:gd name="T112" fmla="*/ 456 w 507"/>
                <a:gd name="T113" fmla="*/ 355 h 589"/>
                <a:gd name="T114" fmla="*/ 479 w 507"/>
                <a:gd name="T115" fmla="*/ 294 h 589"/>
                <a:gd name="T116" fmla="*/ 326 w 507"/>
                <a:gd name="T117" fmla="*/ 47 h 589"/>
                <a:gd name="T118" fmla="*/ 311 w 507"/>
                <a:gd name="T119" fmla="*/ 48 h 589"/>
                <a:gd name="T120" fmla="*/ 240 w 507"/>
                <a:gd name="T121" fmla="*/ 18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7" h="589">
                  <a:moveTo>
                    <a:pt x="234" y="567"/>
                  </a:moveTo>
                  <a:cubicBezTo>
                    <a:pt x="221" y="564"/>
                    <a:pt x="221" y="564"/>
                    <a:pt x="221" y="564"/>
                  </a:cubicBezTo>
                  <a:cubicBezTo>
                    <a:pt x="222" y="525"/>
                    <a:pt x="222" y="525"/>
                    <a:pt x="222" y="525"/>
                  </a:cubicBezTo>
                  <a:cubicBezTo>
                    <a:pt x="250" y="532"/>
                    <a:pt x="250" y="532"/>
                    <a:pt x="250" y="532"/>
                  </a:cubicBezTo>
                  <a:cubicBezTo>
                    <a:pt x="234" y="567"/>
                    <a:pt x="234" y="567"/>
                    <a:pt x="234" y="567"/>
                  </a:cubicBezTo>
                  <a:moveTo>
                    <a:pt x="361" y="506"/>
                  </a:moveTo>
                  <a:cubicBezTo>
                    <a:pt x="353" y="506"/>
                    <a:pt x="344" y="505"/>
                    <a:pt x="332" y="502"/>
                  </a:cubicBezTo>
                  <a:cubicBezTo>
                    <a:pt x="328" y="501"/>
                    <a:pt x="328" y="501"/>
                    <a:pt x="328" y="501"/>
                  </a:cubicBezTo>
                  <a:cubicBezTo>
                    <a:pt x="330" y="497"/>
                    <a:pt x="330" y="497"/>
                    <a:pt x="330" y="497"/>
                  </a:cubicBezTo>
                  <a:cubicBezTo>
                    <a:pt x="335" y="486"/>
                    <a:pt x="343" y="477"/>
                    <a:pt x="355" y="470"/>
                  </a:cubicBezTo>
                  <a:cubicBezTo>
                    <a:pt x="364" y="464"/>
                    <a:pt x="375" y="460"/>
                    <a:pt x="385" y="456"/>
                  </a:cubicBezTo>
                  <a:cubicBezTo>
                    <a:pt x="391" y="454"/>
                    <a:pt x="398" y="451"/>
                    <a:pt x="404" y="448"/>
                  </a:cubicBezTo>
                  <a:cubicBezTo>
                    <a:pt x="411" y="445"/>
                    <a:pt x="411" y="445"/>
                    <a:pt x="411" y="445"/>
                  </a:cubicBezTo>
                  <a:cubicBezTo>
                    <a:pt x="409" y="452"/>
                    <a:pt x="409" y="452"/>
                    <a:pt x="409" y="452"/>
                  </a:cubicBezTo>
                  <a:cubicBezTo>
                    <a:pt x="401" y="480"/>
                    <a:pt x="394" y="494"/>
                    <a:pt x="382" y="501"/>
                  </a:cubicBezTo>
                  <a:cubicBezTo>
                    <a:pt x="377" y="504"/>
                    <a:pt x="370" y="506"/>
                    <a:pt x="363" y="506"/>
                  </a:cubicBezTo>
                  <a:cubicBezTo>
                    <a:pt x="362" y="506"/>
                    <a:pt x="361" y="506"/>
                    <a:pt x="361" y="506"/>
                  </a:cubicBezTo>
                  <a:moveTo>
                    <a:pt x="204" y="486"/>
                  </a:moveTo>
                  <a:cubicBezTo>
                    <a:pt x="192" y="486"/>
                    <a:pt x="192" y="486"/>
                    <a:pt x="192" y="486"/>
                  </a:cubicBezTo>
                  <a:cubicBezTo>
                    <a:pt x="164" y="484"/>
                    <a:pt x="142" y="470"/>
                    <a:pt x="120" y="458"/>
                  </a:cubicBezTo>
                  <a:cubicBezTo>
                    <a:pt x="112" y="453"/>
                    <a:pt x="112" y="453"/>
                    <a:pt x="112" y="453"/>
                  </a:cubicBezTo>
                  <a:cubicBezTo>
                    <a:pt x="106" y="450"/>
                    <a:pt x="100" y="446"/>
                    <a:pt x="93" y="442"/>
                  </a:cubicBezTo>
                  <a:cubicBezTo>
                    <a:pt x="86" y="437"/>
                    <a:pt x="79" y="433"/>
                    <a:pt x="72" y="429"/>
                  </a:cubicBezTo>
                  <a:cubicBezTo>
                    <a:pt x="52" y="418"/>
                    <a:pt x="46" y="398"/>
                    <a:pt x="42" y="378"/>
                  </a:cubicBezTo>
                  <a:cubicBezTo>
                    <a:pt x="40" y="369"/>
                    <a:pt x="40" y="369"/>
                    <a:pt x="40" y="369"/>
                  </a:cubicBezTo>
                  <a:cubicBezTo>
                    <a:pt x="204" y="486"/>
                    <a:pt x="204" y="486"/>
                    <a:pt x="204" y="486"/>
                  </a:cubicBezTo>
                  <a:moveTo>
                    <a:pt x="170" y="440"/>
                  </a:moveTo>
                  <a:cubicBezTo>
                    <a:pt x="167" y="439"/>
                    <a:pt x="167" y="439"/>
                    <a:pt x="167" y="439"/>
                  </a:cubicBezTo>
                  <a:cubicBezTo>
                    <a:pt x="165" y="437"/>
                    <a:pt x="162" y="436"/>
                    <a:pt x="160" y="435"/>
                  </a:cubicBezTo>
                  <a:cubicBezTo>
                    <a:pt x="155" y="433"/>
                    <a:pt x="149" y="430"/>
                    <a:pt x="144" y="426"/>
                  </a:cubicBezTo>
                  <a:cubicBezTo>
                    <a:pt x="131" y="417"/>
                    <a:pt x="117" y="407"/>
                    <a:pt x="104" y="396"/>
                  </a:cubicBezTo>
                  <a:cubicBezTo>
                    <a:pt x="95" y="390"/>
                    <a:pt x="87" y="384"/>
                    <a:pt x="78" y="377"/>
                  </a:cubicBezTo>
                  <a:cubicBezTo>
                    <a:pt x="45" y="352"/>
                    <a:pt x="28" y="317"/>
                    <a:pt x="24" y="26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176" y="432"/>
                    <a:pt x="176" y="432"/>
                    <a:pt x="176" y="432"/>
                  </a:cubicBezTo>
                  <a:cubicBezTo>
                    <a:pt x="170" y="440"/>
                    <a:pt x="170" y="440"/>
                    <a:pt x="170" y="440"/>
                  </a:cubicBezTo>
                  <a:moveTo>
                    <a:pt x="437" y="359"/>
                  </a:moveTo>
                  <a:cubicBezTo>
                    <a:pt x="389" y="140"/>
                    <a:pt x="389" y="140"/>
                    <a:pt x="389" y="140"/>
                  </a:cubicBezTo>
                  <a:cubicBezTo>
                    <a:pt x="395" y="133"/>
                    <a:pt x="395" y="133"/>
                    <a:pt x="395" y="133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99" y="139"/>
                    <a:pt x="400" y="141"/>
                    <a:pt x="402" y="143"/>
                  </a:cubicBezTo>
                  <a:cubicBezTo>
                    <a:pt x="405" y="147"/>
                    <a:pt x="408" y="152"/>
                    <a:pt x="410" y="157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29" y="203"/>
                    <a:pt x="440" y="230"/>
                    <a:pt x="450" y="258"/>
                  </a:cubicBezTo>
                  <a:cubicBezTo>
                    <a:pt x="461" y="291"/>
                    <a:pt x="458" y="322"/>
                    <a:pt x="441" y="352"/>
                  </a:cubicBezTo>
                  <a:cubicBezTo>
                    <a:pt x="437" y="359"/>
                    <a:pt x="437" y="359"/>
                    <a:pt x="437" y="359"/>
                  </a:cubicBezTo>
                  <a:moveTo>
                    <a:pt x="274" y="425"/>
                  </a:moveTo>
                  <a:cubicBezTo>
                    <a:pt x="263" y="420"/>
                    <a:pt x="263" y="420"/>
                    <a:pt x="263" y="420"/>
                  </a:cubicBezTo>
                  <a:cubicBezTo>
                    <a:pt x="175" y="386"/>
                    <a:pt x="44" y="187"/>
                    <a:pt x="52" y="97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110" y="215"/>
                    <a:pt x="183" y="311"/>
                    <a:pt x="267" y="415"/>
                  </a:cubicBezTo>
                  <a:cubicBezTo>
                    <a:pt x="274" y="425"/>
                    <a:pt x="274" y="425"/>
                    <a:pt x="274" y="425"/>
                  </a:cubicBezTo>
                  <a:moveTo>
                    <a:pt x="399" y="369"/>
                  </a:moveTo>
                  <a:cubicBezTo>
                    <a:pt x="398" y="365"/>
                    <a:pt x="398" y="365"/>
                    <a:pt x="398" y="365"/>
                  </a:cubicBezTo>
                  <a:cubicBezTo>
                    <a:pt x="395" y="350"/>
                    <a:pt x="392" y="335"/>
                    <a:pt x="389" y="319"/>
                  </a:cubicBezTo>
                  <a:cubicBezTo>
                    <a:pt x="382" y="285"/>
                    <a:pt x="375" y="250"/>
                    <a:pt x="366" y="216"/>
                  </a:cubicBezTo>
                  <a:cubicBezTo>
                    <a:pt x="356" y="182"/>
                    <a:pt x="345" y="150"/>
                    <a:pt x="332" y="116"/>
                  </a:cubicBezTo>
                  <a:cubicBezTo>
                    <a:pt x="327" y="101"/>
                    <a:pt x="322" y="86"/>
                    <a:pt x="316" y="70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20" y="66"/>
                    <a:pt x="320" y="66"/>
                    <a:pt x="320" y="66"/>
                  </a:cubicBezTo>
                  <a:cubicBezTo>
                    <a:pt x="343" y="66"/>
                    <a:pt x="352" y="73"/>
                    <a:pt x="357" y="91"/>
                  </a:cubicBezTo>
                  <a:cubicBezTo>
                    <a:pt x="360" y="103"/>
                    <a:pt x="363" y="114"/>
                    <a:pt x="367" y="125"/>
                  </a:cubicBezTo>
                  <a:cubicBezTo>
                    <a:pt x="373" y="149"/>
                    <a:pt x="380" y="174"/>
                    <a:pt x="386" y="199"/>
                  </a:cubicBezTo>
                  <a:cubicBezTo>
                    <a:pt x="395" y="239"/>
                    <a:pt x="402" y="280"/>
                    <a:pt x="410" y="320"/>
                  </a:cubicBezTo>
                  <a:cubicBezTo>
                    <a:pt x="414" y="344"/>
                    <a:pt x="414" y="344"/>
                    <a:pt x="414" y="344"/>
                  </a:cubicBezTo>
                  <a:cubicBezTo>
                    <a:pt x="416" y="351"/>
                    <a:pt x="417" y="360"/>
                    <a:pt x="409" y="365"/>
                  </a:cubicBezTo>
                  <a:cubicBezTo>
                    <a:pt x="407" y="366"/>
                    <a:pt x="405" y="367"/>
                    <a:pt x="402" y="368"/>
                  </a:cubicBezTo>
                  <a:cubicBezTo>
                    <a:pt x="399" y="369"/>
                    <a:pt x="399" y="369"/>
                    <a:pt x="399" y="369"/>
                  </a:cubicBezTo>
                  <a:moveTo>
                    <a:pt x="89" y="58"/>
                  </a:moveTo>
                  <a:cubicBezTo>
                    <a:pt x="101" y="41"/>
                    <a:pt x="101" y="41"/>
                    <a:pt x="101" y="41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4"/>
                    <a:pt x="105" y="44"/>
                    <a:pt x="106" y="44"/>
                  </a:cubicBezTo>
                  <a:cubicBezTo>
                    <a:pt x="107" y="45"/>
                    <a:pt x="109" y="47"/>
                    <a:pt x="109" y="49"/>
                  </a:cubicBezTo>
                  <a:cubicBezTo>
                    <a:pt x="120" y="94"/>
                    <a:pt x="133" y="131"/>
                    <a:pt x="152" y="162"/>
                  </a:cubicBezTo>
                  <a:cubicBezTo>
                    <a:pt x="185" y="219"/>
                    <a:pt x="218" y="275"/>
                    <a:pt x="251" y="331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7" y="359"/>
                    <a:pt x="269" y="364"/>
                    <a:pt x="271" y="368"/>
                  </a:cubicBezTo>
                  <a:cubicBezTo>
                    <a:pt x="272" y="370"/>
                    <a:pt x="273" y="372"/>
                    <a:pt x="274" y="374"/>
                  </a:cubicBezTo>
                  <a:cubicBezTo>
                    <a:pt x="279" y="385"/>
                    <a:pt x="279" y="385"/>
                    <a:pt x="279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42" y="361"/>
                    <a:pt x="224" y="336"/>
                    <a:pt x="208" y="312"/>
                  </a:cubicBezTo>
                  <a:cubicBezTo>
                    <a:pt x="205" y="308"/>
                    <a:pt x="202" y="304"/>
                    <a:pt x="199" y="300"/>
                  </a:cubicBezTo>
                  <a:cubicBezTo>
                    <a:pt x="196" y="296"/>
                    <a:pt x="193" y="291"/>
                    <a:pt x="190" y="287"/>
                  </a:cubicBezTo>
                  <a:cubicBezTo>
                    <a:pt x="186" y="280"/>
                    <a:pt x="181" y="273"/>
                    <a:pt x="176" y="266"/>
                  </a:cubicBezTo>
                  <a:cubicBezTo>
                    <a:pt x="127" y="202"/>
                    <a:pt x="95" y="145"/>
                    <a:pt x="76" y="88"/>
                  </a:cubicBezTo>
                  <a:cubicBezTo>
                    <a:pt x="73" y="81"/>
                    <a:pt x="72" y="73"/>
                    <a:pt x="71" y="65"/>
                  </a:cubicBezTo>
                  <a:cubicBezTo>
                    <a:pt x="71" y="62"/>
                    <a:pt x="70" y="58"/>
                    <a:pt x="69" y="55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9" y="58"/>
                    <a:pt x="89" y="58"/>
                    <a:pt x="89" y="58"/>
                  </a:cubicBezTo>
                  <a:moveTo>
                    <a:pt x="318" y="442"/>
                  </a:moveTo>
                  <a:cubicBezTo>
                    <a:pt x="318" y="442"/>
                    <a:pt x="319" y="442"/>
                    <a:pt x="319" y="442"/>
                  </a:cubicBezTo>
                  <a:cubicBezTo>
                    <a:pt x="325" y="442"/>
                    <a:pt x="330" y="441"/>
                    <a:pt x="332" y="441"/>
                  </a:cubicBezTo>
                  <a:cubicBezTo>
                    <a:pt x="334" y="431"/>
                    <a:pt x="341" y="425"/>
                    <a:pt x="347" y="420"/>
                  </a:cubicBezTo>
                  <a:cubicBezTo>
                    <a:pt x="354" y="415"/>
                    <a:pt x="360" y="410"/>
                    <a:pt x="362" y="401"/>
                  </a:cubicBezTo>
                  <a:cubicBezTo>
                    <a:pt x="368" y="376"/>
                    <a:pt x="365" y="357"/>
                    <a:pt x="357" y="332"/>
                  </a:cubicBezTo>
                  <a:cubicBezTo>
                    <a:pt x="349" y="308"/>
                    <a:pt x="342" y="283"/>
                    <a:pt x="335" y="259"/>
                  </a:cubicBezTo>
                  <a:cubicBezTo>
                    <a:pt x="325" y="226"/>
                    <a:pt x="315" y="192"/>
                    <a:pt x="303" y="159"/>
                  </a:cubicBezTo>
                  <a:cubicBezTo>
                    <a:pt x="296" y="138"/>
                    <a:pt x="287" y="117"/>
                    <a:pt x="278" y="97"/>
                  </a:cubicBezTo>
                  <a:cubicBezTo>
                    <a:pt x="273" y="87"/>
                    <a:pt x="269" y="78"/>
                    <a:pt x="265" y="68"/>
                  </a:cubicBezTo>
                  <a:cubicBezTo>
                    <a:pt x="262" y="62"/>
                    <a:pt x="260" y="55"/>
                    <a:pt x="262" y="46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6"/>
                    <a:pt x="270" y="47"/>
                    <a:pt x="271" y="48"/>
                  </a:cubicBezTo>
                  <a:cubicBezTo>
                    <a:pt x="273" y="50"/>
                    <a:pt x="275" y="52"/>
                    <a:pt x="277" y="55"/>
                  </a:cubicBezTo>
                  <a:cubicBezTo>
                    <a:pt x="307" y="96"/>
                    <a:pt x="326" y="132"/>
                    <a:pt x="336" y="170"/>
                  </a:cubicBezTo>
                  <a:cubicBezTo>
                    <a:pt x="339" y="181"/>
                    <a:pt x="343" y="193"/>
                    <a:pt x="347" y="204"/>
                  </a:cubicBezTo>
                  <a:cubicBezTo>
                    <a:pt x="352" y="220"/>
                    <a:pt x="358" y="237"/>
                    <a:pt x="362" y="254"/>
                  </a:cubicBezTo>
                  <a:cubicBezTo>
                    <a:pt x="368" y="283"/>
                    <a:pt x="372" y="313"/>
                    <a:pt x="376" y="343"/>
                  </a:cubicBezTo>
                  <a:cubicBezTo>
                    <a:pt x="378" y="355"/>
                    <a:pt x="380" y="367"/>
                    <a:pt x="382" y="379"/>
                  </a:cubicBezTo>
                  <a:cubicBezTo>
                    <a:pt x="382" y="381"/>
                    <a:pt x="382" y="384"/>
                    <a:pt x="382" y="386"/>
                  </a:cubicBezTo>
                  <a:cubicBezTo>
                    <a:pt x="383" y="390"/>
                    <a:pt x="383" y="395"/>
                    <a:pt x="385" y="398"/>
                  </a:cubicBezTo>
                  <a:cubicBezTo>
                    <a:pt x="386" y="402"/>
                    <a:pt x="390" y="405"/>
                    <a:pt x="392" y="405"/>
                  </a:cubicBezTo>
                  <a:cubicBezTo>
                    <a:pt x="393" y="405"/>
                    <a:pt x="396" y="404"/>
                    <a:pt x="398" y="403"/>
                  </a:cubicBezTo>
                  <a:cubicBezTo>
                    <a:pt x="399" y="402"/>
                    <a:pt x="399" y="402"/>
                    <a:pt x="399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391"/>
                    <a:pt x="406" y="385"/>
                    <a:pt x="412" y="382"/>
                  </a:cubicBezTo>
                  <a:cubicBezTo>
                    <a:pt x="414" y="380"/>
                    <a:pt x="416" y="379"/>
                    <a:pt x="418" y="378"/>
                  </a:cubicBezTo>
                  <a:cubicBezTo>
                    <a:pt x="420" y="377"/>
                    <a:pt x="423" y="376"/>
                    <a:pt x="425" y="375"/>
                  </a:cubicBezTo>
                  <a:cubicBezTo>
                    <a:pt x="426" y="374"/>
                    <a:pt x="427" y="373"/>
                    <a:pt x="429" y="372"/>
                  </a:cubicBezTo>
                  <a:cubicBezTo>
                    <a:pt x="434" y="367"/>
                    <a:pt x="434" y="367"/>
                    <a:pt x="434" y="367"/>
                  </a:cubicBezTo>
                  <a:cubicBezTo>
                    <a:pt x="434" y="375"/>
                    <a:pt x="434" y="375"/>
                    <a:pt x="434" y="375"/>
                  </a:cubicBezTo>
                  <a:cubicBezTo>
                    <a:pt x="433" y="397"/>
                    <a:pt x="426" y="410"/>
                    <a:pt x="411" y="420"/>
                  </a:cubicBezTo>
                  <a:cubicBezTo>
                    <a:pt x="408" y="421"/>
                    <a:pt x="405" y="423"/>
                    <a:pt x="402" y="424"/>
                  </a:cubicBezTo>
                  <a:cubicBezTo>
                    <a:pt x="394" y="428"/>
                    <a:pt x="386" y="433"/>
                    <a:pt x="377" y="438"/>
                  </a:cubicBezTo>
                  <a:cubicBezTo>
                    <a:pt x="367" y="445"/>
                    <a:pt x="357" y="452"/>
                    <a:pt x="347" y="459"/>
                  </a:cubicBezTo>
                  <a:cubicBezTo>
                    <a:pt x="341" y="463"/>
                    <a:pt x="334" y="468"/>
                    <a:pt x="328" y="472"/>
                  </a:cubicBezTo>
                  <a:cubicBezTo>
                    <a:pt x="320" y="477"/>
                    <a:pt x="312" y="483"/>
                    <a:pt x="304" y="489"/>
                  </a:cubicBezTo>
                  <a:cubicBezTo>
                    <a:pt x="296" y="494"/>
                    <a:pt x="289" y="500"/>
                    <a:pt x="282" y="505"/>
                  </a:cubicBezTo>
                  <a:cubicBezTo>
                    <a:pt x="280" y="506"/>
                    <a:pt x="279" y="507"/>
                    <a:pt x="278" y="507"/>
                  </a:cubicBezTo>
                  <a:cubicBezTo>
                    <a:pt x="270" y="512"/>
                    <a:pt x="264" y="514"/>
                    <a:pt x="259" y="515"/>
                  </a:cubicBezTo>
                  <a:cubicBezTo>
                    <a:pt x="259" y="515"/>
                    <a:pt x="259" y="515"/>
                    <a:pt x="258" y="515"/>
                  </a:cubicBezTo>
                  <a:cubicBezTo>
                    <a:pt x="248" y="515"/>
                    <a:pt x="240" y="507"/>
                    <a:pt x="230" y="495"/>
                  </a:cubicBezTo>
                  <a:cubicBezTo>
                    <a:pt x="228" y="492"/>
                    <a:pt x="228" y="492"/>
                    <a:pt x="228" y="492"/>
                  </a:cubicBezTo>
                  <a:cubicBezTo>
                    <a:pt x="255" y="467"/>
                    <a:pt x="255" y="467"/>
                    <a:pt x="255" y="467"/>
                  </a:cubicBezTo>
                  <a:cubicBezTo>
                    <a:pt x="217" y="444"/>
                    <a:pt x="184" y="414"/>
                    <a:pt x="148" y="372"/>
                  </a:cubicBezTo>
                  <a:cubicBezTo>
                    <a:pt x="140" y="362"/>
                    <a:pt x="131" y="352"/>
                    <a:pt x="123" y="343"/>
                  </a:cubicBezTo>
                  <a:cubicBezTo>
                    <a:pt x="99" y="315"/>
                    <a:pt x="75" y="287"/>
                    <a:pt x="52" y="258"/>
                  </a:cubicBezTo>
                  <a:cubicBezTo>
                    <a:pt x="39" y="242"/>
                    <a:pt x="30" y="223"/>
                    <a:pt x="22" y="204"/>
                  </a:cubicBezTo>
                  <a:cubicBezTo>
                    <a:pt x="16" y="192"/>
                    <a:pt x="14" y="174"/>
                    <a:pt x="38" y="157"/>
                  </a:cubicBezTo>
                  <a:cubicBezTo>
                    <a:pt x="42" y="155"/>
                    <a:pt x="42" y="155"/>
                    <a:pt x="42" y="155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7" y="166"/>
                    <a:pt x="50" y="173"/>
                    <a:pt x="53" y="180"/>
                  </a:cubicBezTo>
                  <a:cubicBezTo>
                    <a:pt x="61" y="196"/>
                    <a:pt x="68" y="210"/>
                    <a:pt x="74" y="226"/>
                  </a:cubicBezTo>
                  <a:cubicBezTo>
                    <a:pt x="102" y="296"/>
                    <a:pt x="149" y="357"/>
                    <a:pt x="217" y="413"/>
                  </a:cubicBezTo>
                  <a:cubicBezTo>
                    <a:pt x="231" y="424"/>
                    <a:pt x="243" y="436"/>
                    <a:pt x="255" y="448"/>
                  </a:cubicBezTo>
                  <a:cubicBezTo>
                    <a:pt x="262" y="455"/>
                    <a:pt x="269" y="462"/>
                    <a:pt x="277" y="469"/>
                  </a:cubicBezTo>
                  <a:cubicBezTo>
                    <a:pt x="278" y="470"/>
                    <a:pt x="281" y="471"/>
                    <a:pt x="284" y="472"/>
                  </a:cubicBezTo>
                  <a:cubicBezTo>
                    <a:pt x="284" y="473"/>
                    <a:pt x="285" y="473"/>
                    <a:pt x="286" y="473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73" y="433"/>
                    <a:pt x="273" y="433"/>
                    <a:pt x="273" y="433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83" y="435"/>
                    <a:pt x="287" y="436"/>
                    <a:pt x="290" y="437"/>
                  </a:cubicBezTo>
                  <a:cubicBezTo>
                    <a:pt x="298" y="439"/>
                    <a:pt x="306" y="441"/>
                    <a:pt x="313" y="442"/>
                  </a:cubicBezTo>
                  <a:cubicBezTo>
                    <a:pt x="315" y="442"/>
                    <a:pt x="316" y="442"/>
                    <a:pt x="318" y="442"/>
                  </a:cubicBezTo>
                  <a:moveTo>
                    <a:pt x="329" y="328"/>
                  </a:moveTo>
                  <a:cubicBezTo>
                    <a:pt x="310" y="290"/>
                    <a:pt x="294" y="250"/>
                    <a:pt x="278" y="212"/>
                  </a:cubicBezTo>
                  <a:cubicBezTo>
                    <a:pt x="254" y="151"/>
                    <a:pt x="229" y="89"/>
                    <a:pt x="191" y="33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8" y="22"/>
                    <a:pt x="198" y="22"/>
                    <a:pt x="198" y="22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2" y="25"/>
                    <a:pt x="204" y="25"/>
                    <a:pt x="206" y="26"/>
                  </a:cubicBezTo>
                  <a:cubicBezTo>
                    <a:pt x="211" y="28"/>
                    <a:pt x="216" y="30"/>
                    <a:pt x="219" y="34"/>
                  </a:cubicBezTo>
                  <a:cubicBezTo>
                    <a:pt x="234" y="55"/>
                    <a:pt x="246" y="73"/>
                    <a:pt x="257" y="90"/>
                  </a:cubicBezTo>
                  <a:cubicBezTo>
                    <a:pt x="280" y="129"/>
                    <a:pt x="292" y="172"/>
                    <a:pt x="304" y="214"/>
                  </a:cubicBezTo>
                  <a:cubicBezTo>
                    <a:pt x="308" y="230"/>
                    <a:pt x="313" y="246"/>
                    <a:pt x="318" y="261"/>
                  </a:cubicBezTo>
                  <a:cubicBezTo>
                    <a:pt x="325" y="284"/>
                    <a:pt x="332" y="304"/>
                    <a:pt x="336" y="325"/>
                  </a:cubicBezTo>
                  <a:cubicBezTo>
                    <a:pt x="329" y="328"/>
                    <a:pt x="329" y="328"/>
                    <a:pt x="329" y="328"/>
                  </a:cubicBezTo>
                  <a:moveTo>
                    <a:pt x="330" y="418"/>
                  </a:moveTo>
                  <a:cubicBezTo>
                    <a:pt x="326" y="412"/>
                    <a:pt x="321" y="406"/>
                    <a:pt x="316" y="400"/>
                  </a:cubicBezTo>
                  <a:cubicBezTo>
                    <a:pt x="305" y="387"/>
                    <a:pt x="294" y="374"/>
                    <a:pt x="285" y="359"/>
                  </a:cubicBezTo>
                  <a:cubicBezTo>
                    <a:pt x="272" y="337"/>
                    <a:pt x="258" y="315"/>
                    <a:pt x="244" y="294"/>
                  </a:cubicBezTo>
                  <a:cubicBezTo>
                    <a:pt x="207" y="236"/>
                    <a:pt x="169" y="176"/>
                    <a:pt x="141" y="111"/>
                  </a:cubicBezTo>
                  <a:cubicBezTo>
                    <a:pt x="129" y="84"/>
                    <a:pt x="118" y="57"/>
                    <a:pt x="114" y="27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23" y="19"/>
                    <a:pt x="130" y="17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45" y="17"/>
                    <a:pt x="152" y="20"/>
                    <a:pt x="158" y="2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72" y="41"/>
                    <a:pt x="184" y="53"/>
                    <a:pt x="193" y="67"/>
                  </a:cubicBezTo>
                  <a:cubicBezTo>
                    <a:pt x="220" y="113"/>
                    <a:pt x="244" y="165"/>
                    <a:pt x="268" y="230"/>
                  </a:cubicBezTo>
                  <a:cubicBezTo>
                    <a:pt x="276" y="254"/>
                    <a:pt x="286" y="279"/>
                    <a:pt x="296" y="303"/>
                  </a:cubicBezTo>
                  <a:cubicBezTo>
                    <a:pt x="309" y="339"/>
                    <a:pt x="324" y="377"/>
                    <a:pt x="336" y="415"/>
                  </a:cubicBezTo>
                  <a:cubicBezTo>
                    <a:pt x="330" y="418"/>
                    <a:pt x="330" y="418"/>
                    <a:pt x="330" y="418"/>
                  </a:cubicBezTo>
                  <a:moveTo>
                    <a:pt x="158" y="0"/>
                  </a:moveTo>
                  <a:cubicBezTo>
                    <a:pt x="157" y="0"/>
                    <a:pt x="155" y="0"/>
                    <a:pt x="154" y="0"/>
                  </a:cubicBezTo>
                  <a:cubicBezTo>
                    <a:pt x="130" y="0"/>
                    <a:pt x="108" y="6"/>
                    <a:pt x="92" y="17"/>
                  </a:cubicBezTo>
                  <a:cubicBezTo>
                    <a:pt x="85" y="21"/>
                    <a:pt x="79" y="26"/>
                    <a:pt x="74" y="32"/>
                  </a:cubicBezTo>
                  <a:cubicBezTo>
                    <a:pt x="49" y="59"/>
                    <a:pt x="30" y="83"/>
                    <a:pt x="32" y="117"/>
                  </a:cubicBezTo>
                  <a:cubicBezTo>
                    <a:pt x="32" y="129"/>
                    <a:pt x="28" y="137"/>
                    <a:pt x="21" y="145"/>
                  </a:cubicBezTo>
                  <a:cubicBezTo>
                    <a:pt x="10" y="159"/>
                    <a:pt x="0" y="177"/>
                    <a:pt x="3" y="198"/>
                  </a:cubicBezTo>
                  <a:cubicBezTo>
                    <a:pt x="6" y="218"/>
                    <a:pt x="10" y="237"/>
                    <a:pt x="8" y="259"/>
                  </a:cubicBezTo>
                  <a:cubicBezTo>
                    <a:pt x="7" y="281"/>
                    <a:pt x="13" y="307"/>
                    <a:pt x="25" y="337"/>
                  </a:cubicBezTo>
                  <a:cubicBezTo>
                    <a:pt x="34" y="357"/>
                    <a:pt x="36" y="376"/>
                    <a:pt x="38" y="398"/>
                  </a:cubicBezTo>
                  <a:cubicBezTo>
                    <a:pt x="38" y="399"/>
                    <a:pt x="38" y="401"/>
                    <a:pt x="38" y="402"/>
                  </a:cubicBezTo>
                  <a:cubicBezTo>
                    <a:pt x="38" y="408"/>
                    <a:pt x="39" y="413"/>
                    <a:pt x="41" y="417"/>
                  </a:cubicBezTo>
                  <a:cubicBezTo>
                    <a:pt x="45" y="424"/>
                    <a:pt x="51" y="435"/>
                    <a:pt x="59" y="440"/>
                  </a:cubicBezTo>
                  <a:cubicBezTo>
                    <a:pt x="93" y="460"/>
                    <a:pt x="127" y="480"/>
                    <a:pt x="160" y="499"/>
                  </a:cubicBezTo>
                  <a:cubicBezTo>
                    <a:pt x="195" y="520"/>
                    <a:pt x="195" y="520"/>
                    <a:pt x="195" y="520"/>
                  </a:cubicBezTo>
                  <a:cubicBezTo>
                    <a:pt x="195" y="537"/>
                    <a:pt x="195" y="537"/>
                    <a:pt x="195" y="537"/>
                  </a:cubicBezTo>
                  <a:cubicBezTo>
                    <a:pt x="194" y="548"/>
                    <a:pt x="194" y="557"/>
                    <a:pt x="194" y="567"/>
                  </a:cubicBezTo>
                  <a:cubicBezTo>
                    <a:pt x="194" y="576"/>
                    <a:pt x="195" y="582"/>
                    <a:pt x="199" y="585"/>
                  </a:cubicBezTo>
                  <a:cubicBezTo>
                    <a:pt x="201" y="587"/>
                    <a:pt x="205" y="589"/>
                    <a:pt x="210" y="589"/>
                  </a:cubicBezTo>
                  <a:cubicBezTo>
                    <a:pt x="210" y="589"/>
                    <a:pt x="210" y="589"/>
                    <a:pt x="211" y="589"/>
                  </a:cubicBezTo>
                  <a:cubicBezTo>
                    <a:pt x="212" y="589"/>
                    <a:pt x="214" y="588"/>
                    <a:pt x="216" y="588"/>
                  </a:cubicBezTo>
                  <a:cubicBezTo>
                    <a:pt x="227" y="586"/>
                    <a:pt x="239" y="584"/>
                    <a:pt x="247" y="579"/>
                  </a:cubicBezTo>
                  <a:cubicBezTo>
                    <a:pt x="248" y="578"/>
                    <a:pt x="249" y="577"/>
                    <a:pt x="250" y="577"/>
                  </a:cubicBezTo>
                  <a:cubicBezTo>
                    <a:pt x="258" y="570"/>
                    <a:pt x="264" y="562"/>
                    <a:pt x="270" y="552"/>
                  </a:cubicBezTo>
                  <a:cubicBezTo>
                    <a:pt x="273" y="547"/>
                    <a:pt x="277" y="542"/>
                    <a:pt x="280" y="537"/>
                  </a:cubicBezTo>
                  <a:cubicBezTo>
                    <a:pt x="281" y="536"/>
                    <a:pt x="281" y="536"/>
                    <a:pt x="281" y="536"/>
                  </a:cubicBezTo>
                  <a:cubicBezTo>
                    <a:pt x="304" y="534"/>
                    <a:pt x="304" y="534"/>
                    <a:pt x="304" y="534"/>
                  </a:cubicBezTo>
                  <a:cubicBezTo>
                    <a:pt x="326" y="532"/>
                    <a:pt x="351" y="530"/>
                    <a:pt x="376" y="527"/>
                  </a:cubicBezTo>
                  <a:cubicBezTo>
                    <a:pt x="378" y="527"/>
                    <a:pt x="381" y="526"/>
                    <a:pt x="384" y="524"/>
                  </a:cubicBezTo>
                  <a:cubicBezTo>
                    <a:pt x="386" y="523"/>
                    <a:pt x="388" y="521"/>
                    <a:pt x="389" y="520"/>
                  </a:cubicBezTo>
                  <a:cubicBezTo>
                    <a:pt x="398" y="508"/>
                    <a:pt x="409" y="493"/>
                    <a:pt x="419" y="477"/>
                  </a:cubicBezTo>
                  <a:cubicBezTo>
                    <a:pt x="424" y="467"/>
                    <a:pt x="429" y="457"/>
                    <a:pt x="433" y="448"/>
                  </a:cubicBezTo>
                  <a:cubicBezTo>
                    <a:pt x="434" y="445"/>
                    <a:pt x="436" y="442"/>
                    <a:pt x="437" y="439"/>
                  </a:cubicBezTo>
                  <a:cubicBezTo>
                    <a:pt x="438" y="437"/>
                    <a:pt x="438" y="437"/>
                    <a:pt x="438" y="437"/>
                  </a:cubicBezTo>
                  <a:cubicBezTo>
                    <a:pt x="439" y="437"/>
                    <a:pt x="439" y="437"/>
                    <a:pt x="439" y="437"/>
                  </a:cubicBezTo>
                  <a:cubicBezTo>
                    <a:pt x="445" y="436"/>
                    <a:pt x="451" y="434"/>
                    <a:pt x="457" y="433"/>
                  </a:cubicBezTo>
                  <a:cubicBezTo>
                    <a:pt x="468" y="431"/>
                    <a:pt x="477" y="429"/>
                    <a:pt x="486" y="426"/>
                  </a:cubicBezTo>
                  <a:cubicBezTo>
                    <a:pt x="489" y="424"/>
                    <a:pt x="492" y="423"/>
                    <a:pt x="495" y="422"/>
                  </a:cubicBezTo>
                  <a:cubicBezTo>
                    <a:pt x="502" y="417"/>
                    <a:pt x="506" y="411"/>
                    <a:pt x="506" y="405"/>
                  </a:cubicBezTo>
                  <a:cubicBezTo>
                    <a:pt x="507" y="398"/>
                    <a:pt x="503" y="390"/>
                    <a:pt x="496" y="383"/>
                  </a:cubicBezTo>
                  <a:cubicBezTo>
                    <a:pt x="489" y="377"/>
                    <a:pt x="481" y="372"/>
                    <a:pt x="472" y="366"/>
                  </a:cubicBezTo>
                  <a:cubicBezTo>
                    <a:pt x="468" y="363"/>
                    <a:pt x="463" y="360"/>
                    <a:pt x="458" y="357"/>
                  </a:cubicBezTo>
                  <a:cubicBezTo>
                    <a:pt x="456" y="355"/>
                    <a:pt x="456" y="355"/>
                    <a:pt x="456" y="355"/>
                  </a:cubicBezTo>
                  <a:cubicBezTo>
                    <a:pt x="456" y="355"/>
                    <a:pt x="460" y="346"/>
                    <a:pt x="462" y="343"/>
                  </a:cubicBezTo>
                  <a:cubicBezTo>
                    <a:pt x="466" y="334"/>
                    <a:pt x="470" y="326"/>
                    <a:pt x="473" y="317"/>
                  </a:cubicBezTo>
                  <a:cubicBezTo>
                    <a:pt x="474" y="315"/>
                    <a:pt x="474" y="314"/>
                    <a:pt x="475" y="312"/>
                  </a:cubicBezTo>
                  <a:cubicBezTo>
                    <a:pt x="477" y="306"/>
                    <a:pt x="480" y="299"/>
                    <a:pt x="479" y="294"/>
                  </a:cubicBezTo>
                  <a:cubicBezTo>
                    <a:pt x="462" y="249"/>
                    <a:pt x="444" y="201"/>
                    <a:pt x="420" y="142"/>
                  </a:cubicBezTo>
                  <a:cubicBezTo>
                    <a:pt x="412" y="122"/>
                    <a:pt x="400" y="107"/>
                    <a:pt x="383" y="96"/>
                  </a:cubicBezTo>
                  <a:cubicBezTo>
                    <a:pt x="377" y="92"/>
                    <a:pt x="372" y="85"/>
                    <a:pt x="369" y="79"/>
                  </a:cubicBezTo>
                  <a:cubicBezTo>
                    <a:pt x="361" y="57"/>
                    <a:pt x="347" y="47"/>
                    <a:pt x="326" y="47"/>
                  </a:cubicBezTo>
                  <a:cubicBezTo>
                    <a:pt x="325" y="47"/>
                    <a:pt x="325" y="47"/>
                    <a:pt x="324" y="47"/>
                  </a:cubicBezTo>
                  <a:cubicBezTo>
                    <a:pt x="321" y="47"/>
                    <a:pt x="318" y="47"/>
                    <a:pt x="315" y="48"/>
                  </a:cubicBezTo>
                  <a:cubicBezTo>
                    <a:pt x="314" y="48"/>
                    <a:pt x="313" y="48"/>
                    <a:pt x="312" y="48"/>
                  </a:cubicBezTo>
                  <a:cubicBezTo>
                    <a:pt x="312" y="48"/>
                    <a:pt x="312" y="48"/>
                    <a:pt x="311" y="48"/>
                  </a:cubicBezTo>
                  <a:cubicBezTo>
                    <a:pt x="304" y="48"/>
                    <a:pt x="295" y="45"/>
                    <a:pt x="291" y="40"/>
                  </a:cubicBezTo>
                  <a:cubicBezTo>
                    <a:pt x="284" y="30"/>
                    <a:pt x="273" y="27"/>
                    <a:pt x="261" y="24"/>
                  </a:cubicBezTo>
                  <a:cubicBezTo>
                    <a:pt x="257" y="23"/>
                    <a:pt x="253" y="22"/>
                    <a:pt x="249" y="21"/>
                  </a:cubicBezTo>
                  <a:cubicBezTo>
                    <a:pt x="246" y="19"/>
                    <a:pt x="243" y="19"/>
                    <a:pt x="240" y="18"/>
                  </a:cubicBezTo>
                  <a:cubicBezTo>
                    <a:pt x="235" y="17"/>
                    <a:pt x="230" y="16"/>
                    <a:pt x="226" y="14"/>
                  </a:cubicBezTo>
                  <a:cubicBezTo>
                    <a:pt x="208" y="5"/>
                    <a:pt x="183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403"/>
            <p:cNvSpPr>
              <a:spLocks noEditPoints="1"/>
            </p:cNvSpPr>
            <p:nvPr/>
          </p:nvSpPr>
          <p:spPr bwMode="auto">
            <a:xfrm>
              <a:off x="-1946275" y="4186238"/>
              <a:ext cx="442913" cy="517525"/>
            </a:xfrm>
            <a:custGeom>
              <a:avLst/>
              <a:gdLst>
                <a:gd name="T0" fmla="*/ 269 w 622"/>
                <a:gd name="T1" fmla="*/ 627 h 728"/>
                <a:gd name="T2" fmla="*/ 420 w 622"/>
                <a:gd name="T3" fmla="*/ 438 h 728"/>
                <a:gd name="T4" fmla="*/ 498 w 622"/>
                <a:gd name="T5" fmla="*/ 425 h 728"/>
                <a:gd name="T6" fmla="*/ 409 w 622"/>
                <a:gd name="T7" fmla="*/ 532 h 728"/>
                <a:gd name="T8" fmla="*/ 274 w 622"/>
                <a:gd name="T9" fmla="*/ 632 h 728"/>
                <a:gd name="T10" fmla="*/ 181 w 622"/>
                <a:gd name="T11" fmla="*/ 599 h 728"/>
                <a:gd name="T12" fmla="*/ 182 w 622"/>
                <a:gd name="T13" fmla="*/ 545 h 728"/>
                <a:gd name="T14" fmla="*/ 119 w 622"/>
                <a:gd name="T15" fmla="*/ 363 h 728"/>
                <a:gd name="T16" fmla="*/ 61 w 622"/>
                <a:gd name="T17" fmla="*/ 344 h 728"/>
                <a:gd name="T18" fmla="*/ 37 w 622"/>
                <a:gd name="T19" fmla="*/ 329 h 728"/>
                <a:gd name="T20" fmla="*/ 107 w 622"/>
                <a:gd name="T21" fmla="*/ 281 h 728"/>
                <a:gd name="T22" fmla="*/ 162 w 622"/>
                <a:gd name="T23" fmla="*/ 303 h 728"/>
                <a:gd name="T24" fmla="*/ 190 w 622"/>
                <a:gd name="T25" fmla="*/ 600 h 728"/>
                <a:gd name="T26" fmla="*/ 228 w 622"/>
                <a:gd name="T27" fmla="*/ 612 h 728"/>
                <a:gd name="T28" fmla="*/ 285 w 622"/>
                <a:gd name="T29" fmla="*/ 469 h 728"/>
                <a:gd name="T30" fmla="*/ 407 w 622"/>
                <a:gd name="T31" fmla="*/ 300 h 728"/>
                <a:gd name="T32" fmla="*/ 562 w 622"/>
                <a:gd name="T33" fmla="*/ 168 h 728"/>
                <a:gd name="T34" fmla="*/ 574 w 622"/>
                <a:gd name="T35" fmla="*/ 227 h 728"/>
                <a:gd name="T36" fmla="*/ 337 w 622"/>
                <a:gd name="T37" fmla="*/ 473 h 728"/>
                <a:gd name="T38" fmla="*/ 285 w 622"/>
                <a:gd name="T39" fmla="*/ 535 h 728"/>
                <a:gd name="T40" fmla="*/ 234 w 622"/>
                <a:gd name="T41" fmla="*/ 612 h 728"/>
                <a:gd name="T42" fmla="*/ 247 w 622"/>
                <a:gd name="T43" fmla="*/ 476 h 728"/>
                <a:gd name="T44" fmla="*/ 294 w 622"/>
                <a:gd name="T45" fmla="*/ 125 h 728"/>
                <a:gd name="T46" fmla="*/ 323 w 622"/>
                <a:gd name="T47" fmla="*/ 33 h 728"/>
                <a:gd name="T48" fmla="*/ 328 w 622"/>
                <a:gd name="T49" fmla="*/ 37 h 728"/>
                <a:gd name="T50" fmla="*/ 375 w 622"/>
                <a:gd name="T51" fmla="*/ 145 h 728"/>
                <a:gd name="T52" fmla="*/ 325 w 622"/>
                <a:gd name="T53" fmla="*/ 330 h 728"/>
                <a:gd name="T54" fmla="*/ 249 w 622"/>
                <a:gd name="T55" fmla="*/ 487 h 728"/>
                <a:gd name="T56" fmla="*/ 278 w 622"/>
                <a:gd name="T57" fmla="*/ 40 h 728"/>
                <a:gd name="T58" fmla="*/ 246 w 622"/>
                <a:gd name="T59" fmla="*/ 336 h 728"/>
                <a:gd name="T60" fmla="*/ 223 w 622"/>
                <a:gd name="T61" fmla="*/ 321 h 728"/>
                <a:gd name="T62" fmla="*/ 128 w 622"/>
                <a:gd name="T63" fmla="*/ 257 h 728"/>
                <a:gd name="T64" fmla="*/ 4 w 622"/>
                <a:gd name="T65" fmla="*/ 308 h 728"/>
                <a:gd name="T66" fmla="*/ 25 w 622"/>
                <a:gd name="T67" fmla="*/ 362 h 728"/>
                <a:gd name="T68" fmla="*/ 106 w 622"/>
                <a:gd name="T69" fmla="*/ 384 h 728"/>
                <a:gd name="T70" fmla="*/ 154 w 622"/>
                <a:gd name="T71" fmla="*/ 556 h 728"/>
                <a:gd name="T72" fmla="*/ 102 w 622"/>
                <a:gd name="T73" fmla="*/ 624 h 728"/>
                <a:gd name="T74" fmla="*/ 134 w 622"/>
                <a:gd name="T75" fmla="*/ 669 h 728"/>
                <a:gd name="T76" fmla="*/ 167 w 622"/>
                <a:gd name="T77" fmla="*/ 692 h 728"/>
                <a:gd name="T78" fmla="*/ 249 w 622"/>
                <a:gd name="T79" fmla="*/ 728 h 728"/>
                <a:gd name="T80" fmla="*/ 289 w 622"/>
                <a:gd name="T81" fmla="*/ 657 h 728"/>
                <a:gd name="T82" fmla="*/ 416 w 622"/>
                <a:gd name="T83" fmla="*/ 559 h 728"/>
                <a:gd name="T84" fmla="*/ 526 w 622"/>
                <a:gd name="T85" fmla="*/ 430 h 728"/>
                <a:gd name="T86" fmla="*/ 494 w 622"/>
                <a:gd name="T87" fmla="*/ 395 h 728"/>
                <a:gd name="T88" fmla="*/ 461 w 622"/>
                <a:gd name="T89" fmla="*/ 396 h 728"/>
                <a:gd name="T90" fmla="*/ 598 w 622"/>
                <a:gd name="T91" fmla="*/ 245 h 728"/>
                <a:gd name="T92" fmla="*/ 595 w 622"/>
                <a:gd name="T93" fmla="*/ 147 h 728"/>
                <a:gd name="T94" fmla="*/ 561 w 622"/>
                <a:gd name="T95" fmla="*/ 135 h 728"/>
                <a:gd name="T96" fmla="*/ 457 w 622"/>
                <a:gd name="T97" fmla="*/ 211 h 728"/>
                <a:gd name="T98" fmla="*/ 385 w 622"/>
                <a:gd name="T99" fmla="*/ 272 h 728"/>
                <a:gd name="T100" fmla="*/ 379 w 622"/>
                <a:gd name="T101" fmla="*/ 46 h 728"/>
                <a:gd name="T102" fmla="*/ 348 w 622"/>
                <a:gd name="T103" fmla="*/ 8 h 728"/>
                <a:gd name="T104" fmla="*/ 319 w 622"/>
                <a:gd name="T105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2" h="728">
                  <a:moveTo>
                    <a:pt x="274" y="632"/>
                  </a:moveTo>
                  <a:cubicBezTo>
                    <a:pt x="273" y="630"/>
                    <a:pt x="271" y="629"/>
                    <a:pt x="269" y="627"/>
                  </a:cubicBezTo>
                  <a:cubicBezTo>
                    <a:pt x="296" y="577"/>
                    <a:pt x="325" y="529"/>
                    <a:pt x="363" y="486"/>
                  </a:cubicBezTo>
                  <a:cubicBezTo>
                    <a:pt x="379" y="468"/>
                    <a:pt x="399" y="452"/>
                    <a:pt x="420" y="438"/>
                  </a:cubicBezTo>
                  <a:cubicBezTo>
                    <a:pt x="435" y="427"/>
                    <a:pt x="453" y="423"/>
                    <a:pt x="472" y="423"/>
                  </a:cubicBezTo>
                  <a:cubicBezTo>
                    <a:pt x="480" y="423"/>
                    <a:pt x="489" y="424"/>
                    <a:pt x="498" y="425"/>
                  </a:cubicBezTo>
                  <a:cubicBezTo>
                    <a:pt x="498" y="448"/>
                    <a:pt x="492" y="465"/>
                    <a:pt x="477" y="478"/>
                  </a:cubicBezTo>
                  <a:cubicBezTo>
                    <a:pt x="455" y="497"/>
                    <a:pt x="433" y="516"/>
                    <a:pt x="409" y="532"/>
                  </a:cubicBezTo>
                  <a:cubicBezTo>
                    <a:pt x="371" y="558"/>
                    <a:pt x="330" y="578"/>
                    <a:pt x="298" y="613"/>
                  </a:cubicBezTo>
                  <a:cubicBezTo>
                    <a:pt x="292" y="620"/>
                    <a:pt x="283" y="625"/>
                    <a:pt x="274" y="632"/>
                  </a:cubicBezTo>
                  <a:moveTo>
                    <a:pt x="190" y="600"/>
                  </a:moveTo>
                  <a:cubicBezTo>
                    <a:pt x="187" y="599"/>
                    <a:pt x="184" y="599"/>
                    <a:pt x="181" y="599"/>
                  </a:cubicBezTo>
                  <a:cubicBezTo>
                    <a:pt x="181" y="591"/>
                    <a:pt x="180" y="584"/>
                    <a:pt x="181" y="576"/>
                  </a:cubicBezTo>
                  <a:cubicBezTo>
                    <a:pt x="181" y="566"/>
                    <a:pt x="183" y="555"/>
                    <a:pt x="182" y="545"/>
                  </a:cubicBezTo>
                  <a:cubicBezTo>
                    <a:pt x="179" y="516"/>
                    <a:pt x="177" y="487"/>
                    <a:pt x="171" y="459"/>
                  </a:cubicBezTo>
                  <a:cubicBezTo>
                    <a:pt x="164" y="420"/>
                    <a:pt x="152" y="384"/>
                    <a:pt x="119" y="363"/>
                  </a:cubicBezTo>
                  <a:cubicBezTo>
                    <a:pt x="113" y="359"/>
                    <a:pt x="105" y="355"/>
                    <a:pt x="97" y="352"/>
                  </a:cubicBezTo>
                  <a:cubicBezTo>
                    <a:pt x="86" y="348"/>
                    <a:pt x="74" y="345"/>
                    <a:pt x="61" y="344"/>
                  </a:cubicBezTo>
                  <a:cubicBezTo>
                    <a:pt x="55" y="343"/>
                    <a:pt x="48" y="342"/>
                    <a:pt x="43" y="339"/>
                  </a:cubicBezTo>
                  <a:cubicBezTo>
                    <a:pt x="40" y="336"/>
                    <a:pt x="38" y="333"/>
                    <a:pt x="37" y="329"/>
                  </a:cubicBezTo>
                  <a:cubicBezTo>
                    <a:pt x="36" y="320"/>
                    <a:pt x="41" y="309"/>
                    <a:pt x="46" y="301"/>
                  </a:cubicBezTo>
                  <a:cubicBezTo>
                    <a:pt x="55" y="289"/>
                    <a:pt x="84" y="281"/>
                    <a:pt x="107" y="281"/>
                  </a:cubicBezTo>
                  <a:cubicBezTo>
                    <a:pt x="115" y="281"/>
                    <a:pt x="122" y="282"/>
                    <a:pt x="127" y="284"/>
                  </a:cubicBezTo>
                  <a:cubicBezTo>
                    <a:pt x="140" y="290"/>
                    <a:pt x="152" y="296"/>
                    <a:pt x="162" y="303"/>
                  </a:cubicBezTo>
                  <a:cubicBezTo>
                    <a:pt x="211" y="334"/>
                    <a:pt x="232" y="380"/>
                    <a:pt x="223" y="446"/>
                  </a:cubicBezTo>
                  <a:cubicBezTo>
                    <a:pt x="217" y="498"/>
                    <a:pt x="202" y="548"/>
                    <a:pt x="190" y="600"/>
                  </a:cubicBezTo>
                  <a:moveTo>
                    <a:pt x="234" y="612"/>
                  </a:moveTo>
                  <a:cubicBezTo>
                    <a:pt x="232" y="612"/>
                    <a:pt x="230" y="612"/>
                    <a:pt x="228" y="612"/>
                  </a:cubicBezTo>
                  <a:cubicBezTo>
                    <a:pt x="230" y="586"/>
                    <a:pt x="235" y="561"/>
                    <a:pt x="249" y="538"/>
                  </a:cubicBezTo>
                  <a:cubicBezTo>
                    <a:pt x="262" y="515"/>
                    <a:pt x="275" y="492"/>
                    <a:pt x="285" y="469"/>
                  </a:cubicBezTo>
                  <a:cubicBezTo>
                    <a:pt x="307" y="420"/>
                    <a:pt x="342" y="379"/>
                    <a:pt x="374" y="338"/>
                  </a:cubicBezTo>
                  <a:cubicBezTo>
                    <a:pt x="385" y="325"/>
                    <a:pt x="396" y="313"/>
                    <a:pt x="407" y="300"/>
                  </a:cubicBezTo>
                  <a:cubicBezTo>
                    <a:pt x="443" y="256"/>
                    <a:pt x="483" y="215"/>
                    <a:pt x="530" y="181"/>
                  </a:cubicBezTo>
                  <a:cubicBezTo>
                    <a:pt x="540" y="174"/>
                    <a:pt x="550" y="168"/>
                    <a:pt x="562" y="168"/>
                  </a:cubicBezTo>
                  <a:cubicBezTo>
                    <a:pt x="567" y="168"/>
                    <a:pt x="572" y="169"/>
                    <a:pt x="578" y="171"/>
                  </a:cubicBezTo>
                  <a:cubicBezTo>
                    <a:pt x="584" y="191"/>
                    <a:pt x="582" y="209"/>
                    <a:pt x="574" y="227"/>
                  </a:cubicBezTo>
                  <a:cubicBezTo>
                    <a:pt x="547" y="289"/>
                    <a:pt x="498" y="332"/>
                    <a:pt x="446" y="372"/>
                  </a:cubicBezTo>
                  <a:cubicBezTo>
                    <a:pt x="406" y="403"/>
                    <a:pt x="370" y="436"/>
                    <a:pt x="337" y="473"/>
                  </a:cubicBezTo>
                  <a:cubicBezTo>
                    <a:pt x="323" y="489"/>
                    <a:pt x="310" y="505"/>
                    <a:pt x="297" y="521"/>
                  </a:cubicBezTo>
                  <a:cubicBezTo>
                    <a:pt x="293" y="525"/>
                    <a:pt x="288" y="530"/>
                    <a:pt x="285" y="535"/>
                  </a:cubicBezTo>
                  <a:cubicBezTo>
                    <a:pt x="268" y="561"/>
                    <a:pt x="251" y="586"/>
                    <a:pt x="235" y="612"/>
                  </a:cubicBezTo>
                  <a:cubicBezTo>
                    <a:pt x="234" y="612"/>
                    <a:pt x="234" y="612"/>
                    <a:pt x="234" y="612"/>
                  </a:cubicBezTo>
                  <a:moveTo>
                    <a:pt x="249" y="487"/>
                  </a:moveTo>
                  <a:cubicBezTo>
                    <a:pt x="248" y="482"/>
                    <a:pt x="247" y="479"/>
                    <a:pt x="247" y="476"/>
                  </a:cubicBezTo>
                  <a:cubicBezTo>
                    <a:pt x="256" y="421"/>
                    <a:pt x="266" y="366"/>
                    <a:pt x="273" y="311"/>
                  </a:cubicBezTo>
                  <a:cubicBezTo>
                    <a:pt x="281" y="249"/>
                    <a:pt x="286" y="187"/>
                    <a:pt x="294" y="125"/>
                  </a:cubicBezTo>
                  <a:cubicBezTo>
                    <a:pt x="298" y="94"/>
                    <a:pt x="299" y="62"/>
                    <a:pt x="316" y="29"/>
                  </a:cubicBezTo>
                  <a:cubicBezTo>
                    <a:pt x="318" y="30"/>
                    <a:pt x="320" y="32"/>
                    <a:pt x="323" y="33"/>
                  </a:cubicBezTo>
                  <a:cubicBezTo>
                    <a:pt x="324" y="34"/>
                    <a:pt x="325" y="34"/>
                    <a:pt x="325" y="35"/>
                  </a:cubicBezTo>
                  <a:cubicBezTo>
                    <a:pt x="326" y="36"/>
                    <a:pt x="327" y="36"/>
                    <a:pt x="328" y="37"/>
                  </a:cubicBezTo>
                  <a:cubicBezTo>
                    <a:pt x="333" y="40"/>
                    <a:pt x="338" y="44"/>
                    <a:pt x="342" y="48"/>
                  </a:cubicBezTo>
                  <a:cubicBezTo>
                    <a:pt x="365" y="76"/>
                    <a:pt x="377" y="108"/>
                    <a:pt x="375" y="145"/>
                  </a:cubicBezTo>
                  <a:cubicBezTo>
                    <a:pt x="375" y="160"/>
                    <a:pt x="370" y="176"/>
                    <a:pt x="371" y="191"/>
                  </a:cubicBezTo>
                  <a:cubicBezTo>
                    <a:pt x="376" y="244"/>
                    <a:pt x="354" y="288"/>
                    <a:pt x="325" y="330"/>
                  </a:cubicBezTo>
                  <a:cubicBezTo>
                    <a:pt x="316" y="344"/>
                    <a:pt x="314" y="354"/>
                    <a:pt x="321" y="365"/>
                  </a:cubicBezTo>
                  <a:cubicBezTo>
                    <a:pt x="297" y="406"/>
                    <a:pt x="274" y="445"/>
                    <a:pt x="249" y="487"/>
                  </a:cubicBezTo>
                  <a:moveTo>
                    <a:pt x="319" y="0"/>
                  </a:moveTo>
                  <a:cubicBezTo>
                    <a:pt x="299" y="0"/>
                    <a:pt x="285" y="14"/>
                    <a:pt x="278" y="40"/>
                  </a:cubicBezTo>
                  <a:cubicBezTo>
                    <a:pt x="268" y="74"/>
                    <a:pt x="270" y="110"/>
                    <a:pt x="267" y="145"/>
                  </a:cubicBezTo>
                  <a:cubicBezTo>
                    <a:pt x="261" y="209"/>
                    <a:pt x="253" y="272"/>
                    <a:pt x="246" y="336"/>
                  </a:cubicBezTo>
                  <a:cubicBezTo>
                    <a:pt x="246" y="338"/>
                    <a:pt x="244" y="340"/>
                    <a:pt x="241" y="344"/>
                  </a:cubicBezTo>
                  <a:cubicBezTo>
                    <a:pt x="234" y="336"/>
                    <a:pt x="228" y="328"/>
                    <a:pt x="223" y="321"/>
                  </a:cubicBezTo>
                  <a:cubicBezTo>
                    <a:pt x="211" y="306"/>
                    <a:pt x="198" y="294"/>
                    <a:pt x="183" y="285"/>
                  </a:cubicBezTo>
                  <a:cubicBezTo>
                    <a:pt x="166" y="274"/>
                    <a:pt x="147" y="265"/>
                    <a:pt x="128" y="257"/>
                  </a:cubicBezTo>
                  <a:cubicBezTo>
                    <a:pt x="119" y="253"/>
                    <a:pt x="109" y="251"/>
                    <a:pt x="99" y="251"/>
                  </a:cubicBezTo>
                  <a:cubicBezTo>
                    <a:pt x="61" y="251"/>
                    <a:pt x="18" y="276"/>
                    <a:pt x="4" y="308"/>
                  </a:cubicBezTo>
                  <a:cubicBezTo>
                    <a:pt x="1" y="314"/>
                    <a:pt x="0" y="321"/>
                    <a:pt x="1" y="326"/>
                  </a:cubicBezTo>
                  <a:cubicBezTo>
                    <a:pt x="4" y="341"/>
                    <a:pt x="13" y="354"/>
                    <a:pt x="25" y="362"/>
                  </a:cubicBezTo>
                  <a:cubicBezTo>
                    <a:pt x="34" y="368"/>
                    <a:pt x="45" y="371"/>
                    <a:pt x="57" y="371"/>
                  </a:cubicBezTo>
                  <a:cubicBezTo>
                    <a:pt x="77" y="371"/>
                    <a:pt x="93" y="375"/>
                    <a:pt x="106" y="384"/>
                  </a:cubicBezTo>
                  <a:cubicBezTo>
                    <a:pt x="121" y="393"/>
                    <a:pt x="131" y="408"/>
                    <a:pt x="138" y="430"/>
                  </a:cubicBezTo>
                  <a:cubicBezTo>
                    <a:pt x="151" y="471"/>
                    <a:pt x="159" y="512"/>
                    <a:pt x="154" y="556"/>
                  </a:cubicBezTo>
                  <a:cubicBezTo>
                    <a:pt x="151" y="580"/>
                    <a:pt x="152" y="604"/>
                    <a:pt x="137" y="627"/>
                  </a:cubicBezTo>
                  <a:cubicBezTo>
                    <a:pt x="121" y="625"/>
                    <a:pt x="109" y="624"/>
                    <a:pt x="102" y="624"/>
                  </a:cubicBezTo>
                  <a:cubicBezTo>
                    <a:pt x="86" y="624"/>
                    <a:pt x="86" y="630"/>
                    <a:pt x="85" y="647"/>
                  </a:cubicBezTo>
                  <a:cubicBezTo>
                    <a:pt x="103" y="651"/>
                    <a:pt x="119" y="659"/>
                    <a:pt x="134" y="669"/>
                  </a:cubicBezTo>
                  <a:cubicBezTo>
                    <a:pt x="144" y="676"/>
                    <a:pt x="155" y="683"/>
                    <a:pt x="165" y="690"/>
                  </a:cubicBezTo>
                  <a:cubicBezTo>
                    <a:pt x="166" y="691"/>
                    <a:pt x="167" y="691"/>
                    <a:pt x="167" y="692"/>
                  </a:cubicBezTo>
                  <a:cubicBezTo>
                    <a:pt x="191" y="707"/>
                    <a:pt x="220" y="716"/>
                    <a:pt x="247" y="727"/>
                  </a:cubicBezTo>
                  <a:cubicBezTo>
                    <a:pt x="248" y="728"/>
                    <a:pt x="248" y="728"/>
                    <a:pt x="249" y="728"/>
                  </a:cubicBezTo>
                  <a:cubicBezTo>
                    <a:pt x="253" y="728"/>
                    <a:pt x="259" y="724"/>
                    <a:pt x="266" y="722"/>
                  </a:cubicBezTo>
                  <a:cubicBezTo>
                    <a:pt x="253" y="692"/>
                    <a:pt x="269" y="674"/>
                    <a:pt x="289" y="657"/>
                  </a:cubicBezTo>
                  <a:cubicBezTo>
                    <a:pt x="296" y="650"/>
                    <a:pt x="304" y="643"/>
                    <a:pt x="311" y="635"/>
                  </a:cubicBezTo>
                  <a:cubicBezTo>
                    <a:pt x="340" y="602"/>
                    <a:pt x="379" y="581"/>
                    <a:pt x="416" y="559"/>
                  </a:cubicBezTo>
                  <a:cubicBezTo>
                    <a:pt x="443" y="544"/>
                    <a:pt x="472" y="528"/>
                    <a:pt x="492" y="505"/>
                  </a:cubicBezTo>
                  <a:cubicBezTo>
                    <a:pt x="509" y="485"/>
                    <a:pt x="518" y="456"/>
                    <a:pt x="526" y="430"/>
                  </a:cubicBezTo>
                  <a:cubicBezTo>
                    <a:pt x="530" y="419"/>
                    <a:pt x="523" y="408"/>
                    <a:pt x="512" y="402"/>
                  </a:cubicBezTo>
                  <a:cubicBezTo>
                    <a:pt x="507" y="398"/>
                    <a:pt x="500" y="396"/>
                    <a:pt x="494" y="395"/>
                  </a:cubicBezTo>
                  <a:cubicBezTo>
                    <a:pt x="492" y="395"/>
                    <a:pt x="490" y="395"/>
                    <a:pt x="488" y="395"/>
                  </a:cubicBezTo>
                  <a:cubicBezTo>
                    <a:pt x="481" y="395"/>
                    <a:pt x="473" y="396"/>
                    <a:pt x="461" y="396"/>
                  </a:cubicBezTo>
                  <a:cubicBezTo>
                    <a:pt x="470" y="387"/>
                    <a:pt x="474" y="383"/>
                    <a:pt x="478" y="379"/>
                  </a:cubicBezTo>
                  <a:cubicBezTo>
                    <a:pt x="525" y="341"/>
                    <a:pt x="568" y="298"/>
                    <a:pt x="598" y="245"/>
                  </a:cubicBezTo>
                  <a:cubicBezTo>
                    <a:pt x="606" y="231"/>
                    <a:pt x="610" y="214"/>
                    <a:pt x="615" y="199"/>
                  </a:cubicBezTo>
                  <a:cubicBezTo>
                    <a:pt x="622" y="177"/>
                    <a:pt x="613" y="160"/>
                    <a:pt x="595" y="147"/>
                  </a:cubicBezTo>
                  <a:cubicBezTo>
                    <a:pt x="594" y="147"/>
                    <a:pt x="594" y="146"/>
                    <a:pt x="593" y="146"/>
                  </a:cubicBezTo>
                  <a:cubicBezTo>
                    <a:pt x="583" y="139"/>
                    <a:pt x="572" y="135"/>
                    <a:pt x="561" y="135"/>
                  </a:cubicBezTo>
                  <a:cubicBezTo>
                    <a:pt x="552" y="135"/>
                    <a:pt x="543" y="138"/>
                    <a:pt x="534" y="145"/>
                  </a:cubicBezTo>
                  <a:cubicBezTo>
                    <a:pt x="508" y="166"/>
                    <a:pt x="481" y="187"/>
                    <a:pt x="457" y="211"/>
                  </a:cubicBezTo>
                  <a:cubicBezTo>
                    <a:pt x="433" y="234"/>
                    <a:pt x="412" y="260"/>
                    <a:pt x="387" y="288"/>
                  </a:cubicBezTo>
                  <a:cubicBezTo>
                    <a:pt x="386" y="280"/>
                    <a:pt x="384" y="276"/>
                    <a:pt x="385" y="272"/>
                  </a:cubicBezTo>
                  <a:cubicBezTo>
                    <a:pt x="406" y="218"/>
                    <a:pt x="401" y="162"/>
                    <a:pt x="401" y="106"/>
                  </a:cubicBezTo>
                  <a:cubicBezTo>
                    <a:pt x="401" y="86"/>
                    <a:pt x="395" y="63"/>
                    <a:pt x="379" y="46"/>
                  </a:cubicBezTo>
                  <a:cubicBezTo>
                    <a:pt x="372" y="39"/>
                    <a:pt x="369" y="29"/>
                    <a:pt x="363" y="22"/>
                  </a:cubicBezTo>
                  <a:cubicBezTo>
                    <a:pt x="359" y="17"/>
                    <a:pt x="354" y="12"/>
                    <a:pt x="348" y="8"/>
                  </a:cubicBezTo>
                  <a:cubicBezTo>
                    <a:pt x="347" y="7"/>
                    <a:pt x="345" y="6"/>
                    <a:pt x="343" y="5"/>
                  </a:cubicBezTo>
                  <a:cubicBezTo>
                    <a:pt x="334" y="2"/>
                    <a:pt x="327" y="0"/>
                    <a:pt x="3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404"/>
            <p:cNvSpPr>
              <a:spLocks noEditPoints="1"/>
            </p:cNvSpPr>
            <p:nvPr/>
          </p:nvSpPr>
          <p:spPr bwMode="auto">
            <a:xfrm>
              <a:off x="1492250" y="-1897063"/>
              <a:ext cx="303213" cy="355600"/>
            </a:xfrm>
            <a:custGeom>
              <a:avLst/>
              <a:gdLst>
                <a:gd name="T0" fmla="*/ 185 w 427"/>
                <a:gd name="T1" fmla="*/ 431 h 500"/>
                <a:gd name="T2" fmla="*/ 289 w 427"/>
                <a:gd name="T3" fmla="*/ 301 h 500"/>
                <a:gd name="T4" fmla="*/ 342 w 427"/>
                <a:gd name="T5" fmla="*/ 292 h 500"/>
                <a:gd name="T6" fmla="*/ 281 w 427"/>
                <a:gd name="T7" fmla="*/ 365 h 500"/>
                <a:gd name="T8" fmla="*/ 189 w 427"/>
                <a:gd name="T9" fmla="*/ 434 h 500"/>
                <a:gd name="T10" fmla="*/ 124 w 427"/>
                <a:gd name="T11" fmla="*/ 411 h 500"/>
                <a:gd name="T12" fmla="*/ 125 w 427"/>
                <a:gd name="T13" fmla="*/ 374 h 500"/>
                <a:gd name="T14" fmla="*/ 82 w 427"/>
                <a:gd name="T15" fmla="*/ 249 h 500"/>
                <a:gd name="T16" fmla="*/ 43 w 427"/>
                <a:gd name="T17" fmla="*/ 236 h 500"/>
                <a:gd name="T18" fmla="*/ 26 w 427"/>
                <a:gd name="T19" fmla="*/ 225 h 500"/>
                <a:gd name="T20" fmla="*/ 74 w 427"/>
                <a:gd name="T21" fmla="*/ 193 h 500"/>
                <a:gd name="T22" fmla="*/ 112 w 427"/>
                <a:gd name="T23" fmla="*/ 208 h 500"/>
                <a:gd name="T24" fmla="*/ 131 w 427"/>
                <a:gd name="T25" fmla="*/ 412 h 500"/>
                <a:gd name="T26" fmla="*/ 157 w 427"/>
                <a:gd name="T27" fmla="*/ 420 h 500"/>
                <a:gd name="T28" fmla="*/ 196 w 427"/>
                <a:gd name="T29" fmla="*/ 322 h 500"/>
                <a:gd name="T30" fmla="*/ 280 w 427"/>
                <a:gd name="T31" fmla="*/ 206 h 500"/>
                <a:gd name="T32" fmla="*/ 386 w 427"/>
                <a:gd name="T33" fmla="*/ 115 h 500"/>
                <a:gd name="T34" fmla="*/ 395 w 427"/>
                <a:gd name="T35" fmla="*/ 156 h 500"/>
                <a:gd name="T36" fmla="*/ 232 w 427"/>
                <a:gd name="T37" fmla="*/ 325 h 500"/>
                <a:gd name="T38" fmla="*/ 196 w 427"/>
                <a:gd name="T39" fmla="*/ 367 h 500"/>
                <a:gd name="T40" fmla="*/ 161 w 427"/>
                <a:gd name="T41" fmla="*/ 420 h 500"/>
                <a:gd name="T42" fmla="*/ 170 w 427"/>
                <a:gd name="T43" fmla="*/ 327 h 500"/>
                <a:gd name="T44" fmla="*/ 202 w 427"/>
                <a:gd name="T45" fmla="*/ 86 h 500"/>
                <a:gd name="T46" fmla="*/ 222 w 427"/>
                <a:gd name="T47" fmla="*/ 23 h 500"/>
                <a:gd name="T48" fmla="*/ 226 w 427"/>
                <a:gd name="T49" fmla="*/ 25 h 500"/>
                <a:gd name="T50" fmla="*/ 258 w 427"/>
                <a:gd name="T51" fmla="*/ 99 h 500"/>
                <a:gd name="T52" fmla="*/ 224 w 427"/>
                <a:gd name="T53" fmla="*/ 226 h 500"/>
                <a:gd name="T54" fmla="*/ 172 w 427"/>
                <a:gd name="T55" fmla="*/ 334 h 500"/>
                <a:gd name="T56" fmla="*/ 191 w 427"/>
                <a:gd name="T57" fmla="*/ 27 h 500"/>
                <a:gd name="T58" fmla="*/ 169 w 427"/>
                <a:gd name="T59" fmla="*/ 231 h 500"/>
                <a:gd name="T60" fmla="*/ 153 w 427"/>
                <a:gd name="T61" fmla="*/ 220 h 500"/>
                <a:gd name="T62" fmla="*/ 88 w 427"/>
                <a:gd name="T63" fmla="*/ 176 h 500"/>
                <a:gd name="T64" fmla="*/ 3 w 427"/>
                <a:gd name="T65" fmla="*/ 212 h 500"/>
                <a:gd name="T66" fmla="*/ 18 w 427"/>
                <a:gd name="T67" fmla="*/ 248 h 500"/>
                <a:gd name="T68" fmla="*/ 73 w 427"/>
                <a:gd name="T69" fmla="*/ 263 h 500"/>
                <a:gd name="T70" fmla="*/ 106 w 427"/>
                <a:gd name="T71" fmla="*/ 381 h 500"/>
                <a:gd name="T72" fmla="*/ 70 w 427"/>
                <a:gd name="T73" fmla="*/ 428 h 500"/>
                <a:gd name="T74" fmla="*/ 92 w 427"/>
                <a:gd name="T75" fmla="*/ 459 h 500"/>
                <a:gd name="T76" fmla="*/ 115 w 427"/>
                <a:gd name="T77" fmla="*/ 475 h 500"/>
                <a:gd name="T78" fmla="*/ 171 w 427"/>
                <a:gd name="T79" fmla="*/ 500 h 500"/>
                <a:gd name="T80" fmla="*/ 199 w 427"/>
                <a:gd name="T81" fmla="*/ 451 h 500"/>
                <a:gd name="T82" fmla="*/ 286 w 427"/>
                <a:gd name="T83" fmla="*/ 384 h 500"/>
                <a:gd name="T84" fmla="*/ 362 w 427"/>
                <a:gd name="T85" fmla="*/ 295 h 500"/>
                <a:gd name="T86" fmla="*/ 340 w 427"/>
                <a:gd name="T87" fmla="*/ 271 h 500"/>
                <a:gd name="T88" fmla="*/ 317 w 427"/>
                <a:gd name="T89" fmla="*/ 272 h 500"/>
                <a:gd name="T90" fmla="*/ 411 w 427"/>
                <a:gd name="T91" fmla="*/ 168 h 500"/>
                <a:gd name="T92" fmla="*/ 409 w 427"/>
                <a:gd name="T93" fmla="*/ 101 h 500"/>
                <a:gd name="T94" fmla="*/ 386 w 427"/>
                <a:gd name="T95" fmla="*/ 92 h 500"/>
                <a:gd name="T96" fmla="*/ 314 w 427"/>
                <a:gd name="T97" fmla="*/ 144 h 500"/>
                <a:gd name="T98" fmla="*/ 265 w 427"/>
                <a:gd name="T99" fmla="*/ 187 h 500"/>
                <a:gd name="T100" fmla="*/ 260 w 427"/>
                <a:gd name="T101" fmla="*/ 31 h 500"/>
                <a:gd name="T102" fmla="*/ 240 w 427"/>
                <a:gd name="T103" fmla="*/ 5 h 500"/>
                <a:gd name="T104" fmla="*/ 220 w 427"/>
                <a:gd name="T10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7" h="500">
                  <a:moveTo>
                    <a:pt x="189" y="434"/>
                  </a:moveTo>
                  <a:cubicBezTo>
                    <a:pt x="188" y="433"/>
                    <a:pt x="186" y="432"/>
                    <a:pt x="185" y="431"/>
                  </a:cubicBezTo>
                  <a:cubicBezTo>
                    <a:pt x="204" y="396"/>
                    <a:pt x="224" y="363"/>
                    <a:pt x="250" y="334"/>
                  </a:cubicBezTo>
                  <a:cubicBezTo>
                    <a:pt x="261" y="321"/>
                    <a:pt x="275" y="310"/>
                    <a:pt x="289" y="301"/>
                  </a:cubicBezTo>
                  <a:cubicBezTo>
                    <a:pt x="300" y="293"/>
                    <a:pt x="312" y="291"/>
                    <a:pt x="324" y="291"/>
                  </a:cubicBezTo>
                  <a:cubicBezTo>
                    <a:pt x="330" y="291"/>
                    <a:pt x="336" y="291"/>
                    <a:pt x="342" y="292"/>
                  </a:cubicBezTo>
                  <a:cubicBezTo>
                    <a:pt x="342" y="307"/>
                    <a:pt x="338" y="319"/>
                    <a:pt x="328" y="328"/>
                  </a:cubicBezTo>
                  <a:cubicBezTo>
                    <a:pt x="313" y="341"/>
                    <a:pt x="298" y="354"/>
                    <a:pt x="281" y="365"/>
                  </a:cubicBezTo>
                  <a:cubicBezTo>
                    <a:pt x="255" y="383"/>
                    <a:pt x="227" y="397"/>
                    <a:pt x="205" y="420"/>
                  </a:cubicBezTo>
                  <a:cubicBezTo>
                    <a:pt x="201" y="426"/>
                    <a:pt x="194" y="429"/>
                    <a:pt x="189" y="434"/>
                  </a:cubicBezTo>
                  <a:moveTo>
                    <a:pt x="131" y="412"/>
                  </a:moveTo>
                  <a:cubicBezTo>
                    <a:pt x="129" y="412"/>
                    <a:pt x="127" y="411"/>
                    <a:pt x="124" y="411"/>
                  </a:cubicBezTo>
                  <a:cubicBezTo>
                    <a:pt x="124" y="406"/>
                    <a:pt x="124" y="401"/>
                    <a:pt x="125" y="395"/>
                  </a:cubicBezTo>
                  <a:cubicBezTo>
                    <a:pt x="125" y="388"/>
                    <a:pt x="126" y="381"/>
                    <a:pt x="125" y="374"/>
                  </a:cubicBezTo>
                  <a:cubicBezTo>
                    <a:pt x="123" y="354"/>
                    <a:pt x="122" y="334"/>
                    <a:pt x="118" y="315"/>
                  </a:cubicBezTo>
                  <a:cubicBezTo>
                    <a:pt x="113" y="288"/>
                    <a:pt x="105" y="264"/>
                    <a:pt x="82" y="249"/>
                  </a:cubicBezTo>
                  <a:cubicBezTo>
                    <a:pt x="78" y="246"/>
                    <a:pt x="73" y="244"/>
                    <a:pt x="67" y="242"/>
                  </a:cubicBezTo>
                  <a:cubicBezTo>
                    <a:pt x="59" y="239"/>
                    <a:pt x="51" y="237"/>
                    <a:pt x="43" y="236"/>
                  </a:cubicBezTo>
                  <a:cubicBezTo>
                    <a:pt x="38" y="235"/>
                    <a:pt x="33" y="234"/>
                    <a:pt x="30" y="232"/>
                  </a:cubicBezTo>
                  <a:cubicBezTo>
                    <a:pt x="28" y="231"/>
                    <a:pt x="26" y="229"/>
                    <a:pt x="26" y="225"/>
                  </a:cubicBezTo>
                  <a:cubicBezTo>
                    <a:pt x="25" y="220"/>
                    <a:pt x="28" y="212"/>
                    <a:pt x="32" y="207"/>
                  </a:cubicBezTo>
                  <a:cubicBezTo>
                    <a:pt x="38" y="198"/>
                    <a:pt x="58" y="193"/>
                    <a:pt x="74" y="193"/>
                  </a:cubicBezTo>
                  <a:cubicBezTo>
                    <a:pt x="79" y="193"/>
                    <a:pt x="84" y="193"/>
                    <a:pt x="88" y="195"/>
                  </a:cubicBezTo>
                  <a:cubicBezTo>
                    <a:pt x="97" y="199"/>
                    <a:pt x="105" y="203"/>
                    <a:pt x="112" y="208"/>
                  </a:cubicBezTo>
                  <a:cubicBezTo>
                    <a:pt x="145" y="229"/>
                    <a:pt x="160" y="261"/>
                    <a:pt x="154" y="306"/>
                  </a:cubicBezTo>
                  <a:cubicBezTo>
                    <a:pt x="149" y="342"/>
                    <a:pt x="139" y="376"/>
                    <a:pt x="131" y="412"/>
                  </a:cubicBezTo>
                  <a:moveTo>
                    <a:pt x="161" y="420"/>
                  </a:moveTo>
                  <a:cubicBezTo>
                    <a:pt x="160" y="420"/>
                    <a:pt x="158" y="420"/>
                    <a:pt x="157" y="420"/>
                  </a:cubicBezTo>
                  <a:cubicBezTo>
                    <a:pt x="158" y="402"/>
                    <a:pt x="162" y="385"/>
                    <a:pt x="171" y="369"/>
                  </a:cubicBezTo>
                  <a:cubicBezTo>
                    <a:pt x="181" y="354"/>
                    <a:pt x="189" y="338"/>
                    <a:pt x="196" y="322"/>
                  </a:cubicBezTo>
                  <a:cubicBezTo>
                    <a:pt x="212" y="288"/>
                    <a:pt x="235" y="260"/>
                    <a:pt x="258" y="232"/>
                  </a:cubicBezTo>
                  <a:cubicBezTo>
                    <a:pt x="265" y="223"/>
                    <a:pt x="272" y="214"/>
                    <a:pt x="280" y="206"/>
                  </a:cubicBezTo>
                  <a:cubicBezTo>
                    <a:pt x="305" y="175"/>
                    <a:pt x="332" y="147"/>
                    <a:pt x="364" y="124"/>
                  </a:cubicBezTo>
                  <a:cubicBezTo>
                    <a:pt x="371" y="119"/>
                    <a:pt x="378" y="115"/>
                    <a:pt x="386" y="115"/>
                  </a:cubicBezTo>
                  <a:cubicBezTo>
                    <a:pt x="390" y="115"/>
                    <a:pt x="394" y="116"/>
                    <a:pt x="397" y="117"/>
                  </a:cubicBezTo>
                  <a:cubicBezTo>
                    <a:pt x="401" y="131"/>
                    <a:pt x="400" y="143"/>
                    <a:pt x="395" y="156"/>
                  </a:cubicBezTo>
                  <a:cubicBezTo>
                    <a:pt x="376" y="199"/>
                    <a:pt x="342" y="228"/>
                    <a:pt x="307" y="255"/>
                  </a:cubicBezTo>
                  <a:cubicBezTo>
                    <a:pt x="280" y="276"/>
                    <a:pt x="255" y="300"/>
                    <a:pt x="232" y="325"/>
                  </a:cubicBezTo>
                  <a:cubicBezTo>
                    <a:pt x="222" y="335"/>
                    <a:pt x="213" y="346"/>
                    <a:pt x="204" y="357"/>
                  </a:cubicBezTo>
                  <a:cubicBezTo>
                    <a:pt x="201" y="360"/>
                    <a:pt x="198" y="364"/>
                    <a:pt x="196" y="367"/>
                  </a:cubicBezTo>
                  <a:cubicBezTo>
                    <a:pt x="185" y="385"/>
                    <a:pt x="173" y="403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moveTo>
                    <a:pt x="172" y="334"/>
                  </a:moveTo>
                  <a:cubicBezTo>
                    <a:pt x="171" y="331"/>
                    <a:pt x="170" y="329"/>
                    <a:pt x="170" y="327"/>
                  </a:cubicBezTo>
                  <a:cubicBezTo>
                    <a:pt x="176" y="289"/>
                    <a:pt x="183" y="251"/>
                    <a:pt x="188" y="213"/>
                  </a:cubicBezTo>
                  <a:cubicBezTo>
                    <a:pt x="193" y="171"/>
                    <a:pt x="197" y="128"/>
                    <a:pt x="202" y="86"/>
                  </a:cubicBezTo>
                  <a:cubicBezTo>
                    <a:pt x="205" y="64"/>
                    <a:pt x="206" y="42"/>
                    <a:pt x="217" y="19"/>
                  </a:cubicBezTo>
                  <a:cubicBezTo>
                    <a:pt x="219" y="21"/>
                    <a:pt x="220" y="22"/>
                    <a:pt x="222" y="23"/>
                  </a:cubicBezTo>
                  <a:cubicBezTo>
                    <a:pt x="223" y="23"/>
                    <a:pt x="223" y="23"/>
                    <a:pt x="224" y="24"/>
                  </a:cubicBezTo>
                  <a:cubicBezTo>
                    <a:pt x="225" y="24"/>
                    <a:pt x="225" y="25"/>
                    <a:pt x="226" y="25"/>
                  </a:cubicBezTo>
                  <a:cubicBezTo>
                    <a:pt x="229" y="27"/>
                    <a:pt x="233" y="30"/>
                    <a:pt x="235" y="32"/>
                  </a:cubicBezTo>
                  <a:cubicBezTo>
                    <a:pt x="251" y="52"/>
                    <a:pt x="259" y="74"/>
                    <a:pt x="258" y="99"/>
                  </a:cubicBezTo>
                  <a:cubicBezTo>
                    <a:pt x="258" y="110"/>
                    <a:pt x="255" y="121"/>
                    <a:pt x="255" y="131"/>
                  </a:cubicBezTo>
                  <a:cubicBezTo>
                    <a:pt x="258" y="167"/>
                    <a:pt x="244" y="198"/>
                    <a:pt x="224" y="226"/>
                  </a:cubicBezTo>
                  <a:cubicBezTo>
                    <a:pt x="217" y="236"/>
                    <a:pt x="216" y="243"/>
                    <a:pt x="221" y="250"/>
                  </a:cubicBezTo>
                  <a:cubicBezTo>
                    <a:pt x="204" y="279"/>
                    <a:pt x="188" y="306"/>
                    <a:pt x="172" y="334"/>
                  </a:cubicBezTo>
                  <a:moveTo>
                    <a:pt x="220" y="0"/>
                  </a:moveTo>
                  <a:cubicBezTo>
                    <a:pt x="206" y="0"/>
                    <a:pt x="196" y="9"/>
                    <a:pt x="191" y="27"/>
                  </a:cubicBezTo>
                  <a:cubicBezTo>
                    <a:pt x="185" y="51"/>
                    <a:pt x="186" y="75"/>
                    <a:pt x="184" y="99"/>
                  </a:cubicBezTo>
                  <a:cubicBezTo>
                    <a:pt x="180" y="143"/>
                    <a:pt x="174" y="187"/>
                    <a:pt x="169" y="231"/>
                  </a:cubicBezTo>
                  <a:cubicBezTo>
                    <a:pt x="169" y="232"/>
                    <a:pt x="168" y="233"/>
                    <a:pt x="166" y="236"/>
                  </a:cubicBezTo>
                  <a:cubicBezTo>
                    <a:pt x="161" y="230"/>
                    <a:pt x="157" y="225"/>
                    <a:pt x="153" y="220"/>
                  </a:cubicBezTo>
                  <a:cubicBezTo>
                    <a:pt x="146" y="210"/>
                    <a:pt x="136" y="202"/>
                    <a:pt x="126" y="195"/>
                  </a:cubicBezTo>
                  <a:cubicBezTo>
                    <a:pt x="114" y="188"/>
                    <a:pt x="101" y="182"/>
                    <a:pt x="88" y="176"/>
                  </a:cubicBezTo>
                  <a:cubicBezTo>
                    <a:pt x="82" y="174"/>
                    <a:pt x="76" y="172"/>
                    <a:pt x="69" y="172"/>
                  </a:cubicBezTo>
                  <a:cubicBezTo>
                    <a:pt x="42" y="172"/>
                    <a:pt x="13" y="189"/>
                    <a:pt x="3" y="212"/>
                  </a:cubicBezTo>
                  <a:cubicBezTo>
                    <a:pt x="1" y="215"/>
                    <a:pt x="0" y="220"/>
                    <a:pt x="1" y="224"/>
                  </a:cubicBezTo>
                  <a:cubicBezTo>
                    <a:pt x="3" y="234"/>
                    <a:pt x="9" y="243"/>
                    <a:pt x="18" y="248"/>
                  </a:cubicBezTo>
                  <a:cubicBezTo>
                    <a:pt x="24" y="252"/>
                    <a:pt x="32" y="255"/>
                    <a:pt x="39" y="255"/>
                  </a:cubicBezTo>
                  <a:cubicBezTo>
                    <a:pt x="53" y="255"/>
                    <a:pt x="64" y="258"/>
                    <a:pt x="73" y="263"/>
                  </a:cubicBezTo>
                  <a:cubicBezTo>
                    <a:pt x="83" y="270"/>
                    <a:pt x="90" y="280"/>
                    <a:pt x="95" y="295"/>
                  </a:cubicBezTo>
                  <a:cubicBezTo>
                    <a:pt x="104" y="323"/>
                    <a:pt x="110" y="351"/>
                    <a:pt x="106" y="381"/>
                  </a:cubicBezTo>
                  <a:cubicBezTo>
                    <a:pt x="104" y="398"/>
                    <a:pt x="105" y="415"/>
                    <a:pt x="95" y="431"/>
                  </a:cubicBezTo>
                  <a:cubicBezTo>
                    <a:pt x="83" y="429"/>
                    <a:pt x="75" y="428"/>
                    <a:pt x="70" y="428"/>
                  </a:cubicBezTo>
                  <a:cubicBezTo>
                    <a:pt x="59" y="428"/>
                    <a:pt x="59" y="432"/>
                    <a:pt x="59" y="444"/>
                  </a:cubicBezTo>
                  <a:cubicBezTo>
                    <a:pt x="71" y="447"/>
                    <a:pt x="82" y="452"/>
                    <a:pt x="92" y="459"/>
                  </a:cubicBezTo>
                  <a:cubicBezTo>
                    <a:pt x="100" y="464"/>
                    <a:pt x="107" y="469"/>
                    <a:pt x="114" y="474"/>
                  </a:cubicBezTo>
                  <a:cubicBezTo>
                    <a:pt x="114" y="474"/>
                    <a:pt x="115" y="475"/>
                    <a:pt x="115" y="475"/>
                  </a:cubicBezTo>
                  <a:cubicBezTo>
                    <a:pt x="132" y="486"/>
                    <a:pt x="151" y="492"/>
                    <a:pt x="170" y="499"/>
                  </a:cubicBezTo>
                  <a:cubicBezTo>
                    <a:pt x="170" y="499"/>
                    <a:pt x="171" y="500"/>
                    <a:pt x="171" y="500"/>
                  </a:cubicBezTo>
                  <a:cubicBezTo>
                    <a:pt x="174" y="500"/>
                    <a:pt x="178" y="497"/>
                    <a:pt x="183" y="495"/>
                  </a:cubicBezTo>
                  <a:cubicBezTo>
                    <a:pt x="174" y="475"/>
                    <a:pt x="185" y="463"/>
                    <a:pt x="199" y="451"/>
                  </a:cubicBezTo>
                  <a:cubicBezTo>
                    <a:pt x="204" y="446"/>
                    <a:pt x="209" y="441"/>
                    <a:pt x="214" y="436"/>
                  </a:cubicBezTo>
                  <a:cubicBezTo>
                    <a:pt x="234" y="413"/>
                    <a:pt x="261" y="399"/>
                    <a:pt x="286" y="384"/>
                  </a:cubicBezTo>
                  <a:cubicBezTo>
                    <a:pt x="305" y="373"/>
                    <a:pt x="324" y="362"/>
                    <a:pt x="338" y="346"/>
                  </a:cubicBezTo>
                  <a:cubicBezTo>
                    <a:pt x="350" y="333"/>
                    <a:pt x="356" y="313"/>
                    <a:pt x="362" y="295"/>
                  </a:cubicBezTo>
                  <a:cubicBezTo>
                    <a:pt x="364" y="288"/>
                    <a:pt x="360" y="280"/>
                    <a:pt x="352" y="276"/>
                  </a:cubicBezTo>
                  <a:cubicBezTo>
                    <a:pt x="349" y="273"/>
                    <a:pt x="344" y="271"/>
                    <a:pt x="340" y="271"/>
                  </a:cubicBezTo>
                  <a:cubicBezTo>
                    <a:pt x="338" y="271"/>
                    <a:pt x="337" y="271"/>
                    <a:pt x="335" y="271"/>
                  </a:cubicBezTo>
                  <a:cubicBezTo>
                    <a:pt x="331" y="271"/>
                    <a:pt x="325" y="271"/>
                    <a:pt x="317" y="272"/>
                  </a:cubicBezTo>
                  <a:cubicBezTo>
                    <a:pt x="323" y="266"/>
                    <a:pt x="326" y="263"/>
                    <a:pt x="329" y="260"/>
                  </a:cubicBezTo>
                  <a:cubicBezTo>
                    <a:pt x="361" y="234"/>
                    <a:pt x="390" y="205"/>
                    <a:pt x="411" y="168"/>
                  </a:cubicBezTo>
                  <a:cubicBezTo>
                    <a:pt x="417" y="158"/>
                    <a:pt x="420" y="147"/>
                    <a:pt x="423" y="136"/>
                  </a:cubicBezTo>
                  <a:cubicBezTo>
                    <a:pt x="427" y="121"/>
                    <a:pt x="421" y="109"/>
                    <a:pt x="409" y="101"/>
                  </a:cubicBezTo>
                  <a:cubicBezTo>
                    <a:pt x="409" y="101"/>
                    <a:pt x="408" y="100"/>
                    <a:pt x="408" y="100"/>
                  </a:cubicBezTo>
                  <a:cubicBezTo>
                    <a:pt x="401" y="95"/>
                    <a:pt x="393" y="92"/>
                    <a:pt x="386" y="92"/>
                  </a:cubicBezTo>
                  <a:cubicBezTo>
                    <a:pt x="380" y="92"/>
                    <a:pt x="373" y="94"/>
                    <a:pt x="367" y="99"/>
                  </a:cubicBezTo>
                  <a:cubicBezTo>
                    <a:pt x="349" y="114"/>
                    <a:pt x="331" y="128"/>
                    <a:pt x="314" y="144"/>
                  </a:cubicBezTo>
                  <a:cubicBezTo>
                    <a:pt x="298" y="160"/>
                    <a:pt x="283" y="178"/>
                    <a:pt x="266" y="197"/>
                  </a:cubicBezTo>
                  <a:cubicBezTo>
                    <a:pt x="266" y="192"/>
                    <a:pt x="264" y="189"/>
                    <a:pt x="265" y="187"/>
                  </a:cubicBezTo>
                  <a:cubicBezTo>
                    <a:pt x="279" y="150"/>
                    <a:pt x="276" y="111"/>
                    <a:pt x="276" y="73"/>
                  </a:cubicBezTo>
                  <a:cubicBezTo>
                    <a:pt x="276" y="58"/>
                    <a:pt x="271" y="43"/>
                    <a:pt x="260" y="31"/>
                  </a:cubicBezTo>
                  <a:cubicBezTo>
                    <a:pt x="256" y="27"/>
                    <a:pt x="254" y="20"/>
                    <a:pt x="250" y="15"/>
                  </a:cubicBezTo>
                  <a:cubicBezTo>
                    <a:pt x="247" y="12"/>
                    <a:pt x="244" y="8"/>
                    <a:pt x="240" y="5"/>
                  </a:cubicBezTo>
                  <a:cubicBezTo>
                    <a:pt x="239" y="4"/>
                    <a:pt x="237" y="4"/>
                    <a:pt x="236" y="3"/>
                  </a:cubicBezTo>
                  <a:cubicBezTo>
                    <a:pt x="230" y="1"/>
                    <a:pt x="225" y="0"/>
                    <a:pt x="2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405"/>
            <p:cNvSpPr>
              <a:spLocks noEditPoints="1"/>
            </p:cNvSpPr>
            <p:nvPr/>
          </p:nvSpPr>
          <p:spPr bwMode="auto">
            <a:xfrm>
              <a:off x="3559175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407"/>
            <p:cNvSpPr>
              <a:spLocks noEditPoints="1"/>
            </p:cNvSpPr>
            <p:nvPr/>
          </p:nvSpPr>
          <p:spPr bwMode="auto">
            <a:xfrm>
              <a:off x="3559175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408"/>
            <p:cNvSpPr>
              <a:spLocks noEditPoints="1"/>
            </p:cNvSpPr>
            <p:nvPr/>
          </p:nvSpPr>
          <p:spPr bwMode="auto">
            <a:xfrm>
              <a:off x="-1304925" y="3211512"/>
              <a:ext cx="511175" cy="671513"/>
            </a:xfrm>
            <a:custGeom>
              <a:avLst/>
              <a:gdLst>
                <a:gd name="T0" fmla="*/ 498 w 719"/>
                <a:gd name="T1" fmla="*/ 631 h 943"/>
                <a:gd name="T2" fmla="*/ 358 w 719"/>
                <a:gd name="T3" fmla="*/ 914 h 943"/>
                <a:gd name="T4" fmla="*/ 396 w 719"/>
                <a:gd name="T5" fmla="*/ 818 h 943"/>
                <a:gd name="T6" fmla="*/ 512 w 719"/>
                <a:gd name="T7" fmla="*/ 546 h 943"/>
                <a:gd name="T8" fmla="*/ 177 w 719"/>
                <a:gd name="T9" fmla="*/ 763 h 943"/>
                <a:gd name="T10" fmla="*/ 302 w 719"/>
                <a:gd name="T11" fmla="*/ 575 h 943"/>
                <a:gd name="T12" fmla="*/ 360 w 719"/>
                <a:gd name="T13" fmla="*/ 422 h 943"/>
                <a:gd name="T14" fmla="*/ 356 w 719"/>
                <a:gd name="T15" fmla="*/ 503 h 943"/>
                <a:gd name="T16" fmla="*/ 629 w 719"/>
                <a:gd name="T17" fmla="*/ 422 h 943"/>
                <a:gd name="T18" fmla="*/ 600 w 719"/>
                <a:gd name="T19" fmla="*/ 290 h 943"/>
                <a:gd name="T20" fmla="*/ 645 w 719"/>
                <a:gd name="T21" fmla="*/ 291 h 943"/>
                <a:gd name="T22" fmla="*/ 307 w 719"/>
                <a:gd name="T23" fmla="*/ 362 h 943"/>
                <a:gd name="T24" fmla="*/ 134 w 719"/>
                <a:gd name="T25" fmla="*/ 255 h 943"/>
                <a:gd name="T26" fmla="*/ 191 w 719"/>
                <a:gd name="T27" fmla="*/ 221 h 943"/>
                <a:gd name="T28" fmla="*/ 356 w 719"/>
                <a:gd name="T29" fmla="*/ 289 h 943"/>
                <a:gd name="T30" fmla="*/ 394 w 719"/>
                <a:gd name="T31" fmla="*/ 167 h 943"/>
                <a:gd name="T32" fmla="*/ 676 w 719"/>
                <a:gd name="T33" fmla="*/ 174 h 943"/>
                <a:gd name="T34" fmla="*/ 624 w 719"/>
                <a:gd name="T35" fmla="*/ 269 h 943"/>
                <a:gd name="T36" fmla="*/ 559 w 719"/>
                <a:gd name="T37" fmla="*/ 404 h 943"/>
                <a:gd name="T38" fmla="*/ 560 w 719"/>
                <a:gd name="T39" fmla="*/ 424 h 943"/>
                <a:gd name="T40" fmla="*/ 568 w 719"/>
                <a:gd name="T41" fmla="*/ 507 h 943"/>
                <a:gd name="T42" fmla="*/ 355 w 719"/>
                <a:gd name="T43" fmla="*/ 382 h 943"/>
                <a:gd name="T44" fmla="*/ 256 w 719"/>
                <a:gd name="T45" fmla="*/ 197 h 943"/>
                <a:gd name="T46" fmla="*/ 279 w 719"/>
                <a:gd name="T47" fmla="*/ 55 h 943"/>
                <a:gd name="T48" fmla="*/ 314 w 719"/>
                <a:gd name="T49" fmla="*/ 92 h 943"/>
                <a:gd name="T50" fmla="*/ 504 w 719"/>
                <a:gd name="T51" fmla="*/ 37 h 943"/>
                <a:gd name="T52" fmla="*/ 271 w 719"/>
                <a:gd name="T53" fmla="*/ 32 h 943"/>
                <a:gd name="T54" fmla="*/ 154 w 719"/>
                <a:gd name="T55" fmla="*/ 164 h 943"/>
                <a:gd name="T56" fmla="*/ 165 w 719"/>
                <a:gd name="T57" fmla="*/ 302 h 943"/>
                <a:gd name="T58" fmla="*/ 136 w 719"/>
                <a:gd name="T59" fmla="*/ 548 h 943"/>
                <a:gd name="T60" fmla="*/ 25 w 719"/>
                <a:gd name="T61" fmla="*/ 755 h 943"/>
                <a:gd name="T62" fmla="*/ 118 w 719"/>
                <a:gd name="T63" fmla="*/ 688 h 943"/>
                <a:gd name="T64" fmla="*/ 288 w 719"/>
                <a:gd name="T65" fmla="*/ 383 h 943"/>
                <a:gd name="T66" fmla="*/ 139 w 719"/>
                <a:gd name="T67" fmla="*/ 634 h 943"/>
                <a:gd name="T68" fmla="*/ 34 w 719"/>
                <a:gd name="T69" fmla="*/ 731 h 943"/>
                <a:gd name="T70" fmla="*/ 76 w 719"/>
                <a:gd name="T71" fmla="*/ 671 h 943"/>
                <a:gd name="T72" fmla="*/ 249 w 719"/>
                <a:gd name="T73" fmla="*/ 355 h 943"/>
                <a:gd name="T74" fmla="*/ 244 w 719"/>
                <a:gd name="T75" fmla="*/ 620 h 943"/>
                <a:gd name="T76" fmla="*/ 161 w 719"/>
                <a:gd name="T77" fmla="*/ 790 h 943"/>
                <a:gd name="T78" fmla="*/ 277 w 719"/>
                <a:gd name="T79" fmla="*/ 681 h 943"/>
                <a:gd name="T80" fmla="*/ 484 w 719"/>
                <a:gd name="T81" fmla="*/ 491 h 943"/>
                <a:gd name="T82" fmla="*/ 266 w 719"/>
                <a:gd name="T83" fmla="*/ 817 h 943"/>
                <a:gd name="T84" fmla="*/ 461 w 719"/>
                <a:gd name="T85" fmla="*/ 493 h 943"/>
                <a:gd name="T86" fmla="*/ 399 w 719"/>
                <a:gd name="T87" fmla="*/ 575 h 943"/>
                <a:gd name="T88" fmla="*/ 230 w 719"/>
                <a:gd name="T89" fmla="*/ 841 h 943"/>
                <a:gd name="T90" fmla="*/ 338 w 719"/>
                <a:gd name="T91" fmla="*/ 757 h 943"/>
                <a:gd name="T92" fmla="*/ 424 w 719"/>
                <a:gd name="T93" fmla="*/ 669 h 943"/>
                <a:gd name="T94" fmla="*/ 310 w 719"/>
                <a:gd name="T95" fmla="*/ 912 h 943"/>
                <a:gd name="T96" fmla="*/ 436 w 719"/>
                <a:gd name="T97" fmla="*/ 828 h 943"/>
                <a:gd name="T98" fmla="*/ 561 w 719"/>
                <a:gd name="T99" fmla="*/ 530 h 943"/>
                <a:gd name="T100" fmla="*/ 643 w 719"/>
                <a:gd name="T101" fmla="*/ 438 h 943"/>
                <a:gd name="T102" fmla="*/ 708 w 719"/>
                <a:gd name="T103" fmla="*/ 189 h 943"/>
                <a:gd name="T104" fmla="*/ 400 w 719"/>
                <a:gd name="T105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9" h="943">
                  <a:moveTo>
                    <a:pt x="483" y="551"/>
                  </a:moveTo>
                  <a:cubicBezTo>
                    <a:pt x="487" y="533"/>
                    <a:pt x="491" y="516"/>
                    <a:pt x="496" y="495"/>
                  </a:cubicBezTo>
                  <a:cubicBezTo>
                    <a:pt x="514" y="508"/>
                    <a:pt x="530" y="519"/>
                    <a:pt x="547" y="530"/>
                  </a:cubicBezTo>
                  <a:cubicBezTo>
                    <a:pt x="521" y="557"/>
                    <a:pt x="515" y="597"/>
                    <a:pt x="498" y="631"/>
                  </a:cubicBezTo>
                  <a:cubicBezTo>
                    <a:pt x="488" y="651"/>
                    <a:pt x="480" y="672"/>
                    <a:pt x="471" y="693"/>
                  </a:cubicBezTo>
                  <a:cubicBezTo>
                    <a:pt x="452" y="736"/>
                    <a:pt x="434" y="780"/>
                    <a:pt x="414" y="823"/>
                  </a:cubicBezTo>
                  <a:cubicBezTo>
                    <a:pt x="402" y="849"/>
                    <a:pt x="386" y="874"/>
                    <a:pt x="372" y="899"/>
                  </a:cubicBezTo>
                  <a:cubicBezTo>
                    <a:pt x="369" y="905"/>
                    <a:pt x="363" y="909"/>
                    <a:pt x="358" y="914"/>
                  </a:cubicBezTo>
                  <a:cubicBezTo>
                    <a:pt x="355" y="917"/>
                    <a:pt x="353" y="918"/>
                    <a:pt x="350" y="918"/>
                  </a:cubicBezTo>
                  <a:cubicBezTo>
                    <a:pt x="346" y="918"/>
                    <a:pt x="342" y="914"/>
                    <a:pt x="337" y="908"/>
                  </a:cubicBezTo>
                  <a:cubicBezTo>
                    <a:pt x="353" y="886"/>
                    <a:pt x="369" y="864"/>
                    <a:pt x="385" y="842"/>
                  </a:cubicBezTo>
                  <a:cubicBezTo>
                    <a:pt x="390" y="835"/>
                    <a:pt x="394" y="826"/>
                    <a:pt x="396" y="818"/>
                  </a:cubicBezTo>
                  <a:cubicBezTo>
                    <a:pt x="406" y="787"/>
                    <a:pt x="414" y="755"/>
                    <a:pt x="424" y="725"/>
                  </a:cubicBezTo>
                  <a:cubicBezTo>
                    <a:pt x="431" y="706"/>
                    <a:pt x="442" y="689"/>
                    <a:pt x="450" y="671"/>
                  </a:cubicBezTo>
                  <a:cubicBezTo>
                    <a:pt x="462" y="644"/>
                    <a:pt x="474" y="618"/>
                    <a:pt x="487" y="592"/>
                  </a:cubicBezTo>
                  <a:cubicBezTo>
                    <a:pt x="494" y="576"/>
                    <a:pt x="504" y="562"/>
                    <a:pt x="512" y="546"/>
                  </a:cubicBezTo>
                  <a:cubicBezTo>
                    <a:pt x="516" y="540"/>
                    <a:pt x="525" y="535"/>
                    <a:pt x="524" y="525"/>
                  </a:cubicBezTo>
                  <a:cubicBezTo>
                    <a:pt x="523" y="523"/>
                    <a:pt x="523" y="521"/>
                    <a:pt x="521" y="519"/>
                  </a:cubicBezTo>
                  <a:cubicBezTo>
                    <a:pt x="498" y="519"/>
                    <a:pt x="497" y="541"/>
                    <a:pt x="483" y="551"/>
                  </a:cubicBezTo>
                  <a:moveTo>
                    <a:pt x="177" y="763"/>
                  </a:moveTo>
                  <a:cubicBezTo>
                    <a:pt x="175" y="762"/>
                    <a:pt x="173" y="761"/>
                    <a:pt x="171" y="760"/>
                  </a:cubicBezTo>
                  <a:cubicBezTo>
                    <a:pt x="173" y="752"/>
                    <a:pt x="174" y="744"/>
                    <a:pt x="178" y="738"/>
                  </a:cubicBezTo>
                  <a:cubicBezTo>
                    <a:pt x="197" y="713"/>
                    <a:pt x="215" y="688"/>
                    <a:pt x="235" y="664"/>
                  </a:cubicBezTo>
                  <a:cubicBezTo>
                    <a:pt x="259" y="636"/>
                    <a:pt x="289" y="611"/>
                    <a:pt x="302" y="575"/>
                  </a:cubicBezTo>
                  <a:cubicBezTo>
                    <a:pt x="303" y="572"/>
                    <a:pt x="305" y="569"/>
                    <a:pt x="307" y="566"/>
                  </a:cubicBezTo>
                  <a:cubicBezTo>
                    <a:pt x="320" y="529"/>
                    <a:pt x="333" y="492"/>
                    <a:pt x="346" y="456"/>
                  </a:cubicBezTo>
                  <a:cubicBezTo>
                    <a:pt x="348" y="450"/>
                    <a:pt x="350" y="445"/>
                    <a:pt x="354" y="440"/>
                  </a:cubicBezTo>
                  <a:cubicBezTo>
                    <a:pt x="358" y="434"/>
                    <a:pt x="360" y="428"/>
                    <a:pt x="360" y="422"/>
                  </a:cubicBezTo>
                  <a:cubicBezTo>
                    <a:pt x="359" y="417"/>
                    <a:pt x="356" y="412"/>
                    <a:pt x="350" y="408"/>
                  </a:cubicBezTo>
                  <a:cubicBezTo>
                    <a:pt x="364" y="415"/>
                    <a:pt x="378" y="422"/>
                    <a:pt x="395" y="430"/>
                  </a:cubicBezTo>
                  <a:cubicBezTo>
                    <a:pt x="384" y="450"/>
                    <a:pt x="374" y="469"/>
                    <a:pt x="364" y="487"/>
                  </a:cubicBezTo>
                  <a:cubicBezTo>
                    <a:pt x="361" y="493"/>
                    <a:pt x="358" y="498"/>
                    <a:pt x="356" y="503"/>
                  </a:cubicBezTo>
                  <a:cubicBezTo>
                    <a:pt x="335" y="561"/>
                    <a:pt x="304" y="613"/>
                    <a:pt x="264" y="660"/>
                  </a:cubicBezTo>
                  <a:cubicBezTo>
                    <a:pt x="243" y="684"/>
                    <a:pt x="225" y="711"/>
                    <a:pt x="205" y="736"/>
                  </a:cubicBezTo>
                  <a:cubicBezTo>
                    <a:pt x="197" y="746"/>
                    <a:pt x="186" y="754"/>
                    <a:pt x="177" y="763"/>
                  </a:cubicBezTo>
                  <a:moveTo>
                    <a:pt x="629" y="422"/>
                  </a:moveTo>
                  <a:cubicBezTo>
                    <a:pt x="614" y="413"/>
                    <a:pt x="601" y="406"/>
                    <a:pt x="589" y="398"/>
                  </a:cubicBezTo>
                  <a:cubicBezTo>
                    <a:pt x="571" y="387"/>
                    <a:pt x="561" y="372"/>
                    <a:pt x="558" y="356"/>
                  </a:cubicBezTo>
                  <a:cubicBezTo>
                    <a:pt x="555" y="334"/>
                    <a:pt x="566" y="310"/>
                    <a:pt x="592" y="295"/>
                  </a:cubicBezTo>
                  <a:cubicBezTo>
                    <a:pt x="594" y="293"/>
                    <a:pt x="598" y="290"/>
                    <a:pt x="600" y="290"/>
                  </a:cubicBezTo>
                  <a:cubicBezTo>
                    <a:pt x="600" y="290"/>
                    <a:pt x="600" y="290"/>
                    <a:pt x="600" y="290"/>
                  </a:cubicBezTo>
                  <a:cubicBezTo>
                    <a:pt x="606" y="292"/>
                    <a:pt x="611" y="293"/>
                    <a:pt x="617" y="293"/>
                  </a:cubicBezTo>
                  <a:cubicBezTo>
                    <a:pt x="621" y="293"/>
                    <a:pt x="626" y="292"/>
                    <a:pt x="631" y="292"/>
                  </a:cubicBezTo>
                  <a:cubicBezTo>
                    <a:pt x="636" y="292"/>
                    <a:pt x="640" y="291"/>
                    <a:pt x="645" y="291"/>
                  </a:cubicBezTo>
                  <a:cubicBezTo>
                    <a:pt x="660" y="291"/>
                    <a:pt x="675" y="295"/>
                    <a:pt x="687" y="312"/>
                  </a:cubicBezTo>
                  <a:cubicBezTo>
                    <a:pt x="670" y="349"/>
                    <a:pt x="653" y="387"/>
                    <a:pt x="629" y="422"/>
                  </a:cubicBezTo>
                  <a:moveTo>
                    <a:pt x="332" y="371"/>
                  </a:moveTo>
                  <a:cubicBezTo>
                    <a:pt x="322" y="368"/>
                    <a:pt x="314" y="366"/>
                    <a:pt x="307" y="362"/>
                  </a:cubicBezTo>
                  <a:cubicBezTo>
                    <a:pt x="285" y="351"/>
                    <a:pt x="263" y="340"/>
                    <a:pt x="242" y="329"/>
                  </a:cubicBezTo>
                  <a:cubicBezTo>
                    <a:pt x="228" y="321"/>
                    <a:pt x="216" y="311"/>
                    <a:pt x="203" y="302"/>
                  </a:cubicBezTo>
                  <a:cubicBezTo>
                    <a:pt x="186" y="290"/>
                    <a:pt x="169" y="279"/>
                    <a:pt x="153" y="268"/>
                  </a:cubicBezTo>
                  <a:cubicBezTo>
                    <a:pt x="147" y="264"/>
                    <a:pt x="140" y="261"/>
                    <a:pt x="134" y="255"/>
                  </a:cubicBezTo>
                  <a:cubicBezTo>
                    <a:pt x="125" y="246"/>
                    <a:pt x="120" y="237"/>
                    <a:pt x="119" y="228"/>
                  </a:cubicBezTo>
                  <a:cubicBezTo>
                    <a:pt x="116" y="214"/>
                    <a:pt x="122" y="201"/>
                    <a:pt x="135" y="187"/>
                  </a:cubicBezTo>
                  <a:cubicBezTo>
                    <a:pt x="153" y="198"/>
                    <a:pt x="169" y="210"/>
                    <a:pt x="186" y="220"/>
                  </a:cubicBezTo>
                  <a:cubicBezTo>
                    <a:pt x="187" y="221"/>
                    <a:pt x="189" y="221"/>
                    <a:pt x="191" y="221"/>
                  </a:cubicBezTo>
                  <a:cubicBezTo>
                    <a:pt x="195" y="221"/>
                    <a:pt x="199" y="220"/>
                    <a:pt x="203" y="219"/>
                  </a:cubicBezTo>
                  <a:cubicBezTo>
                    <a:pt x="213" y="217"/>
                    <a:pt x="223" y="216"/>
                    <a:pt x="233" y="216"/>
                  </a:cubicBezTo>
                  <a:cubicBezTo>
                    <a:pt x="261" y="216"/>
                    <a:pt x="287" y="225"/>
                    <a:pt x="313" y="238"/>
                  </a:cubicBezTo>
                  <a:cubicBezTo>
                    <a:pt x="338" y="250"/>
                    <a:pt x="352" y="267"/>
                    <a:pt x="356" y="289"/>
                  </a:cubicBezTo>
                  <a:cubicBezTo>
                    <a:pt x="357" y="299"/>
                    <a:pt x="356" y="311"/>
                    <a:pt x="353" y="323"/>
                  </a:cubicBezTo>
                  <a:cubicBezTo>
                    <a:pt x="348" y="339"/>
                    <a:pt x="339" y="354"/>
                    <a:pt x="332" y="371"/>
                  </a:cubicBezTo>
                  <a:moveTo>
                    <a:pt x="382" y="168"/>
                  </a:moveTo>
                  <a:cubicBezTo>
                    <a:pt x="386" y="168"/>
                    <a:pt x="390" y="167"/>
                    <a:pt x="394" y="167"/>
                  </a:cubicBezTo>
                  <a:cubicBezTo>
                    <a:pt x="438" y="160"/>
                    <a:pt x="468" y="136"/>
                    <a:pt x="492" y="101"/>
                  </a:cubicBezTo>
                  <a:cubicBezTo>
                    <a:pt x="503" y="85"/>
                    <a:pt x="516" y="69"/>
                    <a:pt x="529" y="50"/>
                  </a:cubicBezTo>
                  <a:cubicBezTo>
                    <a:pt x="548" y="50"/>
                    <a:pt x="563" y="63"/>
                    <a:pt x="580" y="74"/>
                  </a:cubicBezTo>
                  <a:cubicBezTo>
                    <a:pt x="619" y="100"/>
                    <a:pt x="651" y="135"/>
                    <a:pt x="676" y="174"/>
                  </a:cubicBezTo>
                  <a:cubicBezTo>
                    <a:pt x="686" y="190"/>
                    <a:pt x="692" y="207"/>
                    <a:pt x="695" y="224"/>
                  </a:cubicBezTo>
                  <a:cubicBezTo>
                    <a:pt x="698" y="242"/>
                    <a:pt x="697" y="261"/>
                    <a:pt x="693" y="279"/>
                  </a:cubicBezTo>
                  <a:cubicBezTo>
                    <a:pt x="669" y="276"/>
                    <a:pt x="648" y="270"/>
                    <a:pt x="627" y="269"/>
                  </a:cubicBezTo>
                  <a:cubicBezTo>
                    <a:pt x="626" y="269"/>
                    <a:pt x="625" y="269"/>
                    <a:pt x="624" y="269"/>
                  </a:cubicBezTo>
                  <a:cubicBezTo>
                    <a:pt x="596" y="269"/>
                    <a:pt x="568" y="280"/>
                    <a:pt x="553" y="303"/>
                  </a:cubicBezTo>
                  <a:cubicBezTo>
                    <a:pt x="541" y="322"/>
                    <a:pt x="533" y="342"/>
                    <a:pt x="537" y="363"/>
                  </a:cubicBezTo>
                  <a:cubicBezTo>
                    <a:pt x="539" y="373"/>
                    <a:pt x="543" y="385"/>
                    <a:pt x="552" y="396"/>
                  </a:cubicBezTo>
                  <a:cubicBezTo>
                    <a:pt x="554" y="398"/>
                    <a:pt x="556" y="401"/>
                    <a:pt x="559" y="404"/>
                  </a:cubicBezTo>
                  <a:cubicBezTo>
                    <a:pt x="547" y="404"/>
                    <a:pt x="544" y="403"/>
                    <a:pt x="530" y="395"/>
                  </a:cubicBezTo>
                  <a:cubicBezTo>
                    <a:pt x="531" y="400"/>
                    <a:pt x="531" y="404"/>
                    <a:pt x="531" y="407"/>
                  </a:cubicBezTo>
                  <a:cubicBezTo>
                    <a:pt x="531" y="409"/>
                    <a:pt x="532" y="410"/>
                    <a:pt x="533" y="411"/>
                  </a:cubicBezTo>
                  <a:cubicBezTo>
                    <a:pt x="541" y="416"/>
                    <a:pt x="550" y="421"/>
                    <a:pt x="560" y="424"/>
                  </a:cubicBezTo>
                  <a:cubicBezTo>
                    <a:pt x="577" y="428"/>
                    <a:pt x="588" y="438"/>
                    <a:pt x="598" y="451"/>
                  </a:cubicBezTo>
                  <a:cubicBezTo>
                    <a:pt x="600" y="454"/>
                    <a:pt x="602" y="459"/>
                    <a:pt x="603" y="463"/>
                  </a:cubicBezTo>
                  <a:cubicBezTo>
                    <a:pt x="603" y="465"/>
                    <a:pt x="603" y="467"/>
                    <a:pt x="603" y="469"/>
                  </a:cubicBezTo>
                  <a:cubicBezTo>
                    <a:pt x="602" y="493"/>
                    <a:pt x="587" y="507"/>
                    <a:pt x="568" y="507"/>
                  </a:cubicBezTo>
                  <a:cubicBezTo>
                    <a:pt x="560" y="507"/>
                    <a:pt x="552" y="505"/>
                    <a:pt x="544" y="500"/>
                  </a:cubicBezTo>
                  <a:cubicBezTo>
                    <a:pt x="515" y="484"/>
                    <a:pt x="489" y="465"/>
                    <a:pt x="461" y="448"/>
                  </a:cubicBezTo>
                  <a:cubicBezTo>
                    <a:pt x="431" y="429"/>
                    <a:pt x="401" y="411"/>
                    <a:pt x="371" y="393"/>
                  </a:cubicBezTo>
                  <a:cubicBezTo>
                    <a:pt x="366" y="390"/>
                    <a:pt x="361" y="386"/>
                    <a:pt x="355" y="382"/>
                  </a:cubicBezTo>
                  <a:cubicBezTo>
                    <a:pt x="360" y="367"/>
                    <a:pt x="366" y="353"/>
                    <a:pt x="372" y="339"/>
                  </a:cubicBezTo>
                  <a:cubicBezTo>
                    <a:pt x="377" y="325"/>
                    <a:pt x="379" y="307"/>
                    <a:pt x="376" y="289"/>
                  </a:cubicBezTo>
                  <a:cubicBezTo>
                    <a:pt x="372" y="262"/>
                    <a:pt x="358" y="236"/>
                    <a:pt x="333" y="227"/>
                  </a:cubicBezTo>
                  <a:cubicBezTo>
                    <a:pt x="307" y="218"/>
                    <a:pt x="285" y="198"/>
                    <a:pt x="256" y="197"/>
                  </a:cubicBezTo>
                  <a:cubicBezTo>
                    <a:pt x="253" y="197"/>
                    <a:pt x="250" y="197"/>
                    <a:pt x="247" y="197"/>
                  </a:cubicBezTo>
                  <a:cubicBezTo>
                    <a:pt x="228" y="197"/>
                    <a:pt x="210" y="199"/>
                    <a:pt x="189" y="199"/>
                  </a:cubicBezTo>
                  <a:cubicBezTo>
                    <a:pt x="188" y="176"/>
                    <a:pt x="184" y="152"/>
                    <a:pt x="194" y="130"/>
                  </a:cubicBezTo>
                  <a:cubicBezTo>
                    <a:pt x="210" y="95"/>
                    <a:pt x="235" y="66"/>
                    <a:pt x="279" y="55"/>
                  </a:cubicBezTo>
                  <a:cubicBezTo>
                    <a:pt x="286" y="76"/>
                    <a:pt x="291" y="94"/>
                    <a:pt x="297" y="112"/>
                  </a:cubicBezTo>
                  <a:cubicBezTo>
                    <a:pt x="308" y="145"/>
                    <a:pt x="345" y="168"/>
                    <a:pt x="382" y="168"/>
                  </a:cubicBezTo>
                  <a:moveTo>
                    <a:pt x="384" y="146"/>
                  </a:moveTo>
                  <a:cubicBezTo>
                    <a:pt x="352" y="146"/>
                    <a:pt x="323" y="126"/>
                    <a:pt x="314" y="92"/>
                  </a:cubicBezTo>
                  <a:cubicBezTo>
                    <a:pt x="311" y="84"/>
                    <a:pt x="310" y="75"/>
                    <a:pt x="308" y="66"/>
                  </a:cubicBezTo>
                  <a:cubicBezTo>
                    <a:pt x="306" y="59"/>
                    <a:pt x="304" y="51"/>
                    <a:pt x="302" y="40"/>
                  </a:cubicBezTo>
                  <a:cubicBezTo>
                    <a:pt x="338" y="28"/>
                    <a:pt x="375" y="21"/>
                    <a:pt x="412" y="21"/>
                  </a:cubicBezTo>
                  <a:cubicBezTo>
                    <a:pt x="442" y="21"/>
                    <a:pt x="473" y="26"/>
                    <a:pt x="504" y="37"/>
                  </a:cubicBezTo>
                  <a:cubicBezTo>
                    <a:pt x="488" y="75"/>
                    <a:pt x="464" y="106"/>
                    <a:pt x="431" y="130"/>
                  </a:cubicBezTo>
                  <a:cubicBezTo>
                    <a:pt x="416" y="141"/>
                    <a:pt x="400" y="146"/>
                    <a:pt x="384" y="146"/>
                  </a:cubicBezTo>
                  <a:moveTo>
                    <a:pt x="400" y="0"/>
                  </a:moveTo>
                  <a:cubicBezTo>
                    <a:pt x="355" y="0"/>
                    <a:pt x="311" y="5"/>
                    <a:pt x="271" y="32"/>
                  </a:cubicBezTo>
                  <a:cubicBezTo>
                    <a:pt x="268" y="34"/>
                    <a:pt x="263" y="35"/>
                    <a:pt x="259" y="36"/>
                  </a:cubicBezTo>
                  <a:cubicBezTo>
                    <a:pt x="230" y="51"/>
                    <a:pt x="203" y="67"/>
                    <a:pt x="185" y="96"/>
                  </a:cubicBezTo>
                  <a:cubicBezTo>
                    <a:pt x="171" y="117"/>
                    <a:pt x="161" y="140"/>
                    <a:pt x="156" y="164"/>
                  </a:cubicBezTo>
                  <a:cubicBezTo>
                    <a:pt x="156" y="164"/>
                    <a:pt x="155" y="164"/>
                    <a:pt x="154" y="164"/>
                  </a:cubicBezTo>
                  <a:cubicBezTo>
                    <a:pt x="117" y="164"/>
                    <a:pt x="93" y="184"/>
                    <a:pt x="94" y="217"/>
                  </a:cubicBezTo>
                  <a:cubicBezTo>
                    <a:pt x="95" y="222"/>
                    <a:pt x="95" y="227"/>
                    <a:pt x="96" y="232"/>
                  </a:cubicBezTo>
                  <a:cubicBezTo>
                    <a:pt x="98" y="248"/>
                    <a:pt x="105" y="262"/>
                    <a:pt x="121" y="272"/>
                  </a:cubicBezTo>
                  <a:cubicBezTo>
                    <a:pt x="136" y="282"/>
                    <a:pt x="150" y="292"/>
                    <a:pt x="165" y="302"/>
                  </a:cubicBezTo>
                  <a:cubicBezTo>
                    <a:pt x="186" y="317"/>
                    <a:pt x="207" y="332"/>
                    <a:pt x="226" y="344"/>
                  </a:cubicBezTo>
                  <a:cubicBezTo>
                    <a:pt x="213" y="368"/>
                    <a:pt x="199" y="386"/>
                    <a:pt x="192" y="407"/>
                  </a:cubicBezTo>
                  <a:cubicBezTo>
                    <a:pt x="179" y="445"/>
                    <a:pt x="170" y="485"/>
                    <a:pt x="149" y="521"/>
                  </a:cubicBezTo>
                  <a:cubicBezTo>
                    <a:pt x="144" y="529"/>
                    <a:pt x="138" y="538"/>
                    <a:pt x="136" y="548"/>
                  </a:cubicBezTo>
                  <a:cubicBezTo>
                    <a:pt x="124" y="595"/>
                    <a:pt x="89" y="628"/>
                    <a:pt x="56" y="662"/>
                  </a:cubicBezTo>
                  <a:cubicBezTo>
                    <a:pt x="43" y="675"/>
                    <a:pt x="28" y="687"/>
                    <a:pt x="15" y="699"/>
                  </a:cubicBezTo>
                  <a:cubicBezTo>
                    <a:pt x="4" y="709"/>
                    <a:pt x="0" y="721"/>
                    <a:pt x="1" y="732"/>
                  </a:cubicBezTo>
                  <a:cubicBezTo>
                    <a:pt x="3" y="742"/>
                    <a:pt x="11" y="751"/>
                    <a:pt x="25" y="755"/>
                  </a:cubicBezTo>
                  <a:cubicBezTo>
                    <a:pt x="28" y="755"/>
                    <a:pt x="30" y="756"/>
                    <a:pt x="33" y="756"/>
                  </a:cubicBezTo>
                  <a:cubicBezTo>
                    <a:pt x="40" y="756"/>
                    <a:pt x="48" y="754"/>
                    <a:pt x="55" y="751"/>
                  </a:cubicBezTo>
                  <a:cubicBezTo>
                    <a:pt x="70" y="745"/>
                    <a:pt x="84" y="735"/>
                    <a:pt x="94" y="720"/>
                  </a:cubicBezTo>
                  <a:cubicBezTo>
                    <a:pt x="101" y="709"/>
                    <a:pt x="109" y="698"/>
                    <a:pt x="118" y="688"/>
                  </a:cubicBezTo>
                  <a:cubicBezTo>
                    <a:pt x="153" y="655"/>
                    <a:pt x="184" y="619"/>
                    <a:pt x="211" y="579"/>
                  </a:cubicBezTo>
                  <a:cubicBezTo>
                    <a:pt x="231" y="548"/>
                    <a:pt x="245" y="515"/>
                    <a:pt x="253" y="481"/>
                  </a:cubicBezTo>
                  <a:cubicBezTo>
                    <a:pt x="261" y="451"/>
                    <a:pt x="272" y="423"/>
                    <a:pt x="287" y="396"/>
                  </a:cubicBezTo>
                  <a:cubicBezTo>
                    <a:pt x="289" y="392"/>
                    <a:pt x="288" y="387"/>
                    <a:pt x="288" y="383"/>
                  </a:cubicBezTo>
                  <a:cubicBezTo>
                    <a:pt x="286" y="382"/>
                    <a:pt x="285" y="381"/>
                    <a:pt x="283" y="380"/>
                  </a:cubicBezTo>
                  <a:cubicBezTo>
                    <a:pt x="278" y="385"/>
                    <a:pt x="272" y="389"/>
                    <a:pt x="268" y="394"/>
                  </a:cubicBezTo>
                  <a:cubicBezTo>
                    <a:pt x="251" y="417"/>
                    <a:pt x="239" y="443"/>
                    <a:pt x="232" y="470"/>
                  </a:cubicBezTo>
                  <a:cubicBezTo>
                    <a:pt x="216" y="533"/>
                    <a:pt x="184" y="587"/>
                    <a:pt x="139" y="634"/>
                  </a:cubicBezTo>
                  <a:cubicBezTo>
                    <a:pt x="115" y="659"/>
                    <a:pt x="88" y="682"/>
                    <a:pt x="69" y="711"/>
                  </a:cubicBezTo>
                  <a:cubicBezTo>
                    <a:pt x="64" y="719"/>
                    <a:pt x="54" y="724"/>
                    <a:pt x="45" y="729"/>
                  </a:cubicBezTo>
                  <a:cubicBezTo>
                    <a:pt x="44" y="730"/>
                    <a:pt x="41" y="731"/>
                    <a:pt x="39" y="731"/>
                  </a:cubicBezTo>
                  <a:cubicBezTo>
                    <a:pt x="37" y="731"/>
                    <a:pt x="36" y="731"/>
                    <a:pt x="34" y="731"/>
                  </a:cubicBezTo>
                  <a:cubicBezTo>
                    <a:pt x="33" y="731"/>
                    <a:pt x="32" y="730"/>
                    <a:pt x="30" y="730"/>
                  </a:cubicBezTo>
                  <a:cubicBezTo>
                    <a:pt x="29" y="730"/>
                    <a:pt x="29" y="730"/>
                    <a:pt x="28" y="731"/>
                  </a:cubicBezTo>
                  <a:cubicBezTo>
                    <a:pt x="29" y="724"/>
                    <a:pt x="29" y="721"/>
                    <a:pt x="31" y="719"/>
                  </a:cubicBezTo>
                  <a:cubicBezTo>
                    <a:pt x="46" y="702"/>
                    <a:pt x="59" y="685"/>
                    <a:pt x="76" y="671"/>
                  </a:cubicBezTo>
                  <a:cubicBezTo>
                    <a:pt x="101" y="651"/>
                    <a:pt x="120" y="626"/>
                    <a:pt x="135" y="599"/>
                  </a:cubicBezTo>
                  <a:cubicBezTo>
                    <a:pt x="152" y="568"/>
                    <a:pt x="165" y="536"/>
                    <a:pt x="182" y="505"/>
                  </a:cubicBezTo>
                  <a:cubicBezTo>
                    <a:pt x="198" y="478"/>
                    <a:pt x="206" y="449"/>
                    <a:pt x="214" y="419"/>
                  </a:cubicBezTo>
                  <a:cubicBezTo>
                    <a:pt x="220" y="395"/>
                    <a:pt x="232" y="375"/>
                    <a:pt x="249" y="355"/>
                  </a:cubicBezTo>
                  <a:cubicBezTo>
                    <a:pt x="283" y="373"/>
                    <a:pt x="316" y="390"/>
                    <a:pt x="350" y="408"/>
                  </a:cubicBezTo>
                  <a:cubicBezTo>
                    <a:pt x="345" y="413"/>
                    <a:pt x="340" y="417"/>
                    <a:pt x="337" y="423"/>
                  </a:cubicBezTo>
                  <a:cubicBezTo>
                    <a:pt x="321" y="461"/>
                    <a:pt x="302" y="499"/>
                    <a:pt x="290" y="538"/>
                  </a:cubicBezTo>
                  <a:cubicBezTo>
                    <a:pt x="280" y="569"/>
                    <a:pt x="266" y="596"/>
                    <a:pt x="244" y="620"/>
                  </a:cubicBezTo>
                  <a:cubicBezTo>
                    <a:pt x="220" y="646"/>
                    <a:pt x="196" y="672"/>
                    <a:pt x="175" y="701"/>
                  </a:cubicBezTo>
                  <a:cubicBezTo>
                    <a:pt x="161" y="720"/>
                    <a:pt x="152" y="743"/>
                    <a:pt x="142" y="765"/>
                  </a:cubicBezTo>
                  <a:cubicBezTo>
                    <a:pt x="141" y="769"/>
                    <a:pt x="140" y="772"/>
                    <a:pt x="141" y="775"/>
                  </a:cubicBezTo>
                  <a:cubicBezTo>
                    <a:pt x="142" y="784"/>
                    <a:pt x="150" y="790"/>
                    <a:pt x="161" y="790"/>
                  </a:cubicBezTo>
                  <a:cubicBezTo>
                    <a:pt x="161" y="790"/>
                    <a:pt x="162" y="790"/>
                    <a:pt x="162" y="790"/>
                  </a:cubicBezTo>
                  <a:cubicBezTo>
                    <a:pt x="175" y="790"/>
                    <a:pt x="187" y="785"/>
                    <a:pt x="196" y="776"/>
                  </a:cubicBezTo>
                  <a:cubicBezTo>
                    <a:pt x="213" y="760"/>
                    <a:pt x="232" y="746"/>
                    <a:pt x="244" y="725"/>
                  </a:cubicBezTo>
                  <a:cubicBezTo>
                    <a:pt x="253" y="709"/>
                    <a:pt x="266" y="695"/>
                    <a:pt x="277" y="681"/>
                  </a:cubicBezTo>
                  <a:cubicBezTo>
                    <a:pt x="322" y="626"/>
                    <a:pt x="362" y="568"/>
                    <a:pt x="382" y="500"/>
                  </a:cubicBezTo>
                  <a:cubicBezTo>
                    <a:pt x="388" y="479"/>
                    <a:pt x="398" y="458"/>
                    <a:pt x="413" y="441"/>
                  </a:cubicBezTo>
                  <a:cubicBezTo>
                    <a:pt x="432" y="452"/>
                    <a:pt x="449" y="463"/>
                    <a:pt x="466" y="473"/>
                  </a:cubicBezTo>
                  <a:cubicBezTo>
                    <a:pt x="477" y="479"/>
                    <a:pt x="482" y="484"/>
                    <a:pt x="484" y="491"/>
                  </a:cubicBezTo>
                  <a:cubicBezTo>
                    <a:pt x="484" y="496"/>
                    <a:pt x="483" y="502"/>
                    <a:pt x="479" y="509"/>
                  </a:cubicBezTo>
                  <a:cubicBezTo>
                    <a:pt x="464" y="538"/>
                    <a:pt x="449" y="568"/>
                    <a:pt x="430" y="594"/>
                  </a:cubicBezTo>
                  <a:cubicBezTo>
                    <a:pt x="385" y="655"/>
                    <a:pt x="335" y="712"/>
                    <a:pt x="297" y="777"/>
                  </a:cubicBezTo>
                  <a:cubicBezTo>
                    <a:pt x="289" y="792"/>
                    <a:pt x="276" y="804"/>
                    <a:pt x="266" y="817"/>
                  </a:cubicBezTo>
                  <a:cubicBezTo>
                    <a:pt x="268" y="793"/>
                    <a:pt x="276" y="771"/>
                    <a:pt x="289" y="752"/>
                  </a:cubicBezTo>
                  <a:cubicBezTo>
                    <a:pt x="313" y="715"/>
                    <a:pt x="338" y="680"/>
                    <a:pt x="370" y="649"/>
                  </a:cubicBezTo>
                  <a:cubicBezTo>
                    <a:pt x="382" y="638"/>
                    <a:pt x="392" y="624"/>
                    <a:pt x="402" y="611"/>
                  </a:cubicBezTo>
                  <a:cubicBezTo>
                    <a:pt x="430" y="575"/>
                    <a:pt x="442" y="532"/>
                    <a:pt x="461" y="493"/>
                  </a:cubicBezTo>
                  <a:cubicBezTo>
                    <a:pt x="462" y="490"/>
                    <a:pt x="463" y="487"/>
                    <a:pt x="462" y="485"/>
                  </a:cubicBezTo>
                  <a:cubicBezTo>
                    <a:pt x="462" y="482"/>
                    <a:pt x="459" y="478"/>
                    <a:pt x="451" y="477"/>
                  </a:cubicBezTo>
                  <a:cubicBezTo>
                    <a:pt x="445" y="487"/>
                    <a:pt x="438" y="497"/>
                    <a:pt x="433" y="508"/>
                  </a:cubicBezTo>
                  <a:cubicBezTo>
                    <a:pt x="421" y="530"/>
                    <a:pt x="413" y="555"/>
                    <a:pt x="399" y="575"/>
                  </a:cubicBezTo>
                  <a:cubicBezTo>
                    <a:pt x="375" y="608"/>
                    <a:pt x="349" y="640"/>
                    <a:pt x="321" y="670"/>
                  </a:cubicBezTo>
                  <a:cubicBezTo>
                    <a:pt x="278" y="714"/>
                    <a:pt x="252" y="766"/>
                    <a:pt x="232" y="822"/>
                  </a:cubicBezTo>
                  <a:cubicBezTo>
                    <a:pt x="231" y="827"/>
                    <a:pt x="230" y="832"/>
                    <a:pt x="230" y="837"/>
                  </a:cubicBezTo>
                  <a:cubicBezTo>
                    <a:pt x="230" y="838"/>
                    <a:pt x="230" y="840"/>
                    <a:pt x="230" y="841"/>
                  </a:cubicBezTo>
                  <a:cubicBezTo>
                    <a:pt x="232" y="850"/>
                    <a:pt x="238" y="856"/>
                    <a:pt x="246" y="856"/>
                  </a:cubicBezTo>
                  <a:cubicBezTo>
                    <a:pt x="249" y="856"/>
                    <a:pt x="253" y="855"/>
                    <a:pt x="257" y="853"/>
                  </a:cubicBezTo>
                  <a:cubicBezTo>
                    <a:pt x="268" y="847"/>
                    <a:pt x="280" y="838"/>
                    <a:pt x="288" y="829"/>
                  </a:cubicBezTo>
                  <a:cubicBezTo>
                    <a:pt x="308" y="807"/>
                    <a:pt x="322" y="781"/>
                    <a:pt x="338" y="757"/>
                  </a:cubicBezTo>
                  <a:cubicBezTo>
                    <a:pt x="359" y="724"/>
                    <a:pt x="384" y="694"/>
                    <a:pt x="408" y="662"/>
                  </a:cubicBezTo>
                  <a:cubicBezTo>
                    <a:pt x="423" y="643"/>
                    <a:pt x="438" y="624"/>
                    <a:pt x="453" y="605"/>
                  </a:cubicBezTo>
                  <a:cubicBezTo>
                    <a:pt x="454" y="606"/>
                    <a:pt x="456" y="607"/>
                    <a:pt x="457" y="608"/>
                  </a:cubicBezTo>
                  <a:cubicBezTo>
                    <a:pt x="446" y="628"/>
                    <a:pt x="435" y="649"/>
                    <a:pt x="424" y="669"/>
                  </a:cubicBezTo>
                  <a:cubicBezTo>
                    <a:pt x="410" y="697"/>
                    <a:pt x="399" y="725"/>
                    <a:pt x="393" y="756"/>
                  </a:cubicBezTo>
                  <a:cubicBezTo>
                    <a:pt x="387" y="784"/>
                    <a:pt x="373" y="812"/>
                    <a:pt x="359" y="838"/>
                  </a:cubicBezTo>
                  <a:cubicBezTo>
                    <a:pt x="349" y="857"/>
                    <a:pt x="333" y="873"/>
                    <a:pt x="319" y="890"/>
                  </a:cubicBezTo>
                  <a:cubicBezTo>
                    <a:pt x="312" y="898"/>
                    <a:pt x="309" y="905"/>
                    <a:pt x="310" y="912"/>
                  </a:cubicBezTo>
                  <a:cubicBezTo>
                    <a:pt x="311" y="918"/>
                    <a:pt x="315" y="924"/>
                    <a:pt x="322" y="930"/>
                  </a:cubicBezTo>
                  <a:cubicBezTo>
                    <a:pt x="332" y="938"/>
                    <a:pt x="342" y="943"/>
                    <a:pt x="352" y="943"/>
                  </a:cubicBezTo>
                  <a:cubicBezTo>
                    <a:pt x="363" y="943"/>
                    <a:pt x="374" y="937"/>
                    <a:pt x="383" y="923"/>
                  </a:cubicBezTo>
                  <a:cubicBezTo>
                    <a:pt x="403" y="893"/>
                    <a:pt x="420" y="860"/>
                    <a:pt x="436" y="828"/>
                  </a:cubicBezTo>
                  <a:cubicBezTo>
                    <a:pt x="449" y="803"/>
                    <a:pt x="457" y="777"/>
                    <a:pt x="468" y="752"/>
                  </a:cubicBezTo>
                  <a:cubicBezTo>
                    <a:pt x="492" y="697"/>
                    <a:pt x="516" y="642"/>
                    <a:pt x="540" y="587"/>
                  </a:cubicBezTo>
                  <a:cubicBezTo>
                    <a:pt x="547" y="573"/>
                    <a:pt x="546" y="556"/>
                    <a:pt x="560" y="545"/>
                  </a:cubicBezTo>
                  <a:cubicBezTo>
                    <a:pt x="563" y="543"/>
                    <a:pt x="561" y="535"/>
                    <a:pt x="561" y="530"/>
                  </a:cubicBezTo>
                  <a:cubicBezTo>
                    <a:pt x="583" y="527"/>
                    <a:pt x="604" y="528"/>
                    <a:pt x="618" y="507"/>
                  </a:cubicBezTo>
                  <a:cubicBezTo>
                    <a:pt x="628" y="491"/>
                    <a:pt x="630" y="475"/>
                    <a:pt x="628" y="460"/>
                  </a:cubicBezTo>
                  <a:cubicBezTo>
                    <a:pt x="627" y="457"/>
                    <a:pt x="626" y="453"/>
                    <a:pt x="625" y="450"/>
                  </a:cubicBezTo>
                  <a:cubicBezTo>
                    <a:pt x="632" y="445"/>
                    <a:pt x="640" y="443"/>
                    <a:pt x="643" y="438"/>
                  </a:cubicBezTo>
                  <a:cubicBezTo>
                    <a:pt x="659" y="414"/>
                    <a:pt x="675" y="390"/>
                    <a:pt x="689" y="365"/>
                  </a:cubicBezTo>
                  <a:cubicBezTo>
                    <a:pt x="709" y="330"/>
                    <a:pt x="717" y="291"/>
                    <a:pt x="719" y="251"/>
                  </a:cubicBezTo>
                  <a:cubicBezTo>
                    <a:pt x="719" y="240"/>
                    <a:pt x="719" y="228"/>
                    <a:pt x="717" y="216"/>
                  </a:cubicBezTo>
                  <a:cubicBezTo>
                    <a:pt x="715" y="207"/>
                    <a:pt x="713" y="197"/>
                    <a:pt x="708" y="189"/>
                  </a:cubicBezTo>
                  <a:cubicBezTo>
                    <a:pt x="678" y="132"/>
                    <a:pt x="634" y="87"/>
                    <a:pt x="580" y="51"/>
                  </a:cubicBezTo>
                  <a:cubicBezTo>
                    <a:pt x="562" y="39"/>
                    <a:pt x="539" y="33"/>
                    <a:pt x="519" y="22"/>
                  </a:cubicBezTo>
                  <a:cubicBezTo>
                    <a:pt x="492" y="7"/>
                    <a:pt x="462" y="1"/>
                    <a:pt x="431" y="0"/>
                  </a:cubicBezTo>
                  <a:cubicBezTo>
                    <a:pt x="421" y="0"/>
                    <a:pt x="410" y="0"/>
                    <a:pt x="4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409"/>
            <p:cNvSpPr>
              <a:spLocks/>
            </p:cNvSpPr>
            <p:nvPr/>
          </p:nvSpPr>
          <p:spPr bwMode="auto">
            <a:xfrm>
              <a:off x="-2252663" y="-427038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8 w 310"/>
                <a:gd name="T27" fmla="*/ 299 h 411"/>
                <a:gd name="T28" fmla="*/ 146 w 310"/>
                <a:gd name="T29" fmla="*/ 200 h 411"/>
                <a:gd name="T30" fmla="*/ 113 w 310"/>
                <a:gd name="T31" fmla="*/ 162 h 411"/>
                <a:gd name="T32" fmla="*/ 38 w 310"/>
                <a:gd name="T33" fmla="*/ 69 h 411"/>
                <a:gd name="T34" fmla="*/ 24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6 h 411"/>
                <a:gd name="T44" fmla="*/ 53 w 310"/>
                <a:gd name="T45" fmla="*/ 130 h 411"/>
                <a:gd name="T46" fmla="*/ 167 w 310"/>
                <a:gd name="T47" fmla="*/ 262 h 411"/>
                <a:gd name="T48" fmla="*/ 228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1 w 310"/>
                <a:gd name="T59" fmla="*/ 335 h 411"/>
                <a:gd name="T60" fmla="*/ 242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80" y="0"/>
                    <a:pt x="78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8"/>
                    <a:pt x="102" y="60"/>
                    <a:pt x="110" y="83"/>
                  </a:cubicBezTo>
                  <a:cubicBezTo>
                    <a:pt x="114" y="97"/>
                    <a:pt x="117" y="113"/>
                    <a:pt x="124" y="125"/>
                  </a:cubicBezTo>
                  <a:cubicBezTo>
                    <a:pt x="144" y="157"/>
                    <a:pt x="167" y="187"/>
                    <a:pt x="189" y="217"/>
                  </a:cubicBezTo>
                  <a:cubicBezTo>
                    <a:pt x="212" y="248"/>
                    <a:pt x="237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8" y="378"/>
                    <a:pt x="277" y="383"/>
                  </a:cubicBezTo>
                  <a:cubicBezTo>
                    <a:pt x="275" y="385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6" y="356"/>
                    <a:pt x="241" y="346"/>
                  </a:cubicBezTo>
                  <a:cubicBezTo>
                    <a:pt x="233" y="331"/>
                    <a:pt x="227" y="314"/>
                    <a:pt x="218" y="299"/>
                  </a:cubicBezTo>
                  <a:cubicBezTo>
                    <a:pt x="195" y="265"/>
                    <a:pt x="170" y="232"/>
                    <a:pt x="146" y="200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6"/>
                    <a:pt x="38" y="69"/>
                  </a:cubicBezTo>
                  <a:cubicBezTo>
                    <a:pt x="33" y="61"/>
                    <a:pt x="29" y="51"/>
                    <a:pt x="24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8" y="36"/>
                    <a:pt x="5" y="38"/>
                  </a:cubicBezTo>
                  <a:cubicBezTo>
                    <a:pt x="2" y="41"/>
                    <a:pt x="0" y="52"/>
                    <a:pt x="2" y="56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6"/>
                    <a:pt x="214" y="327"/>
                    <a:pt x="228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1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1" y="335"/>
                  </a:cubicBezTo>
                  <a:cubicBezTo>
                    <a:pt x="288" y="300"/>
                    <a:pt x="264" y="274"/>
                    <a:pt x="242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7" y="1"/>
                    <a:pt x="83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410"/>
            <p:cNvSpPr>
              <a:spLocks noEditPoints="1"/>
            </p:cNvSpPr>
            <p:nvPr/>
          </p:nvSpPr>
          <p:spPr bwMode="auto">
            <a:xfrm>
              <a:off x="-1793875" y="-434976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411"/>
            <p:cNvSpPr>
              <a:spLocks noEditPoints="1"/>
            </p:cNvSpPr>
            <p:nvPr/>
          </p:nvSpPr>
          <p:spPr bwMode="auto">
            <a:xfrm>
              <a:off x="-3116263" y="357187"/>
              <a:ext cx="773113" cy="744538"/>
            </a:xfrm>
            <a:custGeom>
              <a:avLst/>
              <a:gdLst>
                <a:gd name="T0" fmla="*/ 154 w 1087"/>
                <a:gd name="T1" fmla="*/ 856 h 1046"/>
                <a:gd name="T2" fmla="*/ 280 w 1087"/>
                <a:gd name="T3" fmla="*/ 771 h 1046"/>
                <a:gd name="T4" fmla="*/ 512 w 1087"/>
                <a:gd name="T5" fmla="*/ 845 h 1046"/>
                <a:gd name="T6" fmla="*/ 509 w 1087"/>
                <a:gd name="T7" fmla="*/ 1001 h 1046"/>
                <a:gd name="T8" fmla="*/ 777 w 1087"/>
                <a:gd name="T9" fmla="*/ 775 h 1046"/>
                <a:gd name="T10" fmla="*/ 899 w 1087"/>
                <a:gd name="T11" fmla="*/ 508 h 1046"/>
                <a:gd name="T12" fmla="*/ 856 w 1087"/>
                <a:gd name="T13" fmla="*/ 908 h 1046"/>
                <a:gd name="T14" fmla="*/ 316 w 1087"/>
                <a:gd name="T15" fmla="*/ 724 h 1046"/>
                <a:gd name="T16" fmla="*/ 265 w 1087"/>
                <a:gd name="T17" fmla="*/ 304 h 1046"/>
                <a:gd name="T18" fmla="*/ 345 w 1087"/>
                <a:gd name="T19" fmla="*/ 227 h 1046"/>
                <a:gd name="T20" fmla="*/ 491 w 1087"/>
                <a:gd name="T21" fmla="*/ 209 h 1046"/>
                <a:gd name="T22" fmla="*/ 812 w 1087"/>
                <a:gd name="T23" fmla="*/ 352 h 1046"/>
                <a:gd name="T24" fmla="*/ 847 w 1087"/>
                <a:gd name="T25" fmla="*/ 557 h 1046"/>
                <a:gd name="T26" fmla="*/ 681 w 1087"/>
                <a:gd name="T27" fmla="*/ 758 h 1046"/>
                <a:gd name="T28" fmla="*/ 491 w 1087"/>
                <a:gd name="T29" fmla="*/ 795 h 1046"/>
                <a:gd name="T30" fmla="*/ 70 w 1087"/>
                <a:gd name="T31" fmla="*/ 339 h 1046"/>
                <a:gd name="T32" fmla="*/ 266 w 1087"/>
                <a:gd name="T33" fmla="*/ 210 h 1046"/>
                <a:gd name="T34" fmla="*/ 236 w 1087"/>
                <a:gd name="T35" fmla="*/ 274 h 1046"/>
                <a:gd name="T36" fmla="*/ 167 w 1087"/>
                <a:gd name="T37" fmla="*/ 504 h 1046"/>
                <a:gd name="T38" fmla="*/ 43 w 1087"/>
                <a:gd name="T39" fmla="*/ 582 h 1046"/>
                <a:gd name="T40" fmla="*/ 504 w 1087"/>
                <a:gd name="T41" fmla="*/ 171 h 1046"/>
                <a:gd name="T42" fmla="*/ 494 w 1087"/>
                <a:gd name="T43" fmla="*/ 28 h 1046"/>
                <a:gd name="T44" fmla="*/ 798 w 1087"/>
                <a:gd name="T45" fmla="*/ 269 h 1046"/>
                <a:gd name="T46" fmla="*/ 232 w 1087"/>
                <a:gd name="T47" fmla="*/ 63 h 1046"/>
                <a:gd name="T48" fmla="*/ 10 w 1087"/>
                <a:gd name="T49" fmla="*/ 517 h 1046"/>
                <a:gd name="T50" fmla="*/ 101 w 1087"/>
                <a:gd name="T51" fmla="*/ 853 h 1046"/>
                <a:gd name="T52" fmla="*/ 109 w 1087"/>
                <a:gd name="T53" fmla="*/ 911 h 1046"/>
                <a:gd name="T54" fmla="*/ 136 w 1087"/>
                <a:gd name="T55" fmla="*/ 901 h 1046"/>
                <a:gd name="T56" fmla="*/ 239 w 1087"/>
                <a:gd name="T57" fmla="*/ 974 h 1046"/>
                <a:gd name="T58" fmla="*/ 509 w 1087"/>
                <a:gd name="T59" fmla="*/ 1046 h 1046"/>
                <a:gd name="T60" fmla="*/ 774 w 1087"/>
                <a:gd name="T61" fmla="*/ 994 h 1046"/>
                <a:gd name="T62" fmla="*/ 984 w 1087"/>
                <a:gd name="T63" fmla="*/ 804 h 1046"/>
                <a:gd name="T64" fmla="*/ 1066 w 1087"/>
                <a:gd name="T65" fmla="*/ 397 h 1046"/>
                <a:gd name="T66" fmla="*/ 953 w 1087"/>
                <a:gd name="T67" fmla="*/ 156 h 1046"/>
                <a:gd name="T68" fmla="*/ 750 w 1087"/>
                <a:gd name="T69" fmla="*/ 50 h 1046"/>
                <a:gd name="T70" fmla="*/ 456 w 1087"/>
                <a:gd name="T71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046">
                  <a:moveTo>
                    <a:pt x="509" y="1001"/>
                  </a:moveTo>
                  <a:cubicBezTo>
                    <a:pt x="375" y="1001"/>
                    <a:pt x="258" y="958"/>
                    <a:pt x="154" y="856"/>
                  </a:cubicBezTo>
                  <a:cubicBezTo>
                    <a:pt x="183" y="830"/>
                    <a:pt x="206" y="804"/>
                    <a:pt x="233" y="786"/>
                  </a:cubicBezTo>
                  <a:cubicBezTo>
                    <a:pt x="248" y="777"/>
                    <a:pt x="264" y="771"/>
                    <a:pt x="280" y="771"/>
                  </a:cubicBezTo>
                  <a:cubicBezTo>
                    <a:pt x="294" y="771"/>
                    <a:pt x="309" y="775"/>
                    <a:pt x="323" y="786"/>
                  </a:cubicBezTo>
                  <a:cubicBezTo>
                    <a:pt x="380" y="826"/>
                    <a:pt x="445" y="839"/>
                    <a:pt x="512" y="845"/>
                  </a:cubicBezTo>
                  <a:cubicBezTo>
                    <a:pt x="532" y="888"/>
                    <a:pt x="544" y="951"/>
                    <a:pt x="541" y="1000"/>
                  </a:cubicBezTo>
                  <a:cubicBezTo>
                    <a:pt x="530" y="1001"/>
                    <a:pt x="520" y="1001"/>
                    <a:pt x="509" y="1001"/>
                  </a:cubicBezTo>
                  <a:moveTo>
                    <a:pt x="856" y="908"/>
                  </a:moveTo>
                  <a:cubicBezTo>
                    <a:pt x="813" y="869"/>
                    <a:pt x="792" y="823"/>
                    <a:pt x="777" y="775"/>
                  </a:cubicBezTo>
                  <a:cubicBezTo>
                    <a:pt x="769" y="752"/>
                    <a:pt x="777" y="734"/>
                    <a:pt x="795" y="716"/>
                  </a:cubicBezTo>
                  <a:cubicBezTo>
                    <a:pt x="848" y="664"/>
                    <a:pt x="887" y="585"/>
                    <a:pt x="899" y="508"/>
                  </a:cubicBezTo>
                  <a:cubicBezTo>
                    <a:pt x="942" y="496"/>
                    <a:pt x="987" y="484"/>
                    <a:pt x="1040" y="470"/>
                  </a:cubicBezTo>
                  <a:cubicBezTo>
                    <a:pt x="1022" y="641"/>
                    <a:pt x="981" y="790"/>
                    <a:pt x="856" y="908"/>
                  </a:cubicBezTo>
                  <a:moveTo>
                    <a:pt x="491" y="795"/>
                  </a:moveTo>
                  <a:cubicBezTo>
                    <a:pt x="428" y="792"/>
                    <a:pt x="367" y="771"/>
                    <a:pt x="316" y="724"/>
                  </a:cubicBezTo>
                  <a:cubicBezTo>
                    <a:pt x="295" y="704"/>
                    <a:pt x="272" y="684"/>
                    <a:pt x="255" y="660"/>
                  </a:cubicBezTo>
                  <a:cubicBezTo>
                    <a:pt x="185" y="565"/>
                    <a:pt x="190" y="402"/>
                    <a:pt x="265" y="304"/>
                  </a:cubicBezTo>
                  <a:cubicBezTo>
                    <a:pt x="283" y="280"/>
                    <a:pt x="305" y="260"/>
                    <a:pt x="326" y="239"/>
                  </a:cubicBezTo>
                  <a:cubicBezTo>
                    <a:pt x="331" y="234"/>
                    <a:pt x="338" y="228"/>
                    <a:pt x="345" y="227"/>
                  </a:cubicBezTo>
                  <a:cubicBezTo>
                    <a:pt x="393" y="220"/>
                    <a:pt x="442" y="209"/>
                    <a:pt x="491" y="209"/>
                  </a:cubicBezTo>
                  <a:cubicBezTo>
                    <a:pt x="491" y="209"/>
                    <a:pt x="491" y="209"/>
                    <a:pt x="491" y="209"/>
                  </a:cubicBezTo>
                  <a:cubicBezTo>
                    <a:pt x="569" y="209"/>
                    <a:pt x="639" y="244"/>
                    <a:pt x="707" y="278"/>
                  </a:cubicBezTo>
                  <a:cubicBezTo>
                    <a:pt x="745" y="298"/>
                    <a:pt x="786" y="314"/>
                    <a:pt x="812" y="352"/>
                  </a:cubicBezTo>
                  <a:cubicBezTo>
                    <a:pt x="820" y="363"/>
                    <a:pt x="829" y="375"/>
                    <a:pt x="833" y="388"/>
                  </a:cubicBezTo>
                  <a:cubicBezTo>
                    <a:pt x="854" y="442"/>
                    <a:pt x="852" y="501"/>
                    <a:pt x="847" y="557"/>
                  </a:cubicBezTo>
                  <a:cubicBezTo>
                    <a:pt x="844" y="604"/>
                    <a:pt x="810" y="640"/>
                    <a:pt x="779" y="673"/>
                  </a:cubicBezTo>
                  <a:cubicBezTo>
                    <a:pt x="749" y="704"/>
                    <a:pt x="715" y="731"/>
                    <a:pt x="681" y="758"/>
                  </a:cubicBezTo>
                  <a:cubicBezTo>
                    <a:pt x="666" y="770"/>
                    <a:pt x="646" y="778"/>
                    <a:pt x="627" y="781"/>
                  </a:cubicBezTo>
                  <a:cubicBezTo>
                    <a:pt x="584" y="788"/>
                    <a:pt x="540" y="791"/>
                    <a:pt x="491" y="795"/>
                  </a:cubicBezTo>
                  <a:moveTo>
                    <a:pt x="43" y="582"/>
                  </a:moveTo>
                  <a:cubicBezTo>
                    <a:pt x="35" y="495"/>
                    <a:pt x="50" y="416"/>
                    <a:pt x="70" y="339"/>
                  </a:cubicBezTo>
                  <a:cubicBezTo>
                    <a:pt x="92" y="252"/>
                    <a:pt x="138" y="180"/>
                    <a:pt x="216" y="122"/>
                  </a:cubicBezTo>
                  <a:cubicBezTo>
                    <a:pt x="234" y="153"/>
                    <a:pt x="252" y="181"/>
                    <a:pt x="266" y="210"/>
                  </a:cubicBezTo>
                  <a:cubicBezTo>
                    <a:pt x="270" y="218"/>
                    <a:pt x="267" y="232"/>
                    <a:pt x="262" y="241"/>
                  </a:cubicBezTo>
                  <a:cubicBezTo>
                    <a:pt x="256" y="253"/>
                    <a:pt x="245" y="263"/>
                    <a:pt x="236" y="274"/>
                  </a:cubicBezTo>
                  <a:cubicBezTo>
                    <a:pt x="201" y="315"/>
                    <a:pt x="179" y="363"/>
                    <a:pt x="174" y="419"/>
                  </a:cubicBezTo>
                  <a:cubicBezTo>
                    <a:pt x="171" y="447"/>
                    <a:pt x="166" y="476"/>
                    <a:pt x="167" y="504"/>
                  </a:cubicBezTo>
                  <a:cubicBezTo>
                    <a:pt x="167" y="536"/>
                    <a:pt x="152" y="552"/>
                    <a:pt x="127" y="560"/>
                  </a:cubicBezTo>
                  <a:cubicBezTo>
                    <a:pt x="101" y="569"/>
                    <a:pt x="74" y="574"/>
                    <a:pt x="43" y="582"/>
                  </a:cubicBezTo>
                  <a:moveTo>
                    <a:pt x="798" y="269"/>
                  </a:moveTo>
                  <a:cubicBezTo>
                    <a:pt x="704" y="218"/>
                    <a:pt x="609" y="178"/>
                    <a:pt x="504" y="171"/>
                  </a:cubicBezTo>
                  <a:cubicBezTo>
                    <a:pt x="494" y="124"/>
                    <a:pt x="485" y="79"/>
                    <a:pt x="474" y="29"/>
                  </a:cubicBezTo>
                  <a:cubicBezTo>
                    <a:pt x="481" y="28"/>
                    <a:pt x="487" y="28"/>
                    <a:pt x="494" y="28"/>
                  </a:cubicBezTo>
                  <a:cubicBezTo>
                    <a:pt x="645" y="28"/>
                    <a:pt x="774" y="84"/>
                    <a:pt x="903" y="175"/>
                  </a:cubicBezTo>
                  <a:cubicBezTo>
                    <a:pt x="864" y="210"/>
                    <a:pt x="831" y="240"/>
                    <a:pt x="798" y="269"/>
                  </a:cubicBezTo>
                  <a:moveTo>
                    <a:pt x="456" y="0"/>
                  </a:moveTo>
                  <a:cubicBezTo>
                    <a:pt x="376" y="0"/>
                    <a:pt x="299" y="14"/>
                    <a:pt x="232" y="63"/>
                  </a:cubicBezTo>
                  <a:cubicBezTo>
                    <a:pt x="130" y="137"/>
                    <a:pt x="59" y="237"/>
                    <a:pt x="34" y="367"/>
                  </a:cubicBezTo>
                  <a:cubicBezTo>
                    <a:pt x="24" y="417"/>
                    <a:pt x="16" y="467"/>
                    <a:pt x="10" y="517"/>
                  </a:cubicBezTo>
                  <a:cubicBezTo>
                    <a:pt x="0" y="595"/>
                    <a:pt x="11" y="670"/>
                    <a:pt x="47" y="739"/>
                  </a:cubicBezTo>
                  <a:cubicBezTo>
                    <a:pt x="67" y="777"/>
                    <a:pt x="84" y="816"/>
                    <a:pt x="101" y="853"/>
                  </a:cubicBezTo>
                  <a:cubicBezTo>
                    <a:pt x="99" y="869"/>
                    <a:pt x="90" y="888"/>
                    <a:pt x="95" y="900"/>
                  </a:cubicBezTo>
                  <a:cubicBezTo>
                    <a:pt x="99" y="908"/>
                    <a:pt x="104" y="911"/>
                    <a:pt x="109" y="911"/>
                  </a:cubicBezTo>
                  <a:cubicBezTo>
                    <a:pt x="114" y="911"/>
                    <a:pt x="119" y="908"/>
                    <a:pt x="123" y="906"/>
                  </a:cubicBezTo>
                  <a:cubicBezTo>
                    <a:pt x="128" y="904"/>
                    <a:pt x="133" y="901"/>
                    <a:pt x="136" y="901"/>
                  </a:cubicBezTo>
                  <a:cubicBezTo>
                    <a:pt x="137" y="901"/>
                    <a:pt x="137" y="901"/>
                    <a:pt x="138" y="902"/>
                  </a:cubicBezTo>
                  <a:cubicBezTo>
                    <a:pt x="174" y="928"/>
                    <a:pt x="205" y="956"/>
                    <a:pt x="239" y="974"/>
                  </a:cubicBezTo>
                  <a:cubicBezTo>
                    <a:pt x="278" y="995"/>
                    <a:pt x="320" y="1011"/>
                    <a:pt x="362" y="1023"/>
                  </a:cubicBezTo>
                  <a:cubicBezTo>
                    <a:pt x="411" y="1036"/>
                    <a:pt x="460" y="1046"/>
                    <a:pt x="509" y="1046"/>
                  </a:cubicBezTo>
                  <a:cubicBezTo>
                    <a:pt x="545" y="1046"/>
                    <a:pt x="582" y="1041"/>
                    <a:pt x="618" y="1028"/>
                  </a:cubicBezTo>
                  <a:cubicBezTo>
                    <a:pt x="669" y="1010"/>
                    <a:pt x="720" y="998"/>
                    <a:pt x="774" y="994"/>
                  </a:cubicBezTo>
                  <a:cubicBezTo>
                    <a:pt x="794" y="992"/>
                    <a:pt x="817" y="986"/>
                    <a:pt x="834" y="974"/>
                  </a:cubicBezTo>
                  <a:cubicBezTo>
                    <a:pt x="898" y="932"/>
                    <a:pt x="945" y="871"/>
                    <a:pt x="984" y="804"/>
                  </a:cubicBezTo>
                  <a:cubicBezTo>
                    <a:pt x="1025" y="732"/>
                    <a:pt x="1049" y="653"/>
                    <a:pt x="1063" y="571"/>
                  </a:cubicBezTo>
                  <a:cubicBezTo>
                    <a:pt x="1072" y="514"/>
                    <a:pt x="1087" y="457"/>
                    <a:pt x="1066" y="397"/>
                  </a:cubicBezTo>
                  <a:cubicBezTo>
                    <a:pt x="1048" y="347"/>
                    <a:pt x="1036" y="294"/>
                    <a:pt x="1024" y="241"/>
                  </a:cubicBezTo>
                  <a:cubicBezTo>
                    <a:pt x="1015" y="198"/>
                    <a:pt x="985" y="176"/>
                    <a:pt x="953" y="156"/>
                  </a:cubicBezTo>
                  <a:cubicBezTo>
                    <a:pt x="915" y="133"/>
                    <a:pt x="875" y="113"/>
                    <a:pt x="836" y="92"/>
                  </a:cubicBezTo>
                  <a:cubicBezTo>
                    <a:pt x="808" y="77"/>
                    <a:pt x="780" y="61"/>
                    <a:pt x="750" y="50"/>
                  </a:cubicBezTo>
                  <a:cubicBezTo>
                    <a:pt x="659" y="17"/>
                    <a:pt x="566" y="2"/>
                    <a:pt x="469" y="0"/>
                  </a:cubicBezTo>
                  <a:cubicBezTo>
                    <a:pt x="465" y="0"/>
                    <a:pt x="461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412"/>
            <p:cNvSpPr>
              <a:spLocks noEditPoints="1"/>
            </p:cNvSpPr>
            <p:nvPr/>
          </p:nvSpPr>
          <p:spPr bwMode="auto">
            <a:xfrm>
              <a:off x="2535238" y="3719513"/>
              <a:ext cx="890588" cy="857250"/>
            </a:xfrm>
            <a:custGeom>
              <a:avLst/>
              <a:gdLst>
                <a:gd name="T0" fmla="*/ 177 w 1251"/>
                <a:gd name="T1" fmla="*/ 986 h 1206"/>
                <a:gd name="T2" fmla="*/ 322 w 1251"/>
                <a:gd name="T3" fmla="*/ 888 h 1206"/>
                <a:gd name="T4" fmla="*/ 590 w 1251"/>
                <a:gd name="T5" fmla="*/ 973 h 1206"/>
                <a:gd name="T6" fmla="*/ 586 w 1251"/>
                <a:gd name="T7" fmla="*/ 1153 h 1206"/>
                <a:gd name="T8" fmla="*/ 894 w 1251"/>
                <a:gd name="T9" fmla="*/ 893 h 1206"/>
                <a:gd name="T10" fmla="*/ 1036 w 1251"/>
                <a:gd name="T11" fmla="*/ 585 h 1206"/>
                <a:gd name="T12" fmla="*/ 986 w 1251"/>
                <a:gd name="T13" fmla="*/ 1046 h 1206"/>
                <a:gd name="T14" fmla="*/ 364 w 1251"/>
                <a:gd name="T15" fmla="*/ 834 h 1206"/>
                <a:gd name="T16" fmla="*/ 305 w 1251"/>
                <a:gd name="T17" fmla="*/ 350 h 1206"/>
                <a:gd name="T18" fmla="*/ 397 w 1251"/>
                <a:gd name="T19" fmla="*/ 261 h 1206"/>
                <a:gd name="T20" fmla="*/ 566 w 1251"/>
                <a:gd name="T21" fmla="*/ 241 h 1206"/>
                <a:gd name="T22" fmla="*/ 935 w 1251"/>
                <a:gd name="T23" fmla="*/ 405 h 1206"/>
                <a:gd name="T24" fmla="*/ 976 w 1251"/>
                <a:gd name="T25" fmla="*/ 642 h 1206"/>
                <a:gd name="T26" fmla="*/ 784 w 1251"/>
                <a:gd name="T27" fmla="*/ 873 h 1206"/>
                <a:gd name="T28" fmla="*/ 565 w 1251"/>
                <a:gd name="T29" fmla="*/ 916 h 1206"/>
                <a:gd name="T30" fmla="*/ 80 w 1251"/>
                <a:gd name="T31" fmla="*/ 390 h 1206"/>
                <a:gd name="T32" fmla="*/ 306 w 1251"/>
                <a:gd name="T33" fmla="*/ 242 h 1206"/>
                <a:gd name="T34" fmla="*/ 272 w 1251"/>
                <a:gd name="T35" fmla="*/ 315 h 1206"/>
                <a:gd name="T36" fmla="*/ 191 w 1251"/>
                <a:gd name="T37" fmla="*/ 581 h 1206"/>
                <a:gd name="T38" fmla="*/ 48 w 1251"/>
                <a:gd name="T39" fmla="*/ 670 h 1206"/>
                <a:gd name="T40" fmla="*/ 580 w 1251"/>
                <a:gd name="T41" fmla="*/ 197 h 1206"/>
                <a:gd name="T42" fmla="*/ 569 w 1251"/>
                <a:gd name="T43" fmla="*/ 32 h 1206"/>
                <a:gd name="T44" fmla="*/ 919 w 1251"/>
                <a:gd name="T45" fmla="*/ 310 h 1206"/>
                <a:gd name="T46" fmla="*/ 266 w 1251"/>
                <a:gd name="T47" fmla="*/ 72 h 1206"/>
                <a:gd name="T48" fmla="*/ 11 w 1251"/>
                <a:gd name="T49" fmla="*/ 596 h 1206"/>
                <a:gd name="T50" fmla="*/ 116 w 1251"/>
                <a:gd name="T51" fmla="*/ 982 h 1206"/>
                <a:gd name="T52" fmla="*/ 125 w 1251"/>
                <a:gd name="T53" fmla="*/ 1049 h 1206"/>
                <a:gd name="T54" fmla="*/ 156 w 1251"/>
                <a:gd name="T55" fmla="*/ 1039 h 1206"/>
                <a:gd name="T56" fmla="*/ 275 w 1251"/>
                <a:gd name="T57" fmla="*/ 1123 h 1206"/>
                <a:gd name="T58" fmla="*/ 586 w 1251"/>
                <a:gd name="T59" fmla="*/ 1206 h 1206"/>
                <a:gd name="T60" fmla="*/ 891 w 1251"/>
                <a:gd name="T61" fmla="*/ 1145 h 1206"/>
                <a:gd name="T62" fmla="*/ 1133 w 1251"/>
                <a:gd name="T63" fmla="*/ 926 h 1206"/>
                <a:gd name="T64" fmla="*/ 1228 w 1251"/>
                <a:gd name="T65" fmla="*/ 457 h 1206"/>
                <a:gd name="T66" fmla="*/ 1097 w 1251"/>
                <a:gd name="T67" fmla="*/ 180 h 1206"/>
                <a:gd name="T68" fmla="*/ 863 w 1251"/>
                <a:gd name="T69" fmla="*/ 58 h 1206"/>
                <a:gd name="T70" fmla="*/ 525 w 1251"/>
                <a:gd name="T71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1" h="1206">
                  <a:moveTo>
                    <a:pt x="586" y="1153"/>
                  </a:moveTo>
                  <a:cubicBezTo>
                    <a:pt x="432" y="1153"/>
                    <a:pt x="296" y="1104"/>
                    <a:pt x="177" y="986"/>
                  </a:cubicBezTo>
                  <a:cubicBezTo>
                    <a:pt x="210" y="956"/>
                    <a:pt x="236" y="926"/>
                    <a:pt x="268" y="906"/>
                  </a:cubicBezTo>
                  <a:cubicBezTo>
                    <a:pt x="285" y="895"/>
                    <a:pt x="303" y="888"/>
                    <a:pt x="322" y="888"/>
                  </a:cubicBezTo>
                  <a:cubicBezTo>
                    <a:pt x="338" y="888"/>
                    <a:pt x="355" y="893"/>
                    <a:pt x="372" y="905"/>
                  </a:cubicBezTo>
                  <a:cubicBezTo>
                    <a:pt x="437" y="952"/>
                    <a:pt x="512" y="967"/>
                    <a:pt x="590" y="973"/>
                  </a:cubicBezTo>
                  <a:cubicBezTo>
                    <a:pt x="613" y="1024"/>
                    <a:pt x="626" y="1096"/>
                    <a:pt x="622" y="1152"/>
                  </a:cubicBezTo>
                  <a:cubicBezTo>
                    <a:pt x="610" y="1153"/>
                    <a:pt x="598" y="1153"/>
                    <a:pt x="586" y="1153"/>
                  </a:cubicBezTo>
                  <a:moveTo>
                    <a:pt x="986" y="1046"/>
                  </a:moveTo>
                  <a:cubicBezTo>
                    <a:pt x="936" y="1002"/>
                    <a:pt x="913" y="949"/>
                    <a:pt x="894" y="893"/>
                  </a:cubicBezTo>
                  <a:cubicBezTo>
                    <a:pt x="886" y="866"/>
                    <a:pt x="895" y="845"/>
                    <a:pt x="915" y="825"/>
                  </a:cubicBezTo>
                  <a:cubicBezTo>
                    <a:pt x="977" y="765"/>
                    <a:pt x="1021" y="674"/>
                    <a:pt x="1036" y="585"/>
                  </a:cubicBezTo>
                  <a:cubicBezTo>
                    <a:pt x="1084" y="572"/>
                    <a:pt x="1136" y="558"/>
                    <a:pt x="1197" y="542"/>
                  </a:cubicBezTo>
                  <a:cubicBezTo>
                    <a:pt x="1177" y="739"/>
                    <a:pt x="1130" y="911"/>
                    <a:pt x="986" y="1046"/>
                  </a:cubicBezTo>
                  <a:moveTo>
                    <a:pt x="565" y="916"/>
                  </a:moveTo>
                  <a:cubicBezTo>
                    <a:pt x="493" y="913"/>
                    <a:pt x="423" y="889"/>
                    <a:pt x="364" y="834"/>
                  </a:cubicBezTo>
                  <a:cubicBezTo>
                    <a:pt x="339" y="811"/>
                    <a:pt x="313" y="788"/>
                    <a:pt x="293" y="761"/>
                  </a:cubicBezTo>
                  <a:cubicBezTo>
                    <a:pt x="212" y="651"/>
                    <a:pt x="218" y="463"/>
                    <a:pt x="305" y="350"/>
                  </a:cubicBezTo>
                  <a:cubicBezTo>
                    <a:pt x="326" y="323"/>
                    <a:pt x="351" y="300"/>
                    <a:pt x="375" y="275"/>
                  </a:cubicBezTo>
                  <a:cubicBezTo>
                    <a:pt x="381" y="269"/>
                    <a:pt x="389" y="262"/>
                    <a:pt x="397" y="261"/>
                  </a:cubicBezTo>
                  <a:cubicBezTo>
                    <a:pt x="453" y="253"/>
                    <a:pt x="509" y="241"/>
                    <a:pt x="565" y="241"/>
                  </a:cubicBezTo>
                  <a:cubicBezTo>
                    <a:pt x="566" y="241"/>
                    <a:pt x="566" y="241"/>
                    <a:pt x="566" y="241"/>
                  </a:cubicBezTo>
                  <a:cubicBezTo>
                    <a:pt x="655" y="241"/>
                    <a:pt x="735" y="281"/>
                    <a:pt x="814" y="321"/>
                  </a:cubicBezTo>
                  <a:cubicBezTo>
                    <a:pt x="858" y="343"/>
                    <a:pt x="905" y="362"/>
                    <a:pt x="935" y="405"/>
                  </a:cubicBezTo>
                  <a:cubicBezTo>
                    <a:pt x="944" y="418"/>
                    <a:pt x="954" y="432"/>
                    <a:pt x="960" y="446"/>
                  </a:cubicBezTo>
                  <a:cubicBezTo>
                    <a:pt x="983" y="510"/>
                    <a:pt x="981" y="577"/>
                    <a:pt x="976" y="642"/>
                  </a:cubicBezTo>
                  <a:cubicBezTo>
                    <a:pt x="971" y="696"/>
                    <a:pt x="933" y="737"/>
                    <a:pt x="897" y="775"/>
                  </a:cubicBezTo>
                  <a:cubicBezTo>
                    <a:pt x="862" y="811"/>
                    <a:pt x="823" y="843"/>
                    <a:pt x="784" y="873"/>
                  </a:cubicBezTo>
                  <a:cubicBezTo>
                    <a:pt x="767" y="887"/>
                    <a:pt x="744" y="897"/>
                    <a:pt x="722" y="900"/>
                  </a:cubicBezTo>
                  <a:cubicBezTo>
                    <a:pt x="672" y="908"/>
                    <a:pt x="621" y="911"/>
                    <a:pt x="565" y="916"/>
                  </a:cubicBezTo>
                  <a:moveTo>
                    <a:pt x="48" y="670"/>
                  </a:moveTo>
                  <a:cubicBezTo>
                    <a:pt x="39" y="571"/>
                    <a:pt x="57" y="479"/>
                    <a:pt x="80" y="390"/>
                  </a:cubicBezTo>
                  <a:cubicBezTo>
                    <a:pt x="106" y="291"/>
                    <a:pt x="158" y="207"/>
                    <a:pt x="249" y="141"/>
                  </a:cubicBezTo>
                  <a:cubicBezTo>
                    <a:pt x="270" y="177"/>
                    <a:pt x="290" y="208"/>
                    <a:pt x="306" y="242"/>
                  </a:cubicBezTo>
                  <a:cubicBezTo>
                    <a:pt x="311" y="251"/>
                    <a:pt x="307" y="267"/>
                    <a:pt x="302" y="277"/>
                  </a:cubicBezTo>
                  <a:cubicBezTo>
                    <a:pt x="294" y="291"/>
                    <a:pt x="282" y="303"/>
                    <a:pt x="272" y="315"/>
                  </a:cubicBezTo>
                  <a:cubicBezTo>
                    <a:pt x="231" y="363"/>
                    <a:pt x="205" y="418"/>
                    <a:pt x="199" y="482"/>
                  </a:cubicBezTo>
                  <a:cubicBezTo>
                    <a:pt x="196" y="515"/>
                    <a:pt x="190" y="548"/>
                    <a:pt x="191" y="581"/>
                  </a:cubicBezTo>
                  <a:cubicBezTo>
                    <a:pt x="192" y="617"/>
                    <a:pt x="175" y="636"/>
                    <a:pt x="146" y="645"/>
                  </a:cubicBezTo>
                  <a:cubicBezTo>
                    <a:pt x="116" y="655"/>
                    <a:pt x="85" y="661"/>
                    <a:pt x="48" y="670"/>
                  </a:cubicBezTo>
                  <a:moveTo>
                    <a:pt x="919" y="310"/>
                  </a:moveTo>
                  <a:cubicBezTo>
                    <a:pt x="810" y="251"/>
                    <a:pt x="701" y="204"/>
                    <a:pt x="580" y="197"/>
                  </a:cubicBezTo>
                  <a:cubicBezTo>
                    <a:pt x="569" y="142"/>
                    <a:pt x="558" y="91"/>
                    <a:pt x="546" y="33"/>
                  </a:cubicBezTo>
                  <a:cubicBezTo>
                    <a:pt x="553" y="33"/>
                    <a:pt x="561" y="32"/>
                    <a:pt x="569" y="32"/>
                  </a:cubicBezTo>
                  <a:cubicBezTo>
                    <a:pt x="743" y="32"/>
                    <a:pt x="891" y="97"/>
                    <a:pt x="1040" y="201"/>
                  </a:cubicBezTo>
                  <a:cubicBezTo>
                    <a:pt x="995" y="242"/>
                    <a:pt x="957" y="276"/>
                    <a:pt x="919" y="310"/>
                  </a:cubicBezTo>
                  <a:moveTo>
                    <a:pt x="525" y="0"/>
                  </a:moveTo>
                  <a:cubicBezTo>
                    <a:pt x="432" y="0"/>
                    <a:pt x="344" y="16"/>
                    <a:pt x="266" y="72"/>
                  </a:cubicBezTo>
                  <a:cubicBezTo>
                    <a:pt x="149" y="158"/>
                    <a:pt x="68" y="273"/>
                    <a:pt x="38" y="423"/>
                  </a:cubicBezTo>
                  <a:cubicBezTo>
                    <a:pt x="27" y="480"/>
                    <a:pt x="18" y="538"/>
                    <a:pt x="11" y="596"/>
                  </a:cubicBezTo>
                  <a:cubicBezTo>
                    <a:pt x="0" y="686"/>
                    <a:pt x="12" y="771"/>
                    <a:pt x="54" y="852"/>
                  </a:cubicBezTo>
                  <a:cubicBezTo>
                    <a:pt x="76" y="895"/>
                    <a:pt x="96" y="940"/>
                    <a:pt x="116" y="982"/>
                  </a:cubicBezTo>
                  <a:cubicBezTo>
                    <a:pt x="113" y="1001"/>
                    <a:pt x="103" y="1023"/>
                    <a:pt x="109" y="1036"/>
                  </a:cubicBezTo>
                  <a:cubicBezTo>
                    <a:pt x="113" y="1046"/>
                    <a:pt x="119" y="1049"/>
                    <a:pt x="125" y="1049"/>
                  </a:cubicBezTo>
                  <a:cubicBezTo>
                    <a:pt x="130" y="1049"/>
                    <a:pt x="136" y="1047"/>
                    <a:pt x="142" y="1044"/>
                  </a:cubicBezTo>
                  <a:cubicBezTo>
                    <a:pt x="147" y="1041"/>
                    <a:pt x="152" y="1039"/>
                    <a:pt x="156" y="1039"/>
                  </a:cubicBezTo>
                  <a:cubicBezTo>
                    <a:pt x="157" y="1039"/>
                    <a:pt x="158" y="1039"/>
                    <a:pt x="158" y="1039"/>
                  </a:cubicBezTo>
                  <a:cubicBezTo>
                    <a:pt x="200" y="1070"/>
                    <a:pt x="235" y="1101"/>
                    <a:pt x="275" y="1123"/>
                  </a:cubicBezTo>
                  <a:cubicBezTo>
                    <a:pt x="320" y="1146"/>
                    <a:pt x="368" y="1164"/>
                    <a:pt x="417" y="1178"/>
                  </a:cubicBezTo>
                  <a:cubicBezTo>
                    <a:pt x="473" y="1194"/>
                    <a:pt x="529" y="1206"/>
                    <a:pt x="586" y="1206"/>
                  </a:cubicBezTo>
                  <a:cubicBezTo>
                    <a:pt x="628" y="1206"/>
                    <a:pt x="670" y="1199"/>
                    <a:pt x="712" y="1184"/>
                  </a:cubicBezTo>
                  <a:cubicBezTo>
                    <a:pt x="770" y="1163"/>
                    <a:pt x="829" y="1150"/>
                    <a:pt x="891" y="1145"/>
                  </a:cubicBezTo>
                  <a:cubicBezTo>
                    <a:pt x="915" y="1143"/>
                    <a:pt x="940" y="1136"/>
                    <a:pt x="960" y="1122"/>
                  </a:cubicBezTo>
                  <a:cubicBezTo>
                    <a:pt x="1034" y="1073"/>
                    <a:pt x="1089" y="1003"/>
                    <a:pt x="1133" y="926"/>
                  </a:cubicBezTo>
                  <a:cubicBezTo>
                    <a:pt x="1180" y="844"/>
                    <a:pt x="1208" y="752"/>
                    <a:pt x="1224" y="658"/>
                  </a:cubicBezTo>
                  <a:cubicBezTo>
                    <a:pt x="1235" y="592"/>
                    <a:pt x="1251" y="526"/>
                    <a:pt x="1228" y="457"/>
                  </a:cubicBezTo>
                  <a:cubicBezTo>
                    <a:pt x="1207" y="399"/>
                    <a:pt x="1193" y="338"/>
                    <a:pt x="1179" y="278"/>
                  </a:cubicBezTo>
                  <a:cubicBezTo>
                    <a:pt x="1168" y="228"/>
                    <a:pt x="1134" y="202"/>
                    <a:pt x="1097" y="180"/>
                  </a:cubicBezTo>
                  <a:cubicBezTo>
                    <a:pt x="1054" y="153"/>
                    <a:pt x="1008" y="130"/>
                    <a:pt x="963" y="106"/>
                  </a:cubicBezTo>
                  <a:cubicBezTo>
                    <a:pt x="930" y="89"/>
                    <a:pt x="898" y="71"/>
                    <a:pt x="863" y="58"/>
                  </a:cubicBezTo>
                  <a:cubicBezTo>
                    <a:pt x="759" y="20"/>
                    <a:pt x="651" y="2"/>
                    <a:pt x="540" y="0"/>
                  </a:cubicBezTo>
                  <a:cubicBezTo>
                    <a:pt x="535" y="0"/>
                    <a:pt x="530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413"/>
            <p:cNvSpPr>
              <a:spLocks noEditPoints="1"/>
            </p:cNvSpPr>
            <p:nvPr/>
          </p:nvSpPr>
          <p:spPr bwMode="auto">
            <a:xfrm>
              <a:off x="-3309938" y="-1139826"/>
              <a:ext cx="936625" cy="1189038"/>
            </a:xfrm>
            <a:custGeom>
              <a:avLst/>
              <a:gdLst>
                <a:gd name="T0" fmla="*/ 41 w 1318"/>
                <a:gd name="T1" fmla="*/ 462 h 1670"/>
                <a:gd name="T2" fmla="*/ 113 w 1318"/>
                <a:gd name="T3" fmla="*/ 506 h 1670"/>
                <a:gd name="T4" fmla="*/ 52 w 1318"/>
                <a:gd name="T5" fmla="*/ 466 h 1670"/>
                <a:gd name="T6" fmla="*/ 542 w 1318"/>
                <a:gd name="T7" fmla="*/ 342 h 1670"/>
                <a:gd name="T8" fmla="*/ 193 w 1318"/>
                <a:gd name="T9" fmla="*/ 497 h 1670"/>
                <a:gd name="T10" fmla="*/ 402 w 1318"/>
                <a:gd name="T11" fmla="*/ 310 h 1670"/>
                <a:gd name="T12" fmla="*/ 648 w 1318"/>
                <a:gd name="T13" fmla="*/ 242 h 1670"/>
                <a:gd name="T14" fmla="*/ 712 w 1318"/>
                <a:gd name="T15" fmla="*/ 290 h 1670"/>
                <a:gd name="T16" fmla="*/ 237 w 1318"/>
                <a:gd name="T17" fmla="*/ 231 h 1670"/>
                <a:gd name="T18" fmla="*/ 317 w 1318"/>
                <a:gd name="T19" fmla="*/ 102 h 1670"/>
                <a:gd name="T20" fmla="*/ 263 w 1318"/>
                <a:gd name="T21" fmla="*/ 232 h 1670"/>
                <a:gd name="T22" fmla="*/ 260 w 1318"/>
                <a:gd name="T23" fmla="*/ 27 h 1670"/>
                <a:gd name="T24" fmla="*/ 392 w 1318"/>
                <a:gd name="T25" fmla="*/ 238 h 1670"/>
                <a:gd name="T26" fmla="*/ 307 w 1318"/>
                <a:gd name="T27" fmla="*/ 62 h 1670"/>
                <a:gd name="T28" fmla="*/ 154 w 1318"/>
                <a:gd name="T29" fmla="*/ 179 h 1670"/>
                <a:gd name="T30" fmla="*/ 232 w 1318"/>
                <a:gd name="T31" fmla="*/ 2 h 1670"/>
                <a:gd name="T32" fmla="*/ 266 w 1318"/>
                <a:gd name="T33" fmla="*/ 325 h 1670"/>
                <a:gd name="T34" fmla="*/ 84 w 1318"/>
                <a:gd name="T35" fmla="*/ 409 h 1670"/>
                <a:gd name="T36" fmla="*/ 71 w 1318"/>
                <a:gd name="T37" fmla="*/ 564 h 1670"/>
                <a:gd name="T38" fmla="*/ 193 w 1318"/>
                <a:gd name="T39" fmla="*/ 522 h 1670"/>
                <a:gd name="T40" fmla="*/ 309 w 1318"/>
                <a:gd name="T41" fmla="*/ 475 h 1670"/>
                <a:gd name="T42" fmla="*/ 535 w 1318"/>
                <a:gd name="T43" fmla="*/ 633 h 1670"/>
                <a:gd name="T44" fmla="*/ 948 w 1318"/>
                <a:gd name="T45" fmla="*/ 1399 h 1670"/>
                <a:gd name="T46" fmla="*/ 1153 w 1318"/>
                <a:gd name="T47" fmla="*/ 1243 h 1670"/>
                <a:gd name="T48" fmla="*/ 1243 w 1318"/>
                <a:gd name="T49" fmla="*/ 1169 h 1670"/>
                <a:gd name="T50" fmla="*/ 922 w 1318"/>
                <a:gd name="T51" fmla="*/ 1627 h 1670"/>
                <a:gd name="T52" fmla="*/ 764 w 1318"/>
                <a:gd name="T53" fmla="*/ 1618 h 1670"/>
                <a:gd name="T54" fmla="*/ 470 w 1318"/>
                <a:gd name="T55" fmla="*/ 1573 h 1670"/>
                <a:gd name="T56" fmla="*/ 608 w 1318"/>
                <a:gd name="T57" fmla="*/ 1516 h 1670"/>
                <a:gd name="T58" fmla="*/ 761 w 1318"/>
                <a:gd name="T59" fmla="*/ 1420 h 1670"/>
                <a:gd name="T60" fmla="*/ 339 w 1318"/>
                <a:gd name="T61" fmla="*/ 497 h 1670"/>
                <a:gd name="T62" fmla="*/ 698 w 1318"/>
                <a:gd name="T63" fmla="*/ 1463 h 1670"/>
                <a:gd name="T64" fmla="*/ 520 w 1318"/>
                <a:gd name="T65" fmla="*/ 1437 h 1670"/>
                <a:gd name="T66" fmla="*/ 476 w 1318"/>
                <a:gd name="T67" fmla="*/ 1433 h 1670"/>
                <a:gd name="T68" fmla="*/ 343 w 1318"/>
                <a:gd name="T69" fmla="*/ 1420 h 1670"/>
                <a:gd name="T70" fmla="*/ 316 w 1318"/>
                <a:gd name="T71" fmla="*/ 1414 h 1670"/>
                <a:gd name="T72" fmla="*/ 464 w 1318"/>
                <a:gd name="T73" fmla="*/ 1627 h 1670"/>
                <a:gd name="T74" fmla="*/ 663 w 1318"/>
                <a:gd name="T75" fmla="*/ 1661 h 1670"/>
                <a:gd name="T76" fmla="*/ 929 w 1318"/>
                <a:gd name="T77" fmla="*/ 1670 h 1670"/>
                <a:gd name="T78" fmla="*/ 1140 w 1318"/>
                <a:gd name="T79" fmla="*/ 1453 h 1670"/>
                <a:gd name="T80" fmla="*/ 1283 w 1318"/>
                <a:gd name="T81" fmla="*/ 1385 h 1670"/>
                <a:gd name="T82" fmla="*/ 1250 w 1318"/>
                <a:gd name="T83" fmla="*/ 1129 h 1670"/>
                <a:gd name="T84" fmla="*/ 1045 w 1318"/>
                <a:gd name="T85" fmla="*/ 1226 h 1670"/>
                <a:gd name="T86" fmla="*/ 909 w 1318"/>
                <a:gd name="T87" fmla="*/ 1356 h 1670"/>
                <a:gd name="T88" fmla="*/ 597 w 1318"/>
                <a:gd name="T89" fmla="*/ 717 h 1670"/>
                <a:gd name="T90" fmla="*/ 563 w 1318"/>
                <a:gd name="T91" fmla="*/ 397 h 1670"/>
                <a:gd name="T92" fmla="*/ 614 w 1318"/>
                <a:gd name="T93" fmla="*/ 317 h 1670"/>
                <a:gd name="T94" fmla="*/ 742 w 1318"/>
                <a:gd name="T95" fmla="*/ 256 h 1670"/>
                <a:gd name="T96" fmla="*/ 612 w 1318"/>
                <a:gd name="T97" fmla="*/ 250 h 1670"/>
                <a:gd name="T98" fmla="*/ 526 w 1318"/>
                <a:gd name="T99" fmla="*/ 267 h 1670"/>
                <a:gd name="T100" fmla="*/ 468 w 1318"/>
                <a:gd name="T101" fmla="*/ 157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8" h="1670">
                  <a:moveTo>
                    <a:pt x="56" y="467"/>
                  </a:moveTo>
                  <a:cubicBezTo>
                    <a:pt x="56" y="467"/>
                    <a:pt x="56" y="467"/>
                    <a:pt x="56" y="467"/>
                  </a:cubicBezTo>
                  <a:cubicBezTo>
                    <a:pt x="56" y="467"/>
                    <a:pt x="56" y="467"/>
                    <a:pt x="56" y="467"/>
                  </a:cubicBezTo>
                  <a:moveTo>
                    <a:pt x="56" y="467"/>
                  </a:moveTo>
                  <a:cubicBezTo>
                    <a:pt x="51" y="465"/>
                    <a:pt x="46" y="464"/>
                    <a:pt x="41" y="462"/>
                  </a:cubicBezTo>
                  <a:cubicBezTo>
                    <a:pt x="48" y="451"/>
                    <a:pt x="59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80" y="439"/>
                    <a:pt x="107" y="450"/>
                    <a:pt x="108" y="456"/>
                  </a:cubicBezTo>
                  <a:cubicBezTo>
                    <a:pt x="109" y="471"/>
                    <a:pt x="111" y="485"/>
                    <a:pt x="113" y="506"/>
                  </a:cubicBezTo>
                  <a:cubicBezTo>
                    <a:pt x="111" y="508"/>
                    <a:pt x="104" y="514"/>
                    <a:pt x="96" y="520"/>
                  </a:cubicBezTo>
                  <a:cubicBezTo>
                    <a:pt x="85" y="527"/>
                    <a:pt x="76" y="530"/>
                    <a:pt x="69" y="530"/>
                  </a:cubicBezTo>
                  <a:cubicBezTo>
                    <a:pt x="69" y="530"/>
                    <a:pt x="68" y="530"/>
                    <a:pt x="68" y="530"/>
                  </a:cubicBezTo>
                  <a:cubicBezTo>
                    <a:pt x="59" y="530"/>
                    <a:pt x="51" y="525"/>
                    <a:pt x="44" y="515"/>
                  </a:cubicBezTo>
                  <a:cubicBezTo>
                    <a:pt x="38" y="507"/>
                    <a:pt x="37" y="466"/>
                    <a:pt x="52" y="466"/>
                  </a:cubicBezTo>
                  <a:cubicBezTo>
                    <a:pt x="53" y="466"/>
                    <a:pt x="54" y="466"/>
                    <a:pt x="56" y="467"/>
                  </a:cubicBezTo>
                  <a:moveTo>
                    <a:pt x="193" y="497"/>
                  </a:moveTo>
                  <a:cubicBezTo>
                    <a:pt x="186" y="471"/>
                    <a:pt x="181" y="451"/>
                    <a:pt x="174" y="427"/>
                  </a:cubicBezTo>
                  <a:cubicBezTo>
                    <a:pt x="293" y="381"/>
                    <a:pt x="409" y="336"/>
                    <a:pt x="529" y="290"/>
                  </a:cubicBezTo>
                  <a:cubicBezTo>
                    <a:pt x="533" y="309"/>
                    <a:pt x="537" y="323"/>
                    <a:pt x="542" y="342"/>
                  </a:cubicBezTo>
                  <a:cubicBezTo>
                    <a:pt x="515" y="357"/>
                    <a:pt x="488" y="374"/>
                    <a:pt x="460" y="387"/>
                  </a:cubicBezTo>
                  <a:cubicBezTo>
                    <a:pt x="428" y="402"/>
                    <a:pt x="395" y="419"/>
                    <a:pt x="361" y="426"/>
                  </a:cubicBezTo>
                  <a:cubicBezTo>
                    <a:pt x="322" y="435"/>
                    <a:pt x="291" y="462"/>
                    <a:pt x="251" y="465"/>
                  </a:cubicBezTo>
                  <a:cubicBezTo>
                    <a:pt x="242" y="466"/>
                    <a:pt x="234" y="475"/>
                    <a:pt x="225" y="480"/>
                  </a:cubicBezTo>
                  <a:cubicBezTo>
                    <a:pt x="216" y="485"/>
                    <a:pt x="207" y="490"/>
                    <a:pt x="193" y="497"/>
                  </a:cubicBezTo>
                  <a:moveTo>
                    <a:pt x="302" y="347"/>
                  </a:moveTo>
                  <a:cubicBezTo>
                    <a:pt x="294" y="326"/>
                    <a:pt x="286" y="308"/>
                    <a:pt x="281" y="289"/>
                  </a:cubicBezTo>
                  <a:cubicBezTo>
                    <a:pt x="278" y="277"/>
                    <a:pt x="297" y="250"/>
                    <a:pt x="311" y="246"/>
                  </a:cubicBezTo>
                  <a:cubicBezTo>
                    <a:pt x="329" y="242"/>
                    <a:pt x="348" y="239"/>
                    <a:pt x="369" y="235"/>
                  </a:cubicBezTo>
                  <a:cubicBezTo>
                    <a:pt x="380" y="261"/>
                    <a:pt x="390" y="284"/>
                    <a:pt x="402" y="310"/>
                  </a:cubicBezTo>
                  <a:cubicBezTo>
                    <a:pt x="368" y="323"/>
                    <a:pt x="337" y="334"/>
                    <a:pt x="302" y="347"/>
                  </a:cubicBezTo>
                  <a:moveTo>
                    <a:pt x="680" y="320"/>
                  </a:moveTo>
                  <a:cubicBezTo>
                    <a:pt x="669" y="320"/>
                    <a:pt x="659" y="312"/>
                    <a:pt x="653" y="302"/>
                  </a:cubicBezTo>
                  <a:cubicBezTo>
                    <a:pt x="648" y="294"/>
                    <a:pt x="645" y="286"/>
                    <a:pt x="641" y="278"/>
                  </a:cubicBezTo>
                  <a:cubicBezTo>
                    <a:pt x="635" y="264"/>
                    <a:pt x="636" y="251"/>
                    <a:pt x="648" y="242"/>
                  </a:cubicBezTo>
                  <a:cubicBezTo>
                    <a:pt x="654" y="237"/>
                    <a:pt x="661" y="233"/>
                    <a:pt x="668" y="233"/>
                  </a:cubicBezTo>
                  <a:cubicBezTo>
                    <a:pt x="668" y="233"/>
                    <a:pt x="668" y="233"/>
                    <a:pt x="668" y="233"/>
                  </a:cubicBezTo>
                  <a:cubicBezTo>
                    <a:pt x="675" y="233"/>
                    <a:pt x="681" y="236"/>
                    <a:pt x="687" y="241"/>
                  </a:cubicBezTo>
                  <a:cubicBezTo>
                    <a:pt x="691" y="245"/>
                    <a:pt x="696" y="248"/>
                    <a:pt x="697" y="248"/>
                  </a:cubicBezTo>
                  <a:cubicBezTo>
                    <a:pt x="713" y="261"/>
                    <a:pt x="717" y="276"/>
                    <a:pt x="712" y="290"/>
                  </a:cubicBezTo>
                  <a:cubicBezTo>
                    <a:pt x="708" y="301"/>
                    <a:pt x="699" y="314"/>
                    <a:pt x="689" y="318"/>
                  </a:cubicBezTo>
                  <a:cubicBezTo>
                    <a:pt x="686" y="319"/>
                    <a:pt x="683" y="320"/>
                    <a:pt x="680" y="320"/>
                  </a:cubicBezTo>
                  <a:cubicBezTo>
                    <a:pt x="680" y="320"/>
                    <a:pt x="680" y="320"/>
                    <a:pt x="680" y="320"/>
                  </a:cubicBezTo>
                  <a:moveTo>
                    <a:pt x="263" y="232"/>
                  </a:moveTo>
                  <a:cubicBezTo>
                    <a:pt x="254" y="232"/>
                    <a:pt x="246" y="232"/>
                    <a:pt x="237" y="231"/>
                  </a:cubicBezTo>
                  <a:cubicBezTo>
                    <a:pt x="208" y="228"/>
                    <a:pt x="199" y="202"/>
                    <a:pt x="189" y="180"/>
                  </a:cubicBezTo>
                  <a:cubicBezTo>
                    <a:pt x="179" y="161"/>
                    <a:pt x="174" y="139"/>
                    <a:pt x="191" y="120"/>
                  </a:cubicBezTo>
                  <a:cubicBezTo>
                    <a:pt x="210" y="98"/>
                    <a:pt x="238" y="81"/>
                    <a:pt x="266" y="81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84" y="81"/>
                    <a:pt x="301" y="87"/>
                    <a:pt x="317" y="102"/>
                  </a:cubicBezTo>
                  <a:cubicBezTo>
                    <a:pt x="335" y="120"/>
                    <a:pt x="355" y="136"/>
                    <a:pt x="372" y="155"/>
                  </a:cubicBezTo>
                  <a:cubicBezTo>
                    <a:pt x="379" y="164"/>
                    <a:pt x="381" y="179"/>
                    <a:pt x="385" y="192"/>
                  </a:cubicBezTo>
                  <a:cubicBezTo>
                    <a:pt x="356" y="203"/>
                    <a:pt x="332" y="210"/>
                    <a:pt x="311" y="221"/>
                  </a:cubicBezTo>
                  <a:cubicBezTo>
                    <a:pt x="295" y="230"/>
                    <a:pt x="280" y="232"/>
                    <a:pt x="264" y="232"/>
                  </a:cubicBezTo>
                  <a:cubicBezTo>
                    <a:pt x="264" y="232"/>
                    <a:pt x="263" y="232"/>
                    <a:pt x="263" y="232"/>
                  </a:cubicBezTo>
                  <a:moveTo>
                    <a:pt x="240" y="290"/>
                  </a:moveTo>
                  <a:cubicBezTo>
                    <a:pt x="198" y="288"/>
                    <a:pt x="176" y="266"/>
                    <a:pt x="156" y="243"/>
                  </a:cubicBezTo>
                  <a:cubicBezTo>
                    <a:pt x="133" y="218"/>
                    <a:pt x="120" y="186"/>
                    <a:pt x="116" y="152"/>
                  </a:cubicBezTo>
                  <a:cubicBezTo>
                    <a:pt x="110" y="113"/>
                    <a:pt x="130" y="81"/>
                    <a:pt x="160" y="60"/>
                  </a:cubicBezTo>
                  <a:cubicBezTo>
                    <a:pt x="192" y="36"/>
                    <a:pt x="227" y="27"/>
                    <a:pt x="260" y="27"/>
                  </a:cubicBezTo>
                  <a:cubicBezTo>
                    <a:pt x="261" y="27"/>
                    <a:pt x="261" y="27"/>
                    <a:pt x="262" y="27"/>
                  </a:cubicBezTo>
                  <a:cubicBezTo>
                    <a:pt x="312" y="27"/>
                    <a:pt x="360" y="48"/>
                    <a:pt x="390" y="72"/>
                  </a:cubicBezTo>
                  <a:cubicBezTo>
                    <a:pt x="427" y="102"/>
                    <a:pt x="436" y="148"/>
                    <a:pt x="437" y="193"/>
                  </a:cubicBezTo>
                  <a:cubicBezTo>
                    <a:pt x="438" y="210"/>
                    <a:pt x="410" y="236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88" y="238"/>
                    <a:pt x="383" y="233"/>
                    <a:pt x="377" y="230"/>
                  </a:cubicBezTo>
                  <a:cubicBezTo>
                    <a:pt x="381" y="224"/>
                    <a:pt x="383" y="220"/>
                    <a:pt x="386" y="218"/>
                  </a:cubicBezTo>
                  <a:cubicBezTo>
                    <a:pt x="417" y="193"/>
                    <a:pt x="422" y="156"/>
                    <a:pt x="394" y="129"/>
                  </a:cubicBezTo>
                  <a:cubicBezTo>
                    <a:pt x="368" y="103"/>
                    <a:pt x="339" y="78"/>
                    <a:pt x="307" y="62"/>
                  </a:cubicBezTo>
                  <a:cubicBezTo>
                    <a:pt x="297" y="57"/>
                    <a:pt x="284" y="55"/>
                    <a:pt x="271" y="55"/>
                  </a:cubicBezTo>
                  <a:cubicBezTo>
                    <a:pt x="271" y="55"/>
                    <a:pt x="270" y="55"/>
                    <a:pt x="270" y="55"/>
                  </a:cubicBezTo>
                  <a:cubicBezTo>
                    <a:pt x="258" y="55"/>
                    <a:pt x="246" y="57"/>
                    <a:pt x="235" y="60"/>
                  </a:cubicBezTo>
                  <a:cubicBezTo>
                    <a:pt x="211" y="68"/>
                    <a:pt x="188" y="86"/>
                    <a:pt x="170" y="105"/>
                  </a:cubicBezTo>
                  <a:cubicBezTo>
                    <a:pt x="152" y="125"/>
                    <a:pt x="142" y="148"/>
                    <a:pt x="154" y="179"/>
                  </a:cubicBezTo>
                  <a:cubicBezTo>
                    <a:pt x="167" y="211"/>
                    <a:pt x="180" y="240"/>
                    <a:pt x="209" y="260"/>
                  </a:cubicBezTo>
                  <a:cubicBezTo>
                    <a:pt x="218" y="267"/>
                    <a:pt x="226" y="277"/>
                    <a:pt x="240" y="290"/>
                  </a:cubicBezTo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57" y="0"/>
                    <a:pt x="245" y="1"/>
                    <a:pt x="232" y="2"/>
                  </a:cubicBezTo>
                  <a:cubicBezTo>
                    <a:pt x="157" y="9"/>
                    <a:pt x="103" y="59"/>
                    <a:pt x="81" y="131"/>
                  </a:cubicBezTo>
                  <a:cubicBezTo>
                    <a:pt x="78" y="139"/>
                    <a:pt x="79" y="151"/>
                    <a:pt x="82" y="160"/>
                  </a:cubicBezTo>
                  <a:cubicBezTo>
                    <a:pt x="91" y="186"/>
                    <a:pt x="100" y="213"/>
                    <a:pt x="113" y="237"/>
                  </a:cubicBezTo>
                  <a:cubicBezTo>
                    <a:pt x="137" y="282"/>
                    <a:pt x="173" y="311"/>
                    <a:pt x="225" y="318"/>
                  </a:cubicBezTo>
                  <a:cubicBezTo>
                    <a:pt x="238" y="320"/>
                    <a:pt x="251" y="322"/>
                    <a:pt x="266" y="325"/>
                  </a:cubicBezTo>
                  <a:cubicBezTo>
                    <a:pt x="270" y="334"/>
                    <a:pt x="275" y="344"/>
                    <a:pt x="280" y="355"/>
                  </a:cubicBezTo>
                  <a:cubicBezTo>
                    <a:pt x="250" y="376"/>
                    <a:pt x="216" y="383"/>
                    <a:pt x="183" y="392"/>
                  </a:cubicBezTo>
                  <a:cubicBezTo>
                    <a:pt x="139" y="405"/>
                    <a:pt x="139" y="404"/>
                    <a:pt x="153" y="448"/>
                  </a:cubicBezTo>
                  <a:cubicBezTo>
                    <a:pt x="135" y="446"/>
                    <a:pt x="126" y="432"/>
                    <a:pt x="115" y="423"/>
                  </a:cubicBezTo>
                  <a:cubicBezTo>
                    <a:pt x="102" y="413"/>
                    <a:pt x="93" y="409"/>
                    <a:pt x="8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77" y="409"/>
                    <a:pt x="69" y="412"/>
                    <a:pt x="57" y="419"/>
                  </a:cubicBezTo>
                  <a:cubicBezTo>
                    <a:pt x="49" y="424"/>
                    <a:pt x="41" y="430"/>
                    <a:pt x="33" y="437"/>
                  </a:cubicBezTo>
                  <a:cubicBezTo>
                    <a:pt x="6" y="459"/>
                    <a:pt x="0" y="509"/>
                    <a:pt x="21" y="537"/>
                  </a:cubicBezTo>
                  <a:cubicBezTo>
                    <a:pt x="34" y="554"/>
                    <a:pt x="51" y="564"/>
                    <a:pt x="71" y="564"/>
                  </a:cubicBezTo>
                  <a:cubicBezTo>
                    <a:pt x="71" y="564"/>
                    <a:pt x="71" y="564"/>
                    <a:pt x="71" y="564"/>
                  </a:cubicBezTo>
                  <a:cubicBezTo>
                    <a:pt x="84" y="564"/>
                    <a:pt x="97" y="559"/>
                    <a:pt x="110" y="550"/>
                  </a:cubicBezTo>
                  <a:cubicBezTo>
                    <a:pt x="131" y="536"/>
                    <a:pt x="147" y="514"/>
                    <a:pt x="166" y="495"/>
                  </a:cubicBezTo>
                  <a:cubicBezTo>
                    <a:pt x="166" y="495"/>
                    <a:pt x="168" y="497"/>
                    <a:pt x="170" y="500"/>
                  </a:cubicBezTo>
                  <a:cubicBezTo>
                    <a:pt x="180" y="515"/>
                    <a:pt x="185" y="522"/>
                    <a:pt x="193" y="522"/>
                  </a:cubicBezTo>
                  <a:cubicBezTo>
                    <a:pt x="193" y="522"/>
                    <a:pt x="193" y="522"/>
                    <a:pt x="193" y="522"/>
                  </a:cubicBezTo>
                  <a:cubicBezTo>
                    <a:pt x="198" y="522"/>
                    <a:pt x="205" y="519"/>
                    <a:pt x="215" y="514"/>
                  </a:cubicBezTo>
                  <a:cubicBezTo>
                    <a:pt x="237" y="505"/>
                    <a:pt x="258" y="495"/>
                    <a:pt x="279" y="485"/>
                  </a:cubicBezTo>
                  <a:cubicBezTo>
                    <a:pt x="292" y="478"/>
                    <a:pt x="301" y="475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20" y="475"/>
                    <a:pt x="329" y="482"/>
                    <a:pt x="344" y="497"/>
                  </a:cubicBezTo>
                  <a:cubicBezTo>
                    <a:pt x="344" y="489"/>
                    <a:pt x="344" y="482"/>
                    <a:pt x="344" y="471"/>
                  </a:cubicBezTo>
                  <a:cubicBezTo>
                    <a:pt x="373" y="458"/>
                    <a:pt x="404" y="446"/>
                    <a:pt x="437" y="432"/>
                  </a:cubicBezTo>
                  <a:cubicBezTo>
                    <a:pt x="444" y="441"/>
                    <a:pt x="453" y="449"/>
                    <a:pt x="457" y="459"/>
                  </a:cubicBezTo>
                  <a:cubicBezTo>
                    <a:pt x="483" y="517"/>
                    <a:pt x="510" y="575"/>
                    <a:pt x="535" y="633"/>
                  </a:cubicBezTo>
                  <a:cubicBezTo>
                    <a:pt x="567" y="709"/>
                    <a:pt x="599" y="786"/>
                    <a:pt x="630" y="862"/>
                  </a:cubicBezTo>
                  <a:cubicBezTo>
                    <a:pt x="664" y="944"/>
                    <a:pt x="696" y="1026"/>
                    <a:pt x="731" y="1107"/>
                  </a:cubicBezTo>
                  <a:cubicBezTo>
                    <a:pt x="745" y="1142"/>
                    <a:pt x="765" y="1175"/>
                    <a:pt x="780" y="1210"/>
                  </a:cubicBezTo>
                  <a:cubicBezTo>
                    <a:pt x="793" y="1239"/>
                    <a:pt x="801" y="1271"/>
                    <a:pt x="816" y="1299"/>
                  </a:cubicBezTo>
                  <a:cubicBezTo>
                    <a:pt x="847" y="1355"/>
                    <a:pt x="889" y="1399"/>
                    <a:pt x="948" y="1399"/>
                  </a:cubicBezTo>
                  <a:cubicBezTo>
                    <a:pt x="948" y="1399"/>
                    <a:pt x="949" y="1399"/>
                    <a:pt x="949" y="1399"/>
                  </a:cubicBezTo>
                  <a:cubicBezTo>
                    <a:pt x="969" y="1399"/>
                    <a:pt x="991" y="1394"/>
                    <a:pt x="1015" y="1382"/>
                  </a:cubicBezTo>
                  <a:cubicBezTo>
                    <a:pt x="1065" y="1358"/>
                    <a:pt x="1106" y="1323"/>
                    <a:pt x="1141" y="1280"/>
                  </a:cubicBezTo>
                  <a:cubicBezTo>
                    <a:pt x="1144" y="1278"/>
                    <a:pt x="1145" y="1275"/>
                    <a:pt x="1147" y="1272"/>
                  </a:cubicBezTo>
                  <a:cubicBezTo>
                    <a:pt x="1153" y="1263"/>
                    <a:pt x="1164" y="1253"/>
                    <a:pt x="1153" y="1243"/>
                  </a:cubicBezTo>
                  <a:cubicBezTo>
                    <a:pt x="1151" y="1242"/>
                    <a:pt x="1149" y="1241"/>
                    <a:pt x="1147" y="1241"/>
                  </a:cubicBezTo>
                  <a:cubicBezTo>
                    <a:pt x="1147" y="1241"/>
                    <a:pt x="1147" y="1241"/>
                    <a:pt x="1147" y="1241"/>
                  </a:cubicBezTo>
                  <a:cubicBezTo>
                    <a:pt x="1140" y="1241"/>
                    <a:pt x="1131" y="1244"/>
                    <a:pt x="1122" y="1245"/>
                  </a:cubicBezTo>
                  <a:cubicBezTo>
                    <a:pt x="1118" y="1241"/>
                    <a:pt x="1111" y="1233"/>
                    <a:pt x="1104" y="1226"/>
                  </a:cubicBezTo>
                  <a:cubicBezTo>
                    <a:pt x="1151" y="1207"/>
                    <a:pt x="1197" y="1188"/>
                    <a:pt x="1243" y="1169"/>
                  </a:cubicBezTo>
                  <a:cubicBezTo>
                    <a:pt x="1252" y="1186"/>
                    <a:pt x="1272" y="1317"/>
                    <a:pt x="1268" y="1340"/>
                  </a:cubicBezTo>
                  <a:cubicBezTo>
                    <a:pt x="1253" y="1328"/>
                    <a:pt x="1239" y="1316"/>
                    <a:pt x="1223" y="1302"/>
                  </a:cubicBezTo>
                  <a:cubicBezTo>
                    <a:pt x="1188" y="1344"/>
                    <a:pt x="1154" y="1382"/>
                    <a:pt x="1124" y="1423"/>
                  </a:cubicBezTo>
                  <a:cubicBezTo>
                    <a:pt x="1095" y="1463"/>
                    <a:pt x="1062" y="1498"/>
                    <a:pt x="1020" y="1520"/>
                  </a:cubicBezTo>
                  <a:cubicBezTo>
                    <a:pt x="974" y="1544"/>
                    <a:pt x="939" y="1575"/>
                    <a:pt x="922" y="1627"/>
                  </a:cubicBezTo>
                  <a:cubicBezTo>
                    <a:pt x="914" y="1622"/>
                    <a:pt x="908" y="1620"/>
                    <a:pt x="905" y="1615"/>
                  </a:cubicBezTo>
                  <a:cubicBezTo>
                    <a:pt x="897" y="1601"/>
                    <a:pt x="885" y="1595"/>
                    <a:pt x="872" y="1595"/>
                  </a:cubicBezTo>
                  <a:cubicBezTo>
                    <a:pt x="872" y="1595"/>
                    <a:pt x="872" y="1595"/>
                    <a:pt x="872" y="1595"/>
                  </a:cubicBezTo>
                  <a:cubicBezTo>
                    <a:pt x="868" y="1595"/>
                    <a:pt x="863" y="1596"/>
                    <a:pt x="859" y="1597"/>
                  </a:cubicBezTo>
                  <a:cubicBezTo>
                    <a:pt x="827" y="1603"/>
                    <a:pt x="795" y="1609"/>
                    <a:pt x="764" y="1618"/>
                  </a:cubicBezTo>
                  <a:cubicBezTo>
                    <a:pt x="729" y="1627"/>
                    <a:pt x="694" y="1632"/>
                    <a:pt x="658" y="1632"/>
                  </a:cubicBezTo>
                  <a:cubicBezTo>
                    <a:pt x="657" y="1632"/>
                    <a:pt x="656" y="1632"/>
                    <a:pt x="655" y="1632"/>
                  </a:cubicBezTo>
                  <a:cubicBezTo>
                    <a:pt x="630" y="1632"/>
                    <a:pt x="606" y="1630"/>
                    <a:pt x="581" y="1627"/>
                  </a:cubicBezTo>
                  <a:cubicBezTo>
                    <a:pt x="561" y="1624"/>
                    <a:pt x="542" y="1612"/>
                    <a:pt x="523" y="1603"/>
                  </a:cubicBezTo>
                  <a:cubicBezTo>
                    <a:pt x="505" y="1594"/>
                    <a:pt x="488" y="1584"/>
                    <a:pt x="470" y="1573"/>
                  </a:cubicBezTo>
                  <a:cubicBezTo>
                    <a:pt x="461" y="1585"/>
                    <a:pt x="453" y="1595"/>
                    <a:pt x="442" y="1608"/>
                  </a:cubicBezTo>
                  <a:cubicBezTo>
                    <a:pt x="399" y="1561"/>
                    <a:pt x="376" y="1506"/>
                    <a:pt x="348" y="1447"/>
                  </a:cubicBezTo>
                  <a:cubicBezTo>
                    <a:pt x="400" y="1454"/>
                    <a:pt x="444" y="1448"/>
                    <a:pt x="495" y="1454"/>
                  </a:cubicBezTo>
                  <a:cubicBezTo>
                    <a:pt x="492" y="1470"/>
                    <a:pt x="501" y="1492"/>
                    <a:pt x="520" y="1495"/>
                  </a:cubicBezTo>
                  <a:cubicBezTo>
                    <a:pt x="549" y="1500"/>
                    <a:pt x="578" y="1509"/>
                    <a:pt x="608" y="1516"/>
                  </a:cubicBezTo>
                  <a:cubicBezTo>
                    <a:pt x="611" y="1517"/>
                    <a:pt x="615" y="1518"/>
                    <a:pt x="618" y="1518"/>
                  </a:cubicBezTo>
                  <a:cubicBezTo>
                    <a:pt x="618" y="1518"/>
                    <a:pt x="618" y="1518"/>
                    <a:pt x="618" y="1518"/>
                  </a:cubicBezTo>
                  <a:cubicBezTo>
                    <a:pt x="619" y="1518"/>
                    <a:pt x="620" y="1518"/>
                    <a:pt x="621" y="1518"/>
                  </a:cubicBezTo>
                  <a:cubicBezTo>
                    <a:pt x="665" y="1507"/>
                    <a:pt x="709" y="1496"/>
                    <a:pt x="745" y="1466"/>
                  </a:cubicBezTo>
                  <a:cubicBezTo>
                    <a:pt x="759" y="1455"/>
                    <a:pt x="766" y="1443"/>
                    <a:pt x="761" y="1420"/>
                  </a:cubicBezTo>
                  <a:cubicBezTo>
                    <a:pt x="755" y="1390"/>
                    <a:pt x="746" y="1361"/>
                    <a:pt x="735" y="1332"/>
                  </a:cubicBezTo>
                  <a:cubicBezTo>
                    <a:pt x="726" y="1308"/>
                    <a:pt x="710" y="1288"/>
                    <a:pt x="700" y="1264"/>
                  </a:cubicBezTo>
                  <a:cubicBezTo>
                    <a:pt x="674" y="1204"/>
                    <a:pt x="648" y="1145"/>
                    <a:pt x="622" y="1085"/>
                  </a:cubicBezTo>
                  <a:cubicBezTo>
                    <a:pt x="546" y="909"/>
                    <a:pt x="470" y="734"/>
                    <a:pt x="394" y="558"/>
                  </a:cubicBezTo>
                  <a:cubicBezTo>
                    <a:pt x="383" y="531"/>
                    <a:pt x="367" y="502"/>
                    <a:pt x="339" y="497"/>
                  </a:cubicBezTo>
                  <a:cubicBezTo>
                    <a:pt x="385" y="615"/>
                    <a:pt x="434" y="731"/>
                    <a:pt x="488" y="846"/>
                  </a:cubicBezTo>
                  <a:cubicBezTo>
                    <a:pt x="540" y="959"/>
                    <a:pt x="588" y="1071"/>
                    <a:pt x="633" y="1187"/>
                  </a:cubicBezTo>
                  <a:cubicBezTo>
                    <a:pt x="654" y="1239"/>
                    <a:pt x="692" y="1287"/>
                    <a:pt x="706" y="1342"/>
                  </a:cubicBezTo>
                  <a:cubicBezTo>
                    <a:pt x="711" y="1362"/>
                    <a:pt x="719" y="1380"/>
                    <a:pt x="724" y="1400"/>
                  </a:cubicBezTo>
                  <a:cubicBezTo>
                    <a:pt x="733" y="1433"/>
                    <a:pt x="727" y="1445"/>
                    <a:pt x="698" y="1463"/>
                  </a:cubicBezTo>
                  <a:cubicBezTo>
                    <a:pt x="680" y="1474"/>
                    <a:pt x="661" y="1491"/>
                    <a:pt x="640" y="1491"/>
                  </a:cubicBezTo>
                  <a:cubicBezTo>
                    <a:pt x="640" y="1491"/>
                    <a:pt x="640" y="1491"/>
                    <a:pt x="639" y="1491"/>
                  </a:cubicBezTo>
                  <a:cubicBezTo>
                    <a:pt x="614" y="1490"/>
                    <a:pt x="588" y="1487"/>
                    <a:pt x="563" y="1483"/>
                  </a:cubicBezTo>
                  <a:cubicBezTo>
                    <a:pt x="551" y="1481"/>
                    <a:pt x="523" y="1479"/>
                    <a:pt x="517" y="1468"/>
                  </a:cubicBezTo>
                  <a:cubicBezTo>
                    <a:pt x="514" y="1460"/>
                    <a:pt x="525" y="1442"/>
                    <a:pt x="520" y="1437"/>
                  </a:cubicBezTo>
                  <a:cubicBezTo>
                    <a:pt x="512" y="1433"/>
                    <a:pt x="504" y="1433"/>
                    <a:pt x="495" y="1433"/>
                  </a:cubicBezTo>
                  <a:cubicBezTo>
                    <a:pt x="494" y="1433"/>
                    <a:pt x="494" y="1433"/>
                    <a:pt x="494" y="1433"/>
                  </a:cubicBezTo>
                  <a:cubicBezTo>
                    <a:pt x="491" y="1433"/>
                    <a:pt x="488" y="1433"/>
                    <a:pt x="485" y="1433"/>
                  </a:cubicBezTo>
                  <a:cubicBezTo>
                    <a:pt x="483" y="1433"/>
                    <a:pt x="480" y="1433"/>
                    <a:pt x="477" y="1433"/>
                  </a:cubicBezTo>
                  <a:cubicBezTo>
                    <a:pt x="477" y="1433"/>
                    <a:pt x="476" y="1433"/>
                    <a:pt x="476" y="1433"/>
                  </a:cubicBezTo>
                  <a:cubicBezTo>
                    <a:pt x="474" y="1433"/>
                    <a:pt x="473" y="1433"/>
                    <a:pt x="472" y="1433"/>
                  </a:cubicBezTo>
                  <a:cubicBezTo>
                    <a:pt x="455" y="1432"/>
                    <a:pt x="439" y="1431"/>
                    <a:pt x="422" y="1429"/>
                  </a:cubicBezTo>
                  <a:cubicBezTo>
                    <a:pt x="406" y="1427"/>
                    <a:pt x="390" y="1425"/>
                    <a:pt x="374" y="1423"/>
                  </a:cubicBezTo>
                  <a:cubicBezTo>
                    <a:pt x="365" y="1422"/>
                    <a:pt x="356" y="1421"/>
                    <a:pt x="347" y="1420"/>
                  </a:cubicBezTo>
                  <a:cubicBezTo>
                    <a:pt x="347" y="1420"/>
                    <a:pt x="345" y="1420"/>
                    <a:pt x="343" y="1420"/>
                  </a:cubicBezTo>
                  <a:cubicBezTo>
                    <a:pt x="343" y="1420"/>
                    <a:pt x="342" y="1420"/>
                    <a:pt x="341" y="1420"/>
                  </a:cubicBezTo>
                  <a:cubicBezTo>
                    <a:pt x="341" y="1420"/>
                    <a:pt x="340" y="1420"/>
                    <a:pt x="339" y="1420"/>
                  </a:cubicBezTo>
                  <a:cubicBezTo>
                    <a:pt x="333" y="1420"/>
                    <a:pt x="325" y="1420"/>
                    <a:pt x="324" y="1418"/>
                  </a:cubicBezTo>
                  <a:cubicBezTo>
                    <a:pt x="321" y="1416"/>
                    <a:pt x="319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36" y="1486"/>
                    <a:pt x="349" y="1520"/>
                    <a:pt x="379" y="1557"/>
                  </a:cubicBezTo>
                  <a:cubicBezTo>
                    <a:pt x="392" y="1573"/>
                    <a:pt x="424" y="1638"/>
                    <a:pt x="449" y="1638"/>
                  </a:cubicBezTo>
                  <a:cubicBezTo>
                    <a:pt x="449" y="1638"/>
                    <a:pt x="449" y="1638"/>
                    <a:pt x="449" y="1638"/>
                  </a:cubicBezTo>
                  <a:cubicBezTo>
                    <a:pt x="454" y="1638"/>
                    <a:pt x="459" y="1635"/>
                    <a:pt x="464" y="1627"/>
                  </a:cubicBezTo>
                  <a:cubicBezTo>
                    <a:pt x="468" y="1618"/>
                    <a:pt x="472" y="1609"/>
                    <a:pt x="478" y="1598"/>
                  </a:cubicBezTo>
                  <a:cubicBezTo>
                    <a:pt x="493" y="1609"/>
                    <a:pt x="505" y="1620"/>
                    <a:pt x="518" y="1627"/>
                  </a:cubicBezTo>
                  <a:cubicBezTo>
                    <a:pt x="537" y="1638"/>
                    <a:pt x="557" y="1652"/>
                    <a:pt x="578" y="1655"/>
                  </a:cubicBezTo>
                  <a:cubicBezTo>
                    <a:pt x="605" y="1659"/>
                    <a:pt x="633" y="1661"/>
                    <a:pt x="660" y="1661"/>
                  </a:cubicBezTo>
                  <a:cubicBezTo>
                    <a:pt x="661" y="1661"/>
                    <a:pt x="662" y="1661"/>
                    <a:pt x="663" y="1661"/>
                  </a:cubicBezTo>
                  <a:cubicBezTo>
                    <a:pt x="708" y="1661"/>
                    <a:pt x="751" y="1655"/>
                    <a:pt x="793" y="1641"/>
                  </a:cubicBezTo>
                  <a:cubicBezTo>
                    <a:pt x="811" y="1635"/>
                    <a:pt x="827" y="1632"/>
                    <a:pt x="842" y="1632"/>
                  </a:cubicBezTo>
                  <a:cubicBezTo>
                    <a:pt x="842" y="1632"/>
                    <a:pt x="842" y="1632"/>
                    <a:pt x="843" y="1632"/>
                  </a:cubicBezTo>
                  <a:cubicBezTo>
                    <a:pt x="868" y="1632"/>
                    <a:pt x="890" y="1641"/>
                    <a:pt x="912" y="1661"/>
                  </a:cubicBezTo>
                  <a:cubicBezTo>
                    <a:pt x="919" y="1667"/>
                    <a:pt x="925" y="1670"/>
                    <a:pt x="929" y="1670"/>
                  </a:cubicBezTo>
                  <a:cubicBezTo>
                    <a:pt x="929" y="1670"/>
                    <a:pt x="929" y="1670"/>
                    <a:pt x="929" y="1670"/>
                  </a:cubicBezTo>
                  <a:cubicBezTo>
                    <a:pt x="936" y="1670"/>
                    <a:pt x="941" y="1664"/>
                    <a:pt x="947" y="1651"/>
                  </a:cubicBezTo>
                  <a:cubicBezTo>
                    <a:pt x="952" y="1638"/>
                    <a:pt x="959" y="1624"/>
                    <a:pt x="963" y="1611"/>
                  </a:cubicBezTo>
                  <a:cubicBezTo>
                    <a:pt x="971" y="1588"/>
                    <a:pt x="987" y="1572"/>
                    <a:pt x="1008" y="1564"/>
                  </a:cubicBezTo>
                  <a:cubicBezTo>
                    <a:pt x="1064" y="1541"/>
                    <a:pt x="1102" y="1497"/>
                    <a:pt x="1140" y="1453"/>
                  </a:cubicBezTo>
                  <a:cubicBezTo>
                    <a:pt x="1162" y="1428"/>
                    <a:pt x="1182" y="1399"/>
                    <a:pt x="1204" y="1372"/>
                  </a:cubicBezTo>
                  <a:cubicBezTo>
                    <a:pt x="1211" y="1363"/>
                    <a:pt x="1222" y="1357"/>
                    <a:pt x="1232" y="1348"/>
                  </a:cubicBezTo>
                  <a:cubicBezTo>
                    <a:pt x="1245" y="1359"/>
                    <a:pt x="1256" y="1368"/>
                    <a:pt x="1267" y="1378"/>
                  </a:cubicBezTo>
                  <a:cubicBezTo>
                    <a:pt x="1272" y="1382"/>
                    <a:pt x="1278" y="1385"/>
                    <a:pt x="1283" y="1385"/>
                  </a:cubicBezTo>
                  <a:cubicBezTo>
                    <a:pt x="1283" y="1385"/>
                    <a:pt x="1283" y="1385"/>
                    <a:pt x="1283" y="1385"/>
                  </a:cubicBezTo>
                  <a:cubicBezTo>
                    <a:pt x="1287" y="1385"/>
                    <a:pt x="1290" y="1384"/>
                    <a:pt x="1293" y="1379"/>
                  </a:cubicBezTo>
                  <a:cubicBezTo>
                    <a:pt x="1305" y="1362"/>
                    <a:pt x="1318" y="1344"/>
                    <a:pt x="1306" y="1321"/>
                  </a:cubicBezTo>
                  <a:cubicBezTo>
                    <a:pt x="1285" y="1280"/>
                    <a:pt x="1283" y="1235"/>
                    <a:pt x="1286" y="1190"/>
                  </a:cubicBezTo>
                  <a:cubicBezTo>
                    <a:pt x="1287" y="1168"/>
                    <a:pt x="1279" y="1155"/>
                    <a:pt x="1268" y="1140"/>
                  </a:cubicBezTo>
                  <a:cubicBezTo>
                    <a:pt x="1263" y="1132"/>
                    <a:pt x="1257" y="1129"/>
                    <a:pt x="1250" y="1129"/>
                  </a:cubicBezTo>
                  <a:cubicBezTo>
                    <a:pt x="1250" y="1129"/>
                    <a:pt x="1250" y="1129"/>
                    <a:pt x="1250" y="1129"/>
                  </a:cubicBezTo>
                  <a:cubicBezTo>
                    <a:pt x="1247" y="1129"/>
                    <a:pt x="1244" y="1130"/>
                    <a:pt x="1240" y="1131"/>
                  </a:cubicBezTo>
                  <a:cubicBezTo>
                    <a:pt x="1224" y="1139"/>
                    <a:pt x="1208" y="1148"/>
                    <a:pt x="1193" y="1157"/>
                  </a:cubicBezTo>
                  <a:cubicBezTo>
                    <a:pt x="1160" y="1175"/>
                    <a:pt x="1127" y="1192"/>
                    <a:pt x="1090" y="1194"/>
                  </a:cubicBezTo>
                  <a:cubicBezTo>
                    <a:pt x="1067" y="1195"/>
                    <a:pt x="1052" y="1205"/>
                    <a:pt x="1045" y="1226"/>
                  </a:cubicBezTo>
                  <a:cubicBezTo>
                    <a:pt x="1057" y="1251"/>
                    <a:pt x="1099" y="1240"/>
                    <a:pt x="1099" y="1278"/>
                  </a:cubicBezTo>
                  <a:cubicBezTo>
                    <a:pt x="1063" y="1317"/>
                    <a:pt x="1022" y="1352"/>
                    <a:pt x="966" y="1366"/>
                  </a:cubicBezTo>
                  <a:cubicBezTo>
                    <a:pt x="960" y="1367"/>
                    <a:pt x="954" y="1368"/>
                    <a:pt x="948" y="1368"/>
                  </a:cubicBezTo>
                  <a:cubicBezTo>
                    <a:pt x="947" y="1368"/>
                    <a:pt x="947" y="1368"/>
                    <a:pt x="947" y="1368"/>
                  </a:cubicBezTo>
                  <a:cubicBezTo>
                    <a:pt x="933" y="1368"/>
                    <a:pt x="920" y="1364"/>
                    <a:pt x="909" y="1356"/>
                  </a:cubicBezTo>
                  <a:cubicBezTo>
                    <a:pt x="882" y="1336"/>
                    <a:pt x="858" y="1313"/>
                    <a:pt x="845" y="1280"/>
                  </a:cubicBezTo>
                  <a:cubicBezTo>
                    <a:pt x="834" y="1251"/>
                    <a:pt x="818" y="1223"/>
                    <a:pt x="804" y="1196"/>
                  </a:cubicBezTo>
                  <a:cubicBezTo>
                    <a:pt x="799" y="1186"/>
                    <a:pt x="791" y="1178"/>
                    <a:pt x="786" y="1168"/>
                  </a:cubicBezTo>
                  <a:cubicBezTo>
                    <a:pt x="756" y="1098"/>
                    <a:pt x="725" y="1029"/>
                    <a:pt x="696" y="959"/>
                  </a:cubicBezTo>
                  <a:cubicBezTo>
                    <a:pt x="662" y="878"/>
                    <a:pt x="629" y="798"/>
                    <a:pt x="597" y="717"/>
                  </a:cubicBezTo>
                  <a:cubicBezTo>
                    <a:pt x="577" y="666"/>
                    <a:pt x="559" y="614"/>
                    <a:pt x="540" y="563"/>
                  </a:cubicBezTo>
                  <a:cubicBezTo>
                    <a:pt x="537" y="556"/>
                    <a:pt x="534" y="548"/>
                    <a:pt x="531" y="541"/>
                  </a:cubicBezTo>
                  <a:cubicBezTo>
                    <a:pt x="514" y="510"/>
                    <a:pt x="496" y="479"/>
                    <a:pt x="480" y="448"/>
                  </a:cubicBezTo>
                  <a:cubicBezTo>
                    <a:pt x="476" y="440"/>
                    <a:pt x="476" y="431"/>
                    <a:pt x="474" y="420"/>
                  </a:cubicBezTo>
                  <a:cubicBezTo>
                    <a:pt x="505" y="412"/>
                    <a:pt x="534" y="404"/>
                    <a:pt x="563" y="397"/>
                  </a:cubicBezTo>
                  <a:cubicBezTo>
                    <a:pt x="588" y="392"/>
                    <a:pt x="588" y="391"/>
                    <a:pt x="582" y="367"/>
                  </a:cubicBezTo>
                  <a:cubicBezTo>
                    <a:pt x="579" y="355"/>
                    <a:pt x="577" y="343"/>
                    <a:pt x="575" y="331"/>
                  </a:cubicBezTo>
                  <a:cubicBezTo>
                    <a:pt x="581" y="329"/>
                    <a:pt x="586" y="327"/>
                    <a:pt x="590" y="326"/>
                  </a:cubicBezTo>
                  <a:cubicBezTo>
                    <a:pt x="601" y="320"/>
                    <a:pt x="608" y="317"/>
                    <a:pt x="614" y="317"/>
                  </a:cubicBezTo>
                  <a:cubicBezTo>
                    <a:pt x="614" y="317"/>
                    <a:pt x="614" y="317"/>
                    <a:pt x="614" y="317"/>
                  </a:cubicBezTo>
                  <a:cubicBezTo>
                    <a:pt x="621" y="317"/>
                    <a:pt x="627" y="322"/>
                    <a:pt x="640" y="333"/>
                  </a:cubicBezTo>
                  <a:cubicBezTo>
                    <a:pt x="652" y="342"/>
                    <a:pt x="668" y="351"/>
                    <a:pt x="682" y="351"/>
                  </a:cubicBezTo>
                  <a:cubicBezTo>
                    <a:pt x="682" y="351"/>
                    <a:pt x="683" y="351"/>
                    <a:pt x="683" y="351"/>
                  </a:cubicBezTo>
                  <a:cubicBezTo>
                    <a:pt x="683" y="351"/>
                    <a:pt x="684" y="350"/>
                    <a:pt x="685" y="350"/>
                  </a:cubicBezTo>
                  <a:cubicBezTo>
                    <a:pt x="725" y="347"/>
                    <a:pt x="756" y="293"/>
                    <a:pt x="742" y="256"/>
                  </a:cubicBezTo>
                  <a:cubicBezTo>
                    <a:pt x="732" y="229"/>
                    <a:pt x="711" y="213"/>
                    <a:pt x="684" y="204"/>
                  </a:cubicBezTo>
                  <a:cubicBezTo>
                    <a:pt x="680" y="203"/>
                    <a:pt x="677" y="202"/>
                    <a:pt x="674" y="202"/>
                  </a:cubicBezTo>
                  <a:cubicBezTo>
                    <a:pt x="673" y="202"/>
                    <a:pt x="673" y="202"/>
                    <a:pt x="673" y="202"/>
                  </a:cubicBezTo>
                  <a:cubicBezTo>
                    <a:pt x="656" y="202"/>
                    <a:pt x="645" y="217"/>
                    <a:pt x="633" y="228"/>
                  </a:cubicBezTo>
                  <a:cubicBezTo>
                    <a:pt x="626" y="236"/>
                    <a:pt x="619" y="243"/>
                    <a:pt x="612" y="250"/>
                  </a:cubicBezTo>
                  <a:cubicBezTo>
                    <a:pt x="601" y="260"/>
                    <a:pt x="594" y="270"/>
                    <a:pt x="609" y="285"/>
                  </a:cubicBezTo>
                  <a:cubicBezTo>
                    <a:pt x="592" y="291"/>
                    <a:pt x="579" y="296"/>
                    <a:pt x="565" y="302"/>
                  </a:cubicBezTo>
                  <a:cubicBezTo>
                    <a:pt x="559" y="269"/>
                    <a:pt x="559" y="268"/>
                    <a:pt x="529" y="267"/>
                  </a:cubicBezTo>
                  <a:cubicBezTo>
                    <a:pt x="529" y="267"/>
                    <a:pt x="528" y="267"/>
                    <a:pt x="527" y="267"/>
                  </a:cubicBezTo>
                  <a:cubicBezTo>
                    <a:pt x="527" y="267"/>
                    <a:pt x="527" y="267"/>
                    <a:pt x="526" y="267"/>
                  </a:cubicBezTo>
                  <a:cubicBezTo>
                    <a:pt x="516" y="267"/>
                    <a:pt x="506" y="269"/>
                    <a:pt x="497" y="272"/>
                  </a:cubicBezTo>
                  <a:cubicBezTo>
                    <a:pt x="477" y="279"/>
                    <a:pt x="458" y="287"/>
                    <a:pt x="436" y="296"/>
                  </a:cubicBezTo>
                  <a:cubicBezTo>
                    <a:pt x="426" y="285"/>
                    <a:pt x="417" y="275"/>
                    <a:pt x="405" y="262"/>
                  </a:cubicBezTo>
                  <a:cubicBezTo>
                    <a:pt x="416" y="254"/>
                    <a:pt x="425" y="249"/>
                    <a:pt x="433" y="244"/>
                  </a:cubicBezTo>
                  <a:cubicBezTo>
                    <a:pt x="456" y="229"/>
                    <a:pt x="480" y="190"/>
                    <a:pt x="468" y="157"/>
                  </a:cubicBezTo>
                  <a:cubicBezTo>
                    <a:pt x="458" y="128"/>
                    <a:pt x="445" y="101"/>
                    <a:pt x="433" y="74"/>
                  </a:cubicBezTo>
                  <a:cubicBezTo>
                    <a:pt x="423" y="52"/>
                    <a:pt x="405" y="40"/>
                    <a:pt x="385" y="28"/>
                  </a:cubicBezTo>
                  <a:cubicBezTo>
                    <a:pt x="349" y="7"/>
                    <a:pt x="311" y="0"/>
                    <a:pt x="2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414"/>
            <p:cNvSpPr>
              <a:spLocks noEditPoints="1"/>
            </p:cNvSpPr>
            <p:nvPr/>
          </p:nvSpPr>
          <p:spPr bwMode="auto">
            <a:xfrm>
              <a:off x="3525838" y="4237038"/>
              <a:ext cx="608013" cy="942975"/>
            </a:xfrm>
            <a:custGeom>
              <a:avLst/>
              <a:gdLst>
                <a:gd name="T0" fmla="*/ 774 w 854"/>
                <a:gd name="T1" fmla="*/ 397 h 1326"/>
                <a:gd name="T2" fmla="*/ 816 w 854"/>
                <a:gd name="T3" fmla="*/ 366 h 1326"/>
                <a:gd name="T4" fmla="*/ 793 w 854"/>
                <a:gd name="T5" fmla="*/ 425 h 1326"/>
                <a:gd name="T6" fmla="*/ 464 w 854"/>
                <a:gd name="T7" fmla="*/ 298 h 1326"/>
                <a:gd name="T8" fmla="*/ 708 w 854"/>
                <a:gd name="T9" fmla="*/ 331 h 1326"/>
                <a:gd name="T10" fmla="*/ 566 w 854"/>
                <a:gd name="T11" fmla="*/ 211 h 1326"/>
                <a:gd name="T12" fmla="*/ 625 w 854"/>
                <a:gd name="T13" fmla="*/ 282 h 1326"/>
                <a:gd name="T14" fmla="*/ 374 w 854"/>
                <a:gd name="T15" fmla="*/ 198 h 1326"/>
                <a:gd name="T16" fmla="*/ 365 w 854"/>
                <a:gd name="T17" fmla="*/ 256 h 1326"/>
                <a:gd name="T18" fmla="*/ 328 w 854"/>
                <a:gd name="T19" fmla="*/ 248 h 1326"/>
                <a:gd name="T20" fmla="*/ 351 w 854"/>
                <a:gd name="T21" fmla="*/ 206 h 1326"/>
                <a:gd name="T22" fmla="*/ 569 w 854"/>
                <a:gd name="T23" fmla="*/ 157 h 1326"/>
                <a:gd name="T24" fmla="*/ 657 w 854"/>
                <a:gd name="T25" fmla="*/ 85 h 1326"/>
                <a:gd name="T26" fmla="*/ 542 w 854"/>
                <a:gd name="T27" fmla="*/ 192 h 1326"/>
                <a:gd name="T28" fmla="*/ 606 w 854"/>
                <a:gd name="T29" fmla="*/ 21 h 1326"/>
                <a:gd name="T30" fmla="*/ 676 w 854"/>
                <a:gd name="T31" fmla="*/ 240 h 1326"/>
                <a:gd name="T32" fmla="*/ 661 w 854"/>
                <a:gd name="T33" fmla="*/ 221 h 1326"/>
                <a:gd name="T34" fmla="*/ 690 w 854"/>
                <a:gd name="T35" fmla="*/ 93 h 1326"/>
                <a:gd name="T36" fmla="*/ 591 w 854"/>
                <a:gd name="T37" fmla="*/ 53 h 1326"/>
                <a:gd name="T38" fmla="*/ 604 w 854"/>
                <a:gd name="T39" fmla="*/ 0 h 1326"/>
                <a:gd name="T40" fmla="*/ 520 w 854"/>
                <a:gd name="T41" fmla="*/ 201 h 1326"/>
                <a:gd name="T42" fmla="*/ 435 w 854"/>
                <a:gd name="T43" fmla="*/ 215 h 1326"/>
                <a:gd name="T44" fmla="*/ 375 w 854"/>
                <a:gd name="T45" fmla="*/ 179 h 1326"/>
                <a:gd name="T46" fmla="*/ 313 w 854"/>
                <a:gd name="T47" fmla="*/ 269 h 1326"/>
                <a:gd name="T48" fmla="*/ 401 w 854"/>
                <a:gd name="T49" fmla="*/ 279 h 1326"/>
                <a:gd name="T50" fmla="*/ 493 w 854"/>
                <a:gd name="T51" fmla="*/ 332 h 1326"/>
                <a:gd name="T52" fmla="*/ 586 w 854"/>
                <a:gd name="T53" fmla="*/ 394 h 1326"/>
                <a:gd name="T54" fmla="*/ 411 w 854"/>
                <a:gd name="T55" fmla="*/ 981 h 1326"/>
                <a:gd name="T56" fmla="*/ 527 w 854"/>
                <a:gd name="T57" fmla="*/ 1201 h 1326"/>
                <a:gd name="T58" fmla="*/ 606 w 854"/>
                <a:gd name="T59" fmla="*/ 1176 h 1326"/>
                <a:gd name="T60" fmla="*/ 628 w 854"/>
                <a:gd name="T61" fmla="*/ 1291 h 1326"/>
                <a:gd name="T62" fmla="*/ 399 w 854"/>
                <a:gd name="T63" fmla="*/ 1275 h 1326"/>
                <a:gd name="T64" fmla="*/ 278 w 854"/>
                <a:gd name="T65" fmla="*/ 1247 h 1326"/>
                <a:gd name="T66" fmla="*/ 96 w 854"/>
                <a:gd name="T67" fmla="*/ 1126 h 1326"/>
                <a:gd name="T68" fmla="*/ 48 w 854"/>
                <a:gd name="T69" fmla="*/ 910 h 1326"/>
                <a:gd name="T70" fmla="*/ 169 w 854"/>
                <a:gd name="T71" fmla="*/ 1081 h 1326"/>
                <a:gd name="T72" fmla="*/ 299 w 854"/>
                <a:gd name="T73" fmla="*/ 1093 h 1326"/>
                <a:gd name="T74" fmla="*/ 502 w 854"/>
                <a:gd name="T75" fmla="*/ 421 h 1326"/>
                <a:gd name="T76" fmla="*/ 304 w 854"/>
                <a:gd name="T77" fmla="*/ 1022 h 1326"/>
                <a:gd name="T78" fmla="*/ 195 w 854"/>
                <a:gd name="T79" fmla="*/ 1076 h 1326"/>
                <a:gd name="T80" fmla="*/ 152 w 854"/>
                <a:gd name="T81" fmla="*/ 987 h 1326"/>
                <a:gd name="T82" fmla="*/ 126 w 854"/>
                <a:gd name="T83" fmla="*/ 961 h 1326"/>
                <a:gd name="T84" fmla="*/ 48 w 854"/>
                <a:gd name="T85" fmla="*/ 881 h 1326"/>
                <a:gd name="T86" fmla="*/ 14 w 854"/>
                <a:gd name="T87" fmla="*/ 1069 h 1326"/>
                <a:gd name="T88" fmla="*/ 59 w 854"/>
                <a:gd name="T89" fmla="*/ 1095 h 1326"/>
                <a:gd name="T90" fmla="*/ 243 w 854"/>
                <a:gd name="T91" fmla="*/ 1254 h 1326"/>
                <a:gd name="T92" fmla="*/ 294 w 854"/>
                <a:gd name="T93" fmla="*/ 1315 h 1326"/>
                <a:gd name="T94" fmla="*/ 425 w 854"/>
                <a:gd name="T95" fmla="*/ 1303 h 1326"/>
                <a:gd name="T96" fmla="*/ 604 w 854"/>
                <a:gd name="T97" fmla="*/ 1278 h 1326"/>
                <a:gd name="T98" fmla="*/ 624 w 854"/>
                <a:gd name="T99" fmla="*/ 1326 h 1326"/>
                <a:gd name="T100" fmla="*/ 720 w 854"/>
                <a:gd name="T101" fmla="*/ 1161 h 1326"/>
                <a:gd name="T102" fmla="*/ 573 w 854"/>
                <a:gd name="T103" fmla="*/ 1112 h 1326"/>
                <a:gd name="T104" fmla="*/ 443 w 854"/>
                <a:gd name="T105" fmla="*/ 1161 h 1326"/>
                <a:gd name="T106" fmla="*/ 431 w 854"/>
                <a:gd name="T107" fmla="*/ 985 h 1326"/>
                <a:gd name="T108" fmla="*/ 583 w 854"/>
                <a:gd name="T109" fmla="*/ 493 h 1326"/>
                <a:gd name="T110" fmla="*/ 676 w 854"/>
                <a:gd name="T111" fmla="*/ 410 h 1326"/>
                <a:gd name="T112" fmla="*/ 726 w 854"/>
                <a:gd name="T113" fmla="*/ 381 h 1326"/>
                <a:gd name="T114" fmla="*/ 769 w 854"/>
                <a:gd name="T115" fmla="*/ 441 h 1326"/>
                <a:gd name="T116" fmla="*/ 833 w 854"/>
                <a:gd name="T117" fmla="*/ 350 h 1326"/>
                <a:gd name="T118" fmla="*/ 757 w 854"/>
                <a:gd name="T119" fmla="*/ 367 h 1326"/>
                <a:gd name="T120" fmla="*/ 699 w 854"/>
                <a:gd name="T121" fmla="*/ 306 h 1326"/>
                <a:gd name="T122" fmla="*/ 682 w 854"/>
                <a:gd name="T123" fmla="*/ 259 h 1326"/>
                <a:gd name="T124" fmla="*/ 698 w 854"/>
                <a:gd name="T125" fmla="*/ 4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4" h="1326">
                  <a:moveTo>
                    <a:pt x="793" y="425"/>
                  </a:moveTo>
                  <a:cubicBezTo>
                    <a:pt x="791" y="425"/>
                    <a:pt x="789" y="425"/>
                    <a:pt x="787" y="424"/>
                  </a:cubicBezTo>
                  <a:cubicBezTo>
                    <a:pt x="784" y="424"/>
                    <a:pt x="783" y="423"/>
                    <a:pt x="781" y="421"/>
                  </a:cubicBezTo>
                  <a:cubicBezTo>
                    <a:pt x="775" y="416"/>
                    <a:pt x="772" y="407"/>
                    <a:pt x="774" y="397"/>
                  </a:cubicBezTo>
                  <a:cubicBezTo>
                    <a:pt x="775" y="391"/>
                    <a:pt x="777" y="385"/>
                    <a:pt x="779" y="378"/>
                  </a:cubicBezTo>
                  <a:cubicBezTo>
                    <a:pt x="782" y="368"/>
                    <a:pt x="788" y="361"/>
                    <a:pt x="799" y="361"/>
                  </a:cubicBezTo>
                  <a:cubicBezTo>
                    <a:pt x="799" y="361"/>
                    <a:pt x="800" y="361"/>
                    <a:pt x="800" y="361"/>
                  </a:cubicBezTo>
                  <a:cubicBezTo>
                    <a:pt x="806" y="361"/>
                    <a:pt x="812" y="362"/>
                    <a:pt x="816" y="366"/>
                  </a:cubicBezTo>
                  <a:cubicBezTo>
                    <a:pt x="819" y="369"/>
                    <a:pt x="822" y="373"/>
                    <a:pt x="823" y="379"/>
                  </a:cubicBezTo>
                  <a:cubicBezTo>
                    <a:pt x="824" y="383"/>
                    <a:pt x="825" y="387"/>
                    <a:pt x="825" y="388"/>
                  </a:cubicBezTo>
                  <a:cubicBezTo>
                    <a:pt x="828" y="403"/>
                    <a:pt x="824" y="414"/>
                    <a:pt x="814" y="419"/>
                  </a:cubicBezTo>
                  <a:cubicBezTo>
                    <a:pt x="808" y="423"/>
                    <a:pt x="800" y="425"/>
                    <a:pt x="793" y="425"/>
                  </a:cubicBezTo>
                  <a:moveTo>
                    <a:pt x="691" y="368"/>
                  </a:moveTo>
                  <a:cubicBezTo>
                    <a:pt x="668" y="363"/>
                    <a:pt x="645" y="360"/>
                    <a:pt x="622" y="354"/>
                  </a:cubicBezTo>
                  <a:cubicBezTo>
                    <a:pt x="597" y="347"/>
                    <a:pt x="570" y="341"/>
                    <a:pt x="546" y="329"/>
                  </a:cubicBezTo>
                  <a:cubicBezTo>
                    <a:pt x="520" y="315"/>
                    <a:pt x="489" y="316"/>
                    <a:pt x="464" y="298"/>
                  </a:cubicBezTo>
                  <a:cubicBezTo>
                    <a:pt x="458" y="294"/>
                    <a:pt x="449" y="296"/>
                    <a:pt x="442" y="295"/>
                  </a:cubicBezTo>
                  <a:cubicBezTo>
                    <a:pt x="434" y="293"/>
                    <a:pt x="427" y="292"/>
                    <a:pt x="415" y="289"/>
                  </a:cubicBezTo>
                  <a:cubicBezTo>
                    <a:pt x="424" y="271"/>
                    <a:pt x="431" y="256"/>
                    <a:pt x="439" y="239"/>
                  </a:cubicBezTo>
                  <a:cubicBezTo>
                    <a:pt x="529" y="270"/>
                    <a:pt x="617" y="300"/>
                    <a:pt x="708" y="331"/>
                  </a:cubicBezTo>
                  <a:cubicBezTo>
                    <a:pt x="702" y="344"/>
                    <a:pt x="697" y="354"/>
                    <a:pt x="691" y="368"/>
                  </a:cubicBezTo>
                  <a:moveTo>
                    <a:pt x="625" y="282"/>
                  </a:moveTo>
                  <a:cubicBezTo>
                    <a:pt x="600" y="273"/>
                    <a:pt x="577" y="264"/>
                    <a:pt x="550" y="255"/>
                  </a:cubicBezTo>
                  <a:cubicBezTo>
                    <a:pt x="556" y="239"/>
                    <a:pt x="560" y="225"/>
                    <a:pt x="566" y="211"/>
                  </a:cubicBezTo>
                  <a:cubicBezTo>
                    <a:pt x="569" y="205"/>
                    <a:pt x="584" y="200"/>
                    <a:pt x="595" y="200"/>
                  </a:cubicBezTo>
                  <a:cubicBezTo>
                    <a:pt x="598" y="200"/>
                    <a:pt x="601" y="200"/>
                    <a:pt x="604" y="201"/>
                  </a:cubicBezTo>
                  <a:cubicBezTo>
                    <a:pt x="616" y="207"/>
                    <a:pt x="628" y="215"/>
                    <a:pt x="642" y="223"/>
                  </a:cubicBezTo>
                  <a:cubicBezTo>
                    <a:pt x="637" y="243"/>
                    <a:pt x="631" y="261"/>
                    <a:pt x="625" y="282"/>
                  </a:cubicBezTo>
                  <a:moveTo>
                    <a:pt x="351" y="206"/>
                  </a:moveTo>
                  <a:cubicBezTo>
                    <a:pt x="349" y="202"/>
                    <a:pt x="347" y="199"/>
                    <a:pt x="345" y="195"/>
                  </a:cubicBezTo>
                  <a:cubicBezTo>
                    <a:pt x="349" y="194"/>
                    <a:pt x="354" y="193"/>
                    <a:pt x="359" y="193"/>
                  </a:cubicBezTo>
                  <a:cubicBezTo>
                    <a:pt x="365" y="193"/>
                    <a:pt x="370" y="194"/>
                    <a:pt x="374" y="198"/>
                  </a:cubicBezTo>
                  <a:cubicBezTo>
                    <a:pt x="374" y="198"/>
                    <a:pt x="374" y="198"/>
                    <a:pt x="374" y="198"/>
                  </a:cubicBezTo>
                  <a:cubicBezTo>
                    <a:pt x="378" y="201"/>
                    <a:pt x="389" y="220"/>
                    <a:pt x="386" y="224"/>
                  </a:cubicBezTo>
                  <a:cubicBezTo>
                    <a:pt x="380" y="234"/>
                    <a:pt x="374" y="243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6"/>
                    <a:pt x="363" y="256"/>
                    <a:pt x="362" y="256"/>
                  </a:cubicBezTo>
                  <a:cubicBezTo>
                    <a:pt x="361" y="256"/>
                    <a:pt x="360" y="256"/>
                    <a:pt x="359" y="256"/>
                  </a:cubicBezTo>
                  <a:cubicBezTo>
                    <a:pt x="356" y="256"/>
                    <a:pt x="352" y="256"/>
                    <a:pt x="349" y="255"/>
                  </a:cubicBezTo>
                  <a:cubicBezTo>
                    <a:pt x="339" y="254"/>
                    <a:pt x="332" y="252"/>
                    <a:pt x="328" y="248"/>
                  </a:cubicBezTo>
                  <a:cubicBezTo>
                    <a:pt x="322" y="244"/>
                    <a:pt x="320" y="237"/>
                    <a:pt x="321" y="228"/>
                  </a:cubicBezTo>
                  <a:cubicBezTo>
                    <a:pt x="321" y="221"/>
                    <a:pt x="336" y="202"/>
                    <a:pt x="345" y="202"/>
                  </a:cubicBezTo>
                  <a:cubicBezTo>
                    <a:pt x="347" y="202"/>
                    <a:pt x="348" y="202"/>
                    <a:pt x="349" y="203"/>
                  </a:cubicBezTo>
                  <a:cubicBezTo>
                    <a:pt x="350" y="204"/>
                    <a:pt x="350" y="205"/>
                    <a:pt x="351" y="206"/>
                  </a:cubicBezTo>
                  <a:moveTo>
                    <a:pt x="673" y="206"/>
                  </a:moveTo>
                  <a:cubicBezTo>
                    <a:pt x="651" y="198"/>
                    <a:pt x="634" y="190"/>
                    <a:pt x="616" y="187"/>
                  </a:cubicBezTo>
                  <a:cubicBezTo>
                    <a:pt x="603" y="184"/>
                    <a:pt x="593" y="178"/>
                    <a:pt x="584" y="171"/>
                  </a:cubicBezTo>
                  <a:cubicBezTo>
                    <a:pt x="578" y="166"/>
                    <a:pt x="574" y="162"/>
                    <a:pt x="569" y="157"/>
                  </a:cubicBezTo>
                  <a:cubicBezTo>
                    <a:pt x="554" y="141"/>
                    <a:pt x="561" y="122"/>
                    <a:pt x="565" y="104"/>
                  </a:cubicBezTo>
                  <a:cubicBezTo>
                    <a:pt x="569" y="89"/>
                    <a:pt x="577" y="74"/>
                    <a:pt x="595" y="71"/>
                  </a:cubicBezTo>
                  <a:cubicBezTo>
                    <a:pt x="600" y="70"/>
                    <a:pt x="605" y="70"/>
                    <a:pt x="611" y="70"/>
                  </a:cubicBezTo>
                  <a:cubicBezTo>
                    <a:pt x="628" y="70"/>
                    <a:pt x="645" y="74"/>
                    <a:pt x="657" y="85"/>
                  </a:cubicBezTo>
                  <a:cubicBezTo>
                    <a:pt x="668" y="93"/>
                    <a:pt x="675" y="105"/>
                    <a:pt x="676" y="121"/>
                  </a:cubicBezTo>
                  <a:cubicBezTo>
                    <a:pt x="678" y="140"/>
                    <a:pt x="682" y="159"/>
                    <a:pt x="683" y="178"/>
                  </a:cubicBezTo>
                  <a:cubicBezTo>
                    <a:pt x="683" y="187"/>
                    <a:pt x="676" y="196"/>
                    <a:pt x="673" y="206"/>
                  </a:cubicBezTo>
                  <a:moveTo>
                    <a:pt x="542" y="192"/>
                  </a:moveTo>
                  <a:cubicBezTo>
                    <a:pt x="519" y="171"/>
                    <a:pt x="517" y="147"/>
                    <a:pt x="516" y="125"/>
                  </a:cubicBezTo>
                  <a:cubicBezTo>
                    <a:pt x="515" y="99"/>
                    <a:pt x="523" y="75"/>
                    <a:pt x="537" y="53"/>
                  </a:cubicBezTo>
                  <a:cubicBezTo>
                    <a:pt x="551" y="30"/>
                    <a:pt x="575" y="21"/>
                    <a:pt x="600" y="21"/>
                  </a:cubicBezTo>
                  <a:cubicBezTo>
                    <a:pt x="602" y="21"/>
                    <a:pt x="604" y="21"/>
                    <a:pt x="606" y="21"/>
                  </a:cubicBezTo>
                  <a:cubicBezTo>
                    <a:pt x="636" y="23"/>
                    <a:pt x="661" y="35"/>
                    <a:pt x="680" y="51"/>
                  </a:cubicBezTo>
                  <a:cubicBezTo>
                    <a:pt x="710" y="75"/>
                    <a:pt x="727" y="110"/>
                    <a:pt x="733" y="139"/>
                  </a:cubicBezTo>
                  <a:cubicBezTo>
                    <a:pt x="740" y="174"/>
                    <a:pt x="723" y="205"/>
                    <a:pt x="702" y="232"/>
                  </a:cubicBezTo>
                  <a:cubicBezTo>
                    <a:pt x="698" y="237"/>
                    <a:pt x="686" y="240"/>
                    <a:pt x="676" y="240"/>
                  </a:cubicBezTo>
                  <a:cubicBezTo>
                    <a:pt x="667" y="240"/>
                    <a:pt x="660" y="239"/>
                    <a:pt x="655" y="235"/>
                  </a:cubicBezTo>
                  <a:cubicBezTo>
                    <a:pt x="655" y="235"/>
                    <a:pt x="655" y="235"/>
                    <a:pt x="655" y="235"/>
                  </a:cubicBezTo>
                  <a:cubicBezTo>
                    <a:pt x="652" y="233"/>
                    <a:pt x="652" y="228"/>
                    <a:pt x="650" y="224"/>
                  </a:cubicBezTo>
                  <a:cubicBezTo>
                    <a:pt x="655" y="222"/>
                    <a:pt x="658" y="221"/>
                    <a:pt x="661" y="221"/>
                  </a:cubicBezTo>
                  <a:cubicBezTo>
                    <a:pt x="661" y="221"/>
                    <a:pt x="661" y="221"/>
                    <a:pt x="661" y="221"/>
                  </a:cubicBezTo>
                  <a:cubicBezTo>
                    <a:pt x="661" y="221"/>
                    <a:pt x="662" y="221"/>
                    <a:pt x="662" y="221"/>
                  </a:cubicBezTo>
                  <a:cubicBezTo>
                    <a:pt x="691" y="221"/>
                    <a:pt x="711" y="203"/>
                    <a:pt x="708" y="174"/>
                  </a:cubicBezTo>
                  <a:cubicBezTo>
                    <a:pt x="705" y="146"/>
                    <a:pt x="701" y="118"/>
                    <a:pt x="690" y="93"/>
                  </a:cubicBezTo>
                  <a:cubicBezTo>
                    <a:pt x="687" y="85"/>
                    <a:pt x="680" y="78"/>
                    <a:pt x="673" y="71"/>
                  </a:cubicBezTo>
                  <a:cubicBezTo>
                    <a:pt x="666" y="66"/>
                    <a:pt x="657" y="61"/>
                    <a:pt x="650" y="58"/>
                  </a:cubicBezTo>
                  <a:cubicBezTo>
                    <a:pt x="638" y="53"/>
                    <a:pt x="624" y="51"/>
                    <a:pt x="611" y="51"/>
                  </a:cubicBezTo>
                  <a:cubicBezTo>
                    <a:pt x="604" y="51"/>
                    <a:pt x="597" y="52"/>
                    <a:pt x="591" y="53"/>
                  </a:cubicBezTo>
                  <a:cubicBezTo>
                    <a:pt x="571" y="55"/>
                    <a:pt x="554" y="64"/>
                    <a:pt x="546" y="87"/>
                  </a:cubicBezTo>
                  <a:cubicBezTo>
                    <a:pt x="538" y="111"/>
                    <a:pt x="532" y="135"/>
                    <a:pt x="538" y="160"/>
                  </a:cubicBezTo>
                  <a:cubicBezTo>
                    <a:pt x="541" y="169"/>
                    <a:pt x="540" y="178"/>
                    <a:pt x="542" y="192"/>
                  </a:cubicBezTo>
                  <a:moveTo>
                    <a:pt x="604" y="0"/>
                  </a:moveTo>
                  <a:cubicBezTo>
                    <a:pt x="578" y="0"/>
                    <a:pt x="551" y="8"/>
                    <a:pt x="527" y="24"/>
                  </a:cubicBezTo>
                  <a:cubicBezTo>
                    <a:pt x="521" y="28"/>
                    <a:pt x="516" y="35"/>
                    <a:pt x="514" y="41"/>
                  </a:cubicBezTo>
                  <a:cubicBezTo>
                    <a:pt x="506" y="61"/>
                    <a:pt x="499" y="81"/>
                    <a:pt x="494" y="101"/>
                  </a:cubicBezTo>
                  <a:cubicBezTo>
                    <a:pt x="486" y="138"/>
                    <a:pt x="493" y="172"/>
                    <a:pt x="520" y="201"/>
                  </a:cubicBezTo>
                  <a:cubicBezTo>
                    <a:pt x="527" y="209"/>
                    <a:pt x="533" y="216"/>
                    <a:pt x="540" y="224"/>
                  </a:cubicBezTo>
                  <a:cubicBezTo>
                    <a:pt x="538" y="232"/>
                    <a:pt x="536" y="240"/>
                    <a:pt x="534" y="249"/>
                  </a:cubicBezTo>
                  <a:cubicBezTo>
                    <a:pt x="506" y="246"/>
                    <a:pt x="483" y="234"/>
                    <a:pt x="460" y="224"/>
                  </a:cubicBezTo>
                  <a:cubicBezTo>
                    <a:pt x="447" y="218"/>
                    <a:pt x="440" y="215"/>
                    <a:pt x="435" y="215"/>
                  </a:cubicBezTo>
                  <a:cubicBezTo>
                    <a:pt x="427" y="215"/>
                    <a:pt x="424" y="222"/>
                    <a:pt x="416" y="242"/>
                  </a:cubicBezTo>
                  <a:cubicBezTo>
                    <a:pt x="407" y="232"/>
                    <a:pt x="408" y="219"/>
                    <a:pt x="406" y="209"/>
                  </a:cubicBezTo>
                  <a:cubicBezTo>
                    <a:pt x="403" y="197"/>
                    <a:pt x="401" y="190"/>
                    <a:pt x="395" y="186"/>
                  </a:cubicBezTo>
                  <a:cubicBezTo>
                    <a:pt x="391" y="182"/>
                    <a:pt x="385" y="180"/>
                    <a:pt x="375" y="179"/>
                  </a:cubicBezTo>
                  <a:cubicBezTo>
                    <a:pt x="368" y="178"/>
                    <a:pt x="360" y="177"/>
                    <a:pt x="353" y="177"/>
                  </a:cubicBezTo>
                  <a:cubicBezTo>
                    <a:pt x="353" y="177"/>
                    <a:pt x="353" y="177"/>
                    <a:pt x="352" y="177"/>
                  </a:cubicBezTo>
                  <a:cubicBezTo>
                    <a:pt x="326" y="177"/>
                    <a:pt x="299" y="203"/>
                    <a:pt x="297" y="229"/>
                  </a:cubicBezTo>
                  <a:cubicBezTo>
                    <a:pt x="296" y="245"/>
                    <a:pt x="302" y="259"/>
                    <a:pt x="313" y="269"/>
                  </a:cubicBezTo>
                  <a:cubicBezTo>
                    <a:pt x="321" y="275"/>
                    <a:pt x="330" y="279"/>
                    <a:pt x="342" y="280"/>
                  </a:cubicBezTo>
                  <a:cubicBezTo>
                    <a:pt x="345" y="280"/>
                    <a:pt x="348" y="280"/>
                    <a:pt x="351" y="280"/>
                  </a:cubicBezTo>
                  <a:cubicBezTo>
                    <a:pt x="367" y="280"/>
                    <a:pt x="384" y="276"/>
                    <a:pt x="401" y="274"/>
                  </a:cubicBezTo>
                  <a:cubicBezTo>
                    <a:pt x="401" y="275"/>
                    <a:pt x="401" y="277"/>
                    <a:pt x="401" y="279"/>
                  </a:cubicBezTo>
                  <a:cubicBezTo>
                    <a:pt x="399" y="293"/>
                    <a:pt x="399" y="299"/>
                    <a:pt x="404" y="303"/>
                  </a:cubicBezTo>
                  <a:cubicBezTo>
                    <a:pt x="407" y="305"/>
                    <a:pt x="412" y="307"/>
                    <a:pt x="420" y="310"/>
                  </a:cubicBezTo>
                  <a:cubicBezTo>
                    <a:pt x="437" y="315"/>
                    <a:pt x="454" y="319"/>
                    <a:pt x="471" y="323"/>
                  </a:cubicBezTo>
                  <a:cubicBezTo>
                    <a:pt x="482" y="326"/>
                    <a:pt x="488" y="328"/>
                    <a:pt x="493" y="332"/>
                  </a:cubicBezTo>
                  <a:cubicBezTo>
                    <a:pt x="499" y="337"/>
                    <a:pt x="501" y="345"/>
                    <a:pt x="502" y="361"/>
                  </a:cubicBezTo>
                  <a:cubicBezTo>
                    <a:pt x="506" y="357"/>
                    <a:pt x="510" y="353"/>
                    <a:pt x="515" y="346"/>
                  </a:cubicBezTo>
                  <a:cubicBezTo>
                    <a:pt x="538" y="353"/>
                    <a:pt x="562" y="361"/>
                    <a:pt x="587" y="369"/>
                  </a:cubicBezTo>
                  <a:cubicBezTo>
                    <a:pt x="587" y="378"/>
                    <a:pt x="588" y="386"/>
                    <a:pt x="586" y="394"/>
                  </a:cubicBezTo>
                  <a:cubicBezTo>
                    <a:pt x="573" y="440"/>
                    <a:pt x="560" y="486"/>
                    <a:pt x="547" y="531"/>
                  </a:cubicBezTo>
                  <a:cubicBezTo>
                    <a:pt x="529" y="591"/>
                    <a:pt x="510" y="650"/>
                    <a:pt x="492" y="709"/>
                  </a:cubicBezTo>
                  <a:cubicBezTo>
                    <a:pt x="472" y="772"/>
                    <a:pt x="451" y="835"/>
                    <a:pt x="431" y="898"/>
                  </a:cubicBezTo>
                  <a:cubicBezTo>
                    <a:pt x="423" y="926"/>
                    <a:pt x="418" y="954"/>
                    <a:pt x="411" y="981"/>
                  </a:cubicBezTo>
                  <a:cubicBezTo>
                    <a:pt x="404" y="1004"/>
                    <a:pt x="393" y="1026"/>
                    <a:pt x="388" y="1050"/>
                  </a:cubicBezTo>
                  <a:cubicBezTo>
                    <a:pt x="379" y="1097"/>
                    <a:pt x="382" y="1143"/>
                    <a:pt x="417" y="1171"/>
                  </a:cubicBezTo>
                  <a:cubicBezTo>
                    <a:pt x="428" y="1181"/>
                    <a:pt x="443" y="1188"/>
                    <a:pt x="463" y="1193"/>
                  </a:cubicBezTo>
                  <a:cubicBezTo>
                    <a:pt x="484" y="1199"/>
                    <a:pt x="506" y="1201"/>
                    <a:pt x="527" y="1201"/>
                  </a:cubicBezTo>
                  <a:cubicBezTo>
                    <a:pt x="546" y="1201"/>
                    <a:pt x="565" y="1199"/>
                    <a:pt x="585" y="1196"/>
                  </a:cubicBezTo>
                  <a:cubicBezTo>
                    <a:pt x="587" y="1195"/>
                    <a:pt x="589" y="1194"/>
                    <a:pt x="592" y="1194"/>
                  </a:cubicBezTo>
                  <a:cubicBezTo>
                    <a:pt x="600" y="1191"/>
                    <a:pt x="611" y="1191"/>
                    <a:pt x="609" y="1180"/>
                  </a:cubicBezTo>
                  <a:cubicBezTo>
                    <a:pt x="609" y="1178"/>
                    <a:pt x="608" y="1177"/>
                    <a:pt x="606" y="1176"/>
                  </a:cubicBezTo>
                  <a:cubicBezTo>
                    <a:pt x="603" y="1173"/>
                    <a:pt x="596" y="1170"/>
                    <a:pt x="590" y="1166"/>
                  </a:cubicBezTo>
                  <a:cubicBezTo>
                    <a:pt x="590" y="1162"/>
                    <a:pt x="590" y="1154"/>
                    <a:pt x="589" y="1146"/>
                  </a:cubicBezTo>
                  <a:cubicBezTo>
                    <a:pt x="625" y="1158"/>
                    <a:pt x="661" y="1169"/>
                    <a:pt x="696" y="1181"/>
                  </a:cubicBezTo>
                  <a:cubicBezTo>
                    <a:pt x="693" y="1195"/>
                    <a:pt x="642" y="1279"/>
                    <a:pt x="628" y="1291"/>
                  </a:cubicBezTo>
                  <a:cubicBezTo>
                    <a:pt x="626" y="1277"/>
                    <a:pt x="624" y="1263"/>
                    <a:pt x="621" y="1247"/>
                  </a:cubicBezTo>
                  <a:cubicBezTo>
                    <a:pt x="581" y="1255"/>
                    <a:pt x="543" y="1260"/>
                    <a:pt x="506" y="1269"/>
                  </a:cubicBezTo>
                  <a:cubicBezTo>
                    <a:pt x="483" y="1275"/>
                    <a:pt x="460" y="1279"/>
                    <a:pt x="437" y="1279"/>
                  </a:cubicBezTo>
                  <a:cubicBezTo>
                    <a:pt x="425" y="1279"/>
                    <a:pt x="412" y="1278"/>
                    <a:pt x="399" y="1275"/>
                  </a:cubicBezTo>
                  <a:cubicBezTo>
                    <a:pt x="386" y="1272"/>
                    <a:pt x="372" y="1270"/>
                    <a:pt x="360" y="1270"/>
                  </a:cubicBezTo>
                  <a:cubicBezTo>
                    <a:pt x="336" y="1270"/>
                    <a:pt x="314" y="1276"/>
                    <a:pt x="291" y="1290"/>
                  </a:cubicBezTo>
                  <a:cubicBezTo>
                    <a:pt x="290" y="1283"/>
                    <a:pt x="287" y="1279"/>
                    <a:pt x="287" y="1275"/>
                  </a:cubicBezTo>
                  <a:cubicBezTo>
                    <a:pt x="290" y="1262"/>
                    <a:pt x="286" y="1254"/>
                    <a:pt x="278" y="1247"/>
                  </a:cubicBezTo>
                  <a:cubicBezTo>
                    <a:pt x="275" y="1245"/>
                    <a:pt x="273" y="1244"/>
                    <a:pt x="270" y="1242"/>
                  </a:cubicBezTo>
                  <a:cubicBezTo>
                    <a:pt x="248" y="1230"/>
                    <a:pt x="227" y="1218"/>
                    <a:pt x="205" y="1208"/>
                  </a:cubicBezTo>
                  <a:cubicBezTo>
                    <a:pt x="180" y="1197"/>
                    <a:pt x="158" y="1183"/>
                    <a:pt x="137" y="1166"/>
                  </a:cubicBezTo>
                  <a:cubicBezTo>
                    <a:pt x="122" y="1153"/>
                    <a:pt x="109" y="1140"/>
                    <a:pt x="96" y="1126"/>
                  </a:cubicBezTo>
                  <a:cubicBezTo>
                    <a:pt x="85" y="1114"/>
                    <a:pt x="80" y="1098"/>
                    <a:pt x="73" y="1084"/>
                  </a:cubicBezTo>
                  <a:cubicBezTo>
                    <a:pt x="67" y="1070"/>
                    <a:pt x="63" y="1056"/>
                    <a:pt x="57" y="1041"/>
                  </a:cubicBezTo>
                  <a:cubicBezTo>
                    <a:pt x="46" y="1043"/>
                    <a:pt x="37" y="1045"/>
                    <a:pt x="25" y="1048"/>
                  </a:cubicBezTo>
                  <a:cubicBezTo>
                    <a:pt x="22" y="1000"/>
                    <a:pt x="36" y="957"/>
                    <a:pt x="48" y="910"/>
                  </a:cubicBezTo>
                  <a:cubicBezTo>
                    <a:pt x="74" y="939"/>
                    <a:pt x="103" y="957"/>
                    <a:pt x="129" y="985"/>
                  </a:cubicBezTo>
                  <a:cubicBezTo>
                    <a:pt x="120" y="993"/>
                    <a:pt x="114" y="1010"/>
                    <a:pt x="123" y="1020"/>
                  </a:cubicBezTo>
                  <a:cubicBezTo>
                    <a:pt x="138" y="1037"/>
                    <a:pt x="150" y="1056"/>
                    <a:pt x="164" y="1075"/>
                  </a:cubicBezTo>
                  <a:cubicBezTo>
                    <a:pt x="165" y="1077"/>
                    <a:pt x="167" y="1079"/>
                    <a:pt x="169" y="1081"/>
                  </a:cubicBezTo>
                  <a:cubicBezTo>
                    <a:pt x="169" y="1081"/>
                    <a:pt x="170" y="1082"/>
                    <a:pt x="171" y="1082"/>
                  </a:cubicBezTo>
                  <a:cubicBezTo>
                    <a:pt x="201" y="1097"/>
                    <a:pt x="232" y="1112"/>
                    <a:pt x="267" y="1112"/>
                  </a:cubicBezTo>
                  <a:cubicBezTo>
                    <a:pt x="267" y="1112"/>
                    <a:pt x="267" y="1112"/>
                    <a:pt x="267" y="1112"/>
                  </a:cubicBezTo>
                  <a:cubicBezTo>
                    <a:pt x="281" y="1112"/>
                    <a:pt x="290" y="1108"/>
                    <a:pt x="299" y="1093"/>
                  </a:cubicBezTo>
                  <a:cubicBezTo>
                    <a:pt x="309" y="1073"/>
                    <a:pt x="318" y="1052"/>
                    <a:pt x="325" y="1030"/>
                  </a:cubicBezTo>
                  <a:cubicBezTo>
                    <a:pt x="332" y="1011"/>
                    <a:pt x="333" y="993"/>
                    <a:pt x="338" y="974"/>
                  </a:cubicBezTo>
                  <a:cubicBezTo>
                    <a:pt x="352" y="927"/>
                    <a:pt x="366" y="880"/>
                    <a:pt x="380" y="834"/>
                  </a:cubicBezTo>
                  <a:cubicBezTo>
                    <a:pt x="421" y="696"/>
                    <a:pt x="461" y="558"/>
                    <a:pt x="502" y="421"/>
                  </a:cubicBezTo>
                  <a:cubicBezTo>
                    <a:pt x="508" y="400"/>
                    <a:pt x="514" y="375"/>
                    <a:pt x="500" y="359"/>
                  </a:cubicBezTo>
                  <a:cubicBezTo>
                    <a:pt x="469" y="449"/>
                    <a:pt x="442" y="540"/>
                    <a:pt x="417" y="632"/>
                  </a:cubicBezTo>
                  <a:cubicBezTo>
                    <a:pt x="393" y="721"/>
                    <a:pt x="366" y="809"/>
                    <a:pt x="337" y="897"/>
                  </a:cubicBezTo>
                  <a:cubicBezTo>
                    <a:pt x="324" y="937"/>
                    <a:pt x="323" y="984"/>
                    <a:pt x="304" y="1022"/>
                  </a:cubicBezTo>
                  <a:cubicBezTo>
                    <a:pt x="298" y="1035"/>
                    <a:pt x="293" y="1050"/>
                    <a:pt x="287" y="1064"/>
                  </a:cubicBezTo>
                  <a:cubicBezTo>
                    <a:pt x="279" y="1082"/>
                    <a:pt x="271" y="1089"/>
                    <a:pt x="255" y="1089"/>
                  </a:cubicBezTo>
                  <a:cubicBezTo>
                    <a:pt x="251" y="1089"/>
                    <a:pt x="247" y="1088"/>
                    <a:pt x="241" y="1087"/>
                  </a:cubicBezTo>
                  <a:cubicBezTo>
                    <a:pt x="226" y="1085"/>
                    <a:pt x="207" y="1086"/>
                    <a:pt x="195" y="1076"/>
                  </a:cubicBezTo>
                  <a:cubicBezTo>
                    <a:pt x="195" y="1076"/>
                    <a:pt x="195" y="1075"/>
                    <a:pt x="194" y="1075"/>
                  </a:cubicBezTo>
                  <a:cubicBezTo>
                    <a:pt x="180" y="1062"/>
                    <a:pt x="166" y="1048"/>
                    <a:pt x="154" y="1034"/>
                  </a:cubicBezTo>
                  <a:cubicBezTo>
                    <a:pt x="149" y="1027"/>
                    <a:pt x="133" y="1013"/>
                    <a:pt x="135" y="1003"/>
                  </a:cubicBezTo>
                  <a:cubicBezTo>
                    <a:pt x="137" y="997"/>
                    <a:pt x="152" y="992"/>
                    <a:pt x="152" y="987"/>
                  </a:cubicBezTo>
                  <a:cubicBezTo>
                    <a:pt x="149" y="981"/>
                    <a:pt x="144" y="976"/>
                    <a:pt x="138" y="972"/>
                  </a:cubicBezTo>
                  <a:cubicBezTo>
                    <a:pt x="137" y="970"/>
                    <a:pt x="135" y="969"/>
                    <a:pt x="134" y="968"/>
                  </a:cubicBezTo>
                  <a:cubicBezTo>
                    <a:pt x="132" y="967"/>
                    <a:pt x="130" y="965"/>
                    <a:pt x="129" y="964"/>
                  </a:cubicBezTo>
                  <a:cubicBezTo>
                    <a:pt x="128" y="963"/>
                    <a:pt x="127" y="962"/>
                    <a:pt x="126" y="961"/>
                  </a:cubicBezTo>
                  <a:cubicBezTo>
                    <a:pt x="116" y="953"/>
                    <a:pt x="108" y="944"/>
                    <a:pt x="99" y="935"/>
                  </a:cubicBezTo>
                  <a:cubicBezTo>
                    <a:pt x="91" y="927"/>
                    <a:pt x="82" y="917"/>
                    <a:pt x="74" y="908"/>
                  </a:cubicBezTo>
                  <a:cubicBezTo>
                    <a:pt x="70" y="904"/>
                    <a:pt x="65" y="899"/>
                    <a:pt x="60" y="894"/>
                  </a:cubicBezTo>
                  <a:cubicBezTo>
                    <a:pt x="58" y="892"/>
                    <a:pt x="48" y="884"/>
                    <a:pt x="48" y="881"/>
                  </a:cubicBezTo>
                  <a:cubicBezTo>
                    <a:pt x="47" y="879"/>
                    <a:pt x="47" y="877"/>
                    <a:pt x="45" y="876"/>
                  </a:cubicBezTo>
                  <a:cubicBezTo>
                    <a:pt x="45" y="876"/>
                    <a:pt x="45" y="876"/>
                    <a:pt x="45" y="876"/>
                  </a:cubicBezTo>
                  <a:cubicBezTo>
                    <a:pt x="22" y="927"/>
                    <a:pt x="13" y="953"/>
                    <a:pt x="13" y="989"/>
                  </a:cubicBezTo>
                  <a:cubicBezTo>
                    <a:pt x="12" y="1004"/>
                    <a:pt x="0" y="1057"/>
                    <a:pt x="14" y="1069"/>
                  </a:cubicBezTo>
                  <a:cubicBezTo>
                    <a:pt x="16" y="1070"/>
                    <a:pt x="18" y="1071"/>
                    <a:pt x="20" y="1071"/>
                  </a:cubicBezTo>
                  <a:cubicBezTo>
                    <a:pt x="23" y="1071"/>
                    <a:pt x="25" y="1070"/>
                    <a:pt x="28" y="1069"/>
                  </a:cubicBezTo>
                  <a:cubicBezTo>
                    <a:pt x="35" y="1066"/>
                    <a:pt x="41" y="1063"/>
                    <a:pt x="50" y="1059"/>
                  </a:cubicBezTo>
                  <a:cubicBezTo>
                    <a:pt x="53" y="1073"/>
                    <a:pt x="55" y="1085"/>
                    <a:pt x="59" y="1095"/>
                  </a:cubicBezTo>
                  <a:cubicBezTo>
                    <a:pt x="65" y="1111"/>
                    <a:pt x="70" y="1128"/>
                    <a:pt x="80" y="1140"/>
                  </a:cubicBezTo>
                  <a:cubicBezTo>
                    <a:pt x="94" y="1156"/>
                    <a:pt x="110" y="1171"/>
                    <a:pt x="126" y="1185"/>
                  </a:cubicBezTo>
                  <a:cubicBezTo>
                    <a:pt x="152" y="1206"/>
                    <a:pt x="180" y="1223"/>
                    <a:pt x="211" y="1236"/>
                  </a:cubicBezTo>
                  <a:cubicBezTo>
                    <a:pt x="224" y="1241"/>
                    <a:pt x="234" y="1247"/>
                    <a:pt x="243" y="1254"/>
                  </a:cubicBezTo>
                  <a:cubicBezTo>
                    <a:pt x="258" y="1266"/>
                    <a:pt x="266" y="1282"/>
                    <a:pt x="269" y="1305"/>
                  </a:cubicBezTo>
                  <a:cubicBezTo>
                    <a:pt x="270" y="1311"/>
                    <a:pt x="272" y="1316"/>
                    <a:pt x="275" y="1318"/>
                  </a:cubicBezTo>
                  <a:cubicBezTo>
                    <a:pt x="276" y="1319"/>
                    <a:pt x="278" y="1320"/>
                    <a:pt x="280" y="1320"/>
                  </a:cubicBezTo>
                  <a:cubicBezTo>
                    <a:pt x="284" y="1320"/>
                    <a:pt x="288" y="1318"/>
                    <a:pt x="294" y="1315"/>
                  </a:cubicBezTo>
                  <a:cubicBezTo>
                    <a:pt x="304" y="1310"/>
                    <a:pt x="314" y="1306"/>
                    <a:pt x="323" y="1300"/>
                  </a:cubicBezTo>
                  <a:cubicBezTo>
                    <a:pt x="333" y="1294"/>
                    <a:pt x="343" y="1291"/>
                    <a:pt x="353" y="1291"/>
                  </a:cubicBezTo>
                  <a:cubicBezTo>
                    <a:pt x="359" y="1291"/>
                    <a:pt x="365" y="1292"/>
                    <a:pt x="372" y="1295"/>
                  </a:cubicBezTo>
                  <a:cubicBezTo>
                    <a:pt x="390" y="1300"/>
                    <a:pt x="407" y="1303"/>
                    <a:pt x="425" y="1303"/>
                  </a:cubicBezTo>
                  <a:cubicBezTo>
                    <a:pt x="450" y="1303"/>
                    <a:pt x="475" y="1298"/>
                    <a:pt x="500" y="1294"/>
                  </a:cubicBezTo>
                  <a:cubicBezTo>
                    <a:pt x="526" y="1290"/>
                    <a:pt x="551" y="1283"/>
                    <a:pt x="576" y="1278"/>
                  </a:cubicBezTo>
                  <a:cubicBezTo>
                    <a:pt x="579" y="1278"/>
                    <a:pt x="582" y="1278"/>
                    <a:pt x="586" y="1278"/>
                  </a:cubicBezTo>
                  <a:cubicBezTo>
                    <a:pt x="592" y="1278"/>
                    <a:pt x="598" y="1278"/>
                    <a:pt x="604" y="1278"/>
                  </a:cubicBezTo>
                  <a:cubicBezTo>
                    <a:pt x="606" y="1291"/>
                    <a:pt x="608" y="1301"/>
                    <a:pt x="610" y="1312"/>
                  </a:cubicBezTo>
                  <a:cubicBezTo>
                    <a:pt x="611" y="1317"/>
                    <a:pt x="612" y="1322"/>
                    <a:pt x="615" y="1324"/>
                  </a:cubicBezTo>
                  <a:cubicBezTo>
                    <a:pt x="617" y="1325"/>
                    <a:pt x="619" y="1326"/>
                    <a:pt x="621" y="1326"/>
                  </a:cubicBezTo>
                  <a:cubicBezTo>
                    <a:pt x="622" y="1326"/>
                    <a:pt x="623" y="1326"/>
                    <a:pt x="624" y="1326"/>
                  </a:cubicBezTo>
                  <a:cubicBezTo>
                    <a:pt x="639" y="1321"/>
                    <a:pt x="655" y="1317"/>
                    <a:pt x="659" y="1298"/>
                  </a:cubicBezTo>
                  <a:cubicBezTo>
                    <a:pt x="667" y="1264"/>
                    <a:pt x="688" y="1237"/>
                    <a:pt x="711" y="1213"/>
                  </a:cubicBezTo>
                  <a:cubicBezTo>
                    <a:pt x="722" y="1201"/>
                    <a:pt x="724" y="1190"/>
                    <a:pt x="725" y="1176"/>
                  </a:cubicBezTo>
                  <a:cubicBezTo>
                    <a:pt x="725" y="1169"/>
                    <a:pt x="724" y="1164"/>
                    <a:pt x="720" y="1161"/>
                  </a:cubicBezTo>
                  <a:cubicBezTo>
                    <a:pt x="718" y="1159"/>
                    <a:pt x="716" y="1158"/>
                    <a:pt x="713" y="1157"/>
                  </a:cubicBezTo>
                  <a:cubicBezTo>
                    <a:pt x="700" y="1154"/>
                    <a:pt x="686" y="1152"/>
                    <a:pt x="673" y="1149"/>
                  </a:cubicBezTo>
                  <a:cubicBezTo>
                    <a:pt x="646" y="1144"/>
                    <a:pt x="619" y="1138"/>
                    <a:pt x="596" y="1121"/>
                  </a:cubicBezTo>
                  <a:cubicBezTo>
                    <a:pt x="588" y="1115"/>
                    <a:pt x="581" y="1112"/>
                    <a:pt x="573" y="1112"/>
                  </a:cubicBezTo>
                  <a:cubicBezTo>
                    <a:pt x="567" y="1112"/>
                    <a:pt x="561" y="1114"/>
                    <a:pt x="555" y="1118"/>
                  </a:cubicBezTo>
                  <a:cubicBezTo>
                    <a:pt x="550" y="1138"/>
                    <a:pt x="579" y="1152"/>
                    <a:pt x="561" y="1174"/>
                  </a:cubicBezTo>
                  <a:cubicBezTo>
                    <a:pt x="547" y="1176"/>
                    <a:pt x="533" y="1177"/>
                    <a:pt x="519" y="1177"/>
                  </a:cubicBezTo>
                  <a:cubicBezTo>
                    <a:pt x="493" y="1177"/>
                    <a:pt x="468" y="1173"/>
                    <a:pt x="443" y="1161"/>
                  </a:cubicBezTo>
                  <a:cubicBezTo>
                    <a:pt x="438" y="1158"/>
                    <a:pt x="434" y="1156"/>
                    <a:pt x="431" y="1153"/>
                  </a:cubicBezTo>
                  <a:cubicBezTo>
                    <a:pt x="422" y="1146"/>
                    <a:pt x="417" y="1137"/>
                    <a:pt x="414" y="1127"/>
                  </a:cubicBezTo>
                  <a:cubicBezTo>
                    <a:pt x="408" y="1103"/>
                    <a:pt x="406" y="1078"/>
                    <a:pt x="415" y="1053"/>
                  </a:cubicBezTo>
                  <a:cubicBezTo>
                    <a:pt x="422" y="1031"/>
                    <a:pt x="426" y="1008"/>
                    <a:pt x="431" y="985"/>
                  </a:cubicBezTo>
                  <a:cubicBezTo>
                    <a:pt x="433" y="977"/>
                    <a:pt x="432" y="968"/>
                    <a:pt x="434" y="960"/>
                  </a:cubicBezTo>
                  <a:cubicBezTo>
                    <a:pt x="450" y="905"/>
                    <a:pt x="466" y="851"/>
                    <a:pt x="483" y="796"/>
                  </a:cubicBezTo>
                  <a:cubicBezTo>
                    <a:pt x="502" y="734"/>
                    <a:pt x="522" y="672"/>
                    <a:pt x="542" y="609"/>
                  </a:cubicBezTo>
                  <a:cubicBezTo>
                    <a:pt x="555" y="571"/>
                    <a:pt x="570" y="532"/>
                    <a:pt x="583" y="493"/>
                  </a:cubicBezTo>
                  <a:cubicBezTo>
                    <a:pt x="585" y="488"/>
                    <a:pt x="587" y="482"/>
                    <a:pt x="588" y="477"/>
                  </a:cubicBezTo>
                  <a:cubicBezTo>
                    <a:pt x="594" y="451"/>
                    <a:pt x="598" y="424"/>
                    <a:pt x="604" y="398"/>
                  </a:cubicBezTo>
                  <a:cubicBezTo>
                    <a:pt x="606" y="392"/>
                    <a:pt x="610" y="387"/>
                    <a:pt x="614" y="380"/>
                  </a:cubicBezTo>
                  <a:cubicBezTo>
                    <a:pt x="636" y="390"/>
                    <a:pt x="656" y="399"/>
                    <a:pt x="676" y="410"/>
                  </a:cubicBezTo>
                  <a:cubicBezTo>
                    <a:pt x="683" y="413"/>
                    <a:pt x="687" y="415"/>
                    <a:pt x="691" y="415"/>
                  </a:cubicBezTo>
                  <a:cubicBezTo>
                    <a:pt x="695" y="415"/>
                    <a:pt x="697" y="411"/>
                    <a:pt x="702" y="401"/>
                  </a:cubicBezTo>
                  <a:cubicBezTo>
                    <a:pt x="706" y="393"/>
                    <a:pt x="711" y="385"/>
                    <a:pt x="715" y="377"/>
                  </a:cubicBezTo>
                  <a:cubicBezTo>
                    <a:pt x="720" y="379"/>
                    <a:pt x="723" y="380"/>
                    <a:pt x="726" y="381"/>
                  </a:cubicBezTo>
                  <a:cubicBezTo>
                    <a:pt x="736" y="383"/>
                    <a:pt x="741" y="385"/>
                    <a:pt x="744" y="388"/>
                  </a:cubicBezTo>
                  <a:cubicBezTo>
                    <a:pt x="748" y="391"/>
                    <a:pt x="749" y="397"/>
                    <a:pt x="752" y="410"/>
                  </a:cubicBezTo>
                  <a:cubicBezTo>
                    <a:pt x="754" y="420"/>
                    <a:pt x="760" y="433"/>
                    <a:pt x="768" y="440"/>
                  </a:cubicBezTo>
                  <a:cubicBezTo>
                    <a:pt x="768" y="440"/>
                    <a:pt x="769" y="441"/>
                    <a:pt x="769" y="441"/>
                  </a:cubicBezTo>
                  <a:cubicBezTo>
                    <a:pt x="776" y="446"/>
                    <a:pt x="784" y="448"/>
                    <a:pt x="793" y="448"/>
                  </a:cubicBezTo>
                  <a:cubicBezTo>
                    <a:pt x="816" y="448"/>
                    <a:pt x="840" y="434"/>
                    <a:pt x="847" y="414"/>
                  </a:cubicBezTo>
                  <a:cubicBezTo>
                    <a:pt x="854" y="394"/>
                    <a:pt x="850" y="374"/>
                    <a:pt x="839" y="356"/>
                  </a:cubicBezTo>
                  <a:cubicBezTo>
                    <a:pt x="837" y="354"/>
                    <a:pt x="835" y="352"/>
                    <a:pt x="833" y="350"/>
                  </a:cubicBezTo>
                  <a:cubicBezTo>
                    <a:pt x="828" y="346"/>
                    <a:pt x="822" y="345"/>
                    <a:pt x="815" y="345"/>
                  </a:cubicBezTo>
                  <a:cubicBezTo>
                    <a:pt x="809" y="345"/>
                    <a:pt x="803" y="345"/>
                    <a:pt x="798" y="346"/>
                  </a:cubicBezTo>
                  <a:cubicBezTo>
                    <a:pt x="790" y="347"/>
                    <a:pt x="783" y="348"/>
                    <a:pt x="775" y="348"/>
                  </a:cubicBezTo>
                  <a:cubicBezTo>
                    <a:pt x="764" y="349"/>
                    <a:pt x="755" y="351"/>
                    <a:pt x="757" y="367"/>
                  </a:cubicBezTo>
                  <a:cubicBezTo>
                    <a:pt x="744" y="362"/>
                    <a:pt x="734" y="359"/>
                    <a:pt x="724" y="355"/>
                  </a:cubicBezTo>
                  <a:cubicBezTo>
                    <a:pt x="736" y="333"/>
                    <a:pt x="736" y="333"/>
                    <a:pt x="720" y="318"/>
                  </a:cubicBezTo>
                  <a:cubicBezTo>
                    <a:pt x="719" y="318"/>
                    <a:pt x="719" y="317"/>
                    <a:pt x="718" y="317"/>
                  </a:cubicBezTo>
                  <a:cubicBezTo>
                    <a:pt x="712" y="312"/>
                    <a:pt x="705" y="308"/>
                    <a:pt x="699" y="306"/>
                  </a:cubicBezTo>
                  <a:cubicBezTo>
                    <a:pt x="684" y="300"/>
                    <a:pt x="669" y="296"/>
                    <a:pt x="652" y="290"/>
                  </a:cubicBezTo>
                  <a:cubicBezTo>
                    <a:pt x="652" y="279"/>
                    <a:pt x="651" y="269"/>
                    <a:pt x="651" y="255"/>
                  </a:cubicBezTo>
                  <a:cubicBezTo>
                    <a:pt x="661" y="257"/>
                    <a:pt x="668" y="257"/>
                    <a:pt x="675" y="258"/>
                  </a:cubicBezTo>
                  <a:cubicBezTo>
                    <a:pt x="677" y="259"/>
                    <a:pt x="679" y="259"/>
                    <a:pt x="682" y="259"/>
                  </a:cubicBezTo>
                  <a:cubicBezTo>
                    <a:pt x="702" y="259"/>
                    <a:pt x="730" y="248"/>
                    <a:pt x="738" y="226"/>
                  </a:cubicBezTo>
                  <a:cubicBezTo>
                    <a:pt x="745" y="204"/>
                    <a:pt x="751" y="182"/>
                    <a:pt x="757" y="160"/>
                  </a:cubicBezTo>
                  <a:cubicBezTo>
                    <a:pt x="761" y="144"/>
                    <a:pt x="757" y="128"/>
                    <a:pt x="751" y="111"/>
                  </a:cubicBezTo>
                  <a:cubicBezTo>
                    <a:pt x="741" y="81"/>
                    <a:pt x="721" y="59"/>
                    <a:pt x="698" y="40"/>
                  </a:cubicBezTo>
                  <a:cubicBezTo>
                    <a:pt x="691" y="34"/>
                    <a:pt x="684" y="28"/>
                    <a:pt x="676" y="23"/>
                  </a:cubicBezTo>
                  <a:cubicBezTo>
                    <a:pt x="653" y="7"/>
                    <a:pt x="629" y="0"/>
                    <a:pt x="6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415"/>
            <p:cNvSpPr>
              <a:spLocks noEditPoints="1"/>
            </p:cNvSpPr>
            <p:nvPr/>
          </p:nvSpPr>
          <p:spPr bwMode="auto">
            <a:xfrm>
              <a:off x="-3463925" y="1320800"/>
              <a:ext cx="817563" cy="1252538"/>
            </a:xfrm>
            <a:custGeom>
              <a:avLst/>
              <a:gdLst>
                <a:gd name="T0" fmla="*/ 1058 w 1148"/>
                <a:gd name="T1" fmla="*/ 567 h 1760"/>
                <a:gd name="T2" fmla="*/ 1077 w 1148"/>
                <a:gd name="T3" fmla="*/ 483 h 1760"/>
                <a:gd name="T4" fmla="*/ 1067 w 1148"/>
                <a:gd name="T5" fmla="*/ 568 h 1760"/>
                <a:gd name="T6" fmla="*/ 603 w 1148"/>
                <a:gd name="T7" fmla="*/ 387 h 1760"/>
                <a:gd name="T8" fmla="*/ 847 w 1148"/>
                <a:gd name="T9" fmla="*/ 374 h 1760"/>
                <a:gd name="T10" fmla="*/ 871 w 1148"/>
                <a:gd name="T11" fmla="*/ 297 h 1760"/>
                <a:gd name="T12" fmla="*/ 516 w 1148"/>
                <a:gd name="T13" fmla="*/ 257 h 1760"/>
                <a:gd name="T14" fmla="*/ 499 w 1148"/>
                <a:gd name="T15" fmla="*/ 334 h 1760"/>
                <a:gd name="T16" fmla="*/ 477 w 1148"/>
                <a:gd name="T17" fmla="*/ 262 h 1760"/>
                <a:gd name="T18" fmla="*/ 794 w 1148"/>
                <a:gd name="T19" fmla="*/ 226 h 1760"/>
                <a:gd name="T20" fmla="*/ 894 w 1148"/>
                <a:gd name="T21" fmla="*/ 114 h 1760"/>
                <a:gd name="T22" fmla="*/ 705 w 1148"/>
                <a:gd name="T23" fmla="*/ 164 h 1760"/>
                <a:gd name="T24" fmla="*/ 993 w 1148"/>
                <a:gd name="T25" fmla="*/ 188 h 1760"/>
                <a:gd name="T26" fmla="*/ 881 w 1148"/>
                <a:gd name="T27" fmla="*/ 298 h 1760"/>
                <a:gd name="T28" fmla="*/ 937 w 1148"/>
                <a:gd name="T29" fmla="*/ 126 h 1760"/>
                <a:gd name="T30" fmla="*/ 746 w 1148"/>
                <a:gd name="T31" fmla="*/ 114 h 1760"/>
                <a:gd name="T32" fmla="*/ 704 w 1148"/>
                <a:gd name="T33" fmla="*/ 53 h 1760"/>
                <a:gd name="T34" fmla="*/ 629 w 1148"/>
                <a:gd name="T35" fmla="*/ 294 h 1760"/>
                <a:gd name="T36" fmla="*/ 517 w 1148"/>
                <a:gd name="T37" fmla="*/ 232 h 1760"/>
                <a:gd name="T38" fmla="*/ 471 w 1148"/>
                <a:gd name="T39" fmla="*/ 366 h 1760"/>
                <a:gd name="T40" fmla="*/ 574 w 1148"/>
                <a:gd name="T41" fmla="*/ 407 h 1760"/>
                <a:gd name="T42" fmla="*/ 794 w 1148"/>
                <a:gd name="T43" fmla="*/ 489 h 1760"/>
                <a:gd name="T44" fmla="*/ 547 w 1148"/>
                <a:gd name="T45" fmla="*/ 1298 h 1760"/>
                <a:gd name="T46" fmla="*/ 773 w 1148"/>
                <a:gd name="T47" fmla="*/ 1586 h 1760"/>
                <a:gd name="T48" fmla="*/ 780 w 1148"/>
                <a:gd name="T49" fmla="*/ 1521 h 1760"/>
                <a:gd name="T50" fmla="*/ 580 w 1148"/>
                <a:gd name="T51" fmla="*/ 1693 h 1760"/>
                <a:gd name="T52" fmla="*/ 365 w 1148"/>
                <a:gd name="T53" fmla="*/ 1648 h 1760"/>
                <a:gd name="T54" fmla="*/ 97 w 1148"/>
                <a:gd name="T55" fmla="*/ 1426 h 1760"/>
                <a:gd name="T56" fmla="*/ 165 w 1148"/>
                <a:gd name="T57" fmla="*/ 1343 h 1760"/>
                <a:gd name="T58" fmla="*/ 355 w 1148"/>
                <a:gd name="T59" fmla="*/ 1468 h 1760"/>
                <a:gd name="T60" fmla="*/ 680 w 1148"/>
                <a:gd name="T61" fmla="*/ 556 h 1760"/>
                <a:gd name="T62" fmla="*/ 381 w 1148"/>
                <a:gd name="T63" fmla="*/ 1404 h 1760"/>
                <a:gd name="T64" fmla="*/ 205 w 1148"/>
                <a:gd name="T65" fmla="*/ 1362 h 1760"/>
                <a:gd name="T66" fmla="*/ 173 w 1148"/>
                <a:gd name="T67" fmla="*/ 1268 h 1760"/>
                <a:gd name="T68" fmla="*/ 67 w 1148"/>
                <a:gd name="T69" fmla="*/ 1157 h 1760"/>
                <a:gd name="T70" fmla="*/ 27 w 1148"/>
                <a:gd name="T71" fmla="*/ 1408 h 1760"/>
                <a:gd name="T72" fmla="*/ 165 w 1148"/>
                <a:gd name="T73" fmla="*/ 1562 h 1760"/>
                <a:gd name="T74" fmla="*/ 366 w 1148"/>
                <a:gd name="T75" fmla="*/ 1744 h 1760"/>
                <a:gd name="T76" fmla="*/ 564 w 1148"/>
                <a:gd name="T77" fmla="*/ 1724 h 1760"/>
                <a:gd name="T78" fmla="*/ 804 w 1148"/>
                <a:gd name="T79" fmla="*/ 1741 h 1760"/>
                <a:gd name="T80" fmla="*/ 940 w 1148"/>
                <a:gd name="T81" fmla="*/ 1612 h 1760"/>
                <a:gd name="T82" fmla="*/ 790 w 1148"/>
                <a:gd name="T83" fmla="*/ 1487 h 1760"/>
                <a:gd name="T84" fmla="*/ 585 w 1148"/>
                <a:gd name="T85" fmla="*/ 1536 h 1760"/>
                <a:gd name="T86" fmla="*/ 579 w 1148"/>
                <a:gd name="T87" fmla="*/ 1270 h 1760"/>
                <a:gd name="T88" fmla="*/ 816 w 1148"/>
                <a:gd name="T89" fmla="*/ 529 h 1760"/>
                <a:gd name="T90" fmla="*/ 964 w 1148"/>
                <a:gd name="T91" fmla="*/ 503 h 1760"/>
                <a:gd name="T92" fmla="*/ 1034 w 1148"/>
                <a:gd name="T93" fmla="*/ 589 h 1760"/>
                <a:gd name="T94" fmla="*/ 1095 w 1148"/>
                <a:gd name="T95" fmla="*/ 462 h 1760"/>
                <a:gd name="T96" fmla="*/ 971 w 1148"/>
                <a:gd name="T97" fmla="*/ 425 h 1760"/>
                <a:gd name="T98" fmla="*/ 914 w 1148"/>
                <a:gd name="T99" fmla="*/ 344 h 1760"/>
                <a:gd name="T100" fmla="*/ 949 w 1148"/>
                <a:gd name="T101" fmla="*/ 55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8" h="1760">
                  <a:moveTo>
                    <a:pt x="485" y="267"/>
                  </a:moveTo>
                  <a:cubicBezTo>
                    <a:pt x="485" y="267"/>
                    <a:pt x="485" y="267"/>
                    <a:pt x="485" y="267"/>
                  </a:cubicBezTo>
                  <a:cubicBezTo>
                    <a:pt x="485" y="267"/>
                    <a:pt x="485" y="267"/>
                    <a:pt x="485" y="267"/>
                  </a:cubicBezTo>
                  <a:moveTo>
                    <a:pt x="1067" y="568"/>
                  </a:moveTo>
                  <a:cubicBezTo>
                    <a:pt x="1064" y="568"/>
                    <a:pt x="1061" y="568"/>
                    <a:pt x="1058" y="567"/>
                  </a:cubicBezTo>
                  <a:cubicBezTo>
                    <a:pt x="1055" y="566"/>
                    <a:pt x="1052" y="565"/>
                    <a:pt x="1050" y="563"/>
                  </a:cubicBezTo>
                  <a:cubicBezTo>
                    <a:pt x="1042" y="556"/>
                    <a:pt x="1039" y="544"/>
                    <a:pt x="1042" y="531"/>
                  </a:cubicBezTo>
                  <a:cubicBezTo>
                    <a:pt x="1043" y="523"/>
                    <a:pt x="1046" y="514"/>
                    <a:pt x="1048" y="506"/>
                  </a:cubicBezTo>
                  <a:cubicBezTo>
                    <a:pt x="1053" y="492"/>
                    <a:pt x="1061" y="483"/>
                    <a:pt x="1075" y="483"/>
                  </a:cubicBezTo>
                  <a:cubicBezTo>
                    <a:pt x="1076" y="483"/>
                    <a:pt x="1076" y="483"/>
                    <a:pt x="1077" y="483"/>
                  </a:cubicBezTo>
                  <a:cubicBezTo>
                    <a:pt x="1085" y="483"/>
                    <a:pt x="1092" y="485"/>
                    <a:pt x="1098" y="490"/>
                  </a:cubicBezTo>
                  <a:cubicBezTo>
                    <a:pt x="1102" y="494"/>
                    <a:pt x="1106" y="500"/>
                    <a:pt x="1107" y="508"/>
                  </a:cubicBezTo>
                  <a:cubicBezTo>
                    <a:pt x="1108" y="513"/>
                    <a:pt x="1109" y="519"/>
                    <a:pt x="1109" y="519"/>
                  </a:cubicBezTo>
                  <a:cubicBezTo>
                    <a:pt x="1113" y="540"/>
                    <a:pt x="1107" y="554"/>
                    <a:pt x="1094" y="561"/>
                  </a:cubicBezTo>
                  <a:cubicBezTo>
                    <a:pt x="1087" y="565"/>
                    <a:pt x="1076" y="568"/>
                    <a:pt x="1067" y="568"/>
                  </a:cubicBezTo>
                  <a:moveTo>
                    <a:pt x="932" y="490"/>
                  </a:moveTo>
                  <a:cubicBezTo>
                    <a:pt x="902" y="483"/>
                    <a:pt x="871" y="478"/>
                    <a:pt x="842" y="470"/>
                  </a:cubicBezTo>
                  <a:cubicBezTo>
                    <a:pt x="807" y="460"/>
                    <a:pt x="772" y="452"/>
                    <a:pt x="741" y="435"/>
                  </a:cubicBezTo>
                  <a:cubicBezTo>
                    <a:pt x="706" y="416"/>
                    <a:pt x="665" y="417"/>
                    <a:pt x="632" y="393"/>
                  </a:cubicBezTo>
                  <a:cubicBezTo>
                    <a:pt x="625" y="387"/>
                    <a:pt x="613" y="389"/>
                    <a:pt x="603" y="387"/>
                  </a:cubicBezTo>
                  <a:cubicBezTo>
                    <a:pt x="593" y="385"/>
                    <a:pt x="583" y="383"/>
                    <a:pt x="568" y="379"/>
                  </a:cubicBezTo>
                  <a:cubicBezTo>
                    <a:pt x="580" y="355"/>
                    <a:pt x="589" y="336"/>
                    <a:pt x="600" y="314"/>
                  </a:cubicBezTo>
                  <a:cubicBezTo>
                    <a:pt x="719" y="357"/>
                    <a:pt x="836" y="399"/>
                    <a:pt x="956" y="442"/>
                  </a:cubicBezTo>
                  <a:cubicBezTo>
                    <a:pt x="947" y="459"/>
                    <a:pt x="941" y="472"/>
                    <a:pt x="932" y="490"/>
                  </a:cubicBezTo>
                  <a:moveTo>
                    <a:pt x="847" y="374"/>
                  </a:moveTo>
                  <a:cubicBezTo>
                    <a:pt x="814" y="362"/>
                    <a:pt x="783" y="350"/>
                    <a:pt x="748" y="337"/>
                  </a:cubicBezTo>
                  <a:cubicBezTo>
                    <a:pt x="756" y="316"/>
                    <a:pt x="762" y="297"/>
                    <a:pt x="770" y="280"/>
                  </a:cubicBezTo>
                  <a:cubicBezTo>
                    <a:pt x="774" y="271"/>
                    <a:pt x="793" y="265"/>
                    <a:pt x="807" y="265"/>
                  </a:cubicBezTo>
                  <a:cubicBezTo>
                    <a:pt x="812" y="265"/>
                    <a:pt x="817" y="266"/>
                    <a:pt x="820" y="267"/>
                  </a:cubicBezTo>
                  <a:cubicBezTo>
                    <a:pt x="837" y="276"/>
                    <a:pt x="852" y="286"/>
                    <a:pt x="871" y="297"/>
                  </a:cubicBezTo>
                  <a:cubicBezTo>
                    <a:pt x="863" y="323"/>
                    <a:pt x="855" y="347"/>
                    <a:pt x="847" y="374"/>
                  </a:cubicBezTo>
                  <a:moveTo>
                    <a:pt x="485" y="267"/>
                  </a:moveTo>
                  <a:cubicBezTo>
                    <a:pt x="482" y="262"/>
                    <a:pt x="479" y="258"/>
                    <a:pt x="477" y="254"/>
                  </a:cubicBezTo>
                  <a:cubicBezTo>
                    <a:pt x="482" y="252"/>
                    <a:pt x="489" y="251"/>
                    <a:pt x="495" y="251"/>
                  </a:cubicBezTo>
                  <a:cubicBezTo>
                    <a:pt x="503" y="251"/>
                    <a:pt x="510" y="252"/>
                    <a:pt x="516" y="257"/>
                  </a:cubicBezTo>
                  <a:cubicBezTo>
                    <a:pt x="516" y="257"/>
                    <a:pt x="516" y="257"/>
                    <a:pt x="516" y="257"/>
                  </a:cubicBezTo>
                  <a:cubicBezTo>
                    <a:pt x="521" y="261"/>
                    <a:pt x="535" y="288"/>
                    <a:pt x="531" y="293"/>
                  </a:cubicBezTo>
                  <a:cubicBezTo>
                    <a:pt x="522" y="305"/>
                    <a:pt x="514" y="317"/>
                    <a:pt x="502" y="334"/>
                  </a:cubicBezTo>
                  <a:cubicBezTo>
                    <a:pt x="502" y="334"/>
                    <a:pt x="501" y="334"/>
                    <a:pt x="501" y="334"/>
                  </a:cubicBezTo>
                  <a:cubicBezTo>
                    <a:pt x="501" y="334"/>
                    <a:pt x="500" y="334"/>
                    <a:pt x="499" y="334"/>
                  </a:cubicBezTo>
                  <a:cubicBezTo>
                    <a:pt x="499" y="334"/>
                    <a:pt x="498" y="334"/>
                    <a:pt x="497" y="334"/>
                  </a:cubicBezTo>
                  <a:cubicBezTo>
                    <a:pt x="493" y="334"/>
                    <a:pt x="487" y="334"/>
                    <a:pt x="480" y="333"/>
                  </a:cubicBezTo>
                  <a:cubicBezTo>
                    <a:pt x="468" y="331"/>
                    <a:pt x="459" y="328"/>
                    <a:pt x="453" y="323"/>
                  </a:cubicBezTo>
                  <a:cubicBezTo>
                    <a:pt x="446" y="317"/>
                    <a:pt x="443" y="308"/>
                    <a:pt x="444" y="296"/>
                  </a:cubicBezTo>
                  <a:cubicBezTo>
                    <a:pt x="445" y="287"/>
                    <a:pt x="464" y="262"/>
                    <a:pt x="477" y="262"/>
                  </a:cubicBezTo>
                  <a:cubicBezTo>
                    <a:pt x="479" y="262"/>
                    <a:pt x="481" y="263"/>
                    <a:pt x="482" y="264"/>
                  </a:cubicBezTo>
                  <a:cubicBezTo>
                    <a:pt x="483" y="265"/>
                    <a:pt x="484" y="266"/>
                    <a:pt x="485" y="267"/>
                  </a:cubicBezTo>
                  <a:moveTo>
                    <a:pt x="911" y="275"/>
                  </a:moveTo>
                  <a:cubicBezTo>
                    <a:pt x="882" y="264"/>
                    <a:pt x="860" y="253"/>
                    <a:pt x="836" y="248"/>
                  </a:cubicBezTo>
                  <a:cubicBezTo>
                    <a:pt x="819" y="244"/>
                    <a:pt x="806" y="236"/>
                    <a:pt x="794" y="226"/>
                  </a:cubicBezTo>
                  <a:cubicBezTo>
                    <a:pt x="787" y="220"/>
                    <a:pt x="781" y="214"/>
                    <a:pt x="775" y="207"/>
                  </a:cubicBezTo>
                  <a:cubicBezTo>
                    <a:pt x="755" y="186"/>
                    <a:pt x="765" y="161"/>
                    <a:pt x="771" y="138"/>
                  </a:cubicBezTo>
                  <a:cubicBezTo>
                    <a:pt x="777" y="117"/>
                    <a:pt x="787" y="98"/>
                    <a:pt x="812" y="94"/>
                  </a:cubicBezTo>
                  <a:cubicBezTo>
                    <a:pt x="818" y="93"/>
                    <a:pt x="824" y="93"/>
                    <a:pt x="830" y="93"/>
                  </a:cubicBezTo>
                  <a:cubicBezTo>
                    <a:pt x="853" y="93"/>
                    <a:pt x="877" y="99"/>
                    <a:pt x="894" y="114"/>
                  </a:cubicBezTo>
                  <a:cubicBezTo>
                    <a:pt x="907" y="125"/>
                    <a:pt x="916" y="141"/>
                    <a:pt x="918" y="163"/>
                  </a:cubicBezTo>
                  <a:cubicBezTo>
                    <a:pt x="920" y="188"/>
                    <a:pt x="925" y="213"/>
                    <a:pt x="925" y="238"/>
                  </a:cubicBezTo>
                  <a:cubicBezTo>
                    <a:pt x="925" y="250"/>
                    <a:pt x="917" y="262"/>
                    <a:pt x="911" y="275"/>
                  </a:cubicBezTo>
                  <a:moveTo>
                    <a:pt x="738" y="253"/>
                  </a:moveTo>
                  <a:cubicBezTo>
                    <a:pt x="708" y="225"/>
                    <a:pt x="706" y="194"/>
                    <a:pt x="705" y="164"/>
                  </a:cubicBezTo>
                  <a:cubicBezTo>
                    <a:pt x="705" y="130"/>
                    <a:pt x="716" y="98"/>
                    <a:pt x="734" y="69"/>
                  </a:cubicBezTo>
                  <a:cubicBezTo>
                    <a:pt x="754" y="40"/>
                    <a:pt x="784" y="28"/>
                    <a:pt x="816" y="28"/>
                  </a:cubicBezTo>
                  <a:cubicBezTo>
                    <a:pt x="820" y="28"/>
                    <a:pt x="824" y="28"/>
                    <a:pt x="828" y="28"/>
                  </a:cubicBezTo>
                  <a:cubicBezTo>
                    <a:pt x="867" y="32"/>
                    <a:pt x="900" y="47"/>
                    <a:pt x="925" y="69"/>
                  </a:cubicBezTo>
                  <a:cubicBezTo>
                    <a:pt x="964" y="102"/>
                    <a:pt x="986" y="149"/>
                    <a:pt x="993" y="188"/>
                  </a:cubicBezTo>
                  <a:cubicBezTo>
                    <a:pt x="1001" y="234"/>
                    <a:pt x="978" y="274"/>
                    <a:pt x="950" y="309"/>
                  </a:cubicBezTo>
                  <a:cubicBezTo>
                    <a:pt x="944" y="317"/>
                    <a:pt x="930" y="320"/>
                    <a:pt x="916" y="320"/>
                  </a:cubicBezTo>
                  <a:cubicBezTo>
                    <a:pt x="905" y="320"/>
                    <a:pt x="894" y="318"/>
                    <a:pt x="887" y="313"/>
                  </a:cubicBezTo>
                  <a:cubicBezTo>
                    <a:pt x="887" y="313"/>
                    <a:pt x="887" y="313"/>
                    <a:pt x="887" y="313"/>
                  </a:cubicBezTo>
                  <a:cubicBezTo>
                    <a:pt x="884" y="311"/>
                    <a:pt x="883" y="304"/>
                    <a:pt x="881" y="298"/>
                  </a:cubicBezTo>
                  <a:cubicBezTo>
                    <a:pt x="887" y="296"/>
                    <a:pt x="891" y="295"/>
                    <a:pt x="895" y="295"/>
                  </a:cubicBezTo>
                  <a:cubicBezTo>
                    <a:pt x="895" y="295"/>
                    <a:pt x="895" y="295"/>
                    <a:pt x="896" y="295"/>
                  </a:cubicBezTo>
                  <a:cubicBezTo>
                    <a:pt x="897" y="295"/>
                    <a:pt x="898" y="295"/>
                    <a:pt x="899" y="295"/>
                  </a:cubicBezTo>
                  <a:cubicBezTo>
                    <a:pt x="936" y="295"/>
                    <a:pt x="963" y="271"/>
                    <a:pt x="959" y="233"/>
                  </a:cubicBezTo>
                  <a:cubicBezTo>
                    <a:pt x="956" y="197"/>
                    <a:pt x="951" y="159"/>
                    <a:pt x="937" y="126"/>
                  </a:cubicBezTo>
                  <a:cubicBezTo>
                    <a:pt x="933" y="115"/>
                    <a:pt x="924" y="105"/>
                    <a:pt x="914" y="96"/>
                  </a:cubicBezTo>
                  <a:cubicBezTo>
                    <a:pt x="905" y="88"/>
                    <a:pt x="894" y="82"/>
                    <a:pt x="884" y="78"/>
                  </a:cubicBezTo>
                  <a:cubicBezTo>
                    <a:pt x="868" y="71"/>
                    <a:pt x="848" y="68"/>
                    <a:pt x="829" y="68"/>
                  </a:cubicBezTo>
                  <a:cubicBezTo>
                    <a:pt x="821" y="68"/>
                    <a:pt x="814" y="69"/>
                    <a:pt x="806" y="69"/>
                  </a:cubicBezTo>
                  <a:cubicBezTo>
                    <a:pt x="780" y="72"/>
                    <a:pt x="757" y="83"/>
                    <a:pt x="746" y="114"/>
                  </a:cubicBezTo>
                  <a:cubicBezTo>
                    <a:pt x="735" y="147"/>
                    <a:pt x="726" y="177"/>
                    <a:pt x="734" y="211"/>
                  </a:cubicBezTo>
                  <a:cubicBezTo>
                    <a:pt x="737" y="223"/>
                    <a:pt x="737" y="235"/>
                    <a:pt x="738" y="253"/>
                  </a:cubicBezTo>
                  <a:moveTo>
                    <a:pt x="822" y="0"/>
                  </a:moveTo>
                  <a:cubicBezTo>
                    <a:pt x="788" y="0"/>
                    <a:pt x="754" y="10"/>
                    <a:pt x="722" y="30"/>
                  </a:cubicBezTo>
                  <a:cubicBezTo>
                    <a:pt x="714" y="35"/>
                    <a:pt x="708" y="44"/>
                    <a:pt x="704" y="53"/>
                  </a:cubicBezTo>
                  <a:cubicBezTo>
                    <a:pt x="694" y="79"/>
                    <a:pt x="683" y="105"/>
                    <a:pt x="677" y="131"/>
                  </a:cubicBezTo>
                  <a:cubicBezTo>
                    <a:pt x="666" y="181"/>
                    <a:pt x="674" y="226"/>
                    <a:pt x="709" y="265"/>
                  </a:cubicBezTo>
                  <a:cubicBezTo>
                    <a:pt x="718" y="275"/>
                    <a:pt x="726" y="285"/>
                    <a:pt x="735" y="297"/>
                  </a:cubicBezTo>
                  <a:cubicBezTo>
                    <a:pt x="732" y="307"/>
                    <a:pt x="729" y="317"/>
                    <a:pt x="726" y="329"/>
                  </a:cubicBezTo>
                  <a:cubicBezTo>
                    <a:pt x="690" y="325"/>
                    <a:pt x="660" y="308"/>
                    <a:pt x="629" y="294"/>
                  </a:cubicBezTo>
                  <a:cubicBezTo>
                    <a:pt x="612" y="286"/>
                    <a:pt x="602" y="281"/>
                    <a:pt x="595" y="281"/>
                  </a:cubicBezTo>
                  <a:cubicBezTo>
                    <a:pt x="585" y="281"/>
                    <a:pt x="581" y="291"/>
                    <a:pt x="570" y="316"/>
                  </a:cubicBezTo>
                  <a:cubicBezTo>
                    <a:pt x="558" y="303"/>
                    <a:pt x="561" y="287"/>
                    <a:pt x="557" y="272"/>
                  </a:cubicBezTo>
                  <a:cubicBezTo>
                    <a:pt x="554" y="257"/>
                    <a:pt x="551" y="248"/>
                    <a:pt x="544" y="242"/>
                  </a:cubicBezTo>
                  <a:cubicBezTo>
                    <a:pt x="538" y="237"/>
                    <a:pt x="530" y="234"/>
                    <a:pt x="517" y="232"/>
                  </a:cubicBezTo>
                  <a:cubicBezTo>
                    <a:pt x="507" y="231"/>
                    <a:pt x="497" y="230"/>
                    <a:pt x="487" y="229"/>
                  </a:cubicBezTo>
                  <a:cubicBezTo>
                    <a:pt x="487" y="229"/>
                    <a:pt x="487" y="229"/>
                    <a:pt x="486" y="229"/>
                  </a:cubicBezTo>
                  <a:cubicBezTo>
                    <a:pt x="452" y="229"/>
                    <a:pt x="416" y="263"/>
                    <a:pt x="413" y="297"/>
                  </a:cubicBezTo>
                  <a:cubicBezTo>
                    <a:pt x="411" y="318"/>
                    <a:pt x="418" y="337"/>
                    <a:pt x="433" y="350"/>
                  </a:cubicBezTo>
                  <a:cubicBezTo>
                    <a:pt x="443" y="358"/>
                    <a:pt x="456" y="364"/>
                    <a:pt x="471" y="366"/>
                  </a:cubicBezTo>
                  <a:cubicBezTo>
                    <a:pt x="476" y="366"/>
                    <a:pt x="480" y="366"/>
                    <a:pt x="485" y="366"/>
                  </a:cubicBezTo>
                  <a:cubicBezTo>
                    <a:pt x="506" y="366"/>
                    <a:pt x="527" y="362"/>
                    <a:pt x="549" y="360"/>
                  </a:cubicBezTo>
                  <a:cubicBezTo>
                    <a:pt x="549" y="360"/>
                    <a:pt x="550" y="363"/>
                    <a:pt x="549" y="366"/>
                  </a:cubicBezTo>
                  <a:cubicBezTo>
                    <a:pt x="547" y="385"/>
                    <a:pt x="546" y="392"/>
                    <a:pt x="552" y="398"/>
                  </a:cubicBezTo>
                  <a:cubicBezTo>
                    <a:pt x="556" y="401"/>
                    <a:pt x="563" y="403"/>
                    <a:pt x="574" y="407"/>
                  </a:cubicBezTo>
                  <a:cubicBezTo>
                    <a:pt x="596" y="414"/>
                    <a:pt x="619" y="420"/>
                    <a:pt x="641" y="426"/>
                  </a:cubicBezTo>
                  <a:cubicBezTo>
                    <a:pt x="655" y="430"/>
                    <a:pt x="664" y="433"/>
                    <a:pt x="670" y="438"/>
                  </a:cubicBezTo>
                  <a:cubicBezTo>
                    <a:pt x="678" y="445"/>
                    <a:pt x="680" y="456"/>
                    <a:pt x="682" y="477"/>
                  </a:cubicBezTo>
                  <a:cubicBezTo>
                    <a:pt x="687" y="471"/>
                    <a:pt x="692" y="466"/>
                    <a:pt x="699" y="458"/>
                  </a:cubicBezTo>
                  <a:cubicBezTo>
                    <a:pt x="729" y="467"/>
                    <a:pt x="761" y="478"/>
                    <a:pt x="794" y="489"/>
                  </a:cubicBezTo>
                  <a:cubicBezTo>
                    <a:pt x="794" y="501"/>
                    <a:pt x="795" y="512"/>
                    <a:pt x="792" y="522"/>
                  </a:cubicBezTo>
                  <a:cubicBezTo>
                    <a:pt x="774" y="583"/>
                    <a:pt x="756" y="643"/>
                    <a:pt x="737" y="704"/>
                  </a:cubicBezTo>
                  <a:cubicBezTo>
                    <a:pt x="712" y="782"/>
                    <a:pt x="686" y="860"/>
                    <a:pt x="660" y="939"/>
                  </a:cubicBezTo>
                  <a:cubicBezTo>
                    <a:pt x="632" y="1022"/>
                    <a:pt x="603" y="1105"/>
                    <a:pt x="576" y="1188"/>
                  </a:cubicBezTo>
                  <a:cubicBezTo>
                    <a:pt x="565" y="1224"/>
                    <a:pt x="558" y="1261"/>
                    <a:pt x="547" y="1298"/>
                  </a:cubicBezTo>
                  <a:cubicBezTo>
                    <a:pt x="538" y="1328"/>
                    <a:pt x="522" y="1357"/>
                    <a:pt x="516" y="1388"/>
                  </a:cubicBezTo>
                  <a:cubicBezTo>
                    <a:pt x="503" y="1451"/>
                    <a:pt x="506" y="1512"/>
                    <a:pt x="550" y="1550"/>
                  </a:cubicBezTo>
                  <a:cubicBezTo>
                    <a:pt x="565" y="1563"/>
                    <a:pt x="585" y="1573"/>
                    <a:pt x="611" y="1580"/>
                  </a:cubicBezTo>
                  <a:cubicBezTo>
                    <a:pt x="641" y="1588"/>
                    <a:pt x="672" y="1592"/>
                    <a:pt x="703" y="1592"/>
                  </a:cubicBezTo>
                  <a:cubicBezTo>
                    <a:pt x="726" y="1592"/>
                    <a:pt x="749" y="1590"/>
                    <a:pt x="773" y="1586"/>
                  </a:cubicBezTo>
                  <a:cubicBezTo>
                    <a:pt x="776" y="1585"/>
                    <a:pt x="779" y="1584"/>
                    <a:pt x="782" y="1583"/>
                  </a:cubicBezTo>
                  <a:cubicBezTo>
                    <a:pt x="793" y="1580"/>
                    <a:pt x="808" y="1580"/>
                    <a:pt x="805" y="1565"/>
                  </a:cubicBezTo>
                  <a:cubicBezTo>
                    <a:pt x="805" y="1563"/>
                    <a:pt x="804" y="1562"/>
                    <a:pt x="802" y="1560"/>
                  </a:cubicBezTo>
                  <a:cubicBezTo>
                    <a:pt x="797" y="1556"/>
                    <a:pt x="788" y="1552"/>
                    <a:pt x="781" y="1547"/>
                  </a:cubicBezTo>
                  <a:cubicBezTo>
                    <a:pt x="781" y="1541"/>
                    <a:pt x="781" y="1530"/>
                    <a:pt x="780" y="1521"/>
                  </a:cubicBezTo>
                  <a:cubicBezTo>
                    <a:pt x="828" y="1537"/>
                    <a:pt x="875" y="1553"/>
                    <a:pt x="921" y="1568"/>
                  </a:cubicBezTo>
                  <a:cubicBezTo>
                    <a:pt x="917" y="1587"/>
                    <a:pt x="847" y="1698"/>
                    <a:pt x="829" y="1713"/>
                  </a:cubicBezTo>
                  <a:cubicBezTo>
                    <a:pt x="826" y="1694"/>
                    <a:pt x="823" y="1677"/>
                    <a:pt x="820" y="1655"/>
                  </a:cubicBezTo>
                  <a:cubicBezTo>
                    <a:pt x="767" y="1664"/>
                    <a:pt x="716" y="1670"/>
                    <a:pt x="667" y="1682"/>
                  </a:cubicBezTo>
                  <a:cubicBezTo>
                    <a:pt x="638" y="1689"/>
                    <a:pt x="609" y="1693"/>
                    <a:pt x="580" y="1693"/>
                  </a:cubicBezTo>
                  <a:cubicBezTo>
                    <a:pt x="562" y="1693"/>
                    <a:pt x="543" y="1691"/>
                    <a:pt x="525" y="1687"/>
                  </a:cubicBezTo>
                  <a:cubicBezTo>
                    <a:pt x="506" y="1682"/>
                    <a:pt x="488" y="1680"/>
                    <a:pt x="470" y="1680"/>
                  </a:cubicBezTo>
                  <a:cubicBezTo>
                    <a:pt x="440" y="1680"/>
                    <a:pt x="411" y="1687"/>
                    <a:pt x="382" y="1705"/>
                  </a:cubicBezTo>
                  <a:cubicBezTo>
                    <a:pt x="379" y="1696"/>
                    <a:pt x="376" y="1689"/>
                    <a:pt x="377" y="1684"/>
                  </a:cubicBezTo>
                  <a:cubicBezTo>
                    <a:pt x="380" y="1668"/>
                    <a:pt x="375" y="1656"/>
                    <a:pt x="365" y="1648"/>
                  </a:cubicBezTo>
                  <a:cubicBezTo>
                    <a:pt x="362" y="1645"/>
                    <a:pt x="358" y="1643"/>
                    <a:pt x="354" y="1640"/>
                  </a:cubicBezTo>
                  <a:cubicBezTo>
                    <a:pt x="326" y="1625"/>
                    <a:pt x="298" y="1608"/>
                    <a:pt x="269" y="1594"/>
                  </a:cubicBezTo>
                  <a:cubicBezTo>
                    <a:pt x="236" y="1579"/>
                    <a:pt x="207" y="1559"/>
                    <a:pt x="180" y="1536"/>
                  </a:cubicBezTo>
                  <a:cubicBezTo>
                    <a:pt x="161" y="1520"/>
                    <a:pt x="143" y="1502"/>
                    <a:pt x="126" y="1482"/>
                  </a:cubicBezTo>
                  <a:cubicBezTo>
                    <a:pt x="112" y="1467"/>
                    <a:pt x="105" y="1446"/>
                    <a:pt x="97" y="1426"/>
                  </a:cubicBezTo>
                  <a:cubicBezTo>
                    <a:pt x="89" y="1408"/>
                    <a:pt x="83" y="1389"/>
                    <a:pt x="76" y="1370"/>
                  </a:cubicBezTo>
                  <a:cubicBezTo>
                    <a:pt x="62" y="1372"/>
                    <a:pt x="50" y="1374"/>
                    <a:pt x="33" y="1377"/>
                  </a:cubicBezTo>
                  <a:cubicBezTo>
                    <a:pt x="31" y="1314"/>
                    <a:pt x="50" y="1258"/>
                    <a:pt x="67" y="1195"/>
                  </a:cubicBezTo>
                  <a:cubicBezTo>
                    <a:pt x="102" y="1234"/>
                    <a:pt x="139" y="1258"/>
                    <a:pt x="173" y="1296"/>
                  </a:cubicBezTo>
                  <a:cubicBezTo>
                    <a:pt x="160" y="1307"/>
                    <a:pt x="153" y="1329"/>
                    <a:pt x="165" y="1343"/>
                  </a:cubicBezTo>
                  <a:cubicBezTo>
                    <a:pt x="184" y="1366"/>
                    <a:pt x="200" y="1392"/>
                    <a:pt x="217" y="1416"/>
                  </a:cubicBezTo>
                  <a:cubicBezTo>
                    <a:pt x="219" y="1419"/>
                    <a:pt x="221" y="1422"/>
                    <a:pt x="224" y="1424"/>
                  </a:cubicBezTo>
                  <a:cubicBezTo>
                    <a:pt x="225" y="1425"/>
                    <a:pt x="225" y="1426"/>
                    <a:pt x="226" y="1426"/>
                  </a:cubicBezTo>
                  <a:cubicBezTo>
                    <a:pt x="267" y="1446"/>
                    <a:pt x="307" y="1467"/>
                    <a:pt x="354" y="1468"/>
                  </a:cubicBezTo>
                  <a:cubicBezTo>
                    <a:pt x="354" y="1468"/>
                    <a:pt x="355" y="1468"/>
                    <a:pt x="355" y="1468"/>
                  </a:cubicBezTo>
                  <a:cubicBezTo>
                    <a:pt x="372" y="1468"/>
                    <a:pt x="385" y="1463"/>
                    <a:pt x="396" y="1444"/>
                  </a:cubicBezTo>
                  <a:cubicBezTo>
                    <a:pt x="411" y="1417"/>
                    <a:pt x="422" y="1389"/>
                    <a:pt x="433" y="1361"/>
                  </a:cubicBezTo>
                  <a:cubicBezTo>
                    <a:pt x="442" y="1336"/>
                    <a:pt x="443" y="1311"/>
                    <a:pt x="451" y="1286"/>
                  </a:cubicBezTo>
                  <a:cubicBezTo>
                    <a:pt x="470" y="1225"/>
                    <a:pt x="490" y="1163"/>
                    <a:pt x="509" y="1101"/>
                  </a:cubicBezTo>
                  <a:cubicBezTo>
                    <a:pt x="566" y="919"/>
                    <a:pt x="623" y="738"/>
                    <a:pt x="680" y="556"/>
                  </a:cubicBezTo>
                  <a:cubicBezTo>
                    <a:pt x="689" y="529"/>
                    <a:pt x="697" y="496"/>
                    <a:pt x="678" y="474"/>
                  </a:cubicBezTo>
                  <a:cubicBezTo>
                    <a:pt x="636" y="592"/>
                    <a:pt x="597" y="713"/>
                    <a:pt x="563" y="834"/>
                  </a:cubicBezTo>
                  <a:cubicBezTo>
                    <a:pt x="529" y="952"/>
                    <a:pt x="492" y="1068"/>
                    <a:pt x="451" y="1185"/>
                  </a:cubicBezTo>
                  <a:cubicBezTo>
                    <a:pt x="432" y="1238"/>
                    <a:pt x="430" y="1299"/>
                    <a:pt x="405" y="1349"/>
                  </a:cubicBezTo>
                  <a:cubicBezTo>
                    <a:pt x="396" y="1367"/>
                    <a:pt x="390" y="1386"/>
                    <a:pt x="381" y="1404"/>
                  </a:cubicBezTo>
                  <a:cubicBezTo>
                    <a:pt x="370" y="1428"/>
                    <a:pt x="360" y="1437"/>
                    <a:pt x="340" y="1437"/>
                  </a:cubicBezTo>
                  <a:cubicBezTo>
                    <a:pt x="334" y="1437"/>
                    <a:pt x="327" y="1436"/>
                    <a:pt x="320" y="1435"/>
                  </a:cubicBezTo>
                  <a:cubicBezTo>
                    <a:pt x="299" y="1432"/>
                    <a:pt x="275" y="1432"/>
                    <a:pt x="259" y="1418"/>
                  </a:cubicBezTo>
                  <a:cubicBezTo>
                    <a:pt x="258" y="1418"/>
                    <a:pt x="258" y="1418"/>
                    <a:pt x="258" y="1417"/>
                  </a:cubicBezTo>
                  <a:cubicBezTo>
                    <a:pt x="239" y="1400"/>
                    <a:pt x="221" y="1381"/>
                    <a:pt x="205" y="1362"/>
                  </a:cubicBezTo>
                  <a:cubicBezTo>
                    <a:pt x="198" y="1353"/>
                    <a:pt x="177" y="1333"/>
                    <a:pt x="181" y="1321"/>
                  </a:cubicBezTo>
                  <a:cubicBezTo>
                    <a:pt x="183" y="1313"/>
                    <a:pt x="204" y="1306"/>
                    <a:pt x="203" y="1299"/>
                  </a:cubicBezTo>
                  <a:cubicBezTo>
                    <a:pt x="199" y="1291"/>
                    <a:pt x="193" y="1285"/>
                    <a:pt x="186" y="1279"/>
                  </a:cubicBezTo>
                  <a:cubicBezTo>
                    <a:pt x="184" y="1277"/>
                    <a:pt x="182" y="1276"/>
                    <a:pt x="179" y="1274"/>
                  </a:cubicBezTo>
                  <a:cubicBezTo>
                    <a:pt x="177" y="1272"/>
                    <a:pt x="175" y="1270"/>
                    <a:pt x="173" y="1268"/>
                  </a:cubicBezTo>
                  <a:cubicBezTo>
                    <a:pt x="172" y="1267"/>
                    <a:pt x="170" y="1266"/>
                    <a:pt x="169" y="1265"/>
                  </a:cubicBezTo>
                  <a:cubicBezTo>
                    <a:pt x="157" y="1254"/>
                    <a:pt x="146" y="1242"/>
                    <a:pt x="134" y="1230"/>
                  </a:cubicBezTo>
                  <a:cubicBezTo>
                    <a:pt x="123" y="1218"/>
                    <a:pt x="113" y="1206"/>
                    <a:pt x="102" y="1194"/>
                  </a:cubicBezTo>
                  <a:cubicBezTo>
                    <a:pt x="96" y="1187"/>
                    <a:pt x="90" y="1181"/>
                    <a:pt x="84" y="1174"/>
                  </a:cubicBezTo>
                  <a:cubicBezTo>
                    <a:pt x="81" y="1171"/>
                    <a:pt x="68" y="1161"/>
                    <a:pt x="67" y="1157"/>
                  </a:cubicBezTo>
                  <a:cubicBezTo>
                    <a:pt x="67" y="1154"/>
                    <a:pt x="67" y="1152"/>
                    <a:pt x="64" y="1150"/>
                  </a:cubicBezTo>
                  <a:cubicBezTo>
                    <a:pt x="64" y="1150"/>
                    <a:pt x="64" y="1150"/>
                    <a:pt x="64" y="1150"/>
                  </a:cubicBezTo>
                  <a:cubicBezTo>
                    <a:pt x="32" y="1217"/>
                    <a:pt x="20" y="1251"/>
                    <a:pt x="19" y="1299"/>
                  </a:cubicBezTo>
                  <a:cubicBezTo>
                    <a:pt x="18" y="1319"/>
                    <a:pt x="0" y="1389"/>
                    <a:pt x="18" y="1405"/>
                  </a:cubicBezTo>
                  <a:cubicBezTo>
                    <a:pt x="21" y="1407"/>
                    <a:pt x="24" y="1408"/>
                    <a:pt x="27" y="1408"/>
                  </a:cubicBezTo>
                  <a:cubicBezTo>
                    <a:pt x="30" y="1408"/>
                    <a:pt x="33" y="1407"/>
                    <a:pt x="37" y="1406"/>
                  </a:cubicBezTo>
                  <a:cubicBezTo>
                    <a:pt x="46" y="1402"/>
                    <a:pt x="55" y="1398"/>
                    <a:pt x="67" y="1393"/>
                  </a:cubicBezTo>
                  <a:cubicBezTo>
                    <a:pt x="71" y="1411"/>
                    <a:pt x="72" y="1427"/>
                    <a:pt x="78" y="1441"/>
                  </a:cubicBezTo>
                  <a:cubicBezTo>
                    <a:pt x="85" y="1462"/>
                    <a:pt x="91" y="1485"/>
                    <a:pt x="105" y="1501"/>
                  </a:cubicBezTo>
                  <a:cubicBezTo>
                    <a:pt x="123" y="1523"/>
                    <a:pt x="143" y="1543"/>
                    <a:pt x="165" y="1562"/>
                  </a:cubicBezTo>
                  <a:cubicBezTo>
                    <a:pt x="198" y="1590"/>
                    <a:pt x="235" y="1614"/>
                    <a:pt x="276" y="1631"/>
                  </a:cubicBezTo>
                  <a:cubicBezTo>
                    <a:pt x="293" y="1638"/>
                    <a:pt x="307" y="1646"/>
                    <a:pt x="318" y="1656"/>
                  </a:cubicBezTo>
                  <a:cubicBezTo>
                    <a:pt x="338" y="1672"/>
                    <a:pt x="349" y="1693"/>
                    <a:pt x="352" y="1723"/>
                  </a:cubicBezTo>
                  <a:cubicBezTo>
                    <a:pt x="353" y="1733"/>
                    <a:pt x="355" y="1739"/>
                    <a:pt x="359" y="1742"/>
                  </a:cubicBezTo>
                  <a:cubicBezTo>
                    <a:pt x="361" y="1743"/>
                    <a:pt x="363" y="1744"/>
                    <a:pt x="366" y="1744"/>
                  </a:cubicBezTo>
                  <a:cubicBezTo>
                    <a:pt x="371" y="1744"/>
                    <a:pt x="377" y="1742"/>
                    <a:pt x="385" y="1738"/>
                  </a:cubicBezTo>
                  <a:cubicBezTo>
                    <a:pt x="398" y="1732"/>
                    <a:pt x="411" y="1726"/>
                    <a:pt x="424" y="1719"/>
                  </a:cubicBezTo>
                  <a:cubicBezTo>
                    <a:pt x="436" y="1711"/>
                    <a:pt x="449" y="1708"/>
                    <a:pt x="462" y="1708"/>
                  </a:cubicBezTo>
                  <a:cubicBezTo>
                    <a:pt x="471" y="1708"/>
                    <a:pt x="479" y="1709"/>
                    <a:pt x="488" y="1712"/>
                  </a:cubicBezTo>
                  <a:cubicBezTo>
                    <a:pt x="513" y="1721"/>
                    <a:pt x="539" y="1724"/>
                    <a:pt x="564" y="1724"/>
                  </a:cubicBezTo>
                  <a:cubicBezTo>
                    <a:pt x="596" y="1724"/>
                    <a:pt x="627" y="1720"/>
                    <a:pt x="659" y="1715"/>
                  </a:cubicBezTo>
                  <a:cubicBezTo>
                    <a:pt x="693" y="1710"/>
                    <a:pt x="726" y="1701"/>
                    <a:pt x="760" y="1695"/>
                  </a:cubicBezTo>
                  <a:cubicBezTo>
                    <a:pt x="763" y="1695"/>
                    <a:pt x="767" y="1695"/>
                    <a:pt x="771" y="1695"/>
                  </a:cubicBezTo>
                  <a:cubicBezTo>
                    <a:pt x="779" y="1695"/>
                    <a:pt x="788" y="1696"/>
                    <a:pt x="797" y="1696"/>
                  </a:cubicBezTo>
                  <a:cubicBezTo>
                    <a:pt x="800" y="1713"/>
                    <a:pt x="802" y="1727"/>
                    <a:pt x="804" y="1741"/>
                  </a:cubicBezTo>
                  <a:cubicBezTo>
                    <a:pt x="805" y="1748"/>
                    <a:pt x="807" y="1754"/>
                    <a:pt x="811" y="1757"/>
                  </a:cubicBezTo>
                  <a:cubicBezTo>
                    <a:pt x="813" y="1759"/>
                    <a:pt x="815" y="1760"/>
                    <a:pt x="818" y="1760"/>
                  </a:cubicBezTo>
                  <a:cubicBezTo>
                    <a:pt x="819" y="1760"/>
                    <a:pt x="821" y="1760"/>
                    <a:pt x="822" y="1759"/>
                  </a:cubicBezTo>
                  <a:cubicBezTo>
                    <a:pt x="842" y="1754"/>
                    <a:pt x="864" y="1749"/>
                    <a:pt x="870" y="1724"/>
                  </a:cubicBezTo>
                  <a:cubicBezTo>
                    <a:pt x="881" y="1679"/>
                    <a:pt x="909" y="1644"/>
                    <a:pt x="940" y="1612"/>
                  </a:cubicBezTo>
                  <a:cubicBezTo>
                    <a:pt x="955" y="1597"/>
                    <a:pt x="958" y="1582"/>
                    <a:pt x="959" y="1563"/>
                  </a:cubicBezTo>
                  <a:cubicBezTo>
                    <a:pt x="960" y="1553"/>
                    <a:pt x="958" y="1547"/>
                    <a:pt x="953" y="1543"/>
                  </a:cubicBezTo>
                  <a:cubicBezTo>
                    <a:pt x="951" y="1540"/>
                    <a:pt x="948" y="1539"/>
                    <a:pt x="944" y="1538"/>
                  </a:cubicBezTo>
                  <a:cubicBezTo>
                    <a:pt x="927" y="1533"/>
                    <a:pt x="909" y="1530"/>
                    <a:pt x="892" y="1526"/>
                  </a:cubicBezTo>
                  <a:cubicBezTo>
                    <a:pt x="855" y="1519"/>
                    <a:pt x="820" y="1510"/>
                    <a:pt x="790" y="1487"/>
                  </a:cubicBezTo>
                  <a:cubicBezTo>
                    <a:pt x="779" y="1479"/>
                    <a:pt x="769" y="1475"/>
                    <a:pt x="759" y="1475"/>
                  </a:cubicBezTo>
                  <a:cubicBezTo>
                    <a:pt x="751" y="1475"/>
                    <a:pt x="744" y="1477"/>
                    <a:pt x="736" y="1482"/>
                  </a:cubicBezTo>
                  <a:cubicBezTo>
                    <a:pt x="728" y="1508"/>
                    <a:pt x="767" y="1528"/>
                    <a:pt x="742" y="1557"/>
                  </a:cubicBezTo>
                  <a:cubicBezTo>
                    <a:pt x="725" y="1559"/>
                    <a:pt x="708" y="1560"/>
                    <a:pt x="692" y="1560"/>
                  </a:cubicBezTo>
                  <a:cubicBezTo>
                    <a:pt x="656" y="1560"/>
                    <a:pt x="620" y="1554"/>
                    <a:pt x="585" y="1536"/>
                  </a:cubicBezTo>
                  <a:cubicBezTo>
                    <a:pt x="579" y="1533"/>
                    <a:pt x="574" y="1530"/>
                    <a:pt x="570" y="1526"/>
                  </a:cubicBezTo>
                  <a:cubicBezTo>
                    <a:pt x="559" y="1516"/>
                    <a:pt x="551" y="1505"/>
                    <a:pt x="548" y="1491"/>
                  </a:cubicBezTo>
                  <a:cubicBezTo>
                    <a:pt x="541" y="1459"/>
                    <a:pt x="539" y="1426"/>
                    <a:pt x="550" y="1393"/>
                  </a:cubicBezTo>
                  <a:cubicBezTo>
                    <a:pt x="561" y="1364"/>
                    <a:pt x="567" y="1333"/>
                    <a:pt x="574" y="1303"/>
                  </a:cubicBezTo>
                  <a:cubicBezTo>
                    <a:pt x="576" y="1292"/>
                    <a:pt x="575" y="1280"/>
                    <a:pt x="579" y="1270"/>
                  </a:cubicBezTo>
                  <a:cubicBezTo>
                    <a:pt x="601" y="1198"/>
                    <a:pt x="623" y="1126"/>
                    <a:pt x="646" y="1054"/>
                  </a:cubicBezTo>
                  <a:cubicBezTo>
                    <a:pt x="673" y="971"/>
                    <a:pt x="701" y="889"/>
                    <a:pt x="729" y="807"/>
                  </a:cubicBezTo>
                  <a:cubicBezTo>
                    <a:pt x="747" y="756"/>
                    <a:pt x="768" y="705"/>
                    <a:pt x="787" y="654"/>
                  </a:cubicBezTo>
                  <a:cubicBezTo>
                    <a:pt x="789" y="647"/>
                    <a:pt x="792" y="640"/>
                    <a:pt x="794" y="632"/>
                  </a:cubicBezTo>
                  <a:cubicBezTo>
                    <a:pt x="801" y="598"/>
                    <a:pt x="808" y="563"/>
                    <a:pt x="816" y="529"/>
                  </a:cubicBezTo>
                  <a:cubicBezTo>
                    <a:pt x="818" y="521"/>
                    <a:pt x="824" y="514"/>
                    <a:pt x="830" y="504"/>
                  </a:cubicBezTo>
                  <a:cubicBezTo>
                    <a:pt x="859" y="518"/>
                    <a:pt x="886" y="531"/>
                    <a:pt x="912" y="545"/>
                  </a:cubicBezTo>
                  <a:cubicBezTo>
                    <a:pt x="921" y="550"/>
                    <a:pt x="927" y="553"/>
                    <a:pt x="931" y="553"/>
                  </a:cubicBezTo>
                  <a:cubicBezTo>
                    <a:pt x="936" y="553"/>
                    <a:pt x="939" y="547"/>
                    <a:pt x="946" y="534"/>
                  </a:cubicBezTo>
                  <a:cubicBezTo>
                    <a:pt x="952" y="524"/>
                    <a:pt x="958" y="513"/>
                    <a:pt x="964" y="503"/>
                  </a:cubicBezTo>
                  <a:cubicBezTo>
                    <a:pt x="970" y="505"/>
                    <a:pt x="974" y="507"/>
                    <a:pt x="979" y="508"/>
                  </a:cubicBezTo>
                  <a:cubicBezTo>
                    <a:pt x="991" y="512"/>
                    <a:pt x="998" y="514"/>
                    <a:pt x="1002" y="517"/>
                  </a:cubicBezTo>
                  <a:cubicBezTo>
                    <a:pt x="1008" y="522"/>
                    <a:pt x="1008" y="530"/>
                    <a:pt x="1012" y="547"/>
                  </a:cubicBezTo>
                  <a:cubicBezTo>
                    <a:pt x="1015" y="561"/>
                    <a:pt x="1022" y="578"/>
                    <a:pt x="1032" y="587"/>
                  </a:cubicBezTo>
                  <a:cubicBezTo>
                    <a:pt x="1033" y="588"/>
                    <a:pt x="1034" y="588"/>
                    <a:pt x="1034" y="589"/>
                  </a:cubicBezTo>
                  <a:cubicBezTo>
                    <a:pt x="1044" y="596"/>
                    <a:pt x="1055" y="599"/>
                    <a:pt x="1067" y="599"/>
                  </a:cubicBezTo>
                  <a:cubicBezTo>
                    <a:pt x="1097" y="599"/>
                    <a:pt x="1129" y="581"/>
                    <a:pt x="1138" y="555"/>
                  </a:cubicBezTo>
                  <a:cubicBezTo>
                    <a:pt x="1148" y="528"/>
                    <a:pt x="1143" y="502"/>
                    <a:pt x="1129" y="478"/>
                  </a:cubicBezTo>
                  <a:cubicBezTo>
                    <a:pt x="1127" y="475"/>
                    <a:pt x="1124" y="472"/>
                    <a:pt x="1122" y="470"/>
                  </a:cubicBezTo>
                  <a:cubicBezTo>
                    <a:pt x="1114" y="463"/>
                    <a:pt x="1105" y="462"/>
                    <a:pt x="1095" y="462"/>
                  </a:cubicBezTo>
                  <a:cubicBezTo>
                    <a:pt x="1089" y="462"/>
                    <a:pt x="1081" y="463"/>
                    <a:pt x="1074" y="463"/>
                  </a:cubicBezTo>
                  <a:cubicBezTo>
                    <a:pt x="1064" y="464"/>
                    <a:pt x="1054" y="465"/>
                    <a:pt x="1044" y="466"/>
                  </a:cubicBezTo>
                  <a:cubicBezTo>
                    <a:pt x="1030" y="466"/>
                    <a:pt x="1018" y="469"/>
                    <a:pt x="1019" y="490"/>
                  </a:cubicBezTo>
                  <a:cubicBezTo>
                    <a:pt x="1003" y="484"/>
                    <a:pt x="989" y="479"/>
                    <a:pt x="976" y="474"/>
                  </a:cubicBezTo>
                  <a:cubicBezTo>
                    <a:pt x="992" y="445"/>
                    <a:pt x="993" y="445"/>
                    <a:pt x="971" y="425"/>
                  </a:cubicBezTo>
                  <a:cubicBezTo>
                    <a:pt x="971" y="424"/>
                    <a:pt x="970" y="423"/>
                    <a:pt x="969" y="423"/>
                  </a:cubicBezTo>
                  <a:cubicBezTo>
                    <a:pt x="962" y="416"/>
                    <a:pt x="953" y="411"/>
                    <a:pt x="944" y="408"/>
                  </a:cubicBezTo>
                  <a:cubicBezTo>
                    <a:pt x="924" y="400"/>
                    <a:pt x="904" y="394"/>
                    <a:pt x="882" y="386"/>
                  </a:cubicBezTo>
                  <a:cubicBezTo>
                    <a:pt x="882" y="371"/>
                    <a:pt x="881" y="358"/>
                    <a:pt x="881" y="340"/>
                  </a:cubicBezTo>
                  <a:cubicBezTo>
                    <a:pt x="894" y="342"/>
                    <a:pt x="904" y="343"/>
                    <a:pt x="914" y="344"/>
                  </a:cubicBezTo>
                  <a:cubicBezTo>
                    <a:pt x="917" y="345"/>
                    <a:pt x="920" y="345"/>
                    <a:pt x="923" y="345"/>
                  </a:cubicBezTo>
                  <a:cubicBezTo>
                    <a:pt x="950" y="345"/>
                    <a:pt x="986" y="331"/>
                    <a:pt x="997" y="302"/>
                  </a:cubicBezTo>
                  <a:cubicBezTo>
                    <a:pt x="1008" y="274"/>
                    <a:pt x="1016" y="245"/>
                    <a:pt x="1024" y="216"/>
                  </a:cubicBezTo>
                  <a:cubicBezTo>
                    <a:pt x="1031" y="194"/>
                    <a:pt x="1025" y="173"/>
                    <a:pt x="1018" y="151"/>
                  </a:cubicBezTo>
                  <a:cubicBezTo>
                    <a:pt x="1004" y="111"/>
                    <a:pt x="979" y="81"/>
                    <a:pt x="949" y="55"/>
                  </a:cubicBezTo>
                  <a:cubicBezTo>
                    <a:pt x="940" y="47"/>
                    <a:pt x="930" y="39"/>
                    <a:pt x="920" y="32"/>
                  </a:cubicBezTo>
                  <a:cubicBezTo>
                    <a:pt x="889" y="10"/>
                    <a:pt x="856" y="0"/>
                    <a:pt x="8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416"/>
            <p:cNvSpPr>
              <a:spLocks noEditPoints="1"/>
            </p:cNvSpPr>
            <p:nvPr/>
          </p:nvSpPr>
          <p:spPr bwMode="auto">
            <a:xfrm>
              <a:off x="-2687638" y="1922462"/>
              <a:ext cx="512763" cy="606425"/>
            </a:xfrm>
            <a:custGeom>
              <a:avLst/>
              <a:gdLst>
                <a:gd name="T0" fmla="*/ 151 w 720"/>
                <a:gd name="T1" fmla="*/ 717 h 852"/>
                <a:gd name="T2" fmla="*/ 217 w 720"/>
                <a:gd name="T3" fmla="*/ 813 h 852"/>
                <a:gd name="T4" fmla="*/ 207 w 720"/>
                <a:gd name="T5" fmla="*/ 699 h 852"/>
                <a:gd name="T6" fmla="*/ 237 w 720"/>
                <a:gd name="T7" fmla="*/ 690 h 852"/>
                <a:gd name="T8" fmla="*/ 165 w 720"/>
                <a:gd name="T9" fmla="*/ 659 h 852"/>
                <a:gd name="T10" fmla="*/ 246 w 720"/>
                <a:gd name="T11" fmla="*/ 637 h 852"/>
                <a:gd name="T12" fmla="*/ 244 w 720"/>
                <a:gd name="T13" fmla="*/ 587 h 852"/>
                <a:gd name="T14" fmla="*/ 229 w 720"/>
                <a:gd name="T15" fmla="*/ 539 h 852"/>
                <a:gd name="T16" fmla="*/ 179 w 720"/>
                <a:gd name="T17" fmla="*/ 582 h 852"/>
                <a:gd name="T18" fmla="*/ 184 w 720"/>
                <a:gd name="T19" fmla="*/ 386 h 852"/>
                <a:gd name="T20" fmla="*/ 182 w 720"/>
                <a:gd name="T21" fmla="*/ 294 h 852"/>
                <a:gd name="T22" fmla="*/ 317 w 720"/>
                <a:gd name="T23" fmla="*/ 285 h 852"/>
                <a:gd name="T24" fmla="*/ 364 w 720"/>
                <a:gd name="T25" fmla="*/ 365 h 852"/>
                <a:gd name="T26" fmla="*/ 646 w 720"/>
                <a:gd name="T27" fmla="*/ 335 h 852"/>
                <a:gd name="T28" fmla="*/ 670 w 720"/>
                <a:gd name="T29" fmla="*/ 317 h 852"/>
                <a:gd name="T30" fmla="*/ 271 w 720"/>
                <a:gd name="T31" fmla="*/ 474 h 852"/>
                <a:gd name="T32" fmla="*/ 183 w 720"/>
                <a:gd name="T33" fmla="*/ 239 h 852"/>
                <a:gd name="T34" fmla="*/ 161 w 720"/>
                <a:gd name="T35" fmla="*/ 279 h 852"/>
                <a:gd name="T36" fmla="*/ 310 w 720"/>
                <a:gd name="T37" fmla="*/ 444 h 852"/>
                <a:gd name="T38" fmla="*/ 406 w 720"/>
                <a:gd name="T39" fmla="*/ 300 h 852"/>
                <a:gd name="T40" fmla="*/ 286 w 720"/>
                <a:gd name="T41" fmla="*/ 473 h 852"/>
                <a:gd name="T42" fmla="*/ 557 w 720"/>
                <a:gd name="T43" fmla="*/ 325 h 852"/>
                <a:gd name="T44" fmla="*/ 329 w 720"/>
                <a:gd name="T45" fmla="*/ 226 h 852"/>
                <a:gd name="T46" fmla="*/ 378 w 720"/>
                <a:gd name="T47" fmla="*/ 228 h 852"/>
                <a:gd name="T48" fmla="*/ 573 w 720"/>
                <a:gd name="T49" fmla="*/ 327 h 852"/>
                <a:gd name="T50" fmla="*/ 126 w 720"/>
                <a:gd name="T51" fmla="*/ 456 h 852"/>
                <a:gd name="T52" fmla="*/ 196 w 720"/>
                <a:gd name="T53" fmla="*/ 183 h 852"/>
                <a:gd name="T54" fmla="*/ 159 w 720"/>
                <a:gd name="T55" fmla="*/ 225 h 852"/>
                <a:gd name="T56" fmla="*/ 362 w 720"/>
                <a:gd name="T57" fmla="*/ 468 h 852"/>
                <a:gd name="T58" fmla="*/ 374 w 720"/>
                <a:gd name="T59" fmla="*/ 492 h 852"/>
                <a:gd name="T60" fmla="*/ 333 w 720"/>
                <a:gd name="T61" fmla="*/ 198 h 852"/>
                <a:gd name="T62" fmla="*/ 354 w 720"/>
                <a:gd name="T63" fmla="*/ 176 h 852"/>
                <a:gd name="T64" fmla="*/ 245 w 720"/>
                <a:gd name="T65" fmla="*/ 418 h 852"/>
                <a:gd name="T66" fmla="*/ 314 w 720"/>
                <a:gd name="T67" fmla="*/ 91 h 852"/>
                <a:gd name="T68" fmla="*/ 409 w 720"/>
                <a:gd name="T69" fmla="*/ 94 h 852"/>
                <a:gd name="T70" fmla="*/ 395 w 720"/>
                <a:gd name="T71" fmla="*/ 139 h 852"/>
                <a:gd name="T72" fmla="*/ 342 w 720"/>
                <a:gd name="T73" fmla="*/ 115 h 852"/>
                <a:gd name="T74" fmla="*/ 273 w 720"/>
                <a:gd name="T75" fmla="*/ 422 h 852"/>
                <a:gd name="T76" fmla="*/ 205 w 720"/>
                <a:gd name="T77" fmla="*/ 273 h 852"/>
                <a:gd name="T78" fmla="*/ 354 w 720"/>
                <a:gd name="T79" fmla="*/ 22 h 852"/>
                <a:gd name="T80" fmla="*/ 474 w 720"/>
                <a:gd name="T81" fmla="*/ 183 h 852"/>
                <a:gd name="T82" fmla="*/ 369 w 720"/>
                <a:gd name="T83" fmla="*/ 40 h 852"/>
                <a:gd name="T84" fmla="*/ 293 w 720"/>
                <a:gd name="T85" fmla="*/ 89 h 852"/>
                <a:gd name="T86" fmla="*/ 214 w 720"/>
                <a:gd name="T87" fmla="*/ 410 h 852"/>
                <a:gd name="T88" fmla="*/ 307 w 720"/>
                <a:gd name="T89" fmla="*/ 15 h 852"/>
                <a:gd name="T90" fmla="*/ 195 w 720"/>
                <a:gd name="T91" fmla="*/ 155 h 852"/>
                <a:gd name="T92" fmla="*/ 102 w 720"/>
                <a:gd name="T93" fmla="*/ 457 h 852"/>
                <a:gd name="T94" fmla="*/ 134 w 720"/>
                <a:gd name="T95" fmla="*/ 690 h 852"/>
                <a:gd name="T96" fmla="*/ 193 w 720"/>
                <a:gd name="T97" fmla="*/ 852 h 852"/>
                <a:gd name="T98" fmla="*/ 278 w 720"/>
                <a:gd name="T99" fmla="*/ 575 h 852"/>
                <a:gd name="T100" fmla="*/ 388 w 720"/>
                <a:gd name="T101" fmla="*/ 504 h 852"/>
                <a:gd name="T102" fmla="*/ 690 w 720"/>
                <a:gd name="T103" fmla="*/ 352 h 852"/>
                <a:gd name="T104" fmla="*/ 697 w 720"/>
                <a:gd name="T105" fmla="*/ 352 h 852"/>
                <a:gd name="T106" fmla="*/ 703 w 720"/>
                <a:gd name="T107" fmla="*/ 318 h 852"/>
                <a:gd name="T108" fmla="*/ 423 w 720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0" h="852">
                  <a:moveTo>
                    <a:pt x="191" y="835"/>
                  </a:moveTo>
                  <a:cubicBezTo>
                    <a:pt x="181" y="835"/>
                    <a:pt x="171" y="829"/>
                    <a:pt x="163" y="816"/>
                  </a:cubicBezTo>
                  <a:cubicBezTo>
                    <a:pt x="144" y="786"/>
                    <a:pt x="147" y="753"/>
                    <a:pt x="151" y="717"/>
                  </a:cubicBezTo>
                  <a:cubicBezTo>
                    <a:pt x="156" y="716"/>
                    <a:pt x="160" y="716"/>
                    <a:pt x="165" y="716"/>
                  </a:cubicBezTo>
                  <a:cubicBezTo>
                    <a:pt x="189" y="716"/>
                    <a:pt x="212" y="721"/>
                    <a:pt x="236" y="725"/>
                  </a:cubicBezTo>
                  <a:cubicBezTo>
                    <a:pt x="236" y="758"/>
                    <a:pt x="227" y="786"/>
                    <a:pt x="217" y="813"/>
                  </a:cubicBezTo>
                  <a:cubicBezTo>
                    <a:pt x="213" y="822"/>
                    <a:pt x="208" y="828"/>
                    <a:pt x="203" y="831"/>
                  </a:cubicBezTo>
                  <a:cubicBezTo>
                    <a:pt x="199" y="833"/>
                    <a:pt x="195" y="835"/>
                    <a:pt x="191" y="835"/>
                  </a:cubicBezTo>
                  <a:moveTo>
                    <a:pt x="207" y="699"/>
                  </a:moveTo>
                  <a:cubicBezTo>
                    <a:pt x="194" y="699"/>
                    <a:pt x="178" y="695"/>
                    <a:pt x="159" y="688"/>
                  </a:cubicBezTo>
                  <a:cubicBezTo>
                    <a:pt x="170" y="683"/>
                    <a:pt x="181" y="681"/>
                    <a:pt x="192" y="681"/>
                  </a:cubicBezTo>
                  <a:cubicBezTo>
                    <a:pt x="206" y="681"/>
                    <a:pt x="220" y="684"/>
                    <a:pt x="237" y="690"/>
                  </a:cubicBezTo>
                  <a:cubicBezTo>
                    <a:pt x="228" y="696"/>
                    <a:pt x="219" y="699"/>
                    <a:pt x="207" y="699"/>
                  </a:cubicBezTo>
                  <a:moveTo>
                    <a:pt x="222" y="665"/>
                  </a:moveTo>
                  <a:cubicBezTo>
                    <a:pt x="211" y="665"/>
                    <a:pt x="193" y="663"/>
                    <a:pt x="165" y="659"/>
                  </a:cubicBezTo>
                  <a:cubicBezTo>
                    <a:pt x="165" y="642"/>
                    <a:pt x="167" y="632"/>
                    <a:pt x="175" y="627"/>
                  </a:cubicBezTo>
                  <a:cubicBezTo>
                    <a:pt x="178" y="625"/>
                    <a:pt x="182" y="625"/>
                    <a:pt x="187" y="625"/>
                  </a:cubicBezTo>
                  <a:cubicBezTo>
                    <a:pt x="199" y="625"/>
                    <a:pt x="218" y="629"/>
                    <a:pt x="246" y="637"/>
                  </a:cubicBezTo>
                  <a:cubicBezTo>
                    <a:pt x="245" y="651"/>
                    <a:pt x="244" y="659"/>
                    <a:pt x="237" y="663"/>
                  </a:cubicBezTo>
                  <a:cubicBezTo>
                    <a:pt x="234" y="664"/>
                    <a:pt x="229" y="665"/>
                    <a:pt x="222" y="665"/>
                  </a:cubicBezTo>
                  <a:moveTo>
                    <a:pt x="244" y="587"/>
                  </a:moveTo>
                  <a:cubicBezTo>
                    <a:pt x="234" y="587"/>
                    <a:pt x="224" y="584"/>
                    <a:pt x="215" y="582"/>
                  </a:cubicBezTo>
                  <a:cubicBezTo>
                    <a:pt x="210" y="567"/>
                    <a:pt x="215" y="554"/>
                    <a:pt x="221" y="540"/>
                  </a:cubicBezTo>
                  <a:cubicBezTo>
                    <a:pt x="224" y="539"/>
                    <a:pt x="226" y="539"/>
                    <a:pt x="229" y="539"/>
                  </a:cubicBezTo>
                  <a:cubicBezTo>
                    <a:pt x="259" y="539"/>
                    <a:pt x="266" y="555"/>
                    <a:pt x="255" y="585"/>
                  </a:cubicBezTo>
                  <a:cubicBezTo>
                    <a:pt x="251" y="586"/>
                    <a:pt x="247" y="587"/>
                    <a:pt x="244" y="587"/>
                  </a:cubicBezTo>
                  <a:moveTo>
                    <a:pt x="179" y="582"/>
                  </a:moveTo>
                  <a:cubicBezTo>
                    <a:pt x="166" y="561"/>
                    <a:pt x="179" y="541"/>
                    <a:pt x="176" y="518"/>
                  </a:cubicBezTo>
                  <a:cubicBezTo>
                    <a:pt x="206" y="533"/>
                    <a:pt x="206" y="550"/>
                    <a:pt x="179" y="582"/>
                  </a:cubicBezTo>
                  <a:moveTo>
                    <a:pt x="184" y="386"/>
                  </a:moveTo>
                  <a:cubicBezTo>
                    <a:pt x="154" y="375"/>
                    <a:pt x="149" y="353"/>
                    <a:pt x="147" y="330"/>
                  </a:cubicBezTo>
                  <a:cubicBezTo>
                    <a:pt x="147" y="317"/>
                    <a:pt x="150" y="307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8" y="354"/>
                    <a:pt x="184" y="386"/>
                  </a:cubicBezTo>
                  <a:moveTo>
                    <a:pt x="300" y="423"/>
                  </a:moveTo>
                  <a:cubicBezTo>
                    <a:pt x="293" y="373"/>
                    <a:pt x="305" y="329"/>
                    <a:pt x="317" y="285"/>
                  </a:cubicBezTo>
                  <a:cubicBezTo>
                    <a:pt x="319" y="284"/>
                    <a:pt x="321" y="283"/>
                    <a:pt x="323" y="283"/>
                  </a:cubicBezTo>
                  <a:cubicBezTo>
                    <a:pt x="323" y="283"/>
                    <a:pt x="323" y="283"/>
                    <a:pt x="324" y="283"/>
                  </a:cubicBezTo>
                  <a:cubicBezTo>
                    <a:pt x="391" y="289"/>
                    <a:pt x="400" y="306"/>
                    <a:pt x="364" y="365"/>
                  </a:cubicBezTo>
                  <a:cubicBezTo>
                    <a:pt x="353" y="382"/>
                    <a:pt x="345" y="404"/>
                    <a:pt x="326" y="415"/>
                  </a:cubicBezTo>
                  <a:cubicBezTo>
                    <a:pt x="319" y="419"/>
                    <a:pt x="311" y="422"/>
                    <a:pt x="300" y="423"/>
                  </a:cubicBezTo>
                  <a:moveTo>
                    <a:pt x="646" y="335"/>
                  </a:moveTo>
                  <a:cubicBezTo>
                    <a:pt x="634" y="335"/>
                    <a:pt x="621" y="331"/>
                    <a:pt x="610" y="330"/>
                  </a:cubicBezTo>
                  <a:cubicBezTo>
                    <a:pt x="606" y="307"/>
                    <a:pt x="616" y="292"/>
                    <a:pt x="630" y="276"/>
                  </a:cubicBezTo>
                  <a:cubicBezTo>
                    <a:pt x="650" y="284"/>
                    <a:pt x="677" y="294"/>
                    <a:pt x="670" y="317"/>
                  </a:cubicBezTo>
                  <a:cubicBezTo>
                    <a:pt x="667" y="325"/>
                    <a:pt x="664" y="329"/>
                    <a:pt x="659" y="332"/>
                  </a:cubicBezTo>
                  <a:cubicBezTo>
                    <a:pt x="655" y="334"/>
                    <a:pt x="651" y="335"/>
                    <a:pt x="646" y="335"/>
                  </a:cubicBezTo>
                  <a:moveTo>
                    <a:pt x="271" y="474"/>
                  </a:moveTo>
                  <a:cubicBezTo>
                    <a:pt x="216" y="474"/>
                    <a:pt x="157" y="438"/>
                    <a:pt x="126" y="386"/>
                  </a:cubicBezTo>
                  <a:cubicBezTo>
                    <a:pt x="101" y="343"/>
                    <a:pt x="111" y="278"/>
                    <a:pt x="157" y="250"/>
                  </a:cubicBezTo>
                  <a:cubicBezTo>
                    <a:pt x="165" y="245"/>
                    <a:pt x="173" y="241"/>
                    <a:pt x="183" y="239"/>
                  </a:cubicBezTo>
                  <a:cubicBezTo>
                    <a:pt x="190" y="254"/>
                    <a:pt x="187" y="263"/>
                    <a:pt x="175" y="271"/>
                  </a:cubicBezTo>
                  <a:cubicBezTo>
                    <a:pt x="173" y="272"/>
                    <a:pt x="171" y="273"/>
                    <a:pt x="170" y="274"/>
                  </a:cubicBezTo>
                  <a:cubicBezTo>
                    <a:pt x="167" y="275"/>
                    <a:pt x="164" y="277"/>
                    <a:pt x="161" y="279"/>
                  </a:cubicBezTo>
                  <a:cubicBezTo>
                    <a:pt x="119" y="304"/>
                    <a:pt x="113" y="348"/>
                    <a:pt x="149" y="388"/>
                  </a:cubicBezTo>
                  <a:cubicBezTo>
                    <a:pt x="184" y="427"/>
                    <a:pt x="228" y="447"/>
                    <a:pt x="277" y="447"/>
                  </a:cubicBezTo>
                  <a:cubicBezTo>
                    <a:pt x="288" y="447"/>
                    <a:pt x="299" y="446"/>
                    <a:pt x="310" y="444"/>
                  </a:cubicBezTo>
                  <a:cubicBezTo>
                    <a:pt x="320" y="442"/>
                    <a:pt x="329" y="439"/>
                    <a:pt x="337" y="434"/>
                  </a:cubicBezTo>
                  <a:cubicBezTo>
                    <a:pt x="362" y="419"/>
                    <a:pt x="375" y="389"/>
                    <a:pt x="388" y="362"/>
                  </a:cubicBezTo>
                  <a:cubicBezTo>
                    <a:pt x="397" y="344"/>
                    <a:pt x="399" y="322"/>
                    <a:pt x="406" y="300"/>
                  </a:cubicBezTo>
                  <a:cubicBezTo>
                    <a:pt x="436" y="301"/>
                    <a:pt x="455" y="307"/>
                    <a:pt x="445" y="342"/>
                  </a:cubicBezTo>
                  <a:cubicBezTo>
                    <a:pt x="434" y="379"/>
                    <a:pt x="394" y="422"/>
                    <a:pt x="350" y="449"/>
                  </a:cubicBezTo>
                  <a:cubicBezTo>
                    <a:pt x="329" y="462"/>
                    <a:pt x="306" y="471"/>
                    <a:pt x="286" y="473"/>
                  </a:cubicBezTo>
                  <a:cubicBezTo>
                    <a:pt x="281" y="474"/>
                    <a:pt x="276" y="474"/>
                    <a:pt x="271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7" y="325"/>
                  </a:cubicBezTo>
                  <a:cubicBezTo>
                    <a:pt x="484" y="303"/>
                    <a:pt x="412" y="275"/>
                    <a:pt x="336" y="263"/>
                  </a:cubicBezTo>
                  <a:cubicBezTo>
                    <a:pt x="324" y="261"/>
                    <a:pt x="319" y="255"/>
                    <a:pt x="320" y="243"/>
                  </a:cubicBezTo>
                  <a:cubicBezTo>
                    <a:pt x="321" y="235"/>
                    <a:pt x="324" y="229"/>
                    <a:pt x="329" y="226"/>
                  </a:cubicBezTo>
                  <a:cubicBezTo>
                    <a:pt x="331" y="224"/>
                    <a:pt x="334" y="223"/>
                    <a:pt x="338" y="223"/>
                  </a:cubicBezTo>
                  <a:cubicBezTo>
                    <a:pt x="339" y="223"/>
                    <a:pt x="340" y="223"/>
                    <a:pt x="341" y="223"/>
                  </a:cubicBezTo>
                  <a:cubicBezTo>
                    <a:pt x="353" y="225"/>
                    <a:pt x="366" y="225"/>
                    <a:pt x="378" y="228"/>
                  </a:cubicBezTo>
                  <a:cubicBezTo>
                    <a:pt x="450" y="247"/>
                    <a:pt x="520" y="270"/>
                    <a:pt x="591" y="296"/>
                  </a:cubicBezTo>
                  <a:cubicBezTo>
                    <a:pt x="591" y="311"/>
                    <a:pt x="589" y="321"/>
                    <a:pt x="582" y="325"/>
                  </a:cubicBezTo>
                  <a:cubicBezTo>
                    <a:pt x="580" y="327"/>
                    <a:pt x="577" y="327"/>
                    <a:pt x="573" y="327"/>
                  </a:cubicBezTo>
                  <a:moveTo>
                    <a:pt x="273" y="521"/>
                  </a:moveTo>
                  <a:cubicBezTo>
                    <a:pt x="243" y="521"/>
                    <a:pt x="214" y="514"/>
                    <a:pt x="187" y="498"/>
                  </a:cubicBezTo>
                  <a:cubicBezTo>
                    <a:pt x="166" y="485"/>
                    <a:pt x="146" y="470"/>
                    <a:pt x="126" y="456"/>
                  </a:cubicBezTo>
                  <a:cubicBezTo>
                    <a:pt x="73" y="420"/>
                    <a:pt x="60" y="370"/>
                    <a:pt x="73" y="310"/>
                  </a:cubicBezTo>
                  <a:cubicBezTo>
                    <a:pt x="83" y="265"/>
                    <a:pt x="113" y="225"/>
                    <a:pt x="152" y="201"/>
                  </a:cubicBezTo>
                  <a:cubicBezTo>
                    <a:pt x="165" y="193"/>
                    <a:pt x="180" y="187"/>
                    <a:pt x="196" y="183"/>
                  </a:cubicBezTo>
                  <a:cubicBezTo>
                    <a:pt x="201" y="198"/>
                    <a:pt x="196" y="205"/>
                    <a:pt x="186" y="211"/>
                  </a:cubicBezTo>
                  <a:cubicBezTo>
                    <a:pt x="183" y="213"/>
                    <a:pt x="180" y="214"/>
                    <a:pt x="178" y="215"/>
                  </a:cubicBezTo>
                  <a:cubicBezTo>
                    <a:pt x="171" y="219"/>
                    <a:pt x="165" y="222"/>
                    <a:pt x="159" y="225"/>
                  </a:cubicBezTo>
                  <a:cubicBezTo>
                    <a:pt x="90" y="268"/>
                    <a:pt x="75" y="339"/>
                    <a:pt x="121" y="411"/>
                  </a:cubicBezTo>
                  <a:cubicBezTo>
                    <a:pt x="157" y="468"/>
                    <a:pt x="211" y="496"/>
                    <a:pt x="267" y="496"/>
                  </a:cubicBezTo>
                  <a:cubicBezTo>
                    <a:pt x="299" y="496"/>
                    <a:pt x="331" y="487"/>
                    <a:pt x="362" y="468"/>
                  </a:cubicBezTo>
                  <a:cubicBezTo>
                    <a:pt x="384" y="455"/>
                    <a:pt x="405" y="437"/>
                    <a:pt x="424" y="414"/>
                  </a:cubicBezTo>
                  <a:cubicBezTo>
                    <a:pt x="438" y="396"/>
                    <a:pt x="450" y="375"/>
                    <a:pt x="468" y="350"/>
                  </a:cubicBezTo>
                  <a:cubicBezTo>
                    <a:pt x="459" y="412"/>
                    <a:pt x="422" y="462"/>
                    <a:pt x="374" y="492"/>
                  </a:cubicBezTo>
                  <a:cubicBezTo>
                    <a:pt x="343" y="511"/>
                    <a:pt x="308" y="521"/>
                    <a:pt x="273" y="521"/>
                  </a:cubicBezTo>
                  <a:moveTo>
                    <a:pt x="604" y="268"/>
                  </a:moveTo>
                  <a:cubicBezTo>
                    <a:pt x="511" y="254"/>
                    <a:pt x="427" y="208"/>
                    <a:pt x="333" y="198"/>
                  </a:cubicBezTo>
                  <a:cubicBezTo>
                    <a:pt x="329" y="188"/>
                    <a:pt x="331" y="182"/>
                    <a:pt x="336" y="179"/>
                  </a:cubicBezTo>
                  <a:cubicBezTo>
                    <a:pt x="340" y="177"/>
                    <a:pt x="345" y="176"/>
                    <a:pt x="350" y="176"/>
                  </a:cubicBezTo>
                  <a:cubicBezTo>
                    <a:pt x="351" y="176"/>
                    <a:pt x="353" y="176"/>
                    <a:pt x="354" y="176"/>
                  </a:cubicBezTo>
                  <a:cubicBezTo>
                    <a:pt x="446" y="181"/>
                    <a:pt x="526" y="222"/>
                    <a:pt x="604" y="268"/>
                  </a:cubicBezTo>
                  <a:moveTo>
                    <a:pt x="263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2" y="413"/>
                    <a:pt x="242" y="411"/>
                  </a:cubicBezTo>
                  <a:cubicBezTo>
                    <a:pt x="256" y="326"/>
                    <a:pt x="259" y="239"/>
                    <a:pt x="285" y="155"/>
                  </a:cubicBezTo>
                  <a:cubicBezTo>
                    <a:pt x="292" y="133"/>
                    <a:pt x="300" y="111"/>
                    <a:pt x="314" y="91"/>
                  </a:cubicBezTo>
                  <a:cubicBezTo>
                    <a:pt x="320" y="82"/>
                    <a:pt x="328" y="75"/>
                    <a:pt x="336" y="70"/>
                  </a:cubicBezTo>
                  <a:cubicBezTo>
                    <a:pt x="344" y="65"/>
                    <a:pt x="353" y="62"/>
                    <a:pt x="361" y="62"/>
                  </a:cubicBezTo>
                  <a:cubicBezTo>
                    <a:pt x="379" y="62"/>
                    <a:pt x="396" y="73"/>
                    <a:pt x="409" y="94"/>
                  </a:cubicBezTo>
                  <a:cubicBezTo>
                    <a:pt x="422" y="117"/>
                    <a:pt x="431" y="140"/>
                    <a:pt x="438" y="168"/>
                  </a:cubicBezTo>
                  <a:cubicBezTo>
                    <a:pt x="436" y="169"/>
                    <a:pt x="434" y="169"/>
                    <a:pt x="432" y="169"/>
                  </a:cubicBezTo>
                  <a:cubicBezTo>
                    <a:pt x="409" y="169"/>
                    <a:pt x="404" y="151"/>
                    <a:pt x="395" y="139"/>
                  </a:cubicBezTo>
                  <a:cubicBezTo>
                    <a:pt x="386" y="125"/>
                    <a:pt x="377" y="110"/>
                    <a:pt x="359" y="110"/>
                  </a:cubicBezTo>
                  <a:cubicBezTo>
                    <a:pt x="358" y="110"/>
                    <a:pt x="357" y="110"/>
                    <a:pt x="355" y="110"/>
                  </a:cubicBezTo>
                  <a:cubicBezTo>
                    <a:pt x="350" y="111"/>
                    <a:pt x="346" y="112"/>
                    <a:pt x="342" y="115"/>
                  </a:cubicBezTo>
                  <a:cubicBezTo>
                    <a:pt x="330" y="122"/>
                    <a:pt x="326" y="136"/>
                    <a:pt x="321" y="150"/>
                  </a:cubicBezTo>
                  <a:cubicBezTo>
                    <a:pt x="297" y="224"/>
                    <a:pt x="295" y="303"/>
                    <a:pt x="280" y="379"/>
                  </a:cubicBezTo>
                  <a:cubicBezTo>
                    <a:pt x="278" y="393"/>
                    <a:pt x="279" y="408"/>
                    <a:pt x="273" y="422"/>
                  </a:cubicBezTo>
                  <a:cubicBezTo>
                    <a:pt x="269" y="423"/>
                    <a:pt x="266" y="424"/>
                    <a:pt x="263" y="424"/>
                  </a:cubicBezTo>
                  <a:moveTo>
                    <a:pt x="211" y="411"/>
                  </a:moveTo>
                  <a:cubicBezTo>
                    <a:pt x="205" y="364"/>
                    <a:pt x="200" y="318"/>
                    <a:pt x="205" y="273"/>
                  </a:cubicBezTo>
                  <a:cubicBezTo>
                    <a:pt x="215" y="192"/>
                    <a:pt x="233" y="114"/>
                    <a:pt x="291" y="53"/>
                  </a:cubicBezTo>
                  <a:cubicBezTo>
                    <a:pt x="299" y="45"/>
                    <a:pt x="306" y="39"/>
                    <a:pt x="314" y="34"/>
                  </a:cubicBezTo>
                  <a:cubicBezTo>
                    <a:pt x="327" y="26"/>
                    <a:pt x="340" y="22"/>
                    <a:pt x="354" y="22"/>
                  </a:cubicBezTo>
                  <a:cubicBezTo>
                    <a:pt x="379" y="22"/>
                    <a:pt x="403" y="36"/>
                    <a:pt x="423" y="64"/>
                  </a:cubicBezTo>
                  <a:cubicBezTo>
                    <a:pt x="459" y="113"/>
                    <a:pt x="473" y="145"/>
                    <a:pt x="477" y="183"/>
                  </a:cubicBezTo>
                  <a:cubicBezTo>
                    <a:pt x="476" y="183"/>
                    <a:pt x="475" y="183"/>
                    <a:pt x="474" y="183"/>
                  </a:cubicBezTo>
                  <a:cubicBezTo>
                    <a:pt x="459" y="183"/>
                    <a:pt x="458" y="170"/>
                    <a:pt x="456" y="159"/>
                  </a:cubicBezTo>
                  <a:cubicBezTo>
                    <a:pt x="450" y="134"/>
                    <a:pt x="439" y="110"/>
                    <a:pt x="427" y="87"/>
                  </a:cubicBezTo>
                  <a:cubicBezTo>
                    <a:pt x="414" y="64"/>
                    <a:pt x="399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0" y="41"/>
                    <a:pt x="336" y="45"/>
                    <a:pt x="325" y="52"/>
                  </a:cubicBezTo>
                  <a:cubicBezTo>
                    <a:pt x="311" y="60"/>
                    <a:pt x="301" y="73"/>
                    <a:pt x="293" y="89"/>
                  </a:cubicBezTo>
                  <a:cubicBezTo>
                    <a:pt x="271" y="134"/>
                    <a:pt x="257" y="181"/>
                    <a:pt x="249" y="230"/>
                  </a:cubicBezTo>
                  <a:cubicBezTo>
                    <a:pt x="241" y="279"/>
                    <a:pt x="236" y="328"/>
                    <a:pt x="228" y="377"/>
                  </a:cubicBezTo>
                  <a:cubicBezTo>
                    <a:pt x="227" y="387"/>
                    <a:pt x="229" y="400"/>
                    <a:pt x="214" y="410"/>
                  </a:cubicBezTo>
                  <a:cubicBezTo>
                    <a:pt x="213" y="410"/>
                    <a:pt x="212" y="411"/>
                    <a:pt x="211" y="411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5"/>
                  </a:cubicBezTo>
                  <a:cubicBezTo>
                    <a:pt x="302" y="18"/>
                    <a:pt x="297" y="22"/>
                    <a:pt x="292" y="26"/>
                  </a:cubicBezTo>
                  <a:cubicBezTo>
                    <a:pt x="262" y="50"/>
                    <a:pt x="239" y="80"/>
                    <a:pt x="227" y="114"/>
                  </a:cubicBezTo>
                  <a:cubicBezTo>
                    <a:pt x="220" y="135"/>
                    <a:pt x="210" y="147"/>
                    <a:pt x="195" y="155"/>
                  </a:cubicBezTo>
                  <a:cubicBezTo>
                    <a:pt x="188" y="160"/>
                    <a:pt x="179" y="164"/>
                    <a:pt x="168" y="167"/>
                  </a:cubicBezTo>
                  <a:cubicBezTo>
                    <a:pt x="159" y="170"/>
                    <a:pt x="150" y="175"/>
                    <a:pt x="142" y="180"/>
                  </a:cubicBezTo>
                  <a:cubicBezTo>
                    <a:pt x="59" y="230"/>
                    <a:pt x="0" y="371"/>
                    <a:pt x="102" y="457"/>
                  </a:cubicBezTo>
                  <a:cubicBezTo>
                    <a:pt x="115" y="468"/>
                    <a:pt x="128" y="480"/>
                    <a:pt x="141" y="490"/>
                  </a:cubicBezTo>
                  <a:cubicBezTo>
                    <a:pt x="151" y="499"/>
                    <a:pt x="158" y="507"/>
                    <a:pt x="156" y="522"/>
                  </a:cubicBezTo>
                  <a:cubicBezTo>
                    <a:pt x="148" y="578"/>
                    <a:pt x="145" y="635"/>
                    <a:pt x="134" y="690"/>
                  </a:cubicBezTo>
                  <a:cubicBezTo>
                    <a:pt x="127" y="726"/>
                    <a:pt x="127" y="758"/>
                    <a:pt x="135" y="793"/>
                  </a:cubicBezTo>
                  <a:cubicBezTo>
                    <a:pt x="142" y="824"/>
                    <a:pt x="153" y="851"/>
                    <a:pt x="190" y="852"/>
                  </a:cubicBezTo>
                  <a:cubicBezTo>
                    <a:pt x="191" y="852"/>
                    <a:pt x="192" y="852"/>
                    <a:pt x="193" y="852"/>
                  </a:cubicBezTo>
                  <a:cubicBezTo>
                    <a:pt x="201" y="852"/>
                    <a:pt x="208" y="850"/>
                    <a:pt x="213" y="847"/>
                  </a:cubicBezTo>
                  <a:cubicBezTo>
                    <a:pt x="229" y="837"/>
                    <a:pt x="233" y="816"/>
                    <a:pt x="240" y="797"/>
                  </a:cubicBezTo>
                  <a:cubicBezTo>
                    <a:pt x="267" y="726"/>
                    <a:pt x="264" y="649"/>
                    <a:pt x="278" y="575"/>
                  </a:cubicBezTo>
                  <a:cubicBezTo>
                    <a:pt x="280" y="560"/>
                    <a:pt x="284" y="551"/>
                    <a:pt x="295" y="545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8" y="529"/>
                    <a:pt x="364" y="518"/>
                    <a:pt x="388" y="504"/>
                  </a:cubicBezTo>
                  <a:cubicBezTo>
                    <a:pt x="448" y="467"/>
                    <a:pt x="489" y="410"/>
                    <a:pt x="495" y="319"/>
                  </a:cubicBezTo>
                  <a:cubicBezTo>
                    <a:pt x="545" y="345"/>
                    <a:pt x="594" y="354"/>
                    <a:pt x="644" y="354"/>
                  </a:cubicBezTo>
                  <a:cubicBezTo>
                    <a:pt x="660" y="354"/>
                    <a:pt x="675" y="353"/>
                    <a:pt x="690" y="352"/>
                  </a:cubicBezTo>
                  <a:cubicBezTo>
                    <a:pt x="692" y="352"/>
                    <a:pt x="694" y="352"/>
                    <a:pt x="696" y="352"/>
                  </a:cubicBezTo>
                  <a:cubicBezTo>
                    <a:pt x="696" y="352"/>
                    <a:pt x="696" y="352"/>
                    <a:pt x="696" y="352"/>
                  </a:cubicBezTo>
                  <a:cubicBezTo>
                    <a:pt x="697" y="352"/>
                    <a:pt x="697" y="352"/>
                    <a:pt x="697" y="352"/>
                  </a:cubicBezTo>
                  <a:cubicBezTo>
                    <a:pt x="702" y="352"/>
                    <a:pt x="707" y="352"/>
                    <a:pt x="710" y="349"/>
                  </a:cubicBezTo>
                  <a:cubicBezTo>
                    <a:pt x="712" y="348"/>
                    <a:pt x="714" y="346"/>
                    <a:pt x="716" y="343"/>
                  </a:cubicBezTo>
                  <a:cubicBezTo>
                    <a:pt x="720" y="331"/>
                    <a:pt x="709" y="326"/>
                    <a:pt x="703" y="318"/>
                  </a:cubicBezTo>
                  <a:cubicBezTo>
                    <a:pt x="662" y="266"/>
                    <a:pt x="608" y="233"/>
                    <a:pt x="545" y="214"/>
                  </a:cubicBezTo>
                  <a:cubicBezTo>
                    <a:pt x="518" y="205"/>
                    <a:pt x="498" y="194"/>
                    <a:pt x="492" y="160"/>
                  </a:cubicBezTo>
                  <a:cubicBezTo>
                    <a:pt x="482" y="113"/>
                    <a:pt x="455" y="71"/>
                    <a:pt x="423" y="35"/>
                  </a:cubicBezTo>
                  <a:cubicBezTo>
                    <a:pt x="403" y="12"/>
                    <a:pt x="379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417"/>
            <p:cNvSpPr>
              <a:spLocks noEditPoints="1"/>
            </p:cNvSpPr>
            <p:nvPr/>
          </p:nvSpPr>
          <p:spPr bwMode="auto">
            <a:xfrm>
              <a:off x="-1757363" y="-1076326"/>
              <a:ext cx="301625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80 w 422"/>
                <a:gd name="T31" fmla="*/ 203 h 506"/>
                <a:gd name="T32" fmla="*/ 382 w 422"/>
                <a:gd name="T33" fmla="*/ 104 h 506"/>
                <a:gd name="T34" fmla="*/ 392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9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1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7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2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4"/>
                  </a:cubicBezTo>
                  <a:cubicBezTo>
                    <a:pt x="365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1" y="299"/>
                    <a:pt x="240" y="326"/>
                  </a:cubicBezTo>
                  <a:cubicBezTo>
                    <a:pt x="232" y="337"/>
                    <a:pt x="223" y="349"/>
                    <a:pt x="215" y="361"/>
                  </a:cubicBezTo>
                  <a:cubicBezTo>
                    <a:pt x="212" y="364"/>
                    <a:pt x="210" y="367"/>
                    <a:pt x="207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6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80" y="337"/>
                    <a:pt x="178" y="335"/>
                    <a:pt x="179" y="333"/>
                  </a:cubicBezTo>
                  <a:cubicBezTo>
                    <a:pt x="182" y="294"/>
                    <a:pt x="186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5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5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4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2"/>
                  </a:cubicBezTo>
                  <a:cubicBezTo>
                    <a:pt x="4" y="252"/>
                    <a:pt x="11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7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299" y="381"/>
                  </a:cubicBezTo>
                  <a:cubicBezTo>
                    <a:pt x="317" y="369"/>
                    <a:pt x="336" y="357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418"/>
            <p:cNvSpPr>
              <a:spLocks noEditPoints="1"/>
            </p:cNvSpPr>
            <p:nvPr/>
          </p:nvSpPr>
          <p:spPr bwMode="auto">
            <a:xfrm>
              <a:off x="-9525" y="-1582738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3 w 558"/>
                <a:gd name="T3" fmla="*/ 230 h 457"/>
                <a:gd name="T4" fmla="*/ 47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5 w 558"/>
                <a:gd name="T15" fmla="*/ 18 h 457"/>
                <a:gd name="T16" fmla="*/ 464 w 558"/>
                <a:gd name="T17" fmla="*/ 78 h 457"/>
                <a:gd name="T18" fmla="*/ 520 w 558"/>
                <a:gd name="T19" fmla="*/ 260 h 457"/>
                <a:gd name="T20" fmla="*/ 403 w 558"/>
                <a:gd name="T21" fmla="*/ 397 h 457"/>
                <a:gd name="T22" fmla="*/ 276 w 558"/>
                <a:gd name="T23" fmla="*/ 438 h 457"/>
                <a:gd name="T24" fmla="*/ 78 w 558"/>
                <a:gd name="T25" fmla="*/ 376 h 457"/>
                <a:gd name="T26" fmla="*/ 31 w 558"/>
                <a:gd name="T27" fmla="*/ 310 h 457"/>
                <a:gd name="T28" fmla="*/ 139 w 558"/>
                <a:gd name="T29" fmla="*/ 273 h 457"/>
                <a:gd name="T30" fmla="*/ 220 w 558"/>
                <a:gd name="T31" fmla="*/ 316 h 457"/>
                <a:gd name="T32" fmla="*/ 305 w 558"/>
                <a:gd name="T33" fmla="*/ 346 h 457"/>
                <a:gd name="T34" fmla="*/ 431 w 558"/>
                <a:gd name="T35" fmla="*/ 263 h 457"/>
                <a:gd name="T36" fmla="*/ 408 w 558"/>
                <a:gd name="T37" fmla="*/ 94 h 457"/>
                <a:gd name="T38" fmla="*/ 329 w 558"/>
                <a:gd name="T39" fmla="*/ 63 h 457"/>
                <a:gd name="T40" fmla="*/ 268 w 558"/>
                <a:gd name="T41" fmla="*/ 134 h 457"/>
                <a:gd name="T42" fmla="*/ 301 w 558"/>
                <a:gd name="T43" fmla="*/ 183 h 457"/>
                <a:gd name="T44" fmla="*/ 369 w 558"/>
                <a:gd name="T45" fmla="*/ 162 h 457"/>
                <a:gd name="T46" fmla="*/ 356 w 558"/>
                <a:gd name="T47" fmla="*/ 145 h 457"/>
                <a:gd name="T48" fmla="*/ 324 w 558"/>
                <a:gd name="T49" fmla="*/ 174 h 457"/>
                <a:gd name="T50" fmla="*/ 305 w 558"/>
                <a:gd name="T51" fmla="*/ 164 h 457"/>
                <a:gd name="T52" fmla="*/ 301 w 558"/>
                <a:gd name="T53" fmla="*/ 91 h 457"/>
                <a:gd name="T54" fmla="*/ 341 w 558"/>
                <a:gd name="T55" fmla="*/ 81 h 457"/>
                <a:gd name="T56" fmla="*/ 412 w 558"/>
                <a:gd name="T57" fmla="*/ 118 h 457"/>
                <a:gd name="T58" fmla="*/ 362 w 558"/>
                <a:gd name="T59" fmla="*/ 305 h 457"/>
                <a:gd name="T60" fmla="*/ 332 w 558"/>
                <a:gd name="T61" fmla="*/ 0 h 457"/>
                <a:gd name="T62" fmla="*/ 215 w 558"/>
                <a:gd name="T63" fmla="*/ 66 h 457"/>
                <a:gd name="T64" fmla="*/ 169 w 558"/>
                <a:gd name="T65" fmla="*/ 203 h 457"/>
                <a:gd name="T66" fmla="*/ 109 w 558"/>
                <a:gd name="T67" fmla="*/ 202 h 457"/>
                <a:gd name="T68" fmla="*/ 2 w 558"/>
                <a:gd name="T69" fmla="*/ 301 h 457"/>
                <a:gd name="T70" fmla="*/ 97 w 558"/>
                <a:gd name="T71" fmla="*/ 410 h 457"/>
                <a:gd name="T72" fmla="*/ 295 w 558"/>
                <a:gd name="T73" fmla="*/ 457 h 457"/>
                <a:gd name="T74" fmla="*/ 503 w 558"/>
                <a:gd name="T75" fmla="*/ 324 h 457"/>
                <a:gd name="T76" fmla="*/ 523 w 558"/>
                <a:gd name="T77" fmla="*/ 124 h 457"/>
                <a:gd name="T78" fmla="*/ 437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7" y="295"/>
                  </a:moveTo>
                  <a:cubicBezTo>
                    <a:pt x="39" y="295"/>
                    <a:pt x="30" y="293"/>
                    <a:pt x="22" y="287"/>
                  </a:cubicBezTo>
                  <a:cubicBezTo>
                    <a:pt x="27" y="243"/>
                    <a:pt x="76" y="220"/>
                    <a:pt x="119" y="220"/>
                  </a:cubicBezTo>
                  <a:cubicBezTo>
                    <a:pt x="135" y="220"/>
                    <a:pt x="151" y="223"/>
                    <a:pt x="163" y="230"/>
                  </a:cubicBezTo>
                  <a:cubicBezTo>
                    <a:pt x="141" y="257"/>
                    <a:pt x="111" y="273"/>
                    <a:pt x="80" y="287"/>
                  </a:cubicBezTo>
                  <a:cubicBezTo>
                    <a:pt x="70" y="291"/>
                    <a:pt x="59" y="295"/>
                    <a:pt x="47" y="295"/>
                  </a:cubicBezTo>
                  <a:moveTo>
                    <a:pt x="301" y="328"/>
                  </a:moveTo>
                  <a:cubicBezTo>
                    <a:pt x="286" y="328"/>
                    <a:pt x="270" y="325"/>
                    <a:pt x="254" y="319"/>
                  </a:cubicBezTo>
                  <a:cubicBezTo>
                    <a:pt x="249" y="317"/>
                    <a:pt x="245" y="315"/>
                    <a:pt x="242" y="312"/>
                  </a:cubicBezTo>
                  <a:cubicBezTo>
                    <a:pt x="235" y="307"/>
                    <a:pt x="230" y="300"/>
                    <a:pt x="225" y="293"/>
                  </a:cubicBezTo>
                  <a:cubicBezTo>
                    <a:pt x="206" y="267"/>
                    <a:pt x="209" y="232"/>
                    <a:pt x="187" y="208"/>
                  </a:cubicBezTo>
                  <a:cubicBezTo>
                    <a:pt x="185" y="205"/>
                    <a:pt x="186" y="198"/>
                    <a:pt x="187" y="193"/>
                  </a:cubicBezTo>
                  <a:cubicBezTo>
                    <a:pt x="187" y="186"/>
                    <a:pt x="188" y="179"/>
                    <a:pt x="189" y="172"/>
                  </a:cubicBezTo>
                  <a:cubicBezTo>
                    <a:pt x="201" y="98"/>
                    <a:pt x="242" y="48"/>
                    <a:pt x="312" y="21"/>
                  </a:cubicBezTo>
                  <a:cubicBezTo>
                    <a:pt x="319" y="18"/>
                    <a:pt x="327" y="17"/>
                    <a:pt x="335" y="17"/>
                  </a:cubicBezTo>
                  <a:cubicBezTo>
                    <a:pt x="339" y="17"/>
                    <a:pt x="342" y="17"/>
                    <a:pt x="345" y="18"/>
                  </a:cubicBezTo>
                  <a:cubicBezTo>
                    <a:pt x="369" y="21"/>
                    <a:pt x="393" y="26"/>
                    <a:pt x="413" y="41"/>
                  </a:cubicBezTo>
                  <a:cubicBezTo>
                    <a:pt x="430" y="53"/>
                    <a:pt x="448" y="65"/>
                    <a:pt x="464" y="78"/>
                  </a:cubicBezTo>
                  <a:cubicBezTo>
                    <a:pt x="468" y="81"/>
                    <a:pt x="471" y="84"/>
                    <a:pt x="475" y="87"/>
                  </a:cubicBezTo>
                  <a:cubicBezTo>
                    <a:pt x="520" y="125"/>
                    <a:pt x="549" y="199"/>
                    <a:pt x="520" y="260"/>
                  </a:cubicBezTo>
                  <a:cubicBezTo>
                    <a:pt x="509" y="283"/>
                    <a:pt x="495" y="304"/>
                    <a:pt x="480" y="324"/>
                  </a:cubicBezTo>
                  <a:cubicBezTo>
                    <a:pt x="459" y="353"/>
                    <a:pt x="432" y="375"/>
                    <a:pt x="403" y="397"/>
                  </a:cubicBezTo>
                  <a:cubicBezTo>
                    <a:pt x="368" y="422"/>
                    <a:pt x="328" y="436"/>
                    <a:pt x="285" y="437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8" y="433"/>
                    <a:pt x="175" y="423"/>
                  </a:cubicBezTo>
                  <a:cubicBezTo>
                    <a:pt x="139" y="414"/>
                    <a:pt x="107" y="398"/>
                    <a:pt x="78" y="376"/>
                  </a:cubicBezTo>
                  <a:cubicBezTo>
                    <a:pt x="71" y="370"/>
                    <a:pt x="64" y="363"/>
                    <a:pt x="57" y="357"/>
                  </a:cubicBezTo>
                  <a:cubicBezTo>
                    <a:pt x="44" y="345"/>
                    <a:pt x="36" y="330"/>
                    <a:pt x="31" y="310"/>
                  </a:cubicBezTo>
                  <a:cubicBezTo>
                    <a:pt x="36" y="311"/>
                    <a:pt x="41" y="311"/>
                    <a:pt x="46" y="311"/>
                  </a:cubicBezTo>
                  <a:cubicBezTo>
                    <a:pt x="83" y="311"/>
                    <a:pt x="111" y="293"/>
                    <a:pt x="139" y="273"/>
                  </a:cubicBezTo>
                  <a:cubicBezTo>
                    <a:pt x="151" y="264"/>
                    <a:pt x="164" y="257"/>
                    <a:pt x="177" y="248"/>
                  </a:cubicBezTo>
                  <a:cubicBezTo>
                    <a:pt x="187" y="275"/>
                    <a:pt x="201" y="296"/>
                    <a:pt x="220" y="316"/>
                  </a:cubicBezTo>
                  <a:cubicBezTo>
                    <a:pt x="222" y="319"/>
                    <a:pt x="225" y="321"/>
                    <a:pt x="227" y="323"/>
                  </a:cubicBezTo>
                  <a:cubicBezTo>
                    <a:pt x="246" y="337"/>
                    <a:pt x="277" y="346"/>
                    <a:pt x="305" y="346"/>
                  </a:cubicBezTo>
                  <a:cubicBezTo>
                    <a:pt x="328" y="346"/>
                    <a:pt x="350" y="341"/>
                    <a:pt x="364" y="329"/>
                  </a:cubicBezTo>
                  <a:cubicBezTo>
                    <a:pt x="388" y="309"/>
                    <a:pt x="411" y="287"/>
                    <a:pt x="431" y="263"/>
                  </a:cubicBezTo>
                  <a:cubicBezTo>
                    <a:pt x="463" y="226"/>
                    <a:pt x="463" y="185"/>
                    <a:pt x="445" y="142"/>
                  </a:cubicBezTo>
                  <a:cubicBezTo>
                    <a:pt x="437" y="122"/>
                    <a:pt x="424" y="106"/>
                    <a:pt x="408" y="94"/>
                  </a:cubicBezTo>
                  <a:cubicBezTo>
                    <a:pt x="399" y="87"/>
                    <a:pt x="388" y="81"/>
                    <a:pt x="377" y="75"/>
                  </a:cubicBezTo>
                  <a:cubicBezTo>
                    <a:pt x="361" y="68"/>
                    <a:pt x="345" y="63"/>
                    <a:pt x="329" y="63"/>
                  </a:cubicBezTo>
                  <a:cubicBezTo>
                    <a:pt x="312" y="63"/>
                    <a:pt x="295" y="69"/>
                    <a:pt x="279" y="85"/>
                  </a:cubicBezTo>
                  <a:cubicBezTo>
                    <a:pt x="266" y="99"/>
                    <a:pt x="259" y="117"/>
                    <a:pt x="268" y="134"/>
                  </a:cubicBezTo>
                  <a:cubicBezTo>
                    <a:pt x="275" y="150"/>
                    <a:pt x="284" y="165"/>
                    <a:pt x="295" y="178"/>
                  </a:cubicBezTo>
                  <a:cubicBezTo>
                    <a:pt x="297" y="180"/>
                    <a:pt x="299" y="182"/>
                    <a:pt x="301" y="183"/>
                  </a:cubicBezTo>
                  <a:cubicBezTo>
                    <a:pt x="309" y="189"/>
                    <a:pt x="318" y="192"/>
                    <a:pt x="328" y="192"/>
                  </a:cubicBezTo>
                  <a:cubicBezTo>
                    <a:pt x="346" y="192"/>
                    <a:pt x="363" y="181"/>
                    <a:pt x="369" y="162"/>
                  </a:cubicBezTo>
                  <a:cubicBezTo>
                    <a:pt x="370" y="156"/>
                    <a:pt x="366" y="149"/>
                    <a:pt x="364" y="143"/>
                  </a:cubicBezTo>
                  <a:cubicBezTo>
                    <a:pt x="359" y="144"/>
                    <a:pt x="357" y="144"/>
                    <a:pt x="356" y="145"/>
                  </a:cubicBezTo>
                  <a:cubicBezTo>
                    <a:pt x="353" y="150"/>
                    <a:pt x="350" y="156"/>
                    <a:pt x="346" y="161"/>
                  </a:cubicBezTo>
                  <a:cubicBezTo>
                    <a:pt x="341" y="169"/>
                    <a:pt x="333" y="174"/>
                    <a:pt x="324" y="174"/>
                  </a:cubicBezTo>
                  <a:cubicBezTo>
                    <a:pt x="319" y="174"/>
                    <a:pt x="314" y="172"/>
                    <a:pt x="310" y="169"/>
                  </a:cubicBezTo>
                  <a:cubicBezTo>
                    <a:pt x="308" y="167"/>
                    <a:pt x="306" y="166"/>
                    <a:pt x="305" y="164"/>
                  </a:cubicBezTo>
                  <a:cubicBezTo>
                    <a:pt x="297" y="154"/>
                    <a:pt x="290" y="142"/>
                    <a:pt x="286" y="129"/>
                  </a:cubicBezTo>
                  <a:cubicBezTo>
                    <a:pt x="282" y="114"/>
                    <a:pt x="288" y="100"/>
                    <a:pt x="301" y="91"/>
                  </a:cubicBezTo>
                  <a:cubicBezTo>
                    <a:pt x="312" y="84"/>
                    <a:pt x="323" y="81"/>
                    <a:pt x="335" y="81"/>
                  </a:cubicBezTo>
                  <a:cubicBezTo>
                    <a:pt x="337" y="81"/>
                    <a:pt x="339" y="81"/>
                    <a:pt x="341" y="81"/>
                  </a:cubicBezTo>
                  <a:cubicBezTo>
                    <a:pt x="363" y="83"/>
                    <a:pt x="380" y="91"/>
                    <a:pt x="396" y="104"/>
                  </a:cubicBezTo>
                  <a:cubicBezTo>
                    <a:pt x="402" y="108"/>
                    <a:pt x="407" y="113"/>
                    <a:pt x="412" y="118"/>
                  </a:cubicBezTo>
                  <a:cubicBezTo>
                    <a:pt x="450" y="154"/>
                    <a:pt x="447" y="213"/>
                    <a:pt x="423" y="243"/>
                  </a:cubicBezTo>
                  <a:cubicBezTo>
                    <a:pt x="405" y="266"/>
                    <a:pt x="385" y="287"/>
                    <a:pt x="362" y="305"/>
                  </a:cubicBezTo>
                  <a:cubicBezTo>
                    <a:pt x="342" y="322"/>
                    <a:pt x="322" y="328"/>
                    <a:pt x="301" y="328"/>
                  </a:cubicBezTo>
                  <a:moveTo>
                    <a:pt x="332" y="0"/>
                  </a:moveTo>
                  <a:cubicBezTo>
                    <a:pt x="325" y="0"/>
                    <a:pt x="319" y="0"/>
                    <a:pt x="313" y="2"/>
                  </a:cubicBezTo>
                  <a:cubicBezTo>
                    <a:pt x="274" y="13"/>
                    <a:pt x="242" y="35"/>
                    <a:pt x="215" y="66"/>
                  </a:cubicBezTo>
                  <a:cubicBezTo>
                    <a:pt x="188" y="98"/>
                    <a:pt x="175" y="134"/>
                    <a:pt x="173" y="175"/>
                  </a:cubicBezTo>
                  <a:cubicBezTo>
                    <a:pt x="173" y="185"/>
                    <a:pt x="170" y="194"/>
                    <a:pt x="169" y="203"/>
                  </a:cubicBezTo>
                  <a:cubicBezTo>
                    <a:pt x="148" y="203"/>
                    <a:pt x="129" y="202"/>
                    <a:pt x="110" y="202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64" y="202"/>
                    <a:pt x="17" y="228"/>
                    <a:pt x="3" y="280"/>
                  </a:cubicBezTo>
                  <a:cubicBezTo>
                    <a:pt x="1" y="286"/>
                    <a:pt x="0" y="295"/>
                    <a:pt x="2" y="301"/>
                  </a:cubicBezTo>
                  <a:cubicBezTo>
                    <a:pt x="17" y="337"/>
                    <a:pt x="38" y="368"/>
                    <a:pt x="69" y="392"/>
                  </a:cubicBezTo>
                  <a:cubicBezTo>
                    <a:pt x="77" y="399"/>
                    <a:pt x="87" y="405"/>
                    <a:pt x="97" y="410"/>
                  </a:cubicBezTo>
                  <a:cubicBezTo>
                    <a:pt x="158" y="444"/>
                    <a:pt x="223" y="455"/>
                    <a:pt x="290" y="457"/>
                  </a:cubicBezTo>
                  <a:cubicBezTo>
                    <a:pt x="292" y="457"/>
                    <a:pt x="293" y="457"/>
                    <a:pt x="295" y="457"/>
                  </a:cubicBezTo>
                  <a:cubicBezTo>
                    <a:pt x="333" y="457"/>
                    <a:pt x="367" y="443"/>
                    <a:pt x="399" y="424"/>
                  </a:cubicBezTo>
                  <a:cubicBezTo>
                    <a:pt x="440" y="398"/>
                    <a:pt x="477" y="365"/>
                    <a:pt x="503" y="324"/>
                  </a:cubicBezTo>
                  <a:cubicBezTo>
                    <a:pt x="517" y="301"/>
                    <a:pt x="532" y="278"/>
                    <a:pt x="541" y="254"/>
                  </a:cubicBezTo>
                  <a:cubicBezTo>
                    <a:pt x="558" y="209"/>
                    <a:pt x="544" y="166"/>
                    <a:pt x="523" y="124"/>
                  </a:cubicBezTo>
                  <a:cubicBezTo>
                    <a:pt x="504" y="88"/>
                    <a:pt x="471" y="65"/>
                    <a:pt x="440" y="39"/>
                  </a:cubicBezTo>
                  <a:cubicBezTo>
                    <a:pt x="439" y="38"/>
                    <a:pt x="438" y="37"/>
                    <a:pt x="437" y="37"/>
                  </a:cubicBezTo>
                  <a:cubicBezTo>
                    <a:pt x="408" y="14"/>
                    <a:pt x="376" y="4"/>
                    <a:pt x="340" y="0"/>
                  </a:cubicBezTo>
                  <a:cubicBezTo>
                    <a:pt x="337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419"/>
            <p:cNvSpPr>
              <a:spLocks noEditPoints="1"/>
            </p:cNvSpPr>
            <p:nvPr/>
          </p:nvSpPr>
          <p:spPr bwMode="auto">
            <a:xfrm>
              <a:off x="306388" y="-403226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80 w 422"/>
                <a:gd name="T31" fmla="*/ 203 h 506"/>
                <a:gd name="T32" fmla="*/ 382 w 422"/>
                <a:gd name="T33" fmla="*/ 103 h 506"/>
                <a:gd name="T34" fmla="*/ 392 w 422"/>
                <a:gd name="T35" fmla="*/ 144 h 506"/>
                <a:gd name="T36" fmla="*/ 240 w 422"/>
                <a:gd name="T37" fmla="*/ 326 h 506"/>
                <a:gd name="T38" fmla="*/ 208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20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6"/>
                    <a:pt x="201" y="436"/>
                  </a:cubicBezTo>
                  <a:cubicBezTo>
                    <a:pt x="217" y="400"/>
                    <a:pt x="235" y="365"/>
                    <a:pt x="259" y="333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9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2"/>
                    <a:pt x="241" y="399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0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9" y="247"/>
                    <a:pt x="27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0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4"/>
                  </a:cubicBezTo>
                  <a:cubicBezTo>
                    <a:pt x="366" y="109"/>
                    <a:pt x="373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2" y="299"/>
                    <a:pt x="240" y="326"/>
                  </a:cubicBezTo>
                  <a:cubicBezTo>
                    <a:pt x="232" y="337"/>
                    <a:pt x="223" y="349"/>
                    <a:pt x="215" y="360"/>
                  </a:cubicBezTo>
                  <a:cubicBezTo>
                    <a:pt x="212" y="364"/>
                    <a:pt x="210" y="367"/>
                    <a:pt x="208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7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80" y="336"/>
                    <a:pt x="178" y="334"/>
                    <a:pt x="179" y="333"/>
                  </a:cubicBezTo>
                  <a:cubicBezTo>
                    <a:pt x="182" y="294"/>
                    <a:pt x="186" y="255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40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8"/>
                    <a:pt x="175" y="103"/>
                  </a:cubicBezTo>
                  <a:cubicBezTo>
                    <a:pt x="175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4" y="226"/>
                  </a:cubicBezTo>
                  <a:cubicBezTo>
                    <a:pt x="145" y="217"/>
                    <a:pt x="135" y="209"/>
                    <a:pt x="125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1"/>
                  </a:cubicBezTo>
                  <a:cubicBezTo>
                    <a:pt x="4" y="251"/>
                    <a:pt x="11" y="260"/>
                    <a:pt x="20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9" y="271"/>
                    <a:pt x="77" y="276"/>
                  </a:cubicBezTo>
                  <a:cubicBezTo>
                    <a:pt x="87" y="282"/>
                    <a:pt x="95" y="291"/>
                    <a:pt x="101" y="306"/>
                  </a:cubicBezTo>
                  <a:cubicBezTo>
                    <a:pt x="112" y="333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6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499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299" y="381"/>
                  </a:cubicBezTo>
                  <a:cubicBezTo>
                    <a:pt x="317" y="369"/>
                    <a:pt x="336" y="356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09" y="138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420"/>
            <p:cNvSpPr>
              <a:spLocks noEditPoints="1"/>
            </p:cNvSpPr>
            <p:nvPr/>
          </p:nvSpPr>
          <p:spPr bwMode="auto">
            <a:xfrm>
              <a:off x="-1587500" y="-234951"/>
              <a:ext cx="512763" cy="604838"/>
            </a:xfrm>
            <a:custGeom>
              <a:avLst/>
              <a:gdLst>
                <a:gd name="T0" fmla="*/ 151 w 721"/>
                <a:gd name="T1" fmla="*/ 717 h 852"/>
                <a:gd name="T2" fmla="*/ 217 w 721"/>
                <a:gd name="T3" fmla="*/ 813 h 852"/>
                <a:gd name="T4" fmla="*/ 207 w 721"/>
                <a:gd name="T5" fmla="*/ 698 h 852"/>
                <a:gd name="T6" fmla="*/ 238 w 721"/>
                <a:gd name="T7" fmla="*/ 690 h 852"/>
                <a:gd name="T8" fmla="*/ 166 w 721"/>
                <a:gd name="T9" fmla="*/ 659 h 852"/>
                <a:gd name="T10" fmla="*/ 247 w 721"/>
                <a:gd name="T11" fmla="*/ 637 h 852"/>
                <a:gd name="T12" fmla="*/ 244 w 721"/>
                <a:gd name="T13" fmla="*/ 587 h 852"/>
                <a:gd name="T14" fmla="*/ 229 w 721"/>
                <a:gd name="T15" fmla="*/ 539 h 852"/>
                <a:gd name="T16" fmla="*/ 180 w 721"/>
                <a:gd name="T17" fmla="*/ 582 h 852"/>
                <a:gd name="T18" fmla="*/ 184 w 721"/>
                <a:gd name="T19" fmla="*/ 386 h 852"/>
                <a:gd name="T20" fmla="*/ 182 w 721"/>
                <a:gd name="T21" fmla="*/ 294 h 852"/>
                <a:gd name="T22" fmla="*/ 318 w 721"/>
                <a:gd name="T23" fmla="*/ 285 h 852"/>
                <a:gd name="T24" fmla="*/ 364 w 721"/>
                <a:gd name="T25" fmla="*/ 365 h 852"/>
                <a:gd name="T26" fmla="*/ 646 w 721"/>
                <a:gd name="T27" fmla="*/ 335 h 852"/>
                <a:gd name="T28" fmla="*/ 670 w 721"/>
                <a:gd name="T29" fmla="*/ 317 h 852"/>
                <a:gd name="T30" fmla="*/ 272 w 721"/>
                <a:gd name="T31" fmla="*/ 474 h 852"/>
                <a:gd name="T32" fmla="*/ 183 w 721"/>
                <a:gd name="T33" fmla="*/ 239 h 852"/>
                <a:gd name="T34" fmla="*/ 161 w 721"/>
                <a:gd name="T35" fmla="*/ 279 h 852"/>
                <a:gd name="T36" fmla="*/ 310 w 721"/>
                <a:gd name="T37" fmla="*/ 444 h 852"/>
                <a:gd name="T38" fmla="*/ 406 w 721"/>
                <a:gd name="T39" fmla="*/ 300 h 852"/>
                <a:gd name="T40" fmla="*/ 287 w 721"/>
                <a:gd name="T41" fmla="*/ 473 h 852"/>
                <a:gd name="T42" fmla="*/ 558 w 721"/>
                <a:gd name="T43" fmla="*/ 325 h 852"/>
                <a:gd name="T44" fmla="*/ 329 w 721"/>
                <a:gd name="T45" fmla="*/ 226 h 852"/>
                <a:gd name="T46" fmla="*/ 378 w 721"/>
                <a:gd name="T47" fmla="*/ 228 h 852"/>
                <a:gd name="T48" fmla="*/ 573 w 721"/>
                <a:gd name="T49" fmla="*/ 327 h 852"/>
                <a:gd name="T50" fmla="*/ 126 w 721"/>
                <a:gd name="T51" fmla="*/ 456 h 852"/>
                <a:gd name="T52" fmla="*/ 196 w 721"/>
                <a:gd name="T53" fmla="*/ 183 h 852"/>
                <a:gd name="T54" fmla="*/ 160 w 721"/>
                <a:gd name="T55" fmla="*/ 225 h 852"/>
                <a:gd name="T56" fmla="*/ 362 w 721"/>
                <a:gd name="T57" fmla="*/ 468 h 852"/>
                <a:gd name="T58" fmla="*/ 374 w 721"/>
                <a:gd name="T59" fmla="*/ 492 h 852"/>
                <a:gd name="T60" fmla="*/ 333 w 721"/>
                <a:gd name="T61" fmla="*/ 198 h 852"/>
                <a:gd name="T62" fmla="*/ 354 w 721"/>
                <a:gd name="T63" fmla="*/ 176 h 852"/>
                <a:gd name="T64" fmla="*/ 245 w 721"/>
                <a:gd name="T65" fmla="*/ 418 h 852"/>
                <a:gd name="T66" fmla="*/ 314 w 721"/>
                <a:gd name="T67" fmla="*/ 91 h 852"/>
                <a:gd name="T68" fmla="*/ 409 w 721"/>
                <a:gd name="T69" fmla="*/ 94 h 852"/>
                <a:gd name="T70" fmla="*/ 396 w 721"/>
                <a:gd name="T71" fmla="*/ 139 h 852"/>
                <a:gd name="T72" fmla="*/ 342 w 721"/>
                <a:gd name="T73" fmla="*/ 115 h 852"/>
                <a:gd name="T74" fmla="*/ 273 w 721"/>
                <a:gd name="T75" fmla="*/ 422 h 852"/>
                <a:gd name="T76" fmla="*/ 206 w 721"/>
                <a:gd name="T77" fmla="*/ 273 h 852"/>
                <a:gd name="T78" fmla="*/ 354 w 721"/>
                <a:gd name="T79" fmla="*/ 22 h 852"/>
                <a:gd name="T80" fmla="*/ 474 w 721"/>
                <a:gd name="T81" fmla="*/ 183 h 852"/>
                <a:gd name="T82" fmla="*/ 369 w 721"/>
                <a:gd name="T83" fmla="*/ 40 h 852"/>
                <a:gd name="T84" fmla="*/ 293 w 721"/>
                <a:gd name="T85" fmla="*/ 89 h 852"/>
                <a:gd name="T86" fmla="*/ 214 w 721"/>
                <a:gd name="T87" fmla="*/ 410 h 852"/>
                <a:gd name="T88" fmla="*/ 307 w 721"/>
                <a:gd name="T89" fmla="*/ 15 h 852"/>
                <a:gd name="T90" fmla="*/ 196 w 721"/>
                <a:gd name="T91" fmla="*/ 155 h 852"/>
                <a:gd name="T92" fmla="*/ 102 w 721"/>
                <a:gd name="T93" fmla="*/ 457 h 852"/>
                <a:gd name="T94" fmla="*/ 135 w 721"/>
                <a:gd name="T95" fmla="*/ 690 h 852"/>
                <a:gd name="T96" fmla="*/ 193 w 721"/>
                <a:gd name="T97" fmla="*/ 852 h 852"/>
                <a:gd name="T98" fmla="*/ 278 w 721"/>
                <a:gd name="T99" fmla="*/ 575 h 852"/>
                <a:gd name="T100" fmla="*/ 388 w 721"/>
                <a:gd name="T101" fmla="*/ 504 h 852"/>
                <a:gd name="T102" fmla="*/ 690 w 721"/>
                <a:gd name="T103" fmla="*/ 352 h 852"/>
                <a:gd name="T104" fmla="*/ 698 w 721"/>
                <a:gd name="T105" fmla="*/ 352 h 852"/>
                <a:gd name="T106" fmla="*/ 704 w 721"/>
                <a:gd name="T107" fmla="*/ 318 h 852"/>
                <a:gd name="T108" fmla="*/ 423 w 721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2">
                  <a:moveTo>
                    <a:pt x="191" y="835"/>
                  </a:moveTo>
                  <a:cubicBezTo>
                    <a:pt x="181" y="835"/>
                    <a:pt x="171" y="829"/>
                    <a:pt x="163" y="816"/>
                  </a:cubicBezTo>
                  <a:cubicBezTo>
                    <a:pt x="144" y="786"/>
                    <a:pt x="148" y="753"/>
                    <a:pt x="151" y="717"/>
                  </a:cubicBezTo>
                  <a:cubicBezTo>
                    <a:pt x="156" y="716"/>
                    <a:pt x="161" y="716"/>
                    <a:pt x="165" y="716"/>
                  </a:cubicBezTo>
                  <a:cubicBezTo>
                    <a:pt x="190" y="716"/>
                    <a:pt x="213" y="721"/>
                    <a:pt x="236" y="725"/>
                  </a:cubicBezTo>
                  <a:cubicBezTo>
                    <a:pt x="237" y="758"/>
                    <a:pt x="228" y="786"/>
                    <a:pt x="217" y="813"/>
                  </a:cubicBezTo>
                  <a:cubicBezTo>
                    <a:pt x="214" y="822"/>
                    <a:pt x="209" y="828"/>
                    <a:pt x="203" y="831"/>
                  </a:cubicBezTo>
                  <a:cubicBezTo>
                    <a:pt x="199" y="833"/>
                    <a:pt x="195" y="835"/>
                    <a:pt x="191" y="835"/>
                  </a:cubicBezTo>
                  <a:moveTo>
                    <a:pt x="207" y="698"/>
                  </a:moveTo>
                  <a:cubicBezTo>
                    <a:pt x="194" y="698"/>
                    <a:pt x="178" y="695"/>
                    <a:pt x="159" y="688"/>
                  </a:cubicBezTo>
                  <a:cubicBezTo>
                    <a:pt x="171" y="683"/>
                    <a:pt x="181" y="681"/>
                    <a:pt x="193" y="681"/>
                  </a:cubicBezTo>
                  <a:cubicBezTo>
                    <a:pt x="206" y="681"/>
                    <a:pt x="221" y="684"/>
                    <a:pt x="238" y="690"/>
                  </a:cubicBezTo>
                  <a:cubicBezTo>
                    <a:pt x="229" y="696"/>
                    <a:pt x="219" y="698"/>
                    <a:pt x="207" y="698"/>
                  </a:cubicBezTo>
                  <a:moveTo>
                    <a:pt x="223" y="665"/>
                  </a:moveTo>
                  <a:cubicBezTo>
                    <a:pt x="211" y="665"/>
                    <a:pt x="193" y="663"/>
                    <a:pt x="166" y="659"/>
                  </a:cubicBezTo>
                  <a:cubicBezTo>
                    <a:pt x="166" y="642"/>
                    <a:pt x="168" y="632"/>
                    <a:pt x="175" y="627"/>
                  </a:cubicBezTo>
                  <a:cubicBezTo>
                    <a:pt x="178" y="625"/>
                    <a:pt x="182" y="625"/>
                    <a:pt x="188" y="625"/>
                  </a:cubicBezTo>
                  <a:cubicBezTo>
                    <a:pt x="200" y="625"/>
                    <a:pt x="218" y="629"/>
                    <a:pt x="247" y="637"/>
                  </a:cubicBezTo>
                  <a:cubicBezTo>
                    <a:pt x="245" y="651"/>
                    <a:pt x="244" y="659"/>
                    <a:pt x="238" y="662"/>
                  </a:cubicBezTo>
                  <a:cubicBezTo>
                    <a:pt x="234" y="664"/>
                    <a:pt x="230" y="665"/>
                    <a:pt x="223" y="665"/>
                  </a:cubicBezTo>
                  <a:moveTo>
                    <a:pt x="244" y="587"/>
                  </a:moveTo>
                  <a:cubicBezTo>
                    <a:pt x="234" y="587"/>
                    <a:pt x="225" y="584"/>
                    <a:pt x="215" y="582"/>
                  </a:cubicBezTo>
                  <a:cubicBezTo>
                    <a:pt x="211" y="567"/>
                    <a:pt x="215" y="554"/>
                    <a:pt x="221" y="540"/>
                  </a:cubicBezTo>
                  <a:cubicBezTo>
                    <a:pt x="224" y="539"/>
                    <a:pt x="227" y="539"/>
                    <a:pt x="229" y="539"/>
                  </a:cubicBezTo>
                  <a:cubicBezTo>
                    <a:pt x="259" y="539"/>
                    <a:pt x="266" y="555"/>
                    <a:pt x="256" y="585"/>
                  </a:cubicBezTo>
                  <a:cubicBezTo>
                    <a:pt x="252" y="586"/>
                    <a:pt x="248" y="587"/>
                    <a:pt x="244" y="587"/>
                  </a:cubicBezTo>
                  <a:moveTo>
                    <a:pt x="180" y="582"/>
                  </a:moveTo>
                  <a:cubicBezTo>
                    <a:pt x="167" y="561"/>
                    <a:pt x="179" y="541"/>
                    <a:pt x="176" y="518"/>
                  </a:cubicBezTo>
                  <a:cubicBezTo>
                    <a:pt x="206" y="533"/>
                    <a:pt x="207" y="549"/>
                    <a:pt x="180" y="582"/>
                  </a:cubicBezTo>
                  <a:moveTo>
                    <a:pt x="184" y="386"/>
                  </a:moveTo>
                  <a:cubicBezTo>
                    <a:pt x="154" y="375"/>
                    <a:pt x="149" y="353"/>
                    <a:pt x="148" y="330"/>
                  </a:cubicBezTo>
                  <a:cubicBezTo>
                    <a:pt x="147" y="317"/>
                    <a:pt x="151" y="307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9" y="354"/>
                    <a:pt x="184" y="386"/>
                  </a:cubicBezTo>
                  <a:moveTo>
                    <a:pt x="301" y="423"/>
                  </a:moveTo>
                  <a:cubicBezTo>
                    <a:pt x="294" y="373"/>
                    <a:pt x="306" y="329"/>
                    <a:pt x="318" y="285"/>
                  </a:cubicBezTo>
                  <a:cubicBezTo>
                    <a:pt x="320" y="284"/>
                    <a:pt x="322" y="283"/>
                    <a:pt x="324" y="283"/>
                  </a:cubicBezTo>
                  <a:cubicBezTo>
                    <a:pt x="324" y="283"/>
                    <a:pt x="324" y="283"/>
                    <a:pt x="324" y="283"/>
                  </a:cubicBezTo>
                  <a:cubicBezTo>
                    <a:pt x="391" y="289"/>
                    <a:pt x="400" y="306"/>
                    <a:pt x="364" y="365"/>
                  </a:cubicBezTo>
                  <a:cubicBezTo>
                    <a:pt x="354" y="382"/>
                    <a:pt x="346" y="404"/>
                    <a:pt x="327" y="415"/>
                  </a:cubicBezTo>
                  <a:cubicBezTo>
                    <a:pt x="320" y="419"/>
                    <a:pt x="311" y="422"/>
                    <a:pt x="301" y="423"/>
                  </a:cubicBezTo>
                  <a:moveTo>
                    <a:pt x="646" y="335"/>
                  </a:moveTo>
                  <a:cubicBezTo>
                    <a:pt x="635" y="335"/>
                    <a:pt x="621" y="331"/>
                    <a:pt x="610" y="330"/>
                  </a:cubicBezTo>
                  <a:cubicBezTo>
                    <a:pt x="607" y="307"/>
                    <a:pt x="616" y="292"/>
                    <a:pt x="631" y="276"/>
                  </a:cubicBezTo>
                  <a:cubicBezTo>
                    <a:pt x="650" y="284"/>
                    <a:pt x="677" y="294"/>
                    <a:pt x="670" y="317"/>
                  </a:cubicBezTo>
                  <a:cubicBezTo>
                    <a:pt x="668" y="324"/>
                    <a:pt x="664" y="329"/>
                    <a:pt x="660" y="332"/>
                  </a:cubicBezTo>
                  <a:cubicBezTo>
                    <a:pt x="656" y="334"/>
                    <a:pt x="651" y="335"/>
                    <a:pt x="646" y="335"/>
                  </a:cubicBezTo>
                  <a:moveTo>
                    <a:pt x="272" y="474"/>
                  </a:moveTo>
                  <a:cubicBezTo>
                    <a:pt x="216" y="474"/>
                    <a:pt x="157" y="437"/>
                    <a:pt x="127" y="386"/>
                  </a:cubicBezTo>
                  <a:cubicBezTo>
                    <a:pt x="101" y="343"/>
                    <a:pt x="112" y="278"/>
                    <a:pt x="157" y="250"/>
                  </a:cubicBezTo>
                  <a:cubicBezTo>
                    <a:pt x="165" y="245"/>
                    <a:pt x="174" y="241"/>
                    <a:pt x="183" y="239"/>
                  </a:cubicBezTo>
                  <a:cubicBezTo>
                    <a:pt x="191" y="254"/>
                    <a:pt x="188" y="263"/>
                    <a:pt x="175" y="271"/>
                  </a:cubicBezTo>
                  <a:cubicBezTo>
                    <a:pt x="174" y="272"/>
                    <a:pt x="172" y="273"/>
                    <a:pt x="170" y="274"/>
                  </a:cubicBezTo>
                  <a:cubicBezTo>
                    <a:pt x="167" y="275"/>
                    <a:pt x="164" y="277"/>
                    <a:pt x="161" y="279"/>
                  </a:cubicBezTo>
                  <a:cubicBezTo>
                    <a:pt x="120" y="304"/>
                    <a:pt x="113" y="348"/>
                    <a:pt x="149" y="388"/>
                  </a:cubicBezTo>
                  <a:cubicBezTo>
                    <a:pt x="184" y="427"/>
                    <a:pt x="228" y="447"/>
                    <a:pt x="278" y="447"/>
                  </a:cubicBezTo>
                  <a:cubicBezTo>
                    <a:pt x="288" y="447"/>
                    <a:pt x="299" y="446"/>
                    <a:pt x="310" y="444"/>
                  </a:cubicBezTo>
                  <a:cubicBezTo>
                    <a:pt x="321" y="442"/>
                    <a:pt x="329" y="439"/>
                    <a:pt x="337" y="434"/>
                  </a:cubicBezTo>
                  <a:cubicBezTo>
                    <a:pt x="363" y="419"/>
                    <a:pt x="375" y="389"/>
                    <a:pt x="388" y="362"/>
                  </a:cubicBezTo>
                  <a:cubicBezTo>
                    <a:pt x="397" y="344"/>
                    <a:pt x="400" y="322"/>
                    <a:pt x="406" y="300"/>
                  </a:cubicBezTo>
                  <a:cubicBezTo>
                    <a:pt x="436" y="301"/>
                    <a:pt x="456" y="307"/>
                    <a:pt x="445" y="342"/>
                  </a:cubicBezTo>
                  <a:cubicBezTo>
                    <a:pt x="435" y="379"/>
                    <a:pt x="395" y="422"/>
                    <a:pt x="351" y="449"/>
                  </a:cubicBezTo>
                  <a:cubicBezTo>
                    <a:pt x="329" y="462"/>
                    <a:pt x="307" y="471"/>
                    <a:pt x="287" y="473"/>
                  </a:cubicBezTo>
                  <a:cubicBezTo>
                    <a:pt x="282" y="474"/>
                    <a:pt x="277" y="474"/>
                    <a:pt x="272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8" y="325"/>
                  </a:cubicBezTo>
                  <a:cubicBezTo>
                    <a:pt x="484" y="303"/>
                    <a:pt x="413" y="275"/>
                    <a:pt x="337" y="263"/>
                  </a:cubicBezTo>
                  <a:cubicBezTo>
                    <a:pt x="325" y="261"/>
                    <a:pt x="320" y="255"/>
                    <a:pt x="321" y="243"/>
                  </a:cubicBezTo>
                  <a:cubicBezTo>
                    <a:pt x="322" y="235"/>
                    <a:pt x="324" y="229"/>
                    <a:pt x="329" y="226"/>
                  </a:cubicBezTo>
                  <a:cubicBezTo>
                    <a:pt x="332" y="224"/>
                    <a:pt x="335" y="223"/>
                    <a:pt x="339" y="223"/>
                  </a:cubicBezTo>
                  <a:cubicBezTo>
                    <a:pt x="340" y="223"/>
                    <a:pt x="341" y="223"/>
                    <a:pt x="342" y="223"/>
                  </a:cubicBezTo>
                  <a:cubicBezTo>
                    <a:pt x="354" y="225"/>
                    <a:pt x="367" y="225"/>
                    <a:pt x="378" y="228"/>
                  </a:cubicBezTo>
                  <a:cubicBezTo>
                    <a:pt x="450" y="247"/>
                    <a:pt x="520" y="270"/>
                    <a:pt x="591" y="296"/>
                  </a:cubicBezTo>
                  <a:cubicBezTo>
                    <a:pt x="592" y="311"/>
                    <a:pt x="589" y="321"/>
                    <a:pt x="583" y="325"/>
                  </a:cubicBezTo>
                  <a:cubicBezTo>
                    <a:pt x="580" y="327"/>
                    <a:pt x="577" y="327"/>
                    <a:pt x="573" y="327"/>
                  </a:cubicBezTo>
                  <a:moveTo>
                    <a:pt x="273" y="521"/>
                  </a:moveTo>
                  <a:cubicBezTo>
                    <a:pt x="244" y="521"/>
                    <a:pt x="214" y="514"/>
                    <a:pt x="188" y="498"/>
                  </a:cubicBezTo>
                  <a:cubicBezTo>
                    <a:pt x="166" y="485"/>
                    <a:pt x="147" y="470"/>
                    <a:pt x="126" y="456"/>
                  </a:cubicBezTo>
                  <a:cubicBezTo>
                    <a:pt x="74" y="420"/>
                    <a:pt x="60" y="370"/>
                    <a:pt x="73" y="310"/>
                  </a:cubicBezTo>
                  <a:cubicBezTo>
                    <a:pt x="83" y="265"/>
                    <a:pt x="114" y="225"/>
                    <a:pt x="152" y="201"/>
                  </a:cubicBezTo>
                  <a:cubicBezTo>
                    <a:pt x="166" y="193"/>
                    <a:pt x="181" y="186"/>
                    <a:pt x="196" y="183"/>
                  </a:cubicBezTo>
                  <a:cubicBezTo>
                    <a:pt x="201" y="197"/>
                    <a:pt x="196" y="205"/>
                    <a:pt x="186" y="211"/>
                  </a:cubicBezTo>
                  <a:cubicBezTo>
                    <a:pt x="184" y="213"/>
                    <a:pt x="181" y="214"/>
                    <a:pt x="178" y="215"/>
                  </a:cubicBezTo>
                  <a:cubicBezTo>
                    <a:pt x="171" y="218"/>
                    <a:pt x="165" y="222"/>
                    <a:pt x="160" y="225"/>
                  </a:cubicBezTo>
                  <a:cubicBezTo>
                    <a:pt x="90" y="268"/>
                    <a:pt x="75" y="339"/>
                    <a:pt x="121" y="411"/>
                  </a:cubicBezTo>
                  <a:cubicBezTo>
                    <a:pt x="158" y="468"/>
                    <a:pt x="211" y="496"/>
                    <a:pt x="267" y="496"/>
                  </a:cubicBezTo>
                  <a:cubicBezTo>
                    <a:pt x="299" y="496"/>
                    <a:pt x="332" y="487"/>
                    <a:pt x="362" y="468"/>
                  </a:cubicBezTo>
                  <a:cubicBezTo>
                    <a:pt x="384" y="455"/>
                    <a:pt x="405" y="437"/>
                    <a:pt x="424" y="414"/>
                  </a:cubicBezTo>
                  <a:cubicBezTo>
                    <a:pt x="439" y="396"/>
                    <a:pt x="451" y="375"/>
                    <a:pt x="468" y="350"/>
                  </a:cubicBezTo>
                  <a:cubicBezTo>
                    <a:pt x="460" y="412"/>
                    <a:pt x="423" y="462"/>
                    <a:pt x="374" y="492"/>
                  </a:cubicBezTo>
                  <a:cubicBezTo>
                    <a:pt x="344" y="510"/>
                    <a:pt x="308" y="521"/>
                    <a:pt x="273" y="521"/>
                  </a:cubicBezTo>
                  <a:moveTo>
                    <a:pt x="604" y="268"/>
                  </a:moveTo>
                  <a:cubicBezTo>
                    <a:pt x="512" y="254"/>
                    <a:pt x="428" y="207"/>
                    <a:pt x="333" y="198"/>
                  </a:cubicBezTo>
                  <a:cubicBezTo>
                    <a:pt x="330" y="188"/>
                    <a:pt x="332" y="182"/>
                    <a:pt x="337" y="179"/>
                  </a:cubicBezTo>
                  <a:cubicBezTo>
                    <a:pt x="340" y="177"/>
                    <a:pt x="345" y="176"/>
                    <a:pt x="350" y="176"/>
                  </a:cubicBezTo>
                  <a:cubicBezTo>
                    <a:pt x="352" y="176"/>
                    <a:pt x="353" y="176"/>
                    <a:pt x="354" y="176"/>
                  </a:cubicBezTo>
                  <a:cubicBezTo>
                    <a:pt x="447" y="181"/>
                    <a:pt x="526" y="222"/>
                    <a:pt x="604" y="268"/>
                  </a:cubicBezTo>
                  <a:moveTo>
                    <a:pt x="264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2" y="413"/>
                    <a:pt x="242" y="411"/>
                  </a:cubicBezTo>
                  <a:cubicBezTo>
                    <a:pt x="256" y="326"/>
                    <a:pt x="259" y="239"/>
                    <a:pt x="286" y="155"/>
                  </a:cubicBezTo>
                  <a:cubicBezTo>
                    <a:pt x="293" y="133"/>
                    <a:pt x="301" y="111"/>
                    <a:pt x="314" y="91"/>
                  </a:cubicBezTo>
                  <a:cubicBezTo>
                    <a:pt x="321" y="82"/>
                    <a:pt x="328" y="74"/>
                    <a:pt x="336" y="70"/>
                  </a:cubicBezTo>
                  <a:cubicBezTo>
                    <a:pt x="344" y="65"/>
                    <a:pt x="353" y="62"/>
                    <a:pt x="361" y="62"/>
                  </a:cubicBezTo>
                  <a:cubicBezTo>
                    <a:pt x="379" y="62"/>
                    <a:pt x="397" y="73"/>
                    <a:pt x="409" y="94"/>
                  </a:cubicBezTo>
                  <a:cubicBezTo>
                    <a:pt x="422" y="117"/>
                    <a:pt x="432" y="140"/>
                    <a:pt x="438" y="168"/>
                  </a:cubicBezTo>
                  <a:cubicBezTo>
                    <a:pt x="436" y="169"/>
                    <a:pt x="435" y="169"/>
                    <a:pt x="433" y="169"/>
                  </a:cubicBezTo>
                  <a:cubicBezTo>
                    <a:pt x="410" y="169"/>
                    <a:pt x="404" y="151"/>
                    <a:pt x="396" y="139"/>
                  </a:cubicBezTo>
                  <a:cubicBezTo>
                    <a:pt x="386" y="125"/>
                    <a:pt x="378" y="110"/>
                    <a:pt x="360" y="110"/>
                  </a:cubicBezTo>
                  <a:cubicBezTo>
                    <a:pt x="358" y="110"/>
                    <a:pt x="357" y="110"/>
                    <a:pt x="356" y="110"/>
                  </a:cubicBezTo>
                  <a:cubicBezTo>
                    <a:pt x="350" y="111"/>
                    <a:pt x="346" y="112"/>
                    <a:pt x="342" y="115"/>
                  </a:cubicBezTo>
                  <a:cubicBezTo>
                    <a:pt x="331" y="122"/>
                    <a:pt x="326" y="136"/>
                    <a:pt x="322" y="150"/>
                  </a:cubicBezTo>
                  <a:cubicBezTo>
                    <a:pt x="298" y="224"/>
                    <a:pt x="295" y="303"/>
                    <a:pt x="281" y="379"/>
                  </a:cubicBezTo>
                  <a:cubicBezTo>
                    <a:pt x="278" y="393"/>
                    <a:pt x="279" y="408"/>
                    <a:pt x="273" y="422"/>
                  </a:cubicBezTo>
                  <a:cubicBezTo>
                    <a:pt x="270" y="423"/>
                    <a:pt x="267" y="424"/>
                    <a:pt x="264" y="424"/>
                  </a:cubicBezTo>
                  <a:moveTo>
                    <a:pt x="212" y="411"/>
                  </a:moveTo>
                  <a:cubicBezTo>
                    <a:pt x="205" y="364"/>
                    <a:pt x="201" y="318"/>
                    <a:pt x="206" y="273"/>
                  </a:cubicBezTo>
                  <a:cubicBezTo>
                    <a:pt x="215" y="192"/>
                    <a:pt x="233" y="114"/>
                    <a:pt x="292" y="53"/>
                  </a:cubicBezTo>
                  <a:cubicBezTo>
                    <a:pt x="299" y="45"/>
                    <a:pt x="307" y="39"/>
                    <a:pt x="315" y="34"/>
                  </a:cubicBezTo>
                  <a:cubicBezTo>
                    <a:pt x="328" y="26"/>
                    <a:pt x="341" y="22"/>
                    <a:pt x="354" y="22"/>
                  </a:cubicBezTo>
                  <a:cubicBezTo>
                    <a:pt x="379" y="22"/>
                    <a:pt x="404" y="36"/>
                    <a:pt x="423" y="63"/>
                  </a:cubicBezTo>
                  <a:cubicBezTo>
                    <a:pt x="459" y="113"/>
                    <a:pt x="473" y="145"/>
                    <a:pt x="477" y="183"/>
                  </a:cubicBezTo>
                  <a:cubicBezTo>
                    <a:pt x="476" y="183"/>
                    <a:pt x="475" y="183"/>
                    <a:pt x="474" y="183"/>
                  </a:cubicBezTo>
                  <a:cubicBezTo>
                    <a:pt x="459" y="183"/>
                    <a:pt x="459" y="170"/>
                    <a:pt x="456" y="159"/>
                  </a:cubicBezTo>
                  <a:cubicBezTo>
                    <a:pt x="450" y="134"/>
                    <a:pt x="440" y="110"/>
                    <a:pt x="427" y="87"/>
                  </a:cubicBezTo>
                  <a:cubicBezTo>
                    <a:pt x="414" y="64"/>
                    <a:pt x="400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1" y="41"/>
                    <a:pt x="337" y="45"/>
                    <a:pt x="325" y="52"/>
                  </a:cubicBezTo>
                  <a:cubicBezTo>
                    <a:pt x="312" y="60"/>
                    <a:pt x="301" y="73"/>
                    <a:pt x="293" y="89"/>
                  </a:cubicBezTo>
                  <a:cubicBezTo>
                    <a:pt x="271" y="134"/>
                    <a:pt x="258" y="181"/>
                    <a:pt x="250" y="230"/>
                  </a:cubicBezTo>
                  <a:cubicBezTo>
                    <a:pt x="242" y="279"/>
                    <a:pt x="236" y="328"/>
                    <a:pt x="229" y="377"/>
                  </a:cubicBezTo>
                  <a:cubicBezTo>
                    <a:pt x="227" y="387"/>
                    <a:pt x="229" y="400"/>
                    <a:pt x="214" y="410"/>
                  </a:cubicBezTo>
                  <a:cubicBezTo>
                    <a:pt x="213" y="410"/>
                    <a:pt x="212" y="411"/>
                    <a:pt x="212" y="411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5"/>
                  </a:cubicBezTo>
                  <a:cubicBezTo>
                    <a:pt x="302" y="18"/>
                    <a:pt x="297" y="21"/>
                    <a:pt x="292" y="26"/>
                  </a:cubicBezTo>
                  <a:cubicBezTo>
                    <a:pt x="263" y="50"/>
                    <a:pt x="239" y="80"/>
                    <a:pt x="227" y="114"/>
                  </a:cubicBezTo>
                  <a:cubicBezTo>
                    <a:pt x="220" y="135"/>
                    <a:pt x="210" y="147"/>
                    <a:pt x="196" y="155"/>
                  </a:cubicBezTo>
                  <a:cubicBezTo>
                    <a:pt x="188" y="160"/>
                    <a:pt x="179" y="164"/>
                    <a:pt x="169" y="167"/>
                  </a:cubicBezTo>
                  <a:cubicBezTo>
                    <a:pt x="160" y="170"/>
                    <a:pt x="151" y="174"/>
                    <a:pt x="142" y="180"/>
                  </a:cubicBezTo>
                  <a:cubicBezTo>
                    <a:pt x="60" y="230"/>
                    <a:pt x="0" y="371"/>
                    <a:pt x="102" y="457"/>
                  </a:cubicBezTo>
                  <a:cubicBezTo>
                    <a:pt x="115" y="468"/>
                    <a:pt x="128" y="480"/>
                    <a:pt x="142" y="490"/>
                  </a:cubicBezTo>
                  <a:cubicBezTo>
                    <a:pt x="152" y="499"/>
                    <a:pt x="158" y="507"/>
                    <a:pt x="156" y="522"/>
                  </a:cubicBezTo>
                  <a:cubicBezTo>
                    <a:pt x="149" y="578"/>
                    <a:pt x="145" y="635"/>
                    <a:pt x="135" y="690"/>
                  </a:cubicBezTo>
                  <a:cubicBezTo>
                    <a:pt x="128" y="726"/>
                    <a:pt x="128" y="758"/>
                    <a:pt x="135" y="793"/>
                  </a:cubicBezTo>
                  <a:cubicBezTo>
                    <a:pt x="142" y="824"/>
                    <a:pt x="154" y="851"/>
                    <a:pt x="191" y="852"/>
                  </a:cubicBezTo>
                  <a:cubicBezTo>
                    <a:pt x="191" y="852"/>
                    <a:pt x="192" y="852"/>
                    <a:pt x="193" y="852"/>
                  </a:cubicBezTo>
                  <a:cubicBezTo>
                    <a:pt x="202" y="852"/>
                    <a:pt x="208" y="850"/>
                    <a:pt x="214" y="847"/>
                  </a:cubicBezTo>
                  <a:cubicBezTo>
                    <a:pt x="230" y="837"/>
                    <a:pt x="233" y="815"/>
                    <a:pt x="240" y="797"/>
                  </a:cubicBezTo>
                  <a:cubicBezTo>
                    <a:pt x="268" y="725"/>
                    <a:pt x="265" y="649"/>
                    <a:pt x="278" y="575"/>
                  </a:cubicBezTo>
                  <a:cubicBezTo>
                    <a:pt x="281" y="560"/>
                    <a:pt x="285" y="551"/>
                    <a:pt x="295" y="545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9" y="529"/>
                    <a:pt x="365" y="518"/>
                    <a:pt x="388" y="504"/>
                  </a:cubicBezTo>
                  <a:cubicBezTo>
                    <a:pt x="449" y="467"/>
                    <a:pt x="489" y="410"/>
                    <a:pt x="495" y="319"/>
                  </a:cubicBezTo>
                  <a:cubicBezTo>
                    <a:pt x="545" y="345"/>
                    <a:pt x="595" y="354"/>
                    <a:pt x="645" y="354"/>
                  </a:cubicBezTo>
                  <a:cubicBezTo>
                    <a:pt x="660" y="354"/>
                    <a:pt x="675" y="353"/>
                    <a:pt x="690" y="352"/>
                  </a:cubicBezTo>
                  <a:cubicBezTo>
                    <a:pt x="692" y="352"/>
                    <a:pt x="694" y="352"/>
                    <a:pt x="696" y="352"/>
                  </a:cubicBezTo>
                  <a:cubicBezTo>
                    <a:pt x="696" y="352"/>
                    <a:pt x="697" y="352"/>
                    <a:pt x="697" y="352"/>
                  </a:cubicBezTo>
                  <a:cubicBezTo>
                    <a:pt x="697" y="352"/>
                    <a:pt x="698" y="352"/>
                    <a:pt x="698" y="352"/>
                  </a:cubicBezTo>
                  <a:cubicBezTo>
                    <a:pt x="703" y="352"/>
                    <a:pt x="707" y="351"/>
                    <a:pt x="711" y="349"/>
                  </a:cubicBezTo>
                  <a:cubicBezTo>
                    <a:pt x="713" y="348"/>
                    <a:pt x="715" y="346"/>
                    <a:pt x="716" y="343"/>
                  </a:cubicBezTo>
                  <a:cubicBezTo>
                    <a:pt x="721" y="331"/>
                    <a:pt x="709" y="326"/>
                    <a:pt x="704" y="318"/>
                  </a:cubicBezTo>
                  <a:cubicBezTo>
                    <a:pt x="663" y="266"/>
                    <a:pt x="609" y="233"/>
                    <a:pt x="545" y="214"/>
                  </a:cubicBezTo>
                  <a:cubicBezTo>
                    <a:pt x="519" y="205"/>
                    <a:pt x="499" y="194"/>
                    <a:pt x="492" y="160"/>
                  </a:cubicBezTo>
                  <a:cubicBezTo>
                    <a:pt x="483" y="112"/>
                    <a:pt x="455" y="71"/>
                    <a:pt x="423" y="35"/>
                  </a:cubicBezTo>
                  <a:cubicBezTo>
                    <a:pt x="403" y="12"/>
                    <a:pt x="380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421"/>
            <p:cNvSpPr>
              <a:spLocks noEditPoints="1"/>
            </p:cNvSpPr>
            <p:nvPr/>
          </p:nvSpPr>
          <p:spPr bwMode="auto">
            <a:xfrm>
              <a:off x="150813" y="3360737"/>
              <a:ext cx="790575" cy="563563"/>
            </a:xfrm>
            <a:custGeom>
              <a:avLst/>
              <a:gdLst>
                <a:gd name="T0" fmla="*/ 845 w 1113"/>
                <a:gd name="T1" fmla="*/ 662 h 792"/>
                <a:gd name="T2" fmla="*/ 891 w 1113"/>
                <a:gd name="T3" fmla="*/ 725 h 792"/>
                <a:gd name="T4" fmla="*/ 48 w 1113"/>
                <a:gd name="T5" fmla="*/ 459 h 792"/>
                <a:gd name="T6" fmla="*/ 189 w 1113"/>
                <a:gd name="T7" fmla="*/ 440 h 792"/>
                <a:gd name="T8" fmla="*/ 229 w 1113"/>
                <a:gd name="T9" fmla="*/ 424 h 792"/>
                <a:gd name="T10" fmla="*/ 360 w 1113"/>
                <a:gd name="T11" fmla="*/ 388 h 792"/>
                <a:gd name="T12" fmla="*/ 360 w 1113"/>
                <a:gd name="T13" fmla="*/ 388 h 792"/>
                <a:gd name="T14" fmla="*/ 227 w 1113"/>
                <a:gd name="T15" fmla="*/ 323 h 792"/>
                <a:gd name="T16" fmla="*/ 296 w 1113"/>
                <a:gd name="T17" fmla="*/ 405 h 792"/>
                <a:gd name="T18" fmla="*/ 673 w 1113"/>
                <a:gd name="T19" fmla="*/ 397 h 792"/>
                <a:gd name="T20" fmla="*/ 741 w 1113"/>
                <a:gd name="T21" fmla="*/ 301 h 792"/>
                <a:gd name="T22" fmla="*/ 846 w 1113"/>
                <a:gd name="T23" fmla="*/ 631 h 792"/>
                <a:gd name="T24" fmla="*/ 776 w 1113"/>
                <a:gd name="T25" fmla="*/ 311 h 792"/>
                <a:gd name="T26" fmla="*/ 816 w 1113"/>
                <a:gd name="T27" fmla="*/ 282 h 792"/>
                <a:gd name="T28" fmla="*/ 874 w 1113"/>
                <a:gd name="T29" fmla="*/ 622 h 792"/>
                <a:gd name="T30" fmla="*/ 849 w 1113"/>
                <a:gd name="T31" fmla="*/ 272 h 792"/>
                <a:gd name="T32" fmla="*/ 887 w 1113"/>
                <a:gd name="T33" fmla="*/ 285 h 792"/>
                <a:gd name="T34" fmla="*/ 324 w 1113"/>
                <a:gd name="T35" fmla="*/ 298 h 792"/>
                <a:gd name="T36" fmla="*/ 559 w 1113"/>
                <a:gd name="T37" fmla="*/ 322 h 792"/>
                <a:gd name="T38" fmla="*/ 874 w 1113"/>
                <a:gd name="T39" fmla="*/ 195 h 792"/>
                <a:gd name="T40" fmla="*/ 1000 w 1113"/>
                <a:gd name="T41" fmla="*/ 208 h 792"/>
                <a:gd name="T42" fmla="*/ 952 w 1113"/>
                <a:gd name="T43" fmla="*/ 313 h 792"/>
                <a:gd name="T44" fmla="*/ 923 w 1113"/>
                <a:gd name="T45" fmla="*/ 231 h 792"/>
                <a:gd name="T46" fmla="*/ 559 w 1113"/>
                <a:gd name="T47" fmla="*/ 322 h 792"/>
                <a:gd name="T48" fmla="*/ 539 w 1113"/>
                <a:gd name="T49" fmla="*/ 245 h 792"/>
                <a:gd name="T50" fmla="*/ 996 w 1113"/>
                <a:gd name="T51" fmla="*/ 147 h 792"/>
                <a:gd name="T52" fmla="*/ 944 w 1113"/>
                <a:gd name="T53" fmla="*/ 431 h 792"/>
                <a:gd name="T54" fmla="*/ 1050 w 1113"/>
                <a:gd name="T55" fmla="*/ 227 h 792"/>
                <a:gd name="T56" fmla="*/ 942 w 1113"/>
                <a:gd name="T57" fmla="*/ 168 h 792"/>
                <a:gd name="T58" fmla="*/ 561 w 1113"/>
                <a:gd name="T59" fmla="*/ 253 h 792"/>
                <a:gd name="T60" fmla="*/ 621 w 1113"/>
                <a:gd name="T61" fmla="*/ 122 h 792"/>
                <a:gd name="T62" fmla="*/ 553 w 1113"/>
                <a:gd name="T63" fmla="*/ 200 h 792"/>
                <a:gd name="T64" fmla="*/ 507 w 1113"/>
                <a:gd name="T65" fmla="*/ 365 h 792"/>
                <a:gd name="T66" fmla="*/ 697 w 1113"/>
                <a:gd name="T67" fmla="*/ 96 h 792"/>
                <a:gd name="T68" fmla="*/ 681 w 1113"/>
                <a:gd name="T69" fmla="*/ 128 h 792"/>
                <a:gd name="T70" fmla="*/ 612 w 1113"/>
                <a:gd name="T71" fmla="*/ 98 h 792"/>
                <a:gd name="T72" fmla="*/ 579 w 1113"/>
                <a:gd name="T73" fmla="*/ 402 h 792"/>
                <a:gd name="T74" fmla="*/ 771 w 1113"/>
                <a:gd name="T75" fmla="*/ 410 h 792"/>
                <a:gd name="T76" fmla="*/ 674 w 1113"/>
                <a:gd name="T77" fmla="*/ 520 h 792"/>
                <a:gd name="T78" fmla="*/ 441 w 1113"/>
                <a:gd name="T79" fmla="*/ 170 h 792"/>
                <a:gd name="T80" fmla="*/ 750 w 1113"/>
                <a:gd name="T81" fmla="*/ 64 h 792"/>
                <a:gd name="T82" fmla="*/ 756 w 1113"/>
                <a:gd name="T83" fmla="*/ 109 h 792"/>
                <a:gd name="T84" fmla="*/ 629 w 1113"/>
                <a:gd name="T85" fmla="*/ 54 h 792"/>
                <a:gd name="T86" fmla="*/ 649 w 1113"/>
                <a:gd name="T87" fmla="*/ 492 h 792"/>
                <a:gd name="T88" fmla="*/ 626 w 1113"/>
                <a:gd name="T89" fmla="*/ 0 h 792"/>
                <a:gd name="T90" fmla="*/ 381 w 1113"/>
                <a:gd name="T91" fmla="*/ 240 h 792"/>
                <a:gd name="T92" fmla="*/ 18 w 1113"/>
                <a:gd name="T93" fmla="*/ 455 h 792"/>
                <a:gd name="T94" fmla="*/ 107 w 1113"/>
                <a:gd name="T95" fmla="*/ 483 h 792"/>
                <a:gd name="T96" fmla="*/ 429 w 1113"/>
                <a:gd name="T97" fmla="*/ 413 h 792"/>
                <a:gd name="T98" fmla="*/ 678 w 1113"/>
                <a:gd name="T99" fmla="*/ 547 h 792"/>
                <a:gd name="T100" fmla="*/ 876 w 1113"/>
                <a:gd name="T101" fmla="*/ 789 h 792"/>
                <a:gd name="T102" fmla="*/ 908 w 1113"/>
                <a:gd name="T103" fmla="*/ 764 h 792"/>
                <a:gd name="T104" fmla="*/ 1087 w 1113"/>
                <a:gd name="T105" fmla="*/ 290 h 792"/>
                <a:gd name="T106" fmla="*/ 912 w 1113"/>
                <a:gd name="T107" fmla="*/ 104 h 792"/>
                <a:gd name="T108" fmla="*/ 826 w 1113"/>
                <a:gd name="T109" fmla="*/ 91 h 792"/>
                <a:gd name="T110" fmla="*/ 626 w 1113"/>
                <a:gd name="T111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3" h="792">
                  <a:moveTo>
                    <a:pt x="885" y="726"/>
                  </a:moveTo>
                  <a:cubicBezTo>
                    <a:pt x="878" y="726"/>
                    <a:pt x="873" y="724"/>
                    <a:pt x="869" y="721"/>
                  </a:cubicBezTo>
                  <a:cubicBezTo>
                    <a:pt x="853" y="710"/>
                    <a:pt x="852" y="682"/>
                    <a:pt x="845" y="662"/>
                  </a:cubicBezTo>
                  <a:cubicBezTo>
                    <a:pt x="857" y="654"/>
                    <a:pt x="869" y="651"/>
                    <a:pt x="882" y="651"/>
                  </a:cubicBezTo>
                  <a:cubicBezTo>
                    <a:pt x="893" y="651"/>
                    <a:pt x="905" y="654"/>
                    <a:pt x="918" y="658"/>
                  </a:cubicBezTo>
                  <a:cubicBezTo>
                    <a:pt x="918" y="685"/>
                    <a:pt x="922" y="721"/>
                    <a:pt x="891" y="725"/>
                  </a:cubicBezTo>
                  <a:cubicBezTo>
                    <a:pt x="889" y="725"/>
                    <a:pt x="887" y="726"/>
                    <a:pt x="885" y="726"/>
                  </a:cubicBezTo>
                  <a:moveTo>
                    <a:pt x="73" y="465"/>
                  </a:moveTo>
                  <a:cubicBezTo>
                    <a:pt x="63" y="465"/>
                    <a:pt x="55" y="463"/>
                    <a:pt x="48" y="459"/>
                  </a:cubicBezTo>
                  <a:cubicBezTo>
                    <a:pt x="33" y="448"/>
                    <a:pt x="30" y="427"/>
                    <a:pt x="44" y="404"/>
                  </a:cubicBezTo>
                  <a:cubicBezTo>
                    <a:pt x="69" y="366"/>
                    <a:pt x="109" y="352"/>
                    <a:pt x="153" y="337"/>
                  </a:cubicBezTo>
                  <a:cubicBezTo>
                    <a:pt x="172" y="371"/>
                    <a:pt x="180" y="405"/>
                    <a:pt x="189" y="440"/>
                  </a:cubicBezTo>
                  <a:cubicBezTo>
                    <a:pt x="151" y="458"/>
                    <a:pt x="114" y="463"/>
                    <a:pt x="77" y="465"/>
                  </a:cubicBezTo>
                  <a:cubicBezTo>
                    <a:pt x="75" y="465"/>
                    <a:pt x="74" y="465"/>
                    <a:pt x="73" y="465"/>
                  </a:cubicBezTo>
                  <a:moveTo>
                    <a:pt x="229" y="424"/>
                  </a:moveTo>
                  <a:cubicBezTo>
                    <a:pt x="206" y="407"/>
                    <a:pt x="194" y="380"/>
                    <a:pt x="191" y="332"/>
                  </a:cubicBezTo>
                  <a:cubicBezTo>
                    <a:pt x="216" y="354"/>
                    <a:pt x="227" y="381"/>
                    <a:pt x="229" y="424"/>
                  </a:cubicBezTo>
                  <a:moveTo>
                    <a:pt x="360" y="388"/>
                  </a:moveTo>
                  <a:cubicBezTo>
                    <a:pt x="349" y="374"/>
                    <a:pt x="347" y="357"/>
                    <a:pt x="343" y="340"/>
                  </a:cubicBezTo>
                  <a:cubicBezTo>
                    <a:pt x="358" y="327"/>
                    <a:pt x="376" y="325"/>
                    <a:pt x="395" y="324"/>
                  </a:cubicBezTo>
                  <a:cubicBezTo>
                    <a:pt x="418" y="365"/>
                    <a:pt x="405" y="385"/>
                    <a:pt x="360" y="388"/>
                  </a:cubicBezTo>
                  <a:moveTo>
                    <a:pt x="271" y="411"/>
                  </a:moveTo>
                  <a:cubicBezTo>
                    <a:pt x="268" y="411"/>
                    <a:pt x="265" y="411"/>
                    <a:pt x="262" y="409"/>
                  </a:cubicBezTo>
                  <a:cubicBezTo>
                    <a:pt x="251" y="402"/>
                    <a:pt x="244" y="378"/>
                    <a:pt x="227" y="323"/>
                  </a:cubicBezTo>
                  <a:cubicBezTo>
                    <a:pt x="240" y="318"/>
                    <a:pt x="250" y="314"/>
                    <a:pt x="258" y="314"/>
                  </a:cubicBezTo>
                  <a:cubicBezTo>
                    <a:pt x="262" y="314"/>
                    <a:pt x="266" y="315"/>
                    <a:pt x="269" y="318"/>
                  </a:cubicBezTo>
                  <a:cubicBezTo>
                    <a:pt x="282" y="326"/>
                    <a:pt x="288" y="352"/>
                    <a:pt x="296" y="405"/>
                  </a:cubicBezTo>
                  <a:cubicBezTo>
                    <a:pt x="285" y="409"/>
                    <a:pt x="278" y="411"/>
                    <a:pt x="271" y="411"/>
                  </a:cubicBezTo>
                  <a:moveTo>
                    <a:pt x="709" y="400"/>
                  </a:moveTo>
                  <a:cubicBezTo>
                    <a:pt x="699" y="400"/>
                    <a:pt x="687" y="399"/>
                    <a:pt x="673" y="397"/>
                  </a:cubicBezTo>
                  <a:cubicBezTo>
                    <a:pt x="648" y="394"/>
                    <a:pt x="618" y="396"/>
                    <a:pt x="595" y="380"/>
                  </a:cubicBezTo>
                  <a:cubicBezTo>
                    <a:pt x="587" y="375"/>
                    <a:pt x="579" y="366"/>
                    <a:pt x="572" y="354"/>
                  </a:cubicBezTo>
                  <a:cubicBezTo>
                    <a:pt x="626" y="319"/>
                    <a:pt x="683" y="310"/>
                    <a:pt x="741" y="301"/>
                  </a:cubicBezTo>
                  <a:cubicBezTo>
                    <a:pt x="743" y="302"/>
                    <a:pt x="746" y="304"/>
                    <a:pt x="747" y="307"/>
                  </a:cubicBezTo>
                  <a:cubicBezTo>
                    <a:pt x="771" y="375"/>
                    <a:pt x="764" y="400"/>
                    <a:pt x="709" y="400"/>
                  </a:cubicBezTo>
                  <a:moveTo>
                    <a:pt x="846" y="631"/>
                  </a:moveTo>
                  <a:cubicBezTo>
                    <a:pt x="842" y="631"/>
                    <a:pt x="839" y="630"/>
                    <a:pt x="836" y="628"/>
                  </a:cubicBezTo>
                  <a:cubicBezTo>
                    <a:pt x="829" y="624"/>
                    <a:pt x="825" y="614"/>
                    <a:pt x="823" y="599"/>
                  </a:cubicBezTo>
                  <a:cubicBezTo>
                    <a:pt x="809" y="503"/>
                    <a:pt x="803" y="405"/>
                    <a:pt x="776" y="311"/>
                  </a:cubicBezTo>
                  <a:cubicBezTo>
                    <a:pt x="772" y="296"/>
                    <a:pt x="776" y="287"/>
                    <a:pt x="791" y="282"/>
                  </a:cubicBezTo>
                  <a:cubicBezTo>
                    <a:pt x="796" y="280"/>
                    <a:pt x="801" y="279"/>
                    <a:pt x="805" y="279"/>
                  </a:cubicBezTo>
                  <a:cubicBezTo>
                    <a:pt x="809" y="279"/>
                    <a:pt x="813" y="280"/>
                    <a:pt x="816" y="282"/>
                  </a:cubicBezTo>
                  <a:cubicBezTo>
                    <a:pt x="820" y="285"/>
                    <a:pt x="823" y="289"/>
                    <a:pt x="825" y="295"/>
                  </a:cubicBezTo>
                  <a:cubicBezTo>
                    <a:pt x="830" y="310"/>
                    <a:pt x="836" y="325"/>
                    <a:pt x="839" y="340"/>
                  </a:cubicBezTo>
                  <a:cubicBezTo>
                    <a:pt x="856" y="433"/>
                    <a:pt x="867" y="527"/>
                    <a:pt x="874" y="622"/>
                  </a:cubicBezTo>
                  <a:cubicBezTo>
                    <a:pt x="863" y="628"/>
                    <a:pt x="853" y="631"/>
                    <a:pt x="846" y="631"/>
                  </a:cubicBezTo>
                  <a:moveTo>
                    <a:pt x="913" y="623"/>
                  </a:moveTo>
                  <a:cubicBezTo>
                    <a:pt x="880" y="508"/>
                    <a:pt x="889" y="386"/>
                    <a:pt x="849" y="272"/>
                  </a:cubicBezTo>
                  <a:cubicBezTo>
                    <a:pt x="856" y="266"/>
                    <a:pt x="862" y="264"/>
                    <a:pt x="867" y="264"/>
                  </a:cubicBezTo>
                  <a:cubicBezTo>
                    <a:pt x="869" y="264"/>
                    <a:pt x="872" y="265"/>
                    <a:pt x="874" y="266"/>
                  </a:cubicBezTo>
                  <a:cubicBezTo>
                    <a:pt x="879" y="270"/>
                    <a:pt x="883" y="277"/>
                    <a:pt x="887" y="285"/>
                  </a:cubicBezTo>
                  <a:cubicBezTo>
                    <a:pt x="930" y="394"/>
                    <a:pt x="925" y="508"/>
                    <a:pt x="913" y="623"/>
                  </a:cubicBezTo>
                  <a:moveTo>
                    <a:pt x="361" y="305"/>
                  </a:moveTo>
                  <a:cubicBezTo>
                    <a:pt x="351" y="305"/>
                    <a:pt x="339" y="303"/>
                    <a:pt x="324" y="298"/>
                  </a:cubicBezTo>
                  <a:cubicBezTo>
                    <a:pt x="341" y="273"/>
                    <a:pt x="371" y="277"/>
                    <a:pt x="396" y="261"/>
                  </a:cubicBezTo>
                  <a:cubicBezTo>
                    <a:pt x="395" y="291"/>
                    <a:pt x="385" y="305"/>
                    <a:pt x="361" y="305"/>
                  </a:cubicBezTo>
                  <a:moveTo>
                    <a:pt x="559" y="322"/>
                  </a:moveTo>
                  <a:cubicBezTo>
                    <a:pt x="548" y="312"/>
                    <a:pt x="548" y="300"/>
                    <a:pt x="549" y="287"/>
                  </a:cubicBezTo>
                  <a:cubicBezTo>
                    <a:pt x="551" y="285"/>
                    <a:pt x="553" y="281"/>
                    <a:pt x="555" y="280"/>
                  </a:cubicBezTo>
                  <a:cubicBezTo>
                    <a:pt x="661" y="251"/>
                    <a:pt x="764" y="208"/>
                    <a:pt x="874" y="195"/>
                  </a:cubicBezTo>
                  <a:cubicBezTo>
                    <a:pt x="891" y="192"/>
                    <a:pt x="909" y="191"/>
                    <a:pt x="926" y="191"/>
                  </a:cubicBezTo>
                  <a:cubicBezTo>
                    <a:pt x="938" y="191"/>
                    <a:pt x="951" y="192"/>
                    <a:pt x="963" y="194"/>
                  </a:cubicBezTo>
                  <a:cubicBezTo>
                    <a:pt x="978" y="196"/>
                    <a:pt x="990" y="201"/>
                    <a:pt x="1000" y="208"/>
                  </a:cubicBezTo>
                  <a:cubicBezTo>
                    <a:pt x="1031" y="228"/>
                    <a:pt x="1037" y="267"/>
                    <a:pt x="1010" y="305"/>
                  </a:cubicBezTo>
                  <a:cubicBezTo>
                    <a:pt x="991" y="332"/>
                    <a:pt x="969" y="355"/>
                    <a:pt x="940" y="378"/>
                  </a:cubicBezTo>
                  <a:cubicBezTo>
                    <a:pt x="922" y="347"/>
                    <a:pt x="941" y="331"/>
                    <a:pt x="952" y="313"/>
                  </a:cubicBezTo>
                  <a:cubicBezTo>
                    <a:pt x="963" y="293"/>
                    <a:pt x="977" y="274"/>
                    <a:pt x="963" y="252"/>
                  </a:cubicBezTo>
                  <a:cubicBezTo>
                    <a:pt x="960" y="246"/>
                    <a:pt x="956" y="242"/>
                    <a:pt x="951" y="238"/>
                  </a:cubicBezTo>
                  <a:cubicBezTo>
                    <a:pt x="943" y="233"/>
                    <a:pt x="933" y="231"/>
                    <a:pt x="923" y="231"/>
                  </a:cubicBezTo>
                  <a:cubicBezTo>
                    <a:pt x="916" y="231"/>
                    <a:pt x="908" y="232"/>
                    <a:pt x="900" y="233"/>
                  </a:cubicBezTo>
                  <a:cubicBezTo>
                    <a:pt x="801" y="245"/>
                    <a:pt x="709" y="284"/>
                    <a:pt x="613" y="308"/>
                  </a:cubicBezTo>
                  <a:cubicBezTo>
                    <a:pt x="595" y="312"/>
                    <a:pt x="578" y="322"/>
                    <a:pt x="559" y="322"/>
                  </a:cubicBezTo>
                  <a:moveTo>
                    <a:pt x="561" y="253"/>
                  </a:moveTo>
                  <a:cubicBezTo>
                    <a:pt x="555" y="253"/>
                    <a:pt x="549" y="252"/>
                    <a:pt x="542" y="247"/>
                  </a:cubicBezTo>
                  <a:cubicBezTo>
                    <a:pt x="541" y="246"/>
                    <a:pt x="540" y="245"/>
                    <a:pt x="539" y="245"/>
                  </a:cubicBezTo>
                  <a:cubicBezTo>
                    <a:pt x="590" y="212"/>
                    <a:pt x="640" y="183"/>
                    <a:pt x="696" y="165"/>
                  </a:cubicBezTo>
                  <a:cubicBezTo>
                    <a:pt x="757" y="144"/>
                    <a:pt x="820" y="129"/>
                    <a:pt x="884" y="129"/>
                  </a:cubicBezTo>
                  <a:cubicBezTo>
                    <a:pt x="921" y="129"/>
                    <a:pt x="958" y="134"/>
                    <a:pt x="996" y="147"/>
                  </a:cubicBezTo>
                  <a:cubicBezTo>
                    <a:pt x="1009" y="151"/>
                    <a:pt x="1020" y="157"/>
                    <a:pt x="1029" y="163"/>
                  </a:cubicBezTo>
                  <a:cubicBezTo>
                    <a:pt x="1076" y="195"/>
                    <a:pt x="1085" y="248"/>
                    <a:pt x="1053" y="305"/>
                  </a:cubicBezTo>
                  <a:cubicBezTo>
                    <a:pt x="1015" y="373"/>
                    <a:pt x="986" y="406"/>
                    <a:pt x="944" y="431"/>
                  </a:cubicBezTo>
                  <a:cubicBezTo>
                    <a:pt x="932" y="411"/>
                    <a:pt x="948" y="403"/>
                    <a:pt x="960" y="394"/>
                  </a:cubicBezTo>
                  <a:cubicBezTo>
                    <a:pt x="986" y="373"/>
                    <a:pt x="1008" y="348"/>
                    <a:pt x="1028" y="322"/>
                  </a:cubicBezTo>
                  <a:cubicBezTo>
                    <a:pt x="1049" y="294"/>
                    <a:pt x="1069" y="263"/>
                    <a:pt x="1050" y="227"/>
                  </a:cubicBezTo>
                  <a:cubicBezTo>
                    <a:pt x="1041" y="209"/>
                    <a:pt x="1029" y="195"/>
                    <a:pt x="1014" y="185"/>
                  </a:cubicBezTo>
                  <a:cubicBezTo>
                    <a:pt x="997" y="174"/>
                    <a:pt x="978" y="168"/>
                    <a:pt x="955" y="168"/>
                  </a:cubicBezTo>
                  <a:cubicBezTo>
                    <a:pt x="951" y="168"/>
                    <a:pt x="946" y="168"/>
                    <a:pt x="942" y="168"/>
                  </a:cubicBezTo>
                  <a:cubicBezTo>
                    <a:pt x="883" y="168"/>
                    <a:pt x="825" y="177"/>
                    <a:pt x="768" y="193"/>
                  </a:cubicBezTo>
                  <a:cubicBezTo>
                    <a:pt x="708" y="210"/>
                    <a:pt x="648" y="229"/>
                    <a:pt x="588" y="247"/>
                  </a:cubicBezTo>
                  <a:cubicBezTo>
                    <a:pt x="580" y="249"/>
                    <a:pt x="571" y="253"/>
                    <a:pt x="561" y="253"/>
                  </a:cubicBezTo>
                  <a:moveTo>
                    <a:pt x="553" y="200"/>
                  </a:moveTo>
                  <a:cubicBezTo>
                    <a:pt x="550" y="159"/>
                    <a:pt x="572" y="142"/>
                    <a:pt x="598" y="128"/>
                  </a:cubicBezTo>
                  <a:cubicBezTo>
                    <a:pt x="606" y="124"/>
                    <a:pt x="614" y="122"/>
                    <a:pt x="621" y="122"/>
                  </a:cubicBezTo>
                  <a:cubicBezTo>
                    <a:pt x="627" y="122"/>
                    <a:pt x="634" y="124"/>
                    <a:pt x="640" y="128"/>
                  </a:cubicBezTo>
                  <a:cubicBezTo>
                    <a:pt x="646" y="132"/>
                    <a:pt x="652" y="139"/>
                    <a:pt x="658" y="149"/>
                  </a:cubicBezTo>
                  <a:cubicBezTo>
                    <a:pt x="624" y="169"/>
                    <a:pt x="593" y="188"/>
                    <a:pt x="553" y="200"/>
                  </a:cubicBezTo>
                  <a:moveTo>
                    <a:pt x="724" y="480"/>
                  </a:moveTo>
                  <a:cubicBezTo>
                    <a:pt x="678" y="480"/>
                    <a:pt x="617" y="458"/>
                    <a:pt x="569" y="426"/>
                  </a:cubicBezTo>
                  <a:cubicBezTo>
                    <a:pt x="543" y="408"/>
                    <a:pt x="520" y="387"/>
                    <a:pt x="507" y="365"/>
                  </a:cubicBezTo>
                  <a:cubicBezTo>
                    <a:pt x="466" y="300"/>
                    <a:pt x="475" y="202"/>
                    <a:pt x="523" y="133"/>
                  </a:cubicBezTo>
                  <a:cubicBezTo>
                    <a:pt x="547" y="99"/>
                    <a:pt x="590" y="77"/>
                    <a:pt x="632" y="77"/>
                  </a:cubicBezTo>
                  <a:cubicBezTo>
                    <a:pt x="655" y="77"/>
                    <a:pt x="677" y="83"/>
                    <a:pt x="697" y="96"/>
                  </a:cubicBezTo>
                  <a:cubicBezTo>
                    <a:pt x="706" y="103"/>
                    <a:pt x="715" y="111"/>
                    <a:pt x="722" y="120"/>
                  </a:cubicBezTo>
                  <a:cubicBezTo>
                    <a:pt x="715" y="130"/>
                    <a:pt x="707" y="135"/>
                    <a:pt x="699" y="135"/>
                  </a:cubicBezTo>
                  <a:cubicBezTo>
                    <a:pt x="694" y="135"/>
                    <a:pt x="688" y="133"/>
                    <a:pt x="681" y="128"/>
                  </a:cubicBezTo>
                  <a:cubicBezTo>
                    <a:pt x="679" y="127"/>
                    <a:pt x="677" y="125"/>
                    <a:pt x="675" y="124"/>
                  </a:cubicBezTo>
                  <a:cubicBezTo>
                    <a:pt x="672" y="121"/>
                    <a:pt x="669" y="119"/>
                    <a:pt x="665" y="116"/>
                  </a:cubicBezTo>
                  <a:cubicBezTo>
                    <a:pt x="647" y="104"/>
                    <a:pt x="629" y="98"/>
                    <a:pt x="612" y="98"/>
                  </a:cubicBezTo>
                  <a:cubicBezTo>
                    <a:pt x="579" y="98"/>
                    <a:pt x="550" y="120"/>
                    <a:pt x="532" y="161"/>
                  </a:cubicBezTo>
                  <a:cubicBezTo>
                    <a:pt x="500" y="235"/>
                    <a:pt x="508" y="309"/>
                    <a:pt x="553" y="377"/>
                  </a:cubicBezTo>
                  <a:cubicBezTo>
                    <a:pt x="560" y="388"/>
                    <a:pt x="569" y="396"/>
                    <a:pt x="579" y="402"/>
                  </a:cubicBezTo>
                  <a:cubicBezTo>
                    <a:pt x="610" y="424"/>
                    <a:pt x="651" y="422"/>
                    <a:pt x="689" y="423"/>
                  </a:cubicBezTo>
                  <a:cubicBezTo>
                    <a:pt x="690" y="423"/>
                    <a:pt x="691" y="423"/>
                    <a:pt x="691" y="423"/>
                  </a:cubicBezTo>
                  <a:cubicBezTo>
                    <a:pt x="717" y="423"/>
                    <a:pt x="742" y="415"/>
                    <a:pt x="771" y="410"/>
                  </a:cubicBezTo>
                  <a:cubicBezTo>
                    <a:pt x="785" y="446"/>
                    <a:pt x="789" y="471"/>
                    <a:pt x="743" y="478"/>
                  </a:cubicBezTo>
                  <a:cubicBezTo>
                    <a:pt x="737" y="479"/>
                    <a:pt x="731" y="480"/>
                    <a:pt x="724" y="480"/>
                  </a:cubicBezTo>
                  <a:moveTo>
                    <a:pt x="674" y="520"/>
                  </a:moveTo>
                  <a:cubicBezTo>
                    <a:pt x="622" y="520"/>
                    <a:pt x="573" y="503"/>
                    <a:pt x="532" y="476"/>
                  </a:cubicBezTo>
                  <a:cubicBezTo>
                    <a:pt x="462" y="429"/>
                    <a:pt x="417" y="350"/>
                    <a:pt x="426" y="263"/>
                  </a:cubicBezTo>
                  <a:cubicBezTo>
                    <a:pt x="429" y="232"/>
                    <a:pt x="436" y="201"/>
                    <a:pt x="441" y="170"/>
                  </a:cubicBezTo>
                  <a:cubicBezTo>
                    <a:pt x="455" y="90"/>
                    <a:pt x="506" y="48"/>
                    <a:pt x="582" y="31"/>
                  </a:cubicBezTo>
                  <a:cubicBezTo>
                    <a:pt x="596" y="28"/>
                    <a:pt x="611" y="27"/>
                    <a:pt x="625" y="27"/>
                  </a:cubicBezTo>
                  <a:cubicBezTo>
                    <a:pt x="670" y="27"/>
                    <a:pt x="714" y="40"/>
                    <a:pt x="750" y="64"/>
                  </a:cubicBezTo>
                  <a:cubicBezTo>
                    <a:pt x="767" y="76"/>
                    <a:pt x="782" y="90"/>
                    <a:pt x="794" y="106"/>
                  </a:cubicBezTo>
                  <a:cubicBezTo>
                    <a:pt x="787" y="113"/>
                    <a:pt x="780" y="116"/>
                    <a:pt x="774" y="116"/>
                  </a:cubicBezTo>
                  <a:cubicBezTo>
                    <a:pt x="768" y="116"/>
                    <a:pt x="762" y="113"/>
                    <a:pt x="756" y="109"/>
                  </a:cubicBezTo>
                  <a:cubicBezTo>
                    <a:pt x="753" y="107"/>
                    <a:pt x="750" y="105"/>
                    <a:pt x="747" y="102"/>
                  </a:cubicBezTo>
                  <a:cubicBezTo>
                    <a:pt x="740" y="96"/>
                    <a:pt x="733" y="91"/>
                    <a:pt x="726" y="86"/>
                  </a:cubicBezTo>
                  <a:cubicBezTo>
                    <a:pt x="694" y="64"/>
                    <a:pt x="661" y="54"/>
                    <a:pt x="629" y="54"/>
                  </a:cubicBezTo>
                  <a:cubicBezTo>
                    <a:pt x="576" y="54"/>
                    <a:pt x="527" y="83"/>
                    <a:pt x="491" y="141"/>
                  </a:cubicBezTo>
                  <a:cubicBezTo>
                    <a:pt x="418" y="254"/>
                    <a:pt x="449" y="380"/>
                    <a:pt x="553" y="450"/>
                  </a:cubicBezTo>
                  <a:cubicBezTo>
                    <a:pt x="580" y="468"/>
                    <a:pt x="612" y="482"/>
                    <a:pt x="649" y="492"/>
                  </a:cubicBezTo>
                  <a:cubicBezTo>
                    <a:pt x="677" y="499"/>
                    <a:pt x="707" y="502"/>
                    <a:pt x="746" y="509"/>
                  </a:cubicBezTo>
                  <a:cubicBezTo>
                    <a:pt x="722" y="516"/>
                    <a:pt x="698" y="520"/>
                    <a:pt x="674" y="520"/>
                  </a:cubicBezTo>
                  <a:moveTo>
                    <a:pt x="626" y="0"/>
                  </a:moveTo>
                  <a:cubicBezTo>
                    <a:pt x="541" y="0"/>
                    <a:pt x="455" y="41"/>
                    <a:pt x="427" y="143"/>
                  </a:cubicBezTo>
                  <a:cubicBezTo>
                    <a:pt x="422" y="164"/>
                    <a:pt x="415" y="185"/>
                    <a:pt x="410" y="206"/>
                  </a:cubicBezTo>
                  <a:cubicBezTo>
                    <a:pt x="406" y="222"/>
                    <a:pt x="399" y="234"/>
                    <a:pt x="381" y="240"/>
                  </a:cubicBezTo>
                  <a:cubicBezTo>
                    <a:pt x="312" y="261"/>
                    <a:pt x="245" y="287"/>
                    <a:pt x="175" y="305"/>
                  </a:cubicBezTo>
                  <a:cubicBezTo>
                    <a:pt x="130" y="315"/>
                    <a:pt x="92" y="333"/>
                    <a:pt x="57" y="360"/>
                  </a:cubicBezTo>
                  <a:cubicBezTo>
                    <a:pt x="24" y="384"/>
                    <a:pt x="0" y="412"/>
                    <a:pt x="18" y="455"/>
                  </a:cubicBezTo>
                  <a:cubicBezTo>
                    <a:pt x="22" y="467"/>
                    <a:pt x="29" y="474"/>
                    <a:pt x="36" y="479"/>
                  </a:cubicBezTo>
                  <a:cubicBezTo>
                    <a:pt x="45" y="485"/>
                    <a:pt x="55" y="487"/>
                    <a:pt x="66" y="487"/>
                  </a:cubicBezTo>
                  <a:cubicBezTo>
                    <a:pt x="80" y="487"/>
                    <a:pt x="94" y="484"/>
                    <a:pt x="107" y="483"/>
                  </a:cubicBezTo>
                  <a:cubicBezTo>
                    <a:pt x="205" y="477"/>
                    <a:pt x="292" y="433"/>
                    <a:pt x="385" y="409"/>
                  </a:cubicBezTo>
                  <a:cubicBezTo>
                    <a:pt x="393" y="407"/>
                    <a:pt x="399" y="406"/>
                    <a:pt x="405" y="406"/>
                  </a:cubicBezTo>
                  <a:cubicBezTo>
                    <a:pt x="414" y="406"/>
                    <a:pt x="421" y="408"/>
                    <a:pt x="429" y="413"/>
                  </a:cubicBezTo>
                  <a:cubicBezTo>
                    <a:pt x="433" y="416"/>
                    <a:pt x="438" y="421"/>
                    <a:pt x="444" y="427"/>
                  </a:cubicBezTo>
                  <a:cubicBezTo>
                    <a:pt x="470" y="455"/>
                    <a:pt x="496" y="479"/>
                    <a:pt x="525" y="498"/>
                  </a:cubicBezTo>
                  <a:cubicBezTo>
                    <a:pt x="571" y="529"/>
                    <a:pt x="621" y="547"/>
                    <a:pt x="678" y="547"/>
                  </a:cubicBezTo>
                  <a:cubicBezTo>
                    <a:pt x="715" y="547"/>
                    <a:pt x="754" y="540"/>
                    <a:pt x="796" y="524"/>
                  </a:cubicBezTo>
                  <a:cubicBezTo>
                    <a:pt x="791" y="617"/>
                    <a:pt x="820" y="694"/>
                    <a:pt x="862" y="767"/>
                  </a:cubicBezTo>
                  <a:cubicBezTo>
                    <a:pt x="866" y="775"/>
                    <a:pt x="869" y="785"/>
                    <a:pt x="876" y="789"/>
                  </a:cubicBezTo>
                  <a:cubicBezTo>
                    <a:pt x="878" y="791"/>
                    <a:pt x="881" y="792"/>
                    <a:pt x="885" y="792"/>
                  </a:cubicBezTo>
                  <a:cubicBezTo>
                    <a:pt x="885" y="792"/>
                    <a:pt x="886" y="792"/>
                    <a:pt x="886" y="792"/>
                  </a:cubicBezTo>
                  <a:cubicBezTo>
                    <a:pt x="902" y="791"/>
                    <a:pt x="902" y="775"/>
                    <a:pt x="908" y="764"/>
                  </a:cubicBezTo>
                  <a:cubicBezTo>
                    <a:pt x="947" y="689"/>
                    <a:pt x="956" y="609"/>
                    <a:pt x="945" y="526"/>
                  </a:cubicBezTo>
                  <a:cubicBezTo>
                    <a:pt x="940" y="491"/>
                    <a:pt x="943" y="461"/>
                    <a:pt x="978" y="436"/>
                  </a:cubicBezTo>
                  <a:cubicBezTo>
                    <a:pt x="1028" y="400"/>
                    <a:pt x="1061" y="346"/>
                    <a:pt x="1087" y="290"/>
                  </a:cubicBezTo>
                  <a:cubicBezTo>
                    <a:pt x="1113" y="231"/>
                    <a:pt x="1097" y="178"/>
                    <a:pt x="1048" y="145"/>
                  </a:cubicBezTo>
                  <a:cubicBezTo>
                    <a:pt x="1041" y="140"/>
                    <a:pt x="1035" y="137"/>
                    <a:pt x="1027" y="133"/>
                  </a:cubicBezTo>
                  <a:cubicBezTo>
                    <a:pt x="991" y="115"/>
                    <a:pt x="951" y="104"/>
                    <a:pt x="912" y="104"/>
                  </a:cubicBezTo>
                  <a:cubicBezTo>
                    <a:pt x="904" y="104"/>
                    <a:pt x="897" y="104"/>
                    <a:pt x="890" y="105"/>
                  </a:cubicBezTo>
                  <a:cubicBezTo>
                    <a:pt x="886" y="106"/>
                    <a:pt x="881" y="106"/>
                    <a:pt x="877" y="106"/>
                  </a:cubicBezTo>
                  <a:cubicBezTo>
                    <a:pt x="857" y="106"/>
                    <a:pt x="841" y="100"/>
                    <a:pt x="826" y="91"/>
                  </a:cubicBezTo>
                  <a:cubicBezTo>
                    <a:pt x="817" y="84"/>
                    <a:pt x="808" y="76"/>
                    <a:pt x="798" y="66"/>
                  </a:cubicBezTo>
                  <a:cubicBezTo>
                    <a:pt x="790" y="57"/>
                    <a:pt x="780" y="49"/>
                    <a:pt x="769" y="42"/>
                  </a:cubicBezTo>
                  <a:cubicBezTo>
                    <a:pt x="731" y="16"/>
                    <a:pt x="678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422"/>
            <p:cNvSpPr>
              <a:spLocks noEditPoints="1"/>
            </p:cNvSpPr>
            <p:nvPr/>
          </p:nvSpPr>
          <p:spPr bwMode="auto">
            <a:xfrm>
              <a:off x="2593975" y="2647950"/>
              <a:ext cx="430213" cy="835025"/>
            </a:xfrm>
            <a:custGeom>
              <a:avLst/>
              <a:gdLst>
                <a:gd name="T0" fmla="*/ 39 w 604"/>
                <a:gd name="T1" fmla="*/ 1130 h 1175"/>
                <a:gd name="T2" fmla="*/ 32 w 604"/>
                <a:gd name="T3" fmla="*/ 1129 h 1175"/>
                <a:gd name="T4" fmla="*/ 62 w 604"/>
                <a:gd name="T5" fmla="*/ 1089 h 1175"/>
                <a:gd name="T6" fmla="*/ 64 w 604"/>
                <a:gd name="T7" fmla="*/ 1089 h 1175"/>
                <a:gd name="T8" fmla="*/ 75 w 604"/>
                <a:gd name="T9" fmla="*/ 1006 h 1175"/>
                <a:gd name="T10" fmla="*/ 90 w 604"/>
                <a:gd name="T11" fmla="*/ 923 h 1175"/>
                <a:gd name="T12" fmla="*/ 69 w 604"/>
                <a:gd name="T13" fmla="*/ 872 h 1175"/>
                <a:gd name="T14" fmla="*/ 131 w 604"/>
                <a:gd name="T15" fmla="*/ 722 h 1175"/>
                <a:gd name="T16" fmla="*/ 122 w 604"/>
                <a:gd name="T17" fmla="*/ 689 h 1175"/>
                <a:gd name="T18" fmla="*/ 182 w 604"/>
                <a:gd name="T19" fmla="*/ 601 h 1175"/>
                <a:gd name="T20" fmla="*/ 194 w 604"/>
                <a:gd name="T21" fmla="*/ 599 h 1175"/>
                <a:gd name="T22" fmla="*/ 192 w 604"/>
                <a:gd name="T23" fmla="*/ 495 h 1175"/>
                <a:gd name="T24" fmla="*/ 211 w 604"/>
                <a:gd name="T25" fmla="*/ 436 h 1175"/>
                <a:gd name="T26" fmla="*/ 265 w 604"/>
                <a:gd name="T27" fmla="*/ 359 h 1175"/>
                <a:gd name="T28" fmla="*/ 274 w 604"/>
                <a:gd name="T29" fmla="*/ 358 h 1175"/>
                <a:gd name="T30" fmla="*/ 244 w 604"/>
                <a:gd name="T31" fmla="*/ 318 h 1175"/>
                <a:gd name="T32" fmla="*/ 290 w 604"/>
                <a:gd name="T33" fmla="*/ 265 h 1175"/>
                <a:gd name="T34" fmla="*/ 307 w 604"/>
                <a:gd name="T35" fmla="*/ 262 h 1175"/>
                <a:gd name="T36" fmla="*/ 278 w 604"/>
                <a:gd name="T37" fmla="*/ 219 h 1175"/>
                <a:gd name="T38" fmla="*/ 302 w 604"/>
                <a:gd name="T39" fmla="*/ 196 h 1175"/>
                <a:gd name="T40" fmla="*/ 326 w 604"/>
                <a:gd name="T41" fmla="*/ 193 h 1175"/>
                <a:gd name="T42" fmla="*/ 319 w 604"/>
                <a:gd name="T43" fmla="*/ 101 h 1175"/>
                <a:gd name="T44" fmla="*/ 374 w 604"/>
                <a:gd name="T45" fmla="*/ 251 h 1175"/>
                <a:gd name="T46" fmla="*/ 554 w 604"/>
                <a:gd name="T47" fmla="*/ 868 h 1175"/>
                <a:gd name="T48" fmla="*/ 498 w 604"/>
                <a:gd name="T49" fmla="*/ 966 h 1175"/>
                <a:gd name="T50" fmla="*/ 55 w 604"/>
                <a:gd name="T51" fmla="*/ 1125 h 1175"/>
                <a:gd name="T52" fmla="*/ 43 w 604"/>
                <a:gd name="T53" fmla="*/ 1130 h 1175"/>
                <a:gd name="T54" fmla="*/ 39 w 604"/>
                <a:gd name="T55" fmla="*/ 1130 h 1175"/>
                <a:gd name="T56" fmla="*/ 307 w 604"/>
                <a:gd name="T57" fmla="*/ 0 h 1175"/>
                <a:gd name="T58" fmla="*/ 0 w 604"/>
                <a:gd name="T59" fmla="*/ 1175 h 1175"/>
                <a:gd name="T60" fmla="*/ 86 w 604"/>
                <a:gd name="T61" fmla="*/ 1133 h 1175"/>
                <a:gd name="T62" fmla="*/ 510 w 604"/>
                <a:gd name="T63" fmla="*/ 985 h 1175"/>
                <a:gd name="T64" fmla="*/ 582 w 604"/>
                <a:gd name="T65" fmla="*/ 859 h 1175"/>
                <a:gd name="T66" fmla="*/ 332 w 604"/>
                <a:gd name="T67" fmla="*/ 29 h 1175"/>
                <a:gd name="T68" fmla="*/ 307 w 604"/>
                <a:gd name="T69" fmla="*/ 0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4" h="1175">
                  <a:moveTo>
                    <a:pt x="39" y="1130"/>
                  </a:moveTo>
                  <a:cubicBezTo>
                    <a:pt x="36" y="1130"/>
                    <a:pt x="34" y="1130"/>
                    <a:pt x="32" y="1129"/>
                  </a:cubicBezTo>
                  <a:cubicBezTo>
                    <a:pt x="19" y="1100"/>
                    <a:pt x="41" y="1094"/>
                    <a:pt x="62" y="1089"/>
                  </a:cubicBezTo>
                  <a:cubicBezTo>
                    <a:pt x="63" y="1089"/>
                    <a:pt x="64" y="1089"/>
                    <a:pt x="64" y="1089"/>
                  </a:cubicBezTo>
                  <a:cubicBezTo>
                    <a:pt x="29" y="1056"/>
                    <a:pt x="32" y="1036"/>
                    <a:pt x="75" y="1006"/>
                  </a:cubicBezTo>
                  <a:cubicBezTo>
                    <a:pt x="42" y="978"/>
                    <a:pt x="46" y="951"/>
                    <a:pt x="90" y="923"/>
                  </a:cubicBezTo>
                  <a:cubicBezTo>
                    <a:pt x="63" y="913"/>
                    <a:pt x="61" y="893"/>
                    <a:pt x="69" y="872"/>
                  </a:cubicBezTo>
                  <a:cubicBezTo>
                    <a:pt x="91" y="823"/>
                    <a:pt x="79" y="760"/>
                    <a:pt x="131" y="722"/>
                  </a:cubicBezTo>
                  <a:cubicBezTo>
                    <a:pt x="145" y="712"/>
                    <a:pt x="117" y="703"/>
                    <a:pt x="122" y="689"/>
                  </a:cubicBezTo>
                  <a:cubicBezTo>
                    <a:pt x="134" y="654"/>
                    <a:pt x="134" y="612"/>
                    <a:pt x="182" y="601"/>
                  </a:cubicBezTo>
                  <a:cubicBezTo>
                    <a:pt x="185" y="600"/>
                    <a:pt x="189" y="599"/>
                    <a:pt x="194" y="599"/>
                  </a:cubicBezTo>
                  <a:cubicBezTo>
                    <a:pt x="133" y="561"/>
                    <a:pt x="180" y="526"/>
                    <a:pt x="192" y="495"/>
                  </a:cubicBezTo>
                  <a:cubicBezTo>
                    <a:pt x="199" y="475"/>
                    <a:pt x="215" y="465"/>
                    <a:pt x="211" y="436"/>
                  </a:cubicBezTo>
                  <a:cubicBezTo>
                    <a:pt x="207" y="404"/>
                    <a:pt x="222" y="370"/>
                    <a:pt x="265" y="359"/>
                  </a:cubicBezTo>
                  <a:cubicBezTo>
                    <a:pt x="268" y="359"/>
                    <a:pt x="271" y="358"/>
                    <a:pt x="274" y="358"/>
                  </a:cubicBezTo>
                  <a:cubicBezTo>
                    <a:pt x="261" y="340"/>
                    <a:pt x="238" y="344"/>
                    <a:pt x="244" y="318"/>
                  </a:cubicBezTo>
                  <a:cubicBezTo>
                    <a:pt x="251" y="289"/>
                    <a:pt x="264" y="271"/>
                    <a:pt x="290" y="265"/>
                  </a:cubicBezTo>
                  <a:cubicBezTo>
                    <a:pt x="295" y="264"/>
                    <a:pt x="301" y="263"/>
                    <a:pt x="307" y="262"/>
                  </a:cubicBezTo>
                  <a:cubicBezTo>
                    <a:pt x="298" y="244"/>
                    <a:pt x="271" y="245"/>
                    <a:pt x="278" y="219"/>
                  </a:cubicBezTo>
                  <a:cubicBezTo>
                    <a:pt x="282" y="205"/>
                    <a:pt x="290" y="199"/>
                    <a:pt x="302" y="196"/>
                  </a:cubicBezTo>
                  <a:cubicBezTo>
                    <a:pt x="309" y="195"/>
                    <a:pt x="317" y="194"/>
                    <a:pt x="326" y="193"/>
                  </a:cubicBezTo>
                  <a:cubicBezTo>
                    <a:pt x="287" y="162"/>
                    <a:pt x="303" y="134"/>
                    <a:pt x="319" y="101"/>
                  </a:cubicBezTo>
                  <a:cubicBezTo>
                    <a:pt x="349" y="149"/>
                    <a:pt x="358" y="202"/>
                    <a:pt x="374" y="251"/>
                  </a:cubicBezTo>
                  <a:cubicBezTo>
                    <a:pt x="442" y="454"/>
                    <a:pt x="500" y="660"/>
                    <a:pt x="554" y="868"/>
                  </a:cubicBezTo>
                  <a:cubicBezTo>
                    <a:pt x="571" y="929"/>
                    <a:pt x="559" y="949"/>
                    <a:pt x="498" y="966"/>
                  </a:cubicBezTo>
                  <a:cubicBezTo>
                    <a:pt x="347" y="1010"/>
                    <a:pt x="204" y="1075"/>
                    <a:pt x="55" y="1125"/>
                  </a:cubicBezTo>
                  <a:cubicBezTo>
                    <a:pt x="51" y="1126"/>
                    <a:pt x="47" y="1129"/>
                    <a:pt x="43" y="1130"/>
                  </a:cubicBezTo>
                  <a:cubicBezTo>
                    <a:pt x="41" y="1130"/>
                    <a:pt x="40" y="1130"/>
                    <a:pt x="39" y="1130"/>
                  </a:cubicBezTo>
                  <a:moveTo>
                    <a:pt x="307" y="0"/>
                  </a:moveTo>
                  <a:cubicBezTo>
                    <a:pt x="219" y="392"/>
                    <a:pt x="27" y="757"/>
                    <a:pt x="0" y="1175"/>
                  </a:cubicBezTo>
                  <a:cubicBezTo>
                    <a:pt x="33" y="1158"/>
                    <a:pt x="58" y="1142"/>
                    <a:pt x="86" y="1133"/>
                  </a:cubicBezTo>
                  <a:cubicBezTo>
                    <a:pt x="229" y="1089"/>
                    <a:pt x="365" y="1024"/>
                    <a:pt x="510" y="985"/>
                  </a:cubicBezTo>
                  <a:cubicBezTo>
                    <a:pt x="592" y="963"/>
                    <a:pt x="604" y="938"/>
                    <a:pt x="582" y="859"/>
                  </a:cubicBezTo>
                  <a:cubicBezTo>
                    <a:pt x="508" y="579"/>
                    <a:pt x="421" y="304"/>
                    <a:pt x="332" y="29"/>
                  </a:cubicBezTo>
                  <a:cubicBezTo>
                    <a:pt x="329" y="18"/>
                    <a:pt x="331" y="1"/>
                    <a:pt x="3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423"/>
            <p:cNvSpPr>
              <a:spLocks noEditPoints="1"/>
            </p:cNvSpPr>
            <p:nvPr/>
          </p:nvSpPr>
          <p:spPr bwMode="auto">
            <a:xfrm>
              <a:off x="2684463" y="2892425"/>
              <a:ext cx="260350" cy="485775"/>
            </a:xfrm>
            <a:custGeom>
              <a:avLst/>
              <a:gdLst>
                <a:gd name="T0" fmla="*/ 29 w 366"/>
                <a:gd name="T1" fmla="*/ 646 h 683"/>
                <a:gd name="T2" fmla="*/ 201 w 366"/>
                <a:gd name="T3" fmla="*/ 105 h 683"/>
                <a:gd name="T4" fmla="*/ 280 w 366"/>
                <a:gd name="T5" fmla="*/ 390 h 683"/>
                <a:gd name="T6" fmla="*/ 318 w 366"/>
                <a:gd name="T7" fmla="*/ 496 h 683"/>
                <a:gd name="T8" fmla="*/ 283 w 366"/>
                <a:gd name="T9" fmla="*/ 565 h 683"/>
                <a:gd name="T10" fmla="*/ 29 w 366"/>
                <a:gd name="T11" fmla="*/ 646 h 683"/>
                <a:gd name="T12" fmla="*/ 196 w 366"/>
                <a:gd name="T13" fmla="*/ 0 h 683"/>
                <a:gd name="T14" fmla="*/ 192 w 366"/>
                <a:gd name="T15" fmla="*/ 0 h 683"/>
                <a:gd name="T16" fmla="*/ 182 w 366"/>
                <a:gd name="T17" fmla="*/ 19 h 683"/>
                <a:gd name="T18" fmla="*/ 156 w 366"/>
                <a:gd name="T19" fmla="*/ 121 h 683"/>
                <a:gd name="T20" fmla="*/ 25 w 366"/>
                <a:gd name="T21" fmla="*/ 571 h 683"/>
                <a:gd name="T22" fmla="*/ 10 w 366"/>
                <a:gd name="T23" fmla="*/ 683 h 683"/>
                <a:gd name="T24" fmla="*/ 133 w 366"/>
                <a:gd name="T25" fmla="*/ 634 h 683"/>
                <a:gd name="T26" fmla="*/ 319 w 366"/>
                <a:gd name="T27" fmla="*/ 573 h 683"/>
                <a:gd name="T28" fmla="*/ 354 w 366"/>
                <a:gd name="T29" fmla="*/ 514 h 683"/>
                <a:gd name="T30" fmla="*/ 221 w 366"/>
                <a:gd name="T31" fmla="*/ 21 h 683"/>
                <a:gd name="T32" fmla="*/ 198 w 366"/>
                <a:gd name="T33" fmla="*/ 0 h 683"/>
                <a:gd name="T34" fmla="*/ 196 w 366"/>
                <a:gd name="T3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683">
                  <a:moveTo>
                    <a:pt x="29" y="646"/>
                  </a:moveTo>
                  <a:cubicBezTo>
                    <a:pt x="95" y="460"/>
                    <a:pt x="150" y="284"/>
                    <a:pt x="201" y="105"/>
                  </a:cubicBezTo>
                  <a:cubicBezTo>
                    <a:pt x="227" y="200"/>
                    <a:pt x="253" y="295"/>
                    <a:pt x="280" y="390"/>
                  </a:cubicBezTo>
                  <a:cubicBezTo>
                    <a:pt x="291" y="426"/>
                    <a:pt x="303" y="462"/>
                    <a:pt x="318" y="496"/>
                  </a:cubicBezTo>
                  <a:cubicBezTo>
                    <a:pt x="334" y="534"/>
                    <a:pt x="320" y="553"/>
                    <a:pt x="283" y="565"/>
                  </a:cubicBezTo>
                  <a:cubicBezTo>
                    <a:pt x="204" y="589"/>
                    <a:pt x="125" y="615"/>
                    <a:pt x="29" y="646"/>
                  </a:cubicBezTo>
                  <a:moveTo>
                    <a:pt x="196" y="0"/>
                  </a:moveTo>
                  <a:cubicBezTo>
                    <a:pt x="195" y="0"/>
                    <a:pt x="193" y="0"/>
                    <a:pt x="192" y="0"/>
                  </a:cubicBezTo>
                  <a:cubicBezTo>
                    <a:pt x="184" y="2"/>
                    <a:pt x="180" y="10"/>
                    <a:pt x="182" y="19"/>
                  </a:cubicBezTo>
                  <a:cubicBezTo>
                    <a:pt x="189" y="57"/>
                    <a:pt x="164" y="87"/>
                    <a:pt x="156" y="121"/>
                  </a:cubicBezTo>
                  <a:cubicBezTo>
                    <a:pt x="118" y="273"/>
                    <a:pt x="79" y="424"/>
                    <a:pt x="25" y="571"/>
                  </a:cubicBezTo>
                  <a:cubicBezTo>
                    <a:pt x="13" y="604"/>
                    <a:pt x="0" y="638"/>
                    <a:pt x="10" y="683"/>
                  </a:cubicBezTo>
                  <a:cubicBezTo>
                    <a:pt x="53" y="659"/>
                    <a:pt x="93" y="646"/>
                    <a:pt x="133" y="634"/>
                  </a:cubicBezTo>
                  <a:cubicBezTo>
                    <a:pt x="195" y="614"/>
                    <a:pt x="257" y="594"/>
                    <a:pt x="319" y="573"/>
                  </a:cubicBezTo>
                  <a:cubicBezTo>
                    <a:pt x="346" y="563"/>
                    <a:pt x="366" y="547"/>
                    <a:pt x="354" y="514"/>
                  </a:cubicBezTo>
                  <a:cubicBezTo>
                    <a:pt x="299" y="353"/>
                    <a:pt x="253" y="189"/>
                    <a:pt x="221" y="21"/>
                  </a:cubicBezTo>
                  <a:cubicBezTo>
                    <a:pt x="218" y="8"/>
                    <a:pt x="210" y="1"/>
                    <a:pt x="198" y="0"/>
                  </a:cubicBezTo>
                  <a:cubicBezTo>
                    <a:pt x="197" y="0"/>
                    <a:pt x="197" y="0"/>
                    <a:pt x="1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424"/>
            <p:cNvSpPr>
              <a:spLocks noEditPoints="1"/>
            </p:cNvSpPr>
            <p:nvPr/>
          </p:nvSpPr>
          <p:spPr bwMode="auto">
            <a:xfrm>
              <a:off x="-2628900" y="-1792288"/>
              <a:ext cx="798513" cy="444500"/>
            </a:xfrm>
            <a:custGeom>
              <a:avLst/>
              <a:gdLst>
                <a:gd name="T0" fmla="*/ 156 w 1122"/>
                <a:gd name="T1" fmla="*/ 185 h 623"/>
                <a:gd name="T2" fmla="*/ 103 w 1122"/>
                <a:gd name="T3" fmla="*/ 160 h 623"/>
                <a:gd name="T4" fmla="*/ 258 w 1122"/>
                <a:gd name="T5" fmla="*/ 126 h 623"/>
                <a:gd name="T6" fmla="*/ 894 w 1122"/>
                <a:gd name="T7" fmla="*/ 32 h 623"/>
                <a:gd name="T8" fmla="*/ 921 w 1122"/>
                <a:gd name="T9" fmla="*/ 30 h 623"/>
                <a:gd name="T10" fmla="*/ 984 w 1122"/>
                <a:gd name="T11" fmla="*/ 101 h 623"/>
                <a:gd name="T12" fmla="*/ 1081 w 1122"/>
                <a:gd name="T13" fmla="*/ 561 h 623"/>
                <a:gd name="T14" fmla="*/ 1084 w 1122"/>
                <a:gd name="T15" fmla="*/ 574 h 623"/>
                <a:gd name="T16" fmla="*/ 1081 w 1122"/>
                <a:gd name="T17" fmla="*/ 585 h 623"/>
                <a:gd name="T18" fmla="*/ 1069 w 1122"/>
                <a:gd name="T19" fmla="*/ 587 h 623"/>
                <a:gd name="T20" fmla="*/ 1046 w 1122"/>
                <a:gd name="T21" fmla="*/ 550 h 623"/>
                <a:gd name="T22" fmla="*/ 1046 w 1122"/>
                <a:gd name="T23" fmla="*/ 547 h 623"/>
                <a:gd name="T24" fmla="*/ 1008 w 1122"/>
                <a:gd name="T25" fmla="*/ 567 h 623"/>
                <a:gd name="T26" fmla="*/ 966 w 1122"/>
                <a:gd name="T27" fmla="*/ 526 h 623"/>
                <a:gd name="T28" fmla="*/ 931 w 1122"/>
                <a:gd name="T29" fmla="*/ 543 h 623"/>
                <a:gd name="T30" fmla="*/ 885 w 1122"/>
                <a:gd name="T31" fmla="*/ 499 h 623"/>
                <a:gd name="T32" fmla="*/ 856 w 1122"/>
                <a:gd name="T33" fmla="*/ 521 h 623"/>
                <a:gd name="T34" fmla="*/ 832 w 1122"/>
                <a:gd name="T35" fmla="*/ 513 h 623"/>
                <a:gd name="T36" fmla="*/ 692 w 1122"/>
                <a:gd name="T37" fmla="*/ 431 h 623"/>
                <a:gd name="T38" fmla="*/ 686 w 1122"/>
                <a:gd name="T39" fmla="*/ 427 h 623"/>
                <a:gd name="T40" fmla="*/ 675 w 1122"/>
                <a:gd name="T41" fmla="*/ 432 h 623"/>
                <a:gd name="T42" fmla="*/ 663 w 1122"/>
                <a:gd name="T43" fmla="*/ 437 h 623"/>
                <a:gd name="T44" fmla="*/ 658 w 1122"/>
                <a:gd name="T45" fmla="*/ 436 h 623"/>
                <a:gd name="T46" fmla="*/ 579 w 1122"/>
                <a:gd name="T47" fmla="*/ 365 h 623"/>
                <a:gd name="T48" fmla="*/ 578 w 1122"/>
                <a:gd name="T49" fmla="*/ 353 h 623"/>
                <a:gd name="T50" fmla="*/ 538 w 1122"/>
                <a:gd name="T51" fmla="*/ 377 h 623"/>
                <a:gd name="T52" fmla="*/ 475 w 1122"/>
                <a:gd name="T53" fmla="*/ 340 h 623"/>
                <a:gd name="T54" fmla="*/ 419 w 1122"/>
                <a:gd name="T55" fmla="*/ 313 h 623"/>
                <a:gd name="T56" fmla="*/ 351 w 1122"/>
                <a:gd name="T57" fmla="*/ 249 h 623"/>
                <a:gd name="T58" fmla="*/ 350 w 1122"/>
                <a:gd name="T59" fmla="*/ 240 h 623"/>
                <a:gd name="T60" fmla="*/ 317 w 1122"/>
                <a:gd name="T61" fmla="*/ 266 h 623"/>
                <a:gd name="T62" fmla="*/ 307 w 1122"/>
                <a:gd name="T63" fmla="*/ 264 h 623"/>
                <a:gd name="T64" fmla="*/ 261 w 1122"/>
                <a:gd name="T65" fmla="*/ 211 h 623"/>
                <a:gd name="T66" fmla="*/ 261 w 1122"/>
                <a:gd name="T67" fmla="*/ 195 h 623"/>
                <a:gd name="T68" fmla="*/ 224 w 1122"/>
                <a:gd name="T69" fmla="*/ 220 h 623"/>
                <a:gd name="T70" fmla="*/ 214 w 1122"/>
                <a:gd name="T71" fmla="*/ 217 h 623"/>
                <a:gd name="T72" fmla="*/ 195 w 1122"/>
                <a:gd name="T73" fmla="*/ 190 h 623"/>
                <a:gd name="T74" fmla="*/ 194 w 1122"/>
                <a:gd name="T75" fmla="*/ 166 h 623"/>
                <a:gd name="T76" fmla="*/ 156 w 1122"/>
                <a:gd name="T77" fmla="*/ 185 h 623"/>
                <a:gd name="T78" fmla="*/ 927 w 1122"/>
                <a:gd name="T79" fmla="*/ 0 h 623"/>
                <a:gd name="T80" fmla="*/ 889 w 1122"/>
                <a:gd name="T81" fmla="*/ 3 h 623"/>
                <a:gd name="T82" fmla="*/ 33 w 1122"/>
                <a:gd name="T83" fmla="*/ 137 h 623"/>
                <a:gd name="T84" fmla="*/ 0 w 1122"/>
                <a:gd name="T85" fmla="*/ 158 h 623"/>
                <a:gd name="T86" fmla="*/ 1122 w 1122"/>
                <a:gd name="T87" fmla="*/ 623 h 623"/>
                <a:gd name="T88" fmla="*/ 1093 w 1122"/>
                <a:gd name="T89" fmla="*/ 532 h 623"/>
                <a:gd name="T90" fmla="*/ 1004 w 1122"/>
                <a:gd name="T91" fmla="*/ 91 h 623"/>
                <a:gd name="T92" fmla="*/ 927 w 1122"/>
                <a:gd name="T9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2" h="623">
                  <a:moveTo>
                    <a:pt x="156" y="185"/>
                  </a:moveTo>
                  <a:cubicBezTo>
                    <a:pt x="137" y="185"/>
                    <a:pt x="121" y="173"/>
                    <a:pt x="103" y="160"/>
                  </a:cubicBezTo>
                  <a:cubicBezTo>
                    <a:pt x="154" y="138"/>
                    <a:pt x="207" y="136"/>
                    <a:pt x="258" y="126"/>
                  </a:cubicBezTo>
                  <a:cubicBezTo>
                    <a:pt x="469" y="87"/>
                    <a:pt x="681" y="58"/>
                    <a:pt x="894" y="32"/>
                  </a:cubicBezTo>
                  <a:cubicBezTo>
                    <a:pt x="904" y="31"/>
                    <a:pt x="913" y="30"/>
                    <a:pt x="921" y="30"/>
                  </a:cubicBezTo>
                  <a:cubicBezTo>
                    <a:pt x="963" y="30"/>
                    <a:pt x="976" y="48"/>
                    <a:pt x="984" y="101"/>
                  </a:cubicBezTo>
                  <a:cubicBezTo>
                    <a:pt x="1007" y="257"/>
                    <a:pt x="1052" y="407"/>
                    <a:pt x="1081" y="561"/>
                  </a:cubicBezTo>
                  <a:cubicBezTo>
                    <a:pt x="1081" y="566"/>
                    <a:pt x="1083" y="570"/>
                    <a:pt x="1084" y="574"/>
                  </a:cubicBezTo>
                  <a:cubicBezTo>
                    <a:pt x="1084" y="578"/>
                    <a:pt x="1084" y="581"/>
                    <a:pt x="1081" y="585"/>
                  </a:cubicBezTo>
                  <a:cubicBezTo>
                    <a:pt x="1076" y="587"/>
                    <a:pt x="1073" y="587"/>
                    <a:pt x="1069" y="587"/>
                  </a:cubicBezTo>
                  <a:cubicBezTo>
                    <a:pt x="1050" y="587"/>
                    <a:pt x="1048" y="568"/>
                    <a:pt x="1046" y="550"/>
                  </a:cubicBezTo>
                  <a:cubicBezTo>
                    <a:pt x="1046" y="549"/>
                    <a:pt x="1046" y="548"/>
                    <a:pt x="1046" y="547"/>
                  </a:cubicBezTo>
                  <a:cubicBezTo>
                    <a:pt x="1031" y="560"/>
                    <a:pt x="1018" y="567"/>
                    <a:pt x="1008" y="567"/>
                  </a:cubicBezTo>
                  <a:cubicBezTo>
                    <a:pt x="992" y="567"/>
                    <a:pt x="980" y="553"/>
                    <a:pt x="966" y="526"/>
                  </a:cubicBezTo>
                  <a:cubicBezTo>
                    <a:pt x="953" y="537"/>
                    <a:pt x="942" y="543"/>
                    <a:pt x="931" y="543"/>
                  </a:cubicBezTo>
                  <a:cubicBezTo>
                    <a:pt x="914" y="543"/>
                    <a:pt x="899" y="529"/>
                    <a:pt x="885" y="499"/>
                  </a:cubicBezTo>
                  <a:cubicBezTo>
                    <a:pt x="877" y="514"/>
                    <a:pt x="867" y="521"/>
                    <a:pt x="856" y="521"/>
                  </a:cubicBezTo>
                  <a:cubicBezTo>
                    <a:pt x="848" y="521"/>
                    <a:pt x="840" y="518"/>
                    <a:pt x="832" y="513"/>
                  </a:cubicBezTo>
                  <a:cubicBezTo>
                    <a:pt x="786" y="485"/>
                    <a:pt x="723" y="488"/>
                    <a:pt x="692" y="431"/>
                  </a:cubicBezTo>
                  <a:cubicBezTo>
                    <a:pt x="690" y="428"/>
                    <a:pt x="688" y="427"/>
                    <a:pt x="686" y="427"/>
                  </a:cubicBezTo>
                  <a:cubicBezTo>
                    <a:pt x="683" y="427"/>
                    <a:pt x="679" y="429"/>
                    <a:pt x="675" y="432"/>
                  </a:cubicBezTo>
                  <a:cubicBezTo>
                    <a:pt x="671" y="434"/>
                    <a:pt x="667" y="437"/>
                    <a:pt x="663" y="437"/>
                  </a:cubicBezTo>
                  <a:cubicBezTo>
                    <a:pt x="661" y="437"/>
                    <a:pt x="659" y="436"/>
                    <a:pt x="658" y="436"/>
                  </a:cubicBezTo>
                  <a:cubicBezTo>
                    <a:pt x="625" y="420"/>
                    <a:pt x="584" y="413"/>
                    <a:pt x="579" y="365"/>
                  </a:cubicBezTo>
                  <a:cubicBezTo>
                    <a:pt x="578" y="361"/>
                    <a:pt x="578" y="357"/>
                    <a:pt x="578" y="353"/>
                  </a:cubicBezTo>
                  <a:cubicBezTo>
                    <a:pt x="563" y="371"/>
                    <a:pt x="550" y="377"/>
                    <a:pt x="538" y="377"/>
                  </a:cubicBezTo>
                  <a:cubicBezTo>
                    <a:pt x="514" y="377"/>
                    <a:pt x="494" y="351"/>
                    <a:pt x="475" y="340"/>
                  </a:cubicBezTo>
                  <a:cubicBezTo>
                    <a:pt x="457" y="331"/>
                    <a:pt x="449" y="313"/>
                    <a:pt x="419" y="313"/>
                  </a:cubicBezTo>
                  <a:cubicBezTo>
                    <a:pt x="388" y="313"/>
                    <a:pt x="355" y="293"/>
                    <a:pt x="351" y="249"/>
                  </a:cubicBezTo>
                  <a:cubicBezTo>
                    <a:pt x="351" y="246"/>
                    <a:pt x="350" y="243"/>
                    <a:pt x="350" y="240"/>
                  </a:cubicBezTo>
                  <a:cubicBezTo>
                    <a:pt x="335" y="249"/>
                    <a:pt x="332" y="266"/>
                    <a:pt x="317" y="266"/>
                  </a:cubicBezTo>
                  <a:cubicBezTo>
                    <a:pt x="314" y="266"/>
                    <a:pt x="311" y="265"/>
                    <a:pt x="307" y="264"/>
                  </a:cubicBezTo>
                  <a:cubicBezTo>
                    <a:pt x="279" y="253"/>
                    <a:pt x="263" y="238"/>
                    <a:pt x="261" y="211"/>
                  </a:cubicBezTo>
                  <a:cubicBezTo>
                    <a:pt x="260" y="206"/>
                    <a:pt x="260" y="201"/>
                    <a:pt x="261" y="195"/>
                  </a:cubicBezTo>
                  <a:cubicBezTo>
                    <a:pt x="244" y="200"/>
                    <a:pt x="240" y="220"/>
                    <a:pt x="224" y="220"/>
                  </a:cubicBezTo>
                  <a:cubicBezTo>
                    <a:pt x="221" y="220"/>
                    <a:pt x="218" y="219"/>
                    <a:pt x="214" y="217"/>
                  </a:cubicBezTo>
                  <a:cubicBezTo>
                    <a:pt x="200" y="211"/>
                    <a:pt x="196" y="202"/>
                    <a:pt x="195" y="190"/>
                  </a:cubicBezTo>
                  <a:cubicBezTo>
                    <a:pt x="194" y="183"/>
                    <a:pt x="194" y="175"/>
                    <a:pt x="194" y="166"/>
                  </a:cubicBezTo>
                  <a:cubicBezTo>
                    <a:pt x="180" y="179"/>
                    <a:pt x="168" y="185"/>
                    <a:pt x="156" y="185"/>
                  </a:cubicBezTo>
                  <a:moveTo>
                    <a:pt x="927" y="0"/>
                  </a:moveTo>
                  <a:cubicBezTo>
                    <a:pt x="916" y="0"/>
                    <a:pt x="903" y="1"/>
                    <a:pt x="889" y="3"/>
                  </a:cubicBezTo>
                  <a:cubicBezTo>
                    <a:pt x="602" y="39"/>
                    <a:pt x="317" y="87"/>
                    <a:pt x="33" y="137"/>
                  </a:cubicBezTo>
                  <a:cubicBezTo>
                    <a:pt x="21" y="139"/>
                    <a:pt x="5" y="135"/>
                    <a:pt x="0" y="158"/>
                  </a:cubicBezTo>
                  <a:cubicBezTo>
                    <a:pt x="377" y="299"/>
                    <a:pt x="712" y="539"/>
                    <a:pt x="1122" y="623"/>
                  </a:cubicBezTo>
                  <a:cubicBezTo>
                    <a:pt x="1111" y="588"/>
                    <a:pt x="1098" y="561"/>
                    <a:pt x="1093" y="532"/>
                  </a:cubicBezTo>
                  <a:cubicBezTo>
                    <a:pt x="1069" y="384"/>
                    <a:pt x="1023" y="241"/>
                    <a:pt x="1004" y="91"/>
                  </a:cubicBezTo>
                  <a:cubicBezTo>
                    <a:pt x="996" y="23"/>
                    <a:pt x="978" y="0"/>
                    <a:pt x="9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425"/>
            <p:cNvSpPr>
              <a:spLocks noEditPoints="1"/>
            </p:cNvSpPr>
            <p:nvPr/>
          </p:nvSpPr>
          <p:spPr bwMode="auto">
            <a:xfrm>
              <a:off x="-2384425" y="-1719263"/>
              <a:ext cx="463550" cy="260350"/>
            </a:xfrm>
            <a:custGeom>
              <a:avLst/>
              <a:gdLst>
                <a:gd name="T0" fmla="*/ 618 w 652"/>
                <a:gd name="T1" fmla="*/ 341 h 366"/>
                <a:gd name="T2" fmla="*/ 105 w 652"/>
                <a:gd name="T3" fmla="*/ 97 h 366"/>
                <a:gd name="T4" fmla="*/ 399 w 652"/>
                <a:gd name="T5" fmla="*/ 57 h 366"/>
                <a:gd name="T6" fmla="*/ 509 w 652"/>
                <a:gd name="T7" fmla="*/ 35 h 366"/>
                <a:gd name="T8" fmla="*/ 530 w 652"/>
                <a:gd name="T9" fmla="*/ 32 h 366"/>
                <a:gd name="T10" fmla="*/ 572 w 652"/>
                <a:gd name="T11" fmla="*/ 78 h 366"/>
                <a:gd name="T12" fmla="*/ 618 w 652"/>
                <a:gd name="T13" fmla="*/ 341 h 366"/>
                <a:gd name="T14" fmla="*/ 543 w 652"/>
                <a:gd name="T15" fmla="*/ 0 h 366"/>
                <a:gd name="T16" fmla="*/ 532 w 652"/>
                <a:gd name="T17" fmla="*/ 1 h 366"/>
                <a:gd name="T18" fmla="*/ 25 w 652"/>
                <a:gd name="T19" fmla="*/ 66 h 366"/>
                <a:gd name="T20" fmla="*/ 1 w 652"/>
                <a:gd name="T21" fmla="*/ 85 h 366"/>
                <a:gd name="T22" fmla="*/ 0 w 652"/>
                <a:gd name="T23" fmla="*/ 92 h 366"/>
                <a:gd name="T24" fmla="*/ 16 w 652"/>
                <a:gd name="T25" fmla="*/ 104 h 366"/>
                <a:gd name="T26" fmla="*/ 17 w 652"/>
                <a:gd name="T27" fmla="*/ 104 h 366"/>
                <a:gd name="T28" fmla="*/ 20 w 652"/>
                <a:gd name="T29" fmla="*/ 104 h 366"/>
                <a:gd name="T30" fmla="*/ 116 w 652"/>
                <a:gd name="T31" fmla="*/ 144 h 366"/>
                <a:gd name="T32" fmla="*/ 543 w 652"/>
                <a:gd name="T33" fmla="*/ 335 h 366"/>
                <a:gd name="T34" fmla="*/ 641 w 652"/>
                <a:gd name="T35" fmla="*/ 366 h 366"/>
                <a:gd name="T36" fmla="*/ 652 w 652"/>
                <a:gd name="T37" fmla="*/ 365 h 366"/>
                <a:gd name="T38" fmla="*/ 620 w 652"/>
                <a:gd name="T39" fmla="*/ 236 h 366"/>
                <a:gd name="T40" fmla="*/ 585 w 652"/>
                <a:gd name="T41" fmla="*/ 44 h 366"/>
                <a:gd name="T42" fmla="*/ 543 w 652"/>
                <a:gd name="T4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2" h="366">
                  <a:moveTo>
                    <a:pt x="618" y="341"/>
                  </a:moveTo>
                  <a:cubicBezTo>
                    <a:pt x="443" y="250"/>
                    <a:pt x="276" y="172"/>
                    <a:pt x="105" y="97"/>
                  </a:cubicBezTo>
                  <a:cubicBezTo>
                    <a:pt x="203" y="84"/>
                    <a:pt x="301" y="71"/>
                    <a:pt x="399" y="57"/>
                  </a:cubicBezTo>
                  <a:cubicBezTo>
                    <a:pt x="436" y="52"/>
                    <a:pt x="473" y="44"/>
                    <a:pt x="509" y="35"/>
                  </a:cubicBezTo>
                  <a:cubicBezTo>
                    <a:pt x="517" y="33"/>
                    <a:pt x="524" y="32"/>
                    <a:pt x="530" y="32"/>
                  </a:cubicBezTo>
                  <a:cubicBezTo>
                    <a:pt x="555" y="32"/>
                    <a:pt x="567" y="48"/>
                    <a:pt x="572" y="78"/>
                  </a:cubicBezTo>
                  <a:cubicBezTo>
                    <a:pt x="585" y="160"/>
                    <a:pt x="600" y="242"/>
                    <a:pt x="618" y="341"/>
                  </a:cubicBezTo>
                  <a:moveTo>
                    <a:pt x="543" y="0"/>
                  </a:moveTo>
                  <a:cubicBezTo>
                    <a:pt x="540" y="0"/>
                    <a:pt x="536" y="0"/>
                    <a:pt x="532" y="1"/>
                  </a:cubicBezTo>
                  <a:cubicBezTo>
                    <a:pt x="364" y="34"/>
                    <a:pt x="196" y="57"/>
                    <a:pt x="25" y="66"/>
                  </a:cubicBezTo>
                  <a:cubicBezTo>
                    <a:pt x="12" y="67"/>
                    <a:pt x="4" y="74"/>
                    <a:pt x="1" y="85"/>
                  </a:cubicBezTo>
                  <a:cubicBezTo>
                    <a:pt x="0" y="88"/>
                    <a:pt x="0" y="90"/>
                    <a:pt x="0" y="92"/>
                  </a:cubicBezTo>
                  <a:cubicBezTo>
                    <a:pt x="1" y="100"/>
                    <a:pt x="8" y="104"/>
                    <a:pt x="16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8" y="104"/>
                    <a:pt x="19" y="104"/>
                    <a:pt x="20" y="104"/>
                  </a:cubicBezTo>
                  <a:cubicBezTo>
                    <a:pt x="58" y="104"/>
                    <a:pt x="84" y="131"/>
                    <a:pt x="116" y="144"/>
                  </a:cubicBezTo>
                  <a:cubicBezTo>
                    <a:pt x="261" y="202"/>
                    <a:pt x="405" y="261"/>
                    <a:pt x="543" y="335"/>
                  </a:cubicBezTo>
                  <a:cubicBezTo>
                    <a:pt x="571" y="350"/>
                    <a:pt x="601" y="366"/>
                    <a:pt x="641" y="366"/>
                  </a:cubicBezTo>
                  <a:cubicBezTo>
                    <a:pt x="645" y="366"/>
                    <a:pt x="649" y="365"/>
                    <a:pt x="652" y="365"/>
                  </a:cubicBezTo>
                  <a:cubicBezTo>
                    <a:pt x="634" y="319"/>
                    <a:pt x="627" y="278"/>
                    <a:pt x="620" y="236"/>
                  </a:cubicBezTo>
                  <a:cubicBezTo>
                    <a:pt x="609" y="172"/>
                    <a:pt x="598" y="108"/>
                    <a:pt x="585" y="44"/>
                  </a:cubicBezTo>
                  <a:cubicBezTo>
                    <a:pt x="580" y="20"/>
                    <a:pt x="569" y="0"/>
                    <a:pt x="5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426"/>
            <p:cNvSpPr>
              <a:spLocks noEditPoints="1"/>
            </p:cNvSpPr>
            <p:nvPr/>
          </p:nvSpPr>
          <p:spPr bwMode="auto">
            <a:xfrm>
              <a:off x="-2392363" y="1535112"/>
              <a:ext cx="530225" cy="488950"/>
            </a:xfrm>
            <a:custGeom>
              <a:avLst/>
              <a:gdLst>
                <a:gd name="T0" fmla="*/ 115 w 744"/>
                <a:gd name="T1" fmla="*/ 79 h 687"/>
                <a:gd name="T2" fmla="*/ 71 w 744"/>
                <a:gd name="T3" fmla="*/ 43 h 687"/>
                <a:gd name="T4" fmla="*/ 191 w 744"/>
                <a:gd name="T5" fmla="*/ 68 h 687"/>
                <a:gd name="T6" fmla="*/ 666 w 744"/>
                <a:gd name="T7" fmla="*/ 201 h 687"/>
                <a:gd name="T8" fmla="*/ 708 w 744"/>
                <a:gd name="T9" fmla="*/ 278 h 687"/>
                <a:gd name="T10" fmla="*/ 631 w 744"/>
                <a:gd name="T11" fmla="*/ 631 h 687"/>
                <a:gd name="T12" fmla="*/ 629 w 744"/>
                <a:gd name="T13" fmla="*/ 641 h 687"/>
                <a:gd name="T14" fmla="*/ 624 w 744"/>
                <a:gd name="T15" fmla="*/ 648 h 687"/>
                <a:gd name="T16" fmla="*/ 611 w 744"/>
                <a:gd name="T17" fmla="*/ 612 h 687"/>
                <a:gd name="T18" fmla="*/ 611 w 744"/>
                <a:gd name="T19" fmla="*/ 610 h 687"/>
                <a:gd name="T20" fmla="*/ 590 w 744"/>
                <a:gd name="T21" fmla="*/ 614 h 687"/>
                <a:gd name="T22" fmla="*/ 562 w 744"/>
                <a:gd name="T23" fmla="*/ 570 h 687"/>
                <a:gd name="T24" fmla="*/ 544 w 744"/>
                <a:gd name="T25" fmla="*/ 573 h 687"/>
                <a:gd name="T26" fmla="*/ 514 w 744"/>
                <a:gd name="T27" fmla="*/ 526 h 687"/>
                <a:gd name="T28" fmla="*/ 495 w 744"/>
                <a:gd name="T29" fmla="*/ 533 h 687"/>
                <a:gd name="T30" fmla="*/ 472 w 744"/>
                <a:gd name="T31" fmla="*/ 519 h 687"/>
                <a:gd name="T32" fmla="*/ 400 w 744"/>
                <a:gd name="T33" fmla="*/ 418 h 687"/>
                <a:gd name="T34" fmla="*/ 394 w 744"/>
                <a:gd name="T35" fmla="*/ 412 h 687"/>
                <a:gd name="T36" fmla="*/ 388 w 744"/>
                <a:gd name="T37" fmla="*/ 413 h 687"/>
                <a:gd name="T38" fmla="*/ 382 w 744"/>
                <a:gd name="T39" fmla="*/ 413 h 687"/>
                <a:gd name="T40" fmla="*/ 374 w 744"/>
                <a:gd name="T41" fmla="*/ 410 h 687"/>
                <a:gd name="T42" fmla="*/ 341 w 744"/>
                <a:gd name="T43" fmla="*/ 335 h 687"/>
                <a:gd name="T44" fmla="*/ 344 w 744"/>
                <a:gd name="T45" fmla="*/ 327 h 687"/>
                <a:gd name="T46" fmla="*/ 320 w 744"/>
                <a:gd name="T47" fmla="*/ 334 h 687"/>
                <a:gd name="T48" fmla="*/ 276 w 744"/>
                <a:gd name="T49" fmla="*/ 286 h 687"/>
                <a:gd name="T50" fmla="*/ 246 w 744"/>
                <a:gd name="T51" fmla="*/ 249 h 687"/>
                <a:gd name="T52" fmla="*/ 217 w 744"/>
                <a:gd name="T53" fmla="*/ 183 h 687"/>
                <a:gd name="T54" fmla="*/ 220 w 744"/>
                <a:gd name="T55" fmla="*/ 176 h 687"/>
                <a:gd name="T56" fmla="*/ 194 w 744"/>
                <a:gd name="T57" fmla="*/ 185 h 687"/>
                <a:gd name="T58" fmla="*/ 182 w 744"/>
                <a:gd name="T59" fmla="*/ 179 h 687"/>
                <a:gd name="T60" fmla="*/ 166 w 744"/>
                <a:gd name="T61" fmla="*/ 128 h 687"/>
                <a:gd name="T62" fmla="*/ 171 w 744"/>
                <a:gd name="T63" fmla="*/ 116 h 687"/>
                <a:gd name="T64" fmla="*/ 169 w 744"/>
                <a:gd name="T65" fmla="*/ 116 h 687"/>
                <a:gd name="T66" fmla="*/ 156 w 744"/>
                <a:gd name="T67" fmla="*/ 120 h 687"/>
                <a:gd name="T68" fmla="*/ 144 w 744"/>
                <a:gd name="T69" fmla="*/ 124 h 687"/>
                <a:gd name="T70" fmla="*/ 132 w 744"/>
                <a:gd name="T71" fmla="*/ 117 h 687"/>
                <a:gd name="T72" fmla="*/ 126 w 744"/>
                <a:gd name="T73" fmla="*/ 92 h 687"/>
                <a:gd name="T74" fmla="*/ 134 w 744"/>
                <a:gd name="T75" fmla="*/ 75 h 687"/>
                <a:gd name="T76" fmla="*/ 115 w 744"/>
                <a:gd name="T77" fmla="*/ 79 h 687"/>
                <a:gd name="T78" fmla="*/ 14 w 744"/>
                <a:gd name="T79" fmla="*/ 0 h 687"/>
                <a:gd name="T80" fmla="*/ 0 w 744"/>
                <a:gd name="T81" fmla="*/ 9 h 687"/>
                <a:gd name="T82" fmla="*/ 641 w 744"/>
                <a:gd name="T83" fmla="*/ 687 h 687"/>
                <a:gd name="T84" fmla="*/ 649 w 744"/>
                <a:gd name="T85" fmla="*/ 615 h 687"/>
                <a:gd name="T86" fmla="*/ 725 w 744"/>
                <a:gd name="T87" fmla="*/ 277 h 687"/>
                <a:gd name="T88" fmla="*/ 672 w 744"/>
                <a:gd name="T89" fmla="*/ 179 h 687"/>
                <a:gd name="T90" fmla="*/ 30 w 744"/>
                <a:gd name="T91" fmla="*/ 5 h 687"/>
                <a:gd name="T92" fmla="*/ 14 w 744"/>
                <a:gd name="T93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4" h="687">
                  <a:moveTo>
                    <a:pt x="115" y="79"/>
                  </a:moveTo>
                  <a:cubicBezTo>
                    <a:pt x="93" y="79"/>
                    <a:pt x="83" y="62"/>
                    <a:pt x="71" y="43"/>
                  </a:cubicBezTo>
                  <a:cubicBezTo>
                    <a:pt x="114" y="43"/>
                    <a:pt x="152" y="58"/>
                    <a:pt x="191" y="68"/>
                  </a:cubicBezTo>
                  <a:cubicBezTo>
                    <a:pt x="351" y="106"/>
                    <a:pt x="509" y="152"/>
                    <a:pt x="666" y="201"/>
                  </a:cubicBezTo>
                  <a:cubicBezTo>
                    <a:pt x="713" y="216"/>
                    <a:pt x="721" y="231"/>
                    <a:pt x="708" y="278"/>
                  </a:cubicBezTo>
                  <a:cubicBezTo>
                    <a:pt x="675" y="394"/>
                    <a:pt x="659" y="514"/>
                    <a:pt x="631" y="631"/>
                  </a:cubicBezTo>
                  <a:cubicBezTo>
                    <a:pt x="630" y="634"/>
                    <a:pt x="630" y="638"/>
                    <a:pt x="629" y="641"/>
                  </a:cubicBezTo>
                  <a:cubicBezTo>
                    <a:pt x="628" y="643"/>
                    <a:pt x="627" y="646"/>
                    <a:pt x="624" y="648"/>
                  </a:cubicBezTo>
                  <a:cubicBezTo>
                    <a:pt x="600" y="645"/>
                    <a:pt x="605" y="628"/>
                    <a:pt x="611" y="612"/>
                  </a:cubicBezTo>
                  <a:cubicBezTo>
                    <a:pt x="611" y="611"/>
                    <a:pt x="611" y="611"/>
                    <a:pt x="611" y="610"/>
                  </a:cubicBezTo>
                  <a:cubicBezTo>
                    <a:pt x="603" y="612"/>
                    <a:pt x="596" y="614"/>
                    <a:pt x="590" y="614"/>
                  </a:cubicBezTo>
                  <a:cubicBezTo>
                    <a:pt x="570" y="614"/>
                    <a:pt x="563" y="601"/>
                    <a:pt x="562" y="570"/>
                  </a:cubicBezTo>
                  <a:cubicBezTo>
                    <a:pt x="555" y="572"/>
                    <a:pt x="549" y="573"/>
                    <a:pt x="544" y="573"/>
                  </a:cubicBezTo>
                  <a:cubicBezTo>
                    <a:pt x="524" y="573"/>
                    <a:pt x="514" y="558"/>
                    <a:pt x="514" y="526"/>
                  </a:cubicBezTo>
                  <a:cubicBezTo>
                    <a:pt x="507" y="531"/>
                    <a:pt x="501" y="533"/>
                    <a:pt x="495" y="533"/>
                  </a:cubicBezTo>
                  <a:cubicBezTo>
                    <a:pt x="486" y="533"/>
                    <a:pt x="478" y="527"/>
                    <a:pt x="472" y="519"/>
                  </a:cubicBezTo>
                  <a:cubicBezTo>
                    <a:pt x="448" y="485"/>
                    <a:pt x="403" y="467"/>
                    <a:pt x="400" y="418"/>
                  </a:cubicBezTo>
                  <a:cubicBezTo>
                    <a:pt x="399" y="413"/>
                    <a:pt x="397" y="412"/>
                    <a:pt x="394" y="412"/>
                  </a:cubicBezTo>
                  <a:cubicBezTo>
                    <a:pt x="392" y="412"/>
                    <a:pt x="390" y="412"/>
                    <a:pt x="388" y="413"/>
                  </a:cubicBezTo>
                  <a:cubicBezTo>
                    <a:pt x="386" y="413"/>
                    <a:pt x="384" y="413"/>
                    <a:pt x="382" y="413"/>
                  </a:cubicBezTo>
                  <a:cubicBezTo>
                    <a:pt x="379" y="413"/>
                    <a:pt x="376" y="412"/>
                    <a:pt x="374" y="410"/>
                  </a:cubicBezTo>
                  <a:cubicBezTo>
                    <a:pt x="356" y="388"/>
                    <a:pt x="329" y="371"/>
                    <a:pt x="341" y="335"/>
                  </a:cubicBezTo>
                  <a:cubicBezTo>
                    <a:pt x="342" y="333"/>
                    <a:pt x="343" y="330"/>
                    <a:pt x="344" y="327"/>
                  </a:cubicBezTo>
                  <a:cubicBezTo>
                    <a:pt x="335" y="332"/>
                    <a:pt x="327" y="334"/>
                    <a:pt x="320" y="334"/>
                  </a:cubicBezTo>
                  <a:cubicBezTo>
                    <a:pt x="293" y="334"/>
                    <a:pt x="288" y="302"/>
                    <a:pt x="276" y="286"/>
                  </a:cubicBezTo>
                  <a:cubicBezTo>
                    <a:pt x="266" y="273"/>
                    <a:pt x="266" y="258"/>
                    <a:pt x="246" y="249"/>
                  </a:cubicBezTo>
                  <a:cubicBezTo>
                    <a:pt x="223" y="239"/>
                    <a:pt x="207" y="215"/>
                    <a:pt x="217" y="183"/>
                  </a:cubicBezTo>
                  <a:cubicBezTo>
                    <a:pt x="218" y="181"/>
                    <a:pt x="219" y="179"/>
                    <a:pt x="220" y="176"/>
                  </a:cubicBezTo>
                  <a:cubicBezTo>
                    <a:pt x="209" y="177"/>
                    <a:pt x="202" y="185"/>
                    <a:pt x="194" y="185"/>
                  </a:cubicBezTo>
                  <a:cubicBezTo>
                    <a:pt x="190" y="185"/>
                    <a:pt x="186" y="184"/>
                    <a:pt x="182" y="179"/>
                  </a:cubicBezTo>
                  <a:cubicBezTo>
                    <a:pt x="166" y="163"/>
                    <a:pt x="160" y="147"/>
                    <a:pt x="166" y="128"/>
                  </a:cubicBezTo>
                  <a:cubicBezTo>
                    <a:pt x="167" y="124"/>
                    <a:pt x="169" y="120"/>
                    <a:pt x="171" y="116"/>
                  </a:cubicBezTo>
                  <a:cubicBezTo>
                    <a:pt x="171" y="116"/>
                    <a:pt x="170" y="116"/>
                    <a:pt x="169" y="116"/>
                  </a:cubicBezTo>
                  <a:cubicBezTo>
                    <a:pt x="164" y="116"/>
                    <a:pt x="160" y="118"/>
                    <a:pt x="156" y="120"/>
                  </a:cubicBezTo>
                  <a:cubicBezTo>
                    <a:pt x="152" y="122"/>
                    <a:pt x="148" y="124"/>
                    <a:pt x="144" y="124"/>
                  </a:cubicBezTo>
                  <a:cubicBezTo>
                    <a:pt x="140" y="124"/>
                    <a:pt x="136" y="122"/>
                    <a:pt x="132" y="117"/>
                  </a:cubicBezTo>
                  <a:cubicBezTo>
                    <a:pt x="124" y="109"/>
                    <a:pt x="124" y="101"/>
                    <a:pt x="126" y="92"/>
                  </a:cubicBezTo>
                  <a:cubicBezTo>
                    <a:pt x="128" y="87"/>
                    <a:pt x="131" y="82"/>
                    <a:pt x="134" y="75"/>
                  </a:cubicBezTo>
                  <a:cubicBezTo>
                    <a:pt x="127" y="78"/>
                    <a:pt x="120" y="79"/>
                    <a:pt x="115" y="79"/>
                  </a:cubicBezTo>
                  <a:moveTo>
                    <a:pt x="14" y="0"/>
                  </a:moveTo>
                  <a:cubicBezTo>
                    <a:pt x="10" y="0"/>
                    <a:pt x="5" y="2"/>
                    <a:pt x="0" y="9"/>
                  </a:cubicBezTo>
                  <a:cubicBezTo>
                    <a:pt x="220" y="226"/>
                    <a:pt x="380" y="500"/>
                    <a:pt x="641" y="687"/>
                  </a:cubicBezTo>
                  <a:cubicBezTo>
                    <a:pt x="644" y="659"/>
                    <a:pt x="643" y="636"/>
                    <a:pt x="649" y="615"/>
                  </a:cubicBezTo>
                  <a:cubicBezTo>
                    <a:pt x="679" y="503"/>
                    <a:pt x="691" y="388"/>
                    <a:pt x="725" y="277"/>
                  </a:cubicBezTo>
                  <a:cubicBezTo>
                    <a:pt x="744" y="216"/>
                    <a:pt x="732" y="198"/>
                    <a:pt x="672" y="179"/>
                  </a:cubicBezTo>
                  <a:cubicBezTo>
                    <a:pt x="460" y="114"/>
                    <a:pt x="245" y="59"/>
                    <a:pt x="30" y="5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427"/>
            <p:cNvSpPr>
              <a:spLocks noEditPoints="1"/>
            </p:cNvSpPr>
            <p:nvPr/>
          </p:nvSpPr>
          <p:spPr bwMode="auto">
            <a:xfrm>
              <a:off x="-2230438" y="1627187"/>
              <a:ext cx="307975" cy="290513"/>
            </a:xfrm>
            <a:custGeom>
              <a:avLst/>
              <a:gdLst>
                <a:gd name="T0" fmla="*/ 356 w 432"/>
                <a:gd name="T1" fmla="*/ 381 h 408"/>
                <a:gd name="T2" fmla="*/ 74 w 432"/>
                <a:gd name="T3" fmla="*/ 48 h 408"/>
                <a:gd name="T4" fmla="*/ 292 w 432"/>
                <a:gd name="T5" fmla="*/ 113 h 408"/>
                <a:gd name="T6" fmla="*/ 376 w 432"/>
                <a:gd name="T7" fmla="*/ 132 h 408"/>
                <a:gd name="T8" fmla="*/ 407 w 432"/>
                <a:gd name="T9" fmla="*/ 182 h 408"/>
                <a:gd name="T10" fmla="*/ 356 w 432"/>
                <a:gd name="T11" fmla="*/ 381 h 408"/>
                <a:gd name="T12" fmla="*/ 19 w 432"/>
                <a:gd name="T13" fmla="*/ 0 h 408"/>
                <a:gd name="T14" fmla="*/ 4 w 432"/>
                <a:gd name="T15" fmla="*/ 8 h 408"/>
                <a:gd name="T16" fmla="*/ 2 w 432"/>
                <a:gd name="T17" fmla="*/ 12 h 408"/>
                <a:gd name="T18" fmla="*/ 10 w 432"/>
                <a:gd name="T19" fmla="*/ 26 h 408"/>
                <a:gd name="T20" fmla="*/ 66 w 432"/>
                <a:gd name="T21" fmla="*/ 85 h 408"/>
                <a:gd name="T22" fmla="*/ 306 w 432"/>
                <a:gd name="T23" fmla="*/ 353 h 408"/>
                <a:gd name="T24" fmla="*/ 373 w 432"/>
                <a:gd name="T25" fmla="*/ 408 h 408"/>
                <a:gd name="T26" fmla="*/ 391 w 432"/>
                <a:gd name="T27" fmla="*/ 308 h 408"/>
                <a:gd name="T28" fmla="*/ 427 w 432"/>
                <a:gd name="T29" fmla="*/ 162 h 408"/>
                <a:gd name="T30" fmla="*/ 403 w 432"/>
                <a:gd name="T31" fmla="*/ 115 h 408"/>
                <a:gd name="T32" fmla="*/ 28 w 432"/>
                <a:gd name="T33" fmla="*/ 2 h 408"/>
                <a:gd name="T34" fmla="*/ 19 w 432"/>
                <a:gd name="T3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2" h="408">
                  <a:moveTo>
                    <a:pt x="356" y="381"/>
                  </a:moveTo>
                  <a:cubicBezTo>
                    <a:pt x="262" y="262"/>
                    <a:pt x="170" y="154"/>
                    <a:pt x="74" y="48"/>
                  </a:cubicBezTo>
                  <a:cubicBezTo>
                    <a:pt x="147" y="70"/>
                    <a:pt x="219" y="92"/>
                    <a:pt x="292" y="113"/>
                  </a:cubicBezTo>
                  <a:cubicBezTo>
                    <a:pt x="320" y="121"/>
                    <a:pt x="348" y="127"/>
                    <a:pt x="376" y="132"/>
                  </a:cubicBezTo>
                  <a:cubicBezTo>
                    <a:pt x="408" y="137"/>
                    <a:pt x="414" y="153"/>
                    <a:pt x="407" y="182"/>
                  </a:cubicBezTo>
                  <a:cubicBezTo>
                    <a:pt x="391" y="244"/>
                    <a:pt x="375" y="306"/>
                    <a:pt x="356" y="381"/>
                  </a:cubicBezTo>
                  <a:moveTo>
                    <a:pt x="19" y="0"/>
                  </a:moveTo>
                  <a:cubicBezTo>
                    <a:pt x="13" y="0"/>
                    <a:pt x="8" y="3"/>
                    <a:pt x="4" y="8"/>
                  </a:cubicBezTo>
                  <a:cubicBezTo>
                    <a:pt x="3" y="9"/>
                    <a:pt x="2" y="10"/>
                    <a:pt x="2" y="12"/>
                  </a:cubicBezTo>
                  <a:cubicBezTo>
                    <a:pt x="0" y="18"/>
                    <a:pt x="4" y="24"/>
                    <a:pt x="10" y="26"/>
                  </a:cubicBezTo>
                  <a:cubicBezTo>
                    <a:pt x="38" y="37"/>
                    <a:pt x="48" y="65"/>
                    <a:pt x="66" y="85"/>
                  </a:cubicBezTo>
                  <a:cubicBezTo>
                    <a:pt x="150" y="171"/>
                    <a:pt x="233" y="258"/>
                    <a:pt x="306" y="353"/>
                  </a:cubicBezTo>
                  <a:cubicBezTo>
                    <a:pt x="322" y="374"/>
                    <a:pt x="340" y="396"/>
                    <a:pt x="373" y="408"/>
                  </a:cubicBezTo>
                  <a:cubicBezTo>
                    <a:pt x="375" y="371"/>
                    <a:pt x="383" y="339"/>
                    <a:pt x="391" y="308"/>
                  </a:cubicBezTo>
                  <a:cubicBezTo>
                    <a:pt x="403" y="259"/>
                    <a:pt x="416" y="211"/>
                    <a:pt x="427" y="162"/>
                  </a:cubicBezTo>
                  <a:cubicBezTo>
                    <a:pt x="432" y="141"/>
                    <a:pt x="429" y="121"/>
                    <a:pt x="403" y="115"/>
                  </a:cubicBezTo>
                  <a:cubicBezTo>
                    <a:pt x="275" y="86"/>
                    <a:pt x="150" y="49"/>
                    <a:pt x="28" y="2"/>
                  </a:cubicBezTo>
                  <a:cubicBezTo>
                    <a:pt x="24" y="1"/>
                    <a:pt x="22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428"/>
            <p:cNvSpPr>
              <a:spLocks noEditPoints="1"/>
            </p:cNvSpPr>
            <p:nvPr/>
          </p:nvSpPr>
          <p:spPr bwMode="auto">
            <a:xfrm>
              <a:off x="3624263" y="-501651"/>
              <a:ext cx="373063" cy="739775"/>
            </a:xfrm>
            <a:custGeom>
              <a:avLst/>
              <a:gdLst>
                <a:gd name="T0" fmla="*/ 254 w 524"/>
                <a:gd name="T1" fmla="*/ 951 h 1039"/>
                <a:gd name="T2" fmla="*/ 262 w 524"/>
                <a:gd name="T3" fmla="*/ 870 h 1039"/>
                <a:gd name="T4" fmla="*/ 241 w 524"/>
                <a:gd name="T5" fmla="*/ 867 h 1039"/>
                <a:gd name="T6" fmla="*/ 220 w 524"/>
                <a:gd name="T7" fmla="*/ 846 h 1039"/>
                <a:gd name="T8" fmla="*/ 247 w 524"/>
                <a:gd name="T9" fmla="*/ 809 h 1039"/>
                <a:gd name="T10" fmla="*/ 232 w 524"/>
                <a:gd name="T11" fmla="*/ 806 h 1039"/>
                <a:gd name="T12" fmla="*/ 193 w 524"/>
                <a:gd name="T13" fmla="*/ 759 h 1039"/>
                <a:gd name="T14" fmla="*/ 220 w 524"/>
                <a:gd name="T15" fmla="*/ 724 h 1039"/>
                <a:gd name="T16" fmla="*/ 212 w 524"/>
                <a:gd name="T17" fmla="*/ 723 h 1039"/>
                <a:gd name="T18" fmla="*/ 167 w 524"/>
                <a:gd name="T19" fmla="*/ 654 h 1039"/>
                <a:gd name="T20" fmla="*/ 151 w 524"/>
                <a:gd name="T21" fmla="*/ 602 h 1039"/>
                <a:gd name="T22" fmla="*/ 156 w 524"/>
                <a:gd name="T23" fmla="*/ 511 h 1039"/>
                <a:gd name="T24" fmla="*/ 145 w 524"/>
                <a:gd name="T25" fmla="*/ 508 h 1039"/>
                <a:gd name="T26" fmla="*/ 95 w 524"/>
                <a:gd name="T27" fmla="*/ 430 h 1039"/>
                <a:gd name="T28" fmla="*/ 104 w 524"/>
                <a:gd name="T29" fmla="*/ 400 h 1039"/>
                <a:gd name="T30" fmla="*/ 53 w 524"/>
                <a:gd name="T31" fmla="*/ 268 h 1039"/>
                <a:gd name="T32" fmla="*/ 73 w 524"/>
                <a:gd name="T33" fmla="*/ 224 h 1039"/>
                <a:gd name="T34" fmla="*/ 61 w 524"/>
                <a:gd name="T35" fmla="*/ 150 h 1039"/>
                <a:gd name="T36" fmla="*/ 54 w 524"/>
                <a:gd name="T37" fmla="*/ 77 h 1039"/>
                <a:gd name="T38" fmla="*/ 52 w 524"/>
                <a:gd name="T39" fmla="*/ 77 h 1039"/>
                <a:gd name="T40" fmla="*/ 26 w 524"/>
                <a:gd name="T41" fmla="*/ 41 h 1039"/>
                <a:gd name="T42" fmla="*/ 32 w 524"/>
                <a:gd name="T43" fmla="*/ 40 h 1039"/>
                <a:gd name="T44" fmla="*/ 36 w 524"/>
                <a:gd name="T45" fmla="*/ 41 h 1039"/>
                <a:gd name="T46" fmla="*/ 47 w 524"/>
                <a:gd name="T47" fmla="*/ 45 h 1039"/>
                <a:gd name="T48" fmla="*/ 432 w 524"/>
                <a:gd name="T49" fmla="*/ 195 h 1039"/>
                <a:gd name="T50" fmla="*/ 479 w 524"/>
                <a:gd name="T51" fmla="*/ 283 h 1039"/>
                <a:gd name="T52" fmla="*/ 306 w 524"/>
                <a:gd name="T53" fmla="*/ 821 h 1039"/>
                <a:gd name="T54" fmla="*/ 254 w 524"/>
                <a:gd name="T55" fmla="*/ 951 h 1039"/>
                <a:gd name="T56" fmla="*/ 0 w 524"/>
                <a:gd name="T57" fmla="*/ 0 h 1039"/>
                <a:gd name="T58" fmla="*/ 241 w 524"/>
                <a:gd name="T59" fmla="*/ 1039 h 1039"/>
                <a:gd name="T60" fmla="*/ 264 w 524"/>
                <a:gd name="T61" fmla="*/ 1014 h 1039"/>
                <a:gd name="T62" fmla="*/ 503 w 524"/>
                <a:gd name="T63" fmla="*/ 292 h 1039"/>
                <a:gd name="T64" fmla="*/ 443 w 524"/>
                <a:gd name="T65" fmla="*/ 179 h 1039"/>
                <a:gd name="T66" fmla="*/ 74 w 524"/>
                <a:gd name="T67" fmla="*/ 38 h 1039"/>
                <a:gd name="T68" fmla="*/ 0 w 524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1039">
                  <a:moveTo>
                    <a:pt x="254" y="951"/>
                  </a:moveTo>
                  <a:cubicBezTo>
                    <a:pt x="240" y="922"/>
                    <a:pt x="227" y="896"/>
                    <a:pt x="262" y="870"/>
                  </a:cubicBezTo>
                  <a:cubicBezTo>
                    <a:pt x="254" y="869"/>
                    <a:pt x="247" y="868"/>
                    <a:pt x="241" y="867"/>
                  </a:cubicBezTo>
                  <a:cubicBezTo>
                    <a:pt x="231" y="864"/>
                    <a:pt x="224" y="859"/>
                    <a:pt x="220" y="846"/>
                  </a:cubicBezTo>
                  <a:cubicBezTo>
                    <a:pt x="215" y="823"/>
                    <a:pt x="238" y="824"/>
                    <a:pt x="247" y="809"/>
                  </a:cubicBezTo>
                  <a:cubicBezTo>
                    <a:pt x="242" y="808"/>
                    <a:pt x="237" y="807"/>
                    <a:pt x="232" y="806"/>
                  </a:cubicBezTo>
                  <a:cubicBezTo>
                    <a:pt x="210" y="800"/>
                    <a:pt x="199" y="784"/>
                    <a:pt x="193" y="759"/>
                  </a:cubicBezTo>
                  <a:cubicBezTo>
                    <a:pt x="189" y="736"/>
                    <a:pt x="209" y="739"/>
                    <a:pt x="220" y="724"/>
                  </a:cubicBezTo>
                  <a:cubicBezTo>
                    <a:pt x="217" y="724"/>
                    <a:pt x="215" y="723"/>
                    <a:pt x="212" y="723"/>
                  </a:cubicBezTo>
                  <a:cubicBezTo>
                    <a:pt x="175" y="712"/>
                    <a:pt x="163" y="682"/>
                    <a:pt x="167" y="654"/>
                  </a:cubicBezTo>
                  <a:cubicBezTo>
                    <a:pt x="171" y="629"/>
                    <a:pt x="157" y="619"/>
                    <a:pt x="151" y="602"/>
                  </a:cubicBezTo>
                  <a:cubicBezTo>
                    <a:pt x="142" y="575"/>
                    <a:pt x="102" y="542"/>
                    <a:pt x="156" y="511"/>
                  </a:cubicBezTo>
                  <a:cubicBezTo>
                    <a:pt x="152" y="510"/>
                    <a:pt x="148" y="509"/>
                    <a:pt x="145" y="508"/>
                  </a:cubicBezTo>
                  <a:cubicBezTo>
                    <a:pt x="104" y="497"/>
                    <a:pt x="104" y="460"/>
                    <a:pt x="95" y="430"/>
                  </a:cubicBezTo>
                  <a:cubicBezTo>
                    <a:pt x="91" y="417"/>
                    <a:pt x="115" y="409"/>
                    <a:pt x="104" y="400"/>
                  </a:cubicBezTo>
                  <a:cubicBezTo>
                    <a:pt x="59" y="366"/>
                    <a:pt x="71" y="311"/>
                    <a:pt x="53" y="268"/>
                  </a:cubicBezTo>
                  <a:cubicBezTo>
                    <a:pt x="46" y="249"/>
                    <a:pt x="48" y="231"/>
                    <a:pt x="73" y="224"/>
                  </a:cubicBezTo>
                  <a:cubicBezTo>
                    <a:pt x="34" y="197"/>
                    <a:pt x="32" y="174"/>
                    <a:pt x="61" y="150"/>
                  </a:cubicBezTo>
                  <a:cubicBezTo>
                    <a:pt x="24" y="122"/>
                    <a:pt x="22" y="105"/>
                    <a:pt x="54" y="77"/>
                  </a:cubicBezTo>
                  <a:cubicBezTo>
                    <a:pt x="53" y="77"/>
                    <a:pt x="53" y="77"/>
                    <a:pt x="52" y="77"/>
                  </a:cubicBezTo>
                  <a:cubicBezTo>
                    <a:pt x="34" y="71"/>
                    <a:pt x="14" y="66"/>
                    <a:pt x="26" y="41"/>
                  </a:cubicBezTo>
                  <a:cubicBezTo>
                    <a:pt x="28" y="40"/>
                    <a:pt x="30" y="40"/>
                    <a:pt x="32" y="40"/>
                  </a:cubicBezTo>
                  <a:cubicBezTo>
                    <a:pt x="33" y="40"/>
                    <a:pt x="35" y="40"/>
                    <a:pt x="36" y="41"/>
                  </a:cubicBezTo>
                  <a:cubicBezTo>
                    <a:pt x="40" y="42"/>
                    <a:pt x="43" y="44"/>
                    <a:pt x="47" y="45"/>
                  </a:cubicBezTo>
                  <a:cubicBezTo>
                    <a:pt x="176" y="92"/>
                    <a:pt x="300" y="153"/>
                    <a:pt x="432" y="195"/>
                  </a:cubicBezTo>
                  <a:cubicBezTo>
                    <a:pt x="485" y="212"/>
                    <a:pt x="495" y="229"/>
                    <a:pt x="479" y="283"/>
                  </a:cubicBezTo>
                  <a:cubicBezTo>
                    <a:pt x="426" y="464"/>
                    <a:pt x="370" y="644"/>
                    <a:pt x="306" y="821"/>
                  </a:cubicBezTo>
                  <a:cubicBezTo>
                    <a:pt x="290" y="863"/>
                    <a:pt x="281" y="909"/>
                    <a:pt x="254" y="951"/>
                  </a:cubicBezTo>
                  <a:moveTo>
                    <a:pt x="0" y="0"/>
                  </a:moveTo>
                  <a:cubicBezTo>
                    <a:pt x="13" y="368"/>
                    <a:pt x="173" y="693"/>
                    <a:pt x="241" y="1039"/>
                  </a:cubicBezTo>
                  <a:cubicBezTo>
                    <a:pt x="262" y="1039"/>
                    <a:pt x="260" y="1024"/>
                    <a:pt x="264" y="1014"/>
                  </a:cubicBezTo>
                  <a:cubicBezTo>
                    <a:pt x="348" y="775"/>
                    <a:pt x="431" y="535"/>
                    <a:pt x="503" y="292"/>
                  </a:cubicBezTo>
                  <a:cubicBezTo>
                    <a:pt x="524" y="222"/>
                    <a:pt x="514" y="200"/>
                    <a:pt x="443" y="179"/>
                  </a:cubicBezTo>
                  <a:cubicBezTo>
                    <a:pt x="317" y="141"/>
                    <a:pt x="199" y="81"/>
                    <a:pt x="74" y="38"/>
                  </a:cubicBezTo>
                  <a:cubicBezTo>
                    <a:pt x="50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429"/>
            <p:cNvSpPr>
              <a:spLocks noEditPoints="1"/>
            </p:cNvSpPr>
            <p:nvPr/>
          </p:nvSpPr>
          <p:spPr bwMode="auto">
            <a:xfrm>
              <a:off x="3702050" y="-406401"/>
              <a:ext cx="225425" cy="430213"/>
            </a:xfrm>
            <a:custGeom>
              <a:avLst/>
              <a:gdLst>
                <a:gd name="T0" fmla="*/ 163 w 318"/>
                <a:gd name="T1" fmla="*/ 513 h 605"/>
                <a:gd name="T2" fmla="*/ 25 w 318"/>
                <a:gd name="T3" fmla="*/ 33 h 605"/>
                <a:gd name="T4" fmla="*/ 246 w 318"/>
                <a:gd name="T5" fmla="*/ 111 h 605"/>
                <a:gd name="T6" fmla="*/ 275 w 318"/>
                <a:gd name="T7" fmla="*/ 172 h 605"/>
                <a:gd name="T8" fmla="*/ 239 w 318"/>
                <a:gd name="T9" fmla="*/ 264 h 605"/>
                <a:gd name="T10" fmla="*/ 163 w 318"/>
                <a:gd name="T11" fmla="*/ 513 h 605"/>
                <a:gd name="T12" fmla="*/ 9 w 318"/>
                <a:gd name="T13" fmla="*/ 0 h 605"/>
                <a:gd name="T14" fmla="*/ 20 w 318"/>
                <a:gd name="T15" fmla="*/ 99 h 605"/>
                <a:gd name="T16" fmla="*/ 124 w 318"/>
                <a:gd name="T17" fmla="*/ 497 h 605"/>
                <a:gd name="T18" fmla="*/ 144 w 318"/>
                <a:gd name="T19" fmla="*/ 588 h 605"/>
                <a:gd name="T20" fmla="*/ 152 w 318"/>
                <a:gd name="T21" fmla="*/ 604 h 605"/>
                <a:gd name="T22" fmla="*/ 156 w 318"/>
                <a:gd name="T23" fmla="*/ 605 h 605"/>
                <a:gd name="T24" fmla="*/ 158 w 318"/>
                <a:gd name="T25" fmla="*/ 605 h 605"/>
                <a:gd name="T26" fmla="*/ 178 w 318"/>
                <a:gd name="T27" fmla="*/ 586 h 605"/>
                <a:gd name="T28" fmla="*/ 307 w 318"/>
                <a:gd name="T29" fmla="*/ 157 h 605"/>
                <a:gd name="T30" fmla="*/ 278 w 318"/>
                <a:gd name="T31" fmla="*/ 104 h 605"/>
                <a:gd name="T32" fmla="*/ 116 w 318"/>
                <a:gd name="T33" fmla="*/ 47 h 605"/>
                <a:gd name="T34" fmla="*/ 9 w 318"/>
                <a:gd name="T35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8" h="605">
                  <a:moveTo>
                    <a:pt x="163" y="513"/>
                  </a:moveTo>
                  <a:cubicBezTo>
                    <a:pt x="123" y="354"/>
                    <a:pt x="78" y="198"/>
                    <a:pt x="25" y="33"/>
                  </a:cubicBezTo>
                  <a:cubicBezTo>
                    <a:pt x="108" y="63"/>
                    <a:pt x="177" y="87"/>
                    <a:pt x="246" y="111"/>
                  </a:cubicBezTo>
                  <a:cubicBezTo>
                    <a:pt x="278" y="121"/>
                    <a:pt x="290" y="139"/>
                    <a:pt x="275" y="172"/>
                  </a:cubicBezTo>
                  <a:cubicBezTo>
                    <a:pt x="261" y="202"/>
                    <a:pt x="249" y="232"/>
                    <a:pt x="239" y="264"/>
                  </a:cubicBezTo>
                  <a:cubicBezTo>
                    <a:pt x="213" y="346"/>
                    <a:pt x="188" y="430"/>
                    <a:pt x="163" y="513"/>
                  </a:cubicBezTo>
                  <a:moveTo>
                    <a:pt x="9" y="0"/>
                  </a:moveTo>
                  <a:cubicBezTo>
                    <a:pt x="0" y="39"/>
                    <a:pt x="10" y="70"/>
                    <a:pt x="20" y="99"/>
                  </a:cubicBezTo>
                  <a:cubicBezTo>
                    <a:pt x="64" y="229"/>
                    <a:pt x="94" y="363"/>
                    <a:pt x="124" y="497"/>
                  </a:cubicBezTo>
                  <a:cubicBezTo>
                    <a:pt x="130" y="527"/>
                    <a:pt x="151" y="554"/>
                    <a:pt x="144" y="588"/>
                  </a:cubicBezTo>
                  <a:cubicBezTo>
                    <a:pt x="142" y="595"/>
                    <a:pt x="145" y="602"/>
                    <a:pt x="152" y="604"/>
                  </a:cubicBezTo>
                  <a:cubicBezTo>
                    <a:pt x="154" y="605"/>
                    <a:pt x="155" y="605"/>
                    <a:pt x="156" y="605"/>
                  </a:cubicBezTo>
                  <a:cubicBezTo>
                    <a:pt x="157" y="605"/>
                    <a:pt x="157" y="605"/>
                    <a:pt x="158" y="605"/>
                  </a:cubicBezTo>
                  <a:cubicBezTo>
                    <a:pt x="169" y="604"/>
                    <a:pt x="176" y="598"/>
                    <a:pt x="178" y="586"/>
                  </a:cubicBezTo>
                  <a:cubicBezTo>
                    <a:pt x="211" y="440"/>
                    <a:pt x="255" y="297"/>
                    <a:pt x="307" y="157"/>
                  </a:cubicBezTo>
                  <a:cubicBezTo>
                    <a:pt x="318" y="128"/>
                    <a:pt x="301" y="113"/>
                    <a:pt x="278" y="104"/>
                  </a:cubicBezTo>
                  <a:cubicBezTo>
                    <a:pt x="224" y="84"/>
                    <a:pt x="170" y="65"/>
                    <a:pt x="116" y="47"/>
                  </a:cubicBezTo>
                  <a:cubicBezTo>
                    <a:pt x="81" y="34"/>
                    <a:pt x="46" y="2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430"/>
            <p:cNvSpPr>
              <a:spLocks noEditPoints="1"/>
            </p:cNvSpPr>
            <p:nvPr/>
          </p:nvSpPr>
          <p:spPr bwMode="auto">
            <a:xfrm>
              <a:off x="3190875" y="3117850"/>
              <a:ext cx="661988" cy="700088"/>
            </a:xfrm>
            <a:custGeom>
              <a:avLst/>
              <a:gdLst>
                <a:gd name="T0" fmla="*/ 587 w 930"/>
                <a:gd name="T1" fmla="*/ 967 h 985"/>
                <a:gd name="T2" fmla="*/ 580 w 930"/>
                <a:gd name="T3" fmla="*/ 967 h 985"/>
                <a:gd name="T4" fmla="*/ 468 w 930"/>
                <a:gd name="T5" fmla="*/ 874 h 985"/>
                <a:gd name="T6" fmla="*/ 420 w 930"/>
                <a:gd name="T7" fmla="*/ 816 h 985"/>
                <a:gd name="T8" fmla="*/ 303 w 930"/>
                <a:gd name="T9" fmla="*/ 686 h 985"/>
                <a:gd name="T10" fmla="*/ 173 w 930"/>
                <a:gd name="T11" fmla="*/ 541 h 985"/>
                <a:gd name="T12" fmla="*/ 63 w 930"/>
                <a:gd name="T13" fmla="*/ 377 h 985"/>
                <a:gd name="T14" fmla="*/ 80 w 930"/>
                <a:gd name="T15" fmla="*/ 239 h 985"/>
                <a:gd name="T16" fmla="*/ 103 w 930"/>
                <a:gd name="T17" fmla="*/ 218 h 985"/>
                <a:gd name="T18" fmla="*/ 140 w 930"/>
                <a:gd name="T19" fmla="*/ 185 h 985"/>
                <a:gd name="T20" fmla="*/ 171 w 930"/>
                <a:gd name="T21" fmla="*/ 145 h 985"/>
                <a:gd name="T22" fmla="*/ 199 w 930"/>
                <a:gd name="T23" fmla="*/ 110 h 985"/>
                <a:gd name="T24" fmla="*/ 319 w 930"/>
                <a:gd name="T25" fmla="*/ 33 h 985"/>
                <a:gd name="T26" fmla="*/ 322 w 930"/>
                <a:gd name="T27" fmla="*/ 32 h 985"/>
                <a:gd name="T28" fmla="*/ 355 w 930"/>
                <a:gd name="T29" fmla="*/ 24 h 985"/>
                <a:gd name="T30" fmla="*/ 359 w 930"/>
                <a:gd name="T31" fmla="*/ 24 h 985"/>
                <a:gd name="T32" fmla="*/ 407 w 930"/>
                <a:gd name="T33" fmla="*/ 49 h 985"/>
                <a:gd name="T34" fmla="*/ 466 w 930"/>
                <a:gd name="T35" fmla="*/ 107 h 985"/>
                <a:gd name="T36" fmla="*/ 492 w 930"/>
                <a:gd name="T37" fmla="*/ 132 h 985"/>
                <a:gd name="T38" fmla="*/ 847 w 930"/>
                <a:gd name="T39" fmla="*/ 608 h 985"/>
                <a:gd name="T40" fmla="*/ 849 w 930"/>
                <a:gd name="T41" fmla="*/ 814 h 985"/>
                <a:gd name="T42" fmla="*/ 778 w 930"/>
                <a:gd name="T43" fmla="*/ 871 h 985"/>
                <a:gd name="T44" fmla="*/ 587 w 930"/>
                <a:gd name="T45" fmla="*/ 967 h 985"/>
                <a:gd name="T46" fmla="*/ 365 w 930"/>
                <a:gd name="T47" fmla="*/ 0 h 985"/>
                <a:gd name="T48" fmla="*/ 324 w 930"/>
                <a:gd name="T49" fmla="*/ 9 h 985"/>
                <a:gd name="T50" fmla="*/ 158 w 930"/>
                <a:gd name="T51" fmla="*/ 130 h 985"/>
                <a:gd name="T52" fmla="*/ 137 w 930"/>
                <a:gd name="T53" fmla="*/ 151 h 985"/>
                <a:gd name="T54" fmla="*/ 117 w 930"/>
                <a:gd name="T55" fmla="*/ 173 h 985"/>
                <a:gd name="T56" fmla="*/ 96 w 930"/>
                <a:gd name="T57" fmla="*/ 194 h 985"/>
                <a:gd name="T58" fmla="*/ 83 w 930"/>
                <a:gd name="T59" fmla="*/ 207 h 985"/>
                <a:gd name="T60" fmla="*/ 69 w 930"/>
                <a:gd name="T61" fmla="*/ 438 h 985"/>
                <a:gd name="T62" fmla="*/ 102 w 930"/>
                <a:gd name="T63" fmla="*/ 483 h 985"/>
                <a:gd name="T64" fmla="*/ 119 w 930"/>
                <a:gd name="T65" fmla="*/ 505 h 985"/>
                <a:gd name="T66" fmla="*/ 274 w 930"/>
                <a:gd name="T67" fmla="*/ 686 h 985"/>
                <a:gd name="T68" fmla="*/ 415 w 930"/>
                <a:gd name="T69" fmla="*/ 848 h 985"/>
                <a:gd name="T70" fmla="*/ 589 w 930"/>
                <a:gd name="T71" fmla="*/ 984 h 985"/>
                <a:gd name="T72" fmla="*/ 589 w 930"/>
                <a:gd name="T73" fmla="*/ 984 h 985"/>
                <a:gd name="T74" fmla="*/ 599 w 930"/>
                <a:gd name="T75" fmla="*/ 985 h 985"/>
                <a:gd name="T76" fmla="*/ 783 w 930"/>
                <a:gd name="T77" fmla="*/ 895 h 985"/>
                <a:gd name="T78" fmla="*/ 785 w 930"/>
                <a:gd name="T79" fmla="*/ 893 h 985"/>
                <a:gd name="T80" fmla="*/ 787 w 930"/>
                <a:gd name="T81" fmla="*/ 891 h 985"/>
                <a:gd name="T82" fmla="*/ 860 w 930"/>
                <a:gd name="T83" fmla="*/ 828 h 985"/>
                <a:gd name="T84" fmla="*/ 852 w 930"/>
                <a:gd name="T85" fmla="*/ 564 h 985"/>
                <a:gd name="T86" fmla="*/ 502 w 930"/>
                <a:gd name="T87" fmla="*/ 107 h 985"/>
                <a:gd name="T88" fmla="*/ 478 w 930"/>
                <a:gd name="T89" fmla="*/ 84 h 985"/>
                <a:gd name="T90" fmla="*/ 425 w 930"/>
                <a:gd name="T91" fmla="*/ 31 h 985"/>
                <a:gd name="T92" fmla="*/ 370 w 930"/>
                <a:gd name="T93" fmla="*/ 0 h 985"/>
                <a:gd name="T94" fmla="*/ 365 w 930"/>
                <a:gd name="T9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30" h="985">
                  <a:moveTo>
                    <a:pt x="587" y="967"/>
                  </a:moveTo>
                  <a:cubicBezTo>
                    <a:pt x="585" y="967"/>
                    <a:pt x="582" y="967"/>
                    <a:pt x="580" y="967"/>
                  </a:cubicBezTo>
                  <a:cubicBezTo>
                    <a:pt x="539" y="964"/>
                    <a:pt x="512" y="930"/>
                    <a:pt x="468" y="874"/>
                  </a:cubicBezTo>
                  <a:cubicBezTo>
                    <a:pt x="454" y="857"/>
                    <a:pt x="438" y="837"/>
                    <a:pt x="420" y="816"/>
                  </a:cubicBezTo>
                  <a:cubicBezTo>
                    <a:pt x="382" y="772"/>
                    <a:pt x="342" y="728"/>
                    <a:pt x="303" y="686"/>
                  </a:cubicBezTo>
                  <a:cubicBezTo>
                    <a:pt x="260" y="639"/>
                    <a:pt x="215" y="591"/>
                    <a:pt x="173" y="541"/>
                  </a:cubicBezTo>
                  <a:cubicBezTo>
                    <a:pt x="126" y="484"/>
                    <a:pt x="90" y="431"/>
                    <a:pt x="63" y="377"/>
                  </a:cubicBezTo>
                  <a:cubicBezTo>
                    <a:pt x="36" y="322"/>
                    <a:pt x="41" y="279"/>
                    <a:pt x="80" y="239"/>
                  </a:cubicBezTo>
                  <a:cubicBezTo>
                    <a:pt x="86" y="232"/>
                    <a:pt x="94" y="225"/>
                    <a:pt x="103" y="218"/>
                  </a:cubicBezTo>
                  <a:cubicBezTo>
                    <a:pt x="118" y="207"/>
                    <a:pt x="130" y="196"/>
                    <a:pt x="140" y="185"/>
                  </a:cubicBezTo>
                  <a:cubicBezTo>
                    <a:pt x="153" y="172"/>
                    <a:pt x="163" y="159"/>
                    <a:pt x="171" y="145"/>
                  </a:cubicBezTo>
                  <a:cubicBezTo>
                    <a:pt x="179" y="133"/>
                    <a:pt x="188" y="121"/>
                    <a:pt x="199" y="110"/>
                  </a:cubicBezTo>
                  <a:cubicBezTo>
                    <a:pt x="232" y="75"/>
                    <a:pt x="277" y="54"/>
                    <a:pt x="319" y="33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34" y="26"/>
                    <a:pt x="345" y="24"/>
                    <a:pt x="355" y="24"/>
                  </a:cubicBezTo>
                  <a:cubicBezTo>
                    <a:pt x="357" y="24"/>
                    <a:pt x="358" y="24"/>
                    <a:pt x="359" y="24"/>
                  </a:cubicBezTo>
                  <a:cubicBezTo>
                    <a:pt x="376" y="25"/>
                    <a:pt x="392" y="33"/>
                    <a:pt x="407" y="49"/>
                  </a:cubicBezTo>
                  <a:cubicBezTo>
                    <a:pt x="426" y="69"/>
                    <a:pt x="446" y="88"/>
                    <a:pt x="466" y="107"/>
                  </a:cubicBezTo>
                  <a:cubicBezTo>
                    <a:pt x="475" y="115"/>
                    <a:pt x="483" y="124"/>
                    <a:pt x="492" y="132"/>
                  </a:cubicBezTo>
                  <a:cubicBezTo>
                    <a:pt x="662" y="304"/>
                    <a:pt x="771" y="451"/>
                    <a:pt x="847" y="608"/>
                  </a:cubicBezTo>
                  <a:cubicBezTo>
                    <a:pt x="894" y="704"/>
                    <a:pt x="905" y="756"/>
                    <a:pt x="849" y="814"/>
                  </a:cubicBezTo>
                  <a:cubicBezTo>
                    <a:pt x="833" y="830"/>
                    <a:pt x="810" y="849"/>
                    <a:pt x="778" y="871"/>
                  </a:cubicBezTo>
                  <a:cubicBezTo>
                    <a:pt x="678" y="941"/>
                    <a:pt x="626" y="967"/>
                    <a:pt x="587" y="967"/>
                  </a:cubicBezTo>
                  <a:moveTo>
                    <a:pt x="365" y="0"/>
                  </a:moveTo>
                  <a:cubicBezTo>
                    <a:pt x="353" y="0"/>
                    <a:pt x="339" y="3"/>
                    <a:pt x="324" y="9"/>
                  </a:cubicBezTo>
                  <a:cubicBezTo>
                    <a:pt x="254" y="35"/>
                    <a:pt x="203" y="83"/>
                    <a:pt x="158" y="130"/>
                  </a:cubicBezTo>
                  <a:cubicBezTo>
                    <a:pt x="152" y="136"/>
                    <a:pt x="137" y="151"/>
                    <a:pt x="137" y="151"/>
                  </a:cubicBezTo>
                  <a:cubicBezTo>
                    <a:pt x="131" y="159"/>
                    <a:pt x="124" y="166"/>
                    <a:pt x="117" y="173"/>
                  </a:cubicBezTo>
                  <a:cubicBezTo>
                    <a:pt x="110" y="180"/>
                    <a:pt x="103" y="187"/>
                    <a:pt x="96" y="194"/>
                  </a:cubicBezTo>
                  <a:cubicBezTo>
                    <a:pt x="91" y="199"/>
                    <a:pt x="87" y="203"/>
                    <a:pt x="83" y="207"/>
                  </a:cubicBezTo>
                  <a:cubicBezTo>
                    <a:pt x="2" y="291"/>
                    <a:pt x="0" y="331"/>
                    <a:pt x="69" y="438"/>
                  </a:cubicBezTo>
                  <a:cubicBezTo>
                    <a:pt x="79" y="454"/>
                    <a:pt x="91" y="468"/>
                    <a:pt x="102" y="483"/>
                  </a:cubicBezTo>
                  <a:cubicBezTo>
                    <a:pt x="107" y="490"/>
                    <a:pt x="113" y="498"/>
                    <a:pt x="119" y="505"/>
                  </a:cubicBezTo>
                  <a:cubicBezTo>
                    <a:pt x="166" y="569"/>
                    <a:pt x="221" y="628"/>
                    <a:pt x="274" y="686"/>
                  </a:cubicBezTo>
                  <a:cubicBezTo>
                    <a:pt x="322" y="738"/>
                    <a:pt x="371" y="791"/>
                    <a:pt x="415" y="848"/>
                  </a:cubicBezTo>
                  <a:cubicBezTo>
                    <a:pt x="487" y="942"/>
                    <a:pt x="536" y="980"/>
                    <a:pt x="589" y="984"/>
                  </a:cubicBezTo>
                  <a:cubicBezTo>
                    <a:pt x="589" y="984"/>
                    <a:pt x="589" y="984"/>
                    <a:pt x="589" y="984"/>
                  </a:cubicBezTo>
                  <a:cubicBezTo>
                    <a:pt x="593" y="984"/>
                    <a:pt x="596" y="985"/>
                    <a:pt x="599" y="985"/>
                  </a:cubicBezTo>
                  <a:cubicBezTo>
                    <a:pt x="646" y="985"/>
                    <a:pt x="700" y="958"/>
                    <a:pt x="783" y="895"/>
                  </a:cubicBezTo>
                  <a:cubicBezTo>
                    <a:pt x="785" y="893"/>
                    <a:pt x="785" y="893"/>
                    <a:pt x="785" y="893"/>
                  </a:cubicBezTo>
                  <a:cubicBezTo>
                    <a:pt x="785" y="892"/>
                    <a:pt x="786" y="892"/>
                    <a:pt x="787" y="891"/>
                  </a:cubicBezTo>
                  <a:cubicBezTo>
                    <a:pt x="819" y="866"/>
                    <a:pt x="842" y="846"/>
                    <a:pt x="860" y="828"/>
                  </a:cubicBezTo>
                  <a:cubicBezTo>
                    <a:pt x="930" y="756"/>
                    <a:pt x="928" y="699"/>
                    <a:pt x="852" y="564"/>
                  </a:cubicBezTo>
                  <a:cubicBezTo>
                    <a:pt x="760" y="402"/>
                    <a:pt x="646" y="253"/>
                    <a:pt x="502" y="107"/>
                  </a:cubicBezTo>
                  <a:cubicBezTo>
                    <a:pt x="494" y="99"/>
                    <a:pt x="486" y="92"/>
                    <a:pt x="478" y="84"/>
                  </a:cubicBezTo>
                  <a:cubicBezTo>
                    <a:pt x="460" y="67"/>
                    <a:pt x="442" y="50"/>
                    <a:pt x="425" y="31"/>
                  </a:cubicBezTo>
                  <a:cubicBezTo>
                    <a:pt x="407" y="11"/>
                    <a:pt x="390" y="1"/>
                    <a:pt x="370" y="0"/>
                  </a:cubicBezTo>
                  <a:cubicBezTo>
                    <a:pt x="369" y="0"/>
                    <a:pt x="367" y="0"/>
                    <a:pt x="3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431"/>
            <p:cNvSpPr>
              <a:spLocks noEditPoints="1"/>
            </p:cNvSpPr>
            <p:nvPr/>
          </p:nvSpPr>
          <p:spPr bwMode="auto">
            <a:xfrm>
              <a:off x="3284538" y="3224212"/>
              <a:ext cx="469900" cy="500063"/>
            </a:xfrm>
            <a:custGeom>
              <a:avLst/>
              <a:gdLst>
                <a:gd name="T0" fmla="*/ 418 w 660"/>
                <a:gd name="T1" fmla="*/ 670 h 703"/>
                <a:gd name="T2" fmla="*/ 415 w 660"/>
                <a:gd name="T3" fmla="*/ 670 h 703"/>
                <a:gd name="T4" fmla="*/ 368 w 660"/>
                <a:gd name="T5" fmla="*/ 640 h 703"/>
                <a:gd name="T6" fmla="*/ 265 w 660"/>
                <a:gd name="T7" fmla="*/ 527 h 703"/>
                <a:gd name="T8" fmla="*/ 58 w 660"/>
                <a:gd name="T9" fmla="*/ 278 h 703"/>
                <a:gd name="T10" fmla="*/ 52 w 660"/>
                <a:gd name="T11" fmla="*/ 211 h 703"/>
                <a:gd name="T12" fmla="*/ 63 w 660"/>
                <a:gd name="T13" fmla="*/ 202 h 703"/>
                <a:gd name="T14" fmla="*/ 145 w 660"/>
                <a:gd name="T15" fmla="*/ 138 h 703"/>
                <a:gd name="T16" fmla="*/ 275 w 660"/>
                <a:gd name="T17" fmla="*/ 38 h 703"/>
                <a:gd name="T18" fmla="*/ 306 w 660"/>
                <a:gd name="T19" fmla="*/ 26 h 703"/>
                <a:gd name="T20" fmla="*/ 308 w 660"/>
                <a:gd name="T21" fmla="*/ 26 h 703"/>
                <a:gd name="T22" fmla="*/ 350 w 660"/>
                <a:gd name="T23" fmla="*/ 55 h 703"/>
                <a:gd name="T24" fmla="*/ 382 w 660"/>
                <a:gd name="T25" fmla="*/ 83 h 703"/>
                <a:gd name="T26" fmla="*/ 383 w 660"/>
                <a:gd name="T27" fmla="*/ 83 h 703"/>
                <a:gd name="T28" fmla="*/ 384 w 660"/>
                <a:gd name="T29" fmla="*/ 84 h 703"/>
                <a:gd name="T30" fmla="*/ 613 w 660"/>
                <a:gd name="T31" fmla="*/ 437 h 703"/>
                <a:gd name="T32" fmla="*/ 607 w 660"/>
                <a:gd name="T33" fmla="*/ 511 h 703"/>
                <a:gd name="T34" fmla="*/ 589 w 660"/>
                <a:gd name="T35" fmla="*/ 526 h 703"/>
                <a:gd name="T36" fmla="*/ 519 w 660"/>
                <a:gd name="T37" fmla="*/ 589 h 703"/>
                <a:gd name="T38" fmla="*/ 501 w 660"/>
                <a:gd name="T39" fmla="*/ 608 h 703"/>
                <a:gd name="T40" fmla="*/ 499 w 660"/>
                <a:gd name="T41" fmla="*/ 610 h 703"/>
                <a:gd name="T42" fmla="*/ 481 w 660"/>
                <a:gd name="T43" fmla="*/ 629 h 703"/>
                <a:gd name="T44" fmla="*/ 469 w 660"/>
                <a:gd name="T45" fmla="*/ 641 h 703"/>
                <a:gd name="T46" fmla="*/ 418 w 660"/>
                <a:gd name="T47" fmla="*/ 670 h 703"/>
                <a:gd name="T48" fmla="*/ 304 w 660"/>
                <a:gd name="T49" fmla="*/ 0 h 703"/>
                <a:gd name="T50" fmla="*/ 231 w 660"/>
                <a:gd name="T51" fmla="*/ 45 h 703"/>
                <a:gd name="T52" fmla="*/ 179 w 660"/>
                <a:gd name="T53" fmla="*/ 90 h 703"/>
                <a:gd name="T54" fmla="*/ 0 w 660"/>
                <a:gd name="T55" fmla="*/ 217 h 703"/>
                <a:gd name="T56" fmla="*/ 4 w 660"/>
                <a:gd name="T57" fmla="*/ 226 h 703"/>
                <a:gd name="T58" fmla="*/ 12 w 660"/>
                <a:gd name="T59" fmla="*/ 244 h 703"/>
                <a:gd name="T60" fmla="*/ 305 w 660"/>
                <a:gd name="T61" fmla="*/ 604 h 703"/>
                <a:gd name="T62" fmla="*/ 377 w 660"/>
                <a:gd name="T63" fmla="*/ 684 h 703"/>
                <a:gd name="T64" fmla="*/ 408 w 660"/>
                <a:gd name="T65" fmla="*/ 703 h 703"/>
                <a:gd name="T66" fmla="*/ 410 w 660"/>
                <a:gd name="T67" fmla="*/ 703 h 703"/>
                <a:gd name="T68" fmla="*/ 448 w 660"/>
                <a:gd name="T69" fmla="*/ 683 h 703"/>
                <a:gd name="T70" fmla="*/ 476 w 660"/>
                <a:gd name="T71" fmla="*/ 657 h 703"/>
                <a:gd name="T72" fmla="*/ 592 w 660"/>
                <a:gd name="T73" fmla="*/ 550 h 703"/>
                <a:gd name="T74" fmla="*/ 612 w 660"/>
                <a:gd name="T75" fmla="*/ 531 h 703"/>
                <a:gd name="T76" fmla="*/ 612 w 660"/>
                <a:gd name="T77" fmla="*/ 380 h 703"/>
                <a:gd name="T78" fmla="*/ 580 w 660"/>
                <a:gd name="T79" fmla="*/ 337 h 703"/>
                <a:gd name="T80" fmla="*/ 504 w 660"/>
                <a:gd name="T81" fmla="*/ 221 h 703"/>
                <a:gd name="T82" fmla="*/ 374 w 660"/>
                <a:gd name="T83" fmla="*/ 46 h 703"/>
                <a:gd name="T84" fmla="*/ 306 w 660"/>
                <a:gd name="T85" fmla="*/ 0 h 703"/>
                <a:gd name="T86" fmla="*/ 304 w 660"/>
                <a:gd name="T87" fmla="*/ 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0" h="703">
                  <a:moveTo>
                    <a:pt x="418" y="670"/>
                  </a:moveTo>
                  <a:cubicBezTo>
                    <a:pt x="417" y="670"/>
                    <a:pt x="416" y="670"/>
                    <a:pt x="415" y="670"/>
                  </a:cubicBezTo>
                  <a:cubicBezTo>
                    <a:pt x="400" y="669"/>
                    <a:pt x="385" y="659"/>
                    <a:pt x="368" y="640"/>
                  </a:cubicBezTo>
                  <a:cubicBezTo>
                    <a:pt x="335" y="601"/>
                    <a:pt x="299" y="563"/>
                    <a:pt x="265" y="527"/>
                  </a:cubicBezTo>
                  <a:cubicBezTo>
                    <a:pt x="192" y="450"/>
                    <a:pt x="117" y="370"/>
                    <a:pt x="58" y="278"/>
                  </a:cubicBezTo>
                  <a:cubicBezTo>
                    <a:pt x="41" y="253"/>
                    <a:pt x="31" y="233"/>
                    <a:pt x="52" y="211"/>
                  </a:cubicBezTo>
                  <a:cubicBezTo>
                    <a:pt x="55" y="208"/>
                    <a:pt x="59" y="205"/>
                    <a:pt x="63" y="202"/>
                  </a:cubicBezTo>
                  <a:cubicBezTo>
                    <a:pt x="91" y="181"/>
                    <a:pt x="118" y="159"/>
                    <a:pt x="145" y="138"/>
                  </a:cubicBezTo>
                  <a:cubicBezTo>
                    <a:pt x="187" y="104"/>
                    <a:pt x="231" y="70"/>
                    <a:pt x="275" y="38"/>
                  </a:cubicBezTo>
                  <a:cubicBezTo>
                    <a:pt x="286" y="30"/>
                    <a:pt x="296" y="26"/>
                    <a:pt x="306" y="26"/>
                  </a:cubicBezTo>
                  <a:cubicBezTo>
                    <a:pt x="306" y="26"/>
                    <a:pt x="307" y="26"/>
                    <a:pt x="308" y="26"/>
                  </a:cubicBezTo>
                  <a:cubicBezTo>
                    <a:pt x="325" y="28"/>
                    <a:pt x="337" y="41"/>
                    <a:pt x="350" y="55"/>
                  </a:cubicBezTo>
                  <a:cubicBezTo>
                    <a:pt x="360" y="66"/>
                    <a:pt x="370" y="77"/>
                    <a:pt x="382" y="83"/>
                  </a:cubicBezTo>
                  <a:cubicBezTo>
                    <a:pt x="383" y="83"/>
                    <a:pt x="383" y="83"/>
                    <a:pt x="383" y="83"/>
                  </a:cubicBezTo>
                  <a:cubicBezTo>
                    <a:pt x="384" y="84"/>
                    <a:pt x="384" y="84"/>
                    <a:pt x="384" y="84"/>
                  </a:cubicBezTo>
                  <a:cubicBezTo>
                    <a:pt x="471" y="199"/>
                    <a:pt x="549" y="327"/>
                    <a:pt x="613" y="437"/>
                  </a:cubicBezTo>
                  <a:cubicBezTo>
                    <a:pt x="630" y="466"/>
                    <a:pt x="628" y="489"/>
                    <a:pt x="607" y="511"/>
                  </a:cubicBezTo>
                  <a:cubicBezTo>
                    <a:pt x="602" y="516"/>
                    <a:pt x="596" y="521"/>
                    <a:pt x="589" y="526"/>
                  </a:cubicBezTo>
                  <a:cubicBezTo>
                    <a:pt x="563" y="545"/>
                    <a:pt x="539" y="568"/>
                    <a:pt x="519" y="589"/>
                  </a:cubicBezTo>
                  <a:cubicBezTo>
                    <a:pt x="513" y="595"/>
                    <a:pt x="507" y="601"/>
                    <a:pt x="501" y="608"/>
                  </a:cubicBezTo>
                  <a:cubicBezTo>
                    <a:pt x="499" y="610"/>
                    <a:pt x="499" y="610"/>
                    <a:pt x="499" y="610"/>
                  </a:cubicBezTo>
                  <a:cubicBezTo>
                    <a:pt x="493" y="617"/>
                    <a:pt x="487" y="623"/>
                    <a:pt x="481" y="629"/>
                  </a:cubicBezTo>
                  <a:cubicBezTo>
                    <a:pt x="477" y="633"/>
                    <a:pt x="473" y="637"/>
                    <a:pt x="469" y="641"/>
                  </a:cubicBezTo>
                  <a:cubicBezTo>
                    <a:pt x="455" y="655"/>
                    <a:pt x="437" y="670"/>
                    <a:pt x="418" y="670"/>
                  </a:cubicBezTo>
                  <a:moveTo>
                    <a:pt x="304" y="0"/>
                  </a:moveTo>
                  <a:cubicBezTo>
                    <a:pt x="286" y="0"/>
                    <a:pt x="267" y="14"/>
                    <a:pt x="231" y="45"/>
                  </a:cubicBezTo>
                  <a:cubicBezTo>
                    <a:pt x="213" y="59"/>
                    <a:pt x="196" y="75"/>
                    <a:pt x="179" y="90"/>
                  </a:cubicBezTo>
                  <a:cubicBezTo>
                    <a:pt x="127" y="138"/>
                    <a:pt x="72" y="187"/>
                    <a:pt x="0" y="217"/>
                  </a:cubicBezTo>
                  <a:cubicBezTo>
                    <a:pt x="1" y="220"/>
                    <a:pt x="2" y="223"/>
                    <a:pt x="4" y="226"/>
                  </a:cubicBezTo>
                  <a:cubicBezTo>
                    <a:pt x="7" y="233"/>
                    <a:pt x="9" y="239"/>
                    <a:pt x="12" y="244"/>
                  </a:cubicBezTo>
                  <a:cubicBezTo>
                    <a:pt x="97" y="374"/>
                    <a:pt x="203" y="491"/>
                    <a:pt x="305" y="604"/>
                  </a:cubicBezTo>
                  <a:cubicBezTo>
                    <a:pt x="329" y="631"/>
                    <a:pt x="353" y="658"/>
                    <a:pt x="377" y="684"/>
                  </a:cubicBezTo>
                  <a:cubicBezTo>
                    <a:pt x="387" y="696"/>
                    <a:pt x="398" y="703"/>
                    <a:pt x="408" y="703"/>
                  </a:cubicBezTo>
                  <a:cubicBezTo>
                    <a:pt x="408" y="703"/>
                    <a:pt x="409" y="703"/>
                    <a:pt x="410" y="703"/>
                  </a:cubicBezTo>
                  <a:cubicBezTo>
                    <a:pt x="421" y="703"/>
                    <a:pt x="433" y="697"/>
                    <a:pt x="448" y="683"/>
                  </a:cubicBezTo>
                  <a:cubicBezTo>
                    <a:pt x="476" y="657"/>
                    <a:pt x="476" y="657"/>
                    <a:pt x="476" y="657"/>
                  </a:cubicBezTo>
                  <a:cubicBezTo>
                    <a:pt x="514" y="622"/>
                    <a:pt x="553" y="585"/>
                    <a:pt x="592" y="550"/>
                  </a:cubicBezTo>
                  <a:cubicBezTo>
                    <a:pt x="600" y="543"/>
                    <a:pt x="607" y="537"/>
                    <a:pt x="612" y="531"/>
                  </a:cubicBezTo>
                  <a:cubicBezTo>
                    <a:pt x="660" y="482"/>
                    <a:pt x="659" y="451"/>
                    <a:pt x="612" y="380"/>
                  </a:cubicBezTo>
                  <a:cubicBezTo>
                    <a:pt x="602" y="366"/>
                    <a:pt x="592" y="351"/>
                    <a:pt x="580" y="337"/>
                  </a:cubicBezTo>
                  <a:cubicBezTo>
                    <a:pt x="552" y="300"/>
                    <a:pt x="528" y="260"/>
                    <a:pt x="504" y="221"/>
                  </a:cubicBezTo>
                  <a:cubicBezTo>
                    <a:pt x="467" y="160"/>
                    <a:pt x="428" y="96"/>
                    <a:pt x="374" y="46"/>
                  </a:cubicBezTo>
                  <a:cubicBezTo>
                    <a:pt x="341" y="15"/>
                    <a:pt x="323" y="2"/>
                    <a:pt x="306" y="0"/>
                  </a:cubicBezTo>
                  <a:cubicBezTo>
                    <a:pt x="306" y="0"/>
                    <a:pt x="305" y="0"/>
                    <a:pt x="3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432"/>
            <p:cNvSpPr>
              <a:spLocks noEditPoints="1"/>
            </p:cNvSpPr>
            <p:nvPr/>
          </p:nvSpPr>
          <p:spPr bwMode="auto">
            <a:xfrm>
              <a:off x="3662363" y="3636963"/>
              <a:ext cx="111125" cy="106363"/>
            </a:xfrm>
            <a:custGeom>
              <a:avLst/>
              <a:gdLst>
                <a:gd name="T0" fmla="*/ 66 w 157"/>
                <a:gd name="T1" fmla="*/ 56 h 150"/>
                <a:gd name="T2" fmla="*/ 131 w 157"/>
                <a:gd name="T3" fmla="*/ 26 h 150"/>
                <a:gd name="T4" fmla="*/ 143 w 157"/>
                <a:gd name="T5" fmla="*/ 17 h 150"/>
                <a:gd name="T6" fmla="*/ 108 w 157"/>
                <a:gd name="T7" fmla="*/ 69 h 150"/>
                <a:gd name="T8" fmla="*/ 23 w 157"/>
                <a:gd name="T9" fmla="*/ 131 h 150"/>
                <a:gd name="T10" fmla="*/ 17 w 157"/>
                <a:gd name="T11" fmla="*/ 135 h 150"/>
                <a:gd name="T12" fmla="*/ 32 w 157"/>
                <a:gd name="T13" fmla="*/ 75 h 150"/>
                <a:gd name="T14" fmla="*/ 39 w 157"/>
                <a:gd name="T15" fmla="*/ 58 h 150"/>
                <a:gd name="T16" fmla="*/ 47 w 157"/>
                <a:gd name="T17" fmla="*/ 54 h 150"/>
                <a:gd name="T18" fmla="*/ 47 w 157"/>
                <a:gd name="T19" fmla="*/ 54 h 150"/>
                <a:gd name="T20" fmla="*/ 48 w 157"/>
                <a:gd name="T21" fmla="*/ 54 h 150"/>
                <a:gd name="T22" fmla="*/ 61 w 157"/>
                <a:gd name="T23" fmla="*/ 56 h 150"/>
                <a:gd name="T24" fmla="*/ 66 w 157"/>
                <a:gd name="T25" fmla="*/ 56 h 150"/>
                <a:gd name="T26" fmla="*/ 157 w 157"/>
                <a:gd name="T27" fmla="*/ 0 h 150"/>
                <a:gd name="T28" fmla="*/ 149 w 157"/>
                <a:gd name="T29" fmla="*/ 5 h 150"/>
                <a:gd name="T30" fmla="*/ 127 w 157"/>
                <a:gd name="T31" fmla="*/ 21 h 150"/>
                <a:gd name="T32" fmla="*/ 66 w 157"/>
                <a:gd name="T33" fmla="*/ 50 h 150"/>
                <a:gd name="T34" fmla="*/ 62 w 157"/>
                <a:gd name="T35" fmla="*/ 49 h 150"/>
                <a:gd name="T36" fmla="*/ 50 w 157"/>
                <a:gd name="T37" fmla="*/ 47 h 150"/>
                <a:gd name="T38" fmla="*/ 48 w 157"/>
                <a:gd name="T39" fmla="*/ 47 h 150"/>
                <a:gd name="T40" fmla="*/ 47 w 157"/>
                <a:gd name="T41" fmla="*/ 47 h 150"/>
                <a:gd name="T42" fmla="*/ 34 w 157"/>
                <a:gd name="T43" fmla="*/ 54 h 150"/>
                <a:gd name="T44" fmla="*/ 26 w 157"/>
                <a:gd name="T45" fmla="*/ 77 h 150"/>
                <a:gd name="T46" fmla="*/ 2 w 157"/>
                <a:gd name="T47" fmla="*/ 143 h 150"/>
                <a:gd name="T48" fmla="*/ 0 w 157"/>
                <a:gd name="T49" fmla="*/ 145 h 150"/>
                <a:gd name="T50" fmla="*/ 5 w 157"/>
                <a:gd name="T51" fmla="*/ 150 h 150"/>
                <a:gd name="T52" fmla="*/ 27 w 157"/>
                <a:gd name="T53" fmla="*/ 136 h 150"/>
                <a:gd name="T54" fmla="*/ 113 w 157"/>
                <a:gd name="T55" fmla="*/ 73 h 150"/>
                <a:gd name="T56" fmla="*/ 154 w 157"/>
                <a:gd name="T57" fmla="*/ 9 h 150"/>
                <a:gd name="T58" fmla="*/ 157 w 157"/>
                <a:gd name="T5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150">
                  <a:moveTo>
                    <a:pt x="66" y="56"/>
                  </a:moveTo>
                  <a:cubicBezTo>
                    <a:pt x="93" y="56"/>
                    <a:pt x="112" y="41"/>
                    <a:pt x="131" y="26"/>
                  </a:cubicBezTo>
                  <a:cubicBezTo>
                    <a:pt x="135" y="23"/>
                    <a:pt x="139" y="20"/>
                    <a:pt x="143" y="17"/>
                  </a:cubicBezTo>
                  <a:cubicBezTo>
                    <a:pt x="135" y="36"/>
                    <a:pt x="124" y="53"/>
                    <a:pt x="108" y="69"/>
                  </a:cubicBezTo>
                  <a:cubicBezTo>
                    <a:pt x="84" y="94"/>
                    <a:pt x="55" y="112"/>
                    <a:pt x="23" y="131"/>
                  </a:cubicBezTo>
                  <a:cubicBezTo>
                    <a:pt x="21" y="132"/>
                    <a:pt x="19" y="133"/>
                    <a:pt x="17" y="135"/>
                  </a:cubicBezTo>
                  <a:cubicBezTo>
                    <a:pt x="29" y="118"/>
                    <a:pt x="38" y="100"/>
                    <a:pt x="32" y="75"/>
                  </a:cubicBezTo>
                  <a:cubicBezTo>
                    <a:pt x="31" y="70"/>
                    <a:pt x="34" y="63"/>
                    <a:pt x="39" y="58"/>
                  </a:cubicBezTo>
                  <a:cubicBezTo>
                    <a:pt x="41" y="55"/>
                    <a:pt x="44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55"/>
                    <a:pt x="57" y="56"/>
                    <a:pt x="61" y="56"/>
                  </a:cubicBezTo>
                  <a:cubicBezTo>
                    <a:pt x="63" y="56"/>
                    <a:pt x="65" y="56"/>
                    <a:pt x="66" y="56"/>
                  </a:cubicBezTo>
                  <a:moveTo>
                    <a:pt x="157" y="0"/>
                  </a:moveTo>
                  <a:cubicBezTo>
                    <a:pt x="149" y="5"/>
                    <a:pt x="149" y="5"/>
                    <a:pt x="149" y="5"/>
                  </a:cubicBezTo>
                  <a:cubicBezTo>
                    <a:pt x="141" y="10"/>
                    <a:pt x="134" y="16"/>
                    <a:pt x="127" y="21"/>
                  </a:cubicBezTo>
                  <a:cubicBezTo>
                    <a:pt x="108" y="36"/>
                    <a:pt x="91" y="50"/>
                    <a:pt x="66" y="50"/>
                  </a:cubicBezTo>
                  <a:cubicBezTo>
                    <a:pt x="65" y="50"/>
                    <a:pt x="63" y="49"/>
                    <a:pt x="62" y="49"/>
                  </a:cubicBezTo>
                  <a:cubicBezTo>
                    <a:pt x="58" y="49"/>
                    <a:pt x="54" y="48"/>
                    <a:pt x="50" y="47"/>
                  </a:cubicBezTo>
                  <a:cubicBezTo>
                    <a:pt x="49" y="47"/>
                    <a:pt x="48" y="47"/>
                    <a:pt x="48" y="47"/>
                  </a:cubicBezTo>
                  <a:cubicBezTo>
                    <a:pt x="48" y="47"/>
                    <a:pt x="47" y="47"/>
                    <a:pt x="47" y="47"/>
                  </a:cubicBezTo>
                  <a:cubicBezTo>
                    <a:pt x="43" y="47"/>
                    <a:pt x="38" y="49"/>
                    <a:pt x="34" y="54"/>
                  </a:cubicBezTo>
                  <a:cubicBezTo>
                    <a:pt x="29" y="59"/>
                    <a:pt x="24" y="69"/>
                    <a:pt x="26" y="77"/>
                  </a:cubicBezTo>
                  <a:cubicBezTo>
                    <a:pt x="32" y="104"/>
                    <a:pt x="18" y="122"/>
                    <a:pt x="2" y="143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12" y="145"/>
                    <a:pt x="19" y="141"/>
                    <a:pt x="27" y="136"/>
                  </a:cubicBezTo>
                  <a:cubicBezTo>
                    <a:pt x="57" y="118"/>
                    <a:pt x="88" y="99"/>
                    <a:pt x="113" y="73"/>
                  </a:cubicBezTo>
                  <a:cubicBezTo>
                    <a:pt x="132" y="54"/>
                    <a:pt x="145" y="33"/>
                    <a:pt x="154" y="9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433"/>
            <p:cNvSpPr>
              <a:spLocks noEditPoints="1"/>
            </p:cNvSpPr>
            <p:nvPr/>
          </p:nvSpPr>
          <p:spPr bwMode="auto">
            <a:xfrm>
              <a:off x="3373438" y="3384550"/>
              <a:ext cx="249238" cy="144463"/>
            </a:xfrm>
            <a:custGeom>
              <a:avLst/>
              <a:gdLst>
                <a:gd name="T0" fmla="*/ 158 w 350"/>
                <a:gd name="T1" fmla="*/ 181 h 203"/>
                <a:gd name="T2" fmla="*/ 151 w 350"/>
                <a:gd name="T3" fmla="*/ 181 h 203"/>
                <a:gd name="T4" fmla="*/ 104 w 350"/>
                <a:gd name="T5" fmla="*/ 165 h 203"/>
                <a:gd name="T6" fmla="*/ 31 w 350"/>
                <a:gd name="T7" fmla="*/ 35 h 203"/>
                <a:gd name="T8" fmla="*/ 32 w 350"/>
                <a:gd name="T9" fmla="*/ 33 h 203"/>
                <a:gd name="T10" fmla="*/ 34 w 350"/>
                <a:gd name="T11" fmla="*/ 33 h 203"/>
                <a:gd name="T12" fmla="*/ 53 w 350"/>
                <a:gd name="T13" fmla="*/ 31 h 203"/>
                <a:gd name="T14" fmla="*/ 59 w 350"/>
                <a:gd name="T15" fmla="*/ 31 h 203"/>
                <a:gd name="T16" fmla="*/ 91 w 350"/>
                <a:gd name="T17" fmla="*/ 66 h 203"/>
                <a:gd name="T18" fmla="*/ 141 w 350"/>
                <a:gd name="T19" fmla="*/ 139 h 203"/>
                <a:gd name="T20" fmla="*/ 162 w 350"/>
                <a:gd name="T21" fmla="*/ 143 h 203"/>
                <a:gd name="T22" fmla="*/ 169 w 350"/>
                <a:gd name="T23" fmla="*/ 143 h 203"/>
                <a:gd name="T24" fmla="*/ 246 w 350"/>
                <a:gd name="T25" fmla="*/ 110 h 203"/>
                <a:gd name="T26" fmla="*/ 261 w 350"/>
                <a:gd name="T27" fmla="*/ 94 h 203"/>
                <a:gd name="T28" fmla="*/ 274 w 350"/>
                <a:gd name="T29" fmla="*/ 81 h 203"/>
                <a:gd name="T30" fmla="*/ 292 w 350"/>
                <a:gd name="T31" fmla="*/ 63 h 203"/>
                <a:gd name="T32" fmla="*/ 295 w 350"/>
                <a:gd name="T33" fmla="*/ 59 h 203"/>
                <a:gd name="T34" fmla="*/ 297 w 350"/>
                <a:gd name="T35" fmla="*/ 63 h 203"/>
                <a:gd name="T36" fmla="*/ 296 w 350"/>
                <a:gd name="T37" fmla="*/ 123 h 203"/>
                <a:gd name="T38" fmla="*/ 273 w 350"/>
                <a:gd name="T39" fmla="*/ 138 h 203"/>
                <a:gd name="T40" fmla="*/ 248 w 350"/>
                <a:gd name="T41" fmla="*/ 151 h 203"/>
                <a:gd name="T42" fmla="*/ 158 w 350"/>
                <a:gd name="T43" fmla="*/ 181 h 203"/>
                <a:gd name="T44" fmla="*/ 51 w 350"/>
                <a:gd name="T45" fmla="*/ 0 h 203"/>
                <a:gd name="T46" fmla="*/ 26 w 350"/>
                <a:gd name="T47" fmla="*/ 8 h 203"/>
                <a:gd name="T48" fmla="*/ 17 w 350"/>
                <a:gd name="T49" fmla="*/ 16 h 203"/>
                <a:gd name="T50" fmla="*/ 16 w 350"/>
                <a:gd name="T51" fmla="*/ 91 h 203"/>
                <a:gd name="T52" fmla="*/ 146 w 350"/>
                <a:gd name="T53" fmla="*/ 203 h 203"/>
                <a:gd name="T54" fmla="*/ 146 w 350"/>
                <a:gd name="T55" fmla="*/ 203 h 203"/>
                <a:gd name="T56" fmla="*/ 156 w 350"/>
                <a:gd name="T57" fmla="*/ 203 h 203"/>
                <a:gd name="T58" fmla="*/ 319 w 350"/>
                <a:gd name="T59" fmla="*/ 129 h 203"/>
                <a:gd name="T60" fmla="*/ 348 w 350"/>
                <a:gd name="T61" fmla="*/ 81 h 203"/>
                <a:gd name="T62" fmla="*/ 314 w 350"/>
                <a:gd name="T63" fmla="*/ 50 h 203"/>
                <a:gd name="T64" fmla="*/ 284 w 350"/>
                <a:gd name="T65" fmla="*/ 40 h 203"/>
                <a:gd name="T66" fmla="*/ 281 w 350"/>
                <a:gd name="T67" fmla="*/ 40 h 203"/>
                <a:gd name="T68" fmla="*/ 256 w 350"/>
                <a:gd name="T69" fmla="*/ 52 h 203"/>
                <a:gd name="T70" fmla="*/ 239 w 350"/>
                <a:gd name="T71" fmla="*/ 77 h 203"/>
                <a:gd name="T72" fmla="*/ 226 w 350"/>
                <a:gd name="T73" fmla="*/ 96 h 203"/>
                <a:gd name="T74" fmla="*/ 174 w 350"/>
                <a:gd name="T75" fmla="*/ 117 h 203"/>
                <a:gd name="T76" fmla="*/ 166 w 350"/>
                <a:gd name="T77" fmla="*/ 117 h 203"/>
                <a:gd name="T78" fmla="*/ 155 w 350"/>
                <a:gd name="T79" fmla="*/ 115 h 203"/>
                <a:gd name="T80" fmla="*/ 127 w 350"/>
                <a:gd name="T81" fmla="*/ 99 h 203"/>
                <a:gd name="T82" fmla="*/ 128 w 350"/>
                <a:gd name="T83" fmla="*/ 51 h 203"/>
                <a:gd name="T84" fmla="*/ 116 w 350"/>
                <a:gd name="T85" fmla="*/ 25 h 203"/>
                <a:gd name="T86" fmla="*/ 97 w 350"/>
                <a:gd name="T87" fmla="*/ 16 h 203"/>
                <a:gd name="T88" fmla="*/ 55 w 350"/>
                <a:gd name="T89" fmla="*/ 1 h 203"/>
                <a:gd name="T90" fmla="*/ 51 w 350"/>
                <a:gd name="T9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203">
                  <a:moveTo>
                    <a:pt x="158" y="181"/>
                  </a:moveTo>
                  <a:cubicBezTo>
                    <a:pt x="156" y="181"/>
                    <a:pt x="153" y="181"/>
                    <a:pt x="151" y="181"/>
                  </a:cubicBezTo>
                  <a:cubicBezTo>
                    <a:pt x="135" y="180"/>
                    <a:pt x="119" y="175"/>
                    <a:pt x="104" y="165"/>
                  </a:cubicBezTo>
                  <a:cubicBezTo>
                    <a:pt x="65" y="141"/>
                    <a:pt x="22" y="105"/>
                    <a:pt x="31" y="35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42" y="31"/>
                    <a:pt x="48" y="31"/>
                    <a:pt x="53" y="31"/>
                  </a:cubicBezTo>
                  <a:cubicBezTo>
                    <a:pt x="55" y="31"/>
                    <a:pt x="57" y="31"/>
                    <a:pt x="59" y="31"/>
                  </a:cubicBezTo>
                  <a:cubicBezTo>
                    <a:pt x="80" y="33"/>
                    <a:pt x="91" y="44"/>
                    <a:pt x="91" y="66"/>
                  </a:cubicBezTo>
                  <a:cubicBezTo>
                    <a:pt x="91" y="105"/>
                    <a:pt x="107" y="129"/>
                    <a:pt x="141" y="139"/>
                  </a:cubicBezTo>
                  <a:cubicBezTo>
                    <a:pt x="148" y="141"/>
                    <a:pt x="155" y="142"/>
                    <a:pt x="162" y="143"/>
                  </a:cubicBezTo>
                  <a:cubicBezTo>
                    <a:pt x="164" y="143"/>
                    <a:pt x="167" y="143"/>
                    <a:pt x="169" y="143"/>
                  </a:cubicBezTo>
                  <a:cubicBezTo>
                    <a:pt x="196" y="143"/>
                    <a:pt x="223" y="132"/>
                    <a:pt x="246" y="110"/>
                  </a:cubicBezTo>
                  <a:cubicBezTo>
                    <a:pt x="251" y="105"/>
                    <a:pt x="256" y="100"/>
                    <a:pt x="261" y="94"/>
                  </a:cubicBezTo>
                  <a:cubicBezTo>
                    <a:pt x="265" y="90"/>
                    <a:pt x="269" y="86"/>
                    <a:pt x="274" y="81"/>
                  </a:cubicBezTo>
                  <a:cubicBezTo>
                    <a:pt x="279" y="76"/>
                    <a:pt x="285" y="70"/>
                    <a:pt x="292" y="63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310" y="89"/>
                    <a:pt x="309" y="109"/>
                    <a:pt x="296" y="123"/>
                  </a:cubicBezTo>
                  <a:cubicBezTo>
                    <a:pt x="290" y="129"/>
                    <a:pt x="283" y="133"/>
                    <a:pt x="273" y="138"/>
                  </a:cubicBezTo>
                  <a:cubicBezTo>
                    <a:pt x="265" y="142"/>
                    <a:pt x="256" y="146"/>
                    <a:pt x="248" y="151"/>
                  </a:cubicBezTo>
                  <a:cubicBezTo>
                    <a:pt x="220" y="166"/>
                    <a:pt x="190" y="181"/>
                    <a:pt x="158" y="181"/>
                  </a:cubicBezTo>
                  <a:moveTo>
                    <a:pt x="51" y="0"/>
                  </a:moveTo>
                  <a:cubicBezTo>
                    <a:pt x="42" y="0"/>
                    <a:pt x="34" y="3"/>
                    <a:pt x="26" y="8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1" y="33"/>
                    <a:pt x="0" y="57"/>
                    <a:pt x="16" y="91"/>
                  </a:cubicBezTo>
                  <a:cubicBezTo>
                    <a:pt x="48" y="161"/>
                    <a:pt x="92" y="198"/>
                    <a:pt x="146" y="203"/>
                  </a:cubicBezTo>
                  <a:cubicBezTo>
                    <a:pt x="146" y="203"/>
                    <a:pt x="146" y="203"/>
                    <a:pt x="146" y="203"/>
                  </a:cubicBezTo>
                  <a:cubicBezTo>
                    <a:pt x="150" y="203"/>
                    <a:pt x="153" y="203"/>
                    <a:pt x="156" y="203"/>
                  </a:cubicBezTo>
                  <a:cubicBezTo>
                    <a:pt x="204" y="203"/>
                    <a:pt x="259" y="178"/>
                    <a:pt x="319" y="129"/>
                  </a:cubicBezTo>
                  <a:cubicBezTo>
                    <a:pt x="342" y="106"/>
                    <a:pt x="350" y="92"/>
                    <a:pt x="348" y="81"/>
                  </a:cubicBezTo>
                  <a:cubicBezTo>
                    <a:pt x="347" y="72"/>
                    <a:pt x="337" y="63"/>
                    <a:pt x="314" y="50"/>
                  </a:cubicBezTo>
                  <a:cubicBezTo>
                    <a:pt x="302" y="44"/>
                    <a:pt x="293" y="41"/>
                    <a:pt x="284" y="40"/>
                  </a:cubicBezTo>
                  <a:cubicBezTo>
                    <a:pt x="283" y="40"/>
                    <a:pt x="282" y="40"/>
                    <a:pt x="281" y="40"/>
                  </a:cubicBezTo>
                  <a:cubicBezTo>
                    <a:pt x="271" y="40"/>
                    <a:pt x="263" y="44"/>
                    <a:pt x="256" y="52"/>
                  </a:cubicBezTo>
                  <a:cubicBezTo>
                    <a:pt x="250" y="58"/>
                    <a:pt x="244" y="66"/>
                    <a:pt x="239" y="77"/>
                  </a:cubicBezTo>
                  <a:cubicBezTo>
                    <a:pt x="236" y="85"/>
                    <a:pt x="231" y="91"/>
                    <a:pt x="226" y="96"/>
                  </a:cubicBezTo>
                  <a:cubicBezTo>
                    <a:pt x="213" y="110"/>
                    <a:pt x="195" y="117"/>
                    <a:pt x="174" y="117"/>
                  </a:cubicBezTo>
                  <a:cubicBezTo>
                    <a:pt x="171" y="117"/>
                    <a:pt x="169" y="117"/>
                    <a:pt x="166" y="117"/>
                  </a:cubicBezTo>
                  <a:cubicBezTo>
                    <a:pt x="163" y="116"/>
                    <a:pt x="159" y="116"/>
                    <a:pt x="155" y="115"/>
                  </a:cubicBezTo>
                  <a:cubicBezTo>
                    <a:pt x="141" y="113"/>
                    <a:pt x="132" y="107"/>
                    <a:pt x="127" y="99"/>
                  </a:cubicBezTo>
                  <a:cubicBezTo>
                    <a:pt x="119" y="86"/>
                    <a:pt x="123" y="69"/>
                    <a:pt x="128" y="51"/>
                  </a:cubicBezTo>
                  <a:cubicBezTo>
                    <a:pt x="131" y="39"/>
                    <a:pt x="127" y="29"/>
                    <a:pt x="116" y="25"/>
                  </a:cubicBezTo>
                  <a:cubicBezTo>
                    <a:pt x="110" y="22"/>
                    <a:pt x="104" y="19"/>
                    <a:pt x="97" y="16"/>
                  </a:cubicBezTo>
                  <a:cubicBezTo>
                    <a:pt x="83" y="9"/>
                    <a:pt x="69" y="2"/>
                    <a:pt x="55" y="1"/>
                  </a:cubicBezTo>
                  <a:cubicBezTo>
                    <a:pt x="54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434"/>
            <p:cNvSpPr>
              <a:spLocks noEditPoints="1"/>
            </p:cNvSpPr>
            <p:nvPr/>
          </p:nvSpPr>
          <p:spPr bwMode="auto">
            <a:xfrm>
              <a:off x="3575050" y="3575050"/>
              <a:ext cx="109538" cy="85725"/>
            </a:xfrm>
            <a:custGeom>
              <a:avLst/>
              <a:gdLst>
                <a:gd name="T0" fmla="*/ 16 w 154"/>
                <a:gd name="T1" fmla="*/ 112 h 122"/>
                <a:gd name="T2" fmla="*/ 12 w 154"/>
                <a:gd name="T3" fmla="*/ 107 h 122"/>
                <a:gd name="T4" fmla="*/ 8 w 154"/>
                <a:gd name="T5" fmla="*/ 101 h 122"/>
                <a:gd name="T6" fmla="*/ 25 w 154"/>
                <a:gd name="T7" fmla="*/ 84 h 122"/>
                <a:gd name="T8" fmla="*/ 137 w 154"/>
                <a:gd name="T9" fmla="*/ 7 h 122"/>
                <a:gd name="T10" fmla="*/ 145 w 154"/>
                <a:gd name="T11" fmla="*/ 20 h 122"/>
                <a:gd name="T12" fmla="*/ 47 w 154"/>
                <a:gd name="T13" fmla="*/ 90 h 122"/>
                <a:gd name="T14" fmla="*/ 16 w 154"/>
                <a:gd name="T15" fmla="*/ 112 h 122"/>
                <a:gd name="T16" fmla="*/ 140 w 154"/>
                <a:gd name="T17" fmla="*/ 0 h 122"/>
                <a:gd name="T18" fmla="*/ 138 w 154"/>
                <a:gd name="T19" fmla="*/ 0 h 122"/>
                <a:gd name="T20" fmla="*/ 20 w 154"/>
                <a:gd name="T21" fmla="*/ 79 h 122"/>
                <a:gd name="T22" fmla="*/ 1 w 154"/>
                <a:gd name="T23" fmla="*/ 99 h 122"/>
                <a:gd name="T24" fmla="*/ 0 w 154"/>
                <a:gd name="T25" fmla="*/ 101 h 122"/>
                <a:gd name="T26" fmla="*/ 1 w 154"/>
                <a:gd name="T27" fmla="*/ 103 h 122"/>
                <a:gd name="T28" fmla="*/ 7 w 154"/>
                <a:gd name="T29" fmla="*/ 111 h 122"/>
                <a:gd name="T30" fmla="*/ 12 w 154"/>
                <a:gd name="T31" fmla="*/ 119 h 122"/>
                <a:gd name="T32" fmla="*/ 14 w 154"/>
                <a:gd name="T33" fmla="*/ 122 h 122"/>
                <a:gd name="T34" fmla="*/ 17 w 154"/>
                <a:gd name="T35" fmla="*/ 120 h 122"/>
                <a:gd name="T36" fmla="*/ 51 w 154"/>
                <a:gd name="T37" fmla="*/ 95 h 122"/>
                <a:gd name="T38" fmla="*/ 152 w 154"/>
                <a:gd name="T39" fmla="*/ 23 h 122"/>
                <a:gd name="T40" fmla="*/ 154 w 154"/>
                <a:gd name="T41" fmla="*/ 21 h 122"/>
                <a:gd name="T42" fmla="*/ 153 w 154"/>
                <a:gd name="T43" fmla="*/ 18 h 122"/>
                <a:gd name="T44" fmla="*/ 141 w 154"/>
                <a:gd name="T45" fmla="*/ 2 h 122"/>
                <a:gd name="T46" fmla="*/ 140 w 154"/>
                <a:gd name="T4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122">
                  <a:moveTo>
                    <a:pt x="16" y="112"/>
                  </a:moveTo>
                  <a:cubicBezTo>
                    <a:pt x="12" y="107"/>
                    <a:pt x="12" y="107"/>
                    <a:pt x="12" y="107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14" y="95"/>
                    <a:pt x="19" y="89"/>
                    <a:pt x="25" y="84"/>
                  </a:cubicBezTo>
                  <a:cubicBezTo>
                    <a:pt x="55" y="52"/>
                    <a:pt x="90" y="21"/>
                    <a:pt x="137" y="7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13" y="43"/>
                    <a:pt x="80" y="66"/>
                    <a:pt x="47" y="90"/>
                  </a:cubicBezTo>
                  <a:cubicBezTo>
                    <a:pt x="16" y="112"/>
                    <a:pt x="16" y="112"/>
                    <a:pt x="16" y="112"/>
                  </a:cubicBezTo>
                  <a:moveTo>
                    <a:pt x="140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88" y="14"/>
                    <a:pt x="52" y="46"/>
                    <a:pt x="20" y="79"/>
                  </a:cubicBezTo>
                  <a:cubicBezTo>
                    <a:pt x="14" y="86"/>
                    <a:pt x="8" y="92"/>
                    <a:pt x="1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12" y="119"/>
                    <a:pt x="12" y="119"/>
                    <a:pt x="12" y="119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85" y="71"/>
                    <a:pt x="118" y="47"/>
                    <a:pt x="152" y="23"/>
                  </a:cubicBezTo>
                  <a:cubicBezTo>
                    <a:pt x="154" y="21"/>
                    <a:pt x="154" y="21"/>
                    <a:pt x="154" y="21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435"/>
            <p:cNvSpPr>
              <a:spLocks noEditPoints="1"/>
            </p:cNvSpPr>
            <p:nvPr/>
          </p:nvSpPr>
          <p:spPr bwMode="auto">
            <a:xfrm>
              <a:off x="3552825" y="3543300"/>
              <a:ext cx="109538" cy="87313"/>
            </a:xfrm>
            <a:custGeom>
              <a:avLst/>
              <a:gdLst>
                <a:gd name="T0" fmla="*/ 18 w 154"/>
                <a:gd name="T1" fmla="*/ 109 h 121"/>
                <a:gd name="T2" fmla="*/ 47 w 154"/>
                <a:gd name="T3" fmla="*/ 76 h 121"/>
                <a:gd name="T4" fmla="*/ 137 w 154"/>
                <a:gd name="T5" fmla="*/ 12 h 121"/>
                <a:gd name="T6" fmla="*/ 109 w 154"/>
                <a:gd name="T7" fmla="*/ 40 h 121"/>
                <a:gd name="T8" fmla="*/ 18 w 154"/>
                <a:gd name="T9" fmla="*/ 109 h 121"/>
                <a:gd name="T10" fmla="*/ 151 w 154"/>
                <a:gd name="T11" fmla="*/ 0 h 121"/>
                <a:gd name="T12" fmla="*/ 42 w 154"/>
                <a:gd name="T13" fmla="*/ 71 h 121"/>
                <a:gd name="T14" fmla="*/ 6 w 154"/>
                <a:gd name="T15" fmla="*/ 113 h 121"/>
                <a:gd name="T16" fmla="*/ 0 w 154"/>
                <a:gd name="T17" fmla="*/ 121 h 121"/>
                <a:gd name="T18" fmla="*/ 10 w 154"/>
                <a:gd name="T19" fmla="*/ 118 h 121"/>
                <a:gd name="T20" fmla="*/ 114 w 154"/>
                <a:gd name="T21" fmla="*/ 44 h 121"/>
                <a:gd name="T22" fmla="*/ 154 w 154"/>
                <a:gd name="T23" fmla="*/ 6 h 121"/>
                <a:gd name="T24" fmla="*/ 151 w 154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21">
                  <a:moveTo>
                    <a:pt x="18" y="109"/>
                  </a:moveTo>
                  <a:cubicBezTo>
                    <a:pt x="29" y="96"/>
                    <a:pt x="38" y="86"/>
                    <a:pt x="47" y="76"/>
                  </a:cubicBezTo>
                  <a:cubicBezTo>
                    <a:pt x="76" y="46"/>
                    <a:pt x="105" y="25"/>
                    <a:pt x="137" y="12"/>
                  </a:cubicBezTo>
                  <a:cubicBezTo>
                    <a:pt x="127" y="21"/>
                    <a:pt x="118" y="31"/>
                    <a:pt x="109" y="40"/>
                  </a:cubicBezTo>
                  <a:cubicBezTo>
                    <a:pt x="81" y="68"/>
                    <a:pt x="55" y="95"/>
                    <a:pt x="18" y="109"/>
                  </a:cubicBezTo>
                  <a:moveTo>
                    <a:pt x="151" y="0"/>
                  </a:moveTo>
                  <a:cubicBezTo>
                    <a:pt x="112" y="13"/>
                    <a:pt x="77" y="35"/>
                    <a:pt x="42" y="71"/>
                  </a:cubicBezTo>
                  <a:cubicBezTo>
                    <a:pt x="31" y="83"/>
                    <a:pt x="19" y="97"/>
                    <a:pt x="6" y="1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53" y="106"/>
                    <a:pt x="84" y="75"/>
                    <a:pt x="114" y="44"/>
                  </a:cubicBezTo>
                  <a:cubicBezTo>
                    <a:pt x="127" y="31"/>
                    <a:pt x="140" y="18"/>
                    <a:pt x="154" y="6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436"/>
            <p:cNvSpPr>
              <a:spLocks noEditPoints="1"/>
            </p:cNvSpPr>
            <p:nvPr/>
          </p:nvSpPr>
          <p:spPr bwMode="auto">
            <a:xfrm>
              <a:off x="3517900" y="3513138"/>
              <a:ext cx="114300" cy="84138"/>
            </a:xfrm>
            <a:custGeom>
              <a:avLst/>
              <a:gdLst>
                <a:gd name="T0" fmla="*/ 23 w 161"/>
                <a:gd name="T1" fmla="*/ 112 h 119"/>
                <a:gd name="T2" fmla="*/ 69 w 161"/>
                <a:gd name="T3" fmla="*/ 71 h 119"/>
                <a:gd name="T4" fmla="*/ 146 w 161"/>
                <a:gd name="T5" fmla="*/ 13 h 119"/>
                <a:gd name="T6" fmla="*/ 111 w 161"/>
                <a:gd name="T7" fmla="*/ 57 h 119"/>
                <a:gd name="T8" fmla="*/ 23 w 161"/>
                <a:gd name="T9" fmla="*/ 112 h 119"/>
                <a:gd name="T10" fmla="*/ 161 w 161"/>
                <a:gd name="T11" fmla="*/ 0 h 119"/>
                <a:gd name="T12" fmla="*/ 153 w 161"/>
                <a:gd name="T13" fmla="*/ 3 h 119"/>
                <a:gd name="T14" fmla="*/ 64 w 161"/>
                <a:gd name="T15" fmla="*/ 66 h 119"/>
                <a:gd name="T16" fmla="*/ 9 w 161"/>
                <a:gd name="T17" fmla="*/ 113 h 119"/>
                <a:gd name="T18" fmla="*/ 0 w 161"/>
                <a:gd name="T19" fmla="*/ 119 h 119"/>
                <a:gd name="T20" fmla="*/ 11 w 161"/>
                <a:gd name="T21" fmla="*/ 119 h 119"/>
                <a:gd name="T22" fmla="*/ 12 w 161"/>
                <a:gd name="T23" fmla="*/ 119 h 119"/>
                <a:gd name="T24" fmla="*/ 116 w 161"/>
                <a:gd name="T25" fmla="*/ 62 h 119"/>
                <a:gd name="T26" fmla="*/ 157 w 161"/>
                <a:gd name="T27" fmla="*/ 8 h 119"/>
                <a:gd name="T28" fmla="*/ 161 w 161"/>
                <a:gd name="T2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119">
                  <a:moveTo>
                    <a:pt x="23" y="112"/>
                  </a:moveTo>
                  <a:cubicBezTo>
                    <a:pt x="40" y="100"/>
                    <a:pt x="55" y="85"/>
                    <a:pt x="69" y="71"/>
                  </a:cubicBezTo>
                  <a:cubicBezTo>
                    <a:pt x="92" y="49"/>
                    <a:pt x="115" y="26"/>
                    <a:pt x="146" y="13"/>
                  </a:cubicBezTo>
                  <a:cubicBezTo>
                    <a:pt x="136" y="28"/>
                    <a:pt x="124" y="44"/>
                    <a:pt x="111" y="57"/>
                  </a:cubicBezTo>
                  <a:cubicBezTo>
                    <a:pt x="82" y="87"/>
                    <a:pt x="49" y="107"/>
                    <a:pt x="23" y="112"/>
                  </a:cubicBezTo>
                  <a:moveTo>
                    <a:pt x="161" y="0"/>
                  </a:moveTo>
                  <a:cubicBezTo>
                    <a:pt x="153" y="3"/>
                    <a:pt x="153" y="3"/>
                    <a:pt x="153" y="3"/>
                  </a:cubicBezTo>
                  <a:cubicBezTo>
                    <a:pt x="116" y="16"/>
                    <a:pt x="90" y="41"/>
                    <a:pt x="64" y="66"/>
                  </a:cubicBezTo>
                  <a:cubicBezTo>
                    <a:pt x="47" y="83"/>
                    <a:pt x="30" y="101"/>
                    <a:pt x="9" y="113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11" y="119"/>
                    <a:pt x="12" y="119"/>
                    <a:pt x="12" y="119"/>
                  </a:cubicBezTo>
                  <a:cubicBezTo>
                    <a:pt x="42" y="119"/>
                    <a:pt x="81" y="97"/>
                    <a:pt x="116" y="62"/>
                  </a:cubicBezTo>
                  <a:cubicBezTo>
                    <a:pt x="131" y="45"/>
                    <a:pt x="146" y="27"/>
                    <a:pt x="157" y="8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437"/>
            <p:cNvSpPr>
              <a:spLocks noEditPoints="1"/>
            </p:cNvSpPr>
            <p:nvPr/>
          </p:nvSpPr>
          <p:spPr bwMode="auto">
            <a:xfrm>
              <a:off x="2093913" y="-257176"/>
              <a:ext cx="601663" cy="642938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2 h 904"/>
                <a:gd name="T6" fmla="*/ 378 w 846"/>
                <a:gd name="T7" fmla="*/ 748 h 904"/>
                <a:gd name="T8" fmla="*/ 273 w 846"/>
                <a:gd name="T9" fmla="*/ 628 h 904"/>
                <a:gd name="T10" fmla="*/ 156 w 846"/>
                <a:gd name="T11" fmla="*/ 493 h 904"/>
                <a:gd name="T12" fmla="*/ 58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0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9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6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0 w 846"/>
                <a:gd name="T41" fmla="*/ 751 h 904"/>
                <a:gd name="T42" fmla="*/ 705 w 846"/>
                <a:gd name="T43" fmla="*/ 803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09 w 846"/>
                <a:gd name="T55" fmla="*/ 155 h 904"/>
                <a:gd name="T56" fmla="*/ 90 w 846"/>
                <a:gd name="T57" fmla="*/ 175 h 904"/>
                <a:gd name="T58" fmla="*/ 77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60 h 904"/>
                <a:gd name="T66" fmla="*/ 246 w 846"/>
                <a:gd name="T67" fmla="*/ 627 h 904"/>
                <a:gd name="T68" fmla="*/ 373 w 846"/>
                <a:gd name="T69" fmla="*/ 777 h 904"/>
                <a:gd name="T70" fmla="*/ 531 w 846"/>
                <a:gd name="T71" fmla="*/ 904 h 904"/>
                <a:gd name="T72" fmla="*/ 531 w 846"/>
                <a:gd name="T73" fmla="*/ 904 h 904"/>
                <a:gd name="T74" fmla="*/ 541 w 846"/>
                <a:gd name="T75" fmla="*/ 904 h 904"/>
                <a:gd name="T76" fmla="*/ 709 w 846"/>
                <a:gd name="T77" fmla="*/ 824 h 904"/>
                <a:gd name="T78" fmla="*/ 711 w 846"/>
                <a:gd name="T79" fmla="*/ 823 h 904"/>
                <a:gd name="T80" fmla="*/ 713 w 846"/>
                <a:gd name="T81" fmla="*/ 821 h 904"/>
                <a:gd name="T82" fmla="*/ 781 w 846"/>
                <a:gd name="T83" fmla="*/ 764 h 904"/>
                <a:gd name="T84" fmla="*/ 777 w 846"/>
                <a:gd name="T85" fmla="*/ 523 h 904"/>
                <a:gd name="T86" fmla="*/ 462 w 846"/>
                <a:gd name="T87" fmla="*/ 100 h 904"/>
                <a:gd name="T88" fmla="*/ 441 w 846"/>
                <a:gd name="T89" fmla="*/ 79 h 904"/>
                <a:gd name="T90" fmla="*/ 393 w 846"/>
                <a:gd name="T91" fmla="*/ 30 h 904"/>
                <a:gd name="T92" fmla="*/ 343 w 846"/>
                <a:gd name="T93" fmla="*/ 1 h 904"/>
                <a:gd name="T94" fmla="*/ 337 w 846"/>
                <a:gd name="T95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8" y="888"/>
                    <a:pt x="525" y="888"/>
                    <a:pt x="523" y="888"/>
                  </a:cubicBezTo>
                  <a:cubicBezTo>
                    <a:pt x="485" y="884"/>
                    <a:pt x="461" y="853"/>
                    <a:pt x="421" y="802"/>
                  </a:cubicBezTo>
                  <a:cubicBezTo>
                    <a:pt x="409" y="786"/>
                    <a:pt x="395" y="768"/>
                    <a:pt x="378" y="748"/>
                  </a:cubicBezTo>
                  <a:cubicBezTo>
                    <a:pt x="344" y="707"/>
                    <a:pt x="308" y="667"/>
                    <a:pt x="273" y="628"/>
                  </a:cubicBezTo>
                  <a:cubicBezTo>
                    <a:pt x="234" y="584"/>
                    <a:pt x="193" y="539"/>
                    <a:pt x="156" y="493"/>
                  </a:cubicBezTo>
                  <a:cubicBezTo>
                    <a:pt x="113" y="441"/>
                    <a:pt x="81" y="391"/>
                    <a:pt x="58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0" y="209"/>
                    <a:pt x="88" y="203"/>
                    <a:pt x="96" y="197"/>
                  </a:cubicBezTo>
                  <a:cubicBezTo>
                    <a:pt x="109" y="187"/>
                    <a:pt x="121" y="177"/>
                    <a:pt x="130" y="167"/>
                  </a:cubicBezTo>
                  <a:cubicBezTo>
                    <a:pt x="142" y="155"/>
                    <a:pt x="151" y="144"/>
                    <a:pt x="159" y="131"/>
                  </a:cubicBezTo>
                  <a:cubicBezTo>
                    <a:pt x="166" y="120"/>
                    <a:pt x="175" y="109"/>
                    <a:pt x="185" y="99"/>
                  </a:cubicBezTo>
                  <a:cubicBezTo>
                    <a:pt x="216" y="68"/>
                    <a:pt x="257" y="49"/>
                    <a:pt x="296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1" y="22"/>
                    <a:pt x="333" y="22"/>
                  </a:cubicBezTo>
                  <a:cubicBezTo>
                    <a:pt x="348" y="24"/>
                    <a:pt x="362" y="31"/>
                    <a:pt x="376" y="46"/>
                  </a:cubicBezTo>
                  <a:cubicBezTo>
                    <a:pt x="393" y="64"/>
                    <a:pt x="411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9"/>
                    <a:pt x="772" y="563"/>
                  </a:cubicBezTo>
                  <a:cubicBezTo>
                    <a:pt x="813" y="651"/>
                    <a:pt x="822" y="699"/>
                    <a:pt x="770" y="751"/>
                  </a:cubicBezTo>
                  <a:cubicBezTo>
                    <a:pt x="756" y="766"/>
                    <a:pt x="735" y="782"/>
                    <a:pt x="705" y="803"/>
                  </a:cubicBezTo>
                  <a:cubicBezTo>
                    <a:pt x="613" y="865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6" y="149"/>
                    <a:pt x="109" y="155"/>
                  </a:cubicBezTo>
                  <a:cubicBezTo>
                    <a:pt x="103" y="162"/>
                    <a:pt x="96" y="169"/>
                    <a:pt x="90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1" y="426"/>
                    <a:pt x="91" y="439"/>
                  </a:cubicBezTo>
                  <a:cubicBezTo>
                    <a:pt x="96" y="446"/>
                    <a:pt x="102" y="453"/>
                    <a:pt x="107" y="460"/>
                  </a:cubicBezTo>
                  <a:cubicBezTo>
                    <a:pt x="149" y="519"/>
                    <a:pt x="198" y="574"/>
                    <a:pt x="246" y="627"/>
                  </a:cubicBezTo>
                  <a:cubicBezTo>
                    <a:pt x="289" y="675"/>
                    <a:pt x="334" y="725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1" y="904"/>
                    <a:pt x="531" y="904"/>
                    <a:pt x="531" y="904"/>
                  </a:cubicBezTo>
                  <a:cubicBezTo>
                    <a:pt x="535" y="904"/>
                    <a:pt x="538" y="904"/>
                    <a:pt x="541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2" y="822"/>
                    <a:pt x="712" y="822"/>
                    <a:pt x="713" y="821"/>
                  </a:cubicBezTo>
                  <a:cubicBezTo>
                    <a:pt x="743" y="799"/>
                    <a:pt x="764" y="781"/>
                    <a:pt x="781" y="764"/>
                  </a:cubicBezTo>
                  <a:cubicBezTo>
                    <a:pt x="846" y="699"/>
                    <a:pt x="845" y="647"/>
                    <a:pt x="777" y="523"/>
                  </a:cubicBezTo>
                  <a:cubicBezTo>
                    <a:pt x="695" y="373"/>
                    <a:pt x="592" y="235"/>
                    <a:pt x="462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5" y="63"/>
                    <a:pt x="408" y="47"/>
                    <a:pt x="393" y="30"/>
                  </a:cubicBezTo>
                  <a:cubicBezTo>
                    <a:pt x="377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438"/>
            <p:cNvSpPr>
              <a:spLocks noEditPoints="1"/>
            </p:cNvSpPr>
            <p:nvPr/>
          </p:nvSpPr>
          <p:spPr bwMode="auto">
            <a:xfrm>
              <a:off x="2179638" y="-158751"/>
              <a:ext cx="427038" cy="458788"/>
            </a:xfrm>
            <a:custGeom>
              <a:avLst/>
              <a:gdLst>
                <a:gd name="T0" fmla="*/ 378 w 601"/>
                <a:gd name="T1" fmla="*/ 614 h 645"/>
                <a:gd name="T2" fmla="*/ 375 w 601"/>
                <a:gd name="T3" fmla="*/ 614 h 645"/>
                <a:gd name="T4" fmla="*/ 332 w 601"/>
                <a:gd name="T5" fmla="*/ 586 h 645"/>
                <a:gd name="T6" fmla="*/ 239 w 601"/>
                <a:gd name="T7" fmla="*/ 481 h 645"/>
                <a:gd name="T8" fmla="*/ 53 w 601"/>
                <a:gd name="T9" fmla="*/ 251 h 645"/>
                <a:gd name="T10" fmla="*/ 48 w 601"/>
                <a:gd name="T11" fmla="*/ 190 h 645"/>
                <a:gd name="T12" fmla="*/ 59 w 601"/>
                <a:gd name="T13" fmla="*/ 181 h 645"/>
                <a:gd name="T14" fmla="*/ 134 w 601"/>
                <a:gd name="T15" fmla="*/ 124 h 645"/>
                <a:gd name="T16" fmla="*/ 254 w 601"/>
                <a:gd name="T17" fmla="*/ 34 h 645"/>
                <a:gd name="T18" fmla="*/ 282 w 601"/>
                <a:gd name="T19" fmla="*/ 24 h 645"/>
                <a:gd name="T20" fmla="*/ 285 w 601"/>
                <a:gd name="T21" fmla="*/ 24 h 645"/>
                <a:gd name="T22" fmla="*/ 323 w 601"/>
                <a:gd name="T23" fmla="*/ 51 h 645"/>
                <a:gd name="T24" fmla="*/ 352 w 601"/>
                <a:gd name="T25" fmla="*/ 77 h 645"/>
                <a:gd name="T26" fmla="*/ 353 w 601"/>
                <a:gd name="T27" fmla="*/ 77 h 645"/>
                <a:gd name="T28" fmla="*/ 353 w 601"/>
                <a:gd name="T29" fmla="*/ 77 h 645"/>
                <a:gd name="T30" fmla="*/ 559 w 601"/>
                <a:gd name="T31" fmla="*/ 404 h 645"/>
                <a:gd name="T32" fmla="*/ 552 w 601"/>
                <a:gd name="T33" fmla="*/ 471 h 645"/>
                <a:gd name="T34" fmla="*/ 536 w 601"/>
                <a:gd name="T35" fmla="*/ 485 h 645"/>
                <a:gd name="T36" fmla="*/ 471 w 601"/>
                <a:gd name="T37" fmla="*/ 541 h 645"/>
                <a:gd name="T38" fmla="*/ 454 w 601"/>
                <a:gd name="T39" fmla="*/ 558 h 645"/>
                <a:gd name="T40" fmla="*/ 452 w 601"/>
                <a:gd name="T41" fmla="*/ 561 h 645"/>
                <a:gd name="T42" fmla="*/ 435 w 601"/>
                <a:gd name="T43" fmla="*/ 578 h 645"/>
                <a:gd name="T44" fmla="*/ 424 w 601"/>
                <a:gd name="T45" fmla="*/ 588 h 645"/>
                <a:gd name="T46" fmla="*/ 378 w 601"/>
                <a:gd name="T47" fmla="*/ 614 h 645"/>
                <a:gd name="T48" fmla="*/ 281 w 601"/>
                <a:gd name="T49" fmla="*/ 0 h 645"/>
                <a:gd name="T50" fmla="*/ 214 w 601"/>
                <a:gd name="T51" fmla="*/ 40 h 645"/>
                <a:gd name="T52" fmla="*/ 166 w 601"/>
                <a:gd name="T53" fmla="*/ 81 h 645"/>
                <a:gd name="T54" fmla="*/ 0 w 601"/>
                <a:gd name="T55" fmla="*/ 194 h 645"/>
                <a:gd name="T56" fmla="*/ 4 w 601"/>
                <a:gd name="T57" fmla="*/ 203 h 645"/>
                <a:gd name="T58" fmla="*/ 11 w 601"/>
                <a:gd name="T59" fmla="*/ 219 h 645"/>
                <a:gd name="T60" fmla="*/ 275 w 601"/>
                <a:gd name="T61" fmla="*/ 553 h 645"/>
                <a:gd name="T62" fmla="*/ 339 w 601"/>
                <a:gd name="T63" fmla="*/ 627 h 645"/>
                <a:gd name="T64" fmla="*/ 367 w 601"/>
                <a:gd name="T65" fmla="*/ 645 h 645"/>
                <a:gd name="T66" fmla="*/ 370 w 601"/>
                <a:gd name="T67" fmla="*/ 645 h 645"/>
                <a:gd name="T68" fmla="*/ 404 w 601"/>
                <a:gd name="T69" fmla="*/ 627 h 645"/>
                <a:gd name="T70" fmla="*/ 431 w 601"/>
                <a:gd name="T71" fmla="*/ 603 h 645"/>
                <a:gd name="T72" fmla="*/ 538 w 601"/>
                <a:gd name="T73" fmla="*/ 507 h 645"/>
                <a:gd name="T74" fmla="*/ 557 w 601"/>
                <a:gd name="T75" fmla="*/ 489 h 645"/>
                <a:gd name="T76" fmla="*/ 558 w 601"/>
                <a:gd name="T77" fmla="*/ 351 h 645"/>
                <a:gd name="T78" fmla="*/ 530 w 601"/>
                <a:gd name="T79" fmla="*/ 311 h 645"/>
                <a:gd name="T80" fmla="*/ 462 w 601"/>
                <a:gd name="T81" fmla="*/ 205 h 645"/>
                <a:gd name="T82" fmla="*/ 345 w 601"/>
                <a:gd name="T83" fmla="*/ 43 h 645"/>
                <a:gd name="T84" fmla="*/ 284 w 601"/>
                <a:gd name="T85" fmla="*/ 0 h 645"/>
                <a:gd name="T86" fmla="*/ 281 w 601"/>
                <a:gd name="T8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5">
                  <a:moveTo>
                    <a:pt x="378" y="614"/>
                  </a:moveTo>
                  <a:cubicBezTo>
                    <a:pt x="377" y="614"/>
                    <a:pt x="376" y="614"/>
                    <a:pt x="375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4" y="410"/>
                    <a:pt x="106" y="336"/>
                    <a:pt x="53" y="251"/>
                  </a:cubicBezTo>
                  <a:cubicBezTo>
                    <a:pt x="38" y="228"/>
                    <a:pt x="29" y="210"/>
                    <a:pt x="48" y="190"/>
                  </a:cubicBezTo>
                  <a:cubicBezTo>
                    <a:pt x="51" y="187"/>
                    <a:pt x="55" y="184"/>
                    <a:pt x="59" y="181"/>
                  </a:cubicBezTo>
                  <a:cubicBezTo>
                    <a:pt x="84" y="162"/>
                    <a:pt x="110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2" y="61"/>
                    <a:pt x="341" y="71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2" y="452"/>
                    <a:pt x="552" y="471"/>
                  </a:cubicBezTo>
                  <a:cubicBezTo>
                    <a:pt x="548" y="476"/>
                    <a:pt x="542" y="480"/>
                    <a:pt x="536" y="485"/>
                  </a:cubicBezTo>
                  <a:cubicBezTo>
                    <a:pt x="511" y="502"/>
                    <a:pt x="489" y="523"/>
                    <a:pt x="471" y="541"/>
                  </a:cubicBezTo>
                  <a:cubicBezTo>
                    <a:pt x="465" y="547"/>
                    <a:pt x="460" y="553"/>
                    <a:pt x="454" y="558"/>
                  </a:cubicBezTo>
                  <a:cubicBezTo>
                    <a:pt x="452" y="561"/>
                    <a:pt x="452" y="561"/>
                    <a:pt x="452" y="561"/>
                  </a:cubicBezTo>
                  <a:cubicBezTo>
                    <a:pt x="446" y="566"/>
                    <a:pt x="441" y="572"/>
                    <a:pt x="435" y="578"/>
                  </a:cubicBezTo>
                  <a:cubicBezTo>
                    <a:pt x="432" y="581"/>
                    <a:pt x="428" y="585"/>
                    <a:pt x="424" y="588"/>
                  </a:cubicBezTo>
                  <a:cubicBezTo>
                    <a:pt x="411" y="601"/>
                    <a:pt x="395" y="614"/>
                    <a:pt x="378" y="614"/>
                  </a:cubicBezTo>
                  <a:moveTo>
                    <a:pt x="281" y="0"/>
                  </a:moveTo>
                  <a:cubicBezTo>
                    <a:pt x="265" y="0"/>
                    <a:pt x="247" y="13"/>
                    <a:pt x="214" y="40"/>
                  </a:cubicBezTo>
                  <a:cubicBezTo>
                    <a:pt x="197" y="53"/>
                    <a:pt x="182" y="67"/>
                    <a:pt x="166" y="81"/>
                  </a:cubicBezTo>
                  <a:cubicBezTo>
                    <a:pt x="117" y="123"/>
                    <a:pt x="67" y="168"/>
                    <a:pt x="0" y="194"/>
                  </a:cubicBezTo>
                  <a:cubicBezTo>
                    <a:pt x="2" y="197"/>
                    <a:pt x="3" y="200"/>
                    <a:pt x="4" y="203"/>
                  </a:cubicBezTo>
                  <a:cubicBezTo>
                    <a:pt x="6" y="209"/>
                    <a:pt x="8" y="215"/>
                    <a:pt x="11" y="219"/>
                  </a:cubicBezTo>
                  <a:cubicBezTo>
                    <a:pt x="88" y="339"/>
                    <a:pt x="183" y="448"/>
                    <a:pt x="275" y="553"/>
                  </a:cubicBezTo>
                  <a:cubicBezTo>
                    <a:pt x="296" y="577"/>
                    <a:pt x="318" y="602"/>
                    <a:pt x="339" y="627"/>
                  </a:cubicBezTo>
                  <a:cubicBezTo>
                    <a:pt x="349" y="638"/>
                    <a:pt x="358" y="644"/>
                    <a:pt x="367" y="645"/>
                  </a:cubicBezTo>
                  <a:cubicBezTo>
                    <a:pt x="368" y="645"/>
                    <a:pt x="369" y="645"/>
                    <a:pt x="370" y="645"/>
                  </a:cubicBezTo>
                  <a:cubicBezTo>
                    <a:pt x="380" y="645"/>
                    <a:pt x="391" y="639"/>
                    <a:pt x="404" y="627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7"/>
                  </a:cubicBezTo>
                  <a:cubicBezTo>
                    <a:pt x="545" y="500"/>
                    <a:pt x="551" y="495"/>
                    <a:pt x="557" y="489"/>
                  </a:cubicBezTo>
                  <a:cubicBezTo>
                    <a:pt x="601" y="445"/>
                    <a:pt x="601" y="417"/>
                    <a:pt x="558" y="351"/>
                  </a:cubicBezTo>
                  <a:cubicBezTo>
                    <a:pt x="549" y="338"/>
                    <a:pt x="540" y="325"/>
                    <a:pt x="530" y="311"/>
                  </a:cubicBezTo>
                  <a:cubicBezTo>
                    <a:pt x="504" y="277"/>
                    <a:pt x="483" y="241"/>
                    <a:pt x="462" y="205"/>
                  </a:cubicBezTo>
                  <a:cubicBezTo>
                    <a:pt x="428" y="148"/>
                    <a:pt x="394" y="90"/>
                    <a:pt x="345" y="43"/>
                  </a:cubicBezTo>
                  <a:cubicBezTo>
                    <a:pt x="315" y="14"/>
                    <a:pt x="299" y="2"/>
                    <a:pt x="284" y="0"/>
                  </a:cubicBezTo>
                  <a:cubicBezTo>
                    <a:pt x="283" y="0"/>
                    <a:pt x="282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439"/>
            <p:cNvSpPr>
              <a:spLocks noEditPoints="1"/>
            </p:cNvSpPr>
            <p:nvPr/>
          </p:nvSpPr>
          <p:spPr bwMode="auto">
            <a:xfrm>
              <a:off x="2519363" y="222250"/>
              <a:ext cx="103188" cy="95250"/>
            </a:xfrm>
            <a:custGeom>
              <a:avLst/>
              <a:gdLst>
                <a:gd name="T0" fmla="*/ 63 w 145"/>
                <a:gd name="T1" fmla="*/ 50 h 135"/>
                <a:gd name="T2" fmla="*/ 121 w 145"/>
                <a:gd name="T3" fmla="*/ 24 h 135"/>
                <a:gd name="T4" fmla="*/ 133 w 145"/>
                <a:gd name="T5" fmla="*/ 15 h 135"/>
                <a:gd name="T6" fmla="*/ 100 w 145"/>
                <a:gd name="T7" fmla="*/ 63 h 135"/>
                <a:gd name="T8" fmla="*/ 22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4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7 w 145"/>
                <a:gd name="T23" fmla="*/ 50 h 135"/>
                <a:gd name="T24" fmla="*/ 63 w 145"/>
                <a:gd name="T25" fmla="*/ 50 h 135"/>
                <a:gd name="T26" fmla="*/ 145 w 145"/>
                <a:gd name="T27" fmla="*/ 0 h 135"/>
                <a:gd name="T28" fmla="*/ 138 w 145"/>
                <a:gd name="T29" fmla="*/ 5 h 135"/>
                <a:gd name="T30" fmla="*/ 118 w 145"/>
                <a:gd name="T31" fmla="*/ 19 h 135"/>
                <a:gd name="T32" fmla="*/ 63 w 145"/>
                <a:gd name="T33" fmla="*/ 44 h 135"/>
                <a:gd name="T34" fmla="*/ 58 w 145"/>
                <a:gd name="T35" fmla="*/ 44 h 135"/>
                <a:gd name="T36" fmla="*/ 47 w 145"/>
                <a:gd name="T37" fmla="*/ 42 h 135"/>
                <a:gd name="T38" fmla="*/ 45 w 145"/>
                <a:gd name="T39" fmla="*/ 42 h 135"/>
                <a:gd name="T40" fmla="*/ 44 w 145"/>
                <a:gd name="T41" fmla="*/ 42 h 135"/>
                <a:gd name="T42" fmla="*/ 32 w 145"/>
                <a:gd name="T43" fmla="*/ 48 h 135"/>
                <a:gd name="T44" fmla="*/ 25 w 145"/>
                <a:gd name="T45" fmla="*/ 69 h 135"/>
                <a:gd name="T46" fmla="*/ 2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5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3" y="50"/>
                  </a:moveTo>
                  <a:cubicBezTo>
                    <a:pt x="87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4" y="48"/>
                    <a:pt x="100" y="63"/>
                  </a:cubicBezTo>
                  <a:cubicBezTo>
                    <a:pt x="78" y="85"/>
                    <a:pt x="51" y="101"/>
                    <a:pt x="22" y="118"/>
                  </a:cubicBezTo>
                  <a:cubicBezTo>
                    <a:pt x="20" y="119"/>
                    <a:pt x="17" y="121"/>
                    <a:pt x="15" y="122"/>
                  </a:cubicBezTo>
                  <a:cubicBezTo>
                    <a:pt x="27" y="106"/>
                    <a:pt x="36" y="90"/>
                    <a:pt x="30" y="67"/>
                  </a:cubicBezTo>
                  <a:cubicBezTo>
                    <a:pt x="29" y="63"/>
                    <a:pt x="32" y="56"/>
                    <a:pt x="36" y="52"/>
                  </a:cubicBezTo>
                  <a:cubicBezTo>
                    <a:pt x="39" y="49"/>
                    <a:pt x="42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5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8" y="19"/>
                  </a:cubicBezTo>
                  <a:cubicBezTo>
                    <a:pt x="101" y="32"/>
                    <a:pt x="85" y="44"/>
                    <a:pt x="63" y="44"/>
                  </a:cubicBezTo>
                  <a:cubicBezTo>
                    <a:pt x="61" y="44"/>
                    <a:pt x="59" y="44"/>
                    <a:pt x="58" y="44"/>
                  </a:cubicBezTo>
                  <a:cubicBezTo>
                    <a:pt x="54" y="44"/>
                    <a:pt x="50" y="43"/>
                    <a:pt x="47" y="42"/>
                  </a:cubicBezTo>
                  <a:cubicBezTo>
                    <a:pt x="46" y="42"/>
                    <a:pt x="46" y="42"/>
                    <a:pt x="45" y="42"/>
                  </a:cubicBezTo>
                  <a:cubicBezTo>
                    <a:pt x="45" y="42"/>
                    <a:pt x="44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7" y="53"/>
                    <a:pt x="23" y="61"/>
                    <a:pt x="25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3" y="107"/>
                    <a:pt x="82" y="90"/>
                    <a:pt x="104" y="67"/>
                  </a:cubicBezTo>
                  <a:cubicBezTo>
                    <a:pt x="122" y="49"/>
                    <a:pt x="134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440"/>
            <p:cNvSpPr>
              <a:spLocks noEditPoints="1"/>
            </p:cNvSpPr>
            <p:nvPr/>
          </p:nvSpPr>
          <p:spPr bwMode="auto">
            <a:xfrm>
              <a:off x="2260600" y="-14288"/>
              <a:ext cx="227013" cy="133350"/>
            </a:xfrm>
            <a:custGeom>
              <a:avLst/>
              <a:gdLst>
                <a:gd name="T0" fmla="*/ 144 w 320"/>
                <a:gd name="T1" fmla="*/ 167 h 187"/>
                <a:gd name="T2" fmla="*/ 136 w 320"/>
                <a:gd name="T3" fmla="*/ 167 h 187"/>
                <a:gd name="T4" fmla="*/ 94 w 320"/>
                <a:gd name="T5" fmla="*/ 152 h 187"/>
                <a:gd name="T6" fmla="*/ 29 w 320"/>
                <a:gd name="T7" fmla="*/ 32 h 187"/>
                <a:gd name="T8" fmla="*/ 29 w 320"/>
                <a:gd name="T9" fmla="*/ 30 h 187"/>
                <a:gd name="T10" fmla="*/ 32 w 320"/>
                <a:gd name="T11" fmla="*/ 30 h 187"/>
                <a:gd name="T12" fmla="*/ 48 w 320"/>
                <a:gd name="T13" fmla="*/ 28 h 187"/>
                <a:gd name="T14" fmla="*/ 55 w 320"/>
                <a:gd name="T15" fmla="*/ 29 h 187"/>
                <a:gd name="T16" fmla="*/ 83 w 320"/>
                <a:gd name="T17" fmla="*/ 61 h 187"/>
                <a:gd name="T18" fmla="*/ 128 w 320"/>
                <a:gd name="T19" fmla="*/ 128 h 187"/>
                <a:gd name="T20" fmla="*/ 147 w 320"/>
                <a:gd name="T21" fmla="*/ 132 h 187"/>
                <a:gd name="T22" fmla="*/ 155 w 320"/>
                <a:gd name="T23" fmla="*/ 132 h 187"/>
                <a:gd name="T24" fmla="*/ 225 w 320"/>
                <a:gd name="T25" fmla="*/ 103 h 187"/>
                <a:gd name="T26" fmla="*/ 239 w 320"/>
                <a:gd name="T27" fmla="*/ 89 h 187"/>
                <a:gd name="T28" fmla="*/ 250 w 320"/>
                <a:gd name="T29" fmla="*/ 77 h 187"/>
                <a:gd name="T30" fmla="*/ 267 w 320"/>
                <a:gd name="T31" fmla="*/ 60 h 187"/>
                <a:gd name="T32" fmla="*/ 270 w 320"/>
                <a:gd name="T33" fmla="*/ 57 h 187"/>
                <a:gd name="T34" fmla="*/ 272 w 320"/>
                <a:gd name="T35" fmla="*/ 61 h 187"/>
                <a:gd name="T36" fmla="*/ 270 w 320"/>
                <a:gd name="T37" fmla="*/ 116 h 187"/>
                <a:gd name="T38" fmla="*/ 249 w 320"/>
                <a:gd name="T39" fmla="*/ 129 h 187"/>
                <a:gd name="T40" fmla="*/ 226 w 320"/>
                <a:gd name="T41" fmla="*/ 140 h 187"/>
                <a:gd name="T42" fmla="*/ 144 w 320"/>
                <a:gd name="T43" fmla="*/ 167 h 187"/>
                <a:gd name="T44" fmla="*/ 47 w 320"/>
                <a:gd name="T45" fmla="*/ 0 h 187"/>
                <a:gd name="T46" fmla="*/ 24 w 320"/>
                <a:gd name="T47" fmla="*/ 8 h 187"/>
                <a:gd name="T48" fmla="*/ 16 w 320"/>
                <a:gd name="T49" fmla="*/ 14 h 187"/>
                <a:gd name="T50" fmla="*/ 14 w 320"/>
                <a:gd name="T51" fmla="*/ 83 h 187"/>
                <a:gd name="T52" fmla="*/ 132 w 320"/>
                <a:gd name="T53" fmla="*/ 187 h 187"/>
                <a:gd name="T54" fmla="*/ 132 w 320"/>
                <a:gd name="T55" fmla="*/ 187 h 187"/>
                <a:gd name="T56" fmla="*/ 143 w 320"/>
                <a:gd name="T57" fmla="*/ 187 h 187"/>
                <a:gd name="T58" fmla="*/ 292 w 320"/>
                <a:gd name="T59" fmla="*/ 121 h 187"/>
                <a:gd name="T60" fmla="*/ 318 w 320"/>
                <a:gd name="T61" fmla="*/ 78 h 187"/>
                <a:gd name="T62" fmla="*/ 287 w 320"/>
                <a:gd name="T63" fmla="*/ 49 h 187"/>
                <a:gd name="T64" fmla="*/ 260 w 320"/>
                <a:gd name="T65" fmla="*/ 40 h 187"/>
                <a:gd name="T66" fmla="*/ 257 w 320"/>
                <a:gd name="T67" fmla="*/ 40 h 187"/>
                <a:gd name="T68" fmla="*/ 234 w 320"/>
                <a:gd name="T69" fmla="*/ 50 h 187"/>
                <a:gd name="T70" fmla="*/ 219 w 320"/>
                <a:gd name="T71" fmla="*/ 73 h 187"/>
                <a:gd name="T72" fmla="*/ 206 w 320"/>
                <a:gd name="T73" fmla="*/ 90 h 187"/>
                <a:gd name="T74" fmla="*/ 160 w 320"/>
                <a:gd name="T75" fmla="*/ 109 h 187"/>
                <a:gd name="T76" fmla="*/ 152 w 320"/>
                <a:gd name="T77" fmla="*/ 108 h 187"/>
                <a:gd name="T78" fmla="*/ 141 w 320"/>
                <a:gd name="T79" fmla="*/ 107 h 187"/>
                <a:gd name="T80" fmla="*/ 116 w 320"/>
                <a:gd name="T81" fmla="*/ 92 h 187"/>
                <a:gd name="T82" fmla="*/ 117 w 320"/>
                <a:gd name="T83" fmla="*/ 47 h 187"/>
                <a:gd name="T84" fmla="*/ 107 w 320"/>
                <a:gd name="T85" fmla="*/ 24 h 187"/>
                <a:gd name="T86" fmla="*/ 90 w 320"/>
                <a:gd name="T87" fmla="*/ 15 h 187"/>
                <a:gd name="T88" fmla="*/ 51 w 320"/>
                <a:gd name="T89" fmla="*/ 1 h 187"/>
                <a:gd name="T90" fmla="*/ 47 w 320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0" h="187">
                  <a:moveTo>
                    <a:pt x="144" y="167"/>
                  </a:moveTo>
                  <a:cubicBezTo>
                    <a:pt x="142" y="167"/>
                    <a:pt x="139" y="167"/>
                    <a:pt x="136" y="167"/>
                  </a:cubicBezTo>
                  <a:cubicBezTo>
                    <a:pt x="122" y="166"/>
                    <a:pt x="108" y="161"/>
                    <a:pt x="94" y="152"/>
                  </a:cubicBezTo>
                  <a:cubicBezTo>
                    <a:pt x="59" y="130"/>
                    <a:pt x="19" y="96"/>
                    <a:pt x="29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8" y="29"/>
                    <a:pt x="44" y="28"/>
                    <a:pt x="48" y="28"/>
                  </a:cubicBezTo>
                  <a:cubicBezTo>
                    <a:pt x="51" y="28"/>
                    <a:pt x="53" y="28"/>
                    <a:pt x="55" y="29"/>
                  </a:cubicBezTo>
                  <a:cubicBezTo>
                    <a:pt x="74" y="30"/>
                    <a:pt x="83" y="41"/>
                    <a:pt x="83" y="61"/>
                  </a:cubicBezTo>
                  <a:cubicBezTo>
                    <a:pt x="82" y="96"/>
                    <a:pt x="97" y="119"/>
                    <a:pt x="128" y="128"/>
                  </a:cubicBezTo>
                  <a:cubicBezTo>
                    <a:pt x="134" y="130"/>
                    <a:pt x="141" y="132"/>
                    <a:pt x="147" y="132"/>
                  </a:cubicBezTo>
                  <a:cubicBezTo>
                    <a:pt x="150" y="132"/>
                    <a:pt x="152" y="132"/>
                    <a:pt x="155" y="132"/>
                  </a:cubicBezTo>
                  <a:cubicBezTo>
                    <a:pt x="179" y="132"/>
                    <a:pt x="203" y="122"/>
                    <a:pt x="225" y="103"/>
                  </a:cubicBezTo>
                  <a:cubicBezTo>
                    <a:pt x="229" y="98"/>
                    <a:pt x="234" y="94"/>
                    <a:pt x="239" y="89"/>
                  </a:cubicBezTo>
                  <a:cubicBezTo>
                    <a:pt x="242" y="85"/>
                    <a:pt x="246" y="82"/>
                    <a:pt x="250" y="77"/>
                  </a:cubicBezTo>
                  <a:cubicBezTo>
                    <a:pt x="255" y="72"/>
                    <a:pt x="261" y="67"/>
                    <a:pt x="267" y="60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72" y="61"/>
                    <a:pt x="272" y="61"/>
                    <a:pt x="272" y="61"/>
                  </a:cubicBezTo>
                  <a:cubicBezTo>
                    <a:pt x="283" y="85"/>
                    <a:pt x="283" y="103"/>
                    <a:pt x="270" y="116"/>
                  </a:cubicBezTo>
                  <a:cubicBezTo>
                    <a:pt x="265" y="121"/>
                    <a:pt x="258" y="125"/>
                    <a:pt x="249" y="129"/>
                  </a:cubicBezTo>
                  <a:cubicBezTo>
                    <a:pt x="241" y="133"/>
                    <a:pt x="234" y="137"/>
                    <a:pt x="226" y="140"/>
                  </a:cubicBezTo>
                  <a:cubicBezTo>
                    <a:pt x="200" y="154"/>
                    <a:pt x="173" y="167"/>
                    <a:pt x="144" y="167"/>
                  </a:cubicBezTo>
                  <a:moveTo>
                    <a:pt x="47" y="0"/>
                  </a:moveTo>
                  <a:cubicBezTo>
                    <a:pt x="39" y="0"/>
                    <a:pt x="32" y="3"/>
                    <a:pt x="24" y="8"/>
                  </a:cubicBezTo>
                  <a:cubicBezTo>
                    <a:pt x="21" y="10"/>
                    <a:pt x="18" y="12"/>
                    <a:pt x="16" y="14"/>
                  </a:cubicBezTo>
                  <a:cubicBezTo>
                    <a:pt x="1" y="29"/>
                    <a:pt x="0" y="52"/>
                    <a:pt x="14" y="83"/>
                  </a:cubicBezTo>
                  <a:cubicBezTo>
                    <a:pt x="43" y="147"/>
                    <a:pt x="83" y="182"/>
                    <a:pt x="132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6" y="187"/>
                    <a:pt x="139" y="187"/>
                    <a:pt x="143" y="187"/>
                  </a:cubicBezTo>
                  <a:cubicBezTo>
                    <a:pt x="187" y="187"/>
                    <a:pt x="236" y="165"/>
                    <a:pt x="292" y="121"/>
                  </a:cubicBezTo>
                  <a:cubicBezTo>
                    <a:pt x="312" y="101"/>
                    <a:pt x="320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7" y="44"/>
                    <a:pt x="268" y="41"/>
                    <a:pt x="260" y="40"/>
                  </a:cubicBezTo>
                  <a:cubicBezTo>
                    <a:pt x="259" y="40"/>
                    <a:pt x="258" y="40"/>
                    <a:pt x="257" y="40"/>
                  </a:cubicBezTo>
                  <a:cubicBezTo>
                    <a:pt x="248" y="40"/>
                    <a:pt x="241" y="43"/>
                    <a:pt x="234" y="50"/>
                  </a:cubicBezTo>
                  <a:cubicBezTo>
                    <a:pt x="229" y="55"/>
                    <a:pt x="224" y="63"/>
                    <a:pt x="219" y="73"/>
                  </a:cubicBezTo>
                  <a:cubicBezTo>
                    <a:pt x="215" y="80"/>
                    <a:pt x="211" y="86"/>
                    <a:pt x="206" y="90"/>
                  </a:cubicBezTo>
                  <a:cubicBezTo>
                    <a:pt x="194" y="102"/>
                    <a:pt x="178" y="109"/>
                    <a:pt x="160" y="109"/>
                  </a:cubicBezTo>
                  <a:cubicBezTo>
                    <a:pt x="157" y="109"/>
                    <a:pt x="154" y="109"/>
                    <a:pt x="152" y="108"/>
                  </a:cubicBezTo>
                  <a:cubicBezTo>
                    <a:pt x="148" y="108"/>
                    <a:pt x="144" y="107"/>
                    <a:pt x="141" y="107"/>
                  </a:cubicBezTo>
                  <a:cubicBezTo>
                    <a:pt x="128" y="104"/>
                    <a:pt x="120" y="99"/>
                    <a:pt x="116" y="92"/>
                  </a:cubicBezTo>
                  <a:cubicBezTo>
                    <a:pt x="109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7" y="24"/>
                  </a:cubicBezTo>
                  <a:cubicBezTo>
                    <a:pt x="101" y="21"/>
                    <a:pt x="95" y="18"/>
                    <a:pt x="90" y="15"/>
                  </a:cubicBezTo>
                  <a:cubicBezTo>
                    <a:pt x="77" y="9"/>
                    <a:pt x="64" y="2"/>
                    <a:pt x="51" y="1"/>
                  </a:cubicBezTo>
                  <a:cubicBezTo>
                    <a:pt x="50" y="0"/>
                    <a:pt x="48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441"/>
            <p:cNvSpPr>
              <a:spLocks noEditPoints="1"/>
            </p:cNvSpPr>
            <p:nvPr/>
          </p:nvSpPr>
          <p:spPr bwMode="auto">
            <a:xfrm>
              <a:off x="2441575" y="163512"/>
              <a:ext cx="101600" cy="79375"/>
            </a:xfrm>
            <a:custGeom>
              <a:avLst/>
              <a:gdLst>
                <a:gd name="T0" fmla="*/ 14 w 142"/>
                <a:gd name="T1" fmla="*/ 101 h 110"/>
                <a:gd name="T2" fmla="*/ 11 w 142"/>
                <a:gd name="T3" fmla="*/ 97 h 110"/>
                <a:gd name="T4" fmla="*/ 7 w 142"/>
                <a:gd name="T5" fmla="*/ 91 h 110"/>
                <a:gd name="T6" fmla="*/ 23 w 142"/>
                <a:gd name="T7" fmla="*/ 75 h 110"/>
                <a:gd name="T8" fmla="*/ 127 w 142"/>
                <a:gd name="T9" fmla="*/ 7 h 110"/>
                <a:gd name="T10" fmla="*/ 134 w 142"/>
                <a:gd name="T11" fmla="*/ 18 h 110"/>
                <a:gd name="T12" fmla="*/ 44 w 142"/>
                <a:gd name="T13" fmla="*/ 81 h 110"/>
                <a:gd name="T14" fmla="*/ 14 w 142"/>
                <a:gd name="T15" fmla="*/ 101 h 110"/>
                <a:gd name="T16" fmla="*/ 129 w 142"/>
                <a:gd name="T17" fmla="*/ 0 h 110"/>
                <a:gd name="T18" fmla="*/ 127 w 142"/>
                <a:gd name="T19" fmla="*/ 0 h 110"/>
                <a:gd name="T20" fmla="*/ 18 w 142"/>
                <a:gd name="T21" fmla="*/ 71 h 110"/>
                <a:gd name="T22" fmla="*/ 1 w 142"/>
                <a:gd name="T23" fmla="*/ 88 h 110"/>
                <a:gd name="T24" fmla="*/ 0 w 142"/>
                <a:gd name="T25" fmla="*/ 90 h 110"/>
                <a:gd name="T26" fmla="*/ 1 w 142"/>
                <a:gd name="T27" fmla="*/ 92 h 110"/>
                <a:gd name="T28" fmla="*/ 6 w 142"/>
                <a:gd name="T29" fmla="*/ 100 h 110"/>
                <a:gd name="T30" fmla="*/ 11 w 142"/>
                <a:gd name="T31" fmla="*/ 107 h 110"/>
                <a:gd name="T32" fmla="*/ 13 w 142"/>
                <a:gd name="T33" fmla="*/ 110 h 110"/>
                <a:gd name="T34" fmla="*/ 15 w 142"/>
                <a:gd name="T35" fmla="*/ 108 h 110"/>
                <a:gd name="T36" fmla="*/ 47 w 142"/>
                <a:gd name="T37" fmla="*/ 86 h 110"/>
                <a:gd name="T38" fmla="*/ 140 w 142"/>
                <a:gd name="T39" fmla="*/ 21 h 110"/>
                <a:gd name="T40" fmla="*/ 142 w 142"/>
                <a:gd name="T41" fmla="*/ 19 h 110"/>
                <a:gd name="T42" fmla="*/ 141 w 142"/>
                <a:gd name="T43" fmla="*/ 17 h 110"/>
                <a:gd name="T44" fmla="*/ 131 w 142"/>
                <a:gd name="T45" fmla="*/ 2 h 110"/>
                <a:gd name="T46" fmla="*/ 129 w 142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110">
                  <a:moveTo>
                    <a:pt x="14" y="101"/>
                  </a:moveTo>
                  <a:cubicBezTo>
                    <a:pt x="11" y="97"/>
                    <a:pt x="11" y="97"/>
                    <a:pt x="11" y="97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2" y="86"/>
                    <a:pt x="18" y="80"/>
                    <a:pt x="23" y="75"/>
                  </a:cubicBezTo>
                  <a:cubicBezTo>
                    <a:pt x="51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4" y="101"/>
                    <a:pt x="14" y="101"/>
                    <a:pt x="14" y="101"/>
                  </a:cubicBezTo>
                  <a:moveTo>
                    <a:pt x="129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82" y="12"/>
                    <a:pt x="48" y="41"/>
                    <a:pt x="18" y="71"/>
                  </a:cubicBezTo>
                  <a:cubicBezTo>
                    <a:pt x="13" y="77"/>
                    <a:pt x="7" y="82"/>
                    <a:pt x="1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442"/>
            <p:cNvSpPr>
              <a:spLocks noEditPoints="1"/>
            </p:cNvSpPr>
            <p:nvPr/>
          </p:nvSpPr>
          <p:spPr bwMode="auto">
            <a:xfrm>
              <a:off x="2420938" y="136525"/>
              <a:ext cx="101600" cy="76200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9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1 h 109"/>
                <a:gd name="T22" fmla="*/ 143 w 143"/>
                <a:gd name="T23" fmla="*/ 6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6" y="87"/>
                    <a:pt x="35" y="77"/>
                    <a:pt x="44" y="69"/>
                  </a:cubicBezTo>
                  <a:cubicBezTo>
                    <a:pt x="71" y="41"/>
                    <a:pt x="97" y="23"/>
                    <a:pt x="127" y="11"/>
                  </a:cubicBezTo>
                  <a:cubicBezTo>
                    <a:pt x="118" y="19"/>
                    <a:pt x="109" y="28"/>
                    <a:pt x="101" y="36"/>
                  </a:cubicBezTo>
                  <a:cubicBezTo>
                    <a:pt x="75" y="62"/>
                    <a:pt x="50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7" y="68"/>
                    <a:pt x="105" y="41"/>
                  </a:cubicBezTo>
                  <a:cubicBezTo>
                    <a:pt x="117" y="29"/>
                    <a:pt x="129" y="16"/>
                    <a:pt x="143" y="6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443"/>
            <p:cNvSpPr>
              <a:spLocks noEditPoints="1"/>
            </p:cNvSpPr>
            <p:nvPr/>
          </p:nvSpPr>
          <p:spPr bwMode="auto">
            <a:xfrm>
              <a:off x="2389188" y="107950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2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1 w 149"/>
                <a:gd name="T13" fmla="*/ 2 h 107"/>
                <a:gd name="T14" fmla="*/ 59 w 149"/>
                <a:gd name="T15" fmla="*/ 59 h 107"/>
                <a:gd name="T16" fmla="*/ 8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6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0" y="76"/>
                    <a:pt x="64" y="63"/>
                  </a:cubicBezTo>
                  <a:cubicBezTo>
                    <a:pt x="85" y="43"/>
                    <a:pt x="106" y="22"/>
                    <a:pt x="135" y="11"/>
                  </a:cubicBezTo>
                  <a:cubicBezTo>
                    <a:pt x="125" y="25"/>
                    <a:pt x="114" y="39"/>
                    <a:pt x="102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07" y="13"/>
                    <a:pt x="83" y="37"/>
                    <a:pt x="59" y="59"/>
                  </a:cubicBezTo>
                  <a:cubicBezTo>
                    <a:pt x="44" y="74"/>
                    <a:pt x="27" y="90"/>
                    <a:pt x="8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07"/>
                    <a:pt x="11" y="107"/>
                    <a:pt x="12" y="107"/>
                  </a:cubicBezTo>
                  <a:cubicBezTo>
                    <a:pt x="39" y="107"/>
                    <a:pt x="75" y="87"/>
                    <a:pt x="106" y="55"/>
                  </a:cubicBezTo>
                  <a:cubicBezTo>
                    <a:pt x="121" y="41"/>
                    <a:pt x="134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444"/>
            <p:cNvSpPr>
              <a:spLocks noEditPoints="1"/>
            </p:cNvSpPr>
            <p:nvPr/>
          </p:nvSpPr>
          <p:spPr bwMode="auto">
            <a:xfrm>
              <a:off x="2725738" y="5957888"/>
              <a:ext cx="390525" cy="644525"/>
            </a:xfrm>
            <a:custGeom>
              <a:avLst/>
              <a:gdLst>
                <a:gd name="T0" fmla="*/ 259 w 549"/>
                <a:gd name="T1" fmla="*/ 24 h 906"/>
                <a:gd name="T2" fmla="*/ 264 w 549"/>
                <a:gd name="T3" fmla="*/ 24 h 906"/>
                <a:gd name="T4" fmla="*/ 309 w 549"/>
                <a:gd name="T5" fmla="*/ 18 h 906"/>
                <a:gd name="T6" fmla="*/ 350 w 549"/>
                <a:gd name="T7" fmla="*/ 13 h 906"/>
                <a:gd name="T8" fmla="*/ 354 w 549"/>
                <a:gd name="T9" fmla="*/ 13 h 906"/>
                <a:gd name="T10" fmla="*/ 478 w 549"/>
                <a:gd name="T11" fmla="*/ 41 h 906"/>
                <a:gd name="T12" fmla="*/ 480 w 549"/>
                <a:gd name="T13" fmla="*/ 42 h 906"/>
                <a:gd name="T14" fmla="*/ 510 w 549"/>
                <a:gd name="T15" fmla="*/ 61 h 906"/>
                <a:gd name="T16" fmla="*/ 524 w 549"/>
                <a:gd name="T17" fmla="*/ 108 h 906"/>
                <a:gd name="T18" fmla="*/ 525 w 549"/>
                <a:gd name="T19" fmla="*/ 184 h 906"/>
                <a:gd name="T20" fmla="*/ 526 w 549"/>
                <a:gd name="T21" fmla="*/ 217 h 906"/>
                <a:gd name="T22" fmla="*/ 449 w 549"/>
                <a:gd name="T23" fmla="*/ 755 h 906"/>
                <a:gd name="T24" fmla="*/ 317 w 549"/>
                <a:gd name="T25" fmla="*/ 889 h 906"/>
                <a:gd name="T26" fmla="*/ 313 w 549"/>
                <a:gd name="T27" fmla="*/ 889 h 906"/>
                <a:gd name="T28" fmla="*/ 234 w 549"/>
                <a:gd name="T29" fmla="*/ 880 h 906"/>
                <a:gd name="T30" fmla="*/ 44 w 549"/>
                <a:gd name="T31" fmla="*/ 815 h 906"/>
                <a:gd name="T32" fmla="*/ 31 w 549"/>
                <a:gd name="T33" fmla="*/ 682 h 906"/>
                <a:gd name="T34" fmla="*/ 37 w 549"/>
                <a:gd name="T35" fmla="*/ 614 h 906"/>
                <a:gd name="T36" fmla="*/ 45 w 549"/>
                <a:gd name="T37" fmla="*/ 454 h 906"/>
                <a:gd name="T38" fmla="*/ 55 w 549"/>
                <a:gd name="T39" fmla="*/ 276 h 906"/>
                <a:gd name="T40" fmla="*/ 89 w 549"/>
                <a:gd name="T41" fmla="*/ 99 h 906"/>
                <a:gd name="T42" fmla="*/ 190 w 549"/>
                <a:gd name="T43" fmla="*/ 20 h 906"/>
                <a:gd name="T44" fmla="*/ 193 w 549"/>
                <a:gd name="T45" fmla="*/ 20 h 906"/>
                <a:gd name="T46" fmla="*/ 218 w 549"/>
                <a:gd name="T47" fmla="*/ 22 h 906"/>
                <a:gd name="T48" fmla="*/ 259 w 549"/>
                <a:gd name="T49" fmla="*/ 24 h 906"/>
                <a:gd name="T50" fmla="*/ 335 w 549"/>
                <a:gd name="T51" fmla="*/ 0 h 906"/>
                <a:gd name="T52" fmla="*/ 310 w 549"/>
                <a:gd name="T53" fmla="*/ 0 h 906"/>
                <a:gd name="T54" fmla="*/ 283 w 549"/>
                <a:gd name="T55" fmla="*/ 1 h 906"/>
                <a:gd name="T56" fmla="*/ 257 w 549"/>
                <a:gd name="T57" fmla="*/ 1 h 906"/>
                <a:gd name="T58" fmla="*/ 232 w 549"/>
                <a:gd name="T59" fmla="*/ 1 h 906"/>
                <a:gd name="T60" fmla="*/ 229 w 549"/>
                <a:gd name="T61" fmla="*/ 1 h 906"/>
                <a:gd name="T62" fmla="*/ 225 w 549"/>
                <a:gd name="T63" fmla="*/ 1 h 906"/>
                <a:gd name="T64" fmla="*/ 212 w 549"/>
                <a:gd name="T65" fmla="*/ 1 h 906"/>
                <a:gd name="T66" fmla="*/ 54 w 549"/>
                <a:gd name="T67" fmla="*/ 142 h 906"/>
                <a:gd name="T68" fmla="*/ 46 w 549"/>
                <a:gd name="T69" fmla="*/ 192 h 906"/>
                <a:gd name="T70" fmla="*/ 43 w 549"/>
                <a:gd name="T71" fmla="*/ 218 h 906"/>
                <a:gd name="T72" fmla="*/ 27 w 549"/>
                <a:gd name="T73" fmla="*/ 435 h 906"/>
                <a:gd name="T74" fmla="*/ 13 w 549"/>
                <a:gd name="T75" fmla="*/ 632 h 906"/>
                <a:gd name="T76" fmla="*/ 39 w 549"/>
                <a:gd name="T77" fmla="*/ 832 h 906"/>
                <a:gd name="T78" fmla="*/ 222 w 549"/>
                <a:gd name="T79" fmla="*/ 899 h 906"/>
                <a:gd name="T80" fmla="*/ 224 w 549"/>
                <a:gd name="T81" fmla="*/ 899 h 906"/>
                <a:gd name="T82" fmla="*/ 227 w 549"/>
                <a:gd name="T83" fmla="*/ 899 h 906"/>
                <a:gd name="T84" fmla="*/ 309 w 549"/>
                <a:gd name="T85" fmla="*/ 906 h 906"/>
                <a:gd name="T86" fmla="*/ 315 w 549"/>
                <a:gd name="T87" fmla="*/ 906 h 906"/>
                <a:gd name="T88" fmla="*/ 480 w 549"/>
                <a:gd name="T89" fmla="*/ 729 h 906"/>
                <a:gd name="T90" fmla="*/ 549 w 549"/>
                <a:gd name="T91" fmla="*/ 207 h 906"/>
                <a:gd name="T92" fmla="*/ 548 w 549"/>
                <a:gd name="T93" fmla="*/ 177 h 906"/>
                <a:gd name="T94" fmla="*/ 547 w 549"/>
                <a:gd name="T95" fmla="*/ 108 h 906"/>
                <a:gd name="T96" fmla="*/ 532 w 549"/>
                <a:gd name="T97" fmla="*/ 53 h 906"/>
                <a:gd name="T98" fmla="*/ 496 w 549"/>
                <a:gd name="T99" fmla="*/ 28 h 906"/>
                <a:gd name="T100" fmla="*/ 335 w 549"/>
                <a:gd name="T101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9" h="906">
                  <a:moveTo>
                    <a:pt x="259" y="24"/>
                  </a:moveTo>
                  <a:cubicBezTo>
                    <a:pt x="260" y="24"/>
                    <a:pt x="262" y="24"/>
                    <a:pt x="264" y="24"/>
                  </a:cubicBezTo>
                  <a:cubicBezTo>
                    <a:pt x="280" y="24"/>
                    <a:pt x="295" y="22"/>
                    <a:pt x="309" y="18"/>
                  </a:cubicBezTo>
                  <a:cubicBezTo>
                    <a:pt x="322" y="15"/>
                    <a:pt x="336" y="13"/>
                    <a:pt x="350" y="13"/>
                  </a:cubicBezTo>
                  <a:cubicBezTo>
                    <a:pt x="351" y="13"/>
                    <a:pt x="352" y="13"/>
                    <a:pt x="354" y="13"/>
                  </a:cubicBezTo>
                  <a:cubicBezTo>
                    <a:pt x="397" y="13"/>
                    <a:pt x="438" y="27"/>
                    <a:pt x="478" y="41"/>
                  </a:cubicBezTo>
                  <a:cubicBezTo>
                    <a:pt x="480" y="42"/>
                    <a:pt x="480" y="42"/>
                    <a:pt x="480" y="42"/>
                  </a:cubicBezTo>
                  <a:cubicBezTo>
                    <a:pt x="493" y="47"/>
                    <a:pt x="503" y="53"/>
                    <a:pt x="510" y="61"/>
                  </a:cubicBezTo>
                  <a:cubicBezTo>
                    <a:pt x="520" y="73"/>
                    <a:pt x="525" y="88"/>
                    <a:pt x="524" y="108"/>
                  </a:cubicBezTo>
                  <a:cubicBezTo>
                    <a:pt x="524" y="133"/>
                    <a:pt x="524" y="159"/>
                    <a:pt x="525" y="184"/>
                  </a:cubicBezTo>
                  <a:cubicBezTo>
                    <a:pt x="525" y="195"/>
                    <a:pt x="526" y="206"/>
                    <a:pt x="526" y="217"/>
                  </a:cubicBezTo>
                  <a:cubicBezTo>
                    <a:pt x="524" y="438"/>
                    <a:pt x="501" y="604"/>
                    <a:pt x="449" y="755"/>
                  </a:cubicBezTo>
                  <a:cubicBezTo>
                    <a:pt x="417" y="847"/>
                    <a:pt x="390" y="888"/>
                    <a:pt x="317" y="889"/>
                  </a:cubicBezTo>
                  <a:cubicBezTo>
                    <a:pt x="315" y="889"/>
                    <a:pt x="314" y="889"/>
                    <a:pt x="313" y="889"/>
                  </a:cubicBezTo>
                  <a:cubicBezTo>
                    <a:pt x="292" y="889"/>
                    <a:pt x="267" y="886"/>
                    <a:pt x="234" y="880"/>
                  </a:cubicBezTo>
                  <a:cubicBezTo>
                    <a:pt x="118" y="860"/>
                    <a:pt x="68" y="843"/>
                    <a:pt x="44" y="815"/>
                  </a:cubicBezTo>
                  <a:cubicBezTo>
                    <a:pt x="19" y="786"/>
                    <a:pt x="24" y="747"/>
                    <a:pt x="31" y="682"/>
                  </a:cubicBezTo>
                  <a:cubicBezTo>
                    <a:pt x="33" y="662"/>
                    <a:pt x="35" y="639"/>
                    <a:pt x="37" y="614"/>
                  </a:cubicBezTo>
                  <a:cubicBezTo>
                    <a:pt x="42" y="560"/>
                    <a:pt x="43" y="506"/>
                    <a:pt x="45" y="454"/>
                  </a:cubicBezTo>
                  <a:cubicBezTo>
                    <a:pt x="48" y="396"/>
                    <a:pt x="50" y="335"/>
                    <a:pt x="55" y="276"/>
                  </a:cubicBezTo>
                  <a:cubicBezTo>
                    <a:pt x="61" y="209"/>
                    <a:pt x="72" y="151"/>
                    <a:pt x="89" y="99"/>
                  </a:cubicBezTo>
                  <a:cubicBezTo>
                    <a:pt x="108" y="45"/>
                    <a:pt x="138" y="21"/>
                    <a:pt x="190" y="20"/>
                  </a:cubicBezTo>
                  <a:cubicBezTo>
                    <a:pt x="191" y="20"/>
                    <a:pt x="192" y="20"/>
                    <a:pt x="193" y="20"/>
                  </a:cubicBezTo>
                  <a:cubicBezTo>
                    <a:pt x="201" y="20"/>
                    <a:pt x="209" y="20"/>
                    <a:pt x="218" y="22"/>
                  </a:cubicBezTo>
                  <a:cubicBezTo>
                    <a:pt x="233" y="23"/>
                    <a:pt x="246" y="24"/>
                    <a:pt x="259" y="24"/>
                  </a:cubicBezTo>
                  <a:moveTo>
                    <a:pt x="335" y="0"/>
                  </a:moveTo>
                  <a:cubicBezTo>
                    <a:pt x="327" y="0"/>
                    <a:pt x="318" y="0"/>
                    <a:pt x="310" y="0"/>
                  </a:cubicBezTo>
                  <a:cubicBezTo>
                    <a:pt x="303" y="0"/>
                    <a:pt x="283" y="1"/>
                    <a:pt x="283" y="1"/>
                  </a:cubicBezTo>
                  <a:cubicBezTo>
                    <a:pt x="274" y="1"/>
                    <a:pt x="265" y="1"/>
                    <a:pt x="257" y="1"/>
                  </a:cubicBezTo>
                  <a:cubicBezTo>
                    <a:pt x="248" y="1"/>
                    <a:pt x="240" y="1"/>
                    <a:pt x="232" y="1"/>
                  </a:cubicBezTo>
                  <a:cubicBezTo>
                    <a:pt x="231" y="1"/>
                    <a:pt x="230" y="1"/>
                    <a:pt x="229" y="1"/>
                  </a:cubicBezTo>
                  <a:cubicBezTo>
                    <a:pt x="227" y="1"/>
                    <a:pt x="226" y="1"/>
                    <a:pt x="225" y="1"/>
                  </a:cubicBezTo>
                  <a:cubicBezTo>
                    <a:pt x="220" y="1"/>
                    <a:pt x="216" y="1"/>
                    <a:pt x="212" y="1"/>
                  </a:cubicBezTo>
                  <a:cubicBezTo>
                    <a:pt x="106" y="3"/>
                    <a:pt x="78" y="28"/>
                    <a:pt x="54" y="142"/>
                  </a:cubicBezTo>
                  <a:cubicBezTo>
                    <a:pt x="51" y="159"/>
                    <a:pt x="49" y="176"/>
                    <a:pt x="46" y="192"/>
                  </a:cubicBezTo>
                  <a:cubicBezTo>
                    <a:pt x="45" y="201"/>
                    <a:pt x="44" y="209"/>
                    <a:pt x="43" y="218"/>
                  </a:cubicBezTo>
                  <a:cubicBezTo>
                    <a:pt x="32" y="290"/>
                    <a:pt x="30" y="363"/>
                    <a:pt x="27" y="435"/>
                  </a:cubicBezTo>
                  <a:cubicBezTo>
                    <a:pt x="24" y="499"/>
                    <a:pt x="22" y="566"/>
                    <a:pt x="13" y="632"/>
                  </a:cubicBezTo>
                  <a:cubicBezTo>
                    <a:pt x="0" y="739"/>
                    <a:pt x="7" y="795"/>
                    <a:pt x="39" y="832"/>
                  </a:cubicBezTo>
                  <a:cubicBezTo>
                    <a:pt x="68" y="866"/>
                    <a:pt x="121" y="886"/>
                    <a:pt x="222" y="899"/>
                  </a:cubicBezTo>
                  <a:cubicBezTo>
                    <a:pt x="224" y="899"/>
                    <a:pt x="224" y="899"/>
                    <a:pt x="224" y="899"/>
                  </a:cubicBezTo>
                  <a:cubicBezTo>
                    <a:pt x="225" y="899"/>
                    <a:pt x="226" y="899"/>
                    <a:pt x="227" y="899"/>
                  </a:cubicBezTo>
                  <a:cubicBezTo>
                    <a:pt x="260" y="904"/>
                    <a:pt x="287" y="906"/>
                    <a:pt x="309" y="906"/>
                  </a:cubicBezTo>
                  <a:cubicBezTo>
                    <a:pt x="311" y="906"/>
                    <a:pt x="313" y="906"/>
                    <a:pt x="315" y="906"/>
                  </a:cubicBezTo>
                  <a:cubicBezTo>
                    <a:pt x="407" y="904"/>
                    <a:pt x="443" y="866"/>
                    <a:pt x="480" y="729"/>
                  </a:cubicBezTo>
                  <a:cubicBezTo>
                    <a:pt x="525" y="565"/>
                    <a:pt x="547" y="394"/>
                    <a:pt x="549" y="207"/>
                  </a:cubicBezTo>
                  <a:cubicBezTo>
                    <a:pt x="548" y="197"/>
                    <a:pt x="548" y="187"/>
                    <a:pt x="548" y="177"/>
                  </a:cubicBezTo>
                  <a:cubicBezTo>
                    <a:pt x="547" y="154"/>
                    <a:pt x="546" y="131"/>
                    <a:pt x="547" y="108"/>
                  </a:cubicBezTo>
                  <a:cubicBezTo>
                    <a:pt x="549" y="84"/>
                    <a:pt x="544" y="66"/>
                    <a:pt x="532" y="53"/>
                  </a:cubicBezTo>
                  <a:cubicBezTo>
                    <a:pt x="524" y="43"/>
                    <a:pt x="512" y="35"/>
                    <a:pt x="496" y="28"/>
                  </a:cubicBezTo>
                  <a:cubicBezTo>
                    <a:pt x="443" y="4"/>
                    <a:pt x="388" y="0"/>
                    <a:pt x="3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445"/>
            <p:cNvSpPr>
              <a:spLocks noEditPoints="1"/>
            </p:cNvSpPr>
            <p:nvPr/>
          </p:nvSpPr>
          <p:spPr bwMode="auto">
            <a:xfrm>
              <a:off x="2784475" y="6054725"/>
              <a:ext cx="293688" cy="425450"/>
            </a:xfrm>
            <a:custGeom>
              <a:avLst/>
              <a:gdLst>
                <a:gd name="T0" fmla="*/ 88 w 414"/>
                <a:gd name="T1" fmla="*/ 578 h 599"/>
                <a:gd name="T2" fmla="*/ 35 w 414"/>
                <a:gd name="T3" fmla="*/ 562 h 599"/>
                <a:gd name="T4" fmla="*/ 24 w 414"/>
                <a:gd name="T5" fmla="*/ 512 h 599"/>
                <a:gd name="T6" fmla="*/ 30 w 414"/>
                <a:gd name="T7" fmla="*/ 372 h 599"/>
                <a:gd name="T8" fmla="*/ 56 w 414"/>
                <a:gd name="T9" fmla="*/ 77 h 599"/>
                <a:gd name="T10" fmla="*/ 96 w 414"/>
                <a:gd name="T11" fmla="*/ 30 h 599"/>
                <a:gd name="T12" fmla="*/ 97 w 414"/>
                <a:gd name="T13" fmla="*/ 30 h 599"/>
                <a:gd name="T14" fmla="*/ 109 w 414"/>
                <a:gd name="T15" fmla="*/ 31 h 599"/>
                <a:gd name="T16" fmla="*/ 204 w 414"/>
                <a:gd name="T17" fmla="*/ 42 h 599"/>
                <a:gd name="T18" fmla="*/ 352 w 414"/>
                <a:gd name="T19" fmla="*/ 62 h 599"/>
                <a:gd name="T20" fmla="*/ 381 w 414"/>
                <a:gd name="T21" fmla="*/ 76 h 599"/>
                <a:gd name="T22" fmla="*/ 390 w 414"/>
                <a:gd name="T23" fmla="*/ 121 h 599"/>
                <a:gd name="T24" fmla="*/ 393 w 414"/>
                <a:gd name="T25" fmla="*/ 160 h 599"/>
                <a:gd name="T26" fmla="*/ 393 w 414"/>
                <a:gd name="T27" fmla="*/ 161 h 599"/>
                <a:gd name="T28" fmla="*/ 393 w 414"/>
                <a:gd name="T29" fmla="*/ 161 h 599"/>
                <a:gd name="T30" fmla="*/ 314 w 414"/>
                <a:gd name="T31" fmla="*/ 539 h 599"/>
                <a:gd name="T32" fmla="*/ 262 w 414"/>
                <a:gd name="T33" fmla="*/ 583 h 599"/>
                <a:gd name="T34" fmla="*/ 260 w 414"/>
                <a:gd name="T35" fmla="*/ 583 h 599"/>
                <a:gd name="T36" fmla="*/ 241 w 414"/>
                <a:gd name="T37" fmla="*/ 581 h 599"/>
                <a:gd name="T38" fmla="*/ 172 w 414"/>
                <a:gd name="T39" fmla="*/ 576 h 599"/>
                <a:gd name="T40" fmla="*/ 155 w 414"/>
                <a:gd name="T41" fmla="*/ 576 h 599"/>
                <a:gd name="T42" fmla="*/ 131 w 414"/>
                <a:gd name="T43" fmla="*/ 577 h 599"/>
                <a:gd name="T44" fmla="*/ 128 w 414"/>
                <a:gd name="T45" fmla="*/ 577 h 599"/>
                <a:gd name="T46" fmla="*/ 104 w 414"/>
                <a:gd name="T47" fmla="*/ 578 h 599"/>
                <a:gd name="T48" fmla="*/ 89 w 414"/>
                <a:gd name="T49" fmla="*/ 578 h 599"/>
                <a:gd name="T50" fmla="*/ 88 w 414"/>
                <a:gd name="T51" fmla="*/ 578 h 599"/>
                <a:gd name="T52" fmla="*/ 58 w 414"/>
                <a:gd name="T53" fmla="*/ 0 h 599"/>
                <a:gd name="T54" fmla="*/ 55 w 414"/>
                <a:gd name="T55" fmla="*/ 8 h 599"/>
                <a:gd name="T56" fmla="*/ 49 w 414"/>
                <a:gd name="T57" fmla="*/ 25 h 599"/>
                <a:gd name="T58" fmla="*/ 6 w 414"/>
                <a:gd name="T59" fmla="*/ 448 h 599"/>
                <a:gd name="T60" fmla="*/ 1 w 414"/>
                <a:gd name="T61" fmla="*/ 546 h 599"/>
                <a:gd name="T62" fmla="*/ 9 w 414"/>
                <a:gd name="T63" fmla="*/ 579 h 599"/>
                <a:gd name="T64" fmla="*/ 48 w 414"/>
                <a:gd name="T65" fmla="*/ 591 h 599"/>
                <a:gd name="T66" fmla="*/ 83 w 414"/>
                <a:gd name="T67" fmla="*/ 593 h 599"/>
                <a:gd name="T68" fmla="*/ 227 w 414"/>
                <a:gd name="T69" fmla="*/ 598 h 599"/>
                <a:gd name="T70" fmla="*/ 247 w 414"/>
                <a:gd name="T71" fmla="*/ 599 h 599"/>
                <a:gd name="T72" fmla="*/ 253 w 414"/>
                <a:gd name="T73" fmla="*/ 599 h 599"/>
                <a:gd name="T74" fmla="*/ 350 w 414"/>
                <a:gd name="T75" fmla="*/ 500 h 599"/>
                <a:gd name="T76" fmla="*/ 357 w 414"/>
                <a:gd name="T77" fmla="*/ 452 h 599"/>
                <a:gd name="T78" fmla="*/ 382 w 414"/>
                <a:gd name="T79" fmla="*/ 329 h 599"/>
                <a:gd name="T80" fmla="*/ 411 w 414"/>
                <a:gd name="T81" fmla="*/ 130 h 599"/>
                <a:gd name="T82" fmla="*/ 397 w 414"/>
                <a:gd name="T83" fmla="*/ 57 h 599"/>
                <a:gd name="T84" fmla="*/ 319 w 414"/>
                <a:gd name="T85" fmla="*/ 37 h 599"/>
                <a:gd name="T86" fmla="*/ 256 w 414"/>
                <a:gd name="T87" fmla="*/ 34 h 599"/>
                <a:gd name="T88" fmla="*/ 58 w 414"/>
                <a:gd name="T8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4" h="599">
                  <a:moveTo>
                    <a:pt x="88" y="578"/>
                  </a:moveTo>
                  <a:cubicBezTo>
                    <a:pt x="69" y="578"/>
                    <a:pt x="47" y="576"/>
                    <a:pt x="35" y="562"/>
                  </a:cubicBezTo>
                  <a:cubicBezTo>
                    <a:pt x="26" y="551"/>
                    <a:pt x="23" y="535"/>
                    <a:pt x="24" y="512"/>
                  </a:cubicBezTo>
                  <a:cubicBezTo>
                    <a:pt x="27" y="465"/>
                    <a:pt x="29" y="418"/>
                    <a:pt x="30" y="372"/>
                  </a:cubicBezTo>
                  <a:cubicBezTo>
                    <a:pt x="33" y="275"/>
                    <a:pt x="36" y="175"/>
                    <a:pt x="56" y="77"/>
                  </a:cubicBezTo>
                  <a:cubicBezTo>
                    <a:pt x="62" y="50"/>
                    <a:pt x="68" y="31"/>
                    <a:pt x="96" y="30"/>
                  </a:cubicBezTo>
                  <a:cubicBezTo>
                    <a:pt x="96" y="30"/>
                    <a:pt x="97" y="30"/>
                    <a:pt x="97" y="30"/>
                  </a:cubicBezTo>
                  <a:cubicBezTo>
                    <a:pt x="101" y="30"/>
                    <a:pt x="105" y="30"/>
                    <a:pt x="109" y="31"/>
                  </a:cubicBezTo>
                  <a:cubicBezTo>
                    <a:pt x="141" y="35"/>
                    <a:pt x="173" y="39"/>
                    <a:pt x="204" y="42"/>
                  </a:cubicBezTo>
                  <a:cubicBezTo>
                    <a:pt x="252" y="48"/>
                    <a:pt x="303" y="54"/>
                    <a:pt x="352" y="62"/>
                  </a:cubicBezTo>
                  <a:cubicBezTo>
                    <a:pt x="366" y="64"/>
                    <a:pt x="375" y="68"/>
                    <a:pt x="381" y="76"/>
                  </a:cubicBezTo>
                  <a:cubicBezTo>
                    <a:pt x="391" y="87"/>
                    <a:pt x="391" y="104"/>
                    <a:pt x="390" y="121"/>
                  </a:cubicBezTo>
                  <a:cubicBezTo>
                    <a:pt x="389" y="135"/>
                    <a:pt x="389" y="148"/>
                    <a:pt x="393" y="160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75" y="293"/>
                    <a:pt x="343" y="426"/>
                    <a:pt x="314" y="539"/>
                  </a:cubicBezTo>
                  <a:cubicBezTo>
                    <a:pt x="306" y="568"/>
                    <a:pt x="290" y="582"/>
                    <a:pt x="262" y="583"/>
                  </a:cubicBezTo>
                  <a:cubicBezTo>
                    <a:pt x="261" y="583"/>
                    <a:pt x="261" y="583"/>
                    <a:pt x="260" y="583"/>
                  </a:cubicBezTo>
                  <a:cubicBezTo>
                    <a:pt x="254" y="583"/>
                    <a:pt x="248" y="582"/>
                    <a:pt x="241" y="581"/>
                  </a:cubicBezTo>
                  <a:cubicBezTo>
                    <a:pt x="218" y="577"/>
                    <a:pt x="194" y="576"/>
                    <a:pt x="172" y="576"/>
                  </a:cubicBezTo>
                  <a:cubicBezTo>
                    <a:pt x="166" y="576"/>
                    <a:pt x="161" y="576"/>
                    <a:pt x="155" y="576"/>
                  </a:cubicBezTo>
                  <a:cubicBezTo>
                    <a:pt x="147" y="577"/>
                    <a:pt x="139" y="577"/>
                    <a:pt x="131" y="577"/>
                  </a:cubicBezTo>
                  <a:cubicBezTo>
                    <a:pt x="128" y="577"/>
                    <a:pt x="128" y="577"/>
                    <a:pt x="128" y="577"/>
                  </a:cubicBezTo>
                  <a:cubicBezTo>
                    <a:pt x="120" y="577"/>
                    <a:pt x="112" y="578"/>
                    <a:pt x="104" y="578"/>
                  </a:cubicBezTo>
                  <a:cubicBezTo>
                    <a:pt x="99" y="578"/>
                    <a:pt x="94" y="578"/>
                    <a:pt x="89" y="578"/>
                  </a:cubicBezTo>
                  <a:cubicBezTo>
                    <a:pt x="89" y="578"/>
                    <a:pt x="88" y="578"/>
                    <a:pt x="88" y="578"/>
                  </a:cubicBezTo>
                  <a:moveTo>
                    <a:pt x="58" y="0"/>
                  </a:moveTo>
                  <a:cubicBezTo>
                    <a:pt x="57" y="3"/>
                    <a:pt x="56" y="6"/>
                    <a:pt x="55" y="8"/>
                  </a:cubicBezTo>
                  <a:cubicBezTo>
                    <a:pt x="52" y="15"/>
                    <a:pt x="50" y="20"/>
                    <a:pt x="49" y="25"/>
                  </a:cubicBezTo>
                  <a:cubicBezTo>
                    <a:pt x="20" y="165"/>
                    <a:pt x="13" y="309"/>
                    <a:pt x="6" y="448"/>
                  </a:cubicBezTo>
                  <a:cubicBezTo>
                    <a:pt x="4" y="481"/>
                    <a:pt x="3" y="514"/>
                    <a:pt x="1" y="546"/>
                  </a:cubicBezTo>
                  <a:cubicBezTo>
                    <a:pt x="0" y="561"/>
                    <a:pt x="3" y="571"/>
                    <a:pt x="9" y="579"/>
                  </a:cubicBezTo>
                  <a:cubicBezTo>
                    <a:pt x="16" y="587"/>
                    <a:pt x="28" y="591"/>
                    <a:pt x="48" y="591"/>
                  </a:cubicBezTo>
                  <a:cubicBezTo>
                    <a:pt x="83" y="593"/>
                    <a:pt x="83" y="593"/>
                    <a:pt x="83" y="593"/>
                  </a:cubicBezTo>
                  <a:cubicBezTo>
                    <a:pt x="130" y="594"/>
                    <a:pt x="179" y="596"/>
                    <a:pt x="227" y="598"/>
                  </a:cubicBezTo>
                  <a:cubicBezTo>
                    <a:pt x="235" y="599"/>
                    <a:pt x="241" y="599"/>
                    <a:pt x="247" y="599"/>
                  </a:cubicBezTo>
                  <a:cubicBezTo>
                    <a:pt x="249" y="599"/>
                    <a:pt x="251" y="599"/>
                    <a:pt x="253" y="599"/>
                  </a:cubicBezTo>
                  <a:cubicBezTo>
                    <a:pt x="315" y="598"/>
                    <a:pt x="335" y="577"/>
                    <a:pt x="350" y="500"/>
                  </a:cubicBezTo>
                  <a:cubicBezTo>
                    <a:pt x="352" y="485"/>
                    <a:pt x="355" y="469"/>
                    <a:pt x="357" y="452"/>
                  </a:cubicBezTo>
                  <a:cubicBezTo>
                    <a:pt x="363" y="410"/>
                    <a:pt x="373" y="369"/>
                    <a:pt x="382" y="329"/>
                  </a:cubicBezTo>
                  <a:cubicBezTo>
                    <a:pt x="398" y="265"/>
                    <a:pt x="414" y="199"/>
                    <a:pt x="411" y="130"/>
                  </a:cubicBezTo>
                  <a:cubicBezTo>
                    <a:pt x="409" y="89"/>
                    <a:pt x="407" y="69"/>
                    <a:pt x="397" y="57"/>
                  </a:cubicBezTo>
                  <a:cubicBezTo>
                    <a:pt x="386" y="45"/>
                    <a:pt x="365" y="41"/>
                    <a:pt x="319" y="37"/>
                  </a:cubicBezTo>
                  <a:cubicBezTo>
                    <a:pt x="298" y="36"/>
                    <a:pt x="277" y="35"/>
                    <a:pt x="256" y="34"/>
                  </a:cubicBezTo>
                  <a:cubicBezTo>
                    <a:pt x="192" y="30"/>
                    <a:pt x="125" y="27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446"/>
            <p:cNvSpPr>
              <a:spLocks noEditPoints="1"/>
            </p:cNvSpPr>
            <p:nvPr/>
          </p:nvSpPr>
          <p:spPr bwMode="auto">
            <a:xfrm>
              <a:off x="2836863" y="6505575"/>
              <a:ext cx="138113" cy="44450"/>
            </a:xfrm>
            <a:custGeom>
              <a:avLst/>
              <a:gdLst>
                <a:gd name="T0" fmla="*/ 116 w 196"/>
                <a:gd name="T1" fmla="*/ 58 h 64"/>
                <a:gd name="T2" fmla="*/ 25 w 196"/>
                <a:gd name="T3" fmla="*/ 43 h 64"/>
                <a:gd name="T4" fmla="*/ 18 w 196"/>
                <a:gd name="T5" fmla="*/ 41 h 64"/>
                <a:gd name="T6" fmla="*/ 66 w 196"/>
                <a:gd name="T7" fmla="*/ 12 h 64"/>
                <a:gd name="T8" fmla="*/ 81 w 196"/>
                <a:gd name="T9" fmla="*/ 6 h 64"/>
                <a:gd name="T10" fmla="*/ 82 w 196"/>
                <a:gd name="T11" fmla="*/ 6 h 64"/>
                <a:gd name="T12" fmla="*/ 90 w 196"/>
                <a:gd name="T13" fmla="*/ 8 h 64"/>
                <a:gd name="T14" fmla="*/ 90 w 196"/>
                <a:gd name="T15" fmla="*/ 9 h 64"/>
                <a:gd name="T16" fmla="*/ 97 w 196"/>
                <a:gd name="T17" fmla="*/ 19 h 64"/>
                <a:gd name="T18" fmla="*/ 162 w 196"/>
                <a:gd name="T19" fmla="*/ 44 h 64"/>
                <a:gd name="T20" fmla="*/ 176 w 196"/>
                <a:gd name="T21" fmla="*/ 46 h 64"/>
                <a:gd name="T22" fmla="*/ 120 w 196"/>
                <a:gd name="T23" fmla="*/ 57 h 64"/>
                <a:gd name="T24" fmla="*/ 116 w 196"/>
                <a:gd name="T25" fmla="*/ 58 h 64"/>
                <a:gd name="T26" fmla="*/ 82 w 196"/>
                <a:gd name="T27" fmla="*/ 0 h 64"/>
                <a:gd name="T28" fmla="*/ 81 w 196"/>
                <a:gd name="T29" fmla="*/ 0 h 64"/>
                <a:gd name="T30" fmla="*/ 61 w 196"/>
                <a:gd name="T31" fmla="*/ 9 h 64"/>
                <a:gd name="T32" fmla="*/ 3 w 196"/>
                <a:gd name="T33" fmla="*/ 37 h 64"/>
                <a:gd name="T34" fmla="*/ 0 w 196"/>
                <a:gd name="T35" fmla="*/ 37 h 64"/>
                <a:gd name="T36" fmla="*/ 0 w 196"/>
                <a:gd name="T37" fmla="*/ 43 h 64"/>
                <a:gd name="T38" fmla="*/ 23 w 196"/>
                <a:gd name="T39" fmla="*/ 49 h 64"/>
                <a:gd name="T40" fmla="*/ 116 w 196"/>
                <a:gd name="T41" fmla="*/ 64 h 64"/>
                <a:gd name="T42" fmla="*/ 120 w 196"/>
                <a:gd name="T43" fmla="*/ 64 h 64"/>
                <a:gd name="T44" fmla="*/ 188 w 196"/>
                <a:gd name="T45" fmla="*/ 48 h 64"/>
                <a:gd name="T46" fmla="*/ 196 w 196"/>
                <a:gd name="T47" fmla="*/ 44 h 64"/>
                <a:gd name="T48" fmla="*/ 187 w 196"/>
                <a:gd name="T49" fmla="*/ 42 h 64"/>
                <a:gd name="T50" fmla="*/ 162 w 196"/>
                <a:gd name="T51" fmla="*/ 38 h 64"/>
                <a:gd name="T52" fmla="*/ 102 w 196"/>
                <a:gd name="T53" fmla="*/ 15 h 64"/>
                <a:gd name="T54" fmla="*/ 95 w 196"/>
                <a:gd name="T55" fmla="*/ 6 h 64"/>
                <a:gd name="T56" fmla="*/ 94 w 196"/>
                <a:gd name="T57" fmla="*/ 4 h 64"/>
                <a:gd name="T58" fmla="*/ 82 w 196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64">
                  <a:moveTo>
                    <a:pt x="116" y="58"/>
                  </a:moveTo>
                  <a:cubicBezTo>
                    <a:pt x="86" y="58"/>
                    <a:pt x="56" y="50"/>
                    <a:pt x="25" y="43"/>
                  </a:cubicBezTo>
                  <a:cubicBezTo>
                    <a:pt x="22" y="42"/>
                    <a:pt x="20" y="42"/>
                    <a:pt x="18" y="41"/>
                  </a:cubicBezTo>
                  <a:cubicBezTo>
                    <a:pt x="37" y="38"/>
                    <a:pt x="54" y="32"/>
                    <a:pt x="66" y="12"/>
                  </a:cubicBezTo>
                  <a:cubicBezTo>
                    <a:pt x="69" y="9"/>
                    <a:pt x="75" y="6"/>
                    <a:pt x="81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5" y="6"/>
                    <a:pt x="88" y="7"/>
                    <a:pt x="90" y="8"/>
                  </a:cubicBezTo>
                  <a:cubicBezTo>
                    <a:pt x="90" y="8"/>
                    <a:pt x="90" y="9"/>
                    <a:pt x="90" y="9"/>
                  </a:cubicBezTo>
                  <a:cubicBezTo>
                    <a:pt x="92" y="12"/>
                    <a:pt x="95" y="16"/>
                    <a:pt x="97" y="19"/>
                  </a:cubicBezTo>
                  <a:cubicBezTo>
                    <a:pt x="115" y="39"/>
                    <a:pt x="139" y="42"/>
                    <a:pt x="162" y="44"/>
                  </a:cubicBezTo>
                  <a:cubicBezTo>
                    <a:pt x="166" y="45"/>
                    <a:pt x="171" y="46"/>
                    <a:pt x="176" y="46"/>
                  </a:cubicBezTo>
                  <a:cubicBezTo>
                    <a:pt x="158" y="53"/>
                    <a:pt x="140" y="57"/>
                    <a:pt x="120" y="57"/>
                  </a:cubicBezTo>
                  <a:cubicBezTo>
                    <a:pt x="119" y="58"/>
                    <a:pt x="117" y="58"/>
                    <a:pt x="116" y="58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1" y="0"/>
                  </a:cubicBezTo>
                  <a:cubicBezTo>
                    <a:pt x="74" y="0"/>
                    <a:pt x="65" y="3"/>
                    <a:pt x="61" y="9"/>
                  </a:cubicBezTo>
                  <a:cubicBezTo>
                    <a:pt x="48" y="31"/>
                    <a:pt x="27" y="34"/>
                    <a:pt x="3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5"/>
                    <a:pt x="16" y="47"/>
                    <a:pt x="23" y="49"/>
                  </a:cubicBezTo>
                  <a:cubicBezTo>
                    <a:pt x="54" y="56"/>
                    <a:pt x="85" y="64"/>
                    <a:pt x="116" y="64"/>
                  </a:cubicBezTo>
                  <a:cubicBezTo>
                    <a:pt x="117" y="64"/>
                    <a:pt x="119" y="64"/>
                    <a:pt x="120" y="64"/>
                  </a:cubicBezTo>
                  <a:cubicBezTo>
                    <a:pt x="144" y="63"/>
                    <a:pt x="166" y="58"/>
                    <a:pt x="188" y="48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79" y="40"/>
                    <a:pt x="171" y="39"/>
                    <a:pt x="162" y="38"/>
                  </a:cubicBezTo>
                  <a:cubicBezTo>
                    <a:pt x="140" y="36"/>
                    <a:pt x="118" y="33"/>
                    <a:pt x="102" y="15"/>
                  </a:cubicBezTo>
                  <a:cubicBezTo>
                    <a:pt x="100" y="12"/>
                    <a:pt x="97" y="9"/>
                    <a:pt x="95" y="6"/>
                  </a:cubicBezTo>
                  <a:cubicBezTo>
                    <a:pt x="95" y="5"/>
                    <a:pt x="95" y="5"/>
                    <a:pt x="94" y="4"/>
                  </a:cubicBezTo>
                  <a:cubicBezTo>
                    <a:pt x="92" y="1"/>
                    <a:pt x="87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447"/>
            <p:cNvSpPr>
              <a:spLocks noEditPoints="1"/>
            </p:cNvSpPr>
            <p:nvPr/>
          </p:nvSpPr>
          <p:spPr bwMode="auto">
            <a:xfrm>
              <a:off x="2827338" y="6129338"/>
              <a:ext cx="179388" cy="192088"/>
            </a:xfrm>
            <a:custGeom>
              <a:avLst/>
              <a:gdLst>
                <a:gd name="T0" fmla="*/ 184 w 251"/>
                <a:gd name="T1" fmla="*/ 250 h 269"/>
                <a:gd name="T2" fmla="*/ 160 w 251"/>
                <a:gd name="T3" fmla="*/ 245 h 269"/>
                <a:gd name="T4" fmla="*/ 136 w 251"/>
                <a:gd name="T5" fmla="*/ 237 h 269"/>
                <a:gd name="T6" fmla="*/ 53 w 251"/>
                <a:gd name="T7" fmla="*/ 194 h 269"/>
                <a:gd name="T8" fmla="*/ 33 w 251"/>
                <a:gd name="T9" fmla="*/ 153 h 269"/>
                <a:gd name="T10" fmla="*/ 70 w 251"/>
                <a:gd name="T11" fmla="*/ 22 h 269"/>
                <a:gd name="T12" fmla="*/ 72 w 251"/>
                <a:gd name="T13" fmla="*/ 21 h 269"/>
                <a:gd name="T14" fmla="*/ 74 w 251"/>
                <a:gd name="T15" fmla="*/ 22 h 269"/>
                <a:gd name="T16" fmla="*/ 91 w 251"/>
                <a:gd name="T17" fmla="*/ 38 h 269"/>
                <a:gd name="T18" fmla="*/ 89 w 251"/>
                <a:gd name="T19" fmla="*/ 80 h 269"/>
                <a:gd name="T20" fmla="*/ 74 w 251"/>
                <a:gd name="T21" fmla="*/ 160 h 269"/>
                <a:gd name="T22" fmla="*/ 85 w 251"/>
                <a:gd name="T23" fmla="*/ 176 h 269"/>
                <a:gd name="T24" fmla="*/ 161 w 251"/>
                <a:gd name="T25" fmla="*/ 209 h 269"/>
                <a:gd name="T26" fmla="*/ 171 w 251"/>
                <a:gd name="T27" fmla="*/ 209 h 269"/>
                <a:gd name="T28" fmla="*/ 181 w 251"/>
                <a:gd name="T29" fmla="*/ 209 h 269"/>
                <a:gd name="T30" fmla="*/ 197 w 251"/>
                <a:gd name="T31" fmla="*/ 209 h 269"/>
                <a:gd name="T32" fmla="*/ 221 w 251"/>
                <a:gd name="T33" fmla="*/ 208 h 269"/>
                <a:gd name="T34" fmla="*/ 226 w 251"/>
                <a:gd name="T35" fmla="*/ 208 h 269"/>
                <a:gd name="T36" fmla="*/ 224 w 251"/>
                <a:gd name="T37" fmla="*/ 212 h 269"/>
                <a:gd name="T38" fmla="*/ 185 w 251"/>
                <a:gd name="T39" fmla="*/ 250 h 269"/>
                <a:gd name="T40" fmla="*/ 184 w 251"/>
                <a:gd name="T41" fmla="*/ 250 h 269"/>
                <a:gd name="T42" fmla="*/ 74 w 251"/>
                <a:gd name="T43" fmla="*/ 0 h 269"/>
                <a:gd name="T44" fmla="*/ 73 w 251"/>
                <a:gd name="T45" fmla="*/ 0 h 269"/>
                <a:gd name="T46" fmla="*/ 24 w 251"/>
                <a:gd name="T47" fmla="*/ 49 h 269"/>
                <a:gd name="T48" fmla="*/ 37 w 251"/>
                <a:gd name="T49" fmla="*/ 205 h 269"/>
                <a:gd name="T50" fmla="*/ 196 w 251"/>
                <a:gd name="T51" fmla="*/ 269 h 269"/>
                <a:gd name="T52" fmla="*/ 246 w 251"/>
                <a:gd name="T53" fmla="*/ 257 h 269"/>
                <a:gd name="T54" fmla="*/ 244 w 251"/>
                <a:gd name="T55" fmla="*/ 215 h 269"/>
                <a:gd name="T56" fmla="*/ 231 w 251"/>
                <a:gd name="T57" fmla="*/ 189 h 269"/>
                <a:gd name="T58" fmla="*/ 206 w 251"/>
                <a:gd name="T59" fmla="*/ 178 h 269"/>
                <a:gd name="T60" fmla="*/ 205 w 251"/>
                <a:gd name="T61" fmla="*/ 178 h 269"/>
                <a:gd name="T62" fmla="*/ 178 w 251"/>
                <a:gd name="T63" fmla="*/ 184 h 269"/>
                <a:gd name="T64" fmla="*/ 157 w 251"/>
                <a:gd name="T65" fmla="*/ 188 h 269"/>
                <a:gd name="T66" fmla="*/ 156 w 251"/>
                <a:gd name="T67" fmla="*/ 188 h 269"/>
                <a:gd name="T68" fmla="*/ 105 w 251"/>
                <a:gd name="T69" fmla="*/ 162 h 269"/>
                <a:gd name="T70" fmla="*/ 98 w 251"/>
                <a:gd name="T71" fmla="*/ 154 h 269"/>
                <a:gd name="T72" fmla="*/ 91 w 251"/>
                <a:gd name="T73" fmla="*/ 126 h 269"/>
                <a:gd name="T74" fmla="*/ 123 w 251"/>
                <a:gd name="T75" fmla="*/ 95 h 269"/>
                <a:gd name="T76" fmla="*/ 132 w 251"/>
                <a:gd name="T77" fmla="*/ 70 h 269"/>
                <a:gd name="T78" fmla="*/ 125 w 251"/>
                <a:gd name="T79" fmla="*/ 52 h 269"/>
                <a:gd name="T80" fmla="*/ 108 w 251"/>
                <a:gd name="T81" fmla="*/ 15 h 269"/>
                <a:gd name="T82" fmla="*/ 84 w 251"/>
                <a:gd name="T83" fmla="*/ 1 h 269"/>
                <a:gd name="T84" fmla="*/ 74 w 251"/>
                <a:gd name="T8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69">
                  <a:moveTo>
                    <a:pt x="184" y="250"/>
                  </a:moveTo>
                  <a:cubicBezTo>
                    <a:pt x="177" y="250"/>
                    <a:pt x="170" y="248"/>
                    <a:pt x="160" y="245"/>
                  </a:cubicBezTo>
                  <a:cubicBezTo>
                    <a:pt x="152" y="242"/>
                    <a:pt x="144" y="240"/>
                    <a:pt x="136" y="237"/>
                  </a:cubicBezTo>
                  <a:cubicBezTo>
                    <a:pt x="106" y="228"/>
                    <a:pt x="74" y="218"/>
                    <a:pt x="53" y="194"/>
                  </a:cubicBezTo>
                  <a:cubicBezTo>
                    <a:pt x="44" y="183"/>
                    <a:pt x="37" y="170"/>
                    <a:pt x="33" y="153"/>
                  </a:cubicBezTo>
                  <a:cubicBezTo>
                    <a:pt x="23" y="113"/>
                    <a:pt x="19" y="62"/>
                    <a:pt x="70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81" y="28"/>
                    <a:pt x="87" y="33"/>
                    <a:pt x="91" y="38"/>
                  </a:cubicBezTo>
                  <a:cubicBezTo>
                    <a:pt x="103" y="52"/>
                    <a:pt x="103" y="67"/>
                    <a:pt x="89" y="80"/>
                  </a:cubicBezTo>
                  <a:cubicBezTo>
                    <a:pt x="64" y="106"/>
                    <a:pt x="59" y="133"/>
                    <a:pt x="74" y="160"/>
                  </a:cubicBezTo>
                  <a:cubicBezTo>
                    <a:pt x="77" y="166"/>
                    <a:pt x="81" y="171"/>
                    <a:pt x="85" y="176"/>
                  </a:cubicBezTo>
                  <a:cubicBezTo>
                    <a:pt x="103" y="197"/>
                    <a:pt x="129" y="208"/>
                    <a:pt x="161" y="209"/>
                  </a:cubicBezTo>
                  <a:cubicBezTo>
                    <a:pt x="165" y="209"/>
                    <a:pt x="168" y="209"/>
                    <a:pt x="171" y="209"/>
                  </a:cubicBezTo>
                  <a:cubicBezTo>
                    <a:pt x="175" y="209"/>
                    <a:pt x="178" y="209"/>
                    <a:pt x="181" y="209"/>
                  </a:cubicBezTo>
                  <a:cubicBezTo>
                    <a:pt x="186" y="209"/>
                    <a:pt x="192" y="209"/>
                    <a:pt x="197" y="209"/>
                  </a:cubicBezTo>
                  <a:cubicBezTo>
                    <a:pt x="205" y="209"/>
                    <a:pt x="212" y="208"/>
                    <a:pt x="221" y="208"/>
                  </a:cubicBezTo>
                  <a:cubicBezTo>
                    <a:pt x="226" y="208"/>
                    <a:pt x="226" y="208"/>
                    <a:pt x="226" y="208"/>
                  </a:cubicBezTo>
                  <a:cubicBezTo>
                    <a:pt x="224" y="212"/>
                    <a:pt x="224" y="212"/>
                    <a:pt x="224" y="212"/>
                  </a:cubicBezTo>
                  <a:cubicBezTo>
                    <a:pt x="216" y="237"/>
                    <a:pt x="203" y="250"/>
                    <a:pt x="185" y="250"/>
                  </a:cubicBezTo>
                  <a:cubicBezTo>
                    <a:pt x="184" y="250"/>
                    <a:pt x="184" y="250"/>
                    <a:pt x="184" y="250"/>
                  </a:cubicBezTo>
                  <a:moveTo>
                    <a:pt x="74" y="0"/>
                  </a:moveTo>
                  <a:cubicBezTo>
                    <a:pt x="74" y="0"/>
                    <a:pt x="73" y="0"/>
                    <a:pt x="73" y="0"/>
                  </a:cubicBezTo>
                  <a:cubicBezTo>
                    <a:pt x="52" y="1"/>
                    <a:pt x="36" y="17"/>
                    <a:pt x="24" y="49"/>
                  </a:cubicBezTo>
                  <a:cubicBezTo>
                    <a:pt x="0" y="115"/>
                    <a:pt x="4" y="167"/>
                    <a:pt x="37" y="205"/>
                  </a:cubicBezTo>
                  <a:cubicBezTo>
                    <a:pt x="67" y="240"/>
                    <a:pt x="121" y="262"/>
                    <a:pt x="196" y="269"/>
                  </a:cubicBezTo>
                  <a:cubicBezTo>
                    <a:pt x="226" y="269"/>
                    <a:pt x="240" y="265"/>
                    <a:pt x="246" y="257"/>
                  </a:cubicBezTo>
                  <a:cubicBezTo>
                    <a:pt x="251" y="250"/>
                    <a:pt x="250" y="237"/>
                    <a:pt x="244" y="215"/>
                  </a:cubicBezTo>
                  <a:cubicBezTo>
                    <a:pt x="240" y="203"/>
                    <a:pt x="236" y="195"/>
                    <a:pt x="231" y="189"/>
                  </a:cubicBezTo>
                  <a:cubicBezTo>
                    <a:pt x="224" y="181"/>
                    <a:pt x="216" y="178"/>
                    <a:pt x="206" y="178"/>
                  </a:cubicBezTo>
                  <a:cubicBezTo>
                    <a:pt x="206" y="178"/>
                    <a:pt x="205" y="178"/>
                    <a:pt x="205" y="178"/>
                  </a:cubicBezTo>
                  <a:cubicBezTo>
                    <a:pt x="197" y="178"/>
                    <a:pt x="188" y="180"/>
                    <a:pt x="178" y="184"/>
                  </a:cubicBezTo>
                  <a:cubicBezTo>
                    <a:pt x="171" y="186"/>
                    <a:pt x="164" y="188"/>
                    <a:pt x="157" y="188"/>
                  </a:cubicBezTo>
                  <a:cubicBezTo>
                    <a:pt x="156" y="188"/>
                    <a:pt x="156" y="188"/>
                    <a:pt x="156" y="188"/>
                  </a:cubicBezTo>
                  <a:cubicBezTo>
                    <a:pt x="137" y="188"/>
                    <a:pt x="119" y="179"/>
                    <a:pt x="105" y="162"/>
                  </a:cubicBezTo>
                  <a:cubicBezTo>
                    <a:pt x="103" y="160"/>
                    <a:pt x="101" y="157"/>
                    <a:pt x="98" y="154"/>
                  </a:cubicBezTo>
                  <a:cubicBezTo>
                    <a:pt x="91" y="143"/>
                    <a:pt x="89" y="134"/>
                    <a:pt x="91" y="126"/>
                  </a:cubicBezTo>
                  <a:cubicBezTo>
                    <a:pt x="94" y="112"/>
                    <a:pt x="108" y="103"/>
                    <a:pt x="123" y="95"/>
                  </a:cubicBezTo>
                  <a:cubicBezTo>
                    <a:pt x="132" y="90"/>
                    <a:pt x="136" y="80"/>
                    <a:pt x="132" y="70"/>
                  </a:cubicBezTo>
                  <a:cubicBezTo>
                    <a:pt x="129" y="65"/>
                    <a:pt x="127" y="59"/>
                    <a:pt x="125" y="52"/>
                  </a:cubicBezTo>
                  <a:cubicBezTo>
                    <a:pt x="121" y="39"/>
                    <a:pt x="116" y="25"/>
                    <a:pt x="108" y="15"/>
                  </a:cubicBezTo>
                  <a:cubicBezTo>
                    <a:pt x="101" y="8"/>
                    <a:pt x="94" y="3"/>
                    <a:pt x="84" y="1"/>
                  </a:cubicBezTo>
                  <a:cubicBezTo>
                    <a:pt x="80" y="1"/>
                    <a:pt x="77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448"/>
            <p:cNvSpPr>
              <a:spLocks noEditPoints="1"/>
            </p:cNvSpPr>
            <p:nvPr/>
          </p:nvSpPr>
          <p:spPr bwMode="auto">
            <a:xfrm>
              <a:off x="2838450" y="6413500"/>
              <a:ext cx="112713" cy="36513"/>
            </a:xfrm>
            <a:custGeom>
              <a:avLst/>
              <a:gdLst>
                <a:gd name="T0" fmla="*/ 151 w 160"/>
                <a:gd name="T1" fmla="*/ 43 h 50"/>
                <a:gd name="T2" fmla="*/ 42 w 160"/>
                <a:gd name="T3" fmla="*/ 25 h 50"/>
                <a:gd name="T4" fmla="*/ 7 w 160"/>
                <a:gd name="T5" fmla="*/ 20 h 50"/>
                <a:gd name="T6" fmla="*/ 8 w 160"/>
                <a:gd name="T7" fmla="*/ 14 h 50"/>
                <a:gd name="T8" fmla="*/ 10 w 160"/>
                <a:gd name="T9" fmla="*/ 7 h 50"/>
                <a:gd name="T10" fmla="*/ 31 w 160"/>
                <a:gd name="T11" fmla="*/ 7 h 50"/>
                <a:gd name="T12" fmla="*/ 43 w 160"/>
                <a:gd name="T13" fmla="*/ 6 h 50"/>
                <a:gd name="T14" fmla="*/ 154 w 160"/>
                <a:gd name="T15" fmla="*/ 30 h 50"/>
                <a:gd name="T16" fmla="*/ 151 w 160"/>
                <a:gd name="T17" fmla="*/ 43 h 50"/>
                <a:gd name="T18" fmla="*/ 43 w 160"/>
                <a:gd name="T19" fmla="*/ 0 h 50"/>
                <a:gd name="T20" fmla="*/ 31 w 160"/>
                <a:gd name="T21" fmla="*/ 0 h 50"/>
                <a:gd name="T22" fmla="*/ 7 w 160"/>
                <a:gd name="T23" fmla="*/ 1 h 50"/>
                <a:gd name="T24" fmla="*/ 4 w 160"/>
                <a:gd name="T25" fmla="*/ 1 h 50"/>
                <a:gd name="T26" fmla="*/ 4 w 160"/>
                <a:gd name="T27" fmla="*/ 4 h 50"/>
                <a:gd name="T28" fmla="*/ 2 w 160"/>
                <a:gd name="T29" fmla="*/ 13 h 50"/>
                <a:gd name="T30" fmla="*/ 1 w 160"/>
                <a:gd name="T31" fmla="*/ 21 h 50"/>
                <a:gd name="T32" fmla="*/ 0 w 160"/>
                <a:gd name="T33" fmla="*/ 25 h 50"/>
                <a:gd name="T34" fmla="*/ 3 w 160"/>
                <a:gd name="T35" fmla="*/ 25 h 50"/>
                <a:gd name="T36" fmla="*/ 41 w 160"/>
                <a:gd name="T37" fmla="*/ 31 h 50"/>
                <a:gd name="T38" fmla="*/ 153 w 160"/>
                <a:gd name="T39" fmla="*/ 49 h 50"/>
                <a:gd name="T40" fmla="*/ 156 w 160"/>
                <a:gd name="T41" fmla="*/ 50 h 50"/>
                <a:gd name="T42" fmla="*/ 157 w 160"/>
                <a:gd name="T43" fmla="*/ 47 h 50"/>
                <a:gd name="T44" fmla="*/ 160 w 160"/>
                <a:gd name="T45" fmla="*/ 29 h 50"/>
                <a:gd name="T46" fmla="*/ 160 w 160"/>
                <a:gd name="T47" fmla="*/ 27 h 50"/>
                <a:gd name="T48" fmla="*/ 159 w 160"/>
                <a:gd name="T49" fmla="*/ 26 h 50"/>
                <a:gd name="T50" fmla="*/ 43 w 16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0" h="50">
                  <a:moveTo>
                    <a:pt x="151" y="43"/>
                  </a:moveTo>
                  <a:cubicBezTo>
                    <a:pt x="115" y="37"/>
                    <a:pt x="79" y="31"/>
                    <a:pt x="42" y="2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7" y="7"/>
                    <a:pt x="24" y="7"/>
                    <a:pt x="31" y="7"/>
                  </a:cubicBezTo>
                  <a:cubicBezTo>
                    <a:pt x="35" y="6"/>
                    <a:pt x="39" y="6"/>
                    <a:pt x="43" y="6"/>
                  </a:cubicBezTo>
                  <a:cubicBezTo>
                    <a:pt x="80" y="6"/>
                    <a:pt x="119" y="10"/>
                    <a:pt x="154" y="30"/>
                  </a:cubicBezTo>
                  <a:cubicBezTo>
                    <a:pt x="151" y="43"/>
                    <a:pt x="151" y="43"/>
                    <a:pt x="151" y="43"/>
                  </a:cubicBezTo>
                  <a:moveTo>
                    <a:pt x="43" y="0"/>
                  </a:moveTo>
                  <a:cubicBezTo>
                    <a:pt x="39" y="0"/>
                    <a:pt x="35" y="0"/>
                    <a:pt x="31" y="0"/>
                  </a:cubicBezTo>
                  <a:cubicBezTo>
                    <a:pt x="23" y="1"/>
                    <a:pt x="15" y="1"/>
                    <a:pt x="7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79" y="37"/>
                    <a:pt x="116" y="43"/>
                    <a:pt x="153" y="49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22" y="4"/>
                    <a:pt x="82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449"/>
            <p:cNvSpPr>
              <a:spLocks noEditPoints="1"/>
            </p:cNvSpPr>
            <p:nvPr/>
          </p:nvSpPr>
          <p:spPr bwMode="auto">
            <a:xfrm>
              <a:off x="2836863" y="6386513"/>
              <a:ext cx="125413" cy="20638"/>
            </a:xfrm>
            <a:custGeom>
              <a:avLst/>
              <a:gdLst>
                <a:gd name="T0" fmla="*/ 107 w 177"/>
                <a:gd name="T1" fmla="*/ 23 h 30"/>
                <a:gd name="T2" fmla="*/ 21 w 177"/>
                <a:gd name="T3" fmla="*/ 9 h 30"/>
                <a:gd name="T4" fmla="*/ 60 w 177"/>
                <a:gd name="T5" fmla="*/ 7 h 30"/>
                <a:gd name="T6" fmla="*/ 67 w 177"/>
                <a:gd name="T7" fmla="*/ 7 h 30"/>
                <a:gd name="T8" fmla="*/ 159 w 177"/>
                <a:gd name="T9" fmla="*/ 23 h 30"/>
                <a:gd name="T10" fmla="*/ 140 w 177"/>
                <a:gd name="T11" fmla="*/ 23 h 30"/>
                <a:gd name="T12" fmla="*/ 124 w 177"/>
                <a:gd name="T13" fmla="*/ 23 h 30"/>
                <a:gd name="T14" fmla="*/ 107 w 177"/>
                <a:gd name="T15" fmla="*/ 23 h 30"/>
                <a:gd name="T16" fmla="*/ 67 w 177"/>
                <a:gd name="T17" fmla="*/ 1 h 30"/>
                <a:gd name="T18" fmla="*/ 60 w 177"/>
                <a:gd name="T19" fmla="*/ 1 h 30"/>
                <a:gd name="T20" fmla="*/ 10 w 177"/>
                <a:gd name="T21" fmla="*/ 4 h 30"/>
                <a:gd name="T22" fmla="*/ 0 w 177"/>
                <a:gd name="T23" fmla="*/ 5 h 30"/>
                <a:gd name="T24" fmla="*/ 9 w 177"/>
                <a:gd name="T25" fmla="*/ 10 h 30"/>
                <a:gd name="T26" fmla="*/ 107 w 177"/>
                <a:gd name="T27" fmla="*/ 29 h 30"/>
                <a:gd name="T28" fmla="*/ 124 w 177"/>
                <a:gd name="T29" fmla="*/ 29 h 30"/>
                <a:gd name="T30" fmla="*/ 140 w 177"/>
                <a:gd name="T31" fmla="*/ 29 h 30"/>
                <a:gd name="T32" fmla="*/ 175 w 177"/>
                <a:gd name="T33" fmla="*/ 30 h 30"/>
                <a:gd name="T34" fmla="*/ 177 w 177"/>
                <a:gd name="T35" fmla="*/ 25 h 30"/>
                <a:gd name="T36" fmla="*/ 67 w 177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30">
                  <a:moveTo>
                    <a:pt x="107" y="23"/>
                  </a:moveTo>
                  <a:cubicBezTo>
                    <a:pt x="77" y="23"/>
                    <a:pt x="48" y="22"/>
                    <a:pt x="21" y="9"/>
                  </a:cubicBezTo>
                  <a:cubicBezTo>
                    <a:pt x="35" y="8"/>
                    <a:pt x="48" y="7"/>
                    <a:pt x="60" y="7"/>
                  </a:cubicBezTo>
                  <a:cubicBezTo>
                    <a:pt x="63" y="7"/>
                    <a:pt x="65" y="7"/>
                    <a:pt x="67" y="7"/>
                  </a:cubicBezTo>
                  <a:cubicBezTo>
                    <a:pt x="102" y="7"/>
                    <a:pt x="132" y="12"/>
                    <a:pt x="159" y="23"/>
                  </a:cubicBezTo>
                  <a:cubicBezTo>
                    <a:pt x="153" y="23"/>
                    <a:pt x="146" y="23"/>
                    <a:pt x="140" y="23"/>
                  </a:cubicBezTo>
                  <a:cubicBezTo>
                    <a:pt x="134" y="23"/>
                    <a:pt x="129" y="23"/>
                    <a:pt x="124" y="23"/>
                  </a:cubicBezTo>
                  <a:cubicBezTo>
                    <a:pt x="118" y="23"/>
                    <a:pt x="112" y="23"/>
                    <a:pt x="107" y="23"/>
                  </a:cubicBezTo>
                  <a:moveTo>
                    <a:pt x="67" y="1"/>
                  </a:moveTo>
                  <a:cubicBezTo>
                    <a:pt x="65" y="1"/>
                    <a:pt x="62" y="1"/>
                    <a:pt x="60" y="1"/>
                  </a:cubicBezTo>
                  <a:cubicBezTo>
                    <a:pt x="45" y="1"/>
                    <a:pt x="28" y="2"/>
                    <a:pt x="1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40" y="27"/>
                    <a:pt x="74" y="29"/>
                    <a:pt x="107" y="29"/>
                  </a:cubicBezTo>
                  <a:cubicBezTo>
                    <a:pt x="113" y="29"/>
                    <a:pt x="118" y="29"/>
                    <a:pt x="124" y="29"/>
                  </a:cubicBezTo>
                  <a:cubicBezTo>
                    <a:pt x="129" y="29"/>
                    <a:pt x="134" y="29"/>
                    <a:pt x="140" y="29"/>
                  </a:cubicBezTo>
                  <a:cubicBezTo>
                    <a:pt x="151" y="29"/>
                    <a:pt x="163" y="29"/>
                    <a:pt x="175" y="30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45" y="8"/>
                    <a:pt x="110" y="0"/>
                    <a:pt x="6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450"/>
            <p:cNvSpPr>
              <a:spLocks noEditPoints="1"/>
            </p:cNvSpPr>
            <p:nvPr/>
          </p:nvSpPr>
          <p:spPr bwMode="auto">
            <a:xfrm>
              <a:off x="2835275" y="6345238"/>
              <a:ext cx="128588" cy="26988"/>
            </a:xfrm>
            <a:custGeom>
              <a:avLst/>
              <a:gdLst>
                <a:gd name="T0" fmla="*/ 107 w 181"/>
                <a:gd name="T1" fmla="*/ 32 h 38"/>
                <a:gd name="T2" fmla="*/ 19 w 181"/>
                <a:gd name="T3" fmla="*/ 10 h 38"/>
                <a:gd name="T4" fmla="*/ 76 w 181"/>
                <a:gd name="T5" fmla="*/ 14 h 38"/>
                <a:gd name="T6" fmla="*/ 163 w 181"/>
                <a:gd name="T7" fmla="*/ 26 h 38"/>
                <a:gd name="T8" fmla="*/ 112 w 181"/>
                <a:gd name="T9" fmla="*/ 32 h 38"/>
                <a:gd name="T10" fmla="*/ 107 w 181"/>
                <a:gd name="T11" fmla="*/ 32 h 38"/>
                <a:gd name="T12" fmla="*/ 0 w 181"/>
                <a:gd name="T13" fmla="*/ 0 h 38"/>
                <a:gd name="T14" fmla="*/ 6 w 181"/>
                <a:gd name="T15" fmla="*/ 7 h 38"/>
                <a:gd name="T16" fmla="*/ 107 w 181"/>
                <a:gd name="T17" fmla="*/ 38 h 38"/>
                <a:gd name="T18" fmla="*/ 112 w 181"/>
                <a:gd name="T19" fmla="*/ 38 h 38"/>
                <a:gd name="T20" fmla="*/ 173 w 181"/>
                <a:gd name="T21" fmla="*/ 29 h 38"/>
                <a:gd name="T22" fmla="*/ 181 w 181"/>
                <a:gd name="T23" fmla="*/ 27 h 38"/>
                <a:gd name="T24" fmla="*/ 174 w 181"/>
                <a:gd name="T25" fmla="*/ 24 h 38"/>
                <a:gd name="T26" fmla="*/ 76 w 181"/>
                <a:gd name="T27" fmla="*/ 8 h 38"/>
                <a:gd name="T28" fmla="*/ 9 w 181"/>
                <a:gd name="T29" fmla="*/ 2 h 38"/>
                <a:gd name="T30" fmla="*/ 0 w 181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38">
                  <a:moveTo>
                    <a:pt x="107" y="32"/>
                  </a:moveTo>
                  <a:cubicBezTo>
                    <a:pt x="70" y="32"/>
                    <a:pt x="38" y="24"/>
                    <a:pt x="19" y="10"/>
                  </a:cubicBezTo>
                  <a:cubicBezTo>
                    <a:pt x="38" y="13"/>
                    <a:pt x="57" y="14"/>
                    <a:pt x="76" y="14"/>
                  </a:cubicBezTo>
                  <a:cubicBezTo>
                    <a:pt x="105" y="14"/>
                    <a:pt x="135" y="14"/>
                    <a:pt x="163" y="26"/>
                  </a:cubicBezTo>
                  <a:cubicBezTo>
                    <a:pt x="147" y="29"/>
                    <a:pt x="129" y="31"/>
                    <a:pt x="112" y="32"/>
                  </a:cubicBezTo>
                  <a:cubicBezTo>
                    <a:pt x="110" y="32"/>
                    <a:pt x="109" y="32"/>
                    <a:pt x="107" y="32"/>
                  </a:cubicBezTo>
                  <a:moveTo>
                    <a:pt x="0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24" y="26"/>
                    <a:pt x="63" y="38"/>
                    <a:pt x="107" y="38"/>
                  </a:cubicBezTo>
                  <a:cubicBezTo>
                    <a:pt x="109" y="38"/>
                    <a:pt x="110" y="38"/>
                    <a:pt x="112" y="38"/>
                  </a:cubicBezTo>
                  <a:cubicBezTo>
                    <a:pt x="133" y="37"/>
                    <a:pt x="154" y="34"/>
                    <a:pt x="173" y="29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42" y="8"/>
                    <a:pt x="108" y="8"/>
                    <a:pt x="76" y="8"/>
                  </a:cubicBezTo>
                  <a:cubicBezTo>
                    <a:pt x="54" y="8"/>
                    <a:pt x="31" y="7"/>
                    <a:pt x="9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451"/>
            <p:cNvSpPr>
              <a:spLocks noEditPoints="1"/>
            </p:cNvSpPr>
            <p:nvPr/>
          </p:nvSpPr>
          <p:spPr bwMode="auto">
            <a:xfrm>
              <a:off x="-3516313" y="3068637"/>
              <a:ext cx="609600" cy="871538"/>
            </a:xfrm>
            <a:custGeom>
              <a:avLst/>
              <a:gdLst>
                <a:gd name="T0" fmla="*/ 421 w 857"/>
                <a:gd name="T1" fmla="*/ 1204 h 1227"/>
                <a:gd name="T2" fmla="*/ 393 w 857"/>
                <a:gd name="T3" fmla="*/ 1202 h 1227"/>
                <a:gd name="T4" fmla="*/ 285 w 857"/>
                <a:gd name="T5" fmla="*/ 1175 h 1227"/>
                <a:gd name="T6" fmla="*/ 46 w 857"/>
                <a:gd name="T7" fmla="*/ 1051 h 1227"/>
                <a:gd name="T8" fmla="*/ 54 w 857"/>
                <a:gd name="T9" fmla="*/ 872 h 1227"/>
                <a:gd name="T10" fmla="*/ 76 w 857"/>
                <a:gd name="T11" fmla="*/ 783 h 1227"/>
                <a:gd name="T12" fmla="*/ 118 w 857"/>
                <a:gd name="T13" fmla="*/ 573 h 1227"/>
                <a:gd name="T14" fmla="*/ 165 w 857"/>
                <a:gd name="T15" fmla="*/ 338 h 1227"/>
                <a:gd name="T16" fmla="*/ 245 w 857"/>
                <a:gd name="T17" fmla="*/ 110 h 1227"/>
                <a:gd name="T18" fmla="*/ 369 w 857"/>
                <a:gd name="T19" fmla="*/ 23 h 1227"/>
                <a:gd name="T20" fmla="*/ 393 w 857"/>
                <a:gd name="T21" fmla="*/ 25 h 1227"/>
                <a:gd name="T22" fmla="*/ 431 w 857"/>
                <a:gd name="T23" fmla="*/ 32 h 1227"/>
                <a:gd name="T24" fmla="*/ 490 w 857"/>
                <a:gd name="T25" fmla="*/ 45 h 1227"/>
                <a:gd name="T26" fmla="*/ 527 w 857"/>
                <a:gd name="T27" fmla="*/ 47 h 1227"/>
                <a:gd name="T28" fmla="*/ 552 w 857"/>
                <a:gd name="T29" fmla="*/ 46 h 1227"/>
                <a:gd name="T30" fmla="*/ 576 w 857"/>
                <a:gd name="T31" fmla="*/ 45 h 1227"/>
                <a:gd name="T32" fmla="*/ 607 w 857"/>
                <a:gd name="T33" fmla="*/ 47 h 1227"/>
                <a:gd name="T34" fmla="*/ 771 w 857"/>
                <a:gd name="T35" fmla="*/ 109 h 1227"/>
                <a:gd name="T36" fmla="*/ 775 w 857"/>
                <a:gd name="T37" fmla="*/ 111 h 1227"/>
                <a:gd name="T38" fmla="*/ 810 w 857"/>
                <a:gd name="T39" fmla="*/ 141 h 1227"/>
                <a:gd name="T40" fmla="*/ 820 w 857"/>
                <a:gd name="T41" fmla="*/ 206 h 1227"/>
                <a:gd name="T42" fmla="*/ 806 w 857"/>
                <a:gd name="T43" fmla="*/ 307 h 1227"/>
                <a:gd name="T44" fmla="*/ 801 w 857"/>
                <a:gd name="T45" fmla="*/ 351 h 1227"/>
                <a:gd name="T46" fmla="*/ 594 w 857"/>
                <a:gd name="T47" fmla="*/ 1050 h 1227"/>
                <a:gd name="T48" fmla="*/ 421 w 857"/>
                <a:gd name="T49" fmla="*/ 1204 h 1227"/>
                <a:gd name="T50" fmla="*/ 362 w 857"/>
                <a:gd name="T51" fmla="*/ 0 h 1227"/>
                <a:gd name="T52" fmla="*/ 190 w 857"/>
                <a:gd name="T53" fmla="*/ 161 h 1227"/>
                <a:gd name="T54" fmla="*/ 170 w 857"/>
                <a:gd name="T55" fmla="*/ 225 h 1227"/>
                <a:gd name="T56" fmla="*/ 160 w 857"/>
                <a:gd name="T57" fmla="*/ 259 h 1227"/>
                <a:gd name="T58" fmla="*/ 97 w 857"/>
                <a:gd name="T59" fmla="*/ 543 h 1227"/>
                <a:gd name="T60" fmla="*/ 41 w 857"/>
                <a:gd name="T61" fmla="*/ 802 h 1227"/>
                <a:gd name="T62" fmla="*/ 36 w 857"/>
                <a:gd name="T63" fmla="*/ 1073 h 1227"/>
                <a:gd name="T64" fmla="*/ 36 w 857"/>
                <a:gd name="T65" fmla="*/ 1073 h 1227"/>
                <a:gd name="T66" fmla="*/ 265 w 857"/>
                <a:gd name="T67" fmla="*/ 1197 h 1227"/>
                <a:gd name="T68" fmla="*/ 268 w 857"/>
                <a:gd name="T69" fmla="*/ 1198 h 1227"/>
                <a:gd name="T70" fmla="*/ 272 w 857"/>
                <a:gd name="T71" fmla="*/ 1199 h 1227"/>
                <a:gd name="T72" fmla="*/ 388 w 857"/>
                <a:gd name="T73" fmla="*/ 1224 h 1227"/>
                <a:gd name="T74" fmla="*/ 430 w 857"/>
                <a:gd name="T75" fmla="*/ 1227 h 1227"/>
                <a:gd name="T76" fmla="*/ 641 w 857"/>
                <a:gd name="T77" fmla="*/ 1022 h 1227"/>
                <a:gd name="T78" fmla="*/ 833 w 857"/>
                <a:gd name="T79" fmla="*/ 342 h 1227"/>
                <a:gd name="T80" fmla="*/ 838 w 857"/>
                <a:gd name="T81" fmla="*/ 302 h 1227"/>
                <a:gd name="T82" fmla="*/ 850 w 857"/>
                <a:gd name="T83" fmla="*/ 211 h 1227"/>
                <a:gd name="T84" fmla="*/ 841 w 857"/>
                <a:gd name="T85" fmla="*/ 134 h 1227"/>
                <a:gd name="T86" fmla="*/ 798 w 857"/>
                <a:gd name="T87" fmla="*/ 95 h 1227"/>
                <a:gd name="T88" fmla="*/ 557 w 857"/>
                <a:gd name="T89" fmla="*/ 21 h 1227"/>
                <a:gd name="T90" fmla="*/ 521 w 857"/>
                <a:gd name="T91" fmla="*/ 17 h 1227"/>
                <a:gd name="T92" fmla="*/ 486 w 857"/>
                <a:gd name="T93" fmla="*/ 13 h 1227"/>
                <a:gd name="T94" fmla="*/ 449 w 857"/>
                <a:gd name="T95" fmla="*/ 8 h 1227"/>
                <a:gd name="T96" fmla="*/ 426 w 857"/>
                <a:gd name="T97" fmla="*/ 4 h 1227"/>
                <a:gd name="T98" fmla="*/ 362 w 857"/>
                <a:gd name="T99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7" h="1227">
                  <a:moveTo>
                    <a:pt x="421" y="1204"/>
                  </a:moveTo>
                  <a:cubicBezTo>
                    <a:pt x="412" y="1204"/>
                    <a:pt x="403" y="1203"/>
                    <a:pt x="393" y="1202"/>
                  </a:cubicBezTo>
                  <a:cubicBezTo>
                    <a:pt x="365" y="1199"/>
                    <a:pt x="331" y="1190"/>
                    <a:pt x="285" y="1175"/>
                  </a:cubicBezTo>
                  <a:cubicBezTo>
                    <a:pt x="135" y="1125"/>
                    <a:pt x="72" y="1092"/>
                    <a:pt x="46" y="1051"/>
                  </a:cubicBezTo>
                  <a:cubicBezTo>
                    <a:pt x="19" y="1008"/>
                    <a:pt x="32" y="957"/>
                    <a:pt x="54" y="872"/>
                  </a:cubicBezTo>
                  <a:cubicBezTo>
                    <a:pt x="61" y="846"/>
                    <a:pt x="69" y="816"/>
                    <a:pt x="76" y="783"/>
                  </a:cubicBezTo>
                  <a:cubicBezTo>
                    <a:pt x="92" y="713"/>
                    <a:pt x="105" y="642"/>
                    <a:pt x="118" y="573"/>
                  </a:cubicBezTo>
                  <a:cubicBezTo>
                    <a:pt x="132" y="495"/>
                    <a:pt x="146" y="416"/>
                    <a:pt x="165" y="338"/>
                  </a:cubicBezTo>
                  <a:cubicBezTo>
                    <a:pt x="186" y="250"/>
                    <a:pt x="212" y="176"/>
                    <a:pt x="245" y="110"/>
                  </a:cubicBezTo>
                  <a:cubicBezTo>
                    <a:pt x="275" y="51"/>
                    <a:pt x="314" y="23"/>
                    <a:pt x="369" y="23"/>
                  </a:cubicBezTo>
                  <a:cubicBezTo>
                    <a:pt x="377" y="23"/>
                    <a:pt x="385" y="23"/>
                    <a:pt x="393" y="25"/>
                  </a:cubicBezTo>
                  <a:cubicBezTo>
                    <a:pt x="405" y="26"/>
                    <a:pt x="417" y="29"/>
                    <a:pt x="431" y="32"/>
                  </a:cubicBezTo>
                  <a:cubicBezTo>
                    <a:pt x="452" y="38"/>
                    <a:pt x="472" y="42"/>
                    <a:pt x="490" y="45"/>
                  </a:cubicBezTo>
                  <a:cubicBezTo>
                    <a:pt x="503" y="46"/>
                    <a:pt x="515" y="47"/>
                    <a:pt x="527" y="47"/>
                  </a:cubicBezTo>
                  <a:cubicBezTo>
                    <a:pt x="536" y="47"/>
                    <a:pt x="544" y="47"/>
                    <a:pt x="552" y="46"/>
                  </a:cubicBezTo>
                  <a:cubicBezTo>
                    <a:pt x="560" y="45"/>
                    <a:pt x="568" y="45"/>
                    <a:pt x="576" y="45"/>
                  </a:cubicBezTo>
                  <a:cubicBezTo>
                    <a:pt x="586" y="45"/>
                    <a:pt x="597" y="45"/>
                    <a:pt x="607" y="47"/>
                  </a:cubicBezTo>
                  <a:cubicBezTo>
                    <a:pt x="666" y="54"/>
                    <a:pt x="720" y="82"/>
                    <a:pt x="771" y="109"/>
                  </a:cubicBezTo>
                  <a:cubicBezTo>
                    <a:pt x="775" y="111"/>
                    <a:pt x="775" y="111"/>
                    <a:pt x="775" y="111"/>
                  </a:cubicBezTo>
                  <a:cubicBezTo>
                    <a:pt x="790" y="119"/>
                    <a:pt x="802" y="129"/>
                    <a:pt x="810" y="141"/>
                  </a:cubicBezTo>
                  <a:cubicBezTo>
                    <a:pt x="821" y="159"/>
                    <a:pt x="824" y="180"/>
                    <a:pt x="820" y="206"/>
                  </a:cubicBezTo>
                  <a:cubicBezTo>
                    <a:pt x="815" y="239"/>
                    <a:pt x="810" y="274"/>
                    <a:pt x="806" y="307"/>
                  </a:cubicBezTo>
                  <a:cubicBezTo>
                    <a:pt x="805" y="322"/>
                    <a:pt x="803" y="336"/>
                    <a:pt x="801" y="351"/>
                  </a:cubicBezTo>
                  <a:cubicBezTo>
                    <a:pt x="756" y="644"/>
                    <a:pt x="692" y="860"/>
                    <a:pt x="594" y="1050"/>
                  </a:cubicBezTo>
                  <a:cubicBezTo>
                    <a:pt x="541" y="1154"/>
                    <a:pt x="500" y="1204"/>
                    <a:pt x="421" y="1204"/>
                  </a:cubicBezTo>
                  <a:moveTo>
                    <a:pt x="362" y="0"/>
                  </a:moveTo>
                  <a:cubicBezTo>
                    <a:pt x="271" y="0"/>
                    <a:pt x="234" y="40"/>
                    <a:pt x="190" y="161"/>
                  </a:cubicBezTo>
                  <a:cubicBezTo>
                    <a:pt x="182" y="182"/>
                    <a:pt x="176" y="204"/>
                    <a:pt x="170" y="225"/>
                  </a:cubicBezTo>
                  <a:cubicBezTo>
                    <a:pt x="167" y="236"/>
                    <a:pt x="164" y="248"/>
                    <a:pt x="160" y="259"/>
                  </a:cubicBezTo>
                  <a:cubicBezTo>
                    <a:pt x="132" y="352"/>
                    <a:pt x="114" y="449"/>
                    <a:pt x="97" y="543"/>
                  </a:cubicBezTo>
                  <a:cubicBezTo>
                    <a:pt x="81" y="629"/>
                    <a:pt x="65" y="717"/>
                    <a:pt x="41" y="802"/>
                  </a:cubicBezTo>
                  <a:cubicBezTo>
                    <a:pt x="2" y="941"/>
                    <a:pt x="0" y="1017"/>
                    <a:pt x="36" y="1073"/>
                  </a:cubicBezTo>
                  <a:cubicBezTo>
                    <a:pt x="36" y="1073"/>
                    <a:pt x="36" y="1073"/>
                    <a:pt x="36" y="1073"/>
                  </a:cubicBezTo>
                  <a:cubicBezTo>
                    <a:pt x="68" y="1124"/>
                    <a:pt x="135" y="1160"/>
                    <a:pt x="265" y="1197"/>
                  </a:cubicBezTo>
                  <a:cubicBezTo>
                    <a:pt x="268" y="1198"/>
                    <a:pt x="268" y="1198"/>
                    <a:pt x="268" y="1198"/>
                  </a:cubicBezTo>
                  <a:cubicBezTo>
                    <a:pt x="270" y="1198"/>
                    <a:pt x="271" y="1198"/>
                    <a:pt x="272" y="1199"/>
                  </a:cubicBezTo>
                  <a:cubicBezTo>
                    <a:pt x="320" y="1212"/>
                    <a:pt x="357" y="1220"/>
                    <a:pt x="388" y="1224"/>
                  </a:cubicBezTo>
                  <a:cubicBezTo>
                    <a:pt x="403" y="1226"/>
                    <a:pt x="417" y="1227"/>
                    <a:pt x="430" y="1227"/>
                  </a:cubicBezTo>
                  <a:cubicBezTo>
                    <a:pt x="524" y="1227"/>
                    <a:pt x="574" y="1175"/>
                    <a:pt x="641" y="1022"/>
                  </a:cubicBezTo>
                  <a:cubicBezTo>
                    <a:pt x="733" y="813"/>
                    <a:pt x="795" y="590"/>
                    <a:pt x="833" y="342"/>
                  </a:cubicBezTo>
                  <a:cubicBezTo>
                    <a:pt x="835" y="329"/>
                    <a:pt x="836" y="316"/>
                    <a:pt x="838" y="302"/>
                  </a:cubicBezTo>
                  <a:cubicBezTo>
                    <a:pt x="841" y="272"/>
                    <a:pt x="844" y="241"/>
                    <a:pt x="850" y="211"/>
                  </a:cubicBezTo>
                  <a:cubicBezTo>
                    <a:pt x="857" y="179"/>
                    <a:pt x="854" y="155"/>
                    <a:pt x="841" y="134"/>
                  </a:cubicBezTo>
                  <a:cubicBezTo>
                    <a:pt x="832" y="121"/>
                    <a:pt x="818" y="108"/>
                    <a:pt x="798" y="95"/>
                  </a:cubicBezTo>
                  <a:cubicBezTo>
                    <a:pt x="721" y="46"/>
                    <a:pt x="637" y="32"/>
                    <a:pt x="557" y="21"/>
                  </a:cubicBezTo>
                  <a:cubicBezTo>
                    <a:pt x="547" y="20"/>
                    <a:pt x="521" y="17"/>
                    <a:pt x="521" y="17"/>
                  </a:cubicBezTo>
                  <a:cubicBezTo>
                    <a:pt x="509" y="16"/>
                    <a:pt x="497" y="14"/>
                    <a:pt x="486" y="13"/>
                  </a:cubicBezTo>
                  <a:cubicBezTo>
                    <a:pt x="473" y="11"/>
                    <a:pt x="461" y="9"/>
                    <a:pt x="449" y="8"/>
                  </a:cubicBezTo>
                  <a:cubicBezTo>
                    <a:pt x="441" y="6"/>
                    <a:pt x="433" y="5"/>
                    <a:pt x="426" y="4"/>
                  </a:cubicBezTo>
                  <a:cubicBezTo>
                    <a:pt x="402" y="1"/>
                    <a:pt x="381" y="0"/>
                    <a:pt x="3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452"/>
            <p:cNvSpPr>
              <a:spLocks noEditPoints="1"/>
            </p:cNvSpPr>
            <p:nvPr/>
          </p:nvSpPr>
          <p:spPr bwMode="auto">
            <a:xfrm>
              <a:off x="-3432175" y="3187700"/>
              <a:ext cx="452438" cy="595313"/>
            </a:xfrm>
            <a:custGeom>
              <a:avLst/>
              <a:gdLst>
                <a:gd name="T0" fmla="*/ 356 w 636"/>
                <a:gd name="T1" fmla="*/ 814 h 835"/>
                <a:gd name="T2" fmla="*/ 344 w 636"/>
                <a:gd name="T3" fmla="*/ 813 h 835"/>
                <a:gd name="T4" fmla="*/ 316 w 636"/>
                <a:gd name="T5" fmla="*/ 806 h 835"/>
                <a:gd name="T6" fmla="*/ 203 w 636"/>
                <a:gd name="T7" fmla="*/ 784 h 835"/>
                <a:gd name="T8" fmla="*/ 171 w 636"/>
                <a:gd name="T9" fmla="*/ 780 h 835"/>
                <a:gd name="T10" fmla="*/ 167 w 636"/>
                <a:gd name="T11" fmla="*/ 779 h 835"/>
                <a:gd name="T12" fmla="*/ 135 w 636"/>
                <a:gd name="T13" fmla="*/ 775 h 835"/>
                <a:gd name="T14" fmla="*/ 115 w 636"/>
                <a:gd name="T15" fmla="*/ 773 h 835"/>
                <a:gd name="T16" fmla="*/ 47 w 636"/>
                <a:gd name="T17" fmla="*/ 741 h 835"/>
                <a:gd name="T18" fmla="*/ 42 w 636"/>
                <a:gd name="T19" fmla="*/ 673 h 835"/>
                <a:gd name="T20" fmla="*/ 77 w 636"/>
                <a:gd name="T21" fmla="*/ 488 h 835"/>
                <a:gd name="T22" fmla="*/ 169 w 636"/>
                <a:gd name="T23" fmla="*/ 102 h 835"/>
                <a:gd name="T24" fmla="*/ 222 w 636"/>
                <a:gd name="T25" fmla="*/ 47 h 835"/>
                <a:gd name="T26" fmla="*/ 230 w 636"/>
                <a:gd name="T27" fmla="*/ 48 h 835"/>
                <a:gd name="T28" fmla="*/ 248 w 636"/>
                <a:gd name="T29" fmla="*/ 51 h 835"/>
                <a:gd name="T30" fmla="*/ 371 w 636"/>
                <a:gd name="T31" fmla="*/ 85 h 835"/>
                <a:gd name="T32" fmla="*/ 565 w 636"/>
                <a:gd name="T33" fmla="*/ 139 h 835"/>
                <a:gd name="T34" fmla="*/ 600 w 636"/>
                <a:gd name="T35" fmla="*/ 163 h 835"/>
                <a:gd name="T36" fmla="*/ 603 w 636"/>
                <a:gd name="T37" fmla="*/ 226 h 835"/>
                <a:gd name="T38" fmla="*/ 599 w 636"/>
                <a:gd name="T39" fmla="*/ 277 h 835"/>
                <a:gd name="T40" fmla="*/ 600 w 636"/>
                <a:gd name="T41" fmla="*/ 278 h 835"/>
                <a:gd name="T42" fmla="*/ 599 w 636"/>
                <a:gd name="T43" fmla="*/ 279 h 835"/>
                <a:gd name="T44" fmla="*/ 421 w 636"/>
                <a:gd name="T45" fmla="*/ 765 h 835"/>
                <a:gd name="T46" fmla="*/ 356 w 636"/>
                <a:gd name="T47" fmla="*/ 814 h 835"/>
                <a:gd name="T48" fmla="*/ 187 w 636"/>
                <a:gd name="T49" fmla="*/ 0 h 835"/>
                <a:gd name="T50" fmla="*/ 180 w 636"/>
                <a:gd name="T51" fmla="*/ 11 h 835"/>
                <a:gd name="T52" fmla="*/ 169 w 636"/>
                <a:gd name="T53" fmla="*/ 32 h 835"/>
                <a:gd name="T54" fmla="*/ 30 w 636"/>
                <a:gd name="T55" fmla="*/ 584 h 835"/>
                <a:gd name="T56" fmla="*/ 4 w 636"/>
                <a:gd name="T57" fmla="*/ 714 h 835"/>
                <a:gd name="T58" fmla="*/ 8 w 636"/>
                <a:gd name="T59" fmla="*/ 758 h 835"/>
                <a:gd name="T60" fmla="*/ 58 w 636"/>
                <a:gd name="T61" fmla="*/ 783 h 835"/>
                <a:gd name="T62" fmla="*/ 105 w 636"/>
                <a:gd name="T63" fmla="*/ 791 h 835"/>
                <a:gd name="T64" fmla="*/ 295 w 636"/>
                <a:gd name="T65" fmla="*/ 827 h 835"/>
                <a:gd name="T66" fmla="*/ 328 w 636"/>
                <a:gd name="T67" fmla="*/ 832 h 835"/>
                <a:gd name="T68" fmla="*/ 361 w 636"/>
                <a:gd name="T69" fmla="*/ 835 h 835"/>
                <a:gd name="T70" fmla="*/ 476 w 636"/>
                <a:gd name="T71" fmla="*/ 721 h 835"/>
                <a:gd name="T72" fmla="*/ 495 w 636"/>
                <a:gd name="T73" fmla="*/ 658 h 835"/>
                <a:gd name="T74" fmla="*/ 553 w 636"/>
                <a:gd name="T75" fmla="*/ 499 h 835"/>
                <a:gd name="T76" fmla="*/ 629 w 636"/>
                <a:gd name="T77" fmla="*/ 242 h 835"/>
                <a:gd name="T78" fmla="*/ 625 w 636"/>
                <a:gd name="T79" fmla="*/ 142 h 835"/>
                <a:gd name="T80" fmla="*/ 525 w 636"/>
                <a:gd name="T81" fmla="*/ 100 h 835"/>
                <a:gd name="T82" fmla="*/ 443 w 636"/>
                <a:gd name="T83" fmla="*/ 83 h 835"/>
                <a:gd name="T84" fmla="*/ 187 w 636"/>
                <a:gd name="T8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6" h="835">
                  <a:moveTo>
                    <a:pt x="356" y="814"/>
                  </a:moveTo>
                  <a:cubicBezTo>
                    <a:pt x="352" y="814"/>
                    <a:pt x="348" y="813"/>
                    <a:pt x="344" y="813"/>
                  </a:cubicBezTo>
                  <a:cubicBezTo>
                    <a:pt x="335" y="812"/>
                    <a:pt x="326" y="810"/>
                    <a:pt x="316" y="806"/>
                  </a:cubicBezTo>
                  <a:cubicBezTo>
                    <a:pt x="278" y="794"/>
                    <a:pt x="238" y="788"/>
                    <a:pt x="203" y="784"/>
                  </a:cubicBezTo>
                  <a:cubicBezTo>
                    <a:pt x="193" y="782"/>
                    <a:pt x="182" y="781"/>
                    <a:pt x="171" y="780"/>
                  </a:cubicBezTo>
                  <a:cubicBezTo>
                    <a:pt x="167" y="779"/>
                    <a:pt x="167" y="779"/>
                    <a:pt x="167" y="779"/>
                  </a:cubicBezTo>
                  <a:cubicBezTo>
                    <a:pt x="156" y="778"/>
                    <a:pt x="146" y="777"/>
                    <a:pt x="135" y="775"/>
                  </a:cubicBezTo>
                  <a:cubicBezTo>
                    <a:pt x="128" y="774"/>
                    <a:pt x="122" y="774"/>
                    <a:pt x="115" y="773"/>
                  </a:cubicBezTo>
                  <a:cubicBezTo>
                    <a:pt x="89" y="769"/>
                    <a:pt x="60" y="762"/>
                    <a:pt x="47" y="741"/>
                  </a:cubicBezTo>
                  <a:cubicBezTo>
                    <a:pt x="37" y="725"/>
                    <a:pt x="35" y="703"/>
                    <a:pt x="42" y="673"/>
                  </a:cubicBezTo>
                  <a:cubicBezTo>
                    <a:pt x="55" y="612"/>
                    <a:pt x="66" y="549"/>
                    <a:pt x="77" y="488"/>
                  </a:cubicBezTo>
                  <a:cubicBezTo>
                    <a:pt x="100" y="360"/>
                    <a:pt x="123" y="228"/>
                    <a:pt x="169" y="102"/>
                  </a:cubicBezTo>
                  <a:cubicBezTo>
                    <a:pt x="181" y="70"/>
                    <a:pt x="192" y="47"/>
                    <a:pt x="222" y="47"/>
                  </a:cubicBezTo>
                  <a:cubicBezTo>
                    <a:pt x="225" y="47"/>
                    <a:pt x="227" y="47"/>
                    <a:pt x="230" y="48"/>
                  </a:cubicBezTo>
                  <a:cubicBezTo>
                    <a:pt x="236" y="48"/>
                    <a:pt x="242" y="49"/>
                    <a:pt x="248" y="51"/>
                  </a:cubicBezTo>
                  <a:cubicBezTo>
                    <a:pt x="289" y="63"/>
                    <a:pt x="331" y="74"/>
                    <a:pt x="371" y="85"/>
                  </a:cubicBezTo>
                  <a:cubicBezTo>
                    <a:pt x="435" y="101"/>
                    <a:pt x="501" y="119"/>
                    <a:pt x="565" y="139"/>
                  </a:cubicBezTo>
                  <a:cubicBezTo>
                    <a:pt x="582" y="145"/>
                    <a:pt x="593" y="152"/>
                    <a:pt x="600" y="163"/>
                  </a:cubicBezTo>
                  <a:cubicBezTo>
                    <a:pt x="611" y="181"/>
                    <a:pt x="607" y="203"/>
                    <a:pt x="603" y="226"/>
                  </a:cubicBezTo>
                  <a:cubicBezTo>
                    <a:pt x="600" y="243"/>
                    <a:pt x="597" y="261"/>
                    <a:pt x="599" y="277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599" y="279"/>
                    <a:pt x="599" y="279"/>
                    <a:pt x="599" y="279"/>
                  </a:cubicBezTo>
                  <a:cubicBezTo>
                    <a:pt x="550" y="450"/>
                    <a:pt x="482" y="620"/>
                    <a:pt x="421" y="765"/>
                  </a:cubicBezTo>
                  <a:cubicBezTo>
                    <a:pt x="407" y="798"/>
                    <a:pt x="386" y="814"/>
                    <a:pt x="356" y="814"/>
                  </a:cubicBezTo>
                  <a:moveTo>
                    <a:pt x="187" y="0"/>
                  </a:moveTo>
                  <a:cubicBezTo>
                    <a:pt x="184" y="4"/>
                    <a:pt x="182" y="7"/>
                    <a:pt x="180" y="11"/>
                  </a:cubicBezTo>
                  <a:cubicBezTo>
                    <a:pt x="176" y="19"/>
                    <a:pt x="172" y="25"/>
                    <a:pt x="169" y="32"/>
                  </a:cubicBezTo>
                  <a:cubicBezTo>
                    <a:pt x="104" y="211"/>
                    <a:pt x="67" y="401"/>
                    <a:pt x="30" y="584"/>
                  </a:cubicBezTo>
                  <a:cubicBezTo>
                    <a:pt x="22" y="628"/>
                    <a:pt x="13" y="671"/>
                    <a:pt x="4" y="714"/>
                  </a:cubicBezTo>
                  <a:cubicBezTo>
                    <a:pt x="0" y="733"/>
                    <a:pt x="2" y="747"/>
                    <a:pt x="8" y="758"/>
                  </a:cubicBezTo>
                  <a:cubicBezTo>
                    <a:pt x="16" y="770"/>
                    <a:pt x="31" y="778"/>
                    <a:pt x="58" y="783"/>
                  </a:cubicBezTo>
                  <a:cubicBezTo>
                    <a:pt x="105" y="791"/>
                    <a:pt x="105" y="791"/>
                    <a:pt x="105" y="791"/>
                  </a:cubicBezTo>
                  <a:cubicBezTo>
                    <a:pt x="167" y="803"/>
                    <a:pt x="232" y="814"/>
                    <a:pt x="295" y="827"/>
                  </a:cubicBezTo>
                  <a:cubicBezTo>
                    <a:pt x="307" y="829"/>
                    <a:pt x="318" y="831"/>
                    <a:pt x="328" y="832"/>
                  </a:cubicBezTo>
                  <a:cubicBezTo>
                    <a:pt x="340" y="834"/>
                    <a:pt x="351" y="835"/>
                    <a:pt x="361" y="835"/>
                  </a:cubicBezTo>
                  <a:cubicBezTo>
                    <a:pt x="420" y="835"/>
                    <a:pt x="446" y="806"/>
                    <a:pt x="476" y="721"/>
                  </a:cubicBezTo>
                  <a:cubicBezTo>
                    <a:pt x="483" y="701"/>
                    <a:pt x="489" y="680"/>
                    <a:pt x="495" y="658"/>
                  </a:cubicBezTo>
                  <a:cubicBezTo>
                    <a:pt x="511" y="604"/>
                    <a:pt x="532" y="550"/>
                    <a:pt x="553" y="499"/>
                  </a:cubicBezTo>
                  <a:cubicBezTo>
                    <a:pt x="586" y="417"/>
                    <a:pt x="620" y="333"/>
                    <a:pt x="629" y="242"/>
                  </a:cubicBezTo>
                  <a:cubicBezTo>
                    <a:pt x="635" y="187"/>
                    <a:pt x="636" y="160"/>
                    <a:pt x="625" y="142"/>
                  </a:cubicBezTo>
                  <a:cubicBezTo>
                    <a:pt x="612" y="123"/>
                    <a:pt x="585" y="115"/>
                    <a:pt x="525" y="100"/>
                  </a:cubicBezTo>
                  <a:cubicBezTo>
                    <a:pt x="498" y="94"/>
                    <a:pt x="470" y="88"/>
                    <a:pt x="443" y="83"/>
                  </a:cubicBezTo>
                  <a:cubicBezTo>
                    <a:pt x="358" y="66"/>
                    <a:pt x="269" y="49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453"/>
            <p:cNvSpPr>
              <a:spLocks noEditPoints="1"/>
            </p:cNvSpPr>
            <p:nvPr/>
          </p:nvSpPr>
          <p:spPr bwMode="auto">
            <a:xfrm>
              <a:off x="-3378200" y="3798888"/>
              <a:ext cx="184150" cy="68263"/>
            </a:xfrm>
            <a:custGeom>
              <a:avLst/>
              <a:gdLst>
                <a:gd name="T0" fmla="*/ 185 w 259"/>
                <a:gd name="T1" fmla="*/ 86 h 95"/>
                <a:gd name="T2" fmla="*/ 156 w 259"/>
                <a:gd name="T3" fmla="*/ 85 h 95"/>
                <a:gd name="T4" fmla="*/ 33 w 259"/>
                <a:gd name="T5" fmla="*/ 47 h 95"/>
                <a:gd name="T6" fmla="*/ 23 w 259"/>
                <a:gd name="T7" fmla="*/ 43 h 95"/>
                <a:gd name="T8" fmla="*/ 94 w 259"/>
                <a:gd name="T9" fmla="*/ 15 h 95"/>
                <a:gd name="T10" fmla="*/ 111 w 259"/>
                <a:gd name="T11" fmla="*/ 8 h 95"/>
                <a:gd name="T12" fmla="*/ 115 w 259"/>
                <a:gd name="T13" fmla="*/ 8 h 95"/>
                <a:gd name="T14" fmla="*/ 126 w 259"/>
                <a:gd name="T15" fmla="*/ 14 h 95"/>
                <a:gd name="T16" fmla="*/ 126 w 259"/>
                <a:gd name="T17" fmla="*/ 14 h 95"/>
                <a:gd name="T18" fmla="*/ 134 w 259"/>
                <a:gd name="T19" fmla="*/ 29 h 95"/>
                <a:gd name="T20" fmla="*/ 214 w 259"/>
                <a:gd name="T21" fmla="*/ 75 h 95"/>
                <a:gd name="T22" fmla="*/ 233 w 259"/>
                <a:gd name="T23" fmla="*/ 81 h 95"/>
                <a:gd name="T24" fmla="*/ 185 w 259"/>
                <a:gd name="T25" fmla="*/ 86 h 95"/>
                <a:gd name="T26" fmla="*/ 111 w 259"/>
                <a:gd name="T27" fmla="*/ 0 h 95"/>
                <a:gd name="T28" fmla="*/ 87 w 259"/>
                <a:gd name="T29" fmla="*/ 9 h 95"/>
                <a:gd name="T30" fmla="*/ 21 w 259"/>
                <a:gd name="T31" fmla="*/ 35 h 95"/>
                <a:gd name="T32" fmla="*/ 5 w 259"/>
                <a:gd name="T33" fmla="*/ 34 h 95"/>
                <a:gd name="T34" fmla="*/ 1 w 259"/>
                <a:gd name="T35" fmla="*/ 34 h 95"/>
                <a:gd name="T36" fmla="*/ 0 w 259"/>
                <a:gd name="T37" fmla="*/ 42 h 95"/>
                <a:gd name="T38" fmla="*/ 30 w 259"/>
                <a:gd name="T39" fmla="*/ 54 h 95"/>
                <a:gd name="T40" fmla="*/ 155 w 259"/>
                <a:gd name="T41" fmla="*/ 93 h 95"/>
                <a:gd name="T42" fmla="*/ 185 w 259"/>
                <a:gd name="T43" fmla="*/ 95 h 95"/>
                <a:gd name="T44" fmla="*/ 248 w 259"/>
                <a:gd name="T45" fmla="*/ 85 h 95"/>
                <a:gd name="T46" fmla="*/ 259 w 259"/>
                <a:gd name="T47" fmla="*/ 81 h 95"/>
                <a:gd name="T48" fmla="*/ 248 w 259"/>
                <a:gd name="T49" fmla="*/ 77 h 95"/>
                <a:gd name="T50" fmla="*/ 216 w 259"/>
                <a:gd name="T51" fmla="*/ 68 h 95"/>
                <a:gd name="T52" fmla="*/ 140 w 259"/>
                <a:gd name="T53" fmla="*/ 24 h 95"/>
                <a:gd name="T54" fmla="*/ 134 w 259"/>
                <a:gd name="T55" fmla="*/ 11 h 95"/>
                <a:gd name="T56" fmla="*/ 133 w 259"/>
                <a:gd name="T57" fmla="*/ 9 h 95"/>
                <a:gd name="T58" fmla="*/ 116 w 259"/>
                <a:gd name="T59" fmla="*/ 0 h 95"/>
                <a:gd name="T60" fmla="*/ 111 w 259"/>
                <a:gd name="T6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95">
                  <a:moveTo>
                    <a:pt x="185" y="86"/>
                  </a:moveTo>
                  <a:cubicBezTo>
                    <a:pt x="175" y="86"/>
                    <a:pt x="166" y="86"/>
                    <a:pt x="156" y="85"/>
                  </a:cubicBezTo>
                  <a:cubicBezTo>
                    <a:pt x="114" y="79"/>
                    <a:pt x="74" y="63"/>
                    <a:pt x="33" y="47"/>
                  </a:cubicBezTo>
                  <a:cubicBezTo>
                    <a:pt x="30" y="45"/>
                    <a:pt x="27" y="44"/>
                    <a:pt x="23" y="43"/>
                  </a:cubicBezTo>
                  <a:cubicBezTo>
                    <a:pt x="49" y="43"/>
                    <a:pt x="74" y="39"/>
                    <a:pt x="94" y="15"/>
                  </a:cubicBezTo>
                  <a:cubicBezTo>
                    <a:pt x="97" y="11"/>
                    <a:pt x="104" y="8"/>
                    <a:pt x="111" y="8"/>
                  </a:cubicBezTo>
                  <a:cubicBezTo>
                    <a:pt x="112" y="8"/>
                    <a:pt x="114" y="8"/>
                    <a:pt x="115" y="8"/>
                  </a:cubicBezTo>
                  <a:cubicBezTo>
                    <a:pt x="120" y="9"/>
                    <a:pt x="124" y="11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8" y="20"/>
                    <a:pt x="131" y="24"/>
                    <a:pt x="134" y="29"/>
                  </a:cubicBezTo>
                  <a:cubicBezTo>
                    <a:pt x="153" y="59"/>
                    <a:pt x="184" y="67"/>
                    <a:pt x="214" y="75"/>
                  </a:cubicBezTo>
                  <a:cubicBezTo>
                    <a:pt x="220" y="77"/>
                    <a:pt x="227" y="79"/>
                    <a:pt x="233" y="81"/>
                  </a:cubicBezTo>
                  <a:cubicBezTo>
                    <a:pt x="217" y="85"/>
                    <a:pt x="201" y="86"/>
                    <a:pt x="185" y="86"/>
                  </a:cubicBezTo>
                  <a:moveTo>
                    <a:pt x="111" y="0"/>
                  </a:moveTo>
                  <a:cubicBezTo>
                    <a:pt x="103" y="0"/>
                    <a:pt x="93" y="3"/>
                    <a:pt x="87" y="9"/>
                  </a:cubicBezTo>
                  <a:cubicBezTo>
                    <a:pt x="69" y="31"/>
                    <a:pt x="47" y="35"/>
                    <a:pt x="21" y="35"/>
                  </a:cubicBezTo>
                  <a:cubicBezTo>
                    <a:pt x="16" y="35"/>
                    <a:pt x="11" y="35"/>
                    <a:pt x="5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0" y="46"/>
                    <a:pt x="20" y="50"/>
                    <a:pt x="30" y="54"/>
                  </a:cubicBezTo>
                  <a:cubicBezTo>
                    <a:pt x="70" y="70"/>
                    <a:pt x="112" y="87"/>
                    <a:pt x="155" y="93"/>
                  </a:cubicBezTo>
                  <a:cubicBezTo>
                    <a:pt x="165" y="94"/>
                    <a:pt x="175" y="95"/>
                    <a:pt x="185" y="95"/>
                  </a:cubicBezTo>
                  <a:cubicBezTo>
                    <a:pt x="206" y="95"/>
                    <a:pt x="227" y="91"/>
                    <a:pt x="248" y="85"/>
                  </a:cubicBezTo>
                  <a:cubicBezTo>
                    <a:pt x="259" y="81"/>
                    <a:pt x="259" y="81"/>
                    <a:pt x="259" y="81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38" y="73"/>
                    <a:pt x="227" y="70"/>
                    <a:pt x="216" y="68"/>
                  </a:cubicBezTo>
                  <a:cubicBezTo>
                    <a:pt x="186" y="60"/>
                    <a:pt x="158" y="52"/>
                    <a:pt x="140" y="24"/>
                  </a:cubicBezTo>
                  <a:cubicBezTo>
                    <a:pt x="138" y="20"/>
                    <a:pt x="136" y="16"/>
                    <a:pt x="134" y="11"/>
                  </a:cubicBezTo>
                  <a:cubicBezTo>
                    <a:pt x="133" y="11"/>
                    <a:pt x="133" y="10"/>
                    <a:pt x="133" y="9"/>
                  </a:cubicBezTo>
                  <a:cubicBezTo>
                    <a:pt x="129" y="4"/>
                    <a:pt x="124" y="1"/>
                    <a:pt x="116" y="0"/>
                  </a:cubicBezTo>
                  <a:cubicBezTo>
                    <a:pt x="115" y="0"/>
                    <a:pt x="113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454"/>
            <p:cNvSpPr>
              <a:spLocks noEditPoints="1"/>
            </p:cNvSpPr>
            <p:nvPr/>
          </p:nvSpPr>
          <p:spPr bwMode="auto">
            <a:xfrm>
              <a:off x="-3330575" y="3298825"/>
              <a:ext cx="223838" cy="273050"/>
            </a:xfrm>
            <a:custGeom>
              <a:avLst/>
              <a:gdLst>
                <a:gd name="T0" fmla="*/ 230 w 313"/>
                <a:gd name="T1" fmla="*/ 353 h 383"/>
                <a:gd name="T2" fmla="*/ 223 w 313"/>
                <a:gd name="T3" fmla="*/ 353 h 383"/>
                <a:gd name="T4" fmla="*/ 192 w 313"/>
                <a:gd name="T5" fmla="*/ 342 h 383"/>
                <a:gd name="T6" fmla="*/ 161 w 313"/>
                <a:gd name="T7" fmla="*/ 327 h 383"/>
                <a:gd name="T8" fmla="*/ 60 w 313"/>
                <a:gd name="T9" fmla="*/ 253 h 383"/>
                <a:gd name="T10" fmla="*/ 41 w 313"/>
                <a:gd name="T11" fmla="*/ 195 h 383"/>
                <a:gd name="T12" fmla="*/ 115 w 313"/>
                <a:gd name="T13" fmla="*/ 29 h 383"/>
                <a:gd name="T14" fmla="*/ 118 w 313"/>
                <a:gd name="T15" fmla="*/ 27 h 383"/>
                <a:gd name="T16" fmla="*/ 120 w 313"/>
                <a:gd name="T17" fmla="*/ 29 h 383"/>
                <a:gd name="T18" fmla="*/ 140 w 313"/>
                <a:gd name="T19" fmla="*/ 53 h 383"/>
                <a:gd name="T20" fmla="*/ 129 w 313"/>
                <a:gd name="T21" fmla="*/ 109 h 383"/>
                <a:gd name="T22" fmla="*/ 94 w 313"/>
                <a:gd name="T23" fmla="*/ 212 h 383"/>
                <a:gd name="T24" fmla="*/ 105 w 313"/>
                <a:gd name="T25" fmla="*/ 236 h 383"/>
                <a:gd name="T26" fmla="*/ 200 w 313"/>
                <a:gd name="T27" fmla="*/ 294 h 383"/>
                <a:gd name="T28" fmla="*/ 226 w 313"/>
                <a:gd name="T29" fmla="*/ 298 h 383"/>
                <a:gd name="T30" fmla="*/ 248 w 313"/>
                <a:gd name="T31" fmla="*/ 301 h 383"/>
                <a:gd name="T32" fmla="*/ 280 w 313"/>
                <a:gd name="T33" fmla="*/ 305 h 383"/>
                <a:gd name="T34" fmla="*/ 285 w 313"/>
                <a:gd name="T35" fmla="*/ 305 h 383"/>
                <a:gd name="T36" fmla="*/ 283 w 313"/>
                <a:gd name="T37" fmla="*/ 310 h 383"/>
                <a:gd name="T38" fmla="*/ 230 w 313"/>
                <a:gd name="T39" fmla="*/ 353 h 383"/>
                <a:gd name="T40" fmla="*/ 117 w 313"/>
                <a:gd name="T41" fmla="*/ 0 h 383"/>
                <a:gd name="T42" fmla="*/ 49 w 313"/>
                <a:gd name="T43" fmla="*/ 54 h 383"/>
                <a:gd name="T44" fmla="*/ 35 w 313"/>
                <a:gd name="T45" fmla="*/ 264 h 383"/>
                <a:gd name="T46" fmla="*/ 35 w 313"/>
                <a:gd name="T47" fmla="*/ 264 h 383"/>
                <a:gd name="T48" fmla="*/ 235 w 313"/>
                <a:gd name="T49" fmla="*/ 381 h 383"/>
                <a:gd name="T50" fmla="*/ 269 w 313"/>
                <a:gd name="T51" fmla="*/ 383 h 383"/>
                <a:gd name="T52" fmla="*/ 303 w 313"/>
                <a:gd name="T53" fmla="*/ 374 h 383"/>
                <a:gd name="T54" fmla="*/ 308 w 313"/>
                <a:gd name="T55" fmla="*/ 317 h 383"/>
                <a:gd name="T56" fmla="*/ 296 w 313"/>
                <a:gd name="T57" fmla="*/ 281 h 383"/>
                <a:gd name="T58" fmla="*/ 264 w 313"/>
                <a:gd name="T59" fmla="*/ 261 h 383"/>
                <a:gd name="T60" fmla="*/ 254 w 313"/>
                <a:gd name="T61" fmla="*/ 260 h 383"/>
                <a:gd name="T62" fmla="*/ 227 w 313"/>
                <a:gd name="T63" fmla="*/ 264 h 383"/>
                <a:gd name="T64" fmla="*/ 209 w 313"/>
                <a:gd name="T65" fmla="*/ 265 h 383"/>
                <a:gd name="T66" fmla="*/ 198 w 313"/>
                <a:gd name="T67" fmla="*/ 265 h 383"/>
                <a:gd name="T68" fmla="*/ 134 w 313"/>
                <a:gd name="T69" fmla="*/ 221 h 383"/>
                <a:gd name="T70" fmla="*/ 127 w 313"/>
                <a:gd name="T71" fmla="*/ 209 h 383"/>
                <a:gd name="T72" fmla="*/ 123 w 313"/>
                <a:gd name="T73" fmla="*/ 170 h 383"/>
                <a:gd name="T74" fmla="*/ 171 w 313"/>
                <a:gd name="T75" fmla="*/ 135 h 383"/>
                <a:gd name="T76" fmla="*/ 188 w 313"/>
                <a:gd name="T77" fmla="*/ 104 h 383"/>
                <a:gd name="T78" fmla="*/ 183 w 313"/>
                <a:gd name="T79" fmla="*/ 79 h 383"/>
                <a:gd name="T80" fmla="*/ 167 w 313"/>
                <a:gd name="T81" fmla="*/ 26 h 383"/>
                <a:gd name="T82" fmla="*/ 137 w 313"/>
                <a:gd name="T83" fmla="*/ 4 h 383"/>
                <a:gd name="T84" fmla="*/ 124 w 313"/>
                <a:gd name="T85" fmla="*/ 0 h 383"/>
                <a:gd name="T86" fmla="*/ 117 w 313"/>
                <a:gd name="T8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3" h="383">
                  <a:moveTo>
                    <a:pt x="230" y="353"/>
                  </a:moveTo>
                  <a:cubicBezTo>
                    <a:pt x="227" y="353"/>
                    <a:pt x="225" y="353"/>
                    <a:pt x="223" y="353"/>
                  </a:cubicBezTo>
                  <a:cubicBezTo>
                    <a:pt x="214" y="352"/>
                    <a:pt x="204" y="348"/>
                    <a:pt x="192" y="342"/>
                  </a:cubicBezTo>
                  <a:cubicBezTo>
                    <a:pt x="182" y="336"/>
                    <a:pt x="171" y="331"/>
                    <a:pt x="161" y="327"/>
                  </a:cubicBezTo>
                  <a:cubicBezTo>
                    <a:pt x="123" y="308"/>
                    <a:pt x="83" y="289"/>
                    <a:pt x="60" y="253"/>
                  </a:cubicBezTo>
                  <a:cubicBezTo>
                    <a:pt x="49" y="236"/>
                    <a:pt x="43" y="217"/>
                    <a:pt x="41" y="195"/>
                  </a:cubicBezTo>
                  <a:cubicBezTo>
                    <a:pt x="36" y="140"/>
                    <a:pt x="40" y="71"/>
                    <a:pt x="115" y="29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9" y="38"/>
                    <a:pt x="135" y="46"/>
                    <a:pt x="140" y="53"/>
                  </a:cubicBezTo>
                  <a:cubicBezTo>
                    <a:pt x="154" y="75"/>
                    <a:pt x="150" y="94"/>
                    <a:pt x="129" y="109"/>
                  </a:cubicBezTo>
                  <a:cubicBezTo>
                    <a:pt x="91" y="138"/>
                    <a:pt x="79" y="173"/>
                    <a:pt x="94" y="212"/>
                  </a:cubicBezTo>
                  <a:cubicBezTo>
                    <a:pt x="97" y="221"/>
                    <a:pt x="101" y="228"/>
                    <a:pt x="105" y="236"/>
                  </a:cubicBezTo>
                  <a:cubicBezTo>
                    <a:pt x="125" y="267"/>
                    <a:pt x="158" y="287"/>
                    <a:pt x="200" y="294"/>
                  </a:cubicBezTo>
                  <a:cubicBezTo>
                    <a:pt x="209" y="296"/>
                    <a:pt x="217" y="297"/>
                    <a:pt x="226" y="298"/>
                  </a:cubicBezTo>
                  <a:cubicBezTo>
                    <a:pt x="233" y="299"/>
                    <a:pt x="240" y="300"/>
                    <a:pt x="248" y="301"/>
                  </a:cubicBezTo>
                  <a:cubicBezTo>
                    <a:pt x="258" y="302"/>
                    <a:pt x="268" y="303"/>
                    <a:pt x="280" y="305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83" y="310"/>
                    <a:pt x="283" y="310"/>
                    <a:pt x="283" y="310"/>
                  </a:cubicBezTo>
                  <a:cubicBezTo>
                    <a:pt x="268" y="339"/>
                    <a:pt x="251" y="353"/>
                    <a:pt x="230" y="353"/>
                  </a:cubicBezTo>
                  <a:moveTo>
                    <a:pt x="117" y="0"/>
                  </a:moveTo>
                  <a:cubicBezTo>
                    <a:pt x="91" y="0"/>
                    <a:pt x="69" y="18"/>
                    <a:pt x="49" y="54"/>
                  </a:cubicBezTo>
                  <a:cubicBezTo>
                    <a:pt x="4" y="138"/>
                    <a:pt x="0" y="208"/>
                    <a:pt x="35" y="264"/>
                  </a:cubicBezTo>
                  <a:cubicBezTo>
                    <a:pt x="35" y="264"/>
                    <a:pt x="35" y="264"/>
                    <a:pt x="35" y="264"/>
                  </a:cubicBezTo>
                  <a:cubicBezTo>
                    <a:pt x="68" y="317"/>
                    <a:pt x="136" y="356"/>
                    <a:pt x="235" y="381"/>
                  </a:cubicBezTo>
                  <a:cubicBezTo>
                    <a:pt x="248" y="382"/>
                    <a:pt x="260" y="383"/>
                    <a:pt x="269" y="383"/>
                  </a:cubicBezTo>
                  <a:cubicBezTo>
                    <a:pt x="286" y="383"/>
                    <a:pt x="297" y="380"/>
                    <a:pt x="303" y="374"/>
                  </a:cubicBezTo>
                  <a:cubicBezTo>
                    <a:pt x="311" y="365"/>
                    <a:pt x="313" y="349"/>
                    <a:pt x="308" y="317"/>
                  </a:cubicBezTo>
                  <a:cubicBezTo>
                    <a:pt x="306" y="302"/>
                    <a:pt x="302" y="290"/>
                    <a:pt x="296" y="281"/>
                  </a:cubicBezTo>
                  <a:cubicBezTo>
                    <a:pt x="289" y="269"/>
                    <a:pt x="279" y="263"/>
                    <a:pt x="264" y="261"/>
                  </a:cubicBezTo>
                  <a:cubicBezTo>
                    <a:pt x="261" y="261"/>
                    <a:pt x="258" y="260"/>
                    <a:pt x="254" y="260"/>
                  </a:cubicBezTo>
                  <a:cubicBezTo>
                    <a:pt x="246" y="260"/>
                    <a:pt x="237" y="262"/>
                    <a:pt x="227" y="264"/>
                  </a:cubicBezTo>
                  <a:cubicBezTo>
                    <a:pt x="221" y="265"/>
                    <a:pt x="215" y="265"/>
                    <a:pt x="209" y="265"/>
                  </a:cubicBezTo>
                  <a:cubicBezTo>
                    <a:pt x="205" y="265"/>
                    <a:pt x="202" y="265"/>
                    <a:pt x="198" y="265"/>
                  </a:cubicBezTo>
                  <a:cubicBezTo>
                    <a:pt x="173" y="262"/>
                    <a:pt x="151" y="246"/>
                    <a:pt x="134" y="221"/>
                  </a:cubicBezTo>
                  <a:cubicBezTo>
                    <a:pt x="132" y="217"/>
                    <a:pt x="130" y="213"/>
                    <a:pt x="127" y="209"/>
                  </a:cubicBezTo>
                  <a:cubicBezTo>
                    <a:pt x="120" y="193"/>
                    <a:pt x="118" y="181"/>
                    <a:pt x="123" y="170"/>
                  </a:cubicBezTo>
                  <a:cubicBezTo>
                    <a:pt x="129" y="152"/>
                    <a:pt x="149" y="143"/>
                    <a:pt x="171" y="135"/>
                  </a:cubicBezTo>
                  <a:cubicBezTo>
                    <a:pt x="185" y="130"/>
                    <a:pt x="191" y="118"/>
                    <a:pt x="188" y="104"/>
                  </a:cubicBezTo>
                  <a:cubicBezTo>
                    <a:pt x="186" y="96"/>
                    <a:pt x="184" y="88"/>
                    <a:pt x="183" y="79"/>
                  </a:cubicBezTo>
                  <a:cubicBezTo>
                    <a:pt x="179" y="60"/>
                    <a:pt x="176" y="41"/>
                    <a:pt x="167" y="26"/>
                  </a:cubicBezTo>
                  <a:cubicBezTo>
                    <a:pt x="160" y="15"/>
                    <a:pt x="150" y="8"/>
                    <a:pt x="137" y="4"/>
                  </a:cubicBezTo>
                  <a:cubicBezTo>
                    <a:pt x="133" y="2"/>
                    <a:pt x="128" y="1"/>
                    <a:pt x="124" y="0"/>
                  </a:cubicBezTo>
                  <a:cubicBezTo>
                    <a:pt x="121" y="0"/>
                    <a:pt x="119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455"/>
            <p:cNvSpPr>
              <a:spLocks noEditPoints="1"/>
            </p:cNvSpPr>
            <p:nvPr/>
          </p:nvSpPr>
          <p:spPr bwMode="auto">
            <a:xfrm>
              <a:off x="-3355975" y="3670300"/>
              <a:ext cx="150813" cy="66675"/>
            </a:xfrm>
            <a:custGeom>
              <a:avLst/>
              <a:gdLst>
                <a:gd name="T0" fmla="*/ 197 w 212"/>
                <a:gd name="T1" fmla="*/ 84 h 94"/>
                <a:gd name="T2" fmla="*/ 56 w 212"/>
                <a:gd name="T3" fmla="*/ 39 h 94"/>
                <a:gd name="T4" fmla="*/ 11 w 212"/>
                <a:gd name="T5" fmla="*/ 25 h 94"/>
                <a:gd name="T6" fmla="*/ 13 w 212"/>
                <a:gd name="T7" fmla="*/ 18 h 94"/>
                <a:gd name="T8" fmla="*/ 16 w 212"/>
                <a:gd name="T9" fmla="*/ 9 h 94"/>
                <a:gd name="T10" fmla="*/ 45 w 212"/>
                <a:gd name="T11" fmla="*/ 12 h 94"/>
                <a:gd name="T12" fmla="*/ 203 w 212"/>
                <a:gd name="T13" fmla="*/ 67 h 94"/>
                <a:gd name="T14" fmla="*/ 197 w 212"/>
                <a:gd name="T15" fmla="*/ 84 h 94"/>
                <a:gd name="T16" fmla="*/ 10 w 212"/>
                <a:gd name="T17" fmla="*/ 0 h 94"/>
                <a:gd name="T18" fmla="*/ 9 w 212"/>
                <a:gd name="T19" fmla="*/ 3 h 94"/>
                <a:gd name="T20" fmla="*/ 5 w 212"/>
                <a:gd name="T21" fmla="*/ 15 h 94"/>
                <a:gd name="T22" fmla="*/ 2 w 212"/>
                <a:gd name="T23" fmla="*/ 26 h 94"/>
                <a:gd name="T24" fmla="*/ 0 w 212"/>
                <a:gd name="T25" fmla="*/ 30 h 94"/>
                <a:gd name="T26" fmla="*/ 4 w 212"/>
                <a:gd name="T27" fmla="*/ 32 h 94"/>
                <a:gd name="T28" fmla="*/ 53 w 212"/>
                <a:gd name="T29" fmla="*/ 47 h 94"/>
                <a:gd name="T30" fmla="*/ 198 w 212"/>
                <a:gd name="T31" fmla="*/ 93 h 94"/>
                <a:gd name="T32" fmla="*/ 202 w 212"/>
                <a:gd name="T33" fmla="*/ 94 h 94"/>
                <a:gd name="T34" fmla="*/ 203 w 212"/>
                <a:gd name="T35" fmla="*/ 90 h 94"/>
                <a:gd name="T36" fmla="*/ 211 w 212"/>
                <a:gd name="T37" fmla="*/ 67 h 94"/>
                <a:gd name="T38" fmla="*/ 212 w 212"/>
                <a:gd name="T39" fmla="*/ 64 h 94"/>
                <a:gd name="T40" fmla="*/ 210 w 212"/>
                <a:gd name="T41" fmla="*/ 62 h 94"/>
                <a:gd name="T42" fmla="*/ 46 w 212"/>
                <a:gd name="T43" fmla="*/ 4 h 94"/>
                <a:gd name="T44" fmla="*/ 14 w 212"/>
                <a:gd name="T45" fmla="*/ 1 h 94"/>
                <a:gd name="T46" fmla="*/ 10 w 212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94">
                  <a:moveTo>
                    <a:pt x="197" y="84"/>
                  </a:moveTo>
                  <a:cubicBezTo>
                    <a:pt x="150" y="69"/>
                    <a:pt x="103" y="54"/>
                    <a:pt x="56" y="3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6" y="10"/>
                    <a:pt x="35" y="11"/>
                    <a:pt x="45" y="12"/>
                  </a:cubicBezTo>
                  <a:cubicBezTo>
                    <a:pt x="99" y="19"/>
                    <a:pt x="156" y="31"/>
                    <a:pt x="203" y="67"/>
                  </a:cubicBezTo>
                  <a:cubicBezTo>
                    <a:pt x="197" y="84"/>
                    <a:pt x="197" y="84"/>
                    <a:pt x="197" y="84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102" y="62"/>
                    <a:pt x="150" y="78"/>
                    <a:pt x="198" y="93"/>
                  </a:cubicBezTo>
                  <a:cubicBezTo>
                    <a:pt x="202" y="94"/>
                    <a:pt x="202" y="94"/>
                    <a:pt x="202" y="94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161" y="24"/>
                    <a:pt x="102" y="12"/>
                    <a:pt x="46" y="4"/>
                  </a:cubicBezTo>
                  <a:cubicBezTo>
                    <a:pt x="35" y="3"/>
                    <a:pt x="24" y="2"/>
                    <a:pt x="14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456"/>
            <p:cNvSpPr>
              <a:spLocks noEditPoints="1"/>
            </p:cNvSpPr>
            <p:nvPr/>
          </p:nvSpPr>
          <p:spPr bwMode="auto">
            <a:xfrm>
              <a:off x="-3349625" y="3636963"/>
              <a:ext cx="163513" cy="47625"/>
            </a:xfrm>
            <a:custGeom>
              <a:avLst/>
              <a:gdLst>
                <a:gd name="T0" fmla="*/ 208 w 230"/>
                <a:gd name="T1" fmla="*/ 54 h 67"/>
                <a:gd name="T2" fmla="*/ 160 w 230"/>
                <a:gd name="T3" fmla="*/ 47 h 67"/>
                <a:gd name="T4" fmla="*/ 26 w 230"/>
                <a:gd name="T5" fmla="*/ 9 h 67"/>
                <a:gd name="T6" fmla="*/ 79 w 230"/>
                <a:gd name="T7" fmla="*/ 13 h 67"/>
                <a:gd name="T8" fmla="*/ 208 w 230"/>
                <a:gd name="T9" fmla="*/ 54 h 67"/>
                <a:gd name="T10" fmla="*/ 0 w 230"/>
                <a:gd name="T11" fmla="*/ 0 h 67"/>
                <a:gd name="T12" fmla="*/ 10 w 230"/>
                <a:gd name="T13" fmla="*/ 7 h 67"/>
                <a:gd name="T14" fmla="*/ 159 w 230"/>
                <a:gd name="T15" fmla="*/ 55 h 67"/>
                <a:gd name="T16" fmla="*/ 227 w 230"/>
                <a:gd name="T17" fmla="*/ 67 h 67"/>
                <a:gd name="T18" fmla="*/ 230 w 230"/>
                <a:gd name="T19" fmla="*/ 59 h 67"/>
                <a:gd name="T20" fmla="*/ 80 w 230"/>
                <a:gd name="T21" fmla="*/ 5 h 67"/>
                <a:gd name="T22" fmla="*/ 13 w 230"/>
                <a:gd name="T23" fmla="*/ 0 h 67"/>
                <a:gd name="T24" fmla="*/ 0 w 230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0" h="67">
                  <a:moveTo>
                    <a:pt x="208" y="54"/>
                  </a:moveTo>
                  <a:cubicBezTo>
                    <a:pt x="192" y="51"/>
                    <a:pt x="176" y="49"/>
                    <a:pt x="160" y="47"/>
                  </a:cubicBezTo>
                  <a:cubicBezTo>
                    <a:pt x="112" y="41"/>
                    <a:pt x="66" y="34"/>
                    <a:pt x="26" y="9"/>
                  </a:cubicBezTo>
                  <a:cubicBezTo>
                    <a:pt x="45" y="10"/>
                    <a:pt x="63" y="11"/>
                    <a:pt x="79" y="13"/>
                  </a:cubicBezTo>
                  <a:cubicBezTo>
                    <a:pt x="130" y="19"/>
                    <a:pt x="171" y="33"/>
                    <a:pt x="208" y="54"/>
                  </a:cubicBezTo>
                  <a:moveTo>
                    <a:pt x="0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54" y="41"/>
                    <a:pt x="107" y="48"/>
                    <a:pt x="159" y="55"/>
                  </a:cubicBezTo>
                  <a:cubicBezTo>
                    <a:pt x="181" y="58"/>
                    <a:pt x="205" y="61"/>
                    <a:pt x="227" y="67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189" y="30"/>
                    <a:pt x="141" y="13"/>
                    <a:pt x="80" y="5"/>
                  </a:cubicBezTo>
                  <a:cubicBezTo>
                    <a:pt x="60" y="2"/>
                    <a:pt x="38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457"/>
            <p:cNvSpPr>
              <a:spLocks noEditPoints="1"/>
            </p:cNvSpPr>
            <p:nvPr/>
          </p:nvSpPr>
          <p:spPr bwMode="auto">
            <a:xfrm>
              <a:off x="-3344863" y="3576638"/>
              <a:ext cx="168275" cy="53975"/>
            </a:xfrm>
            <a:custGeom>
              <a:avLst/>
              <a:gdLst>
                <a:gd name="T0" fmla="*/ 187 w 236"/>
                <a:gd name="T1" fmla="*/ 66 h 74"/>
                <a:gd name="T2" fmla="*/ 143 w 236"/>
                <a:gd name="T3" fmla="*/ 63 h 74"/>
                <a:gd name="T4" fmla="*/ 24 w 236"/>
                <a:gd name="T5" fmla="*/ 17 h 74"/>
                <a:gd name="T6" fmla="*/ 98 w 236"/>
                <a:gd name="T7" fmla="*/ 32 h 74"/>
                <a:gd name="T8" fmla="*/ 212 w 236"/>
                <a:gd name="T9" fmla="*/ 65 h 74"/>
                <a:gd name="T10" fmla="*/ 187 w 236"/>
                <a:gd name="T11" fmla="*/ 66 h 74"/>
                <a:gd name="T12" fmla="*/ 0 w 236"/>
                <a:gd name="T13" fmla="*/ 0 h 74"/>
                <a:gd name="T14" fmla="*/ 8 w 236"/>
                <a:gd name="T15" fmla="*/ 11 h 74"/>
                <a:gd name="T16" fmla="*/ 142 w 236"/>
                <a:gd name="T17" fmla="*/ 71 h 74"/>
                <a:gd name="T18" fmla="*/ 187 w 236"/>
                <a:gd name="T19" fmla="*/ 74 h 74"/>
                <a:gd name="T20" fmla="*/ 225 w 236"/>
                <a:gd name="T21" fmla="*/ 72 h 74"/>
                <a:gd name="T22" fmla="*/ 236 w 236"/>
                <a:gd name="T23" fmla="*/ 71 h 74"/>
                <a:gd name="T24" fmla="*/ 227 w 236"/>
                <a:gd name="T25" fmla="*/ 65 h 74"/>
                <a:gd name="T26" fmla="*/ 100 w 236"/>
                <a:gd name="T27" fmla="*/ 24 h 74"/>
                <a:gd name="T28" fmla="*/ 13 w 236"/>
                <a:gd name="T29" fmla="*/ 5 h 74"/>
                <a:gd name="T30" fmla="*/ 0 w 236"/>
                <a:gd name="T3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74">
                  <a:moveTo>
                    <a:pt x="187" y="66"/>
                  </a:moveTo>
                  <a:cubicBezTo>
                    <a:pt x="172" y="66"/>
                    <a:pt x="158" y="65"/>
                    <a:pt x="143" y="63"/>
                  </a:cubicBezTo>
                  <a:cubicBezTo>
                    <a:pt x="92" y="57"/>
                    <a:pt x="48" y="40"/>
                    <a:pt x="24" y="17"/>
                  </a:cubicBezTo>
                  <a:cubicBezTo>
                    <a:pt x="49" y="25"/>
                    <a:pt x="74" y="29"/>
                    <a:pt x="98" y="32"/>
                  </a:cubicBezTo>
                  <a:cubicBezTo>
                    <a:pt x="137" y="38"/>
                    <a:pt x="177" y="44"/>
                    <a:pt x="212" y="65"/>
                  </a:cubicBezTo>
                  <a:cubicBezTo>
                    <a:pt x="204" y="66"/>
                    <a:pt x="195" y="66"/>
                    <a:pt x="187" y="66"/>
                  </a:cubicBezTo>
                  <a:moveTo>
                    <a:pt x="0" y="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29" y="40"/>
                    <a:pt x="80" y="63"/>
                    <a:pt x="142" y="71"/>
                  </a:cubicBezTo>
                  <a:cubicBezTo>
                    <a:pt x="157" y="73"/>
                    <a:pt x="172" y="74"/>
                    <a:pt x="187" y="74"/>
                  </a:cubicBezTo>
                  <a:cubicBezTo>
                    <a:pt x="200" y="74"/>
                    <a:pt x="213" y="74"/>
                    <a:pt x="225" y="72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187" y="38"/>
                    <a:pt x="143" y="31"/>
                    <a:pt x="100" y="24"/>
                  </a:cubicBezTo>
                  <a:cubicBezTo>
                    <a:pt x="71" y="20"/>
                    <a:pt x="41" y="15"/>
                    <a:pt x="13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458"/>
            <p:cNvSpPr>
              <a:spLocks noEditPoints="1"/>
            </p:cNvSpPr>
            <p:nvPr/>
          </p:nvSpPr>
          <p:spPr bwMode="auto">
            <a:xfrm>
              <a:off x="-3438525" y="2714625"/>
              <a:ext cx="307975" cy="177800"/>
            </a:xfrm>
            <a:custGeom>
              <a:avLst/>
              <a:gdLst>
                <a:gd name="T0" fmla="*/ 254 w 433"/>
                <a:gd name="T1" fmla="*/ 218 h 250"/>
                <a:gd name="T2" fmla="*/ 367 w 433"/>
                <a:gd name="T3" fmla="*/ 196 h 250"/>
                <a:gd name="T4" fmla="*/ 315 w 433"/>
                <a:gd name="T5" fmla="*/ 215 h 250"/>
                <a:gd name="T6" fmla="*/ 282 w 433"/>
                <a:gd name="T7" fmla="*/ 222 h 250"/>
                <a:gd name="T8" fmla="*/ 24 w 433"/>
                <a:gd name="T9" fmla="*/ 151 h 250"/>
                <a:gd name="T10" fmla="*/ 175 w 433"/>
                <a:gd name="T11" fmla="*/ 110 h 250"/>
                <a:gd name="T12" fmla="*/ 250 w 433"/>
                <a:gd name="T13" fmla="*/ 55 h 250"/>
                <a:gd name="T14" fmla="*/ 336 w 433"/>
                <a:gd name="T15" fmla="*/ 49 h 250"/>
                <a:gd name="T16" fmla="*/ 388 w 433"/>
                <a:gd name="T17" fmla="*/ 75 h 250"/>
                <a:gd name="T18" fmla="*/ 403 w 433"/>
                <a:gd name="T19" fmla="*/ 115 h 250"/>
                <a:gd name="T20" fmla="*/ 393 w 433"/>
                <a:gd name="T21" fmla="*/ 124 h 250"/>
                <a:gd name="T22" fmla="*/ 416 w 433"/>
                <a:gd name="T23" fmla="*/ 137 h 250"/>
                <a:gd name="T24" fmla="*/ 388 w 433"/>
                <a:gd name="T25" fmla="*/ 144 h 250"/>
                <a:gd name="T26" fmla="*/ 329 w 433"/>
                <a:gd name="T27" fmla="*/ 52 h 250"/>
                <a:gd name="T28" fmla="*/ 334 w 433"/>
                <a:gd name="T29" fmla="*/ 117 h 250"/>
                <a:gd name="T30" fmla="*/ 378 w 433"/>
                <a:gd name="T31" fmla="*/ 162 h 250"/>
                <a:gd name="T32" fmla="*/ 363 w 433"/>
                <a:gd name="T33" fmla="*/ 175 h 250"/>
                <a:gd name="T34" fmla="*/ 320 w 433"/>
                <a:gd name="T35" fmla="*/ 194 h 250"/>
                <a:gd name="T36" fmla="*/ 180 w 433"/>
                <a:gd name="T37" fmla="*/ 203 h 250"/>
                <a:gd name="T38" fmla="*/ 102 w 433"/>
                <a:gd name="T39" fmla="*/ 199 h 250"/>
                <a:gd name="T40" fmla="*/ 58 w 433"/>
                <a:gd name="T41" fmla="*/ 233 h 250"/>
                <a:gd name="T42" fmla="*/ 36 w 433"/>
                <a:gd name="T43" fmla="*/ 141 h 250"/>
                <a:gd name="T44" fmla="*/ 78 w 433"/>
                <a:gd name="T45" fmla="*/ 147 h 250"/>
                <a:gd name="T46" fmla="*/ 99 w 433"/>
                <a:gd name="T47" fmla="*/ 152 h 250"/>
                <a:gd name="T48" fmla="*/ 166 w 433"/>
                <a:gd name="T49" fmla="*/ 110 h 250"/>
                <a:gd name="T50" fmla="*/ 173 w 433"/>
                <a:gd name="T51" fmla="*/ 110 h 250"/>
                <a:gd name="T52" fmla="*/ 206 w 433"/>
                <a:gd name="T53" fmla="*/ 55 h 250"/>
                <a:gd name="T54" fmla="*/ 292 w 433"/>
                <a:gd name="T55" fmla="*/ 13 h 250"/>
                <a:gd name="T56" fmla="*/ 303 w 433"/>
                <a:gd name="T57" fmla="*/ 13 h 250"/>
                <a:gd name="T58" fmla="*/ 365 w 433"/>
                <a:gd name="T59" fmla="*/ 39 h 250"/>
                <a:gd name="T60" fmla="*/ 345 w 433"/>
                <a:gd name="T61" fmla="*/ 34 h 250"/>
                <a:gd name="T62" fmla="*/ 328 w 433"/>
                <a:gd name="T63" fmla="*/ 33 h 250"/>
                <a:gd name="T64" fmla="*/ 257 w 433"/>
                <a:gd name="T65" fmla="*/ 39 h 250"/>
                <a:gd name="T66" fmla="*/ 296 w 433"/>
                <a:gd name="T67" fmla="*/ 0 h 250"/>
                <a:gd name="T68" fmla="*/ 196 w 433"/>
                <a:gd name="T69" fmla="*/ 49 h 250"/>
                <a:gd name="T70" fmla="*/ 114 w 433"/>
                <a:gd name="T71" fmla="*/ 129 h 250"/>
                <a:gd name="T72" fmla="*/ 94 w 433"/>
                <a:gd name="T73" fmla="*/ 135 h 250"/>
                <a:gd name="T74" fmla="*/ 70 w 433"/>
                <a:gd name="T75" fmla="*/ 135 h 250"/>
                <a:gd name="T76" fmla="*/ 33 w 433"/>
                <a:gd name="T77" fmla="*/ 130 h 250"/>
                <a:gd name="T78" fmla="*/ 24 w 433"/>
                <a:gd name="T79" fmla="*/ 130 h 250"/>
                <a:gd name="T80" fmla="*/ 8 w 433"/>
                <a:gd name="T81" fmla="*/ 155 h 250"/>
                <a:gd name="T82" fmla="*/ 31 w 433"/>
                <a:gd name="T83" fmla="*/ 247 h 250"/>
                <a:gd name="T84" fmla="*/ 53 w 433"/>
                <a:gd name="T85" fmla="*/ 247 h 250"/>
                <a:gd name="T86" fmla="*/ 117 w 433"/>
                <a:gd name="T87" fmla="*/ 208 h 250"/>
                <a:gd name="T88" fmla="*/ 140 w 433"/>
                <a:gd name="T89" fmla="*/ 210 h 250"/>
                <a:gd name="T90" fmla="*/ 145 w 433"/>
                <a:gd name="T91" fmla="*/ 207 h 250"/>
                <a:gd name="T92" fmla="*/ 231 w 433"/>
                <a:gd name="T93" fmla="*/ 229 h 250"/>
                <a:gd name="T94" fmla="*/ 343 w 433"/>
                <a:gd name="T95" fmla="*/ 219 h 250"/>
                <a:gd name="T96" fmla="*/ 433 w 433"/>
                <a:gd name="T97" fmla="*/ 127 h 250"/>
                <a:gd name="T98" fmla="*/ 380 w 433"/>
                <a:gd name="T99" fmla="*/ 4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3" h="250">
                  <a:moveTo>
                    <a:pt x="282" y="222"/>
                  </a:moveTo>
                  <a:cubicBezTo>
                    <a:pt x="275" y="222"/>
                    <a:pt x="269" y="222"/>
                    <a:pt x="262" y="221"/>
                  </a:cubicBezTo>
                  <a:cubicBezTo>
                    <a:pt x="260" y="221"/>
                    <a:pt x="258" y="220"/>
                    <a:pt x="254" y="218"/>
                  </a:cubicBezTo>
                  <a:cubicBezTo>
                    <a:pt x="286" y="214"/>
                    <a:pt x="317" y="209"/>
                    <a:pt x="346" y="196"/>
                  </a:cubicBezTo>
                  <a:cubicBezTo>
                    <a:pt x="358" y="191"/>
                    <a:pt x="370" y="185"/>
                    <a:pt x="381" y="177"/>
                  </a:cubicBezTo>
                  <a:cubicBezTo>
                    <a:pt x="378" y="187"/>
                    <a:pt x="373" y="192"/>
                    <a:pt x="367" y="196"/>
                  </a:cubicBezTo>
                  <a:cubicBezTo>
                    <a:pt x="360" y="199"/>
                    <a:pt x="353" y="203"/>
                    <a:pt x="345" y="206"/>
                  </a:cubicBezTo>
                  <a:cubicBezTo>
                    <a:pt x="338" y="209"/>
                    <a:pt x="330" y="212"/>
                    <a:pt x="321" y="214"/>
                  </a:cubicBezTo>
                  <a:cubicBezTo>
                    <a:pt x="319" y="214"/>
                    <a:pt x="317" y="214"/>
                    <a:pt x="315" y="215"/>
                  </a:cubicBezTo>
                  <a:cubicBezTo>
                    <a:pt x="315" y="215"/>
                    <a:pt x="315" y="215"/>
                    <a:pt x="314" y="215"/>
                  </a:cubicBezTo>
                  <a:cubicBezTo>
                    <a:pt x="313" y="216"/>
                    <a:pt x="312" y="217"/>
                    <a:pt x="310" y="217"/>
                  </a:cubicBezTo>
                  <a:cubicBezTo>
                    <a:pt x="301" y="221"/>
                    <a:pt x="292" y="222"/>
                    <a:pt x="282" y="222"/>
                  </a:cubicBezTo>
                  <a:moveTo>
                    <a:pt x="49" y="216"/>
                  </a:moveTo>
                  <a:cubicBezTo>
                    <a:pt x="49" y="203"/>
                    <a:pt x="49" y="192"/>
                    <a:pt x="43" y="181"/>
                  </a:cubicBezTo>
                  <a:cubicBezTo>
                    <a:pt x="36" y="171"/>
                    <a:pt x="31" y="161"/>
                    <a:pt x="24" y="151"/>
                  </a:cubicBezTo>
                  <a:cubicBezTo>
                    <a:pt x="51" y="158"/>
                    <a:pt x="65" y="192"/>
                    <a:pt x="49" y="216"/>
                  </a:cubicBezTo>
                  <a:moveTo>
                    <a:pt x="173" y="110"/>
                  </a:moveTo>
                  <a:cubicBezTo>
                    <a:pt x="174" y="110"/>
                    <a:pt x="174" y="110"/>
                    <a:pt x="175" y="110"/>
                  </a:cubicBezTo>
                  <a:cubicBezTo>
                    <a:pt x="175" y="109"/>
                    <a:pt x="177" y="109"/>
                    <a:pt x="177" y="108"/>
                  </a:cubicBezTo>
                  <a:cubicBezTo>
                    <a:pt x="187" y="100"/>
                    <a:pt x="198" y="93"/>
                    <a:pt x="207" y="84"/>
                  </a:cubicBezTo>
                  <a:cubicBezTo>
                    <a:pt x="219" y="71"/>
                    <a:pt x="233" y="62"/>
                    <a:pt x="250" y="55"/>
                  </a:cubicBezTo>
                  <a:cubicBezTo>
                    <a:pt x="253" y="54"/>
                    <a:pt x="256" y="52"/>
                    <a:pt x="259" y="51"/>
                  </a:cubicBezTo>
                  <a:cubicBezTo>
                    <a:pt x="272" y="46"/>
                    <a:pt x="286" y="44"/>
                    <a:pt x="300" y="44"/>
                  </a:cubicBezTo>
                  <a:cubicBezTo>
                    <a:pt x="312" y="44"/>
                    <a:pt x="324" y="46"/>
                    <a:pt x="336" y="49"/>
                  </a:cubicBezTo>
                  <a:cubicBezTo>
                    <a:pt x="340" y="50"/>
                    <a:pt x="345" y="50"/>
                    <a:pt x="349" y="50"/>
                  </a:cubicBezTo>
                  <a:cubicBezTo>
                    <a:pt x="359" y="50"/>
                    <a:pt x="366" y="57"/>
                    <a:pt x="374" y="61"/>
                  </a:cubicBezTo>
                  <a:cubicBezTo>
                    <a:pt x="374" y="71"/>
                    <a:pt x="381" y="72"/>
                    <a:pt x="388" y="75"/>
                  </a:cubicBezTo>
                  <a:cubicBezTo>
                    <a:pt x="398" y="79"/>
                    <a:pt x="407" y="87"/>
                    <a:pt x="414" y="96"/>
                  </a:cubicBezTo>
                  <a:cubicBezTo>
                    <a:pt x="419" y="102"/>
                    <a:pt x="421" y="108"/>
                    <a:pt x="420" y="116"/>
                  </a:cubicBezTo>
                  <a:cubicBezTo>
                    <a:pt x="414" y="116"/>
                    <a:pt x="408" y="115"/>
                    <a:pt x="403" y="115"/>
                  </a:cubicBezTo>
                  <a:cubicBezTo>
                    <a:pt x="402" y="114"/>
                    <a:pt x="401" y="114"/>
                    <a:pt x="400" y="114"/>
                  </a:cubicBezTo>
                  <a:cubicBezTo>
                    <a:pt x="399" y="114"/>
                    <a:pt x="398" y="115"/>
                    <a:pt x="397" y="115"/>
                  </a:cubicBezTo>
                  <a:cubicBezTo>
                    <a:pt x="395" y="116"/>
                    <a:pt x="394" y="118"/>
                    <a:pt x="393" y="124"/>
                  </a:cubicBezTo>
                  <a:cubicBezTo>
                    <a:pt x="402" y="125"/>
                    <a:pt x="412" y="127"/>
                    <a:pt x="420" y="128"/>
                  </a:cubicBezTo>
                  <a:cubicBezTo>
                    <a:pt x="421" y="130"/>
                    <a:pt x="421" y="131"/>
                    <a:pt x="421" y="131"/>
                  </a:cubicBezTo>
                  <a:cubicBezTo>
                    <a:pt x="419" y="133"/>
                    <a:pt x="418" y="136"/>
                    <a:pt x="416" y="137"/>
                  </a:cubicBezTo>
                  <a:cubicBezTo>
                    <a:pt x="412" y="143"/>
                    <a:pt x="409" y="146"/>
                    <a:pt x="405" y="147"/>
                  </a:cubicBezTo>
                  <a:cubicBezTo>
                    <a:pt x="404" y="148"/>
                    <a:pt x="403" y="148"/>
                    <a:pt x="401" y="148"/>
                  </a:cubicBezTo>
                  <a:cubicBezTo>
                    <a:pt x="398" y="148"/>
                    <a:pt x="394" y="147"/>
                    <a:pt x="388" y="144"/>
                  </a:cubicBezTo>
                  <a:cubicBezTo>
                    <a:pt x="370" y="136"/>
                    <a:pt x="355" y="122"/>
                    <a:pt x="342" y="107"/>
                  </a:cubicBezTo>
                  <a:cubicBezTo>
                    <a:pt x="338" y="90"/>
                    <a:pt x="335" y="73"/>
                    <a:pt x="331" y="56"/>
                  </a:cubicBezTo>
                  <a:cubicBezTo>
                    <a:pt x="331" y="55"/>
                    <a:pt x="330" y="53"/>
                    <a:pt x="329" y="52"/>
                  </a:cubicBezTo>
                  <a:cubicBezTo>
                    <a:pt x="327" y="53"/>
                    <a:pt x="326" y="53"/>
                    <a:pt x="325" y="54"/>
                  </a:cubicBezTo>
                  <a:cubicBezTo>
                    <a:pt x="320" y="56"/>
                    <a:pt x="319" y="57"/>
                    <a:pt x="321" y="64"/>
                  </a:cubicBezTo>
                  <a:cubicBezTo>
                    <a:pt x="324" y="82"/>
                    <a:pt x="328" y="100"/>
                    <a:pt x="334" y="117"/>
                  </a:cubicBezTo>
                  <a:cubicBezTo>
                    <a:pt x="346" y="129"/>
                    <a:pt x="360" y="139"/>
                    <a:pt x="374" y="150"/>
                  </a:cubicBezTo>
                  <a:cubicBezTo>
                    <a:pt x="377" y="152"/>
                    <a:pt x="381" y="154"/>
                    <a:pt x="386" y="157"/>
                  </a:cubicBezTo>
                  <a:cubicBezTo>
                    <a:pt x="383" y="159"/>
                    <a:pt x="380" y="161"/>
                    <a:pt x="378" y="162"/>
                  </a:cubicBezTo>
                  <a:cubicBezTo>
                    <a:pt x="377" y="162"/>
                    <a:pt x="377" y="163"/>
                    <a:pt x="377" y="163"/>
                  </a:cubicBezTo>
                  <a:cubicBezTo>
                    <a:pt x="376" y="163"/>
                    <a:pt x="375" y="163"/>
                    <a:pt x="374" y="164"/>
                  </a:cubicBezTo>
                  <a:cubicBezTo>
                    <a:pt x="369" y="166"/>
                    <a:pt x="365" y="170"/>
                    <a:pt x="363" y="175"/>
                  </a:cubicBezTo>
                  <a:cubicBezTo>
                    <a:pt x="361" y="178"/>
                    <a:pt x="356" y="181"/>
                    <a:pt x="352" y="183"/>
                  </a:cubicBezTo>
                  <a:cubicBezTo>
                    <a:pt x="352" y="183"/>
                    <a:pt x="351" y="183"/>
                    <a:pt x="351" y="183"/>
                  </a:cubicBezTo>
                  <a:cubicBezTo>
                    <a:pt x="341" y="187"/>
                    <a:pt x="330" y="190"/>
                    <a:pt x="320" y="194"/>
                  </a:cubicBezTo>
                  <a:cubicBezTo>
                    <a:pt x="294" y="203"/>
                    <a:pt x="268" y="206"/>
                    <a:pt x="241" y="206"/>
                  </a:cubicBezTo>
                  <a:cubicBezTo>
                    <a:pt x="222" y="206"/>
                    <a:pt x="202" y="204"/>
                    <a:pt x="183" y="203"/>
                  </a:cubicBezTo>
                  <a:cubicBezTo>
                    <a:pt x="182" y="203"/>
                    <a:pt x="181" y="203"/>
                    <a:pt x="180" y="203"/>
                  </a:cubicBezTo>
                  <a:cubicBezTo>
                    <a:pt x="162" y="200"/>
                    <a:pt x="144" y="198"/>
                    <a:pt x="126" y="196"/>
                  </a:cubicBezTo>
                  <a:cubicBezTo>
                    <a:pt x="123" y="196"/>
                    <a:pt x="121" y="196"/>
                    <a:pt x="119" y="196"/>
                  </a:cubicBezTo>
                  <a:cubicBezTo>
                    <a:pt x="113" y="196"/>
                    <a:pt x="107" y="197"/>
                    <a:pt x="102" y="199"/>
                  </a:cubicBezTo>
                  <a:cubicBezTo>
                    <a:pt x="97" y="201"/>
                    <a:pt x="92" y="205"/>
                    <a:pt x="87" y="210"/>
                  </a:cubicBezTo>
                  <a:cubicBezTo>
                    <a:pt x="82" y="216"/>
                    <a:pt x="75" y="221"/>
                    <a:pt x="69" y="226"/>
                  </a:cubicBezTo>
                  <a:cubicBezTo>
                    <a:pt x="65" y="229"/>
                    <a:pt x="61" y="230"/>
                    <a:pt x="58" y="233"/>
                  </a:cubicBezTo>
                  <a:cubicBezTo>
                    <a:pt x="57" y="232"/>
                    <a:pt x="56" y="232"/>
                    <a:pt x="55" y="231"/>
                  </a:cubicBezTo>
                  <a:cubicBezTo>
                    <a:pt x="66" y="217"/>
                    <a:pt x="69" y="201"/>
                    <a:pt x="66" y="183"/>
                  </a:cubicBezTo>
                  <a:cubicBezTo>
                    <a:pt x="62" y="164"/>
                    <a:pt x="52" y="151"/>
                    <a:pt x="36" y="141"/>
                  </a:cubicBezTo>
                  <a:cubicBezTo>
                    <a:pt x="36" y="141"/>
                    <a:pt x="37" y="141"/>
                    <a:pt x="37" y="141"/>
                  </a:cubicBezTo>
                  <a:cubicBezTo>
                    <a:pt x="43" y="141"/>
                    <a:pt x="48" y="142"/>
                    <a:pt x="54" y="143"/>
                  </a:cubicBezTo>
                  <a:cubicBezTo>
                    <a:pt x="62" y="144"/>
                    <a:pt x="70" y="146"/>
                    <a:pt x="78" y="147"/>
                  </a:cubicBezTo>
                  <a:cubicBezTo>
                    <a:pt x="80" y="148"/>
                    <a:pt x="84" y="148"/>
                    <a:pt x="86" y="149"/>
                  </a:cubicBezTo>
                  <a:cubicBezTo>
                    <a:pt x="88" y="152"/>
                    <a:pt x="91" y="153"/>
                    <a:pt x="94" y="153"/>
                  </a:cubicBezTo>
                  <a:cubicBezTo>
                    <a:pt x="95" y="153"/>
                    <a:pt x="97" y="153"/>
                    <a:pt x="99" y="152"/>
                  </a:cubicBezTo>
                  <a:cubicBezTo>
                    <a:pt x="100" y="152"/>
                    <a:pt x="101" y="151"/>
                    <a:pt x="102" y="150"/>
                  </a:cubicBezTo>
                  <a:cubicBezTo>
                    <a:pt x="121" y="139"/>
                    <a:pt x="139" y="127"/>
                    <a:pt x="157" y="116"/>
                  </a:cubicBezTo>
                  <a:cubicBezTo>
                    <a:pt x="160" y="114"/>
                    <a:pt x="162" y="111"/>
                    <a:pt x="166" y="110"/>
                  </a:cubicBezTo>
                  <a:cubicBezTo>
                    <a:pt x="167" y="109"/>
                    <a:pt x="168" y="109"/>
                    <a:pt x="169" y="109"/>
                  </a:cubicBezTo>
                  <a:cubicBezTo>
                    <a:pt x="170" y="109"/>
                    <a:pt x="171" y="109"/>
                    <a:pt x="173" y="110"/>
                  </a:cubicBezTo>
                  <a:cubicBezTo>
                    <a:pt x="173" y="110"/>
                    <a:pt x="173" y="110"/>
                    <a:pt x="173" y="110"/>
                  </a:cubicBezTo>
                  <a:moveTo>
                    <a:pt x="183" y="89"/>
                  </a:moveTo>
                  <a:cubicBezTo>
                    <a:pt x="182" y="88"/>
                    <a:pt x="181" y="87"/>
                    <a:pt x="181" y="86"/>
                  </a:cubicBezTo>
                  <a:cubicBezTo>
                    <a:pt x="189" y="76"/>
                    <a:pt x="197" y="65"/>
                    <a:pt x="206" y="55"/>
                  </a:cubicBezTo>
                  <a:cubicBezTo>
                    <a:pt x="217" y="40"/>
                    <a:pt x="231" y="30"/>
                    <a:pt x="247" y="23"/>
                  </a:cubicBezTo>
                  <a:cubicBezTo>
                    <a:pt x="257" y="19"/>
                    <a:pt x="267" y="16"/>
                    <a:pt x="279" y="14"/>
                  </a:cubicBezTo>
                  <a:cubicBezTo>
                    <a:pt x="283" y="13"/>
                    <a:pt x="287" y="13"/>
                    <a:pt x="292" y="13"/>
                  </a:cubicBezTo>
                  <a:cubicBezTo>
                    <a:pt x="293" y="13"/>
                    <a:pt x="295" y="13"/>
                    <a:pt x="297" y="13"/>
                  </a:cubicBezTo>
                  <a:cubicBezTo>
                    <a:pt x="299" y="13"/>
                    <a:pt x="300" y="13"/>
                    <a:pt x="302" y="13"/>
                  </a:cubicBezTo>
                  <a:cubicBezTo>
                    <a:pt x="302" y="13"/>
                    <a:pt x="303" y="13"/>
                    <a:pt x="303" y="13"/>
                  </a:cubicBezTo>
                  <a:cubicBezTo>
                    <a:pt x="303" y="13"/>
                    <a:pt x="304" y="13"/>
                    <a:pt x="304" y="13"/>
                  </a:cubicBezTo>
                  <a:cubicBezTo>
                    <a:pt x="320" y="13"/>
                    <a:pt x="335" y="18"/>
                    <a:pt x="349" y="25"/>
                  </a:cubicBezTo>
                  <a:cubicBezTo>
                    <a:pt x="355" y="28"/>
                    <a:pt x="360" y="34"/>
                    <a:pt x="365" y="39"/>
                  </a:cubicBezTo>
                  <a:cubicBezTo>
                    <a:pt x="365" y="40"/>
                    <a:pt x="364" y="41"/>
                    <a:pt x="363" y="42"/>
                  </a:cubicBezTo>
                  <a:cubicBezTo>
                    <a:pt x="360" y="40"/>
                    <a:pt x="356" y="40"/>
                    <a:pt x="354" y="37"/>
                  </a:cubicBezTo>
                  <a:cubicBezTo>
                    <a:pt x="351" y="35"/>
                    <a:pt x="348" y="34"/>
                    <a:pt x="345" y="34"/>
                  </a:cubicBezTo>
                  <a:cubicBezTo>
                    <a:pt x="343" y="34"/>
                    <a:pt x="342" y="34"/>
                    <a:pt x="341" y="34"/>
                  </a:cubicBezTo>
                  <a:cubicBezTo>
                    <a:pt x="340" y="34"/>
                    <a:pt x="340" y="34"/>
                    <a:pt x="339" y="34"/>
                  </a:cubicBezTo>
                  <a:cubicBezTo>
                    <a:pt x="335" y="34"/>
                    <a:pt x="331" y="34"/>
                    <a:pt x="328" y="33"/>
                  </a:cubicBezTo>
                  <a:cubicBezTo>
                    <a:pt x="317" y="33"/>
                    <a:pt x="306" y="32"/>
                    <a:pt x="295" y="32"/>
                  </a:cubicBezTo>
                  <a:cubicBezTo>
                    <a:pt x="283" y="32"/>
                    <a:pt x="271" y="33"/>
                    <a:pt x="259" y="38"/>
                  </a:cubicBezTo>
                  <a:cubicBezTo>
                    <a:pt x="258" y="38"/>
                    <a:pt x="257" y="39"/>
                    <a:pt x="257" y="39"/>
                  </a:cubicBezTo>
                  <a:cubicBezTo>
                    <a:pt x="237" y="48"/>
                    <a:pt x="217" y="56"/>
                    <a:pt x="203" y="72"/>
                  </a:cubicBezTo>
                  <a:cubicBezTo>
                    <a:pt x="197" y="78"/>
                    <a:pt x="190" y="83"/>
                    <a:pt x="183" y="89"/>
                  </a:cubicBezTo>
                  <a:moveTo>
                    <a:pt x="296" y="0"/>
                  </a:moveTo>
                  <a:cubicBezTo>
                    <a:pt x="284" y="0"/>
                    <a:pt x="273" y="2"/>
                    <a:pt x="261" y="5"/>
                  </a:cubicBezTo>
                  <a:cubicBezTo>
                    <a:pt x="255" y="7"/>
                    <a:pt x="250" y="9"/>
                    <a:pt x="244" y="12"/>
                  </a:cubicBezTo>
                  <a:cubicBezTo>
                    <a:pt x="226" y="20"/>
                    <a:pt x="209" y="31"/>
                    <a:pt x="196" y="49"/>
                  </a:cubicBezTo>
                  <a:cubicBezTo>
                    <a:pt x="183" y="66"/>
                    <a:pt x="170" y="82"/>
                    <a:pt x="156" y="98"/>
                  </a:cubicBezTo>
                  <a:cubicBezTo>
                    <a:pt x="152" y="104"/>
                    <a:pt x="146" y="108"/>
                    <a:pt x="140" y="113"/>
                  </a:cubicBezTo>
                  <a:cubicBezTo>
                    <a:pt x="131" y="119"/>
                    <a:pt x="123" y="124"/>
                    <a:pt x="114" y="129"/>
                  </a:cubicBezTo>
                  <a:cubicBezTo>
                    <a:pt x="112" y="131"/>
                    <a:pt x="110" y="132"/>
                    <a:pt x="107" y="133"/>
                  </a:cubicBezTo>
                  <a:cubicBezTo>
                    <a:pt x="104" y="134"/>
                    <a:pt x="102" y="135"/>
                    <a:pt x="98" y="135"/>
                  </a:cubicBezTo>
                  <a:cubicBezTo>
                    <a:pt x="97" y="135"/>
                    <a:pt x="95" y="135"/>
                    <a:pt x="94" y="135"/>
                  </a:cubicBezTo>
                  <a:cubicBezTo>
                    <a:pt x="91" y="134"/>
                    <a:pt x="89" y="134"/>
                    <a:pt x="87" y="134"/>
                  </a:cubicBezTo>
                  <a:cubicBezTo>
                    <a:pt x="82" y="134"/>
                    <a:pt x="76" y="135"/>
                    <a:pt x="71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55" y="130"/>
                    <a:pt x="47" y="130"/>
                    <a:pt x="39" y="130"/>
                  </a:cubicBezTo>
                  <a:cubicBezTo>
                    <a:pt x="37" y="130"/>
                    <a:pt x="35" y="130"/>
                    <a:pt x="33" y="130"/>
                  </a:cubicBezTo>
                  <a:cubicBezTo>
                    <a:pt x="31" y="130"/>
                    <a:pt x="29" y="130"/>
                    <a:pt x="27" y="130"/>
                  </a:cubicBezTo>
                  <a:cubicBezTo>
                    <a:pt x="26" y="130"/>
                    <a:pt x="25" y="130"/>
                    <a:pt x="25" y="130"/>
                  </a:cubicBezTo>
                  <a:cubicBezTo>
                    <a:pt x="25" y="130"/>
                    <a:pt x="24" y="130"/>
                    <a:pt x="24" y="130"/>
                  </a:cubicBezTo>
                  <a:cubicBezTo>
                    <a:pt x="20" y="130"/>
                    <a:pt x="17" y="130"/>
                    <a:pt x="14" y="132"/>
                  </a:cubicBezTo>
                  <a:cubicBezTo>
                    <a:pt x="11" y="133"/>
                    <a:pt x="8" y="135"/>
                    <a:pt x="6" y="138"/>
                  </a:cubicBezTo>
                  <a:cubicBezTo>
                    <a:pt x="0" y="146"/>
                    <a:pt x="0" y="149"/>
                    <a:pt x="8" y="155"/>
                  </a:cubicBezTo>
                  <a:cubicBezTo>
                    <a:pt x="16" y="161"/>
                    <a:pt x="21" y="169"/>
                    <a:pt x="27" y="178"/>
                  </a:cubicBezTo>
                  <a:cubicBezTo>
                    <a:pt x="39" y="194"/>
                    <a:pt x="38" y="212"/>
                    <a:pt x="35" y="230"/>
                  </a:cubicBezTo>
                  <a:cubicBezTo>
                    <a:pt x="34" y="236"/>
                    <a:pt x="32" y="241"/>
                    <a:pt x="31" y="247"/>
                  </a:cubicBezTo>
                  <a:cubicBezTo>
                    <a:pt x="34" y="249"/>
                    <a:pt x="38" y="250"/>
                    <a:pt x="41" y="250"/>
                  </a:cubicBezTo>
                  <a:cubicBezTo>
                    <a:pt x="45" y="250"/>
                    <a:pt x="48" y="249"/>
                    <a:pt x="52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70" y="239"/>
                    <a:pt x="83" y="227"/>
                    <a:pt x="97" y="215"/>
                  </a:cubicBezTo>
                  <a:cubicBezTo>
                    <a:pt x="100" y="213"/>
                    <a:pt x="102" y="212"/>
                    <a:pt x="105" y="211"/>
                  </a:cubicBezTo>
                  <a:cubicBezTo>
                    <a:pt x="109" y="209"/>
                    <a:pt x="113" y="208"/>
                    <a:pt x="117" y="208"/>
                  </a:cubicBezTo>
                  <a:cubicBezTo>
                    <a:pt x="120" y="208"/>
                    <a:pt x="123" y="209"/>
                    <a:pt x="126" y="209"/>
                  </a:cubicBezTo>
                  <a:cubicBezTo>
                    <a:pt x="129" y="210"/>
                    <a:pt x="132" y="211"/>
                    <a:pt x="135" y="211"/>
                  </a:cubicBezTo>
                  <a:cubicBezTo>
                    <a:pt x="136" y="211"/>
                    <a:pt x="138" y="210"/>
                    <a:pt x="140" y="210"/>
                  </a:cubicBezTo>
                  <a:cubicBezTo>
                    <a:pt x="141" y="209"/>
                    <a:pt x="142" y="209"/>
                    <a:pt x="142" y="208"/>
                  </a:cubicBezTo>
                  <a:cubicBezTo>
                    <a:pt x="143" y="208"/>
                    <a:pt x="143" y="208"/>
                    <a:pt x="143" y="208"/>
                  </a:cubicBezTo>
                  <a:cubicBezTo>
                    <a:pt x="144" y="208"/>
                    <a:pt x="144" y="207"/>
                    <a:pt x="145" y="207"/>
                  </a:cubicBezTo>
                  <a:cubicBezTo>
                    <a:pt x="146" y="207"/>
                    <a:pt x="147" y="208"/>
                    <a:pt x="148" y="208"/>
                  </a:cubicBezTo>
                  <a:cubicBezTo>
                    <a:pt x="170" y="212"/>
                    <a:pt x="193" y="214"/>
                    <a:pt x="213" y="224"/>
                  </a:cubicBezTo>
                  <a:cubicBezTo>
                    <a:pt x="219" y="227"/>
                    <a:pt x="225" y="228"/>
                    <a:pt x="231" y="229"/>
                  </a:cubicBezTo>
                  <a:cubicBezTo>
                    <a:pt x="248" y="232"/>
                    <a:pt x="264" y="234"/>
                    <a:pt x="280" y="234"/>
                  </a:cubicBezTo>
                  <a:cubicBezTo>
                    <a:pt x="294" y="234"/>
                    <a:pt x="307" y="233"/>
                    <a:pt x="320" y="228"/>
                  </a:cubicBezTo>
                  <a:cubicBezTo>
                    <a:pt x="328" y="225"/>
                    <a:pt x="336" y="222"/>
                    <a:pt x="343" y="219"/>
                  </a:cubicBezTo>
                  <a:cubicBezTo>
                    <a:pt x="360" y="212"/>
                    <a:pt x="376" y="203"/>
                    <a:pt x="390" y="191"/>
                  </a:cubicBezTo>
                  <a:cubicBezTo>
                    <a:pt x="394" y="170"/>
                    <a:pt x="408" y="158"/>
                    <a:pt x="423" y="146"/>
                  </a:cubicBezTo>
                  <a:cubicBezTo>
                    <a:pt x="429" y="141"/>
                    <a:pt x="432" y="134"/>
                    <a:pt x="433" y="127"/>
                  </a:cubicBezTo>
                  <a:cubicBezTo>
                    <a:pt x="433" y="113"/>
                    <a:pt x="432" y="99"/>
                    <a:pt x="423" y="87"/>
                  </a:cubicBezTo>
                  <a:cubicBezTo>
                    <a:pt x="414" y="76"/>
                    <a:pt x="405" y="66"/>
                    <a:pt x="393" y="58"/>
                  </a:cubicBezTo>
                  <a:cubicBezTo>
                    <a:pt x="387" y="54"/>
                    <a:pt x="383" y="47"/>
                    <a:pt x="380" y="41"/>
                  </a:cubicBezTo>
                  <a:cubicBezTo>
                    <a:pt x="371" y="25"/>
                    <a:pt x="358" y="15"/>
                    <a:pt x="341" y="8"/>
                  </a:cubicBezTo>
                  <a:cubicBezTo>
                    <a:pt x="326" y="3"/>
                    <a:pt x="311" y="0"/>
                    <a:pt x="2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459"/>
            <p:cNvSpPr>
              <a:spLocks noEditPoints="1"/>
            </p:cNvSpPr>
            <p:nvPr/>
          </p:nvSpPr>
          <p:spPr bwMode="auto">
            <a:xfrm>
              <a:off x="3738563" y="3054350"/>
              <a:ext cx="238125" cy="215900"/>
            </a:xfrm>
            <a:custGeom>
              <a:avLst/>
              <a:gdLst>
                <a:gd name="T0" fmla="*/ 315 w 336"/>
                <a:gd name="T1" fmla="*/ 231 h 304"/>
                <a:gd name="T2" fmla="*/ 110 w 336"/>
                <a:gd name="T3" fmla="*/ 198 h 304"/>
                <a:gd name="T4" fmla="*/ 63 w 336"/>
                <a:gd name="T5" fmla="*/ 173 h 304"/>
                <a:gd name="T6" fmla="*/ 42 w 336"/>
                <a:gd name="T7" fmla="*/ 154 h 304"/>
                <a:gd name="T8" fmla="*/ 45 w 336"/>
                <a:gd name="T9" fmla="*/ 146 h 304"/>
                <a:gd name="T10" fmla="*/ 73 w 336"/>
                <a:gd name="T11" fmla="*/ 29 h 304"/>
                <a:gd name="T12" fmla="*/ 108 w 336"/>
                <a:gd name="T13" fmla="*/ 34 h 304"/>
                <a:gd name="T14" fmla="*/ 197 w 336"/>
                <a:gd name="T15" fmla="*/ 110 h 304"/>
                <a:gd name="T16" fmla="*/ 214 w 336"/>
                <a:gd name="T17" fmla="*/ 143 h 304"/>
                <a:gd name="T18" fmla="*/ 224 w 336"/>
                <a:gd name="T19" fmla="*/ 154 h 304"/>
                <a:gd name="T20" fmla="*/ 264 w 336"/>
                <a:gd name="T21" fmla="*/ 208 h 304"/>
                <a:gd name="T22" fmla="*/ 275 w 336"/>
                <a:gd name="T23" fmla="*/ 208 h 304"/>
                <a:gd name="T24" fmla="*/ 271 w 336"/>
                <a:gd name="T25" fmla="*/ 241 h 304"/>
                <a:gd name="T26" fmla="*/ 252 w 336"/>
                <a:gd name="T27" fmla="*/ 273 h 304"/>
                <a:gd name="T28" fmla="*/ 219 w 336"/>
                <a:gd name="T29" fmla="*/ 229 h 304"/>
                <a:gd name="T30" fmla="*/ 67 w 336"/>
                <a:gd name="T31" fmla="*/ 154 h 304"/>
                <a:gd name="T32" fmla="*/ 40 w 336"/>
                <a:gd name="T33" fmla="*/ 123 h 304"/>
                <a:gd name="T34" fmla="*/ 33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2 w 336"/>
                <a:gd name="T43" fmla="*/ 73 h 304"/>
                <a:gd name="T44" fmla="*/ 35 w 336"/>
                <a:gd name="T45" fmla="*/ 71 h 304"/>
                <a:gd name="T46" fmla="*/ 17 w 336"/>
                <a:gd name="T47" fmla="*/ 56 h 304"/>
                <a:gd name="T48" fmla="*/ 58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4 w 336"/>
                <a:gd name="T57" fmla="*/ 123 h 304"/>
                <a:gd name="T58" fmla="*/ 173 w 336"/>
                <a:gd name="T59" fmla="*/ 54 h 304"/>
                <a:gd name="T60" fmla="*/ 102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2 w 336"/>
                <a:gd name="T71" fmla="*/ 218 h 304"/>
                <a:gd name="T72" fmla="*/ 201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5 w 336"/>
                <a:gd name="T81" fmla="*/ 228 h 304"/>
                <a:gd name="T82" fmla="*/ 292 w 336"/>
                <a:gd name="T83" fmla="*/ 203 h 304"/>
                <a:gd name="T84" fmla="*/ 285 w 336"/>
                <a:gd name="T85" fmla="*/ 201 h 304"/>
                <a:gd name="T86" fmla="*/ 253 w 336"/>
                <a:gd name="T87" fmla="*/ 180 h 304"/>
                <a:gd name="T88" fmla="*/ 219 w 336"/>
                <a:gd name="T89" fmla="*/ 86 h 304"/>
                <a:gd name="T90" fmla="*/ 120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9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7" y="237"/>
                    <a:pt x="298" y="243"/>
                    <a:pt x="290" y="248"/>
                  </a:cubicBezTo>
                  <a:cubicBezTo>
                    <a:pt x="281" y="254"/>
                    <a:pt x="276" y="263"/>
                    <a:pt x="271" y="273"/>
                  </a:cubicBezTo>
                  <a:moveTo>
                    <a:pt x="110" y="198"/>
                  </a:moveTo>
                  <a:cubicBezTo>
                    <a:pt x="106" y="198"/>
                    <a:pt x="104" y="198"/>
                    <a:pt x="102" y="197"/>
                  </a:cubicBezTo>
                  <a:cubicBezTo>
                    <a:pt x="88" y="193"/>
                    <a:pt x="75" y="187"/>
                    <a:pt x="65" y="176"/>
                  </a:cubicBezTo>
                  <a:cubicBezTo>
                    <a:pt x="64" y="175"/>
                    <a:pt x="64" y="174"/>
                    <a:pt x="63" y="173"/>
                  </a:cubicBezTo>
                  <a:cubicBezTo>
                    <a:pt x="63" y="173"/>
                    <a:pt x="63" y="173"/>
                    <a:pt x="62" y="173"/>
                  </a:cubicBezTo>
                  <a:cubicBezTo>
                    <a:pt x="61" y="171"/>
                    <a:pt x="60" y="170"/>
                    <a:pt x="58" y="169"/>
                  </a:cubicBezTo>
                  <a:cubicBezTo>
                    <a:pt x="52" y="165"/>
                    <a:pt x="47" y="160"/>
                    <a:pt x="42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4" y="127"/>
                    <a:pt x="25" y="118"/>
                  </a:cubicBezTo>
                  <a:cubicBezTo>
                    <a:pt x="31" y="128"/>
                    <a:pt x="37" y="138"/>
                    <a:pt x="45" y="146"/>
                  </a:cubicBezTo>
                  <a:cubicBezTo>
                    <a:pt x="63" y="167"/>
                    <a:pt x="85" y="183"/>
                    <a:pt x="110" y="198"/>
                  </a:cubicBezTo>
                  <a:moveTo>
                    <a:pt x="64" y="35"/>
                  </a:moveTo>
                  <a:cubicBezTo>
                    <a:pt x="68" y="35"/>
                    <a:pt x="71" y="34"/>
                    <a:pt x="73" y="29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5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2"/>
                    <a:pt x="192" y="95"/>
                    <a:pt x="197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2" y="142"/>
                    <a:pt x="212" y="142"/>
                  </a:cubicBezTo>
                  <a:cubicBezTo>
                    <a:pt x="213" y="143"/>
                    <a:pt x="213" y="143"/>
                    <a:pt x="214" y="143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7" y="143"/>
                    <a:pt x="218" y="144"/>
                    <a:pt x="220" y="146"/>
                  </a:cubicBezTo>
                  <a:cubicBezTo>
                    <a:pt x="222" y="148"/>
                    <a:pt x="222" y="151"/>
                    <a:pt x="224" y="154"/>
                  </a:cubicBezTo>
                  <a:cubicBezTo>
                    <a:pt x="234" y="170"/>
                    <a:pt x="244" y="186"/>
                    <a:pt x="254" y="201"/>
                  </a:cubicBezTo>
                  <a:cubicBezTo>
                    <a:pt x="255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4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9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2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4" y="221"/>
                    <a:pt x="281" y="227"/>
                    <a:pt x="271" y="241"/>
                  </a:cubicBezTo>
                  <a:cubicBezTo>
                    <a:pt x="262" y="253"/>
                    <a:pt x="258" y="267"/>
                    <a:pt x="261" y="283"/>
                  </a:cubicBezTo>
                  <a:cubicBezTo>
                    <a:pt x="260" y="283"/>
                    <a:pt x="259" y="283"/>
                    <a:pt x="259" y="283"/>
                  </a:cubicBezTo>
                  <a:cubicBezTo>
                    <a:pt x="256" y="280"/>
                    <a:pt x="254" y="277"/>
                    <a:pt x="252" y="273"/>
                  </a:cubicBezTo>
                  <a:cubicBezTo>
                    <a:pt x="249" y="267"/>
                    <a:pt x="245" y="261"/>
                    <a:pt x="244" y="254"/>
                  </a:cubicBezTo>
                  <a:cubicBezTo>
                    <a:pt x="242" y="248"/>
                    <a:pt x="240" y="244"/>
                    <a:pt x="236" y="240"/>
                  </a:cubicBezTo>
                  <a:cubicBezTo>
                    <a:pt x="232" y="235"/>
                    <a:pt x="226" y="231"/>
                    <a:pt x="219" y="229"/>
                  </a:cubicBezTo>
                  <a:cubicBezTo>
                    <a:pt x="204" y="223"/>
                    <a:pt x="188" y="219"/>
                    <a:pt x="173" y="214"/>
                  </a:cubicBezTo>
                  <a:cubicBezTo>
                    <a:pt x="172" y="213"/>
                    <a:pt x="172" y="213"/>
                    <a:pt x="171" y="213"/>
                  </a:cubicBezTo>
                  <a:cubicBezTo>
                    <a:pt x="134" y="198"/>
                    <a:pt x="96" y="184"/>
                    <a:pt x="67" y="154"/>
                  </a:cubicBezTo>
                  <a:cubicBezTo>
                    <a:pt x="60" y="147"/>
                    <a:pt x="53" y="141"/>
                    <a:pt x="46" y="134"/>
                  </a:cubicBezTo>
                  <a:cubicBezTo>
                    <a:pt x="46" y="134"/>
                    <a:pt x="45" y="134"/>
                    <a:pt x="45" y="133"/>
                  </a:cubicBezTo>
                  <a:cubicBezTo>
                    <a:pt x="43" y="130"/>
                    <a:pt x="40" y="127"/>
                    <a:pt x="40" y="123"/>
                  </a:cubicBezTo>
                  <a:cubicBezTo>
                    <a:pt x="40" y="118"/>
                    <a:pt x="38" y="114"/>
                    <a:pt x="35" y="110"/>
                  </a:cubicBezTo>
                  <a:cubicBezTo>
                    <a:pt x="34" y="109"/>
                    <a:pt x="34" y="109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1" y="106"/>
                    <a:pt x="30" y="103"/>
                    <a:pt x="28" y="100"/>
                  </a:cubicBezTo>
                  <a:cubicBezTo>
                    <a:pt x="33" y="100"/>
                    <a:pt x="37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6" y="77"/>
                    <a:pt x="105" y="64"/>
                    <a:pt x="115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50" y="89"/>
                    <a:pt x="33" y="89"/>
                  </a:cubicBezTo>
                  <a:cubicBezTo>
                    <a:pt x="33" y="89"/>
                    <a:pt x="32" y="89"/>
                    <a:pt x="32" y="89"/>
                  </a:cubicBezTo>
                  <a:cubicBezTo>
                    <a:pt x="23" y="89"/>
                    <a:pt x="19" y="88"/>
                    <a:pt x="17" y="85"/>
                  </a:cubicBezTo>
                  <a:cubicBezTo>
                    <a:pt x="15" y="83"/>
                    <a:pt x="13" y="79"/>
                    <a:pt x="12" y="73"/>
                  </a:cubicBezTo>
                  <a:cubicBezTo>
                    <a:pt x="11" y="71"/>
                    <a:pt x="11" y="69"/>
                    <a:pt x="11" y="67"/>
                  </a:cubicBezTo>
                  <a:cubicBezTo>
                    <a:pt x="11" y="67"/>
                    <a:pt x="11" y="66"/>
                    <a:pt x="12" y="65"/>
                  </a:cubicBezTo>
                  <a:cubicBezTo>
                    <a:pt x="19" y="67"/>
                    <a:pt x="27" y="69"/>
                    <a:pt x="35" y="71"/>
                  </a:cubicBezTo>
                  <a:cubicBezTo>
                    <a:pt x="36" y="67"/>
                    <a:pt x="36" y="64"/>
                    <a:pt x="35" y="63"/>
                  </a:cubicBezTo>
                  <a:cubicBezTo>
                    <a:pt x="34" y="62"/>
                    <a:pt x="33" y="61"/>
                    <a:pt x="31" y="61"/>
                  </a:cubicBezTo>
                  <a:cubicBezTo>
                    <a:pt x="26" y="59"/>
                    <a:pt x="22" y="57"/>
                    <a:pt x="17" y="56"/>
                  </a:cubicBezTo>
                  <a:cubicBezTo>
                    <a:pt x="19" y="48"/>
                    <a:pt x="23" y="44"/>
                    <a:pt x="29" y="42"/>
                  </a:cubicBezTo>
                  <a:cubicBezTo>
                    <a:pt x="38" y="38"/>
                    <a:pt x="4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60" y="35"/>
                    <a:pt x="62" y="35"/>
                    <a:pt x="64" y="35"/>
                  </a:cubicBezTo>
                  <a:moveTo>
                    <a:pt x="96" y="19"/>
                  </a:moveTo>
                  <a:cubicBezTo>
                    <a:pt x="94" y="19"/>
                    <a:pt x="91" y="18"/>
                    <a:pt x="89" y="18"/>
                  </a:cubicBezTo>
                  <a:cubicBezTo>
                    <a:pt x="89" y="17"/>
                    <a:pt x="89" y="16"/>
                    <a:pt x="89" y="15"/>
                  </a:cubicBezTo>
                  <a:cubicBezTo>
                    <a:pt x="95" y="13"/>
                    <a:pt x="101" y="11"/>
                    <a:pt x="107" y="10"/>
                  </a:cubicBezTo>
                  <a:cubicBezTo>
                    <a:pt x="108" y="10"/>
                    <a:pt x="109" y="10"/>
                    <a:pt x="110" y="10"/>
                  </a:cubicBezTo>
                  <a:cubicBezTo>
                    <a:pt x="123" y="10"/>
                    <a:pt x="136" y="13"/>
                    <a:pt x="147" y="18"/>
                  </a:cubicBezTo>
                  <a:cubicBezTo>
                    <a:pt x="154" y="21"/>
                    <a:pt x="160" y="24"/>
                    <a:pt x="166" y="28"/>
                  </a:cubicBezTo>
                  <a:cubicBezTo>
                    <a:pt x="174" y="34"/>
                    <a:pt x="182" y="40"/>
                    <a:pt x="188" y="47"/>
                  </a:cubicBezTo>
                  <a:cubicBezTo>
                    <a:pt x="198" y="58"/>
                    <a:pt x="205" y="72"/>
                    <a:pt x="209" y="87"/>
                  </a:cubicBezTo>
                  <a:cubicBezTo>
                    <a:pt x="211" y="99"/>
                    <a:pt x="214" y="110"/>
                    <a:pt x="216" y="122"/>
                  </a:cubicBezTo>
                  <a:cubicBezTo>
                    <a:pt x="215" y="122"/>
                    <a:pt x="215" y="122"/>
                    <a:pt x="214" y="123"/>
                  </a:cubicBezTo>
                  <a:cubicBezTo>
                    <a:pt x="211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4" y="55"/>
                    <a:pt x="173" y="55"/>
                    <a:pt x="173" y="54"/>
                  </a:cubicBezTo>
                  <a:cubicBezTo>
                    <a:pt x="159" y="38"/>
                    <a:pt x="139" y="32"/>
                    <a:pt x="120" y="25"/>
                  </a:cubicBezTo>
                  <a:cubicBezTo>
                    <a:pt x="117" y="23"/>
                    <a:pt x="113" y="22"/>
                    <a:pt x="109" y="20"/>
                  </a:cubicBezTo>
                  <a:cubicBezTo>
                    <a:pt x="107" y="19"/>
                    <a:pt x="105" y="18"/>
                    <a:pt x="102" y="18"/>
                  </a:cubicBezTo>
                  <a:cubicBezTo>
                    <a:pt x="101" y="18"/>
                    <a:pt x="100" y="18"/>
                    <a:pt x="98" y="18"/>
                  </a:cubicBezTo>
                  <a:cubicBezTo>
                    <a:pt x="98" y="18"/>
                    <a:pt x="97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1"/>
                  </a:cubicBezTo>
                  <a:cubicBezTo>
                    <a:pt x="71" y="15"/>
                    <a:pt x="65" y="19"/>
                    <a:pt x="60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3" y="59"/>
                  </a:cubicBezTo>
                  <a:cubicBezTo>
                    <a:pt x="0" y="65"/>
                    <a:pt x="0" y="71"/>
                    <a:pt x="3" y="78"/>
                  </a:cubicBezTo>
                  <a:cubicBezTo>
                    <a:pt x="10" y="92"/>
                    <a:pt x="17" y="107"/>
                    <a:pt x="12" y="126"/>
                  </a:cubicBezTo>
                  <a:cubicBezTo>
                    <a:pt x="19" y="141"/>
                    <a:pt x="28" y="153"/>
                    <a:pt x="39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9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4"/>
                    <a:pt x="196" y="229"/>
                  </a:cubicBezTo>
                  <a:cubicBezTo>
                    <a:pt x="198" y="230"/>
                    <a:pt x="200" y="230"/>
                    <a:pt x="201" y="231"/>
                  </a:cubicBezTo>
                  <a:cubicBezTo>
                    <a:pt x="201" y="232"/>
                    <a:pt x="201" y="232"/>
                    <a:pt x="201" y="232"/>
                  </a:cubicBezTo>
                  <a:cubicBezTo>
                    <a:pt x="201" y="233"/>
                    <a:pt x="202" y="233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20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4" y="255"/>
                  </a:cubicBezTo>
                  <a:cubicBezTo>
                    <a:pt x="241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1"/>
                    <a:pt x="266" y="304"/>
                    <a:pt x="273" y="304"/>
                  </a:cubicBezTo>
                  <a:cubicBezTo>
                    <a:pt x="273" y="304"/>
                    <a:pt x="274" y="304"/>
                    <a:pt x="275" y="304"/>
                  </a:cubicBezTo>
                  <a:cubicBezTo>
                    <a:pt x="275" y="299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5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7"/>
                    <a:pt x="326" y="216"/>
                    <a:pt x="323" y="214"/>
                  </a:cubicBezTo>
                  <a:cubicBezTo>
                    <a:pt x="313" y="210"/>
                    <a:pt x="304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0" y="203"/>
                    <a:pt x="287" y="202"/>
                    <a:pt x="285" y="201"/>
                  </a:cubicBezTo>
                  <a:cubicBezTo>
                    <a:pt x="279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7" y="186"/>
                  </a:cubicBezTo>
                  <a:cubicBezTo>
                    <a:pt x="255" y="184"/>
                    <a:pt x="254" y="182"/>
                    <a:pt x="253" y="180"/>
                  </a:cubicBezTo>
                  <a:cubicBezTo>
                    <a:pt x="248" y="173"/>
                    <a:pt x="243" y="165"/>
                    <a:pt x="239" y="158"/>
                  </a:cubicBezTo>
                  <a:cubicBezTo>
                    <a:pt x="236" y="152"/>
                    <a:pt x="233" y="146"/>
                    <a:pt x="231" y="140"/>
                  </a:cubicBezTo>
                  <a:cubicBezTo>
                    <a:pt x="226" y="122"/>
                    <a:pt x="222" y="104"/>
                    <a:pt x="219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1" y="35"/>
                    <a:pt x="187" y="31"/>
                    <a:pt x="183" y="28"/>
                  </a:cubicBezTo>
                  <a:cubicBezTo>
                    <a:pt x="166" y="12"/>
                    <a:pt x="144" y="3"/>
                    <a:pt x="120" y="0"/>
                  </a:cubicBezTo>
                  <a:cubicBezTo>
                    <a:pt x="117" y="0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460"/>
            <p:cNvSpPr>
              <a:spLocks noEditPoints="1"/>
            </p:cNvSpPr>
            <p:nvPr/>
          </p:nvSpPr>
          <p:spPr bwMode="auto">
            <a:xfrm>
              <a:off x="1050925" y="4462463"/>
              <a:ext cx="238125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8 h 305"/>
                <a:gd name="T4" fmla="*/ 63 w 336"/>
                <a:gd name="T5" fmla="*/ 174 h 305"/>
                <a:gd name="T6" fmla="*/ 42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7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5 w 336"/>
                <a:gd name="T23" fmla="*/ 208 h 305"/>
                <a:gd name="T24" fmla="*/ 271 w 336"/>
                <a:gd name="T25" fmla="*/ 241 h 305"/>
                <a:gd name="T26" fmla="*/ 252 w 336"/>
                <a:gd name="T27" fmla="*/ 274 h 305"/>
                <a:gd name="T28" fmla="*/ 219 w 336"/>
                <a:gd name="T29" fmla="*/ 229 h 305"/>
                <a:gd name="T30" fmla="*/ 67 w 336"/>
                <a:gd name="T31" fmla="*/ 155 h 305"/>
                <a:gd name="T32" fmla="*/ 40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5 w 336"/>
                <a:gd name="T45" fmla="*/ 72 h 305"/>
                <a:gd name="T46" fmla="*/ 17 w 336"/>
                <a:gd name="T47" fmla="*/ 56 h 305"/>
                <a:gd name="T48" fmla="*/ 58 w 336"/>
                <a:gd name="T49" fmla="*/ 35 h 305"/>
                <a:gd name="T50" fmla="*/ 89 w 336"/>
                <a:gd name="T51" fmla="*/ 18 h 305"/>
                <a:gd name="T52" fmla="*/ 110 w 336"/>
                <a:gd name="T53" fmla="*/ 11 h 305"/>
                <a:gd name="T54" fmla="*/ 188 w 336"/>
                <a:gd name="T55" fmla="*/ 48 h 305"/>
                <a:gd name="T56" fmla="*/ 214 w 336"/>
                <a:gd name="T57" fmla="*/ 123 h 305"/>
                <a:gd name="T58" fmla="*/ 173 w 336"/>
                <a:gd name="T59" fmla="*/ 55 h 305"/>
                <a:gd name="T60" fmla="*/ 102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2 w 336"/>
                <a:gd name="T71" fmla="*/ 218 h 305"/>
                <a:gd name="T72" fmla="*/ 201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5 w 336"/>
                <a:gd name="T81" fmla="*/ 229 h 305"/>
                <a:gd name="T82" fmla="*/ 292 w 336"/>
                <a:gd name="T83" fmla="*/ 204 h 305"/>
                <a:gd name="T84" fmla="*/ 285 w 336"/>
                <a:gd name="T85" fmla="*/ 202 h 305"/>
                <a:gd name="T86" fmla="*/ 253 w 336"/>
                <a:gd name="T87" fmla="*/ 181 h 305"/>
                <a:gd name="T88" fmla="*/ 219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8"/>
                  </a:moveTo>
                  <a:cubicBezTo>
                    <a:pt x="105" y="198"/>
                    <a:pt x="104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3" y="174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2"/>
                    <a:pt x="59" y="171"/>
                    <a:pt x="58" y="169"/>
                  </a:cubicBezTo>
                  <a:cubicBezTo>
                    <a:pt x="52" y="165"/>
                    <a:pt x="46" y="160"/>
                    <a:pt x="42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4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4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3"/>
                    <a:pt x="192" y="95"/>
                    <a:pt x="197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1" y="141"/>
                    <a:pt x="212" y="142"/>
                    <a:pt x="212" y="143"/>
                  </a:cubicBezTo>
                  <a:cubicBezTo>
                    <a:pt x="213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4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5" y="203"/>
                    <a:pt x="255" y="204"/>
                    <a:pt x="256" y="204"/>
                  </a:cubicBezTo>
                  <a:cubicBezTo>
                    <a:pt x="258" y="207"/>
                    <a:pt x="260" y="208"/>
                    <a:pt x="263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20"/>
                  </a:cubicBezTo>
                  <a:cubicBezTo>
                    <a:pt x="294" y="221"/>
                    <a:pt x="280" y="227"/>
                    <a:pt x="271" y="241"/>
                  </a:cubicBezTo>
                  <a:cubicBezTo>
                    <a:pt x="261" y="254"/>
                    <a:pt x="257" y="267"/>
                    <a:pt x="261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8"/>
                    <a:pt x="245" y="261"/>
                    <a:pt x="243" y="254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2" y="235"/>
                    <a:pt x="225" y="232"/>
                    <a:pt x="219" y="229"/>
                  </a:cubicBezTo>
                  <a:cubicBezTo>
                    <a:pt x="204" y="224"/>
                    <a:pt x="188" y="219"/>
                    <a:pt x="173" y="214"/>
                  </a:cubicBezTo>
                  <a:cubicBezTo>
                    <a:pt x="172" y="214"/>
                    <a:pt x="172" y="214"/>
                    <a:pt x="171" y="213"/>
                  </a:cubicBezTo>
                  <a:cubicBezTo>
                    <a:pt x="133" y="198"/>
                    <a:pt x="96" y="184"/>
                    <a:pt x="67" y="155"/>
                  </a:cubicBezTo>
                  <a:cubicBezTo>
                    <a:pt x="60" y="148"/>
                    <a:pt x="52" y="142"/>
                    <a:pt x="46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40" y="124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10"/>
                    <a:pt x="34" y="109"/>
                    <a:pt x="33" y="109"/>
                  </a:cubicBezTo>
                  <a:cubicBezTo>
                    <a:pt x="33" y="108"/>
                    <a:pt x="33" y="108"/>
                    <a:pt x="32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3" y="100"/>
                    <a:pt x="37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4"/>
                    <a:pt x="114" y="52"/>
                  </a:cubicBezTo>
                  <a:cubicBezTo>
                    <a:pt x="118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1"/>
                    <a:pt x="109" y="42"/>
                  </a:cubicBezTo>
                  <a:cubicBezTo>
                    <a:pt x="100" y="54"/>
                    <a:pt x="91" y="66"/>
                    <a:pt x="82" y="78"/>
                  </a:cubicBezTo>
                  <a:cubicBezTo>
                    <a:pt x="66" y="84"/>
                    <a:pt x="50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1" y="70"/>
                    <a:pt x="10" y="68"/>
                  </a:cubicBezTo>
                  <a:cubicBezTo>
                    <a:pt x="10" y="67"/>
                    <a:pt x="11" y="66"/>
                    <a:pt x="12" y="65"/>
                  </a:cubicBezTo>
                  <a:cubicBezTo>
                    <a:pt x="19" y="67"/>
                    <a:pt x="27" y="70"/>
                    <a:pt x="35" y="72"/>
                  </a:cubicBezTo>
                  <a:cubicBezTo>
                    <a:pt x="36" y="67"/>
                    <a:pt x="36" y="65"/>
                    <a:pt x="35" y="63"/>
                  </a:cubicBezTo>
                  <a:cubicBezTo>
                    <a:pt x="34" y="62"/>
                    <a:pt x="33" y="62"/>
                    <a:pt x="31" y="61"/>
                  </a:cubicBezTo>
                  <a:cubicBezTo>
                    <a:pt x="26" y="59"/>
                    <a:pt x="21" y="58"/>
                    <a:pt x="17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60" y="35"/>
                    <a:pt x="62" y="36"/>
                    <a:pt x="64" y="36"/>
                  </a:cubicBezTo>
                  <a:moveTo>
                    <a:pt x="96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9" y="16"/>
                    <a:pt x="88" y="15"/>
                  </a:cubicBezTo>
                  <a:cubicBezTo>
                    <a:pt x="94" y="14"/>
                    <a:pt x="100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23" y="11"/>
                    <a:pt x="135" y="13"/>
                    <a:pt x="147" y="19"/>
                  </a:cubicBezTo>
                  <a:cubicBezTo>
                    <a:pt x="154" y="22"/>
                    <a:pt x="160" y="24"/>
                    <a:pt x="166" y="28"/>
                  </a:cubicBezTo>
                  <a:cubicBezTo>
                    <a:pt x="174" y="34"/>
                    <a:pt x="181" y="41"/>
                    <a:pt x="188" y="48"/>
                  </a:cubicBezTo>
                  <a:cubicBezTo>
                    <a:pt x="198" y="59"/>
                    <a:pt x="205" y="72"/>
                    <a:pt x="208" y="88"/>
                  </a:cubicBezTo>
                  <a:cubicBezTo>
                    <a:pt x="211" y="99"/>
                    <a:pt x="214" y="111"/>
                    <a:pt x="216" y="122"/>
                  </a:cubicBezTo>
                  <a:cubicBezTo>
                    <a:pt x="215" y="122"/>
                    <a:pt x="214" y="123"/>
                    <a:pt x="214" y="123"/>
                  </a:cubicBezTo>
                  <a:cubicBezTo>
                    <a:pt x="210" y="116"/>
                    <a:pt x="206" y="110"/>
                    <a:pt x="204" y="102"/>
                  </a:cubicBezTo>
                  <a:cubicBezTo>
                    <a:pt x="199" y="84"/>
                    <a:pt x="186" y="71"/>
                    <a:pt x="174" y="56"/>
                  </a:cubicBezTo>
                  <a:cubicBezTo>
                    <a:pt x="174" y="56"/>
                    <a:pt x="173" y="55"/>
                    <a:pt x="173" y="55"/>
                  </a:cubicBezTo>
                  <a:cubicBezTo>
                    <a:pt x="159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7" y="19"/>
                    <a:pt x="104" y="18"/>
                    <a:pt x="102" y="18"/>
                  </a:cubicBezTo>
                  <a:cubicBezTo>
                    <a:pt x="101" y="18"/>
                    <a:pt x="99" y="18"/>
                    <a:pt x="98" y="19"/>
                  </a:cubicBezTo>
                  <a:cubicBezTo>
                    <a:pt x="97" y="19"/>
                    <a:pt x="96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3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9" y="141"/>
                    <a:pt x="28" y="154"/>
                    <a:pt x="39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5"/>
                    <a:pt x="196" y="230"/>
                  </a:cubicBezTo>
                  <a:cubicBezTo>
                    <a:pt x="198" y="230"/>
                    <a:pt x="199" y="231"/>
                    <a:pt x="200" y="232"/>
                  </a:cubicBezTo>
                  <a:cubicBezTo>
                    <a:pt x="200" y="232"/>
                    <a:pt x="201" y="232"/>
                    <a:pt x="201" y="232"/>
                  </a:cubicBezTo>
                  <a:cubicBezTo>
                    <a:pt x="201" y="233"/>
                    <a:pt x="202" y="234"/>
                    <a:pt x="202" y="234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20" y="241"/>
                    <a:pt x="225" y="244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2" y="302"/>
                    <a:pt x="266" y="305"/>
                    <a:pt x="273" y="305"/>
                  </a:cubicBezTo>
                  <a:cubicBezTo>
                    <a:pt x="273" y="305"/>
                    <a:pt x="274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5" y="229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8"/>
                    <a:pt x="326" y="216"/>
                    <a:pt x="323" y="215"/>
                  </a:cubicBezTo>
                  <a:cubicBezTo>
                    <a:pt x="313" y="210"/>
                    <a:pt x="304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3"/>
                    <a:pt x="285" y="202"/>
                  </a:cubicBezTo>
                  <a:cubicBezTo>
                    <a:pt x="279" y="199"/>
                    <a:pt x="273" y="194"/>
                    <a:pt x="267" y="193"/>
                  </a:cubicBezTo>
                  <a:cubicBezTo>
                    <a:pt x="262" y="191"/>
                    <a:pt x="259" y="189"/>
                    <a:pt x="257" y="186"/>
                  </a:cubicBezTo>
                  <a:cubicBezTo>
                    <a:pt x="255" y="185"/>
                    <a:pt x="254" y="183"/>
                    <a:pt x="253" y="181"/>
                  </a:cubicBezTo>
                  <a:cubicBezTo>
                    <a:pt x="248" y="173"/>
                    <a:pt x="243" y="166"/>
                    <a:pt x="239" y="158"/>
                  </a:cubicBezTo>
                  <a:cubicBezTo>
                    <a:pt x="236" y="153"/>
                    <a:pt x="232" y="147"/>
                    <a:pt x="231" y="141"/>
                  </a:cubicBezTo>
                  <a:cubicBezTo>
                    <a:pt x="226" y="123"/>
                    <a:pt x="222" y="105"/>
                    <a:pt x="219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1" y="35"/>
                    <a:pt x="187" y="32"/>
                    <a:pt x="183" y="28"/>
                  </a:cubicBezTo>
                  <a:cubicBezTo>
                    <a:pt x="166" y="12"/>
                    <a:pt x="144" y="3"/>
                    <a:pt x="119" y="1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461"/>
            <p:cNvSpPr>
              <a:spLocks noEditPoints="1"/>
            </p:cNvSpPr>
            <p:nvPr/>
          </p:nvSpPr>
          <p:spPr bwMode="auto">
            <a:xfrm>
              <a:off x="-2332038" y="3463925"/>
              <a:ext cx="238125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2 w 336"/>
                <a:gd name="T5" fmla="*/ 173 h 304"/>
                <a:gd name="T6" fmla="*/ 41 w 336"/>
                <a:gd name="T7" fmla="*/ 154 h 304"/>
                <a:gd name="T8" fmla="*/ 45 w 336"/>
                <a:gd name="T9" fmla="*/ 147 h 304"/>
                <a:gd name="T10" fmla="*/ 73 w 336"/>
                <a:gd name="T11" fmla="*/ 29 h 304"/>
                <a:gd name="T12" fmla="*/ 108 w 336"/>
                <a:gd name="T13" fmla="*/ 34 h 304"/>
                <a:gd name="T14" fmla="*/ 196 w 336"/>
                <a:gd name="T15" fmla="*/ 110 h 304"/>
                <a:gd name="T16" fmla="*/ 213 w 336"/>
                <a:gd name="T17" fmla="*/ 143 h 304"/>
                <a:gd name="T18" fmla="*/ 224 w 336"/>
                <a:gd name="T19" fmla="*/ 154 h 304"/>
                <a:gd name="T20" fmla="*/ 263 w 336"/>
                <a:gd name="T21" fmla="*/ 208 h 304"/>
                <a:gd name="T22" fmla="*/ 274 w 336"/>
                <a:gd name="T23" fmla="*/ 208 h 304"/>
                <a:gd name="T24" fmla="*/ 270 w 336"/>
                <a:gd name="T25" fmla="*/ 241 h 304"/>
                <a:gd name="T26" fmla="*/ 252 w 336"/>
                <a:gd name="T27" fmla="*/ 274 h 304"/>
                <a:gd name="T28" fmla="*/ 218 w 336"/>
                <a:gd name="T29" fmla="*/ 229 h 304"/>
                <a:gd name="T30" fmla="*/ 66 w 336"/>
                <a:gd name="T31" fmla="*/ 154 h 304"/>
                <a:gd name="T32" fmla="*/ 40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1 w 336"/>
                <a:gd name="T43" fmla="*/ 74 h 304"/>
                <a:gd name="T44" fmla="*/ 34 w 336"/>
                <a:gd name="T45" fmla="*/ 72 h 304"/>
                <a:gd name="T46" fmla="*/ 16 w 336"/>
                <a:gd name="T47" fmla="*/ 56 h 304"/>
                <a:gd name="T48" fmla="*/ 57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3 w 336"/>
                <a:gd name="T57" fmla="*/ 123 h 304"/>
                <a:gd name="T58" fmla="*/ 172 w 336"/>
                <a:gd name="T59" fmla="*/ 54 h 304"/>
                <a:gd name="T60" fmla="*/ 101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1 w 336"/>
                <a:gd name="T71" fmla="*/ 218 h 304"/>
                <a:gd name="T72" fmla="*/ 200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4 w 336"/>
                <a:gd name="T81" fmla="*/ 228 h 304"/>
                <a:gd name="T82" fmla="*/ 292 w 336"/>
                <a:gd name="T83" fmla="*/ 204 h 304"/>
                <a:gd name="T84" fmla="*/ 284 w 336"/>
                <a:gd name="T85" fmla="*/ 201 h 304"/>
                <a:gd name="T86" fmla="*/ 252 w 336"/>
                <a:gd name="T87" fmla="*/ 181 h 304"/>
                <a:gd name="T88" fmla="*/ 218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7"/>
                  </a:cubicBezTo>
                  <a:cubicBezTo>
                    <a:pt x="88" y="193"/>
                    <a:pt x="75" y="188"/>
                    <a:pt x="65" y="176"/>
                  </a:cubicBezTo>
                  <a:cubicBezTo>
                    <a:pt x="64" y="175"/>
                    <a:pt x="63" y="174"/>
                    <a:pt x="62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1"/>
                    <a:pt x="59" y="170"/>
                    <a:pt x="58" y="169"/>
                  </a:cubicBezTo>
                  <a:cubicBezTo>
                    <a:pt x="51" y="165"/>
                    <a:pt x="46" y="160"/>
                    <a:pt x="41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3" y="35"/>
                  </a:moveTo>
                  <a:cubicBezTo>
                    <a:pt x="67" y="35"/>
                    <a:pt x="71" y="34"/>
                    <a:pt x="73" y="29"/>
                  </a:cubicBezTo>
                  <a:cubicBezTo>
                    <a:pt x="77" y="29"/>
                    <a:pt x="82" y="28"/>
                    <a:pt x="87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3" y="71"/>
                  </a:cubicBezTo>
                  <a:cubicBezTo>
                    <a:pt x="184" y="83"/>
                    <a:pt x="192" y="95"/>
                    <a:pt x="196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3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7"/>
                    <a:pt x="245" y="261"/>
                    <a:pt x="243" y="254"/>
                  </a:cubicBezTo>
                  <a:cubicBezTo>
                    <a:pt x="242" y="248"/>
                    <a:pt x="239" y="244"/>
                    <a:pt x="236" y="240"/>
                  </a:cubicBezTo>
                  <a:cubicBezTo>
                    <a:pt x="231" y="235"/>
                    <a:pt x="225" y="231"/>
                    <a:pt x="218" y="229"/>
                  </a:cubicBezTo>
                  <a:cubicBezTo>
                    <a:pt x="203" y="223"/>
                    <a:pt x="188" y="219"/>
                    <a:pt x="173" y="214"/>
                  </a:cubicBezTo>
                  <a:cubicBezTo>
                    <a:pt x="172" y="213"/>
                    <a:pt x="171" y="213"/>
                    <a:pt x="171" y="213"/>
                  </a:cubicBezTo>
                  <a:cubicBezTo>
                    <a:pt x="133" y="198"/>
                    <a:pt x="95" y="184"/>
                    <a:pt x="66" y="154"/>
                  </a:cubicBezTo>
                  <a:cubicBezTo>
                    <a:pt x="60" y="147"/>
                    <a:pt x="52" y="141"/>
                    <a:pt x="45" y="134"/>
                  </a:cubicBezTo>
                  <a:cubicBezTo>
                    <a:pt x="45" y="134"/>
                    <a:pt x="45" y="134"/>
                    <a:pt x="45" y="133"/>
                  </a:cubicBezTo>
                  <a:cubicBezTo>
                    <a:pt x="42" y="131"/>
                    <a:pt x="40" y="127"/>
                    <a:pt x="40" y="123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09"/>
                    <a:pt x="33" y="109"/>
                    <a:pt x="33" y="108"/>
                  </a:cubicBezTo>
                  <a:cubicBezTo>
                    <a:pt x="33" y="108"/>
                    <a:pt x="32" y="108"/>
                    <a:pt x="32" y="108"/>
                  </a:cubicBezTo>
                  <a:cubicBezTo>
                    <a:pt x="31" y="106"/>
                    <a:pt x="29" y="103"/>
                    <a:pt x="28" y="100"/>
                  </a:cubicBezTo>
                  <a:cubicBezTo>
                    <a:pt x="32" y="100"/>
                    <a:pt x="36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5" y="64"/>
                    <a:pt x="114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49" y="89"/>
                    <a:pt x="33" y="89"/>
                  </a:cubicBezTo>
                  <a:cubicBezTo>
                    <a:pt x="32" y="89"/>
                    <a:pt x="32" y="89"/>
                    <a:pt x="31" y="89"/>
                  </a:cubicBezTo>
                  <a:cubicBezTo>
                    <a:pt x="23" y="89"/>
                    <a:pt x="19" y="89"/>
                    <a:pt x="16" y="86"/>
                  </a:cubicBezTo>
                  <a:cubicBezTo>
                    <a:pt x="14" y="83"/>
                    <a:pt x="13" y="80"/>
                    <a:pt x="11" y="74"/>
                  </a:cubicBezTo>
                  <a:cubicBezTo>
                    <a:pt x="11" y="72"/>
                    <a:pt x="10" y="69"/>
                    <a:pt x="10" y="67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7" y="69"/>
                    <a:pt x="34" y="72"/>
                  </a:cubicBezTo>
                  <a:cubicBezTo>
                    <a:pt x="36" y="67"/>
                    <a:pt x="36" y="65"/>
                    <a:pt x="34" y="63"/>
                  </a:cubicBezTo>
                  <a:cubicBezTo>
                    <a:pt x="34" y="62"/>
                    <a:pt x="32" y="61"/>
                    <a:pt x="30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9" y="48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5"/>
                    <a:pt x="63" y="35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8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0"/>
                  </a:cubicBezTo>
                  <a:cubicBezTo>
                    <a:pt x="107" y="10"/>
                    <a:pt x="109" y="10"/>
                    <a:pt x="110" y="10"/>
                  </a:cubicBezTo>
                  <a:cubicBezTo>
                    <a:pt x="122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8" y="47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1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3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3" y="55"/>
                    <a:pt x="173" y="55"/>
                    <a:pt x="172" y="54"/>
                  </a:cubicBezTo>
                  <a:cubicBezTo>
                    <a:pt x="158" y="38"/>
                    <a:pt x="139" y="33"/>
                    <a:pt x="120" y="25"/>
                  </a:cubicBezTo>
                  <a:cubicBezTo>
                    <a:pt x="116" y="23"/>
                    <a:pt x="112" y="23"/>
                    <a:pt x="109" y="20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8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2" y="59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8" y="141"/>
                    <a:pt x="28" y="154"/>
                    <a:pt x="38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40" y="218"/>
                    <a:pt x="140" y="218"/>
                    <a:pt x="141" y="218"/>
                  </a:cubicBezTo>
                  <a:cubicBezTo>
                    <a:pt x="160" y="218"/>
                    <a:pt x="178" y="224"/>
                    <a:pt x="196" y="229"/>
                  </a:cubicBezTo>
                  <a:cubicBezTo>
                    <a:pt x="197" y="230"/>
                    <a:pt x="199" y="230"/>
                    <a:pt x="200" y="231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19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2"/>
                    <a:pt x="266" y="304"/>
                    <a:pt x="272" y="304"/>
                  </a:cubicBezTo>
                  <a:cubicBezTo>
                    <a:pt x="273" y="304"/>
                    <a:pt x="273" y="304"/>
                    <a:pt x="274" y="304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0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4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8" y="218"/>
                    <a:pt x="326" y="216"/>
                    <a:pt x="323" y="214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2"/>
                    <a:pt x="284" y="201"/>
                  </a:cubicBezTo>
                  <a:cubicBezTo>
                    <a:pt x="278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4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2"/>
                    <a:pt x="232" y="146"/>
                    <a:pt x="231" y="140"/>
                  </a:cubicBezTo>
                  <a:cubicBezTo>
                    <a:pt x="226" y="122"/>
                    <a:pt x="222" y="104"/>
                    <a:pt x="218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0" y="35"/>
                    <a:pt x="187" y="31"/>
                    <a:pt x="183" y="28"/>
                  </a:cubicBezTo>
                  <a:cubicBezTo>
                    <a:pt x="165" y="12"/>
                    <a:pt x="144" y="3"/>
                    <a:pt x="119" y="0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462"/>
            <p:cNvSpPr>
              <a:spLocks noEditPoints="1"/>
            </p:cNvSpPr>
            <p:nvPr/>
          </p:nvSpPr>
          <p:spPr bwMode="auto">
            <a:xfrm>
              <a:off x="2189163" y="5807075"/>
              <a:ext cx="239713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9 h 305"/>
                <a:gd name="T4" fmla="*/ 62 w 336"/>
                <a:gd name="T5" fmla="*/ 174 h 305"/>
                <a:gd name="T6" fmla="*/ 41 w 336"/>
                <a:gd name="T7" fmla="*/ 155 h 305"/>
                <a:gd name="T8" fmla="*/ 44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6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4 w 336"/>
                <a:gd name="T23" fmla="*/ 209 h 305"/>
                <a:gd name="T24" fmla="*/ 270 w 336"/>
                <a:gd name="T25" fmla="*/ 241 h 305"/>
                <a:gd name="T26" fmla="*/ 252 w 336"/>
                <a:gd name="T27" fmla="*/ 274 h 305"/>
                <a:gd name="T28" fmla="*/ 218 w 336"/>
                <a:gd name="T29" fmla="*/ 229 h 305"/>
                <a:gd name="T30" fmla="*/ 66 w 336"/>
                <a:gd name="T31" fmla="*/ 155 h 305"/>
                <a:gd name="T32" fmla="*/ 39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4 w 336"/>
                <a:gd name="T45" fmla="*/ 72 h 305"/>
                <a:gd name="T46" fmla="*/ 16 w 336"/>
                <a:gd name="T47" fmla="*/ 56 h 305"/>
                <a:gd name="T48" fmla="*/ 57 w 336"/>
                <a:gd name="T49" fmla="*/ 35 h 305"/>
                <a:gd name="T50" fmla="*/ 89 w 336"/>
                <a:gd name="T51" fmla="*/ 19 h 305"/>
                <a:gd name="T52" fmla="*/ 110 w 336"/>
                <a:gd name="T53" fmla="*/ 11 h 305"/>
                <a:gd name="T54" fmla="*/ 187 w 336"/>
                <a:gd name="T55" fmla="*/ 48 h 305"/>
                <a:gd name="T56" fmla="*/ 213 w 336"/>
                <a:gd name="T57" fmla="*/ 123 h 305"/>
                <a:gd name="T58" fmla="*/ 172 w 336"/>
                <a:gd name="T59" fmla="*/ 55 h 305"/>
                <a:gd name="T60" fmla="*/ 101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1 w 336"/>
                <a:gd name="T71" fmla="*/ 218 h 305"/>
                <a:gd name="T72" fmla="*/ 200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4 w 336"/>
                <a:gd name="T81" fmla="*/ 229 h 305"/>
                <a:gd name="T82" fmla="*/ 292 w 336"/>
                <a:gd name="T83" fmla="*/ 204 h 305"/>
                <a:gd name="T84" fmla="*/ 284 w 336"/>
                <a:gd name="T85" fmla="*/ 202 h 305"/>
                <a:gd name="T86" fmla="*/ 252 w 336"/>
                <a:gd name="T87" fmla="*/ 181 h 305"/>
                <a:gd name="T88" fmla="*/ 218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7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9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9"/>
                  </a:moveTo>
                  <a:cubicBezTo>
                    <a:pt x="105" y="198"/>
                    <a:pt x="103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2" y="174"/>
                  </a:cubicBezTo>
                  <a:cubicBezTo>
                    <a:pt x="62" y="174"/>
                    <a:pt x="62" y="173"/>
                    <a:pt x="62" y="173"/>
                  </a:cubicBezTo>
                  <a:cubicBezTo>
                    <a:pt x="61" y="172"/>
                    <a:pt x="59" y="171"/>
                    <a:pt x="57" y="170"/>
                  </a:cubicBezTo>
                  <a:cubicBezTo>
                    <a:pt x="51" y="165"/>
                    <a:pt x="46" y="160"/>
                    <a:pt x="41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4" y="147"/>
                  </a:cubicBezTo>
                  <a:cubicBezTo>
                    <a:pt x="63" y="168"/>
                    <a:pt x="85" y="183"/>
                    <a:pt x="109" y="199"/>
                  </a:cubicBezTo>
                  <a:moveTo>
                    <a:pt x="63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7" y="29"/>
                    <a:pt x="82" y="29"/>
                    <a:pt x="87" y="29"/>
                  </a:cubicBezTo>
                  <a:cubicBezTo>
                    <a:pt x="90" y="29"/>
                    <a:pt x="93" y="29"/>
                    <a:pt x="97" y="31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7" y="65"/>
                  </a:cubicBezTo>
                  <a:cubicBezTo>
                    <a:pt x="169" y="67"/>
                    <a:pt x="171" y="69"/>
                    <a:pt x="173" y="72"/>
                  </a:cubicBezTo>
                  <a:cubicBezTo>
                    <a:pt x="184" y="83"/>
                    <a:pt x="192" y="96"/>
                    <a:pt x="196" y="111"/>
                  </a:cubicBezTo>
                  <a:cubicBezTo>
                    <a:pt x="199" y="121"/>
                    <a:pt x="206" y="131"/>
                    <a:pt x="210" y="141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3"/>
                    <a:pt x="255" y="204"/>
                    <a:pt x="256" y="204"/>
                  </a:cubicBezTo>
                  <a:cubicBezTo>
                    <a:pt x="257" y="207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8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3" y="208"/>
                    <a:pt x="274" y="209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6"/>
                    <a:pt x="305" y="217"/>
                    <a:pt x="310" y="220"/>
                  </a:cubicBezTo>
                  <a:cubicBezTo>
                    <a:pt x="293" y="222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3" y="277"/>
                    <a:pt x="252" y="274"/>
                  </a:cubicBezTo>
                  <a:cubicBezTo>
                    <a:pt x="249" y="268"/>
                    <a:pt x="245" y="261"/>
                    <a:pt x="243" y="255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1" y="235"/>
                    <a:pt x="225" y="232"/>
                    <a:pt x="218" y="229"/>
                  </a:cubicBezTo>
                  <a:cubicBezTo>
                    <a:pt x="203" y="224"/>
                    <a:pt x="188" y="219"/>
                    <a:pt x="173" y="214"/>
                  </a:cubicBezTo>
                  <a:cubicBezTo>
                    <a:pt x="172" y="214"/>
                    <a:pt x="171" y="214"/>
                    <a:pt x="171" y="213"/>
                  </a:cubicBezTo>
                  <a:cubicBezTo>
                    <a:pt x="133" y="198"/>
                    <a:pt x="95" y="184"/>
                    <a:pt x="66" y="155"/>
                  </a:cubicBezTo>
                  <a:cubicBezTo>
                    <a:pt x="60" y="148"/>
                    <a:pt x="52" y="142"/>
                    <a:pt x="45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39" y="124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10"/>
                    <a:pt x="33" y="109"/>
                    <a:pt x="33" y="109"/>
                  </a:cubicBezTo>
                  <a:cubicBezTo>
                    <a:pt x="33" y="109"/>
                    <a:pt x="32" y="108"/>
                    <a:pt x="32" y="108"/>
                  </a:cubicBezTo>
                  <a:cubicBezTo>
                    <a:pt x="31" y="106"/>
                    <a:pt x="29" y="104"/>
                    <a:pt x="27" y="101"/>
                  </a:cubicBezTo>
                  <a:cubicBezTo>
                    <a:pt x="32" y="100"/>
                    <a:pt x="36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5"/>
                    <a:pt x="114" y="52"/>
                  </a:cubicBezTo>
                  <a:cubicBezTo>
                    <a:pt x="117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09" y="41"/>
                    <a:pt x="109" y="42"/>
                  </a:cubicBezTo>
                  <a:cubicBezTo>
                    <a:pt x="100" y="54"/>
                    <a:pt x="91" y="66"/>
                    <a:pt x="81" y="78"/>
                  </a:cubicBezTo>
                  <a:cubicBezTo>
                    <a:pt x="66" y="85"/>
                    <a:pt x="49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0" y="70"/>
                    <a:pt x="10" y="68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8"/>
                    <a:pt x="27" y="70"/>
                    <a:pt x="34" y="72"/>
                  </a:cubicBezTo>
                  <a:cubicBezTo>
                    <a:pt x="36" y="67"/>
                    <a:pt x="36" y="65"/>
                    <a:pt x="34" y="63"/>
                  </a:cubicBezTo>
                  <a:cubicBezTo>
                    <a:pt x="34" y="62"/>
                    <a:pt x="32" y="62"/>
                    <a:pt x="30" y="61"/>
                  </a:cubicBezTo>
                  <a:cubicBezTo>
                    <a:pt x="26" y="60"/>
                    <a:pt x="21" y="58"/>
                    <a:pt x="16" y="56"/>
                  </a:cubicBezTo>
                  <a:cubicBezTo>
                    <a:pt x="19" y="49"/>
                    <a:pt x="23" y="45"/>
                    <a:pt x="28" y="42"/>
                  </a:cubicBezTo>
                  <a:cubicBezTo>
                    <a:pt x="37" y="38"/>
                    <a:pt x="46" y="35"/>
                    <a:pt x="55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6"/>
                    <a:pt x="63" y="36"/>
                  </a:cubicBezTo>
                  <a:moveTo>
                    <a:pt x="95" y="19"/>
                  </a:moveTo>
                  <a:cubicBezTo>
                    <a:pt x="93" y="19"/>
                    <a:pt x="91" y="19"/>
                    <a:pt x="89" y="19"/>
                  </a:cubicBezTo>
                  <a:cubicBezTo>
                    <a:pt x="88" y="18"/>
                    <a:pt x="88" y="17"/>
                    <a:pt x="88" y="16"/>
                  </a:cubicBezTo>
                  <a:cubicBezTo>
                    <a:pt x="94" y="14"/>
                    <a:pt x="100" y="11"/>
                    <a:pt x="106" y="11"/>
                  </a:cubicBezTo>
                  <a:cubicBezTo>
                    <a:pt x="107" y="11"/>
                    <a:pt x="109" y="11"/>
                    <a:pt x="110" y="11"/>
                  </a:cubicBezTo>
                  <a:cubicBezTo>
                    <a:pt x="122" y="11"/>
                    <a:pt x="135" y="13"/>
                    <a:pt x="147" y="19"/>
                  </a:cubicBezTo>
                  <a:cubicBezTo>
                    <a:pt x="153" y="22"/>
                    <a:pt x="160" y="24"/>
                    <a:pt x="166" y="29"/>
                  </a:cubicBezTo>
                  <a:cubicBezTo>
                    <a:pt x="174" y="34"/>
                    <a:pt x="181" y="41"/>
                    <a:pt x="187" y="48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0" y="99"/>
                    <a:pt x="213" y="111"/>
                    <a:pt x="216" y="122"/>
                  </a:cubicBezTo>
                  <a:cubicBezTo>
                    <a:pt x="215" y="122"/>
                    <a:pt x="214" y="123"/>
                    <a:pt x="213" y="123"/>
                  </a:cubicBezTo>
                  <a:cubicBezTo>
                    <a:pt x="210" y="116"/>
                    <a:pt x="206" y="110"/>
                    <a:pt x="204" y="103"/>
                  </a:cubicBezTo>
                  <a:cubicBezTo>
                    <a:pt x="198" y="84"/>
                    <a:pt x="186" y="71"/>
                    <a:pt x="174" y="56"/>
                  </a:cubicBezTo>
                  <a:cubicBezTo>
                    <a:pt x="173" y="56"/>
                    <a:pt x="173" y="55"/>
                    <a:pt x="172" y="55"/>
                  </a:cubicBezTo>
                  <a:cubicBezTo>
                    <a:pt x="158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9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6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2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6" y="108"/>
                    <a:pt x="12" y="126"/>
                  </a:cubicBezTo>
                  <a:cubicBezTo>
                    <a:pt x="18" y="141"/>
                    <a:pt x="28" y="154"/>
                    <a:pt x="38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9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39" y="218"/>
                    <a:pt x="140" y="218"/>
                    <a:pt x="141" y="218"/>
                  </a:cubicBezTo>
                  <a:cubicBezTo>
                    <a:pt x="160" y="218"/>
                    <a:pt x="178" y="225"/>
                    <a:pt x="196" y="230"/>
                  </a:cubicBezTo>
                  <a:cubicBezTo>
                    <a:pt x="197" y="230"/>
                    <a:pt x="199" y="231"/>
                    <a:pt x="200" y="232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5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19" y="241"/>
                    <a:pt x="225" y="244"/>
                    <a:pt x="229" y="248"/>
                  </a:cubicBezTo>
                  <a:cubicBezTo>
                    <a:pt x="230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1" y="302"/>
                    <a:pt x="265" y="305"/>
                    <a:pt x="272" y="305"/>
                  </a:cubicBezTo>
                  <a:cubicBezTo>
                    <a:pt x="273" y="305"/>
                    <a:pt x="273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2" y="251"/>
                  </a:cubicBezTo>
                  <a:cubicBezTo>
                    <a:pt x="310" y="247"/>
                    <a:pt x="317" y="242"/>
                    <a:pt x="327" y="241"/>
                  </a:cubicBezTo>
                  <a:cubicBezTo>
                    <a:pt x="335" y="239"/>
                    <a:pt x="336" y="237"/>
                    <a:pt x="334" y="229"/>
                  </a:cubicBezTo>
                  <a:cubicBezTo>
                    <a:pt x="334" y="225"/>
                    <a:pt x="332" y="223"/>
                    <a:pt x="330" y="220"/>
                  </a:cubicBezTo>
                  <a:cubicBezTo>
                    <a:pt x="328" y="218"/>
                    <a:pt x="326" y="216"/>
                    <a:pt x="323" y="215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1" y="204"/>
                    <a:pt x="291" y="204"/>
                    <a:pt x="291" y="204"/>
                  </a:cubicBezTo>
                  <a:cubicBezTo>
                    <a:pt x="289" y="204"/>
                    <a:pt x="287" y="203"/>
                    <a:pt x="284" y="202"/>
                  </a:cubicBezTo>
                  <a:cubicBezTo>
                    <a:pt x="278" y="199"/>
                    <a:pt x="273" y="194"/>
                    <a:pt x="267" y="193"/>
                  </a:cubicBezTo>
                  <a:cubicBezTo>
                    <a:pt x="262" y="192"/>
                    <a:pt x="259" y="189"/>
                    <a:pt x="256" y="186"/>
                  </a:cubicBezTo>
                  <a:cubicBezTo>
                    <a:pt x="255" y="185"/>
                    <a:pt x="253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3"/>
                    <a:pt x="232" y="147"/>
                    <a:pt x="230" y="141"/>
                  </a:cubicBezTo>
                  <a:cubicBezTo>
                    <a:pt x="226" y="123"/>
                    <a:pt x="222" y="105"/>
                    <a:pt x="218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0" y="36"/>
                    <a:pt x="187" y="32"/>
                    <a:pt x="183" y="28"/>
                  </a:cubicBezTo>
                  <a:cubicBezTo>
                    <a:pt x="165" y="12"/>
                    <a:pt x="144" y="3"/>
                    <a:pt x="119" y="1"/>
                  </a:cubicBezTo>
                  <a:cubicBezTo>
                    <a:pt x="116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4" name="Freeform 463"/>
            <p:cNvSpPr>
              <a:spLocks noEditPoints="1"/>
            </p:cNvSpPr>
            <p:nvPr/>
          </p:nvSpPr>
          <p:spPr bwMode="auto">
            <a:xfrm>
              <a:off x="-3398838" y="8385176"/>
              <a:ext cx="260350" cy="155575"/>
            </a:xfrm>
            <a:custGeom>
              <a:avLst/>
              <a:gdLst>
                <a:gd name="T0" fmla="*/ 186 w 365"/>
                <a:gd name="T1" fmla="*/ 174 h 218"/>
                <a:gd name="T2" fmla="*/ 140 w 365"/>
                <a:gd name="T3" fmla="*/ 200 h 218"/>
                <a:gd name="T4" fmla="*/ 113 w 365"/>
                <a:gd name="T5" fmla="*/ 207 h 218"/>
                <a:gd name="T6" fmla="*/ 73 w 365"/>
                <a:gd name="T7" fmla="*/ 201 h 218"/>
                <a:gd name="T8" fmla="*/ 21 w 365"/>
                <a:gd name="T9" fmla="*/ 92 h 218"/>
                <a:gd name="T10" fmla="*/ 75 w 365"/>
                <a:gd name="T11" fmla="*/ 34 h 218"/>
                <a:gd name="T12" fmla="*/ 148 w 365"/>
                <a:gd name="T13" fmla="*/ 31 h 218"/>
                <a:gd name="T14" fmla="*/ 158 w 365"/>
                <a:gd name="T15" fmla="*/ 42 h 218"/>
                <a:gd name="T16" fmla="*/ 100 w 365"/>
                <a:gd name="T17" fmla="*/ 42 h 218"/>
                <a:gd name="T18" fmla="*/ 29 w 365"/>
                <a:gd name="T19" fmla="*/ 85 h 218"/>
                <a:gd name="T20" fmla="*/ 326 w 365"/>
                <a:gd name="T21" fmla="*/ 19 h 218"/>
                <a:gd name="T22" fmla="*/ 261 w 365"/>
                <a:gd name="T23" fmla="*/ 55 h 218"/>
                <a:gd name="T24" fmla="*/ 280 w 365"/>
                <a:gd name="T25" fmla="*/ 46 h 218"/>
                <a:gd name="T26" fmla="*/ 313 w 365"/>
                <a:gd name="T27" fmla="*/ 17 h 218"/>
                <a:gd name="T28" fmla="*/ 339 w 365"/>
                <a:gd name="T29" fmla="*/ 95 h 218"/>
                <a:gd name="T30" fmla="*/ 306 w 365"/>
                <a:gd name="T31" fmla="*/ 92 h 218"/>
                <a:gd name="T32" fmla="*/ 271 w 365"/>
                <a:gd name="T33" fmla="*/ 99 h 218"/>
                <a:gd name="T34" fmla="*/ 126 w 365"/>
                <a:gd name="T35" fmla="*/ 186 h 218"/>
                <a:gd name="T36" fmla="*/ 93 w 365"/>
                <a:gd name="T37" fmla="*/ 193 h 218"/>
                <a:gd name="T38" fmla="*/ 72 w 365"/>
                <a:gd name="T39" fmla="*/ 188 h 218"/>
                <a:gd name="T40" fmla="*/ 66 w 365"/>
                <a:gd name="T41" fmla="*/ 189 h 218"/>
                <a:gd name="T42" fmla="*/ 80 w 365"/>
                <a:gd name="T43" fmla="*/ 135 h 218"/>
                <a:gd name="T44" fmla="*/ 58 w 365"/>
                <a:gd name="T45" fmla="*/ 84 h 218"/>
                <a:gd name="T46" fmla="*/ 70 w 365"/>
                <a:gd name="T47" fmla="*/ 131 h 218"/>
                <a:gd name="T48" fmla="*/ 40 w 365"/>
                <a:gd name="T49" fmla="*/ 191 h 218"/>
                <a:gd name="T50" fmla="*/ 21 w 365"/>
                <a:gd name="T51" fmla="*/ 183 h 218"/>
                <a:gd name="T52" fmla="*/ 32 w 365"/>
                <a:gd name="T53" fmla="*/ 163 h 218"/>
                <a:gd name="T54" fmla="*/ 11 w 365"/>
                <a:gd name="T55" fmla="*/ 156 h 218"/>
                <a:gd name="T56" fmla="*/ 39 w 365"/>
                <a:gd name="T57" fmla="*/ 93 h 218"/>
                <a:gd name="T58" fmla="*/ 115 w 365"/>
                <a:gd name="T59" fmla="*/ 51 h 218"/>
                <a:gd name="T60" fmla="*/ 193 w 365"/>
                <a:gd name="T61" fmla="*/ 57 h 218"/>
                <a:gd name="T62" fmla="*/ 197 w 365"/>
                <a:gd name="T63" fmla="*/ 57 h 218"/>
                <a:gd name="T64" fmla="*/ 212 w 365"/>
                <a:gd name="T65" fmla="*/ 54 h 218"/>
                <a:gd name="T66" fmla="*/ 325 w 365"/>
                <a:gd name="T67" fmla="*/ 0 h 218"/>
                <a:gd name="T68" fmla="*/ 285 w 365"/>
                <a:gd name="T69" fmla="*/ 29 h 218"/>
                <a:gd name="T70" fmla="*/ 252 w 365"/>
                <a:gd name="T71" fmla="*/ 44 h 218"/>
                <a:gd name="T72" fmla="*/ 204 w 365"/>
                <a:gd name="T73" fmla="*/ 41 h 218"/>
                <a:gd name="T74" fmla="*/ 99 w 365"/>
                <a:gd name="T75" fmla="*/ 16 h 218"/>
                <a:gd name="T76" fmla="*/ 12 w 365"/>
                <a:gd name="T77" fmla="*/ 100 h 218"/>
                <a:gd name="T78" fmla="*/ 12 w 365"/>
                <a:gd name="T79" fmla="*/ 188 h 218"/>
                <a:gd name="T80" fmla="*/ 93 w 365"/>
                <a:gd name="T81" fmla="*/ 218 h 218"/>
                <a:gd name="T82" fmla="*/ 208 w 365"/>
                <a:gd name="T83" fmla="*/ 172 h 218"/>
                <a:gd name="T84" fmla="*/ 264 w 365"/>
                <a:gd name="T85" fmla="*/ 116 h 218"/>
                <a:gd name="T86" fmla="*/ 267 w 365"/>
                <a:gd name="T87" fmla="*/ 116 h 218"/>
                <a:gd name="T88" fmla="*/ 298 w 365"/>
                <a:gd name="T89" fmla="*/ 100 h 218"/>
                <a:gd name="T90" fmla="*/ 349 w 365"/>
                <a:gd name="T91" fmla="*/ 104 h 218"/>
                <a:gd name="T92" fmla="*/ 355 w 365"/>
                <a:gd name="T93" fmla="*/ 83 h 218"/>
                <a:gd name="T94" fmla="*/ 334 w 365"/>
                <a:gd name="T95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218">
                  <a:moveTo>
                    <a:pt x="83" y="202"/>
                  </a:moveTo>
                  <a:cubicBezTo>
                    <a:pt x="91" y="202"/>
                    <a:pt x="100" y="201"/>
                    <a:pt x="108" y="200"/>
                  </a:cubicBezTo>
                  <a:cubicBezTo>
                    <a:pt x="135" y="196"/>
                    <a:pt x="160" y="186"/>
                    <a:pt x="186" y="174"/>
                  </a:cubicBezTo>
                  <a:cubicBezTo>
                    <a:pt x="184" y="177"/>
                    <a:pt x="183" y="179"/>
                    <a:pt x="182" y="180"/>
                  </a:cubicBezTo>
                  <a:cubicBezTo>
                    <a:pt x="170" y="189"/>
                    <a:pt x="159" y="197"/>
                    <a:pt x="144" y="199"/>
                  </a:cubicBezTo>
                  <a:cubicBezTo>
                    <a:pt x="143" y="199"/>
                    <a:pt x="141" y="199"/>
                    <a:pt x="140" y="200"/>
                  </a:cubicBezTo>
                  <a:cubicBezTo>
                    <a:pt x="140" y="200"/>
                    <a:pt x="140" y="200"/>
                    <a:pt x="139" y="200"/>
                  </a:cubicBezTo>
                  <a:cubicBezTo>
                    <a:pt x="137" y="200"/>
                    <a:pt x="136" y="201"/>
                    <a:pt x="134" y="201"/>
                  </a:cubicBezTo>
                  <a:cubicBezTo>
                    <a:pt x="127" y="204"/>
                    <a:pt x="120" y="206"/>
                    <a:pt x="113" y="207"/>
                  </a:cubicBezTo>
                  <a:cubicBezTo>
                    <a:pt x="106" y="208"/>
                    <a:pt x="99" y="208"/>
                    <a:pt x="92" y="209"/>
                  </a:cubicBezTo>
                  <a:cubicBezTo>
                    <a:pt x="92" y="209"/>
                    <a:pt x="91" y="209"/>
                    <a:pt x="91" y="209"/>
                  </a:cubicBezTo>
                  <a:cubicBezTo>
                    <a:pt x="85" y="209"/>
                    <a:pt x="79" y="207"/>
                    <a:pt x="73" y="201"/>
                  </a:cubicBezTo>
                  <a:cubicBezTo>
                    <a:pt x="76" y="202"/>
                    <a:pt x="80" y="202"/>
                    <a:pt x="83" y="202"/>
                  </a:cubicBezTo>
                  <a:moveTo>
                    <a:pt x="24" y="93"/>
                  </a:moveTo>
                  <a:cubicBezTo>
                    <a:pt x="23" y="93"/>
                    <a:pt x="22" y="92"/>
                    <a:pt x="21" y="92"/>
                  </a:cubicBezTo>
                  <a:cubicBezTo>
                    <a:pt x="23" y="86"/>
                    <a:pt x="24" y="79"/>
                    <a:pt x="27" y="74"/>
                  </a:cubicBezTo>
                  <a:cubicBezTo>
                    <a:pt x="35" y="62"/>
                    <a:pt x="44" y="52"/>
                    <a:pt x="56" y="44"/>
                  </a:cubicBezTo>
                  <a:cubicBezTo>
                    <a:pt x="62" y="41"/>
                    <a:pt x="68" y="36"/>
                    <a:pt x="75" y="34"/>
                  </a:cubicBezTo>
                  <a:cubicBezTo>
                    <a:pt x="84" y="30"/>
                    <a:pt x="93" y="27"/>
                    <a:pt x="103" y="26"/>
                  </a:cubicBezTo>
                  <a:cubicBezTo>
                    <a:pt x="107" y="25"/>
                    <a:pt x="112" y="25"/>
                    <a:pt x="117" y="25"/>
                  </a:cubicBezTo>
                  <a:cubicBezTo>
                    <a:pt x="127" y="25"/>
                    <a:pt x="137" y="27"/>
                    <a:pt x="148" y="31"/>
                  </a:cubicBezTo>
                  <a:cubicBezTo>
                    <a:pt x="158" y="35"/>
                    <a:pt x="169" y="39"/>
                    <a:pt x="180" y="43"/>
                  </a:cubicBezTo>
                  <a:cubicBezTo>
                    <a:pt x="180" y="44"/>
                    <a:pt x="180" y="44"/>
                    <a:pt x="180" y="45"/>
                  </a:cubicBezTo>
                  <a:cubicBezTo>
                    <a:pt x="172" y="44"/>
                    <a:pt x="165" y="44"/>
                    <a:pt x="158" y="42"/>
                  </a:cubicBezTo>
                  <a:cubicBezTo>
                    <a:pt x="150" y="40"/>
                    <a:pt x="143" y="39"/>
                    <a:pt x="136" y="39"/>
                  </a:cubicBezTo>
                  <a:cubicBezTo>
                    <a:pt x="125" y="39"/>
                    <a:pt x="114" y="41"/>
                    <a:pt x="102" y="42"/>
                  </a:cubicBezTo>
                  <a:cubicBezTo>
                    <a:pt x="102" y="42"/>
                    <a:pt x="101" y="42"/>
                    <a:pt x="100" y="42"/>
                  </a:cubicBezTo>
                  <a:cubicBezTo>
                    <a:pt x="79" y="46"/>
                    <a:pt x="64" y="59"/>
                    <a:pt x="47" y="70"/>
                  </a:cubicBezTo>
                  <a:cubicBezTo>
                    <a:pt x="44" y="73"/>
                    <a:pt x="41" y="76"/>
                    <a:pt x="37" y="77"/>
                  </a:cubicBezTo>
                  <a:cubicBezTo>
                    <a:pt x="33" y="79"/>
                    <a:pt x="31" y="81"/>
                    <a:pt x="29" y="85"/>
                  </a:cubicBezTo>
                  <a:cubicBezTo>
                    <a:pt x="29" y="88"/>
                    <a:pt x="26" y="90"/>
                    <a:pt x="24" y="93"/>
                  </a:cubicBezTo>
                  <a:moveTo>
                    <a:pt x="337" y="79"/>
                  </a:moveTo>
                  <a:cubicBezTo>
                    <a:pt x="315" y="68"/>
                    <a:pt x="310" y="37"/>
                    <a:pt x="326" y="19"/>
                  </a:cubicBezTo>
                  <a:cubicBezTo>
                    <a:pt x="326" y="30"/>
                    <a:pt x="327" y="40"/>
                    <a:pt x="326" y="50"/>
                  </a:cubicBezTo>
                  <a:cubicBezTo>
                    <a:pt x="326" y="61"/>
                    <a:pt x="331" y="70"/>
                    <a:pt x="337" y="79"/>
                  </a:cubicBezTo>
                  <a:moveTo>
                    <a:pt x="261" y="55"/>
                  </a:moveTo>
                  <a:cubicBezTo>
                    <a:pt x="263" y="55"/>
                    <a:pt x="266" y="55"/>
                    <a:pt x="268" y="55"/>
                  </a:cubicBezTo>
                  <a:cubicBezTo>
                    <a:pt x="269" y="54"/>
                    <a:pt x="270" y="54"/>
                    <a:pt x="271" y="54"/>
                  </a:cubicBezTo>
                  <a:cubicBezTo>
                    <a:pt x="275" y="54"/>
                    <a:pt x="279" y="52"/>
                    <a:pt x="280" y="46"/>
                  </a:cubicBezTo>
                  <a:cubicBezTo>
                    <a:pt x="280" y="44"/>
                    <a:pt x="283" y="42"/>
                    <a:pt x="285" y="41"/>
                  </a:cubicBezTo>
                  <a:cubicBezTo>
                    <a:pt x="290" y="36"/>
                    <a:pt x="295" y="31"/>
                    <a:pt x="301" y="27"/>
                  </a:cubicBezTo>
                  <a:cubicBezTo>
                    <a:pt x="304" y="23"/>
                    <a:pt x="309" y="20"/>
                    <a:pt x="313" y="17"/>
                  </a:cubicBezTo>
                  <a:cubicBezTo>
                    <a:pt x="306" y="32"/>
                    <a:pt x="304" y="46"/>
                    <a:pt x="310" y="62"/>
                  </a:cubicBezTo>
                  <a:cubicBezTo>
                    <a:pt x="316" y="77"/>
                    <a:pt x="325" y="87"/>
                    <a:pt x="340" y="93"/>
                  </a:cubicBezTo>
                  <a:cubicBezTo>
                    <a:pt x="339" y="94"/>
                    <a:pt x="339" y="95"/>
                    <a:pt x="339" y="95"/>
                  </a:cubicBezTo>
                  <a:cubicBezTo>
                    <a:pt x="336" y="95"/>
                    <a:pt x="333" y="96"/>
                    <a:pt x="331" y="96"/>
                  </a:cubicBezTo>
                  <a:cubicBezTo>
                    <a:pt x="330" y="96"/>
                    <a:pt x="329" y="95"/>
                    <a:pt x="327" y="95"/>
                  </a:cubicBezTo>
                  <a:cubicBezTo>
                    <a:pt x="320" y="95"/>
                    <a:pt x="313" y="94"/>
                    <a:pt x="306" y="92"/>
                  </a:cubicBezTo>
                  <a:cubicBezTo>
                    <a:pt x="302" y="91"/>
                    <a:pt x="299" y="90"/>
                    <a:pt x="295" y="90"/>
                  </a:cubicBezTo>
                  <a:cubicBezTo>
                    <a:pt x="293" y="90"/>
                    <a:pt x="292" y="90"/>
                    <a:pt x="290" y="90"/>
                  </a:cubicBezTo>
                  <a:cubicBezTo>
                    <a:pt x="284" y="91"/>
                    <a:pt x="277" y="95"/>
                    <a:pt x="271" y="99"/>
                  </a:cubicBezTo>
                  <a:cubicBezTo>
                    <a:pt x="259" y="109"/>
                    <a:pt x="246" y="119"/>
                    <a:pt x="234" y="129"/>
                  </a:cubicBezTo>
                  <a:cubicBezTo>
                    <a:pt x="233" y="129"/>
                    <a:pt x="233" y="130"/>
                    <a:pt x="232" y="130"/>
                  </a:cubicBezTo>
                  <a:cubicBezTo>
                    <a:pt x="199" y="154"/>
                    <a:pt x="167" y="178"/>
                    <a:pt x="126" y="186"/>
                  </a:cubicBezTo>
                  <a:cubicBezTo>
                    <a:pt x="117" y="188"/>
                    <a:pt x="107" y="191"/>
                    <a:pt x="98" y="192"/>
                  </a:cubicBezTo>
                  <a:cubicBezTo>
                    <a:pt x="98" y="192"/>
                    <a:pt x="97" y="193"/>
                    <a:pt x="97" y="193"/>
                  </a:cubicBezTo>
                  <a:cubicBezTo>
                    <a:pt x="95" y="193"/>
                    <a:pt x="94" y="193"/>
                    <a:pt x="93" y="193"/>
                  </a:cubicBezTo>
                  <a:cubicBezTo>
                    <a:pt x="90" y="193"/>
                    <a:pt x="88" y="193"/>
                    <a:pt x="86" y="192"/>
                  </a:cubicBezTo>
                  <a:cubicBezTo>
                    <a:pt x="82" y="189"/>
                    <a:pt x="78" y="188"/>
                    <a:pt x="75" y="188"/>
                  </a:cubicBezTo>
                  <a:cubicBezTo>
                    <a:pt x="74" y="188"/>
                    <a:pt x="73" y="188"/>
                    <a:pt x="72" y="188"/>
                  </a:cubicBezTo>
                  <a:cubicBezTo>
                    <a:pt x="71" y="189"/>
                    <a:pt x="70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5" y="189"/>
                    <a:pt x="62" y="189"/>
                    <a:pt x="60" y="189"/>
                  </a:cubicBezTo>
                  <a:cubicBezTo>
                    <a:pt x="62" y="185"/>
                    <a:pt x="64" y="181"/>
                    <a:pt x="66" y="178"/>
                  </a:cubicBezTo>
                  <a:cubicBezTo>
                    <a:pt x="71" y="164"/>
                    <a:pt x="77" y="150"/>
                    <a:pt x="80" y="135"/>
                  </a:cubicBezTo>
                  <a:cubicBezTo>
                    <a:pt x="77" y="120"/>
                    <a:pt x="72" y="105"/>
                    <a:pt x="66" y="90"/>
                  </a:cubicBezTo>
                  <a:cubicBezTo>
                    <a:pt x="64" y="85"/>
                    <a:pt x="63" y="84"/>
                    <a:pt x="60" y="84"/>
                  </a:cubicBezTo>
                  <a:cubicBezTo>
                    <a:pt x="60" y="84"/>
                    <a:pt x="59" y="84"/>
                    <a:pt x="58" y="84"/>
                  </a:cubicBezTo>
                  <a:cubicBezTo>
                    <a:pt x="57" y="84"/>
                    <a:pt x="56" y="84"/>
                    <a:pt x="54" y="85"/>
                  </a:cubicBezTo>
                  <a:cubicBezTo>
                    <a:pt x="54" y="86"/>
                    <a:pt x="54" y="87"/>
                    <a:pt x="55" y="89"/>
                  </a:cubicBezTo>
                  <a:cubicBezTo>
                    <a:pt x="60" y="103"/>
                    <a:pt x="65" y="117"/>
                    <a:pt x="70" y="131"/>
                  </a:cubicBezTo>
                  <a:cubicBezTo>
                    <a:pt x="67" y="149"/>
                    <a:pt x="62" y="166"/>
                    <a:pt x="53" y="180"/>
                  </a:cubicBezTo>
                  <a:cubicBezTo>
                    <a:pt x="48" y="187"/>
                    <a:pt x="45" y="190"/>
                    <a:pt x="41" y="191"/>
                  </a:cubicBezTo>
                  <a:cubicBezTo>
                    <a:pt x="41" y="191"/>
                    <a:pt x="40" y="191"/>
                    <a:pt x="40" y="191"/>
                  </a:cubicBezTo>
                  <a:cubicBezTo>
                    <a:pt x="37" y="191"/>
                    <a:pt x="33" y="190"/>
                    <a:pt x="29" y="188"/>
                  </a:cubicBezTo>
                  <a:cubicBezTo>
                    <a:pt x="26" y="187"/>
                    <a:pt x="25" y="186"/>
                    <a:pt x="23" y="186"/>
                  </a:cubicBezTo>
                  <a:cubicBezTo>
                    <a:pt x="22" y="185"/>
                    <a:pt x="22" y="184"/>
                    <a:pt x="21" y="183"/>
                  </a:cubicBezTo>
                  <a:cubicBezTo>
                    <a:pt x="27" y="178"/>
                    <a:pt x="33" y="173"/>
                    <a:pt x="39" y="168"/>
                  </a:cubicBezTo>
                  <a:cubicBezTo>
                    <a:pt x="37" y="164"/>
                    <a:pt x="35" y="163"/>
                    <a:pt x="33" y="163"/>
                  </a:cubicBezTo>
                  <a:cubicBezTo>
                    <a:pt x="33" y="163"/>
                    <a:pt x="33" y="163"/>
                    <a:pt x="32" y="163"/>
                  </a:cubicBezTo>
                  <a:cubicBezTo>
                    <a:pt x="31" y="163"/>
                    <a:pt x="30" y="164"/>
                    <a:pt x="28" y="165"/>
                  </a:cubicBezTo>
                  <a:cubicBezTo>
                    <a:pt x="24" y="168"/>
                    <a:pt x="20" y="171"/>
                    <a:pt x="16" y="174"/>
                  </a:cubicBezTo>
                  <a:cubicBezTo>
                    <a:pt x="12" y="168"/>
                    <a:pt x="11" y="163"/>
                    <a:pt x="11" y="156"/>
                  </a:cubicBezTo>
                  <a:cubicBezTo>
                    <a:pt x="13" y="146"/>
                    <a:pt x="15" y="137"/>
                    <a:pt x="21" y="128"/>
                  </a:cubicBezTo>
                  <a:cubicBezTo>
                    <a:pt x="25" y="124"/>
                    <a:pt x="30" y="119"/>
                    <a:pt x="25" y="112"/>
                  </a:cubicBezTo>
                  <a:cubicBezTo>
                    <a:pt x="29" y="105"/>
                    <a:pt x="31" y="97"/>
                    <a:pt x="39" y="93"/>
                  </a:cubicBezTo>
                  <a:cubicBezTo>
                    <a:pt x="42" y="90"/>
                    <a:pt x="45" y="88"/>
                    <a:pt x="48" y="85"/>
                  </a:cubicBezTo>
                  <a:cubicBezTo>
                    <a:pt x="64" y="69"/>
                    <a:pt x="83" y="57"/>
                    <a:pt x="106" y="52"/>
                  </a:cubicBezTo>
                  <a:cubicBezTo>
                    <a:pt x="109" y="52"/>
                    <a:pt x="112" y="51"/>
                    <a:pt x="115" y="51"/>
                  </a:cubicBezTo>
                  <a:cubicBezTo>
                    <a:pt x="121" y="50"/>
                    <a:pt x="127" y="49"/>
                    <a:pt x="134" y="49"/>
                  </a:cubicBezTo>
                  <a:cubicBezTo>
                    <a:pt x="142" y="49"/>
                    <a:pt x="151" y="50"/>
                    <a:pt x="160" y="53"/>
                  </a:cubicBezTo>
                  <a:cubicBezTo>
                    <a:pt x="171" y="56"/>
                    <a:pt x="182" y="56"/>
                    <a:pt x="193" y="57"/>
                  </a:cubicBezTo>
                  <a:cubicBezTo>
                    <a:pt x="193" y="57"/>
                    <a:pt x="194" y="57"/>
                    <a:pt x="195" y="57"/>
                  </a:cubicBezTo>
                  <a:cubicBezTo>
                    <a:pt x="195" y="57"/>
                    <a:pt x="195" y="57"/>
                    <a:pt x="196" y="57"/>
                  </a:cubicBezTo>
                  <a:cubicBezTo>
                    <a:pt x="196" y="57"/>
                    <a:pt x="197" y="57"/>
                    <a:pt x="197" y="57"/>
                  </a:cubicBezTo>
                  <a:cubicBezTo>
                    <a:pt x="199" y="54"/>
                    <a:pt x="200" y="53"/>
                    <a:pt x="202" y="53"/>
                  </a:cubicBezTo>
                  <a:cubicBezTo>
                    <a:pt x="203" y="53"/>
                    <a:pt x="203" y="53"/>
                    <a:pt x="204" y="53"/>
                  </a:cubicBezTo>
                  <a:cubicBezTo>
                    <a:pt x="206" y="53"/>
                    <a:pt x="209" y="54"/>
                    <a:pt x="212" y="54"/>
                  </a:cubicBezTo>
                  <a:cubicBezTo>
                    <a:pt x="228" y="54"/>
                    <a:pt x="245" y="55"/>
                    <a:pt x="261" y="55"/>
                  </a:cubicBezTo>
                  <a:moveTo>
                    <a:pt x="328" y="0"/>
                  </a:moveTo>
                  <a:cubicBezTo>
                    <a:pt x="327" y="0"/>
                    <a:pt x="326" y="0"/>
                    <a:pt x="325" y="0"/>
                  </a:cubicBezTo>
                  <a:cubicBezTo>
                    <a:pt x="322" y="1"/>
                    <a:pt x="319" y="2"/>
                    <a:pt x="316" y="4"/>
                  </a:cubicBezTo>
                  <a:cubicBezTo>
                    <a:pt x="307" y="10"/>
                    <a:pt x="297" y="14"/>
                    <a:pt x="290" y="24"/>
                  </a:cubicBezTo>
                  <a:cubicBezTo>
                    <a:pt x="289" y="26"/>
                    <a:pt x="287" y="27"/>
                    <a:pt x="285" y="29"/>
                  </a:cubicBezTo>
                  <a:cubicBezTo>
                    <a:pt x="279" y="32"/>
                    <a:pt x="272" y="34"/>
                    <a:pt x="267" y="39"/>
                  </a:cubicBezTo>
                  <a:cubicBezTo>
                    <a:pt x="264" y="42"/>
                    <a:pt x="260" y="43"/>
                    <a:pt x="256" y="44"/>
                  </a:cubicBezTo>
                  <a:cubicBezTo>
                    <a:pt x="255" y="44"/>
                    <a:pt x="253" y="44"/>
                    <a:pt x="252" y="44"/>
                  </a:cubicBezTo>
                  <a:cubicBezTo>
                    <a:pt x="251" y="44"/>
                    <a:pt x="250" y="44"/>
                    <a:pt x="250" y="44"/>
                  </a:cubicBezTo>
                  <a:cubicBezTo>
                    <a:pt x="241" y="44"/>
                    <a:pt x="232" y="44"/>
                    <a:pt x="223" y="44"/>
                  </a:cubicBezTo>
                  <a:cubicBezTo>
                    <a:pt x="217" y="43"/>
                    <a:pt x="210" y="43"/>
                    <a:pt x="204" y="41"/>
                  </a:cubicBezTo>
                  <a:cubicBezTo>
                    <a:pt x="187" y="35"/>
                    <a:pt x="169" y="28"/>
                    <a:pt x="152" y="21"/>
                  </a:cubicBezTo>
                  <a:cubicBezTo>
                    <a:pt x="140" y="17"/>
                    <a:pt x="128" y="15"/>
                    <a:pt x="117" y="15"/>
                  </a:cubicBezTo>
                  <a:cubicBezTo>
                    <a:pt x="111" y="15"/>
                    <a:pt x="105" y="15"/>
                    <a:pt x="99" y="16"/>
                  </a:cubicBezTo>
                  <a:cubicBezTo>
                    <a:pt x="94" y="17"/>
                    <a:pt x="89" y="18"/>
                    <a:pt x="84" y="19"/>
                  </a:cubicBezTo>
                  <a:cubicBezTo>
                    <a:pt x="61" y="25"/>
                    <a:pt x="41" y="38"/>
                    <a:pt x="26" y="58"/>
                  </a:cubicBezTo>
                  <a:cubicBezTo>
                    <a:pt x="16" y="71"/>
                    <a:pt x="11" y="84"/>
                    <a:pt x="12" y="100"/>
                  </a:cubicBezTo>
                  <a:cubicBezTo>
                    <a:pt x="12" y="106"/>
                    <a:pt x="12" y="113"/>
                    <a:pt x="10" y="119"/>
                  </a:cubicBezTo>
                  <a:cubicBezTo>
                    <a:pt x="4" y="130"/>
                    <a:pt x="2" y="142"/>
                    <a:pt x="1" y="154"/>
                  </a:cubicBezTo>
                  <a:cubicBezTo>
                    <a:pt x="0" y="167"/>
                    <a:pt x="5" y="178"/>
                    <a:pt x="12" y="188"/>
                  </a:cubicBezTo>
                  <a:cubicBezTo>
                    <a:pt x="15" y="193"/>
                    <a:pt x="21" y="197"/>
                    <a:pt x="28" y="197"/>
                  </a:cubicBezTo>
                  <a:cubicBezTo>
                    <a:pt x="44" y="200"/>
                    <a:pt x="60" y="202"/>
                    <a:pt x="73" y="216"/>
                  </a:cubicBezTo>
                  <a:cubicBezTo>
                    <a:pt x="79" y="217"/>
                    <a:pt x="86" y="218"/>
                    <a:pt x="93" y="218"/>
                  </a:cubicBezTo>
                  <a:cubicBezTo>
                    <a:pt x="102" y="218"/>
                    <a:pt x="111" y="217"/>
                    <a:pt x="120" y="215"/>
                  </a:cubicBezTo>
                  <a:cubicBezTo>
                    <a:pt x="127" y="214"/>
                    <a:pt x="134" y="213"/>
                    <a:pt x="141" y="212"/>
                  </a:cubicBezTo>
                  <a:cubicBezTo>
                    <a:pt x="169" y="206"/>
                    <a:pt x="188" y="189"/>
                    <a:pt x="208" y="172"/>
                  </a:cubicBezTo>
                  <a:cubicBezTo>
                    <a:pt x="212" y="168"/>
                    <a:pt x="216" y="164"/>
                    <a:pt x="219" y="160"/>
                  </a:cubicBezTo>
                  <a:cubicBezTo>
                    <a:pt x="229" y="143"/>
                    <a:pt x="245" y="131"/>
                    <a:pt x="260" y="118"/>
                  </a:cubicBezTo>
                  <a:cubicBezTo>
                    <a:pt x="261" y="117"/>
                    <a:pt x="263" y="116"/>
                    <a:pt x="264" y="116"/>
                  </a:cubicBezTo>
                  <a:cubicBezTo>
                    <a:pt x="264" y="116"/>
                    <a:pt x="264" y="116"/>
                    <a:pt x="264" y="116"/>
                  </a:cubicBezTo>
                  <a:cubicBezTo>
                    <a:pt x="265" y="116"/>
                    <a:pt x="265" y="116"/>
                    <a:pt x="266" y="116"/>
                  </a:cubicBezTo>
                  <a:cubicBezTo>
                    <a:pt x="266" y="116"/>
                    <a:pt x="267" y="116"/>
                    <a:pt x="267" y="116"/>
                  </a:cubicBezTo>
                  <a:cubicBezTo>
                    <a:pt x="271" y="115"/>
                    <a:pt x="274" y="112"/>
                    <a:pt x="277" y="109"/>
                  </a:cubicBezTo>
                  <a:cubicBezTo>
                    <a:pt x="282" y="105"/>
                    <a:pt x="287" y="102"/>
                    <a:pt x="293" y="101"/>
                  </a:cubicBezTo>
                  <a:cubicBezTo>
                    <a:pt x="295" y="100"/>
                    <a:pt x="296" y="100"/>
                    <a:pt x="298" y="100"/>
                  </a:cubicBezTo>
                  <a:cubicBezTo>
                    <a:pt x="299" y="100"/>
                    <a:pt x="300" y="100"/>
                    <a:pt x="301" y="101"/>
                  </a:cubicBezTo>
                  <a:cubicBezTo>
                    <a:pt x="313" y="102"/>
                    <a:pt x="325" y="104"/>
                    <a:pt x="337" y="104"/>
                  </a:cubicBezTo>
                  <a:cubicBezTo>
                    <a:pt x="341" y="104"/>
                    <a:pt x="345" y="104"/>
                    <a:pt x="349" y="104"/>
                  </a:cubicBezTo>
                  <a:cubicBezTo>
                    <a:pt x="349" y="104"/>
                    <a:pt x="349" y="104"/>
                    <a:pt x="349" y="103"/>
                  </a:cubicBezTo>
                  <a:cubicBezTo>
                    <a:pt x="357" y="102"/>
                    <a:pt x="361" y="100"/>
                    <a:pt x="365" y="93"/>
                  </a:cubicBezTo>
                  <a:cubicBezTo>
                    <a:pt x="362" y="90"/>
                    <a:pt x="358" y="87"/>
                    <a:pt x="355" y="83"/>
                  </a:cubicBezTo>
                  <a:cubicBezTo>
                    <a:pt x="344" y="71"/>
                    <a:pt x="335" y="58"/>
                    <a:pt x="336" y="41"/>
                  </a:cubicBezTo>
                  <a:cubicBezTo>
                    <a:pt x="337" y="32"/>
                    <a:pt x="336" y="23"/>
                    <a:pt x="340" y="14"/>
                  </a:cubicBezTo>
                  <a:cubicBezTo>
                    <a:pt x="344" y="7"/>
                    <a:pt x="342" y="5"/>
                    <a:pt x="334" y="1"/>
                  </a:cubicBezTo>
                  <a:cubicBezTo>
                    <a:pt x="332" y="0"/>
                    <a:pt x="330" y="0"/>
                    <a:pt x="3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5" name="Freeform 464"/>
            <p:cNvSpPr>
              <a:spLocks noEditPoints="1"/>
            </p:cNvSpPr>
            <p:nvPr/>
          </p:nvSpPr>
          <p:spPr bwMode="auto">
            <a:xfrm>
              <a:off x="2851150" y="623887"/>
              <a:ext cx="361950" cy="263525"/>
            </a:xfrm>
            <a:custGeom>
              <a:avLst/>
              <a:gdLst>
                <a:gd name="T0" fmla="*/ 30 w 508"/>
                <a:gd name="T1" fmla="*/ 257 h 370"/>
                <a:gd name="T2" fmla="*/ 320 w 508"/>
                <a:gd name="T3" fmla="*/ 273 h 370"/>
                <a:gd name="T4" fmla="*/ 447 w 508"/>
                <a:gd name="T5" fmla="*/ 216 h 370"/>
                <a:gd name="T6" fmla="*/ 391 w 508"/>
                <a:gd name="T7" fmla="*/ 253 h 370"/>
                <a:gd name="T8" fmla="*/ 330 w 508"/>
                <a:gd name="T9" fmla="*/ 275 h 370"/>
                <a:gd name="T10" fmla="*/ 386 w 508"/>
                <a:gd name="T11" fmla="*/ 49 h 370"/>
                <a:gd name="T12" fmla="*/ 439 w 508"/>
                <a:gd name="T13" fmla="*/ 67 h 370"/>
                <a:gd name="T14" fmla="*/ 468 w 508"/>
                <a:gd name="T15" fmla="*/ 110 h 370"/>
                <a:gd name="T16" fmla="*/ 492 w 508"/>
                <a:gd name="T17" fmla="*/ 122 h 370"/>
                <a:gd name="T18" fmla="*/ 480 w 508"/>
                <a:gd name="T19" fmla="*/ 148 h 370"/>
                <a:gd name="T20" fmla="*/ 393 w 508"/>
                <a:gd name="T21" fmla="*/ 117 h 370"/>
                <a:gd name="T22" fmla="*/ 359 w 508"/>
                <a:gd name="T23" fmla="*/ 59 h 370"/>
                <a:gd name="T24" fmla="*/ 443 w 508"/>
                <a:gd name="T25" fmla="*/ 160 h 370"/>
                <a:gd name="T26" fmla="*/ 450 w 508"/>
                <a:gd name="T27" fmla="*/ 174 h 370"/>
                <a:gd name="T28" fmla="*/ 427 w 508"/>
                <a:gd name="T29" fmla="*/ 205 h 370"/>
                <a:gd name="T30" fmla="*/ 232 w 508"/>
                <a:gd name="T31" fmla="*/ 275 h 370"/>
                <a:gd name="T32" fmla="*/ 229 w 508"/>
                <a:gd name="T33" fmla="*/ 275 h 370"/>
                <a:gd name="T34" fmla="*/ 121 w 508"/>
                <a:gd name="T35" fmla="*/ 309 h 370"/>
                <a:gd name="T36" fmla="*/ 89 w 508"/>
                <a:gd name="T37" fmla="*/ 343 h 370"/>
                <a:gd name="T38" fmla="*/ 63 w 508"/>
                <a:gd name="T39" fmla="*/ 239 h 370"/>
                <a:gd name="T40" fmla="*/ 102 w 508"/>
                <a:gd name="T41" fmla="*/ 238 h 370"/>
                <a:gd name="T42" fmla="*/ 122 w 508"/>
                <a:gd name="T43" fmla="*/ 235 h 370"/>
                <a:gd name="T44" fmla="*/ 192 w 508"/>
                <a:gd name="T45" fmla="*/ 167 h 370"/>
                <a:gd name="T46" fmla="*/ 197 w 508"/>
                <a:gd name="T47" fmla="*/ 167 h 370"/>
                <a:gd name="T48" fmla="*/ 270 w 508"/>
                <a:gd name="T49" fmla="*/ 81 h 370"/>
                <a:gd name="T50" fmla="*/ 370 w 508"/>
                <a:gd name="T51" fmla="*/ 51 h 370"/>
                <a:gd name="T52" fmla="*/ 197 w 508"/>
                <a:gd name="T53" fmla="*/ 138 h 370"/>
                <a:gd name="T54" fmla="*/ 293 w 508"/>
                <a:gd name="T55" fmla="*/ 25 h 370"/>
                <a:gd name="T56" fmla="*/ 379 w 508"/>
                <a:gd name="T57" fmla="*/ 19 h 370"/>
                <a:gd name="T58" fmla="*/ 388 w 508"/>
                <a:gd name="T59" fmla="*/ 32 h 370"/>
                <a:gd name="T60" fmla="*/ 357 w 508"/>
                <a:gd name="T61" fmla="*/ 35 h 370"/>
                <a:gd name="T62" fmla="*/ 219 w 508"/>
                <a:gd name="T63" fmla="*/ 115 h 370"/>
                <a:gd name="T64" fmla="*/ 270 w 508"/>
                <a:gd name="T65" fmla="*/ 20 h 370"/>
                <a:gd name="T66" fmla="*/ 172 w 508"/>
                <a:gd name="T67" fmla="*/ 158 h 370"/>
                <a:gd name="T68" fmla="*/ 123 w 508"/>
                <a:gd name="T69" fmla="*/ 213 h 370"/>
                <a:gd name="T70" fmla="*/ 73 w 508"/>
                <a:gd name="T71" fmla="*/ 226 h 370"/>
                <a:gd name="T72" fmla="*/ 25 w 508"/>
                <a:gd name="T73" fmla="*/ 232 h 370"/>
                <a:gd name="T74" fmla="*/ 12 w 508"/>
                <a:gd name="T75" fmla="*/ 266 h 370"/>
                <a:gd name="T76" fmla="*/ 64 w 508"/>
                <a:gd name="T77" fmla="*/ 368 h 370"/>
                <a:gd name="T78" fmla="*/ 90 w 508"/>
                <a:gd name="T79" fmla="*/ 362 h 370"/>
                <a:gd name="T80" fmla="*/ 166 w 508"/>
                <a:gd name="T81" fmla="*/ 298 h 370"/>
                <a:gd name="T82" fmla="*/ 186 w 508"/>
                <a:gd name="T83" fmla="*/ 291 h 370"/>
                <a:gd name="T84" fmla="*/ 274 w 508"/>
                <a:gd name="T85" fmla="*/ 291 h 370"/>
                <a:gd name="T86" fmla="*/ 401 w 508"/>
                <a:gd name="T87" fmla="*/ 267 h 370"/>
                <a:gd name="T88" fmla="*/ 500 w 508"/>
                <a:gd name="T89" fmla="*/ 142 h 370"/>
                <a:gd name="T90" fmla="*/ 441 w 508"/>
                <a:gd name="T91" fmla="*/ 46 h 370"/>
                <a:gd name="T92" fmla="*/ 344 w 508"/>
                <a:gd name="T93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8" h="370">
                  <a:moveTo>
                    <a:pt x="78" y="327"/>
                  </a:moveTo>
                  <a:cubicBezTo>
                    <a:pt x="74" y="312"/>
                    <a:pt x="71" y="298"/>
                    <a:pt x="60" y="287"/>
                  </a:cubicBezTo>
                  <a:cubicBezTo>
                    <a:pt x="50" y="278"/>
                    <a:pt x="40" y="267"/>
                    <a:pt x="30" y="257"/>
                  </a:cubicBezTo>
                  <a:cubicBezTo>
                    <a:pt x="63" y="258"/>
                    <a:pt x="89" y="294"/>
                    <a:pt x="78" y="327"/>
                  </a:cubicBezTo>
                  <a:moveTo>
                    <a:pt x="329" y="275"/>
                  </a:moveTo>
                  <a:cubicBezTo>
                    <a:pt x="327" y="275"/>
                    <a:pt x="324" y="274"/>
                    <a:pt x="320" y="273"/>
                  </a:cubicBezTo>
                  <a:cubicBezTo>
                    <a:pt x="357" y="260"/>
                    <a:pt x="392" y="245"/>
                    <a:pt x="423" y="222"/>
                  </a:cubicBezTo>
                  <a:cubicBezTo>
                    <a:pt x="436" y="213"/>
                    <a:pt x="448" y="202"/>
                    <a:pt x="459" y="190"/>
                  </a:cubicBezTo>
                  <a:cubicBezTo>
                    <a:pt x="458" y="202"/>
                    <a:pt x="454" y="209"/>
                    <a:pt x="447" y="216"/>
                  </a:cubicBezTo>
                  <a:cubicBezTo>
                    <a:pt x="440" y="222"/>
                    <a:pt x="433" y="229"/>
                    <a:pt x="425" y="234"/>
                  </a:cubicBezTo>
                  <a:cubicBezTo>
                    <a:pt x="417" y="240"/>
                    <a:pt x="408" y="245"/>
                    <a:pt x="398" y="249"/>
                  </a:cubicBezTo>
                  <a:cubicBezTo>
                    <a:pt x="396" y="250"/>
                    <a:pt x="393" y="251"/>
                    <a:pt x="391" y="253"/>
                  </a:cubicBezTo>
                  <a:cubicBezTo>
                    <a:pt x="391" y="253"/>
                    <a:pt x="391" y="253"/>
                    <a:pt x="391" y="254"/>
                  </a:cubicBezTo>
                  <a:cubicBezTo>
                    <a:pt x="389" y="255"/>
                    <a:pt x="388" y="256"/>
                    <a:pt x="386" y="257"/>
                  </a:cubicBezTo>
                  <a:cubicBezTo>
                    <a:pt x="370" y="269"/>
                    <a:pt x="350" y="272"/>
                    <a:pt x="330" y="275"/>
                  </a:cubicBezTo>
                  <a:cubicBezTo>
                    <a:pt x="329" y="275"/>
                    <a:pt x="329" y="275"/>
                    <a:pt x="329" y="275"/>
                  </a:cubicBezTo>
                  <a:moveTo>
                    <a:pt x="371" y="51"/>
                  </a:moveTo>
                  <a:cubicBezTo>
                    <a:pt x="376" y="51"/>
                    <a:pt x="381" y="50"/>
                    <a:pt x="386" y="49"/>
                  </a:cubicBezTo>
                  <a:cubicBezTo>
                    <a:pt x="389" y="48"/>
                    <a:pt x="391" y="48"/>
                    <a:pt x="393" y="48"/>
                  </a:cubicBezTo>
                  <a:cubicBezTo>
                    <a:pt x="402" y="48"/>
                    <a:pt x="411" y="52"/>
                    <a:pt x="419" y="55"/>
                  </a:cubicBezTo>
                  <a:cubicBezTo>
                    <a:pt x="422" y="66"/>
                    <a:pt x="431" y="66"/>
                    <a:pt x="439" y="67"/>
                  </a:cubicBezTo>
                  <a:cubicBezTo>
                    <a:pt x="453" y="70"/>
                    <a:pt x="465" y="76"/>
                    <a:pt x="476" y="85"/>
                  </a:cubicBezTo>
                  <a:cubicBezTo>
                    <a:pt x="483" y="90"/>
                    <a:pt x="487" y="97"/>
                    <a:pt x="488" y="108"/>
                  </a:cubicBezTo>
                  <a:cubicBezTo>
                    <a:pt x="481" y="108"/>
                    <a:pt x="474" y="109"/>
                    <a:pt x="468" y="110"/>
                  </a:cubicBezTo>
                  <a:cubicBezTo>
                    <a:pt x="465" y="110"/>
                    <a:pt x="463" y="111"/>
                    <a:pt x="461" y="112"/>
                  </a:cubicBezTo>
                  <a:cubicBezTo>
                    <a:pt x="459" y="114"/>
                    <a:pt x="459" y="117"/>
                    <a:pt x="459" y="124"/>
                  </a:cubicBezTo>
                  <a:cubicBezTo>
                    <a:pt x="470" y="123"/>
                    <a:pt x="481" y="122"/>
                    <a:pt x="492" y="122"/>
                  </a:cubicBezTo>
                  <a:cubicBezTo>
                    <a:pt x="493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90" y="133"/>
                  </a:cubicBezTo>
                  <a:cubicBezTo>
                    <a:pt x="486" y="141"/>
                    <a:pt x="483" y="146"/>
                    <a:pt x="480" y="148"/>
                  </a:cubicBezTo>
                  <a:cubicBezTo>
                    <a:pt x="477" y="150"/>
                    <a:pt x="475" y="151"/>
                    <a:pt x="471" y="151"/>
                  </a:cubicBezTo>
                  <a:cubicBezTo>
                    <a:pt x="468" y="151"/>
                    <a:pt x="464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4" y="99"/>
                    <a:pt x="376" y="79"/>
                    <a:pt x="367" y="60"/>
                  </a:cubicBezTo>
                  <a:cubicBezTo>
                    <a:pt x="366" y="59"/>
                    <a:pt x="365" y="58"/>
                    <a:pt x="363" y="56"/>
                  </a:cubicBezTo>
                  <a:cubicBezTo>
                    <a:pt x="362" y="57"/>
                    <a:pt x="360" y="58"/>
                    <a:pt x="359" y="59"/>
                  </a:cubicBezTo>
                  <a:cubicBezTo>
                    <a:pt x="353" y="63"/>
                    <a:pt x="353" y="65"/>
                    <a:pt x="357" y="72"/>
                  </a:cubicBezTo>
                  <a:cubicBezTo>
                    <a:pt x="366" y="93"/>
                    <a:pt x="375" y="113"/>
                    <a:pt x="387" y="132"/>
                  </a:cubicBezTo>
                  <a:cubicBezTo>
                    <a:pt x="404" y="143"/>
                    <a:pt x="424" y="151"/>
                    <a:pt x="443" y="160"/>
                  </a:cubicBezTo>
                  <a:cubicBezTo>
                    <a:pt x="448" y="162"/>
                    <a:pt x="453" y="163"/>
                    <a:pt x="460" y="165"/>
                  </a:cubicBezTo>
                  <a:cubicBezTo>
                    <a:pt x="456" y="168"/>
                    <a:pt x="454" y="171"/>
                    <a:pt x="451" y="173"/>
                  </a:cubicBezTo>
                  <a:cubicBezTo>
                    <a:pt x="451" y="174"/>
                    <a:pt x="450" y="174"/>
                    <a:pt x="450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2" y="180"/>
                    <a:pt x="439" y="185"/>
                    <a:pt x="437" y="193"/>
                  </a:cubicBezTo>
                  <a:cubicBezTo>
                    <a:pt x="435" y="197"/>
                    <a:pt x="431" y="201"/>
                    <a:pt x="427" y="205"/>
                  </a:cubicBezTo>
                  <a:cubicBezTo>
                    <a:pt x="426" y="205"/>
                    <a:pt x="426" y="205"/>
                    <a:pt x="425" y="205"/>
                  </a:cubicBezTo>
                  <a:cubicBezTo>
                    <a:pt x="414" y="213"/>
                    <a:pt x="402" y="219"/>
                    <a:pt x="391" y="226"/>
                  </a:cubicBezTo>
                  <a:cubicBezTo>
                    <a:pt x="343" y="258"/>
                    <a:pt x="287" y="266"/>
                    <a:pt x="232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29" y="275"/>
                    <a:pt x="229" y="275"/>
                    <a:pt x="229" y="275"/>
                  </a:cubicBezTo>
                  <a:cubicBezTo>
                    <a:pt x="206" y="278"/>
                    <a:pt x="184" y="279"/>
                    <a:pt x="162" y="282"/>
                  </a:cubicBezTo>
                  <a:cubicBezTo>
                    <a:pt x="152" y="284"/>
                    <a:pt x="143" y="287"/>
                    <a:pt x="135" y="292"/>
                  </a:cubicBezTo>
                  <a:cubicBezTo>
                    <a:pt x="129" y="296"/>
                    <a:pt x="125" y="302"/>
                    <a:pt x="121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100" y="337"/>
                    <a:pt x="96" y="340"/>
                    <a:pt x="92" y="344"/>
                  </a:cubicBezTo>
                  <a:cubicBezTo>
                    <a:pt x="91" y="344"/>
                    <a:pt x="90" y="344"/>
                    <a:pt x="89" y="343"/>
                  </a:cubicBezTo>
                  <a:cubicBezTo>
                    <a:pt x="98" y="323"/>
                    <a:pt x="97" y="303"/>
                    <a:pt x="88" y="283"/>
                  </a:cubicBezTo>
                  <a:cubicBezTo>
                    <a:pt x="79" y="261"/>
                    <a:pt x="63" y="249"/>
                    <a:pt x="41" y="242"/>
                  </a:cubicBezTo>
                  <a:cubicBezTo>
                    <a:pt x="48" y="240"/>
                    <a:pt x="56" y="239"/>
                    <a:pt x="63" y="239"/>
                  </a:cubicBezTo>
                  <a:cubicBezTo>
                    <a:pt x="73" y="238"/>
                    <a:pt x="82" y="238"/>
                    <a:pt x="92" y="238"/>
                  </a:cubicBezTo>
                  <a:cubicBezTo>
                    <a:pt x="94" y="237"/>
                    <a:pt x="96" y="237"/>
                    <a:pt x="98" y="237"/>
                  </a:cubicBezTo>
                  <a:cubicBezTo>
                    <a:pt x="99" y="237"/>
                    <a:pt x="101" y="237"/>
                    <a:pt x="102" y="238"/>
                  </a:cubicBezTo>
                  <a:cubicBezTo>
                    <a:pt x="105" y="240"/>
                    <a:pt x="107" y="241"/>
                    <a:pt x="110" y="241"/>
                  </a:cubicBezTo>
                  <a:cubicBezTo>
                    <a:pt x="113" y="241"/>
                    <a:pt x="116" y="239"/>
                    <a:pt x="119" y="238"/>
                  </a:cubicBezTo>
                  <a:cubicBezTo>
                    <a:pt x="120" y="237"/>
                    <a:pt x="121" y="236"/>
                    <a:pt x="122" y="235"/>
                  </a:cubicBezTo>
                  <a:cubicBezTo>
                    <a:pt x="141" y="217"/>
                    <a:pt x="159" y="197"/>
                    <a:pt x="177" y="179"/>
                  </a:cubicBezTo>
                  <a:cubicBezTo>
                    <a:pt x="180" y="176"/>
                    <a:pt x="182" y="172"/>
                    <a:pt x="186" y="169"/>
                  </a:cubicBezTo>
                  <a:cubicBezTo>
                    <a:pt x="187" y="168"/>
                    <a:pt x="189" y="167"/>
                    <a:pt x="192" y="167"/>
                  </a:cubicBezTo>
                  <a:cubicBezTo>
                    <a:pt x="193" y="167"/>
                    <a:pt x="194" y="167"/>
                    <a:pt x="195" y="168"/>
                  </a:cubicBezTo>
                  <a:cubicBezTo>
                    <a:pt x="195" y="168"/>
                    <a:pt x="195" y="168"/>
                    <a:pt x="195" y="168"/>
                  </a:cubicBezTo>
                  <a:cubicBezTo>
                    <a:pt x="195" y="168"/>
                    <a:pt x="196" y="167"/>
                    <a:pt x="197" y="167"/>
                  </a:cubicBezTo>
                  <a:cubicBezTo>
                    <a:pt x="197" y="166"/>
                    <a:pt x="199" y="165"/>
                    <a:pt x="199" y="164"/>
                  </a:cubicBezTo>
                  <a:cubicBezTo>
                    <a:pt x="209" y="152"/>
                    <a:pt x="220" y="141"/>
                    <a:pt x="227" y="128"/>
                  </a:cubicBezTo>
                  <a:cubicBezTo>
                    <a:pt x="238" y="109"/>
                    <a:pt x="253" y="94"/>
                    <a:pt x="270" y="81"/>
                  </a:cubicBezTo>
                  <a:cubicBezTo>
                    <a:pt x="273" y="79"/>
                    <a:pt x="277" y="77"/>
                    <a:pt x="280" y="75"/>
                  </a:cubicBezTo>
                  <a:cubicBezTo>
                    <a:pt x="307" y="57"/>
                    <a:pt x="337" y="51"/>
                    <a:pt x="368" y="51"/>
                  </a:cubicBezTo>
                  <a:cubicBezTo>
                    <a:pt x="369" y="51"/>
                    <a:pt x="370" y="51"/>
                    <a:pt x="370" y="51"/>
                  </a:cubicBezTo>
                  <a:cubicBezTo>
                    <a:pt x="371" y="51"/>
                    <a:pt x="371" y="51"/>
                    <a:pt x="371" y="51"/>
                  </a:cubicBezTo>
                  <a:moveTo>
                    <a:pt x="200" y="140"/>
                  </a:moveTo>
                  <a:cubicBezTo>
                    <a:pt x="199" y="139"/>
                    <a:pt x="198" y="138"/>
                    <a:pt x="197" y="138"/>
                  </a:cubicBezTo>
                  <a:cubicBezTo>
                    <a:pt x="204" y="123"/>
                    <a:pt x="211" y="108"/>
                    <a:pt x="218" y="94"/>
                  </a:cubicBezTo>
                  <a:cubicBezTo>
                    <a:pt x="228" y="73"/>
                    <a:pt x="241" y="57"/>
                    <a:pt x="258" y="45"/>
                  </a:cubicBezTo>
                  <a:cubicBezTo>
                    <a:pt x="269" y="37"/>
                    <a:pt x="281" y="31"/>
                    <a:pt x="293" y="25"/>
                  </a:cubicBezTo>
                  <a:cubicBezTo>
                    <a:pt x="302" y="22"/>
                    <a:pt x="312" y="20"/>
                    <a:pt x="322" y="18"/>
                  </a:cubicBezTo>
                  <a:cubicBezTo>
                    <a:pt x="330" y="16"/>
                    <a:pt x="339" y="15"/>
                    <a:pt x="347" y="15"/>
                  </a:cubicBezTo>
                  <a:cubicBezTo>
                    <a:pt x="358" y="15"/>
                    <a:pt x="369" y="16"/>
                    <a:pt x="379" y="19"/>
                  </a:cubicBezTo>
                  <a:cubicBezTo>
                    <a:pt x="388" y="21"/>
                    <a:pt x="395" y="27"/>
                    <a:pt x="403" y="31"/>
                  </a:cubicBezTo>
                  <a:cubicBezTo>
                    <a:pt x="402" y="32"/>
                    <a:pt x="402" y="34"/>
                    <a:pt x="401" y="35"/>
                  </a:cubicBezTo>
                  <a:cubicBezTo>
                    <a:pt x="397" y="34"/>
                    <a:pt x="392" y="34"/>
                    <a:pt x="388" y="32"/>
                  </a:cubicBezTo>
                  <a:cubicBezTo>
                    <a:pt x="386" y="31"/>
                    <a:pt x="383" y="30"/>
                    <a:pt x="381" y="30"/>
                  </a:cubicBezTo>
                  <a:cubicBezTo>
                    <a:pt x="378" y="30"/>
                    <a:pt x="376" y="31"/>
                    <a:pt x="373" y="32"/>
                  </a:cubicBezTo>
                  <a:cubicBezTo>
                    <a:pt x="368" y="34"/>
                    <a:pt x="362" y="34"/>
                    <a:pt x="357" y="35"/>
                  </a:cubicBezTo>
                  <a:cubicBezTo>
                    <a:pt x="329" y="39"/>
                    <a:pt x="300" y="42"/>
                    <a:pt x="277" y="59"/>
                  </a:cubicBezTo>
                  <a:cubicBezTo>
                    <a:pt x="276" y="60"/>
                    <a:pt x="275" y="60"/>
                    <a:pt x="274" y="61"/>
                  </a:cubicBezTo>
                  <a:cubicBezTo>
                    <a:pt x="254" y="77"/>
                    <a:pt x="232" y="91"/>
                    <a:pt x="219" y="115"/>
                  </a:cubicBezTo>
                  <a:cubicBezTo>
                    <a:pt x="215" y="124"/>
                    <a:pt x="207" y="131"/>
                    <a:pt x="200" y="140"/>
                  </a:cubicBezTo>
                  <a:moveTo>
                    <a:pt x="344" y="0"/>
                  </a:moveTo>
                  <a:cubicBezTo>
                    <a:pt x="318" y="0"/>
                    <a:pt x="293" y="7"/>
                    <a:pt x="270" y="20"/>
                  </a:cubicBezTo>
                  <a:cubicBezTo>
                    <a:pt x="264" y="24"/>
                    <a:pt x="258" y="28"/>
                    <a:pt x="252" y="32"/>
                  </a:cubicBezTo>
                  <a:cubicBezTo>
                    <a:pt x="232" y="46"/>
                    <a:pt x="215" y="65"/>
                    <a:pt x="205" y="89"/>
                  </a:cubicBezTo>
                  <a:cubicBezTo>
                    <a:pt x="194" y="112"/>
                    <a:pt x="183" y="136"/>
                    <a:pt x="172" y="158"/>
                  </a:cubicBezTo>
                  <a:cubicBezTo>
                    <a:pt x="168" y="166"/>
                    <a:pt x="162" y="173"/>
                    <a:pt x="156" y="180"/>
                  </a:cubicBezTo>
                  <a:cubicBezTo>
                    <a:pt x="148" y="189"/>
                    <a:pt x="139" y="198"/>
                    <a:pt x="130" y="207"/>
                  </a:cubicBezTo>
                  <a:cubicBezTo>
                    <a:pt x="128" y="209"/>
                    <a:pt x="126" y="211"/>
                    <a:pt x="123" y="213"/>
                  </a:cubicBezTo>
                  <a:cubicBezTo>
                    <a:pt x="119" y="216"/>
                    <a:pt x="114" y="218"/>
                    <a:pt x="107" y="218"/>
                  </a:cubicBezTo>
                  <a:cubicBezTo>
                    <a:pt x="98" y="219"/>
                    <a:pt x="89" y="223"/>
                    <a:pt x="80" y="225"/>
                  </a:cubicBezTo>
                  <a:cubicBezTo>
                    <a:pt x="78" y="226"/>
                    <a:pt x="75" y="226"/>
                    <a:pt x="73" y="226"/>
                  </a:cubicBezTo>
                  <a:cubicBezTo>
                    <a:pt x="72" y="226"/>
                    <a:pt x="71" y="226"/>
                    <a:pt x="70" y="226"/>
                  </a:cubicBezTo>
                  <a:cubicBezTo>
                    <a:pt x="67" y="225"/>
                    <a:pt x="63" y="225"/>
                    <a:pt x="60" y="225"/>
                  </a:cubicBezTo>
                  <a:cubicBezTo>
                    <a:pt x="48" y="225"/>
                    <a:pt x="36" y="229"/>
                    <a:pt x="25" y="232"/>
                  </a:cubicBezTo>
                  <a:cubicBezTo>
                    <a:pt x="20" y="233"/>
                    <a:pt x="16" y="234"/>
                    <a:pt x="12" y="237"/>
                  </a:cubicBezTo>
                  <a:cubicBezTo>
                    <a:pt x="9" y="239"/>
                    <a:pt x="6" y="242"/>
                    <a:pt x="5" y="247"/>
                  </a:cubicBezTo>
                  <a:cubicBezTo>
                    <a:pt x="0" y="258"/>
                    <a:pt x="1" y="261"/>
                    <a:pt x="12" y="266"/>
                  </a:cubicBezTo>
                  <a:cubicBezTo>
                    <a:pt x="24" y="270"/>
                    <a:pt x="32" y="279"/>
                    <a:pt x="41" y="287"/>
                  </a:cubicBezTo>
                  <a:cubicBezTo>
                    <a:pt x="60" y="304"/>
                    <a:pt x="64" y="325"/>
                    <a:pt x="64" y="348"/>
                  </a:cubicBezTo>
                  <a:cubicBezTo>
                    <a:pt x="64" y="355"/>
                    <a:pt x="64" y="361"/>
                    <a:pt x="64" y="368"/>
                  </a:cubicBezTo>
                  <a:cubicBezTo>
                    <a:pt x="67" y="369"/>
                    <a:pt x="69" y="370"/>
                    <a:pt x="72" y="370"/>
                  </a:cubicBezTo>
                  <a:cubicBezTo>
                    <a:pt x="78" y="370"/>
                    <a:pt x="83" y="367"/>
                    <a:pt x="90" y="362"/>
                  </a:cubicBezTo>
                  <a:cubicBezTo>
                    <a:pt x="90" y="362"/>
                    <a:pt x="90" y="362"/>
                    <a:pt x="90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7" y="310"/>
                    <a:pt x="139" y="307"/>
                    <a:pt x="142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8"/>
                    <a:pt x="178" y="298"/>
                    <a:pt x="183" y="295"/>
                  </a:cubicBezTo>
                  <a:cubicBezTo>
                    <a:pt x="184" y="294"/>
                    <a:pt x="185" y="293"/>
                    <a:pt x="185" y="292"/>
                  </a:cubicBezTo>
                  <a:cubicBezTo>
                    <a:pt x="186" y="292"/>
                    <a:pt x="186" y="292"/>
                    <a:pt x="186" y="291"/>
                  </a:cubicBezTo>
                  <a:cubicBezTo>
                    <a:pt x="188" y="290"/>
                    <a:pt x="190" y="290"/>
                    <a:pt x="192" y="290"/>
                  </a:cubicBezTo>
                  <a:cubicBezTo>
                    <a:pt x="208" y="289"/>
                    <a:pt x="223" y="287"/>
                    <a:pt x="238" y="287"/>
                  </a:cubicBezTo>
                  <a:cubicBezTo>
                    <a:pt x="250" y="287"/>
                    <a:pt x="262" y="288"/>
                    <a:pt x="274" y="291"/>
                  </a:cubicBezTo>
                  <a:cubicBezTo>
                    <a:pt x="277" y="292"/>
                    <a:pt x="281" y="293"/>
                    <a:pt x="284" y="293"/>
                  </a:cubicBezTo>
                  <a:cubicBezTo>
                    <a:pt x="288" y="293"/>
                    <a:pt x="292" y="292"/>
                    <a:pt x="296" y="292"/>
                  </a:cubicBezTo>
                  <a:cubicBezTo>
                    <a:pt x="333" y="290"/>
                    <a:pt x="368" y="288"/>
                    <a:pt x="401" y="267"/>
                  </a:cubicBezTo>
                  <a:cubicBezTo>
                    <a:pt x="409" y="261"/>
                    <a:pt x="418" y="256"/>
                    <a:pt x="426" y="250"/>
                  </a:cubicBezTo>
                  <a:cubicBezTo>
                    <a:pt x="443" y="237"/>
                    <a:pt x="460" y="222"/>
                    <a:pt x="474" y="204"/>
                  </a:cubicBezTo>
                  <a:cubicBezTo>
                    <a:pt x="473" y="177"/>
                    <a:pt x="486" y="160"/>
                    <a:pt x="500" y="142"/>
                  </a:cubicBezTo>
                  <a:cubicBezTo>
                    <a:pt x="506" y="134"/>
                    <a:pt x="508" y="125"/>
                    <a:pt x="506" y="117"/>
                  </a:cubicBezTo>
                  <a:cubicBezTo>
                    <a:pt x="503" y="100"/>
                    <a:pt x="497" y="84"/>
                    <a:pt x="484" y="73"/>
                  </a:cubicBezTo>
                  <a:cubicBezTo>
                    <a:pt x="471" y="62"/>
                    <a:pt x="457" y="52"/>
                    <a:pt x="441" y="46"/>
                  </a:cubicBezTo>
                  <a:cubicBezTo>
                    <a:pt x="433" y="43"/>
                    <a:pt x="426" y="36"/>
                    <a:pt x="420" y="30"/>
                  </a:cubicBezTo>
                  <a:cubicBezTo>
                    <a:pt x="406" y="13"/>
                    <a:pt x="388" y="4"/>
                    <a:pt x="365" y="2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6" name="Freeform 465"/>
            <p:cNvSpPr>
              <a:spLocks noEditPoints="1"/>
            </p:cNvSpPr>
            <p:nvPr/>
          </p:nvSpPr>
          <p:spPr bwMode="auto">
            <a:xfrm>
              <a:off x="-2311400" y="2368550"/>
              <a:ext cx="544513" cy="617538"/>
            </a:xfrm>
            <a:custGeom>
              <a:avLst/>
              <a:gdLst>
                <a:gd name="T0" fmla="*/ 124 w 765"/>
                <a:gd name="T1" fmla="*/ 46 h 866"/>
                <a:gd name="T2" fmla="*/ 250 w 765"/>
                <a:gd name="T3" fmla="*/ 79 h 866"/>
                <a:gd name="T4" fmla="*/ 276 w 765"/>
                <a:gd name="T5" fmla="*/ 291 h 866"/>
                <a:gd name="T6" fmla="*/ 439 w 765"/>
                <a:gd name="T7" fmla="*/ 637 h 866"/>
                <a:gd name="T8" fmla="*/ 555 w 765"/>
                <a:gd name="T9" fmla="*/ 653 h 866"/>
                <a:gd name="T10" fmla="*/ 658 w 765"/>
                <a:gd name="T11" fmla="*/ 458 h 866"/>
                <a:gd name="T12" fmla="*/ 595 w 765"/>
                <a:gd name="T13" fmla="*/ 455 h 866"/>
                <a:gd name="T14" fmla="*/ 696 w 765"/>
                <a:gd name="T15" fmla="*/ 445 h 866"/>
                <a:gd name="T16" fmla="*/ 676 w 765"/>
                <a:gd name="T17" fmla="*/ 551 h 866"/>
                <a:gd name="T18" fmla="*/ 569 w 765"/>
                <a:gd name="T19" fmla="*/ 728 h 866"/>
                <a:gd name="T20" fmla="*/ 355 w 765"/>
                <a:gd name="T21" fmla="*/ 833 h 866"/>
                <a:gd name="T22" fmla="*/ 166 w 765"/>
                <a:gd name="T23" fmla="*/ 783 h 866"/>
                <a:gd name="T24" fmla="*/ 88 w 765"/>
                <a:gd name="T25" fmla="*/ 779 h 866"/>
                <a:gd name="T26" fmla="*/ 80 w 765"/>
                <a:gd name="T27" fmla="*/ 656 h 866"/>
                <a:gd name="T28" fmla="*/ 132 w 765"/>
                <a:gd name="T29" fmla="*/ 661 h 866"/>
                <a:gd name="T30" fmla="*/ 208 w 765"/>
                <a:gd name="T31" fmla="*/ 671 h 866"/>
                <a:gd name="T32" fmla="*/ 174 w 765"/>
                <a:gd name="T33" fmla="*/ 726 h 866"/>
                <a:gd name="T34" fmla="*/ 322 w 765"/>
                <a:gd name="T35" fmla="*/ 734 h 866"/>
                <a:gd name="T36" fmla="*/ 289 w 765"/>
                <a:gd name="T37" fmla="*/ 483 h 866"/>
                <a:gd name="T38" fmla="*/ 107 w 765"/>
                <a:gd name="T39" fmla="*/ 247 h 866"/>
                <a:gd name="T40" fmla="*/ 72 w 765"/>
                <a:gd name="T41" fmla="*/ 88 h 866"/>
                <a:gd name="T42" fmla="*/ 103 w 765"/>
                <a:gd name="T43" fmla="*/ 75 h 866"/>
                <a:gd name="T44" fmla="*/ 113 w 765"/>
                <a:gd name="T45" fmla="*/ 10 h 866"/>
                <a:gd name="T46" fmla="*/ 78 w 765"/>
                <a:gd name="T47" fmla="*/ 263 h 866"/>
                <a:gd name="T48" fmla="*/ 316 w 765"/>
                <a:gd name="T49" fmla="*/ 610 h 866"/>
                <a:gd name="T50" fmla="*/ 281 w 765"/>
                <a:gd name="T51" fmla="*/ 722 h 866"/>
                <a:gd name="T52" fmla="*/ 243 w 765"/>
                <a:gd name="T53" fmla="*/ 676 h 866"/>
                <a:gd name="T54" fmla="*/ 230 w 765"/>
                <a:gd name="T55" fmla="*/ 641 h 866"/>
                <a:gd name="T56" fmla="*/ 110 w 765"/>
                <a:gd name="T57" fmla="*/ 639 h 866"/>
                <a:gd name="T58" fmla="*/ 61 w 765"/>
                <a:gd name="T59" fmla="*/ 628 h 866"/>
                <a:gd name="T60" fmla="*/ 46 w 765"/>
                <a:gd name="T61" fmla="*/ 719 h 866"/>
                <a:gd name="T62" fmla="*/ 85 w 765"/>
                <a:gd name="T63" fmla="*/ 817 h 866"/>
                <a:gd name="T64" fmla="*/ 126 w 765"/>
                <a:gd name="T65" fmla="*/ 790 h 866"/>
                <a:gd name="T66" fmla="*/ 206 w 765"/>
                <a:gd name="T67" fmla="*/ 842 h 866"/>
                <a:gd name="T68" fmla="*/ 240 w 765"/>
                <a:gd name="T69" fmla="*/ 865 h 866"/>
                <a:gd name="T70" fmla="*/ 363 w 765"/>
                <a:gd name="T71" fmla="*/ 852 h 866"/>
                <a:gd name="T72" fmla="*/ 520 w 765"/>
                <a:gd name="T73" fmla="*/ 786 h 866"/>
                <a:gd name="T74" fmla="*/ 534 w 765"/>
                <a:gd name="T75" fmla="*/ 776 h 866"/>
                <a:gd name="T76" fmla="*/ 595 w 765"/>
                <a:gd name="T77" fmla="*/ 739 h 866"/>
                <a:gd name="T78" fmla="*/ 706 w 765"/>
                <a:gd name="T79" fmla="*/ 579 h 866"/>
                <a:gd name="T80" fmla="*/ 742 w 765"/>
                <a:gd name="T81" fmla="*/ 468 h 866"/>
                <a:gd name="T82" fmla="*/ 741 w 765"/>
                <a:gd name="T83" fmla="*/ 419 h 866"/>
                <a:gd name="T84" fmla="*/ 644 w 765"/>
                <a:gd name="T85" fmla="*/ 333 h 866"/>
                <a:gd name="T86" fmla="*/ 615 w 765"/>
                <a:gd name="T87" fmla="*/ 353 h 866"/>
                <a:gd name="T88" fmla="*/ 575 w 765"/>
                <a:gd name="T89" fmla="*/ 484 h 866"/>
                <a:gd name="T90" fmla="*/ 586 w 765"/>
                <a:gd name="T91" fmla="*/ 482 h 866"/>
                <a:gd name="T92" fmla="*/ 632 w 765"/>
                <a:gd name="T93" fmla="*/ 486 h 866"/>
                <a:gd name="T94" fmla="*/ 550 w 765"/>
                <a:gd name="T95" fmla="*/ 623 h 866"/>
                <a:gd name="T96" fmla="*/ 422 w 765"/>
                <a:gd name="T97" fmla="*/ 565 h 866"/>
                <a:gd name="T98" fmla="*/ 314 w 765"/>
                <a:gd name="T99" fmla="*/ 350 h 866"/>
                <a:gd name="T100" fmla="*/ 270 w 765"/>
                <a:gd name="T101" fmla="*/ 68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5" h="866">
                  <a:moveTo>
                    <a:pt x="111" y="76"/>
                  </a:moveTo>
                  <a:cubicBezTo>
                    <a:pt x="114" y="76"/>
                    <a:pt x="116" y="76"/>
                    <a:pt x="118" y="75"/>
                  </a:cubicBezTo>
                  <a:cubicBezTo>
                    <a:pt x="127" y="71"/>
                    <a:pt x="129" y="60"/>
                    <a:pt x="124" y="46"/>
                  </a:cubicBezTo>
                  <a:cubicBezTo>
                    <a:pt x="123" y="43"/>
                    <a:pt x="122" y="41"/>
                    <a:pt x="122" y="38"/>
                  </a:cubicBezTo>
                  <a:cubicBezTo>
                    <a:pt x="137" y="33"/>
                    <a:pt x="153" y="30"/>
                    <a:pt x="167" y="30"/>
                  </a:cubicBezTo>
                  <a:cubicBezTo>
                    <a:pt x="203" y="30"/>
                    <a:pt x="233" y="47"/>
                    <a:pt x="250" y="79"/>
                  </a:cubicBezTo>
                  <a:cubicBezTo>
                    <a:pt x="259" y="97"/>
                    <a:pt x="262" y="119"/>
                    <a:pt x="265" y="140"/>
                  </a:cubicBezTo>
                  <a:cubicBezTo>
                    <a:pt x="269" y="168"/>
                    <a:pt x="272" y="196"/>
                    <a:pt x="269" y="226"/>
                  </a:cubicBezTo>
                  <a:cubicBezTo>
                    <a:pt x="266" y="247"/>
                    <a:pt x="269" y="271"/>
                    <a:pt x="276" y="291"/>
                  </a:cubicBezTo>
                  <a:cubicBezTo>
                    <a:pt x="297" y="359"/>
                    <a:pt x="310" y="429"/>
                    <a:pt x="342" y="494"/>
                  </a:cubicBezTo>
                  <a:cubicBezTo>
                    <a:pt x="360" y="531"/>
                    <a:pt x="379" y="566"/>
                    <a:pt x="408" y="595"/>
                  </a:cubicBezTo>
                  <a:cubicBezTo>
                    <a:pt x="420" y="608"/>
                    <a:pt x="430" y="622"/>
                    <a:pt x="439" y="637"/>
                  </a:cubicBezTo>
                  <a:cubicBezTo>
                    <a:pt x="452" y="659"/>
                    <a:pt x="471" y="667"/>
                    <a:pt x="492" y="667"/>
                  </a:cubicBezTo>
                  <a:cubicBezTo>
                    <a:pt x="496" y="667"/>
                    <a:pt x="500" y="666"/>
                    <a:pt x="503" y="666"/>
                  </a:cubicBezTo>
                  <a:cubicBezTo>
                    <a:pt x="522" y="664"/>
                    <a:pt x="539" y="659"/>
                    <a:pt x="555" y="653"/>
                  </a:cubicBezTo>
                  <a:cubicBezTo>
                    <a:pt x="594" y="636"/>
                    <a:pt x="624" y="605"/>
                    <a:pt x="642" y="562"/>
                  </a:cubicBezTo>
                  <a:cubicBezTo>
                    <a:pt x="653" y="535"/>
                    <a:pt x="655" y="504"/>
                    <a:pt x="661" y="475"/>
                  </a:cubicBezTo>
                  <a:cubicBezTo>
                    <a:pt x="662" y="469"/>
                    <a:pt x="660" y="463"/>
                    <a:pt x="658" y="458"/>
                  </a:cubicBezTo>
                  <a:cubicBezTo>
                    <a:pt x="654" y="446"/>
                    <a:pt x="650" y="441"/>
                    <a:pt x="642" y="441"/>
                  </a:cubicBezTo>
                  <a:cubicBezTo>
                    <a:pt x="639" y="441"/>
                    <a:pt x="635" y="442"/>
                    <a:pt x="630" y="443"/>
                  </a:cubicBezTo>
                  <a:cubicBezTo>
                    <a:pt x="620" y="446"/>
                    <a:pt x="610" y="450"/>
                    <a:pt x="595" y="455"/>
                  </a:cubicBezTo>
                  <a:cubicBezTo>
                    <a:pt x="610" y="421"/>
                    <a:pt x="623" y="392"/>
                    <a:pt x="637" y="361"/>
                  </a:cubicBezTo>
                  <a:cubicBezTo>
                    <a:pt x="669" y="377"/>
                    <a:pt x="691" y="402"/>
                    <a:pt x="709" y="433"/>
                  </a:cubicBezTo>
                  <a:cubicBezTo>
                    <a:pt x="704" y="438"/>
                    <a:pt x="700" y="443"/>
                    <a:pt x="696" y="445"/>
                  </a:cubicBezTo>
                  <a:cubicBezTo>
                    <a:pt x="682" y="454"/>
                    <a:pt x="680" y="466"/>
                    <a:pt x="684" y="481"/>
                  </a:cubicBezTo>
                  <a:cubicBezTo>
                    <a:pt x="689" y="500"/>
                    <a:pt x="694" y="520"/>
                    <a:pt x="677" y="537"/>
                  </a:cubicBezTo>
                  <a:cubicBezTo>
                    <a:pt x="674" y="540"/>
                    <a:pt x="675" y="546"/>
                    <a:pt x="676" y="551"/>
                  </a:cubicBezTo>
                  <a:cubicBezTo>
                    <a:pt x="684" y="588"/>
                    <a:pt x="674" y="619"/>
                    <a:pt x="650" y="647"/>
                  </a:cubicBezTo>
                  <a:cubicBezTo>
                    <a:pt x="637" y="663"/>
                    <a:pt x="626" y="680"/>
                    <a:pt x="612" y="694"/>
                  </a:cubicBezTo>
                  <a:cubicBezTo>
                    <a:pt x="599" y="707"/>
                    <a:pt x="584" y="718"/>
                    <a:pt x="569" y="728"/>
                  </a:cubicBezTo>
                  <a:cubicBezTo>
                    <a:pt x="538" y="747"/>
                    <a:pt x="507" y="766"/>
                    <a:pt x="474" y="782"/>
                  </a:cubicBezTo>
                  <a:cubicBezTo>
                    <a:pt x="455" y="791"/>
                    <a:pt x="436" y="800"/>
                    <a:pt x="416" y="808"/>
                  </a:cubicBezTo>
                  <a:cubicBezTo>
                    <a:pt x="396" y="817"/>
                    <a:pt x="375" y="825"/>
                    <a:pt x="355" y="833"/>
                  </a:cubicBezTo>
                  <a:cubicBezTo>
                    <a:pt x="343" y="838"/>
                    <a:pt x="330" y="840"/>
                    <a:pt x="318" y="840"/>
                  </a:cubicBezTo>
                  <a:cubicBezTo>
                    <a:pt x="303" y="840"/>
                    <a:pt x="287" y="837"/>
                    <a:pt x="272" y="834"/>
                  </a:cubicBezTo>
                  <a:cubicBezTo>
                    <a:pt x="233" y="825"/>
                    <a:pt x="198" y="806"/>
                    <a:pt x="166" y="783"/>
                  </a:cubicBezTo>
                  <a:cubicBezTo>
                    <a:pt x="161" y="780"/>
                    <a:pt x="155" y="776"/>
                    <a:pt x="153" y="771"/>
                  </a:cubicBezTo>
                  <a:cubicBezTo>
                    <a:pt x="145" y="754"/>
                    <a:pt x="129" y="748"/>
                    <a:pt x="111" y="739"/>
                  </a:cubicBezTo>
                  <a:cubicBezTo>
                    <a:pt x="109" y="770"/>
                    <a:pt x="109" y="770"/>
                    <a:pt x="88" y="779"/>
                  </a:cubicBezTo>
                  <a:cubicBezTo>
                    <a:pt x="69" y="763"/>
                    <a:pt x="81" y="739"/>
                    <a:pt x="74" y="720"/>
                  </a:cubicBezTo>
                  <a:cubicBezTo>
                    <a:pt x="68" y="701"/>
                    <a:pt x="64" y="681"/>
                    <a:pt x="58" y="659"/>
                  </a:cubicBezTo>
                  <a:cubicBezTo>
                    <a:pt x="66" y="657"/>
                    <a:pt x="73" y="656"/>
                    <a:pt x="80" y="656"/>
                  </a:cubicBezTo>
                  <a:cubicBezTo>
                    <a:pt x="88" y="656"/>
                    <a:pt x="97" y="657"/>
                    <a:pt x="105" y="658"/>
                  </a:cubicBezTo>
                  <a:cubicBezTo>
                    <a:pt x="113" y="660"/>
                    <a:pt x="122" y="661"/>
                    <a:pt x="130" y="661"/>
                  </a:cubicBezTo>
                  <a:cubicBezTo>
                    <a:pt x="131" y="661"/>
                    <a:pt x="131" y="661"/>
                    <a:pt x="132" y="661"/>
                  </a:cubicBezTo>
                  <a:cubicBezTo>
                    <a:pt x="136" y="661"/>
                    <a:pt x="140" y="661"/>
                    <a:pt x="144" y="661"/>
                  </a:cubicBezTo>
                  <a:cubicBezTo>
                    <a:pt x="165" y="661"/>
                    <a:pt x="186" y="662"/>
                    <a:pt x="206" y="663"/>
                  </a:cubicBezTo>
                  <a:cubicBezTo>
                    <a:pt x="207" y="665"/>
                    <a:pt x="207" y="668"/>
                    <a:pt x="208" y="671"/>
                  </a:cubicBezTo>
                  <a:cubicBezTo>
                    <a:pt x="198" y="676"/>
                    <a:pt x="187" y="682"/>
                    <a:pt x="177" y="688"/>
                  </a:cubicBezTo>
                  <a:cubicBezTo>
                    <a:pt x="163" y="694"/>
                    <a:pt x="163" y="705"/>
                    <a:pt x="167" y="717"/>
                  </a:cubicBezTo>
                  <a:cubicBezTo>
                    <a:pt x="168" y="721"/>
                    <a:pt x="171" y="725"/>
                    <a:pt x="174" y="726"/>
                  </a:cubicBezTo>
                  <a:cubicBezTo>
                    <a:pt x="196" y="732"/>
                    <a:pt x="218" y="739"/>
                    <a:pt x="240" y="742"/>
                  </a:cubicBezTo>
                  <a:cubicBezTo>
                    <a:pt x="250" y="744"/>
                    <a:pt x="259" y="745"/>
                    <a:pt x="269" y="745"/>
                  </a:cubicBezTo>
                  <a:cubicBezTo>
                    <a:pt x="288" y="745"/>
                    <a:pt x="306" y="741"/>
                    <a:pt x="322" y="734"/>
                  </a:cubicBezTo>
                  <a:cubicBezTo>
                    <a:pt x="342" y="726"/>
                    <a:pt x="359" y="713"/>
                    <a:pt x="375" y="694"/>
                  </a:cubicBezTo>
                  <a:cubicBezTo>
                    <a:pt x="369" y="666"/>
                    <a:pt x="360" y="641"/>
                    <a:pt x="347" y="615"/>
                  </a:cubicBezTo>
                  <a:cubicBezTo>
                    <a:pt x="325" y="572"/>
                    <a:pt x="308" y="527"/>
                    <a:pt x="289" y="483"/>
                  </a:cubicBezTo>
                  <a:cubicBezTo>
                    <a:pt x="283" y="468"/>
                    <a:pt x="277" y="452"/>
                    <a:pt x="269" y="438"/>
                  </a:cubicBezTo>
                  <a:cubicBezTo>
                    <a:pt x="232" y="372"/>
                    <a:pt x="186" y="313"/>
                    <a:pt x="131" y="260"/>
                  </a:cubicBezTo>
                  <a:cubicBezTo>
                    <a:pt x="125" y="254"/>
                    <a:pt x="116" y="249"/>
                    <a:pt x="107" y="247"/>
                  </a:cubicBezTo>
                  <a:cubicBezTo>
                    <a:pt x="54" y="232"/>
                    <a:pt x="19" y="168"/>
                    <a:pt x="36" y="117"/>
                  </a:cubicBezTo>
                  <a:cubicBezTo>
                    <a:pt x="37" y="114"/>
                    <a:pt x="37" y="110"/>
                    <a:pt x="39" y="109"/>
                  </a:cubicBezTo>
                  <a:cubicBezTo>
                    <a:pt x="50" y="102"/>
                    <a:pt x="62" y="97"/>
                    <a:pt x="72" y="88"/>
                  </a:cubicBezTo>
                  <a:cubicBezTo>
                    <a:pt x="77" y="84"/>
                    <a:pt x="82" y="78"/>
                    <a:pt x="88" y="76"/>
                  </a:cubicBezTo>
                  <a:cubicBezTo>
                    <a:pt x="90" y="75"/>
                    <a:pt x="93" y="74"/>
                    <a:pt x="96" y="74"/>
                  </a:cubicBezTo>
                  <a:cubicBezTo>
                    <a:pt x="98" y="74"/>
                    <a:pt x="100" y="75"/>
                    <a:pt x="103" y="75"/>
                  </a:cubicBezTo>
                  <a:cubicBezTo>
                    <a:pt x="106" y="76"/>
                    <a:pt x="109" y="76"/>
                    <a:pt x="111" y="76"/>
                  </a:cubicBezTo>
                  <a:moveTo>
                    <a:pt x="163" y="0"/>
                  </a:moveTo>
                  <a:cubicBezTo>
                    <a:pt x="145" y="0"/>
                    <a:pt x="128" y="4"/>
                    <a:pt x="113" y="10"/>
                  </a:cubicBezTo>
                  <a:cubicBezTo>
                    <a:pt x="91" y="20"/>
                    <a:pt x="72" y="34"/>
                    <a:pt x="53" y="49"/>
                  </a:cubicBezTo>
                  <a:cubicBezTo>
                    <a:pt x="11" y="83"/>
                    <a:pt x="0" y="129"/>
                    <a:pt x="11" y="179"/>
                  </a:cubicBezTo>
                  <a:cubicBezTo>
                    <a:pt x="18" y="217"/>
                    <a:pt x="50" y="240"/>
                    <a:pt x="78" y="263"/>
                  </a:cubicBezTo>
                  <a:cubicBezTo>
                    <a:pt x="98" y="278"/>
                    <a:pt x="123" y="287"/>
                    <a:pt x="141" y="304"/>
                  </a:cubicBezTo>
                  <a:cubicBezTo>
                    <a:pt x="196" y="357"/>
                    <a:pt x="240" y="418"/>
                    <a:pt x="265" y="490"/>
                  </a:cubicBezTo>
                  <a:cubicBezTo>
                    <a:pt x="280" y="531"/>
                    <a:pt x="298" y="570"/>
                    <a:pt x="316" y="610"/>
                  </a:cubicBezTo>
                  <a:cubicBezTo>
                    <a:pt x="327" y="634"/>
                    <a:pt x="343" y="656"/>
                    <a:pt x="344" y="683"/>
                  </a:cubicBezTo>
                  <a:cubicBezTo>
                    <a:pt x="324" y="696"/>
                    <a:pt x="305" y="708"/>
                    <a:pt x="286" y="719"/>
                  </a:cubicBezTo>
                  <a:cubicBezTo>
                    <a:pt x="285" y="720"/>
                    <a:pt x="283" y="721"/>
                    <a:pt x="281" y="722"/>
                  </a:cubicBezTo>
                  <a:cubicBezTo>
                    <a:pt x="275" y="725"/>
                    <a:pt x="268" y="726"/>
                    <a:pt x="260" y="726"/>
                  </a:cubicBezTo>
                  <a:cubicBezTo>
                    <a:pt x="240" y="726"/>
                    <a:pt x="219" y="716"/>
                    <a:pt x="209" y="701"/>
                  </a:cubicBezTo>
                  <a:cubicBezTo>
                    <a:pt x="220" y="693"/>
                    <a:pt x="234" y="686"/>
                    <a:pt x="243" y="676"/>
                  </a:cubicBezTo>
                  <a:cubicBezTo>
                    <a:pt x="248" y="671"/>
                    <a:pt x="249" y="658"/>
                    <a:pt x="248" y="650"/>
                  </a:cubicBezTo>
                  <a:cubicBezTo>
                    <a:pt x="246" y="642"/>
                    <a:pt x="240" y="641"/>
                    <a:pt x="233" y="641"/>
                  </a:cubicBezTo>
                  <a:cubicBezTo>
                    <a:pt x="232" y="641"/>
                    <a:pt x="231" y="641"/>
                    <a:pt x="230" y="641"/>
                  </a:cubicBezTo>
                  <a:cubicBezTo>
                    <a:pt x="228" y="641"/>
                    <a:pt x="227" y="641"/>
                    <a:pt x="226" y="641"/>
                  </a:cubicBezTo>
                  <a:cubicBezTo>
                    <a:pt x="226" y="641"/>
                    <a:pt x="226" y="641"/>
                    <a:pt x="226" y="641"/>
                  </a:cubicBezTo>
                  <a:cubicBezTo>
                    <a:pt x="187" y="641"/>
                    <a:pt x="149" y="641"/>
                    <a:pt x="110" y="639"/>
                  </a:cubicBezTo>
                  <a:cubicBezTo>
                    <a:pt x="100" y="639"/>
                    <a:pt x="89" y="635"/>
                    <a:pt x="79" y="632"/>
                  </a:cubicBezTo>
                  <a:cubicBezTo>
                    <a:pt x="74" y="631"/>
                    <a:pt x="68" y="628"/>
                    <a:pt x="63" y="628"/>
                  </a:cubicBezTo>
                  <a:cubicBezTo>
                    <a:pt x="62" y="628"/>
                    <a:pt x="61" y="628"/>
                    <a:pt x="61" y="628"/>
                  </a:cubicBezTo>
                  <a:cubicBezTo>
                    <a:pt x="50" y="632"/>
                    <a:pt x="41" y="640"/>
                    <a:pt x="32" y="647"/>
                  </a:cubicBezTo>
                  <a:cubicBezTo>
                    <a:pt x="30" y="649"/>
                    <a:pt x="30" y="656"/>
                    <a:pt x="31" y="660"/>
                  </a:cubicBezTo>
                  <a:cubicBezTo>
                    <a:pt x="35" y="680"/>
                    <a:pt x="42" y="699"/>
                    <a:pt x="46" y="719"/>
                  </a:cubicBezTo>
                  <a:cubicBezTo>
                    <a:pt x="50" y="742"/>
                    <a:pt x="53" y="766"/>
                    <a:pt x="55" y="790"/>
                  </a:cubicBezTo>
                  <a:cubicBezTo>
                    <a:pt x="57" y="808"/>
                    <a:pt x="60" y="813"/>
                    <a:pt x="79" y="816"/>
                  </a:cubicBezTo>
                  <a:cubicBezTo>
                    <a:pt x="81" y="817"/>
                    <a:pt x="83" y="817"/>
                    <a:pt x="85" y="817"/>
                  </a:cubicBezTo>
                  <a:cubicBezTo>
                    <a:pt x="89" y="817"/>
                    <a:pt x="93" y="816"/>
                    <a:pt x="97" y="815"/>
                  </a:cubicBezTo>
                  <a:cubicBezTo>
                    <a:pt x="103" y="812"/>
                    <a:pt x="108" y="807"/>
                    <a:pt x="113" y="801"/>
                  </a:cubicBezTo>
                  <a:cubicBezTo>
                    <a:pt x="118" y="795"/>
                    <a:pt x="122" y="791"/>
                    <a:pt x="126" y="790"/>
                  </a:cubicBezTo>
                  <a:cubicBezTo>
                    <a:pt x="127" y="789"/>
                    <a:pt x="128" y="789"/>
                    <a:pt x="130" y="789"/>
                  </a:cubicBezTo>
                  <a:cubicBezTo>
                    <a:pt x="134" y="789"/>
                    <a:pt x="138" y="791"/>
                    <a:pt x="145" y="796"/>
                  </a:cubicBezTo>
                  <a:cubicBezTo>
                    <a:pt x="164" y="810"/>
                    <a:pt x="184" y="825"/>
                    <a:pt x="206" y="842"/>
                  </a:cubicBezTo>
                  <a:cubicBezTo>
                    <a:pt x="204" y="843"/>
                    <a:pt x="202" y="843"/>
                    <a:pt x="200" y="843"/>
                  </a:cubicBezTo>
                  <a:cubicBezTo>
                    <a:pt x="199" y="843"/>
                    <a:pt x="199" y="843"/>
                    <a:pt x="198" y="843"/>
                  </a:cubicBezTo>
                  <a:cubicBezTo>
                    <a:pt x="211" y="853"/>
                    <a:pt x="226" y="860"/>
                    <a:pt x="240" y="865"/>
                  </a:cubicBezTo>
                  <a:cubicBezTo>
                    <a:pt x="247" y="865"/>
                    <a:pt x="254" y="866"/>
                    <a:pt x="260" y="866"/>
                  </a:cubicBezTo>
                  <a:cubicBezTo>
                    <a:pt x="292" y="866"/>
                    <a:pt x="326" y="861"/>
                    <a:pt x="358" y="854"/>
                  </a:cubicBezTo>
                  <a:cubicBezTo>
                    <a:pt x="360" y="853"/>
                    <a:pt x="361" y="853"/>
                    <a:pt x="363" y="852"/>
                  </a:cubicBezTo>
                  <a:cubicBezTo>
                    <a:pt x="363" y="852"/>
                    <a:pt x="363" y="852"/>
                    <a:pt x="363" y="852"/>
                  </a:cubicBezTo>
                  <a:cubicBezTo>
                    <a:pt x="412" y="831"/>
                    <a:pt x="461" y="811"/>
                    <a:pt x="510" y="790"/>
                  </a:cubicBezTo>
                  <a:cubicBezTo>
                    <a:pt x="514" y="788"/>
                    <a:pt x="517" y="787"/>
                    <a:pt x="520" y="786"/>
                  </a:cubicBezTo>
                  <a:cubicBezTo>
                    <a:pt x="522" y="784"/>
                    <a:pt x="524" y="782"/>
                    <a:pt x="526" y="780"/>
                  </a:cubicBezTo>
                  <a:cubicBezTo>
                    <a:pt x="528" y="779"/>
                    <a:pt x="529" y="778"/>
                    <a:pt x="531" y="777"/>
                  </a:cubicBezTo>
                  <a:cubicBezTo>
                    <a:pt x="532" y="777"/>
                    <a:pt x="533" y="776"/>
                    <a:pt x="534" y="776"/>
                  </a:cubicBezTo>
                  <a:cubicBezTo>
                    <a:pt x="535" y="776"/>
                    <a:pt x="536" y="775"/>
                    <a:pt x="537" y="775"/>
                  </a:cubicBezTo>
                  <a:cubicBezTo>
                    <a:pt x="538" y="775"/>
                    <a:pt x="538" y="774"/>
                    <a:pt x="539" y="774"/>
                  </a:cubicBezTo>
                  <a:cubicBezTo>
                    <a:pt x="558" y="762"/>
                    <a:pt x="578" y="753"/>
                    <a:pt x="595" y="739"/>
                  </a:cubicBezTo>
                  <a:cubicBezTo>
                    <a:pt x="618" y="721"/>
                    <a:pt x="639" y="702"/>
                    <a:pt x="658" y="680"/>
                  </a:cubicBezTo>
                  <a:cubicBezTo>
                    <a:pt x="680" y="656"/>
                    <a:pt x="705" y="631"/>
                    <a:pt x="703" y="593"/>
                  </a:cubicBezTo>
                  <a:cubicBezTo>
                    <a:pt x="702" y="588"/>
                    <a:pt x="703" y="582"/>
                    <a:pt x="706" y="579"/>
                  </a:cubicBezTo>
                  <a:cubicBezTo>
                    <a:pt x="723" y="561"/>
                    <a:pt x="716" y="541"/>
                    <a:pt x="713" y="522"/>
                  </a:cubicBezTo>
                  <a:cubicBezTo>
                    <a:pt x="711" y="508"/>
                    <a:pt x="711" y="493"/>
                    <a:pt x="709" y="478"/>
                  </a:cubicBezTo>
                  <a:cubicBezTo>
                    <a:pt x="722" y="474"/>
                    <a:pt x="732" y="472"/>
                    <a:pt x="742" y="468"/>
                  </a:cubicBezTo>
                  <a:cubicBezTo>
                    <a:pt x="743" y="468"/>
                    <a:pt x="743" y="468"/>
                    <a:pt x="744" y="467"/>
                  </a:cubicBezTo>
                  <a:cubicBezTo>
                    <a:pt x="761" y="460"/>
                    <a:pt x="765" y="441"/>
                    <a:pt x="752" y="427"/>
                  </a:cubicBezTo>
                  <a:cubicBezTo>
                    <a:pt x="749" y="424"/>
                    <a:pt x="745" y="420"/>
                    <a:pt x="741" y="419"/>
                  </a:cubicBezTo>
                  <a:cubicBezTo>
                    <a:pt x="720" y="412"/>
                    <a:pt x="706" y="398"/>
                    <a:pt x="694" y="381"/>
                  </a:cubicBezTo>
                  <a:cubicBezTo>
                    <a:pt x="685" y="368"/>
                    <a:pt x="673" y="356"/>
                    <a:pt x="663" y="343"/>
                  </a:cubicBezTo>
                  <a:cubicBezTo>
                    <a:pt x="658" y="335"/>
                    <a:pt x="652" y="333"/>
                    <a:pt x="644" y="333"/>
                  </a:cubicBezTo>
                  <a:cubicBezTo>
                    <a:pt x="642" y="333"/>
                    <a:pt x="639" y="333"/>
                    <a:pt x="636" y="334"/>
                  </a:cubicBezTo>
                  <a:cubicBezTo>
                    <a:pt x="633" y="334"/>
                    <a:pt x="630" y="335"/>
                    <a:pt x="628" y="336"/>
                  </a:cubicBezTo>
                  <a:cubicBezTo>
                    <a:pt x="621" y="339"/>
                    <a:pt x="617" y="344"/>
                    <a:pt x="615" y="353"/>
                  </a:cubicBezTo>
                  <a:cubicBezTo>
                    <a:pt x="607" y="391"/>
                    <a:pt x="590" y="424"/>
                    <a:pt x="560" y="449"/>
                  </a:cubicBezTo>
                  <a:cubicBezTo>
                    <a:pt x="555" y="454"/>
                    <a:pt x="552" y="466"/>
                    <a:pt x="555" y="472"/>
                  </a:cubicBezTo>
                  <a:cubicBezTo>
                    <a:pt x="557" y="478"/>
                    <a:pt x="568" y="481"/>
                    <a:pt x="575" y="484"/>
                  </a:cubicBezTo>
                  <a:cubicBezTo>
                    <a:pt x="576" y="484"/>
                    <a:pt x="577" y="484"/>
                    <a:pt x="578" y="484"/>
                  </a:cubicBezTo>
                  <a:cubicBezTo>
                    <a:pt x="581" y="484"/>
                    <a:pt x="584" y="483"/>
                    <a:pt x="586" y="482"/>
                  </a:cubicBezTo>
                  <a:cubicBezTo>
                    <a:pt x="586" y="482"/>
                    <a:pt x="586" y="482"/>
                    <a:pt x="586" y="482"/>
                  </a:cubicBezTo>
                  <a:cubicBezTo>
                    <a:pt x="587" y="482"/>
                    <a:pt x="587" y="482"/>
                    <a:pt x="587" y="482"/>
                  </a:cubicBezTo>
                  <a:cubicBezTo>
                    <a:pt x="592" y="480"/>
                    <a:pt x="597" y="479"/>
                    <a:pt x="603" y="479"/>
                  </a:cubicBezTo>
                  <a:cubicBezTo>
                    <a:pt x="612" y="479"/>
                    <a:pt x="622" y="482"/>
                    <a:pt x="632" y="486"/>
                  </a:cubicBezTo>
                  <a:cubicBezTo>
                    <a:pt x="633" y="493"/>
                    <a:pt x="635" y="500"/>
                    <a:pt x="634" y="506"/>
                  </a:cubicBezTo>
                  <a:cubicBezTo>
                    <a:pt x="625" y="551"/>
                    <a:pt x="608" y="591"/>
                    <a:pt x="563" y="616"/>
                  </a:cubicBezTo>
                  <a:cubicBezTo>
                    <a:pt x="559" y="619"/>
                    <a:pt x="554" y="621"/>
                    <a:pt x="550" y="623"/>
                  </a:cubicBezTo>
                  <a:cubicBezTo>
                    <a:pt x="536" y="629"/>
                    <a:pt x="523" y="631"/>
                    <a:pt x="510" y="631"/>
                  </a:cubicBezTo>
                  <a:cubicBezTo>
                    <a:pt x="483" y="631"/>
                    <a:pt x="458" y="618"/>
                    <a:pt x="439" y="592"/>
                  </a:cubicBezTo>
                  <a:cubicBezTo>
                    <a:pt x="433" y="583"/>
                    <a:pt x="428" y="574"/>
                    <a:pt x="422" y="565"/>
                  </a:cubicBezTo>
                  <a:cubicBezTo>
                    <a:pt x="410" y="545"/>
                    <a:pt x="397" y="526"/>
                    <a:pt x="385" y="506"/>
                  </a:cubicBezTo>
                  <a:cubicBezTo>
                    <a:pt x="374" y="490"/>
                    <a:pt x="360" y="474"/>
                    <a:pt x="352" y="456"/>
                  </a:cubicBezTo>
                  <a:cubicBezTo>
                    <a:pt x="337" y="421"/>
                    <a:pt x="323" y="386"/>
                    <a:pt x="314" y="350"/>
                  </a:cubicBezTo>
                  <a:cubicBezTo>
                    <a:pt x="304" y="310"/>
                    <a:pt x="297" y="269"/>
                    <a:pt x="292" y="228"/>
                  </a:cubicBezTo>
                  <a:cubicBezTo>
                    <a:pt x="287" y="192"/>
                    <a:pt x="288" y="156"/>
                    <a:pt x="284" y="121"/>
                  </a:cubicBezTo>
                  <a:cubicBezTo>
                    <a:pt x="282" y="103"/>
                    <a:pt x="277" y="85"/>
                    <a:pt x="270" y="68"/>
                  </a:cubicBezTo>
                  <a:cubicBezTo>
                    <a:pt x="255" y="29"/>
                    <a:pt x="206" y="0"/>
                    <a:pt x="164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7" name="Freeform 466"/>
            <p:cNvSpPr>
              <a:spLocks noEditPoints="1"/>
            </p:cNvSpPr>
            <p:nvPr/>
          </p:nvSpPr>
          <p:spPr bwMode="auto">
            <a:xfrm>
              <a:off x="3400425" y="169862"/>
              <a:ext cx="592138" cy="687388"/>
            </a:xfrm>
            <a:custGeom>
              <a:avLst/>
              <a:gdLst>
                <a:gd name="T0" fmla="*/ 170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2 h 966"/>
                <a:gd name="T8" fmla="*/ 579 w 833"/>
                <a:gd name="T9" fmla="*/ 762 h 966"/>
                <a:gd name="T10" fmla="*/ 713 w 833"/>
                <a:gd name="T11" fmla="*/ 558 h 966"/>
                <a:gd name="T12" fmla="*/ 644 w 833"/>
                <a:gd name="T13" fmla="*/ 548 h 966"/>
                <a:gd name="T14" fmla="*/ 756 w 833"/>
                <a:gd name="T15" fmla="*/ 549 h 966"/>
                <a:gd name="T16" fmla="*/ 723 w 833"/>
                <a:gd name="T17" fmla="*/ 663 h 966"/>
                <a:gd name="T18" fmla="*/ 586 w 833"/>
                <a:gd name="T19" fmla="*/ 846 h 966"/>
                <a:gd name="T20" fmla="*/ 339 w 833"/>
                <a:gd name="T21" fmla="*/ 939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4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5 w 833"/>
                <a:gd name="T35" fmla="*/ 546 h 966"/>
                <a:gd name="T36" fmla="*/ 129 w 833"/>
                <a:gd name="T37" fmla="*/ 267 h 966"/>
                <a:gd name="T38" fmla="*/ 107 w 833"/>
                <a:gd name="T39" fmla="*/ 89 h 966"/>
                <a:gd name="T40" fmla="*/ 143 w 833"/>
                <a:gd name="T41" fmla="*/ 78 h 966"/>
                <a:gd name="T42" fmla="*/ 161 w 833"/>
                <a:gd name="T43" fmla="*/ 7 h 966"/>
                <a:gd name="T44" fmla="*/ 96 w 833"/>
                <a:gd name="T45" fmla="*/ 281 h 966"/>
                <a:gd name="T46" fmla="*/ 321 w 833"/>
                <a:gd name="T47" fmla="*/ 689 h 966"/>
                <a:gd name="T48" fmla="*/ 270 w 833"/>
                <a:gd name="T49" fmla="*/ 809 h 966"/>
                <a:gd name="T50" fmla="*/ 233 w 833"/>
                <a:gd name="T51" fmla="*/ 754 h 966"/>
                <a:gd name="T52" fmla="*/ 91 w 833"/>
                <a:gd name="T53" fmla="*/ 699 h 966"/>
                <a:gd name="T54" fmla="*/ 37 w 833"/>
                <a:gd name="T55" fmla="*/ 681 h 966"/>
                <a:gd name="T56" fmla="*/ 11 w 833"/>
                <a:gd name="T57" fmla="*/ 780 h 966"/>
                <a:gd name="T58" fmla="*/ 48 w 833"/>
                <a:gd name="T59" fmla="*/ 892 h 966"/>
                <a:gd name="T60" fmla="*/ 92 w 833"/>
                <a:gd name="T61" fmla="*/ 866 h 966"/>
                <a:gd name="T62" fmla="*/ 175 w 833"/>
                <a:gd name="T63" fmla="*/ 933 h 966"/>
                <a:gd name="T64" fmla="*/ 210 w 833"/>
                <a:gd name="T65" fmla="*/ 961 h 966"/>
                <a:gd name="T66" fmla="*/ 346 w 833"/>
                <a:gd name="T67" fmla="*/ 960 h 966"/>
                <a:gd name="T68" fmla="*/ 527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7 h 966"/>
                <a:gd name="T76" fmla="*/ 804 w 833"/>
                <a:gd name="T77" fmla="*/ 579 h 966"/>
                <a:gd name="T78" fmla="*/ 808 w 833"/>
                <a:gd name="T79" fmla="*/ 524 h 966"/>
                <a:gd name="T80" fmla="*/ 708 w 833"/>
                <a:gd name="T81" fmla="*/ 419 h 966"/>
                <a:gd name="T82" fmla="*/ 677 w 833"/>
                <a:gd name="T83" fmla="*/ 439 h 966"/>
                <a:gd name="T84" fmla="*/ 619 w 833"/>
                <a:gd name="T85" fmla="*/ 578 h 966"/>
                <a:gd name="T86" fmla="*/ 632 w 833"/>
                <a:gd name="T87" fmla="*/ 577 h 966"/>
                <a:gd name="T88" fmla="*/ 682 w 833"/>
                <a:gd name="T89" fmla="*/ 587 h 966"/>
                <a:gd name="T90" fmla="*/ 576 w 833"/>
                <a:gd name="T91" fmla="*/ 728 h 966"/>
                <a:gd name="T92" fmla="*/ 442 w 833"/>
                <a:gd name="T93" fmla="*/ 651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80"/>
                  </a:moveTo>
                  <a:cubicBezTo>
                    <a:pt x="156" y="80"/>
                    <a:pt x="158" y="79"/>
                    <a:pt x="160" y="79"/>
                  </a:cubicBezTo>
                  <a:cubicBezTo>
                    <a:pt x="170" y="76"/>
                    <a:pt x="174" y="64"/>
                    <a:pt x="170" y="47"/>
                  </a:cubicBezTo>
                  <a:cubicBezTo>
                    <a:pt x="169" y="44"/>
                    <a:pt x="168" y="42"/>
                    <a:pt x="168" y="39"/>
                  </a:cubicBezTo>
                  <a:cubicBezTo>
                    <a:pt x="181" y="36"/>
                    <a:pt x="193" y="34"/>
                    <a:pt x="206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3"/>
                    <a:pt x="315" y="166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90"/>
                    <a:pt x="361" y="565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2"/>
                  </a:cubicBezTo>
                  <a:cubicBezTo>
                    <a:pt x="466" y="761"/>
                    <a:pt x="490" y="771"/>
                    <a:pt x="518" y="771"/>
                  </a:cubicBezTo>
                  <a:cubicBezTo>
                    <a:pt x="519" y="771"/>
                    <a:pt x="520" y="771"/>
                    <a:pt x="521" y="771"/>
                  </a:cubicBezTo>
                  <a:cubicBezTo>
                    <a:pt x="542" y="770"/>
                    <a:pt x="561" y="767"/>
                    <a:pt x="579" y="762"/>
                  </a:cubicBezTo>
                  <a:cubicBezTo>
                    <a:pt x="624" y="748"/>
                    <a:pt x="660" y="717"/>
                    <a:pt x="684" y="671"/>
                  </a:cubicBezTo>
                  <a:cubicBezTo>
                    <a:pt x="699" y="642"/>
                    <a:pt x="705" y="609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10" y="543"/>
                    <a:pt x="706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3" y="541"/>
                    <a:pt x="662" y="544"/>
                    <a:pt x="644" y="548"/>
                  </a:cubicBezTo>
                  <a:cubicBezTo>
                    <a:pt x="664" y="512"/>
                    <a:pt x="682" y="482"/>
                    <a:pt x="701" y="449"/>
                  </a:cubicBezTo>
                  <a:cubicBezTo>
                    <a:pt x="733" y="471"/>
                    <a:pt x="755" y="500"/>
                    <a:pt x="772" y="536"/>
                  </a:cubicBezTo>
                  <a:cubicBezTo>
                    <a:pt x="766" y="541"/>
                    <a:pt x="761" y="546"/>
                    <a:pt x="756" y="549"/>
                  </a:cubicBezTo>
                  <a:cubicBezTo>
                    <a:pt x="740" y="557"/>
                    <a:pt x="737" y="570"/>
                    <a:pt x="739" y="586"/>
                  </a:cubicBezTo>
                  <a:cubicBezTo>
                    <a:pt x="742" y="608"/>
                    <a:pt x="746" y="630"/>
                    <a:pt x="725" y="648"/>
                  </a:cubicBezTo>
                  <a:cubicBezTo>
                    <a:pt x="722" y="650"/>
                    <a:pt x="723" y="658"/>
                    <a:pt x="723" y="663"/>
                  </a:cubicBezTo>
                  <a:cubicBezTo>
                    <a:pt x="728" y="704"/>
                    <a:pt x="714" y="738"/>
                    <a:pt x="684" y="766"/>
                  </a:cubicBezTo>
                  <a:cubicBezTo>
                    <a:pt x="668" y="782"/>
                    <a:pt x="654" y="799"/>
                    <a:pt x="637" y="813"/>
                  </a:cubicBezTo>
                  <a:cubicBezTo>
                    <a:pt x="622" y="826"/>
                    <a:pt x="604" y="837"/>
                    <a:pt x="586" y="846"/>
                  </a:cubicBezTo>
                  <a:cubicBezTo>
                    <a:pt x="550" y="863"/>
                    <a:pt x="514" y="881"/>
                    <a:pt x="476" y="895"/>
                  </a:cubicBezTo>
                  <a:cubicBezTo>
                    <a:pt x="454" y="903"/>
                    <a:pt x="432" y="911"/>
                    <a:pt x="409" y="918"/>
                  </a:cubicBezTo>
                  <a:cubicBezTo>
                    <a:pt x="386" y="925"/>
                    <a:pt x="363" y="932"/>
                    <a:pt x="339" y="939"/>
                  </a:cubicBezTo>
                  <a:cubicBezTo>
                    <a:pt x="330" y="942"/>
                    <a:pt x="320" y="943"/>
                    <a:pt x="310" y="943"/>
                  </a:cubicBezTo>
                  <a:cubicBezTo>
                    <a:pt x="289" y="943"/>
                    <a:pt x="268" y="937"/>
                    <a:pt x="248" y="930"/>
                  </a:cubicBezTo>
                  <a:cubicBezTo>
                    <a:pt x="206" y="917"/>
                    <a:pt x="169" y="892"/>
                    <a:pt x="136" y="863"/>
                  </a:cubicBezTo>
                  <a:cubicBezTo>
                    <a:pt x="132" y="859"/>
                    <a:pt x="126" y="855"/>
                    <a:pt x="124" y="849"/>
                  </a:cubicBezTo>
                  <a:cubicBezTo>
                    <a:pt x="117" y="829"/>
                    <a:pt x="100" y="821"/>
                    <a:pt x="80" y="809"/>
                  </a:cubicBezTo>
                  <a:cubicBezTo>
                    <a:pt x="75" y="843"/>
                    <a:pt x="75" y="843"/>
                    <a:pt x="51" y="851"/>
                  </a:cubicBezTo>
                  <a:cubicBezTo>
                    <a:pt x="33" y="831"/>
                    <a:pt x="48" y="806"/>
                    <a:pt x="43" y="784"/>
                  </a:cubicBezTo>
                  <a:cubicBezTo>
                    <a:pt x="37" y="762"/>
                    <a:pt x="35" y="740"/>
                    <a:pt x="32" y="716"/>
                  </a:cubicBezTo>
                  <a:cubicBezTo>
                    <a:pt x="37" y="714"/>
                    <a:pt x="42" y="714"/>
                    <a:pt x="47" y="714"/>
                  </a:cubicBezTo>
                  <a:cubicBezTo>
                    <a:pt x="70" y="714"/>
                    <a:pt x="91" y="724"/>
                    <a:pt x="113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60"/>
                  </a:cubicBezTo>
                  <a:cubicBezTo>
                    <a:pt x="143" y="766"/>
                    <a:pt x="142" y="778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3" y="826"/>
                  </a:cubicBezTo>
                  <a:cubicBezTo>
                    <a:pt x="239" y="831"/>
                    <a:pt x="255" y="833"/>
                    <a:pt x="271" y="833"/>
                  </a:cubicBezTo>
                  <a:cubicBezTo>
                    <a:pt x="286" y="833"/>
                    <a:pt x="300" y="831"/>
                    <a:pt x="314" y="826"/>
                  </a:cubicBezTo>
                  <a:cubicBezTo>
                    <a:pt x="336" y="819"/>
                    <a:pt x="357" y="807"/>
                    <a:pt x="376" y="788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5" y="648"/>
                    <a:pt x="321" y="597"/>
                    <a:pt x="305" y="546"/>
                  </a:cubicBezTo>
                  <a:cubicBezTo>
                    <a:pt x="299" y="529"/>
                    <a:pt x="294" y="511"/>
                    <a:pt x="287" y="495"/>
                  </a:cubicBezTo>
                  <a:cubicBezTo>
                    <a:pt x="253" y="418"/>
                    <a:pt x="209" y="348"/>
                    <a:pt x="155" y="284"/>
                  </a:cubicBezTo>
                  <a:cubicBezTo>
                    <a:pt x="148" y="276"/>
                    <a:pt x="138" y="270"/>
                    <a:pt x="129" y="267"/>
                  </a:cubicBezTo>
                  <a:cubicBezTo>
                    <a:pt x="73" y="245"/>
                    <a:pt x="41" y="171"/>
                    <a:pt x="65" y="116"/>
                  </a:cubicBezTo>
                  <a:cubicBezTo>
                    <a:pt x="66" y="113"/>
                    <a:pt x="67" y="109"/>
                    <a:pt x="69" y="108"/>
                  </a:cubicBezTo>
                  <a:cubicBezTo>
                    <a:pt x="82" y="101"/>
                    <a:pt x="96" y="97"/>
                    <a:pt x="107" y="89"/>
                  </a:cubicBezTo>
                  <a:cubicBezTo>
                    <a:pt x="114" y="84"/>
                    <a:pt x="119" y="79"/>
                    <a:pt x="126" y="77"/>
                  </a:cubicBezTo>
                  <a:cubicBezTo>
                    <a:pt x="128" y="76"/>
                    <a:pt x="130" y="76"/>
                    <a:pt x="133" y="76"/>
                  </a:cubicBezTo>
                  <a:cubicBezTo>
                    <a:pt x="136" y="76"/>
                    <a:pt x="139" y="76"/>
                    <a:pt x="143" y="78"/>
                  </a:cubicBezTo>
                  <a:cubicBezTo>
                    <a:pt x="147" y="79"/>
                    <a:pt x="151" y="80"/>
                    <a:pt x="154" y="80"/>
                  </a:cubicBezTo>
                  <a:moveTo>
                    <a:pt x="204" y="0"/>
                  </a:moveTo>
                  <a:cubicBezTo>
                    <a:pt x="189" y="0"/>
                    <a:pt x="175" y="3"/>
                    <a:pt x="161" y="7"/>
                  </a:cubicBezTo>
                  <a:cubicBezTo>
                    <a:pt x="136" y="15"/>
                    <a:pt x="113" y="29"/>
                    <a:pt x="91" y="44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3"/>
                    <a:pt x="161" y="333"/>
                  </a:cubicBezTo>
                  <a:cubicBezTo>
                    <a:pt x="215" y="397"/>
                    <a:pt x="257" y="470"/>
                    <a:pt x="277" y="552"/>
                  </a:cubicBezTo>
                  <a:cubicBezTo>
                    <a:pt x="289" y="598"/>
                    <a:pt x="305" y="643"/>
                    <a:pt x="321" y="689"/>
                  </a:cubicBezTo>
                  <a:cubicBezTo>
                    <a:pt x="330" y="716"/>
                    <a:pt x="346" y="743"/>
                    <a:pt x="343" y="772"/>
                  </a:cubicBezTo>
                  <a:cubicBezTo>
                    <a:pt x="320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9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70"/>
                    <a:pt x="222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40" y="714"/>
                    <a:pt x="227" y="715"/>
                    <a:pt x="218" y="714"/>
                  </a:cubicBezTo>
                  <a:cubicBezTo>
                    <a:pt x="175" y="709"/>
                    <a:pt x="133" y="705"/>
                    <a:pt x="91" y="699"/>
                  </a:cubicBezTo>
                  <a:cubicBezTo>
                    <a:pt x="79" y="698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9" y="681"/>
                    <a:pt x="38" y="681"/>
                    <a:pt x="37" y="681"/>
                  </a:cubicBezTo>
                  <a:cubicBezTo>
                    <a:pt x="26" y="685"/>
                    <a:pt x="15" y="692"/>
                    <a:pt x="4" y="699"/>
                  </a:cubicBezTo>
                  <a:cubicBezTo>
                    <a:pt x="1" y="701"/>
                    <a:pt x="0" y="709"/>
                    <a:pt x="1" y="714"/>
                  </a:cubicBezTo>
                  <a:cubicBezTo>
                    <a:pt x="4" y="736"/>
                    <a:pt x="9" y="758"/>
                    <a:pt x="11" y="780"/>
                  </a:cubicBezTo>
                  <a:cubicBezTo>
                    <a:pt x="14" y="806"/>
                    <a:pt x="14" y="833"/>
                    <a:pt x="14" y="859"/>
                  </a:cubicBezTo>
                  <a:cubicBezTo>
                    <a:pt x="14" y="880"/>
                    <a:pt x="17" y="885"/>
                    <a:pt x="37" y="891"/>
                  </a:cubicBezTo>
                  <a:cubicBezTo>
                    <a:pt x="41" y="892"/>
                    <a:pt x="44" y="892"/>
                    <a:pt x="48" y="892"/>
                  </a:cubicBezTo>
                  <a:cubicBezTo>
                    <a:pt x="51" y="892"/>
                    <a:pt x="54" y="892"/>
                    <a:pt x="57" y="891"/>
                  </a:cubicBezTo>
                  <a:cubicBezTo>
                    <a:pt x="64" y="888"/>
                    <a:pt x="71" y="884"/>
                    <a:pt x="77" y="877"/>
                  </a:cubicBezTo>
                  <a:cubicBezTo>
                    <a:pt x="83" y="871"/>
                    <a:pt x="87" y="868"/>
                    <a:pt x="92" y="866"/>
                  </a:cubicBezTo>
                  <a:cubicBezTo>
                    <a:pt x="93" y="866"/>
                    <a:pt x="94" y="866"/>
                    <a:pt x="95" y="866"/>
                  </a:cubicBezTo>
                  <a:cubicBezTo>
                    <a:pt x="100" y="866"/>
                    <a:pt x="105" y="869"/>
                    <a:pt x="112" y="875"/>
                  </a:cubicBezTo>
                  <a:cubicBezTo>
                    <a:pt x="132" y="893"/>
                    <a:pt x="152" y="912"/>
                    <a:pt x="175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5"/>
                    <a:pt x="210" y="961"/>
                  </a:cubicBezTo>
                  <a:cubicBezTo>
                    <a:pt x="230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3"/>
                  </a:cubicBezTo>
                  <a:cubicBezTo>
                    <a:pt x="343" y="962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3" y="943"/>
                    <a:pt x="459" y="925"/>
                    <a:pt x="515" y="908"/>
                  </a:cubicBezTo>
                  <a:cubicBezTo>
                    <a:pt x="519" y="907"/>
                    <a:pt x="523" y="905"/>
                    <a:pt x="527" y="904"/>
                  </a:cubicBezTo>
                  <a:cubicBezTo>
                    <a:pt x="529" y="902"/>
                    <a:pt x="531" y="901"/>
                    <a:pt x="534" y="899"/>
                  </a:cubicBezTo>
                  <a:cubicBezTo>
                    <a:pt x="535" y="898"/>
                    <a:pt x="537" y="897"/>
                    <a:pt x="539" y="896"/>
                  </a:cubicBezTo>
                  <a:cubicBezTo>
                    <a:pt x="540" y="896"/>
                    <a:pt x="541" y="895"/>
                    <a:pt x="542" y="895"/>
                  </a:cubicBezTo>
                  <a:cubicBezTo>
                    <a:pt x="543" y="895"/>
                    <a:pt x="545" y="895"/>
                    <a:pt x="546" y="894"/>
                  </a:cubicBezTo>
                  <a:cubicBezTo>
                    <a:pt x="547" y="894"/>
                    <a:pt x="548" y="894"/>
                    <a:pt x="549" y="893"/>
                  </a:cubicBezTo>
                  <a:cubicBezTo>
                    <a:pt x="570" y="883"/>
                    <a:pt x="594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7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7"/>
                  </a:cubicBezTo>
                  <a:cubicBezTo>
                    <a:pt x="774" y="679"/>
                    <a:pt x="768" y="657"/>
                    <a:pt x="767" y="634"/>
                  </a:cubicBezTo>
                  <a:cubicBezTo>
                    <a:pt x="767" y="619"/>
                    <a:pt x="767" y="603"/>
                    <a:pt x="767" y="586"/>
                  </a:cubicBezTo>
                  <a:cubicBezTo>
                    <a:pt x="782" y="583"/>
                    <a:pt x="793" y="581"/>
                    <a:pt x="804" y="579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2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8"/>
                    <a:pt x="761" y="478"/>
                  </a:cubicBezTo>
                  <a:cubicBezTo>
                    <a:pt x="752" y="462"/>
                    <a:pt x="741" y="448"/>
                    <a:pt x="731" y="432"/>
                  </a:cubicBezTo>
                  <a:cubicBezTo>
                    <a:pt x="725" y="422"/>
                    <a:pt x="718" y="419"/>
                    <a:pt x="708" y="419"/>
                  </a:cubicBezTo>
                  <a:cubicBezTo>
                    <a:pt x="706" y="419"/>
                    <a:pt x="704" y="419"/>
                    <a:pt x="702" y="419"/>
                  </a:cubicBezTo>
                  <a:cubicBezTo>
                    <a:pt x="698" y="419"/>
                    <a:pt x="695" y="420"/>
                    <a:pt x="693" y="421"/>
                  </a:cubicBezTo>
                  <a:cubicBezTo>
                    <a:pt x="685" y="423"/>
                    <a:pt x="680" y="428"/>
                    <a:pt x="677" y="439"/>
                  </a:cubicBezTo>
                  <a:cubicBezTo>
                    <a:pt x="665" y="480"/>
                    <a:pt x="642" y="514"/>
                    <a:pt x="606" y="538"/>
                  </a:cubicBezTo>
                  <a:cubicBezTo>
                    <a:pt x="600" y="542"/>
                    <a:pt x="596" y="556"/>
                    <a:pt x="598" y="563"/>
                  </a:cubicBezTo>
                  <a:cubicBezTo>
                    <a:pt x="600" y="569"/>
                    <a:pt x="611" y="574"/>
                    <a:pt x="619" y="578"/>
                  </a:cubicBezTo>
                  <a:cubicBezTo>
                    <a:pt x="621" y="578"/>
                    <a:pt x="622" y="579"/>
                    <a:pt x="624" y="579"/>
                  </a:cubicBezTo>
                  <a:cubicBezTo>
                    <a:pt x="627" y="579"/>
                    <a:pt x="629" y="578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6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7"/>
                  </a:cubicBezTo>
                  <a:cubicBezTo>
                    <a:pt x="682" y="594"/>
                    <a:pt x="684" y="602"/>
                    <a:pt x="681" y="608"/>
                  </a:cubicBezTo>
                  <a:cubicBezTo>
                    <a:pt x="666" y="658"/>
                    <a:pt x="643" y="699"/>
                    <a:pt x="592" y="722"/>
                  </a:cubicBezTo>
                  <a:cubicBezTo>
                    <a:pt x="587" y="724"/>
                    <a:pt x="581" y="727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1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3"/>
                    <a:pt x="383" y="544"/>
                    <a:pt x="376" y="523"/>
                  </a:cubicBezTo>
                  <a:cubicBezTo>
                    <a:pt x="364" y="484"/>
                    <a:pt x="352" y="443"/>
                    <a:pt x="346" y="402"/>
                  </a:cubicBezTo>
                  <a:cubicBezTo>
                    <a:pt x="339" y="357"/>
                    <a:pt x="336" y="311"/>
                    <a:pt x="335" y="266"/>
                  </a:cubicBezTo>
                  <a:cubicBezTo>
                    <a:pt x="333" y="226"/>
                    <a:pt x="338" y="187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3"/>
                    <a:pt x="265" y="6"/>
                    <a:pt x="218" y="1"/>
                  </a:cubicBezTo>
                  <a:cubicBezTo>
                    <a:pt x="213" y="1"/>
                    <a:pt x="209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8" name="Freeform 467"/>
            <p:cNvSpPr>
              <a:spLocks noEditPoints="1"/>
            </p:cNvSpPr>
            <p:nvPr/>
          </p:nvSpPr>
          <p:spPr bwMode="auto">
            <a:xfrm>
              <a:off x="-1304925" y="-1339851"/>
              <a:ext cx="620713" cy="412750"/>
            </a:xfrm>
            <a:custGeom>
              <a:avLst/>
              <a:gdLst>
                <a:gd name="T0" fmla="*/ 701 w 873"/>
                <a:gd name="T1" fmla="*/ 356 h 581"/>
                <a:gd name="T2" fmla="*/ 707 w 873"/>
                <a:gd name="T3" fmla="*/ 403 h 581"/>
                <a:gd name="T4" fmla="*/ 347 w 873"/>
                <a:gd name="T5" fmla="*/ 392 h 581"/>
                <a:gd name="T6" fmla="*/ 30 w 873"/>
                <a:gd name="T7" fmla="*/ 390 h 581"/>
                <a:gd name="T8" fmla="*/ 39 w 873"/>
                <a:gd name="T9" fmla="*/ 260 h 581"/>
                <a:gd name="T10" fmla="*/ 140 w 873"/>
                <a:gd name="T11" fmla="*/ 281 h 581"/>
                <a:gd name="T12" fmla="*/ 164 w 873"/>
                <a:gd name="T13" fmla="*/ 326 h 581"/>
                <a:gd name="T14" fmla="*/ 267 w 873"/>
                <a:gd name="T15" fmla="*/ 394 h 581"/>
                <a:gd name="T16" fmla="*/ 258 w 873"/>
                <a:gd name="T17" fmla="*/ 529 h 581"/>
                <a:gd name="T18" fmla="*/ 156 w 873"/>
                <a:gd name="T19" fmla="*/ 554 h 581"/>
                <a:gd name="T20" fmla="*/ 172 w 873"/>
                <a:gd name="T21" fmla="*/ 462 h 581"/>
                <a:gd name="T22" fmla="*/ 98 w 873"/>
                <a:gd name="T23" fmla="*/ 436 h 581"/>
                <a:gd name="T24" fmla="*/ 41 w 873"/>
                <a:gd name="T25" fmla="*/ 391 h 581"/>
                <a:gd name="T26" fmla="*/ 387 w 873"/>
                <a:gd name="T27" fmla="*/ 288 h 581"/>
                <a:gd name="T28" fmla="*/ 250 w 873"/>
                <a:gd name="T29" fmla="*/ 230 h 581"/>
                <a:gd name="T30" fmla="*/ 805 w 873"/>
                <a:gd name="T31" fmla="*/ 283 h 581"/>
                <a:gd name="T32" fmla="*/ 805 w 873"/>
                <a:gd name="T33" fmla="*/ 328 h 581"/>
                <a:gd name="T34" fmla="*/ 736 w 873"/>
                <a:gd name="T35" fmla="*/ 250 h 581"/>
                <a:gd name="T36" fmla="*/ 599 w 873"/>
                <a:gd name="T37" fmla="*/ 249 h 581"/>
                <a:gd name="T38" fmla="*/ 640 w 873"/>
                <a:gd name="T39" fmla="*/ 245 h 581"/>
                <a:gd name="T40" fmla="*/ 734 w 873"/>
                <a:gd name="T41" fmla="*/ 302 h 581"/>
                <a:gd name="T42" fmla="*/ 661 w 873"/>
                <a:gd name="T43" fmla="*/ 306 h 581"/>
                <a:gd name="T44" fmla="*/ 522 w 873"/>
                <a:gd name="T45" fmla="*/ 451 h 581"/>
                <a:gd name="T46" fmla="*/ 557 w 873"/>
                <a:gd name="T47" fmla="*/ 358 h 581"/>
                <a:gd name="T48" fmla="*/ 542 w 873"/>
                <a:gd name="T49" fmla="*/ 213 h 581"/>
                <a:gd name="T50" fmla="*/ 404 w 873"/>
                <a:gd name="T51" fmla="*/ 146 h 581"/>
                <a:gd name="T52" fmla="*/ 498 w 873"/>
                <a:gd name="T53" fmla="*/ 144 h 581"/>
                <a:gd name="T54" fmla="*/ 498 w 873"/>
                <a:gd name="T55" fmla="*/ 166 h 581"/>
                <a:gd name="T56" fmla="*/ 455 w 873"/>
                <a:gd name="T57" fmla="*/ 203 h 581"/>
                <a:gd name="T58" fmla="*/ 394 w 873"/>
                <a:gd name="T59" fmla="*/ 423 h 581"/>
                <a:gd name="T60" fmla="*/ 490 w 873"/>
                <a:gd name="T61" fmla="*/ 460 h 581"/>
                <a:gd name="T62" fmla="*/ 412 w 873"/>
                <a:gd name="T63" fmla="*/ 490 h 581"/>
                <a:gd name="T64" fmla="*/ 287 w 873"/>
                <a:gd name="T65" fmla="*/ 413 h 581"/>
                <a:gd name="T66" fmla="*/ 361 w 873"/>
                <a:gd name="T67" fmla="*/ 411 h 581"/>
                <a:gd name="T68" fmla="*/ 354 w 873"/>
                <a:gd name="T69" fmla="*/ 328 h 581"/>
                <a:gd name="T70" fmla="*/ 308 w 873"/>
                <a:gd name="T71" fmla="*/ 200 h 581"/>
                <a:gd name="T72" fmla="*/ 128 w 873"/>
                <a:gd name="T73" fmla="*/ 226 h 581"/>
                <a:gd name="T74" fmla="*/ 168 w 873"/>
                <a:gd name="T75" fmla="*/ 133 h 581"/>
                <a:gd name="T76" fmla="*/ 184 w 873"/>
                <a:gd name="T77" fmla="*/ 72 h 581"/>
                <a:gd name="T78" fmla="*/ 246 w 873"/>
                <a:gd name="T79" fmla="*/ 107 h 581"/>
                <a:gd name="T80" fmla="*/ 199 w 873"/>
                <a:gd name="T81" fmla="*/ 157 h 581"/>
                <a:gd name="T82" fmla="*/ 177 w 873"/>
                <a:gd name="T83" fmla="*/ 208 h 581"/>
                <a:gd name="T84" fmla="*/ 155 w 873"/>
                <a:gd name="T85" fmla="*/ 0 h 581"/>
                <a:gd name="T86" fmla="*/ 44 w 873"/>
                <a:gd name="T87" fmla="*/ 212 h 581"/>
                <a:gd name="T88" fmla="*/ 15 w 873"/>
                <a:gd name="T89" fmla="*/ 402 h 581"/>
                <a:gd name="T90" fmla="*/ 74 w 873"/>
                <a:gd name="T91" fmla="*/ 496 h 581"/>
                <a:gd name="T92" fmla="*/ 136 w 873"/>
                <a:gd name="T93" fmla="*/ 581 h 581"/>
                <a:gd name="T94" fmla="*/ 228 w 873"/>
                <a:gd name="T95" fmla="*/ 547 h 581"/>
                <a:gd name="T96" fmla="*/ 689 w 873"/>
                <a:gd name="T97" fmla="*/ 430 h 581"/>
                <a:gd name="T98" fmla="*/ 834 w 873"/>
                <a:gd name="T99" fmla="*/ 343 h 581"/>
                <a:gd name="T100" fmla="*/ 820 w 873"/>
                <a:gd name="T101" fmla="*/ 244 h 581"/>
                <a:gd name="T102" fmla="*/ 716 w 873"/>
                <a:gd name="T103" fmla="*/ 236 h 581"/>
                <a:gd name="T104" fmla="*/ 648 w 873"/>
                <a:gd name="T105" fmla="*/ 142 h 581"/>
                <a:gd name="T106" fmla="*/ 556 w 873"/>
                <a:gd name="T107" fmla="*/ 160 h 581"/>
                <a:gd name="T108" fmla="*/ 455 w 873"/>
                <a:gd name="T109" fmla="*/ 128 h 581"/>
                <a:gd name="T110" fmla="*/ 376 w 873"/>
                <a:gd name="T111" fmla="*/ 122 h 581"/>
                <a:gd name="T112" fmla="*/ 272 w 873"/>
                <a:gd name="T113" fmla="*/ 206 h 581"/>
                <a:gd name="T114" fmla="*/ 210 w 873"/>
                <a:gd name="T115" fmla="*/ 9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3" h="581">
                  <a:moveTo>
                    <a:pt x="658" y="415"/>
                  </a:moveTo>
                  <a:cubicBezTo>
                    <a:pt x="659" y="404"/>
                    <a:pt x="661" y="397"/>
                    <a:pt x="669" y="394"/>
                  </a:cubicBezTo>
                  <a:cubicBezTo>
                    <a:pt x="670" y="394"/>
                    <a:pt x="671" y="393"/>
                    <a:pt x="672" y="393"/>
                  </a:cubicBezTo>
                  <a:cubicBezTo>
                    <a:pt x="680" y="391"/>
                    <a:pt x="688" y="389"/>
                    <a:pt x="695" y="386"/>
                  </a:cubicBezTo>
                  <a:cubicBezTo>
                    <a:pt x="701" y="383"/>
                    <a:pt x="710" y="379"/>
                    <a:pt x="710" y="375"/>
                  </a:cubicBezTo>
                  <a:cubicBezTo>
                    <a:pt x="711" y="368"/>
                    <a:pt x="706" y="361"/>
                    <a:pt x="701" y="356"/>
                  </a:cubicBezTo>
                  <a:cubicBezTo>
                    <a:pt x="698" y="351"/>
                    <a:pt x="691" y="350"/>
                    <a:pt x="685" y="347"/>
                  </a:cubicBezTo>
                  <a:cubicBezTo>
                    <a:pt x="680" y="343"/>
                    <a:pt x="674" y="339"/>
                    <a:pt x="668" y="334"/>
                  </a:cubicBezTo>
                  <a:cubicBezTo>
                    <a:pt x="670" y="332"/>
                    <a:pt x="671" y="330"/>
                    <a:pt x="672" y="328"/>
                  </a:cubicBezTo>
                  <a:cubicBezTo>
                    <a:pt x="692" y="330"/>
                    <a:pt x="712" y="331"/>
                    <a:pt x="734" y="332"/>
                  </a:cubicBezTo>
                  <a:cubicBezTo>
                    <a:pt x="731" y="345"/>
                    <a:pt x="729" y="358"/>
                    <a:pt x="724" y="369"/>
                  </a:cubicBezTo>
                  <a:cubicBezTo>
                    <a:pt x="720" y="380"/>
                    <a:pt x="714" y="390"/>
                    <a:pt x="707" y="403"/>
                  </a:cubicBezTo>
                  <a:cubicBezTo>
                    <a:pt x="693" y="406"/>
                    <a:pt x="677" y="410"/>
                    <a:pt x="658" y="415"/>
                  </a:cubicBezTo>
                  <a:moveTo>
                    <a:pt x="188" y="320"/>
                  </a:moveTo>
                  <a:cubicBezTo>
                    <a:pt x="193" y="316"/>
                    <a:pt x="198" y="311"/>
                    <a:pt x="203" y="308"/>
                  </a:cubicBezTo>
                  <a:cubicBezTo>
                    <a:pt x="223" y="296"/>
                    <a:pt x="239" y="282"/>
                    <a:pt x="231" y="256"/>
                  </a:cubicBezTo>
                  <a:cubicBezTo>
                    <a:pt x="270" y="298"/>
                    <a:pt x="308" y="340"/>
                    <a:pt x="346" y="382"/>
                  </a:cubicBezTo>
                  <a:cubicBezTo>
                    <a:pt x="348" y="383"/>
                    <a:pt x="347" y="388"/>
                    <a:pt x="347" y="392"/>
                  </a:cubicBezTo>
                  <a:cubicBezTo>
                    <a:pt x="343" y="393"/>
                    <a:pt x="339" y="393"/>
                    <a:pt x="335" y="393"/>
                  </a:cubicBezTo>
                  <a:cubicBezTo>
                    <a:pt x="305" y="393"/>
                    <a:pt x="283" y="376"/>
                    <a:pt x="259" y="362"/>
                  </a:cubicBezTo>
                  <a:cubicBezTo>
                    <a:pt x="259" y="328"/>
                    <a:pt x="252" y="320"/>
                    <a:pt x="206" y="320"/>
                  </a:cubicBezTo>
                  <a:cubicBezTo>
                    <a:pt x="201" y="320"/>
                    <a:pt x="195" y="320"/>
                    <a:pt x="188" y="320"/>
                  </a:cubicBezTo>
                  <a:moveTo>
                    <a:pt x="41" y="391"/>
                  </a:moveTo>
                  <a:cubicBezTo>
                    <a:pt x="38" y="391"/>
                    <a:pt x="34" y="390"/>
                    <a:pt x="30" y="390"/>
                  </a:cubicBezTo>
                  <a:cubicBezTo>
                    <a:pt x="30" y="386"/>
                    <a:pt x="30" y="383"/>
                    <a:pt x="30" y="379"/>
                  </a:cubicBezTo>
                  <a:cubicBezTo>
                    <a:pt x="43" y="369"/>
                    <a:pt x="56" y="359"/>
                    <a:pt x="69" y="350"/>
                  </a:cubicBezTo>
                  <a:cubicBezTo>
                    <a:pt x="75" y="346"/>
                    <a:pt x="82" y="343"/>
                    <a:pt x="88" y="339"/>
                  </a:cubicBezTo>
                  <a:cubicBezTo>
                    <a:pt x="103" y="328"/>
                    <a:pt x="102" y="315"/>
                    <a:pt x="85" y="307"/>
                  </a:cubicBezTo>
                  <a:cubicBezTo>
                    <a:pt x="74" y="303"/>
                    <a:pt x="64" y="299"/>
                    <a:pt x="54" y="293"/>
                  </a:cubicBezTo>
                  <a:cubicBezTo>
                    <a:pt x="37" y="284"/>
                    <a:pt x="35" y="278"/>
                    <a:pt x="39" y="260"/>
                  </a:cubicBezTo>
                  <a:cubicBezTo>
                    <a:pt x="41" y="252"/>
                    <a:pt x="44" y="244"/>
                    <a:pt x="46" y="235"/>
                  </a:cubicBezTo>
                  <a:cubicBezTo>
                    <a:pt x="49" y="234"/>
                    <a:pt x="52" y="234"/>
                    <a:pt x="55" y="234"/>
                  </a:cubicBezTo>
                  <a:cubicBezTo>
                    <a:pt x="70" y="234"/>
                    <a:pt x="79" y="245"/>
                    <a:pt x="89" y="253"/>
                  </a:cubicBezTo>
                  <a:cubicBezTo>
                    <a:pt x="91" y="254"/>
                    <a:pt x="92" y="257"/>
                    <a:pt x="93" y="259"/>
                  </a:cubicBezTo>
                  <a:cubicBezTo>
                    <a:pt x="106" y="276"/>
                    <a:pt x="115" y="284"/>
                    <a:pt x="126" y="284"/>
                  </a:cubicBezTo>
                  <a:cubicBezTo>
                    <a:pt x="130" y="284"/>
                    <a:pt x="135" y="283"/>
                    <a:pt x="140" y="281"/>
                  </a:cubicBezTo>
                  <a:cubicBezTo>
                    <a:pt x="146" y="278"/>
                    <a:pt x="152" y="275"/>
                    <a:pt x="159" y="270"/>
                  </a:cubicBezTo>
                  <a:cubicBezTo>
                    <a:pt x="162" y="268"/>
                    <a:pt x="165" y="266"/>
                    <a:pt x="169" y="265"/>
                  </a:cubicBezTo>
                  <a:cubicBezTo>
                    <a:pt x="171" y="263"/>
                    <a:pt x="174" y="263"/>
                    <a:pt x="176" y="263"/>
                  </a:cubicBezTo>
                  <a:cubicBezTo>
                    <a:pt x="179" y="263"/>
                    <a:pt x="182" y="264"/>
                    <a:pt x="185" y="266"/>
                  </a:cubicBezTo>
                  <a:cubicBezTo>
                    <a:pt x="199" y="274"/>
                    <a:pt x="200" y="287"/>
                    <a:pt x="185" y="298"/>
                  </a:cubicBezTo>
                  <a:cubicBezTo>
                    <a:pt x="174" y="306"/>
                    <a:pt x="166" y="313"/>
                    <a:pt x="164" y="326"/>
                  </a:cubicBezTo>
                  <a:cubicBezTo>
                    <a:pt x="161" y="342"/>
                    <a:pt x="166" y="349"/>
                    <a:pt x="180" y="349"/>
                  </a:cubicBezTo>
                  <a:cubicBezTo>
                    <a:pt x="183" y="349"/>
                    <a:pt x="186" y="349"/>
                    <a:pt x="189" y="349"/>
                  </a:cubicBezTo>
                  <a:cubicBezTo>
                    <a:pt x="197" y="347"/>
                    <a:pt x="205" y="345"/>
                    <a:pt x="213" y="345"/>
                  </a:cubicBezTo>
                  <a:cubicBezTo>
                    <a:pt x="220" y="345"/>
                    <a:pt x="226" y="346"/>
                    <a:pt x="233" y="351"/>
                  </a:cubicBezTo>
                  <a:cubicBezTo>
                    <a:pt x="232" y="359"/>
                    <a:pt x="231" y="367"/>
                    <a:pt x="230" y="378"/>
                  </a:cubicBezTo>
                  <a:cubicBezTo>
                    <a:pt x="241" y="383"/>
                    <a:pt x="253" y="388"/>
                    <a:pt x="267" y="394"/>
                  </a:cubicBezTo>
                  <a:cubicBezTo>
                    <a:pt x="264" y="399"/>
                    <a:pt x="261" y="403"/>
                    <a:pt x="259" y="408"/>
                  </a:cubicBezTo>
                  <a:cubicBezTo>
                    <a:pt x="251" y="423"/>
                    <a:pt x="254" y="436"/>
                    <a:pt x="266" y="449"/>
                  </a:cubicBezTo>
                  <a:cubicBezTo>
                    <a:pt x="283" y="465"/>
                    <a:pt x="305" y="474"/>
                    <a:pt x="327" y="483"/>
                  </a:cubicBezTo>
                  <a:cubicBezTo>
                    <a:pt x="338" y="488"/>
                    <a:pt x="350" y="492"/>
                    <a:pt x="366" y="499"/>
                  </a:cubicBezTo>
                  <a:cubicBezTo>
                    <a:pt x="360" y="502"/>
                    <a:pt x="355" y="504"/>
                    <a:pt x="350" y="507"/>
                  </a:cubicBezTo>
                  <a:cubicBezTo>
                    <a:pt x="319" y="521"/>
                    <a:pt x="289" y="529"/>
                    <a:pt x="258" y="529"/>
                  </a:cubicBezTo>
                  <a:cubicBezTo>
                    <a:pt x="256" y="529"/>
                    <a:pt x="255" y="529"/>
                    <a:pt x="253" y="529"/>
                  </a:cubicBezTo>
                  <a:cubicBezTo>
                    <a:pt x="245" y="529"/>
                    <a:pt x="235" y="526"/>
                    <a:pt x="229" y="521"/>
                  </a:cubicBezTo>
                  <a:cubicBezTo>
                    <a:pt x="224" y="518"/>
                    <a:pt x="219" y="516"/>
                    <a:pt x="214" y="516"/>
                  </a:cubicBezTo>
                  <a:cubicBezTo>
                    <a:pt x="212" y="516"/>
                    <a:pt x="209" y="516"/>
                    <a:pt x="206" y="518"/>
                  </a:cubicBezTo>
                  <a:cubicBezTo>
                    <a:pt x="203" y="519"/>
                    <a:pt x="201" y="520"/>
                    <a:pt x="198" y="522"/>
                  </a:cubicBezTo>
                  <a:cubicBezTo>
                    <a:pt x="185" y="533"/>
                    <a:pt x="170" y="543"/>
                    <a:pt x="156" y="554"/>
                  </a:cubicBezTo>
                  <a:cubicBezTo>
                    <a:pt x="154" y="555"/>
                    <a:pt x="152" y="557"/>
                    <a:pt x="150" y="558"/>
                  </a:cubicBezTo>
                  <a:cubicBezTo>
                    <a:pt x="148" y="559"/>
                    <a:pt x="146" y="559"/>
                    <a:pt x="144" y="559"/>
                  </a:cubicBezTo>
                  <a:cubicBezTo>
                    <a:pt x="139" y="559"/>
                    <a:pt x="134" y="555"/>
                    <a:pt x="129" y="548"/>
                  </a:cubicBezTo>
                  <a:cubicBezTo>
                    <a:pt x="135" y="543"/>
                    <a:pt x="142" y="539"/>
                    <a:pt x="147" y="534"/>
                  </a:cubicBezTo>
                  <a:cubicBezTo>
                    <a:pt x="156" y="525"/>
                    <a:pt x="166" y="518"/>
                    <a:pt x="173" y="508"/>
                  </a:cubicBezTo>
                  <a:cubicBezTo>
                    <a:pt x="185" y="494"/>
                    <a:pt x="184" y="477"/>
                    <a:pt x="172" y="462"/>
                  </a:cubicBezTo>
                  <a:cubicBezTo>
                    <a:pt x="166" y="455"/>
                    <a:pt x="162" y="452"/>
                    <a:pt x="156" y="452"/>
                  </a:cubicBezTo>
                  <a:cubicBezTo>
                    <a:pt x="151" y="452"/>
                    <a:pt x="145" y="454"/>
                    <a:pt x="134" y="458"/>
                  </a:cubicBezTo>
                  <a:cubicBezTo>
                    <a:pt x="120" y="463"/>
                    <a:pt x="105" y="469"/>
                    <a:pt x="90" y="474"/>
                  </a:cubicBezTo>
                  <a:cubicBezTo>
                    <a:pt x="88" y="474"/>
                    <a:pt x="86" y="475"/>
                    <a:pt x="84" y="475"/>
                  </a:cubicBezTo>
                  <a:cubicBezTo>
                    <a:pt x="80" y="475"/>
                    <a:pt x="76" y="474"/>
                    <a:pt x="71" y="474"/>
                  </a:cubicBezTo>
                  <a:cubicBezTo>
                    <a:pt x="76" y="457"/>
                    <a:pt x="83" y="444"/>
                    <a:pt x="98" y="436"/>
                  </a:cubicBezTo>
                  <a:cubicBezTo>
                    <a:pt x="100" y="435"/>
                    <a:pt x="101" y="434"/>
                    <a:pt x="102" y="433"/>
                  </a:cubicBezTo>
                  <a:cubicBezTo>
                    <a:pt x="121" y="421"/>
                    <a:pt x="127" y="410"/>
                    <a:pt x="122" y="399"/>
                  </a:cubicBezTo>
                  <a:cubicBezTo>
                    <a:pt x="118" y="390"/>
                    <a:pt x="103" y="385"/>
                    <a:pt x="88" y="385"/>
                  </a:cubicBezTo>
                  <a:cubicBezTo>
                    <a:pt x="84" y="385"/>
                    <a:pt x="80" y="385"/>
                    <a:pt x="77" y="386"/>
                  </a:cubicBezTo>
                  <a:cubicBezTo>
                    <a:pt x="66" y="389"/>
                    <a:pt x="54" y="390"/>
                    <a:pt x="43" y="391"/>
                  </a:cubicBezTo>
                  <a:cubicBezTo>
                    <a:pt x="43" y="391"/>
                    <a:pt x="42" y="391"/>
                    <a:pt x="41" y="391"/>
                  </a:cubicBezTo>
                  <a:moveTo>
                    <a:pt x="250" y="230"/>
                  </a:moveTo>
                  <a:cubicBezTo>
                    <a:pt x="256" y="230"/>
                    <a:pt x="262" y="229"/>
                    <a:pt x="268" y="228"/>
                  </a:cubicBezTo>
                  <a:cubicBezTo>
                    <a:pt x="275" y="227"/>
                    <a:pt x="280" y="226"/>
                    <a:pt x="286" y="226"/>
                  </a:cubicBezTo>
                  <a:cubicBezTo>
                    <a:pt x="296" y="226"/>
                    <a:pt x="305" y="229"/>
                    <a:pt x="313" y="240"/>
                  </a:cubicBezTo>
                  <a:cubicBezTo>
                    <a:pt x="318" y="246"/>
                    <a:pt x="331" y="247"/>
                    <a:pt x="340" y="249"/>
                  </a:cubicBezTo>
                  <a:cubicBezTo>
                    <a:pt x="364" y="253"/>
                    <a:pt x="378" y="269"/>
                    <a:pt x="387" y="288"/>
                  </a:cubicBezTo>
                  <a:cubicBezTo>
                    <a:pt x="390" y="294"/>
                    <a:pt x="389" y="302"/>
                    <a:pt x="389" y="310"/>
                  </a:cubicBezTo>
                  <a:cubicBezTo>
                    <a:pt x="364" y="310"/>
                    <a:pt x="344" y="295"/>
                    <a:pt x="322" y="295"/>
                  </a:cubicBezTo>
                  <a:cubicBezTo>
                    <a:pt x="315" y="295"/>
                    <a:pt x="309" y="296"/>
                    <a:pt x="302" y="299"/>
                  </a:cubicBezTo>
                  <a:cubicBezTo>
                    <a:pt x="302" y="299"/>
                    <a:pt x="302" y="299"/>
                    <a:pt x="302" y="299"/>
                  </a:cubicBezTo>
                  <a:cubicBezTo>
                    <a:pt x="284" y="277"/>
                    <a:pt x="266" y="256"/>
                    <a:pt x="245" y="230"/>
                  </a:cubicBezTo>
                  <a:cubicBezTo>
                    <a:pt x="246" y="230"/>
                    <a:pt x="248" y="230"/>
                    <a:pt x="250" y="230"/>
                  </a:cubicBezTo>
                  <a:moveTo>
                    <a:pt x="757" y="240"/>
                  </a:moveTo>
                  <a:cubicBezTo>
                    <a:pt x="761" y="240"/>
                    <a:pt x="765" y="240"/>
                    <a:pt x="768" y="238"/>
                  </a:cubicBezTo>
                  <a:cubicBezTo>
                    <a:pt x="769" y="238"/>
                    <a:pt x="770" y="237"/>
                    <a:pt x="770" y="237"/>
                  </a:cubicBezTo>
                  <a:cubicBezTo>
                    <a:pt x="773" y="231"/>
                    <a:pt x="776" y="223"/>
                    <a:pt x="779" y="215"/>
                  </a:cubicBezTo>
                  <a:cubicBezTo>
                    <a:pt x="797" y="227"/>
                    <a:pt x="797" y="229"/>
                    <a:pt x="790" y="277"/>
                  </a:cubicBezTo>
                  <a:cubicBezTo>
                    <a:pt x="795" y="282"/>
                    <a:pt x="800" y="283"/>
                    <a:pt x="805" y="283"/>
                  </a:cubicBezTo>
                  <a:cubicBezTo>
                    <a:pt x="811" y="283"/>
                    <a:pt x="816" y="282"/>
                    <a:pt x="822" y="281"/>
                  </a:cubicBezTo>
                  <a:cubicBezTo>
                    <a:pt x="824" y="281"/>
                    <a:pt x="826" y="281"/>
                    <a:pt x="828" y="281"/>
                  </a:cubicBezTo>
                  <a:cubicBezTo>
                    <a:pt x="842" y="281"/>
                    <a:pt x="848" y="288"/>
                    <a:pt x="848" y="303"/>
                  </a:cubicBezTo>
                  <a:cubicBezTo>
                    <a:pt x="848" y="311"/>
                    <a:pt x="846" y="317"/>
                    <a:pt x="840" y="320"/>
                  </a:cubicBezTo>
                  <a:cubicBezTo>
                    <a:pt x="838" y="321"/>
                    <a:pt x="835" y="322"/>
                    <a:pt x="832" y="322"/>
                  </a:cubicBezTo>
                  <a:cubicBezTo>
                    <a:pt x="822" y="322"/>
                    <a:pt x="813" y="324"/>
                    <a:pt x="805" y="328"/>
                  </a:cubicBezTo>
                  <a:cubicBezTo>
                    <a:pt x="791" y="334"/>
                    <a:pt x="780" y="343"/>
                    <a:pt x="770" y="354"/>
                  </a:cubicBezTo>
                  <a:cubicBezTo>
                    <a:pt x="764" y="361"/>
                    <a:pt x="762" y="372"/>
                    <a:pt x="757" y="387"/>
                  </a:cubicBezTo>
                  <a:cubicBezTo>
                    <a:pt x="756" y="387"/>
                    <a:pt x="750" y="389"/>
                    <a:pt x="740" y="393"/>
                  </a:cubicBezTo>
                  <a:cubicBezTo>
                    <a:pt x="749" y="365"/>
                    <a:pt x="747" y="340"/>
                    <a:pt x="765" y="320"/>
                  </a:cubicBezTo>
                  <a:cubicBezTo>
                    <a:pt x="764" y="301"/>
                    <a:pt x="767" y="281"/>
                    <a:pt x="751" y="265"/>
                  </a:cubicBezTo>
                  <a:cubicBezTo>
                    <a:pt x="746" y="260"/>
                    <a:pt x="741" y="255"/>
                    <a:pt x="736" y="250"/>
                  </a:cubicBezTo>
                  <a:cubicBezTo>
                    <a:pt x="738" y="245"/>
                    <a:pt x="740" y="243"/>
                    <a:pt x="744" y="241"/>
                  </a:cubicBezTo>
                  <a:cubicBezTo>
                    <a:pt x="747" y="240"/>
                    <a:pt x="750" y="240"/>
                    <a:pt x="754" y="240"/>
                  </a:cubicBezTo>
                  <a:cubicBezTo>
                    <a:pt x="754" y="240"/>
                    <a:pt x="755" y="240"/>
                    <a:pt x="756" y="240"/>
                  </a:cubicBezTo>
                  <a:cubicBezTo>
                    <a:pt x="756" y="240"/>
                    <a:pt x="756" y="240"/>
                    <a:pt x="757" y="240"/>
                  </a:cubicBezTo>
                  <a:moveTo>
                    <a:pt x="586" y="250"/>
                  </a:moveTo>
                  <a:cubicBezTo>
                    <a:pt x="590" y="250"/>
                    <a:pt x="595" y="250"/>
                    <a:pt x="599" y="249"/>
                  </a:cubicBezTo>
                  <a:cubicBezTo>
                    <a:pt x="600" y="248"/>
                    <a:pt x="602" y="248"/>
                    <a:pt x="603" y="247"/>
                  </a:cubicBezTo>
                  <a:cubicBezTo>
                    <a:pt x="612" y="243"/>
                    <a:pt x="612" y="233"/>
                    <a:pt x="612" y="224"/>
                  </a:cubicBezTo>
                  <a:cubicBezTo>
                    <a:pt x="613" y="200"/>
                    <a:pt x="623" y="182"/>
                    <a:pt x="646" y="171"/>
                  </a:cubicBezTo>
                  <a:cubicBezTo>
                    <a:pt x="657" y="175"/>
                    <a:pt x="658" y="184"/>
                    <a:pt x="656" y="192"/>
                  </a:cubicBezTo>
                  <a:cubicBezTo>
                    <a:pt x="653" y="204"/>
                    <a:pt x="649" y="215"/>
                    <a:pt x="645" y="226"/>
                  </a:cubicBezTo>
                  <a:cubicBezTo>
                    <a:pt x="643" y="232"/>
                    <a:pt x="640" y="239"/>
                    <a:pt x="640" y="245"/>
                  </a:cubicBezTo>
                  <a:cubicBezTo>
                    <a:pt x="637" y="265"/>
                    <a:pt x="640" y="271"/>
                    <a:pt x="655" y="271"/>
                  </a:cubicBezTo>
                  <a:cubicBezTo>
                    <a:pt x="658" y="271"/>
                    <a:pt x="662" y="270"/>
                    <a:pt x="666" y="270"/>
                  </a:cubicBezTo>
                  <a:cubicBezTo>
                    <a:pt x="675" y="269"/>
                    <a:pt x="684" y="269"/>
                    <a:pt x="693" y="268"/>
                  </a:cubicBezTo>
                  <a:cubicBezTo>
                    <a:pt x="695" y="267"/>
                    <a:pt x="698" y="267"/>
                    <a:pt x="700" y="267"/>
                  </a:cubicBezTo>
                  <a:cubicBezTo>
                    <a:pt x="715" y="267"/>
                    <a:pt x="724" y="275"/>
                    <a:pt x="732" y="287"/>
                  </a:cubicBezTo>
                  <a:cubicBezTo>
                    <a:pt x="734" y="291"/>
                    <a:pt x="736" y="299"/>
                    <a:pt x="734" y="302"/>
                  </a:cubicBezTo>
                  <a:cubicBezTo>
                    <a:pt x="732" y="304"/>
                    <a:pt x="730" y="305"/>
                    <a:pt x="728" y="307"/>
                  </a:cubicBezTo>
                  <a:cubicBezTo>
                    <a:pt x="725" y="308"/>
                    <a:pt x="721" y="309"/>
                    <a:pt x="718" y="309"/>
                  </a:cubicBezTo>
                  <a:cubicBezTo>
                    <a:pt x="718" y="309"/>
                    <a:pt x="718" y="309"/>
                    <a:pt x="718" y="309"/>
                  </a:cubicBezTo>
                  <a:cubicBezTo>
                    <a:pt x="707" y="308"/>
                    <a:pt x="695" y="307"/>
                    <a:pt x="684" y="304"/>
                  </a:cubicBezTo>
                  <a:cubicBezTo>
                    <a:pt x="681" y="303"/>
                    <a:pt x="677" y="303"/>
                    <a:pt x="674" y="303"/>
                  </a:cubicBezTo>
                  <a:cubicBezTo>
                    <a:pt x="669" y="303"/>
                    <a:pt x="665" y="304"/>
                    <a:pt x="661" y="306"/>
                  </a:cubicBezTo>
                  <a:cubicBezTo>
                    <a:pt x="649" y="311"/>
                    <a:pt x="643" y="323"/>
                    <a:pt x="647" y="339"/>
                  </a:cubicBezTo>
                  <a:cubicBezTo>
                    <a:pt x="650" y="351"/>
                    <a:pt x="657" y="361"/>
                    <a:pt x="661" y="370"/>
                  </a:cubicBezTo>
                  <a:cubicBezTo>
                    <a:pt x="652" y="386"/>
                    <a:pt x="643" y="402"/>
                    <a:pt x="634" y="418"/>
                  </a:cubicBezTo>
                  <a:cubicBezTo>
                    <a:pt x="632" y="421"/>
                    <a:pt x="628" y="425"/>
                    <a:pt x="624" y="427"/>
                  </a:cubicBezTo>
                  <a:cubicBezTo>
                    <a:pt x="624" y="427"/>
                    <a:pt x="623" y="427"/>
                    <a:pt x="623" y="427"/>
                  </a:cubicBezTo>
                  <a:cubicBezTo>
                    <a:pt x="589" y="436"/>
                    <a:pt x="556" y="443"/>
                    <a:pt x="522" y="451"/>
                  </a:cubicBezTo>
                  <a:cubicBezTo>
                    <a:pt x="519" y="438"/>
                    <a:pt x="517" y="426"/>
                    <a:pt x="514" y="414"/>
                  </a:cubicBezTo>
                  <a:cubicBezTo>
                    <a:pt x="511" y="400"/>
                    <a:pt x="502" y="393"/>
                    <a:pt x="487" y="390"/>
                  </a:cubicBezTo>
                  <a:cubicBezTo>
                    <a:pt x="453" y="384"/>
                    <a:pt x="448" y="372"/>
                    <a:pt x="466" y="340"/>
                  </a:cubicBezTo>
                  <a:cubicBezTo>
                    <a:pt x="486" y="345"/>
                    <a:pt x="506" y="351"/>
                    <a:pt x="525" y="357"/>
                  </a:cubicBezTo>
                  <a:cubicBezTo>
                    <a:pt x="533" y="359"/>
                    <a:pt x="539" y="360"/>
                    <a:pt x="544" y="360"/>
                  </a:cubicBezTo>
                  <a:cubicBezTo>
                    <a:pt x="549" y="360"/>
                    <a:pt x="553" y="359"/>
                    <a:pt x="557" y="358"/>
                  </a:cubicBezTo>
                  <a:cubicBezTo>
                    <a:pt x="560" y="356"/>
                    <a:pt x="564" y="353"/>
                    <a:pt x="567" y="350"/>
                  </a:cubicBezTo>
                  <a:cubicBezTo>
                    <a:pt x="578" y="335"/>
                    <a:pt x="580" y="321"/>
                    <a:pt x="569" y="306"/>
                  </a:cubicBezTo>
                  <a:cubicBezTo>
                    <a:pt x="562" y="295"/>
                    <a:pt x="552" y="286"/>
                    <a:pt x="542" y="277"/>
                  </a:cubicBezTo>
                  <a:cubicBezTo>
                    <a:pt x="533" y="269"/>
                    <a:pt x="523" y="262"/>
                    <a:pt x="514" y="254"/>
                  </a:cubicBezTo>
                  <a:cubicBezTo>
                    <a:pt x="491" y="233"/>
                    <a:pt x="490" y="214"/>
                    <a:pt x="512" y="184"/>
                  </a:cubicBezTo>
                  <a:cubicBezTo>
                    <a:pt x="523" y="195"/>
                    <a:pt x="533" y="204"/>
                    <a:pt x="542" y="213"/>
                  </a:cubicBezTo>
                  <a:cubicBezTo>
                    <a:pt x="550" y="221"/>
                    <a:pt x="557" y="230"/>
                    <a:pt x="563" y="239"/>
                  </a:cubicBezTo>
                  <a:cubicBezTo>
                    <a:pt x="569" y="247"/>
                    <a:pt x="578" y="250"/>
                    <a:pt x="586" y="250"/>
                  </a:cubicBezTo>
                  <a:moveTo>
                    <a:pt x="355" y="189"/>
                  </a:moveTo>
                  <a:cubicBezTo>
                    <a:pt x="356" y="189"/>
                    <a:pt x="356" y="189"/>
                    <a:pt x="357" y="189"/>
                  </a:cubicBezTo>
                  <a:cubicBezTo>
                    <a:pt x="367" y="189"/>
                    <a:pt x="376" y="188"/>
                    <a:pt x="382" y="185"/>
                  </a:cubicBezTo>
                  <a:cubicBezTo>
                    <a:pt x="396" y="178"/>
                    <a:pt x="404" y="166"/>
                    <a:pt x="404" y="146"/>
                  </a:cubicBezTo>
                  <a:cubicBezTo>
                    <a:pt x="405" y="130"/>
                    <a:pt x="404" y="115"/>
                    <a:pt x="403" y="96"/>
                  </a:cubicBezTo>
                  <a:cubicBezTo>
                    <a:pt x="420" y="101"/>
                    <a:pt x="427" y="108"/>
                    <a:pt x="428" y="121"/>
                  </a:cubicBezTo>
                  <a:cubicBezTo>
                    <a:pt x="429" y="127"/>
                    <a:pt x="429" y="132"/>
                    <a:pt x="430" y="138"/>
                  </a:cubicBezTo>
                  <a:cubicBezTo>
                    <a:pt x="434" y="153"/>
                    <a:pt x="437" y="159"/>
                    <a:pt x="446" y="159"/>
                  </a:cubicBezTo>
                  <a:cubicBezTo>
                    <a:pt x="451" y="159"/>
                    <a:pt x="456" y="158"/>
                    <a:pt x="463" y="156"/>
                  </a:cubicBezTo>
                  <a:cubicBezTo>
                    <a:pt x="475" y="153"/>
                    <a:pt x="486" y="148"/>
                    <a:pt x="498" y="144"/>
                  </a:cubicBezTo>
                  <a:cubicBezTo>
                    <a:pt x="504" y="142"/>
                    <a:pt x="509" y="140"/>
                    <a:pt x="513" y="140"/>
                  </a:cubicBezTo>
                  <a:cubicBezTo>
                    <a:pt x="521" y="140"/>
                    <a:pt x="524" y="146"/>
                    <a:pt x="530" y="161"/>
                  </a:cubicBezTo>
                  <a:cubicBezTo>
                    <a:pt x="528" y="162"/>
                    <a:pt x="525" y="164"/>
                    <a:pt x="522" y="164"/>
                  </a:cubicBezTo>
                  <a:cubicBezTo>
                    <a:pt x="522" y="164"/>
                    <a:pt x="521" y="164"/>
                    <a:pt x="521" y="164"/>
                  </a:cubicBezTo>
                  <a:cubicBezTo>
                    <a:pt x="518" y="163"/>
                    <a:pt x="515" y="163"/>
                    <a:pt x="513" y="163"/>
                  </a:cubicBezTo>
                  <a:cubicBezTo>
                    <a:pt x="507" y="163"/>
                    <a:pt x="502" y="164"/>
                    <a:pt x="498" y="166"/>
                  </a:cubicBezTo>
                  <a:cubicBezTo>
                    <a:pt x="489" y="170"/>
                    <a:pt x="483" y="178"/>
                    <a:pt x="478" y="190"/>
                  </a:cubicBezTo>
                  <a:cubicBezTo>
                    <a:pt x="463" y="226"/>
                    <a:pt x="470" y="250"/>
                    <a:pt x="499" y="276"/>
                  </a:cubicBezTo>
                  <a:cubicBezTo>
                    <a:pt x="510" y="286"/>
                    <a:pt x="523" y="295"/>
                    <a:pt x="535" y="304"/>
                  </a:cubicBezTo>
                  <a:cubicBezTo>
                    <a:pt x="544" y="311"/>
                    <a:pt x="549" y="319"/>
                    <a:pt x="543" y="332"/>
                  </a:cubicBezTo>
                  <a:cubicBezTo>
                    <a:pt x="514" y="326"/>
                    <a:pt x="484" y="319"/>
                    <a:pt x="453" y="313"/>
                  </a:cubicBezTo>
                  <a:cubicBezTo>
                    <a:pt x="471" y="278"/>
                    <a:pt x="469" y="240"/>
                    <a:pt x="455" y="203"/>
                  </a:cubicBezTo>
                  <a:cubicBezTo>
                    <a:pt x="453" y="197"/>
                    <a:pt x="447" y="192"/>
                    <a:pt x="443" y="187"/>
                  </a:cubicBezTo>
                  <a:cubicBezTo>
                    <a:pt x="441" y="187"/>
                    <a:pt x="439" y="187"/>
                    <a:pt x="436" y="188"/>
                  </a:cubicBezTo>
                  <a:cubicBezTo>
                    <a:pt x="435" y="193"/>
                    <a:pt x="432" y="199"/>
                    <a:pt x="433" y="205"/>
                  </a:cubicBezTo>
                  <a:cubicBezTo>
                    <a:pt x="434" y="216"/>
                    <a:pt x="438" y="226"/>
                    <a:pt x="440" y="237"/>
                  </a:cubicBezTo>
                  <a:cubicBezTo>
                    <a:pt x="446" y="265"/>
                    <a:pt x="439" y="292"/>
                    <a:pt x="422" y="316"/>
                  </a:cubicBezTo>
                  <a:cubicBezTo>
                    <a:pt x="400" y="349"/>
                    <a:pt x="395" y="386"/>
                    <a:pt x="394" y="423"/>
                  </a:cubicBezTo>
                  <a:cubicBezTo>
                    <a:pt x="394" y="441"/>
                    <a:pt x="402" y="457"/>
                    <a:pt x="418" y="468"/>
                  </a:cubicBezTo>
                  <a:cubicBezTo>
                    <a:pt x="420" y="468"/>
                    <a:pt x="423" y="467"/>
                    <a:pt x="424" y="466"/>
                  </a:cubicBezTo>
                  <a:cubicBezTo>
                    <a:pt x="433" y="463"/>
                    <a:pt x="432" y="455"/>
                    <a:pt x="429" y="446"/>
                  </a:cubicBezTo>
                  <a:cubicBezTo>
                    <a:pt x="422" y="427"/>
                    <a:pt x="417" y="407"/>
                    <a:pt x="425" y="384"/>
                  </a:cubicBezTo>
                  <a:cubicBezTo>
                    <a:pt x="437" y="400"/>
                    <a:pt x="450" y="411"/>
                    <a:pt x="471" y="414"/>
                  </a:cubicBezTo>
                  <a:cubicBezTo>
                    <a:pt x="488" y="416"/>
                    <a:pt x="497" y="443"/>
                    <a:pt x="490" y="460"/>
                  </a:cubicBezTo>
                  <a:cubicBezTo>
                    <a:pt x="488" y="464"/>
                    <a:pt x="484" y="468"/>
                    <a:pt x="480" y="469"/>
                  </a:cubicBezTo>
                  <a:cubicBezTo>
                    <a:pt x="480" y="470"/>
                    <a:pt x="479" y="470"/>
                    <a:pt x="479" y="470"/>
                  </a:cubicBezTo>
                  <a:cubicBezTo>
                    <a:pt x="468" y="474"/>
                    <a:pt x="457" y="476"/>
                    <a:pt x="446" y="480"/>
                  </a:cubicBezTo>
                  <a:cubicBezTo>
                    <a:pt x="438" y="483"/>
                    <a:pt x="428" y="482"/>
                    <a:pt x="420" y="486"/>
                  </a:cubicBezTo>
                  <a:cubicBezTo>
                    <a:pt x="418" y="487"/>
                    <a:pt x="416" y="488"/>
                    <a:pt x="415" y="489"/>
                  </a:cubicBezTo>
                  <a:cubicBezTo>
                    <a:pt x="414" y="489"/>
                    <a:pt x="413" y="490"/>
                    <a:pt x="412" y="490"/>
                  </a:cubicBezTo>
                  <a:cubicBezTo>
                    <a:pt x="410" y="491"/>
                    <a:pt x="407" y="492"/>
                    <a:pt x="405" y="492"/>
                  </a:cubicBezTo>
                  <a:cubicBezTo>
                    <a:pt x="400" y="492"/>
                    <a:pt x="394" y="490"/>
                    <a:pt x="389" y="486"/>
                  </a:cubicBezTo>
                  <a:cubicBezTo>
                    <a:pt x="368" y="474"/>
                    <a:pt x="345" y="465"/>
                    <a:pt x="323" y="454"/>
                  </a:cubicBezTo>
                  <a:cubicBezTo>
                    <a:pt x="310" y="448"/>
                    <a:pt x="297" y="440"/>
                    <a:pt x="286" y="432"/>
                  </a:cubicBezTo>
                  <a:cubicBezTo>
                    <a:pt x="282" y="429"/>
                    <a:pt x="281" y="421"/>
                    <a:pt x="283" y="416"/>
                  </a:cubicBezTo>
                  <a:cubicBezTo>
                    <a:pt x="283" y="415"/>
                    <a:pt x="285" y="414"/>
                    <a:pt x="287" y="413"/>
                  </a:cubicBezTo>
                  <a:cubicBezTo>
                    <a:pt x="290" y="412"/>
                    <a:pt x="293" y="411"/>
                    <a:pt x="296" y="411"/>
                  </a:cubicBezTo>
                  <a:cubicBezTo>
                    <a:pt x="296" y="411"/>
                    <a:pt x="296" y="411"/>
                    <a:pt x="296" y="411"/>
                  </a:cubicBezTo>
                  <a:cubicBezTo>
                    <a:pt x="303" y="412"/>
                    <a:pt x="310" y="416"/>
                    <a:pt x="316" y="416"/>
                  </a:cubicBezTo>
                  <a:cubicBezTo>
                    <a:pt x="322" y="416"/>
                    <a:pt x="327" y="416"/>
                    <a:pt x="332" y="416"/>
                  </a:cubicBezTo>
                  <a:cubicBezTo>
                    <a:pt x="341" y="416"/>
                    <a:pt x="350" y="415"/>
                    <a:pt x="358" y="413"/>
                  </a:cubicBezTo>
                  <a:cubicBezTo>
                    <a:pt x="359" y="412"/>
                    <a:pt x="360" y="412"/>
                    <a:pt x="361" y="411"/>
                  </a:cubicBezTo>
                  <a:cubicBezTo>
                    <a:pt x="379" y="404"/>
                    <a:pt x="383" y="385"/>
                    <a:pt x="372" y="370"/>
                  </a:cubicBezTo>
                  <a:cubicBezTo>
                    <a:pt x="363" y="359"/>
                    <a:pt x="352" y="349"/>
                    <a:pt x="342" y="339"/>
                  </a:cubicBezTo>
                  <a:cubicBezTo>
                    <a:pt x="336" y="334"/>
                    <a:pt x="330" y="330"/>
                    <a:pt x="323" y="324"/>
                  </a:cubicBezTo>
                  <a:cubicBezTo>
                    <a:pt x="324" y="324"/>
                    <a:pt x="325" y="323"/>
                    <a:pt x="326" y="323"/>
                  </a:cubicBezTo>
                  <a:cubicBezTo>
                    <a:pt x="329" y="321"/>
                    <a:pt x="332" y="321"/>
                    <a:pt x="335" y="321"/>
                  </a:cubicBezTo>
                  <a:cubicBezTo>
                    <a:pt x="342" y="321"/>
                    <a:pt x="348" y="326"/>
                    <a:pt x="354" y="328"/>
                  </a:cubicBezTo>
                  <a:cubicBezTo>
                    <a:pt x="361" y="332"/>
                    <a:pt x="369" y="333"/>
                    <a:pt x="375" y="333"/>
                  </a:cubicBezTo>
                  <a:cubicBezTo>
                    <a:pt x="382" y="333"/>
                    <a:pt x="388" y="332"/>
                    <a:pt x="395" y="329"/>
                  </a:cubicBezTo>
                  <a:cubicBezTo>
                    <a:pt x="396" y="329"/>
                    <a:pt x="397" y="328"/>
                    <a:pt x="398" y="328"/>
                  </a:cubicBezTo>
                  <a:cubicBezTo>
                    <a:pt x="419" y="317"/>
                    <a:pt x="426" y="294"/>
                    <a:pt x="413" y="275"/>
                  </a:cubicBezTo>
                  <a:cubicBezTo>
                    <a:pt x="398" y="251"/>
                    <a:pt x="378" y="234"/>
                    <a:pt x="350" y="225"/>
                  </a:cubicBezTo>
                  <a:cubicBezTo>
                    <a:pt x="335" y="220"/>
                    <a:pt x="322" y="208"/>
                    <a:pt x="308" y="200"/>
                  </a:cubicBezTo>
                  <a:cubicBezTo>
                    <a:pt x="309" y="198"/>
                    <a:pt x="309" y="195"/>
                    <a:pt x="309" y="193"/>
                  </a:cubicBezTo>
                  <a:cubicBezTo>
                    <a:pt x="316" y="192"/>
                    <a:pt x="323" y="190"/>
                    <a:pt x="331" y="189"/>
                  </a:cubicBezTo>
                  <a:cubicBezTo>
                    <a:pt x="334" y="189"/>
                    <a:pt x="338" y="189"/>
                    <a:pt x="342" y="189"/>
                  </a:cubicBezTo>
                  <a:cubicBezTo>
                    <a:pt x="344" y="189"/>
                    <a:pt x="346" y="189"/>
                    <a:pt x="349" y="189"/>
                  </a:cubicBezTo>
                  <a:cubicBezTo>
                    <a:pt x="351" y="189"/>
                    <a:pt x="353" y="189"/>
                    <a:pt x="355" y="189"/>
                  </a:cubicBezTo>
                  <a:moveTo>
                    <a:pt x="128" y="226"/>
                  </a:moveTo>
                  <a:cubicBezTo>
                    <a:pt x="123" y="226"/>
                    <a:pt x="118" y="224"/>
                    <a:pt x="116" y="218"/>
                  </a:cubicBezTo>
                  <a:cubicBezTo>
                    <a:pt x="112" y="210"/>
                    <a:pt x="109" y="200"/>
                    <a:pt x="120" y="193"/>
                  </a:cubicBezTo>
                  <a:cubicBezTo>
                    <a:pt x="126" y="190"/>
                    <a:pt x="131" y="187"/>
                    <a:pt x="137" y="185"/>
                  </a:cubicBezTo>
                  <a:cubicBezTo>
                    <a:pt x="142" y="182"/>
                    <a:pt x="148" y="180"/>
                    <a:pt x="153" y="178"/>
                  </a:cubicBezTo>
                  <a:cubicBezTo>
                    <a:pt x="155" y="177"/>
                    <a:pt x="157" y="177"/>
                    <a:pt x="159" y="176"/>
                  </a:cubicBezTo>
                  <a:cubicBezTo>
                    <a:pt x="180" y="166"/>
                    <a:pt x="181" y="154"/>
                    <a:pt x="168" y="133"/>
                  </a:cubicBezTo>
                  <a:cubicBezTo>
                    <a:pt x="155" y="110"/>
                    <a:pt x="141" y="88"/>
                    <a:pt x="139" y="61"/>
                  </a:cubicBezTo>
                  <a:cubicBezTo>
                    <a:pt x="138" y="54"/>
                    <a:pt x="140" y="46"/>
                    <a:pt x="144" y="40"/>
                  </a:cubicBezTo>
                  <a:cubicBezTo>
                    <a:pt x="146" y="36"/>
                    <a:pt x="149" y="34"/>
                    <a:pt x="152" y="32"/>
                  </a:cubicBezTo>
                  <a:cubicBezTo>
                    <a:pt x="154" y="31"/>
                    <a:pt x="156" y="31"/>
                    <a:pt x="157" y="31"/>
                  </a:cubicBezTo>
                  <a:cubicBezTo>
                    <a:pt x="162" y="31"/>
                    <a:pt x="167" y="34"/>
                    <a:pt x="171" y="40"/>
                  </a:cubicBezTo>
                  <a:cubicBezTo>
                    <a:pt x="177" y="49"/>
                    <a:pt x="181" y="61"/>
                    <a:pt x="184" y="72"/>
                  </a:cubicBezTo>
                  <a:cubicBezTo>
                    <a:pt x="187" y="84"/>
                    <a:pt x="188" y="97"/>
                    <a:pt x="191" y="109"/>
                  </a:cubicBezTo>
                  <a:cubicBezTo>
                    <a:pt x="194" y="120"/>
                    <a:pt x="200" y="125"/>
                    <a:pt x="209" y="125"/>
                  </a:cubicBezTo>
                  <a:cubicBezTo>
                    <a:pt x="213" y="125"/>
                    <a:pt x="217" y="124"/>
                    <a:pt x="223" y="122"/>
                  </a:cubicBezTo>
                  <a:cubicBezTo>
                    <a:pt x="223" y="122"/>
                    <a:pt x="223" y="122"/>
                    <a:pt x="223" y="122"/>
                  </a:cubicBezTo>
                  <a:cubicBezTo>
                    <a:pt x="226" y="120"/>
                    <a:pt x="229" y="118"/>
                    <a:pt x="232" y="116"/>
                  </a:cubicBezTo>
                  <a:cubicBezTo>
                    <a:pt x="237" y="112"/>
                    <a:pt x="242" y="109"/>
                    <a:pt x="246" y="107"/>
                  </a:cubicBezTo>
                  <a:cubicBezTo>
                    <a:pt x="249" y="106"/>
                    <a:pt x="251" y="105"/>
                    <a:pt x="254" y="105"/>
                  </a:cubicBezTo>
                  <a:cubicBezTo>
                    <a:pt x="260" y="105"/>
                    <a:pt x="267" y="111"/>
                    <a:pt x="278" y="123"/>
                  </a:cubicBezTo>
                  <a:cubicBezTo>
                    <a:pt x="269" y="133"/>
                    <a:pt x="261" y="144"/>
                    <a:pt x="248" y="153"/>
                  </a:cubicBezTo>
                  <a:cubicBezTo>
                    <a:pt x="236" y="161"/>
                    <a:pt x="229" y="176"/>
                    <a:pt x="218" y="189"/>
                  </a:cubicBezTo>
                  <a:cubicBezTo>
                    <a:pt x="212" y="180"/>
                    <a:pt x="206" y="169"/>
                    <a:pt x="200" y="157"/>
                  </a:cubicBezTo>
                  <a:cubicBezTo>
                    <a:pt x="200" y="157"/>
                    <a:pt x="200" y="157"/>
                    <a:pt x="199" y="157"/>
                  </a:cubicBezTo>
                  <a:cubicBezTo>
                    <a:pt x="196" y="157"/>
                    <a:pt x="193" y="158"/>
                    <a:pt x="191" y="159"/>
                  </a:cubicBezTo>
                  <a:cubicBezTo>
                    <a:pt x="186" y="161"/>
                    <a:pt x="186" y="167"/>
                    <a:pt x="189" y="175"/>
                  </a:cubicBezTo>
                  <a:cubicBezTo>
                    <a:pt x="199" y="197"/>
                    <a:pt x="209" y="219"/>
                    <a:pt x="218" y="241"/>
                  </a:cubicBezTo>
                  <a:cubicBezTo>
                    <a:pt x="217" y="242"/>
                    <a:pt x="216" y="243"/>
                    <a:pt x="215" y="243"/>
                  </a:cubicBezTo>
                  <a:cubicBezTo>
                    <a:pt x="212" y="239"/>
                    <a:pt x="208" y="234"/>
                    <a:pt x="206" y="229"/>
                  </a:cubicBezTo>
                  <a:cubicBezTo>
                    <a:pt x="198" y="215"/>
                    <a:pt x="189" y="208"/>
                    <a:pt x="177" y="208"/>
                  </a:cubicBezTo>
                  <a:cubicBezTo>
                    <a:pt x="172" y="208"/>
                    <a:pt x="167" y="209"/>
                    <a:pt x="160" y="212"/>
                  </a:cubicBezTo>
                  <a:cubicBezTo>
                    <a:pt x="159" y="213"/>
                    <a:pt x="157" y="214"/>
                    <a:pt x="155" y="215"/>
                  </a:cubicBezTo>
                  <a:cubicBezTo>
                    <a:pt x="150" y="217"/>
                    <a:pt x="146" y="221"/>
                    <a:pt x="141" y="223"/>
                  </a:cubicBezTo>
                  <a:cubicBezTo>
                    <a:pt x="140" y="223"/>
                    <a:pt x="139" y="224"/>
                    <a:pt x="139" y="224"/>
                  </a:cubicBezTo>
                  <a:cubicBezTo>
                    <a:pt x="135" y="225"/>
                    <a:pt x="132" y="226"/>
                    <a:pt x="128" y="226"/>
                  </a:cubicBezTo>
                  <a:moveTo>
                    <a:pt x="155" y="0"/>
                  </a:moveTo>
                  <a:cubicBezTo>
                    <a:pt x="153" y="1"/>
                    <a:pt x="151" y="2"/>
                    <a:pt x="149" y="3"/>
                  </a:cubicBezTo>
                  <a:cubicBezTo>
                    <a:pt x="114" y="18"/>
                    <a:pt x="110" y="53"/>
                    <a:pt x="122" y="88"/>
                  </a:cubicBezTo>
                  <a:cubicBezTo>
                    <a:pt x="129" y="109"/>
                    <a:pt x="138" y="130"/>
                    <a:pt x="146" y="152"/>
                  </a:cubicBezTo>
                  <a:cubicBezTo>
                    <a:pt x="119" y="168"/>
                    <a:pt x="84" y="176"/>
                    <a:pt x="83" y="214"/>
                  </a:cubicBezTo>
                  <a:cubicBezTo>
                    <a:pt x="72" y="211"/>
                    <a:pt x="63" y="209"/>
                    <a:pt x="56" y="209"/>
                  </a:cubicBezTo>
                  <a:cubicBezTo>
                    <a:pt x="51" y="209"/>
                    <a:pt x="47" y="210"/>
                    <a:pt x="44" y="212"/>
                  </a:cubicBezTo>
                  <a:cubicBezTo>
                    <a:pt x="35" y="216"/>
                    <a:pt x="29" y="226"/>
                    <a:pt x="22" y="244"/>
                  </a:cubicBezTo>
                  <a:cubicBezTo>
                    <a:pt x="19" y="252"/>
                    <a:pt x="16" y="260"/>
                    <a:pt x="15" y="269"/>
                  </a:cubicBezTo>
                  <a:cubicBezTo>
                    <a:pt x="11" y="289"/>
                    <a:pt x="18" y="302"/>
                    <a:pt x="37" y="312"/>
                  </a:cubicBezTo>
                  <a:cubicBezTo>
                    <a:pt x="46" y="316"/>
                    <a:pt x="55" y="320"/>
                    <a:pt x="66" y="326"/>
                  </a:cubicBezTo>
                  <a:cubicBezTo>
                    <a:pt x="47" y="341"/>
                    <a:pt x="31" y="353"/>
                    <a:pt x="15" y="366"/>
                  </a:cubicBezTo>
                  <a:cubicBezTo>
                    <a:pt x="0" y="379"/>
                    <a:pt x="1" y="390"/>
                    <a:pt x="15" y="402"/>
                  </a:cubicBezTo>
                  <a:cubicBezTo>
                    <a:pt x="25" y="410"/>
                    <a:pt x="36" y="414"/>
                    <a:pt x="48" y="414"/>
                  </a:cubicBezTo>
                  <a:cubicBezTo>
                    <a:pt x="53" y="414"/>
                    <a:pt x="59" y="413"/>
                    <a:pt x="65" y="412"/>
                  </a:cubicBezTo>
                  <a:cubicBezTo>
                    <a:pt x="73" y="410"/>
                    <a:pt x="81" y="408"/>
                    <a:pt x="88" y="407"/>
                  </a:cubicBezTo>
                  <a:cubicBezTo>
                    <a:pt x="74" y="425"/>
                    <a:pt x="60" y="441"/>
                    <a:pt x="49" y="459"/>
                  </a:cubicBezTo>
                  <a:cubicBezTo>
                    <a:pt x="38" y="479"/>
                    <a:pt x="45" y="491"/>
                    <a:pt x="67" y="496"/>
                  </a:cubicBezTo>
                  <a:cubicBezTo>
                    <a:pt x="70" y="496"/>
                    <a:pt x="72" y="496"/>
                    <a:pt x="74" y="496"/>
                  </a:cubicBezTo>
                  <a:cubicBezTo>
                    <a:pt x="82" y="496"/>
                    <a:pt x="90" y="494"/>
                    <a:pt x="98" y="492"/>
                  </a:cubicBezTo>
                  <a:cubicBezTo>
                    <a:pt x="114" y="488"/>
                    <a:pt x="131" y="481"/>
                    <a:pt x="150" y="475"/>
                  </a:cubicBezTo>
                  <a:cubicBezTo>
                    <a:pt x="156" y="491"/>
                    <a:pt x="153" y="500"/>
                    <a:pt x="142" y="508"/>
                  </a:cubicBezTo>
                  <a:cubicBezTo>
                    <a:pt x="133" y="516"/>
                    <a:pt x="125" y="525"/>
                    <a:pt x="116" y="533"/>
                  </a:cubicBezTo>
                  <a:cubicBezTo>
                    <a:pt x="105" y="543"/>
                    <a:pt x="102" y="553"/>
                    <a:pt x="109" y="565"/>
                  </a:cubicBezTo>
                  <a:cubicBezTo>
                    <a:pt x="114" y="574"/>
                    <a:pt x="125" y="581"/>
                    <a:pt x="136" y="581"/>
                  </a:cubicBezTo>
                  <a:cubicBezTo>
                    <a:pt x="139" y="581"/>
                    <a:pt x="142" y="581"/>
                    <a:pt x="144" y="580"/>
                  </a:cubicBezTo>
                  <a:cubicBezTo>
                    <a:pt x="146" y="579"/>
                    <a:pt x="149" y="578"/>
                    <a:pt x="151" y="577"/>
                  </a:cubicBezTo>
                  <a:cubicBezTo>
                    <a:pt x="160" y="573"/>
                    <a:pt x="170" y="567"/>
                    <a:pt x="177" y="560"/>
                  </a:cubicBezTo>
                  <a:cubicBezTo>
                    <a:pt x="184" y="553"/>
                    <a:pt x="190" y="547"/>
                    <a:pt x="197" y="544"/>
                  </a:cubicBezTo>
                  <a:cubicBezTo>
                    <a:pt x="201" y="543"/>
                    <a:pt x="204" y="542"/>
                    <a:pt x="209" y="542"/>
                  </a:cubicBezTo>
                  <a:cubicBezTo>
                    <a:pt x="214" y="542"/>
                    <a:pt x="221" y="543"/>
                    <a:pt x="228" y="547"/>
                  </a:cubicBezTo>
                  <a:cubicBezTo>
                    <a:pt x="236" y="551"/>
                    <a:pt x="244" y="552"/>
                    <a:pt x="251" y="552"/>
                  </a:cubicBezTo>
                  <a:cubicBezTo>
                    <a:pt x="259" y="552"/>
                    <a:pt x="266" y="551"/>
                    <a:pt x="274" y="549"/>
                  </a:cubicBezTo>
                  <a:cubicBezTo>
                    <a:pt x="310" y="539"/>
                    <a:pt x="346" y="528"/>
                    <a:pt x="381" y="518"/>
                  </a:cubicBezTo>
                  <a:cubicBezTo>
                    <a:pt x="433" y="502"/>
                    <a:pt x="484" y="486"/>
                    <a:pt x="536" y="470"/>
                  </a:cubicBezTo>
                  <a:cubicBezTo>
                    <a:pt x="539" y="468"/>
                    <a:pt x="542" y="467"/>
                    <a:pt x="546" y="466"/>
                  </a:cubicBezTo>
                  <a:cubicBezTo>
                    <a:pt x="595" y="458"/>
                    <a:pt x="642" y="446"/>
                    <a:pt x="689" y="430"/>
                  </a:cubicBezTo>
                  <a:cubicBezTo>
                    <a:pt x="719" y="419"/>
                    <a:pt x="751" y="413"/>
                    <a:pt x="782" y="406"/>
                  </a:cubicBezTo>
                  <a:cubicBezTo>
                    <a:pt x="785" y="405"/>
                    <a:pt x="788" y="404"/>
                    <a:pt x="790" y="403"/>
                  </a:cubicBezTo>
                  <a:cubicBezTo>
                    <a:pt x="806" y="396"/>
                    <a:pt x="811" y="382"/>
                    <a:pt x="805" y="364"/>
                  </a:cubicBezTo>
                  <a:cubicBezTo>
                    <a:pt x="802" y="355"/>
                    <a:pt x="805" y="350"/>
                    <a:pt x="812" y="347"/>
                  </a:cubicBezTo>
                  <a:cubicBezTo>
                    <a:pt x="812" y="347"/>
                    <a:pt x="813" y="347"/>
                    <a:pt x="814" y="346"/>
                  </a:cubicBezTo>
                  <a:cubicBezTo>
                    <a:pt x="820" y="344"/>
                    <a:pt x="827" y="344"/>
                    <a:pt x="834" y="343"/>
                  </a:cubicBezTo>
                  <a:cubicBezTo>
                    <a:pt x="842" y="343"/>
                    <a:pt x="848" y="342"/>
                    <a:pt x="853" y="339"/>
                  </a:cubicBezTo>
                  <a:cubicBezTo>
                    <a:pt x="866" y="334"/>
                    <a:pt x="873" y="323"/>
                    <a:pt x="873" y="307"/>
                  </a:cubicBezTo>
                  <a:cubicBezTo>
                    <a:pt x="873" y="299"/>
                    <a:pt x="872" y="291"/>
                    <a:pt x="869" y="283"/>
                  </a:cubicBezTo>
                  <a:cubicBezTo>
                    <a:pt x="864" y="263"/>
                    <a:pt x="860" y="261"/>
                    <a:pt x="838" y="260"/>
                  </a:cubicBezTo>
                  <a:cubicBezTo>
                    <a:pt x="832" y="260"/>
                    <a:pt x="826" y="258"/>
                    <a:pt x="820" y="258"/>
                  </a:cubicBezTo>
                  <a:cubicBezTo>
                    <a:pt x="820" y="252"/>
                    <a:pt x="818" y="248"/>
                    <a:pt x="820" y="244"/>
                  </a:cubicBezTo>
                  <a:cubicBezTo>
                    <a:pt x="826" y="229"/>
                    <a:pt x="817" y="218"/>
                    <a:pt x="810" y="207"/>
                  </a:cubicBezTo>
                  <a:cubicBezTo>
                    <a:pt x="804" y="198"/>
                    <a:pt x="796" y="194"/>
                    <a:pt x="787" y="194"/>
                  </a:cubicBezTo>
                  <a:cubicBezTo>
                    <a:pt x="783" y="194"/>
                    <a:pt x="778" y="195"/>
                    <a:pt x="774" y="197"/>
                  </a:cubicBezTo>
                  <a:cubicBezTo>
                    <a:pt x="769" y="200"/>
                    <a:pt x="764" y="203"/>
                    <a:pt x="760" y="208"/>
                  </a:cubicBezTo>
                  <a:cubicBezTo>
                    <a:pt x="755" y="214"/>
                    <a:pt x="749" y="219"/>
                    <a:pt x="742" y="223"/>
                  </a:cubicBezTo>
                  <a:cubicBezTo>
                    <a:pt x="734" y="228"/>
                    <a:pt x="725" y="231"/>
                    <a:pt x="716" y="236"/>
                  </a:cubicBezTo>
                  <a:cubicBezTo>
                    <a:pt x="715" y="237"/>
                    <a:pt x="713" y="238"/>
                    <a:pt x="711" y="239"/>
                  </a:cubicBezTo>
                  <a:cubicBezTo>
                    <a:pt x="703" y="243"/>
                    <a:pt x="694" y="244"/>
                    <a:pt x="686" y="244"/>
                  </a:cubicBezTo>
                  <a:cubicBezTo>
                    <a:pt x="678" y="244"/>
                    <a:pt x="670" y="243"/>
                    <a:pt x="661" y="240"/>
                  </a:cubicBezTo>
                  <a:cubicBezTo>
                    <a:pt x="665" y="231"/>
                    <a:pt x="667" y="224"/>
                    <a:pt x="671" y="217"/>
                  </a:cubicBezTo>
                  <a:cubicBezTo>
                    <a:pt x="681" y="200"/>
                    <a:pt x="684" y="184"/>
                    <a:pt x="677" y="166"/>
                  </a:cubicBezTo>
                  <a:cubicBezTo>
                    <a:pt x="671" y="150"/>
                    <a:pt x="660" y="142"/>
                    <a:pt x="648" y="142"/>
                  </a:cubicBezTo>
                  <a:cubicBezTo>
                    <a:pt x="644" y="142"/>
                    <a:pt x="640" y="143"/>
                    <a:pt x="636" y="145"/>
                  </a:cubicBezTo>
                  <a:cubicBezTo>
                    <a:pt x="631" y="147"/>
                    <a:pt x="626" y="150"/>
                    <a:pt x="621" y="155"/>
                  </a:cubicBezTo>
                  <a:cubicBezTo>
                    <a:pt x="609" y="167"/>
                    <a:pt x="601" y="182"/>
                    <a:pt x="591" y="196"/>
                  </a:cubicBezTo>
                  <a:cubicBezTo>
                    <a:pt x="587" y="200"/>
                    <a:pt x="585" y="206"/>
                    <a:pt x="580" y="214"/>
                  </a:cubicBezTo>
                  <a:cubicBezTo>
                    <a:pt x="569" y="203"/>
                    <a:pt x="560" y="194"/>
                    <a:pt x="552" y="186"/>
                  </a:cubicBezTo>
                  <a:cubicBezTo>
                    <a:pt x="554" y="176"/>
                    <a:pt x="556" y="168"/>
                    <a:pt x="556" y="160"/>
                  </a:cubicBezTo>
                  <a:cubicBezTo>
                    <a:pt x="557" y="131"/>
                    <a:pt x="542" y="114"/>
                    <a:pt x="519" y="114"/>
                  </a:cubicBezTo>
                  <a:cubicBezTo>
                    <a:pt x="511" y="114"/>
                    <a:pt x="502" y="116"/>
                    <a:pt x="493" y="120"/>
                  </a:cubicBezTo>
                  <a:cubicBezTo>
                    <a:pt x="492" y="120"/>
                    <a:pt x="491" y="121"/>
                    <a:pt x="490" y="121"/>
                  </a:cubicBezTo>
                  <a:cubicBezTo>
                    <a:pt x="487" y="123"/>
                    <a:pt x="484" y="124"/>
                    <a:pt x="481" y="125"/>
                  </a:cubicBezTo>
                  <a:cubicBezTo>
                    <a:pt x="476" y="128"/>
                    <a:pt x="470" y="130"/>
                    <a:pt x="464" y="130"/>
                  </a:cubicBezTo>
                  <a:cubicBezTo>
                    <a:pt x="461" y="130"/>
                    <a:pt x="458" y="129"/>
                    <a:pt x="455" y="128"/>
                  </a:cubicBezTo>
                  <a:cubicBezTo>
                    <a:pt x="453" y="117"/>
                    <a:pt x="452" y="107"/>
                    <a:pt x="450" y="98"/>
                  </a:cubicBezTo>
                  <a:cubicBezTo>
                    <a:pt x="446" y="78"/>
                    <a:pt x="433" y="68"/>
                    <a:pt x="412" y="68"/>
                  </a:cubicBezTo>
                  <a:cubicBezTo>
                    <a:pt x="408" y="68"/>
                    <a:pt x="404" y="68"/>
                    <a:pt x="400" y="69"/>
                  </a:cubicBezTo>
                  <a:cubicBezTo>
                    <a:pt x="396" y="70"/>
                    <a:pt x="393" y="71"/>
                    <a:pt x="390" y="72"/>
                  </a:cubicBezTo>
                  <a:cubicBezTo>
                    <a:pt x="378" y="78"/>
                    <a:pt x="373" y="90"/>
                    <a:pt x="375" y="109"/>
                  </a:cubicBezTo>
                  <a:cubicBezTo>
                    <a:pt x="376" y="114"/>
                    <a:pt x="376" y="118"/>
                    <a:pt x="376" y="122"/>
                  </a:cubicBezTo>
                  <a:cubicBezTo>
                    <a:pt x="378" y="148"/>
                    <a:pt x="379" y="159"/>
                    <a:pt x="369" y="163"/>
                  </a:cubicBezTo>
                  <a:cubicBezTo>
                    <a:pt x="362" y="166"/>
                    <a:pt x="352" y="167"/>
                    <a:pt x="335" y="167"/>
                  </a:cubicBezTo>
                  <a:cubicBezTo>
                    <a:pt x="335" y="167"/>
                    <a:pt x="334" y="167"/>
                    <a:pt x="333" y="167"/>
                  </a:cubicBezTo>
                  <a:cubicBezTo>
                    <a:pt x="323" y="167"/>
                    <a:pt x="315" y="168"/>
                    <a:pt x="307" y="172"/>
                  </a:cubicBezTo>
                  <a:cubicBezTo>
                    <a:pt x="296" y="177"/>
                    <a:pt x="288" y="184"/>
                    <a:pt x="280" y="195"/>
                  </a:cubicBezTo>
                  <a:cubicBezTo>
                    <a:pt x="277" y="199"/>
                    <a:pt x="274" y="203"/>
                    <a:pt x="272" y="206"/>
                  </a:cubicBezTo>
                  <a:cubicBezTo>
                    <a:pt x="247" y="201"/>
                    <a:pt x="242" y="193"/>
                    <a:pt x="256" y="177"/>
                  </a:cubicBezTo>
                  <a:cubicBezTo>
                    <a:pt x="266" y="165"/>
                    <a:pt x="280" y="156"/>
                    <a:pt x="291" y="145"/>
                  </a:cubicBezTo>
                  <a:cubicBezTo>
                    <a:pt x="308" y="129"/>
                    <a:pt x="307" y="111"/>
                    <a:pt x="290" y="95"/>
                  </a:cubicBezTo>
                  <a:cubicBezTo>
                    <a:pt x="281" y="87"/>
                    <a:pt x="271" y="82"/>
                    <a:pt x="260" y="82"/>
                  </a:cubicBezTo>
                  <a:cubicBezTo>
                    <a:pt x="257" y="82"/>
                    <a:pt x="254" y="82"/>
                    <a:pt x="252" y="83"/>
                  </a:cubicBezTo>
                  <a:cubicBezTo>
                    <a:pt x="238" y="85"/>
                    <a:pt x="226" y="90"/>
                    <a:pt x="210" y="95"/>
                  </a:cubicBezTo>
                  <a:cubicBezTo>
                    <a:pt x="211" y="53"/>
                    <a:pt x="200" y="17"/>
                    <a:pt x="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9" name="Freeform 468"/>
            <p:cNvSpPr>
              <a:spLocks noEditPoints="1"/>
            </p:cNvSpPr>
            <p:nvPr/>
          </p:nvSpPr>
          <p:spPr bwMode="auto">
            <a:xfrm>
              <a:off x="3259138" y="5345113"/>
              <a:ext cx="274638" cy="990600"/>
            </a:xfrm>
            <a:custGeom>
              <a:avLst/>
              <a:gdLst>
                <a:gd name="T0" fmla="*/ 61 w 386"/>
                <a:gd name="T1" fmla="*/ 1298 h 1391"/>
                <a:gd name="T2" fmla="*/ 55 w 386"/>
                <a:gd name="T3" fmla="*/ 1298 h 1391"/>
                <a:gd name="T4" fmla="*/ 49 w 386"/>
                <a:gd name="T5" fmla="*/ 1251 h 1391"/>
                <a:gd name="T6" fmla="*/ 152 w 386"/>
                <a:gd name="T7" fmla="*/ 486 h 1391"/>
                <a:gd name="T8" fmla="*/ 127 w 386"/>
                <a:gd name="T9" fmla="*/ 371 h 1391"/>
                <a:gd name="T10" fmla="*/ 120 w 386"/>
                <a:gd name="T11" fmla="*/ 275 h 1391"/>
                <a:gd name="T12" fmla="*/ 301 w 386"/>
                <a:gd name="T13" fmla="*/ 304 h 1391"/>
                <a:gd name="T14" fmla="*/ 300 w 386"/>
                <a:gd name="T15" fmla="*/ 318 h 1391"/>
                <a:gd name="T16" fmla="*/ 214 w 386"/>
                <a:gd name="T17" fmla="*/ 654 h 1391"/>
                <a:gd name="T18" fmla="*/ 90 w 386"/>
                <a:gd name="T19" fmla="*/ 1245 h 1391"/>
                <a:gd name="T20" fmla="*/ 85 w 386"/>
                <a:gd name="T21" fmla="*/ 1259 h 1391"/>
                <a:gd name="T22" fmla="*/ 65 w 386"/>
                <a:gd name="T23" fmla="*/ 1298 h 1391"/>
                <a:gd name="T24" fmla="*/ 61 w 386"/>
                <a:gd name="T25" fmla="*/ 1298 h 1391"/>
                <a:gd name="T26" fmla="*/ 248 w 386"/>
                <a:gd name="T27" fmla="*/ 268 h 1391"/>
                <a:gd name="T28" fmla="*/ 125 w 386"/>
                <a:gd name="T29" fmla="*/ 246 h 1391"/>
                <a:gd name="T30" fmla="*/ 129 w 386"/>
                <a:gd name="T31" fmla="*/ 232 h 1391"/>
                <a:gd name="T32" fmla="*/ 311 w 386"/>
                <a:gd name="T33" fmla="*/ 259 h 1391"/>
                <a:gd name="T34" fmla="*/ 303 w 386"/>
                <a:gd name="T35" fmla="*/ 261 h 1391"/>
                <a:gd name="T36" fmla="*/ 248 w 386"/>
                <a:gd name="T37" fmla="*/ 268 h 1391"/>
                <a:gd name="T38" fmla="*/ 228 w 386"/>
                <a:gd name="T39" fmla="*/ 217 h 1391"/>
                <a:gd name="T40" fmla="*/ 210 w 386"/>
                <a:gd name="T41" fmla="*/ 212 h 1391"/>
                <a:gd name="T42" fmla="*/ 258 w 386"/>
                <a:gd name="T43" fmla="*/ 48 h 1391"/>
                <a:gd name="T44" fmla="*/ 228 w 386"/>
                <a:gd name="T45" fmla="*/ 217 h 1391"/>
                <a:gd name="T46" fmla="*/ 303 w 386"/>
                <a:gd name="T47" fmla="*/ 229 h 1391"/>
                <a:gd name="T48" fmla="*/ 326 w 386"/>
                <a:gd name="T49" fmla="*/ 57 h 1391"/>
                <a:gd name="T50" fmla="*/ 334 w 386"/>
                <a:gd name="T51" fmla="*/ 47 h 1391"/>
                <a:gd name="T52" fmla="*/ 337 w 386"/>
                <a:gd name="T53" fmla="*/ 47 h 1391"/>
                <a:gd name="T54" fmla="*/ 353 w 386"/>
                <a:gd name="T55" fmla="*/ 57 h 1391"/>
                <a:gd name="T56" fmla="*/ 303 w 386"/>
                <a:gd name="T57" fmla="*/ 229 h 1391"/>
                <a:gd name="T58" fmla="*/ 265 w 386"/>
                <a:gd name="T59" fmla="*/ 216 h 1391"/>
                <a:gd name="T60" fmla="*/ 287 w 386"/>
                <a:gd name="T61" fmla="*/ 41 h 1391"/>
                <a:gd name="T62" fmla="*/ 289 w 386"/>
                <a:gd name="T63" fmla="*/ 101 h 1391"/>
                <a:gd name="T64" fmla="*/ 265 w 386"/>
                <a:gd name="T65" fmla="*/ 216 h 1391"/>
                <a:gd name="T66" fmla="*/ 181 w 386"/>
                <a:gd name="T67" fmla="*/ 202 h 1391"/>
                <a:gd name="T68" fmla="*/ 206 w 386"/>
                <a:gd name="T69" fmla="*/ 37 h 1391"/>
                <a:gd name="T70" fmla="*/ 181 w 386"/>
                <a:gd name="T71" fmla="*/ 202 h 1391"/>
                <a:gd name="T72" fmla="*/ 147 w 386"/>
                <a:gd name="T73" fmla="*/ 196 h 1391"/>
                <a:gd name="T74" fmla="*/ 133 w 386"/>
                <a:gd name="T75" fmla="*/ 195 h 1391"/>
                <a:gd name="T76" fmla="*/ 155 w 386"/>
                <a:gd name="T77" fmla="*/ 33 h 1391"/>
                <a:gd name="T78" fmla="*/ 169 w 386"/>
                <a:gd name="T79" fmla="*/ 35 h 1391"/>
                <a:gd name="T80" fmla="*/ 147 w 386"/>
                <a:gd name="T81" fmla="*/ 196 h 1391"/>
                <a:gd name="T82" fmla="*/ 165 w 386"/>
                <a:gd name="T83" fmla="*/ 0 h 1391"/>
                <a:gd name="T84" fmla="*/ 124 w 386"/>
                <a:gd name="T85" fmla="*/ 10 h 1391"/>
                <a:gd name="T86" fmla="*/ 97 w 386"/>
                <a:gd name="T87" fmla="*/ 204 h 1391"/>
                <a:gd name="T88" fmla="*/ 114 w 386"/>
                <a:gd name="T89" fmla="*/ 408 h 1391"/>
                <a:gd name="T90" fmla="*/ 122 w 386"/>
                <a:gd name="T91" fmla="*/ 466 h 1391"/>
                <a:gd name="T92" fmla="*/ 55 w 386"/>
                <a:gd name="T93" fmla="*/ 1055 h 1391"/>
                <a:gd name="T94" fmla="*/ 6 w 386"/>
                <a:gd name="T95" fmla="*/ 1332 h 1391"/>
                <a:gd name="T96" fmla="*/ 31 w 386"/>
                <a:gd name="T97" fmla="*/ 1390 h 1391"/>
                <a:gd name="T98" fmla="*/ 43 w 386"/>
                <a:gd name="T99" fmla="*/ 1391 h 1391"/>
                <a:gd name="T100" fmla="*/ 51 w 386"/>
                <a:gd name="T101" fmla="*/ 1390 h 1391"/>
                <a:gd name="T102" fmla="*/ 84 w 386"/>
                <a:gd name="T103" fmla="*/ 1347 h 1391"/>
                <a:gd name="T104" fmla="*/ 122 w 386"/>
                <a:gd name="T105" fmla="*/ 1237 h 1391"/>
                <a:gd name="T106" fmla="*/ 259 w 386"/>
                <a:gd name="T107" fmla="*/ 521 h 1391"/>
                <a:gd name="T108" fmla="*/ 282 w 386"/>
                <a:gd name="T109" fmla="*/ 413 h 1391"/>
                <a:gd name="T110" fmla="*/ 381 w 386"/>
                <a:gd name="T111" fmla="*/ 73 h 1391"/>
                <a:gd name="T112" fmla="*/ 338 w 386"/>
                <a:gd name="T113" fmla="*/ 23 h 1391"/>
                <a:gd name="T114" fmla="*/ 165 w 386"/>
                <a:gd name="T115" fmla="*/ 0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6" h="1391">
                  <a:moveTo>
                    <a:pt x="61" y="1298"/>
                  </a:moveTo>
                  <a:cubicBezTo>
                    <a:pt x="59" y="1298"/>
                    <a:pt x="57" y="1298"/>
                    <a:pt x="55" y="1298"/>
                  </a:cubicBezTo>
                  <a:cubicBezTo>
                    <a:pt x="28" y="1291"/>
                    <a:pt x="47" y="1266"/>
                    <a:pt x="49" y="1251"/>
                  </a:cubicBezTo>
                  <a:cubicBezTo>
                    <a:pt x="98" y="997"/>
                    <a:pt x="132" y="742"/>
                    <a:pt x="152" y="486"/>
                  </a:cubicBezTo>
                  <a:cubicBezTo>
                    <a:pt x="155" y="444"/>
                    <a:pt x="147" y="407"/>
                    <a:pt x="127" y="371"/>
                  </a:cubicBezTo>
                  <a:cubicBezTo>
                    <a:pt x="110" y="342"/>
                    <a:pt x="105" y="311"/>
                    <a:pt x="120" y="275"/>
                  </a:cubicBezTo>
                  <a:cubicBezTo>
                    <a:pt x="182" y="285"/>
                    <a:pt x="241" y="294"/>
                    <a:pt x="301" y="304"/>
                  </a:cubicBezTo>
                  <a:cubicBezTo>
                    <a:pt x="301" y="309"/>
                    <a:pt x="302" y="315"/>
                    <a:pt x="300" y="318"/>
                  </a:cubicBezTo>
                  <a:cubicBezTo>
                    <a:pt x="221" y="419"/>
                    <a:pt x="230" y="540"/>
                    <a:pt x="214" y="654"/>
                  </a:cubicBezTo>
                  <a:cubicBezTo>
                    <a:pt x="186" y="854"/>
                    <a:pt x="145" y="1050"/>
                    <a:pt x="90" y="1245"/>
                  </a:cubicBezTo>
                  <a:cubicBezTo>
                    <a:pt x="89" y="1249"/>
                    <a:pt x="88" y="1255"/>
                    <a:pt x="85" y="1259"/>
                  </a:cubicBezTo>
                  <a:cubicBezTo>
                    <a:pt x="76" y="1270"/>
                    <a:pt x="79" y="1294"/>
                    <a:pt x="65" y="1298"/>
                  </a:cubicBezTo>
                  <a:cubicBezTo>
                    <a:pt x="64" y="1298"/>
                    <a:pt x="62" y="1298"/>
                    <a:pt x="61" y="1298"/>
                  </a:cubicBezTo>
                  <a:moveTo>
                    <a:pt x="248" y="268"/>
                  </a:moveTo>
                  <a:cubicBezTo>
                    <a:pt x="206" y="268"/>
                    <a:pt x="165" y="257"/>
                    <a:pt x="125" y="246"/>
                  </a:cubicBezTo>
                  <a:cubicBezTo>
                    <a:pt x="126" y="241"/>
                    <a:pt x="127" y="237"/>
                    <a:pt x="129" y="232"/>
                  </a:cubicBezTo>
                  <a:cubicBezTo>
                    <a:pt x="189" y="241"/>
                    <a:pt x="250" y="250"/>
                    <a:pt x="311" y="259"/>
                  </a:cubicBezTo>
                  <a:cubicBezTo>
                    <a:pt x="308" y="260"/>
                    <a:pt x="306" y="260"/>
                    <a:pt x="303" y="261"/>
                  </a:cubicBezTo>
                  <a:cubicBezTo>
                    <a:pt x="284" y="266"/>
                    <a:pt x="266" y="268"/>
                    <a:pt x="248" y="268"/>
                  </a:cubicBezTo>
                  <a:moveTo>
                    <a:pt x="228" y="217"/>
                  </a:moveTo>
                  <a:cubicBezTo>
                    <a:pt x="222" y="215"/>
                    <a:pt x="216" y="214"/>
                    <a:pt x="210" y="212"/>
                  </a:cubicBezTo>
                  <a:cubicBezTo>
                    <a:pt x="221" y="156"/>
                    <a:pt x="227" y="99"/>
                    <a:pt x="258" y="48"/>
                  </a:cubicBezTo>
                  <a:cubicBezTo>
                    <a:pt x="248" y="104"/>
                    <a:pt x="238" y="161"/>
                    <a:pt x="228" y="217"/>
                  </a:cubicBezTo>
                  <a:moveTo>
                    <a:pt x="303" y="229"/>
                  </a:moveTo>
                  <a:cubicBezTo>
                    <a:pt x="294" y="168"/>
                    <a:pt x="311" y="112"/>
                    <a:pt x="326" y="57"/>
                  </a:cubicBezTo>
                  <a:cubicBezTo>
                    <a:pt x="327" y="51"/>
                    <a:pt x="330" y="48"/>
                    <a:pt x="334" y="47"/>
                  </a:cubicBezTo>
                  <a:cubicBezTo>
                    <a:pt x="335" y="47"/>
                    <a:pt x="336" y="47"/>
                    <a:pt x="337" y="47"/>
                  </a:cubicBezTo>
                  <a:cubicBezTo>
                    <a:pt x="343" y="47"/>
                    <a:pt x="349" y="51"/>
                    <a:pt x="353" y="57"/>
                  </a:cubicBezTo>
                  <a:cubicBezTo>
                    <a:pt x="367" y="79"/>
                    <a:pt x="330" y="211"/>
                    <a:pt x="303" y="229"/>
                  </a:cubicBezTo>
                  <a:moveTo>
                    <a:pt x="265" y="216"/>
                  </a:moveTo>
                  <a:cubicBezTo>
                    <a:pt x="258" y="160"/>
                    <a:pt x="272" y="106"/>
                    <a:pt x="287" y="41"/>
                  </a:cubicBezTo>
                  <a:cubicBezTo>
                    <a:pt x="300" y="69"/>
                    <a:pt x="291" y="85"/>
                    <a:pt x="289" y="101"/>
                  </a:cubicBezTo>
                  <a:cubicBezTo>
                    <a:pt x="284" y="140"/>
                    <a:pt x="277" y="178"/>
                    <a:pt x="265" y="216"/>
                  </a:cubicBezTo>
                  <a:moveTo>
                    <a:pt x="181" y="202"/>
                  </a:moveTo>
                  <a:cubicBezTo>
                    <a:pt x="176" y="145"/>
                    <a:pt x="186" y="91"/>
                    <a:pt x="206" y="37"/>
                  </a:cubicBezTo>
                  <a:cubicBezTo>
                    <a:pt x="218" y="95"/>
                    <a:pt x="195" y="148"/>
                    <a:pt x="181" y="202"/>
                  </a:cubicBezTo>
                  <a:moveTo>
                    <a:pt x="147" y="196"/>
                  </a:moveTo>
                  <a:cubicBezTo>
                    <a:pt x="142" y="196"/>
                    <a:pt x="138" y="195"/>
                    <a:pt x="133" y="195"/>
                  </a:cubicBezTo>
                  <a:cubicBezTo>
                    <a:pt x="140" y="141"/>
                    <a:pt x="147" y="87"/>
                    <a:pt x="155" y="33"/>
                  </a:cubicBezTo>
                  <a:cubicBezTo>
                    <a:pt x="159" y="34"/>
                    <a:pt x="164" y="34"/>
                    <a:pt x="169" y="35"/>
                  </a:cubicBezTo>
                  <a:cubicBezTo>
                    <a:pt x="171" y="89"/>
                    <a:pt x="155" y="142"/>
                    <a:pt x="147" y="196"/>
                  </a:cubicBezTo>
                  <a:moveTo>
                    <a:pt x="165" y="0"/>
                  </a:moveTo>
                  <a:cubicBezTo>
                    <a:pt x="124" y="10"/>
                    <a:pt x="124" y="10"/>
                    <a:pt x="124" y="10"/>
                  </a:cubicBezTo>
                  <a:cubicBezTo>
                    <a:pt x="118" y="75"/>
                    <a:pt x="112" y="140"/>
                    <a:pt x="97" y="204"/>
                  </a:cubicBezTo>
                  <a:cubicBezTo>
                    <a:pt x="80" y="274"/>
                    <a:pt x="73" y="342"/>
                    <a:pt x="114" y="408"/>
                  </a:cubicBezTo>
                  <a:cubicBezTo>
                    <a:pt x="124" y="424"/>
                    <a:pt x="123" y="446"/>
                    <a:pt x="122" y="466"/>
                  </a:cubicBezTo>
                  <a:cubicBezTo>
                    <a:pt x="114" y="664"/>
                    <a:pt x="85" y="859"/>
                    <a:pt x="55" y="1055"/>
                  </a:cubicBezTo>
                  <a:cubicBezTo>
                    <a:pt x="41" y="1147"/>
                    <a:pt x="22" y="1239"/>
                    <a:pt x="6" y="1332"/>
                  </a:cubicBezTo>
                  <a:cubicBezTo>
                    <a:pt x="2" y="1355"/>
                    <a:pt x="0" y="1382"/>
                    <a:pt x="31" y="1390"/>
                  </a:cubicBezTo>
                  <a:cubicBezTo>
                    <a:pt x="35" y="1391"/>
                    <a:pt x="39" y="1391"/>
                    <a:pt x="43" y="1391"/>
                  </a:cubicBezTo>
                  <a:cubicBezTo>
                    <a:pt x="46" y="1391"/>
                    <a:pt x="49" y="1391"/>
                    <a:pt x="51" y="1390"/>
                  </a:cubicBezTo>
                  <a:cubicBezTo>
                    <a:pt x="70" y="1385"/>
                    <a:pt x="77" y="1365"/>
                    <a:pt x="84" y="1347"/>
                  </a:cubicBezTo>
                  <a:cubicBezTo>
                    <a:pt x="98" y="1310"/>
                    <a:pt x="112" y="1274"/>
                    <a:pt x="122" y="1237"/>
                  </a:cubicBezTo>
                  <a:cubicBezTo>
                    <a:pt x="188" y="1001"/>
                    <a:pt x="232" y="762"/>
                    <a:pt x="259" y="521"/>
                  </a:cubicBezTo>
                  <a:cubicBezTo>
                    <a:pt x="263" y="484"/>
                    <a:pt x="260" y="444"/>
                    <a:pt x="282" y="413"/>
                  </a:cubicBezTo>
                  <a:cubicBezTo>
                    <a:pt x="357" y="310"/>
                    <a:pt x="363" y="191"/>
                    <a:pt x="381" y="73"/>
                  </a:cubicBezTo>
                  <a:cubicBezTo>
                    <a:pt x="386" y="39"/>
                    <a:pt x="374" y="26"/>
                    <a:pt x="338" y="23"/>
                  </a:cubicBezTo>
                  <a:cubicBezTo>
                    <a:pt x="280" y="19"/>
                    <a:pt x="222" y="8"/>
                    <a:pt x="1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0" name="Freeform 469"/>
            <p:cNvSpPr>
              <a:spLocks noEditPoints="1"/>
            </p:cNvSpPr>
            <p:nvPr/>
          </p:nvSpPr>
          <p:spPr bwMode="auto">
            <a:xfrm>
              <a:off x="1839913" y="5768975"/>
              <a:ext cx="676275" cy="735013"/>
            </a:xfrm>
            <a:custGeom>
              <a:avLst/>
              <a:gdLst>
                <a:gd name="T0" fmla="*/ 788 w 951"/>
                <a:gd name="T1" fmla="*/ 1006 h 1033"/>
                <a:gd name="T2" fmla="*/ 786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6 h 1033"/>
                <a:gd name="T12" fmla="*/ 836 w 951"/>
                <a:gd name="T13" fmla="*/ 967 h 1033"/>
                <a:gd name="T14" fmla="*/ 792 w 951"/>
                <a:gd name="T15" fmla="*/ 934 h 1033"/>
                <a:gd name="T16" fmla="*/ 723 w 951"/>
                <a:gd name="T17" fmla="*/ 851 h 1033"/>
                <a:gd name="T18" fmla="*/ 836 w 951"/>
                <a:gd name="T19" fmla="*/ 967 h 1033"/>
                <a:gd name="T20" fmla="*/ 847 w 951"/>
                <a:gd name="T21" fmla="*/ 943 h 1033"/>
                <a:gd name="T22" fmla="*/ 744 w 951"/>
                <a:gd name="T23" fmla="*/ 824 h 1033"/>
                <a:gd name="T24" fmla="*/ 758 w 951"/>
                <a:gd name="T25" fmla="*/ 814 h 1033"/>
                <a:gd name="T26" fmla="*/ 847 w 951"/>
                <a:gd name="T27" fmla="*/ 943 h 1033"/>
                <a:gd name="T28" fmla="*/ 885 w 951"/>
                <a:gd name="T29" fmla="*/ 911 h 1033"/>
                <a:gd name="T30" fmla="*/ 782 w 951"/>
                <a:gd name="T31" fmla="*/ 799 h 1033"/>
                <a:gd name="T32" fmla="*/ 885 w 951"/>
                <a:gd name="T33" fmla="*/ 911 h 1033"/>
                <a:gd name="T34" fmla="*/ 908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8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3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40 w 951"/>
                <a:gd name="T59" fmla="*/ 562 h 1033"/>
                <a:gd name="T60" fmla="*/ 89 w 951"/>
                <a:gd name="T61" fmla="*/ 134 h 1033"/>
                <a:gd name="T62" fmla="*/ 82 w 951"/>
                <a:gd name="T63" fmla="*/ 122 h 1033"/>
                <a:gd name="T64" fmla="*/ 66 w 951"/>
                <a:gd name="T65" fmla="*/ 85 h 1033"/>
                <a:gd name="T66" fmla="*/ 72 w 951"/>
                <a:gd name="T67" fmla="*/ 78 h 1033"/>
                <a:gd name="T68" fmla="*/ 83 w 951"/>
                <a:gd name="T69" fmla="*/ 73 h 1033"/>
                <a:gd name="T70" fmla="*/ 108 w 951"/>
                <a:gd name="T71" fmla="*/ 101 h 1033"/>
                <a:gd name="T72" fmla="*/ 596 w 951"/>
                <a:gd name="T73" fmla="*/ 615 h 1033"/>
                <a:gd name="T74" fmla="*/ 693 w 951"/>
                <a:gd name="T75" fmla="*/ 663 h 1033"/>
                <a:gd name="T76" fmla="*/ 764 w 951"/>
                <a:gd name="T77" fmla="*/ 714 h 1033"/>
                <a:gd name="T78" fmla="*/ 639 w 951"/>
                <a:gd name="T79" fmla="*/ 826 h 1033"/>
                <a:gd name="T80" fmla="*/ 39 w 951"/>
                <a:gd name="T81" fmla="*/ 0 h 1033"/>
                <a:gd name="T82" fmla="*/ 20 w 951"/>
                <a:gd name="T83" fmla="*/ 8 h 1033"/>
                <a:gd name="T84" fmla="*/ 8 w 951"/>
                <a:gd name="T85" fmla="*/ 22 h 1033"/>
                <a:gd name="T86" fmla="*/ 20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9 w 951"/>
                <a:gd name="T105" fmla="*/ 738 h 1033"/>
                <a:gd name="T106" fmla="*/ 674 w 951"/>
                <a:gd name="T107" fmla="*/ 632 h 1033"/>
                <a:gd name="T108" fmla="*/ 627 w 951"/>
                <a:gd name="T109" fmla="*/ 605 h 1033"/>
                <a:gd name="T110" fmla="*/ 245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6"/>
                  </a:moveTo>
                  <a:cubicBezTo>
                    <a:pt x="788" y="1006"/>
                    <a:pt x="787" y="1005"/>
                    <a:pt x="786" y="1005"/>
                  </a:cubicBezTo>
                  <a:cubicBezTo>
                    <a:pt x="763" y="1002"/>
                    <a:pt x="690" y="900"/>
                    <a:pt x="692" y="870"/>
                  </a:cubicBezTo>
                  <a:cubicBezTo>
                    <a:pt x="741" y="899"/>
                    <a:pt x="771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2" y="1002"/>
                    <a:pt x="796" y="1006"/>
                    <a:pt x="788" y="1006"/>
                  </a:cubicBezTo>
                  <a:moveTo>
                    <a:pt x="836" y="967"/>
                  </a:moveTo>
                  <a:cubicBezTo>
                    <a:pt x="808" y="961"/>
                    <a:pt x="802" y="945"/>
                    <a:pt x="792" y="934"/>
                  </a:cubicBezTo>
                  <a:cubicBezTo>
                    <a:pt x="767" y="908"/>
                    <a:pt x="743" y="881"/>
                    <a:pt x="723" y="851"/>
                  </a:cubicBezTo>
                  <a:cubicBezTo>
                    <a:pt x="767" y="878"/>
                    <a:pt x="798" y="919"/>
                    <a:pt x="836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4" y="824"/>
                  </a:cubicBezTo>
                  <a:cubicBezTo>
                    <a:pt x="748" y="820"/>
                    <a:pt x="753" y="817"/>
                    <a:pt x="758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5" y="911"/>
                  </a:moveTo>
                  <a:cubicBezTo>
                    <a:pt x="837" y="887"/>
                    <a:pt x="813" y="840"/>
                    <a:pt x="782" y="799"/>
                  </a:cubicBezTo>
                  <a:cubicBezTo>
                    <a:pt x="825" y="828"/>
                    <a:pt x="858" y="867"/>
                    <a:pt x="885" y="911"/>
                  </a:cubicBezTo>
                  <a:moveTo>
                    <a:pt x="908" y="887"/>
                  </a:moveTo>
                  <a:cubicBezTo>
                    <a:pt x="868" y="856"/>
                    <a:pt x="839" y="815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9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8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6"/>
                    <a:pt x="783" y="734"/>
                  </a:cubicBezTo>
                  <a:cubicBezTo>
                    <a:pt x="785" y="737"/>
                    <a:pt x="788" y="741"/>
                    <a:pt x="790" y="744"/>
                  </a:cubicBezTo>
                  <a:cubicBezTo>
                    <a:pt x="749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1" y="820"/>
                    <a:pt x="630" y="817"/>
                  </a:cubicBezTo>
                  <a:cubicBezTo>
                    <a:pt x="603" y="702"/>
                    <a:pt x="512" y="639"/>
                    <a:pt x="440" y="562"/>
                  </a:cubicBezTo>
                  <a:cubicBezTo>
                    <a:pt x="313" y="427"/>
                    <a:pt x="196" y="285"/>
                    <a:pt x="89" y="134"/>
                  </a:cubicBezTo>
                  <a:cubicBezTo>
                    <a:pt x="87" y="130"/>
                    <a:pt x="83" y="126"/>
                    <a:pt x="82" y="122"/>
                  </a:cubicBezTo>
                  <a:cubicBezTo>
                    <a:pt x="79" y="109"/>
                    <a:pt x="60" y="98"/>
                    <a:pt x="66" y="85"/>
                  </a:cubicBezTo>
                  <a:cubicBezTo>
                    <a:pt x="67" y="83"/>
                    <a:pt x="69" y="81"/>
                    <a:pt x="72" y="78"/>
                  </a:cubicBezTo>
                  <a:cubicBezTo>
                    <a:pt x="76" y="75"/>
                    <a:pt x="80" y="73"/>
                    <a:pt x="83" y="73"/>
                  </a:cubicBezTo>
                  <a:cubicBezTo>
                    <a:pt x="95" y="73"/>
                    <a:pt x="101" y="93"/>
                    <a:pt x="108" y="101"/>
                  </a:cubicBezTo>
                  <a:cubicBezTo>
                    <a:pt x="261" y="282"/>
                    <a:pt x="424" y="453"/>
                    <a:pt x="596" y="615"/>
                  </a:cubicBezTo>
                  <a:cubicBezTo>
                    <a:pt x="623" y="641"/>
                    <a:pt x="655" y="657"/>
                    <a:pt x="693" y="663"/>
                  </a:cubicBezTo>
                  <a:cubicBezTo>
                    <a:pt x="722" y="668"/>
                    <a:pt x="747" y="682"/>
                    <a:pt x="764" y="714"/>
                  </a:cubicBezTo>
                  <a:cubicBezTo>
                    <a:pt x="722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7" y="3"/>
                    <a:pt x="20" y="8"/>
                  </a:cubicBezTo>
                  <a:cubicBezTo>
                    <a:pt x="14" y="13"/>
                    <a:pt x="10" y="18"/>
                    <a:pt x="8" y="22"/>
                  </a:cubicBezTo>
                  <a:cubicBezTo>
                    <a:pt x="0" y="38"/>
                    <a:pt x="11" y="55"/>
                    <a:pt x="20" y="71"/>
                  </a:cubicBezTo>
                  <a:cubicBezTo>
                    <a:pt x="38" y="102"/>
                    <a:pt x="56" y="133"/>
                    <a:pt x="76" y="161"/>
                  </a:cubicBezTo>
                  <a:cubicBezTo>
                    <a:pt x="206" y="344"/>
                    <a:pt x="352" y="513"/>
                    <a:pt x="509" y="671"/>
                  </a:cubicBezTo>
                  <a:cubicBezTo>
                    <a:pt x="533" y="695"/>
                    <a:pt x="563" y="716"/>
                    <a:pt x="572" y="749"/>
                  </a:cubicBezTo>
                  <a:cubicBezTo>
                    <a:pt x="603" y="862"/>
                    <a:pt x="685" y="936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7"/>
                    <a:pt x="819" y="1014"/>
                  </a:cubicBezTo>
                  <a:cubicBezTo>
                    <a:pt x="856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9" y="827"/>
                    <a:pt x="865" y="786"/>
                    <a:pt x="829" y="738"/>
                  </a:cubicBezTo>
                  <a:cubicBezTo>
                    <a:pt x="789" y="685"/>
                    <a:pt x="743" y="641"/>
                    <a:pt x="674" y="632"/>
                  </a:cubicBezTo>
                  <a:cubicBezTo>
                    <a:pt x="655" y="630"/>
                    <a:pt x="641" y="617"/>
                    <a:pt x="627" y="605"/>
                  </a:cubicBezTo>
                  <a:cubicBezTo>
                    <a:pt x="490" y="485"/>
                    <a:pt x="367" y="352"/>
                    <a:pt x="245" y="218"/>
                  </a:cubicBezTo>
                  <a:cubicBezTo>
                    <a:pt x="187" y="155"/>
                    <a:pt x="132" y="88"/>
                    <a:pt x="75" y="23"/>
                  </a:cubicBezTo>
                  <a:cubicBezTo>
                    <a:pt x="65" y="12"/>
                    <a:pt x="54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1" name="Freeform 470"/>
            <p:cNvSpPr>
              <a:spLocks noEditPoints="1"/>
            </p:cNvSpPr>
            <p:nvPr/>
          </p:nvSpPr>
          <p:spPr bwMode="auto">
            <a:xfrm>
              <a:off x="-3055938" y="-1597026"/>
              <a:ext cx="676275" cy="735013"/>
            </a:xfrm>
            <a:custGeom>
              <a:avLst/>
              <a:gdLst>
                <a:gd name="T0" fmla="*/ 788 w 951"/>
                <a:gd name="T1" fmla="*/ 1005 h 1033"/>
                <a:gd name="T2" fmla="*/ 785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5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0 h 1033"/>
                <a:gd name="T18" fmla="*/ 835 w 951"/>
                <a:gd name="T19" fmla="*/ 967 h 1033"/>
                <a:gd name="T20" fmla="*/ 847 w 951"/>
                <a:gd name="T21" fmla="*/ 943 h 1033"/>
                <a:gd name="T22" fmla="*/ 743 w 951"/>
                <a:gd name="T23" fmla="*/ 823 h 1033"/>
                <a:gd name="T24" fmla="*/ 757 w 951"/>
                <a:gd name="T25" fmla="*/ 814 h 1033"/>
                <a:gd name="T26" fmla="*/ 847 w 951"/>
                <a:gd name="T27" fmla="*/ 943 h 1033"/>
                <a:gd name="T28" fmla="*/ 884 w 951"/>
                <a:gd name="T29" fmla="*/ 911 h 1033"/>
                <a:gd name="T30" fmla="*/ 782 w 951"/>
                <a:gd name="T31" fmla="*/ 799 h 1033"/>
                <a:gd name="T32" fmla="*/ 884 w 951"/>
                <a:gd name="T33" fmla="*/ 911 h 1033"/>
                <a:gd name="T34" fmla="*/ 907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7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39 w 951"/>
                <a:gd name="T59" fmla="*/ 562 h 1033"/>
                <a:gd name="T60" fmla="*/ 89 w 951"/>
                <a:gd name="T61" fmla="*/ 133 h 1033"/>
                <a:gd name="T62" fmla="*/ 82 w 951"/>
                <a:gd name="T63" fmla="*/ 122 h 1033"/>
                <a:gd name="T64" fmla="*/ 65 w 951"/>
                <a:gd name="T65" fmla="*/ 85 h 1033"/>
                <a:gd name="T66" fmla="*/ 71 w 951"/>
                <a:gd name="T67" fmla="*/ 78 h 1033"/>
                <a:gd name="T68" fmla="*/ 82 w 951"/>
                <a:gd name="T69" fmla="*/ 73 h 1033"/>
                <a:gd name="T70" fmla="*/ 108 w 951"/>
                <a:gd name="T71" fmla="*/ 101 h 1033"/>
                <a:gd name="T72" fmla="*/ 595 w 951"/>
                <a:gd name="T73" fmla="*/ 615 h 1033"/>
                <a:gd name="T74" fmla="*/ 692 w 951"/>
                <a:gd name="T75" fmla="*/ 663 h 1033"/>
                <a:gd name="T76" fmla="*/ 764 w 951"/>
                <a:gd name="T77" fmla="*/ 713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19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8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4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5"/>
                  </a:moveTo>
                  <a:cubicBezTo>
                    <a:pt x="787" y="1005"/>
                    <a:pt x="786" y="1005"/>
                    <a:pt x="785" y="1005"/>
                  </a:cubicBezTo>
                  <a:cubicBezTo>
                    <a:pt x="762" y="1002"/>
                    <a:pt x="689" y="900"/>
                    <a:pt x="692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1" y="1002"/>
                    <a:pt x="795" y="1005"/>
                    <a:pt x="788" y="1005"/>
                  </a:cubicBezTo>
                  <a:moveTo>
                    <a:pt x="835" y="967"/>
                  </a:moveTo>
                  <a:cubicBezTo>
                    <a:pt x="807" y="960"/>
                    <a:pt x="801" y="945"/>
                    <a:pt x="791" y="934"/>
                  </a:cubicBezTo>
                  <a:cubicBezTo>
                    <a:pt x="767" y="908"/>
                    <a:pt x="743" y="881"/>
                    <a:pt x="723" y="850"/>
                  </a:cubicBezTo>
                  <a:cubicBezTo>
                    <a:pt x="767" y="878"/>
                    <a:pt x="797" y="919"/>
                    <a:pt x="835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3" y="823"/>
                  </a:cubicBezTo>
                  <a:cubicBezTo>
                    <a:pt x="748" y="820"/>
                    <a:pt x="753" y="817"/>
                    <a:pt x="757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4" y="911"/>
                  </a:moveTo>
                  <a:cubicBezTo>
                    <a:pt x="836" y="887"/>
                    <a:pt x="812" y="840"/>
                    <a:pt x="782" y="799"/>
                  </a:cubicBezTo>
                  <a:cubicBezTo>
                    <a:pt x="825" y="828"/>
                    <a:pt x="857" y="867"/>
                    <a:pt x="884" y="911"/>
                  </a:cubicBezTo>
                  <a:moveTo>
                    <a:pt x="907" y="887"/>
                  </a:moveTo>
                  <a:cubicBezTo>
                    <a:pt x="868" y="856"/>
                    <a:pt x="839" y="814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8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7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5"/>
                    <a:pt x="782" y="734"/>
                  </a:cubicBezTo>
                  <a:cubicBezTo>
                    <a:pt x="785" y="737"/>
                    <a:pt x="787" y="740"/>
                    <a:pt x="790" y="744"/>
                  </a:cubicBezTo>
                  <a:cubicBezTo>
                    <a:pt x="748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0" y="820"/>
                    <a:pt x="630" y="817"/>
                  </a:cubicBezTo>
                  <a:cubicBezTo>
                    <a:pt x="603" y="702"/>
                    <a:pt x="512" y="639"/>
                    <a:pt x="439" y="562"/>
                  </a:cubicBezTo>
                  <a:cubicBezTo>
                    <a:pt x="313" y="427"/>
                    <a:pt x="196" y="285"/>
                    <a:pt x="89" y="133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9" y="109"/>
                    <a:pt x="60" y="97"/>
                    <a:pt x="65" y="85"/>
                  </a:cubicBezTo>
                  <a:cubicBezTo>
                    <a:pt x="66" y="83"/>
                    <a:pt x="68" y="80"/>
                    <a:pt x="71" y="78"/>
                  </a:cubicBezTo>
                  <a:cubicBezTo>
                    <a:pt x="75" y="75"/>
                    <a:pt x="79" y="73"/>
                    <a:pt x="82" y="73"/>
                  </a:cubicBezTo>
                  <a:cubicBezTo>
                    <a:pt x="95" y="73"/>
                    <a:pt x="101" y="92"/>
                    <a:pt x="108" y="101"/>
                  </a:cubicBezTo>
                  <a:cubicBezTo>
                    <a:pt x="261" y="281"/>
                    <a:pt x="423" y="453"/>
                    <a:pt x="595" y="615"/>
                  </a:cubicBezTo>
                  <a:cubicBezTo>
                    <a:pt x="623" y="640"/>
                    <a:pt x="654" y="657"/>
                    <a:pt x="692" y="663"/>
                  </a:cubicBezTo>
                  <a:cubicBezTo>
                    <a:pt x="722" y="667"/>
                    <a:pt x="747" y="682"/>
                    <a:pt x="764" y="713"/>
                  </a:cubicBezTo>
                  <a:cubicBezTo>
                    <a:pt x="721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6" y="2"/>
                    <a:pt x="19" y="8"/>
                  </a:cubicBezTo>
                  <a:cubicBezTo>
                    <a:pt x="13" y="13"/>
                    <a:pt x="9" y="17"/>
                    <a:pt x="7" y="22"/>
                  </a:cubicBezTo>
                  <a:cubicBezTo>
                    <a:pt x="0" y="38"/>
                    <a:pt x="10" y="55"/>
                    <a:pt x="19" y="71"/>
                  </a:cubicBezTo>
                  <a:cubicBezTo>
                    <a:pt x="37" y="101"/>
                    <a:pt x="55" y="132"/>
                    <a:pt x="76" y="161"/>
                  </a:cubicBezTo>
                  <a:cubicBezTo>
                    <a:pt x="206" y="344"/>
                    <a:pt x="352" y="512"/>
                    <a:pt x="509" y="671"/>
                  </a:cubicBezTo>
                  <a:cubicBezTo>
                    <a:pt x="532" y="694"/>
                    <a:pt x="563" y="715"/>
                    <a:pt x="572" y="749"/>
                  </a:cubicBezTo>
                  <a:cubicBezTo>
                    <a:pt x="603" y="862"/>
                    <a:pt x="684" y="935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6"/>
                    <a:pt x="819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8" y="827"/>
                    <a:pt x="865" y="785"/>
                    <a:pt x="828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0" y="617"/>
                    <a:pt x="626" y="605"/>
                  </a:cubicBezTo>
                  <a:cubicBezTo>
                    <a:pt x="490" y="485"/>
                    <a:pt x="367" y="352"/>
                    <a:pt x="244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2" name="Freeform 471"/>
            <p:cNvSpPr>
              <a:spLocks noEditPoints="1"/>
            </p:cNvSpPr>
            <p:nvPr/>
          </p:nvSpPr>
          <p:spPr bwMode="auto">
            <a:xfrm>
              <a:off x="-1849438" y="6707188"/>
              <a:ext cx="735013" cy="685800"/>
            </a:xfrm>
            <a:custGeom>
              <a:avLst/>
              <a:gdLst>
                <a:gd name="T0" fmla="*/ 165 w 1033"/>
                <a:gd name="T1" fmla="*/ 930 h 964"/>
                <a:gd name="T2" fmla="*/ 155 w 1033"/>
                <a:gd name="T3" fmla="*/ 921 h 964"/>
                <a:gd name="T4" fmla="*/ 262 w 1033"/>
                <a:gd name="T5" fmla="*/ 816 h 964"/>
                <a:gd name="T6" fmla="*/ 271 w 1033"/>
                <a:gd name="T7" fmla="*/ 825 h 964"/>
                <a:gd name="T8" fmla="*/ 165 w 1033"/>
                <a:gd name="T9" fmla="*/ 930 h 964"/>
                <a:gd name="T10" fmla="*/ 130 w 1033"/>
                <a:gd name="T11" fmla="*/ 898 h 964"/>
                <a:gd name="T12" fmla="*/ 240 w 1033"/>
                <a:gd name="T13" fmla="*/ 793 h 964"/>
                <a:gd name="T14" fmla="*/ 130 w 1033"/>
                <a:gd name="T15" fmla="*/ 898 h 964"/>
                <a:gd name="T16" fmla="*/ 97 w 1033"/>
                <a:gd name="T17" fmla="*/ 862 h 964"/>
                <a:gd name="T18" fmla="*/ 215 w 1033"/>
                <a:gd name="T19" fmla="*/ 756 h 964"/>
                <a:gd name="T20" fmla="*/ 224 w 1033"/>
                <a:gd name="T21" fmla="*/ 769 h 964"/>
                <a:gd name="T22" fmla="*/ 97 w 1033"/>
                <a:gd name="T23" fmla="*/ 862 h 964"/>
                <a:gd name="T24" fmla="*/ 73 w 1033"/>
                <a:gd name="T25" fmla="*/ 850 h 964"/>
                <a:gd name="T26" fmla="*/ 105 w 1033"/>
                <a:gd name="T27" fmla="*/ 806 h 964"/>
                <a:gd name="T28" fmla="*/ 187 w 1033"/>
                <a:gd name="T29" fmla="*/ 736 h 964"/>
                <a:gd name="T30" fmla="*/ 73 w 1033"/>
                <a:gd name="T31" fmla="*/ 850 h 964"/>
                <a:gd name="T32" fmla="*/ 46 w 1033"/>
                <a:gd name="T33" fmla="*/ 820 h 964"/>
                <a:gd name="T34" fmla="*/ 42 w 1033"/>
                <a:gd name="T35" fmla="*/ 819 h 964"/>
                <a:gd name="T36" fmla="*/ 34 w 1033"/>
                <a:gd name="T37" fmla="*/ 801 h 964"/>
                <a:gd name="T38" fmla="*/ 166 w 1033"/>
                <a:gd name="T39" fmla="*/ 705 h 964"/>
                <a:gd name="T40" fmla="*/ 167 w 1033"/>
                <a:gd name="T41" fmla="*/ 705 h 964"/>
                <a:gd name="T42" fmla="*/ 54 w 1033"/>
                <a:gd name="T43" fmla="*/ 817 h 964"/>
                <a:gd name="T44" fmla="*/ 46 w 1033"/>
                <a:gd name="T45" fmla="*/ 820 h 964"/>
                <a:gd name="T46" fmla="*/ 295 w 1033"/>
                <a:gd name="T47" fmla="*/ 800 h 964"/>
                <a:gd name="T48" fmla="*/ 177 w 1033"/>
                <a:gd name="T49" fmla="*/ 679 h 964"/>
                <a:gd name="T50" fmla="*/ 185 w 1033"/>
                <a:gd name="T51" fmla="*/ 682 h 964"/>
                <a:gd name="T52" fmla="*/ 305 w 1033"/>
                <a:gd name="T53" fmla="*/ 792 h 964"/>
                <a:gd name="T54" fmla="*/ 295 w 1033"/>
                <a:gd name="T55" fmla="*/ 800 h 964"/>
                <a:gd name="T56" fmla="*/ 325 w 1033"/>
                <a:gd name="T57" fmla="*/ 774 h 964"/>
                <a:gd name="T58" fmla="*/ 210 w 1033"/>
                <a:gd name="T59" fmla="*/ 651 h 964"/>
                <a:gd name="T60" fmla="*/ 219 w 1033"/>
                <a:gd name="T61" fmla="*/ 642 h 964"/>
                <a:gd name="T62" fmla="*/ 470 w 1033"/>
                <a:gd name="T63" fmla="*/ 446 h 964"/>
                <a:gd name="T64" fmla="*/ 890 w 1033"/>
                <a:gd name="T65" fmla="*/ 87 h 964"/>
                <a:gd name="T66" fmla="*/ 902 w 1033"/>
                <a:gd name="T67" fmla="*/ 79 h 964"/>
                <a:gd name="T68" fmla="*/ 934 w 1033"/>
                <a:gd name="T69" fmla="*/ 61 h 964"/>
                <a:gd name="T70" fmla="*/ 939 w 1033"/>
                <a:gd name="T71" fmla="*/ 62 h 964"/>
                <a:gd name="T72" fmla="*/ 946 w 1033"/>
                <a:gd name="T73" fmla="*/ 68 h 964"/>
                <a:gd name="T74" fmla="*/ 924 w 1033"/>
                <a:gd name="T75" fmla="*/ 105 h 964"/>
                <a:gd name="T76" fmla="*/ 420 w 1033"/>
                <a:gd name="T77" fmla="*/ 603 h 964"/>
                <a:gd name="T78" fmla="*/ 374 w 1033"/>
                <a:gd name="T79" fmla="*/ 701 h 964"/>
                <a:gd name="T80" fmla="*/ 325 w 1033"/>
                <a:gd name="T81" fmla="*/ 774 h 964"/>
                <a:gd name="T82" fmla="*/ 989 w 1033"/>
                <a:gd name="T83" fmla="*/ 0 h 964"/>
                <a:gd name="T84" fmla="*/ 952 w 1033"/>
                <a:gd name="T85" fmla="*/ 16 h 964"/>
                <a:gd name="T86" fmla="*/ 862 w 1033"/>
                <a:gd name="T87" fmla="*/ 74 h 964"/>
                <a:gd name="T88" fmla="*/ 362 w 1033"/>
                <a:gd name="T89" fmla="*/ 518 h 964"/>
                <a:gd name="T90" fmla="*/ 285 w 1033"/>
                <a:gd name="T91" fmla="*/ 583 h 964"/>
                <a:gd name="T92" fmla="*/ 23 w 1033"/>
                <a:gd name="T93" fmla="*/ 774 h 964"/>
                <a:gd name="T94" fmla="*/ 26 w 1033"/>
                <a:gd name="T95" fmla="*/ 835 h 964"/>
                <a:gd name="T96" fmla="*/ 138 w 1033"/>
                <a:gd name="T97" fmla="*/ 949 h 964"/>
                <a:gd name="T98" fmla="*/ 173 w 1033"/>
                <a:gd name="T99" fmla="*/ 964 h 964"/>
                <a:gd name="T100" fmla="*/ 302 w 1033"/>
                <a:gd name="T101" fmla="*/ 839 h 964"/>
                <a:gd name="T102" fmla="*/ 404 w 1033"/>
                <a:gd name="T103" fmla="*/ 681 h 964"/>
                <a:gd name="T104" fmla="*/ 431 w 1033"/>
                <a:gd name="T105" fmla="*/ 634 h 964"/>
                <a:gd name="T106" fmla="*/ 809 w 1033"/>
                <a:gd name="T107" fmla="*/ 244 h 964"/>
                <a:gd name="T108" fmla="*/ 1000 w 1033"/>
                <a:gd name="T109" fmla="*/ 70 h 964"/>
                <a:gd name="T110" fmla="*/ 1015 w 1033"/>
                <a:gd name="T111" fmla="*/ 14 h 964"/>
                <a:gd name="T112" fmla="*/ 1000 w 1033"/>
                <a:gd name="T113" fmla="*/ 3 h 964"/>
                <a:gd name="T114" fmla="*/ 989 w 1033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3" h="964">
                  <a:moveTo>
                    <a:pt x="165" y="930"/>
                  </a:moveTo>
                  <a:cubicBezTo>
                    <a:pt x="161" y="927"/>
                    <a:pt x="158" y="924"/>
                    <a:pt x="155" y="921"/>
                  </a:cubicBezTo>
                  <a:cubicBezTo>
                    <a:pt x="184" y="880"/>
                    <a:pt x="226" y="851"/>
                    <a:pt x="262" y="816"/>
                  </a:cubicBezTo>
                  <a:cubicBezTo>
                    <a:pt x="265" y="819"/>
                    <a:pt x="268" y="822"/>
                    <a:pt x="271" y="825"/>
                  </a:cubicBezTo>
                  <a:cubicBezTo>
                    <a:pt x="235" y="860"/>
                    <a:pt x="200" y="895"/>
                    <a:pt x="165" y="930"/>
                  </a:cubicBezTo>
                  <a:moveTo>
                    <a:pt x="130" y="898"/>
                  </a:moveTo>
                  <a:cubicBezTo>
                    <a:pt x="153" y="850"/>
                    <a:pt x="200" y="825"/>
                    <a:pt x="240" y="793"/>
                  </a:cubicBezTo>
                  <a:cubicBezTo>
                    <a:pt x="212" y="837"/>
                    <a:pt x="174" y="870"/>
                    <a:pt x="130" y="898"/>
                  </a:cubicBezTo>
                  <a:moveTo>
                    <a:pt x="97" y="862"/>
                  </a:moveTo>
                  <a:cubicBezTo>
                    <a:pt x="137" y="826"/>
                    <a:pt x="176" y="791"/>
                    <a:pt x="215" y="756"/>
                  </a:cubicBezTo>
                  <a:cubicBezTo>
                    <a:pt x="218" y="760"/>
                    <a:pt x="221" y="765"/>
                    <a:pt x="224" y="769"/>
                  </a:cubicBezTo>
                  <a:cubicBezTo>
                    <a:pt x="185" y="804"/>
                    <a:pt x="149" y="841"/>
                    <a:pt x="97" y="862"/>
                  </a:cubicBezTo>
                  <a:moveTo>
                    <a:pt x="73" y="850"/>
                  </a:moveTo>
                  <a:cubicBezTo>
                    <a:pt x="79" y="822"/>
                    <a:pt x="94" y="816"/>
                    <a:pt x="105" y="806"/>
                  </a:cubicBezTo>
                  <a:cubicBezTo>
                    <a:pt x="130" y="780"/>
                    <a:pt x="157" y="756"/>
                    <a:pt x="187" y="736"/>
                  </a:cubicBezTo>
                  <a:cubicBezTo>
                    <a:pt x="160" y="780"/>
                    <a:pt x="120" y="812"/>
                    <a:pt x="73" y="850"/>
                  </a:cubicBezTo>
                  <a:moveTo>
                    <a:pt x="46" y="820"/>
                  </a:moveTo>
                  <a:cubicBezTo>
                    <a:pt x="45" y="820"/>
                    <a:pt x="44" y="820"/>
                    <a:pt x="42" y="819"/>
                  </a:cubicBezTo>
                  <a:cubicBezTo>
                    <a:pt x="37" y="817"/>
                    <a:pt x="33" y="810"/>
                    <a:pt x="34" y="801"/>
                  </a:cubicBezTo>
                  <a:cubicBezTo>
                    <a:pt x="36" y="778"/>
                    <a:pt x="135" y="705"/>
                    <a:pt x="166" y="705"/>
                  </a:cubicBezTo>
                  <a:cubicBezTo>
                    <a:pt x="166" y="705"/>
                    <a:pt x="167" y="705"/>
                    <a:pt x="167" y="705"/>
                  </a:cubicBezTo>
                  <a:cubicBezTo>
                    <a:pt x="139" y="754"/>
                    <a:pt x="95" y="785"/>
                    <a:pt x="54" y="817"/>
                  </a:cubicBezTo>
                  <a:cubicBezTo>
                    <a:pt x="51" y="819"/>
                    <a:pt x="49" y="820"/>
                    <a:pt x="46" y="820"/>
                  </a:cubicBezTo>
                  <a:moveTo>
                    <a:pt x="295" y="800"/>
                  </a:moveTo>
                  <a:cubicBezTo>
                    <a:pt x="256" y="760"/>
                    <a:pt x="217" y="719"/>
                    <a:pt x="177" y="679"/>
                  </a:cubicBezTo>
                  <a:cubicBezTo>
                    <a:pt x="180" y="680"/>
                    <a:pt x="182" y="681"/>
                    <a:pt x="185" y="682"/>
                  </a:cubicBezTo>
                  <a:cubicBezTo>
                    <a:pt x="239" y="705"/>
                    <a:pt x="272" y="749"/>
                    <a:pt x="305" y="792"/>
                  </a:cubicBezTo>
                  <a:cubicBezTo>
                    <a:pt x="302" y="795"/>
                    <a:pt x="299" y="798"/>
                    <a:pt x="295" y="800"/>
                  </a:cubicBezTo>
                  <a:moveTo>
                    <a:pt x="325" y="774"/>
                  </a:moveTo>
                  <a:cubicBezTo>
                    <a:pt x="286" y="732"/>
                    <a:pt x="248" y="692"/>
                    <a:pt x="210" y="651"/>
                  </a:cubicBezTo>
                  <a:cubicBezTo>
                    <a:pt x="213" y="648"/>
                    <a:pt x="215" y="642"/>
                    <a:pt x="219" y="642"/>
                  </a:cubicBezTo>
                  <a:cubicBezTo>
                    <a:pt x="333" y="613"/>
                    <a:pt x="394" y="520"/>
                    <a:pt x="470" y="446"/>
                  </a:cubicBezTo>
                  <a:cubicBezTo>
                    <a:pt x="602" y="316"/>
                    <a:pt x="742" y="197"/>
                    <a:pt x="890" y="87"/>
                  </a:cubicBezTo>
                  <a:cubicBezTo>
                    <a:pt x="894" y="84"/>
                    <a:pt x="898" y="80"/>
                    <a:pt x="902" y="79"/>
                  </a:cubicBezTo>
                  <a:cubicBezTo>
                    <a:pt x="913" y="76"/>
                    <a:pt x="923" y="61"/>
                    <a:pt x="934" y="61"/>
                  </a:cubicBezTo>
                  <a:cubicBezTo>
                    <a:pt x="935" y="61"/>
                    <a:pt x="937" y="61"/>
                    <a:pt x="939" y="62"/>
                  </a:cubicBezTo>
                  <a:cubicBezTo>
                    <a:pt x="941" y="63"/>
                    <a:pt x="943" y="65"/>
                    <a:pt x="946" y="68"/>
                  </a:cubicBezTo>
                  <a:cubicBezTo>
                    <a:pt x="962" y="87"/>
                    <a:pt x="934" y="95"/>
                    <a:pt x="924" y="105"/>
                  </a:cubicBezTo>
                  <a:cubicBezTo>
                    <a:pt x="746" y="262"/>
                    <a:pt x="578" y="428"/>
                    <a:pt x="420" y="603"/>
                  </a:cubicBezTo>
                  <a:cubicBezTo>
                    <a:pt x="395" y="631"/>
                    <a:pt x="379" y="663"/>
                    <a:pt x="374" y="701"/>
                  </a:cubicBezTo>
                  <a:cubicBezTo>
                    <a:pt x="370" y="731"/>
                    <a:pt x="356" y="756"/>
                    <a:pt x="325" y="774"/>
                  </a:cubicBezTo>
                  <a:moveTo>
                    <a:pt x="989" y="0"/>
                  </a:moveTo>
                  <a:cubicBezTo>
                    <a:pt x="976" y="0"/>
                    <a:pt x="964" y="8"/>
                    <a:pt x="952" y="16"/>
                  </a:cubicBezTo>
                  <a:cubicBezTo>
                    <a:pt x="921" y="34"/>
                    <a:pt x="891" y="53"/>
                    <a:pt x="862" y="74"/>
                  </a:cubicBezTo>
                  <a:cubicBezTo>
                    <a:pt x="683" y="208"/>
                    <a:pt x="517" y="357"/>
                    <a:pt x="362" y="518"/>
                  </a:cubicBezTo>
                  <a:cubicBezTo>
                    <a:pt x="339" y="542"/>
                    <a:pt x="319" y="573"/>
                    <a:pt x="285" y="583"/>
                  </a:cubicBezTo>
                  <a:cubicBezTo>
                    <a:pt x="173" y="616"/>
                    <a:pt x="101" y="699"/>
                    <a:pt x="23" y="774"/>
                  </a:cubicBezTo>
                  <a:cubicBezTo>
                    <a:pt x="0" y="796"/>
                    <a:pt x="1" y="812"/>
                    <a:pt x="26" y="835"/>
                  </a:cubicBezTo>
                  <a:cubicBezTo>
                    <a:pt x="65" y="871"/>
                    <a:pt x="101" y="911"/>
                    <a:pt x="138" y="949"/>
                  </a:cubicBezTo>
                  <a:cubicBezTo>
                    <a:pt x="173" y="964"/>
                    <a:pt x="173" y="964"/>
                    <a:pt x="173" y="964"/>
                  </a:cubicBezTo>
                  <a:cubicBezTo>
                    <a:pt x="215" y="921"/>
                    <a:pt x="255" y="876"/>
                    <a:pt x="302" y="839"/>
                  </a:cubicBezTo>
                  <a:cubicBezTo>
                    <a:pt x="354" y="797"/>
                    <a:pt x="397" y="751"/>
                    <a:pt x="404" y="681"/>
                  </a:cubicBezTo>
                  <a:cubicBezTo>
                    <a:pt x="406" y="663"/>
                    <a:pt x="419" y="648"/>
                    <a:pt x="431" y="634"/>
                  </a:cubicBezTo>
                  <a:cubicBezTo>
                    <a:pt x="547" y="495"/>
                    <a:pt x="678" y="369"/>
                    <a:pt x="809" y="244"/>
                  </a:cubicBezTo>
                  <a:cubicBezTo>
                    <a:pt x="871" y="184"/>
                    <a:pt x="937" y="128"/>
                    <a:pt x="1000" y="70"/>
                  </a:cubicBezTo>
                  <a:cubicBezTo>
                    <a:pt x="1016" y="56"/>
                    <a:pt x="1033" y="37"/>
                    <a:pt x="1015" y="14"/>
                  </a:cubicBezTo>
                  <a:cubicBezTo>
                    <a:pt x="1010" y="8"/>
                    <a:pt x="1005" y="5"/>
                    <a:pt x="1000" y="3"/>
                  </a:cubicBezTo>
                  <a:cubicBezTo>
                    <a:pt x="996" y="1"/>
                    <a:pt x="993" y="0"/>
                    <a:pt x="9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3" name="Freeform 472"/>
            <p:cNvSpPr>
              <a:spLocks noEditPoints="1"/>
            </p:cNvSpPr>
            <p:nvPr/>
          </p:nvSpPr>
          <p:spPr bwMode="auto">
            <a:xfrm>
              <a:off x="168275" y="-139701"/>
              <a:ext cx="736600" cy="685800"/>
            </a:xfrm>
            <a:custGeom>
              <a:avLst/>
              <a:gdLst>
                <a:gd name="T0" fmla="*/ 165 w 1034"/>
                <a:gd name="T1" fmla="*/ 930 h 964"/>
                <a:gd name="T2" fmla="*/ 155 w 1034"/>
                <a:gd name="T3" fmla="*/ 921 h 964"/>
                <a:gd name="T4" fmla="*/ 262 w 1034"/>
                <a:gd name="T5" fmla="*/ 816 h 964"/>
                <a:gd name="T6" fmla="*/ 271 w 1034"/>
                <a:gd name="T7" fmla="*/ 824 h 964"/>
                <a:gd name="T8" fmla="*/ 165 w 1034"/>
                <a:gd name="T9" fmla="*/ 930 h 964"/>
                <a:gd name="T10" fmla="*/ 130 w 1034"/>
                <a:gd name="T11" fmla="*/ 898 h 964"/>
                <a:gd name="T12" fmla="*/ 241 w 1034"/>
                <a:gd name="T13" fmla="*/ 793 h 964"/>
                <a:gd name="T14" fmla="*/ 130 w 1034"/>
                <a:gd name="T15" fmla="*/ 898 h 964"/>
                <a:gd name="T16" fmla="*/ 98 w 1034"/>
                <a:gd name="T17" fmla="*/ 861 h 964"/>
                <a:gd name="T18" fmla="*/ 215 w 1034"/>
                <a:gd name="T19" fmla="*/ 755 h 964"/>
                <a:gd name="T20" fmla="*/ 225 w 1034"/>
                <a:gd name="T21" fmla="*/ 769 h 964"/>
                <a:gd name="T22" fmla="*/ 98 w 1034"/>
                <a:gd name="T23" fmla="*/ 861 h 964"/>
                <a:gd name="T24" fmla="*/ 73 w 1034"/>
                <a:gd name="T25" fmla="*/ 850 h 964"/>
                <a:gd name="T26" fmla="*/ 105 w 1034"/>
                <a:gd name="T27" fmla="*/ 805 h 964"/>
                <a:gd name="T28" fmla="*/ 188 w 1034"/>
                <a:gd name="T29" fmla="*/ 735 h 964"/>
                <a:gd name="T30" fmla="*/ 73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4 w 1034"/>
                <a:gd name="T37" fmla="*/ 801 h 964"/>
                <a:gd name="T38" fmla="*/ 167 w 1034"/>
                <a:gd name="T39" fmla="*/ 704 h 964"/>
                <a:gd name="T40" fmla="*/ 168 w 1034"/>
                <a:gd name="T41" fmla="*/ 704 h 964"/>
                <a:gd name="T42" fmla="*/ 54 w 1034"/>
                <a:gd name="T43" fmla="*/ 817 h 964"/>
                <a:gd name="T44" fmla="*/ 47 w 1034"/>
                <a:gd name="T45" fmla="*/ 820 h 964"/>
                <a:gd name="T46" fmla="*/ 296 w 1034"/>
                <a:gd name="T47" fmla="*/ 800 h 964"/>
                <a:gd name="T48" fmla="*/ 178 w 1034"/>
                <a:gd name="T49" fmla="*/ 678 h 964"/>
                <a:gd name="T50" fmla="*/ 185 w 1034"/>
                <a:gd name="T51" fmla="*/ 681 h 964"/>
                <a:gd name="T52" fmla="*/ 306 w 1034"/>
                <a:gd name="T53" fmla="*/ 792 h 964"/>
                <a:gd name="T54" fmla="*/ 296 w 1034"/>
                <a:gd name="T55" fmla="*/ 800 h 964"/>
                <a:gd name="T56" fmla="*/ 326 w 1034"/>
                <a:gd name="T57" fmla="*/ 773 h 964"/>
                <a:gd name="T58" fmla="*/ 210 w 1034"/>
                <a:gd name="T59" fmla="*/ 651 h 964"/>
                <a:gd name="T60" fmla="*/ 220 w 1034"/>
                <a:gd name="T61" fmla="*/ 641 h 964"/>
                <a:gd name="T62" fmla="*/ 470 w 1034"/>
                <a:gd name="T63" fmla="*/ 445 h 964"/>
                <a:gd name="T64" fmla="*/ 891 w 1034"/>
                <a:gd name="T65" fmla="*/ 86 h 964"/>
                <a:gd name="T66" fmla="*/ 903 w 1034"/>
                <a:gd name="T67" fmla="*/ 79 h 964"/>
                <a:gd name="T68" fmla="*/ 934 w 1034"/>
                <a:gd name="T69" fmla="*/ 61 h 964"/>
                <a:gd name="T70" fmla="*/ 939 w 1034"/>
                <a:gd name="T71" fmla="*/ 62 h 964"/>
                <a:gd name="T72" fmla="*/ 946 w 1034"/>
                <a:gd name="T73" fmla="*/ 67 h 964"/>
                <a:gd name="T74" fmla="*/ 924 w 1034"/>
                <a:gd name="T75" fmla="*/ 104 h 964"/>
                <a:gd name="T76" fmla="*/ 421 w 1034"/>
                <a:gd name="T77" fmla="*/ 603 h 964"/>
                <a:gd name="T78" fmla="*/ 375 w 1034"/>
                <a:gd name="T79" fmla="*/ 701 h 964"/>
                <a:gd name="T80" fmla="*/ 326 w 1034"/>
                <a:gd name="T81" fmla="*/ 773 h 964"/>
                <a:gd name="T82" fmla="*/ 990 w 1034"/>
                <a:gd name="T83" fmla="*/ 0 h 964"/>
                <a:gd name="T84" fmla="*/ 952 w 1034"/>
                <a:gd name="T85" fmla="*/ 15 h 964"/>
                <a:gd name="T86" fmla="*/ 863 w 1034"/>
                <a:gd name="T87" fmla="*/ 74 h 964"/>
                <a:gd name="T88" fmla="*/ 363 w 1034"/>
                <a:gd name="T89" fmla="*/ 517 h 964"/>
                <a:gd name="T90" fmla="*/ 286 w 1034"/>
                <a:gd name="T91" fmla="*/ 582 h 964"/>
                <a:gd name="T92" fmla="*/ 23 w 1034"/>
                <a:gd name="T93" fmla="*/ 774 h 964"/>
                <a:gd name="T94" fmla="*/ 26 w 1034"/>
                <a:gd name="T95" fmla="*/ 834 h 964"/>
                <a:gd name="T96" fmla="*/ 139 w 1034"/>
                <a:gd name="T97" fmla="*/ 948 h 964"/>
                <a:gd name="T98" fmla="*/ 174 w 1034"/>
                <a:gd name="T99" fmla="*/ 964 h 964"/>
                <a:gd name="T100" fmla="*/ 303 w 1034"/>
                <a:gd name="T101" fmla="*/ 838 h 964"/>
                <a:gd name="T102" fmla="*/ 405 w 1034"/>
                <a:gd name="T103" fmla="*/ 681 h 964"/>
                <a:gd name="T104" fmla="*/ 432 w 1034"/>
                <a:gd name="T105" fmla="*/ 633 h 964"/>
                <a:gd name="T106" fmla="*/ 810 w 1034"/>
                <a:gd name="T107" fmla="*/ 243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1 w 1034"/>
                <a:gd name="T113" fmla="*/ 2 h 964"/>
                <a:gd name="T114" fmla="*/ 990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9" y="924"/>
                    <a:pt x="155" y="921"/>
                  </a:cubicBezTo>
                  <a:cubicBezTo>
                    <a:pt x="185" y="880"/>
                    <a:pt x="226" y="850"/>
                    <a:pt x="262" y="816"/>
                  </a:cubicBezTo>
                  <a:cubicBezTo>
                    <a:pt x="265" y="819"/>
                    <a:pt x="268" y="821"/>
                    <a:pt x="271" y="824"/>
                  </a:cubicBezTo>
                  <a:cubicBezTo>
                    <a:pt x="236" y="859"/>
                    <a:pt x="201" y="895"/>
                    <a:pt x="165" y="930"/>
                  </a:cubicBezTo>
                  <a:moveTo>
                    <a:pt x="130" y="898"/>
                  </a:moveTo>
                  <a:cubicBezTo>
                    <a:pt x="153" y="849"/>
                    <a:pt x="200" y="824"/>
                    <a:pt x="241" y="793"/>
                  </a:cubicBezTo>
                  <a:cubicBezTo>
                    <a:pt x="213" y="836"/>
                    <a:pt x="174" y="870"/>
                    <a:pt x="130" y="898"/>
                  </a:cubicBezTo>
                  <a:moveTo>
                    <a:pt x="98" y="861"/>
                  </a:moveTo>
                  <a:cubicBezTo>
                    <a:pt x="137" y="826"/>
                    <a:pt x="176" y="791"/>
                    <a:pt x="215" y="755"/>
                  </a:cubicBezTo>
                  <a:cubicBezTo>
                    <a:pt x="218" y="760"/>
                    <a:pt x="222" y="764"/>
                    <a:pt x="225" y="769"/>
                  </a:cubicBezTo>
                  <a:cubicBezTo>
                    <a:pt x="186" y="803"/>
                    <a:pt x="150" y="841"/>
                    <a:pt x="98" y="861"/>
                  </a:cubicBezTo>
                  <a:moveTo>
                    <a:pt x="73" y="850"/>
                  </a:moveTo>
                  <a:cubicBezTo>
                    <a:pt x="80" y="822"/>
                    <a:pt x="95" y="815"/>
                    <a:pt x="105" y="805"/>
                  </a:cubicBezTo>
                  <a:cubicBezTo>
                    <a:pt x="131" y="780"/>
                    <a:pt x="158" y="756"/>
                    <a:pt x="188" y="735"/>
                  </a:cubicBezTo>
                  <a:cubicBezTo>
                    <a:pt x="161" y="780"/>
                    <a:pt x="121" y="811"/>
                    <a:pt x="73" y="850"/>
                  </a:cubicBezTo>
                  <a:moveTo>
                    <a:pt x="47" y="820"/>
                  </a:moveTo>
                  <a:cubicBezTo>
                    <a:pt x="45" y="820"/>
                    <a:pt x="44" y="819"/>
                    <a:pt x="43" y="819"/>
                  </a:cubicBezTo>
                  <a:cubicBezTo>
                    <a:pt x="37" y="817"/>
                    <a:pt x="33" y="809"/>
                    <a:pt x="34" y="801"/>
                  </a:cubicBezTo>
                  <a:cubicBezTo>
                    <a:pt x="37" y="778"/>
                    <a:pt x="135" y="704"/>
                    <a:pt x="167" y="704"/>
                  </a:cubicBezTo>
                  <a:cubicBezTo>
                    <a:pt x="167" y="704"/>
                    <a:pt x="167" y="704"/>
                    <a:pt x="168" y="704"/>
                  </a:cubicBezTo>
                  <a:cubicBezTo>
                    <a:pt x="139" y="754"/>
                    <a:pt x="96" y="785"/>
                    <a:pt x="54" y="817"/>
                  </a:cubicBezTo>
                  <a:cubicBezTo>
                    <a:pt x="52" y="819"/>
                    <a:pt x="49" y="820"/>
                    <a:pt x="47" y="820"/>
                  </a:cubicBezTo>
                  <a:moveTo>
                    <a:pt x="296" y="800"/>
                  </a:moveTo>
                  <a:cubicBezTo>
                    <a:pt x="256" y="759"/>
                    <a:pt x="217" y="719"/>
                    <a:pt x="178" y="678"/>
                  </a:cubicBezTo>
                  <a:cubicBezTo>
                    <a:pt x="180" y="679"/>
                    <a:pt x="183" y="680"/>
                    <a:pt x="185" y="681"/>
                  </a:cubicBezTo>
                  <a:cubicBezTo>
                    <a:pt x="240" y="705"/>
                    <a:pt x="273" y="748"/>
                    <a:pt x="306" y="792"/>
                  </a:cubicBezTo>
                  <a:cubicBezTo>
                    <a:pt x="302" y="795"/>
                    <a:pt x="299" y="797"/>
                    <a:pt x="296" y="800"/>
                  </a:cubicBezTo>
                  <a:moveTo>
                    <a:pt x="326" y="773"/>
                  </a:moveTo>
                  <a:cubicBezTo>
                    <a:pt x="286" y="732"/>
                    <a:pt x="249" y="692"/>
                    <a:pt x="210" y="651"/>
                  </a:cubicBezTo>
                  <a:cubicBezTo>
                    <a:pt x="214" y="647"/>
                    <a:pt x="216" y="642"/>
                    <a:pt x="220" y="641"/>
                  </a:cubicBezTo>
                  <a:cubicBezTo>
                    <a:pt x="333" y="612"/>
                    <a:pt x="395" y="519"/>
                    <a:pt x="470" y="445"/>
                  </a:cubicBezTo>
                  <a:cubicBezTo>
                    <a:pt x="602" y="316"/>
                    <a:pt x="742" y="196"/>
                    <a:pt x="891" y="86"/>
                  </a:cubicBezTo>
                  <a:cubicBezTo>
                    <a:pt x="895" y="83"/>
                    <a:pt x="898" y="80"/>
                    <a:pt x="903" y="79"/>
                  </a:cubicBezTo>
                  <a:cubicBezTo>
                    <a:pt x="914" y="76"/>
                    <a:pt x="924" y="61"/>
                    <a:pt x="934" y="61"/>
                  </a:cubicBezTo>
                  <a:cubicBezTo>
                    <a:pt x="936" y="61"/>
                    <a:pt x="938" y="61"/>
                    <a:pt x="939" y="62"/>
                  </a:cubicBezTo>
                  <a:cubicBezTo>
                    <a:pt x="941" y="63"/>
                    <a:pt x="944" y="64"/>
                    <a:pt x="946" y="67"/>
                  </a:cubicBezTo>
                  <a:cubicBezTo>
                    <a:pt x="963" y="87"/>
                    <a:pt x="934" y="95"/>
                    <a:pt x="924" y="104"/>
                  </a:cubicBezTo>
                  <a:cubicBezTo>
                    <a:pt x="747" y="261"/>
                    <a:pt x="579" y="427"/>
                    <a:pt x="421" y="603"/>
                  </a:cubicBezTo>
                  <a:cubicBezTo>
                    <a:pt x="395" y="631"/>
                    <a:pt x="380" y="663"/>
                    <a:pt x="375" y="701"/>
                  </a:cubicBezTo>
                  <a:cubicBezTo>
                    <a:pt x="371" y="730"/>
                    <a:pt x="357" y="755"/>
                    <a:pt x="326" y="773"/>
                  </a:cubicBezTo>
                  <a:moveTo>
                    <a:pt x="990" y="0"/>
                  </a:moveTo>
                  <a:cubicBezTo>
                    <a:pt x="977" y="0"/>
                    <a:pt x="964" y="8"/>
                    <a:pt x="952" y="15"/>
                  </a:cubicBezTo>
                  <a:cubicBezTo>
                    <a:pt x="922" y="34"/>
                    <a:pt x="891" y="53"/>
                    <a:pt x="863" y="74"/>
                  </a:cubicBezTo>
                  <a:cubicBezTo>
                    <a:pt x="683" y="208"/>
                    <a:pt x="518" y="357"/>
                    <a:pt x="363" y="517"/>
                  </a:cubicBezTo>
                  <a:cubicBezTo>
                    <a:pt x="340" y="541"/>
                    <a:pt x="319" y="572"/>
                    <a:pt x="286" y="582"/>
                  </a:cubicBezTo>
                  <a:cubicBezTo>
                    <a:pt x="174" y="615"/>
                    <a:pt x="102" y="699"/>
                    <a:pt x="23" y="774"/>
                  </a:cubicBezTo>
                  <a:cubicBezTo>
                    <a:pt x="0" y="796"/>
                    <a:pt x="1" y="812"/>
                    <a:pt x="26" y="834"/>
                  </a:cubicBezTo>
                  <a:cubicBezTo>
                    <a:pt x="66" y="870"/>
                    <a:pt x="102" y="910"/>
                    <a:pt x="139" y="948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5" y="920"/>
                    <a:pt x="256" y="876"/>
                    <a:pt x="303" y="838"/>
                  </a:cubicBezTo>
                  <a:cubicBezTo>
                    <a:pt x="355" y="797"/>
                    <a:pt x="398" y="751"/>
                    <a:pt x="405" y="681"/>
                  </a:cubicBezTo>
                  <a:cubicBezTo>
                    <a:pt x="406" y="663"/>
                    <a:pt x="419" y="648"/>
                    <a:pt x="432" y="633"/>
                  </a:cubicBezTo>
                  <a:cubicBezTo>
                    <a:pt x="548" y="494"/>
                    <a:pt x="679" y="369"/>
                    <a:pt x="810" y="243"/>
                  </a:cubicBezTo>
                  <a:cubicBezTo>
                    <a:pt x="872" y="184"/>
                    <a:pt x="938" y="128"/>
                    <a:pt x="1001" y="70"/>
                  </a:cubicBezTo>
                  <a:cubicBezTo>
                    <a:pt x="1017" y="55"/>
                    <a:pt x="1034" y="37"/>
                    <a:pt x="1015" y="14"/>
                  </a:cubicBezTo>
                  <a:cubicBezTo>
                    <a:pt x="1010" y="8"/>
                    <a:pt x="1005" y="4"/>
                    <a:pt x="1001" y="2"/>
                  </a:cubicBezTo>
                  <a:cubicBezTo>
                    <a:pt x="997" y="1"/>
                    <a:pt x="993" y="0"/>
                    <a:pt x="9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4" name="Freeform 473"/>
            <p:cNvSpPr>
              <a:spLocks noEditPoints="1"/>
            </p:cNvSpPr>
            <p:nvPr/>
          </p:nvSpPr>
          <p:spPr bwMode="auto">
            <a:xfrm>
              <a:off x="257175" y="6302375"/>
              <a:ext cx="412750" cy="328613"/>
            </a:xfrm>
            <a:custGeom>
              <a:avLst/>
              <a:gdLst>
                <a:gd name="T0" fmla="*/ 24 w 580"/>
                <a:gd name="T1" fmla="*/ 211 h 463"/>
                <a:gd name="T2" fmla="*/ 83 w 580"/>
                <a:gd name="T3" fmla="*/ 203 h 463"/>
                <a:gd name="T4" fmla="*/ 118 w 580"/>
                <a:gd name="T5" fmla="*/ 267 h 463"/>
                <a:gd name="T6" fmla="*/ 48 w 580"/>
                <a:gd name="T7" fmla="*/ 135 h 463"/>
                <a:gd name="T8" fmla="*/ 156 w 580"/>
                <a:gd name="T9" fmla="*/ 52 h 463"/>
                <a:gd name="T10" fmla="*/ 288 w 580"/>
                <a:gd name="T11" fmla="*/ 22 h 463"/>
                <a:gd name="T12" fmla="*/ 482 w 580"/>
                <a:gd name="T13" fmla="*/ 113 h 463"/>
                <a:gd name="T14" fmla="*/ 517 w 580"/>
                <a:gd name="T15" fmla="*/ 355 h 463"/>
                <a:gd name="T16" fmla="*/ 462 w 580"/>
                <a:gd name="T17" fmla="*/ 410 h 463"/>
                <a:gd name="T18" fmla="*/ 378 w 580"/>
                <a:gd name="T19" fmla="*/ 445 h 463"/>
                <a:gd name="T20" fmla="*/ 213 w 580"/>
                <a:gd name="T21" fmla="*/ 306 h 463"/>
                <a:gd name="T22" fmla="*/ 205 w 580"/>
                <a:gd name="T23" fmla="*/ 270 h 463"/>
                <a:gd name="T24" fmla="*/ 243 w 580"/>
                <a:gd name="T25" fmla="*/ 156 h 463"/>
                <a:gd name="T26" fmla="*/ 312 w 580"/>
                <a:gd name="T27" fmla="*/ 131 h 463"/>
                <a:gd name="T28" fmla="*/ 438 w 580"/>
                <a:gd name="T29" fmla="*/ 202 h 463"/>
                <a:gd name="T30" fmla="*/ 435 w 580"/>
                <a:gd name="T31" fmla="*/ 347 h 463"/>
                <a:gd name="T32" fmla="*/ 368 w 580"/>
                <a:gd name="T33" fmla="*/ 380 h 463"/>
                <a:gd name="T34" fmla="*/ 319 w 580"/>
                <a:gd name="T35" fmla="*/ 336 h 463"/>
                <a:gd name="T36" fmla="*/ 336 w 580"/>
                <a:gd name="T37" fmla="*/ 293 h 463"/>
                <a:gd name="T38" fmla="*/ 374 w 580"/>
                <a:gd name="T39" fmla="*/ 296 h 463"/>
                <a:gd name="T40" fmla="*/ 389 w 580"/>
                <a:gd name="T41" fmla="*/ 312 h 463"/>
                <a:gd name="T42" fmla="*/ 392 w 580"/>
                <a:gd name="T43" fmla="*/ 312 h 463"/>
                <a:gd name="T44" fmla="*/ 397 w 580"/>
                <a:gd name="T45" fmla="*/ 292 h 463"/>
                <a:gd name="T46" fmla="*/ 325 w 580"/>
                <a:gd name="T47" fmla="*/ 279 h 463"/>
                <a:gd name="T48" fmla="*/ 299 w 580"/>
                <a:gd name="T49" fmla="*/ 334 h 463"/>
                <a:gd name="T50" fmla="*/ 364 w 580"/>
                <a:gd name="T51" fmla="*/ 399 h 463"/>
                <a:gd name="T52" fmla="*/ 448 w 580"/>
                <a:gd name="T53" fmla="*/ 356 h 463"/>
                <a:gd name="T54" fmla="*/ 443 w 580"/>
                <a:gd name="T55" fmla="*/ 181 h 463"/>
                <a:gd name="T56" fmla="*/ 319 w 580"/>
                <a:gd name="T57" fmla="*/ 112 h 463"/>
                <a:gd name="T58" fmla="*/ 220 w 580"/>
                <a:gd name="T59" fmla="*/ 155 h 463"/>
                <a:gd name="T60" fmla="*/ 145 w 580"/>
                <a:gd name="T61" fmla="*/ 210 h 463"/>
                <a:gd name="T62" fmla="*/ 29 w 580"/>
                <a:gd name="T63" fmla="*/ 186 h 463"/>
                <a:gd name="T64" fmla="*/ 267 w 580"/>
                <a:gd name="T65" fmla="*/ 2 h 463"/>
                <a:gd name="T66" fmla="*/ 54 w 580"/>
                <a:gd name="T67" fmla="*/ 98 h 463"/>
                <a:gd name="T68" fmla="*/ 6 w 580"/>
                <a:gd name="T69" fmla="*/ 221 h 463"/>
                <a:gd name="T70" fmla="*/ 127 w 580"/>
                <a:gd name="T71" fmla="*/ 286 h 463"/>
                <a:gd name="T72" fmla="*/ 197 w 580"/>
                <a:gd name="T73" fmla="*/ 305 h 463"/>
                <a:gd name="T74" fmla="*/ 368 w 580"/>
                <a:gd name="T75" fmla="*/ 462 h 463"/>
                <a:gd name="T76" fmla="*/ 395 w 580"/>
                <a:gd name="T77" fmla="*/ 461 h 463"/>
                <a:gd name="T78" fmla="*/ 490 w 580"/>
                <a:gd name="T79" fmla="*/ 408 h 463"/>
                <a:gd name="T80" fmla="*/ 556 w 580"/>
                <a:gd name="T81" fmla="*/ 176 h 463"/>
                <a:gd name="T82" fmla="*/ 383 w 580"/>
                <a:gd name="T83" fmla="*/ 2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0" h="463">
                  <a:moveTo>
                    <a:pt x="118" y="267"/>
                  </a:moveTo>
                  <a:cubicBezTo>
                    <a:pt x="78" y="267"/>
                    <a:pt x="35" y="249"/>
                    <a:pt x="24" y="211"/>
                  </a:cubicBezTo>
                  <a:cubicBezTo>
                    <a:pt x="34" y="202"/>
                    <a:pt x="45" y="199"/>
                    <a:pt x="56" y="199"/>
                  </a:cubicBezTo>
                  <a:cubicBezTo>
                    <a:pt x="66" y="199"/>
                    <a:pt x="75" y="201"/>
                    <a:pt x="83" y="203"/>
                  </a:cubicBezTo>
                  <a:cubicBezTo>
                    <a:pt x="117" y="213"/>
                    <a:pt x="150" y="226"/>
                    <a:pt x="177" y="250"/>
                  </a:cubicBezTo>
                  <a:cubicBezTo>
                    <a:pt x="162" y="262"/>
                    <a:pt x="140" y="267"/>
                    <a:pt x="118" y="267"/>
                  </a:cubicBezTo>
                  <a:moveTo>
                    <a:pt x="29" y="186"/>
                  </a:moveTo>
                  <a:cubicBezTo>
                    <a:pt x="31" y="165"/>
                    <a:pt x="37" y="149"/>
                    <a:pt x="48" y="135"/>
                  </a:cubicBezTo>
                  <a:cubicBezTo>
                    <a:pt x="54" y="127"/>
                    <a:pt x="60" y="120"/>
                    <a:pt x="66" y="113"/>
                  </a:cubicBezTo>
                  <a:cubicBezTo>
                    <a:pt x="92" y="87"/>
                    <a:pt x="122" y="67"/>
                    <a:pt x="156" y="52"/>
                  </a:cubicBezTo>
                  <a:cubicBezTo>
                    <a:pt x="191" y="37"/>
                    <a:pt x="227" y="27"/>
                    <a:pt x="265" y="23"/>
                  </a:cubicBezTo>
                  <a:cubicBezTo>
                    <a:pt x="273" y="22"/>
                    <a:pt x="280" y="22"/>
                    <a:pt x="288" y="22"/>
                  </a:cubicBezTo>
                  <a:cubicBezTo>
                    <a:pt x="324" y="22"/>
                    <a:pt x="358" y="31"/>
                    <a:pt x="392" y="49"/>
                  </a:cubicBezTo>
                  <a:cubicBezTo>
                    <a:pt x="424" y="67"/>
                    <a:pt x="456" y="86"/>
                    <a:pt x="482" y="113"/>
                  </a:cubicBezTo>
                  <a:cubicBezTo>
                    <a:pt x="501" y="132"/>
                    <a:pt x="519" y="151"/>
                    <a:pt x="533" y="172"/>
                  </a:cubicBezTo>
                  <a:cubicBezTo>
                    <a:pt x="574" y="231"/>
                    <a:pt x="556" y="310"/>
                    <a:pt x="517" y="355"/>
                  </a:cubicBezTo>
                  <a:cubicBezTo>
                    <a:pt x="514" y="359"/>
                    <a:pt x="511" y="362"/>
                    <a:pt x="508" y="365"/>
                  </a:cubicBezTo>
                  <a:cubicBezTo>
                    <a:pt x="493" y="381"/>
                    <a:pt x="477" y="395"/>
                    <a:pt x="462" y="410"/>
                  </a:cubicBezTo>
                  <a:cubicBezTo>
                    <a:pt x="444" y="427"/>
                    <a:pt x="421" y="436"/>
                    <a:pt x="398" y="442"/>
                  </a:cubicBezTo>
                  <a:cubicBezTo>
                    <a:pt x="392" y="444"/>
                    <a:pt x="385" y="445"/>
                    <a:pt x="378" y="445"/>
                  </a:cubicBezTo>
                  <a:cubicBezTo>
                    <a:pt x="373" y="445"/>
                    <a:pt x="368" y="444"/>
                    <a:pt x="363" y="443"/>
                  </a:cubicBezTo>
                  <a:cubicBezTo>
                    <a:pt x="288" y="425"/>
                    <a:pt x="238" y="379"/>
                    <a:pt x="213" y="306"/>
                  </a:cubicBezTo>
                  <a:cubicBezTo>
                    <a:pt x="211" y="299"/>
                    <a:pt x="209" y="292"/>
                    <a:pt x="207" y="284"/>
                  </a:cubicBezTo>
                  <a:cubicBezTo>
                    <a:pt x="206" y="280"/>
                    <a:pt x="203" y="273"/>
                    <a:pt x="205" y="270"/>
                  </a:cubicBezTo>
                  <a:cubicBezTo>
                    <a:pt x="223" y="242"/>
                    <a:pt x="214" y="207"/>
                    <a:pt x="229" y="178"/>
                  </a:cubicBezTo>
                  <a:cubicBezTo>
                    <a:pt x="233" y="170"/>
                    <a:pt x="237" y="162"/>
                    <a:pt x="243" y="156"/>
                  </a:cubicBezTo>
                  <a:cubicBezTo>
                    <a:pt x="246" y="153"/>
                    <a:pt x="249" y="150"/>
                    <a:pt x="254" y="148"/>
                  </a:cubicBezTo>
                  <a:cubicBezTo>
                    <a:pt x="273" y="137"/>
                    <a:pt x="293" y="131"/>
                    <a:pt x="312" y="131"/>
                  </a:cubicBezTo>
                  <a:cubicBezTo>
                    <a:pt x="330" y="131"/>
                    <a:pt x="347" y="136"/>
                    <a:pt x="366" y="147"/>
                  </a:cubicBezTo>
                  <a:cubicBezTo>
                    <a:pt x="392" y="163"/>
                    <a:pt x="416" y="182"/>
                    <a:pt x="438" y="202"/>
                  </a:cubicBezTo>
                  <a:cubicBezTo>
                    <a:pt x="468" y="230"/>
                    <a:pt x="481" y="290"/>
                    <a:pt x="448" y="332"/>
                  </a:cubicBezTo>
                  <a:cubicBezTo>
                    <a:pt x="444" y="337"/>
                    <a:pt x="439" y="343"/>
                    <a:pt x="435" y="347"/>
                  </a:cubicBezTo>
                  <a:cubicBezTo>
                    <a:pt x="420" y="362"/>
                    <a:pt x="404" y="374"/>
                    <a:pt x="382" y="378"/>
                  </a:cubicBezTo>
                  <a:cubicBezTo>
                    <a:pt x="377" y="379"/>
                    <a:pt x="373" y="380"/>
                    <a:pt x="368" y="380"/>
                  </a:cubicBezTo>
                  <a:cubicBezTo>
                    <a:pt x="359" y="380"/>
                    <a:pt x="349" y="378"/>
                    <a:pt x="341" y="373"/>
                  </a:cubicBezTo>
                  <a:cubicBezTo>
                    <a:pt x="325" y="366"/>
                    <a:pt x="317" y="353"/>
                    <a:pt x="319" y="336"/>
                  </a:cubicBezTo>
                  <a:cubicBezTo>
                    <a:pt x="321" y="323"/>
                    <a:pt x="325" y="310"/>
                    <a:pt x="332" y="299"/>
                  </a:cubicBezTo>
                  <a:cubicBezTo>
                    <a:pt x="333" y="297"/>
                    <a:pt x="334" y="295"/>
                    <a:pt x="336" y="293"/>
                  </a:cubicBezTo>
                  <a:cubicBezTo>
                    <a:pt x="341" y="288"/>
                    <a:pt x="347" y="286"/>
                    <a:pt x="353" y="286"/>
                  </a:cubicBezTo>
                  <a:cubicBezTo>
                    <a:pt x="360" y="286"/>
                    <a:pt x="368" y="289"/>
                    <a:pt x="374" y="296"/>
                  </a:cubicBezTo>
                  <a:cubicBezTo>
                    <a:pt x="378" y="301"/>
                    <a:pt x="382" y="307"/>
                    <a:pt x="387" y="311"/>
                  </a:cubicBezTo>
                  <a:cubicBezTo>
                    <a:pt x="387" y="312"/>
                    <a:pt x="388" y="312"/>
                    <a:pt x="389" y="312"/>
                  </a:cubicBezTo>
                  <a:cubicBezTo>
                    <a:pt x="390" y="312"/>
                    <a:pt x="390" y="312"/>
                    <a:pt x="391" y="312"/>
                  </a:cubicBezTo>
                  <a:cubicBezTo>
                    <a:pt x="391" y="312"/>
                    <a:pt x="392" y="312"/>
                    <a:pt x="392" y="312"/>
                  </a:cubicBezTo>
                  <a:cubicBezTo>
                    <a:pt x="393" y="312"/>
                    <a:pt x="394" y="312"/>
                    <a:pt x="395" y="312"/>
                  </a:cubicBezTo>
                  <a:cubicBezTo>
                    <a:pt x="396" y="306"/>
                    <a:pt x="399" y="298"/>
                    <a:pt x="397" y="292"/>
                  </a:cubicBezTo>
                  <a:cubicBezTo>
                    <a:pt x="389" y="276"/>
                    <a:pt x="372" y="267"/>
                    <a:pt x="356" y="267"/>
                  </a:cubicBezTo>
                  <a:cubicBezTo>
                    <a:pt x="344" y="267"/>
                    <a:pt x="333" y="271"/>
                    <a:pt x="325" y="279"/>
                  </a:cubicBezTo>
                  <a:cubicBezTo>
                    <a:pt x="323" y="281"/>
                    <a:pt x="321" y="284"/>
                    <a:pt x="320" y="286"/>
                  </a:cubicBezTo>
                  <a:cubicBezTo>
                    <a:pt x="311" y="300"/>
                    <a:pt x="304" y="317"/>
                    <a:pt x="299" y="334"/>
                  </a:cubicBezTo>
                  <a:cubicBezTo>
                    <a:pt x="294" y="353"/>
                    <a:pt x="304" y="370"/>
                    <a:pt x="319" y="382"/>
                  </a:cubicBezTo>
                  <a:cubicBezTo>
                    <a:pt x="334" y="394"/>
                    <a:pt x="349" y="399"/>
                    <a:pt x="364" y="399"/>
                  </a:cubicBezTo>
                  <a:cubicBezTo>
                    <a:pt x="383" y="399"/>
                    <a:pt x="402" y="390"/>
                    <a:pt x="420" y="379"/>
                  </a:cubicBezTo>
                  <a:cubicBezTo>
                    <a:pt x="430" y="373"/>
                    <a:pt x="440" y="365"/>
                    <a:pt x="448" y="356"/>
                  </a:cubicBezTo>
                  <a:cubicBezTo>
                    <a:pt x="462" y="341"/>
                    <a:pt x="473" y="324"/>
                    <a:pt x="478" y="303"/>
                  </a:cubicBezTo>
                  <a:cubicBezTo>
                    <a:pt x="488" y="256"/>
                    <a:pt x="482" y="215"/>
                    <a:pt x="443" y="181"/>
                  </a:cubicBezTo>
                  <a:cubicBezTo>
                    <a:pt x="418" y="160"/>
                    <a:pt x="392" y="140"/>
                    <a:pt x="364" y="123"/>
                  </a:cubicBezTo>
                  <a:cubicBezTo>
                    <a:pt x="352" y="116"/>
                    <a:pt x="336" y="112"/>
                    <a:pt x="319" y="112"/>
                  </a:cubicBezTo>
                  <a:cubicBezTo>
                    <a:pt x="285" y="112"/>
                    <a:pt x="247" y="126"/>
                    <a:pt x="226" y="148"/>
                  </a:cubicBezTo>
                  <a:cubicBezTo>
                    <a:pt x="224" y="150"/>
                    <a:pt x="222" y="152"/>
                    <a:pt x="220" y="155"/>
                  </a:cubicBezTo>
                  <a:cubicBezTo>
                    <a:pt x="204" y="178"/>
                    <a:pt x="193" y="201"/>
                    <a:pt x="188" y="230"/>
                  </a:cubicBezTo>
                  <a:cubicBezTo>
                    <a:pt x="173" y="223"/>
                    <a:pt x="159" y="217"/>
                    <a:pt x="145" y="210"/>
                  </a:cubicBezTo>
                  <a:cubicBezTo>
                    <a:pt x="117" y="195"/>
                    <a:pt x="90" y="182"/>
                    <a:pt x="59" y="182"/>
                  </a:cubicBezTo>
                  <a:cubicBezTo>
                    <a:pt x="49" y="182"/>
                    <a:pt x="40" y="183"/>
                    <a:pt x="29" y="186"/>
                  </a:cubicBezTo>
                  <a:moveTo>
                    <a:pt x="292" y="0"/>
                  </a:moveTo>
                  <a:cubicBezTo>
                    <a:pt x="284" y="0"/>
                    <a:pt x="276" y="1"/>
                    <a:pt x="267" y="2"/>
                  </a:cubicBezTo>
                  <a:cubicBezTo>
                    <a:pt x="199" y="13"/>
                    <a:pt x="136" y="33"/>
                    <a:pt x="80" y="75"/>
                  </a:cubicBezTo>
                  <a:cubicBezTo>
                    <a:pt x="70" y="82"/>
                    <a:pt x="62" y="90"/>
                    <a:pt x="54" y="98"/>
                  </a:cubicBezTo>
                  <a:cubicBezTo>
                    <a:pt x="27" y="126"/>
                    <a:pt x="11" y="160"/>
                    <a:pt x="2" y="200"/>
                  </a:cubicBezTo>
                  <a:cubicBezTo>
                    <a:pt x="0" y="206"/>
                    <a:pt x="3" y="214"/>
                    <a:pt x="6" y="221"/>
                  </a:cubicBezTo>
                  <a:cubicBezTo>
                    <a:pt x="27" y="266"/>
                    <a:pt x="70" y="287"/>
                    <a:pt x="111" y="287"/>
                  </a:cubicBezTo>
                  <a:cubicBezTo>
                    <a:pt x="117" y="287"/>
                    <a:pt x="122" y="286"/>
                    <a:pt x="127" y="286"/>
                  </a:cubicBezTo>
                  <a:cubicBezTo>
                    <a:pt x="147" y="283"/>
                    <a:pt x="166" y="280"/>
                    <a:pt x="187" y="277"/>
                  </a:cubicBezTo>
                  <a:cubicBezTo>
                    <a:pt x="190" y="286"/>
                    <a:pt x="195" y="295"/>
                    <a:pt x="197" y="305"/>
                  </a:cubicBezTo>
                  <a:cubicBezTo>
                    <a:pt x="205" y="346"/>
                    <a:pt x="224" y="381"/>
                    <a:pt x="257" y="410"/>
                  </a:cubicBezTo>
                  <a:cubicBezTo>
                    <a:pt x="290" y="438"/>
                    <a:pt x="326" y="456"/>
                    <a:pt x="368" y="462"/>
                  </a:cubicBezTo>
                  <a:cubicBezTo>
                    <a:pt x="371" y="463"/>
                    <a:pt x="374" y="463"/>
                    <a:pt x="377" y="463"/>
                  </a:cubicBezTo>
                  <a:cubicBezTo>
                    <a:pt x="383" y="463"/>
                    <a:pt x="389" y="462"/>
                    <a:pt x="395" y="461"/>
                  </a:cubicBezTo>
                  <a:cubicBezTo>
                    <a:pt x="431" y="453"/>
                    <a:pt x="462" y="437"/>
                    <a:pt x="487" y="411"/>
                  </a:cubicBezTo>
                  <a:cubicBezTo>
                    <a:pt x="488" y="410"/>
                    <a:pt x="489" y="409"/>
                    <a:pt x="490" y="408"/>
                  </a:cubicBezTo>
                  <a:cubicBezTo>
                    <a:pt x="517" y="378"/>
                    <a:pt x="546" y="350"/>
                    <a:pt x="559" y="310"/>
                  </a:cubicBezTo>
                  <a:cubicBezTo>
                    <a:pt x="574" y="265"/>
                    <a:pt x="580" y="220"/>
                    <a:pt x="556" y="176"/>
                  </a:cubicBezTo>
                  <a:cubicBezTo>
                    <a:pt x="543" y="152"/>
                    <a:pt x="524" y="131"/>
                    <a:pt x="505" y="110"/>
                  </a:cubicBezTo>
                  <a:cubicBezTo>
                    <a:pt x="472" y="71"/>
                    <a:pt x="429" y="43"/>
                    <a:pt x="383" y="22"/>
                  </a:cubicBezTo>
                  <a:cubicBezTo>
                    <a:pt x="354" y="9"/>
                    <a:pt x="324" y="0"/>
                    <a:pt x="2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5" name="Freeform 474"/>
            <p:cNvSpPr>
              <a:spLocks noEditPoints="1"/>
            </p:cNvSpPr>
            <p:nvPr/>
          </p:nvSpPr>
          <p:spPr bwMode="auto">
            <a:xfrm>
              <a:off x="-682625" y="3709988"/>
              <a:ext cx="327025" cy="392113"/>
            </a:xfrm>
            <a:custGeom>
              <a:avLst/>
              <a:gdLst>
                <a:gd name="T0" fmla="*/ 269 w 460"/>
                <a:gd name="T1" fmla="*/ 431 h 551"/>
                <a:gd name="T2" fmla="*/ 319 w 460"/>
                <a:gd name="T3" fmla="*/ 223 h 551"/>
                <a:gd name="T4" fmla="*/ 243 w 460"/>
                <a:gd name="T5" fmla="*/ 179 h 551"/>
                <a:gd name="T6" fmla="*/ 298 w 460"/>
                <a:gd name="T7" fmla="*/ 29 h 551"/>
                <a:gd name="T8" fmla="*/ 366 w 460"/>
                <a:gd name="T9" fmla="*/ 71 h 551"/>
                <a:gd name="T10" fmla="*/ 437 w 460"/>
                <a:gd name="T11" fmla="*/ 271 h 551"/>
                <a:gd name="T12" fmla="*/ 332 w 460"/>
                <a:gd name="T13" fmla="*/ 474 h 551"/>
                <a:gd name="T14" fmla="*/ 206 w 460"/>
                <a:gd name="T15" fmla="*/ 535 h 551"/>
                <a:gd name="T16" fmla="*/ 85 w 460"/>
                <a:gd name="T17" fmla="*/ 478 h 551"/>
                <a:gd name="T18" fmla="*/ 20 w 460"/>
                <a:gd name="T19" fmla="*/ 365 h 551"/>
                <a:gd name="T20" fmla="*/ 166 w 460"/>
                <a:gd name="T21" fmla="*/ 197 h 551"/>
                <a:gd name="T22" fmla="*/ 199 w 460"/>
                <a:gd name="T23" fmla="*/ 192 h 551"/>
                <a:gd name="T24" fmla="*/ 290 w 460"/>
                <a:gd name="T25" fmla="*/ 223 h 551"/>
                <a:gd name="T26" fmla="*/ 317 w 460"/>
                <a:gd name="T27" fmla="*/ 249 h 551"/>
                <a:gd name="T28" fmla="*/ 249 w 460"/>
                <a:gd name="T29" fmla="*/ 424 h 551"/>
                <a:gd name="T30" fmla="*/ 123 w 460"/>
                <a:gd name="T31" fmla="*/ 423 h 551"/>
                <a:gd name="T32" fmla="*/ 83 w 460"/>
                <a:gd name="T33" fmla="*/ 355 h 551"/>
                <a:gd name="T34" fmla="*/ 121 w 460"/>
                <a:gd name="T35" fmla="*/ 297 h 551"/>
                <a:gd name="T36" fmla="*/ 164 w 460"/>
                <a:gd name="T37" fmla="*/ 313 h 551"/>
                <a:gd name="T38" fmla="*/ 163 w 460"/>
                <a:gd name="T39" fmla="*/ 354 h 551"/>
                <a:gd name="T40" fmla="*/ 146 w 460"/>
                <a:gd name="T41" fmla="*/ 374 h 551"/>
                <a:gd name="T42" fmla="*/ 165 w 460"/>
                <a:gd name="T43" fmla="*/ 377 h 551"/>
                <a:gd name="T44" fmla="*/ 177 w 460"/>
                <a:gd name="T45" fmla="*/ 303 h 551"/>
                <a:gd name="T46" fmla="*/ 120 w 460"/>
                <a:gd name="T47" fmla="*/ 276 h 551"/>
                <a:gd name="T48" fmla="*/ 79 w 460"/>
                <a:gd name="T49" fmla="*/ 392 h 551"/>
                <a:gd name="T50" fmla="*/ 148 w 460"/>
                <a:gd name="T51" fmla="*/ 454 h 551"/>
                <a:gd name="T52" fmla="*/ 224 w 460"/>
                <a:gd name="T53" fmla="*/ 167 h 551"/>
                <a:gd name="T54" fmla="*/ 277 w 460"/>
                <a:gd name="T55" fmla="*/ 80 h 551"/>
                <a:gd name="T56" fmla="*/ 282 w 460"/>
                <a:gd name="T57" fmla="*/ 0 h 551"/>
                <a:gd name="T58" fmla="*/ 193 w 460"/>
                <a:gd name="T59" fmla="*/ 115 h 551"/>
                <a:gd name="T60" fmla="*/ 169 w 460"/>
                <a:gd name="T61" fmla="*/ 181 h 551"/>
                <a:gd name="T62" fmla="*/ 3 w 460"/>
                <a:gd name="T63" fmla="*/ 335 h 551"/>
                <a:gd name="T64" fmla="*/ 43 w 460"/>
                <a:gd name="T65" fmla="*/ 455 h 551"/>
                <a:gd name="T66" fmla="*/ 134 w 460"/>
                <a:gd name="T67" fmla="*/ 533 h 551"/>
                <a:gd name="T68" fmla="*/ 265 w 460"/>
                <a:gd name="T69" fmla="*/ 541 h 551"/>
                <a:gd name="T70" fmla="*/ 428 w 460"/>
                <a:gd name="T71" fmla="*/ 385 h 551"/>
                <a:gd name="T72" fmla="*/ 401 w 460"/>
                <a:gd name="T73" fmla="*/ 87 h 551"/>
                <a:gd name="T74" fmla="*/ 287 w 460"/>
                <a:gd name="T75" fmla="*/ 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0" h="551">
                  <a:moveTo>
                    <a:pt x="194" y="462"/>
                  </a:moveTo>
                  <a:cubicBezTo>
                    <a:pt x="221" y="462"/>
                    <a:pt x="246" y="453"/>
                    <a:pt x="269" y="431"/>
                  </a:cubicBezTo>
                  <a:cubicBezTo>
                    <a:pt x="292" y="408"/>
                    <a:pt x="313" y="384"/>
                    <a:pt x="332" y="358"/>
                  </a:cubicBezTo>
                  <a:cubicBezTo>
                    <a:pt x="357" y="325"/>
                    <a:pt x="348" y="255"/>
                    <a:pt x="319" y="223"/>
                  </a:cubicBezTo>
                  <a:cubicBezTo>
                    <a:pt x="317" y="220"/>
                    <a:pt x="315" y="218"/>
                    <a:pt x="313" y="216"/>
                  </a:cubicBezTo>
                  <a:cubicBezTo>
                    <a:pt x="292" y="199"/>
                    <a:pt x="270" y="187"/>
                    <a:pt x="243" y="179"/>
                  </a:cubicBezTo>
                  <a:cubicBezTo>
                    <a:pt x="250" y="165"/>
                    <a:pt x="258" y="152"/>
                    <a:pt x="266" y="139"/>
                  </a:cubicBezTo>
                  <a:cubicBezTo>
                    <a:pt x="287" y="106"/>
                    <a:pt x="306" y="72"/>
                    <a:pt x="298" y="29"/>
                  </a:cubicBezTo>
                  <a:cubicBezTo>
                    <a:pt x="318" y="32"/>
                    <a:pt x="333" y="39"/>
                    <a:pt x="346" y="51"/>
                  </a:cubicBezTo>
                  <a:cubicBezTo>
                    <a:pt x="353" y="57"/>
                    <a:pt x="359" y="64"/>
                    <a:pt x="366" y="71"/>
                  </a:cubicBezTo>
                  <a:cubicBezTo>
                    <a:pt x="389" y="97"/>
                    <a:pt x="406" y="128"/>
                    <a:pt x="418" y="162"/>
                  </a:cubicBezTo>
                  <a:cubicBezTo>
                    <a:pt x="430" y="197"/>
                    <a:pt x="436" y="234"/>
                    <a:pt x="437" y="271"/>
                  </a:cubicBezTo>
                  <a:cubicBezTo>
                    <a:pt x="438" y="314"/>
                    <a:pt x="426" y="354"/>
                    <a:pt x="401" y="391"/>
                  </a:cubicBezTo>
                  <a:cubicBezTo>
                    <a:pt x="381" y="422"/>
                    <a:pt x="361" y="451"/>
                    <a:pt x="332" y="474"/>
                  </a:cubicBezTo>
                  <a:cubicBezTo>
                    <a:pt x="313" y="490"/>
                    <a:pt x="292" y="506"/>
                    <a:pt x="270" y="519"/>
                  </a:cubicBezTo>
                  <a:cubicBezTo>
                    <a:pt x="250" y="530"/>
                    <a:pt x="228" y="535"/>
                    <a:pt x="206" y="535"/>
                  </a:cubicBezTo>
                  <a:cubicBezTo>
                    <a:pt x="163" y="535"/>
                    <a:pt x="121" y="516"/>
                    <a:pt x="94" y="488"/>
                  </a:cubicBezTo>
                  <a:cubicBezTo>
                    <a:pt x="91" y="485"/>
                    <a:pt x="88" y="482"/>
                    <a:pt x="85" y="478"/>
                  </a:cubicBezTo>
                  <a:cubicBezTo>
                    <a:pt x="71" y="463"/>
                    <a:pt x="59" y="446"/>
                    <a:pt x="46" y="430"/>
                  </a:cubicBezTo>
                  <a:cubicBezTo>
                    <a:pt x="30" y="412"/>
                    <a:pt x="24" y="389"/>
                    <a:pt x="20" y="365"/>
                  </a:cubicBezTo>
                  <a:cubicBezTo>
                    <a:pt x="17" y="354"/>
                    <a:pt x="18" y="342"/>
                    <a:pt x="21" y="331"/>
                  </a:cubicBezTo>
                  <a:cubicBezTo>
                    <a:pt x="45" y="260"/>
                    <a:pt x="94" y="215"/>
                    <a:pt x="166" y="197"/>
                  </a:cubicBezTo>
                  <a:cubicBezTo>
                    <a:pt x="174" y="196"/>
                    <a:pt x="181" y="194"/>
                    <a:pt x="188" y="193"/>
                  </a:cubicBezTo>
                  <a:cubicBezTo>
                    <a:pt x="191" y="193"/>
                    <a:pt x="195" y="192"/>
                    <a:pt x="199" y="192"/>
                  </a:cubicBezTo>
                  <a:cubicBezTo>
                    <a:pt x="200" y="192"/>
                    <a:pt x="202" y="192"/>
                    <a:pt x="202" y="193"/>
                  </a:cubicBezTo>
                  <a:cubicBezTo>
                    <a:pt x="228" y="213"/>
                    <a:pt x="263" y="206"/>
                    <a:pt x="290" y="223"/>
                  </a:cubicBezTo>
                  <a:cubicBezTo>
                    <a:pt x="297" y="227"/>
                    <a:pt x="304" y="232"/>
                    <a:pt x="309" y="238"/>
                  </a:cubicBezTo>
                  <a:cubicBezTo>
                    <a:pt x="312" y="241"/>
                    <a:pt x="315" y="245"/>
                    <a:pt x="317" y="249"/>
                  </a:cubicBezTo>
                  <a:cubicBezTo>
                    <a:pt x="333" y="287"/>
                    <a:pt x="335" y="322"/>
                    <a:pt x="308" y="358"/>
                  </a:cubicBezTo>
                  <a:cubicBezTo>
                    <a:pt x="291" y="383"/>
                    <a:pt x="271" y="404"/>
                    <a:pt x="249" y="424"/>
                  </a:cubicBezTo>
                  <a:cubicBezTo>
                    <a:pt x="233" y="438"/>
                    <a:pt x="210" y="447"/>
                    <a:pt x="185" y="447"/>
                  </a:cubicBezTo>
                  <a:cubicBezTo>
                    <a:pt x="163" y="447"/>
                    <a:pt x="141" y="440"/>
                    <a:pt x="123" y="423"/>
                  </a:cubicBezTo>
                  <a:cubicBezTo>
                    <a:pt x="118" y="419"/>
                    <a:pt x="113" y="414"/>
                    <a:pt x="108" y="409"/>
                  </a:cubicBezTo>
                  <a:cubicBezTo>
                    <a:pt x="95" y="394"/>
                    <a:pt x="85" y="377"/>
                    <a:pt x="83" y="355"/>
                  </a:cubicBezTo>
                  <a:cubicBezTo>
                    <a:pt x="81" y="341"/>
                    <a:pt x="84" y="328"/>
                    <a:pt x="91" y="315"/>
                  </a:cubicBezTo>
                  <a:cubicBezTo>
                    <a:pt x="98" y="304"/>
                    <a:pt x="109" y="297"/>
                    <a:pt x="121" y="297"/>
                  </a:cubicBezTo>
                  <a:cubicBezTo>
                    <a:pt x="123" y="297"/>
                    <a:pt x="126" y="297"/>
                    <a:pt x="129" y="298"/>
                  </a:cubicBezTo>
                  <a:cubicBezTo>
                    <a:pt x="141" y="300"/>
                    <a:pt x="154" y="306"/>
                    <a:pt x="164" y="313"/>
                  </a:cubicBezTo>
                  <a:cubicBezTo>
                    <a:pt x="166" y="314"/>
                    <a:pt x="168" y="316"/>
                    <a:pt x="169" y="318"/>
                  </a:cubicBezTo>
                  <a:cubicBezTo>
                    <a:pt x="179" y="329"/>
                    <a:pt x="176" y="344"/>
                    <a:pt x="163" y="354"/>
                  </a:cubicBezTo>
                  <a:cubicBezTo>
                    <a:pt x="158" y="358"/>
                    <a:pt x="152" y="362"/>
                    <a:pt x="147" y="366"/>
                  </a:cubicBezTo>
                  <a:cubicBezTo>
                    <a:pt x="146" y="366"/>
                    <a:pt x="147" y="369"/>
                    <a:pt x="146" y="374"/>
                  </a:cubicBezTo>
                  <a:cubicBezTo>
                    <a:pt x="151" y="375"/>
                    <a:pt x="157" y="377"/>
                    <a:pt x="161" y="377"/>
                  </a:cubicBezTo>
                  <a:cubicBezTo>
                    <a:pt x="163" y="377"/>
                    <a:pt x="164" y="377"/>
                    <a:pt x="165" y="377"/>
                  </a:cubicBezTo>
                  <a:cubicBezTo>
                    <a:pt x="194" y="366"/>
                    <a:pt x="202" y="329"/>
                    <a:pt x="183" y="308"/>
                  </a:cubicBezTo>
                  <a:cubicBezTo>
                    <a:pt x="182" y="306"/>
                    <a:pt x="180" y="304"/>
                    <a:pt x="177" y="303"/>
                  </a:cubicBezTo>
                  <a:cubicBezTo>
                    <a:pt x="164" y="292"/>
                    <a:pt x="148" y="284"/>
                    <a:pt x="132" y="279"/>
                  </a:cubicBezTo>
                  <a:cubicBezTo>
                    <a:pt x="128" y="277"/>
                    <a:pt x="124" y="276"/>
                    <a:pt x="120" y="276"/>
                  </a:cubicBezTo>
                  <a:cubicBezTo>
                    <a:pt x="106" y="276"/>
                    <a:pt x="94" y="284"/>
                    <a:pt x="84" y="294"/>
                  </a:cubicBezTo>
                  <a:cubicBezTo>
                    <a:pt x="55" y="326"/>
                    <a:pt x="62" y="360"/>
                    <a:pt x="79" y="392"/>
                  </a:cubicBezTo>
                  <a:cubicBezTo>
                    <a:pt x="84" y="403"/>
                    <a:pt x="91" y="413"/>
                    <a:pt x="99" y="421"/>
                  </a:cubicBezTo>
                  <a:cubicBezTo>
                    <a:pt x="112" y="436"/>
                    <a:pt x="128" y="448"/>
                    <a:pt x="148" y="454"/>
                  </a:cubicBezTo>
                  <a:cubicBezTo>
                    <a:pt x="164" y="459"/>
                    <a:pt x="180" y="462"/>
                    <a:pt x="194" y="462"/>
                  </a:cubicBezTo>
                  <a:moveTo>
                    <a:pt x="224" y="167"/>
                  </a:moveTo>
                  <a:cubicBezTo>
                    <a:pt x="197" y="125"/>
                    <a:pt x="214" y="34"/>
                    <a:pt x="275" y="22"/>
                  </a:cubicBezTo>
                  <a:cubicBezTo>
                    <a:pt x="288" y="40"/>
                    <a:pt x="283" y="62"/>
                    <a:pt x="277" y="80"/>
                  </a:cubicBezTo>
                  <a:cubicBezTo>
                    <a:pt x="265" y="111"/>
                    <a:pt x="250" y="142"/>
                    <a:pt x="224" y="167"/>
                  </a:cubicBezTo>
                  <a:moveTo>
                    <a:pt x="282" y="0"/>
                  </a:moveTo>
                  <a:cubicBezTo>
                    <a:pt x="276" y="0"/>
                    <a:pt x="271" y="2"/>
                    <a:pt x="266" y="3"/>
                  </a:cubicBezTo>
                  <a:cubicBezTo>
                    <a:pt x="215" y="22"/>
                    <a:pt x="191" y="70"/>
                    <a:pt x="193" y="115"/>
                  </a:cubicBezTo>
                  <a:cubicBezTo>
                    <a:pt x="194" y="135"/>
                    <a:pt x="196" y="154"/>
                    <a:pt x="197" y="175"/>
                  </a:cubicBezTo>
                  <a:cubicBezTo>
                    <a:pt x="188" y="177"/>
                    <a:pt x="179" y="180"/>
                    <a:pt x="169" y="181"/>
                  </a:cubicBezTo>
                  <a:cubicBezTo>
                    <a:pt x="128" y="187"/>
                    <a:pt x="93" y="202"/>
                    <a:pt x="62" y="232"/>
                  </a:cubicBezTo>
                  <a:cubicBezTo>
                    <a:pt x="32" y="261"/>
                    <a:pt x="12" y="295"/>
                    <a:pt x="3" y="335"/>
                  </a:cubicBezTo>
                  <a:cubicBezTo>
                    <a:pt x="0" y="343"/>
                    <a:pt x="1" y="353"/>
                    <a:pt x="2" y="361"/>
                  </a:cubicBezTo>
                  <a:cubicBezTo>
                    <a:pt x="7" y="396"/>
                    <a:pt x="19" y="428"/>
                    <a:pt x="43" y="455"/>
                  </a:cubicBezTo>
                  <a:cubicBezTo>
                    <a:pt x="44" y="456"/>
                    <a:pt x="44" y="457"/>
                    <a:pt x="45" y="458"/>
                  </a:cubicBezTo>
                  <a:cubicBezTo>
                    <a:pt x="72" y="486"/>
                    <a:pt x="97" y="517"/>
                    <a:pt x="134" y="533"/>
                  </a:cubicBezTo>
                  <a:cubicBezTo>
                    <a:pt x="161" y="543"/>
                    <a:pt x="187" y="551"/>
                    <a:pt x="214" y="551"/>
                  </a:cubicBezTo>
                  <a:cubicBezTo>
                    <a:pt x="230" y="551"/>
                    <a:pt x="247" y="548"/>
                    <a:pt x="265" y="541"/>
                  </a:cubicBezTo>
                  <a:cubicBezTo>
                    <a:pt x="289" y="529"/>
                    <a:pt x="311" y="513"/>
                    <a:pt x="333" y="497"/>
                  </a:cubicBezTo>
                  <a:cubicBezTo>
                    <a:pt x="373" y="467"/>
                    <a:pt x="404" y="429"/>
                    <a:pt x="428" y="385"/>
                  </a:cubicBezTo>
                  <a:cubicBezTo>
                    <a:pt x="447" y="351"/>
                    <a:pt x="460" y="315"/>
                    <a:pt x="457" y="275"/>
                  </a:cubicBezTo>
                  <a:cubicBezTo>
                    <a:pt x="452" y="208"/>
                    <a:pt x="438" y="145"/>
                    <a:pt x="401" y="87"/>
                  </a:cubicBezTo>
                  <a:cubicBezTo>
                    <a:pt x="395" y="77"/>
                    <a:pt x="389" y="68"/>
                    <a:pt x="381" y="60"/>
                  </a:cubicBezTo>
                  <a:cubicBezTo>
                    <a:pt x="356" y="31"/>
                    <a:pt x="324" y="13"/>
                    <a:pt x="287" y="1"/>
                  </a:cubicBezTo>
                  <a:cubicBezTo>
                    <a:pt x="285" y="0"/>
                    <a:pt x="283" y="0"/>
                    <a:pt x="2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6" name="Freeform 475"/>
            <p:cNvSpPr>
              <a:spLocks noEditPoints="1"/>
            </p:cNvSpPr>
            <p:nvPr/>
          </p:nvSpPr>
          <p:spPr bwMode="auto">
            <a:xfrm>
              <a:off x="2335213" y="2439987"/>
              <a:ext cx="238125" cy="209550"/>
            </a:xfrm>
            <a:custGeom>
              <a:avLst/>
              <a:gdLst>
                <a:gd name="T0" fmla="*/ 13 w 336"/>
                <a:gd name="T1" fmla="*/ 79 h 296"/>
                <a:gd name="T2" fmla="*/ 49 w 336"/>
                <a:gd name="T3" fmla="*/ 86 h 296"/>
                <a:gd name="T4" fmla="*/ 79 w 336"/>
                <a:gd name="T5" fmla="*/ 134 h 296"/>
                <a:gd name="T6" fmla="*/ 84 w 336"/>
                <a:gd name="T7" fmla="*/ 102 h 296"/>
                <a:gd name="T8" fmla="*/ 42 w 336"/>
                <a:gd name="T9" fmla="*/ 40 h 296"/>
                <a:gd name="T10" fmla="*/ 120 w 336"/>
                <a:gd name="T11" fmla="*/ 12 h 296"/>
                <a:gd name="T12" fmla="*/ 190 w 336"/>
                <a:gd name="T13" fmla="*/ 16 h 296"/>
                <a:gd name="T14" fmla="*/ 299 w 336"/>
                <a:gd name="T15" fmla="*/ 110 h 296"/>
                <a:gd name="T16" fmla="*/ 273 w 336"/>
                <a:gd name="T17" fmla="*/ 257 h 296"/>
                <a:gd name="T18" fmla="*/ 231 w 336"/>
                <a:gd name="T19" fmla="*/ 279 h 296"/>
                <a:gd name="T20" fmla="*/ 187 w 336"/>
                <a:gd name="T21" fmla="*/ 285 h 296"/>
                <a:gd name="T22" fmla="*/ 105 w 336"/>
                <a:gd name="T23" fmla="*/ 171 h 296"/>
                <a:gd name="T24" fmla="*/ 108 w 336"/>
                <a:gd name="T25" fmla="*/ 148 h 296"/>
                <a:gd name="T26" fmla="*/ 151 w 336"/>
                <a:gd name="T27" fmla="*/ 89 h 296"/>
                <a:gd name="T28" fmla="*/ 176 w 336"/>
                <a:gd name="T29" fmla="*/ 85 h 296"/>
                <a:gd name="T30" fmla="*/ 256 w 336"/>
                <a:gd name="T31" fmla="*/ 153 h 296"/>
                <a:gd name="T32" fmla="*/ 226 w 336"/>
                <a:gd name="T33" fmla="*/ 237 h 296"/>
                <a:gd name="T34" fmla="*/ 190 w 336"/>
                <a:gd name="T35" fmla="*/ 245 h 296"/>
                <a:gd name="T36" fmla="*/ 161 w 336"/>
                <a:gd name="T37" fmla="*/ 209 h 296"/>
                <a:gd name="T38" fmla="*/ 179 w 336"/>
                <a:gd name="T39" fmla="*/ 187 h 296"/>
                <a:gd name="T40" fmla="*/ 201 w 336"/>
                <a:gd name="T41" fmla="*/ 196 h 296"/>
                <a:gd name="T42" fmla="*/ 210 w 336"/>
                <a:gd name="T43" fmla="*/ 209 h 296"/>
                <a:gd name="T44" fmla="*/ 187 w 336"/>
                <a:gd name="T45" fmla="*/ 174 h 296"/>
                <a:gd name="T46" fmla="*/ 171 w 336"/>
                <a:gd name="T47" fmla="*/ 179 h 296"/>
                <a:gd name="T48" fmla="*/ 153 w 336"/>
                <a:gd name="T49" fmla="*/ 235 h 296"/>
                <a:gd name="T50" fmla="*/ 212 w 336"/>
                <a:gd name="T51" fmla="*/ 253 h 296"/>
                <a:gd name="T52" fmla="*/ 260 w 336"/>
                <a:gd name="T53" fmla="*/ 219 h 296"/>
                <a:gd name="T54" fmla="*/ 228 w 336"/>
                <a:gd name="T55" fmla="*/ 93 h 296"/>
                <a:gd name="T56" fmla="*/ 143 w 336"/>
                <a:gd name="T57" fmla="*/ 81 h 296"/>
                <a:gd name="T58" fmla="*/ 105 w 336"/>
                <a:gd name="T59" fmla="*/ 122 h 296"/>
                <a:gd name="T60" fmla="*/ 72 w 336"/>
                <a:gd name="T61" fmla="*/ 11 h 296"/>
                <a:gd name="T62" fmla="*/ 3 w 336"/>
                <a:gd name="T63" fmla="*/ 69 h 296"/>
                <a:gd name="T64" fmla="*/ 59 w 336"/>
                <a:gd name="T65" fmla="*/ 143 h 296"/>
                <a:gd name="T66" fmla="*/ 96 w 336"/>
                <a:gd name="T67" fmla="*/ 167 h 296"/>
                <a:gd name="T68" fmla="*/ 166 w 336"/>
                <a:gd name="T69" fmla="*/ 291 h 296"/>
                <a:gd name="T70" fmla="*/ 195 w 336"/>
                <a:gd name="T71" fmla="*/ 296 h 296"/>
                <a:gd name="T72" fmla="*/ 247 w 336"/>
                <a:gd name="T73" fmla="*/ 283 h 296"/>
                <a:gd name="T74" fmla="*/ 330 w 336"/>
                <a:gd name="T75" fmla="*/ 161 h 296"/>
                <a:gd name="T76" fmla="*/ 258 w 336"/>
                <a:gd name="T77" fmla="*/ 38 h 296"/>
                <a:gd name="T78" fmla="*/ 143 w 336"/>
                <a:gd name="T7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6" h="296">
                  <a:moveTo>
                    <a:pt x="79" y="134"/>
                  </a:moveTo>
                  <a:cubicBezTo>
                    <a:pt x="50" y="134"/>
                    <a:pt x="13" y="112"/>
                    <a:pt x="13" y="79"/>
                  </a:cubicBezTo>
                  <a:cubicBezTo>
                    <a:pt x="17" y="78"/>
                    <a:pt x="21" y="77"/>
                    <a:pt x="24" y="77"/>
                  </a:cubicBezTo>
                  <a:cubicBezTo>
                    <a:pt x="34" y="77"/>
                    <a:pt x="42" y="81"/>
                    <a:pt x="49" y="86"/>
                  </a:cubicBezTo>
                  <a:cubicBezTo>
                    <a:pt x="67" y="98"/>
                    <a:pt x="84" y="112"/>
                    <a:pt x="95" y="131"/>
                  </a:cubicBezTo>
                  <a:cubicBezTo>
                    <a:pt x="90" y="133"/>
                    <a:pt x="85" y="134"/>
                    <a:pt x="79" y="134"/>
                  </a:cubicBezTo>
                  <a:moveTo>
                    <a:pt x="105" y="122"/>
                  </a:moveTo>
                  <a:cubicBezTo>
                    <a:pt x="98" y="115"/>
                    <a:pt x="91" y="109"/>
                    <a:pt x="84" y="102"/>
                  </a:cubicBezTo>
                  <a:cubicBezTo>
                    <a:pt x="67" y="84"/>
                    <a:pt x="49" y="68"/>
                    <a:pt x="21" y="66"/>
                  </a:cubicBezTo>
                  <a:cubicBezTo>
                    <a:pt x="26" y="54"/>
                    <a:pt x="33" y="46"/>
                    <a:pt x="42" y="40"/>
                  </a:cubicBezTo>
                  <a:cubicBezTo>
                    <a:pt x="46" y="36"/>
                    <a:pt x="51" y="33"/>
                    <a:pt x="57" y="31"/>
                  </a:cubicBezTo>
                  <a:cubicBezTo>
                    <a:pt x="76" y="20"/>
                    <a:pt x="98" y="14"/>
                    <a:pt x="120" y="12"/>
                  </a:cubicBezTo>
                  <a:cubicBezTo>
                    <a:pt x="128" y="11"/>
                    <a:pt x="135" y="11"/>
                    <a:pt x="142" y="11"/>
                  </a:cubicBezTo>
                  <a:cubicBezTo>
                    <a:pt x="158" y="11"/>
                    <a:pt x="174" y="13"/>
                    <a:pt x="190" y="16"/>
                  </a:cubicBezTo>
                  <a:cubicBezTo>
                    <a:pt x="216" y="22"/>
                    <a:pt x="239" y="35"/>
                    <a:pt x="258" y="55"/>
                  </a:cubicBezTo>
                  <a:cubicBezTo>
                    <a:pt x="274" y="72"/>
                    <a:pt x="289" y="89"/>
                    <a:pt x="299" y="110"/>
                  </a:cubicBezTo>
                  <a:cubicBezTo>
                    <a:pt x="306" y="124"/>
                    <a:pt x="313" y="139"/>
                    <a:pt x="317" y="154"/>
                  </a:cubicBezTo>
                  <a:cubicBezTo>
                    <a:pt x="330" y="196"/>
                    <a:pt x="304" y="239"/>
                    <a:pt x="273" y="257"/>
                  </a:cubicBezTo>
                  <a:cubicBezTo>
                    <a:pt x="271" y="259"/>
                    <a:pt x="268" y="260"/>
                    <a:pt x="265" y="262"/>
                  </a:cubicBezTo>
                  <a:cubicBezTo>
                    <a:pt x="254" y="268"/>
                    <a:pt x="242" y="273"/>
                    <a:pt x="231" y="279"/>
                  </a:cubicBezTo>
                  <a:cubicBezTo>
                    <a:pt x="219" y="284"/>
                    <a:pt x="208" y="285"/>
                    <a:pt x="196" y="285"/>
                  </a:cubicBezTo>
                  <a:cubicBezTo>
                    <a:pt x="193" y="285"/>
                    <a:pt x="190" y="285"/>
                    <a:pt x="187" y="285"/>
                  </a:cubicBezTo>
                  <a:cubicBezTo>
                    <a:pt x="180" y="285"/>
                    <a:pt x="172" y="283"/>
                    <a:pt x="166" y="279"/>
                  </a:cubicBezTo>
                  <a:cubicBezTo>
                    <a:pt x="126" y="254"/>
                    <a:pt x="106" y="218"/>
                    <a:pt x="105" y="171"/>
                  </a:cubicBezTo>
                  <a:cubicBezTo>
                    <a:pt x="105" y="166"/>
                    <a:pt x="105" y="162"/>
                    <a:pt x="106" y="157"/>
                  </a:cubicBezTo>
                  <a:cubicBezTo>
                    <a:pt x="106" y="154"/>
                    <a:pt x="106" y="150"/>
                    <a:pt x="108" y="148"/>
                  </a:cubicBezTo>
                  <a:cubicBezTo>
                    <a:pt x="124" y="135"/>
                    <a:pt x="125" y="113"/>
                    <a:pt x="139" y="99"/>
                  </a:cubicBezTo>
                  <a:cubicBezTo>
                    <a:pt x="143" y="95"/>
                    <a:pt x="147" y="92"/>
                    <a:pt x="151" y="89"/>
                  </a:cubicBezTo>
                  <a:cubicBezTo>
                    <a:pt x="153" y="88"/>
                    <a:pt x="156" y="87"/>
                    <a:pt x="159" y="87"/>
                  </a:cubicBezTo>
                  <a:cubicBezTo>
                    <a:pt x="165" y="85"/>
                    <a:pt x="171" y="85"/>
                    <a:pt x="176" y="85"/>
                  </a:cubicBezTo>
                  <a:cubicBezTo>
                    <a:pt x="194" y="85"/>
                    <a:pt x="210" y="91"/>
                    <a:pt x="225" y="108"/>
                  </a:cubicBezTo>
                  <a:cubicBezTo>
                    <a:pt x="237" y="122"/>
                    <a:pt x="247" y="137"/>
                    <a:pt x="256" y="153"/>
                  </a:cubicBezTo>
                  <a:cubicBezTo>
                    <a:pt x="268" y="175"/>
                    <a:pt x="264" y="212"/>
                    <a:pt x="237" y="231"/>
                  </a:cubicBezTo>
                  <a:cubicBezTo>
                    <a:pt x="234" y="233"/>
                    <a:pt x="230" y="235"/>
                    <a:pt x="226" y="237"/>
                  </a:cubicBezTo>
                  <a:cubicBezTo>
                    <a:pt x="217" y="242"/>
                    <a:pt x="207" y="245"/>
                    <a:pt x="196" y="245"/>
                  </a:cubicBezTo>
                  <a:cubicBezTo>
                    <a:pt x="194" y="245"/>
                    <a:pt x="192" y="245"/>
                    <a:pt x="190" y="245"/>
                  </a:cubicBezTo>
                  <a:cubicBezTo>
                    <a:pt x="181" y="244"/>
                    <a:pt x="173" y="241"/>
                    <a:pt x="167" y="234"/>
                  </a:cubicBezTo>
                  <a:cubicBezTo>
                    <a:pt x="159" y="227"/>
                    <a:pt x="157" y="218"/>
                    <a:pt x="161" y="209"/>
                  </a:cubicBezTo>
                  <a:cubicBezTo>
                    <a:pt x="165" y="201"/>
                    <a:pt x="170" y="195"/>
                    <a:pt x="176" y="189"/>
                  </a:cubicBezTo>
                  <a:cubicBezTo>
                    <a:pt x="177" y="188"/>
                    <a:pt x="178" y="187"/>
                    <a:pt x="179" y="187"/>
                  </a:cubicBezTo>
                  <a:cubicBezTo>
                    <a:pt x="182" y="185"/>
                    <a:pt x="184" y="185"/>
                    <a:pt x="186" y="185"/>
                  </a:cubicBezTo>
                  <a:cubicBezTo>
                    <a:pt x="192" y="185"/>
                    <a:pt x="198" y="189"/>
                    <a:pt x="201" y="196"/>
                  </a:cubicBezTo>
                  <a:cubicBezTo>
                    <a:pt x="203" y="200"/>
                    <a:pt x="204" y="203"/>
                    <a:pt x="205" y="207"/>
                  </a:cubicBezTo>
                  <a:cubicBezTo>
                    <a:pt x="206" y="208"/>
                    <a:pt x="207" y="208"/>
                    <a:pt x="210" y="209"/>
                  </a:cubicBezTo>
                  <a:cubicBezTo>
                    <a:pt x="212" y="205"/>
                    <a:pt x="215" y="202"/>
                    <a:pt x="215" y="198"/>
                  </a:cubicBezTo>
                  <a:cubicBezTo>
                    <a:pt x="213" y="183"/>
                    <a:pt x="200" y="174"/>
                    <a:pt x="187" y="174"/>
                  </a:cubicBezTo>
                  <a:cubicBezTo>
                    <a:pt x="183" y="174"/>
                    <a:pt x="179" y="175"/>
                    <a:pt x="175" y="177"/>
                  </a:cubicBezTo>
                  <a:cubicBezTo>
                    <a:pt x="174" y="177"/>
                    <a:pt x="173" y="178"/>
                    <a:pt x="171" y="179"/>
                  </a:cubicBezTo>
                  <a:cubicBezTo>
                    <a:pt x="163" y="186"/>
                    <a:pt x="156" y="195"/>
                    <a:pt x="150" y="204"/>
                  </a:cubicBezTo>
                  <a:cubicBezTo>
                    <a:pt x="143" y="213"/>
                    <a:pt x="146" y="226"/>
                    <a:pt x="153" y="235"/>
                  </a:cubicBezTo>
                  <a:cubicBezTo>
                    <a:pt x="163" y="251"/>
                    <a:pt x="176" y="256"/>
                    <a:pt x="191" y="256"/>
                  </a:cubicBezTo>
                  <a:cubicBezTo>
                    <a:pt x="198" y="256"/>
                    <a:pt x="205" y="255"/>
                    <a:pt x="212" y="253"/>
                  </a:cubicBezTo>
                  <a:cubicBezTo>
                    <a:pt x="219" y="251"/>
                    <a:pt x="226" y="248"/>
                    <a:pt x="233" y="245"/>
                  </a:cubicBezTo>
                  <a:cubicBezTo>
                    <a:pt x="244" y="239"/>
                    <a:pt x="253" y="231"/>
                    <a:pt x="260" y="219"/>
                  </a:cubicBezTo>
                  <a:cubicBezTo>
                    <a:pt x="275" y="194"/>
                    <a:pt x="279" y="169"/>
                    <a:pt x="263" y="142"/>
                  </a:cubicBezTo>
                  <a:cubicBezTo>
                    <a:pt x="253" y="125"/>
                    <a:pt x="241" y="109"/>
                    <a:pt x="228" y="93"/>
                  </a:cubicBezTo>
                  <a:cubicBezTo>
                    <a:pt x="217" y="80"/>
                    <a:pt x="196" y="74"/>
                    <a:pt x="176" y="74"/>
                  </a:cubicBezTo>
                  <a:cubicBezTo>
                    <a:pt x="164" y="74"/>
                    <a:pt x="152" y="76"/>
                    <a:pt x="143" y="81"/>
                  </a:cubicBezTo>
                  <a:cubicBezTo>
                    <a:pt x="141" y="82"/>
                    <a:pt x="140" y="83"/>
                    <a:pt x="138" y="84"/>
                  </a:cubicBezTo>
                  <a:cubicBezTo>
                    <a:pt x="124" y="95"/>
                    <a:pt x="114" y="106"/>
                    <a:pt x="105" y="122"/>
                  </a:cubicBezTo>
                  <a:moveTo>
                    <a:pt x="143" y="0"/>
                  </a:moveTo>
                  <a:cubicBezTo>
                    <a:pt x="119" y="0"/>
                    <a:pt x="95" y="3"/>
                    <a:pt x="72" y="11"/>
                  </a:cubicBezTo>
                  <a:cubicBezTo>
                    <a:pt x="65" y="13"/>
                    <a:pt x="58" y="16"/>
                    <a:pt x="52" y="19"/>
                  </a:cubicBezTo>
                  <a:cubicBezTo>
                    <a:pt x="31" y="31"/>
                    <a:pt x="15" y="47"/>
                    <a:pt x="3" y="69"/>
                  </a:cubicBezTo>
                  <a:cubicBezTo>
                    <a:pt x="0" y="72"/>
                    <a:pt x="1" y="77"/>
                    <a:pt x="1" y="82"/>
                  </a:cubicBezTo>
                  <a:cubicBezTo>
                    <a:pt x="5" y="116"/>
                    <a:pt x="31" y="137"/>
                    <a:pt x="59" y="143"/>
                  </a:cubicBezTo>
                  <a:cubicBezTo>
                    <a:pt x="71" y="145"/>
                    <a:pt x="83" y="147"/>
                    <a:pt x="96" y="149"/>
                  </a:cubicBezTo>
                  <a:cubicBezTo>
                    <a:pt x="96" y="155"/>
                    <a:pt x="97" y="161"/>
                    <a:pt x="96" y="167"/>
                  </a:cubicBezTo>
                  <a:cubicBezTo>
                    <a:pt x="93" y="193"/>
                    <a:pt x="98" y="217"/>
                    <a:pt x="111" y="240"/>
                  </a:cubicBezTo>
                  <a:cubicBezTo>
                    <a:pt x="125" y="263"/>
                    <a:pt x="142" y="280"/>
                    <a:pt x="166" y="291"/>
                  </a:cubicBezTo>
                  <a:cubicBezTo>
                    <a:pt x="171" y="294"/>
                    <a:pt x="176" y="295"/>
                    <a:pt x="182" y="296"/>
                  </a:cubicBezTo>
                  <a:cubicBezTo>
                    <a:pt x="186" y="296"/>
                    <a:pt x="190" y="296"/>
                    <a:pt x="195" y="296"/>
                  </a:cubicBezTo>
                  <a:cubicBezTo>
                    <a:pt x="212" y="296"/>
                    <a:pt x="229" y="293"/>
                    <a:pt x="245" y="284"/>
                  </a:cubicBezTo>
                  <a:cubicBezTo>
                    <a:pt x="246" y="284"/>
                    <a:pt x="246" y="283"/>
                    <a:pt x="247" y="283"/>
                  </a:cubicBezTo>
                  <a:cubicBezTo>
                    <a:pt x="269" y="271"/>
                    <a:pt x="291" y="260"/>
                    <a:pt x="306" y="239"/>
                  </a:cubicBezTo>
                  <a:cubicBezTo>
                    <a:pt x="323" y="216"/>
                    <a:pt x="336" y="191"/>
                    <a:pt x="330" y="161"/>
                  </a:cubicBezTo>
                  <a:cubicBezTo>
                    <a:pt x="326" y="144"/>
                    <a:pt x="319" y="128"/>
                    <a:pt x="313" y="113"/>
                  </a:cubicBezTo>
                  <a:cubicBezTo>
                    <a:pt x="301" y="83"/>
                    <a:pt x="281" y="59"/>
                    <a:pt x="258" y="38"/>
                  </a:cubicBezTo>
                  <a:cubicBezTo>
                    <a:pt x="240" y="22"/>
                    <a:pt x="220" y="8"/>
                    <a:pt x="195" y="4"/>
                  </a:cubicBezTo>
                  <a:cubicBezTo>
                    <a:pt x="177" y="2"/>
                    <a:pt x="160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7" name="Freeform 476"/>
            <p:cNvSpPr>
              <a:spLocks noEditPoints="1"/>
            </p:cNvSpPr>
            <p:nvPr/>
          </p:nvSpPr>
          <p:spPr bwMode="auto">
            <a:xfrm>
              <a:off x="1830388" y="92075"/>
              <a:ext cx="334963" cy="304800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40 w 471"/>
                <a:gd name="T5" fmla="*/ 328 h 430"/>
                <a:gd name="T6" fmla="*/ 196 w 471"/>
                <a:gd name="T7" fmla="*/ 402 h 430"/>
                <a:gd name="T8" fmla="*/ 46 w 471"/>
                <a:gd name="T9" fmla="*/ 259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4 w 471"/>
                <a:gd name="T19" fmla="*/ 220 h 430"/>
                <a:gd name="T20" fmla="*/ 257 w 471"/>
                <a:gd name="T21" fmla="*/ 300 h 430"/>
                <a:gd name="T22" fmla="*/ 227 w 471"/>
                <a:gd name="T23" fmla="*/ 305 h 430"/>
                <a:gd name="T24" fmla="*/ 111 w 471"/>
                <a:gd name="T25" fmla="*/ 200 h 430"/>
                <a:gd name="T26" fmla="*/ 161 w 471"/>
                <a:gd name="T27" fmla="*/ 82 h 430"/>
                <a:gd name="T28" fmla="*/ 213 w 471"/>
                <a:gd name="T29" fmla="*/ 74 h 430"/>
                <a:gd name="T30" fmla="*/ 252 w 471"/>
                <a:gd name="T31" fmla="*/ 128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5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4 h 430"/>
                <a:gd name="T56" fmla="*/ 387 w 471"/>
                <a:gd name="T57" fmla="*/ 392 h 430"/>
                <a:gd name="T58" fmla="*/ 283 w 471"/>
                <a:gd name="T59" fmla="*/ 414 h 430"/>
                <a:gd name="T60" fmla="*/ 138 w 471"/>
                <a:gd name="T61" fmla="*/ 13 h 430"/>
                <a:gd name="T62" fmla="*/ 47 w 471"/>
                <a:gd name="T63" fmla="*/ 73 h 430"/>
                <a:gd name="T64" fmla="*/ 27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1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40" y="328"/>
                  </a:moveTo>
                  <a:cubicBezTo>
                    <a:pt x="425" y="328"/>
                    <a:pt x="413" y="321"/>
                    <a:pt x="402" y="313"/>
                  </a:cubicBezTo>
                  <a:cubicBezTo>
                    <a:pt x="378" y="294"/>
                    <a:pt x="355" y="273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9" y="328"/>
                    <a:pt x="444" y="328"/>
                    <a:pt x="440" y="328"/>
                  </a:cubicBezTo>
                  <a:moveTo>
                    <a:pt x="283" y="414"/>
                  </a:moveTo>
                  <a:cubicBezTo>
                    <a:pt x="253" y="414"/>
                    <a:pt x="224" y="410"/>
                    <a:pt x="196" y="402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5"/>
                    <a:pt x="59" y="290"/>
                    <a:pt x="46" y="259"/>
                  </a:cubicBezTo>
                  <a:cubicBezTo>
                    <a:pt x="37" y="238"/>
                    <a:pt x="29" y="216"/>
                    <a:pt x="23" y="194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7" y="44"/>
                  </a:cubicBezTo>
                  <a:cubicBezTo>
                    <a:pt x="123" y="36"/>
                    <a:pt x="141" y="30"/>
                    <a:pt x="158" y="23"/>
                  </a:cubicBezTo>
                  <a:cubicBezTo>
                    <a:pt x="171" y="17"/>
                    <a:pt x="185" y="15"/>
                    <a:pt x="198" y="15"/>
                  </a:cubicBezTo>
                  <a:cubicBezTo>
                    <a:pt x="206" y="15"/>
                    <a:pt x="214" y="16"/>
                    <a:pt x="221" y="17"/>
                  </a:cubicBezTo>
                  <a:cubicBezTo>
                    <a:pt x="231" y="17"/>
                    <a:pt x="242" y="21"/>
                    <a:pt x="250" y="27"/>
                  </a:cubicBezTo>
                  <a:cubicBezTo>
                    <a:pt x="305" y="66"/>
                    <a:pt x="332" y="119"/>
                    <a:pt x="329" y="187"/>
                  </a:cubicBezTo>
                  <a:cubicBezTo>
                    <a:pt x="329" y="194"/>
                    <a:pt x="328" y="200"/>
                    <a:pt x="327" y="207"/>
                  </a:cubicBezTo>
                  <a:cubicBezTo>
                    <a:pt x="326" y="211"/>
                    <a:pt x="326" y="218"/>
                    <a:pt x="324" y="220"/>
                  </a:cubicBezTo>
                  <a:cubicBezTo>
                    <a:pt x="300" y="237"/>
                    <a:pt x="296" y="268"/>
                    <a:pt x="275" y="287"/>
                  </a:cubicBezTo>
                  <a:cubicBezTo>
                    <a:pt x="269" y="293"/>
                    <a:pt x="263" y="297"/>
                    <a:pt x="257" y="300"/>
                  </a:cubicBezTo>
                  <a:cubicBezTo>
                    <a:pt x="253" y="302"/>
                    <a:pt x="249" y="303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8"/>
                  </a:cubicBezTo>
                  <a:cubicBezTo>
                    <a:pt x="136" y="247"/>
                    <a:pt x="123" y="224"/>
                    <a:pt x="111" y="200"/>
                  </a:cubicBezTo>
                  <a:cubicBezTo>
                    <a:pt x="96" y="168"/>
                    <a:pt x="105" y="115"/>
                    <a:pt x="144" y="91"/>
                  </a:cubicBezTo>
                  <a:cubicBezTo>
                    <a:pt x="150" y="88"/>
                    <a:pt x="155" y="85"/>
                    <a:pt x="161" y="82"/>
                  </a:cubicBezTo>
                  <a:cubicBezTo>
                    <a:pt x="173" y="76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7" y="76"/>
                    <a:pt x="237" y="82"/>
                    <a:pt x="246" y="91"/>
                  </a:cubicBezTo>
                  <a:cubicBezTo>
                    <a:pt x="256" y="102"/>
                    <a:pt x="259" y="116"/>
                    <a:pt x="252" y="128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8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4"/>
                    <a:pt x="194" y="144"/>
                  </a:cubicBezTo>
                  <a:cubicBezTo>
                    <a:pt x="192" y="138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4"/>
                    <a:pt x="174" y="139"/>
                  </a:cubicBezTo>
                  <a:cubicBezTo>
                    <a:pt x="175" y="161"/>
                    <a:pt x="194" y="177"/>
                    <a:pt x="213" y="177"/>
                  </a:cubicBezTo>
                  <a:cubicBezTo>
                    <a:pt x="219" y="177"/>
                    <a:pt x="224" y="175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6"/>
                    <a:pt x="231" y="58"/>
                    <a:pt x="208" y="58"/>
                  </a:cubicBezTo>
                  <a:cubicBezTo>
                    <a:pt x="200" y="58"/>
                    <a:pt x="191" y="59"/>
                    <a:pt x="183" y="61"/>
                  </a:cubicBezTo>
                  <a:cubicBezTo>
                    <a:pt x="172" y="63"/>
                    <a:pt x="162" y="66"/>
                    <a:pt x="152" y="71"/>
                  </a:cubicBezTo>
                  <a:cubicBezTo>
                    <a:pt x="136" y="78"/>
                    <a:pt x="122" y="90"/>
                    <a:pt x="111" y="105"/>
                  </a:cubicBezTo>
                  <a:cubicBezTo>
                    <a:pt x="88" y="140"/>
                    <a:pt x="79" y="176"/>
                    <a:pt x="100" y="216"/>
                  </a:cubicBezTo>
                  <a:cubicBezTo>
                    <a:pt x="114" y="241"/>
                    <a:pt x="129" y="266"/>
                    <a:pt x="147" y="289"/>
                  </a:cubicBezTo>
                  <a:cubicBezTo>
                    <a:pt x="162" y="309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0"/>
                    <a:pt x="275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8"/>
                  </a:cubicBezTo>
                  <a:cubicBezTo>
                    <a:pt x="377" y="315"/>
                    <a:pt x="401" y="340"/>
                    <a:pt x="441" y="344"/>
                  </a:cubicBezTo>
                  <a:cubicBezTo>
                    <a:pt x="433" y="361"/>
                    <a:pt x="423" y="372"/>
                    <a:pt x="410" y="380"/>
                  </a:cubicBezTo>
                  <a:cubicBezTo>
                    <a:pt x="402" y="385"/>
                    <a:pt x="395" y="389"/>
                    <a:pt x="387" y="392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3"/>
                  </a:cubicBezTo>
                  <a:cubicBezTo>
                    <a:pt x="137" y="14"/>
                    <a:pt x="136" y="15"/>
                    <a:pt x="134" y="15"/>
                  </a:cubicBezTo>
                  <a:cubicBezTo>
                    <a:pt x="103" y="31"/>
                    <a:pt x="70" y="44"/>
                    <a:pt x="47" y="73"/>
                  </a:cubicBezTo>
                  <a:cubicBezTo>
                    <a:pt x="20" y="105"/>
                    <a:pt x="0" y="140"/>
                    <a:pt x="6" y="184"/>
                  </a:cubicBezTo>
                  <a:cubicBezTo>
                    <a:pt x="10" y="207"/>
                    <a:pt x="18" y="231"/>
                    <a:pt x="27" y="254"/>
                  </a:cubicBezTo>
                  <a:cubicBezTo>
                    <a:pt x="42" y="297"/>
                    <a:pt x="67" y="333"/>
                    <a:pt x="99" y="365"/>
                  </a:cubicBezTo>
                  <a:cubicBezTo>
                    <a:pt x="123" y="390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7" y="427"/>
                    <a:pt x="364" y="419"/>
                  </a:cubicBezTo>
                  <a:cubicBezTo>
                    <a:pt x="374" y="416"/>
                    <a:pt x="384" y="413"/>
                    <a:pt x="393" y="409"/>
                  </a:cubicBezTo>
                  <a:cubicBezTo>
                    <a:pt x="424" y="394"/>
                    <a:pt x="448" y="371"/>
                    <a:pt x="468" y="342"/>
                  </a:cubicBezTo>
                  <a:cubicBezTo>
                    <a:pt x="471" y="337"/>
                    <a:pt x="471" y="330"/>
                    <a:pt x="471" y="323"/>
                  </a:cubicBezTo>
                  <a:cubicBezTo>
                    <a:pt x="468" y="275"/>
                    <a:pt x="432" y="241"/>
                    <a:pt x="393" y="232"/>
                  </a:cubicBezTo>
                  <a:cubicBezTo>
                    <a:pt x="376" y="227"/>
                    <a:pt x="359" y="224"/>
                    <a:pt x="340" y="219"/>
                  </a:cubicBezTo>
                  <a:cubicBezTo>
                    <a:pt x="341" y="211"/>
                    <a:pt x="341" y="202"/>
                    <a:pt x="342" y="194"/>
                  </a:cubicBezTo>
                  <a:cubicBezTo>
                    <a:pt x="348" y="157"/>
                    <a:pt x="343" y="122"/>
                    <a:pt x="326" y="88"/>
                  </a:cubicBezTo>
                  <a:cubicBezTo>
                    <a:pt x="308" y="54"/>
                    <a:pt x="284" y="28"/>
                    <a:pt x="252" y="10"/>
                  </a:cubicBezTo>
                  <a:cubicBezTo>
                    <a:pt x="245" y="6"/>
                    <a:pt x="237" y="3"/>
                    <a:pt x="229" y="2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8" name="Freeform 477"/>
            <p:cNvSpPr>
              <a:spLocks noEditPoints="1"/>
            </p:cNvSpPr>
            <p:nvPr/>
          </p:nvSpPr>
          <p:spPr bwMode="auto">
            <a:xfrm>
              <a:off x="2760663" y="8186738"/>
              <a:ext cx="623888" cy="420688"/>
            </a:xfrm>
            <a:custGeom>
              <a:avLst/>
              <a:gdLst>
                <a:gd name="T0" fmla="*/ 667 w 878"/>
                <a:gd name="T1" fmla="*/ 475 h 591"/>
                <a:gd name="T2" fmla="*/ 652 w 878"/>
                <a:gd name="T3" fmla="*/ 536 h 591"/>
                <a:gd name="T4" fmla="*/ 790 w 878"/>
                <a:gd name="T5" fmla="*/ 402 h 591"/>
                <a:gd name="T6" fmla="*/ 839 w 878"/>
                <a:gd name="T7" fmla="*/ 505 h 591"/>
                <a:gd name="T8" fmla="*/ 740 w 878"/>
                <a:gd name="T9" fmla="*/ 551 h 591"/>
                <a:gd name="T10" fmla="*/ 768 w 878"/>
                <a:gd name="T11" fmla="*/ 399 h 591"/>
                <a:gd name="T12" fmla="*/ 219 w 878"/>
                <a:gd name="T13" fmla="*/ 327 h 591"/>
                <a:gd name="T14" fmla="*/ 564 w 878"/>
                <a:gd name="T15" fmla="*/ 464 h 591"/>
                <a:gd name="T16" fmla="*/ 590 w 878"/>
                <a:gd name="T17" fmla="*/ 350 h 591"/>
                <a:gd name="T18" fmla="*/ 692 w 878"/>
                <a:gd name="T19" fmla="*/ 326 h 591"/>
                <a:gd name="T20" fmla="*/ 739 w 878"/>
                <a:gd name="T21" fmla="*/ 459 h 591"/>
                <a:gd name="T22" fmla="*/ 668 w 878"/>
                <a:gd name="T23" fmla="*/ 443 h 591"/>
                <a:gd name="T24" fmla="*/ 494 w 878"/>
                <a:gd name="T25" fmla="*/ 556 h 591"/>
                <a:gd name="T26" fmla="*/ 318 w 878"/>
                <a:gd name="T27" fmla="*/ 344 h 591"/>
                <a:gd name="T28" fmla="*/ 327 w 878"/>
                <a:gd name="T29" fmla="*/ 343 h 591"/>
                <a:gd name="T30" fmla="*/ 83 w 878"/>
                <a:gd name="T31" fmla="*/ 430 h 591"/>
                <a:gd name="T32" fmla="*/ 32 w 878"/>
                <a:gd name="T33" fmla="*/ 354 h 591"/>
                <a:gd name="T34" fmla="*/ 84 w 878"/>
                <a:gd name="T35" fmla="*/ 212 h 591"/>
                <a:gd name="T36" fmla="*/ 186 w 878"/>
                <a:gd name="T37" fmla="*/ 277 h 591"/>
                <a:gd name="T38" fmla="*/ 194 w 878"/>
                <a:gd name="T39" fmla="*/ 365 h 591"/>
                <a:gd name="T40" fmla="*/ 295 w 878"/>
                <a:gd name="T41" fmla="*/ 537 h 591"/>
                <a:gd name="T42" fmla="*/ 172 w 878"/>
                <a:gd name="T43" fmla="*/ 541 h 591"/>
                <a:gd name="T44" fmla="*/ 84 w 878"/>
                <a:gd name="T45" fmla="*/ 553 h 591"/>
                <a:gd name="T46" fmla="*/ 65 w 878"/>
                <a:gd name="T47" fmla="*/ 467 h 591"/>
                <a:gd name="T48" fmla="*/ 488 w 878"/>
                <a:gd name="T49" fmla="*/ 194 h 591"/>
                <a:gd name="T50" fmla="*/ 577 w 878"/>
                <a:gd name="T51" fmla="*/ 262 h 591"/>
                <a:gd name="T52" fmla="*/ 517 w 878"/>
                <a:gd name="T53" fmla="*/ 371 h 591"/>
                <a:gd name="T54" fmla="*/ 478 w 878"/>
                <a:gd name="T55" fmla="*/ 265 h 591"/>
                <a:gd name="T56" fmla="*/ 390 w 878"/>
                <a:gd name="T57" fmla="*/ 546 h 591"/>
                <a:gd name="T58" fmla="*/ 448 w 878"/>
                <a:gd name="T59" fmla="*/ 564 h 591"/>
                <a:gd name="T60" fmla="*/ 385 w 878"/>
                <a:gd name="T61" fmla="*/ 565 h 591"/>
                <a:gd name="T62" fmla="*/ 268 w 878"/>
                <a:gd name="T63" fmla="*/ 475 h 591"/>
                <a:gd name="T64" fmla="*/ 340 w 878"/>
                <a:gd name="T65" fmla="*/ 474 h 591"/>
                <a:gd name="T66" fmla="*/ 336 w 878"/>
                <a:gd name="T67" fmla="*/ 374 h 591"/>
                <a:gd name="T68" fmla="*/ 433 w 878"/>
                <a:gd name="T69" fmla="*/ 347 h 591"/>
                <a:gd name="T70" fmla="*/ 418 w 878"/>
                <a:gd name="T71" fmla="*/ 248 h 591"/>
                <a:gd name="T72" fmla="*/ 210 w 878"/>
                <a:gd name="T73" fmla="*/ 180 h 591"/>
                <a:gd name="T74" fmla="*/ 257 w 878"/>
                <a:gd name="T75" fmla="*/ 44 h 591"/>
                <a:gd name="T76" fmla="*/ 297 w 878"/>
                <a:gd name="T77" fmla="*/ 138 h 591"/>
                <a:gd name="T78" fmla="*/ 255 w 878"/>
                <a:gd name="T79" fmla="*/ 172 h 591"/>
                <a:gd name="T80" fmla="*/ 242 w 878"/>
                <a:gd name="T81" fmla="*/ 247 h 591"/>
                <a:gd name="T82" fmla="*/ 174 w 878"/>
                <a:gd name="T83" fmla="*/ 224 h 591"/>
                <a:gd name="T84" fmla="*/ 93 w 878"/>
                <a:gd name="T85" fmla="*/ 187 h 591"/>
                <a:gd name="T86" fmla="*/ 20 w 878"/>
                <a:gd name="T87" fmla="*/ 338 h 591"/>
                <a:gd name="T88" fmla="*/ 30 w 878"/>
                <a:gd name="T89" fmla="*/ 441 h 591"/>
                <a:gd name="T90" fmla="*/ 75 w 878"/>
                <a:gd name="T91" fmla="*/ 534 h 591"/>
                <a:gd name="T92" fmla="*/ 152 w 878"/>
                <a:gd name="T93" fmla="*/ 566 h 591"/>
                <a:gd name="T94" fmla="*/ 503 w 878"/>
                <a:gd name="T95" fmla="*/ 578 h 591"/>
                <a:gd name="T96" fmla="*/ 729 w 878"/>
                <a:gd name="T97" fmla="*/ 576 h 591"/>
                <a:gd name="T98" fmla="*/ 804 w 878"/>
                <a:gd name="T99" fmla="*/ 525 h 591"/>
                <a:gd name="T100" fmla="*/ 874 w 878"/>
                <a:gd name="T101" fmla="*/ 500 h 591"/>
                <a:gd name="T102" fmla="*/ 812 w 878"/>
                <a:gd name="T103" fmla="*/ 362 h 591"/>
                <a:gd name="T104" fmla="*/ 723 w 878"/>
                <a:gd name="T105" fmla="*/ 389 h 591"/>
                <a:gd name="T106" fmla="*/ 668 w 878"/>
                <a:gd name="T107" fmla="*/ 279 h 591"/>
                <a:gd name="T108" fmla="*/ 551 w 878"/>
                <a:gd name="T109" fmla="*/ 210 h 591"/>
                <a:gd name="T110" fmla="*/ 474 w 878"/>
                <a:gd name="T111" fmla="*/ 134 h 591"/>
                <a:gd name="T112" fmla="*/ 414 w 878"/>
                <a:gd name="T113" fmla="*/ 223 h 591"/>
                <a:gd name="T114" fmla="*/ 305 w 878"/>
                <a:gd name="T115" fmla="*/ 207 h 591"/>
                <a:gd name="T116" fmla="*/ 251 w 878"/>
                <a:gd name="T11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8" h="591">
                  <a:moveTo>
                    <a:pt x="665" y="535"/>
                  </a:moveTo>
                  <a:cubicBezTo>
                    <a:pt x="670" y="535"/>
                    <a:pt x="675" y="535"/>
                    <a:pt x="680" y="534"/>
                  </a:cubicBezTo>
                  <a:cubicBezTo>
                    <a:pt x="687" y="533"/>
                    <a:pt x="697" y="531"/>
                    <a:pt x="698" y="527"/>
                  </a:cubicBezTo>
                  <a:cubicBezTo>
                    <a:pt x="700" y="520"/>
                    <a:pt x="697" y="511"/>
                    <a:pt x="694" y="505"/>
                  </a:cubicBezTo>
                  <a:cubicBezTo>
                    <a:pt x="691" y="500"/>
                    <a:pt x="685" y="496"/>
                    <a:pt x="681" y="492"/>
                  </a:cubicBezTo>
                  <a:cubicBezTo>
                    <a:pt x="676" y="486"/>
                    <a:pt x="672" y="480"/>
                    <a:pt x="667" y="475"/>
                  </a:cubicBezTo>
                  <a:cubicBezTo>
                    <a:pt x="669" y="473"/>
                    <a:pt x="671" y="471"/>
                    <a:pt x="673" y="469"/>
                  </a:cubicBezTo>
                  <a:cubicBezTo>
                    <a:pt x="692" y="476"/>
                    <a:pt x="711" y="482"/>
                    <a:pt x="732" y="490"/>
                  </a:cubicBezTo>
                  <a:cubicBezTo>
                    <a:pt x="725" y="502"/>
                    <a:pt x="720" y="514"/>
                    <a:pt x="713" y="525"/>
                  </a:cubicBezTo>
                  <a:cubicBezTo>
                    <a:pt x="706" y="535"/>
                    <a:pt x="697" y="543"/>
                    <a:pt x="687" y="555"/>
                  </a:cubicBezTo>
                  <a:cubicBezTo>
                    <a:pt x="673" y="554"/>
                    <a:pt x="656" y="554"/>
                    <a:pt x="636" y="554"/>
                  </a:cubicBezTo>
                  <a:cubicBezTo>
                    <a:pt x="640" y="543"/>
                    <a:pt x="644" y="537"/>
                    <a:pt x="652" y="536"/>
                  </a:cubicBezTo>
                  <a:cubicBezTo>
                    <a:pt x="654" y="535"/>
                    <a:pt x="655" y="535"/>
                    <a:pt x="656" y="535"/>
                  </a:cubicBezTo>
                  <a:cubicBezTo>
                    <a:pt x="658" y="535"/>
                    <a:pt x="660" y="535"/>
                    <a:pt x="662" y="535"/>
                  </a:cubicBezTo>
                  <a:cubicBezTo>
                    <a:pt x="663" y="535"/>
                    <a:pt x="663" y="535"/>
                    <a:pt x="664" y="535"/>
                  </a:cubicBezTo>
                  <a:cubicBezTo>
                    <a:pt x="664" y="535"/>
                    <a:pt x="665" y="535"/>
                    <a:pt x="665" y="535"/>
                  </a:cubicBezTo>
                  <a:moveTo>
                    <a:pt x="787" y="402"/>
                  </a:moveTo>
                  <a:cubicBezTo>
                    <a:pt x="788" y="402"/>
                    <a:pt x="789" y="402"/>
                    <a:pt x="790" y="402"/>
                  </a:cubicBezTo>
                  <a:cubicBezTo>
                    <a:pt x="791" y="402"/>
                    <a:pt x="791" y="402"/>
                    <a:pt x="792" y="402"/>
                  </a:cubicBezTo>
                  <a:cubicBezTo>
                    <a:pt x="796" y="396"/>
                    <a:pt x="801" y="389"/>
                    <a:pt x="806" y="382"/>
                  </a:cubicBezTo>
                  <a:cubicBezTo>
                    <a:pt x="821" y="399"/>
                    <a:pt x="821" y="401"/>
                    <a:pt x="802" y="447"/>
                  </a:cubicBezTo>
                  <a:cubicBezTo>
                    <a:pt x="807" y="460"/>
                    <a:pt x="820" y="459"/>
                    <a:pt x="831" y="460"/>
                  </a:cubicBezTo>
                  <a:cubicBezTo>
                    <a:pt x="849" y="462"/>
                    <a:pt x="855" y="472"/>
                    <a:pt x="851" y="490"/>
                  </a:cubicBezTo>
                  <a:cubicBezTo>
                    <a:pt x="849" y="498"/>
                    <a:pt x="845" y="503"/>
                    <a:pt x="839" y="505"/>
                  </a:cubicBezTo>
                  <a:cubicBezTo>
                    <a:pt x="838" y="505"/>
                    <a:pt x="837" y="505"/>
                    <a:pt x="836" y="505"/>
                  </a:cubicBezTo>
                  <a:cubicBezTo>
                    <a:pt x="834" y="505"/>
                    <a:pt x="832" y="505"/>
                    <a:pt x="830" y="504"/>
                  </a:cubicBezTo>
                  <a:cubicBezTo>
                    <a:pt x="825" y="503"/>
                    <a:pt x="819" y="502"/>
                    <a:pt x="814" y="502"/>
                  </a:cubicBezTo>
                  <a:cubicBezTo>
                    <a:pt x="810" y="502"/>
                    <a:pt x="806" y="502"/>
                    <a:pt x="802" y="503"/>
                  </a:cubicBezTo>
                  <a:cubicBezTo>
                    <a:pt x="788" y="506"/>
                    <a:pt x="775" y="513"/>
                    <a:pt x="762" y="521"/>
                  </a:cubicBezTo>
                  <a:cubicBezTo>
                    <a:pt x="754" y="526"/>
                    <a:pt x="749" y="538"/>
                    <a:pt x="740" y="551"/>
                  </a:cubicBezTo>
                  <a:cubicBezTo>
                    <a:pt x="739" y="551"/>
                    <a:pt x="732" y="552"/>
                    <a:pt x="722" y="553"/>
                  </a:cubicBezTo>
                  <a:cubicBezTo>
                    <a:pt x="738" y="527"/>
                    <a:pt x="743" y="500"/>
                    <a:pt x="766" y="485"/>
                  </a:cubicBezTo>
                  <a:cubicBezTo>
                    <a:pt x="770" y="465"/>
                    <a:pt x="777" y="445"/>
                    <a:pt x="766" y="426"/>
                  </a:cubicBezTo>
                  <a:cubicBezTo>
                    <a:pt x="763" y="419"/>
                    <a:pt x="759" y="412"/>
                    <a:pt x="755" y="406"/>
                  </a:cubicBezTo>
                  <a:cubicBezTo>
                    <a:pt x="758" y="402"/>
                    <a:pt x="762" y="400"/>
                    <a:pt x="765" y="399"/>
                  </a:cubicBezTo>
                  <a:cubicBezTo>
                    <a:pt x="766" y="399"/>
                    <a:pt x="767" y="399"/>
                    <a:pt x="768" y="399"/>
                  </a:cubicBezTo>
                  <a:cubicBezTo>
                    <a:pt x="771" y="399"/>
                    <a:pt x="774" y="400"/>
                    <a:pt x="777" y="401"/>
                  </a:cubicBezTo>
                  <a:cubicBezTo>
                    <a:pt x="780" y="402"/>
                    <a:pt x="784" y="402"/>
                    <a:pt x="787" y="402"/>
                  </a:cubicBezTo>
                  <a:moveTo>
                    <a:pt x="338" y="450"/>
                  </a:moveTo>
                  <a:cubicBezTo>
                    <a:pt x="301" y="446"/>
                    <a:pt x="282" y="420"/>
                    <a:pt x="260" y="396"/>
                  </a:cubicBezTo>
                  <a:cubicBezTo>
                    <a:pt x="270" y="358"/>
                    <a:pt x="262" y="350"/>
                    <a:pt x="201" y="335"/>
                  </a:cubicBezTo>
                  <a:cubicBezTo>
                    <a:pt x="207" y="333"/>
                    <a:pt x="213" y="329"/>
                    <a:pt x="219" y="327"/>
                  </a:cubicBezTo>
                  <a:cubicBezTo>
                    <a:pt x="242" y="320"/>
                    <a:pt x="261" y="310"/>
                    <a:pt x="260" y="281"/>
                  </a:cubicBezTo>
                  <a:cubicBezTo>
                    <a:pt x="287" y="334"/>
                    <a:pt x="314" y="386"/>
                    <a:pt x="340" y="439"/>
                  </a:cubicBezTo>
                  <a:cubicBezTo>
                    <a:pt x="341" y="441"/>
                    <a:pt x="339" y="446"/>
                    <a:pt x="338" y="450"/>
                  </a:cubicBezTo>
                  <a:moveTo>
                    <a:pt x="547" y="470"/>
                  </a:moveTo>
                  <a:cubicBezTo>
                    <a:pt x="549" y="470"/>
                    <a:pt x="550" y="470"/>
                    <a:pt x="552" y="469"/>
                  </a:cubicBezTo>
                  <a:cubicBezTo>
                    <a:pt x="556" y="469"/>
                    <a:pt x="560" y="467"/>
                    <a:pt x="564" y="464"/>
                  </a:cubicBezTo>
                  <a:cubicBezTo>
                    <a:pt x="579" y="452"/>
                    <a:pt x="584" y="438"/>
                    <a:pt x="578" y="420"/>
                  </a:cubicBezTo>
                  <a:cubicBezTo>
                    <a:pt x="573" y="407"/>
                    <a:pt x="566" y="395"/>
                    <a:pt x="558" y="383"/>
                  </a:cubicBezTo>
                  <a:cubicBezTo>
                    <a:pt x="552" y="372"/>
                    <a:pt x="544" y="363"/>
                    <a:pt x="537" y="352"/>
                  </a:cubicBezTo>
                  <a:cubicBezTo>
                    <a:pt x="520" y="325"/>
                    <a:pt x="524" y="306"/>
                    <a:pt x="554" y="280"/>
                  </a:cubicBezTo>
                  <a:cubicBezTo>
                    <a:pt x="562" y="294"/>
                    <a:pt x="569" y="306"/>
                    <a:pt x="575" y="318"/>
                  </a:cubicBezTo>
                  <a:cubicBezTo>
                    <a:pt x="580" y="328"/>
                    <a:pt x="586" y="339"/>
                    <a:pt x="590" y="350"/>
                  </a:cubicBezTo>
                  <a:cubicBezTo>
                    <a:pt x="595" y="365"/>
                    <a:pt x="608" y="368"/>
                    <a:pt x="621" y="369"/>
                  </a:cubicBezTo>
                  <a:cubicBezTo>
                    <a:pt x="622" y="369"/>
                    <a:pt x="622" y="369"/>
                    <a:pt x="623" y="369"/>
                  </a:cubicBezTo>
                  <a:cubicBezTo>
                    <a:pt x="624" y="369"/>
                    <a:pt x="625" y="369"/>
                    <a:pt x="626" y="369"/>
                  </a:cubicBezTo>
                  <a:cubicBezTo>
                    <a:pt x="636" y="367"/>
                    <a:pt x="639" y="356"/>
                    <a:pt x="641" y="347"/>
                  </a:cubicBezTo>
                  <a:cubicBezTo>
                    <a:pt x="648" y="323"/>
                    <a:pt x="662" y="307"/>
                    <a:pt x="687" y="302"/>
                  </a:cubicBezTo>
                  <a:cubicBezTo>
                    <a:pt x="697" y="309"/>
                    <a:pt x="696" y="318"/>
                    <a:pt x="692" y="326"/>
                  </a:cubicBezTo>
                  <a:cubicBezTo>
                    <a:pt x="686" y="337"/>
                    <a:pt x="679" y="347"/>
                    <a:pt x="672" y="358"/>
                  </a:cubicBezTo>
                  <a:cubicBezTo>
                    <a:pt x="669" y="364"/>
                    <a:pt x="665" y="370"/>
                    <a:pt x="662" y="376"/>
                  </a:cubicBezTo>
                  <a:cubicBezTo>
                    <a:pt x="653" y="399"/>
                    <a:pt x="656" y="404"/>
                    <a:pt x="682" y="408"/>
                  </a:cubicBezTo>
                  <a:cubicBezTo>
                    <a:pt x="691" y="409"/>
                    <a:pt x="700" y="412"/>
                    <a:pt x="708" y="413"/>
                  </a:cubicBezTo>
                  <a:cubicBezTo>
                    <a:pt x="728" y="414"/>
                    <a:pt x="737" y="427"/>
                    <a:pt x="741" y="443"/>
                  </a:cubicBezTo>
                  <a:cubicBezTo>
                    <a:pt x="743" y="448"/>
                    <a:pt x="743" y="456"/>
                    <a:pt x="739" y="459"/>
                  </a:cubicBezTo>
                  <a:cubicBezTo>
                    <a:pt x="738" y="460"/>
                    <a:pt x="735" y="461"/>
                    <a:pt x="733" y="462"/>
                  </a:cubicBezTo>
                  <a:cubicBezTo>
                    <a:pt x="731" y="462"/>
                    <a:pt x="730" y="462"/>
                    <a:pt x="728" y="462"/>
                  </a:cubicBezTo>
                  <a:cubicBezTo>
                    <a:pt x="726" y="462"/>
                    <a:pt x="724" y="462"/>
                    <a:pt x="722" y="461"/>
                  </a:cubicBezTo>
                  <a:cubicBezTo>
                    <a:pt x="711" y="458"/>
                    <a:pt x="701" y="453"/>
                    <a:pt x="691" y="448"/>
                  </a:cubicBezTo>
                  <a:cubicBezTo>
                    <a:pt x="684" y="445"/>
                    <a:pt x="678" y="443"/>
                    <a:pt x="673" y="443"/>
                  </a:cubicBezTo>
                  <a:cubicBezTo>
                    <a:pt x="671" y="443"/>
                    <a:pt x="669" y="443"/>
                    <a:pt x="668" y="443"/>
                  </a:cubicBezTo>
                  <a:cubicBezTo>
                    <a:pt x="655" y="446"/>
                    <a:pt x="645" y="457"/>
                    <a:pt x="645" y="474"/>
                  </a:cubicBezTo>
                  <a:cubicBezTo>
                    <a:pt x="645" y="487"/>
                    <a:pt x="650" y="499"/>
                    <a:pt x="651" y="509"/>
                  </a:cubicBezTo>
                  <a:cubicBezTo>
                    <a:pt x="638" y="523"/>
                    <a:pt x="625" y="537"/>
                    <a:pt x="612" y="551"/>
                  </a:cubicBezTo>
                  <a:cubicBezTo>
                    <a:pt x="609" y="554"/>
                    <a:pt x="604" y="557"/>
                    <a:pt x="600" y="557"/>
                  </a:cubicBezTo>
                  <a:cubicBezTo>
                    <a:pt x="600" y="558"/>
                    <a:pt x="599" y="558"/>
                    <a:pt x="598" y="558"/>
                  </a:cubicBezTo>
                  <a:cubicBezTo>
                    <a:pt x="564" y="558"/>
                    <a:pt x="529" y="557"/>
                    <a:pt x="494" y="556"/>
                  </a:cubicBezTo>
                  <a:cubicBezTo>
                    <a:pt x="495" y="542"/>
                    <a:pt x="496" y="529"/>
                    <a:pt x="496" y="516"/>
                  </a:cubicBezTo>
                  <a:cubicBezTo>
                    <a:pt x="497" y="501"/>
                    <a:pt x="489" y="491"/>
                    <a:pt x="476" y="485"/>
                  </a:cubicBezTo>
                  <a:cubicBezTo>
                    <a:pt x="444" y="469"/>
                    <a:pt x="442" y="455"/>
                    <a:pt x="468" y="428"/>
                  </a:cubicBezTo>
                  <a:cubicBezTo>
                    <a:pt x="486" y="438"/>
                    <a:pt x="504" y="449"/>
                    <a:pt x="522" y="460"/>
                  </a:cubicBezTo>
                  <a:cubicBezTo>
                    <a:pt x="532" y="467"/>
                    <a:pt x="540" y="470"/>
                    <a:pt x="547" y="470"/>
                  </a:cubicBezTo>
                  <a:moveTo>
                    <a:pt x="318" y="344"/>
                  </a:moveTo>
                  <a:cubicBezTo>
                    <a:pt x="306" y="316"/>
                    <a:pt x="294" y="290"/>
                    <a:pt x="280" y="258"/>
                  </a:cubicBezTo>
                  <a:cubicBezTo>
                    <a:pt x="306" y="267"/>
                    <a:pt x="332" y="256"/>
                    <a:pt x="345" y="286"/>
                  </a:cubicBezTo>
                  <a:cubicBezTo>
                    <a:pt x="348" y="293"/>
                    <a:pt x="360" y="298"/>
                    <a:pt x="368" y="302"/>
                  </a:cubicBezTo>
                  <a:cubicBezTo>
                    <a:pt x="391" y="312"/>
                    <a:pt x="400" y="332"/>
                    <a:pt x="404" y="354"/>
                  </a:cubicBezTo>
                  <a:cubicBezTo>
                    <a:pt x="406" y="361"/>
                    <a:pt x="402" y="369"/>
                    <a:pt x="401" y="378"/>
                  </a:cubicBezTo>
                  <a:cubicBezTo>
                    <a:pt x="372" y="370"/>
                    <a:pt x="356" y="343"/>
                    <a:pt x="327" y="343"/>
                  </a:cubicBezTo>
                  <a:cubicBezTo>
                    <a:pt x="324" y="343"/>
                    <a:pt x="321" y="343"/>
                    <a:pt x="318" y="343"/>
                  </a:cubicBezTo>
                  <a:cubicBezTo>
                    <a:pt x="318" y="344"/>
                    <a:pt x="318" y="344"/>
                    <a:pt x="318" y="344"/>
                  </a:cubicBezTo>
                  <a:cubicBezTo>
                    <a:pt x="318" y="344"/>
                    <a:pt x="318" y="344"/>
                    <a:pt x="318" y="344"/>
                  </a:cubicBezTo>
                  <a:moveTo>
                    <a:pt x="64" y="467"/>
                  </a:moveTo>
                  <a:cubicBezTo>
                    <a:pt x="59" y="467"/>
                    <a:pt x="54" y="464"/>
                    <a:pt x="46" y="462"/>
                  </a:cubicBezTo>
                  <a:cubicBezTo>
                    <a:pt x="56" y="445"/>
                    <a:pt x="66" y="434"/>
                    <a:pt x="83" y="430"/>
                  </a:cubicBezTo>
                  <a:cubicBezTo>
                    <a:pt x="85" y="430"/>
                    <a:pt x="86" y="429"/>
                    <a:pt x="88" y="429"/>
                  </a:cubicBezTo>
                  <a:cubicBezTo>
                    <a:pt x="109" y="421"/>
                    <a:pt x="118" y="411"/>
                    <a:pt x="116" y="398"/>
                  </a:cubicBezTo>
                  <a:cubicBezTo>
                    <a:pt x="114" y="386"/>
                    <a:pt x="93" y="374"/>
                    <a:pt x="75" y="374"/>
                  </a:cubicBezTo>
                  <a:cubicBezTo>
                    <a:pt x="64" y="374"/>
                    <a:pt x="52" y="372"/>
                    <a:pt x="41" y="370"/>
                  </a:cubicBezTo>
                  <a:cubicBezTo>
                    <a:pt x="37" y="369"/>
                    <a:pt x="33" y="367"/>
                    <a:pt x="29" y="365"/>
                  </a:cubicBezTo>
                  <a:cubicBezTo>
                    <a:pt x="30" y="362"/>
                    <a:pt x="31" y="358"/>
                    <a:pt x="32" y="354"/>
                  </a:cubicBezTo>
                  <a:cubicBezTo>
                    <a:pt x="47" y="348"/>
                    <a:pt x="62" y="341"/>
                    <a:pt x="77" y="334"/>
                  </a:cubicBezTo>
                  <a:cubicBezTo>
                    <a:pt x="84" y="332"/>
                    <a:pt x="91" y="331"/>
                    <a:pt x="98" y="329"/>
                  </a:cubicBezTo>
                  <a:cubicBezTo>
                    <a:pt x="116" y="321"/>
                    <a:pt x="118" y="308"/>
                    <a:pt x="103" y="295"/>
                  </a:cubicBezTo>
                  <a:cubicBezTo>
                    <a:pt x="95" y="288"/>
                    <a:pt x="85" y="281"/>
                    <a:pt x="77" y="273"/>
                  </a:cubicBezTo>
                  <a:cubicBezTo>
                    <a:pt x="63" y="259"/>
                    <a:pt x="63" y="253"/>
                    <a:pt x="71" y="235"/>
                  </a:cubicBezTo>
                  <a:cubicBezTo>
                    <a:pt x="75" y="227"/>
                    <a:pt x="80" y="220"/>
                    <a:pt x="84" y="212"/>
                  </a:cubicBezTo>
                  <a:cubicBezTo>
                    <a:pt x="85" y="212"/>
                    <a:pt x="85" y="212"/>
                    <a:pt x="86" y="212"/>
                  </a:cubicBezTo>
                  <a:cubicBezTo>
                    <a:pt x="107" y="212"/>
                    <a:pt x="112" y="229"/>
                    <a:pt x="122" y="241"/>
                  </a:cubicBezTo>
                  <a:cubicBezTo>
                    <a:pt x="124" y="243"/>
                    <a:pt x="123" y="246"/>
                    <a:pt x="124" y="248"/>
                  </a:cubicBezTo>
                  <a:cubicBezTo>
                    <a:pt x="134" y="273"/>
                    <a:pt x="141" y="284"/>
                    <a:pt x="156" y="284"/>
                  </a:cubicBezTo>
                  <a:cubicBezTo>
                    <a:pt x="159" y="284"/>
                    <a:pt x="162" y="283"/>
                    <a:pt x="165" y="283"/>
                  </a:cubicBezTo>
                  <a:cubicBezTo>
                    <a:pt x="171" y="282"/>
                    <a:pt x="178" y="280"/>
                    <a:pt x="186" y="277"/>
                  </a:cubicBezTo>
                  <a:cubicBezTo>
                    <a:pt x="190" y="275"/>
                    <a:pt x="193" y="274"/>
                    <a:pt x="197" y="273"/>
                  </a:cubicBezTo>
                  <a:cubicBezTo>
                    <a:pt x="198" y="273"/>
                    <a:pt x="199" y="273"/>
                    <a:pt x="200" y="273"/>
                  </a:cubicBezTo>
                  <a:cubicBezTo>
                    <a:pt x="205" y="273"/>
                    <a:pt x="209" y="275"/>
                    <a:pt x="213" y="279"/>
                  </a:cubicBezTo>
                  <a:cubicBezTo>
                    <a:pt x="224" y="291"/>
                    <a:pt x="221" y="305"/>
                    <a:pt x="204" y="312"/>
                  </a:cubicBezTo>
                  <a:cubicBezTo>
                    <a:pt x="192" y="317"/>
                    <a:pt x="181" y="323"/>
                    <a:pt x="176" y="335"/>
                  </a:cubicBezTo>
                  <a:cubicBezTo>
                    <a:pt x="168" y="354"/>
                    <a:pt x="174" y="363"/>
                    <a:pt x="194" y="365"/>
                  </a:cubicBezTo>
                  <a:cubicBezTo>
                    <a:pt x="209" y="366"/>
                    <a:pt x="225" y="364"/>
                    <a:pt x="237" y="379"/>
                  </a:cubicBezTo>
                  <a:cubicBezTo>
                    <a:pt x="234" y="386"/>
                    <a:pt x="231" y="394"/>
                    <a:pt x="227" y="406"/>
                  </a:cubicBezTo>
                  <a:cubicBezTo>
                    <a:pt x="237" y="414"/>
                    <a:pt x="247" y="422"/>
                    <a:pt x="259" y="431"/>
                  </a:cubicBezTo>
                  <a:cubicBezTo>
                    <a:pt x="255" y="436"/>
                    <a:pt x="251" y="439"/>
                    <a:pt x="248" y="443"/>
                  </a:cubicBezTo>
                  <a:cubicBezTo>
                    <a:pt x="236" y="457"/>
                    <a:pt x="235" y="471"/>
                    <a:pt x="244" y="487"/>
                  </a:cubicBezTo>
                  <a:cubicBezTo>
                    <a:pt x="257" y="508"/>
                    <a:pt x="276" y="523"/>
                    <a:pt x="295" y="537"/>
                  </a:cubicBezTo>
                  <a:cubicBezTo>
                    <a:pt x="305" y="545"/>
                    <a:pt x="315" y="553"/>
                    <a:pt x="329" y="564"/>
                  </a:cubicBezTo>
                  <a:cubicBezTo>
                    <a:pt x="323" y="566"/>
                    <a:pt x="317" y="567"/>
                    <a:pt x="311" y="568"/>
                  </a:cubicBezTo>
                  <a:cubicBezTo>
                    <a:pt x="294" y="571"/>
                    <a:pt x="278" y="573"/>
                    <a:pt x="263" y="573"/>
                  </a:cubicBezTo>
                  <a:cubicBezTo>
                    <a:pt x="245" y="573"/>
                    <a:pt x="228" y="570"/>
                    <a:pt x="211" y="565"/>
                  </a:cubicBezTo>
                  <a:cubicBezTo>
                    <a:pt x="203" y="563"/>
                    <a:pt x="194" y="558"/>
                    <a:pt x="189" y="552"/>
                  </a:cubicBezTo>
                  <a:cubicBezTo>
                    <a:pt x="184" y="544"/>
                    <a:pt x="178" y="541"/>
                    <a:pt x="172" y="541"/>
                  </a:cubicBezTo>
                  <a:cubicBezTo>
                    <a:pt x="170" y="541"/>
                    <a:pt x="169" y="541"/>
                    <a:pt x="167" y="542"/>
                  </a:cubicBezTo>
                  <a:cubicBezTo>
                    <a:pt x="165" y="542"/>
                    <a:pt x="162" y="543"/>
                    <a:pt x="159" y="544"/>
                  </a:cubicBezTo>
                  <a:cubicBezTo>
                    <a:pt x="143" y="552"/>
                    <a:pt x="126" y="558"/>
                    <a:pt x="110" y="565"/>
                  </a:cubicBezTo>
                  <a:cubicBezTo>
                    <a:pt x="107" y="567"/>
                    <a:pt x="104" y="568"/>
                    <a:pt x="102" y="568"/>
                  </a:cubicBezTo>
                  <a:cubicBezTo>
                    <a:pt x="101" y="568"/>
                    <a:pt x="100" y="568"/>
                    <a:pt x="99" y="568"/>
                  </a:cubicBezTo>
                  <a:cubicBezTo>
                    <a:pt x="93" y="568"/>
                    <a:pt x="88" y="563"/>
                    <a:pt x="84" y="553"/>
                  </a:cubicBezTo>
                  <a:cubicBezTo>
                    <a:pt x="92" y="549"/>
                    <a:pt x="99" y="546"/>
                    <a:pt x="106" y="543"/>
                  </a:cubicBezTo>
                  <a:cubicBezTo>
                    <a:pt x="117" y="537"/>
                    <a:pt x="128" y="531"/>
                    <a:pt x="138" y="524"/>
                  </a:cubicBezTo>
                  <a:cubicBezTo>
                    <a:pt x="154" y="512"/>
                    <a:pt x="157" y="495"/>
                    <a:pt x="148" y="476"/>
                  </a:cubicBezTo>
                  <a:cubicBezTo>
                    <a:pt x="143" y="465"/>
                    <a:pt x="140" y="461"/>
                    <a:pt x="128" y="461"/>
                  </a:cubicBezTo>
                  <a:cubicBezTo>
                    <a:pt x="124" y="461"/>
                    <a:pt x="119" y="461"/>
                    <a:pt x="113" y="462"/>
                  </a:cubicBezTo>
                  <a:cubicBezTo>
                    <a:pt x="97" y="464"/>
                    <a:pt x="81" y="466"/>
                    <a:pt x="65" y="467"/>
                  </a:cubicBezTo>
                  <a:cubicBezTo>
                    <a:pt x="65" y="467"/>
                    <a:pt x="65" y="467"/>
                    <a:pt x="64" y="467"/>
                  </a:cubicBezTo>
                  <a:moveTo>
                    <a:pt x="418" y="248"/>
                  </a:moveTo>
                  <a:cubicBezTo>
                    <a:pt x="421" y="248"/>
                    <a:pt x="424" y="248"/>
                    <a:pt x="427" y="247"/>
                  </a:cubicBezTo>
                  <a:cubicBezTo>
                    <a:pt x="442" y="245"/>
                    <a:pt x="452" y="233"/>
                    <a:pt x="458" y="214"/>
                  </a:cubicBezTo>
                  <a:cubicBezTo>
                    <a:pt x="462" y="198"/>
                    <a:pt x="465" y="181"/>
                    <a:pt x="470" y="162"/>
                  </a:cubicBezTo>
                  <a:cubicBezTo>
                    <a:pt x="485" y="171"/>
                    <a:pt x="490" y="180"/>
                    <a:pt x="488" y="194"/>
                  </a:cubicBezTo>
                  <a:cubicBezTo>
                    <a:pt x="487" y="200"/>
                    <a:pt x="486" y="206"/>
                    <a:pt x="485" y="212"/>
                  </a:cubicBezTo>
                  <a:cubicBezTo>
                    <a:pt x="484" y="234"/>
                    <a:pt x="488" y="239"/>
                    <a:pt x="508" y="239"/>
                  </a:cubicBezTo>
                  <a:cubicBezTo>
                    <a:pt x="509" y="239"/>
                    <a:pt x="511" y="239"/>
                    <a:pt x="513" y="239"/>
                  </a:cubicBezTo>
                  <a:cubicBezTo>
                    <a:pt x="525" y="239"/>
                    <a:pt x="538" y="237"/>
                    <a:pt x="550" y="236"/>
                  </a:cubicBezTo>
                  <a:cubicBezTo>
                    <a:pt x="553" y="235"/>
                    <a:pt x="556" y="235"/>
                    <a:pt x="559" y="235"/>
                  </a:cubicBezTo>
                  <a:cubicBezTo>
                    <a:pt x="572" y="235"/>
                    <a:pt x="575" y="241"/>
                    <a:pt x="577" y="262"/>
                  </a:cubicBezTo>
                  <a:cubicBezTo>
                    <a:pt x="575" y="262"/>
                    <a:pt x="572" y="263"/>
                    <a:pt x="570" y="263"/>
                  </a:cubicBezTo>
                  <a:cubicBezTo>
                    <a:pt x="569" y="263"/>
                    <a:pt x="568" y="263"/>
                    <a:pt x="568" y="262"/>
                  </a:cubicBezTo>
                  <a:cubicBezTo>
                    <a:pt x="561" y="259"/>
                    <a:pt x="555" y="258"/>
                    <a:pt x="550" y="258"/>
                  </a:cubicBezTo>
                  <a:cubicBezTo>
                    <a:pt x="548" y="258"/>
                    <a:pt x="546" y="258"/>
                    <a:pt x="545" y="259"/>
                  </a:cubicBezTo>
                  <a:cubicBezTo>
                    <a:pt x="535" y="260"/>
                    <a:pt x="526" y="267"/>
                    <a:pt x="519" y="277"/>
                  </a:cubicBezTo>
                  <a:cubicBezTo>
                    <a:pt x="495" y="311"/>
                    <a:pt x="495" y="337"/>
                    <a:pt x="517" y="371"/>
                  </a:cubicBezTo>
                  <a:cubicBezTo>
                    <a:pt x="525" y="384"/>
                    <a:pt x="535" y="397"/>
                    <a:pt x="545" y="409"/>
                  </a:cubicBezTo>
                  <a:cubicBezTo>
                    <a:pt x="552" y="419"/>
                    <a:pt x="555" y="428"/>
                    <a:pt x="545" y="440"/>
                  </a:cubicBezTo>
                  <a:cubicBezTo>
                    <a:pt x="518" y="426"/>
                    <a:pt x="491" y="412"/>
                    <a:pt x="462" y="396"/>
                  </a:cubicBezTo>
                  <a:cubicBezTo>
                    <a:pt x="489" y="366"/>
                    <a:pt x="497" y="327"/>
                    <a:pt x="493" y="286"/>
                  </a:cubicBezTo>
                  <a:cubicBezTo>
                    <a:pt x="492" y="279"/>
                    <a:pt x="488" y="272"/>
                    <a:pt x="485" y="265"/>
                  </a:cubicBezTo>
                  <a:cubicBezTo>
                    <a:pt x="483" y="265"/>
                    <a:pt x="481" y="265"/>
                    <a:pt x="478" y="265"/>
                  </a:cubicBezTo>
                  <a:cubicBezTo>
                    <a:pt x="476" y="270"/>
                    <a:pt x="472" y="275"/>
                    <a:pt x="471" y="281"/>
                  </a:cubicBezTo>
                  <a:cubicBezTo>
                    <a:pt x="469" y="293"/>
                    <a:pt x="470" y="304"/>
                    <a:pt x="470" y="316"/>
                  </a:cubicBezTo>
                  <a:cubicBezTo>
                    <a:pt x="468" y="346"/>
                    <a:pt x="454" y="372"/>
                    <a:pt x="431" y="392"/>
                  </a:cubicBezTo>
                  <a:cubicBezTo>
                    <a:pt x="401" y="420"/>
                    <a:pt x="386" y="456"/>
                    <a:pt x="376" y="494"/>
                  </a:cubicBezTo>
                  <a:cubicBezTo>
                    <a:pt x="371" y="512"/>
                    <a:pt x="375" y="530"/>
                    <a:pt x="387" y="546"/>
                  </a:cubicBezTo>
                  <a:cubicBezTo>
                    <a:pt x="388" y="546"/>
                    <a:pt x="389" y="546"/>
                    <a:pt x="390" y="546"/>
                  </a:cubicBezTo>
                  <a:cubicBezTo>
                    <a:pt x="392" y="546"/>
                    <a:pt x="393" y="546"/>
                    <a:pt x="394" y="546"/>
                  </a:cubicBezTo>
                  <a:cubicBezTo>
                    <a:pt x="404" y="544"/>
                    <a:pt x="405" y="536"/>
                    <a:pt x="404" y="526"/>
                  </a:cubicBezTo>
                  <a:cubicBezTo>
                    <a:pt x="402" y="505"/>
                    <a:pt x="402" y="484"/>
                    <a:pt x="416" y="462"/>
                  </a:cubicBezTo>
                  <a:cubicBezTo>
                    <a:pt x="424" y="482"/>
                    <a:pt x="434" y="496"/>
                    <a:pt x="453" y="504"/>
                  </a:cubicBezTo>
                  <a:cubicBezTo>
                    <a:pt x="469" y="512"/>
                    <a:pt x="471" y="541"/>
                    <a:pt x="460" y="556"/>
                  </a:cubicBezTo>
                  <a:cubicBezTo>
                    <a:pt x="458" y="560"/>
                    <a:pt x="452" y="563"/>
                    <a:pt x="448" y="564"/>
                  </a:cubicBezTo>
                  <a:cubicBezTo>
                    <a:pt x="448" y="564"/>
                    <a:pt x="447" y="564"/>
                    <a:pt x="447" y="564"/>
                  </a:cubicBezTo>
                  <a:cubicBezTo>
                    <a:pt x="436" y="565"/>
                    <a:pt x="424" y="565"/>
                    <a:pt x="412" y="566"/>
                  </a:cubicBezTo>
                  <a:cubicBezTo>
                    <a:pt x="411" y="566"/>
                    <a:pt x="411" y="566"/>
                    <a:pt x="410" y="566"/>
                  </a:cubicBezTo>
                  <a:cubicBezTo>
                    <a:pt x="406" y="566"/>
                    <a:pt x="403" y="565"/>
                    <a:pt x="400" y="565"/>
                  </a:cubicBezTo>
                  <a:cubicBezTo>
                    <a:pt x="397" y="565"/>
                    <a:pt x="394" y="564"/>
                    <a:pt x="391" y="564"/>
                  </a:cubicBezTo>
                  <a:cubicBezTo>
                    <a:pt x="389" y="564"/>
                    <a:pt x="387" y="564"/>
                    <a:pt x="385" y="565"/>
                  </a:cubicBezTo>
                  <a:cubicBezTo>
                    <a:pt x="383" y="565"/>
                    <a:pt x="381" y="566"/>
                    <a:pt x="379" y="566"/>
                  </a:cubicBezTo>
                  <a:cubicBezTo>
                    <a:pt x="378" y="567"/>
                    <a:pt x="377" y="567"/>
                    <a:pt x="376" y="567"/>
                  </a:cubicBezTo>
                  <a:cubicBezTo>
                    <a:pt x="375" y="567"/>
                    <a:pt x="374" y="568"/>
                    <a:pt x="373" y="568"/>
                  </a:cubicBezTo>
                  <a:cubicBezTo>
                    <a:pt x="366" y="568"/>
                    <a:pt x="360" y="563"/>
                    <a:pt x="354" y="557"/>
                  </a:cubicBezTo>
                  <a:cubicBezTo>
                    <a:pt x="337" y="539"/>
                    <a:pt x="317" y="524"/>
                    <a:pt x="299" y="507"/>
                  </a:cubicBezTo>
                  <a:cubicBezTo>
                    <a:pt x="287" y="497"/>
                    <a:pt x="277" y="486"/>
                    <a:pt x="268" y="475"/>
                  </a:cubicBezTo>
                  <a:cubicBezTo>
                    <a:pt x="265" y="471"/>
                    <a:pt x="266" y="463"/>
                    <a:pt x="269" y="458"/>
                  </a:cubicBezTo>
                  <a:cubicBezTo>
                    <a:pt x="270" y="457"/>
                    <a:pt x="271" y="456"/>
                    <a:pt x="274" y="456"/>
                  </a:cubicBezTo>
                  <a:cubicBezTo>
                    <a:pt x="275" y="456"/>
                    <a:pt x="276" y="456"/>
                    <a:pt x="278" y="456"/>
                  </a:cubicBezTo>
                  <a:cubicBezTo>
                    <a:pt x="280" y="456"/>
                    <a:pt x="282" y="456"/>
                    <a:pt x="283" y="456"/>
                  </a:cubicBezTo>
                  <a:cubicBezTo>
                    <a:pt x="290" y="458"/>
                    <a:pt x="295" y="464"/>
                    <a:pt x="302" y="466"/>
                  </a:cubicBezTo>
                  <a:cubicBezTo>
                    <a:pt x="314" y="469"/>
                    <a:pt x="327" y="474"/>
                    <a:pt x="340" y="474"/>
                  </a:cubicBezTo>
                  <a:cubicBezTo>
                    <a:pt x="341" y="474"/>
                    <a:pt x="342" y="474"/>
                    <a:pt x="343" y="474"/>
                  </a:cubicBezTo>
                  <a:cubicBezTo>
                    <a:pt x="344" y="474"/>
                    <a:pt x="346" y="474"/>
                    <a:pt x="347" y="473"/>
                  </a:cubicBezTo>
                  <a:cubicBezTo>
                    <a:pt x="366" y="470"/>
                    <a:pt x="375" y="452"/>
                    <a:pt x="368" y="434"/>
                  </a:cubicBezTo>
                  <a:cubicBezTo>
                    <a:pt x="363" y="420"/>
                    <a:pt x="354" y="407"/>
                    <a:pt x="346" y="395"/>
                  </a:cubicBezTo>
                  <a:cubicBezTo>
                    <a:pt x="343" y="388"/>
                    <a:pt x="338" y="382"/>
                    <a:pt x="332" y="375"/>
                  </a:cubicBezTo>
                  <a:cubicBezTo>
                    <a:pt x="334" y="374"/>
                    <a:pt x="335" y="374"/>
                    <a:pt x="336" y="374"/>
                  </a:cubicBezTo>
                  <a:cubicBezTo>
                    <a:pt x="337" y="374"/>
                    <a:pt x="338" y="373"/>
                    <a:pt x="340" y="373"/>
                  </a:cubicBezTo>
                  <a:cubicBezTo>
                    <a:pt x="350" y="373"/>
                    <a:pt x="355" y="382"/>
                    <a:pt x="362" y="387"/>
                  </a:cubicBezTo>
                  <a:cubicBezTo>
                    <a:pt x="371" y="395"/>
                    <a:pt x="381" y="399"/>
                    <a:pt x="392" y="399"/>
                  </a:cubicBezTo>
                  <a:cubicBezTo>
                    <a:pt x="395" y="399"/>
                    <a:pt x="398" y="399"/>
                    <a:pt x="401" y="398"/>
                  </a:cubicBezTo>
                  <a:cubicBezTo>
                    <a:pt x="402" y="398"/>
                    <a:pt x="403" y="398"/>
                    <a:pt x="404" y="397"/>
                  </a:cubicBezTo>
                  <a:cubicBezTo>
                    <a:pt x="428" y="392"/>
                    <a:pt x="441" y="370"/>
                    <a:pt x="433" y="347"/>
                  </a:cubicBezTo>
                  <a:cubicBezTo>
                    <a:pt x="424" y="320"/>
                    <a:pt x="410" y="297"/>
                    <a:pt x="384" y="280"/>
                  </a:cubicBezTo>
                  <a:cubicBezTo>
                    <a:pt x="371" y="271"/>
                    <a:pt x="361" y="256"/>
                    <a:pt x="350" y="244"/>
                  </a:cubicBezTo>
                  <a:cubicBezTo>
                    <a:pt x="351" y="241"/>
                    <a:pt x="352" y="239"/>
                    <a:pt x="352" y="237"/>
                  </a:cubicBezTo>
                  <a:cubicBezTo>
                    <a:pt x="360" y="238"/>
                    <a:pt x="367" y="238"/>
                    <a:pt x="375" y="239"/>
                  </a:cubicBezTo>
                  <a:cubicBezTo>
                    <a:pt x="383" y="241"/>
                    <a:pt x="392" y="243"/>
                    <a:pt x="401" y="246"/>
                  </a:cubicBezTo>
                  <a:cubicBezTo>
                    <a:pt x="407" y="247"/>
                    <a:pt x="413" y="248"/>
                    <a:pt x="418" y="248"/>
                  </a:cubicBezTo>
                  <a:moveTo>
                    <a:pt x="174" y="224"/>
                  </a:moveTo>
                  <a:cubicBezTo>
                    <a:pt x="166" y="224"/>
                    <a:pt x="159" y="222"/>
                    <a:pt x="157" y="212"/>
                  </a:cubicBezTo>
                  <a:cubicBezTo>
                    <a:pt x="156" y="203"/>
                    <a:pt x="155" y="192"/>
                    <a:pt x="168" y="188"/>
                  </a:cubicBezTo>
                  <a:cubicBezTo>
                    <a:pt x="174" y="186"/>
                    <a:pt x="180" y="185"/>
                    <a:pt x="187" y="184"/>
                  </a:cubicBezTo>
                  <a:cubicBezTo>
                    <a:pt x="192" y="183"/>
                    <a:pt x="198" y="182"/>
                    <a:pt x="204" y="181"/>
                  </a:cubicBezTo>
                  <a:cubicBezTo>
                    <a:pt x="206" y="181"/>
                    <a:pt x="208" y="181"/>
                    <a:pt x="210" y="180"/>
                  </a:cubicBezTo>
                  <a:cubicBezTo>
                    <a:pt x="233" y="176"/>
                    <a:pt x="238" y="164"/>
                    <a:pt x="231" y="139"/>
                  </a:cubicBezTo>
                  <a:cubicBezTo>
                    <a:pt x="224" y="113"/>
                    <a:pt x="215" y="86"/>
                    <a:pt x="220" y="58"/>
                  </a:cubicBezTo>
                  <a:cubicBezTo>
                    <a:pt x="222" y="51"/>
                    <a:pt x="225" y="43"/>
                    <a:pt x="230" y="38"/>
                  </a:cubicBezTo>
                  <a:cubicBezTo>
                    <a:pt x="234" y="34"/>
                    <a:pt x="237" y="33"/>
                    <a:pt x="241" y="32"/>
                  </a:cubicBezTo>
                  <a:cubicBezTo>
                    <a:pt x="242" y="32"/>
                    <a:pt x="242" y="32"/>
                    <a:pt x="243" y="32"/>
                  </a:cubicBezTo>
                  <a:cubicBezTo>
                    <a:pt x="249" y="32"/>
                    <a:pt x="254" y="36"/>
                    <a:pt x="257" y="44"/>
                  </a:cubicBezTo>
                  <a:cubicBezTo>
                    <a:pt x="260" y="56"/>
                    <a:pt x="261" y="69"/>
                    <a:pt x="261" y="81"/>
                  </a:cubicBezTo>
                  <a:cubicBezTo>
                    <a:pt x="262" y="94"/>
                    <a:pt x="259" y="107"/>
                    <a:pt x="259" y="120"/>
                  </a:cubicBezTo>
                  <a:cubicBezTo>
                    <a:pt x="259" y="135"/>
                    <a:pt x="266" y="143"/>
                    <a:pt x="279" y="143"/>
                  </a:cubicBezTo>
                  <a:cubicBezTo>
                    <a:pt x="281" y="143"/>
                    <a:pt x="284" y="142"/>
                    <a:pt x="286" y="142"/>
                  </a:cubicBezTo>
                  <a:cubicBezTo>
                    <a:pt x="287" y="142"/>
                    <a:pt x="287" y="142"/>
                    <a:pt x="287" y="142"/>
                  </a:cubicBezTo>
                  <a:cubicBezTo>
                    <a:pt x="290" y="141"/>
                    <a:pt x="294" y="139"/>
                    <a:pt x="297" y="138"/>
                  </a:cubicBezTo>
                  <a:cubicBezTo>
                    <a:pt x="304" y="135"/>
                    <a:pt x="309" y="134"/>
                    <a:pt x="313" y="133"/>
                  </a:cubicBezTo>
                  <a:cubicBezTo>
                    <a:pt x="315" y="133"/>
                    <a:pt x="316" y="132"/>
                    <a:pt x="317" y="132"/>
                  </a:cubicBezTo>
                  <a:cubicBezTo>
                    <a:pt x="326" y="132"/>
                    <a:pt x="331" y="139"/>
                    <a:pt x="341" y="157"/>
                  </a:cubicBezTo>
                  <a:cubicBezTo>
                    <a:pt x="329" y="166"/>
                    <a:pt x="318" y="174"/>
                    <a:pt x="303" y="180"/>
                  </a:cubicBezTo>
                  <a:cubicBezTo>
                    <a:pt x="289" y="185"/>
                    <a:pt x="278" y="198"/>
                    <a:pt x="264" y="210"/>
                  </a:cubicBezTo>
                  <a:cubicBezTo>
                    <a:pt x="261" y="198"/>
                    <a:pt x="259" y="186"/>
                    <a:pt x="255" y="172"/>
                  </a:cubicBezTo>
                  <a:cubicBezTo>
                    <a:pt x="253" y="171"/>
                    <a:pt x="250" y="171"/>
                    <a:pt x="249" y="171"/>
                  </a:cubicBezTo>
                  <a:cubicBezTo>
                    <a:pt x="248" y="171"/>
                    <a:pt x="247" y="171"/>
                    <a:pt x="246" y="171"/>
                  </a:cubicBezTo>
                  <a:cubicBezTo>
                    <a:pt x="240" y="172"/>
                    <a:pt x="239" y="179"/>
                    <a:pt x="240" y="187"/>
                  </a:cubicBezTo>
                  <a:cubicBezTo>
                    <a:pt x="244" y="212"/>
                    <a:pt x="248" y="238"/>
                    <a:pt x="251" y="263"/>
                  </a:cubicBezTo>
                  <a:cubicBezTo>
                    <a:pt x="250" y="263"/>
                    <a:pt x="249" y="264"/>
                    <a:pt x="247" y="264"/>
                  </a:cubicBezTo>
                  <a:cubicBezTo>
                    <a:pt x="246" y="258"/>
                    <a:pt x="243" y="253"/>
                    <a:pt x="242" y="247"/>
                  </a:cubicBezTo>
                  <a:cubicBezTo>
                    <a:pt x="237" y="226"/>
                    <a:pt x="228" y="217"/>
                    <a:pt x="212" y="217"/>
                  </a:cubicBezTo>
                  <a:cubicBezTo>
                    <a:pt x="209" y="217"/>
                    <a:pt x="206" y="217"/>
                    <a:pt x="202" y="218"/>
                  </a:cubicBezTo>
                  <a:cubicBezTo>
                    <a:pt x="200" y="218"/>
                    <a:pt x="198" y="218"/>
                    <a:pt x="196" y="219"/>
                  </a:cubicBezTo>
                  <a:cubicBezTo>
                    <a:pt x="191" y="220"/>
                    <a:pt x="185" y="223"/>
                    <a:pt x="180" y="224"/>
                  </a:cubicBezTo>
                  <a:cubicBezTo>
                    <a:pt x="179" y="224"/>
                    <a:pt x="179" y="224"/>
                    <a:pt x="178" y="224"/>
                  </a:cubicBezTo>
                  <a:cubicBezTo>
                    <a:pt x="177" y="224"/>
                    <a:pt x="175" y="224"/>
                    <a:pt x="174" y="224"/>
                  </a:cubicBezTo>
                  <a:moveTo>
                    <a:pt x="251" y="0"/>
                  </a:moveTo>
                  <a:cubicBezTo>
                    <a:pt x="249" y="0"/>
                    <a:pt x="247" y="0"/>
                    <a:pt x="245" y="1"/>
                  </a:cubicBezTo>
                  <a:cubicBezTo>
                    <a:pt x="207" y="8"/>
                    <a:pt x="194" y="42"/>
                    <a:pt x="196" y="81"/>
                  </a:cubicBezTo>
                  <a:cubicBezTo>
                    <a:pt x="198" y="105"/>
                    <a:pt x="201" y="128"/>
                    <a:pt x="204" y="152"/>
                  </a:cubicBezTo>
                  <a:cubicBezTo>
                    <a:pt x="173" y="162"/>
                    <a:pt x="137" y="161"/>
                    <a:pt x="126" y="199"/>
                  </a:cubicBezTo>
                  <a:cubicBezTo>
                    <a:pt x="111" y="191"/>
                    <a:pt x="101" y="187"/>
                    <a:pt x="93" y="187"/>
                  </a:cubicBezTo>
                  <a:cubicBezTo>
                    <a:pt x="91" y="187"/>
                    <a:pt x="90" y="187"/>
                    <a:pt x="88" y="187"/>
                  </a:cubicBezTo>
                  <a:cubicBezTo>
                    <a:pt x="78" y="189"/>
                    <a:pt x="70" y="198"/>
                    <a:pt x="59" y="215"/>
                  </a:cubicBezTo>
                  <a:cubicBezTo>
                    <a:pt x="54" y="222"/>
                    <a:pt x="49" y="230"/>
                    <a:pt x="45" y="238"/>
                  </a:cubicBezTo>
                  <a:cubicBezTo>
                    <a:pt x="36" y="258"/>
                    <a:pt x="39" y="272"/>
                    <a:pt x="56" y="287"/>
                  </a:cubicBezTo>
                  <a:cubicBezTo>
                    <a:pt x="63" y="294"/>
                    <a:pt x="71" y="301"/>
                    <a:pt x="80" y="310"/>
                  </a:cubicBezTo>
                  <a:cubicBezTo>
                    <a:pt x="57" y="320"/>
                    <a:pt x="39" y="328"/>
                    <a:pt x="20" y="338"/>
                  </a:cubicBezTo>
                  <a:cubicBezTo>
                    <a:pt x="2" y="347"/>
                    <a:pt x="0" y="358"/>
                    <a:pt x="11" y="374"/>
                  </a:cubicBezTo>
                  <a:cubicBezTo>
                    <a:pt x="22" y="390"/>
                    <a:pt x="37" y="397"/>
                    <a:pt x="56" y="397"/>
                  </a:cubicBezTo>
                  <a:cubicBezTo>
                    <a:pt x="56" y="397"/>
                    <a:pt x="57" y="397"/>
                    <a:pt x="57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65" y="397"/>
                    <a:pt x="74" y="398"/>
                    <a:pt x="81" y="398"/>
                  </a:cubicBezTo>
                  <a:cubicBezTo>
                    <a:pt x="63" y="413"/>
                    <a:pt x="44" y="425"/>
                    <a:pt x="30" y="441"/>
                  </a:cubicBezTo>
                  <a:cubicBezTo>
                    <a:pt x="13" y="459"/>
                    <a:pt x="17" y="473"/>
                    <a:pt x="38" y="483"/>
                  </a:cubicBezTo>
                  <a:cubicBezTo>
                    <a:pt x="45" y="487"/>
                    <a:pt x="54" y="488"/>
                    <a:pt x="63" y="488"/>
                  </a:cubicBezTo>
                  <a:cubicBezTo>
                    <a:pt x="65" y="488"/>
                    <a:pt x="66" y="488"/>
                    <a:pt x="68" y="488"/>
                  </a:cubicBezTo>
                  <a:cubicBezTo>
                    <a:pt x="86" y="487"/>
                    <a:pt x="103" y="485"/>
                    <a:pt x="123" y="483"/>
                  </a:cubicBezTo>
                  <a:cubicBezTo>
                    <a:pt x="125" y="501"/>
                    <a:pt x="120" y="510"/>
                    <a:pt x="108" y="516"/>
                  </a:cubicBezTo>
                  <a:cubicBezTo>
                    <a:pt x="97" y="521"/>
                    <a:pt x="86" y="528"/>
                    <a:pt x="75" y="534"/>
                  </a:cubicBezTo>
                  <a:cubicBezTo>
                    <a:pt x="62" y="541"/>
                    <a:pt x="57" y="551"/>
                    <a:pt x="60" y="565"/>
                  </a:cubicBezTo>
                  <a:cubicBezTo>
                    <a:pt x="63" y="578"/>
                    <a:pt x="75" y="589"/>
                    <a:pt x="89" y="589"/>
                  </a:cubicBezTo>
                  <a:cubicBezTo>
                    <a:pt x="89" y="589"/>
                    <a:pt x="90" y="589"/>
                    <a:pt x="91" y="589"/>
                  </a:cubicBezTo>
                  <a:cubicBezTo>
                    <a:pt x="93" y="589"/>
                    <a:pt x="96" y="589"/>
                    <a:pt x="98" y="588"/>
                  </a:cubicBezTo>
                  <a:cubicBezTo>
                    <a:pt x="108" y="586"/>
                    <a:pt x="119" y="583"/>
                    <a:pt x="128" y="577"/>
                  </a:cubicBezTo>
                  <a:cubicBezTo>
                    <a:pt x="137" y="572"/>
                    <a:pt x="144" y="568"/>
                    <a:pt x="152" y="566"/>
                  </a:cubicBezTo>
                  <a:cubicBezTo>
                    <a:pt x="153" y="566"/>
                    <a:pt x="155" y="566"/>
                    <a:pt x="157" y="566"/>
                  </a:cubicBezTo>
                  <a:cubicBezTo>
                    <a:pt x="165" y="566"/>
                    <a:pt x="172" y="569"/>
                    <a:pt x="182" y="577"/>
                  </a:cubicBezTo>
                  <a:cubicBezTo>
                    <a:pt x="194" y="589"/>
                    <a:pt x="207" y="591"/>
                    <a:pt x="222" y="591"/>
                  </a:cubicBezTo>
                  <a:cubicBezTo>
                    <a:pt x="223" y="591"/>
                    <a:pt x="224" y="591"/>
                    <a:pt x="226" y="591"/>
                  </a:cubicBezTo>
                  <a:cubicBezTo>
                    <a:pt x="264" y="590"/>
                    <a:pt x="301" y="589"/>
                    <a:pt x="339" y="587"/>
                  </a:cubicBezTo>
                  <a:cubicBezTo>
                    <a:pt x="393" y="584"/>
                    <a:pt x="448" y="581"/>
                    <a:pt x="503" y="578"/>
                  </a:cubicBezTo>
                  <a:cubicBezTo>
                    <a:pt x="506" y="578"/>
                    <a:pt x="509" y="577"/>
                    <a:pt x="512" y="577"/>
                  </a:cubicBezTo>
                  <a:cubicBezTo>
                    <a:pt x="512" y="577"/>
                    <a:pt x="513" y="577"/>
                    <a:pt x="513" y="577"/>
                  </a:cubicBezTo>
                  <a:cubicBezTo>
                    <a:pt x="539" y="580"/>
                    <a:pt x="565" y="581"/>
                    <a:pt x="591" y="581"/>
                  </a:cubicBezTo>
                  <a:cubicBezTo>
                    <a:pt x="615" y="581"/>
                    <a:pt x="639" y="580"/>
                    <a:pt x="663" y="577"/>
                  </a:cubicBezTo>
                  <a:cubicBezTo>
                    <a:pt x="675" y="576"/>
                    <a:pt x="687" y="576"/>
                    <a:pt x="699" y="576"/>
                  </a:cubicBezTo>
                  <a:cubicBezTo>
                    <a:pt x="709" y="576"/>
                    <a:pt x="719" y="576"/>
                    <a:pt x="729" y="576"/>
                  </a:cubicBezTo>
                  <a:cubicBezTo>
                    <a:pt x="739" y="576"/>
                    <a:pt x="749" y="577"/>
                    <a:pt x="759" y="577"/>
                  </a:cubicBezTo>
                  <a:cubicBezTo>
                    <a:pt x="759" y="577"/>
                    <a:pt x="759" y="577"/>
                    <a:pt x="760" y="577"/>
                  </a:cubicBezTo>
                  <a:cubicBezTo>
                    <a:pt x="760" y="577"/>
                    <a:pt x="760" y="577"/>
                    <a:pt x="760" y="577"/>
                  </a:cubicBezTo>
                  <a:cubicBezTo>
                    <a:pt x="763" y="577"/>
                    <a:pt x="766" y="576"/>
                    <a:pt x="769" y="576"/>
                  </a:cubicBezTo>
                  <a:cubicBezTo>
                    <a:pt x="786" y="573"/>
                    <a:pt x="795" y="561"/>
                    <a:pt x="793" y="541"/>
                  </a:cubicBezTo>
                  <a:cubicBezTo>
                    <a:pt x="793" y="531"/>
                    <a:pt x="797" y="526"/>
                    <a:pt x="804" y="525"/>
                  </a:cubicBezTo>
                  <a:cubicBezTo>
                    <a:pt x="805" y="525"/>
                    <a:pt x="806" y="525"/>
                    <a:pt x="806" y="525"/>
                  </a:cubicBezTo>
                  <a:cubicBezTo>
                    <a:pt x="807" y="525"/>
                    <a:pt x="809" y="524"/>
                    <a:pt x="810" y="524"/>
                  </a:cubicBezTo>
                  <a:cubicBezTo>
                    <a:pt x="816" y="524"/>
                    <a:pt x="822" y="526"/>
                    <a:pt x="827" y="527"/>
                  </a:cubicBezTo>
                  <a:cubicBezTo>
                    <a:pt x="832" y="528"/>
                    <a:pt x="836" y="528"/>
                    <a:pt x="839" y="528"/>
                  </a:cubicBezTo>
                  <a:cubicBezTo>
                    <a:pt x="842" y="528"/>
                    <a:pt x="845" y="528"/>
                    <a:pt x="847" y="528"/>
                  </a:cubicBezTo>
                  <a:cubicBezTo>
                    <a:pt x="860" y="525"/>
                    <a:pt x="870" y="516"/>
                    <a:pt x="874" y="500"/>
                  </a:cubicBezTo>
                  <a:cubicBezTo>
                    <a:pt x="877" y="492"/>
                    <a:pt x="878" y="483"/>
                    <a:pt x="877" y="474"/>
                  </a:cubicBezTo>
                  <a:cubicBezTo>
                    <a:pt x="877" y="453"/>
                    <a:pt x="874" y="450"/>
                    <a:pt x="853" y="443"/>
                  </a:cubicBezTo>
                  <a:cubicBezTo>
                    <a:pt x="847" y="441"/>
                    <a:pt x="841" y="438"/>
                    <a:pt x="835" y="436"/>
                  </a:cubicBezTo>
                  <a:cubicBezTo>
                    <a:pt x="837" y="430"/>
                    <a:pt x="836" y="425"/>
                    <a:pt x="839" y="422"/>
                  </a:cubicBezTo>
                  <a:cubicBezTo>
                    <a:pt x="849" y="408"/>
                    <a:pt x="843" y="394"/>
                    <a:pt x="839" y="381"/>
                  </a:cubicBezTo>
                  <a:cubicBezTo>
                    <a:pt x="835" y="368"/>
                    <a:pt x="824" y="362"/>
                    <a:pt x="812" y="362"/>
                  </a:cubicBezTo>
                  <a:cubicBezTo>
                    <a:pt x="810" y="362"/>
                    <a:pt x="808" y="362"/>
                    <a:pt x="806" y="362"/>
                  </a:cubicBezTo>
                  <a:cubicBezTo>
                    <a:pt x="801" y="363"/>
                    <a:pt x="795" y="366"/>
                    <a:pt x="790" y="370"/>
                  </a:cubicBezTo>
                  <a:cubicBezTo>
                    <a:pt x="784" y="374"/>
                    <a:pt x="776" y="378"/>
                    <a:pt x="769" y="380"/>
                  </a:cubicBezTo>
                  <a:cubicBezTo>
                    <a:pt x="759" y="383"/>
                    <a:pt x="749" y="384"/>
                    <a:pt x="740" y="387"/>
                  </a:cubicBezTo>
                  <a:cubicBezTo>
                    <a:pt x="738" y="387"/>
                    <a:pt x="736" y="388"/>
                    <a:pt x="734" y="388"/>
                  </a:cubicBezTo>
                  <a:cubicBezTo>
                    <a:pt x="730" y="389"/>
                    <a:pt x="726" y="389"/>
                    <a:pt x="723" y="389"/>
                  </a:cubicBezTo>
                  <a:cubicBezTo>
                    <a:pt x="710" y="389"/>
                    <a:pt x="698" y="385"/>
                    <a:pt x="685" y="377"/>
                  </a:cubicBezTo>
                  <a:cubicBezTo>
                    <a:pt x="691" y="369"/>
                    <a:pt x="695" y="361"/>
                    <a:pt x="701" y="355"/>
                  </a:cubicBezTo>
                  <a:cubicBezTo>
                    <a:pt x="714" y="341"/>
                    <a:pt x="722" y="325"/>
                    <a:pt x="719" y="305"/>
                  </a:cubicBezTo>
                  <a:cubicBezTo>
                    <a:pt x="717" y="284"/>
                    <a:pt x="706" y="272"/>
                    <a:pt x="690" y="272"/>
                  </a:cubicBezTo>
                  <a:cubicBezTo>
                    <a:pt x="689" y="272"/>
                    <a:pt x="687" y="272"/>
                    <a:pt x="685" y="273"/>
                  </a:cubicBezTo>
                  <a:cubicBezTo>
                    <a:pt x="679" y="274"/>
                    <a:pt x="674" y="276"/>
                    <a:pt x="668" y="279"/>
                  </a:cubicBezTo>
                  <a:cubicBezTo>
                    <a:pt x="653" y="288"/>
                    <a:pt x="640" y="301"/>
                    <a:pt x="627" y="313"/>
                  </a:cubicBezTo>
                  <a:cubicBezTo>
                    <a:pt x="623" y="317"/>
                    <a:pt x="619" y="321"/>
                    <a:pt x="612" y="328"/>
                  </a:cubicBezTo>
                  <a:cubicBezTo>
                    <a:pt x="604" y="315"/>
                    <a:pt x="598" y="303"/>
                    <a:pt x="592" y="293"/>
                  </a:cubicBezTo>
                  <a:cubicBezTo>
                    <a:pt x="596" y="284"/>
                    <a:pt x="601" y="276"/>
                    <a:pt x="603" y="267"/>
                  </a:cubicBezTo>
                  <a:cubicBezTo>
                    <a:pt x="613" y="232"/>
                    <a:pt x="596" y="209"/>
                    <a:pt x="564" y="209"/>
                  </a:cubicBezTo>
                  <a:cubicBezTo>
                    <a:pt x="560" y="209"/>
                    <a:pt x="556" y="209"/>
                    <a:pt x="551" y="210"/>
                  </a:cubicBezTo>
                  <a:cubicBezTo>
                    <a:pt x="550" y="210"/>
                    <a:pt x="549" y="210"/>
                    <a:pt x="548" y="211"/>
                  </a:cubicBezTo>
                  <a:cubicBezTo>
                    <a:pt x="545" y="211"/>
                    <a:pt x="542" y="212"/>
                    <a:pt x="539" y="213"/>
                  </a:cubicBezTo>
                  <a:cubicBezTo>
                    <a:pt x="535" y="213"/>
                    <a:pt x="532" y="214"/>
                    <a:pt x="529" y="214"/>
                  </a:cubicBezTo>
                  <a:cubicBezTo>
                    <a:pt x="523" y="214"/>
                    <a:pt x="517" y="212"/>
                    <a:pt x="512" y="208"/>
                  </a:cubicBezTo>
                  <a:cubicBezTo>
                    <a:pt x="513" y="197"/>
                    <a:pt x="515" y="187"/>
                    <a:pt x="515" y="176"/>
                  </a:cubicBezTo>
                  <a:cubicBezTo>
                    <a:pt x="517" y="152"/>
                    <a:pt x="502" y="137"/>
                    <a:pt x="474" y="134"/>
                  </a:cubicBezTo>
                  <a:cubicBezTo>
                    <a:pt x="472" y="134"/>
                    <a:pt x="471" y="134"/>
                    <a:pt x="470" y="134"/>
                  </a:cubicBezTo>
                  <a:cubicBezTo>
                    <a:pt x="467" y="134"/>
                    <a:pt x="465" y="134"/>
                    <a:pt x="463" y="134"/>
                  </a:cubicBezTo>
                  <a:cubicBezTo>
                    <a:pt x="450" y="137"/>
                    <a:pt x="442" y="148"/>
                    <a:pt x="439" y="169"/>
                  </a:cubicBezTo>
                  <a:cubicBezTo>
                    <a:pt x="438" y="173"/>
                    <a:pt x="438" y="177"/>
                    <a:pt x="437" y="182"/>
                  </a:cubicBezTo>
                  <a:cubicBezTo>
                    <a:pt x="432" y="209"/>
                    <a:pt x="429" y="220"/>
                    <a:pt x="418" y="222"/>
                  </a:cubicBezTo>
                  <a:cubicBezTo>
                    <a:pt x="417" y="222"/>
                    <a:pt x="416" y="223"/>
                    <a:pt x="414" y="223"/>
                  </a:cubicBezTo>
                  <a:cubicBezTo>
                    <a:pt x="408" y="223"/>
                    <a:pt x="398" y="220"/>
                    <a:pt x="383" y="216"/>
                  </a:cubicBezTo>
                  <a:cubicBezTo>
                    <a:pt x="377" y="215"/>
                    <a:pt x="371" y="214"/>
                    <a:pt x="366" y="214"/>
                  </a:cubicBezTo>
                  <a:cubicBezTo>
                    <a:pt x="362" y="214"/>
                    <a:pt x="359" y="214"/>
                    <a:pt x="356" y="215"/>
                  </a:cubicBezTo>
                  <a:cubicBezTo>
                    <a:pt x="345" y="217"/>
                    <a:pt x="334" y="223"/>
                    <a:pt x="324" y="231"/>
                  </a:cubicBezTo>
                  <a:cubicBezTo>
                    <a:pt x="320" y="234"/>
                    <a:pt x="316" y="238"/>
                    <a:pt x="313" y="241"/>
                  </a:cubicBezTo>
                  <a:cubicBezTo>
                    <a:pt x="290" y="229"/>
                    <a:pt x="287" y="219"/>
                    <a:pt x="305" y="207"/>
                  </a:cubicBezTo>
                  <a:cubicBezTo>
                    <a:pt x="318" y="197"/>
                    <a:pt x="333" y="192"/>
                    <a:pt x="347" y="184"/>
                  </a:cubicBezTo>
                  <a:cubicBezTo>
                    <a:pt x="368" y="171"/>
                    <a:pt x="372" y="152"/>
                    <a:pt x="359" y="132"/>
                  </a:cubicBezTo>
                  <a:cubicBezTo>
                    <a:pt x="351" y="119"/>
                    <a:pt x="340" y="110"/>
                    <a:pt x="325" y="109"/>
                  </a:cubicBezTo>
                  <a:cubicBezTo>
                    <a:pt x="323" y="109"/>
                    <a:pt x="320" y="109"/>
                    <a:pt x="318" y="109"/>
                  </a:cubicBezTo>
                  <a:cubicBezTo>
                    <a:pt x="307" y="109"/>
                    <a:pt x="295" y="110"/>
                    <a:pt x="281" y="111"/>
                  </a:cubicBezTo>
                  <a:cubicBezTo>
                    <a:pt x="293" y="69"/>
                    <a:pt x="291" y="29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9" name="Freeform 478"/>
            <p:cNvSpPr>
              <a:spLocks noEditPoints="1"/>
            </p:cNvSpPr>
            <p:nvPr/>
          </p:nvSpPr>
          <p:spPr bwMode="auto">
            <a:xfrm>
              <a:off x="-444500" y="4841875"/>
              <a:ext cx="508000" cy="481013"/>
            </a:xfrm>
            <a:custGeom>
              <a:avLst/>
              <a:gdLst>
                <a:gd name="T0" fmla="*/ 201 w 713"/>
                <a:gd name="T1" fmla="*/ 459 h 677"/>
                <a:gd name="T2" fmla="*/ 205 w 713"/>
                <a:gd name="T3" fmla="*/ 495 h 677"/>
                <a:gd name="T4" fmla="*/ 366 w 713"/>
                <a:gd name="T5" fmla="*/ 366 h 677"/>
                <a:gd name="T6" fmla="*/ 605 w 713"/>
                <a:gd name="T7" fmla="*/ 199 h 677"/>
                <a:gd name="T8" fmla="*/ 650 w 713"/>
                <a:gd name="T9" fmla="*/ 174 h 677"/>
                <a:gd name="T10" fmla="*/ 629 w 713"/>
                <a:gd name="T11" fmla="*/ 218 h 677"/>
                <a:gd name="T12" fmla="*/ 585 w 713"/>
                <a:gd name="T13" fmla="*/ 59 h 677"/>
                <a:gd name="T14" fmla="*/ 605 w 713"/>
                <a:gd name="T15" fmla="*/ 42 h 677"/>
                <a:gd name="T16" fmla="*/ 641 w 713"/>
                <a:gd name="T17" fmla="*/ 27 h 677"/>
                <a:gd name="T18" fmla="*/ 665 w 713"/>
                <a:gd name="T19" fmla="*/ 160 h 677"/>
                <a:gd name="T20" fmla="*/ 587 w 713"/>
                <a:gd name="T21" fmla="*/ 208 h 677"/>
                <a:gd name="T22" fmla="*/ 669 w 713"/>
                <a:gd name="T23" fmla="*/ 219 h 677"/>
                <a:gd name="T24" fmla="*/ 573 w 713"/>
                <a:gd name="T25" fmla="*/ 542 h 677"/>
                <a:gd name="T26" fmla="*/ 587 w 713"/>
                <a:gd name="T27" fmla="*/ 442 h 677"/>
                <a:gd name="T28" fmla="*/ 528 w 713"/>
                <a:gd name="T29" fmla="*/ 242 h 677"/>
                <a:gd name="T30" fmla="*/ 467 w 713"/>
                <a:gd name="T31" fmla="*/ 114 h 677"/>
                <a:gd name="T32" fmla="*/ 480 w 713"/>
                <a:gd name="T33" fmla="*/ 192 h 677"/>
                <a:gd name="T34" fmla="*/ 498 w 713"/>
                <a:gd name="T35" fmla="*/ 270 h 677"/>
                <a:gd name="T36" fmla="*/ 563 w 713"/>
                <a:gd name="T37" fmla="*/ 278 h 677"/>
                <a:gd name="T38" fmla="*/ 562 w 713"/>
                <a:gd name="T39" fmla="*/ 603 h 677"/>
                <a:gd name="T40" fmla="*/ 381 w 713"/>
                <a:gd name="T41" fmla="*/ 230 h 677"/>
                <a:gd name="T42" fmla="*/ 343 w 713"/>
                <a:gd name="T43" fmla="*/ 35 h 677"/>
                <a:gd name="T44" fmla="*/ 328 w 713"/>
                <a:gd name="T45" fmla="*/ 55 h 677"/>
                <a:gd name="T46" fmla="*/ 316 w 713"/>
                <a:gd name="T47" fmla="*/ 90 h 677"/>
                <a:gd name="T48" fmla="*/ 376 w 713"/>
                <a:gd name="T49" fmla="*/ 56 h 677"/>
                <a:gd name="T50" fmla="*/ 331 w 713"/>
                <a:gd name="T51" fmla="*/ 15 h 677"/>
                <a:gd name="T52" fmla="*/ 452 w 713"/>
                <a:gd name="T53" fmla="*/ 390 h 677"/>
                <a:gd name="T54" fmla="*/ 542 w 713"/>
                <a:gd name="T55" fmla="*/ 613 h 677"/>
                <a:gd name="T56" fmla="*/ 386 w 713"/>
                <a:gd name="T57" fmla="*/ 479 h 677"/>
                <a:gd name="T58" fmla="*/ 369 w 713"/>
                <a:gd name="T59" fmla="*/ 351 h 677"/>
                <a:gd name="T60" fmla="*/ 315 w 713"/>
                <a:gd name="T61" fmla="*/ 412 h 677"/>
                <a:gd name="T62" fmla="*/ 188 w 713"/>
                <a:gd name="T63" fmla="*/ 314 h 677"/>
                <a:gd name="T64" fmla="*/ 183 w 713"/>
                <a:gd name="T65" fmla="*/ 119 h 677"/>
                <a:gd name="T66" fmla="*/ 177 w 713"/>
                <a:gd name="T67" fmla="*/ 135 h 677"/>
                <a:gd name="T68" fmla="*/ 163 w 713"/>
                <a:gd name="T69" fmla="*/ 275 h 677"/>
                <a:gd name="T70" fmla="*/ 340 w 713"/>
                <a:gd name="T71" fmla="*/ 461 h 677"/>
                <a:gd name="T72" fmla="*/ 457 w 713"/>
                <a:gd name="T73" fmla="*/ 595 h 677"/>
                <a:gd name="T74" fmla="*/ 260 w 713"/>
                <a:gd name="T75" fmla="*/ 548 h 677"/>
                <a:gd name="T76" fmla="*/ 199 w 713"/>
                <a:gd name="T77" fmla="*/ 442 h 677"/>
                <a:gd name="T78" fmla="*/ 139 w 713"/>
                <a:gd name="T79" fmla="*/ 473 h 677"/>
                <a:gd name="T80" fmla="*/ 17 w 713"/>
                <a:gd name="T81" fmla="*/ 353 h 677"/>
                <a:gd name="T82" fmla="*/ 72 w 713"/>
                <a:gd name="T83" fmla="*/ 406 h 677"/>
                <a:gd name="T84" fmla="*/ 277 w 713"/>
                <a:gd name="T85" fmla="*/ 567 h 677"/>
                <a:gd name="T86" fmla="*/ 430 w 713"/>
                <a:gd name="T87" fmla="*/ 604 h 677"/>
                <a:gd name="T88" fmla="*/ 533 w 713"/>
                <a:gd name="T89" fmla="*/ 673 h 677"/>
                <a:gd name="T90" fmla="*/ 562 w 713"/>
                <a:gd name="T91" fmla="*/ 677 h 677"/>
                <a:gd name="T92" fmla="*/ 606 w 713"/>
                <a:gd name="T93" fmla="*/ 666 h 677"/>
                <a:gd name="T94" fmla="*/ 612 w 713"/>
                <a:gd name="T95" fmla="*/ 479 h 677"/>
                <a:gd name="T96" fmla="*/ 711 w 713"/>
                <a:gd name="T97" fmla="*/ 106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3" h="677">
                  <a:moveTo>
                    <a:pt x="203" y="495"/>
                  </a:moveTo>
                  <a:cubicBezTo>
                    <a:pt x="199" y="495"/>
                    <a:pt x="194" y="491"/>
                    <a:pt x="191" y="490"/>
                  </a:cubicBezTo>
                  <a:cubicBezTo>
                    <a:pt x="187" y="475"/>
                    <a:pt x="192" y="461"/>
                    <a:pt x="200" y="459"/>
                  </a:cubicBezTo>
                  <a:cubicBezTo>
                    <a:pt x="200" y="459"/>
                    <a:pt x="200" y="459"/>
                    <a:pt x="201" y="459"/>
                  </a:cubicBezTo>
                  <a:cubicBezTo>
                    <a:pt x="201" y="459"/>
                    <a:pt x="202" y="459"/>
                    <a:pt x="203" y="459"/>
                  </a:cubicBezTo>
                  <a:cubicBezTo>
                    <a:pt x="211" y="459"/>
                    <a:pt x="220" y="465"/>
                    <a:pt x="222" y="473"/>
                  </a:cubicBezTo>
                  <a:cubicBezTo>
                    <a:pt x="225" y="481"/>
                    <a:pt x="219" y="491"/>
                    <a:pt x="208" y="495"/>
                  </a:cubicBezTo>
                  <a:cubicBezTo>
                    <a:pt x="207" y="495"/>
                    <a:pt x="206" y="495"/>
                    <a:pt x="205" y="495"/>
                  </a:cubicBezTo>
                  <a:cubicBezTo>
                    <a:pt x="204" y="495"/>
                    <a:pt x="204" y="495"/>
                    <a:pt x="203" y="495"/>
                  </a:cubicBezTo>
                  <a:moveTo>
                    <a:pt x="341" y="420"/>
                  </a:moveTo>
                  <a:cubicBezTo>
                    <a:pt x="328" y="391"/>
                    <a:pt x="335" y="376"/>
                    <a:pt x="364" y="367"/>
                  </a:cubicBezTo>
                  <a:cubicBezTo>
                    <a:pt x="365" y="366"/>
                    <a:pt x="365" y="366"/>
                    <a:pt x="366" y="366"/>
                  </a:cubicBezTo>
                  <a:cubicBezTo>
                    <a:pt x="383" y="391"/>
                    <a:pt x="377" y="409"/>
                    <a:pt x="349" y="418"/>
                  </a:cubicBezTo>
                  <a:cubicBezTo>
                    <a:pt x="347" y="419"/>
                    <a:pt x="344" y="419"/>
                    <a:pt x="341" y="420"/>
                  </a:cubicBezTo>
                  <a:moveTo>
                    <a:pt x="629" y="218"/>
                  </a:moveTo>
                  <a:cubicBezTo>
                    <a:pt x="619" y="218"/>
                    <a:pt x="608" y="210"/>
                    <a:pt x="605" y="199"/>
                  </a:cubicBezTo>
                  <a:cubicBezTo>
                    <a:pt x="600" y="184"/>
                    <a:pt x="603" y="170"/>
                    <a:pt x="614" y="165"/>
                  </a:cubicBezTo>
                  <a:cubicBezTo>
                    <a:pt x="617" y="163"/>
                    <a:pt x="619" y="163"/>
                    <a:pt x="621" y="162"/>
                  </a:cubicBezTo>
                  <a:cubicBezTo>
                    <a:pt x="624" y="161"/>
                    <a:pt x="626" y="161"/>
                    <a:pt x="629" y="161"/>
                  </a:cubicBezTo>
                  <a:cubicBezTo>
                    <a:pt x="637" y="161"/>
                    <a:pt x="644" y="165"/>
                    <a:pt x="650" y="174"/>
                  </a:cubicBezTo>
                  <a:cubicBezTo>
                    <a:pt x="655" y="182"/>
                    <a:pt x="658" y="190"/>
                    <a:pt x="664" y="202"/>
                  </a:cubicBezTo>
                  <a:cubicBezTo>
                    <a:pt x="653" y="208"/>
                    <a:pt x="644" y="214"/>
                    <a:pt x="635" y="217"/>
                  </a:cubicBezTo>
                  <a:cubicBezTo>
                    <a:pt x="635" y="218"/>
                    <a:pt x="635" y="218"/>
                    <a:pt x="635" y="218"/>
                  </a:cubicBezTo>
                  <a:cubicBezTo>
                    <a:pt x="633" y="218"/>
                    <a:pt x="631" y="218"/>
                    <a:pt x="629" y="218"/>
                  </a:cubicBezTo>
                  <a:moveTo>
                    <a:pt x="626" y="0"/>
                  </a:moveTo>
                  <a:cubicBezTo>
                    <a:pt x="619" y="0"/>
                    <a:pt x="613" y="1"/>
                    <a:pt x="607" y="3"/>
                  </a:cubicBezTo>
                  <a:cubicBezTo>
                    <a:pt x="606" y="3"/>
                    <a:pt x="605" y="3"/>
                    <a:pt x="605" y="3"/>
                  </a:cubicBezTo>
                  <a:cubicBezTo>
                    <a:pt x="581" y="11"/>
                    <a:pt x="571" y="39"/>
                    <a:pt x="585" y="59"/>
                  </a:cubicBezTo>
                  <a:cubicBezTo>
                    <a:pt x="587" y="63"/>
                    <a:pt x="591" y="65"/>
                    <a:pt x="594" y="65"/>
                  </a:cubicBezTo>
                  <a:cubicBezTo>
                    <a:pt x="595" y="65"/>
                    <a:pt x="595" y="65"/>
                    <a:pt x="596" y="65"/>
                  </a:cubicBezTo>
                  <a:cubicBezTo>
                    <a:pt x="598" y="64"/>
                    <a:pt x="599" y="63"/>
                    <a:pt x="601" y="61"/>
                  </a:cubicBezTo>
                  <a:cubicBezTo>
                    <a:pt x="604" y="56"/>
                    <a:pt x="606" y="49"/>
                    <a:pt x="605" y="42"/>
                  </a:cubicBezTo>
                  <a:cubicBezTo>
                    <a:pt x="603" y="30"/>
                    <a:pt x="604" y="24"/>
                    <a:pt x="611" y="22"/>
                  </a:cubicBezTo>
                  <a:cubicBezTo>
                    <a:pt x="613" y="22"/>
                    <a:pt x="616" y="21"/>
                    <a:pt x="620" y="21"/>
                  </a:cubicBezTo>
                  <a:cubicBezTo>
                    <a:pt x="620" y="21"/>
                    <a:pt x="621" y="21"/>
                    <a:pt x="622" y="21"/>
                  </a:cubicBezTo>
                  <a:cubicBezTo>
                    <a:pt x="628" y="21"/>
                    <a:pt x="636" y="23"/>
                    <a:pt x="641" y="27"/>
                  </a:cubicBezTo>
                  <a:cubicBezTo>
                    <a:pt x="650" y="34"/>
                    <a:pt x="658" y="42"/>
                    <a:pt x="667" y="50"/>
                  </a:cubicBezTo>
                  <a:cubicBezTo>
                    <a:pt x="693" y="77"/>
                    <a:pt x="699" y="107"/>
                    <a:pt x="687" y="142"/>
                  </a:cubicBezTo>
                  <a:cubicBezTo>
                    <a:pt x="684" y="152"/>
                    <a:pt x="682" y="161"/>
                    <a:pt x="679" y="175"/>
                  </a:cubicBezTo>
                  <a:cubicBezTo>
                    <a:pt x="673" y="168"/>
                    <a:pt x="669" y="164"/>
                    <a:pt x="665" y="160"/>
                  </a:cubicBezTo>
                  <a:cubicBezTo>
                    <a:pt x="656" y="149"/>
                    <a:pt x="643" y="143"/>
                    <a:pt x="629" y="143"/>
                  </a:cubicBezTo>
                  <a:cubicBezTo>
                    <a:pt x="624" y="143"/>
                    <a:pt x="619" y="144"/>
                    <a:pt x="614" y="146"/>
                  </a:cubicBezTo>
                  <a:cubicBezTo>
                    <a:pt x="609" y="147"/>
                    <a:pt x="605" y="149"/>
                    <a:pt x="600" y="152"/>
                  </a:cubicBezTo>
                  <a:cubicBezTo>
                    <a:pt x="584" y="161"/>
                    <a:pt x="578" y="188"/>
                    <a:pt x="587" y="208"/>
                  </a:cubicBezTo>
                  <a:cubicBezTo>
                    <a:pt x="595" y="226"/>
                    <a:pt x="608" y="236"/>
                    <a:pt x="624" y="236"/>
                  </a:cubicBezTo>
                  <a:cubicBezTo>
                    <a:pt x="629" y="236"/>
                    <a:pt x="634" y="235"/>
                    <a:pt x="639" y="233"/>
                  </a:cubicBezTo>
                  <a:cubicBezTo>
                    <a:pt x="643" y="232"/>
                    <a:pt x="647" y="231"/>
                    <a:pt x="650" y="229"/>
                  </a:cubicBezTo>
                  <a:cubicBezTo>
                    <a:pt x="656" y="226"/>
                    <a:pt x="661" y="223"/>
                    <a:pt x="669" y="219"/>
                  </a:cubicBezTo>
                  <a:cubicBezTo>
                    <a:pt x="672" y="245"/>
                    <a:pt x="682" y="268"/>
                    <a:pt x="675" y="293"/>
                  </a:cubicBezTo>
                  <a:cubicBezTo>
                    <a:pt x="670" y="309"/>
                    <a:pt x="672" y="327"/>
                    <a:pt x="668" y="344"/>
                  </a:cubicBezTo>
                  <a:cubicBezTo>
                    <a:pt x="659" y="387"/>
                    <a:pt x="636" y="425"/>
                    <a:pt x="607" y="458"/>
                  </a:cubicBezTo>
                  <a:cubicBezTo>
                    <a:pt x="585" y="484"/>
                    <a:pt x="574" y="510"/>
                    <a:pt x="573" y="542"/>
                  </a:cubicBezTo>
                  <a:cubicBezTo>
                    <a:pt x="572" y="547"/>
                    <a:pt x="572" y="551"/>
                    <a:pt x="567" y="556"/>
                  </a:cubicBezTo>
                  <a:cubicBezTo>
                    <a:pt x="566" y="551"/>
                    <a:pt x="563" y="545"/>
                    <a:pt x="564" y="540"/>
                  </a:cubicBezTo>
                  <a:cubicBezTo>
                    <a:pt x="566" y="514"/>
                    <a:pt x="569" y="489"/>
                    <a:pt x="573" y="464"/>
                  </a:cubicBezTo>
                  <a:cubicBezTo>
                    <a:pt x="574" y="456"/>
                    <a:pt x="582" y="449"/>
                    <a:pt x="587" y="442"/>
                  </a:cubicBezTo>
                  <a:cubicBezTo>
                    <a:pt x="597" y="429"/>
                    <a:pt x="608" y="415"/>
                    <a:pt x="616" y="400"/>
                  </a:cubicBezTo>
                  <a:cubicBezTo>
                    <a:pt x="632" y="369"/>
                    <a:pt x="627" y="339"/>
                    <a:pt x="608" y="311"/>
                  </a:cubicBezTo>
                  <a:cubicBezTo>
                    <a:pt x="601" y="300"/>
                    <a:pt x="595" y="288"/>
                    <a:pt x="586" y="278"/>
                  </a:cubicBezTo>
                  <a:cubicBezTo>
                    <a:pt x="570" y="257"/>
                    <a:pt x="552" y="242"/>
                    <a:pt x="528" y="242"/>
                  </a:cubicBezTo>
                  <a:cubicBezTo>
                    <a:pt x="522" y="242"/>
                    <a:pt x="516" y="243"/>
                    <a:pt x="509" y="245"/>
                  </a:cubicBezTo>
                  <a:cubicBezTo>
                    <a:pt x="508" y="245"/>
                    <a:pt x="506" y="246"/>
                    <a:pt x="505" y="246"/>
                  </a:cubicBezTo>
                  <a:cubicBezTo>
                    <a:pt x="493" y="228"/>
                    <a:pt x="495" y="209"/>
                    <a:pt x="498" y="191"/>
                  </a:cubicBezTo>
                  <a:cubicBezTo>
                    <a:pt x="505" y="158"/>
                    <a:pt x="492" y="133"/>
                    <a:pt x="467" y="114"/>
                  </a:cubicBezTo>
                  <a:cubicBezTo>
                    <a:pt x="454" y="104"/>
                    <a:pt x="439" y="97"/>
                    <a:pt x="425" y="89"/>
                  </a:cubicBezTo>
                  <a:cubicBezTo>
                    <a:pt x="418" y="96"/>
                    <a:pt x="418" y="102"/>
                    <a:pt x="425" y="106"/>
                  </a:cubicBezTo>
                  <a:cubicBezTo>
                    <a:pt x="432" y="110"/>
                    <a:pt x="439" y="113"/>
                    <a:pt x="446" y="117"/>
                  </a:cubicBezTo>
                  <a:cubicBezTo>
                    <a:pt x="475" y="134"/>
                    <a:pt x="488" y="159"/>
                    <a:pt x="480" y="192"/>
                  </a:cubicBezTo>
                  <a:cubicBezTo>
                    <a:pt x="474" y="214"/>
                    <a:pt x="474" y="236"/>
                    <a:pt x="479" y="258"/>
                  </a:cubicBezTo>
                  <a:cubicBezTo>
                    <a:pt x="481" y="267"/>
                    <a:pt x="483" y="271"/>
                    <a:pt x="489" y="271"/>
                  </a:cubicBezTo>
                  <a:cubicBezTo>
                    <a:pt x="491" y="271"/>
                    <a:pt x="494" y="271"/>
                    <a:pt x="498" y="270"/>
                  </a:cubicBezTo>
                  <a:cubicBezTo>
                    <a:pt x="498" y="270"/>
                    <a:pt x="498" y="270"/>
                    <a:pt x="498" y="270"/>
                  </a:cubicBezTo>
                  <a:cubicBezTo>
                    <a:pt x="500" y="269"/>
                    <a:pt x="502" y="268"/>
                    <a:pt x="504" y="267"/>
                  </a:cubicBezTo>
                  <a:cubicBezTo>
                    <a:pt x="508" y="265"/>
                    <a:pt x="512" y="264"/>
                    <a:pt x="516" y="263"/>
                  </a:cubicBezTo>
                  <a:cubicBezTo>
                    <a:pt x="521" y="261"/>
                    <a:pt x="526" y="260"/>
                    <a:pt x="530" y="260"/>
                  </a:cubicBezTo>
                  <a:cubicBezTo>
                    <a:pt x="541" y="260"/>
                    <a:pt x="550" y="266"/>
                    <a:pt x="563" y="278"/>
                  </a:cubicBezTo>
                  <a:cubicBezTo>
                    <a:pt x="581" y="296"/>
                    <a:pt x="595" y="317"/>
                    <a:pt x="602" y="340"/>
                  </a:cubicBezTo>
                  <a:cubicBezTo>
                    <a:pt x="612" y="369"/>
                    <a:pt x="607" y="400"/>
                    <a:pt x="583" y="420"/>
                  </a:cubicBezTo>
                  <a:cubicBezTo>
                    <a:pt x="555" y="442"/>
                    <a:pt x="550" y="471"/>
                    <a:pt x="547" y="502"/>
                  </a:cubicBezTo>
                  <a:cubicBezTo>
                    <a:pt x="543" y="535"/>
                    <a:pt x="549" y="567"/>
                    <a:pt x="562" y="603"/>
                  </a:cubicBezTo>
                  <a:cubicBezTo>
                    <a:pt x="533" y="578"/>
                    <a:pt x="512" y="553"/>
                    <a:pt x="496" y="523"/>
                  </a:cubicBezTo>
                  <a:cubicBezTo>
                    <a:pt x="469" y="477"/>
                    <a:pt x="468" y="428"/>
                    <a:pt x="470" y="377"/>
                  </a:cubicBezTo>
                  <a:cubicBezTo>
                    <a:pt x="471" y="352"/>
                    <a:pt x="466" y="329"/>
                    <a:pt x="452" y="306"/>
                  </a:cubicBezTo>
                  <a:cubicBezTo>
                    <a:pt x="434" y="276"/>
                    <a:pt x="407" y="254"/>
                    <a:pt x="381" y="230"/>
                  </a:cubicBezTo>
                  <a:cubicBezTo>
                    <a:pt x="369" y="219"/>
                    <a:pt x="357" y="209"/>
                    <a:pt x="346" y="197"/>
                  </a:cubicBezTo>
                  <a:cubicBezTo>
                    <a:pt x="313" y="162"/>
                    <a:pt x="293" y="122"/>
                    <a:pt x="301" y="73"/>
                  </a:cubicBezTo>
                  <a:cubicBezTo>
                    <a:pt x="305" y="52"/>
                    <a:pt x="312" y="41"/>
                    <a:pt x="326" y="37"/>
                  </a:cubicBezTo>
                  <a:cubicBezTo>
                    <a:pt x="331" y="35"/>
                    <a:pt x="337" y="35"/>
                    <a:pt x="343" y="35"/>
                  </a:cubicBezTo>
                  <a:cubicBezTo>
                    <a:pt x="344" y="35"/>
                    <a:pt x="346" y="35"/>
                    <a:pt x="347" y="35"/>
                  </a:cubicBezTo>
                  <a:cubicBezTo>
                    <a:pt x="361" y="60"/>
                    <a:pt x="360" y="66"/>
                    <a:pt x="337" y="78"/>
                  </a:cubicBezTo>
                  <a:cubicBezTo>
                    <a:pt x="336" y="73"/>
                    <a:pt x="335" y="68"/>
                    <a:pt x="334" y="63"/>
                  </a:cubicBezTo>
                  <a:cubicBezTo>
                    <a:pt x="333" y="60"/>
                    <a:pt x="330" y="56"/>
                    <a:pt x="328" y="55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6" y="55"/>
                    <a:pt x="325" y="55"/>
                    <a:pt x="324" y="56"/>
                  </a:cubicBezTo>
                  <a:cubicBezTo>
                    <a:pt x="322" y="56"/>
                    <a:pt x="319" y="58"/>
                    <a:pt x="318" y="59"/>
                  </a:cubicBezTo>
                  <a:cubicBezTo>
                    <a:pt x="311" y="67"/>
                    <a:pt x="311" y="82"/>
                    <a:pt x="316" y="90"/>
                  </a:cubicBezTo>
                  <a:cubicBezTo>
                    <a:pt x="321" y="96"/>
                    <a:pt x="329" y="100"/>
                    <a:pt x="337" y="100"/>
                  </a:cubicBezTo>
                  <a:cubicBezTo>
                    <a:pt x="339" y="100"/>
                    <a:pt x="341" y="99"/>
                    <a:pt x="344" y="99"/>
                  </a:cubicBezTo>
                  <a:cubicBezTo>
                    <a:pt x="345" y="98"/>
                    <a:pt x="347" y="98"/>
                    <a:pt x="348" y="97"/>
                  </a:cubicBezTo>
                  <a:cubicBezTo>
                    <a:pt x="364" y="88"/>
                    <a:pt x="375" y="74"/>
                    <a:pt x="376" y="56"/>
                  </a:cubicBezTo>
                  <a:cubicBezTo>
                    <a:pt x="377" y="39"/>
                    <a:pt x="364" y="26"/>
                    <a:pt x="352" y="15"/>
                  </a:cubicBezTo>
                  <a:cubicBezTo>
                    <a:pt x="351" y="14"/>
                    <a:pt x="347" y="13"/>
                    <a:pt x="344" y="13"/>
                  </a:cubicBezTo>
                  <a:cubicBezTo>
                    <a:pt x="343" y="13"/>
                    <a:pt x="342" y="13"/>
                    <a:pt x="342" y="13"/>
                  </a:cubicBezTo>
                  <a:cubicBezTo>
                    <a:pt x="338" y="14"/>
                    <a:pt x="335" y="14"/>
                    <a:pt x="331" y="15"/>
                  </a:cubicBezTo>
                  <a:cubicBezTo>
                    <a:pt x="297" y="26"/>
                    <a:pt x="276" y="56"/>
                    <a:pt x="279" y="93"/>
                  </a:cubicBezTo>
                  <a:cubicBezTo>
                    <a:pt x="284" y="150"/>
                    <a:pt x="310" y="194"/>
                    <a:pt x="354" y="231"/>
                  </a:cubicBezTo>
                  <a:cubicBezTo>
                    <a:pt x="382" y="255"/>
                    <a:pt x="411" y="279"/>
                    <a:pt x="432" y="311"/>
                  </a:cubicBezTo>
                  <a:cubicBezTo>
                    <a:pt x="448" y="335"/>
                    <a:pt x="452" y="361"/>
                    <a:pt x="452" y="390"/>
                  </a:cubicBezTo>
                  <a:cubicBezTo>
                    <a:pt x="451" y="418"/>
                    <a:pt x="449" y="446"/>
                    <a:pt x="455" y="473"/>
                  </a:cubicBezTo>
                  <a:cubicBezTo>
                    <a:pt x="460" y="495"/>
                    <a:pt x="464" y="519"/>
                    <a:pt x="481" y="537"/>
                  </a:cubicBezTo>
                  <a:cubicBezTo>
                    <a:pt x="481" y="537"/>
                    <a:pt x="482" y="538"/>
                    <a:pt x="482" y="539"/>
                  </a:cubicBezTo>
                  <a:cubicBezTo>
                    <a:pt x="496" y="568"/>
                    <a:pt x="519" y="589"/>
                    <a:pt x="542" y="613"/>
                  </a:cubicBezTo>
                  <a:cubicBezTo>
                    <a:pt x="539" y="614"/>
                    <a:pt x="535" y="614"/>
                    <a:pt x="532" y="614"/>
                  </a:cubicBezTo>
                  <a:cubicBezTo>
                    <a:pt x="520" y="614"/>
                    <a:pt x="512" y="608"/>
                    <a:pt x="504" y="600"/>
                  </a:cubicBezTo>
                  <a:cubicBezTo>
                    <a:pt x="479" y="571"/>
                    <a:pt x="453" y="542"/>
                    <a:pt x="427" y="514"/>
                  </a:cubicBezTo>
                  <a:cubicBezTo>
                    <a:pt x="415" y="501"/>
                    <a:pt x="400" y="490"/>
                    <a:pt x="386" y="479"/>
                  </a:cubicBezTo>
                  <a:cubicBezTo>
                    <a:pt x="383" y="476"/>
                    <a:pt x="379" y="474"/>
                    <a:pt x="375" y="471"/>
                  </a:cubicBezTo>
                  <a:cubicBezTo>
                    <a:pt x="350" y="448"/>
                    <a:pt x="350" y="446"/>
                    <a:pt x="377" y="423"/>
                  </a:cubicBezTo>
                  <a:cubicBezTo>
                    <a:pt x="397" y="406"/>
                    <a:pt x="400" y="398"/>
                    <a:pt x="393" y="377"/>
                  </a:cubicBezTo>
                  <a:cubicBezTo>
                    <a:pt x="389" y="365"/>
                    <a:pt x="384" y="352"/>
                    <a:pt x="369" y="351"/>
                  </a:cubicBezTo>
                  <a:cubicBezTo>
                    <a:pt x="368" y="351"/>
                    <a:pt x="366" y="350"/>
                    <a:pt x="364" y="350"/>
                  </a:cubicBezTo>
                  <a:cubicBezTo>
                    <a:pt x="359" y="350"/>
                    <a:pt x="353" y="351"/>
                    <a:pt x="347" y="353"/>
                  </a:cubicBezTo>
                  <a:cubicBezTo>
                    <a:pt x="340" y="355"/>
                    <a:pt x="334" y="359"/>
                    <a:pt x="329" y="365"/>
                  </a:cubicBezTo>
                  <a:cubicBezTo>
                    <a:pt x="318" y="379"/>
                    <a:pt x="308" y="393"/>
                    <a:pt x="315" y="412"/>
                  </a:cubicBezTo>
                  <a:cubicBezTo>
                    <a:pt x="317" y="418"/>
                    <a:pt x="317" y="424"/>
                    <a:pt x="318" y="432"/>
                  </a:cubicBezTo>
                  <a:cubicBezTo>
                    <a:pt x="310" y="431"/>
                    <a:pt x="304" y="430"/>
                    <a:pt x="298" y="428"/>
                  </a:cubicBezTo>
                  <a:cubicBezTo>
                    <a:pt x="269" y="416"/>
                    <a:pt x="240" y="403"/>
                    <a:pt x="218" y="380"/>
                  </a:cubicBezTo>
                  <a:cubicBezTo>
                    <a:pt x="201" y="362"/>
                    <a:pt x="192" y="338"/>
                    <a:pt x="188" y="314"/>
                  </a:cubicBezTo>
                  <a:cubicBezTo>
                    <a:pt x="187" y="305"/>
                    <a:pt x="187" y="296"/>
                    <a:pt x="186" y="288"/>
                  </a:cubicBezTo>
                  <a:cubicBezTo>
                    <a:pt x="183" y="266"/>
                    <a:pt x="190" y="248"/>
                    <a:pt x="206" y="231"/>
                  </a:cubicBezTo>
                  <a:cubicBezTo>
                    <a:pt x="233" y="204"/>
                    <a:pt x="236" y="168"/>
                    <a:pt x="214" y="138"/>
                  </a:cubicBezTo>
                  <a:cubicBezTo>
                    <a:pt x="207" y="129"/>
                    <a:pt x="194" y="124"/>
                    <a:pt x="183" y="119"/>
                  </a:cubicBezTo>
                  <a:cubicBezTo>
                    <a:pt x="183" y="118"/>
                    <a:pt x="183" y="118"/>
                    <a:pt x="182" y="118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78" y="120"/>
                    <a:pt x="174" y="123"/>
                    <a:pt x="170" y="124"/>
                  </a:cubicBezTo>
                  <a:cubicBezTo>
                    <a:pt x="173" y="128"/>
                    <a:pt x="174" y="134"/>
                    <a:pt x="177" y="135"/>
                  </a:cubicBezTo>
                  <a:cubicBezTo>
                    <a:pt x="197" y="140"/>
                    <a:pt x="204" y="154"/>
                    <a:pt x="206" y="171"/>
                  </a:cubicBezTo>
                  <a:cubicBezTo>
                    <a:pt x="208" y="189"/>
                    <a:pt x="204" y="208"/>
                    <a:pt x="190" y="222"/>
                  </a:cubicBezTo>
                  <a:cubicBezTo>
                    <a:pt x="186" y="226"/>
                    <a:pt x="183" y="231"/>
                    <a:pt x="178" y="234"/>
                  </a:cubicBezTo>
                  <a:cubicBezTo>
                    <a:pt x="162" y="244"/>
                    <a:pt x="160" y="260"/>
                    <a:pt x="163" y="275"/>
                  </a:cubicBezTo>
                  <a:cubicBezTo>
                    <a:pt x="169" y="301"/>
                    <a:pt x="168" y="329"/>
                    <a:pt x="179" y="354"/>
                  </a:cubicBezTo>
                  <a:cubicBezTo>
                    <a:pt x="188" y="376"/>
                    <a:pt x="200" y="394"/>
                    <a:pt x="220" y="408"/>
                  </a:cubicBezTo>
                  <a:cubicBezTo>
                    <a:pt x="251" y="430"/>
                    <a:pt x="283" y="448"/>
                    <a:pt x="323" y="450"/>
                  </a:cubicBezTo>
                  <a:cubicBezTo>
                    <a:pt x="329" y="451"/>
                    <a:pt x="336" y="456"/>
                    <a:pt x="340" y="461"/>
                  </a:cubicBezTo>
                  <a:cubicBezTo>
                    <a:pt x="350" y="477"/>
                    <a:pt x="362" y="492"/>
                    <a:pt x="382" y="498"/>
                  </a:cubicBezTo>
                  <a:cubicBezTo>
                    <a:pt x="384" y="499"/>
                    <a:pt x="386" y="500"/>
                    <a:pt x="388" y="502"/>
                  </a:cubicBezTo>
                  <a:cubicBezTo>
                    <a:pt x="420" y="530"/>
                    <a:pt x="448" y="561"/>
                    <a:pt x="470" y="600"/>
                  </a:cubicBezTo>
                  <a:cubicBezTo>
                    <a:pt x="465" y="598"/>
                    <a:pt x="461" y="598"/>
                    <a:pt x="457" y="595"/>
                  </a:cubicBezTo>
                  <a:cubicBezTo>
                    <a:pt x="417" y="569"/>
                    <a:pt x="376" y="548"/>
                    <a:pt x="327" y="548"/>
                  </a:cubicBezTo>
                  <a:cubicBezTo>
                    <a:pt x="324" y="548"/>
                    <a:pt x="320" y="548"/>
                    <a:pt x="316" y="548"/>
                  </a:cubicBezTo>
                  <a:cubicBezTo>
                    <a:pt x="308" y="549"/>
                    <a:pt x="299" y="549"/>
                    <a:pt x="290" y="549"/>
                  </a:cubicBezTo>
                  <a:cubicBezTo>
                    <a:pt x="280" y="549"/>
                    <a:pt x="270" y="549"/>
                    <a:pt x="260" y="548"/>
                  </a:cubicBezTo>
                  <a:cubicBezTo>
                    <a:pt x="238" y="547"/>
                    <a:pt x="223" y="534"/>
                    <a:pt x="211" y="516"/>
                  </a:cubicBezTo>
                  <a:cubicBezTo>
                    <a:pt x="229" y="503"/>
                    <a:pt x="249" y="492"/>
                    <a:pt x="242" y="466"/>
                  </a:cubicBezTo>
                  <a:cubicBezTo>
                    <a:pt x="238" y="453"/>
                    <a:pt x="218" y="442"/>
                    <a:pt x="203" y="442"/>
                  </a:cubicBezTo>
                  <a:cubicBezTo>
                    <a:pt x="202" y="442"/>
                    <a:pt x="201" y="442"/>
                    <a:pt x="199" y="442"/>
                  </a:cubicBezTo>
                  <a:cubicBezTo>
                    <a:pt x="197" y="443"/>
                    <a:pt x="195" y="443"/>
                    <a:pt x="193" y="444"/>
                  </a:cubicBezTo>
                  <a:cubicBezTo>
                    <a:pt x="177" y="449"/>
                    <a:pt x="169" y="461"/>
                    <a:pt x="165" y="487"/>
                  </a:cubicBezTo>
                  <a:cubicBezTo>
                    <a:pt x="164" y="487"/>
                    <a:pt x="162" y="487"/>
                    <a:pt x="161" y="487"/>
                  </a:cubicBezTo>
                  <a:cubicBezTo>
                    <a:pt x="151" y="487"/>
                    <a:pt x="144" y="481"/>
                    <a:pt x="139" y="473"/>
                  </a:cubicBezTo>
                  <a:cubicBezTo>
                    <a:pt x="125" y="454"/>
                    <a:pt x="112" y="435"/>
                    <a:pt x="99" y="415"/>
                  </a:cubicBezTo>
                  <a:cubicBezTo>
                    <a:pt x="85" y="392"/>
                    <a:pt x="69" y="371"/>
                    <a:pt x="42" y="360"/>
                  </a:cubicBezTo>
                  <a:cubicBezTo>
                    <a:pt x="34" y="356"/>
                    <a:pt x="26" y="353"/>
                    <a:pt x="17" y="353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4" y="353"/>
                    <a:pt x="13" y="353"/>
                  </a:cubicBezTo>
                  <a:cubicBezTo>
                    <a:pt x="9" y="354"/>
                    <a:pt x="4" y="358"/>
                    <a:pt x="3" y="360"/>
                  </a:cubicBezTo>
                  <a:cubicBezTo>
                    <a:pt x="0" y="369"/>
                    <a:pt x="8" y="371"/>
                    <a:pt x="15" y="371"/>
                  </a:cubicBezTo>
                  <a:cubicBezTo>
                    <a:pt x="41" y="372"/>
                    <a:pt x="57" y="388"/>
                    <a:pt x="72" y="406"/>
                  </a:cubicBezTo>
                  <a:cubicBezTo>
                    <a:pt x="83" y="420"/>
                    <a:pt x="92" y="435"/>
                    <a:pt x="101" y="451"/>
                  </a:cubicBezTo>
                  <a:cubicBezTo>
                    <a:pt x="117" y="482"/>
                    <a:pt x="140" y="506"/>
                    <a:pt x="176" y="517"/>
                  </a:cubicBezTo>
                  <a:cubicBezTo>
                    <a:pt x="181" y="518"/>
                    <a:pt x="187" y="522"/>
                    <a:pt x="190" y="526"/>
                  </a:cubicBezTo>
                  <a:cubicBezTo>
                    <a:pt x="212" y="556"/>
                    <a:pt x="242" y="567"/>
                    <a:pt x="277" y="567"/>
                  </a:cubicBezTo>
                  <a:cubicBezTo>
                    <a:pt x="280" y="567"/>
                    <a:pt x="284" y="567"/>
                    <a:pt x="287" y="567"/>
                  </a:cubicBezTo>
                  <a:cubicBezTo>
                    <a:pt x="297" y="567"/>
                    <a:pt x="307" y="566"/>
                    <a:pt x="318" y="565"/>
                  </a:cubicBezTo>
                  <a:cubicBezTo>
                    <a:pt x="320" y="565"/>
                    <a:pt x="323" y="565"/>
                    <a:pt x="326" y="565"/>
                  </a:cubicBezTo>
                  <a:cubicBezTo>
                    <a:pt x="365" y="565"/>
                    <a:pt x="399" y="579"/>
                    <a:pt x="430" y="604"/>
                  </a:cubicBezTo>
                  <a:cubicBezTo>
                    <a:pt x="442" y="615"/>
                    <a:pt x="455" y="624"/>
                    <a:pt x="465" y="637"/>
                  </a:cubicBezTo>
                  <a:cubicBezTo>
                    <a:pt x="468" y="642"/>
                    <a:pt x="476" y="644"/>
                    <a:pt x="483" y="644"/>
                  </a:cubicBezTo>
                  <a:cubicBezTo>
                    <a:pt x="495" y="645"/>
                    <a:pt x="506" y="647"/>
                    <a:pt x="514" y="659"/>
                  </a:cubicBezTo>
                  <a:cubicBezTo>
                    <a:pt x="517" y="665"/>
                    <a:pt x="526" y="668"/>
                    <a:pt x="533" y="673"/>
                  </a:cubicBezTo>
                  <a:cubicBezTo>
                    <a:pt x="534" y="662"/>
                    <a:pt x="538" y="657"/>
                    <a:pt x="545" y="655"/>
                  </a:cubicBezTo>
                  <a:cubicBezTo>
                    <a:pt x="548" y="654"/>
                    <a:pt x="551" y="653"/>
                    <a:pt x="555" y="653"/>
                  </a:cubicBezTo>
                  <a:cubicBezTo>
                    <a:pt x="556" y="653"/>
                    <a:pt x="558" y="653"/>
                    <a:pt x="559" y="653"/>
                  </a:cubicBezTo>
                  <a:cubicBezTo>
                    <a:pt x="560" y="661"/>
                    <a:pt x="561" y="669"/>
                    <a:pt x="562" y="677"/>
                  </a:cubicBezTo>
                  <a:cubicBezTo>
                    <a:pt x="564" y="677"/>
                    <a:pt x="565" y="677"/>
                    <a:pt x="566" y="677"/>
                  </a:cubicBezTo>
                  <a:cubicBezTo>
                    <a:pt x="568" y="677"/>
                    <a:pt x="570" y="677"/>
                    <a:pt x="571" y="677"/>
                  </a:cubicBezTo>
                  <a:cubicBezTo>
                    <a:pt x="582" y="673"/>
                    <a:pt x="578" y="655"/>
                    <a:pt x="588" y="649"/>
                  </a:cubicBezTo>
                  <a:cubicBezTo>
                    <a:pt x="594" y="654"/>
                    <a:pt x="600" y="660"/>
                    <a:pt x="606" y="666"/>
                  </a:cubicBezTo>
                  <a:cubicBezTo>
                    <a:pt x="607" y="665"/>
                    <a:pt x="608" y="665"/>
                    <a:pt x="609" y="665"/>
                  </a:cubicBezTo>
                  <a:cubicBezTo>
                    <a:pt x="619" y="662"/>
                    <a:pt x="619" y="653"/>
                    <a:pt x="622" y="645"/>
                  </a:cubicBezTo>
                  <a:cubicBezTo>
                    <a:pt x="586" y="601"/>
                    <a:pt x="589" y="551"/>
                    <a:pt x="602" y="500"/>
                  </a:cubicBezTo>
                  <a:cubicBezTo>
                    <a:pt x="603" y="492"/>
                    <a:pt x="607" y="485"/>
                    <a:pt x="612" y="479"/>
                  </a:cubicBezTo>
                  <a:cubicBezTo>
                    <a:pt x="649" y="439"/>
                    <a:pt x="674" y="393"/>
                    <a:pt x="687" y="341"/>
                  </a:cubicBezTo>
                  <a:cubicBezTo>
                    <a:pt x="697" y="301"/>
                    <a:pt x="699" y="261"/>
                    <a:pt x="688" y="221"/>
                  </a:cubicBezTo>
                  <a:cubicBezTo>
                    <a:pt x="685" y="209"/>
                    <a:pt x="687" y="199"/>
                    <a:pt x="691" y="187"/>
                  </a:cubicBezTo>
                  <a:cubicBezTo>
                    <a:pt x="699" y="161"/>
                    <a:pt x="707" y="134"/>
                    <a:pt x="711" y="106"/>
                  </a:cubicBezTo>
                  <a:cubicBezTo>
                    <a:pt x="713" y="95"/>
                    <a:pt x="709" y="81"/>
                    <a:pt x="703" y="71"/>
                  </a:cubicBezTo>
                  <a:cubicBezTo>
                    <a:pt x="691" y="51"/>
                    <a:pt x="676" y="33"/>
                    <a:pt x="661" y="16"/>
                  </a:cubicBezTo>
                  <a:cubicBezTo>
                    <a:pt x="651" y="4"/>
                    <a:pt x="639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0" name="Freeform 479"/>
            <p:cNvSpPr>
              <a:spLocks noEditPoints="1"/>
            </p:cNvSpPr>
            <p:nvPr/>
          </p:nvSpPr>
          <p:spPr bwMode="auto">
            <a:xfrm>
              <a:off x="1952625" y="2732087"/>
              <a:ext cx="487363" cy="473075"/>
            </a:xfrm>
            <a:custGeom>
              <a:avLst/>
              <a:gdLst>
                <a:gd name="T0" fmla="*/ 499 w 687"/>
                <a:gd name="T1" fmla="*/ 421 h 665"/>
                <a:gd name="T2" fmla="*/ 543 w 687"/>
                <a:gd name="T3" fmla="*/ 446 h 665"/>
                <a:gd name="T4" fmla="*/ 181 w 687"/>
                <a:gd name="T5" fmla="*/ 313 h 665"/>
                <a:gd name="T6" fmla="*/ 211 w 687"/>
                <a:gd name="T7" fmla="*/ 330 h 665"/>
                <a:gd name="T8" fmla="*/ 46 w 687"/>
                <a:gd name="T9" fmla="*/ 223 h 665"/>
                <a:gd name="T10" fmla="*/ 76 w 687"/>
                <a:gd name="T11" fmla="*/ 240 h 665"/>
                <a:gd name="T12" fmla="*/ 56 w 687"/>
                <a:gd name="T13" fmla="*/ 15 h 665"/>
                <a:gd name="T14" fmla="*/ 15 w 687"/>
                <a:gd name="T15" fmla="*/ 241 h 665"/>
                <a:gd name="T16" fmla="*/ 62 w 687"/>
                <a:gd name="T17" fmla="*/ 526 h 665"/>
                <a:gd name="T18" fmla="*/ 79 w 687"/>
                <a:gd name="T19" fmla="*/ 598 h 665"/>
                <a:gd name="T20" fmla="*/ 83 w 687"/>
                <a:gd name="T21" fmla="*/ 635 h 665"/>
                <a:gd name="T22" fmla="*/ 115 w 687"/>
                <a:gd name="T23" fmla="*/ 636 h 665"/>
                <a:gd name="T24" fmla="*/ 135 w 687"/>
                <a:gd name="T25" fmla="*/ 662 h 665"/>
                <a:gd name="T26" fmla="*/ 330 w 687"/>
                <a:gd name="T27" fmla="*/ 575 h 665"/>
                <a:gd name="T28" fmla="*/ 631 w 687"/>
                <a:gd name="T29" fmla="*/ 462 h 665"/>
                <a:gd name="T30" fmla="*/ 663 w 687"/>
                <a:gd name="T31" fmla="*/ 321 h 665"/>
                <a:gd name="T32" fmla="*/ 612 w 687"/>
                <a:gd name="T33" fmla="*/ 347 h 665"/>
                <a:gd name="T34" fmla="*/ 650 w 687"/>
                <a:gd name="T35" fmla="*/ 336 h 665"/>
                <a:gd name="T36" fmla="*/ 588 w 687"/>
                <a:gd name="T37" fmla="*/ 460 h 665"/>
                <a:gd name="T38" fmla="*/ 536 w 687"/>
                <a:gd name="T39" fmla="*/ 393 h 665"/>
                <a:gd name="T40" fmla="*/ 497 w 687"/>
                <a:gd name="T41" fmla="*/ 474 h 665"/>
                <a:gd name="T42" fmla="*/ 338 w 687"/>
                <a:gd name="T43" fmla="*/ 559 h 665"/>
                <a:gd name="T44" fmla="*/ 186 w 687"/>
                <a:gd name="T45" fmla="*/ 571 h 665"/>
                <a:gd name="T46" fmla="*/ 269 w 687"/>
                <a:gd name="T47" fmla="*/ 528 h 665"/>
                <a:gd name="T48" fmla="*/ 408 w 687"/>
                <a:gd name="T49" fmla="*/ 480 h 665"/>
                <a:gd name="T50" fmla="*/ 452 w 687"/>
                <a:gd name="T51" fmla="*/ 328 h 665"/>
                <a:gd name="T52" fmla="*/ 486 w 687"/>
                <a:gd name="T53" fmla="*/ 223 h 665"/>
                <a:gd name="T54" fmla="*/ 386 w 687"/>
                <a:gd name="T55" fmla="*/ 367 h 665"/>
                <a:gd name="T56" fmla="*/ 412 w 687"/>
                <a:gd name="T57" fmla="*/ 426 h 665"/>
                <a:gd name="T58" fmla="*/ 275 w 687"/>
                <a:gd name="T59" fmla="*/ 509 h 665"/>
                <a:gd name="T60" fmla="*/ 282 w 687"/>
                <a:gd name="T61" fmla="*/ 399 h 665"/>
                <a:gd name="T62" fmla="*/ 450 w 687"/>
                <a:gd name="T63" fmla="*/ 103 h 665"/>
                <a:gd name="T64" fmla="*/ 484 w 687"/>
                <a:gd name="T65" fmla="*/ 143 h 665"/>
                <a:gd name="T66" fmla="*/ 476 w 687"/>
                <a:gd name="T67" fmla="*/ 113 h 665"/>
                <a:gd name="T68" fmla="*/ 451 w 687"/>
                <a:gd name="T69" fmla="*/ 152 h 665"/>
                <a:gd name="T70" fmla="*/ 524 w 687"/>
                <a:gd name="T71" fmla="*/ 117 h 665"/>
                <a:gd name="T72" fmla="*/ 422 w 687"/>
                <a:gd name="T73" fmla="*/ 95 h 665"/>
                <a:gd name="T74" fmla="*/ 194 w 687"/>
                <a:gd name="T75" fmla="*/ 435 h 665"/>
                <a:gd name="T76" fmla="*/ 114 w 687"/>
                <a:gd name="T77" fmla="*/ 541 h 665"/>
                <a:gd name="T78" fmla="*/ 172 w 687"/>
                <a:gd name="T79" fmla="*/ 338 h 665"/>
                <a:gd name="T80" fmla="*/ 253 w 687"/>
                <a:gd name="T81" fmla="*/ 301 h 665"/>
                <a:gd name="T82" fmla="*/ 174 w 687"/>
                <a:gd name="T83" fmla="*/ 287 h 665"/>
                <a:gd name="T84" fmla="*/ 192 w 687"/>
                <a:gd name="T85" fmla="*/ 131 h 665"/>
                <a:gd name="T86" fmla="*/ 288 w 687"/>
                <a:gd name="T87" fmla="*/ 107 h 665"/>
                <a:gd name="T88" fmla="*/ 341 w 687"/>
                <a:gd name="T89" fmla="*/ 20 h 665"/>
                <a:gd name="T90" fmla="*/ 269 w 687"/>
                <a:gd name="T91" fmla="*/ 86 h 665"/>
                <a:gd name="T92" fmla="*/ 153 w 687"/>
                <a:gd name="T93" fmla="*/ 144 h 665"/>
                <a:gd name="T94" fmla="*/ 137 w 687"/>
                <a:gd name="T95" fmla="*/ 387 h 665"/>
                <a:gd name="T96" fmla="*/ 61 w 687"/>
                <a:gd name="T97" fmla="*/ 357 h 665"/>
                <a:gd name="T98" fmla="*/ 92 w 687"/>
                <a:gd name="T99" fmla="*/ 253 h 665"/>
                <a:gd name="T100" fmla="*/ 36 w 687"/>
                <a:gd name="T101" fmla="*/ 200 h 665"/>
                <a:gd name="T102" fmla="*/ 73 w 687"/>
                <a:gd name="T103" fmla="*/ 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665">
                  <a:moveTo>
                    <a:pt x="527" y="471"/>
                  </a:moveTo>
                  <a:cubicBezTo>
                    <a:pt x="516" y="465"/>
                    <a:pt x="507" y="462"/>
                    <a:pt x="499" y="455"/>
                  </a:cubicBezTo>
                  <a:cubicBezTo>
                    <a:pt x="499" y="455"/>
                    <a:pt x="499" y="455"/>
                    <a:pt x="499" y="455"/>
                  </a:cubicBezTo>
                  <a:cubicBezTo>
                    <a:pt x="490" y="447"/>
                    <a:pt x="490" y="430"/>
                    <a:pt x="499" y="421"/>
                  </a:cubicBezTo>
                  <a:cubicBezTo>
                    <a:pt x="506" y="412"/>
                    <a:pt x="514" y="408"/>
                    <a:pt x="522" y="408"/>
                  </a:cubicBezTo>
                  <a:cubicBezTo>
                    <a:pt x="526" y="408"/>
                    <a:pt x="530" y="409"/>
                    <a:pt x="533" y="411"/>
                  </a:cubicBezTo>
                  <a:cubicBezTo>
                    <a:pt x="535" y="412"/>
                    <a:pt x="537" y="414"/>
                    <a:pt x="538" y="415"/>
                  </a:cubicBezTo>
                  <a:cubicBezTo>
                    <a:pt x="547" y="423"/>
                    <a:pt x="549" y="433"/>
                    <a:pt x="543" y="446"/>
                  </a:cubicBezTo>
                  <a:cubicBezTo>
                    <a:pt x="539" y="454"/>
                    <a:pt x="534" y="461"/>
                    <a:pt x="527" y="471"/>
                  </a:cubicBezTo>
                  <a:moveTo>
                    <a:pt x="211" y="330"/>
                  </a:moveTo>
                  <a:cubicBezTo>
                    <a:pt x="203" y="330"/>
                    <a:pt x="195" y="326"/>
                    <a:pt x="187" y="318"/>
                  </a:cubicBezTo>
                  <a:cubicBezTo>
                    <a:pt x="185" y="317"/>
                    <a:pt x="183" y="315"/>
                    <a:pt x="181" y="313"/>
                  </a:cubicBezTo>
                  <a:cubicBezTo>
                    <a:pt x="190" y="299"/>
                    <a:pt x="200" y="292"/>
                    <a:pt x="210" y="292"/>
                  </a:cubicBezTo>
                  <a:cubicBezTo>
                    <a:pt x="218" y="292"/>
                    <a:pt x="227" y="296"/>
                    <a:pt x="237" y="305"/>
                  </a:cubicBezTo>
                  <a:cubicBezTo>
                    <a:pt x="237" y="305"/>
                    <a:pt x="238" y="306"/>
                    <a:pt x="238" y="306"/>
                  </a:cubicBezTo>
                  <a:cubicBezTo>
                    <a:pt x="231" y="322"/>
                    <a:pt x="222" y="330"/>
                    <a:pt x="211" y="330"/>
                  </a:cubicBezTo>
                  <a:moveTo>
                    <a:pt x="65" y="245"/>
                  </a:moveTo>
                  <a:cubicBezTo>
                    <a:pt x="60" y="245"/>
                    <a:pt x="55" y="243"/>
                    <a:pt x="51" y="239"/>
                  </a:cubicBezTo>
                  <a:cubicBezTo>
                    <a:pt x="50" y="239"/>
                    <a:pt x="49" y="238"/>
                    <a:pt x="48" y="237"/>
                  </a:cubicBezTo>
                  <a:cubicBezTo>
                    <a:pt x="45" y="234"/>
                    <a:pt x="46" y="226"/>
                    <a:pt x="46" y="223"/>
                  </a:cubicBezTo>
                  <a:cubicBezTo>
                    <a:pt x="53" y="216"/>
                    <a:pt x="62" y="212"/>
                    <a:pt x="68" y="212"/>
                  </a:cubicBezTo>
                  <a:cubicBezTo>
                    <a:pt x="71" y="212"/>
                    <a:pt x="74" y="213"/>
                    <a:pt x="76" y="215"/>
                  </a:cubicBezTo>
                  <a:cubicBezTo>
                    <a:pt x="76" y="215"/>
                    <a:pt x="77" y="215"/>
                    <a:pt x="77" y="215"/>
                  </a:cubicBezTo>
                  <a:cubicBezTo>
                    <a:pt x="82" y="221"/>
                    <a:pt x="82" y="234"/>
                    <a:pt x="76" y="240"/>
                  </a:cubicBezTo>
                  <a:cubicBezTo>
                    <a:pt x="73" y="244"/>
                    <a:pt x="69" y="245"/>
                    <a:pt x="65" y="245"/>
                  </a:cubicBezTo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0" y="2"/>
                    <a:pt x="53" y="10"/>
                    <a:pt x="56" y="15"/>
                  </a:cubicBezTo>
                  <a:cubicBezTo>
                    <a:pt x="68" y="38"/>
                    <a:pt x="63" y="60"/>
                    <a:pt x="56" y="81"/>
                  </a:cubicBezTo>
                  <a:cubicBezTo>
                    <a:pt x="50" y="97"/>
                    <a:pt x="41" y="113"/>
                    <a:pt x="33" y="128"/>
                  </a:cubicBezTo>
                  <a:cubicBezTo>
                    <a:pt x="15" y="158"/>
                    <a:pt x="7" y="189"/>
                    <a:pt x="16" y="224"/>
                  </a:cubicBezTo>
                  <a:cubicBezTo>
                    <a:pt x="17" y="229"/>
                    <a:pt x="17" y="236"/>
                    <a:pt x="15" y="241"/>
                  </a:cubicBezTo>
                  <a:cubicBezTo>
                    <a:pt x="0" y="277"/>
                    <a:pt x="9" y="311"/>
                    <a:pt x="30" y="342"/>
                  </a:cubicBezTo>
                  <a:cubicBezTo>
                    <a:pt x="36" y="351"/>
                    <a:pt x="42" y="359"/>
                    <a:pt x="47" y="367"/>
                  </a:cubicBezTo>
                  <a:cubicBezTo>
                    <a:pt x="71" y="402"/>
                    <a:pt x="78" y="440"/>
                    <a:pt x="72" y="481"/>
                  </a:cubicBezTo>
                  <a:cubicBezTo>
                    <a:pt x="70" y="496"/>
                    <a:pt x="68" y="512"/>
                    <a:pt x="62" y="526"/>
                  </a:cubicBezTo>
                  <a:cubicBezTo>
                    <a:pt x="60" y="531"/>
                    <a:pt x="62" y="540"/>
                    <a:pt x="65" y="545"/>
                  </a:cubicBezTo>
                  <a:cubicBezTo>
                    <a:pt x="71" y="556"/>
                    <a:pt x="75" y="566"/>
                    <a:pt x="69" y="579"/>
                  </a:cubicBezTo>
                  <a:cubicBezTo>
                    <a:pt x="65" y="584"/>
                    <a:pt x="67" y="593"/>
                    <a:pt x="67" y="602"/>
                  </a:cubicBezTo>
                  <a:cubicBezTo>
                    <a:pt x="71" y="599"/>
                    <a:pt x="75" y="598"/>
                    <a:pt x="79" y="598"/>
                  </a:cubicBezTo>
                  <a:cubicBezTo>
                    <a:pt x="82" y="598"/>
                    <a:pt x="86" y="600"/>
                    <a:pt x="88" y="602"/>
                  </a:cubicBezTo>
                  <a:cubicBezTo>
                    <a:pt x="91" y="605"/>
                    <a:pt x="94" y="609"/>
                    <a:pt x="96" y="613"/>
                  </a:cubicBezTo>
                  <a:cubicBezTo>
                    <a:pt x="90" y="618"/>
                    <a:pt x="85" y="623"/>
                    <a:pt x="79" y="628"/>
                  </a:cubicBezTo>
                  <a:cubicBezTo>
                    <a:pt x="80" y="631"/>
                    <a:pt x="81" y="633"/>
                    <a:pt x="83" y="635"/>
                  </a:cubicBezTo>
                  <a:cubicBezTo>
                    <a:pt x="85" y="637"/>
                    <a:pt x="88" y="638"/>
                    <a:pt x="90" y="638"/>
                  </a:cubicBezTo>
                  <a:cubicBezTo>
                    <a:pt x="93" y="638"/>
                    <a:pt x="96" y="637"/>
                    <a:pt x="99" y="636"/>
                  </a:cubicBezTo>
                  <a:cubicBezTo>
                    <a:pt x="102" y="635"/>
                    <a:pt x="106" y="634"/>
                    <a:pt x="109" y="634"/>
                  </a:cubicBezTo>
                  <a:cubicBezTo>
                    <a:pt x="111" y="634"/>
                    <a:pt x="113" y="634"/>
                    <a:pt x="115" y="636"/>
                  </a:cubicBezTo>
                  <a:cubicBezTo>
                    <a:pt x="113" y="643"/>
                    <a:pt x="112" y="651"/>
                    <a:pt x="110" y="659"/>
                  </a:cubicBezTo>
                  <a:cubicBezTo>
                    <a:pt x="111" y="660"/>
                    <a:pt x="112" y="661"/>
                    <a:pt x="113" y="661"/>
                  </a:cubicBezTo>
                  <a:cubicBezTo>
                    <a:pt x="115" y="664"/>
                    <a:pt x="118" y="665"/>
                    <a:pt x="121" y="665"/>
                  </a:cubicBezTo>
                  <a:cubicBezTo>
                    <a:pt x="126" y="665"/>
                    <a:pt x="131" y="663"/>
                    <a:pt x="135" y="662"/>
                  </a:cubicBezTo>
                  <a:cubicBezTo>
                    <a:pt x="154" y="609"/>
                    <a:pt x="198" y="586"/>
                    <a:pt x="247" y="571"/>
                  </a:cubicBezTo>
                  <a:cubicBezTo>
                    <a:pt x="251" y="569"/>
                    <a:pt x="256" y="568"/>
                    <a:pt x="261" y="568"/>
                  </a:cubicBezTo>
                  <a:cubicBezTo>
                    <a:pt x="264" y="568"/>
                    <a:pt x="267" y="569"/>
                    <a:pt x="269" y="569"/>
                  </a:cubicBezTo>
                  <a:cubicBezTo>
                    <a:pt x="290" y="573"/>
                    <a:pt x="310" y="575"/>
                    <a:pt x="330" y="575"/>
                  </a:cubicBezTo>
                  <a:cubicBezTo>
                    <a:pt x="362" y="575"/>
                    <a:pt x="392" y="570"/>
                    <a:pt x="423" y="561"/>
                  </a:cubicBezTo>
                  <a:cubicBezTo>
                    <a:pt x="461" y="550"/>
                    <a:pt x="495" y="531"/>
                    <a:pt x="523" y="502"/>
                  </a:cubicBezTo>
                  <a:cubicBezTo>
                    <a:pt x="532" y="493"/>
                    <a:pt x="541" y="490"/>
                    <a:pt x="553" y="487"/>
                  </a:cubicBezTo>
                  <a:cubicBezTo>
                    <a:pt x="579" y="480"/>
                    <a:pt x="606" y="472"/>
                    <a:pt x="631" y="462"/>
                  </a:cubicBezTo>
                  <a:cubicBezTo>
                    <a:pt x="641" y="458"/>
                    <a:pt x="651" y="448"/>
                    <a:pt x="656" y="438"/>
                  </a:cubicBezTo>
                  <a:cubicBezTo>
                    <a:pt x="666" y="417"/>
                    <a:pt x="674" y="396"/>
                    <a:pt x="681" y="374"/>
                  </a:cubicBezTo>
                  <a:cubicBezTo>
                    <a:pt x="687" y="354"/>
                    <a:pt x="678" y="337"/>
                    <a:pt x="664" y="322"/>
                  </a:cubicBezTo>
                  <a:cubicBezTo>
                    <a:pt x="663" y="322"/>
                    <a:pt x="663" y="322"/>
                    <a:pt x="663" y="321"/>
                  </a:cubicBezTo>
                  <a:cubicBezTo>
                    <a:pt x="656" y="315"/>
                    <a:pt x="647" y="312"/>
                    <a:pt x="639" y="312"/>
                  </a:cubicBezTo>
                  <a:cubicBezTo>
                    <a:pt x="625" y="312"/>
                    <a:pt x="612" y="320"/>
                    <a:pt x="606" y="333"/>
                  </a:cubicBezTo>
                  <a:cubicBezTo>
                    <a:pt x="604" y="338"/>
                    <a:pt x="604" y="343"/>
                    <a:pt x="607" y="345"/>
                  </a:cubicBezTo>
                  <a:cubicBezTo>
                    <a:pt x="608" y="346"/>
                    <a:pt x="610" y="347"/>
                    <a:pt x="612" y="347"/>
                  </a:cubicBezTo>
                  <a:cubicBezTo>
                    <a:pt x="613" y="347"/>
                    <a:pt x="613" y="347"/>
                    <a:pt x="614" y="347"/>
                  </a:cubicBezTo>
                  <a:cubicBezTo>
                    <a:pt x="619" y="347"/>
                    <a:pt x="626" y="345"/>
                    <a:pt x="630" y="341"/>
                  </a:cubicBezTo>
                  <a:cubicBezTo>
                    <a:pt x="637" y="336"/>
                    <a:pt x="641" y="333"/>
                    <a:pt x="645" y="333"/>
                  </a:cubicBezTo>
                  <a:cubicBezTo>
                    <a:pt x="646" y="333"/>
                    <a:pt x="648" y="334"/>
                    <a:pt x="650" y="336"/>
                  </a:cubicBezTo>
                  <a:cubicBezTo>
                    <a:pt x="652" y="338"/>
                    <a:pt x="654" y="340"/>
                    <a:pt x="656" y="344"/>
                  </a:cubicBezTo>
                  <a:cubicBezTo>
                    <a:pt x="659" y="350"/>
                    <a:pt x="662" y="357"/>
                    <a:pt x="661" y="363"/>
                  </a:cubicBezTo>
                  <a:cubicBezTo>
                    <a:pt x="660" y="375"/>
                    <a:pt x="657" y="386"/>
                    <a:pt x="655" y="397"/>
                  </a:cubicBezTo>
                  <a:cubicBezTo>
                    <a:pt x="646" y="432"/>
                    <a:pt x="624" y="453"/>
                    <a:pt x="588" y="460"/>
                  </a:cubicBezTo>
                  <a:cubicBezTo>
                    <a:pt x="579" y="462"/>
                    <a:pt x="570" y="466"/>
                    <a:pt x="557" y="471"/>
                  </a:cubicBezTo>
                  <a:cubicBezTo>
                    <a:pt x="560" y="462"/>
                    <a:pt x="561" y="456"/>
                    <a:pt x="562" y="451"/>
                  </a:cubicBezTo>
                  <a:cubicBezTo>
                    <a:pt x="569" y="433"/>
                    <a:pt x="563" y="414"/>
                    <a:pt x="548" y="401"/>
                  </a:cubicBezTo>
                  <a:cubicBezTo>
                    <a:pt x="545" y="398"/>
                    <a:pt x="541" y="395"/>
                    <a:pt x="536" y="393"/>
                  </a:cubicBezTo>
                  <a:cubicBezTo>
                    <a:pt x="532" y="391"/>
                    <a:pt x="527" y="390"/>
                    <a:pt x="522" y="390"/>
                  </a:cubicBezTo>
                  <a:cubicBezTo>
                    <a:pt x="507" y="390"/>
                    <a:pt x="491" y="397"/>
                    <a:pt x="482" y="410"/>
                  </a:cubicBezTo>
                  <a:cubicBezTo>
                    <a:pt x="468" y="431"/>
                    <a:pt x="470" y="451"/>
                    <a:pt x="488" y="467"/>
                  </a:cubicBezTo>
                  <a:cubicBezTo>
                    <a:pt x="491" y="469"/>
                    <a:pt x="494" y="472"/>
                    <a:pt x="497" y="474"/>
                  </a:cubicBezTo>
                  <a:cubicBezTo>
                    <a:pt x="502" y="477"/>
                    <a:pt x="508" y="480"/>
                    <a:pt x="515" y="484"/>
                  </a:cubicBezTo>
                  <a:cubicBezTo>
                    <a:pt x="495" y="501"/>
                    <a:pt x="481" y="520"/>
                    <a:pt x="456" y="527"/>
                  </a:cubicBezTo>
                  <a:cubicBezTo>
                    <a:pt x="440" y="531"/>
                    <a:pt x="426" y="542"/>
                    <a:pt x="411" y="547"/>
                  </a:cubicBezTo>
                  <a:cubicBezTo>
                    <a:pt x="387" y="556"/>
                    <a:pt x="362" y="559"/>
                    <a:pt x="338" y="559"/>
                  </a:cubicBezTo>
                  <a:cubicBezTo>
                    <a:pt x="320" y="559"/>
                    <a:pt x="302" y="557"/>
                    <a:pt x="284" y="554"/>
                  </a:cubicBezTo>
                  <a:cubicBezTo>
                    <a:pt x="275" y="553"/>
                    <a:pt x="267" y="552"/>
                    <a:pt x="258" y="552"/>
                  </a:cubicBezTo>
                  <a:cubicBezTo>
                    <a:pt x="237" y="552"/>
                    <a:pt x="217" y="557"/>
                    <a:pt x="197" y="568"/>
                  </a:cubicBezTo>
                  <a:cubicBezTo>
                    <a:pt x="194" y="570"/>
                    <a:pt x="190" y="571"/>
                    <a:pt x="186" y="571"/>
                  </a:cubicBezTo>
                  <a:cubicBezTo>
                    <a:pt x="185" y="571"/>
                    <a:pt x="183" y="571"/>
                    <a:pt x="181" y="571"/>
                  </a:cubicBezTo>
                  <a:cubicBezTo>
                    <a:pt x="186" y="567"/>
                    <a:pt x="189" y="562"/>
                    <a:pt x="194" y="560"/>
                  </a:cubicBezTo>
                  <a:cubicBezTo>
                    <a:pt x="216" y="549"/>
                    <a:pt x="239" y="538"/>
                    <a:pt x="262" y="529"/>
                  </a:cubicBezTo>
                  <a:cubicBezTo>
                    <a:pt x="264" y="528"/>
                    <a:pt x="267" y="528"/>
                    <a:pt x="269" y="528"/>
                  </a:cubicBezTo>
                  <a:cubicBezTo>
                    <a:pt x="275" y="528"/>
                    <a:pt x="281" y="529"/>
                    <a:pt x="287" y="529"/>
                  </a:cubicBezTo>
                  <a:cubicBezTo>
                    <a:pt x="301" y="530"/>
                    <a:pt x="315" y="533"/>
                    <a:pt x="329" y="533"/>
                  </a:cubicBezTo>
                  <a:cubicBezTo>
                    <a:pt x="332" y="533"/>
                    <a:pt x="334" y="533"/>
                    <a:pt x="337" y="532"/>
                  </a:cubicBezTo>
                  <a:cubicBezTo>
                    <a:pt x="371" y="530"/>
                    <a:pt x="394" y="510"/>
                    <a:pt x="408" y="480"/>
                  </a:cubicBezTo>
                  <a:cubicBezTo>
                    <a:pt x="413" y="469"/>
                    <a:pt x="420" y="457"/>
                    <a:pt x="424" y="445"/>
                  </a:cubicBezTo>
                  <a:cubicBezTo>
                    <a:pt x="435" y="416"/>
                    <a:pt x="439" y="387"/>
                    <a:pt x="413" y="364"/>
                  </a:cubicBezTo>
                  <a:cubicBezTo>
                    <a:pt x="411" y="363"/>
                    <a:pt x="410" y="362"/>
                    <a:pt x="409" y="361"/>
                  </a:cubicBezTo>
                  <a:cubicBezTo>
                    <a:pt x="419" y="342"/>
                    <a:pt x="435" y="334"/>
                    <a:pt x="452" y="328"/>
                  </a:cubicBezTo>
                  <a:cubicBezTo>
                    <a:pt x="482" y="316"/>
                    <a:pt x="497" y="293"/>
                    <a:pt x="500" y="262"/>
                  </a:cubicBezTo>
                  <a:cubicBezTo>
                    <a:pt x="501" y="246"/>
                    <a:pt x="500" y="230"/>
                    <a:pt x="500" y="215"/>
                  </a:cubicBezTo>
                  <a:cubicBezTo>
                    <a:pt x="498" y="214"/>
                    <a:pt x="496" y="214"/>
                    <a:pt x="495" y="214"/>
                  </a:cubicBezTo>
                  <a:cubicBezTo>
                    <a:pt x="489" y="214"/>
                    <a:pt x="486" y="217"/>
                    <a:pt x="486" y="223"/>
                  </a:cubicBezTo>
                  <a:cubicBezTo>
                    <a:pt x="485" y="231"/>
                    <a:pt x="486" y="239"/>
                    <a:pt x="487" y="246"/>
                  </a:cubicBezTo>
                  <a:cubicBezTo>
                    <a:pt x="487" y="279"/>
                    <a:pt x="473" y="303"/>
                    <a:pt x="442" y="312"/>
                  </a:cubicBezTo>
                  <a:cubicBezTo>
                    <a:pt x="420" y="319"/>
                    <a:pt x="403" y="330"/>
                    <a:pt x="386" y="346"/>
                  </a:cubicBezTo>
                  <a:cubicBezTo>
                    <a:pt x="377" y="354"/>
                    <a:pt x="376" y="358"/>
                    <a:pt x="386" y="367"/>
                  </a:cubicBezTo>
                  <a:cubicBezTo>
                    <a:pt x="386" y="367"/>
                    <a:pt x="386" y="367"/>
                    <a:pt x="386" y="367"/>
                  </a:cubicBezTo>
                  <a:cubicBezTo>
                    <a:pt x="388" y="369"/>
                    <a:pt x="390" y="370"/>
                    <a:pt x="391" y="371"/>
                  </a:cubicBezTo>
                  <a:cubicBezTo>
                    <a:pt x="395" y="374"/>
                    <a:pt x="398" y="376"/>
                    <a:pt x="401" y="379"/>
                  </a:cubicBezTo>
                  <a:cubicBezTo>
                    <a:pt x="415" y="392"/>
                    <a:pt x="417" y="403"/>
                    <a:pt x="412" y="426"/>
                  </a:cubicBezTo>
                  <a:cubicBezTo>
                    <a:pt x="407" y="450"/>
                    <a:pt x="396" y="472"/>
                    <a:pt x="380" y="490"/>
                  </a:cubicBezTo>
                  <a:cubicBezTo>
                    <a:pt x="365" y="507"/>
                    <a:pt x="346" y="518"/>
                    <a:pt x="325" y="518"/>
                  </a:cubicBezTo>
                  <a:cubicBezTo>
                    <a:pt x="318" y="518"/>
                    <a:pt x="311" y="517"/>
                    <a:pt x="304" y="515"/>
                  </a:cubicBezTo>
                  <a:cubicBezTo>
                    <a:pt x="293" y="511"/>
                    <a:pt x="284" y="509"/>
                    <a:pt x="275" y="509"/>
                  </a:cubicBezTo>
                  <a:cubicBezTo>
                    <a:pt x="254" y="509"/>
                    <a:pt x="236" y="517"/>
                    <a:pt x="217" y="526"/>
                  </a:cubicBezTo>
                  <a:cubicBezTo>
                    <a:pt x="187" y="540"/>
                    <a:pt x="164" y="562"/>
                    <a:pt x="140" y="590"/>
                  </a:cubicBezTo>
                  <a:cubicBezTo>
                    <a:pt x="146" y="553"/>
                    <a:pt x="157" y="523"/>
                    <a:pt x="173" y="494"/>
                  </a:cubicBezTo>
                  <a:cubicBezTo>
                    <a:pt x="198" y="449"/>
                    <a:pt x="239" y="423"/>
                    <a:pt x="282" y="399"/>
                  </a:cubicBezTo>
                  <a:cubicBezTo>
                    <a:pt x="304" y="386"/>
                    <a:pt x="320" y="371"/>
                    <a:pt x="332" y="348"/>
                  </a:cubicBezTo>
                  <a:cubicBezTo>
                    <a:pt x="348" y="317"/>
                    <a:pt x="352" y="283"/>
                    <a:pt x="359" y="250"/>
                  </a:cubicBezTo>
                  <a:cubicBezTo>
                    <a:pt x="363" y="235"/>
                    <a:pt x="365" y="219"/>
                    <a:pt x="369" y="203"/>
                  </a:cubicBezTo>
                  <a:cubicBezTo>
                    <a:pt x="382" y="158"/>
                    <a:pt x="405" y="122"/>
                    <a:pt x="450" y="103"/>
                  </a:cubicBezTo>
                  <a:cubicBezTo>
                    <a:pt x="459" y="100"/>
                    <a:pt x="466" y="98"/>
                    <a:pt x="473" y="98"/>
                  </a:cubicBezTo>
                  <a:cubicBezTo>
                    <a:pt x="481" y="98"/>
                    <a:pt x="487" y="100"/>
                    <a:pt x="493" y="106"/>
                  </a:cubicBezTo>
                  <a:cubicBezTo>
                    <a:pt x="498" y="110"/>
                    <a:pt x="502" y="115"/>
                    <a:pt x="506" y="122"/>
                  </a:cubicBezTo>
                  <a:cubicBezTo>
                    <a:pt x="497" y="137"/>
                    <a:pt x="492" y="143"/>
                    <a:pt x="484" y="143"/>
                  </a:cubicBezTo>
                  <a:cubicBezTo>
                    <a:pt x="479" y="143"/>
                    <a:pt x="473" y="141"/>
                    <a:pt x="464" y="136"/>
                  </a:cubicBezTo>
                  <a:cubicBezTo>
                    <a:pt x="468" y="132"/>
                    <a:pt x="472" y="129"/>
                    <a:pt x="475" y="125"/>
                  </a:cubicBezTo>
                  <a:cubicBezTo>
                    <a:pt x="477" y="123"/>
                    <a:pt x="479" y="119"/>
                    <a:pt x="479" y="116"/>
                  </a:cubicBezTo>
                  <a:cubicBezTo>
                    <a:pt x="478" y="115"/>
                    <a:pt x="477" y="114"/>
                    <a:pt x="476" y="113"/>
                  </a:cubicBezTo>
                  <a:cubicBezTo>
                    <a:pt x="475" y="112"/>
                    <a:pt x="472" y="111"/>
                    <a:pt x="470" y="110"/>
                  </a:cubicBezTo>
                  <a:cubicBezTo>
                    <a:pt x="469" y="110"/>
                    <a:pt x="468" y="110"/>
                    <a:pt x="467" y="110"/>
                  </a:cubicBezTo>
                  <a:cubicBezTo>
                    <a:pt x="457" y="110"/>
                    <a:pt x="447" y="117"/>
                    <a:pt x="444" y="124"/>
                  </a:cubicBezTo>
                  <a:cubicBezTo>
                    <a:pt x="440" y="133"/>
                    <a:pt x="443" y="145"/>
                    <a:pt x="451" y="152"/>
                  </a:cubicBezTo>
                  <a:cubicBezTo>
                    <a:pt x="452" y="153"/>
                    <a:pt x="453" y="154"/>
                    <a:pt x="454" y="154"/>
                  </a:cubicBezTo>
                  <a:cubicBezTo>
                    <a:pt x="463" y="160"/>
                    <a:pt x="472" y="162"/>
                    <a:pt x="481" y="162"/>
                  </a:cubicBezTo>
                  <a:cubicBezTo>
                    <a:pt x="489" y="162"/>
                    <a:pt x="496" y="161"/>
                    <a:pt x="502" y="157"/>
                  </a:cubicBezTo>
                  <a:cubicBezTo>
                    <a:pt x="517" y="149"/>
                    <a:pt x="521" y="132"/>
                    <a:pt x="524" y="117"/>
                  </a:cubicBezTo>
                  <a:cubicBezTo>
                    <a:pt x="525" y="113"/>
                    <a:pt x="523" y="109"/>
                    <a:pt x="521" y="106"/>
                  </a:cubicBezTo>
                  <a:cubicBezTo>
                    <a:pt x="519" y="104"/>
                    <a:pt x="516" y="101"/>
                    <a:pt x="513" y="99"/>
                  </a:cubicBezTo>
                  <a:cubicBezTo>
                    <a:pt x="500" y="87"/>
                    <a:pt x="483" y="80"/>
                    <a:pt x="466" y="80"/>
                  </a:cubicBezTo>
                  <a:cubicBezTo>
                    <a:pt x="451" y="80"/>
                    <a:pt x="436" y="85"/>
                    <a:pt x="422" y="95"/>
                  </a:cubicBezTo>
                  <a:cubicBezTo>
                    <a:pt x="377" y="128"/>
                    <a:pt x="354" y="172"/>
                    <a:pt x="345" y="228"/>
                  </a:cubicBezTo>
                  <a:cubicBezTo>
                    <a:pt x="339" y="263"/>
                    <a:pt x="334" y="300"/>
                    <a:pt x="318" y="333"/>
                  </a:cubicBezTo>
                  <a:cubicBezTo>
                    <a:pt x="306" y="358"/>
                    <a:pt x="286" y="376"/>
                    <a:pt x="262" y="390"/>
                  </a:cubicBezTo>
                  <a:cubicBezTo>
                    <a:pt x="238" y="403"/>
                    <a:pt x="213" y="416"/>
                    <a:pt x="194" y="435"/>
                  </a:cubicBezTo>
                  <a:cubicBezTo>
                    <a:pt x="179" y="450"/>
                    <a:pt x="160" y="465"/>
                    <a:pt x="154" y="489"/>
                  </a:cubicBezTo>
                  <a:cubicBezTo>
                    <a:pt x="154" y="489"/>
                    <a:pt x="154" y="490"/>
                    <a:pt x="153" y="491"/>
                  </a:cubicBezTo>
                  <a:cubicBezTo>
                    <a:pt x="136" y="517"/>
                    <a:pt x="130" y="547"/>
                    <a:pt x="122" y="579"/>
                  </a:cubicBezTo>
                  <a:cubicBezTo>
                    <a:pt x="109" y="567"/>
                    <a:pt x="109" y="554"/>
                    <a:pt x="114" y="541"/>
                  </a:cubicBezTo>
                  <a:cubicBezTo>
                    <a:pt x="125" y="505"/>
                    <a:pt x="136" y="468"/>
                    <a:pt x="146" y="432"/>
                  </a:cubicBezTo>
                  <a:cubicBezTo>
                    <a:pt x="151" y="415"/>
                    <a:pt x="152" y="398"/>
                    <a:pt x="155" y="380"/>
                  </a:cubicBezTo>
                  <a:cubicBezTo>
                    <a:pt x="156" y="376"/>
                    <a:pt x="155" y="371"/>
                    <a:pt x="156" y="367"/>
                  </a:cubicBezTo>
                  <a:cubicBezTo>
                    <a:pt x="160" y="346"/>
                    <a:pt x="162" y="338"/>
                    <a:pt x="172" y="338"/>
                  </a:cubicBezTo>
                  <a:cubicBezTo>
                    <a:pt x="177" y="338"/>
                    <a:pt x="185" y="340"/>
                    <a:pt x="196" y="344"/>
                  </a:cubicBezTo>
                  <a:cubicBezTo>
                    <a:pt x="205" y="347"/>
                    <a:pt x="212" y="349"/>
                    <a:pt x="218" y="349"/>
                  </a:cubicBezTo>
                  <a:cubicBezTo>
                    <a:pt x="228" y="349"/>
                    <a:pt x="234" y="344"/>
                    <a:pt x="243" y="334"/>
                  </a:cubicBezTo>
                  <a:cubicBezTo>
                    <a:pt x="251" y="325"/>
                    <a:pt x="260" y="314"/>
                    <a:pt x="253" y="301"/>
                  </a:cubicBezTo>
                  <a:cubicBezTo>
                    <a:pt x="250" y="295"/>
                    <a:pt x="245" y="289"/>
                    <a:pt x="240" y="284"/>
                  </a:cubicBezTo>
                  <a:cubicBezTo>
                    <a:pt x="235" y="279"/>
                    <a:pt x="228" y="276"/>
                    <a:pt x="220" y="275"/>
                  </a:cubicBezTo>
                  <a:cubicBezTo>
                    <a:pt x="215" y="274"/>
                    <a:pt x="210" y="273"/>
                    <a:pt x="205" y="273"/>
                  </a:cubicBezTo>
                  <a:cubicBezTo>
                    <a:pt x="193" y="273"/>
                    <a:pt x="182" y="276"/>
                    <a:pt x="174" y="287"/>
                  </a:cubicBezTo>
                  <a:cubicBezTo>
                    <a:pt x="170" y="292"/>
                    <a:pt x="165" y="295"/>
                    <a:pt x="159" y="299"/>
                  </a:cubicBezTo>
                  <a:cubicBezTo>
                    <a:pt x="156" y="292"/>
                    <a:pt x="153" y="287"/>
                    <a:pt x="152" y="281"/>
                  </a:cubicBezTo>
                  <a:cubicBezTo>
                    <a:pt x="147" y="251"/>
                    <a:pt x="143" y="220"/>
                    <a:pt x="152" y="190"/>
                  </a:cubicBezTo>
                  <a:cubicBezTo>
                    <a:pt x="158" y="166"/>
                    <a:pt x="173" y="147"/>
                    <a:pt x="192" y="131"/>
                  </a:cubicBezTo>
                  <a:cubicBezTo>
                    <a:pt x="198" y="125"/>
                    <a:pt x="206" y="121"/>
                    <a:pt x="212" y="116"/>
                  </a:cubicBezTo>
                  <a:cubicBezTo>
                    <a:pt x="224" y="107"/>
                    <a:pt x="237" y="102"/>
                    <a:pt x="251" y="102"/>
                  </a:cubicBezTo>
                  <a:cubicBezTo>
                    <a:pt x="257" y="102"/>
                    <a:pt x="263" y="103"/>
                    <a:pt x="270" y="105"/>
                  </a:cubicBezTo>
                  <a:cubicBezTo>
                    <a:pt x="276" y="106"/>
                    <a:pt x="282" y="107"/>
                    <a:pt x="288" y="107"/>
                  </a:cubicBezTo>
                  <a:cubicBezTo>
                    <a:pt x="316" y="107"/>
                    <a:pt x="340" y="91"/>
                    <a:pt x="352" y="63"/>
                  </a:cubicBezTo>
                  <a:cubicBezTo>
                    <a:pt x="356" y="53"/>
                    <a:pt x="353" y="40"/>
                    <a:pt x="352" y="28"/>
                  </a:cubicBezTo>
                  <a:cubicBezTo>
                    <a:pt x="352" y="27"/>
                    <a:pt x="352" y="27"/>
                    <a:pt x="351" y="26"/>
                  </a:cubicBezTo>
                  <a:cubicBezTo>
                    <a:pt x="349" y="24"/>
                    <a:pt x="344" y="22"/>
                    <a:pt x="341" y="20"/>
                  </a:cubicBezTo>
                  <a:cubicBezTo>
                    <a:pt x="339" y="24"/>
                    <a:pt x="335" y="28"/>
                    <a:pt x="336" y="31"/>
                  </a:cubicBezTo>
                  <a:cubicBezTo>
                    <a:pt x="341" y="50"/>
                    <a:pt x="333" y="63"/>
                    <a:pt x="320" y="73"/>
                  </a:cubicBezTo>
                  <a:cubicBezTo>
                    <a:pt x="309" y="81"/>
                    <a:pt x="296" y="88"/>
                    <a:pt x="282" y="88"/>
                  </a:cubicBezTo>
                  <a:cubicBezTo>
                    <a:pt x="278" y="88"/>
                    <a:pt x="273" y="87"/>
                    <a:pt x="269" y="86"/>
                  </a:cubicBezTo>
                  <a:cubicBezTo>
                    <a:pt x="264" y="84"/>
                    <a:pt x="258" y="85"/>
                    <a:pt x="253" y="82"/>
                  </a:cubicBezTo>
                  <a:cubicBezTo>
                    <a:pt x="248" y="80"/>
                    <a:pt x="242" y="78"/>
                    <a:pt x="238" y="78"/>
                  </a:cubicBezTo>
                  <a:cubicBezTo>
                    <a:pt x="228" y="78"/>
                    <a:pt x="219" y="83"/>
                    <a:pt x="211" y="90"/>
                  </a:cubicBezTo>
                  <a:cubicBezTo>
                    <a:pt x="192" y="109"/>
                    <a:pt x="169" y="122"/>
                    <a:pt x="153" y="144"/>
                  </a:cubicBezTo>
                  <a:cubicBezTo>
                    <a:pt x="140" y="163"/>
                    <a:pt x="131" y="181"/>
                    <a:pt x="129" y="206"/>
                  </a:cubicBezTo>
                  <a:cubicBezTo>
                    <a:pt x="127" y="243"/>
                    <a:pt x="128" y="279"/>
                    <a:pt x="146" y="313"/>
                  </a:cubicBezTo>
                  <a:cubicBezTo>
                    <a:pt x="149" y="318"/>
                    <a:pt x="149" y="327"/>
                    <a:pt x="146" y="332"/>
                  </a:cubicBezTo>
                  <a:cubicBezTo>
                    <a:pt x="137" y="350"/>
                    <a:pt x="132" y="367"/>
                    <a:pt x="137" y="387"/>
                  </a:cubicBezTo>
                  <a:cubicBezTo>
                    <a:pt x="137" y="389"/>
                    <a:pt x="137" y="391"/>
                    <a:pt x="136" y="393"/>
                  </a:cubicBezTo>
                  <a:cubicBezTo>
                    <a:pt x="129" y="434"/>
                    <a:pt x="118" y="474"/>
                    <a:pt x="96" y="512"/>
                  </a:cubicBezTo>
                  <a:cubicBezTo>
                    <a:pt x="95" y="507"/>
                    <a:pt x="93" y="503"/>
                    <a:pt x="93" y="499"/>
                  </a:cubicBezTo>
                  <a:cubicBezTo>
                    <a:pt x="95" y="449"/>
                    <a:pt x="91" y="401"/>
                    <a:pt x="61" y="357"/>
                  </a:cubicBezTo>
                  <a:cubicBezTo>
                    <a:pt x="51" y="342"/>
                    <a:pt x="41" y="327"/>
                    <a:pt x="33" y="310"/>
                  </a:cubicBezTo>
                  <a:cubicBezTo>
                    <a:pt x="22" y="291"/>
                    <a:pt x="25" y="272"/>
                    <a:pt x="34" y="253"/>
                  </a:cubicBezTo>
                  <a:cubicBezTo>
                    <a:pt x="46" y="258"/>
                    <a:pt x="58" y="264"/>
                    <a:pt x="69" y="264"/>
                  </a:cubicBezTo>
                  <a:cubicBezTo>
                    <a:pt x="77" y="264"/>
                    <a:pt x="84" y="261"/>
                    <a:pt x="92" y="253"/>
                  </a:cubicBezTo>
                  <a:cubicBezTo>
                    <a:pt x="102" y="242"/>
                    <a:pt x="99" y="217"/>
                    <a:pt x="90" y="206"/>
                  </a:cubicBezTo>
                  <a:cubicBezTo>
                    <a:pt x="89" y="204"/>
                    <a:pt x="87" y="202"/>
                    <a:pt x="85" y="201"/>
                  </a:cubicBezTo>
                  <a:cubicBezTo>
                    <a:pt x="79" y="195"/>
                    <a:pt x="72" y="193"/>
                    <a:pt x="64" y="193"/>
                  </a:cubicBezTo>
                  <a:cubicBezTo>
                    <a:pt x="56" y="193"/>
                    <a:pt x="47" y="195"/>
                    <a:pt x="36" y="200"/>
                  </a:cubicBezTo>
                  <a:cubicBezTo>
                    <a:pt x="28" y="191"/>
                    <a:pt x="29" y="180"/>
                    <a:pt x="33" y="171"/>
                  </a:cubicBezTo>
                  <a:cubicBezTo>
                    <a:pt x="42" y="150"/>
                    <a:pt x="52" y="129"/>
                    <a:pt x="62" y="109"/>
                  </a:cubicBezTo>
                  <a:cubicBezTo>
                    <a:pt x="74" y="85"/>
                    <a:pt x="83" y="60"/>
                    <a:pt x="79" y="32"/>
                  </a:cubicBezTo>
                  <a:cubicBezTo>
                    <a:pt x="78" y="24"/>
                    <a:pt x="76" y="16"/>
                    <a:pt x="73" y="8"/>
                  </a:cubicBezTo>
                  <a:cubicBezTo>
                    <a:pt x="72" y="7"/>
                    <a:pt x="71" y="6"/>
                    <a:pt x="70" y="5"/>
                  </a:cubicBezTo>
                  <a:cubicBezTo>
                    <a:pt x="67" y="2"/>
                    <a:pt x="63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1" name="Freeform 480"/>
            <p:cNvSpPr>
              <a:spLocks noEditPoints="1"/>
            </p:cNvSpPr>
            <p:nvPr/>
          </p:nvSpPr>
          <p:spPr bwMode="auto">
            <a:xfrm>
              <a:off x="-1712913" y="2800350"/>
              <a:ext cx="409575" cy="392113"/>
            </a:xfrm>
            <a:custGeom>
              <a:avLst/>
              <a:gdLst>
                <a:gd name="T0" fmla="*/ 422 w 576"/>
                <a:gd name="T1" fmla="*/ 333 h 551"/>
                <a:gd name="T2" fmla="*/ 459 w 576"/>
                <a:gd name="T3" fmla="*/ 352 h 551"/>
                <a:gd name="T4" fmla="*/ 152 w 576"/>
                <a:gd name="T5" fmla="*/ 256 h 551"/>
                <a:gd name="T6" fmla="*/ 177 w 576"/>
                <a:gd name="T7" fmla="*/ 269 h 551"/>
                <a:gd name="T8" fmla="*/ 36 w 576"/>
                <a:gd name="T9" fmla="*/ 186 h 551"/>
                <a:gd name="T10" fmla="*/ 62 w 576"/>
                <a:gd name="T11" fmla="*/ 199 h 551"/>
                <a:gd name="T12" fmla="*/ 36 w 576"/>
                <a:gd name="T13" fmla="*/ 13 h 551"/>
                <a:gd name="T14" fmla="*/ 11 w 576"/>
                <a:gd name="T15" fmla="*/ 202 h 551"/>
                <a:gd name="T16" fmla="*/ 62 w 576"/>
                <a:gd name="T17" fmla="*/ 438 h 551"/>
                <a:gd name="T18" fmla="*/ 79 w 576"/>
                <a:gd name="T19" fmla="*/ 498 h 551"/>
                <a:gd name="T20" fmla="*/ 83 w 576"/>
                <a:gd name="T21" fmla="*/ 528 h 551"/>
                <a:gd name="T22" fmla="*/ 110 w 576"/>
                <a:gd name="T23" fmla="*/ 527 h 551"/>
                <a:gd name="T24" fmla="*/ 128 w 576"/>
                <a:gd name="T25" fmla="*/ 548 h 551"/>
                <a:gd name="T26" fmla="*/ 275 w 576"/>
                <a:gd name="T27" fmla="*/ 469 h 551"/>
                <a:gd name="T28" fmla="*/ 533 w 576"/>
                <a:gd name="T29" fmla="*/ 362 h 551"/>
                <a:gd name="T30" fmla="*/ 554 w 576"/>
                <a:gd name="T31" fmla="*/ 243 h 551"/>
                <a:gd name="T32" fmla="*/ 513 w 576"/>
                <a:gd name="T33" fmla="*/ 267 h 551"/>
                <a:gd name="T34" fmla="*/ 544 w 576"/>
                <a:gd name="T35" fmla="*/ 256 h 551"/>
                <a:gd name="T36" fmla="*/ 498 w 576"/>
                <a:gd name="T37" fmla="*/ 362 h 551"/>
                <a:gd name="T38" fmla="*/ 452 w 576"/>
                <a:gd name="T39" fmla="*/ 308 h 551"/>
                <a:gd name="T40" fmla="*/ 422 w 576"/>
                <a:gd name="T41" fmla="*/ 377 h 551"/>
                <a:gd name="T42" fmla="*/ 281 w 576"/>
                <a:gd name="T43" fmla="*/ 455 h 551"/>
                <a:gd name="T44" fmla="*/ 166 w 576"/>
                <a:gd name="T45" fmla="*/ 471 h 551"/>
                <a:gd name="T46" fmla="*/ 236 w 576"/>
                <a:gd name="T47" fmla="*/ 431 h 551"/>
                <a:gd name="T48" fmla="*/ 348 w 576"/>
                <a:gd name="T49" fmla="*/ 386 h 551"/>
                <a:gd name="T50" fmla="*/ 379 w 576"/>
                <a:gd name="T51" fmla="*/ 257 h 551"/>
                <a:gd name="T52" fmla="*/ 403 w 576"/>
                <a:gd name="T53" fmla="*/ 169 h 551"/>
                <a:gd name="T54" fmla="*/ 325 w 576"/>
                <a:gd name="T55" fmla="*/ 293 h 551"/>
                <a:gd name="T56" fmla="*/ 349 w 576"/>
                <a:gd name="T57" fmla="*/ 341 h 551"/>
                <a:gd name="T58" fmla="*/ 241 w 576"/>
                <a:gd name="T59" fmla="*/ 416 h 551"/>
                <a:gd name="T60" fmla="*/ 240 w 576"/>
                <a:gd name="T61" fmla="*/ 323 h 551"/>
                <a:gd name="T62" fmla="*/ 368 w 576"/>
                <a:gd name="T63" fmla="*/ 70 h 551"/>
                <a:gd name="T64" fmla="*/ 397 w 576"/>
                <a:gd name="T65" fmla="*/ 102 h 551"/>
                <a:gd name="T66" fmla="*/ 391 w 576"/>
                <a:gd name="T67" fmla="*/ 78 h 551"/>
                <a:gd name="T68" fmla="*/ 371 w 576"/>
                <a:gd name="T69" fmla="*/ 111 h 551"/>
                <a:gd name="T70" fmla="*/ 431 w 576"/>
                <a:gd name="T71" fmla="*/ 78 h 551"/>
                <a:gd name="T72" fmla="*/ 345 w 576"/>
                <a:gd name="T73" fmla="*/ 64 h 551"/>
                <a:gd name="T74" fmla="*/ 168 w 576"/>
                <a:gd name="T75" fmla="*/ 357 h 551"/>
                <a:gd name="T76" fmla="*/ 105 w 576"/>
                <a:gd name="T77" fmla="*/ 448 h 551"/>
                <a:gd name="T78" fmla="*/ 146 w 576"/>
                <a:gd name="T79" fmla="*/ 277 h 551"/>
                <a:gd name="T80" fmla="*/ 212 w 576"/>
                <a:gd name="T81" fmla="*/ 243 h 551"/>
                <a:gd name="T82" fmla="*/ 145 w 576"/>
                <a:gd name="T83" fmla="*/ 235 h 551"/>
                <a:gd name="T84" fmla="*/ 154 w 576"/>
                <a:gd name="T85" fmla="*/ 104 h 551"/>
                <a:gd name="T86" fmla="*/ 230 w 576"/>
                <a:gd name="T87" fmla="*/ 80 h 551"/>
                <a:gd name="T88" fmla="*/ 274 w 576"/>
                <a:gd name="T89" fmla="*/ 5 h 551"/>
                <a:gd name="T90" fmla="*/ 216 w 576"/>
                <a:gd name="T91" fmla="*/ 63 h 551"/>
                <a:gd name="T92" fmla="*/ 122 w 576"/>
                <a:gd name="T93" fmla="*/ 116 h 551"/>
                <a:gd name="T94" fmla="*/ 118 w 576"/>
                <a:gd name="T95" fmla="*/ 319 h 551"/>
                <a:gd name="T96" fmla="*/ 54 w 576"/>
                <a:gd name="T97" fmla="*/ 298 h 551"/>
                <a:gd name="T98" fmla="*/ 75 w 576"/>
                <a:gd name="T99" fmla="*/ 209 h 551"/>
                <a:gd name="T100" fmla="*/ 27 w 576"/>
                <a:gd name="T101" fmla="*/ 167 h 551"/>
                <a:gd name="T102" fmla="*/ 50 w 576"/>
                <a:gd name="T10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" h="551">
                  <a:moveTo>
                    <a:pt x="447" y="374"/>
                  </a:moveTo>
                  <a:cubicBezTo>
                    <a:pt x="437" y="369"/>
                    <a:pt x="429" y="367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15" y="355"/>
                    <a:pt x="415" y="341"/>
                    <a:pt x="422" y="333"/>
                  </a:cubicBezTo>
                  <a:cubicBezTo>
                    <a:pt x="427" y="325"/>
                    <a:pt x="435" y="321"/>
                    <a:pt x="441" y="321"/>
                  </a:cubicBezTo>
                  <a:cubicBezTo>
                    <a:pt x="444" y="321"/>
                    <a:pt x="447" y="322"/>
                    <a:pt x="449" y="324"/>
                  </a:cubicBezTo>
                  <a:cubicBezTo>
                    <a:pt x="451" y="325"/>
                    <a:pt x="453" y="326"/>
                    <a:pt x="454" y="327"/>
                  </a:cubicBezTo>
                  <a:cubicBezTo>
                    <a:pt x="462" y="333"/>
                    <a:pt x="464" y="342"/>
                    <a:pt x="459" y="352"/>
                  </a:cubicBezTo>
                  <a:cubicBezTo>
                    <a:pt x="456" y="359"/>
                    <a:pt x="452" y="365"/>
                    <a:pt x="447" y="374"/>
                  </a:cubicBezTo>
                  <a:moveTo>
                    <a:pt x="177" y="269"/>
                  </a:moveTo>
                  <a:cubicBezTo>
                    <a:pt x="171" y="269"/>
                    <a:pt x="164" y="266"/>
                    <a:pt x="157" y="260"/>
                  </a:cubicBezTo>
                  <a:cubicBezTo>
                    <a:pt x="155" y="259"/>
                    <a:pt x="154" y="257"/>
                    <a:pt x="152" y="256"/>
                  </a:cubicBezTo>
                  <a:cubicBezTo>
                    <a:pt x="160" y="243"/>
                    <a:pt x="168" y="237"/>
                    <a:pt x="177" y="237"/>
                  </a:cubicBezTo>
                  <a:cubicBezTo>
                    <a:pt x="183" y="237"/>
                    <a:pt x="190" y="240"/>
                    <a:pt x="199" y="247"/>
                  </a:cubicBezTo>
                  <a:cubicBezTo>
                    <a:pt x="199" y="247"/>
                    <a:pt x="199" y="247"/>
                    <a:pt x="200" y="248"/>
                  </a:cubicBezTo>
                  <a:cubicBezTo>
                    <a:pt x="194" y="262"/>
                    <a:pt x="186" y="269"/>
                    <a:pt x="177" y="269"/>
                  </a:cubicBezTo>
                  <a:moveTo>
                    <a:pt x="52" y="204"/>
                  </a:moveTo>
                  <a:cubicBezTo>
                    <a:pt x="48" y="204"/>
                    <a:pt x="44" y="203"/>
                    <a:pt x="41" y="200"/>
                  </a:cubicBezTo>
                  <a:cubicBezTo>
                    <a:pt x="40" y="199"/>
                    <a:pt x="39" y="198"/>
                    <a:pt x="39" y="198"/>
                  </a:cubicBezTo>
                  <a:cubicBezTo>
                    <a:pt x="36" y="195"/>
                    <a:pt x="37" y="189"/>
                    <a:pt x="36" y="186"/>
                  </a:cubicBezTo>
                  <a:cubicBezTo>
                    <a:pt x="42" y="179"/>
                    <a:pt x="49" y="176"/>
                    <a:pt x="55" y="176"/>
                  </a:cubicBezTo>
                  <a:cubicBezTo>
                    <a:pt x="57" y="176"/>
                    <a:pt x="59" y="177"/>
                    <a:pt x="61" y="178"/>
                  </a:cubicBezTo>
                  <a:cubicBezTo>
                    <a:pt x="61" y="178"/>
                    <a:pt x="61" y="178"/>
                    <a:pt x="62" y="178"/>
                  </a:cubicBezTo>
                  <a:cubicBezTo>
                    <a:pt x="66" y="183"/>
                    <a:pt x="67" y="194"/>
                    <a:pt x="62" y="199"/>
                  </a:cubicBezTo>
                  <a:cubicBezTo>
                    <a:pt x="60" y="202"/>
                    <a:pt x="56" y="204"/>
                    <a:pt x="52" y="204"/>
                  </a:cubicBezTo>
                  <a:moveTo>
                    <a:pt x="39" y="0"/>
                  </a:moveTo>
                  <a:cubicBezTo>
                    <a:pt x="39" y="0"/>
                    <a:pt x="38" y="0"/>
                    <a:pt x="38" y="0"/>
                  </a:cubicBezTo>
                  <a:cubicBezTo>
                    <a:pt x="31" y="2"/>
                    <a:pt x="33" y="8"/>
                    <a:pt x="36" y="13"/>
                  </a:cubicBezTo>
                  <a:cubicBezTo>
                    <a:pt x="47" y="31"/>
                    <a:pt x="44" y="49"/>
                    <a:pt x="38" y="68"/>
                  </a:cubicBezTo>
                  <a:cubicBezTo>
                    <a:pt x="34" y="81"/>
                    <a:pt x="28" y="95"/>
                    <a:pt x="21" y="107"/>
                  </a:cubicBezTo>
                  <a:cubicBezTo>
                    <a:pt x="8" y="133"/>
                    <a:pt x="2" y="159"/>
                    <a:pt x="11" y="188"/>
                  </a:cubicBezTo>
                  <a:cubicBezTo>
                    <a:pt x="12" y="192"/>
                    <a:pt x="13" y="198"/>
                    <a:pt x="11" y="202"/>
                  </a:cubicBezTo>
                  <a:cubicBezTo>
                    <a:pt x="0" y="233"/>
                    <a:pt x="8" y="261"/>
                    <a:pt x="28" y="286"/>
                  </a:cubicBezTo>
                  <a:cubicBezTo>
                    <a:pt x="33" y="293"/>
                    <a:pt x="38" y="299"/>
                    <a:pt x="43" y="306"/>
                  </a:cubicBezTo>
                  <a:cubicBezTo>
                    <a:pt x="64" y="334"/>
                    <a:pt x="71" y="365"/>
                    <a:pt x="68" y="400"/>
                  </a:cubicBezTo>
                  <a:cubicBezTo>
                    <a:pt x="67" y="413"/>
                    <a:pt x="66" y="426"/>
                    <a:pt x="62" y="438"/>
                  </a:cubicBezTo>
                  <a:cubicBezTo>
                    <a:pt x="60" y="443"/>
                    <a:pt x="62" y="449"/>
                    <a:pt x="65" y="454"/>
                  </a:cubicBezTo>
                  <a:cubicBezTo>
                    <a:pt x="70" y="463"/>
                    <a:pt x="74" y="471"/>
                    <a:pt x="69" y="482"/>
                  </a:cubicBezTo>
                  <a:cubicBezTo>
                    <a:pt x="67" y="487"/>
                    <a:pt x="69" y="494"/>
                    <a:pt x="69" y="501"/>
                  </a:cubicBezTo>
                  <a:cubicBezTo>
                    <a:pt x="72" y="499"/>
                    <a:pt x="76" y="498"/>
                    <a:pt x="79" y="498"/>
                  </a:cubicBezTo>
                  <a:cubicBezTo>
                    <a:pt x="82" y="498"/>
                    <a:pt x="84" y="499"/>
                    <a:pt x="86" y="500"/>
                  </a:cubicBezTo>
                  <a:cubicBezTo>
                    <a:pt x="89" y="503"/>
                    <a:pt x="91" y="506"/>
                    <a:pt x="94" y="509"/>
                  </a:cubicBezTo>
                  <a:cubicBezTo>
                    <a:pt x="89" y="514"/>
                    <a:pt x="84" y="518"/>
                    <a:pt x="79" y="522"/>
                  </a:cubicBezTo>
                  <a:cubicBezTo>
                    <a:pt x="81" y="525"/>
                    <a:pt x="82" y="527"/>
                    <a:pt x="83" y="528"/>
                  </a:cubicBezTo>
                  <a:cubicBezTo>
                    <a:pt x="85" y="529"/>
                    <a:pt x="87" y="530"/>
                    <a:pt x="89" y="530"/>
                  </a:cubicBezTo>
                  <a:cubicBezTo>
                    <a:pt x="91" y="530"/>
                    <a:pt x="94" y="529"/>
                    <a:pt x="97" y="528"/>
                  </a:cubicBezTo>
                  <a:cubicBezTo>
                    <a:pt x="100" y="527"/>
                    <a:pt x="103" y="526"/>
                    <a:pt x="105" y="526"/>
                  </a:cubicBezTo>
                  <a:cubicBezTo>
                    <a:pt x="107" y="526"/>
                    <a:pt x="108" y="526"/>
                    <a:pt x="110" y="527"/>
                  </a:cubicBezTo>
                  <a:cubicBezTo>
                    <a:pt x="109" y="533"/>
                    <a:pt x="108" y="540"/>
                    <a:pt x="107" y="547"/>
                  </a:cubicBezTo>
                  <a:cubicBezTo>
                    <a:pt x="108" y="548"/>
                    <a:pt x="108" y="548"/>
                    <a:pt x="109" y="549"/>
                  </a:cubicBezTo>
                  <a:cubicBezTo>
                    <a:pt x="111" y="551"/>
                    <a:pt x="113" y="551"/>
                    <a:pt x="116" y="551"/>
                  </a:cubicBezTo>
                  <a:cubicBezTo>
                    <a:pt x="120" y="551"/>
                    <a:pt x="124" y="549"/>
                    <a:pt x="128" y="548"/>
                  </a:cubicBezTo>
                  <a:cubicBezTo>
                    <a:pt x="142" y="504"/>
                    <a:pt x="177" y="483"/>
                    <a:pt x="217" y="468"/>
                  </a:cubicBezTo>
                  <a:cubicBezTo>
                    <a:pt x="221" y="466"/>
                    <a:pt x="226" y="465"/>
                    <a:pt x="231" y="465"/>
                  </a:cubicBezTo>
                  <a:cubicBezTo>
                    <a:pt x="233" y="465"/>
                    <a:pt x="234" y="466"/>
                    <a:pt x="236" y="466"/>
                  </a:cubicBezTo>
                  <a:cubicBezTo>
                    <a:pt x="249" y="468"/>
                    <a:pt x="262" y="469"/>
                    <a:pt x="275" y="469"/>
                  </a:cubicBezTo>
                  <a:cubicBezTo>
                    <a:pt x="305" y="469"/>
                    <a:pt x="335" y="463"/>
                    <a:pt x="363" y="453"/>
                  </a:cubicBezTo>
                  <a:cubicBezTo>
                    <a:pt x="395" y="442"/>
                    <a:pt x="423" y="425"/>
                    <a:pt x="445" y="399"/>
                  </a:cubicBezTo>
                  <a:cubicBezTo>
                    <a:pt x="452" y="392"/>
                    <a:pt x="459" y="389"/>
                    <a:pt x="469" y="386"/>
                  </a:cubicBezTo>
                  <a:cubicBezTo>
                    <a:pt x="491" y="379"/>
                    <a:pt x="512" y="372"/>
                    <a:pt x="533" y="362"/>
                  </a:cubicBezTo>
                  <a:cubicBezTo>
                    <a:pt x="541" y="358"/>
                    <a:pt x="549" y="349"/>
                    <a:pt x="553" y="341"/>
                  </a:cubicBezTo>
                  <a:cubicBezTo>
                    <a:pt x="561" y="324"/>
                    <a:pt x="566" y="305"/>
                    <a:pt x="571" y="287"/>
                  </a:cubicBezTo>
                  <a:cubicBezTo>
                    <a:pt x="576" y="270"/>
                    <a:pt x="568" y="256"/>
                    <a:pt x="555" y="244"/>
                  </a:cubicBezTo>
                  <a:cubicBezTo>
                    <a:pt x="555" y="244"/>
                    <a:pt x="554" y="244"/>
                    <a:pt x="554" y="243"/>
                  </a:cubicBezTo>
                  <a:cubicBezTo>
                    <a:pt x="548" y="239"/>
                    <a:pt x="542" y="237"/>
                    <a:pt x="535" y="237"/>
                  </a:cubicBezTo>
                  <a:cubicBezTo>
                    <a:pt x="524" y="237"/>
                    <a:pt x="512" y="244"/>
                    <a:pt x="507" y="256"/>
                  </a:cubicBezTo>
                  <a:cubicBezTo>
                    <a:pt x="505" y="260"/>
                    <a:pt x="506" y="264"/>
                    <a:pt x="509" y="266"/>
                  </a:cubicBezTo>
                  <a:cubicBezTo>
                    <a:pt x="510" y="267"/>
                    <a:pt x="511" y="267"/>
                    <a:pt x="513" y="267"/>
                  </a:cubicBezTo>
                  <a:cubicBezTo>
                    <a:pt x="513" y="267"/>
                    <a:pt x="513" y="267"/>
                    <a:pt x="514" y="267"/>
                  </a:cubicBezTo>
                  <a:cubicBezTo>
                    <a:pt x="518" y="267"/>
                    <a:pt x="524" y="265"/>
                    <a:pt x="528" y="262"/>
                  </a:cubicBezTo>
                  <a:cubicBezTo>
                    <a:pt x="533" y="257"/>
                    <a:pt x="537" y="254"/>
                    <a:pt x="540" y="254"/>
                  </a:cubicBezTo>
                  <a:cubicBezTo>
                    <a:pt x="541" y="254"/>
                    <a:pt x="542" y="255"/>
                    <a:pt x="544" y="256"/>
                  </a:cubicBezTo>
                  <a:cubicBezTo>
                    <a:pt x="546" y="258"/>
                    <a:pt x="547" y="260"/>
                    <a:pt x="550" y="263"/>
                  </a:cubicBezTo>
                  <a:cubicBezTo>
                    <a:pt x="552" y="268"/>
                    <a:pt x="555" y="274"/>
                    <a:pt x="555" y="279"/>
                  </a:cubicBezTo>
                  <a:cubicBezTo>
                    <a:pt x="554" y="288"/>
                    <a:pt x="552" y="298"/>
                    <a:pt x="550" y="307"/>
                  </a:cubicBezTo>
                  <a:cubicBezTo>
                    <a:pt x="545" y="336"/>
                    <a:pt x="527" y="355"/>
                    <a:pt x="498" y="362"/>
                  </a:cubicBezTo>
                  <a:cubicBezTo>
                    <a:pt x="490" y="364"/>
                    <a:pt x="483" y="368"/>
                    <a:pt x="472" y="372"/>
                  </a:cubicBezTo>
                  <a:cubicBezTo>
                    <a:pt x="474" y="365"/>
                    <a:pt x="474" y="360"/>
                    <a:pt x="476" y="356"/>
                  </a:cubicBezTo>
                  <a:cubicBezTo>
                    <a:pt x="480" y="340"/>
                    <a:pt x="475" y="325"/>
                    <a:pt x="462" y="315"/>
                  </a:cubicBezTo>
                  <a:cubicBezTo>
                    <a:pt x="459" y="312"/>
                    <a:pt x="455" y="310"/>
                    <a:pt x="452" y="308"/>
                  </a:cubicBezTo>
                  <a:cubicBezTo>
                    <a:pt x="448" y="307"/>
                    <a:pt x="445" y="306"/>
                    <a:pt x="441" y="306"/>
                  </a:cubicBezTo>
                  <a:cubicBezTo>
                    <a:pt x="429" y="306"/>
                    <a:pt x="414" y="313"/>
                    <a:pt x="407" y="325"/>
                  </a:cubicBezTo>
                  <a:cubicBezTo>
                    <a:pt x="396" y="343"/>
                    <a:pt x="399" y="359"/>
                    <a:pt x="414" y="372"/>
                  </a:cubicBezTo>
                  <a:cubicBezTo>
                    <a:pt x="417" y="374"/>
                    <a:pt x="419" y="376"/>
                    <a:pt x="422" y="377"/>
                  </a:cubicBezTo>
                  <a:cubicBezTo>
                    <a:pt x="427" y="380"/>
                    <a:pt x="431" y="382"/>
                    <a:pt x="437" y="385"/>
                  </a:cubicBezTo>
                  <a:cubicBezTo>
                    <a:pt x="422" y="400"/>
                    <a:pt x="411" y="417"/>
                    <a:pt x="390" y="423"/>
                  </a:cubicBezTo>
                  <a:cubicBezTo>
                    <a:pt x="377" y="428"/>
                    <a:pt x="366" y="437"/>
                    <a:pt x="353" y="442"/>
                  </a:cubicBezTo>
                  <a:cubicBezTo>
                    <a:pt x="330" y="451"/>
                    <a:pt x="306" y="455"/>
                    <a:pt x="281" y="455"/>
                  </a:cubicBezTo>
                  <a:cubicBezTo>
                    <a:pt x="270" y="455"/>
                    <a:pt x="259" y="454"/>
                    <a:pt x="248" y="453"/>
                  </a:cubicBezTo>
                  <a:cubicBezTo>
                    <a:pt x="242" y="452"/>
                    <a:pt x="237" y="452"/>
                    <a:pt x="232" y="452"/>
                  </a:cubicBezTo>
                  <a:cubicBezTo>
                    <a:pt x="211" y="452"/>
                    <a:pt x="193" y="457"/>
                    <a:pt x="176" y="468"/>
                  </a:cubicBezTo>
                  <a:cubicBezTo>
                    <a:pt x="173" y="469"/>
                    <a:pt x="170" y="471"/>
                    <a:pt x="166" y="471"/>
                  </a:cubicBezTo>
                  <a:cubicBezTo>
                    <a:pt x="165" y="471"/>
                    <a:pt x="164" y="471"/>
                    <a:pt x="163" y="470"/>
                  </a:cubicBezTo>
                  <a:cubicBezTo>
                    <a:pt x="166" y="467"/>
                    <a:pt x="169" y="463"/>
                    <a:pt x="173" y="461"/>
                  </a:cubicBezTo>
                  <a:cubicBezTo>
                    <a:pt x="191" y="451"/>
                    <a:pt x="209" y="441"/>
                    <a:pt x="228" y="432"/>
                  </a:cubicBezTo>
                  <a:cubicBezTo>
                    <a:pt x="231" y="431"/>
                    <a:pt x="233" y="431"/>
                    <a:pt x="236" y="431"/>
                  </a:cubicBezTo>
                  <a:cubicBezTo>
                    <a:pt x="240" y="431"/>
                    <a:pt x="245" y="432"/>
                    <a:pt x="249" y="432"/>
                  </a:cubicBezTo>
                  <a:cubicBezTo>
                    <a:pt x="259" y="432"/>
                    <a:pt x="269" y="433"/>
                    <a:pt x="279" y="433"/>
                  </a:cubicBezTo>
                  <a:cubicBezTo>
                    <a:pt x="283" y="433"/>
                    <a:pt x="287" y="433"/>
                    <a:pt x="291" y="433"/>
                  </a:cubicBezTo>
                  <a:cubicBezTo>
                    <a:pt x="319" y="429"/>
                    <a:pt x="337" y="412"/>
                    <a:pt x="348" y="386"/>
                  </a:cubicBezTo>
                  <a:cubicBezTo>
                    <a:pt x="352" y="376"/>
                    <a:pt x="357" y="367"/>
                    <a:pt x="360" y="356"/>
                  </a:cubicBezTo>
                  <a:cubicBezTo>
                    <a:pt x="368" y="331"/>
                    <a:pt x="370" y="307"/>
                    <a:pt x="347" y="289"/>
                  </a:cubicBezTo>
                  <a:cubicBezTo>
                    <a:pt x="346" y="288"/>
                    <a:pt x="345" y="288"/>
                    <a:pt x="344" y="287"/>
                  </a:cubicBezTo>
                  <a:cubicBezTo>
                    <a:pt x="351" y="270"/>
                    <a:pt x="365" y="263"/>
                    <a:pt x="379" y="257"/>
                  </a:cubicBezTo>
                  <a:cubicBezTo>
                    <a:pt x="404" y="246"/>
                    <a:pt x="415" y="227"/>
                    <a:pt x="416" y="201"/>
                  </a:cubicBezTo>
                  <a:cubicBezTo>
                    <a:pt x="417" y="188"/>
                    <a:pt x="415" y="174"/>
                    <a:pt x="414" y="161"/>
                  </a:cubicBezTo>
                  <a:cubicBezTo>
                    <a:pt x="413" y="161"/>
                    <a:pt x="412" y="161"/>
                    <a:pt x="410" y="161"/>
                  </a:cubicBezTo>
                  <a:cubicBezTo>
                    <a:pt x="405" y="161"/>
                    <a:pt x="402" y="164"/>
                    <a:pt x="403" y="169"/>
                  </a:cubicBezTo>
                  <a:cubicBezTo>
                    <a:pt x="403" y="175"/>
                    <a:pt x="404" y="182"/>
                    <a:pt x="404" y="188"/>
                  </a:cubicBezTo>
                  <a:cubicBezTo>
                    <a:pt x="406" y="215"/>
                    <a:pt x="395" y="235"/>
                    <a:pt x="370" y="245"/>
                  </a:cubicBezTo>
                  <a:cubicBezTo>
                    <a:pt x="352" y="251"/>
                    <a:pt x="338" y="262"/>
                    <a:pt x="325" y="275"/>
                  </a:cubicBezTo>
                  <a:cubicBezTo>
                    <a:pt x="317" y="283"/>
                    <a:pt x="317" y="286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7" y="294"/>
                    <a:pt x="328" y="295"/>
                    <a:pt x="330" y="296"/>
                  </a:cubicBezTo>
                  <a:cubicBezTo>
                    <a:pt x="333" y="298"/>
                    <a:pt x="336" y="300"/>
                    <a:pt x="338" y="302"/>
                  </a:cubicBezTo>
                  <a:cubicBezTo>
                    <a:pt x="351" y="312"/>
                    <a:pt x="353" y="321"/>
                    <a:pt x="349" y="341"/>
                  </a:cubicBezTo>
                  <a:cubicBezTo>
                    <a:pt x="346" y="361"/>
                    <a:pt x="338" y="380"/>
                    <a:pt x="325" y="396"/>
                  </a:cubicBezTo>
                  <a:cubicBezTo>
                    <a:pt x="313" y="411"/>
                    <a:pt x="296" y="421"/>
                    <a:pt x="278" y="421"/>
                  </a:cubicBezTo>
                  <a:cubicBezTo>
                    <a:pt x="273" y="421"/>
                    <a:pt x="268" y="421"/>
                    <a:pt x="263" y="419"/>
                  </a:cubicBezTo>
                  <a:cubicBezTo>
                    <a:pt x="255" y="417"/>
                    <a:pt x="248" y="416"/>
                    <a:pt x="241" y="416"/>
                  </a:cubicBezTo>
                  <a:cubicBezTo>
                    <a:pt x="223" y="416"/>
                    <a:pt x="207" y="423"/>
                    <a:pt x="191" y="432"/>
                  </a:cubicBezTo>
                  <a:cubicBezTo>
                    <a:pt x="166" y="444"/>
                    <a:pt x="148" y="464"/>
                    <a:pt x="129" y="488"/>
                  </a:cubicBezTo>
                  <a:cubicBezTo>
                    <a:pt x="133" y="457"/>
                    <a:pt x="140" y="432"/>
                    <a:pt x="153" y="407"/>
                  </a:cubicBezTo>
                  <a:cubicBezTo>
                    <a:pt x="172" y="368"/>
                    <a:pt x="205" y="345"/>
                    <a:pt x="240" y="323"/>
                  </a:cubicBezTo>
                  <a:cubicBezTo>
                    <a:pt x="257" y="312"/>
                    <a:pt x="271" y="299"/>
                    <a:pt x="280" y="279"/>
                  </a:cubicBezTo>
                  <a:cubicBezTo>
                    <a:pt x="292" y="252"/>
                    <a:pt x="294" y="224"/>
                    <a:pt x="298" y="196"/>
                  </a:cubicBezTo>
                  <a:cubicBezTo>
                    <a:pt x="301" y="183"/>
                    <a:pt x="302" y="170"/>
                    <a:pt x="305" y="157"/>
                  </a:cubicBezTo>
                  <a:cubicBezTo>
                    <a:pt x="313" y="119"/>
                    <a:pt x="332" y="87"/>
                    <a:pt x="368" y="70"/>
                  </a:cubicBezTo>
                  <a:cubicBezTo>
                    <a:pt x="376" y="67"/>
                    <a:pt x="383" y="65"/>
                    <a:pt x="388" y="65"/>
                  </a:cubicBezTo>
                  <a:cubicBezTo>
                    <a:pt x="394" y="65"/>
                    <a:pt x="400" y="67"/>
                    <a:pt x="404" y="71"/>
                  </a:cubicBezTo>
                  <a:cubicBezTo>
                    <a:pt x="408" y="74"/>
                    <a:pt x="412" y="78"/>
                    <a:pt x="415" y="84"/>
                  </a:cubicBezTo>
                  <a:cubicBezTo>
                    <a:pt x="408" y="97"/>
                    <a:pt x="404" y="102"/>
                    <a:pt x="397" y="102"/>
                  </a:cubicBezTo>
                  <a:cubicBezTo>
                    <a:pt x="393" y="102"/>
                    <a:pt x="388" y="100"/>
                    <a:pt x="381" y="97"/>
                  </a:cubicBezTo>
                  <a:cubicBezTo>
                    <a:pt x="384" y="94"/>
                    <a:pt x="387" y="91"/>
                    <a:pt x="390" y="88"/>
                  </a:cubicBezTo>
                  <a:cubicBezTo>
                    <a:pt x="391" y="86"/>
                    <a:pt x="393" y="82"/>
                    <a:pt x="392" y="80"/>
                  </a:cubicBezTo>
                  <a:cubicBezTo>
                    <a:pt x="392" y="79"/>
                    <a:pt x="391" y="78"/>
                    <a:pt x="391" y="78"/>
                  </a:cubicBezTo>
                  <a:cubicBezTo>
                    <a:pt x="389" y="77"/>
                    <a:pt x="387" y="76"/>
                    <a:pt x="385" y="75"/>
                  </a:cubicBezTo>
                  <a:cubicBezTo>
                    <a:pt x="384" y="75"/>
                    <a:pt x="384" y="75"/>
                    <a:pt x="383" y="75"/>
                  </a:cubicBezTo>
                  <a:cubicBezTo>
                    <a:pt x="375" y="75"/>
                    <a:pt x="366" y="81"/>
                    <a:pt x="364" y="88"/>
                  </a:cubicBezTo>
                  <a:cubicBezTo>
                    <a:pt x="361" y="96"/>
                    <a:pt x="364" y="105"/>
                    <a:pt x="371" y="111"/>
                  </a:cubicBezTo>
                  <a:cubicBezTo>
                    <a:pt x="371" y="111"/>
                    <a:pt x="372" y="112"/>
                    <a:pt x="374" y="113"/>
                  </a:cubicBezTo>
                  <a:cubicBezTo>
                    <a:pt x="380" y="116"/>
                    <a:pt x="388" y="118"/>
                    <a:pt x="395" y="118"/>
                  </a:cubicBezTo>
                  <a:cubicBezTo>
                    <a:pt x="401" y="118"/>
                    <a:pt x="408" y="117"/>
                    <a:pt x="414" y="113"/>
                  </a:cubicBezTo>
                  <a:cubicBezTo>
                    <a:pt x="426" y="106"/>
                    <a:pt x="429" y="92"/>
                    <a:pt x="431" y="78"/>
                  </a:cubicBezTo>
                  <a:cubicBezTo>
                    <a:pt x="431" y="76"/>
                    <a:pt x="429" y="72"/>
                    <a:pt x="427" y="70"/>
                  </a:cubicBezTo>
                  <a:cubicBezTo>
                    <a:pt x="425" y="68"/>
                    <a:pt x="423" y="66"/>
                    <a:pt x="421" y="64"/>
                  </a:cubicBezTo>
                  <a:cubicBezTo>
                    <a:pt x="410" y="55"/>
                    <a:pt x="397" y="50"/>
                    <a:pt x="383" y="50"/>
                  </a:cubicBezTo>
                  <a:cubicBezTo>
                    <a:pt x="370" y="50"/>
                    <a:pt x="357" y="55"/>
                    <a:pt x="345" y="64"/>
                  </a:cubicBezTo>
                  <a:cubicBezTo>
                    <a:pt x="308" y="93"/>
                    <a:pt x="290" y="132"/>
                    <a:pt x="286" y="178"/>
                  </a:cubicBezTo>
                  <a:cubicBezTo>
                    <a:pt x="282" y="208"/>
                    <a:pt x="279" y="239"/>
                    <a:pt x="267" y="267"/>
                  </a:cubicBezTo>
                  <a:cubicBezTo>
                    <a:pt x="258" y="289"/>
                    <a:pt x="242" y="304"/>
                    <a:pt x="223" y="317"/>
                  </a:cubicBezTo>
                  <a:cubicBezTo>
                    <a:pt x="204" y="329"/>
                    <a:pt x="183" y="341"/>
                    <a:pt x="168" y="357"/>
                  </a:cubicBezTo>
                  <a:cubicBezTo>
                    <a:pt x="156" y="370"/>
                    <a:pt x="141" y="384"/>
                    <a:pt x="137" y="403"/>
                  </a:cubicBezTo>
                  <a:cubicBezTo>
                    <a:pt x="137" y="404"/>
                    <a:pt x="137" y="405"/>
                    <a:pt x="136" y="405"/>
                  </a:cubicBezTo>
                  <a:cubicBezTo>
                    <a:pt x="123" y="427"/>
                    <a:pt x="119" y="453"/>
                    <a:pt x="114" y="480"/>
                  </a:cubicBezTo>
                  <a:cubicBezTo>
                    <a:pt x="102" y="470"/>
                    <a:pt x="102" y="460"/>
                    <a:pt x="105" y="448"/>
                  </a:cubicBezTo>
                  <a:cubicBezTo>
                    <a:pt x="113" y="418"/>
                    <a:pt x="121" y="387"/>
                    <a:pt x="128" y="356"/>
                  </a:cubicBezTo>
                  <a:cubicBezTo>
                    <a:pt x="131" y="342"/>
                    <a:pt x="132" y="327"/>
                    <a:pt x="133" y="313"/>
                  </a:cubicBezTo>
                  <a:cubicBezTo>
                    <a:pt x="133" y="309"/>
                    <a:pt x="133" y="305"/>
                    <a:pt x="133" y="302"/>
                  </a:cubicBezTo>
                  <a:cubicBezTo>
                    <a:pt x="136" y="283"/>
                    <a:pt x="137" y="277"/>
                    <a:pt x="146" y="277"/>
                  </a:cubicBezTo>
                  <a:cubicBezTo>
                    <a:pt x="151" y="277"/>
                    <a:pt x="157" y="279"/>
                    <a:pt x="166" y="281"/>
                  </a:cubicBezTo>
                  <a:cubicBezTo>
                    <a:pt x="173" y="283"/>
                    <a:pt x="178" y="284"/>
                    <a:pt x="183" y="284"/>
                  </a:cubicBezTo>
                  <a:cubicBezTo>
                    <a:pt x="192" y="284"/>
                    <a:pt x="198" y="280"/>
                    <a:pt x="205" y="271"/>
                  </a:cubicBezTo>
                  <a:cubicBezTo>
                    <a:pt x="211" y="263"/>
                    <a:pt x="218" y="253"/>
                    <a:pt x="212" y="243"/>
                  </a:cubicBezTo>
                  <a:cubicBezTo>
                    <a:pt x="209" y="238"/>
                    <a:pt x="205" y="233"/>
                    <a:pt x="200" y="229"/>
                  </a:cubicBezTo>
                  <a:cubicBezTo>
                    <a:pt x="196" y="225"/>
                    <a:pt x="190" y="223"/>
                    <a:pt x="183" y="222"/>
                  </a:cubicBezTo>
                  <a:cubicBezTo>
                    <a:pt x="180" y="222"/>
                    <a:pt x="177" y="222"/>
                    <a:pt x="173" y="222"/>
                  </a:cubicBezTo>
                  <a:cubicBezTo>
                    <a:pt x="163" y="222"/>
                    <a:pt x="153" y="224"/>
                    <a:pt x="145" y="235"/>
                  </a:cubicBezTo>
                  <a:cubicBezTo>
                    <a:pt x="143" y="238"/>
                    <a:pt x="138" y="241"/>
                    <a:pt x="133" y="245"/>
                  </a:cubicBezTo>
                  <a:cubicBezTo>
                    <a:pt x="131" y="239"/>
                    <a:pt x="128" y="235"/>
                    <a:pt x="127" y="230"/>
                  </a:cubicBezTo>
                  <a:cubicBezTo>
                    <a:pt x="122" y="205"/>
                    <a:pt x="117" y="180"/>
                    <a:pt x="123" y="155"/>
                  </a:cubicBezTo>
                  <a:cubicBezTo>
                    <a:pt x="127" y="134"/>
                    <a:pt x="139" y="118"/>
                    <a:pt x="154" y="104"/>
                  </a:cubicBezTo>
                  <a:cubicBezTo>
                    <a:pt x="159" y="99"/>
                    <a:pt x="165" y="95"/>
                    <a:pt x="170" y="90"/>
                  </a:cubicBezTo>
                  <a:cubicBezTo>
                    <a:pt x="181" y="81"/>
                    <a:pt x="192" y="77"/>
                    <a:pt x="205" y="77"/>
                  </a:cubicBezTo>
                  <a:cubicBezTo>
                    <a:pt x="209" y="77"/>
                    <a:pt x="213" y="78"/>
                    <a:pt x="218" y="79"/>
                  </a:cubicBezTo>
                  <a:cubicBezTo>
                    <a:pt x="222" y="79"/>
                    <a:pt x="226" y="80"/>
                    <a:pt x="230" y="80"/>
                  </a:cubicBezTo>
                  <a:cubicBezTo>
                    <a:pt x="255" y="80"/>
                    <a:pt x="276" y="65"/>
                    <a:pt x="285" y="41"/>
                  </a:cubicBezTo>
                  <a:cubicBezTo>
                    <a:pt x="288" y="32"/>
                    <a:pt x="285" y="21"/>
                    <a:pt x="284" y="11"/>
                  </a:cubicBezTo>
                  <a:cubicBezTo>
                    <a:pt x="284" y="11"/>
                    <a:pt x="283" y="10"/>
                    <a:pt x="282" y="10"/>
                  </a:cubicBezTo>
                  <a:cubicBezTo>
                    <a:pt x="280" y="8"/>
                    <a:pt x="276" y="7"/>
                    <a:pt x="274" y="5"/>
                  </a:cubicBezTo>
                  <a:cubicBezTo>
                    <a:pt x="272" y="8"/>
                    <a:pt x="269" y="12"/>
                    <a:pt x="270" y="15"/>
                  </a:cubicBezTo>
                  <a:cubicBezTo>
                    <a:pt x="275" y="30"/>
                    <a:pt x="269" y="42"/>
                    <a:pt x="259" y="50"/>
                  </a:cubicBezTo>
                  <a:cubicBezTo>
                    <a:pt x="249" y="58"/>
                    <a:pt x="238" y="64"/>
                    <a:pt x="225" y="64"/>
                  </a:cubicBezTo>
                  <a:cubicBezTo>
                    <a:pt x="222" y="64"/>
                    <a:pt x="219" y="64"/>
                    <a:pt x="216" y="63"/>
                  </a:cubicBezTo>
                  <a:cubicBezTo>
                    <a:pt x="212" y="62"/>
                    <a:pt x="207" y="62"/>
                    <a:pt x="203" y="61"/>
                  </a:cubicBezTo>
                  <a:cubicBezTo>
                    <a:pt x="199" y="59"/>
                    <a:pt x="195" y="58"/>
                    <a:pt x="191" y="58"/>
                  </a:cubicBezTo>
                  <a:cubicBezTo>
                    <a:pt x="182" y="58"/>
                    <a:pt x="175" y="63"/>
                    <a:pt x="169" y="69"/>
                  </a:cubicBezTo>
                  <a:cubicBezTo>
                    <a:pt x="154" y="85"/>
                    <a:pt x="135" y="97"/>
                    <a:pt x="122" y="116"/>
                  </a:cubicBezTo>
                  <a:cubicBezTo>
                    <a:pt x="112" y="132"/>
                    <a:pt x="105" y="148"/>
                    <a:pt x="105" y="168"/>
                  </a:cubicBezTo>
                  <a:cubicBezTo>
                    <a:pt x="104" y="200"/>
                    <a:pt x="107" y="229"/>
                    <a:pt x="123" y="257"/>
                  </a:cubicBezTo>
                  <a:cubicBezTo>
                    <a:pt x="125" y="261"/>
                    <a:pt x="126" y="269"/>
                    <a:pt x="124" y="273"/>
                  </a:cubicBezTo>
                  <a:cubicBezTo>
                    <a:pt x="117" y="288"/>
                    <a:pt x="113" y="303"/>
                    <a:pt x="118" y="319"/>
                  </a:cubicBezTo>
                  <a:cubicBezTo>
                    <a:pt x="119" y="321"/>
                    <a:pt x="118" y="323"/>
                    <a:pt x="118" y="325"/>
                  </a:cubicBezTo>
                  <a:cubicBezTo>
                    <a:pt x="114" y="359"/>
                    <a:pt x="106" y="392"/>
                    <a:pt x="89" y="425"/>
                  </a:cubicBezTo>
                  <a:cubicBezTo>
                    <a:pt x="88" y="421"/>
                    <a:pt x="86" y="417"/>
                    <a:pt x="86" y="414"/>
                  </a:cubicBezTo>
                  <a:cubicBezTo>
                    <a:pt x="86" y="372"/>
                    <a:pt x="81" y="332"/>
                    <a:pt x="54" y="298"/>
                  </a:cubicBezTo>
                  <a:cubicBezTo>
                    <a:pt x="45" y="286"/>
                    <a:pt x="36" y="273"/>
                    <a:pt x="28" y="260"/>
                  </a:cubicBezTo>
                  <a:cubicBezTo>
                    <a:pt x="19" y="244"/>
                    <a:pt x="21" y="228"/>
                    <a:pt x="28" y="212"/>
                  </a:cubicBezTo>
                  <a:cubicBezTo>
                    <a:pt x="37" y="215"/>
                    <a:pt x="47" y="219"/>
                    <a:pt x="56" y="219"/>
                  </a:cubicBezTo>
                  <a:cubicBezTo>
                    <a:pt x="63" y="219"/>
                    <a:pt x="69" y="217"/>
                    <a:pt x="75" y="209"/>
                  </a:cubicBezTo>
                  <a:cubicBezTo>
                    <a:pt x="83" y="200"/>
                    <a:pt x="80" y="179"/>
                    <a:pt x="72" y="170"/>
                  </a:cubicBezTo>
                  <a:cubicBezTo>
                    <a:pt x="71" y="169"/>
                    <a:pt x="70" y="167"/>
                    <a:pt x="68" y="166"/>
                  </a:cubicBezTo>
                  <a:cubicBezTo>
                    <a:pt x="63" y="162"/>
                    <a:pt x="58" y="160"/>
                    <a:pt x="51" y="160"/>
                  </a:cubicBezTo>
                  <a:cubicBezTo>
                    <a:pt x="44" y="160"/>
                    <a:pt x="36" y="163"/>
                    <a:pt x="27" y="167"/>
                  </a:cubicBezTo>
                  <a:cubicBezTo>
                    <a:pt x="19" y="160"/>
                    <a:pt x="21" y="151"/>
                    <a:pt x="24" y="143"/>
                  </a:cubicBezTo>
                  <a:cubicBezTo>
                    <a:pt x="30" y="125"/>
                    <a:pt x="37" y="108"/>
                    <a:pt x="45" y="90"/>
                  </a:cubicBezTo>
                  <a:cubicBezTo>
                    <a:pt x="54" y="70"/>
                    <a:pt x="61" y="49"/>
                    <a:pt x="56" y="26"/>
                  </a:cubicBezTo>
                  <a:cubicBezTo>
                    <a:pt x="55" y="19"/>
                    <a:pt x="53" y="12"/>
                    <a:pt x="50" y="6"/>
                  </a:cubicBezTo>
                  <a:cubicBezTo>
                    <a:pt x="49" y="5"/>
                    <a:pt x="48" y="4"/>
                    <a:pt x="47" y="3"/>
                  </a:cubicBezTo>
                  <a:cubicBezTo>
                    <a:pt x="45" y="1"/>
                    <a:pt x="41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2" name="Freeform 481"/>
            <p:cNvSpPr>
              <a:spLocks noEditPoints="1"/>
            </p:cNvSpPr>
            <p:nvPr/>
          </p:nvSpPr>
          <p:spPr bwMode="auto">
            <a:xfrm>
              <a:off x="-2344738" y="7937"/>
              <a:ext cx="369888" cy="301625"/>
            </a:xfrm>
            <a:custGeom>
              <a:avLst/>
              <a:gdLst>
                <a:gd name="T0" fmla="*/ 21 w 519"/>
                <a:gd name="T1" fmla="*/ 267 h 425"/>
                <a:gd name="T2" fmla="*/ 152 w 519"/>
                <a:gd name="T3" fmla="*/ 214 h 425"/>
                <a:gd name="T4" fmla="*/ 45 w 519"/>
                <a:gd name="T5" fmla="*/ 274 h 425"/>
                <a:gd name="T6" fmla="*/ 236 w 519"/>
                <a:gd name="T7" fmla="*/ 296 h 425"/>
                <a:gd name="T8" fmla="*/ 210 w 519"/>
                <a:gd name="T9" fmla="*/ 273 h 425"/>
                <a:gd name="T10" fmla="*/ 174 w 519"/>
                <a:gd name="T11" fmla="*/ 180 h 425"/>
                <a:gd name="T12" fmla="*/ 290 w 519"/>
                <a:gd name="T13" fmla="*/ 20 h 425"/>
                <a:gd name="T14" fmla="*/ 322 w 519"/>
                <a:gd name="T15" fmla="*/ 16 h 425"/>
                <a:gd name="T16" fmla="*/ 432 w 519"/>
                <a:gd name="T17" fmla="*/ 72 h 425"/>
                <a:gd name="T18" fmla="*/ 484 w 519"/>
                <a:gd name="T19" fmla="*/ 242 h 425"/>
                <a:gd name="T20" fmla="*/ 375 w 519"/>
                <a:gd name="T21" fmla="*/ 369 h 425"/>
                <a:gd name="T22" fmla="*/ 257 w 519"/>
                <a:gd name="T23" fmla="*/ 407 h 425"/>
                <a:gd name="T24" fmla="*/ 73 w 519"/>
                <a:gd name="T25" fmla="*/ 349 h 425"/>
                <a:gd name="T26" fmla="*/ 29 w 519"/>
                <a:gd name="T27" fmla="*/ 288 h 425"/>
                <a:gd name="T28" fmla="*/ 129 w 519"/>
                <a:gd name="T29" fmla="*/ 254 h 425"/>
                <a:gd name="T30" fmla="*/ 205 w 519"/>
                <a:gd name="T31" fmla="*/ 294 h 425"/>
                <a:gd name="T32" fmla="*/ 285 w 519"/>
                <a:gd name="T33" fmla="*/ 322 h 425"/>
                <a:gd name="T34" fmla="*/ 402 w 519"/>
                <a:gd name="T35" fmla="*/ 245 h 425"/>
                <a:gd name="T36" fmla="*/ 380 w 519"/>
                <a:gd name="T37" fmla="*/ 88 h 425"/>
                <a:gd name="T38" fmla="*/ 306 w 519"/>
                <a:gd name="T39" fmla="*/ 59 h 425"/>
                <a:gd name="T40" fmla="*/ 250 w 519"/>
                <a:gd name="T41" fmla="*/ 125 h 425"/>
                <a:gd name="T42" fmla="*/ 281 w 519"/>
                <a:gd name="T43" fmla="*/ 170 h 425"/>
                <a:gd name="T44" fmla="*/ 343 w 519"/>
                <a:gd name="T45" fmla="*/ 150 h 425"/>
                <a:gd name="T46" fmla="*/ 332 w 519"/>
                <a:gd name="T47" fmla="*/ 135 h 425"/>
                <a:gd name="T48" fmla="*/ 302 w 519"/>
                <a:gd name="T49" fmla="*/ 162 h 425"/>
                <a:gd name="T50" fmla="*/ 284 w 519"/>
                <a:gd name="T51" fmla="*/ 152 h 425"/>
                <a:gd name="T52" fmla="*/ 281 w 519"/>
                <a:gd name="T53" fmla="*/ 85 h 425"/>
                <a:gd name="T54" fmla="*/ 317 w 519"/>
                <a:gd name="T55" fmla="*/ 75 h 425"/>
                <a:gd name="T56" fmla="*/ 384 w 519"/>
                <a:gd name="T57" fmla="*/ 109 h 425"/>
                <a:gd name="T58" fmla="*/ 337 w 519"/>
                <a:gd name="T59" fmla="*/ 284 h 425"/>
                <a:gd name="T60" fmla="*/ 309 w 519"/>
                <a:gd name="T61" fmla="*/ 0 h 425"/>
                <a:gd name="T62" fmla="*/ 201 w 519"/>
                <a:gd name="T63" fmla="*/ 62 h 425"/>
                <a:gd name="T64" fmla="*/ 158 w 519"/>
                <a:gd name="T65" fmla="*/ 189 h 425"/>
                <a:gd name="T66" fmla="*/ 102 w 519"/>
                <a:gd name="T67" fmla="*/ 188 h 425"/>
                <a:gd name="T68" fmla="*/ 3 w 519"/>
                <a:gd name="T69" fmla="*/ 280 h 425"/>
                <a:gd name="T70" fmla="*/ 91 w 519"/>
                <a:gd name="T71" fmla="*/ 382 h 425"/>
                <a:gd name="T72" fmla="*/ 274 w 519"/>
                <a:gd name="T73" fmla="*/ 425 h 425"/>
                <a:gd name="T74" fmla="*/ 468 w 519"/>
                <a:gd name="T75" fmla="*/ 301 h 425"/>
                <a:gd name="T76" fmla="*/ 486 w 519"/>
                <a:gd name="T77" fmla="*/ 116 h 425"/>
                <a:gd name="T78" fmla="*/ 407 w 519"/>
                <a:gd name="T79" fmla="*/ 34 h 425"/>
                <a:gd name="T80" fmla="*/ 309 w 519"/>
                <a:gd name="T8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9" h="425">
                  <a:moveTo>
                    <a:pt x="45" y="274"/>
                  </a:moveTo>
                  <a:cubicBezTo>
                    <a:pt x="37" y="274"/>
                    <a:pt x="29" y="272"/>
                    <a:pt x="21" y="267"/>
                  </a:cubicBezTo>
                  <a:cubicBezTo>
                    <a:pt x="26" y="226"/>
                    <a:pt x="71" y="204"/>
                    <a:pt x="111" y="204"/>
                  </a:cubicBezTo>
                  <a:cubicBezTo>
                    <a:pt x="127" y="204"/>
                    <a:pt x="141" y="208"/>
                    <a:pt x="152" y="214"/>
                  </a:cubicBezTo>
                  <a:cubicBezTo>
                    <a:pt x="131" y="239"/>
                    <a:pt x="104" y="254"/>
                    <a:pt x="75" y="267"/>
                  </a:cubicBezTo>
                  <a:cubicBezTo>
                    <a:pt x="66" y="271"/>
                    <a:pt x="55" y="274"/>
                    <a:pt x="45" y="274"/>
                  </a:cubicBezTo>
                  <a:moveTo>
                    <a:pt x="280" y="305"/>
                  </a:moveTo>
                  <a:cubicBezTo>
                    <a:pt x="266" y="305"/>
                    <a:pt x="252" y="302"/>
                    <a:pt x="236" y="296"/>
                  </a:cubicBezTo>
                  <a:cubicBezTo>
                    <a:pt x="232" y="295"/>
                    <a:pt x="229" y="293"/>
                    <a:pt x="225" y="290"/>
                  </a:cubicBezTo>
                  <a:cubicBezTo>
                    <a:pt x="219" y="286"/>
                    <a:pt x="214" y="279"/>
                    <a:pt x="210" y="273"/>
                  </a:cubicBezTo>
                  <a:cubicBezTo>
                    <a:pt x="192" y="248"/>
                    <a:pt x="195" y="216"/>
                    <a:pt x="175" y="193"/>
                  </a:cubicBezTo>
                  <a:cubicBezTo>
                    <a:pt x="172" y="191"/>
                    <a:pt x="174" y="184"/>
                    <a:pt x="174" y="180"/>
                  </a:cubicBezTo>
                  <a:cubicBezTo>
                    <a:pt x="175" y="173"/>
                    <a:pt x="175" y="166"/>
                    <a:pt x="176" y="160"/>
                  </a:cubicBezTo>
                  <a:cubicBezTo>
                    <a:pt x="188" y="91"/>
                    <a:pt x="226" y="45"/>
                    <a:pt x="290" y="20"/>
                  </a:cubicBezTo>
                  <a:cubicBezTo>
                    <a:pt x="297" y="17"/>
                    <a:pt x="305" y="16"/>
                    <a:pt x="312" y="16"/>
                  </a:cubicBezTo>
                  <a:cubicBezTo>
                    <a:pt x="316" y="16"/>
                    <a:pt x="319" y="16"/>
                    <a:pt x="322" y="16"/>
                  </a:cubicBezTo>
                  <a:cubicBezTo>
                    <a:pt x="344" y="20"/>
                    <a:pt x="366" y="24"/>
                    <a:pt x="385" y="38"/>
                  </a:cubicBezTo>
                  <a:cubicBezTo>
                    <a:pt x="400" y="50"/>
                    <a:pt x="417" y="60"/>
                    <a:pt x="432" y="72"/>
                  </a:cubicBezTo>
                  <a:cubicBezTo>
                    <a:pt x="435" y="75"/>
                    <a:pt x="439" y="78"/>
                    <a:pt x="442" y="81"/>
                  </a:cubicBezTo>
                  <a:cubicBezTo>
                    <a:pt x="484" y="116"/>
                    <a:pt x="512" y="185"/>
                    <a:pt x="484" y="242"/>
                  </a:cubicBezTo>
                  <a:cubicBezTo>
                    <a:pt x="474" y="263"/>
                    <a:pt x="461" y="282"/>
                    <a:pt x="447" y="301"/>
                  </a:cubicBezTo>
                  <a:cubicBezTo>
                    <a:pt x="428" y="329"/>
                    <a:pt x="402" y="349"/>
                    <a:pt x="375" y="369"/>
                  </a:cubicBezTo>
                  <a:cubicBezTo>
                    <a:pt x="342" y="393"/>
                    <a:pt x="306" y="406"/>
                    <a:pt x="265" y="407"/>
                  </a:cubicBezTo>
                  <a:cubicBezTo>
                    <a:pt x="262" y="407"/>
                    <a:pt x="260" y="407"/>
                    <a:pt x="257" y="407"/>
                  </a:cubicBezTo>
                  <a:cubicBezTo>
                    <a:pt x="225" y="407"/>
                    <a:pt x="194" y="402"/>
                    <a:pt x="163" y="394"/>
                  </a:cubicBezTo>
                  <a:cubicBezTo>
                    <a:pt x="130" y="385"/>
                    <a:pt x="100" y="370"/>
                    <a:pt x="73" y="349"/>
                  </a:cubicBezTo>
                  <a:cubicBezTo>
                    <a:pt x="66" y="344"/>
                    <a:pt x="60" y="338"/>
                    <a:pt x="53" y="332"/>
                  </a:cubicBezTo>
                  <a:cubicBezTo>
                    <a:pt x="42" y="321"/>
                    <a:pt x="34" y="307"/>
                    <a:pt x="29" y="288"/>
                  </a:cubicBezTo>
                  <a:cubicBezTo>
                    <a:pt x="34" y="289"/>
                    <a:pt x="39" y="289"/>
                    <a:pt x="43" y="289"/>
                  </a:cubicBezTo>
                  <a:cubicBezTo>
                    <a:pt x="77" y="289"/>
                    <a:pt x="104" y="272"/>
                    <a:pt x="129" y="254"/>
                  </a:cubicBezTo>
                  <a:cubicBezTo>
                    <a:pt x="141" y="246"/>
                    <a:pt x="153" y="239"/>
                    <a:pt x="165" y="231"/>
                  </a:cubicBezTo>
                  <a:cubicBezTo>
                    <a:pt x="174" y="256"/>
                    <a:pt x="187" y="275"/>
                    <a:pt x="205" y="294"/>
                  </a:cubicBezTo>
                  <a:cubicBezTo>
                    <a:pt x="207" y="296"/>
                    <a:pt x="209" y="298"/>
                    <a:pt x="212" y="300"/>
                  </a:cubicBezTo>
                  <a:cubicBezTo>
                    <a:pt x="230" y="314"/>
                    <a:pt x="258" y="322"/>
                    <a:pt x="285" y="322"/>
                  </a:cubicBezTo>
                  <a:cubicBezTo>
                    <a:pt x="306" y="322"/>
                    <a:pt x="326" y="317"/>
                    <a:pt x="339" y="306"/>
                  </a:cubicBezTo>
                  <a:cubicBezTo>
                    <a:pt x="362" y="287"/>
                    <a:pt x="383" y="267"/>
                    <a:pt x="402" y="245"/>
                  </a:cubicBezTo>
                  <a:cubicBezTo>
                    <a:pt x="431" y="210"/>
                    <a:pt x="431" y="172"/>
                    <a:pt x="414" y="132"/>
                  </a:cubicBezTo>
                  <a:cubicBezTo>
                    <a:pt x="407" y="114"/>
                    <a:pt x="395" y="99"/>
                    <a:pt x="380" y="88"/>
                  </a:cubicBezTo>
                  <a:cubicBezTo>
                    <a:pt x="371" y="81"/>
                    <a:pt x="361" y="75"/>
                    <a:pt x="351" y="70"/>
                  </a:cubicBezTo>
                  <a:cubicBezTo>
                    <a:pt x="337" y="64"/>
                    <a:pt x="321" y="59"/>
                    <a:pt x="306" y="59"/>
                  </a:cubicBezTo>
                  <a:cubicBezTo>
                    <a:pt x="290" y="59"/>
                    <a:pt x="275" y="64"/>
                    <a:pt x="260" y="79"/>
                  </a:cubicBezTo>
                  <a:cubicBezTo>
                    <a:pt x="248" y="92"/>
                    <a:pt x="242" y="108"/>
                    <a:pt x="250" y="125"/>
                  </a:cubicBezTo>
                  <a:cubicBezTo>
                    <a:pt x="256" y="139"/>
                    <a:pt x="265" y="153"/>
                    <a:pt x="275" y="165"/>
                  </a:cubicBezTo>
                  <a:cubicBezTo>
                    <a:pt x="277" y="167"/>
                    <a:pt x="279" y="169"/>
                    <a:pt x="281" y="170"/>
                  </a:cubicBezTo>
                  <a:cubicBezTo>
                    <a:pt x="288" y="176"/>
                    <a:pt x="297" y="179"/>
                    <a:pt x="305" y="179"/>
                  </a:cubicBezTo>
                  <a:cubicBezTo>
                    <a:pt x="322" y="179"/>
                    <a:pt x="338" y="168"/>
                    <a:pt x="343" y="150"/>
                  </a:cubicBezTo>
                  <a:cubicBezTo>
                    <a:pt x="345" y="146"/>
                    <a:pt x="341" y="139"/>
                    <a:pt x="339" y="133"/>
                  </a:cubicBezTo>
                  <a:cubicBezTo>
                    <a:pt x="335" y="134"/>
                    <a:pt x="332" y="134"/>
                    <a:pt x="332" y="135"/>
                  </a:cubicBezTo>
                  <a:cubicBezTo>
                    <a:pt x="328" y="140"/>
                    <a:pt x="326" y="145"/>
                    <a:pt x="322" y="150"/>
                  </a:cubicBezTo>
                  <a:cubicBezTo>
                    <a:pt x="317" y="158"/>
                    <a:pt x="310" y="162"/>
                    <a:pt x="302" y="162"/>
                  </a:cubicBezTo>
                  <a:cubicBezTo>
                    <a:pt x="298" y="162"/>
                    <a:pt x="293" y="160"/>
                    <a:pt x="289" y="157"/>
                  </a:cubicBezTo>
                  <a:cubicBezTo>
                    <a:pt x="287" y="156"/>
                    <a:pt x="285" y="154"/>
                    <a:pt x="284" y="152"/>
                  </a:cubicBezTo>
                  <a:cubicBezTo>
                    <a:pt x="277" y="143"/>
                    <a:pt x="270" y="132"/>
                    <a:pt x="267" y="120"/>
                  </a:cubicBezTo>
                  <a:cubicBezTo>
                    <a:pt x="263" y="106"/>
                    <a:pt x="268" y="93"/>
                    <a:pt x="281" y="85"/>
                  </a:cubicBezTo>
                  <a:cubicBezTo>
                    <a:pt x="290" y="78"/>
                    <a:pt x="301" y="75"/>
                    <a:pt x="312" y="75"/>
                  </a:cubicBezTo>
                  <a:cubicBezTo>
                    <a:pt x="314" y="75"/>
                    <a:pt x="316" y="75"/>
                    <a:pt x="317" y="75"/>
                  </a:cubicBezTo>
                  <a:cubicBezTo>
                    <a:pt x="338" y="77"/>
                    <a:pt x="354" y="85"/>
                    <a:pt x="369" y="97"/>
                  </a:cubicBezTo>
                  <a:cubicBezTo>
                    <a:pt x="374" y="101"/>
                    <a:pt x="379" y="105"/>
                    <a:pt x="384" y="109"/>
                  </a:cubicBezTo>
                  <a:cubicBezTo>
                    <a:pt x="419" y="143"/>
                    <a:pt x="416" y="198"/>
                    <a:pt x="394" y="226"/>
                  </a:cubicBezTo>
                  <a:cubicBezTo>
                    <a:pt x="377" y="247"/>
                    <a:pt x="359" y="267"/>
                    <a:pt x="337" y="284"/>
                  </a:cubicBezTo>
                  <a:cubicBezTo>
                    <a:pt x="319" y="299"/>
                    <a:pt x="300" y="305"/>
                    <a:pt x="280" y="305"/>
                  </a:cubicBezTo>
                  <a:moveTo>
                    <a:pt x="309" y="0"/>
                  </a:moveTo>
                  <a:cubicBezTo>
                    <a:pt x="303" y="0"/>
                    <a:pt x="297" y="0"/>
                    <a:pt x="292" y="2"/>
                  </a:cubicBezTo>
                  <a:cubicBezTo>
                    <a:pt x="255" y="13"/>
                    <a:pt x="226" y="32"/>
                    <a:pt x="201" y="62"/>
                  </a:cubicBezTo>
                  <a:cubicBezTo>
                    <a:pt x="175" y="91"/>
                    <a:pt x="163" y="124"/>
                    <a:pt x="162" y="163"/>
                  </a:cubicBezTo>
                  <a:cubicBezTo>
                    <a:pt x="161" y="172"/>
                    <a:pt x="159" y="180"/>
                    <a:pt x="158" y="189"/>
                  </a:cubicBezTo>
                  <a:cubicBezTo>
                    <a:pt x="139" y="189"/>
                    <a:pt x="121" y="188"/>
                    <a:pt x="103" y="188"/>
                  </a:cubicBezTo>
                  <a:cubicBezTo>
                    <a:pt x="102" y="188"/>
                    <a:pt x="102" y="188"/>
                    <a:pt x="102" y="188"/>
                  </a:cubicBezTo>
                  <a:cubicBezTo>
                    <a:pt x="60" y="188"/>
                    <a:pt x="17" y="212"/>
                    <a:pt x="3" y="260"/>
                  </a:cubicBezTo>
                  <a:cubicBezTo>
                    <a:pt x="2" y="266"/>
                    <a:pt x="0" y="274"/>
                    <a:pt x="3" y="280"/>
                  </a:cubicBezTo>
                  <a:cubicBezTo>
                    <a:pt x="16" y="314"/>
                    <a:pt x="36" y="342"/>
                    <a:pt x="64" y="364"/>
                  </a:cubicBezTo>
                  <a:cubicBezTo>
                    <a:pt x="73" y="371"/>
                    <a:pt x="81" y="377"/>
                    <a:pt x="91" y="382"/>
                  </a:cubicBezTo>
                  <a:cubicBezTo>
                    <a:pt x="148" y="413"/>
                    <a:pt x="208" y="423"/>
                    <a:pt x="271" y="425"/>
                  </a:cubicBezTo>
                  <a:cubicBezTo>
                    <a:pt x="272" y="425"/>
                    <a:pt x="273" y="425"/>
                    <a:pt x="274" y="425"/>
                  </a:cubicBezTo>
                  <a:cubicBezTo>
                    <a:pt x="310" y="425"/>
                    <a:pt x="342" y="412"/>
                    <a:pt x="371" y="394"/>
                  </a:cubicBezTo>
                  <a:cubicBezTo>
                    <a:pt x="410" y="370"/>
                    <a:pt x="444" y="340"/>
                    <a:pt x="468" y="301"/>
                  </a:cubicBezTo>
                  <a:cubicBezTo>
                    <a:pt x="481" y="280"/>
                    <a:pt x="495" y="259"/>
                    <a:pt x="504" y="236"/>
                  </a:cubicBezTo>
                  <a:cubicBezTo>
                    <a:pt x="519" y="194"/>
                    <a:pt x="506" y="154"/>
                    <a:pt x="486" y="116"/>
                  </a:cubicBezTo>
                  <a:cubicBezTo>
                    <a:pt x="469" y="82"/>
                    <a:pt x="439" y="60"/>
                    <a:pt x="410" y="37"/>
                  </a:cubicBezTo>
                  <a:cubicBezTo>
                    <a:pt x="409" y="36"/>
                    <a:pt x="408" y="35"/>
                    <a:pt x="407" y="34"/>
                  </a:cubicBezTo>
                  <a:cubicBezTo>
                    <a:pt x="380" y="13"/>
                    <a:pt x="350" y="3"/>
                    <a:pt x="317" y="0"/>
                  </a:cubicBezTo>
                  <a:cubicBezTo>
                    <a:pt x="314" y="0"/>
                    <a:pt x="312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3" name="Freeform 482"/>
            <p:cNvSpPr>
              <a:spLocks noEditPoints="1"/>
            </p:cNvSpPr>
            <p:nvPr/>
          </p:nvSpPr>
          <p:spPr bwMode="auto">
            <a:xfrm>
              <a:off x="1668463" y="5178425"/>
              <a:ext cx="347663" cy="396875"/>
            </a:xfrm>
            <a:custGeom>
              <a:avLst/>
              <a:gdLst>
                <a:gd name="T0" fmla="*/ 242 w 489"/>
                <a:gd name="T1" fmla="*/ 534 h 558"/>
                <a:gd name="T2" fmla="*/ 85 w 489"/>
                <a:gd name="T3" fmla="*/ 431 h 558"/>
                <a:gd name="T4" fmla="*/ 26 w 489"/>
                <a:gd name="T5" fmla="*/ 198 h 558"/>
                <a:gd name="T6" fmla="*/ 79 w 489"/>
                <a:gd name="T7" fmla="*/ 67 h 558"/>
                <a:gd name="T8" fmla="*/ 177 w 489"/>
                <a:gd name="T9" fmla="*/ 140 h 558"/>
                <a:gd name="T10" fmla="*/ 143 w 489"/>
                <a:gd name="T11" fmla="*/ 231 h 558"/>
                <a:gd name="T12" fmla="*/ 150 w 489"/>
                <a:gd name="T13" fmla="*/ 382 h 558"/>
                <a:gd name="T14" fmla="*/ 286 w 489"/>
                <a:gd name="T15" fmla="*/ 461 h 558"/>
                <a:gd name="T16" fmla="*/ 400 w 489"/>
                <a:gd name="T17" fmla="*/ 396 h 558"/>
                <a:gd name="T18" fmla="*/ 391 w 489"/>
                <a:gd name="T19" fmla="*/ 261 h 558"/>
                <a:gd name="T20" fmla="*/ 339 w 489"/>
                <a:gd name="T21" fmla="*/ 255 h 558"/>
                <a:gd name="T22" fmla="*/ 293 w 489"/>
                <a:gd name="T23" fmla="*/ 297 h 558"/>
                <a:gd name="T24" fmla="*/ 325 w 489"/>
                <a:gd name="T25" fmla="*/ 364 h 558"/>
                <a:gd name="T26" fmla="*/ 340 w 489"/>
                <a:gd name="T27" fmla="*/ 348 h 558"/>
                <a:gd name="T28" fmla="*/ 309 w 489"/>
                <a:gd name="T29" fmla="*/ 304 h 558"/>
                <a:gd name="T30" fmla="*/ 347 w 489"/>
                <a:gd name="T31" fmla="*/ 274 h 558"/>
                <a:gd name="T32" fmla="*/ 388 w 489"/>
                <a:gd name="T33" fmla="*/ 284 h 558"/>
                <a:gd name="T34" fmla="*/ 388 w 489"/>
                <a:gd name="T35" fmla="*/ 385 h 558"/>
                <a:gd name="T36" fmla="*/ 293 w 489"/>
                <a:gd name="T37" fmla="*/ 443 h 558"/>
                <a:gd name="T38" fmla="*/ 174 w 489"/>
                <a:gd name="T39" fmla="*/ 377 h 558"/>
                <a:gd name="T40" fmla="*/ 151 w 489"/>
                <a:gd name="T41" fmla="*/ 253 h 558"/>
                <a:gd name="T42" fmla="*/ 252 w 489"/>
                <a:gd name="T43" fmla="*/ 182 h 558"/>
                <a:gd name="T44" fmla="*/ 283 w 489"/>
                <a:gd name="T45" fmla="*/ 179 h 558"/>
                <a:gd name="T46" fmla="*/ 462 w 489"/>
                <a:gd name="T47" fmla="*/ 285 h 558"/>
                <a:gd name="T48" fmla="*/ 456 w 489"/>
                <a:gd name="T49" fmla="*/ 393 h 558"/>
                <a:gd name="T50" fmla="*/ 417 w 489"/>
                <a:gd name="T51" fmla="*/ 464 h 558"/>
                <a:gd name="T52" fmla="*/ 225 w 489"/>
                <a:gd name="T53" fmla="*/ 160 h 558"/>
                <a:gd name="T54" fmla="*/ 147 w 489"/>
                <a:gd name="T55" fmla="*/ 21 h 558"/>
                <a:gd name="T56" fmla="*/ 225 w 489"/>
                <a:gd name="T57" fmla="*/ 160 h 558"/>
                <a:gd name="T58" fmla="*/ 130 w 489"/>
                <a:gd name="T59" fmla="*/ 2 h 558"/>
                <a:gd name="T60" fmla="*/ 29 w 489"/>
                <a:gd name="T61" fmla="*/ 116 h 558"/>
                <a:gd name="T62" fmla="*/ 57 w 489"/>
                <a:gd name="T63" fmla="*/ 431 h 558"/>
                <a:gd name="T64" fmla="*/ 252 w 489"/>
                <a:gd name="T65" fmla="*/ 555 h 558"/>
                <a:gd name="T66" fmla="*/ 384 w 489"/>
                <a:gd name="T67" fmla="*/ 518 h 558"/>
                <a:gd name="T68" fmla="*/ 463 w 489"/>
                <a:gd name="T69" fmla="*/ 418 h 558"/>
                <a:gd name="T70" fmla="*/ 482 w 489"/>
                <a:gd name="T71" fmla="*/ 285 h 558"/>
                <a:gd name="T72" fmla="*/ 303 w 489"/>
                <a:gd name="T73" fmla="*/ 162 h 558"/>
                <a:gd name="T74" fmla="*/ 276 w 489"/>
                <a:gd name="T75" fmla="*/ 163 h 558"/>
                <a:gd name="T76" fmla="*/ 247 w 489"/>
                <a:gd name="T77" fmla="*/ 100 h 558"/>
                <a:gd name="T78" fmla="*/ 143 w 489"/>
                <a:gd name="T7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9" h="558">
                  <a:moveTo>
                    <a:pt x="282" y="540"/>
                  </a:moveTo>
                  <a:cubicBezTo>
                    <a:pt x="269" y="540"/>
                    <a:pt x="255" y="538"/>
                    <a:pt x="242" y="534"/>
                  </a:cubicBezTo>
                  <a:cubicBezTo>
                    <a:pt x="218" y="526"/>
                    <a:pt x="194" y="514"/>
                    <a:pt x="171" y="502"/>
                  </a:cubicBezTo>
                  <a:cubicBezTo>
                    <a:pt x="138" y="484"/>
                    <a:pt x="111" y="458"/>
                    <a:pt x="85" y="431"/>
                  </a:cubicBezTo>
                  <a:cubicBezTo>
                    <a:pt x="53" y="398"/>
                    <a:pt x="34" y="359"/>
                    <a:pt x="27" y="314"/>
                  </a:cubicBezTo>
                  <a:cubicBezTo>
                    <a:pt x="20" y="276"/>
                    <a:pt x="21" y="237"/>
                    <a:pt x="26" y="198"/>
                  </a:cubicBezTo>
                  <a:cubicBezTo>
                    <a:pt x="32" y="160"/>
                    <a:pt x="43" y="124"/>
                    <a:pt x="63" y="92"/>
                  </a:cubicBezTo>
                  <a:cubicBezTo>
                    <a:pt x="68" y="83"/>
                    <a:pt x="73" y="75"/>
                    <a:pt x="79" y="67"/>
                  </a:cubicBezTo>
                  <a:cubicBezTo>
                    <a:pt x="90" y="52"/>
                    <a:pt x="104" y="41"/>
                    <a:pt x="124" y="34"/>
                  </a:cubicBezTo>
                  <a:cubicBezTo>
                    <a:pt x="124" y="80"/>
                    <a:pt x="150" y="111"/>
                    <a:pt x="177" y="140"/>
                  </a:cubicBezTo>
                  <a:cubicBezTo>
                    <a:pt x="188" y="152"/>
                    <a:pt x="198" y="164"/>
                    <a:pt x="208" y="177"/>
                  </a:cubicBezTo>
                  <a:cubicBezTo>
                    <a:pt x="182" y="191"/>
                    <a:pt x="162" y="208"/>
                    <a:pt x="143" y="231"/>
                  </a:cubicBezTo>
                  <a:cubicBezTo>
                    <a:pt x="141" y="233"/>
                    <a:pt x="140" y="236"/>
                    <a:pt x="138" y="239"/>
                  </a:cubicBezTo>
                  <a:cubicBezTo>
                    <a:pt x="115" y="278"/>
                    <a:pt x="118" y="352"/>
                    <a:pt x="150" y="382"/>
                  </a:cubicBezTo>
                  <a:cubicBezTo>
                    <a:pt x="174" y="404"/>
                    <a:pt x="200" y="425"/>
                    <a:pt x="228" y="443"/>
                  </a:cubicBezTo>
                  <a:cubicBezTo>
                    <a:pt x="247" y="456"/>
                    <a:pt x="267" y="461"/>
                    <a:pt x="286" y="461"/>
                  </a:cubicBezTo>
                  <a:cubicBezTo>
                    <a:pt x="309" y="461"/>
                    <a:pt x="332" y="453"/>
                    <a:pt x="355" y="440"/>
                  </a:cubicBezTo>
                  <a:cubicBezTo>
                    <a:pt x="374" y="429"/>
                    <a:pt x="389" y="414"/>
                    <a:pt x="400" y="396"/>
                  </a:cubicBezTo>
                  <a:cubicBezTo>
                    <a:pt x="406" y="385"/>
                    <a:pt x="411" y="373"/>
                    <a:pt x="415" y="361"/>
                  </a:cubicBezTo>
                  <a:cubicBezTo>
                    <a:pt x="426" y="324"/>
                    <a:pt x="427" y="287"/>
                    <a:pt x="391" y="261"/>
                  </a:cubicBezTo>
                  <a:cubicBezTo>
                    <a:pt x="382" y="254"/>
                    <a:pt x="371" y="249"/>
                    <a:pt x="360" y="249"/>
                  </a:cubicBezTo>
                  <a:cubicBezTo>
                    <a:pt x="353" y="249"/>
                    <a:pt x="346" y="251"/>
                    <a:pt x="339" y="255"/>
                  </a:cubicBezTo>
                  <a:cubicBezTo>
                    <a:pt x="324" y="265"/>
                    <a:pt x="309" y="276"/>
                    <a:pt x="298" y="290"/>
                  </a:cubicBezTo>
                  <a:cubicBezTo>
                    <a:pt x="296" y="292"/>
                    <a:pt x="294" y="294"/>
                    <a:pt x="293" y="297"/>
                  </a:cubicBezTo>
                  <a:cubicBezTo>
                    <a:pt x="277" y="323"/>
                    <a:pt x="293" y="359"/>
                    <a:pt x="324" y="364"/>
                  </a:cubicBezTo>
                  <a:cubicBezTo>
                    <a:pt x="324" y="364"/>
                    <a:pt x="325" y="364"/>
                    <a:pt x="325" y="364"/>
                  </a:cubicBezTo>
                  <a:cubicBezTo>
                    <a:pt x="331" y="364"/>
                    <a:pt x="337" y="359"/>
                    <a:pt x="343" y="357"/>
                  </a:cubicBezTo>
                  <a:cubicBezTo>
                    <a:pt x="341" y="351"/>
                    <a:pt x="341" y="349"/>
                    <a:pt x="340" y="348"/>
                  </a:cubicBezTo>
                  <a:cubicBezTo>
                    <a:pt x="334" y="345"/>
                    <a:pt x="328" y="343"/>
                    <a:pt x="322" y="340"/>
                  </a:cubicBezTo>
                  <a:cubicBezTo>
                    <a:pt x="306" y="333"/>
                    <a:pt x="301" y="317"/>
                    <a:pt x="309" y="304"/>
                  </a:cubicBezTo>
                  <a:cubicBezTo>
                    <a:pt x="310" y="302"/>
                    <a:pt x="311" y="300"/>
                    <a:pt x="313" y="298"/>
                  </a:cubicBezTo>
                  <a:cubicBezTo>
                    <a:pt x="323" y="288"/>
                    <a:pt x="334" y="280"/>
                    <a:pt x="347" y="274"/>
                  </a:cubicBezTo>
                  <a:cubicBezTo>
                    <a:pt x="351" y="272"/>
                    <a:pt x="356" y="271"/>
                    <a:pt x="361" y="271"/>
                  </a:cubicBezTo>
                  <a:cubicBezTo>
                    <a:pt x="371" y="271"/>
                    <a:pt x="380" y="276"/>
                    <a:pt x="388" y="284"/>
                  </a:cubicBezTo>
                  <a:cubicBezTo>
                    <a:pt x="398" y="295"/>
                    <a:pt x="403" y="308"/>
                    <a:pt x="404" y="324"/>
                  </a:cubicBezTo>
                  <a:cubicBezTo>
                    <a:pt x="405" y="347"/>
                    <a:pt x="399" y="366"/>
                    <a:pt x="388" y="385"/>
                  </a:cubicBezTo>
                  <a:cubicBezTo>
                    <a:pt x="384" y="391"/>
                    <a:pt x="380" y="397"/>
                    <a:pt x="376" y="403"/>
                  </a:cubicBezTo>
                  <a:cubicBezTo>
                    <a:pt x="355" y="431"/>
                    <a:pt x="323" y="443"/>
                    <a:pt x="293" y="443"/>
                  </a:cubicBezTo>
                  <a:cubicBezTo>
                    <a:pt x="276" y="443"/>
                    <a:pt x="260" y="439"/>
                    <a:pt x="247" y="431"/>
                  </a:cubicBezTo>
                  <a:cubicBezTo>
                    <a:pt x="221" y="415"/>
                    <a:pt x="197" y="398"/>
                    <a:pt x="174" y="377"/>
                  </a:cubicBezTo>
                  <a:cubicBezTo>
                    <a:pt x="141" y="345"/>
                    <a:pt x="136" y="308"/>
                    <a:pt x="145" y="266"/>
                  </a:cubicBezTo>
                  <a:cubicBezTo>
                    <a:pt x="147" y="261"/>
                    <a:pt x="148" y="257"/>
                    <a:pt x="151" y="253"/>
                  </a:cubicBezTo>
                  <a:cubicBezTo>
                    <a:pt x="155" y="245"/>
                    <a:pt x="161" y="239"/>
                    <a:pt x="168" y="232"/>
                  </a:cubicBezTo>
                  <a:cubicBezTo>
                    <a:pt x="193" y="209"/>
                    <a:pt x="229" y="208"/>
                    <a:pt x="252" y="182"/>
                  </a:cubicBezTo>
                  <a:cubicBezTo>
                    <a:pt x="254" y="179"/>
                    <a:pt x="261" y="180"/>
                    <a:pt x="267" y="179"/>
                  </a:cubicBezTo>
                  <a:cubicBezTo>
                    <a:pt x="272" y="179"/>
                    <a:pt x="277" y="179"/>
                    <a:pt x="283" y="179"/>
                  </a:cubicBezTo>
                  <a:cubicBezTo>
                    <a:pt x="285" y="179"/>
                    <a:pt x="287" y="179"/>
                    <a:pt x="289" y="179"/>
                  </a:cubicBezTo>
                  <a:cubicBezTo>
                    <a:pt x="367" y="181"/>
                    <a:pt x="425" y="217"/>
                    <a:pt x="462" y="285"/>
                  </a:cubicBezTo>
                  <a:cubicBezTo>
                    <a:pt x="468" y="295"/>
                    <a:pt x="471" y="308"/>
                    <a:pt x="470" y="320"/>
                  </a:cubicBezTo>
                  <a:cubicBezTo>
                    <a:pt x="470" y="345"/>
                    <a:pt x="468" y="370"/>
                    <a:pt x="456" y="393"/>
                  </a:cubicBezTo>
                  <a:cubicBezTo>
                    <a:pt x="445" y="413"/>
                    <a:pt x="435" y="432"/>
                    <a:pt x="424" y="451"/>
                  </a:cubicBezTo>
                  <a:cubicBezTo>
                    <a:pt x="422" y="455"/>
                    <a:pt x="419" y="460"/>
                    <a:pt x="417" y="464"/>
                  </a:cubicBezTo>
                  <a:cubicBezTo>
                    <a:pt x="390" y="506"/>
                    <a:pt x="337" y="540"/>
                    <a:pt x="282" y="540"/>
                  </a:cubicBezTo>
                  <a:moveTo>
                    <a:pt x="225" y="160"/>
                  </a:moveTo>
                  <a:cubicBezTo>
                    <a:pt x="194" y="140"/>
                    <a:pt x="173" y="112"/>
                    <a:pt x="155" y="82"/>
                  </a:cubicBezTo>
                  <a:cubicBezTo>
                    <a:pt x="145" y="64"/>
                    <a:pt x="136" y="43"/>
                    <a:pt x="147" y="21"/>
                  </a:cubicBezTo>
                  <a:cubicBezTo>
                    <a:pt x="147" y="21"/>
                    <a:pt x="147" y="21"/>
                    <a:pt x="147" y="21"/>
                  </a:cubicBezTo>
                  <a:cubicBezTo>
                    <a:pt x="211" y="21"/>
                    <a:pt x="245" y="110"/>
                    <a:pt x="225" y="160"/>
                  </a:cubicBezTo>
                  <a:moveTo>
                    <a:pt x="143" y="0"/>
                  </a:moveTo>
                  <a:cubicBezTo>
                    <a:pt x="138" y="0"/>
                    <a:pt x="134" y="0"/>
                    <a:pt x="130" y="2"/>
                  </a:cubicBezTo>
                  <a:cubicBezTo>
                    <a:pt x="94" y="23"/>
                    <a:pt x="65" y="49"/>
                    <a:pt x="44" y="84"/>
                  </a:cubicBezTo>
                  <a:cubicBezTo>
                    <a:pt x="39" y="94"/>
                    <a:pt x="33" y="105"/>
                    <a:pt x="29" y="116"/>
                  </a:cubicBezTo>
                  <a:cubicBezTo>
                    <a:pt x="3" y="184"/>
                    <a:pt x="0" y="253"/>
                    <a:pt x="7" y="323"/>
                  </a:cubicBezTo>
                  <a:cubicBezTo>
                    <a:pt x="11" y="365"/>
                    <a:pt x="31" y="400"/>
                    <a:pt x="57" y="431"/>
                  </a:cubicBezTo>
                  <a:cubicBezTo>
                    <a:pt x="89" y="470"/>
                    <a:pt x="128" y="504"/>
                    <a:pt x="175" y="525"/>
                  </a:cubicBezTo>
                  <a:cubicBezTo>
                    <a:pt x="200" y="537"/>
                    <a:pt x="225" y="549"/>
                    <a:pt x="252" y="555"/>
                  </a:cubicBezTo>
                  <a:cubicBezTo>
                    <a:pt x="262" y="557"/>
                    <a:pt x="271" y="558"/>
                    <a:pt x="279" y="558"/>
                  </a:cubicBezTo>
                  <a:cubicBezTo>
                    <a:pt x="317" y="558"/>
                    <a:pt x="351" y="541"/>
                    <a:pt x="384" y="518"/>
                  </a:cubicBezTo>
                  <a:cubicBezTo>
                    <a:pt x="419" y="494"/>
                    <a:pt x="439" y="457"/>
                    <a:pt x="461" y="421"/>
                  </a:cubicBezTo>
                  <a:cubicBezTo>
                    <a:pt x="462" y="420"/>
                    <a:pt x="463" y="419"/>
                    <a:pt x="463" y="418"/>
                  </a:cubicBezTo>
                  <a:cubicBezTo>
                    <a:pt x="483" y="385"/>
                    <a:pt x="489" y="349"/>
                    <a:pt x="488" y="312"/>
                  </a:cubicBezTo>
                  <a:cubicBezTo>
                    <a:pt x="488" y="303"/>
                    <a:pt x="486" y="293"/>
                    <a:pt x="482" y="285"/>
                  </a:cubicBezTo>
                  <a:cubicBezTo>
                    <a:pt x="465" y="245"/>
                    <a:pt x="439" y="215"/>
                    <a:pt x="402" y="192"/>
                  </a:cubicBezTo>
                  <a:cubicBezTo>
                    <a:pt x="371" y="171"/>
                    <a:pt x="338" y="162"/>
                    <a:pt x="303" y="162"/>
                  </a:cubicBezTo>
                  <a:cubicBezTo>
                    <a:pt x="296" y="162"/>
                    <a:pt x="290" y="162"/>
                    <a:pt x="284" y="163"/>
                  </a:cubicBezTo>
                  <a:cubicBezTo>
                    <a:pt x="281" y="163"/>
                    <a:pt x="279" y="163"/>
                    <a:pt x="276" y="163"/>
                  </a:cubicBezTo>
                  <a:cubicBezTo>
                    <a:pt x="269" y="163"/>
                    <a:pt x="261" y="162"/>
                    <a:pt x="254" y="162"/>
                  </a:cubicBezTo>
                  <a:cubicBezTo>
                    <a:pt x="252" y="141"/>
                    <a:pt x="250" y="120"/>
                    <a:pt x="247" y="100"/>
                  </a:cubicBezTo>
                  <a:cubicBezTo>
                    <a:pt x="241" y="53"/>
                    <a:pt x="207" y="8"/>
                    <a:pt x="152" y="0"/>
                  </a:cubicBezTo>
                  <a:cubicBezTo>
                    <a:pt x="149" y="0"/>
                    <a:pt x="146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4" name="Freeform 483"/>
            <p:cNvSpPr>
              <a:spLocks noEditPoints="1"/>
            </p:cNvSpPr>
            <p:nvPr/>
          </p:nvSpPr>
          <p:spPr bwMode="auto">
            <a:xfrm>
              <a:off x="-474663" y="3208337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8 h 642"/>
                <a:gd name="T4" fmla="*/ 49 w 647"/>
                <a:gd name="T5" fmla="*/ 70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3 h 642"/>
                <a:gd name="T12" fmla="*/ 145 w 647"/>
                <a:gd name="T13" fmla="*/ 258 h 642"/>
                <a:gd name="T14" fmla="*/ 62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6 w 647"/>
                <a:gd name="T25" fmla="*/ 328 h 642"/>
                <a:gd name="T26" fmla="*/ 85 w 647"/>
                <a:gd name="T27" fmla="*/ 322 h 642"/>
                <a:gd name="T28" fmla="*/ 232 w 647"/>
                <a:gd name="T29" fmla="*/ 220 h 642"/>
                <a:gd name="T30" fmla="*/ 311 w 647"/>
                <a:gd name="T31" fmla="*/ 66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2 h 642"/>
                <a:gd name="T38" fmla="*/ 560 w 647"/>
                <a:gd name="T39" fmla="*/ 100 h 642"/>
                <a:gd name="T40" fmla="*/ 398 w 647"/>
                <a:gd name="T41" fmla="*/ 216 h 642"/>
                <a:gd name="T42" fmla="*/ 371 w 647"/>
                <a:gd name="T43" fmla="*/ 305 h 642"/>
                <a:gd name="T44" fmla="*/ 442 w 647"/>
                <a:gd name="T45" fmla="*/ 335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9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9 h 642"/>
                <a:gd name="T58" fmla="*/ 312 w 647"/>
                <a:gd name="T59" fmla="*/ 382 h 642"/>
                <a:gd name="T60" fmla="*/ 211 w 647"/>
                <a:gd name="T61" fmla="*/ 486 h 642"/>
                <a:gd name="T62" fmla="*/ 196 w 647"/>
                <a:gd name="T63" fmla="*/ 547 h 642"/>
                <a:gd name="T64" fmla="*/ 415 w 647"/>
                <a:gd name="T65" fmla="*/ 0 h 642"/>
                <a:gd name="T66" fmla="*/ 324 w 647"/>
                <a:gd name="T67" fmla="*/ 10 h 642"/>
                <a:gd name="T68" fmla="*/ 224 w 647"/>
                <a:gd name="T69" fmla="*/ 23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5 w 647"/>
                <a:gd name="T77" fmla="*/ 30 h 642"/>
                <a:gd name="T78" fmla="*/ 12 w 647"/>
                <a:gd name="T79" fmla="*/ 58 h 642"/>
                <a:gd name="T80" fmla="*/ 1 w 647"/>
                <a:gd name="T81" fmla="*/ 140 h 642"/>
                <a:gd name="T82" fmla="*/ 116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2 w 647"/>
                <a:gd name="T89" fmla="*/ 565 h 642"/>
                <a:gd name="T90" fmla="*/ 274 w 647"/>
                <a:gd name="T91" fmla="*/ 430 h 642"/>
                <a:gd name="T92" fmla="*/ 358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7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2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8 h 642"/>
                <a:gd name="T116" fmla="*/ 592 w 647"/>
                <a:gd name="T117" fmla="*/ 127 h 642"/>
                <a:gd name="T118" fmla="*/ 607 w 647"/>
                <a:gd name="T119" fmla="*/ 70 h 642"/>
                <a:gd name="T120" fmla="*/ 603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9" y="226"/>
                    <a:pt x="103" y="222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7" y="151"/>
                    <a:pt x="23" y="120"/>
                    <a:pt x="35" y="91"/>
                  </a:cubicBezTo>
                  <a:cubicBezTo>
                    <a:pt x="37" y="83"/>
                    <a:pt x="42" y="72"/>
                    <a:pt x="49" y="7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1"/>
                    <a:pt x="192" y="50"/>
                    <a:pt x="232" y="50"/>
                  </a:cubicBezTo>
                  <a:cubicBezTo>
                    <a:pt x="248" y="50"/>
                    <a:pt x="264" y="50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98"/>
                    <a:pt x="269" y="139"/>
                    <a:pt x="238" y="173"/>
                  </a:cubicBezTo>
                  <a:cubicBezTo>
                    <a:pt x="209" y="203"/>
                    <a:pt x="177" y="231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19" y="279"/>
                    <a:pt x="93" y="289"/>
                    <a:pt x="62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5" y="212"/>
                    <a:pt x="48" y="212"/>
                  </a:cubicBezTo>
                  <a:cubicBezTo>
                    <a:pt x="56" y="212"/>
                    <a:pt x="63" y="217"/>
                    <a:pt x="70" y="221"/>
                  </a:cubicBezTo>
                  <a:cubicBezTo>
                    <a:pt x="77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6" y="328"/>
                    <a:pt x="76" y="328"/>
                    <a:pt x="76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3" y="323"/>
                    <a:pt x="85" y="322"/>
                  </a:cubicBezTo>
                  <a:cubicBezTo>
                    <a:pt x="91" y="317"/>
                    <a:pt x="96" y="313"/>
                    <a:pt x="103" y="311"/>
                  </a:cubicBezTo>
                  <a:cubicBezTo>
                    <a:pt x="156" y="293"/>
                    <a:pt x="194" y="256"/>
                    <a:pt x="232" y="220"/>
                  </a:cubicBezTo>
                  <a:cubicBezTo>
                    <a:pt x="238" y="214"/>
                    <a:pt x="244" y="208"/>
                    <a:pt x="251" y="202"/>
                  </a:cubicBezTo>
                  <a:cubicBezTo>
                    <a:pt x="290" y="166"/>
                    <a:pt x="300" y="117"/>
                    <a:pt x="311" y="66"/>
                  </a:cubicBezTo>
                  <a:cubicBezTo>
                    <a:pt x="313" y="59"/>
                    <a:pt x="316" y="46"/>
                    <a:pt x="316" y="46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4" y="26"/>
                  </a:cubicBezTo>
                  <a:cubicBezTo>
                    <a:pt x="466" y="26"/>
                    <a:pt x="516" y="41"/>
                    <a:pt x="548" y="65"/>
                  </a:cubicBezTo>
                  <a:cubicBezTo>
                    <a:pt x="557" y="72"/>
                    <a:pt x="565" y="80"/>
                    <a:pt x="571" y="89"/>
                  </a:cubicBezTo>
                  <a:cubicBezTo>
                    <a:pt x="573" y="92"/>
                    <a:pt x="573" y="92"/>
                    <a:pt x="573" y="92"/>
                  </a:cubicBezTo>
                  <a:cubicBezTo>
                    <a:pt x="570" y="94"/>
                    <a:pt x="570" y="94"/>
                    <a:pt x="570" y="94"/>
                  </a:cubicBezTo>
                  <a:cubicBezTo>
                    <a:pt x="567" y="96"/>
                    <a:pt x="563" y="98"/>
                    <a:pt x="560" y="100"/>
                  </a:cubicBezTo>
                  <a:cubicBezTo>
                    <a:pt x="552" y="105"/>
                    <a:pt x="545" y="111"/>
                    <a:pt x="536" y="114"/>
                  </a:cubicBezTo>
                  <a:cubicBezTo>
                    <a:pt x="478" y="137"/>
                    <a:pt x="433" y="171"/>
                    <a:pt x="398" y="216"/>
                  </a:cubicBezTo>
                  <a:cubicBezTo>
                    <a:pt x="387" y="233"/>
                    <a:pt x="375" y="250"/>
                    <a:pt x="364" y="270"/>
                  </a:cubicBezTo>
                  <a:cubicBezTo>
                    <a:pt x="358" y="281"/>
                    <a:pt x="361" y="298"/>
                    <a:pt x="371" y="305"/>
                  </a:cubicBezTo>
                  <a:cubicBezTo>
                    <a:pt x="373" y="307"/>
                    <a:pt x="376" y="308"/>
                    <a:pt x="378" y="309"/>
                  </a:cubicBezTo>
                  <a:cubicBezTo>
                    <a:pt x="401" y="314"/>
                    <a:pt x="422" y="324"/>
                    <a:pt x="442" y="335"/>
                  </a:cubicBezTo>
                  <a:cubicBezTo>
                    <a:pt x="465" y="346"/>
                    <a:pt x="487" y="358"/>
                    <a:pt x="513" y="361"/>
                  </a:cubicBezTo>
                  <a:cubicBezTo>
                    <a:pt x="519" y="362"/>
                    <a:pt x="526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3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9"/>
                    <a:pt x="607" y="369"/>
                    <a:pt x="607" y="369"/>
                  </a:cubicBezTo>
                  <a:cubicBezTo>
                    <a:pt x="591" y="426"/>
                    <a:pt x="496" y="547"/>
                    <a:pt x="440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7"/>
                    <a:pt x="431" y="560"/>
                  </a:cubicBezTo>
                  <a:cubicBezTo>
                    <a:pt x="429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5"/>
                    <a:pt x="391" y="425"/>
                    <a:pt x="370" y="409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3"/>
                    <a:pt x="226" y="434"/>
                    <a:pt x="211" y="486"/>
                  </a:cubicBezTo>
                  <a:cubicBezTo>
                    <a:pt x="207" y="499"/>
                    <a:pt x="204" y="513"/>
                    <a:pt x="201" y="527"/>
                  </a:cubicBezTo>
                  <a:cubicBezTo>
                    <a:pt x="199" y="533"/>
                    <a:pt x="198" y="540"/>
                    <a:pt x="196" y="547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4" y="0"/>
                    <a:pt x="392" y="1"/>
                    <a:pt x="380" y="2"/>
                  </a:cubicBezTo>
                  <a:cubicBezTo>
                    <a:pt x="361" y="4"/>
                    <a:pt x="343" y="7"/>
                    <a:pt x="324" y="10"/>
                  </a:cubicBezTo>
                  <a:cubicBezTo>
                    <a:pt x="303" y="14"/>
                    <a:pt x="280" y="18"/>
                    <a:pt x="258" y="19"/>
                  </a:cubicBezTo>
                  <a:cubicBezTo>
                    <a:pt x="246" y="20"/>
                    <a:pt x="235" y="21"/>
                    <a:pt x="224" y="23"/>
                  </a:cubicBezTo>
                  <a:cubicBezTo>
                    <a:pt x="207" y="25"/>
                    <a:pt x="189" y="27"/>
                    <a:pt x="171" y="27"/>
                  </a:cubicBezTo>
                  <a:cubicBezTo>
                    <a:pt x="155" y="27"/>
                    <a:pt x="140" y="25"/>
                    <a:pt x="126" y="21"/>
                  </a:cubicBezTo>
                  <a:cubicBezTo>
                    <a:pt x="112" y="17"/>
                    <a:pt x="98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3"/>
                    <a:pt x="65" y="3"/>
                  </a:cubicBezTo>
                  <a:cubicBezTo>
                    <a:pt x="63" y="8"/>
                    <a:pt x="61" y="14"/>
                    <a:pt x="58" y="2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4" y="34"/>
                    <a:pt x="16" y="39"/>
                    <a:pt x="12" y="58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5" y="93"/>
                    <a:pt x="0" y="117"/>
                    <a:pt x="1" y="140"/>
                  </a:cubicBezTo>
                  <a:cubicBezTo>
                    <a:pt x="3" y="218"/>
                    <a:pt x="31" y="294"/>
                    <a:pt x="55" y="351"/>
                  </a:cubicBezTo>
                  <a:cubicBezTo>
                    <a:pt x="73" y="395"/>
                    <a:pt x="94" y="437"/>
                    <a:pt x="116" y="479"/>
                  </a:cubicBezTo>
                  <a:cubicBezTo>
                    <a:pt x="125" y="498"/>
                    <a:pt x="135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50" y="547"/>
                    <a:pt x="152" y="552"/>
                    <a:pt x="155" y="557"/>
                  </a:cubicBezTo>
                  <a:cubicBezTo>
                    <a:pt x="160" y="566"/>
                    <a:pt x="166" y="574"/>
                    <a:pt x="174" y="579"/>
                  </a:cubicBezTo>
                  <a:cubicBezTo>
                    <a:pt x="185" y="588"/>
                    <a:pt x="198" y="593"/>
                    <a:pt x="215" y="595"/>
                  </a:cubicBezTo>
                  <a:cubicBezTo>
                    <a:pt x="222" y="565"/>
                    <a:pt x="222" y="565"/>
                    <a:pt x="222" y="565"/>
                  </a:cubicBezTo>
                  <a:cubicBezTo>
                    <a:pt x="226" y="541"/>
                    <a:pt x="231" y="519"/>
                    <a:pt x="236" y="497"/>
                  </a:cubicBezTo>
                  <a:cubicBezTo>
                    <a:pt x="242" y="467"/>
                    <a:pt x="255" y="445"/>
                    <a:pt x="274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6" y="420"/>
                    <a:pt x="358" y="429"/>
                  </a:cubicBezTo>
                  <a:cubicBezTo>
                    <a:pt x="368" y="437"/>
                    <a:pt x="376" y="449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3" y="570"/>
                  </a:cubicBezTo>
                  <a:cubicBezTo>
                    <a:pt x="402" y="574"/>
                    <a:pt x="403" y="578"/>
                    <a:pt x="403" y="583"/>
                  </a:cubicBezTo>
                  <a:cubicBezTo>
                    <a:pt x="404" y="592"/>
                    <a:pt x="404" y="601"/>
                    <a:pt x="400" y="608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2"/>
                    <a:pt x="408" y="642"/>
                    <a:pt x="409" y="641"/>
                  </a:cubicBezTo>
                  <a:cubicBezTo>
                    <a:pt x="412" y="641"/>
                    <a:pt x="415" y="641"/>
                    <a:pt x="417" y="639"/>
                  </a:cubicBezTo>
                  <a:cubicBezTo>
                    <a:pt x="485" y="587"/>
                    <a:pt x="539" y="539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1"/>
                    <a:pt x="605" y="435"/>
                    <a:pt x="616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8"/>
                    <a:pt x="628" y="334"/>
                    <a:pt x="622" y="334"/>
                  </a:cubicBezTo>
                  <a:cubicBezTo>
                    <a:pt x="618" y="334"/>
                    <a:pt x="613" y="335"/>
                    <a:pt x="606" y="337"/>
                  </a:cubicBezTo>
                  <a:cubicBezTo>
                    <a:pt x="592" y="341"/>
                    <a:pt x="578" y="343"/>
                    <a:pt x="563" y="343"/>
                  </a:cubicBezTo>
                  <a:cubicBezTo>
                    <a:pt x="526" y="343"/>
                    <a:pt x="490" y="330"/>
                    <a:pt x="460" y="318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1"/>
                    <a:pt x="416" y="265"/>
                  </a:cubicBezTo>
                  <a:cubicBezTo>
                    <a:pt x="414" y="247"/>
                    <a:pt x="421" y="229"/>
                    <a:pt x="434" y="213"/>
                  </a:cubicBezTo>
                  <a:cubicBezTo>
                    <a:pt x="463" y="180"/>
                    <a:pt x="501" y="160"/>
                    <a:pt x="539" y="141"/>
                  </a:cubicBezTo>
                  <a:cubicBezTo>
                    <a:pt x="546" y="138"/>
                    <a:pt x="546" y="138"/>
                    <a:pt x="546" y="138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4" y="109"/>
                  </a:cubicBezTo>
                  <a:cubicBezTo>
                    <a:pt x="628" y="98"/>
                    <a:pt x="620" y="80"/>
                    <a:pt x="607" y="70"/>
                  </a:cubicBezTo>
                  <a:cubicBezTo>
                    <a:pt x="606" y="69"/>
                    <a:pt x="605" y="69"/>
                    <a:pt x="604" y="68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5" name="Freeform 484"/>
            <p:cNvSpPr>
              <a:spLocks noEditPoints="1"/>
            </p:cNvSpPr>
            <p:nvPr/>
          </p:nvSpPr>
          <p:spPr bwMode="auto">
            <a:xfrm>
              <a:off x="825500" y="-16970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7 h 642"/>
                <a:gd name="T4" fmla="*/ 49 w 647"/>
                <a:gd name="T5" fmla="*/ 69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2 h 642"/>
                <a:gd name="T12" fmla="*/ 145 w 647"/>
                <a:gd name="T13" fmla="*/ 257 h 642"/>
                <a:gd name="T14" fmla="*/ 62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6 w 647"/>
                <a:gd name="T25" fmla="*/ 328 h 642"/>
                <a:gd name="T26" fmla="*/ 85 w 647"/>
                <a:gd name="T27" fmla="*/ 321 h 642"/>
                <a:gd name="T28" fmla="*/ 232 w 647"/>
                <a:gd name="T29" fmla="*/ 220 h 642"/>
                <a:gd name="T30" fmla="*/ 311 w 647"/>
                <a:gd name="T31" fmla="*/ 65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1 h 642"/>
                <a:gd name="T38" fmla="*/ 560 w 647"/>
                <a:gd name="T39" fmla="*/ 100 h 642"/>
                <a:gd name="T40" fmla="*/ 398 w 647"/>
                <a:gd name="T41" fmla="*/ 216 h 642"/>
                <a:gd name="T42" fmla="*/ 371 w 647"/>
                <a:gd name="T43" fmla="*/ 305 h 642"/>
                <a:gd name="T44" fmla="*/ 442 w 647"/>
                <a:gd name="T45" fmla="*/ 334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8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8 h 642"/>
                <a:gd name="T58" fmla="*/ 312 w 647"/>
                <a:gd name="T59" fmla="*/ 382 h 642"/>
                <a:gd name="T60" fmla="*/ 211 w 647"/>
                <a:gd name="T61" fmla="*/ 486 h 642"/>
                <a:gd name="T62" fmla="*/ 196 w 647"/>
                <a:gd name="T63" fmla="*/ 546 h 642"/>
                <a:gd name="T64" fmla="*/ 415 w 647"/>
                <a:gd name="T65" fmla="*/ 0 h 642"/>
                <a:gd name="T66" fmla="*/ 324 w 647"/>
                <a:gd name="T67" fmla="*/ 10 h 642"/>
                <a:gd name="T68" fmla="*/ 224 w 647"/>
                <a:gd name="T69" fmla="*/ 22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5 w 647"/>
                <a:gd name="T77" fmla="*/ 30 h 642"/>
                <a:gd name="T78" fmla="*/ 12 w 647"/>
                <a:gd name="T79" fmla="*/ 58 h 642"/>
                <a:gd name="T80" fmla="*/ 0 w 647"/>
                <a:gd name="T81" fmla="*/ 139 h 642"/>
                <a:gd name="T82" fmla="*/ 116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2 w 647"/>
                <a:gd name="T89" fmla="*/ 564 h 642"/>
                <a:gd name="T90" fmla="*/ 274 w 647"/>
                <a:gd name="T91" fmla="*/ 430 h 642"/>
                <a:gd name="T92" fmla="*/ 358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7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2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7 h 642"/>
                <a:gd name="T116" fmla="*/ 592 w 647"/>
                <a:gd name="T117" fmla="*/ 127 h 642"/>
                <a:gd name="T118" fmla="*/ 607 w 647"/>
                <a:gd name="T119" fmla="*/ 70 h 642"/>
                <a:gd name="T120" fmla="*/ 603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9" y="226"/>
                    <a:pt x="103" y="222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27" y="151"/>
                    <a:pt x="23" y="120"/>
                    <a:pt x="35" y="90"/>
                  </a:cubicBezTo>
                  <a:cubicBezTo>
                    <a:pt x="37" y="83"/>
                    <a:pt x="42" y="72"/>
                    <a:pt x="49" y="6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0"/>
                    <a:pt x="192" y="50"/>
                    <a:pt x="232" y="50"/>
                  </a:cubicBezTo>
                  <a:cubicBezTo>
                    <a:pt x="248" y="50"/>
                    <a:pt x="264" y="49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98"/>
                    <a:pt x="269" y="139"/>
                    <a:pt x="238" y="172"/>
                  </a:cubicBezTo>
                  <a:cubicBezTo>
                    <a:pt x="209" y="203"/>
                    <a:pt x="177" y="231"/>
                    <a:pt x="145" y="257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19" y="279"/>
                    <a:pt x="93" y="289"/>
                    <a:pt x="62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5" y="212"/>
                    <a:pt x="48" y="212"/>
                  </a:cubicBezTo>
                  <a:cubicBezTo>
                    <a:pt x="56" y="212"/>
                    <a:pt x="63" y="216"/>
                    <a:pt x="70" y="221"/>
                  </a:cubicBezTo>
                  <a:cubicBezTo>
                    <a:pt x="77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6" y="328"/>
                    <a:pt x="76" y="328"/>
                    <a:pt x="76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3" y="323"/>
                    <a:pt x="85" y="321"/>
                  </a:cubicBezTo>
                  <a:cubicBezTo>
                    <a:pt x="91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2" y="220"/>
                  </a:cubicBezTo>
                  <a:cubicBezTo>
                    <a:pt x="238" y="214"/>
                    <a:pt x="244" y="208"/>
                    <a:pt x="251" y="202"/>
                  </a:cubicBezTo>
                  <a:cubicBezTo>
                    <a:pt x="290" y="165"/>
                    <a:pt x="300" y="117"/>
                    <a:pt x="311" y="65"/>
                  </a:cubicBezTo>
                  <a:cubicBezTo>
                    <a:pt x="313" y="59"/>
                    <a:pt x="316" y="45"/>
                    <a:pt x="316" y="45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4" y="26"/>
                  </a:cubicBezTo>
                  <a:cubicBezTo>
                    <a:pt x="466" y="26"/>
                    <a:pt x="516" y="40"/>
                    <a:pt x="548" y="65"/>
                  </a:cubicBezTo>
                  <a:cubicBezTo>
                    <a:pt x="557" y="72"/>
                    <a:pt x="565" y="80"/>
                    <a:pt x="571" y="88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0" y="93"/>
                    <a:pt x="570" y="93"/>
                    <a:pt x="570" y="93"/>
                  </a:cubicBezTo>
                  <a:cubicBezTo>
                    <a:pt x="567" y="96"/>
                    <a:pt x="563" y="98"/>
                    <a:pt x="560" y="100"/>
                  </a:cubicBezTo>
                  <a:cubicBezTo>
                    <a:pt x="552" y="105"/>
                    <a:pt x="545" y="110"/>
                    <a:pt x="536" y="114"/>
                  </a:cubicBezTo>
                  <a:cubicBezTo>
                    <a:pt x="478" y="137"/>
                    <a:pt x="433" y="171"/>
                    <a:pt x="398" y="216"/>
                  </a:cubicBezTo>
                  <a:cubicBezTo>
                    <a:pt x="386" y="232"/>
                    <a:pt x="375" y="250"/>
                    <a:pt x="364" y="270"/>
                  </a:cubicBezTo>
                  <a:cubicBezTo>
                    <a:pt x="358" y="281"/>
                    <a:pt x="361" y="297"/>
                    <a:pt x="371" y="305"/>
                  </a:cubicBezTo>
                  <a:cubicBezTo>
                    <a:pt x="373" y="307"/>
                    <a:pt x="376" y="308"/>
                    <a:pt x="378" y="309"/>
                  </a:cubicBezTo>
                  <a:cubicBezTo>
                    <a:pt x="401" y="313"/>
                    <a:pt x="422" y="324"/>
                    <a:pt x="442" y="334"/>
                  </a:cubicBezTo>
                  <a:cubicBezTo>
                    <a:pt x="465" y="346"/>
                    <a:pt x="487" y="357"/>
                    <a:pt x="513" y="361"/>
                  </a:cubicBezTo>
                  <a:cubicBezTo>
                    <a:pt x="519" y="362"/>
                    <a:pt x="526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3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8"/>
                    <a:pt x="607" y="368"/>
                    <a:pt x="607" y="368"/>
                  </a:cubicBezTo>
                  <a:cubicBezTo>
                    <a:pt x="591" y="425"/>
                    <a:pt x="496" y="547"/>
                    <a:pt x="440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6"/>
                    <a:pt x="431" y="560"/>
                  </a:cubicBezTo>
                  <a:cubicBezTo>
                    <a:pt x="429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4"/>
                    <a:pt x="391" y="425"/>
                    <a:pt x="370" y="408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2"/>
                    <a:pt x="226" y="434"/>
                    <a:pt x="211" y="486"/>
                  </a:cubicBezTo>
                  <a:cubicBezTo>
                    <a:pt x="207" y="499"/>
                    <a:pt x="204" y="512"/>
                    <a:pt x="201" y="527"/>
                  </a:cubicBezTo>
                  <a:cubicBezTo>
                    <a:pt x="199" y="533"/>
                    <a:pt x="198" y="540"/>
                    <a:pt x="196" y="546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4" y="0"/>
                    <a:pt x="392" y="1"/>
                    <a:pt x="380" y="2"/>
                  </a:cubicBezTo>
                  <a:cubicBezTo>
                    <a:pt x="361" y="4"/>
                    <a:pt x="343" y="7"/>
                    <a:pt x="324" y="10"/>
                  </a:cubicBezTo>
                  <a:cubicBezTo>
                    <a:pt x="303" y="14"/>
                    <a:pt x="280" y="17"/>
                    <a:pt x="258" y="19"/>
                  </a:cubicBezTo>
                  <a:cubicBezTo>
                    <a:pt x="246" y="20"/>
                    <a:pt x="235" y="21"/>
                    <a:pt x="224" y="22"/>
                  </a:cubicBezTo>
                  <a:cubicBezTo>
                    <a:pt x="206" y="24"/>
                    <a:pt x="189" y="27"/>
                    <a:pt x="171" y="27"/>
                  </a:cubicBezTo>
                  <a:cubicBezTo>
                    <a:pt x="155" y="27"/>
                    <a:pt x="140" y="25"/>
                    <a:pt x="126" y="21"/>
                  </a:cubicBezTo>
                  <a:cubicBezTo>
                    <a:pt x="112" y="16"/>
                    <a:pt x="98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2"/>
                    <a:pt x="65" y="3"/>
                  </a:cubicBezTo>
                  <a:cubicBezTo>
                    <a:pt x="63" y="8"/>
                    <a:pt x="61" y="13"/>
                    <a:pt x="58" y="2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4" y="34"/>
                    <a:pt x="16" y="39"/>
                    <a:pt x="12" y="58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5" y="93"/>
                    <a:pt x="0" y="116"/>
                    <a:pt x="0" y="139"/>
                  </a:cubicBezTo>
                  <a:cubicBezTo>
                    <a:pt x="3" y="218"/>
                    <a:pt x="31" y="294"/>
                    <a:pt x="55" y="351"/>
                  </a:cubicBezTo>
                  <a:cubicBezTo>
                    <a:pt x="73" y="394"/>
                    <a:pt x="94" y="437"/>
                    <a:pt x="116" y="479"/>
                  </a:cubicBezTo>
                  <a:cubicBezTo>
                    <a:pt x="125" y="497"/>
                    <a:pt x="135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50" y="547"/>
                    <a:pt x="152" y="552"/>
                    <a:pt x="155" y="557"/>
                  </a:cubicBezTo>
                  <a:cubicBezTo>
                    <a:pt x="160" y="566"/>
                    <a:pt x="166" y="573"/>
                    <a:pt x="174" y="579"/>
                  </a:cubicBezTo>
                  <a:cubicBezTo>
                    <a:pt x="185" y="587"/>
                    <a:pt x="198" y="593"/>
                    <a:pt x="215" y="595"/>
                  </a:cubicBezTo>
                  <a:cubicBezTo>
                    <a:pt x="222" y="564"/>
                    <a:pt x="222" y="564"/>
                    <a:pt x="222" y="564"/>
                  </a:cubicBezTo>
                  <a:cubicBezTo>
                    <a:pt x="226" y="541"/>
                    <a:pt x="231" y="519"/>
                    <a:pt x="236" y="496"/>
                  </a:cubicBezTo>
                  <a:cubicBezTo>
                    <a:pt x="242" y="466"/>
                    <a:pt x="255" y="445"/>
                    <a:pt x="274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6" y="420"/>
                    <a:pt x="358" y="429"/>
                  </a:cubicBezTo>
                  <a:cubicBezTo>
                    <a:pt x="368" y="437"/>
                    <a:pt x="376" y="448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3" y="569"/>
                  </a:cubicBezTo>
                  <a:cubicBezTo>
                    <a:pt x="402" y="573"/>
                    <a:pt x="403" y="578"/>
                    <a:pt x="403" y="583"/>
                  </a:cubicBezTo>
                  <a:cubicBezTo>
                    <a:pt x="404" y="592"/>
                    <a:pt x="404" y="601"/>
                    <a:pt x="400" y="607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1"/>
                    <a:pt x="408" y="641"/>
                    <a:pt x="409" y="641"/>
                  </a:cubicBezTo>
                  <a:cubicBezTo>
                    <a:pt x="412" y="641"/>
                    <a:pt x="415" y="640"/>
                    <a:pt x="417" y="639"/>
                  </a:cubicBezTo>
                  <a:cubicBezTo>
                    <a:pt x="485" y="586"/>
                    <a:pt x="539" y="538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0"/>
                    <a:pt x="605" y="435"/>
                    <a:pt x="616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7"/>
                    <a:pt x="628" y="334"/>
                    <a:pt x="622" y="334"/>
                  </a:cubicBezTo>
                  <a:cubicBezTo>
                    <a:pt x="618" y="334"/>
                    <a:pt x="613" y="335"/>
                    <a:pt x="606" y="337"/>
                  </a:cubicBezTo>
                  <a:cubicBezTo>
                    <a:pt x="592" y="341"/>
                    <a:pt x="578" y="343"/>
                    <a:pt x="563" y="343"/>
                  </a:cubicBezTo>
                  <a:cubicBezTo>
                    <a:pt x="526" y="343"/>
                    <a:pt x="490" y="330"/>
                    <a:pt x="460" y="317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0"/>
                    <a:pt x="416" y="264"/>
                  </a:cubicBezTo>
                  <a:cubicBezTo>
                    <a:pt x="414" y="247"/>
                    <a:pt x="421" y="229"/>
                    <a:pt x="434" y="213"/>
                  </a:cubicBezTo>
                  <a:cubicBezTo>
                    <a:pt x="463" y="179"/>
                    <a:pt x="501" y="160"/>
                    <a:pt x="539" y="141"/>
                  </a:cubicBezTo>
                  <a:cubicBezTo>
                    <a:pt x="546" y="137"/>
                    <a:pt x="546" y="137"/>
                    <a:pt x="546" y="137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4" y="109"/>
                  </a:cubicBezTo>
                  <a:cubicBezTo>
                    <a:pt x="628" y="98"/>
                    <a:pt x="620" y="80"/>
                    <a:pt x="607" y="70"/>
                  </a:cubicBezTo>
                  <a:cubicBezTo>
                    <a:pt x="606" y="69"/>
                    <a:pt x="605" y="68"/>
                    <a:pt x="604" y="68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6" name="Freeform 485"/>
            <p:cNvSpPr>
              <a:spLocks noEditPoints="1"/>
            </p:cNvSpPr>
            <p:nvPr/>
          </p:nvSpPr>
          <p:spPr bwMode="auto">
            <a:xfrm>
              <a:off x="-1533525" y="-1903413"/>
              <a:ext cx="463550" cy="434975"/>
            </a:xfrm>
            <a:custGeom>
              <a:avLst/>
              <a:gdLst>
                <a:gd name="T0" fmla="*/ 417 w 652"/>
                <a:gd name="T1" fmla="*/ 413 h 612"/>
                <a:gd name="T2" fmla="*/ 563 w 652"/>
                <a:gd name="T3" fmla="*/ 271 h 612"/>
                <a:gd name="T4" fmla="*/ 599 w 652"/>
                <a:gd name="T5" fmla="*/ 339 h 612"/>
                <a:gd name="T6" fmla="*/ 567 w 652"/>
                <a:gd name="T7" fmla="*/ 339 h 612"/>
                <a:gd name="T8" fmla="*/ 536 w 652"/>
                <a:gd name="T9" fmla="*/ 343 h 612"/>
                <a:gd name="T10" fmla="*/ 624 w 652"/>
                <a:gd name="T11" fmla="*/ 456 h 612"/>
                <a:gd name="T12" fmla="*/ 552 w 652"/>
                <a:gd name="T13" fmla="*/ 506 h 612"/>
                <a:gd name="T14" fmla="*/ 396 w 652"/>
                <a:gd name="T15" fmla="*/ 539 h 612"/>
                <a:gd name="T16" fmla="*/ 387 w 652"/>
                <a:gd name="T17" fmla="*/ 113 h 612"/>
                <a:gd name="T18" fmla="*/ 391 w 652"/>
                <a:gd name="T19" fmla="*/ 46 h 612"/>
                <a:gd name="T20" fmla="*/ 544 w 652"/>
                <a:gd name="T21" fmla="*/ 239 h 612"/>
                <a:gd name="T22" fmla="*/ 520 w 652"/>
                <a:gd name="T23" fmla="*/ 260 h 612"/>
                <a:gd name="T24" fmla="*/ 367 w 652"/>
                <a:gd name="T25" fmla="*/ 528 h 612"/>
                <a:gd name="T26" fmla="*/ 229 w 652"/>
                <a:gd name="T27" fmla="*/ 588 h 612"/>
                <a:gd name="T28" fmla="*/ 117 w 652"/>
                <a:gd name="T29" fmla="*/ 552 h 612"/>
                <a:gd name="T30" fmla="*/ 125 w 652"/>
                <a:gd name="T31" fmla="*/ 538 h 612"/>
                <a:gd name="T32" fmla="*/ 281 w 652"/>
                <a:gd name="T33" fmla="*/ 344 h 612"/>
                <a:gd name="T34" fmla="*/ 259 w 652"/>
                <a:gd name="T35" fmla="*/ 310 h 612"/>
                <a:gd name="T36" fmla="*/ 129 w 652"/>
                <a:gd name="T37" fmla="*/ 284 h 612"/>
                <a:gd name="T38" fmla="*/ 105 w 652"/>
                <a:gd name="T39" fmla="*/ 284 h 612"/>
                <a:gd name="T40" fmla="*/ 33 w 652"/>
                <a:gd name="T41" fmla="*/ 300 h 612"/>
                <a:gd name="T42" fmla="*/ 158 w 652"/>
                <a:gd name="T43" fmla="*/ 58 h 612"/>
                <a:gd name="T44" fmla="*/ 201 w 652"/>
                <a:gd name="T45" fmla="*/ 164 h 612"/>
                <a:gd name="T46" fmla="*/ 302 w 652"/>
                <a:gd name="T47" fmla="*/ 229 h 612"/>
                <a:gd name="T48" fmla="*/ 173 w 652"/>
                <a:gd name="T49" fmla="*/ 1 h 612"/>
                <a:gd name="T50" fmla="*/ 37 w 652"/>
                <a:gd name="T51" fmla="*/ 198 h 612"/>
                <a:gd name="T52" fmla="*/ 2 w 652"/>
                <a:gd name="T53" fmla="*/ 320 h 612"/>
                <a:gd name="T54" fmla="*/ 41 w 652"/>
                <a:gd name="T55" fmla="*/ 322 h 612"/>
                <a:gd name="T56" fmla="*/ 181 w 652"/>
                <a:gd name="T57" fmla="*/ 315 h 612"/>
                <a:gd name="T58" fmla="*/ 225 w 652"/>
                <a:gd name="T59" fmla="*/ 410 h 612"/>
                <a:gd name="T60" fmla="*/ 92 w 652"/>
                <a:gd name="T61" fmla="*/ 519 h 612"/>
                <a:gd name="T62" fmla="*/ 91 w 652"/>
                <a:gd name="T63" fmla="*/ 577 h 612"/>
                <a:gd name="T64" fmla="*/ 218 w 652"/>
                <a:gd name="T65" fmla="*/ 612 h 612"/>
                <a:gd name="T66" fmla="*/ 364 w 652"/>
                <a:gd name="T67" fmla="*/ 582 h 612"/>
                <a:gd name="T68" fmla="*/ 536 w 652"/>
                <a:gd name="T69" fmla="*/ 536 h 612"/>
                <a:gd name="T70" fmla="*/ 592 w 652"/>
                <a:gd name="T71" fmla="*/ 543 h 612"/>
                <a:gd name="T72" fmla="*/ 610 w 652"/>
                <a:gd name="T73" fmla="*/ 543 h 612"/>
                <a:gd name="T74" fmla="*/ 617 w 652"/>
                <a:gd name="T75" fmla="*/ 515 h 612"/>
                <a:gd name="T76" fmla="*/ 647 w 652"/>
                <a:gd name="T77" fmla="*/ 403 h 612"/>
                <a:gd name="T78" fmla="*/ 442 w 652"/>
                <a:gd name="T79" fmla="*/ 55 h 612"/>
                <a:gd name="T80" fmla="*/ 406 w 652"/>
                <a:gd name="T81" fmla="*/ 18 h 612"/>
                <a:gd name="T82" fmla="*/ 365 w 652"/>
                <a:gd name="T83" fmla="*/ 11 h 612"/>
                <a:gd name="T84" fmla="*/ 339 w 652"/>
                <a:gd name="T85" fmla="*/ 177 h 612"/>
                <a:gd name="T86" fmla="*/ 259 w 652"/>
                <a:gd name="T87" fmla="*/ 193 h 612"/>
                <a:gd name="T88" fmla="*/ 191 w 652"/>
                <a:gd name="T89" fmla="*/ 67 h 612"/>
                <a:gd name="T90" fmla="*/ 175 w 652"/>
                <a:gd name="T91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612">
                  <a:moveTo>
                    <a:pt x="396" y="539"/>
                  </a:moveTo>
                  <a:cubicBezTo>
                    <a:pt x="395" y="535"/>
                    <a:pt x="395" y="535"/>
                    <a:pt x="395" y="535"/>
                  </a:cubicBezTo>
                  <a:cubicBezTo>
                    <a:pt x="386" y="492"/>
                    <a:pt x="394" y="450"/>
                    <a:pt x="417" y="413"/>
                  </a:cubicBezTo>
                  <a:cubicBezTo>
                    <a:pt x="438" y="379"/>
                    <a:pt x="464" y="348"/>
                    <a:pt x="489" y="317"/>
                  </a:cubicBezTo>
                  <a:cubicBezTo>
                    <a:pt x="491" y="315"/>
                    <a:pt x="491" y="315"/>
                    <a:pt x="491" y="315"/>
                  </a:cubicBezTo>
                  <a:cubicBezTo>
                    <a:pt x="510" y="292"/>
                    <a:pt x="533" y="277"/>
                    <a:pt x="563" y="271"/>
                  </a:cubicBezTo>
                  <a:cubicBezTo>
                    <a:pt x="566" y="270"/>
                    <a:pt x="566" y="270"/>
                    <a:pt x="566" y="270"/>
                  </a:cubicBezTo>
                  <a:cubicBezTo>
                    <a:pt x="601" y="337"/>
                    <a:pt x="601" y="337"/>
                    <a:pt x="601" y="337"/>
                  </a:cubicBezTo>
                  <a:cubicBezTo>
                    <a:pt x="599" y="339"/>
                    <a:pt x="599" y="339"/>
                    <a:pt x="599" y="339"/>
                  </a:cubicBezTo>
                  <a:cubicBezTo>
                    <a:pt x="595" y="342"/>
                    <a:pt x="591" y="343"/>
                    <a:pt x="586" y="343"/>
                  </a:cubicBezTo>
                  <a:cubicBezTo>
                    <a:pt x="585" y="343"/>
                    <a:pt x="585" y="343"/>
                    <a:pt x="585" y="343"/>
                  </a:cubicBezTo>
                  <a:cubicBezTo>
                    <a:pt x="579" y="343"/>
                    <a:pt x="573" y="341"/>
                    <a:pt x="567" y="339"/>
                  </a:cubicBezTo>
                  <a:cubicBezTo>
                    <a:pt x="562" y="337"/>
                    <a:pt x="556" y="335"/>
                    <a:pt x="551" y="335"/>
                  </a:cubicBezTo>
                  <a:cubicBezTo>
                    <a:pt x="551" y="335"/>
                    <a:pt x="551" y="335"/>
                    <a:pt x="551" y="335"/>
                  </a:cubicBezTo>
                  <a:cubicBezTo>
                    <a:pt x="547" y="335"/>
                    <a:pt x="541" y="336"/>
                    <a:pt x="536" y="343"/>
                  </a:cubicBezTo>
                  <a:cubicBezTo>
                    <a:pt x="610" y="371"/>
                    <a:pt x="610" y="371"/>
                    <a:pt x="610" y="371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621" y="397"/>
                    <a:pt x="630" y="425"/>
                    <a:pt x="624" y="456"/>
                  </a:cubicBezTo>
                  <a:cubicBezTo>
                    <a:pt x="623" y="463"/>
                    <a:pt x="621" y="474"/>
                    <a:pt x="614" y="478"/>
                  </a:cubicBezTo>
                  <a:cubicBezTo>
                    <a:pt x="610" y="480"/>
                    <a:pt x="610" y="480"/>
                    <a:pt x="610" y="480"/>
                  </a:cubicBezTo>
                  <a:cubicBezTo>
                    <a:pt x="592" y="490"/>
                    <a:pt x="573" y="501"/>
                    <a:pt x="552" y="506"/>
                  </a:cubicBezTo>
                  <a:cubicBezTo>
                    <a:pt x="517" y="515"/>
                    <a:pt x="482" y="522"/>
                    <a:pt x="445" y="529"/>
                  </a:cubicBezTo>
                  <a:cubicBezTo>
                    <a:pt x="430" y="532"/>
                    <a:pt x="414" y="535"/>
                    <a:pt x="399" y="538"/>
                  </a:cubicBezTo>
                  <a:cubicBezTo>
                    <a:pt x="396" y="539"/>
                    <a:pt x="396" y="539"/>
                    <a:pt x="396" y="539"/>
                  </a:cubicBezTo>
                  <a:moveTo>
                    <a:pt x="303" y="229"/>
                  </a:moveTo>
                  <a:cubicBezTo>
                    <a:pt x="311" y="229"/>
                    <a:pt x="319" y="227"/>
                    <a:pt x="328" y="221"/>
                  </a:cubicBezTo>
                  <a:cubicBezTo>
                    <a:pt x="363" y="198"/>
                    <a:pt x="382" y="164"/>
                    <a:pt x="387" y="113"/>
                  </a:cubicBezTo>
                  <a:cubicBezTo>
                    <a:pt x="389" y="100"/>
                    <a:pt x="389" y="86"/>
                    <a:pt x="390" y="72"/>
                  </a:cubicBezTo>
                  <a:cubicBezTo>
                    <a:pt x="390" y="66"/>
                    <a:pt x="390" y="60"/>
                    <a:pt x="390" y="53"/>
                  </a:cubicBezTo>
                  <a:cubicBezTo>
                    <a:pt x="391" y="46"/>
                    <a:pt x="391" y="46"/>
                    <a:pt x="391" y="46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421" y="67"/>
                    <a:pt x="523" y="196"/>
                    <a:pt x="542" y="236"/>
                  </a:cubicBezTo>
                  <a:cubicBezTo>
                    <a:pt x="544" y="239"/>
                    <a:pt x="544" y="239"/>
                    <a:pt x="544" y="239"/>
                  </a:cubicBezTo>
                  <a:cubicBezTo>
                    <a:pt x="542" y="240"/>
                    <a:pt x="542" y="240"/>
                    <a:pt x="542" y="240"/>
                  </a:cubicBezTo>
                  <a:cubicBezTo>
                    <a:pt x="540" y="242"/>
                    <a:pt x="538" y="244"/>
                    <a:pt x="536" y="246"/>
                  </a:cubicBezTo>
                  <a:cubicBezTo>
                    <a:pt x="531" y="251"/>
                    <a:pt x="526" y="256"/>
                    <a:pt x="520" y="260"/>
                  </a:cubicBezTo>
                  <a:cubicBezTo>
                    <a:pt x="474" y="286"/>
                    <a:pt x="444" y="328"/>
                    <a:pt x="415" y="368"/>
                  </a:cubicBezTo>
                  <a:cubicBezTo>
                    <a:pt x="410" y="375"/>
                    <a:pt x="405" y="382"/>
                    <a:pt x="400" y="388"/>
                  </a:cubicBezTo>
                  <a:cubicBezTo>
                    <a:pt x="370" y="429"/>
                    <a:pt x="369" y="477"/>
                    <a:pt x="367" y="528"/>
                  </a:cubicBezTo>
                  <a:cubicBezTo>
                    <a:pt x="367" y="534"/>
                    <a:pt x="366" y="547"/>
                    <a:pt x="366" y="547"/>
                  </a:cubicBezTo>
                  <a:cubicBezTo>
                    <a:pt x="365" y="548"/>
                    <a:pt x="365" y="548"/>
                    <a:pt x="365" y="548"/>
                  </a:cubicBezTo>
                  <a:cubicBezTo>
                    <a:pt x="329" y="573"/>
                    <a:pt x="278" y="588"/>
                    <a:pt x="229" y="588"/>
                  </a:cubicBezTo>
                  <a:cubicBezTo>
                    <a:pt x="226" y="588"/>
                    <a:pt x="223" y="588"/>
                    <a:pt x="220" y="588"/>
                  </a:cubicBezTo>
                  <a:cubicBezTo>
                    <a:pt x="191" y="587"/>
                    <a:pt x="164" y="581"/>
                    <a:pt x="143" y="570"/>
                  </a:cubicBezTo>
                  <a:cubicBezTo>
                    <a:pt x="133" y="565"/>
                    <a:pt x="124" y="559"/>
                    <a:pt x="117" y="552"/>
                  </a:cubicBezTo>
                  <a:cubicBezTo>
                    <a:pt x="114" y="549"/>
                    <a:pt x="114" y="549"/>
                    <a:pt x="114" y="549"/>
                  </a:cubicBezTo>
                  <a:cubicBezTo>
                    <a:pt x="117" y="546"/>
                    <a:pt x="117" y="546"/>
                    <a:pt x="117" y="546"/>
                  </a:cubicBezTo>
                  <a:cubicBezTo>
                    <a:pt x="120" y="544"/>
                    <a:pt x="123" y="541"/>
                    <a:pt x="125" y="538"/>
                  </a:cubicBezTo>
                  <a:cubicBezTo>
                    <a:pt x="131" y="532"/>
                    <a:pt x="138" y="526"/>
                    <a:pt x="145" y="521"/>
                  </a:cubicBezTo>
                  <a:cubicBezTo>
                    <a:pt x="196" y="489"/>
                    <a:pt x="233" y="449"/>
                    <a:pt x="257" y="400"/>
                  </a:cubicBezTo>
                  <a:cubicBezTo>
                    <a:pt x="266" y="383"/>
                    <a:pt x="274" y="364"/>
                    <a:pt x="281" y="344"/>
                  </a:cubicBezTo>
                  <a:cubicBezTo>
                    <a:pt x="285" y="332"/>
                    <a:pt x="279" y="317"/>
                    <a:pt x="268" y="312"/>
                  </a:cubicBezTo>
                  <a:cubicBezTo>
                    <a:pt x="266" y="311"/>
                    <a:pt x="263" y="310"/>
                    <a:pt x="261" y="310"/>
                  </a:cubicBezTo>
                  <a:cubicBezTo>
                    <a:pt x="259" y="310"/>
                    <a:pt x="259" y="310"/>
                    <a:pt x="259" y="310"/>
                  </a:cubicBezTo>
                  <a:cubicBezTo>
                    <a:pt x="237" y="309"/>
                    <a:pt x="216" y="303"/>
                    <a:pt x="195" y="297"/>
                  </a:cubicBezTo>
                  <a:cubicBezTo>
                    <a:pt x="175" y="291"/>
                    <a:pt x="154" y="285"/>
                    <a:pt x="133" y="284"/>
                  </a:cubicBezTo>
                  <a:cubicBezTo>
                    <a:pt x="132" y="284"/>
                    <a:pt x="131" y="284"/>
                    <a:pt x="129" y="284"/>
                  </a:cubicBezTo>
                  <a:cubicBezTo>
                    <a:pt x="128" y="284"/>
                    <a:pt x="126" y="284"/>
                    <a:pt x="124" y="284"/>
                  </a:cubicBezTo>
                  <a:cubicBezTo>
                    <a:pt x="121" y="284"/>
                    <a:pt x="117" y="284"/>
                    <a:pt x="113" y="284"/>
                  </a:cubicBezTo>
                  <a:cubicBezTo>
                    <a:pt x="110" y="284"/>
                    <a:pt x="108" y="284"/>
                    <a:pt x="105" y="284"/>
                  </a:cubicBezTo>
                  <a:cubicBezTo>
                    <a:pt x="103" y="284"/>
                    <a:pt x="100" y="284"/>
                    <a:pt x="98" y="284"/>
                  </a:cubicBezTo>
                  <a:cubicBezTo>
                    <a:pt x="78" y="284"/>
                    <a:pt x="59" y="285"/>
                    <a:pt x="39" y="297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3" y="293"/>
                    <a:pt x="33" y="293"/>
                    <a:pt x="33" y="293"/>
                  </a:cubicBezTo>
                  <a:cubicBezTo>
                    <a:pt x="38" y="237"/>
                    <a:pt x="107" y="105"/>
                    <a:pt x="154" y="62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58" y="58"/>
                    <a:pt x="165" y="75"/>
                    <a:pt x="167" y="81"/>
                  </a:cubicBezTo>
                  <a:cubicBezTo>
                    <a:pt x="172" y="95"/>
                    <a:pt x="177" y="108"/>
                    <a:pt x="182" y="120"/>
                  </a:cubicBezTo>
                  <a:cubicBezTo>
                    <a:pt x="188" y="135"/>
                    <a:pt x="195" y="150"/>
                    <a:pt x="201" y="164"/>
                  </a:cubicBezTo>
                  <a:cubicBezTo>
                    <a:pt x="212" y="186"/>
                    <a:pt x="228" y="202"/>
                    <a:pt x="251" y="213"/>
                  </a:cubicBezTo>
                  <a:cubicBezTo>
                    <a:pt x="263" y="219"/>
                    <a:pt x="276" y="224"/>
                    <a:pt x="292" y="228"/>
                  </a:cubicBezTo>
                  <a:cubicBezTo>
                    <a:pt x="295" y="229"/>
                    <a:pt x="298" y="229"/>
                    <a:pt x="302" y="229"/>
                  </a:cubicBezTo>
                  <a:cubicBezTo>
                    <a:pt x="302" y="229"/>
                    <a:pt x="302" y="229"/>
                    <a:pt x="303" y="229"/>
                  </a:cubicBezTo>
                  <a:moveTo>
                    <a:pt x="175" y="0"/>
                  </a:moveTo>
                  <a:cubicBezTo>
                    <a:pt x="175" y="0"/>
                    <a:pt x="174" y="1"/>
                    <a:pt x="173" y="1"/>
                  </a:cubicBezTo>
                  <a:cubicBezTo>
                    <a:pt x="170" y="2"/>
                    <a:pt x="168" y="3"/>
                    <a:pt x="167" y="4"/>
                  </a:cubicBezTo>
                  <a:cubicBezTo>
                    <a:pt x="111" y="66"/>
                    <a:pt x="68" y="121"/>
                    <a:pt x="42" y="187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1" y="214"/>
                    <a:pt x="25" y="230"/>
                    <a:pt x="17" y="245"/>
                  </a:cubicBezTo>
                  <a:cubicBezTo>
                    <a:pt x="6" y="266"/>
                    <a:pt x="0" y="289"/>
                    <a:pt x="0" y="319"/>
                  </a:cubicBezTo>
                  <a:cubicBezTo>
                    <a:pt x="2" y="320"/>
                    <a:pt x="2" y="320"/>
                    <a:pt x="2" y="320"/>
                  </a:cubicBezTo>
                  <a:cubicBezTo>
                    <a:pt x="12" y="325"/>
                    <a:pt x="18" y="328"/>
                    <a:pt x="23" y="328"/>
                  </a:cubicBezTo>
                  <a:cubicBezTo>
                    <a:pt x="23" y="328"/>
                    <a:pt x="23" y="328"/>
                    <a:pt x="23" y="328"/>
                  </a:cubicBezTo>
                  <a:cubicBezTo>
                    <a:pt x="28" y="328"/>
                    <a:pt x="32" y="326"/>
                    <a:pt x="41" y="322"/>
                  </a:cubicBezTo>
                  <a:cubicBezTo>
                    <a:pt x="62" y="311"/>
                    <a:pt x="85" y="306"/>
                    <a:pt x="112" y="306"/>
                  </a:cubicBezTo>
                  <a:cubicBezTo>
                    <a:pt x="114" y="306"/>
                    <a:pt x="117" y="306"/>
                    <a:pt x="119" y="306"/>
                  </a:cubicBezTo>
                  <a:cubicBezTo>
                    <a:pt x="137" y="307"/>
                    <a:pt x="156" y="310"/>
                    <a:pt x="181" y="315"/>
                  </a:cubicBezTo>
                  <a:cubicBezTo>
                    <a:pt x="189" y="317"/>
                    <a:pt x="196" y="319"/>
                    <a:pt x="203" y="323"/>
                  </a:cubicBezTo>
                  <a:cubicBezTo>
                    <a:pt x="218" y="331"/>
                    <a:pt x="229" y="343"/>
                    <a:pt x="233" y="358"/>
                  </a:cubicBezTo>
                  <a:cubicBezTo>
                    <a:pt x="238" y="374"/>
                    <a:pt x="235" y="393"/>
                    <a:pt x="225" y="410"/>
                  </a:cubicBezTo>
                  <a:cubicBezTo>
                    <a:pt x="203" y="447"/>
                    <a:pt x="171" y="472"/>
                    <a:pt x="139" y="496"/>
                  </a:cubicBezTo>
                  <a:cubicBezTo>
                    <a:pt x="132" y="501"/>
                    <a:pt x="132" y="501"/>
                    <a:pt x="132" y="501"/>
                  </a:cubicBezTo>
                  <a:cubicBezTo>
                    <a:pt x="120" y="510"/>
                    <a:pt x="106" y="517"/>
                    <a:pt x="92" y="519"/>
                  </a:cubicBezTo>
                  <a:cubicBezTo>
                    <a:pt x="75" y="522"/>
                    <a:pt x="67" y="528"/>
                    <a:pt x="64" y="541"/>
                  </a:cubicBezTo>
                  <a:cubicBezTo>
                    <a:pt x="62" y="552"/>
                    <a:pt x="73" y="568"/>
                    <a:pt x="86" y="575"/>
                  </a:cubicBezTo>
                  <a:cubicBezTo>
                    <a:pt x="88" y="575"/>
                    <a:pt x="89" y="576"/>
                    <a:pt x="91" y="577"/>
                  </a:cubicBezTo>
                  <a:cubicBezTo>
                    <a:pt x="101" y="581"/>
                    <a:pt x="112" y="585"/>
                    <a:pt x="122" y="589"/>
                  </a:cubicBezTo>
                  <a:cubicBezTo>
                    <a:pt x="153" y="603"/>
                    <a:pt x="185" y="611"/>
                    <a:pt x="218" y="612"/>
                  </a:cubicBezTo>
                  <a:cubicBezTo>
                    <a:pt x="218" y="612"/>
                    <a:pt x="218" y="612"/>
                    <a:pt x="218" y="612"/>
                  </a:cubicBezTo>
                  <a:cubicBezTo>
                    <a:pt x="221" y="612"/>
                    <a:pt x="224" y="612"/>
                    <a:pt x="227" y="612"/>
                  </a:cubicBezTo>
                  <a:cubicBezTo>
                    <a:pt x="254" y="612"/>
                    <a:pt x="283" y="608"/>
                    <a:pt x="313" y="599"/>
                  </a:cubicBezTo>
                  <a:cubicBezTo>
                    <a:pt x="330" y="594"/>
                    <a:pt x="347" y="588"/>
                    <a:pt x="364" y="582"/>
                  </a:cubicBezTo>
                  <a:cubicBezTo>
                    <a:pt x="384" y="575"/>
                    <a:pt x="404" y="567"/>
                    <a:pt x="425" y="562"/>
                  </a:cubicBezTo>
                  <a:cubicBezTo>
                    <a:pt x="436" y="559"/>
                    <a:pt x="447" y="556"/>
                    <a:pt x="457" y="552"/>
                  </a:cubicBezTo>
                  <a:cubicBezTo>
                    <a:pt x="482" y="544"/>
                    <a:pt x="508" y="536"/>
                    <a:pt x="536" y="536"/>
                  </a:cubicBezTo>
                  <a:cubicBezTo>
                    <a:pt x="538" y="536"/>
                    <a:pt x="539" y="536"/>
                    <a:pt x="541" y="536"/>
                  </a:cubicBezTo>
                  <a:cubicBezTo>
                    <a:pt x="544" y="536"/>
                    <a:pt x="547" y="537"/>
                    <a:pt x="550" y="537"/>
                  </a:cubicBezTo>
                  <a:cubicBezTo>
                    <a:pt x="564" y="538"/>
                    <a:pt x="578" y="541"/>
                    <a:pt x="592" y="543"/>
                  </a:cubicBezTo>
                  <a:cubicBezTo>
                    <a:pt x="597" y="544"/>
                    <a:pt x="603" y="544"/>
                    <a:pt x="609" y="545"/>
                  </a:cubicBezTo>
                  <a:cubicBezTo>
                    <a:pt x="609" y="545"/>
                    <a:pt x="609" y="545"/>
                    <a:pt x="609" y="545"/>
                  </a:cubicBezTo>
                  <a:cubicBezTo>
                    <a:pt x="609" y="545"/>
                    <a:pt x="610" y="544"/>
                    <a:pt x="610" y="543"/>
                  </a:cubicBezTo>
                  <a:cubicBezTo>
                    <a:pt x="611" y="538"/>
                    <a:pt x="612" y="533"/>
                    <a:pt x="613" y="526"/>
                  </a:cubicBezTo>
                  <a:cubicBezTo>
                    <a:pt x="615" y="515"/>
                    <a:pt x="615" y="515"/>
                    <a:pt x="615" y="515"/>
                  </a:cubicBezTo>
                  <a:cubicBezTo>
                    <a:pt x="617" y="515"/>
                    <a:pt x="617" y="515"/>
                    <a:pt x="617" y="515"/>
                  </a:cubicBezTo>
                  <a:cubicBezTo>
                    <a:pt x="634" y="508"/>
                    <a:pt x="650" y="500"/>
                    <a:pt x="650" y="482"/>
                  </a:cubicBezTo>
                  <a:cubicBezTo>
                    <a:pt x="650" y="470"/>
                    <a:pt x="650" y="470"/>
                    <a:pt x="650" y="470"/>
                  </a:cubicBezTo>
                  <a:cubicBezTo>
                    <a:pt x="651" y="448"/>
                    <a:pt x="652" y="425"/>
                    <a:pt x="647" y="403"/>
                  </a:cubicBezTo>
                  <a:cubicBezTo>
                    <a:pt x="631" y="330"/>
                    <a:pt x="591" y="263"/>
                    <a:pt x="559" y="213"/>
                  </a:cubicBezTo>
                  <a:cubicBezTo>
                    <a:pt x="534" y="175"/>
                    <a:pt x="506" y="138"/>
                    <a:pt x="479" y="103"/>
                  </a:cubicBezTo>
                  <a:cubicBezTo>
                    <a:pt x="466" y="87"/>
                    <a:pt x="454" y="71"/>
                    <a:pt x="442" y="55"/>
                  </a:cubicBezTo>
                  <a:cubicBezTo>
                    <a:pt x="438" y="49"/>
                    <a:pt x="438" y="49"/>
                    <a:pt x="438" y="49"/>
                  </a:cubicBezTo>
                  <a:cubicBezTo>
                    <a:pt x="435" y="45"/>
                    <a:pt x="431" y="40"/>
                    <a:pt x="428" y="36"/>
                  </a:cubicBezTo>
                  <a:cubicBezTo>
                    <a:pt x="421" y="28"/>
                    <a:pt x="414" y="22"/>
                    <a:pt x="406" y="18"/>
                  </a:cubicBezTo>
                  <a:cubicBezTo>
                    <a:pt x="397" y="13"/>
                    <a:pt x="386" y="11"/>
                    <a:pt x="374" y="11"/>
                  </a:cubicBezTo>
                  <a:cubicBezTo>
                    <a:pt x="372" y="10"/>
                    <a:pt x="371" y="10"/>
                    <a:pt x="370" y="10"/>
                  </a:cubicBezTo>
                  <a:cubicBezTo>
                    <a:pt x="368" y="10"/>
                    <a:pt x="366" y="10"/>
                    <a:pt x="365" y="11"/>
                  </a:cubicBezTo>
                  <a:cubicBezTo>
                    <a:pt x="364" y="39"/>
                    <a:pt x="364" y="39"/>
                    <a:pt x="364" y="39"/>
                  </a:cubicBezTo>
                  <a:cubicBezTo>
                    <a:pt x="364" y="62"/>
                    <a:pt x="363" y="85"/>
                    <a:pt x="363" y="107"/>
                  </a:cubicBezTo>
                  <a:cubicBezTo>
                    <a:pt x="362" y="137"/>
                    <a:pt x="354" y="159"/>
                    <a:pt x="339" y="177"/>
                  </a:cubicBezTo>
                  <a:cubicBezTo>
                    <a:pt x="325" y="192"/>
                    <a:pt x="308" y="200"/>
                    <a:pt x="289" y="200"/>
                  </a:cubicBezTo>
                  <a:cubicBezTo>
                    <a:pt x="288" y="200"/>
                    <a:pt x="288" y="200"/>
                    <a:pt x="287" y="200"/>
                  </a:cubicBezTo>
                  <a:cubicBezTo>
                    <a:pt x="277" y="200"/>
                    <a:pt x="268" y="197"/>
                    <a:pt x="259" y="193"/>
                  </a:cubicBezTo>
                  <a:cubicBezTo>
                    <a:pt x="247" y="187"/>
                    <a:pt x="237" y="177"/>
                    <a:pt x="231" y="166"/>
                  </a:cubicBezTo>
                  <a:cubicBezTo>
                    <a:pt x="226" y="158"/>
                    <a:pt x="226" y="158"/>
                    <a:pt x="226" y="158"/>
                  </a:cubicBezTo>
                  <a:cubicBezTo>
                    <a:pt x="211" y="130"/>
                    <a:pt x="194" y="101"/>
                    <a:pt x="191" y="67"/>
                  </a:cubicBezTo>
                  <a:cubicBezTo>
                    <a:pt x="191" y="64"/>
                    <a:pt x="190" y="59"/>
                    <a:pt x="189" y="55"/>
                  </a:cubicBezTo>
                  <a:cubicBezTo>
                    <a:pt x="187" y="46"/>
                    <a:pt x="184" y="38"/>
                    <a:pt x="187" y="31"/>
                  </a:cubicBezTo>
                  <a:cubicBezTo>
                    <a:pt x="194" y="16"/>
                    <a:pt x="188" y="10"/>
                    <a:pt x="17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7" name="Freeform 486"/>
            <p:cNvSpPr>
              <a:spLocks noEditPoints="1"/>
            </p:cNvSpPr>
            <p:nvPr/>
          </p:nvSpPr>
          <p:spPr bwMode="auto">
            <a:xfrm>
              <a:off x="-733425" y="4284663"/>
              <a:ext cx="347663" cy="452438"/>
            </a:xfrm>
            <a:custGeom>
              <a:avLst/>
              <a:gdLst>
                <a:gd name="T0" fmla="*/ 120 w 488"/>
                <a:gd name="T1" fmla="*/ 533 h 635"/>
                <a:gd name="T2" fmla="*/ 146 w 488"/>
                <a:gd name="T3" fmla="*/ 521 h 635"/>
                <a:gd name="T4" fmla="*/ 306 w 488"/>
                <a:gd name="T5" fmla="*/ 614 h 635"/>
                <a:gd name="T6" fmla="*/ 304 w 488"/>
                <a:gd name="T7" fmla="*/ 503 h 635"/>
                <a:gd name="T8" fmla="*/ 429 w 488"/>
                <a:gd name="T9" fmla="*/ 477 h 635"/>
                <a:gd name="T10" fmla="*/ 424 w 488"/>
                <a:gd name="T11" fmla="*/ 530 h 635"/>
                <a:gd name="T12" fmla="*/ 322 w 488"/>
                <a:gd name="T13" fmla="*/ 615 h 635"/>
                <a:gd name="T14" fmla="*/ 299 w 488"/>
                <a:gd name="T15" fmla="*/ 588 h 635"/>
                <a:gd name="T16" fmla="*/ 186 w 488"/>
                <a:gd name="T17" fmla="*/ 539 h 635"/>
                <a:gd name="T18" fmla="*/ 423 w 488"/>
                <a:gd name="T19" fmla="*/ 446 h 635"/>
                <a:gd name="T20" fmla="*/ 121 w 488"/>
                <a:gd name="T21" fmla="*/ 424 h 635"/>
                <a:gd name="T22" fmla="*/ 128 w 488"/>
                <a:gd name="T23" fmla="*/ 431 h 635"/>
                <a:gd name="T24" fmla="*/ 459 w 488"/>
                <a:gd name="T25" fmla="*/ 373 h 635"/>
                <a:gd name="T26" fmla="*/ 47 w 488"/>
                <a:gd name="T27" fmla="*/ 329 h 635"/>
                <a:gd name="T28" fmla="*/ 293 w 488"/>
                <a:gd name="T29" fmla="*/ 342 h 635"/>
                <a:gd name="T30" fmla="*/ 393 w 488"/>
                <a:gd name="T31" fmla="*/ 339 h 635"/>
                <a:gd name="T32" fmla="*/ 149 w 488"/>
                <a:gd name="T33" fmla="*/ 489 h 635"/>
                <a:gd name="T34" fmla="*/ 153 w 488"/>
                <a:gd name="T35" fmla="*/ 432 h 635"/>
                <a:gd name="T36" fmla="*/ 202 w 488"/>
                <a:gd name="T37" fmla="*/ 423 h 635"/>
                <a:gd name="T38" fmla="*/ 217 w 488"/>
                <a:gd name="T39" fmla="*/ 418 h 635"/>
                <a:gd name="T40" fmla="*/ 201 w 488"/>
                <a:gd name="T41" fmla="*/ 376 h 635"/>
                <a:gd name="T42" fmla="*/ 274 w 488"/>
                <a:gd name="T43" fmla="*/ 349 h 635"/>
                <a:gd name="T44" fmla="*/ 267 w 488"/>
                <a:gd name="T45" fmla="*/ 403 h 635"/>
                <a:gd name="T46" fmla="*/ 315 w 488"/>
                <a:gd name="T47" fmla="*/ 349 h 635"/>
                <a:gd name="T48" fmla="*/ 374 w 488"/>
                <a:gd name="T49" fmla="*/ 317 h 635"/>
                <a:gd name="T50" fmla="*/ 313 w 488"/>
                <a:gd name="T51" fmla="*/ 332 h 635"/>
                <a:gd name="T52" fmla="*/ 103 w 488"/>
                <a:gd name="T53" fmla="*/ 378 h 635"/>
                <a:gd name="T54" fmla="*/ 132 w 488"/>
                <a:gd name="T55" fmla="*/ 292 h 635"/>
                <a:gd name="T56" fmla="*/ 289 w 488"/>
                <a:gd name="T57" fmla="*/ 215 h 635"/>
                <a:gd name="T58" fmla="*/ 347 w 488"/>
                <a:gd name="T59" fmla="*/ 266 h 635"/>
                <a:gd name="T60" fmla="*/ 111 w 488"/>
                <a:gd name="T61" fmla="*/ 394 h 635"/>
                <a:gd name="T62" fmla="*/ 314 w 488"/>
                <a:gd name="T63" fmla="*/ 191 h 635"/>
                <a:gd name="T64" fmla="*/ 356 w 488"/>
                <a:gd name="T65" fmla="*/ 244 h 635"/>
                <a:gd name="T66" fmla="*/ 165 w 488"/>
                <a:gd name="T67" fmla="*/ 203 h 635"/>
                <a:gd name="T68" fmla="*/ 257 w 488"/>
                <a:gd name="T69" fmla="*/ 181 h 635"/>
                <a:gd name="T70" fmla="*/ 86 w 488"/>
                <a:gd name="T71" fmla="*/ 306 h 635"/>
                <a:gd name="T72" fmla="*/ 182 w 488"/>
                <a:gd name="T73" fmla="*/ 14 h 635"/>
                <a:gd name="T74" fmla="*/ 210 w 488"/>
                <a:gd name="T75" fmla="*/ 56 h 635"/>
                <a:gd name="T76" fmla="*/ 207 w 488"/>
                <a:gd name="T77" fmla="*/ 126 h 635"/>
                <a:gd name="T78" fmla="*/ 79 w 488"/>
                <a:gd name="T79" fmla="*/ 255 h 635"/>
                <a:gd name="T80" fmla="*/ 80 w 488"/>
                <a:gd name="T81" fmla="*/ 166 h 635"/>
                <a:gd name="T82" fmla="*/ 28 w 488"/>
                <a:gd name="T83" fmla="*/ 100 h 635"/>
                <a:gd name="T84" fmla="*/ 39 w 488"/>
                <a:gd name="T85" fmla="*/ 78 h 635"/>
                <a:gd name="T86" fmla="*/ 121 w 488"/>
                <a:gd name="T87" fmla="*/ 12 h 635"/>
                <a:gd name="T88" fmla="*/ 7 w 488"/>
                <a:gd name="T89" fmla="*/ 114 h 635"/>
                <a:gd name="T90" fmla="*/ 60 w 488"/>
                <a:gd name="T91" fmla="*/ 171 h 635"/>
                <a:gd name="T92" fmla="*/ 59 w 488"/>
                <a:gd name="T93" fmla="*/ 244 h 635"/>
                <a:gd name="T94" fmla="*/ 26 w 488"/>
                <a:gd name="T95" fmla="*/ 335 h 635"/>
                <a:gd name="T96" fmla="*/ 85 w 488"/>
                <a:gd name="T97" fmla="*/ 383 h 635"/>
                <a:gd name="T98" fmla="*/ 109 w 488"/>
                <a:gd name="T99" fmla="*/ 443 h 635"/>
                <a:gd name="T100" fmla="*/ 90 w 488"/>
                <a:gd name="T101" fmla="*/ 488 h 635"/>
                <a:gd name="T102" fmla="*/ 129 w 488"/>
                <a:gd name="T103" fmla="*/ 564 h 635"/>
                <a:gd name="T104" fmla="*/ 241 w 488"/>
                <a:gd name="T105" fmla="*/ 614 h 635"/>
                <a:gd name="T106" fmla="*/ 441 w 488"/>
                <a:gd name="T107" fmla="*/ 548 h 635"/>
                <a:gd name="T108" fmla="*/ 463 w 488"/>
                <a:gd name="T109" fmla="*/ 464 h 635"/>
                <a:gd name="T110" fmla="*/ 484 w 488"/>
                <a:gd name="T111" fmla="*/ 382 h 635"/>
                <a:gd name="T112" fmla="*/ 399 w 488"/>
                <a:gd name="T113" fmla="*/ 309 h 635"/>
                <a:gd name="T114" fmla="*/ 364 w 488"/>
                <a:gd name="T115" fmla="*/ 217 h 635"/>
                <a:gd name="T116" fmla="*/ 306 w 488"/>
                <a:gd name="T117" fmla="*/ 172 h 635"/>
                <a:gd name="T118" fmla="*/ 242 w 488"/>
                <a:gd name="T119" fmla="*/ 139 h 635"/>
                <a:gd name="T120" fmla="*/ 234 w 488"/>
                <a:gd name="T121" fmla="*/ 90 h 635"/>
                <a:gd name="T122" fmla="*/ 186 w 488"/>
                <a:gd name="T123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8" h="635">
                  <a:moveTo>
                    <a:pt x="171" y="563"/>
                  </a:moveTo>
                  <a:cubicBezTo>
                    <a:pt x="162" y="563"/>
                    <a:pt x="155" y="561"/>
                    <a:pt x="148" y="555"/>
                  </a:cubicBezTo>
                  <a:cubicBezTo>
                    <a:pt x="139" y="547"/>
                    <a:pt x="128" y="541"/>
                    <a:pt x="120" y="533"/>
                  </a:cubicBezTo>
                  <a:cubicBezTo>
                    <a:pt x="115" y="527"/>
                    <a:pt x="111" y="522"/>
                    <a:pt x="109" y="517"/>
                  </a:cubicBezTo>
                  <a:cubicBezTo>
                    <a:pt x="103" y="504"/>
                    <a:pt x="107" y="490"/>
                    <a:pt x="120" y="473"/>
                  </a:cubicBezTo>
                  <a:cubicBezTo>
                    <a:pt x="128" y="489"/>
                    <a:pt x="136" y="506"/>
                    <a:pt x="146" y="521"/>
                  </a:cubicBezTo>
                  <a:cubicBezTo>
                    <a:pt x="155" y="535"/>
                    <a:pt x="168" y="548"/>
                    <a:pt x="180" y="563"/>
                  </a:cubicBezTo>
                  <a:cubicBezTo>
                    <a:pt x="177" y="563"/>
                    <a:pt x="174" y="563"/>
                    <a:pt x="171" y="563"/>
                  </a:cubicBezTo>
                  <a:moveTo>
                    <a:pt x="306" y="614"/>
                  </a:moveTo>
                  <a:cubicBezTo>
                    <a:pt x="274" y="604"/>
                    <a:pt x="242" y="601"/>
                    <a:pt x="227" y="572"/>
                  </a:cubicBezTo>
                  <a:cubicBezTo>
                    <a:pt x="235" y="563"/>
                    <a:pt x="242" y="556"/>
                    <a:pt x="249" y="547"/>
                  </a:cubicBezTo>
                  <a:cubicBezTo>
                    <a:pt x="264" y="529"/>
                    <a:pt x="283" y="515"/>
                    <a:pt x="304" y="503"/>
                  </a:cubicBezTo>
                  <a:cubicBezTo>
                    <a:pt x="331" y="487"/>
                    <a:pt x="358" y="472"/>
                    <a:pt x="390" y="467"/>
                  </a:cubicBezTo>
                  <a:cubicBezTo>
                    <a:pt x="396" y="466"/>
                    <a:pt x="401" y="466"/>
                    <a:pt x="406" y="466"/>
                  </a:cubicBezTo>
                  <a:cubicBezTo>
                    <a:pt x="418" y="466"/>
                    <a:pt x="425" y="469"/>
                    <a:pt x="429" y="477"/>
                  </a:cubicBezTo>
                  <a:cubicBezTo>
                    <a:pt x="432" y="484"/>
                    <a:pt x="431" y="494"/>
                    <a:pt x="428" y="508"/>
                  </a:cubicBezTo>
                  <a:cubicBezTo>
                    <a:pt x="427" y="509"/>
                    <a:pt x="427" y="512"/>
                    <a:pt x="427" y="513"/>
                  </a:cubicBezTo>
                  <a:cubicBezTo>
                    <a:pt x="424" y="522"/>
                    <a:pt x="423" y="526"/>
                    <a:pt x="424" y="530"/>
                  </a:cubicBezTo>
                  <a:cubicBezTo>
                    <a:pt x="426" y="532"/>
                    <a:pt x="428" y="535"/>
                    <a:pt x="431" y="540"/>
                  </a:cubicBezTo>
                  <a:cubicBezTo>
                    <a:pt x="419" y="582"/>
                    <a:pt x="380" y="616"/>
                    <a:pt x="335" y="616"/>
                  </a:cubicBezTo>
                  <a:cubicBezTo>
                    <a:pt x="330" y="616"/>
                    <a:pt x="326" y="616"/>
                    <a:pt x="322" y="615"/>
                  </a:cubicBezTo>
                  <a:cubicBezTo>
                    <a:pt x="316" y="595"/>
                    <a:pt x="310" y="574"/>
                    <a:pt x="304" y="554"/>
                  </a:cubicBezTo>
                  <a:cubicBezTo>
                    <a:pt x="293" y="556"/>
                    <a:pt x="290" y="560"/>
                    <a:pt x="292" y="567"/>
                  </a:cubicBezTo>
                  <a:cubicBezTo>
                    <a:pt x="293" y="574"/>
                    <a:pt x="296" y="581"/>
                    <a:pt x="299" y="588"/>
                  </a:cubicBezTo>
                  <a:cubicBezTo>
                    <a:pt x="301" y="595"/>
                    <a:pt x="303" y="602"/>
                    <a:pt x="306" y="614"/>
                  </a:cubicBezTo>
                  <a:moveTo>
                    <a:pt x="210" y="561"/>
                  </a:moveTo>
                  <a:cubicBezTo>
                    <a:pt x="198" y="560"/>
                    <a:pt x="195" y="546"/>
                    <a:pt x="186" y="539"/>
                  </a:cubicBezTo>
                  <a:cubicBezTo>
                    <a:pt x="223" y="477"/>
                    <a:pt x="330" y="418"/>
                    <a:pt x="402" y="418"/>
                  </a:cubicBezTo>
                  <a:cubicBezTo>
                    <a:pt x="408" y="418"/>
                    <a:pt x="413" y="418"/>
                    <a:pt x="418" y="419"/>
                  </a:cubicBezTo>
                  <a:cubicBezTo>
                    <a:pt x="420" y="428"/>
                    <a:pt x="421" y="437"/>
                    <a:pt x="423" y="446"/>
                  </a:cubicBezTo>
                  <a:cubicBezTo>
                    <a:pt x="335" y="453"/>
                    <a:pt x="266" y="494"/>
                    <a:pt x="210" y="561"/>
                  </a:cubicBezTo>
                  <a:moveTo>
                    <a:pt x="128" y="431"/>
                  </a:moveTo>
                  <a:cubicBezTo>
                    <a:pt x="124" y="429"/>
                    <a:pt x="122" y="427"/>
                    <a:pt x="121" y="424"/>
                  </a:cubicBezTo>
                  <a:cubicBezTo>
                    <a:pt x="119" y="421"/>
                    <a:pt x="121" y="416"/>
                    <a:pt x="124" y="412"/>
                  </a:cubicBezTo>
                  <a:cubicBezTo>
                    <a:pt x="138" y="394"/>
                    <a:pt x="154" y="381"/>
                    <a:pt x="175" y="371"/>
                  </a:cubicBezTo>
                  <a:cubicBezTo>
                    <a:pt x="177" y="406"/>
                    <a:pt x="151" y="417"/>
                    <a:pt x="128" y="431"/>
                  </a:cubicBezTo>
                  <a:moveTo>
                    <a:pt x="444" y="443"/>
                  </a:moveTo>
                  <a:cubicBezTo>
                    <a:pt x="434" y="406"/>
                    <a:pt x="423" y="369"/>
                    <a:pt x="412" y="330"/>
                  </a:cubicBezTo>
                  <a:cubicBezTo>
                    <a:pt x="433" y="338"/>
                    <a:pt x="451" y="353"/>
                    <a:pt x="459" y="373"/>
                  </a:cubicBezTo>
                  <a:cubicBezTo>
                    <a:pt x="469" y="394"/>
                    <a:pt x="466" y="420"/>
                    <a:pt x="444" y="443"/>
                  </a:cubicBezTo>
                  <a:moveTo>
                    <a:pt x="71" y="348"/>
                  </a:moveTo>
                  <a:cubicBezTo>
                    <a:pt x="57" y="340"/>
                    <a:pt x="49" y="334"/>
                    <a:pt x="47" y="329"/>
                  </a:cubicBezTo>
                  <a:cubicBezTo>
                    <a:pt x="43" y="321"/>
                    <a:pt x="49" y="313"/>
                    <a:pt x="64" y="300"/>
                  </a:cubicBezTo>
                  <a:cubicBezTo>
                    <a:pt x="66" y="316"/>
                    <a:pt x="69" y="331"/>
                    <a:pt x="71" y="348"/>
                  </a:cubicBezTo>
                  <a:moveTo>
                    <a:pt x="293" y="342"/>
                  </a:moveTo>
                  <a:cubicBezTo>
                    <a:pt x="284" y="335"/>
                    <a:pt x="276" y="329"/>
                    <a:pt x="266" y="321"/>
                  </a:cubicBezTo>
                  <a:cubicBezTo>
                    <a:pt x="298" y="304"/>
                    <a:pt x="328" y="289"/>
                    <a:pt x="365" y="287"/>
                  </a:cubicBezTo>
                  <a:cubicBezTo>
                    <a:pt x="375" y="304"/>
                    <a:pt x="385" y="321"/>
                    <a:pt x="393" y="339"/>
                  </a:cubicBezTo>
                  <a:cubicBezTo>
                    <a:pt x="401" y="358"/>
                    <a:pt x="407" y="378"/>
                    <a:pt x="409" y="400"/>
                  </a:cubicBezTo>
                  <a:cubicBezTo>
                    <a:pt x="312" y="406"/>
                    <a:pt x="235" y="448"/>
                    <a:pt x="176" y="523"/>
                  </a:cubicBezTo>
                  <a:cubicBezTo>
                    <a:pt x="160" y="515"/>
                    <a:pt x="157" y="501"/>
                    <a:pt x="149" y="489"/>
                  </a:cubicBezTo>
                  <a:cubicBezTo>
                    <a:pt x="148" y="487"/>
                    <a:pt x="147" y="485"/>
                    <a:pt x="146" y="483"/>
                  </a:cubicBezTo>
                  <a:cubicBezTo>
                    <a:pt x="144" y="478"/>
                    <a:pt x="142" y="472"/>
                    <a:pt x="140" y="467"/>
                  </a:cubicBezTo>
                  <a:cubicBezTo>
                    <a:pt x="132" y="446"/>
                    <a:pt x="133" y="445"/>
                    <a:pt x="153" y="432"/>
                  </a:cubicBezTo>
                  <a:cubicBezTo>
                    <a:pt x="157" y="429"/>
                    <a:pt x="161" y="426"/>
                    <a:pt x="165" y="424"/>
                  </a:cubicBezTo>
                  <a:cubicBezTo>
                    <a:pt x="171" y="420"/>
                    <a:pt x="178" y="418"/>
                    <a:pt x="184" y="418"/>
                  </a:cubicBezTo>
                  <a:cubicBezTo>
                    <a:pt x="190" y="418"/>
                    <a:pt x="196" y="420"/>
                    <a:pt x="202" y="423"/>
                  </a:cubicBezTo>
                  <a:cubicBezTo>
                    <a:pt x="205" y="426"/>
                    <a:pt x="208" y="429"/>
                    <a:pt x="213" y="429"/>
                  </a:cubicBezTo>
                  <a:cubicBezTo>
                    <a:pt x="214" y="429"/>
                    <a:pt x="217" y="428"/>
                    <a:pt x="219" y="427"/>
                  </a:cubicBezTo>
                  <a:cubicBezTo>
                    <a:pt x="219" y="423"/>
                    <a:pt x="219" y="421"/>
                    <a:pt x="217" y="418"/>
                  </a:cubicBezTo>
                  <a:cubicBezTo>
                    <a:pt x="215" y="412"/>
                    <a:pt x="210" y="408"/>
                    <a:pt x="204" y="404"/>
                  </a:cubicBezTo>
                  <a:cubicBezTo>
                    <a:pt x="198" y="401"/>
                    <a:pt x="194" y="397"/>
                    <a:pt x="193" y="394"/>
                  </a:cubicBezTo>
                  <a:cubicBezTo>
                    <a:pt x="191" y="389"/>
                    <a:pt x="193" y="383"/>
                    <a:pt x="201" y="376"/>
                  </a:cubicBezTo>
                  <a:cubicBezTo>
                    <a:pt x="216" y="361"/>
                    <a:pt x="235" y="352"/>
                    <a:pt x="254" y="344"/>
                  </a:cubicBezTo>
                  <a:cubicBezTo>
                    <a:pt x="258" y="343"/>
                    <a:pt x="261" y="342"/>
                    <a:pt x="264" y="342"/>
                  </a:cubicBezTo>
                  <a:cubicBezTo>
                    <a:pt x="268" y="342"/>
                    <a:pt x="272" y="344"/>
                    <a:pt x="274" y="349"/>
                  </a:cubicBezTo>
                  <a:cubicBezTo>
                    <a:pt x="275" y="351"/>
                    <a:pt x="276" y="354"/>
                    <a:pt x="276" y="358"/>
                  </a:cubicBezTo>
                  <a:cubicBezTo>
                    <a:pt x="278" y="368"/>
                    <a:pt x="273" y="377"/>
                    <a:pt x="270" y="387"/>
                  </a:cubicBezTo>
                  <a:cubicBezTo>
                    <a:pt x="266" y="394"/>
                    <a:pt x="265" y="399"/>
                    <a:pt x="267" y="403"/>
                  </a:cubicBezTo>
                  <a:cubicBezTo>
                    <a:pt x="269" y="408"/>
                    <a:pt x="276" y="410"/>
                    <a:pt x="288" y="411"/>
                  </a:cubicBezTo>
                  <a:cubicBezTo>
                    <a:pt x="289" y="402"/>
                    <a:pt x="292" y="392"/>
                    <a:pt x="292" y="382"/>
                  </a:cubicBezTo>
                  <a:cubicBezTo>
                    <a:pt x="293" y="367"/>
                    <a:pt x="300" y="357"/>
                    <a:pt x="315" y="349"/>
                  </a:cubicBezTo>
                  <a:cubicBezTo>
                    <a:pt x="330" y="341"/>
                    <a:pt x="343" y="330"/>
                    <a:pt x="362" y="328"/>
                  </a:cubicBezTo>
                  <a:cubicBezTo>
                    <a:pt x="366" y="327"/>
                    <a:pt x="371" y="323"/>
                    <a:pt x="375" y="320"/>
                  </a:cubicBezTo>
                  <a:cubicBezTo>
                    <a:pt x="375" y="319"/>
                    <a:pt x="374" y="318"/>
                    <a:pt x="374" y="317"/>
                  </a:cubicBezTo>
                  <a:cubicBezTo>
                    <a:pt x="372" y="313"/>
                    <a:pt x="370" y="312"/>
                    <a:pt x="367" y="312"/>
                  </a:cubicBezTo>
                  <a:cubicBezTo>
                    <a:pt x="365" y="312"/>
                    <a:pt x="363" y="313"/>
                    <a:pt x="362" y="313"/>
                  </a:cubicBezTo>
                  <a:cubicBezTo>
                    <a:pt x="345" y="319"/>
                    <a:pt x="329" y="325"/>
                    <a:pt x="313" y="332"/>
                  </a:cubicBezTo>
                  <a:cubicBezTo>
                    <a:pt x="306" y="334"/>
                    <a:pt x="300" y="338"/>
                    <a:pt x="293" y="342"/>
                  </a:cubicBezTo>
                  <a:moveTo>
                    <a:pt x="111" y="394"/>
                  </a:moveTo>
                  <a:cubicBezTo>
                    <a:pt x="108" y="389"/>
                    <a:pt x="105" y="383"/>
                    <a:pt x="103" y="378"/>
                  </a:cubicBezTo>
                  <a:cubicBezTo>
                    <a:pt x="96" y="364"/>
                    <a:pt x="93" y="350"/>
                    <a:pt x="91" y="334"/>
                  </a:cubicBezTo>
                  <a:cubicBezTo>
                    <a:pt x="91" y="330"/>
                    <a:pt x="93" y="325"/>
                    <a:pt x="96" y="322"/>
                  </a:cubicBezTo>
                  <a:cubicBezTo>
                    <a:pt x="107" y="311"/>
                    <a:pt x="119" y="300"/>
                    <a:pt x="132" y="292"/>
                  </a:cubicBezTo>
                  <a:cubicBezTo>
                    <a:pt x="157" y="275"/>
                    <a:pt x="181" y="257"/>
                    <a:pt x="207" y="243"/>
                  </a:cubicBezTo>
                  <a:cubicBezTo>
                    <a:pt x="231" y="231"/>
                    <a:pt x="258" y="224"/>
                    <a:pt x="283" y="216"/>
                  </a:cubicBezTo>
                  <a:cubicBezTo>
                    <a:pt x="285" y="215"/>
                    <a:pt x="287" y="215"/>
                    <a:pt x="289" y="215"/>
                  </a:cubicBezTo>
                  <a:cubicBezTo>
                    <a:pt x="292" y="215"/>
                    <a:pt x="295" y="215"/>
                    <a:pt x="297" y="217"/>
                  </a:cubicBezTo>
                  <a:cubicBezTo>
                    <a:pt x="314" y="232"/>
                    <a:pt x="330" y="249"/>
                    <a:pt x="347" y="265"/>
                  </a:cubicBezTo>
                  <a:cubicBezTo>
                    <a:pt x="347" y="265"/>
                    <a:pt x="347" y="266"/>
                    <a:pt x="347" y="266"/>
                  </a:cubicBezTo>
                  <a:cubicBezTo>
                    <a:pt x="348" y="267"/>
                    <a:pt x="348" y="269"/>
                    <a:pt x="350" y="272"/>
                  </a:cubicBezTo>
                  <a:cubicBezTo>
                    <a:pt x="302" y="278"/>
                    <a:pt x="263" y="301"/>
                    <a:pt x="224" y="323"/>
                  </a:cubicBezTo>
                  <a:cubicBezTo>
                    <a:pt x="186" y="345"/>
                    <a:pt x="147" y="366"/>
                    <a:pt x="111" y="394"/>
                  </a:cubicBezTo>
                  <a:moveTo>
                    <a:pt x="356" y="244"/>
                  </a:moveTo>
                  <a:cubicBezTo>
                    <a:pt x="339" y="228"/>
                    <a:pt x="321" y="211"/>
                    <a:pt x="302" y="193"/>
                  </a:cubicBezTo>
                  <a:cubicBezTo>
                    <a:pt x="307" y="192"/>
                    <a:pt x="311" y="191"/>
                    <a:pt x="314" y="191"/>
                  </a:cubicBezTo>
                  <a:cubicBezTo>
                    <a:pt x="320" y="191"/>
                    <a:pt x="324" y="193"/>
                    <a:pt x="327" y="198"/>
                  </a:cubicBezTo>
                  <a:cubicBezTo>
                    <a:pt x="338" y="212"/>
                    <a:pt x="349" y="227"/>
                    <a:pt x="360" y="241"/>
                  </a:cubicBezTo>
                  <a:cubicBezTo>
                    <a:pt x="359" y="242"/>
                    <a:pt x="358" y="243"/>
                    <a:pt x="356" y="244"/>
                  </a:cubicBezTo>
                  <a:moveTo>
                    <a:pt x="86" y="306"/>
                  </a:moveTo>
                  <a:cubicBezTo>
                    <a:pt x="84" y="296"/>
                    <a:pt x="83" y="289"/>
                    <a:pt x="87" y="279"/>
                  </a:cubicBezTo>
                  <a:cubicBezTo>
                    <a:pt x="102" y="242"/>
                    <a:pt x="134" y="223"/>
                    <a:pt x="165" y="203"/>
                  </a:cubicBezTo>
                  <a:cubicBezTo>
                    <a:pt x="185" y="190"/>
                    <a:pt x="206" y="180"/>
                    <a:pt x="229" y="175"/>
                  </a:cubicBezTo>
                  <a:cubicBezTo>
                    <a:pt x="233" y="174"/>
                    <a:pt x="236" y="173"/>
                    <a:pt x="239" y="173"/>
                  </a:cubicBezTo>
                  <a:cubicBezTo>
                    <a:pt x="246" y="173"/>
                    <a:pt x="251" y="175"/>
                    <a:pt x="257" y="181"/>
                  </a:cubicBezTo>
                  <a:cubicBezTo>
                    <a:pt x="262" y="187"/>
                    <a:pt x="269" y="192"/>
                    <a:pt x="278" y="199"/>
                  </a:cubicBezTo>
                  <a:cubicBezTo>
                    <a:pt x="241" y="213"/>
                    <a:pt x="205" y="223"/>
                    <a:pt x="175" y="244"/>
                  </a:cubicBezTo>
                  <a:cubicBezTo>
                    <a:pt x="146" y="265"/>
                    <a:pt x="117" y="284"/>
                    <a:pt x="86" y="306"/>
                  </a:cubicBezTo>
                  <a:moveTo>
                    <a:pt x="39" y="78"/>
                  </a:moveTo>
                  <a:cubicBezTo>
                    <a:pt x="45" y="70"/>
                    <a:pt x="52" y="63"/>
                    <a:pt x="60" y="57"/>
                  </a:cubicBezTo>
                  <a:cubicBezTo>
                    <a:pt x="97" y="33"/>
                    <a:pt x="138" y="18"/>
                    <a:pt x="182" y="14"/>
                  </a:cubicBezTo>
                  <a:cubicBezTo>
                    <a:pt x="183" y="14"/>
                    <a:pt x="184" y="14"/>
                    <a:pt x="185" y="14"/>
                  </a:cubicBezTo>
                  <a:cubicBezTo>
                    <a:pt x="193" y="14"/>
                    <a:pt x="200" y="16"/>
                    <a:pt x="207" y="16"/>
                  </a:cubicBezTo>
                  <a:cubicBezTo>
                    <a:pt x="208" y="31"/>
                    <a:pt x="209" y="44"/>
                    <a:pt x="210" y="56"/>
                  </a:cubicBezTo>
                  <a:cubicBezTo>
                    <a:pt x="210" y="61"/>
                    <a:pt x="209" y="65"/>
                    <a:pt x="209" y="70"/>
                  </a:cubicBezTo>
                  <a:cubicBezTo>
                    <a:pt x="207" y="86"/>
                    <a:pt x="205" y="101"/>
                    <a:pt x="205" y="117"/>
                  </a:cubicBezTo>
                  <a:cubicBezTo>
                    <a:pt x="205" y="120"/>
                    <a:pt x="206" y="123"/>
                    <a:pt x="207" y="126"/>
                  </a:cubicBezTo>
                  <a:cubicBezTo>
                    <a:pt x="209" y="130"/>
                    <a:pt x="212" y="134"/>
                    <a:pt x="214" y="138"/>
                  </a:cubicBezTo>
                  <a:cubicBezTo>
                    <a:pt x="217" y="145"/>
                    <a:pt x="222" y="150"/>
                    <a:pt x="229" y="159"/>
                  </a:cubicBezTo>
                  <a:cubicBezTo>
                    <a:pt x="171" y="178"/>
                    <a:pt x="124" y="210"/>
                    <a:pt x="79" y="255"/>
                  </a:cubicBezTo>
                  <a:cubicBezTo>
                    <a:pt x="79" y="240"/>
                    <a:pt x="79" y="231"/>
                    <a:pt x="80" y="221"/>
                  </a:cubicBezTo>
                  <a:cubicBezTo>
                    <a:pt x="80" y="207"/>
                    <a:pt x="80" y="192"/>
                    <a:pt x="82" y="177"/>
                  </a:cubicBezTo>
                  <a:cubicBezTo>
                    <a:pt x="82" y="173"/>
                    <a:pt x="82" y="169"/>
                    <a:pt x="80" y="166"/>
                  </a:cubicBezTo>
                  <a:cubicBezTo>
                    <a:pt x="78" y="161"/>
                    <a:pt x="74" y="157"/>
                    <a:pt x="67" y="154"/>
                  </a:cubicBezTo>
                  <a:cubicBezTo>
                    <a:pt x="51" y="146"/>
                    <a:pt x="41" y="133"/>
                    <a:pt x="34" y="118"/>
                  </a:cubicBezTo>
                  <a:cubicBezTo>
                    <a:pt x="32" y="112"/>
                    <a:pt x="30" y="106"/>
                    <a:pt x="28" y="100"/>
                  </a:cubicBezTo>
                  <a:cubicBezTo>
                    <a:pt x="28" y="97"/>
                    <a:pt x="28" y="93"/>
                    <a:pt x="30" y="91"/>
                  </a:cubicBezTo>
                  <a:cubicBezTo>
                    <a:pt x="32" y="88"/>
                    <a:pt x="35" y="85"/>
                    <a:pt x="37" y="81"/>
                  </a:cubicBezTo>
                  <a:cubicBezTo>
                    <a:pt x="38" y="80"/>
                    <a:pt x="38" y="79"/>
                    <a:pt x="39" y="78"/>
                  </a:cubicBezTo>
                  <a:moveTo>
                    <a:pt x="186" y="0"/>
                  </a:moveTo>
                  <a:cubicBezTo>
                    <a:pt x="185" y="0"/>
                    <a:pt x="184" y="0"/>
                    <a:pt x="183" y="0"/>
                  </a:cubicBezTo>
                  <a:cubicBezTo>
                    <a:pt x="162" y="1"/>
                    <a:pt x="141" y="5"/>
                    <a:pt x="121" y="12"/>
                  </a:cubicBezTo>
                  <a:cubicBezTo>
                    <a:pt x="74" y="27"/>
                    <a:pt x="34" y="49"/>
                    <a:pt x="6" y="90"/>
                  </a:cubicBezTo>
                  <a:cubicBezTo>
                    <a:pt x="1" y="97"/>
                    <a:pt x="0" y="102"/>
                    <a:pt x="2" y="107"/>
                  </a:cubicBezTo>
                  <a:cubicBezTo>
                    <a:pt x="3" y="109"/>
                    <a:pt x="4" y="111"/>
                    <a:pt x="7" y="114"/>
                  </a:cubicBezTo>
                  <a:cubicBezTo>
                    <a:pt x="10" y="117"/>
                    <a:pt x="13" y="120"/>
                    <a:pt x="16" y="124"/>
                  </a:cubicBezTo>
                  <a:cubicBezTo>
                    <a:pt x="24" y="134"/>
                    <a:pt x="31" y="145"/>
                    <a:pt x="40" y="154"/>
                  </a:cubicBezTo>
                  <a:cubicBezTo>
                    <a:pt x="46" y="161"/>
                    <a:pt x="53" y="165"/>
                    <a:pt x="60" y="171"/>
                  </a:cubicBezTo>
                  <a:cubicBezTo>
                    <a:pt x="62" y="173"/>
                    <a:pt x="63" y="174"/>
                    <a:pt x="64" y="176"/>
                  </a:cubicBezTo>
                  <a:cubicBezTo>
                    <a:pt x="65" y="179"/>
                    <a:pt x="65" y="183"/>
                    <a:pt x="65" y="187"/>
                  </a:cubicBezTo>
                  <a:cubicBezTo>
                    <a:pt x="62" y="206"/>
                    <a:pt x="59" y="225"/>
                    <a:pt x="59" y="244"/>
                  </a:cubicBezTo>
                  <a:cubicBezTo>
                    <a:pt x="60" y="261"/>
                    <a:pt x="59" y="275"/>
                    <a:pt x="45" y="288"/>
                  </a:cubicBezTo>
                  <a:cubicBezTo>
                    <a:pt x="40" y="293"/>
                    <a:pt x="36" y="301"/>
                    <a:pt x="32" y="309"/>
                  </a:cubicBezTo>
                  <a:cubicBezTo>
                    <a:pt x="26" y="320"/>
                    <a:pt x="23" y="328"/>
                    <a:pt x="26" y="335"/>
                  </a:cubicBezTo>
                  <a:cubicBezTo>
                    <a:pt x="28" y="340"/>
                    <a:pt x="33" y="344"/>
                    <a:pt x="41" y="349"/>
                  </a:cubicBezTo>
                  <a:cubicBezTo>
                    <a:pt x="55" y="357"/>
                    <a:pt x="61" y="375"/>
                    <a:pt x="80" y="377"/>
                  </a:cubicBezTo>
                  <a:cubicBezTo>
                    <a:pt x="82" y="377"/>
                    <a:pt x="84" y="380"/>
                    <a:pt x="85" y="383"/>
                  </a:cubicBezTo>
                  <a:cubicBezTo>
                    <a:pt x="85" y="383"/>
                    <a:pt x="86" y="384"/>
                    <a:pt x="86" y="385"/>
                  </a:cubicBezTo>
                  <a:cubicBezTo>
                    <a:pt x="89" y="397"/>
                    <a:pt x="92" y="409"/>
                    <a:pt x="97" y="421"/>
                  </a:cubicBezTo>
                  <a:cubicBezTo>
                    <a:pt x="101" y="428"/>
                    <a:pt x="105" y="436"/>
                    <a:pt x="109" y="443"/>
                  </a:cubicBezTo>
                  <a:cubicBezTo>
                    <a:pt x="110" y="444"/>
                    <a:pt x="110" y="445"/>
                    <a:pt x="111" y="445"/>
                  </a:cubicBezTo>
                  <a:cubicBezTo>
                    <a:pt x="112" y="449"/>
                    <a:pt x="113" y="452"/>
                    <a:pt x="114" y="456"/>
                  </a:cubicBezTo>
                  <a:cubicBezTo>
                    <a:pt x="99" y="466"/>
                    <a:pt x="99" y="466"/>
                    <a:pt x="90" y="488"/>
                  </a:cubicBezTo>
                  <a:cubicBezTo>
                    <a:pt x="84" y="501"/>
                    <a:pt x="83" y="513"/>
                    <a:pt x="88" y="524"/>
                  </a:cubicBezTo>
                  <a:cubicBezTo>
                    <a:pt x="91" y="530"/>
                    <a:pt x="95" y="536"/>
                    <a:pt x="101" y="542"/>
                  </a:cubicBezTo>
                  <a:cubicBezTo>
                    <a:pt x="110" y="549"/>
                    <a:pt x="120" y="557"/>
                    <a:pt x="129" y="564"/>
                  </a:cubicBezTo>
                  <a:cubicBezTo>
                    <a:pt x="140" y="573"/>
                    <a:pt x="153" y="579"/>
                    <a:pt x="168" y="580"/>
                  </a:cubicBezTo>
                  <a:cubicBezTo>
                    <a:pt x="177" y="581"/>
                    <a:pt x="189" y="583"/>
                    <a:pt x="194" y="589"/>
                  </a:cubicBezTo>
                  <a:cubicBezTo>
                    <a:pt x="207" y="603"/>
                    <a:pt x="224" y="609"/>
                    <a:pt x="241" y="614"/>
                  </a:cubicBezTo>
                  <a:cubicBezTo>
                    <a:pt x="269" y="622"/>
                    <a:pt x="294" y="635"/>
                    <a:pt x="325" y="635"/>
                  </a:cubicBezTo>
                  <a:cubicBezTo>
                    <a:pt x="326" y="635"/>
                    <a:pt x="326" y="635"/>
                    <a:pt x="327" y="635"/>
                  </a:cubicBezTo>
                  <a:cubicBezTo>
                    <a:pt x="385" y="634"/>
                    <a:pt x="429" y="602"/>
                    <a:pt x="441" y="548"/>
                  </a:cubicBezTo>
                  <a:cubicBezTo>
                    <a:pt x="444" y="532"/>
                    <a:pt x="446" y="516"/>
                    <a:pt x="448" y="500"/>
                  </a:cubicBezTo>
                  <a:cubicBezTo>
                    <a:pt x="449" y="496"/>
                    <a:pt x="449" y="490"/>
                    <a:pt x="452" y="487"/>
                  </a:cubicBezTo>
                  <a:cubicBezTo>
                    <a:pt x="460" y="481"/>
                    <a:pt x="460" y="472"/>
                    <a:pt x="463" y="464"/>
                  </a:cubicBezTo>
                  <a:cubicBezTo>
                    <a:pt x="468" y="448"/>
                    <a:pt x="475" y="432"/>
                    <a:pt x="479" y="416"/>
                  </a:cubicBezTo>
                  <a:cubicBezTo>
                    <a:pt x="482" y="405"/>
                    <a:pt x="488" y="391"/>
                    <a:pt x="484" y="382"/>
                  </a:cubicBezTo>
                  <a:cubicBezTo>
                    <a:pt x="484" y="382"/>
                    <a:pt x="484" y="382"/>
                    <a:pt x="484" y="382"/>
                  </a:cubicBezTo>
                  <a:cubicBezTo>
                    <a:pt x="471" y="354"/>
                    <a:pt x="460" y="325"/>
                    <a:pt x="427" y="311"/>
                  </a:cubicBezTo>
                  <a:cubicBezTo>
                    <a:pt x="420" y="309"/>
                    <a:pt x="415" y="306"/>
                    <a:pt x="409" y="306"/>
                  </a:cubicBezTo>
                  <a:cubicBezTo>
                    <a:pt x="406" y="306"/>
                    <a:pt x="402" y="307"/>
                    <a:pt x="399" y="309"/>
                  </a:cubicBezTo>
                  <a:cubicBezTo>
                    <a:pt x="390" y="292"/>
                    <a:pt x="383" y="276"/>
                    <a:pt x="374" y="259"/>
                  </a:cubicBezTo>
                  <a:cubicBezTo>
                    <a:pt x="378" y="247"/>
                    <a:pt x="379" y="241"/>
                    <a:pt x="375" y="233"/>
                  </a:cubicBezTo>
                  <a:cubicBezTo>
                    <a:pt x="373" y="229"/>
                    <a:pt x="370" y="224"/>
                    <a:pt x="364" y="217"/>
                  </a:cubicBezTo>
                  <a:cubicBezTo>
                    <a:pt x="358" y="209"/>
                    <a:pt x="352" y="201"/>
                    <a:pt x="347" y="192"/>
                  </a:cubicBezTo>
                  <a:cubicBezTo>
                    <a:pt x="341" y="178"/>
                    <a:pt x="332" y="171"/>
                    <a:pt x="318" y="171"/>
                  </a:cubicBezTo>
                  <a:cubicBezTo>
                    <a:pt x="315" y="171"/>
                    <a:pt x="311" y="171"/>
                    <a:pt x="306" y="172"/>
                  </a:cubicBezTo>
                  <a:cubicBezTo>
                    <a:pt x="303" y="173"/>
                    <a:pt x="300" y="174"/>
                    <a:pt x="297" y="174"/>
                  </a:cubicBezTo>
                  <a:cubicBezTo>
                    <a:pt x="286" y="174"/>
                    <a:pt x="276" y="169"/>
                    <a:pt x="267" y="161"/>
                  </a:cubicBezTo>
                  <a:cubicBezTo>
                    <a:pt x="259" y="153"/>
                    <a:pt x="250" y="147"/>
                    <a:pt x="242" y="139"/>
                  </a:cubicBezTo>
                  <a:cubicBezTo>
                    <a:pt x="237" y="134"/>
                    <a:pt x="231" y="129"/>
                    <a:pt x="229" y="123"/>
                  </a:cubicBezTo>
                  <a:cubicBezTo>
                    <a:pt x="226" y="118"/>
                    <a:pt x="226" y="111"/>
                    <a:pt x="232" y="103"/>
                  </a:cubicBezTo>
                  <a:cubicBezTo>
                    <a:pt x="234" y="100"/>
                    <a:pt x="235" y="94"/>
                    <a:pt x="234" y="90"/>
                  </a:cubicBezTo>
                  <a:cubicBezTo>
                    <a:pt x="228" y="70"/>
                    <a:pt x="232" y="49"/>
                    <a:pt x="225" y="30"/>
                  </a:cubicBezTo>
                  <a:cubicBezTo>
                    <a:pt x="225" y="28"/>
                    <a:pt x="224" y="26"/>
                    <a:pt x="223" y="24"/>
                  </a:cubicBezTo>
                  <a:cubicBezTo>
                    <a:pt x="216" y="7"/>
                    <a:pt x="205" y="0"/>
                    <a:pt x="1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8" name="Freeform 487"/>
            <p:cNvSpPr>
              <a:spLocks/>
            </p:cNvSpPr>
            <p:nvPr/>
          </p:nvSpPr>
          <p:spPr bwMode="auto">
            <a:xfrm>
              <a:off x="-708025" y="4338638"/>
              <a:ext cx="33338" cy="36513"/>
            </a:xfrm>
            <a:custGeom>
              <a:avLst/>
              <a:gdLst>
                <a:gd name="T0" fmla="*/ 8 w 46"/>
                <a:gd name="T1" fmla="*/ 0 h 52"/>
                <a:gd name="T2" fmla="*/ 6 w 46"/>
                <a:gd name="T3" fmla="*/ 1 h 52"/>
                <a:gd name="T4" fmla="*/ 3 w 46"/>
                <a:gd name="T5" fmla="*/ 2 h 52"/>
                <a:gd name="T6" fmla="*/ 1 w 46"/>
                <a:gd name="T7" fmla="*/ 5 h 52"/>
                <a:gd name="T8" fmla="*/ 1 w 46"/>
                <a:gd name="T9" fmla="*/ 11 h 52"/>
                <a:gd name="T10" fmla="*/ 4 w 46"/>
                <a:gd name="T11" fmla="*/ 16 h 52"/>
                <a:gd name="T12" fmla="*/ 32 w 46"/>
                <a:gd name="T13" fmla="*/ 52 h 52"/>
                <a:gd name="T14" fmla="*/ 45 w 46"/>
                <a:gd name="T15" fmla="*/ 36 h 52"/>
                <a:gd name="T16" fmla="*/ 39 w 46"/>
                <a:gd name="T17" fmla="*/ 27 h 52"/>
                <a:gd name="T18" fmla="*/ 19 w 46"/>
                <a:gd name="T19" fmla="*/ 5 h 52"/>
                <a:gd name="T20" fmla="*/ 8 w 46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2">
                  <a:moveTo>
                    <a:pt x="8" y="0"/>
                  </a:moveTo>
                  <a:cubicBezTo>
                    <a:pt x="7" y="0"/>
                    <a:pt x="6" y="1"/>
                    <a:pt x="6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1" y="13"/>
                    <a:pt x="3" y="15"/>
                    <a:pt x="4" y="16"/>
                  </a:cubicBezTo>
                  <a:cubicBezTo>
                    <a:pt x="13" y="28"/>
                    <a:pt x="23" y="40"/>
                    <a:pt x="32" y="52"/>
                  </a:cubicBezTo>
                  <a:cubicBezTo>
                    <a:pt x="42" y="43"/>
                    <a:pt x="46" y="40"/>
                    <a:pt x="45" y="36"/>
                  </a:cubicBezTo>
                  <a:cubicBezTo>
                    <a:pt x="44" y="33"/>
                    <a:pt x="42" y="31"/>
                    <a:pt x="39" y="27"/>
                  </a:cubicBezTo>
                  <a:cubicBezTo>
                    <a:pt x="32" y="19"/>
                    <a:pt x="26" y="11"/>
                    <a:pt x="19" y="5"/>
                  </a:cubicBezTo>
                  <a:cubicBezTo>
                    <a:pt x="16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9" name="Freeform 488"/>
            <p:cNvSpPr>
              <a:spLocks/>
            </p:cNvSpPr>
            <p:nvPr/>
          </p:nvSpPr>
          <p:spPr bwMode="auto">
            <a:xfrm>
              <a:off x="-663575" y="4322763"/>
              <a:ext cx="19050" cy="38100"/>
            </a:xfrm>
            <a:custGeom>
              <a:avLst/>
              <a:gdLst>
                <a:gd name="T0" fmla="*/ 2 w 27"/>
                <a:gd name="T1" fmla="*/ 0 h 55"/>
                <a:gd name="T2" fmla="*/ 0 w 27"/>
                <a:gd name="T3" fmla="*/ 21 h 55"/>
                <a:gd name="T4" fmla="*/ 3 w 27"/>
                <a:gd name="T5" fmla="*/ 41 h 55"/>
                <a:gd name="T6" fmla="*/ 4 w 27"/>
                <a:gd name="T7" fmla="*/ 49 h 55"/>
                <a:gd name="T8" fmla="*/ 13 w 27"/>
                <a:gd name="T9" fmla="*/ 55 h 55"/>
                <a:gd name="T10" fmla="*/ 13 w 27"/>
                <a:gd name="T11" fmla="*/ 55 h 55"/>
                <a:gd name="T12" fmla="*/ 27 w 27"/>
                <a:gd name="T13" fmla="*/ 40 h 55"/>
                <a:gd name="T14" fmla="*/ 25 w 27"/>
                <a:gd name="T15" fmla="*/ 27 h 55"/>
                <a:gd name="T16" fmla="*/ 2 w 2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5">
                  <a:moveTo>
                    <a:pt x="2" y="0"/>
                  </a:moveTo>
                  <a:cubicBezTo>
                    <a:pt x="1" y="10"/>
                    <a:pt x="0" y="16"/>
                    <a:pt x="0" y="21"/>
                  </a:cubicBezTo>
                  <a:cubicBezTo>
                    <a:pt x="0" y="28"/>
                    <a:pt x="3" y="34"/>
                    <a:pt x="3" y="41"/>
                  </a:cubicBezTo>
                  <a:cubicBezTo>
                    <a:pt x="3" y="44"/>
                    <a:pt x="3" y="46"/>
                    <a:pt x="4" y="49"/>
                  </a:cubicBezTo>
                  <a:cubicBezTo>
                    <a:pt x="5" y="52"/>
                    <a:pt x="7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3" y="55"/>
                    <a:pt x="27" y="48"/>
                    <a:pt x="27" y="40"/>
                  </a:cubicBezTo>
                  <a:cubicBezTo>
                    <a:pt x="27" y="36"/>
                    <a:pt x="26" y="31"/>
                    <a:pt x="25" y="27"/>
                  </a:cubicBezTo>
                  <a:cubicBezTo>
                    <a:pt x="23" y="17"/>
                    <a:pt x="16" y="8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0" name="Freeform 489"/>
            <p:cNvSpPr>
              <a:spLocks/>
            </p:cNvSpPr>
            <p:nvPr/>
          </p:nvSpPr>
          <p:spPr bwMode="auto">
            <a:xfrm>
              <a:off x="-623888" y="4313238"/>
              <a:ext cx="19050" cy="31750"/>
            </a:xfrm>
            <a:custGeom>
              <a:avLst/>
              <a:gdLst>
                <a:gd name="T0" fmla="*/ 11 w 27"/>
                <a:gd name="T1" fmla="*/ 0 h 45"/>
                <a:gd name="T2" fmla="*/ 3 w 27"/>
                <a:gd name="T3" fmla="*/ 2 h 45"/>
                <a:gd name="T4" fmla="*/ 2 w 27"/>
                <a:gd name="T5" fmla="*/ 27 h 45"/>
                <a:gd name="T6" fmla="*/ 16 w 27"/>
                <a:gd name="T7" fmla="*/ 45 h 45"/>
                <a:gd name="T8" fmla="*/ 25 w 27"/>
                <a:gd name="T9" fmla="*/ 24 h 45"/>
                <a:gd name="T10" fmla="*/ 23 w 27"/>
                <a:gd name="T11" fmla="*/ 18 h 45"/>
                <a:gd name="T12" fmla="*/ 21 w 27"/>
                <a:gd name="T13" fmla="*/ 11 h 45"/>
                <a:gd name="T14" fmla="*/ 20 w 27"/>
                <a:gd name="T15" fmla="*/ 8 h 45"/>
                <a:gd name="T16" fmla="*/ 20 w 27"/>
                <a:gd name="T17" fmla="*/ 6 h 45"/>
                <a:gd name="T18" fmla="*/ 11 w 27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5">
                  <a:moveTo>
                    <a:pt x="11" y="0"/>
                  </a:moveTo>
                  <a:cubicBezTo>
                    <a:pt x="8" y="0"/>
                    <a:pt x="6" y="1"/>
                    <a:pt x="3" y="2"/>
                  </a:cubicBezTo>
                  <a:cubicBezTo>
                    <a:pt x="1" y="14"/>
                    <a:pt x="0" y="21"/>
                    <a:pt x="2" y="27"/>
                  </a:cubicBezTo>
                  <a:cubicBezTo>
                    <a:pt x="4" y="33"/>
                    <a:pt x="8" y="38"/>
                    <a:pt x="16" y="45"/>
                  </a:cubicBezTo>
                  <a:cubicBezTo>
                    <a:pt x="26" y="38"/>
                    <a:pt x="27" y="31"/>
                    <a:pt x="25" y="24"/>
                  </a:cubicBezTo>
                  <a:cubicBezTo>
                    <a:pt x="24" y="22"/>
                    <a:pt x="24" y="20"/>
                    <a:pt x="23" y="18"/>
                  </a:cubicBezTo>
                  <a:cubicBezTo>
                    <a:pt x="22" y="15"/>
                    <a:pt x="21" y="13"/>
                    <a:pt x="21" y="11"/>
                  </a:cubicBezTo>
                  <a:cubicBezTo>
                    <a:pt x="21" y="10"/>
                    <a:pt x="20" y="9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19" y="2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1" name="Freeform 490"/>
            <p:cNvSpPr>
              <a:spLocks/>
            </p:cNvSpPr>
            <p:nvPr/>
          </p:nvSpPr>
          <p:spPr bwMode="auto">
            <a:xfrm>
              <a:off x="-481013" y="4637088"/>
              <a:ext cx="38100" cy="31750"/>
            </a:xfrm>
            <a:custGeom>
              <a:avLst/>
              <a:gdLst>
                <a:gd name="T0" fmla="*/ 34 w 53"/>
                <a:gd name="T1" fmla="*/ 0 h 45"/>
                <a:gd name="T2" fmla="*/ 13 w 53"/>
                <a:gd name="T3" fmla="*/ 10 h 45"/>
                <a:gd name="T4" fmla="*/ 6 w 53"/>
                <a:gd name="T5" fmla="*/ 39 h 45"/>
                <a:gd name="T6" fmla="*/ 6 w 53"/>
                <a:gd name="T7" fmla="*/ 40 h 45"/>
                <a:gd name="T8" fmla="*/ 19 w 53"/>
                <a:gd name="T9" fmla="*/ 45 h 45"/>
                <a:gd name="T10" fmla="*/ 41 w 53"/>
                <a:gd name="T11" fmla="*/ 35 h 45"/>
                <a:gd name="T12" fmla="*/ 46 w 53"/>
                <a:gd name="T13" fmla="*/ 6 h 45"/>
                <a:gd name="T14" fmla="*/ 45 w 53"/>
                <a:gd name="T15" fmla="*/ 5 h 45"/>
                <a:gd name="T16" fmla="*/ 34 w 53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5">
                  <a:moveTo>
                    <a:pt x="34" y="0"/>
                  </a:moveTo>
                  <a:cubicBezTo>
                    <a:pt x="27" y="0"/>
                    <a:pt x="20" y="3"/>
                    <a:pt x="13" y="10"/>
                  </a:cubicBezTo>
                  <a:cubicBezTo>
                    <a:pt x="3" y="19"/>
                    <a:pt x="0" y="32"/>
                    <a:pt x="6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3"/>
                    <a:pt x="14" y="45"/>
                    <a:pt x="19" y="45"/>
                  </a:cubicBezTo>
                  <a:cubicBezTo>
                    <a:pt x="26" y="45"/>
                    <a:pt x="34" y="42"/>
                    <a:pt x="41" y="35"/>
                  </a:cubicBezTo>
                  <a:cubicBezTo>
                    <a:pt x="51" y="26"/>
                    <a:pt x="53" y="15"/>
                    <a:pt x="46" y="6"/>
                  </a:cubicBezTo>
                  <a:cubicBezTo>
                    <a:pt x="45" y="6"/>
                    <a:pt x="45" y="5"/>
                    <a:pt x="45" y="5"/>
                  </a:cubicBezTo>
                  <a:cubicBezTo>
                    <a:pt x="42" y="2"/>
                    <a:pt x="38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2" name="Freeform 491"/>
            <p:cNvSpPr>
              <a:spLocks noEditPoints="1"/>
            </p:cNvSpPr>
            <p:nvPr/>
          </p:nvSpPr>
          <p:spPr bwMode="auto">
            <a:xfrm>
              <a:off x="-2017713" y="3519488"/>
              <a:ext cx="609600" cy="444500"/>
            </a:xfrm>
            <a:custGeom>
              <a:avLst/>
              <a:gdLst>
                <a:gd name="T0" fmla="*/ 428 w 856"/>
                <a:gd name="T1" fmla="*/ 579 h 625"/>
                <a:gd name="T2" fmla="*/ 690 w 856"/>
                <a:gd name="T3" fmla="*/ 460 h 625"/>
                <a:gd name="T4" fmla="*/ 682 w 856"/>
                <a:gd name="T5" fmla="*/ 509 h 625"/>
                <a:gd name="T6" fmla="*/ 493 w 856"/>
                <a:gd name="T7" fmla="*/ 411 h 625"/>
                <a:gd name="T8" fmla="*/ 556 w 856"/>
                <a:gd name="T9" fmla="*/ 487 h 625"/>
                <a:gd name="T10" fmla="*/ 215 w 856"/>
                <a:gd name="T11" fmla="*/ 326 h 625"/>
                <a:gd name="T12" fmla="*/ 224 w 856"/>
                <a:gd name="T13" fmla="*/ 522 h 625"/>
                <a:gd name="T14" fmla="*/ 123 w 856"/>
                <a:gd name="T15" fmla="*/ 588 h 625"/>
                <a:gd name="T16" fmla="*/ 19 w 856"/>
                <a:gd name="T17" fmla="*/ 378 h 625"/>
                <a:gd name="T18" fmla="*/ 158 w 856"/>
                <a:gd name="T19" fmla="*/ 355 h 625"/>
                <a:gd name="T20" fmla="*/ 269 w 856"/>
                <a:gd name="T21" fmla="*/ 413 h 625"/>
                <a:gd name="T22" fmla="*/ 324 w 856"/>
                <a:gd name="T23" fmla="*/ 402 h 625"/>
                <a:gd name="T24" fmla="*/ 422 w 856"/>
                <a:gd name="T25" fmla="*/ 513 h 625"/>
                <a:gd name="T26" fmla="*/ 296 w 856"/>
                <a:gd name="T27" fmla="*/ 240 h 625"/>
                <a:gd name="T28" fmla="*/ 432 w 856"/>
                <a:gd name="T29" fmla="*/ 343 h 625"/>
                <a:gd name="T30" fmla="*/ 438 w 856"/>
                <a:gd name="T31" fmla="*/ 521 h 625"/>
                <a:gd name="T32" fmla="*/ 337 w 856"/>
                <a:gd name="T33" fmla="*/ 162 h 625"/>
                <a:gd name="T34" fmla="*/ 466 w 856"/>
                <a:gd name="T35" fmla="*/ 120 h 625"/>
                <a:gd name="T36" fmla="*/ 639 w 856"/>
                <a:gd name="T37" fmla="*/ 457 h 625"/>
                <a:gd name="T38" fmla="*/ 562 w 856"/>
                <a:gd name="T39" fmla="*/ 428 h 625"/>
                <a:gd name="T40" fmla="*/ 558 w 856"/>
                <a:gd name="T41" fmla="*/ 358 h 625"/>
                <a:gd name="T42" fmla="*/ 501 w 856"/>
                <a:gd name="T43" fmla="*/ 377 h 625"/>
                <a:gd name="T44" fmla="*/ 486 w 856"/>
                <a:gd name="T45" fmla="*/ 276 h 625"/>
                <a:gd name="T46" fmla="*/ 554 w 856"/>
                <a:gd name="T47" fmla="*/ 264 h 625"/>
                <a:gd name="T48" fmla="*/ 439 w 856"/>
                <a:gd name="T49" fmla="*/ 143 h 625"/>
                <a:gd name="T50" fmla="*/ 463 w 856"/>
                <a:gd name="T51" fmla="*/ 253 h 625"/>
                <a:gd name="T52" fmla="*/ 609 w 856"/>
                <a:gd name="T53" fmla="*/ 87 h 625"/>
                <a:gd name="T54" fmla="*/ 732 w 856"/>
                <a:gd name="T55" fmla="*/ 325 h 625"/>
                <a:gd name="T56" fmla="*/ 663 w 856"/>
                <a:gd name="T57" fmla="*/ 80 h 625"/>
                <a:gd name="T58" fmla="*/ 720 w 856"/>
                <a:gd name="T59" fmla="*/ 91 h 625"/>
                <a:gd name="T60" fmla="*/ 758 w 856"/>
                <a:gd name="T61" fmla="*/ 270 h 625"/>
                <a:gd name="T62" fmla="*/ 763 w 856"/>
                <a:gd name="T63" fmla="*/ 356 h 625"/>
                <a:gd name="T64" fmla="*/ 607 w 856"/>
                <a:gd name="T65" fmla="*/ 58 h 625"/>
                <a:gd name="T66" fmla="*/ 528 w 856"/>
                <a:gd name="T67" fmla="*/ 1 h 625"/>
                <a:gd name="T68" fmla="*/ 334 w 856"/>
                <a:gd name="T69" fmla="*/ 134 h 625"/>
                <a:gd name="T70" fmla="*/ 238 w 856"/>
                <a:gd name="T71" fmla="*/ 223 h 625"/>
                <a:gd name="T72" fmla="*/ 159 w 856"/>
                <a:gd name="T73" fmla="*/ 325 h 625"/>
                <a:gd name="T74" fmla="*/ 43 w 856"/>
                <a:gd name="T75" fmla="*/ 322 h 625"/>
                <a:gd name="T76" fmla="*/ 108 w 856"/>
                <a:gd name="T77" fmla="*/ 617 h 625"/>
                <a:gd name="T78" fmla="*/ 154 w 856"/>
                <a:gd name="T79" fmla="*/ 606 h 625"/>
                <a:gd name="T80" fmla="*/ 233 w 856"/>
                <a:gd name="T81" fmla="*/ 545 h 625"/>
                <a:gd name="T82" fmla="*/ 400 w 856"/>
                <a:gd name="T83" fmla="*/ 597 h 625"/>
                <a:gd name="T84" fmla="*/ 494 w 856"/>
                <a:gd name="T85" fmla="*/ 538 h 625"/>
                <a:gd name="T86" fmla="*/ 584 w 856"/>
                <a:gd name="T87" fmla="*/ 503 h 625"/>
                <a:gd name="T88" fmla="*/ 673 w 856"/>
                <a:gd name="T89" fmla="*/ 540 h 625"/>
                <a:gd name="T90" fmla="*/ 770 w 856"/>
                <a:gd name="T91" fmla="*/ 435 h 625"/>
                <a:gd name="T92" fmla="*/ 746 w 856"/>
                <a:gd name="T93" fmla="*/ 70 h 625"/>
                <a:gd name="T94" fmla="*/ 574 w 856"/>
                <a:gd name="T95" fmla="*/ 1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6" h="625">
                  <a:moveTo>
                    <a:pt x="423" y="580"/>
                  </a:moveTo>
                  <a:cubicBezTo>
                    <a:pt x="414" y="580"/>
                    <a:pt x="405" y="571"/>
                    <a:pt x="391" y="554"/>
                  </a:cubicBezTo>
                  <a:cubicBezTo>
                    <a:pt x="412" y="552"/>
                    <a:pt x="433" y="550"/>
                    <a:pt x="456" y="548"/>
                  </a:cubicBezTo>
                  <a:cubicBezTo>
                    <a:pt x="444" y="566"/>
                    <a:pt x="436" y="576"/>
                    <a:pt x="428" y="579"/>
                  </a:cubicBezTo>
                  <a:cubicBezTo>
                    <a:pt x="426" y="580"/>
                    <a:pt x="424" y="580"/>
                    <a:pt x="423" y="580"/>
                  </a:cubicBezTo>
                  <a:moveTo>
                    <a:pt x="668" y="512"/>
                  </a:moveTo>
                  <a:cubicBezTo>
                    <a:pt x="655" y="512"/>
                    <a:pt x="641" y="505"/>
                    <a:pt x="625" y="491"/>
                  </a:cubicBezTo>
                  <a:cubicBezTo>
                    <a:pt x="647" y="481"/>
                    <a:pt x="669" y="473"/>
                    <a:pt x="690" y="460"/>
                  </a:cubicBezTo>
                  <a:cubicBezTo>
                    <a:pt x="710" y="448"/>
                    <a:pt x="728" y="432"/>
                    <a:pt x="748" y="417"/>
                  </a:cubicBezTo>
                  <a:cubicBezTo>
                    <a:pt x="750" y="436"/>
                    <a:pt x="746" y="448"/>
                    <a:pt x="735" y="459"/>
                  </a:cubicBezTo>
                  <a:cubicBezTo>
                    <a:pt x="724" y="471"/>
                    <a:pt x="716" y="485"/>
                    <a:pt x="704" y="495"/>
                  </a:cubicBezTo>
                  <a:cubicBezTo>
                    <a:pt x="696" y="502"/>
                    <a:pt x="689" y="506"/>
                    <a:pt x="682" y="509"/>
                  </a:cubicBezTo>
                  <a:cubicBezTo>
                    <a:pt x="677" y="511"/>
                    <a:pt x="673" y="512"/>
                    <a:pt x="668" y="512"/>
                  </a:cubicBezTo>
                  <a:moveTo>
                    <a:pt x="556" y="487"/>
                  </a:moveTo>
                  <a:cubicBezTo>
                    <a:pt x="552" y="487"/>
                    <a:pt x="548" y="485"/>
                    <a:pt x="543" y="481"/>
                  </a:cubicBezTo>
                  <a:cubicBezTo>
                    <a:pt x="521" y="462"/>
                    <a:pt x="504" y="439"/>
                    <a:pt x="493" y="411"/>
                  </a:cubicBezTo>
                  <a:cubicBezTo>
                    <a:pt x="493" y="411"/>
                    <a:pt x="494" y="411"/>
                    <a:pt x="494" y="411"/>
                  </a:cubicBezTo>
                  <a:cubicBezTo>
                    <a:pt x="539" y="411"/>
                    <a:pt x="552" y="446"/>
                    <a:pt x="569" y="477"/>
                  </a:cubicBezTo>
                  <a:cubicBezTo>
                    <a:pt x="566" y="482"/>
                    <a:pt x="563" y="486"/>
                    <a:pt x="560" y="487"/>
                  </a:cubicBezTo>
                  <a:cubicBezTo>
                    <a:pt x="559" y="487"/>
                    <a:pt x="557" y="487"/>
                    <a:pt x="556" y="487"/>
                  </a:cubicBezTo>
                  <a:moveTo>
                    <a:pt x="158" y="355"/>
                  </a:moveTo>
                  <a:cubicBezTo>
                    <a:pt x="162" y="355"/>
                    <a:pt x="166" y="354"/>
                    <a:pt x="169" y="352"/>
                  </a:cubicBezTo>
                  <a:cubicBezTo>
                    <a:pt x="175" y="350"/>
                    <a:pt x="181" y="347"/>
                    <a:pt x="186" y="344"/>
                  </a:cubicBezTo>
                  <a:cubicBezTo>
                    <a:pt x="195" y="340"/>
                    <a:pt x="203" y="334"/>
                    <a:pt x="215" y="326"/>
                  </a:cubicBezTo>
                  <a:cubicBezTo>
                    <a:pt x="237" y="404"/>
                    <a:pt x="276" y="469"/>
                    <a:pt x="332" y="532"/>
                  </a:cubicBezTo>
                  <a:cubicBezTo>
                    <a:pt x="313" y="530"/>
                    <a:pt x="300" y="529"/>
                    <a:pt x="288" y="528"/>
                  </a:cubicBezTo>
                  <a:cubicBezTo>
                    <a:pt x="268" y="526"/>
                    <a:pt x="249" y="525"/>
                    <a:pt x="230" y="522"/>
                  </a:cubicBezTo>
                  <a:cubicBezTo>
                    <a:pt x="228" y="522"/>
                    <a:pt x="226" y="522"/>
                    <a:pt x="224" y="522"/>
                  </a:cubicBezTo>
                  <a:cubicBezTo>
                    <a:pt x="220" y="522"/>
                    <a:pt x="217" y="522"/>
                    <a:pt x="214" y="524"/>
                  </a:cubicBezTo>
                  <a:cubicBezTo>
                    <a:pt x="207" y="526"/>
                    <a:pt x="202" y="532"/>
                    <a:pt x="197" y="539"/>
                  </a:cubicBezTo>
                  <a:cubicBezTo>
                    <a:pt x="185" y="561"/>
                    <a:pt x="168" y="574"/>
                    <a:pt x="147" y="581"/>
                  </a:cubicBezTo>
                  <a:cubicBezTo>
                    <a:pt x="140" y="584"/>
                    <a:pt x="132" y="586"/>
                    <a:pt x="123" y="588"/>
                  </a:cubicBezTo>
                  <a:cubicBezTo>
                    <a:pt x="122" y="588"/>
                    <a:pt x="121" y="588"/>
                    <a:pt x="120" y="588"/>
                  </a:cubicBezTo>
                  <a:cubicBezTo>
                    <a:pt x="117" y="588"/>
                    <a:pt x="113" y="587"/>
                    <a:pt x="111" y="585"/>
                  </a:cubicBezTo>
                  <a:cubicBezTo>
                    <a:pt x="96" y="572"/>
                    <a:pt x="78" y="560"/>
                    <a:pt x="68" y="543"/>
                  </a:cubicBezTo>
                  <a:cubicBezTo>
                    <a:pt x="38" y="493"/>
                    <a:pt x="21" y="437"/>
                    <a:pt x="19" y="378"/>
                  </a:cubicBezTo>
                  <a:cubicBezTo>
                    <a:pt x="18" y="367"/>
                    <a:pt x="22" y="355"/>
                    <a:pt x="24" y="345"/>
                  </a:cubicBezTo>
                  <a:cubicBezTo>
                    <a:pt x="44" y="345"/>
                    <a:pt x="60" y="344"/>
                    <a:pt x="77" y="344"/>
                  </a:cubicBezTo>
                  <a:cubicBezTo>
                    <a:pt x="83" y="344"/>
                    <a:pt x="89" y="346"/>
                    <a:pt x="95" y="346"/>
                  </a:cubicBezTo>
                  <a:cubicBezTo>
                    <a:pt x="116" y="349"/>
                    <a:pt x="137" y="354"/>
                    <a:pt x="158" y="355"/>
                  </a:cubicBezTo>
                  <a:cubicBezTo>
                    <a:pt x="158" y="355"/>
                    <a:pt x="158" y="355"/>
                    <a:pt x="158" y="355"/>
                  </a:cubicBezTo>
                  <a:moveTo>
                    <a:pt x="385" y="527"/>
                  </a:moveTo>
                  <a:cubicBezTo>
                    <a:pt x="378" y="527"/>
                    <a:pt x="372" y="526"/>
                    <a:pt x="365" y="522"/>
                  </a:cubicBezTo>
                  <a:cubicBezTo>
                    <a:pt x="317" y="500"/>
                    <a:pt x="294" y="456"/>
                    <a:pt x="269" y="413"/>
                  </a:cubicBezTo>
                  <a:cubicBezTo>
                    <a:pt x="254" y="386"/>
                    <a:pt x="241" y="358"/>
                    <a:pt x="236" y="327"/>
                  </a:cubicBezTo>
                  <a:cubicBezTo>
                    <a:pt x="233" y="311"/>
                    <a:pt x="235" y="300"/>
                    <a:pt x="246" y="290"/>
                  </a:cubicBezTo>
                  <a:cubicBezTo>
                    <a:pt x="254" y="283"/>
                    <a:pt x="261" y="274"/>
                    <a:pt x="272" y="263"/>
                  </a:cubicBezTo>
                  <a:cubicBezTo>
                    <a:pt x="287" y="313"/>
                    <a:pt x="298" y="361"/>
                    <a:pt x="324" y="402"/>
                  </a:cubicBezTo>
                  <a:cubicBezTo>
                    <a:pt x="349" y="442"/>
                    <a:pt x="374" y="483"/>
                    <a:pt x="400" y="525"/>
                  </a:cubicBezTo>
                  <a:cubicBezTo>
                    <a:pt x="394" y="526"/>
                    <a:pt x="389" y="527"/>
                    <a:pt x="385" y="527"/>
                  </a:cubicBezTo>
                  <a:moveTo>
                    <a:pt x="438" y="521"/>
                  </a:moveTo>
                  <a:cubicBezTo>
                    <a:pt x="433" y="521"/>
                    <a:pt x="425" y="517"/>
                    <a:pt x="422" y="513"/>
                  </a:cubicBezTo>
                  <a:cubicBezTo>
                    <a:pt x="409" y="497"/>
                    <a:pt x="395" y="481"/>
                    <a:pt x="384" y="463"/>
                  </a:cubicBezTo>
                  <a:cubicBezTo>
                    <a:pt x="363" y="429"/>
                    <a:pt x="341" y="396"/>
                    <a:pt x="325" y="360"/>
                  </a:cubicBezTo>
                  <a:cubicBezTo>
                    <a:pt x="311" y="327"/>
                    <a:pt x="303" y="292"/>
                    <a:pt x="294" y="257"/>
                  </a:cubicBezTo>
                  <a:cubicBezTo>
                    <a:pt x="292" y="252"/>
                    <a:pt x="293" y="243"/>
                    <a:pt x="296" y="240"/>
                  </a:cubicBezTo>
                  <a:cubicBezTo>
                    <a:pt x="318" y="218"/>
                    <a:pt x="341" y="197"/>
                    <a:pt x="363" y="176"/>
                  </a:cubicBezTo>
                  <a:cubicBezTo>
                    <a:pt x="364" y="176"/>
                    <a:pt x="364" y="176"/>
                    <a:pt x="365" y="175"/>
                  </a:cubicBezTo>
                  <a:cubicBezTo>
                    <a:pt x="367" y="175"/>
                    <a:pt x="369" y="174"/>
                    <a:pt x="372" y="173"/>
                  </a:cubicBezTo>
                  <a:cubicBezTo>
                    <a:pt x="378" y="236"/>
                    <a:pt x="405" y="290"/>
                    <a:pt x="432" y="343"/>
                  </a:cubicBezTo>
                  <a:cubicBezTo>
                    <a:pt x="459" y="395"/>
                    <a:pt x="484" y="449"/>
                    <a:pt x="520" y="498"/>
                  </a:cubicBezTo>
                  <a:cubicBezTo>
                    <a:pt x="512" y="502"/>
                    <a:pt x="505" y="505"/>
                    <a:pt x="497" y="508"/>
                  </a:cubicBezTo>
                  <a:cubicBezTo>
                    <a:pt x="478" y="515"/>
                    <a:pt x="459" y="519"/>
                    <a:pt x="439" y="521"/>
                  </a:cubicBezTo>
                  <a:cubicBezTo>
                    <a:pt x="438" y="521"/>
                    <a:pt x="438" y="521"/>
                    <a:pt x="438" y="521"/>
                  </a:cubicBezTo>
                  <a:moveTo>
                    <a:pt x="265" y="231"/>
                  </a:moveTo>
                  <a:cubicBezTo>
                    <a:pt x="262" y="215"/>
                    <a:pt x="263" y="205"/>
                    <a:pt x="273" y="198"/>
                  </a:cubicBezTo>
                  <a:cubicBezTo>
                    <a:pt x="293" y="184"/>
                    <a:pt x="313" y="170"/>
                    <a:pt x="333" y="157"/>
                  </a:cubicBezTo>
                  <a:cubicBezTo>
                    <a:pt x="334" y="159"/>
                    <a:pt x="336" y="160"/>
                    <a:pt x="337" y="162"/>
                  </a:cubicBezTo>
                  <a:cubicBezTo>
                    <a:pt x="314" y="185"/>
                    <a:pt x="291" y="207"/>
                    <a:pt x="265" y="231"/>
                  </a:cubicBezTo>
                  <a:moveTo>
                    <a:pt x="432" y="287"/>
                  </a:moveTo>
                  <a:cubicBezTo>
                    <a:pt x="412" y="243"/>
                    <a:pt x="394" y="203"/>
                    <a:pt x="394" y="154"/>
                  </a:cubicBezTo>
                  <a:cubicBezTo>
                    <a:pt x="417" y="141"/>
                    <a:pt x="441" y="129"/>
                    <a:pt x="466" y="120"/>
                  </a:cubicBezTo>
                  <a:cubicBezTo>
                    <a:pt x="491" y="110"/>
                    <a:pt x="518" y="104"/>
                    <a:pt x="547" y="103"/>
                  </a:cubicBezTo>
                  <a:cubicBezTo>
                    <a:pt x="549" y="232"/>
                    <a:pt x="599" y="337"/>
                    <a:pt x="695" y="421"/>
                  </a:cubicBezTo>
                  <a:cubicBezTo>
                    <a:pt x="683" y="441"/>
                    <a:pt x="664" y="444"/>
                    <a:pt x="648" y="453"/>
                  </a:cubicBezTo>
                  <a:cubicBezTo>
                    <a:pt x="645" y="455"/>
                    <a:pt x="642" y="456"/>
                    <a:pt x="639" y="457"/>
                  </a:cubicBezTo>
                  <a:cubicBezTo>
                    <a:pt x="632" y="460"/>
                    <a:pt x="625" y="462"/>
                    <a:pt x="618" y="464"/>
                  </a:cubicBezTo>
                  <a:cubicBezTo>
                    <a:pt x="608" y="467"/>
                    <a:pt x="601" y="469"/>
                    <a:pt x="596" y="469"/>
                  </a:cubicBezTo>
                  <a:cubicBezTo>
                    <a:pt x="587" y="469"/>
                    <a:pt x="582" y="463"/>
                    <a:pt x="572" y="445"/>
                  </a:cubicBezTo>
                  <a:cubicBezTo>
                    <a:pt x="568" y="439"/>
                    <a:pt x="565" y="434"/>
                    <a:pt x="562" y="428"/>
                  </a:cubicBezTo>
                  <a:cubicBezTo>
                    <a:pt x="553" y="411"/>
                    <a:pt x="553" y="395"/>
                    <a:pt x="564" y="379"/>
                  </a:cubicBezTo>
                  <a:cubicBezTo>
                    <a:pt x="569" y="373"/>
                    <a:pt x="577" y="368"/>
                    <a:pt x="570" y="356"/>
                  </a:cubicBezTo>
                  <a:cubicBezTo>
                    <a:pt x="570" y="356"/>
                    <a:pt x="569" y="356"/>
                    <a:pt x="569" y="356"/>
                  </a:cubicBezTo>
                  <a:cubicBezTo>
                    <a:pt x="565" y="356"/>
                    <a:pt x="561" y="357"/>
                    <a:pt x="558" y="358"/>
                  </a:cubicBezTo>
                  <a:cubicBezTo>
                    <a:pt x="550" y="361"/>
                    <a:pt x="544" y="368"/>
                    <a:pt x="539" y="375"/>
                  </a:cubicBezTo>
                  <a:cubicBezTo>
                    <a:pt x="534" y="383"/>
                    <a:pt x="529" y="387"/>
                    <a:pt x="524" y="389"/>
                  </a:cubicBezTo>
                  <a:cubicBezTo>
                    <a:pt x="523" y="390"/>
                    <a:pt x="521" y="390"/>
                    <a:pt x="520" y="390"/>
                  </a:cubicBezTo>
                  <a:cubicBezTo>
                    <a:pt x="514" y="390"/>
                    <a:pt x="508" y="386"/>
                    <a:pt x="501" y="377"/>
                  </a:cubicBezTo>
                  <a:cubicBezTo>
                    <a:pt x="482" y="357"/>
                    <a:pt x="471" y="331"/>
                    <a:pt x="462" y="305"/>
                  </a:cubicBezTo>
                  <a:cubicBezTo>
                    <a:pt x="457" y="290"/>
                    <a:pt x="460" y="283"/>
                    <a:pt x="470" y="279"/>
                  </a:cubicBezTo>
                  <a:cubicBezTo>
                    <a:pt x="473" y="278"/>
                    <a:pt x="477" y="277"/>
                    <a:pt x="482" y="276"/>
                  </a:cubicBezTo>
                  <a:cubicBezTo>
                    <a:pt x="484" y="276"/>
                    <a:pt x="485" y="276"/>
                    <a:pt x="486" y="276"/>
                  </a:cubicBezTo>
                  <a:cubicBezTo>
                    <a:pt x="498" y="276"/>
                    <a:pt x="509" y="282"/>
                    <a:pt x="520" y="287"/>
                  </a:cubicBezTo>
                  <a:cubicBezTo>
                    <a:pt x="527" y="290"/>
                    <a:pt x="533" y="292"/>
                    <a:pt x="537" y="292"/>
                  </a:cubicBezTo>
                  <a:cubicBezTo>
                    <a:pt x="539" y="292"/>
                    <a:pt x="540" y="292"/>
                    <a:pt x="541" y="291"/>
                  </a:cubicBezTo>
                  <a:cubicBezTo>
                    <a:pt x="548" y="289"/>
                    <a:pt x="551" y="280"/>
                    <a:pt x="554" y="264"/>
                  </a:cubicBezTo>
                  <a:cubicBezTo>
                    <a:pt x="541" y="261"/>
                    <a:pt x="529" y="258"/>
                    <a:pt x="516" y="257"/>
                  </a:cubicBezTo>
                  <a:cubicBezTo>
                    <a:pt x="495" y="255"/>
                    <a:pt x="482" y="244"/>
                    <a:pt x="473" y="224"/>
                  </a:cubicBezTo>
                  <a:cubicBezTo>
                    <a:pt x="464" y="204"/>
                    <a:pt x="450" y="185"/>
                    <a:pt x="448" y="161"/>
                  </a:cubicBezTo>
                  <a:cubicBezTo>
                    <a:pt x="448" y="154"/>
                    <a:pt x="442" y="148"/>
                    <a:pt x="439" y="143"/>
                  </a:cubicBezTo>
                  <a:cubicBezTo>
                    <a:pt x="437" y="143"/>
                    <a:pt x="436" y="143"/>
                    <a:pt x="435" y="144"/>
                  </a:cubicBezTo>
                  <a:cubicBezTo>
                    <a:pt x="427" y="147"/>
                    <a:pt x="427" y="153"/>
                    <a:pt x="429" y="160"/>
                  </a:cubicBezTo>
                  <a:cubicBezTo>
                    <a:pt x="435" y="181"/>
                    <a:pt x="442" y="203"/>
                    <a:pt x="450" y="225"/>
                  </a:cubicBezTo>
                  <a:cubicBezTo>
                    <a:pt x="453" y="234"/>
                    <a:pt x="458" y="243"/>
                    <a:pt x="463" y="253"/>
                  </a:cubicBezTo>
                  <a:cubicBezTo>
                    <a:pt x="453" y="264"/>
                    <a:pt x="444" y="274"/>
                    <a:pt x="432" y="287"/>
                  </a:cubicBezTo>
                  <a:moveTo>
                    <a:pt x="717" y="408"/>
                  </a:moveTo>
                  <a:cubicBezTo>
                    <a:pt x="631" y="351"/>
                    <a:pt x="555" y="184"/>
                    <a:pt x="573" y="92"/>
                  </a:cubicBezTo>
                  <a:cubicBezTo>
                    <a:pt x="585" y="90"/>
                    <a:pt x="596" y="89"/>
                    <a:pt x="609" y="87"/>
                  </a:cubicBezTo>
                  <a:cubicBezTo>
                    <a:pt x="613" y="205"/>
                    <a:pt x="663" y="299"/>
                    <a:pt x="748" y="378"/>
                  </a:cubicBezTo>
                  <a:cubicBezTo>
                    <a:pt x="745" y="394"/>
                    <a:pt x="727" y="397"/>
                    <a:pt x="717" y="408"/>
                  </a:cubicBezTo>
                  <a:moveTo>
                    <a:pt x="763" y="356"/>
                  </a:moveTo>
                  <a:cubicBezTo>
                    <a:pt x="752" y="345"/>
                    <a:pt x="743" y="334"/>
                    <a:pt x="732" y="325"/>
                  </a:cubicBezTo>
                  <a:cubicBezTo>
                    <a:pt x="708" y="304"/>
                    <a:pt x="692" y="277"/>
                    <a:pt x="677" y="249"/>
                  </a:cubicBezTo>
                  <a:cubicBezTo>
                    <a:pt x="657" y="213"/>
                    <a:pt x="640" y="175"/>
                    <a:pt x="635" y="133"/>
                  </a:cubicBezTo>
                  <a:cubicBezTo>
                    <a:pt x="632" y="103"/>
                    <a:pt x="636" y="87"/>
                    <a:pt x="651" y="82"/>
                  </a:cubicBezTo>
                  <a:cubicBezTo>
                    <a:pt x="654" y="80"/>
                    <a:pt x="658" y="80"/>
                    <a:pt x="663" y="80"/>
                  </a:cubicBezTo>
                  <a:cubicBezTo>
                    <a:pt x="670" y="80"/>
                    <a:pt x="680" y="81"/>
                    <a:pt x="691" y="85"/>
                  </a:cubicBezTo>
                  <a:cubicBezTo>
                    <a:pt x="694" y="86"/>
                    <a:pt x="696" y="86"/>
                    <a:pt x="699" y="87"/>
                  </a:cubicBezTo>
                  <a:cubicBezTo>
                    <a:pt x="707" y="90"/>
                    <a:pt x="712" y="92"/>
                    <a:pt x="716" y="92"/>
                  </a:cubicBezTo>
                  <a:cubicBezTo>
                    <a:pt x="717" y="92"/>
                    <a:pt x="719" y="91"/>
                    <a:pt x="720" y="91"/>
                  </a:cubicBezTo>
                  <a:cubicBezTo>
                    <a:pt x="724" y="90"/>
                    <a:pt x="728" y="87"/>
                    <a:pt x="734" y="82"/>
                  </a:cubicBezTo>
                  <a:cubicBezTo>
                    <a:pt x="794" y="103"/>
                    <a:pt x="840" y="167"/>
                    <a:pt x="827" y="233"/>
                  </a:cubicBezTo>
                  <a:cubicBezTo>
                    <a:pt x="800" y="239"/>
                    <a:pt x="772" y="246"/>
                    <a:pt x="745" y="253"/>
                  </a:cubicBezTo>
                  <a:cubicBezTo>
                    <a:pt x="746" y="265"/>
                    <a:pt x="751" y="270"/>
                    <a:pt x="758" y="270"/>
                  </a:cubicBezTo>
                  <a:cubicBezTo>
                    <a:pt x="759" y="270"/>
                    <a:pt x="760" y="270"/>
                    <a:pt x="761" y="270"/>
                  </a:cubicBezTo>
                  <a:cubicBezTo>
                    <a:pt x="771" y="268"/>
                    <a:pt x="780" y="264"/>
                    <a:pt x="789" y="262"/>
                  </a:cubicBezTo>
                  <a:cubicBezTo>
                    <a:pt x="799" y="259"/>
                    <a:pt x="809" y="257"/>
                    <a:pt x="824" y="253"/>
                  </a:cubicBezTo>
                  <a:cubicBezTo>
                    <a:pt x="809" y="296"/>
                    <a:pt x="803" y="337"/>
                    <a:pt x="763" y="356"/>
                  </a:cubicBezTo>
                  <a:moveTo>
                    <a:pt x="455" y="94"/>
                  </a:moveTo>
                  <a:cubicBezTo>
                    <a:pt x="466" y="66"/>
                    <a:pt x="488" y="44"/>
                    <a:pt x="514" y="34"/>
                  </a:cubicBezTo>
                  <a:cubicBezTo>
                    <a:pt x="523" y="31"/>
                    <a:pt x="533" y="29"/>
                    <a:pt x="543" y="29"/>
                  </a:cubicBezTo>
                  <a:cubicBezTo>
                    <a:pt x="565" y="29"/>
                    <a:pt x="587" y="37"/>
                    <a:pt x="607" y="58"/>
                  </a:cubicBezTo>
                  <a:cubicBezTo>
                    <a:pt x="556" y="70"/>
                    <a:pt x="506" y="82"/>
                    <a:pt x="455" y="94"/>
                  </a:cubicBezTo>
                  <a:moveTo>
                    <a:pt x="536" y="0"/>
                  </a:moveTo>
                  <a:cubicBezTo>
                    <a:pt x="533" y="0"/>
                    <a:pt x="531" y="0"/>
                    <a:pt x="528" y="1"/>
                  </a:cubicBezTo>
                  <a:cubicBezTo>
                    <a:pt x="528" y="1"/>
                    <a:pt x="528" y="1"/>
                    <a:pt x="528" y="1"/>
                  </a:cubicBezTo>
                  <a:cubicBezTo>
                    <a:pt x="490" y="17"/>
                    <a:pt x="451" y="30"/>
                    <a:pt x="431" y="73"/>
                  </a:cubicBezTo>
                  <a:cubicBezTo>
                    <a:pt x="425" y="86"/>
                    <a:pt x="417" y="96"/>
                    <a:pt x="425" y="110"/>
                  </a:cubicBezTo>
                  <a:cubicBezTo>
                    <a:pt x="402" y="120"/>
                    <a:pt x="381" y="129"/>
                    <a:pt x="357" y="140"/>
                  </a:cubicBezTo>
                  <a:cubicBezTo>
                    <a:pt x="347" y="136"/>
                    <a:pt x="340" y="134"/>
                    <a:pt x="334" y="134"/>
                  </a:cubicBezTo>
                  <a:cubicBezTo>
                    <a:pt x="330" y="134"/>
                    <a:pt x="327" y="135"/>
                    <a:pt x="323" y="136"/>
                  </a:cubicBezTo>
                  <a:cubicBezTo>
                    <a:pt x="317" y="138"/>
                    <a:pt x="310" y="143"/>
                    <a:pt x="301" y="150"/>
                  </a:cubicBezTo>
                  <a:cubicBezTo>
                    <a:pt x="290" y="158"/>
                    <a:pt x="279" y="165"/>
                    <a:pt x="267" y="170"/>
                  </a:cubicBezTo>
                  <a:cubicBezTo>
                    <a:pt x="243" y="180"/>
                    <a:pt x="232" y="196"/>
                    <a:pt x="238" y="223"/>
                  </a:cubicBezTo>
                  <a:cubicBezTo>
                    <a:pt x="242" y="244"/>
                    <a:pt x="234" y="261"/>
                    <a:pt x="220" y="275"/>
                  </a:cubicBezTo>
                  <a:cubicBezTo>
                    <a:pt x="209" y="285"/>
                    <a:pt x="200" y="297"/>
                    <a:pt x="189" y="307"/>
                  </a:cubicBezTo>
                  <a:cubicBezTo>
                    <a:pt x="182" y="314"/>
                    <a:pt x="175" y="320"/>
                    <a:pt x="167" y="323"/>
                  </a:cubicBezTo>
                  <a:cubicBezTo>
                    <a:pt x="165" y="324"/>
                    <a:pt x="162" y="325"/>
                    <a:pt x="159" y="325"/>
                  </a:cubicBezTo>
                  <a:cubicBezTo>
                    <a:pt x="154" y="325"/>
                    <a:pt x="148" y="323"/>
                    <a:pt x="141" y="318"/>
                  </a:cubicBezTo>
                  <a:cubicBezTo>
                    <a:pt x="137" y="315"/>
                    <a:pt x="132" y="313"/>
                    <a:pt x="127" y="313"/>
                  </a:cubicBezTo>
                  <a:cubicBezTo>
                    <a:pt x="126" y="313"/>
                    <a:pt x="124" y="314"/>
                    <a:pt x="123" y="314"/>
                  </a:cubicBezTo>
                  <a:cubicBezTo>
                    <a:pt x="97" y="320"/>
                    <a:pt x="69" y="314"/>
                    <a:pt x="43" y="322"/>
                  </a:cubicBezTo>
                  <a:cubicBezTo>
                    <a:pt x="40" y="322"/>
                    <a:pt x="38" y="323"/>
                    <a:pt x="35" y="324"/>
                  </a:cubicBezTo>
                  <a:cubicBezTo>
                    <a:pt x="12" y="333"/>
                    <a:pt x="1" y="348"/>
                    <a:pt x="1" y="375"/>
                  </a:cubicBezTo>
                  <a:cubicBezTo>
                    <a:pt x="0" y="404"/>
                    <a:pt x="4" y="431"/>
                    <a:pt x="12" y="459"/>
                  </a:cubicBezTo>
                  <a:cubicBezTo>
                    <a:pt x="29" y="522"/>
                    <a:pt x="55" y="577"/>
                    <a:pt x="108" y="617"/>
                  </a:cubicBezTo>
                  <a:cubicBezTo>
                    <a:pt x="115" y="622"/>
                    <a:pt x="120" y="625"/>
                    <a:pt x="125" y="625"/>
                  </a:cubicBezTo>
                  <a:cubicBezTo>
                    <a:pt x="127" y="625"/>
                    <a:pt x="129" y="624"/>
                    <a:pt x="130" y="624"/>
                  </a:cubicBezTo>
                  <a:cubicBezTo>
                    <a:pt x="133" y="622"/>
                    <a:pt x="136" y="620"/>
                    <a:pt x="140" y="617"/>
                  </a:cubicBezTo>
                  <a:cubicBezTo>
                    <a:pt x="144" y="613"/>
                    <a:pt x="149" y="610"/>
                    <a:pt x="154" y="606"/>
                  </a:cubicBezTo>
                  <a:cubicBezTo>
                    <a:pt x="168" y="596"/>
                    <a:pt x="183" y="587"/>
                    <a:pt x="196" y="576"/>
                  </a:cubicBezTo>
                  <a:cubicBezTo>
                    <a:pt x="205" y="569"/>
                    <a:pt x="211" y="559"/>
                    <a:pt x="219" y="551"/>
                  </a:cubicBezTo>
                  <a:cubicBezTo>
                    <a:pt x="222" y="549"/>
                    <a:pt x="224" y="547"/>
                    <a:pt x="226" y="546"/>
                  </a:cubicBezTo>
                  <a:cubicBezTo>
                    <a:pt x="229" y="545"/>
                    <a:pt x="231" y="545"/>
                    <a:pt x="233" y="545"/>
                  </a:cubicBezTo>
                  <a:cubicBezTo>
                    <a:pt x="236" y="545"/>
                    <a:pt x="238" y="545"/>
                    <a:pt x="241" y="546"/>
                  </a:cubicBezTo>
                  <a:cubicBezTo>
                    <a:pt x="266" y="551"/>
                    <a:pt x="291" y="556"/>
                    <a:pt x="317" y="556"/>
                  </a:cubicBezTo>
                  <a:cubicBezTo>
                    <a:pt x="339" y="557"/>
                    <a:pt x="358" y="559"/>
                    <a:pt x="374" y="578"/>
                  </a:cubicBezTo>
                  <a:cubicBezTo>
                    <a:pt x="381" y="586"/>
                    <a:pt x="391" y="591"/>
                    <a:pt x="400" y="597"/>
                  </a:cubicBezTo>
                  <a:cubicBezTo>
                    <a:pt x="411" y="604"/>
                    <a:pt x="420" y="608"/>
                    <a:pt x="427" y="608"/>
                  </a:cubicBezTo>
                  <a:cubicBezTo>
                    <a:pt x="430" y="608"/>
                    <a:pt x="433" y="607"/>
                    <a:pt x="435" y="606"/>
                  </a:cubicBezTo>
                  <a:cubicBezTo>
                    <a:pt x="441" y="604"/>
                    <a:pt x="447" y="598"/>
                    <a:pt x="454" y="588"/>
                  </a:cubicBezTo>
                  <a:cubicBezTo>
                    <a:pt x="466" y="569"/>
                    <a:pt x="490" y="563"/>
                    <a:pt x="494" y="538"/>
                  </a:cubicBezTo>
                  <a:cubicBezTo>
                    <a:pt x="495" y="535"/>
                    <a:pt x="498" y="533"/>
                    <a:pt x="502" y="532"/>
                  </a:cubicBezTo>
                  <a:cubicBezTo>
                    <a:pt x="503" y="531"/>
                    <a:pt x="504" y="531"/>
                    <a:pt x="505" y="531"/>
                  </a:cubicBezTo>
                  <a:cubicBezTo>
                    <a:pt x="522" y="528"/>
                    <a:pt x="538" y="524"/>
                    <a:pt x="553" y="518"/>
                  </a:cubicBezTo>
                  <a:cubicBezTo>
                    <a:pt x="564" y="514"/>
                    <a:pt x="574" y="509"/>
                    <a:pt x="584" y="503"/>
                  </a:cubicBezTo>
                  <a:cubicBezTo>
                    <a:pt x="585" y="503"/>
                    <a:pt x="586" y="502"/>
                    <a:pt x="587" y="502"/>
                  </a:cubicBezTo>
                  <a:cubicBezTo>
                    <a:pt x="592" y="500"/>
                    <a:pt x="597" y="499"/>
                    <a:pt x="601" y="498"/>
                  </a:cubicBezTo>
                  <a:cubicBezTo>
                    <a:pt x="614" y="518"/>
                    <a:pt x="614" y="518"/>
                    <a:pt x="642" y="532"/>
                  </a:cubicBezTo>
                  <a:cubicBezTo>
                    <a:pt x="653" y="537"/>
                    <a:pt x="663" y="540"/>
                    <a:pt x="673" y="540"/>
                  </a:cubicBezTo>
                  <a:cubicBezTo>
                    <a:pt x="679" y="540"/>
                    <a:pt x="685" y="539"/>
                    <a:pt x="690" y="537"/>
                  </a:cubicBezTo>
                  <a:cubicBezTo>
                    <a:pt x="699" y="534"/>
                    <a:pt x="707" y="528"/>
                    <a:pt x="714" y="520"/>
                  </a:cubicBezTo>
                  <a:cubicBezTo>
                    <a:pt x="725" y="509"/>
                    <a:pt x="736" y="497"/>
                    <a:pt x="747" y="485"/>
                  </a:cubicBezTo>
                  <a:cubicBezTo>
                    <a:pt x="759" y="471"/>
                    <a:pt x="767" y="454"/>
                    <a:pt x="770" y="435"/>
                  </a:cubicBezTo>
                  <a:cubicBezTo>
                    <a:pt x="772" y="422"/>
                    <a:pt x="775" y="407"/>
                    <a:pt x="783" y="400"/>
                  </a:cubicBezTo>
                  <a:cubicBezTo>
                    <a:pt x="803" y="385"/>
                    <a:pt x="811" y="363"/>
                    <a:pt x="820" y="340"/>
                  </a:cubicBezTo>
                  <a:cubicBezTo>
                    <a:pt x="833" y="303"/>
                    <a:pt x="852" y="270"/>
                    <a:pt x="854" y="227"/>
                  </a:cubicBezTo>
                  <a:cubicBezTo>
                    <a:pt x="856" y="151"/>
                    <a:pt x="817" y="89"/>
                    <a:pt x="746" y="70"/>
                  </a:cubicBezTo>
                  <a:cubicBezTo>
                    <a:pt x="725" y="65"/>
                    <a:pt x="704" y="62"/>
                    <a:pt x="683" y="57"/>
                  </a:cubicBezTo>
                  <a:cubicBezTo>
                    <a:pt x="677" y="56"/>
                    <a:pt x="669" y="56"/>
                    <a:pt x="666" y="51"/>
                  </a:cubicBezTo>
                  <a:cubicBezTo>
                    <a:pt x="658" y="40"/>
                    <a:pt x="646" y="40"/>
                    <a:pt x="636" y="35"/>
                  </a:cubicBezTo>
                  <a:cubicBezTo>
                    <a:pt x="615" y="27"/>
                    <a:pt x="595" y="18"/>
                    <a:pt x="574" y="10"/>
                  </a:cubicBezTo>
                  <a:cubicBezTo>
                    <a:pt x="562" y="6"/>
                    <a:pt x="548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3" name="Freeform 492"/>
            <p:cNvSpPr>
              <a:spLocks/>
            </p:cNvSpPr>
            <p:nvPr/>
          </p:nvSpPr>
          <p:spPr bwMode="auto">
            <a:xfrm>
              <a:off x="596900" y="-715963"/>
              <a:ext cx="49213" cy="41275"/>
            </a:xfrm>
            <a:custGeom>
              <a:avLst/>
              <a:gdLst>
                <a:gd name="T0" fmla="*/ 52 w 71"/>
                <a:gd name="T1" fmla="*/ 0 h 57"/>
                <a:gd name="T2" fmla="*/ 51 w 71"/>
                <a:gd name="T3" fmla="*/ 0 h 57"/>
                <a:gd name="T4" fmla="*/ 38 w 71"/>
                <a:gd name="T5" fmla="*/ 8 h 57"/>
                <a:gd name="T6" fmla="*/ 8 w 71"/>
                <a:gd name="T7" fmla="*/ 33 h 57"/>
                <a:gd name="T8" fmla="*/ 2 w 71"/>
                <a:gd name="T9" fmla="*/ 50 h 57"/>
                <a:gd name="T10" fmla="*/ 12 w 71"/>
                <a:gd name="T11" fmla="*/ 57 h 57"/>
                <a:gd name="T12" fmla="*/ 15 w 71"/>
                <a:gd name="T13" fmla="*/ 57 h 57"/>
                <a:gd name="T14" fmla="*/ 22 w 71"/>
                <a:gd name="T15" fmla="*/ 53 h 57"/>
                <a:gd name="T16" fmla="*/ 71 w 71"/>
                <a:gd name="T17" fmla="*/ 18 h 57"/>
                <a:gd name="T18" fmla="*/ 52 w 71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57"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48" y="1"/>
                    <a:pt x="44" y="4"/>
                    <a:pt x="38" y="8"/>
                  </a:cubicBezTo>
                  <a:cubicBezTo>
                    <a:pt x="28" y="16"/>
                    <a:pt x="17" y="23"/>
                    <a:pt x="8" y="33"/>
                  </a:cubicBezTo>
                  <a:cubicBezTo>
                    <a:pt x="4" y="37"/>
                    <a:pt x="0" y="46"/>
                    <a:pt x="2" y="50"/>
                  </a:cubicBezTo>
                  <a:cubicBezTo>
                    <a:pt x="4" y="55"/>
                    <a:pt x="8" y="57"/>
                    <a:pt x="12" y="57"/>
                  </a:cubicBezTo>
                  <a:cubicBezTo>
                    <a:pt x="13" y="57"/>
                    <a:pt x="14" y="57"/>
                    <a:pt x="15" y="57"/>
                  </a:cubicBezTo>
                  <a:cubicBezTo>
                    <a:pt x="17" y="56"/>
                    <a:pt x="20" y="55"/>
                    <a:pt x="22" y="53"/>
                  </a:cubicBezTo>
                  <a:cubicBezTo>
                    <a:pt x="39" y="42"/>
                    <a:pt x="55" y="30"/>
                    <a:pt x="71" y="18"/>
                  </a:cubicBezTo>
                  <a:cubicBezTo>
                    <a:pt x="61" y="5"/>
                    <a:pt x="57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4" name="Freeform 493"/>
            <p:cNvSpPr>
              <a:spLocks/>
            </p:cNvSpPr>
            <p:nvPr/>
          </p:nvSpPr>
          <p:spPr bwMode="auto">
            <a:xfrm>
              <a:off x="577850" y="-757238"/>
              <a:ext cx="53975" cy="23813"/>
            </a:xfrm>
            <a:custGeom>
              <a:avLst/>
              <a:gdLst>
                <a:gd name="T0" fmla="*/ 52 w 75"/>
                <a:gd name="T1" fmla="*/ 0 h 34"/>
                <a:gd name="T2" fmla="*/ 38 w 75"/>
                <a:gd name="T3" fmla="*/ 1 h 34"/>
                <a:gd name="T4" fmla="*/ 0 w 75"/>
                <a:gd name="T5" fmla="*/ 31 h 34"/>
                <a:gd name="T6" fmla="*/ 27 w 75"/>
                <a:gd name="T7" fmla="*/ 34 h 34"/>
                <a:gd name="T8" fmla="*/ 28 w 75"/>
                <a:gd name="T9" fmla="*/ 34 h 34"/>
                <a:gd name="T10" fmla="*/ 52 w 75"/>
                <a:gd name="T11" fmla="*/ 32 h 34"/>
                <a:gd name="T12" fmla="*/ 54 w 75"/>
                <a:gd name="T13" fmla="*/ 32 h 34"/>
                <a:gd name="T14" fmla="*/ 59 w 75"/>
                <a:gd name="T15" fmla="*/ 32 h 34"/>
                <a:gd name="T16" fmla="*/ 65 w 75"/>
                <a:gd name="T17" fmla="*/ 31 h 34"/>
                <a:gd name="T18" fmla="*/ 74 w 75"/>
                <a:gd name="T19" fmla="*/ 19 h 34"/>
                <a:gd name="T20" fmla="*/ 55 w 75"/>
                <a:gd name="T21" fmla="*/ 0 h 34"/>
                <a:gd name="T22" fmla="*/ 52 w 7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4">
                  <a:moveTo>
                    <a:pt x="52" y="0"/>
                  </a:moveTo>
                  <a:cubicBezTo>
                    <a:pt x="47" y="0"/>
                    <a:pt x="42" y="0"/>
                    <a:pt x="38" y="1"/>
                  </a:cubicBezTo>
                  <a:cubicBezTo>
                    <a:pt x="24" y="4"/>
                    <a:pt x="12" y="12"/>
                    <a:pt x="0" y="31"/>
                  </a:cubicBezTo>
                  <a:cubicBezTo>
                    <a:pt x="13" y="32"/>
                    <a:pt x="20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36" y="34"/>
                    <a:pt x="44" y="32"/>
                    <a:pt x="52" y="32"/>
                  </a:cubicBezTo>
                  <a:cubicBezTo>
                    <a:pt x="53" y="32"/>
                    <a:pt x="54" y="32"/>
                    <a:pt x="54" y="32"/>
                  </a:cubicBezTo>
                  <a:cubicBezTo>
                    <a:pt x="56" y="32"/>
                    <a:pt x="57" y="32"/>
                    <a:pt x="59" y="32"/>
                  </a:cubicBezTo>
                  <a:cubicBezTo>
                    <a:pt x="61" y="32"/>
                    <a:pt x="63" y="32"/>
                    <a:pt x="65" y="31"/>
                  </a:cubicBezTo>
                  <a:cubicBezTo>
                    <a:pt x="70" y="30"/>
                    <a:pt x="73" y="27"/>
                    <a:pt x="74" y="19"/>
                  </a:cubicBezTo>
                  <a:cubicBezTo>
                    <a:pt x="75" y="6"/>
                    <a:pt x="66" y="0"/>
                    <a:pt x="55" y="0"/>
                  </a:cubicBezTo>
                  <a:cubicBezTo>
                    <a:pt x="54" y="0"/>
                    <a:pt x="53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5" name="Freeform 494"/>
            <p:cNvSpPr>
              <a:spLocks/>
            </p:cNvSpPr>
            <p:nvPr/>
          </p:nvSpPr>
          <p:spPr bwMode="auto">
            <a:xfrm>
              <a:off x="566738" y="-811213"/>
              <a:ext cx="44450" cy="22225"/>
            </a:xfrm>
            <a:custGeom>
              <a:avLst/>
              <a:gdLst>
                <a:gd name="T0" fmla="*/ 42 w 62"/>
                <a:gd name="T1" fmla="*/ 0 h 32"/>
                <a:gd name="T2" fmla="*/ 35 w 62"/>
                <a:gd name="T3" fmla="*/ 1 h 32"/>
                <a:gd name="T4" fmla="*/ 26 w 62"/>
                <a:gd name="T5" fmla="*/ 3 h 32"/>
                <a:gd name="T6" fmla="*/ 18 w 62"/>
                <a:gd name="T7" fmla="*/ 6 h 32"/>
                <a:gd name="T8" fmla="*/ 13 w 62"/>
                <a:gd name="T9" fmla="*/ 6 h 32"/>
                <a:gd name="T10" fmla="*/ 11 w 62"/>
                <a:gd name="T11" fmla="*/ 6 h 32"/>
                <a:gd name="T12" fmla="*/ 4 w 62"/>
                <a:gd name="T13" fmla="*/ 28 h 32"/>
                <a:gd name="T14" fmla="*/ 30 w 62"/>
                <a:gd name="T15" fmla="*/ 32 h 32"/>
                <a:gd name="T16" fmla="*/ 37 w 62"/>
                <a:gd name="T17" fmla="*/ 32 h 32"/>
                <a:gd name="T18" fmla="*/ 62 w 62"/>
                <a:gd name="T19" fmla="*/ 15 h 32"/>
                <a:gd name="T20" fmla="*/ 42 w 62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2">
                  <a:moveTo>
                    <a:pt x="42" y="0"/>
                  </a:moveTo>
                  <a:cubicBezTo>
                    <a:pt x="39" y="0"/>
                    <a:pt x="37" y="0"/>
                    <a:pt x="35" y="1"/>
                  </a:cubicBezTo>
                  <a:cubicBezTo>
                    <a:pt x="32" y="1"/>
                    <a:pt x="29" y="2"/>
                    <a:pt x="26" y="3"/>
                  </a:cubicBezTo>
                  <a:cubicBezTo>
                    <a:pt x="23" y="4"/>
                    <a:pt x="20" y="5"/>
                    <a:pt x="18" y="6"/>
                  </a:cubicBezTo>
                  <a:cubicBezTo>
                    <a:pt x="16" y="6"/>
                    <a:pt x="15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3" y="8"/>
                    <a:pt x="0" y="18"/>
                    <a:pt x="4" y="28"/>
                  </a:cubicBezTo>
                  <a:cubicBezTo>
                    <a:pt x="15" y="31"/>
                    <a:pt x="23" y="32"/>
                    <a:pt x="30" y="32"/>
                  </a:cubicBezTo>
                  <a:cubicBezTo>
                    <a:pt x="33" y="32"/>
                    <a:pt x="35" y="32"/>
                    <a:pt x="37" y="32"/>
                  </a:cubicBezTo>
                  <a:cubicBezTo>
                    <a:pt x="46" y="30"/>
                    <a:pt x="52" y="25"/>
                    <a:pt x="62" y="15"/>
                  </a:cubicBezTo>
                  <a:cubicBezTo>
                    <a:pt x="56" y="3"/>
                    <a:pt x="49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6" name="Freeform 495"/>
            <p:cNvSpPr>
              <a:spLocks/>
            </p:cNvSpPr>
            <p:nvPr/>
          </p:nvSpPr>
          <p:spPr bwMode="auto">
            <a:xfrm>
              <a:off x="1006475" y="-1003301"/>
              <a:ext cx="47625" cy="46038"/>
            </a:xfrm>
            <a:custGeom>
              <a:avLst/>
              <a:gdLst>
                <a:gd name="T0" fmla="*/ 27 w 66"/>
                <a:gd name="T1" fmla="*/ 0 h 64"/>
                <a:gd name="T2" fmla="*/ 12 w 66"/>
                <a:gd name="T3" fmla="*/ 5 h 64"/>
                <a:gd name="T4" fmla="*/ 11 w 66"/>
                <a:gd name="T5" fmla="*/ 6 h 64"/>
                <a:gd name="T6" fmla="*/ 15 w 66"/>
                <a:gd name="T7" fmla="*/ 49 h 64"/>
                <a:gd name="T8" fmla="*/ 42 w 66"/>
                <a:gd name="T9" fmla="*/ 64 h 64"/>
                <a:gd name="T10" fmla="*/ 53 w 66"/>
                <a:gd name="T11" fmla="*/ 60 h 64"/>
                <a:gd name="T12" fmla="*/ 54 w 66"/>
                <a:gd name="T13" fmla="*/ 60 h 64"/>
                <a:gd name="T14" fmla="*/ 51 w 66"/>
                <a:gd name="T15" fmla="*/ 13 h 64"/>
                <a:gd name="T16" fmla="*/ 27 w 66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4">
                  <a:moveTo>
                    <a:pt x="27" y="0"/>
                  </a:moveTo>
                  <a:cubicBezTo>
                    <a:pt x="22" y="0"/>
                    <a:pt x="17" y="2"/>
                    <a:pt x="12" y="5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0" y="15"/>
                    <a:pt x="1" y="31"/>
                    <a:pt x="15" y="49"/>
                  </a:cubicBezTo>
                  <a:cubicBezTo>
                    <a:pt x="23" y="58"/>
                    <a:pt x="33" y="64"/>
                    <a:pt x="42" y="64"/>
                  </a:cubicBezTo>
                  <a:cubicBezTo>
                    <a:pt x="47" y="64"/>
                    <a:pt x="50" y="62"/>
                    <a:pt x="53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66" y="50"/>
                    <a:pt x="64" y="30"/>
                    <a:pt x="51" y="13"/>
                  </a:cubicBezTo>
                  <a:cubicBezTo>
                    <a:pt x="44" y="4"/>
                    <a:pt x="35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7" name="Freeform 496"/>
            <p:cNvSpPr>
              <a:spLocks noEditPoints="1"/>
            </p:cNvSpPr>
            <p:nvPr/>
          </p:nvSpPr>
          <p:spPr bwMode="auto">
            <a:xfrm>
              <a:off x="-2747963" y="7994651"/>
              <a:ext cx="793750" cy="750888"/>
            </a:xfrm>
            <a:custGeom>
              <a:avLst/>
              <a:gdLst>
                <a:gd name="T0" fmla="*/ 47 w 1115"/>
                <a:gd name="T1" fmla="*/ 203 h 1055"/>
                <a:gd name="T2" fmla="*/ 110 w 1115"/>
                <a:gd name="T3" fmla="*/ 131 h 1055"/>
                <a:gd name="T4" fmla="*/ 115 w 1115"/>
                <a:gd name="T5" fmla="*/ 77 h 1055"/>
                <a:gd name="T6" fmla="*/ 340 w 1115"/>
                <a:gd name="T7" fmla="*/ 133 h 1055"/>
                <a:gd name="T8" fmla="*/ 604 w 1115"/>
                <a:gd name="T9" fmla="*/ 532 h 1055"/>
                <a:gd name="T10" fmla="*/ 839 w 1115"/>
                <a:gd name="T11" fmla="*/ 679 h 1055"/>
                <a:gd name="T12" fmla="*/ 1004 w 1115"/>
                <a:gd name="T13" fmla="*/ 472 h 1055"/>
                <a:gd name="T14" fmla="*/ 954 w 1115"/>
                <a:gd name="T15" fmla="*/ 322 h 1055"/>
                <a:gd name="T16" fmla="*/ 902 w 1115"/>
                <a:gd name="T17" fmla="*/ 227 h 1055"/>
                <a:gd name="T18" fmla="*/ 1017 w 1115"/>
                <a:gd name="T19" fmla="*/ 352 h 1055"/>
                <a:gd name="T20" fmla="*/ 1056 w 1115"/>
                <a:gd name="T21" fmla="*/ 573 h 1055"/>
                <a:gd name="T22" fmla="*/ 903 w 1115"/>
                <a:gd name="T23" fmla="*/ 822 h 1055"/>
                <a:gd name="T24" fmla="*/ 680 w 1115"/>
                <a:gd name="T25" fmla="*/ 983 h 1055"/>
                <a:gd name="T26" fmla="*/ 504 w 1115"/>
                <a:gd name="T27" fmla="*/ 963 h 1055"/>
                <a:gd name="T28" fmla="*/ 383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6 h 1055"/>
                <a:gd name="T36" fmla="*/ 668 w 1115"/>
                <a:gd name="T37" fmla="*/ 678 h 1055"/>
                <a:gd name="T38" fmla="*/ 233 w 1115"/>
                <a:gd name="T39" fmla="*/ 345 h 1055"/>
                <a:gd name="T40" fmla="*/ 184 w 1115"/>
                <a:gd name="T41" fmla="*/ 341 h 1055"/>
                <a:gd name="T42" fmla="*/ 91 w 1115"/>
                <a:gd name="T43" fmla="*/ 47 h 1055"/>
                <a:gd name="T44" fmla="*/ 169 w 1115"/>
                <a:gd name="T45" fmla="*/ 374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4 h 1055"/>
                <a:gd name="T62" fmla="*/ 479 w 1115"/>
                <a:gd name="T63" fmla="*/ 999 h 1055"/>
                <a:gd name="T64" fmla="*/ 603 w 1115"/>
                <a:gd name="T65" fmla="*/ 1025 h 1055"/>
                <a:gd name="T66" fmla="*/ 656 w 1115"/>
                <a:gd name="T67" fmla="*/ 1036 h 1055"/>
                <a:gd name="T68" fmla="*/ 801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1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7 h 1055"/>
                <a:gd name="T80" fmla="*/ 1057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4 w 1115"/>
                <a:gd name="T87" fmla="*/ 403 h 1055"/>
                <a:gd name="T88" fmla="*/ 884 w 1115"/>
                <a:gd name="T89" fmla="*/ 407 h 1055"/>
                <a:gd name="T90" fmla="*/ 898 w 1115"/>
                <a:gd name="T91" fmla="*/ 401 h 1055"/>
                <a:gd name="T92" fmla="*/ 954 w 1115"/>
                <a:gd name="T93" fmla="*/ 383 h 1055"/>
                <a:gd name="T94" fmla="*/ 934 w 1115"/>
                <a:gd name="T95" fmla="*/ 576 h 1055"/>
                <a:gd name="T96" fmla="*/ 770 w 1115"/>
                <a:gd name="T97" fmla="*/ 605 h 1055"/>
                <a:gd name="T98" fmla="*/ 597 w 1115"/>
                <a:gd name="T99" fmla="*/ 480 h 1055"/>
                <a:gd name="T100" fmla="*/ 353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4" y="341"/>
                  </a:moveTo>
                  <a:cubicBezTo>
                    <a:pt x="117" y="341"/>
                    <a:pt x="51" y="282"/>
                    <a:pt x="47" y="215"/>
                  </a:cubicBezTo>
                  <a:cubicBezTo>
                    <a:pt x="46" y="211"/>
                    <a:pt x="45" y="206"/>
                    <a:pt x="47" y="203"/>
                  </a:cubicBezTo>
                  <a:cubicBezTo>
                    <a:pt x="57" y="190"/>
                    <a:pt x="70" y="178"/>
                    <a:pt x="77" y="163"/>
                  </a:cubicBezTo>
                  <a:cubicBezTo>
                    <a:pt x="82" y="154"/>
                    <a:pt x="85" y="146"/>
                    <a:pt x="91" y="140"/>
                  </a:cubicBezTo>
                  <a:cubicBezTo>
                    <a:pt x="95" y="135"/>
                    <a:pt x="101" y="133"/>
                    <a:pt x="110" y="131"/>
                  </a:cubicBezTo>
                  <a:cubicBezTo>
                    <a:pt x="118" y="130"/>
                    <a:pt x="124" y="128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80"/>
                    <a:pt x="115" y="77"/>
                  </a:cubicBezTo>
                  <a:cubicBezTo>
                    <a:pt x="146" y="50"/>
                    <a:pt x="182" y="36"/>
                    <a:pt x="215" y="36"/>
                  </a:cubicBezTo>
                  <a:cubicBezTo>
                    <a:pt x="243" y="36"/>
                    <a:pt x="269" y="45"/>
                    <a:pt x="291" y="65"/>
                  </a:cubicBezTo>
                  <a:cubicBezTo>
                    <a:pt x="312" y="83"/>
                    <a:pt x="326" y="109"/>
                    <a:pt x="340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5"/>
                  </a:cubicBezTo>
                  <a:cubicBezTo>
                    <a:pt x="484" y="388"/>
                    <a:pt x="534" y="467"/>
                    <a:pt x="604" y="532"/>
                  </a:cubicBezTo>
                  <a:cubicBezTo>
                    <a:pt x="644" y="569"/>
                    <a:pt x="684" y="602"/>
                    <a:pt x="733" y="625"/>
                  </a:cubicBezTo>
                  <a:cubicBezTo>
                    <a:pt x="753" y="634"/>
                    <a:pt x="773" y="647"/>
                    <a:pt x="791" y="661"/>
                  </a:cubicBezTo>
                  <a:cubicBezTo>
                    <a:pt x="807" y="673"/>
                    <a:pt x="823" y="679"/>
                    <a:pt x="839" y="679"/>
                  </a:cubicBezTo>
                  <a:cubicBezTo>
                    <a:pt x="854" y="679"/>
                    <a:pt x="869" y="674"/>
                    <a:pt x="884" y="666"/>
                  </a:cubicBezTo>
                  <a:cubicBezTo>
                    <a:pt x="906" y="654"/>
                    <a:pt x="925" y="641"/>
                    <a:pt x="941" y="625"/>
                  </a:cubicBezTo>
                  <a:cubicBezTo>
                    <a:pt x="982" y="586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6"/>
                  </a:cubicBezTo>
                  <a:cubicBezTo>
                    <a:pt x="985" y="349"/>
                    <a:pt x="979" y="342"/>
                    <a:pt x="974" y="336"/>
                  </a:cubicBezTo>
                  <a:cubicBezTo>
                    <a:pt x="966" y="326"/>
                    <a:pt x="960" y="322"/>
                    <a:pt x="954" y="322"/>
                  </a:cubicBezTo>
                  <a:cubicBezTo>
                    <a:pt x="948" y="322"/>
                    <a:pt x="942" y="325"/>
                    <a:pt x="933" y="332"/>
                  </a:cubicBezTo>
                  <a:cubicBezTo>
                    <a:pt x="922" y="340"/>
                    <a:pt x="912" y="349"/>
                    <a:pt x="895" y="363"/>
                  </a:cubicBezTo>
                  <a:cubicBezTo>
                    <a:pt x="898" y="314"/>
                    <a:pt x="900" y="272"/>
                    <a:pt x="902" y="227"/>
                  </a:cubicBezTo>
                  <a:cubicBezTo>
                    <a:pt x="949" y="232"/>
                    <a:pt x="988" y="252"/>
                    <a:pt x="1026" y="281"/>
                  </a:cubicBezTo>
                  <a:cubicBezTo>
                    <a:pt x="1021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2" y="374"/>
                    <a:pt x="1048" y="395"/>
                    <a:pt x="1036" y="425"/>
                  </a:cubicBezTo>
                  <a:cubicBezTo>
                    <a:pt x="1034" y="429"/>
                    <a:pt x="1038" y="437"/>
                    <a:pt x="1041" y="442"/>
                  </a:cubicBezTo>
                  <a:cubicBezTo>
                    <a:pt x="1069" y="483"/>
                    <a:pt x="1072" y="527"/>
                    <a:pt x="1056" y="573"/>
                  </a:cubicBezTo>
                  <a:cubicBezTo>
                    <a:pt x="1047" y="598"/>
                    <a:pt x="1041" y="625"/>
                    <a:pt x="1031" y="649"/>
                  </a:cubicBezTo>
                  <a:cubicBezTo>
                    <a:pt x="1021" y="671"/>
                    <a:pt x="1009" y="692"/>
                    <a:pt x="994" y="711"/>
                  </a:cubicBezTo>
                  <a:cubicBezTo>
                    <a:pt x="965" y="749"/>
                    <a:pt x="936" y="787"/>
                    <a:pt x="903" y="822"/>
                  </a:cubicBezTo>
                  <a:cubicBezTo>
                    <a:pt x="884" y="843"/>
                    <a:pt x="865" y="863"/>
                    <a:pt x="845" y="882"/>
                  </a:cubicBezTo>
                  <a:cubicBezTo>
                    <a:pt x="824" y="902"/>
                    <a:pt x="803" y="922"/>
                    <a:pt x="781" y="942"/>
                  </a:cubicBezTo>
                  <a:cubicBezTo>
                    <a:pt x="753" y="969"/>
                    <a:pt x="716" y="977"/>
                    <a:pt x="680" y="983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0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7" y="1004"/>
                  </a:cubicBezTo>
                  <a:cubicBezTo>
                    <a:pt x="397" y="992"/>
                    <a:pt x="400" y="958"/>
                    <a:pt x="383" y="937"/>
                  </a:cubicBezTo>
                  <a:cubicBezTo>
                    <a:pt x="365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6" y="837"/>
                  </a:cubicBezTo>
                  <a:cubicBezTo>
                    <a:pt x="455" y="825"/>
                    <a:pt x="487" y="815"/>
                    <a:pt x="517" y="804"/>
                  </a:cubicBezTo>
                  <a:cubicBezTo>
                    <a:pt x="519" y="807"/>
                    <a:pt x="521" y="810"/>
                    <a:pt x="523" y="813"/>
                  </a:cubicBezTo>
                  <a:cubicBezTo>
                    <a:pt x="513" y="825"/>
                    <a:pt x="504" y="837"/>
                    <a:pt x="493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7" y="893"/>
                    <a:pt x="503" y="897"/>
                    <a:pt x="507" y="897"/>
                  </a:cubicBezTo>
                  <a:cubicBezTo>
                    <a:pt x="507" y="897"/>
                    <a:pt x="507" y="897"/>
                    <a:pt x="507" y="897"/>
                  </a:cubicBezTo>
                  <a:cubicBezTo>
                    <a:pt x="537" y="894"/>
                    <a:pt x="568" y="892"/>
                    <a:pt x="597" y="886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19" y="730"/>
                    <a:pt x="696" y="703"/>
                    <a:pt x="668" y="678"/>
                  </a:cubicBezTo>
                  <a:cubicBezTo>
                    <a:pt x="620" y="636"/>
                    <a:pt x="578" y="588"/>
                    <a:pt x="533" y="543"/>
                  </a:cubicBezTo>
                  <a:cubicBezTo>
                    <a:pt x="518" y="528"/>
                    <a:pt x="503" y="512"/>
                    <a:pt x="487" y="498"/>
                  </a:cubicBezTo>
                  <a:cubicBezTo>
                    <a:pt x="410" y="435"/>
                    <a:pt x="325" y="384"/>
                    <a:pt x="233" y="345"/>
                  </a:cubicBezTo>
                  <a:cubicBezTo>
                    <a:pt x="224" y="342"/>
                    <a:pt x="214" y="340"/>
                    <a:pt x="204" y="340"/>
                  </a:cubicBezTo>
                  <a:cubicBezTo>
                    <a:pt x="202" y="340"/>
                    <a:pt x="199" y="340"/>
                    <a:pt x="196" y="340"/>
                  </a:cubicBezTo>
                  <a:cubicBezTo>
                    <a:pt x="192" y="341"/>
                    <a:pt x="188" y="341"/>
                    <a:pt x="184" y="341"/>
                  </a:cubicBezTo>
                  <a:moveTo>
                    <a:pt x="202" y="0"/>
                  </a:moveTo>
                  <a:cubicBezTo>
                    <a:pt x="183" y="0"/>
                    <a:pt x="165" y="3"/>
                    <a:pt x="148" y="10"/>
                  </a:cubicBezTo>
                  <a:cubicBezTo>
                    <a:pt x="125" y="18"/>
                    <a:pt x="106" y="31"/>
                    <a:pt x="91" y="47"/>
                  </a:cubicBezTo>
                  <a:cubicBezTo>
                    <a:pt x="68" y="69"/>
                    <a:pt x="51" y="96"/>
                    <a:pt x="35" y="124"/>
                  </a:cubicBezTo>
                  <a:cubicBezTo>
                    <a:pt x="0" y="185"/>
                    <a:pt x="9" y="247"/>
                    <a:pt x="46" y="303"/>
                  </a:cubicBezTo>
                  <a:cubicBezTo>
                    <a:pt x="73" y="346"/>
                    <a:pt x="123" y="360"/>
                    <a:pt x="169" y="374"/>
                  </a:cubicBezTo>
                  <a:cubicBezTo>
                    <a:pt x="201" y="383"/>
                    <a:pt x="236" y="382"/>
                    <a:pt x="266" y="394"/>
                  </a:cubicBezTo>
                  <a:cubicBezTo>
                    <a:pt x="358" y="433"/>
                    <a:pt x="442" y="488"/>
                    <a:pt x="507" y="564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3"/>
                  </a:cubicBezTo>
                  <a:cubicBezTo>
                    <a:pt x="677" y="788"/>
                    <a:pt x="661" y="813"/>
                    <a:pt x="643" y="835"/>
                  </a:cubicBezTo>
                  <a:cubicBezTo>
                    <a:pt x="641" y="837"/>
                    <a:pt x="640" y="839"/>
                    <a:pt x="638" y="841"/>
                  </a:cubicBezTo>
                  <a:cubicBezTo>
                    <a:pt x="624" y="855"/>
                    <a:pt x="602" y="862"/>
                    <a:pt x="581" y="862"/>
                  </a:cubicBezTo>
                  <a:cubicBezTo>
                    <a:pt x="566" y="862"/>
                    <a:pt x="550" y="858"/>
                    <a:pt x="538" y="849"/>
                  </a:cubicBezTo>
                  <a:cubicBezTo>
                    <a:pt x="549" y="834"/>
                    <a:pt x="562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4"/>
                    <a:pt x="555" y="762"/>
                    <a:pt x="551" y="762"/>
                  </a:cubicBezTo>
                  <a:cubicBezTo>
                    <a:pt x="545" y="762"/>
                    <a:pt x="538" y="766"/>
                    <a:pt x="531" y="768"/>
                  </a:cubicBezTo>
                  <a:cubicBezTo>
                    <a:pt x="484" y="786"/>
                    <a:pt x="436" y="805"/>
                    <a:pt x="388" y="821"/>
                  </a:cubicBezTo>
                  <a:cubicBezTo>
                    <a:pt x="375" y="826"/>
                    <a:pt x="361" y="826"/>
                    <a:pt x="347" y="828"/>
                  </a:cubicBezTo>
                  <a:cubicBezTo>
                    <a:pt x="344" y="828"/>
                    <a:pt x="342" y="828"/>
                    <a:pt x="339" y="828"/>
                  </a:cubicBezTo>
                  <a:cubicBezTo>
                    <a:pt x="339" y="828"/>
                    <a:pt x="338" y="828"/>
                    <a:pt x="338" y="828"/>
                  </a:cubicBezTo>
                  <a:cubicBezTo>
                    <a:pt x="337" y="828"/>
                    <a:pt x="337" y="828"/>
                    <a:pt x="336" y="828"/>
                  </a:cubicBezTo>
                  <a:cubicBezTo>
                    <a:pt x="330" y="828"/>
                    <a:pt x="325" y="828"/>
                    <a:pt x="322" y="831"/>
                  </a:cubicBezTo>
                  <a:cubicBezTo>
                    <a:pt x="311" y="841"/>
                    <a:pt x="303" y="855"/>
                    <a:pt x="296" y="868"/>
                  </a:cubicBezTo>
                  <a:cubicBezTo>
                    <a:pt x="294" y="872"/>
                    <a:pt x="297" y="880"/>
                    <a:pt x="300" y="885"/>
                  </a:cubicBezTo>
                  <a:cubicBezTo>
                    <a:pt x="316" y="907"/>
                    <a:pt x="333" y="927"/>
                    <a:pt x="347" y="949"/>
                  </a:cubicBezTo>
                  <a:cubicBezTo>
                    <a:pt x="364" y="976"/>
                    <a:pt x="379" y="1004"/>
                    <a:pt x="393" y="1032"/>
                  </a:cubicBezTo>
                  <a:cubicBezTo>
                    <a:pt x="401" y="1049"/>
                    <a:pt x="406" y="1055"/>
                    <a:pt x="419" y="1055"/>
                  </a:cubicBezTo>
                  <a:cubicBezTo>
                    <a:pt x="423" y="1055"/>
                    <a:pt x="428" y="1055"/>
                    <a:pt x="434" y="1054"/>
                  </a:cubicBezTo>
                  <a:cubicBezTo>
                    <a:pt x="443" y="1052"/>
                    <a:pt x="450" y="1048"/>
                    <a:pt x="455" y="1043"/>
                  </a:cubicBezTo>
                  <a:cubicBezTo>
                    <a:pt x="462" y="1037"/>
                    <a:pt x="466" y="1028"/>
                    <a:pt x="469" y="1018"/>
                  </a:cubicBezTo>
                  <a:cubicBezTo>
                    <a:pt x="473" y="1008"/>
                    <a:pt x="475" y="1002"/>
                    <a:pt x="479" y="999"/>
                  </a:cubicBezTo>
                  <a:cubicBezTo>
                    <a:pt x="482" y="996"/>
                    <a:pt x="485" y="995"/>
                    <a:pt x="490" y="995"/>
                  </a:cubicBezTo>
                  <a:cubicBezTo>
                    <a:pt x="494" y="995"/>
                    <a:pt x="499" y="995"/>
                    <a:pt x="505" y="997"/>
                  </a:cubicBezTo>
                  <a:cubicBezTo>
                    <a:pt x="536" y="1005"/>
                    <a:pt x="567" y="1015"/>
                    <a:pt x="603" y="1025"/>
                  </a:cubicBezTo>
                  <a:cubicBezTo>
                    <a:pt x="600" y="1027"/>
                    <a:pt x="597" y="1028"/>
                    <a:pt x="593" y="1030"/>
                  </a:cubicBezTo>
                  <a:cubicBezTo>
                    <a:pt x="611" y="1034"/>
                    <a:pt x="628" y="1037"/>
                    <a:pt x="645" y="1037"/>
                  </a:cubicBezTo>
                  <a:cubicBezTo>
                    <a:pt x="649" y="1037"/>
                    <a:pt x="652" y="1036"/>
                    <a:pt x="656" y="1036"/>
                  </a:cubicBezTo>
                  <a:cubicBezTo>
                    <a:pt x="702" y="1022"/>
                    <a:pt x="751" y="995"/>
                    <a:pt x="796" y="967"/>
                  </a:cubicBezTo>
                  <a:cubicBezTo>
                    <a:pt x="797" y="965"/>
                    <a:pt x="799" y="963"/>
                    <a:pt x="801" y="961"/>
                  </a:cubicBezTo>
                  <a:cubicBezTo>
                    <a:pt x="801" y="961"/>
                    <a:pt x="801" y="961"/>
                    <a:pt x="801" y="961"/>
                  </a:cubicBezTo>
                  <a:cubicBezTo>
                    <a:pt x="851" y="912"/>
                    <a:pt x="902" y="864"/>
                    <a:pt x="952" y="815"/>
                  </a:cubicBezTo>
                  <a:cubicBezTo>
                    <a:pt x="955" y="811"/>
                    <a:pt x="959" y="808"/>
                    <a:pt x="962" y="805"/>
                  </a:cubicBezTo>
                  <a:cubicBezTo>
                    <a:pt x="964" y="802"/>
                    <a:pt x="966" y="799"/>
                    <a:pt x="967" y="795"/>
                  </a:cubicBezTo>
                  <a:cubicBezTo>
                    <a:pt x="968" y="793"/>
                    <a:pt x="969" y="791"/>
                    <a:pt x="971" y="789"/>
                  </a:cubicBezTo>
                  <a:cubicBezTo>
                    <a:pt x="972" y="788"/>
                    <a:pt x="973" y="788"/>
                    <a:pt x="974" y="787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80" y="781"/>
                  </a:cubicBezTo>
                  <a:cubicBezTo>
                    <a:pt x="997" y="758"/>
                    <a:pt x="1017" y="737"/>
                    <a:pt x="1032" y="712"/>
                  </a:cubicBezTo>
                  <a:cubicBezTo>
                    <a:pt x="1051" y="679"/>
                    <a:pt x="1068" y="645"/>
                    <a:pt x="1081" y="610"/>
                  </a:cubicBezTo>
                  <a:cubicBezTo>
                    <a:pt x="1097" y="568"/>
                    <a:pt x="1115" y="526"/>
                    <a:pt x="1094" y="480"/>
                  </a:cubicBezTo>
                  <a:cubicBezTo>
                    <a:pt x="1091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7"/>
                  </a:cubicBezTo>
                  <a:cubicBezTo>
                    <a:pt x="1061" y="326"/>
                    <a:pt x="1072" y="318"/>
                    <a:pt x="1082" y="309"/>
                  </a:cubicBezTo>
                  <a:cubicBezTo>
                    <a:pt x="1083" y="308"/>
                    <a:pt x="1084" y="307"/>
                    <a:pt x="1085" y="307"/>
                  </a:cubicBezTo>
                  <a:cubicBezTo>
                    <a:pt x="1102" y="290"/>
                    <a:pt x="1098" y="264"/>
                    <a:pt x="1076" y="253"/>
                  </a:cubicBezTo>
                  <a:cubicBezTo>
                    <a:pt x="1071" y="251"/>
                    <a:pt x="1065" y="249"/>
                    <a:pt x="1059" y="249"/>
                  </a:cubicBezTo>
                  <a:cubicBezTo>
                    <a:pt x="1058" y="249"/>
                    <a:pt x="1058" y="249"/>
                    <a:pt x="1057" y="249"/>
                  </a:cubicBezTo>
                  <a:cubicBezTo>
                    <a:pt x="1055" y="249"/>
                    <a:pt x="1053" y="249"/>
                    <a:pt x="1051" y="249"/>
                  </a:cubicBezTo>
                  <a:cubicBezTo>
                    <a:pt x="1026" y="249"/>
                    <a:pt x="1004" y="239"/>
                    <a:pt x="983" y="225"/>
                  </a:cubicBezTo>
                  <a:cubicBezTo>
                    <a:pt x="965" y="213"/>
                    <a:pt x="944" y="204"/>
                    <a:pt x="926" y="192"/>
                  </a:cubicBezTo>
                  <a:cubicBezTo>
                    <a:pt x="920" y="188"/>
                    <a:pt x="914" y="187"/>
                    <a:pt x="909" y="187"/>
                  </a:cubicBezTo>
                  <a:cubicBezTo>
                    <a:pt x="902" y="187"/>
                    <a:pt x="895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2" y="208"/>
                    <a:pt x="869" y="216"/>
                    <a:pt x="872" y="228"/>
                  </a:cubicBezTo>
                  <a:cubicBezTo>
                    <a:pt x="881" y="279"/>
                    <a:pt x="875" y="327"/>
                    <a:pt x="850" y="373"/>
                  </a:cubicBezTo>
                  <a:cubicBezTo>
                    <a:pt x="846" y="380"/>
                    <a:pt x="848" y="397"/>
                    <a:pt x="854" y="403"/>
                  </a:cubicBezTo>
                  <a:cubicBezTo>
                    <a:pt x="858" y="407"/>
                    <a:pt x="866" y="407"/>
                    <a:pt x="875" y="407"/>
                  </a:cubicBezTo>
                  <a:cubicBezTo>
                    <a:pt x="876" y="407"/>
                    <a:pt x="878" y="407"/>
                    <a:pt x="879" y="407"/>
                  </a:cubicBezTo>
                  <a:cubicBezTo>
                    <a:pt x="881" y="407"/>
                    <a:pt x="883" y="407"/>
                    <a:pt x="884" y="407"/>
                  </a:cubicBezTo>
                  <a:cubicBezTo>
                    <a:pt x="884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9" y="407"/>
                    <a:pt x="894" y="404"/>
                    <a:pt x="898" y="401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8" y="400"/>
                    <a:pt x="899" y="400"/>
                    <a:pt x="899" y="400"/>
                  </a:cubicBezTo>
                  <a:cubicBezTo>
                    <a:pt x="914" y="385"/>
                    <a:pt x="932" y="383"/>
                    <a:pt x="954" y="383"/>
                  </a:cubicBezTo>
                  <a:cubicBezTo>
                    <a:pt x="955" y="383"/>
                    <a:pt x="956" y="383"/>
                    <a:pt x="957" y="383"/>
                  </a:cubicBezTo>
                  <a:cubicBezTo>
                    <a:pt x="960" y="391"/>
                    <a:pt x="966" y="398"/>
                    <a:pt x="968" y="407"/>
                  </a:cubicBezTo>
                  <a:cubicBezTo>
                    <a:pt x="978" y="467"/>
                    <a:pt x="976" y="524"/>
                    <a:pt x="934" y="576"/>
                  </a:cubicBezTo>
                  <a:cubicBezTo>
                    <a:pt x="929" y="581"/>
                    <a:pt x="925" y="586"/>
                    <a:pt x="920" y="591"/>
                  </a:cubicBezTo>
                  <a:cubicBezTo>
                    <a:pt x="896" y="615"/>
                    <a:pt x="867" y="628"/>
                    <a:pt x="837" y="628"/>
                  </a:cubicBezTo>
                  <a:cubicBezTo>
                    <a:pt x="815" y="628"/>
                    <a:pt x="792" y="620"/>
                    <a:pt x="770" y="605"/>
                  </a:cubicBezTo>
                  <a:cubicBezTo>
                    <a:pt x="758" y="598"/>
                    <a:pt x="748" y="588"/>
                    <a:pt x="736" y="580"/>
                  </a:cubicBezTo>
                  <a:cubicBezTo>
                    <a:pt x="712" y="562"/>
                    <a:pt x="687" y="544"/>
                    <a:pt x="662" y="527"/>
                  </a:cubicBezTo>
                  <a:cubicBezTo>
                    <a:pt x="640" y="511"/>
                    <a:pt x="616" y="499"/>
                    <a:pt x="597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0" y="276"/>
                    <a:pt x="414" y="229"/>
                  </a:cubicBezTo>
                  <a:cubicBezTo>
                    <a:pt x="392" y="187"/>
                    <a:pt x="375" y="143"/>
                    <a:pt x="353" y="101"/>
                  </a:cubicBezTo>
                  <a:cubicBezTo>
                    <a:pt x="342" y="80"/>
                    <a:pt x="328" y="60"/>
                    <a:pt x="311" y="43"/>
                  </a:cubicBezTo>
                  <a:cubicBezTo>
                    <a:pt x="286" y="15"/>
                    <a:pt x="243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8" name="Freeform 497"/>
            <p:cNvSpPr>
              <a:spLocks noEditPoints="1"/>
            </p:cNvSpPr>
            <p:nvPr/>
          </p:nvSpPr>
          <p:spPr bwMode="auto">
            <a:xfrm>
              <a:off x="-3087688" y="7456488"/>
              <a:ext cx="590550" cy="661988"/>
            </a:xfrm>
            <a:custGeom>
              <a:avLst/>
              <a:gdLst>
                <a:gd name="T0" fmla="*/ 82 w 830"/>
                <a:gd name="T1" fmla="*/ 764 h 930"/>
                <a:gd name="T2" fmla="*/ 111 w 830"/>
                <a:gd name="T3" fmla="*/ 907 h 930"/>
                <a:gd name="T4" fmla="*/ 99 w 830"/>
                <a:gd name="T5" fmla="*/ 733 h 930"/>
                <a:gd name="T6" fmla="*/ 167 w 830"/>
                <a:gd name="T7" fmla="*/ 760 h 930"/>
                <a:gd name="T8" fmla="*/ 132 w 830"/>
                <a:gd name="T9" fmla="*/ 668 h 930"/>
                <a:gd name="T10" fmla="*/ 194 w 830"/>
                <a:gd name="T11" fmla="*/ 724 h 930"/>
                <a:gd name="T12" fmla="*/ 189 w 830"/>
                <a:gd name="T13" fmla="*/ 627 h 930"/>
                <a:gd name="T14" fmla="*/ 233 w 830"/>
                <a:gd name="T15" fmla="*/ 642 h 930"/>
                <a:gd name="T16" fmla="*/ 149 w 830"/>
                <a:gd name="T17" fmla="*/ 617 h 930"/>
                <a:gd name="T18" fmla="*/ 742 w 830"/>
                <a:gd name="T19" fmla="*/ 388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20 h 930"/>
                <a:gd name="T26" fmla="*/ 206 w 830"/>
                <a:gd name="T27" fmla="*/ 396 h 930"/>
                <a:gd name="T28" fmla="*/ 217 w 830"/>
                <a:gd name="T29" fmla="*/ 291 h 930"/>
                <a:gd name="T30" fmla="*/ 669 w 830"/>
                <a:gd name="T31" fmla="*/ 432 h 930"/>
                <a:gd name="T32" fmla="*/ 398 w 830"/>
                <a:gd name="T33" fmla="*/ 270 h 930"/>
                <a:gd name="T34" fmla="*/ 427 w 830"/>
                <a:gd name="T35" fmla="*/ 252 h 930"/>
                <a:gd name="T36" fmla="*/ 674 w 830"/>
                <a:gd name="T37" fmla="*/ 431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3 h 930"/>
                <a:gd name="T50" fmla="*/ 433 w 830"/>
                <a:gd name="T51" fmla="*/ 200 h 930"/>
                <a:gd name="T52" fmla="*/ 714 w 830"/>
                <a:gd name="T53" fmla="*/ 371 h 930"/>
                <a:gd name="T54" fmla="*/ 121 w 830"/>
                <a:gd name="T55" fmla="*/ 461 h 930"/>
                <a:gd name="T56" fmla="*/ 272 w 830"/>
                <a:gd name="T57" fmla="*/ 169 h 930"/>
                <a:gd name="T58" fmla="*/ 243 w 830"/>
                <a:gd name="T59" fmla="*/ 201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1 h 930"/>
                <a:gd name="T66" fmla="*/ 381 w 830"/>
                <a:gd name="T67" fmla="*/ 160 h 930"/>
                <a:gd name="T68" fmla="*/ 480 w 830"/>
                <a:gd name="T69" fmla="*/ 73 h 930"/>
                <a:gd name="T70" fmla="*/ 510 w 830"/>
                <a:gd name="T71" fmla="*/ 170 h 930"/>
                <a:gd name="T72" fmla="*/ 456 w 830"/>
                <a:gd name="T73" fmla="*/ 129 h 930"/>
                <a:gd name="T74" fmla="*/ 297 w 830"/>
                <a:gd name="T75" fmla="*/ 460 h 930"/>
                <a:gd name="T76" fmla="*/ 260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9 h 930"/>
                <a:gd name="T84" fmla="*/ 320 w 830"/>
                <a:gd name="T85" fmla="*/ 236 h 930"/>
                <a:gd name="T86" fmla="*/ 230 w 830"/>
                <a:gd name="T87" fmla="*/ 432 h 930"/>
                <a:gd name="T88" fmla="*/ 422 w 830"/>
                <a:gd name="T89" fmla="*/ 14 h 930"/>
                <a:gd name="T90" fmla="*/ 245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6 h 930"/>
                <a:gd name="T100" fmla="*/ 576 w 830"/>
                <a:gd name="T101" fmla="*/ 401 h 930"/>
                <a:gd name="T102" fmla="*/ 814 w 830"/>
                <a:gd name="T103" fmla="*/ 492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9"/>
                  </a:moveTo>
                  <a:cubicBezTo>
                    <a:pt x="89" y="909"/>
                    <a:pt x="76" y="899"/>
                    <a:pt x="69" y="880"/>
                  </a:cubicBezTo>
                  <a:cubicBezTo>
                    <a:pt x="56" y="841"/>
                    <a:pt x="68" y="804"/>
                    <a:pt x="82" y="764"/>
                  </a:cubicBezTo>
                  <a:cubicBezTo>
                    <a:pt x="116" y="769"/>
                    <a:pt x="145" y="782"/>
                    <a:pt x="176" y="795"/>
                  </a:cubicBezTo>
                  <a:cubicBezTo>
                    <a:pt x="168" y="832"/>
                    <a:pt x="151" y="862"/>
                    <a:pt x="131" y="891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9"/>
                    <a:pt x="102" y="909"/>
                  </a:cubicBezTo>
                  <a:moveTo>
                    <a:pt x="167" y="760"/>
                  </a:moveTo>
                  <a:cubicBezTo>
                    <a:pt x="147" y="760"/>
                    <a:pt x="126" y="751"/>
                    <a:pt x="99" y="733"/>
                  </a:cubicBezTo>
                  <a:cubicBezTo>
                    <a:pt x="105" y="732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3"/>
                    <a:pt x="122" y="671"/>
                    <a:pt x="132" y="668"/>
                  </a:cubicBezTo>
                  <a:cubicBezTo>
                    <a:pt x="134" y="668"/>
                    <a:pt x="136" y="667"/>
                    <a:pt x="139" y="667"/>
                  </a:cubicBezTo>
                  <a:cubicBezTo>
                    <a:pt x="152" y="667"/>
                    <a:pt x="174" y="677"/>
                    <a:pt x="211" y="698"/>
                  </a:cubicBezTo>
                  <a:cubicBezTo>
                    <a:pt x="205" y="713"/>
                    <a:pt x="202" y="722"/>
                    <a:pt x="194" y="724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2"/>
                  </a:moveTo>
                  <a:cubicBezTo>
                    <a:pt x="217" y="642"/>
                    <a:pt x="204" y="634"/>
                    <a:pt x="189" y="627"/>
                  </a:cubicBezTo>
                  <a:cubicBezTo>
                    <a:pt x="188" y="609"/>
                    <a:pt x="197" y="595"/>
                    <a:pt x="207" y="581"/>
                  </a:cubicBezTo>
                  <a:cubicBezTo>
                    <a:pt x="249" y="587"/>
                    <a:pt x="256" y="607"/>
                    <a:pt x="234" y="642"/>
                  </a:cubicBezTo>
                  <a:cubicBezTo>
                    <a:pt x="234" y="642"/>
                    <a:pt x="234" y="642"/>
                    <a:pt x="233" y="642"/>
                  </a:cubicBezTo>
                  <a:moveTo>
                    <a:pt x="149" y="617"/>
                  </a:moveTo>
                  <a:cubicBezTo>
                    <a:pt x="140" y="591"/>
                    <a:pt x="159" y="572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7"/>
                    <a:pt x="721" y="402"/>
                    <a:pt x="742" y="388"/>
                  </a:cubicBezTo>
                  <a:cubicBezTo>
                    <a:pt x="762" y="402"/>
                    <a:pt x="790" y="420"/>
                    <a:pt x="776" y="444"/>
                  </a:cubicBezTo>
                  <a:cubicBezTo>
                    <a:pt x="771" y="452"/>
                    <a:pt x="766" y="457"/>
                    <a:pt x="760" y="459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70"/>
                  </a:moveTo>
                  <a:cubicBezTo>
                    <a:pt x="337" y="470"/>
                    <a:pt x="333" y="469"/>
                    <a:pt x="328" y="468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20"/>
                  </a:cubicBezTo>
                  <a:cubicBezTo>
                    <a:pt x="399" y="436"/>
                    <a:pt x="384" y="459"/>
                    <a:pt x="360" y="467"/>
                  </a:cubicBezTo>
                  <a:cubicBezTo>
                    <a:pt x="354" y="469"/>
                    <a:pt x="348" y="470"/>
                    <a:pt x="341" y="470"/>
                  </a:cubicBezTo>
                  <a:moveTo>
                    <a:pt x="206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1"/>
                    <a:pt x="211" y="291"/>
                    <a:pt x="217" y="291"/>
                  </a:cubicBezTo>
                  <a:cubicBezTo>
                    <a:pt x="220" y="291"/>
                    <a:pt x="223" y="291"/>
                    <a:pt x="227" y="291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69" y="432"/>
                  </a:moveTo>
                  <a:cubicBezTo>
                    <a:pt x="663" y="432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70"/>
                  </a:cubicBezTo>
                  <a:cubicBezTo>
                    <a:pt x="401" y="261"/>
                    <a:pt x="405" y="254"/>
                    <a:pt x="412" y="252"/>
                  </a:cubicBezTo>
                  <a:cubicBezTo>
                    <a:pt x="414" y="251"/>
                    <a:pt x="416" y="251"/>
                    <a:pt x="418" y="251"/>
                  </a:cubicBezTo>
                  <a:cubicBezTo>
                    <a:pt x="420" y="251"/>
                    <a:pt x="423" y="251"/>
                    <a:pt x="427" y="252"/>
                  </a:cubicBezTo>
                  <a:cubicBezTo>
                    <a:pt x="440" y="257"/>
                    <a:pt x="455" y="261"/>
                    <a:pt x="467" y="267"/>
                  </a:cubicBezTo>
                  <a:cubicBezTo>
                    <a:pt x="544" y="307"/>
                    <a:pt x="618" y="351"/>
                    <a:pt x="692" y="399"/>
                  </a:cubicBezTo>
                  <a:cubicBezTo>
                    <a:pt x="688" y="418"/>
                    <a:pt x="683" y="428"/>
                    <a:pt x="674" y="431"/>
                  </a:cubicBezTo>
                  <a:cubicBezTo>
                    <a:pt x="673" y="431"/>
                    <a:pt x="671" y="432"/>
                    <a:pt x="669" y="432"/>
                  </a:cubicBezTo>
                  <a:moveTo>
                    <a:pt x="312" y="523"/>
                  </a:moveTo>
                  <a:cubicBezTo>
                    <a:pt x="308" y="523"/>
                    <a:pt x="303" y="523"/>
                    <a:pt x="299" y="522"/>
                  </a:cubicBezTo>
                  <a:cubicBezTo>
                    <a:pt x="229" y="515"/>
                    <a:pt x="163" y="454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7"/>
                    <a:pt x="241" y="258"/>
                    <a:pt x="225" y="263"/>
                  </a:cubicBezTo>
                  <a:cubicBezTo>
                    <a:pt x="223" y="264"/>
                    <a:pt x="221" y="264"/>
                    <a:pt x="219" y="265"/>
                  </a:cubicBezTo>
                  <a:cubicBezTo>
                    <a:pt x="215" y="266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90"/>
                  </a:cubicBezTo>
                  <a:cubicBezTo>
                    <a:pt x="201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4"/>
                    <a:pt x="367" y="491"/>
                  </a:cubicBezTo>
                  <a:cubicBezTo>
                    <a:pt x="400" y="480"/>
                    <a:pt x="421" y="449"/>
                    <a:pt x="443" y="422"/>
                  </a:cubicBezTo>
                  <a:cubicBezTo>
                    <a:pt x="458" y="403"/>
                    <a:pt x="467" y="380"/>
                    <a:pt x="480" y="356"/>
                  </a:cubicBezTo>
                  <a:cubicBezTo>
                    <a:pt x="514" y="366"/>
                    <a:pt x="534" y="377"/>
                    <a:pt x="514" y="414"/>
                  </a:cubicBezTo>
                  <a:cubicBezTo>
                    <a:pt x="492" y="453"/>
                    <a:pt x="435" y="492"/>
                    <a:pt x="378" y="511"/>
                  </a:cubicBezTo>
                  <a:cubicBezTo>
                    <a:pt x="355" y="518"/>
                    <a:pt x="333" y="523"/>
                    <a:pt x="312" y="523"/>
                  </a:cubicBezTo>
                  <a:moveTo>
                    <a:pt x="714" y="371"/>
                  </a:moveTo>
                  <a:cubicBezTo>
                    <a:pt x="612" y="331"/>
                    <a:pt x="529" y="257"/>
                    <a:pt x="423" y="222"/>
                  </a:cubicBezTo>
                  <a:cubicBezTo>
                    <a:pt x="423" y="209"/>
                    <a:pt x="427" y="202"/>
                    <a:pt x="433" y="200"/>
                  </a:cubicBezTo>
                  <a:cubicBezTo>
                    <a:pt x="435" y="200"/>
                    <a:pt x="437" y="199"/>
                    <a:pt x="439" y="199"/>
                  </a:cubicBezTo>
                  <a:cubicBezTo>
                    <a:pt x="444" y="199"/>
                    <a:pt x="448" y="200"/>
                    <a:pt x="454" y="202"/>
                  </a:cubicBezTo>
                  <a:cubicBezTo>
                    <a:pt x="557" y="231"/>
                    <a:pt x="637" y="299"/>
                    <a:pt x="714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5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8"/>
                  </a:cubicBezTo>
                  <a:cubicBezTo>
                    <a:pt x="235" y="172"/>
                    <a:pt x="253" y="169"/>
                    <a:pt x="272" y="169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4" y="186"/>
                    <a:pt x="266" y="193"/>
                    <a:pt x="253" y="198"/>
                  </a:cubicBezTo>
                  <a:cubicBezTo>
                    <a:pt x="250" y="199"/>
                    <a:pt x="246" y="200"/>
                    <a:pt x="243" y="201"/>
                  </a:cubicBezTo>
                  <a:cubicBezTo>
                    <a:pt x="235" y="202"/>
                    <a:pt x="227" y="205"/>
                    <a:pt x="219" y="207"/>
                  </a:cubicBezTo>
                  <a:cubicBezTo>
                    <a:pt x="129" y="237"/>
                    <a:pt x="93" y="314"/>
                    <a:pt x="127" y="409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7"/>
                    <a:pt x="444" y="511"/>
                    <a:pt x="471" y="490"/>
                  </a:cubicBezTo>
                  <a:cubicBezTo>
                    <a:pt x="492" y="473"/>
                    <a:pt x="511" y="454"/>
                    <a:pt x="538" y="429"/>
                  </a:cubicBezTo>
                  <a:cubicBezTo>
                    <a:pt x="512" y="498"/>
                    <a:pt x="457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1"/>
                  </a:moveTo>
                  <a:cubicBezTo>
                    <a:pt x="281" y="461"/>
                    <a:pt x="274" y="455"/>
                    <a:pt x="266" y="448"/>
                  </a:cubicBezTo>
                  <a:cubicBezTo>
                    <a:pt x="266" y="445"/>
                    <a:pt x="264" y="442"/>
                    <a:pt x="265" y="440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7"/>
                    <a:pt x="410" y="114"/>
                    <a:pt x="430" y="95"/>
                  </a:cubicBezTo>
                  <a:cubicBezTo>
                    <a:pt x="440" y="86"/>
                    <a:pt x="450" y="80"/>
                    <a:pt x="461" y="76"/>
                  </a:cubicBezTo>
                  <a:cubicBezTo>
                    <a:pt x="467" y="74"/>
                    <a:pt x="473" y="73"/>
                    <a:pt x="480" y="73"/>
                  </a:cubicBezTo>
                  <a:cubicBezTo>
                    <a:pt x="505" y="73"/>
                    <a:pt x="527" y="91"/>
                    <a:pt x="537" y="123"/>
                  </a:cubicBezTo>
                  <a:cubicBezTo>
                    <a:pt x="546" y="152"/>
                    <a:pt x="551" y="181"/>
                    <a:pt x="551" y="215"/>
                  </a:cubicBezTo>
                  <a:cubicBezTo>
                    <a:pt x="518" y="211"/>
                    <a:pt x="517" y="188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8"/>
                    <a:pt x="456" y="129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2"/>
                    <a:pt x="353" y="330"/>
                    <a:pt x="317" y="413"/>
                  </a:cubicBezTo>
                  <a:cubicBezTo>
                    <a:pt x="310" y="429"/>
                    <a:pt x="308" y="446"/>
                    <a:pt x="297" y="460"/>
                  </a:cubicBezTo>
                  <a:cubicBezTo>
                    <a:pt x="295" y="461"/>
                    <a:pt x="294" y="461"/>
                    <a:pt x="292" y="461"/>
                  </a:cubicBezTo>
                  <a:moveTo>
                    <a:pt x="230" y="432"/>
                  </a:moveTo>
                  <a:cubicBezTo>
                    <a:pt x="235" y="376"/>
                    <a:pt x="242" y="323"/>
                    <a:pt x="260" y="273"/>
                  </a:cubicBezTo>
                  <a:cubicBezTo>
                    <a:pt x="291" y="184"/>
                    <a:pt x="332" y="100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7"/>
                    <a:pt x="466" y="25"/>
                    <a:pt x="475" y="25"/>
                  </a:cubicBezTo>
                  <a:cubicBezTo>
                    <a:pt x="512" y="25"/>
                    <a:pt x="543" y="48"/>
                    <a:pt x="561" y="92"/>
                  </a:cubicBezTo>
                  <a:cubicBezTo>
                    <a:pt x="589" y="157"/>
                    <a:pt x="597" y="197"/>
                    <a:pt x="591" y="242"/>
                  </a:cubicBezTo>
                  <a:cubicBezTo>
                    <a:pt x="570" y="239"/>
                    <a:pt x="574" y="223"/>
                    <a:pt x="574" y="209"/>
                  </a:cubicBezTo>
                  <a:cubicBezTo>
                    <a:pt x="573" y="179"/>
                    <a:pt x="568" y="149"/>
                    <a:pt x="559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89" y="49"/>
                    <a:pt x="482" y="49"/>
                  </a:cubicBezTo>
                  <a:cubicBezTo>
                    <a:pt x="472" y="49"/>
                    <a:pt x="462" y="50"/>
                    <a:pt x="452" y="53"/>
                  </a:cubicBezTo>
                  <a:cubicBezTo>
                    <a:pt x="435" y="59"/>
                    <a:pt x="420" y="70"/>
                    <a:pt x="407" y="87"/>
                  </a:cubicBezTo>
                  <a:cubicBezTo>
                    <a:pt x="370" y="132"/>
                    <a:pt x="342" y="182"/>
                    <a:pt x="320" y="236"/>
                  </a:cubicBezTo>
                  <a:cubicBezTo>
                    <a:pt x="299" y="289"/>
                    <a:pt x="280" y="344"/>
                    <a:pt x="259" y="397"/>
                  </a:cubicBezTo>
                  <a:cubicBezTo>
                    <a:pt x="254" y="409"/>
                    <a:pt x="253" y="424"/>
                    <a:pt x="233" y="431"/>
                  </a:cubicBezTo>
                  <a:cubicBezTo>
                    <a:pt x="232" y="431"/>
                    <a:pt x="231" y="431"/>
                    <a:pt x="230" y="432"/>
                  </a:cubicBezTo>
                  <a:moveTo>
                    <a:pt x="479" y="0"/>
                  </a:moveTo>
                  <a:cubicBezTo>
                    <a:pt x="467" y="0"/>
                    <a:pt x="455" y="2"/>
                    <a:pt x="442" y="6"/>
                  </a:cubicBezTo>
                  <a:cubicBezTo>
                    <a:pt x="435" y="8"/>
                    <a:pt x="429" y="11"/>
                    <a:pt x="422" y="14"/>
                  </a:cubicBezTo>
                  <a:cubicBezTo>
                    <a:pt x="382" y="34"/>
                    <a:pt x="347" y="62"/>
                    <a:pt x="325" y="98"/>
                  </a:cubicBezTo>
                  <a:cubicBezTo>
                    <a:pt x="312" y="120"/>
                    <a:pt x="297" y="131"/>
                    <a:pt x="279" y="137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4"/>
                    <a:pt x="223" y="147"/>
                    <a:pt x="211" y="151"/>
                  </a:cubicBezTo>
                  <a:cubicBezTo>
                    <a:pt x="104" y="186"/>
                    <a:pt x="0" y="332"/>
                    <a:pt x="93" y="455"/>
                  </a:cubicBezTo>
                  <a:cubicBezTo>
                    <a:pt x="106" y="472"/>
                    <a:pt x="117" y="488"/>
                    <a:pt x="130" y="504"/>
                  </a:cubicBezTo>
                  <a:cubicBezTo>
                    <a:pt x="139" y="516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29"/>
                  </a:cubicBezTo>
                  <a:cubicBezTo>
                    <a:pt x="53" y="768"/>
                    <a:pt x="44" y="805"/>
                    <a:pt x="44" y="846"/>
                  </a:cubicBezTo>
                  <a:cubicBezTo>
                    <a:pt x="43" y="883"/>
                    <a:pt x="50" y="917"/>
                    <a:pt x="91" y="928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6"/>
                    <a:pt x="263" y="635"/>
                  </a:cubicBezTo>
                  <a:cubicBezTo>
                    <a:pt x="270" y="619"/>
                    <a:pt x="277" y="610"/>
                    <a:pt x="290" y="606"/>
                  </a:cubicBezTo>
                  <a:cubicBezTo>
                    <a:pt x="295" y="604"/>
                    <a:pt x="302" y="603"/>
                    <a:pt x="309" y="602"/>
                  </a:cubicBezTo>
                  <a:cubicBezTo>
                    <a:pt x="344" y="599"/>
                    <a:pt x="376" y="594"/>
                    <a:pt x="406" y="583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7"/>
                    <a:pt x="713" y="478"/>
                    <a:pt x="790" y="489"/>
                  </a:cubicBezTo>
                  <a:cubicBezTo>
                    <a:pt x="796" y="490"/>
                    <a:pt x="802" y="492"/>
                    <a:pt x="808" y="492"/>
                  </a:cubicBezTo>
                  <a:cubicBezTo>
                    <a:pt x="810" y="492"/>
                    <a:pt x="812" y="492"/>
                    <a:pt x="814" y="492"/>
                  </a:cubicBezTo>
                  <a:cubicBezTo>
                    <a:pt x="816" y="491"/>
                    <a:pt x="819" y="489"/>
                    <a:pt x="821" y="486"/>
                  </a:cubicBezTo>
                  <a:cubicBezTo>
                    <a:pt x="830" y="474"/>
                    <a:pt x="818" y="464"/>
                    <a:pt x="813" y="454"/>
                  </a:cubicBezTo>
                  <a:cubicBezTo>
                    <a:pt x="781" y="384"/>
                    <a:pt x="728" y="333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20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9" name="Freeform 498"/>
            <p:cNvSpPr>
              <a:spLocks noEditPoints="1"/>
            </p:cNvSpPr>
            <p:nvPr/>
          </p:nvSpPr>
          <p:spPr bwMode="auto">
            <a:xfrm>
              <a:off x="-3441700" y="6256338"/>
              <a:ext cx="623888" cy="622300"/>
            </a:xfrm>
            <a:custGeom>
              <a:avLst/>
              <a:gdLst>
                <a:gd name="T0" fmla="*/ 792 w 878"/>
                <a:gd name="T1" fmla="*/ 531 h 873"/>
                <a:gd name="T2" fmla="*/ 383 w 878"/>
                <a:gd name="T3" fmla="*/ 417 h 873"/>
                <a:gd name="T4" fmla="*/ 573 w 878"/>
                <a:gd name="T5" fmla="*/ 604 h 873"/>
                <a:gd name="T6" fmla="*/ 607 w 878"/>
                <a:gd name="T7" fmla="*/ 714 h 873"/>
                <a:gd name="T8" fmla="*/ 425 w 878"/>
                <a:gd name="T9" fmla="*/ 442 h 873"/>
                <a:gd name="T10" fmla="*/ 383 w 878"/>
                <a:gd name="T11" fmla="*/ 417 h 873"/>
                <a:gd name="T12" fmla="*/ 143 w 878"/>
                <a:gd name="T13" fmla="*/ 485 h 873"/>
                <a:gd name="T14" fmla="*/ 278 w 878"/>
                <a:gd name="T15" fmla="*/ 361 h 873"/>
                <a:gd name="T16" fmla="*/ 265 w 878"/>
                <a:gd name="T17" fmla="*/ 481 h 873"/>
                <a:gd name="T18" fmla="*/ 132 w 878"/>
                <a:gd name="T19" fmla="*/ 550 h 873"/>
                <a:gd name="T20" fmla="*/ 648 w 878"/>
                <a:gd name="T21" fmla="*/ 380 h 873"/>
                <a:gd name="T22" fmla="*/ 843 w 878"/>
                <a:gd name="T23" fmla="*/ 628 h 873"/>
                <a:gd name="T24" fmla="*/ 701 w 878"/>
                <a:gd name="T25" fmla="*/ 487 h 873"/>
                <a:gd name="T26" fmla="*/ 563 w 878"/>
                <a:gd name="T27" fmla="*/ 311 h 873"/>
                <a:gd name="T28" fmla="*/ 96 w 878"/>
                <a:gd name="T29" fmla="*/ 315 h 873"/>
                <a:gd name="T30" fmla="*/ 115 w 878"/>
                <a:gd name="T31" fmla="*/ 118 h 873"/>
                <a:gd name="T32" fmla="*/ 426 w 878"/>
                <a:gd name="T33" fmla="*/ 207 h 873"/>
                <a:gd name="T34" fmla="*/ 516 w 878"/>
                <a:gd name="T35" fmla="*/ 171 h 873"/>
                <a:gd name="T36" fmla="*/ 184 w 878"/>
                <a:gd name="T37" fmla="*/ 274 h 873"/>
                <a:gd name="T38" fmla="*/ 312 w 878"/>
                <a:gd name="T39" fmla="*/ 23 h 873"/>
                <a:gd name="T40" fmla="*/ 377 w 878"/>
                <a:gd name="T41" fmla="*/ 108 h 873"/>
                <a:gd name="T42" fmla="*/ 459 w 878"/>
                <a:gd name="T43" fmla="*/ 230 h 873"/>
                <a:gd name="T44" fmla="*/ 463 w 878"/>
                <a:gd name="T45" fmla="*/ 254 h 873"/>
                <a:gd name="T46" fmla="*/ 533 w 878"/>
                <a:gd name="T47" fmla="*/ 212 h 873"/>
                <a:gd name="T48" fmla="*/ 467 w 878"/>
                <a:gd name="T49" fmla="*/ 335 h 873"/>
                <a:gd name="T50" fmla="*/ 287 w 878"/>
                <a:gd name="T51" fmla="*/ 343 h 873"/>
                <a:gd name="T52" fmla="*/ 125 w 878"/>
                <a:gd name="T53" fmla="*/ 473 h 873"/>
                <a:gd name="T54" fmla="*/ 100 w 878"/>
                <a:gd name="T55" fmla="*/ 339 h 873"/>
                <a:gd name="T56" fmla="*/ 107 w 878"/>
                <a:gd name="T57" fmla="*/ 99 h 873"/>
                <a:gd name="T58" fmla="*/ 30 w 878"/>
                <a:gd name="T59" fmla="*/ 432 h 873"/>
                <a:gd name="T60" fmla="*/ 134 w 878"/>
                <a:gd name="T61" fmla="*/ 574 h 873"/>
                <a:gd name="T62" fmla="*/ 314 w 878"/>
                <a:gd name="T63" fmla="*/ 559 h 873"/>
                <a:gd name="T64" fmla="*/ 502 w 878"/>
                <a:gd name="T65" fmla="*/ 845 h 873"/>
                <a:gd name="T66" fmla="*/ 566 w 878"/>
                <a:gd name="T67" fmla="*/ 832 h 873"/>
                <a:gd name="T68" fmla="*/ 407 w 878"/>
                <a:gd name="T69" fmla="*/ 536 h 873"/>
                <a:gd name="T70" fmla="*/ 335 w 878"/>
                <a:gd name="T71" fmla="*/ 485 h 873"/>
                <a:gd name="T72" fmla="*/ 542 w 878"/>
                <a:gd name="T73" fmla="*/ 831 h 873"/>
                <a:gd name="T74" fmla="*/ 463 w 878"/>
                <a:gd name="T75" fmla="*/ 694 h 873"/>
                <a:gd name="T76" fmla="*/ 383 w 878"/>
                <a:gd name="T77" fmla="*/ 418 h 873"/>
                <a:gd name="T78" fmla="*/ 572 w 878"/>
                <a:gd name="T79" fmla="*/ 701 h 873"/>
                <a:gd name="T80" fmla="*/ 647 w 878"/>
                <a:gd name="T81" fmla="*/ 752 h 873"/>
                <a:gd name="T82" fmla="*/ 480 w 878"/>
                <a:gd name="T83" fmla="*/ 428 h 873"/>
                <a:gd name="T84" fmla="*/ 516 w 878"/>
                <a:gd name="T85" fmla="*/ 333 h 873"/>
                <a:gd name="T86" fmla="*/ 716 w 878"/>
                <a:gd name="T87" fmla="*/ 669 h 873"/>
                <a:gd name="T88" fmla="*/ 507 w 878"/>
                <a:gd name="T89" fmla="*/ 354 h 873"/>
                <a:gd name="T90" fmla="*/ 509 w 878"/>
                <a:gd name="T91" fmla="*/ 386 h 873"/>
                <a:gd name="T92" fmla="*/ 718 w 878"/>
                <a:gd name="T93" fmla="*/ 711 h 873"/>
                <a:gd name="T94" fmla="*/ 736 w 878"/>
                <a:gd name="T95" fmla="*/ 654 h 873"/>
                <a:gd name="T96" fmla="*/ 610 w 878"/>
                <a:gd name="T97" fmla="*/ 407 h 873"/>
                <a:gd name="T98" fmla="*/ 804 w 878"/>
                <a:gd name="T99" fmla="*/ 653 h 873"/>
                <a:gd name="T100" fmla="*/ 862 w 878"/>
                <a:gd name="T101" fmla="*/ 610 h 873"/>
                <a:gd name="T102" fmla="*/ 597 w 878"/>
                <a:gd name="T103" fmla="*/ 287 h 873"/>
                <a:gd name="T104" fmla="*/ 540 w 878"/>
                <a:gd name="T105" fmla="*/ 187 h 873"/>
                <a:gd name="T106" fmla="*/ 368 w 878"/>
                <a:gd name="T107" fmla="*/ 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8" h="873">
                  <a:moveTo>
                    <a:pt x="792" y="531"/>
                  </a:moveTo>
                  <a:cubicBezTo>
                    <a:pt x="792" y="531"/>
                    <a:pt x="792" y="531"/>
                    <a:pt x="792" y="531"/>
                  </a:cubicBezTo>
                  <a:cubicBezTo>
                    <a:pt x="793" y="531"/>
                    <a:pt x="793" y="531"/>
                    <a:pt x="793" y="531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792" y="531"/>
                  </a:moveTo>
                  <a:cubicBezTo>
                    <a:pt x="792" y="530"/>
                    <a:pt x="792" y="530"/>
                    <a:pt x="792" y="530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383" y="417"/>
                  </a:moveTo>
                  <a:cubicBezTo>
                    <a:pt x="395" y="408"/>
                    <a:pt x="408" y="398"/>
                    <a:pt x="422" y="387"/>
                  </a:cubicBezTo>
                  <a:cubicBezTo>
                    <a:pt x="435" y="405"/>
                    <a:pt x="448" y="422"/>
                    <a:pt x="461" y="439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5" y="497"/>
                    <a:pt x="548" y="547"/>
                    <a:pt x="573" y="604"/>
                  </a:cubicBezTo>
                  <a:cubicBezTo>
                    <a:pt x="587" y="633"/>
                    <a:pt x="602" y="661"/>
                    <a:pt x="616" y="689"/>
                  </a:cubicBezTo>
                  <a:cubicBezTo>
                    <a:pt x="622" y="701"/>
                    <a:pt x="625" y="714"/>
                    <a:pt x="629" y="726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8" y="725"/>
                    <a:pt x="611" y="721"/>
                    <a:pt x="607" y="714"/>
                  </a:cubicBezTo>
                  <a:cubicBezTo>
                    <a:pt x="592" y="687"/>
                    <a:pt x="577" y="660"/>
                    <a:pt x="565" y="632"/>
                  </a:cubicBezTo>
                  <a:cubicBezTo>
                    <a:pt x="549" y="598"/>
                    <a:pt x="540" y="560"/>
                    <a:pt x="513" y="532"/>
                  </a:cubicBezTo>
                  <a:cubicBezTo>
                    <a:pt x="511" y="530"/>
                    <a:pt x="509" y="527"/>
                    <a:pt x="507" y="524"/>
                  </a:cubicBezTo>
                  <a:cubicBezTo>
                    <a:pt x="479" y="497"/>
                    <a:pt x="452" y="469"/>
                    <a:pt x="425" y="442"/>
                  </a:cubicBezTo>
                  <a:cubicBezTo>
                    <a:pt x="420" y="437"/>
                    <a:pt x="416" y="433"/>
                    <a:pt x="414" y="428"/>
                  </a:cubicBezTo>
                  <a:cubicBezTo>
                    <a:pt x="410" y="421"/>
                    <a:pt x="405" y="416"/>
                    <a:pt x="400" y="415"/>
                  </a:cubicBezTo>
                  <a:cubicBezTo>
                    <a:pt x="398" y="414"/>
                    <a:pt x="397" y="414"/>
                    <a:pt x="395" y="414"/>
                  </a:cubicBezTo>
                  <a:cubicBezTo>
                    <a:pt x="391" y="414"/>
                    <a:pt x="387" y="415"/>
                    <a:pt x="383" y="417"/>
                  </a:cubicBezTo>
                  <a:moveTo>
                    <a:pt x="132" y="550"/>
                  </a:moveTo>
                  <a:cubicBezTo>
                    <a:pt x="128" y="550"/>
                    <a:pt x="124" y="550"/>
                    <a:pt x="121" y="549"/>
                  </a:cubicBezTo>
                  <a:cubicBezTo>
                    <a:pt x="108" y="545"/>
                    <a:pt x="98" y="534"/>
                    <a:pt x="91" y="516"/>
                  </a:cubicBezTo>
                  <a:cubicBezTo>
                    <a:pt x="109" y="505"/>
                    <a:pt x="126" y="496"/>
                    <a:pt x="143" y="485"/>
                  </a:cubicBezTo>
                  <a:cubicBezTo>
                    <a:pt x="147" y="482"/>
                    <a:pt x="148" y="475"/>
                    <a:pt x="149" y="469"/>
                  </a:cubicBezTo>
                  <a:cubicBezTo>
                    <a:pt x="158" y="429"/>
                    <a:pt x="183" y="401"/>
                    <a:pt x="214" y="378"/>
                  </a:cubicBezTo>
                  <a:cubicBezTo>
                    <a:pt x="230" y="365"/>
                    <a:pt x="246" y="359"/>
                    <a:pt x="261" y="359"/>
                  </a:cubicBezTo>
                  <a:cubicBezTo>
                    <a:pt x="267" y="359"/>
                    <a:pt x="272" y="359"/>
                    <a:pt x="278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8"/>
                  </a:cubicBezTo>
                  <a:cubicBezTo>
                    <a:pt x="334" y="425"/>
                    <a:pt x="329" y="432"/>
                    <a:pt x="323" y="437"/>
                  </a:cubicBezTo>
                  <a:cubicBezTo>
                    <a:pt x="304" y="452"/>
                    <a:pt x="285" y="467"/>
                    <a:pt x="265" y="481"/>
                  </a:cubicBezTo>
                  <a:cubicBezTo>
                    <a:pt x="252" y="490"/>
                    <a:pt x="237" y="497"/>
                    <a:pt x="224" y="505"/>
                  </a:cubicBezTo>
                  <a:cubicBezTo>
                    <a:pt x="206" y="515"/>
                    <a:pt x="189" y="525"/>
                    <a:pt x="172" y="535"/>
                  </a:cubicBezTo>
                  <a:cubicBezTo>
                    <a:pt x="166" y="539"/>
                    <a:pt x="159" y="544"/>
                    <a:pt x="152" y="546"/>
                  </a:cubicBezTo>
                  <a:cubicBezTo>
                    <a:pt x="145" y="549"/>
                    <a:pt x="138" y="550"/>
                    <a:pt x="132" y="550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5" y="324"/>
                  </a:cubicBezTo>
                  <a:cubicBezTo>
                    <a:pt x="543" y="313"/>
                    <a:pt x="560" y="303"/>
                    <a:pt x="578" y="292"/>
                  </a:cubicBezTo>
                  <a:cubicBezTo>
                    <a:pt x="591" y="328"/>
                    <a:pt x="624" y="349"/>
                    <a:pt x="648" y="380"/>
                  </a:cubicBezTo>
                  <a:cubicBezTo>
                    <a:pt x="661" y="398"/>
                    <a:pt x="677" y="414"/>
                    <a:pt x="692" y="430"/>
                  </a:cubicBezTo>
                  <a:cubicBezTo>
                    <a:pt x="723" y="466"/>
                    <a:pt x="755" y="502"/>
                    <a:pt x="785" y="538"/>
                  </a:cubicBezTo>
                  <a:cubicBezTo>
                    <a:pt x="803" y="561"/>
                    <a:pt x="819" y="585"/>
                    <a:pt x="836" y="609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7" y="639"/>
                    <a:pt x="840" y="641"/>
                    <a:pt x="829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5"/>
                    <a:pt x="779" y="558"/>
                    <a:pt x="773" y="552"/>
                  </a:cubicBezTo>
                  <a:cubicBezTo>
                    <a:pt x="749" y="530"/>
                    <a:pt x="724" y="509"/>
                    <a:pt x="701" y="487"/>
                  </a:cubicBezTo>
                  <a:cubicBezTo>
                    <a:pt x="687" y="473"/>
                    <a:pt x="676" y="456"/>
                    <a:pt x="663" y="440"/>
                  </a:cubicBezTo>
                  <a:cubicBezTo>
                    <a:pt x="645" y="418"/>
                    <a:pt x="626" y="396"/>
                    <a:pt x="608" y="373"/>
                  </a:cubicBezTo>
                  <a:cubicBezTo>
                    <a:pt x="597" y="360"/>
                    <a:pt x="588" y="345"/>
                    <a:pt x="578" y="330"/>
                  </a:cubicBezTo>
                  <a:cubicBezTo>
                    <a:pt x="574" y="324"/>
                    <a:pt x="573" y="314"/>
                    <a:pt x="563" y="311"/>
                  </a:cubicBezTo>
                  <a:cubicBezTo>
                    <a:pt x="561" y="311"/>
                    <a:pt x="560" y="310"/>
                    <a:pt x="557" y="310"/>
                  </a:cubicBezTo>
                  <a:cubicBezTo>
                    <a:pt x="557" y="310"/>
                    <a:pt x="557" y="310"/>
                    <a:pt x="557" y="310"/>
                  </a:cubicBezTo>
                  <a:cubicBezTo>
                    <a:pt x="547" y="331"/>
                    <a:pt x="567" y="342"/>
                    <a:pt x="569" y="359"/>
                  </a:cubicBezTo>
                  <a:moveTo>
                    <a:pt x="96" y="315"/>
                  </a:moveTo>
                  <a:cubicBezTo>
                    <a:pt x="91" y="315"/>
                    <a:pt x="87" y="315"/>
                    <a:pt x="83" y="314"/>
                  </a:cubicBezTo>
                  <a:cubicBezTo>
                    <a:pt x="74" y="313"/>
                    <a:pt x="65" y="310"/>
                    <a:pt x="57" y="308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8"/>
                  </a:cubicBezTo>
                  <a:cubicBezTo>
                    <a:pt x="142" y="150"/>
                    <a:pt x="159" y="185"/>
                    <a:pt x="167" y="224"/>
                  </a:cubicBezTo>
                  <a:cubicBezTo>
                    <a:pt x="177" y="274"/>
                    <a:pt x="142" y="315"/>
                    <a:pt x="96" y="315"/>
                  </a:cubicBezTo>
                  <a:moveTo>
                    <a:pt x="441" y="209"/>
                  </a:moveTo>
                  <a:cubicBezTo>
                    <a:pt x="436" y="209"/>
                    <a:pt x="431" y="208"/>
                    <a:pt x="426" y="207"/>
                  </a:cubicBezTo>
                  <a:cubicBezTo>
                    <a:pt x="404" y="201"/>
                    <a:pt x="388" y="180"/>
                    <a:pt x="385" y="151"/>
                  </a:cubicBezTo>
                  <a:cubicBezTo>
                    <a:pt x="385" y="147"/>
                    <a:pt x="383" y="142"/>
                    <a:pt x="385" y="141"/>
                  </a:cubicBezTo>
                  <a:cubicBezTo>
                    <a:pt x="404" y="120"/>
                    <a:pt x="399" y="79"/>
                    <a:pt x="441" y="72"/>
                  </a:cubicBezTo>
                  <a:cubicBezTo>
                    <a:pt x="468" y="103"/>
                    <a:pt x="495" y="135"/>
                    <a:pt x="516" y="171"/>
                  </a:cubicBezTo>
                  <a:cubicBezTo>
                    <a:pt x="501" y="181"/>
                    <a:pt x="489" y="190"/>
                    <a:pt x="477" y="198"/>
                  </a:cubicBezTo>
                  <a:cubicBezTo>
                    <a:pt x="465" y="205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7" y="339"/>
                    <a:pt x="173" y="310"/>
                    <a:pt x="184" y="274"/>
                  </a:cubicBezTo>
                  <a:cubicBezTo>
                    <a:pt x="197" y="231"/>
                    <a:pt x="188" y="193"/>
                    <a:pt x="167" y="157"/>
                  </a:cubicBezTo>
                  <a:cubicBezTo>
                    <a:pt x="157" y="140"/>
                    <a:pt x="148" y="122"/>
                    <a:pt x="137" y="101"/>
                  </a:cubicBezTo>
                  <a:cubicBezTo>
                    <a:pt x="145" y="85"/>
                    <a:pt x="164" y="76"/>
                    <a:pt x="181" y="66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2"/>
                    <a:pt x="324" y="22"/>
                    <a:pt x="329" y="22"/>
                  </a:cubicBezTo>
                  <a:cubicBezTo>
                    <a:pt x="342" y="22"/>
                    <a:pt x="354" y="24"/>
                    <a:pt x="365" y="27"/>
                  </a:cubicBezTo>
                  <a:cubicBezTo>
                    <a:pt x="383" y="32"/>
                    <a:pt x="399" y="41"/>
                    <a:pt x="414" y="53"/>
                  </a:cubicBezTo>
                  <a:cubicBezTo>
                    <a:pt x="401" y="72"/>
                    <a:pt x="387" y="89"/>
                    <a:pt x="377" y="108"/>
                  </a:cubicBezTo>
                  <a:cubicBezTo>
                    <a:pt x="364" y="134"/>
                    <a:pt x="361" y="165"/>
                    <a:pt x="376" y="189"/>
                  </a:cubicBezTo>
                  <a:cubicBezTo>
                    <a:pt x="388" y="208"/>
                    <a:pt x="402" y="223"/>
                    <a:pt x="423" y="229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7" y="232"/>
                    <a:pt x="453" y="231"/>
                    <a:pt x="459" y="230"/>
                  </a:cubicBezTo>
                  <a:cubicBezTo>
                    <a:pt x="462" y="229"/>
                    <a:pt x="465" y="228"/>
                    <a:pt x="469" y="227"/>
                  </a:cubicBezTo>
                  <a:cubicBezTo>
                    <a:pt x="464" y="238"/>
                    <a:pt x="462" y="240"/>
                    <a:pt x="449" y="249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4"/>
                    <a:pt x="463" y="254"/>
                  </a:cubicBezTo>
                  <a:cubicBezTo>
                    <a:pt x="463" y="254"/>
                    <a:pt x="464" y="254"/>
                    <a:pt x="464" y="254"/>
                  </a:cubicBezTo>
                  <a:cubicBezTo>
                    <a:pt x="473" y="248"/>
                    <a:pt x="481" y="242"/>
                    <a:pt x="488" y="235"/>
                  </a:cubicBezTo>
                  <a:cubicBezTo>
                    <a:pt x="499" y="222"/>
                    <a:pt x="513" y="216"/>
                    <a:pt x="528" y="212"/>
                  </a:cubicBezTo>
                  <a:cubicBezTo>
                    <a:pt x="530" y="212"/>
                    <a:pt x="532" y="212"/>
                    <a:pt x="533" y="212"/>
                  </a:cubicBezTo>
                  <a:cubicBezTo>
                    <a:pt x="536" y="212"/>
                    <a:pt x="539" y="212"/>
                    <a:pt x="541" y="213"/>
                  </a:cubicBezTo>
                  <a:cubicBezTo>
                    <a:pt x="543" y="214"/>
                    <a:pt x="545" y="214"/>
                    <a:pt x="547" y="215"/>
                  </a:cubicBezTo>
                  <a:cubicBezTo>
                    <a:pt x="576" y="231"/>
                    <a:pt x="578" y="263"/>
                    <a:pt x="550" y="282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3"/>
                    <a:pt x="408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7"/>
                    <a:pt x="304" y="348"/>
                    <a:pt x="287" y="343"/>
                  </a:cubicBezTo>
                  <a:cubicBezTo>
                    <a:pt x="277" y="340"/>
                    <a:pt x="268" y="338"/>
                    <a:pt x="258" y="338"/>
                  </a:cubicBezTo>
                  <a:cubicBezTo>
                    <a:pt x="241" y="338"/>
                    <a:pt x="225" y="343"/>
                    <a:pt x="213" y="355"/>
                  </a:cubicBezTo>
                  <a:cubicBezTo>
                    <a:pt x="193" y="374"/>
                    <a:pt x="166" y="385"/>
                    <a:pt x="153" y="412"/>
                  </a:cubicBezTo>
                  <a:cubicBezTo>
                    <a:pt x="143" y="431"/>
                    <a:pt x="135" y="450"/>
                    <a:pt x="125" y="473"/>
                  </a:cubicBezTo>
                  <a:cubicBezTo>
                    <a:pt x="104" y="463"/>
                    <a:pt x="80" y="457"/>
                    <a:pt x="65" y="439"/>
                  </a:cubicBezTo>
                  <a:cubicBezTo>
                    <a:pt x="40" y="409"/>
                    <a:pt x="24" y="374"/>
                    <a:pt x="34" y="329"/>
                  </a:cubicBezTo>
                  <a:cubicBezTo>
                    <a:pt x="55" y="333"/>
                    <a:pt x="74" y="336"/>
                    <a:pt x="93" y="338"/>
                  </a:cubicBezTo>
                  <a:cubicBezTo>
                    <a:pt x="95" y="338"/>
                    <a:pt x="98" y="339"/>
                    <a:pt x="100" y="339"/>
                  </a:cubicBezTo>
                  <a:moveTo>
                    <a:pt x="343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2"/>
                    <a:pt x="216" y="23"/>
                    <a:pt x="160" y="56"/>
                  </a:cubicBezTo>
                  <a:cubicBezTo>
                    <a:pt x="141" y="67"/>
                    <a:pt x="126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5" y="218"/>
                    <a:pt x="0" y="268"/>
                    <a:pt x="10" y="327"/>
                  </a:cubicBezTo>
                  <a:cubicBezTo>
                    <a:pt x="10" y="331"/>
                    <a:pt x="9" y="335"/>
                    <a:pt x="9" y="339"/>
                  </a:cubicBezTo>
                  <a:cubicBezTo>
                    <a:pt x="9" y="372"/>
                    <a:pt x="13" y="403"/>
                    <a:pt x="30" y="432"/>
                  </a:cubicBezTo>
                  <a:cubicBezTo>
                    <a:pt x="44" y="454"/>
                    <a:pt x="59" y="472"/>
                    <a:pt x="79" y="487"/>
                  </a:cubicBezTo>
                  <a:cubicBezTo>
                    <a:pt x="62" y="522"/>
                    <a:pt x="70" y="552"/>
                    <a:pt x="100" y="566"/>
                  </a:cubicBezTo>
                  <a:cubicBezTo>
                    <a:pt x="105" y="568"/>
                    <a:pt x="110" y="570"/>
                    <a:pt x="115" y="571"/>
                  </a:cubicBezTo>
                  <a:cubicBezTo>
                    <a:pt x="121" y="573"/>
                    <a:pt x="127" y="574"/>
                    <a:pt x="134" y="574"/>
                  </a:cubicBezTo>
                  <a:cubicBezTo>
                    <a:pt x="143" y="574"/>
                    <a:pt x="153" y="572"/>
                    <a:pt x="162" y="566"/>
                  </a:cubicBezTo>
                  <a:cubicBezTo>
                    <a:pt x="177" y="556"/>
                    <a:pt x="192" y="548"/>
                    <a:pt x="208" y="539"/>
                  </a:cubicBezTo>
                  <a:cubicBezTo>
                    <a:pt x="230" y="526"/>
                    <a:pt x="252" y="514"/>
                    <a:pt x="272" y="502"/>
                  </a:cubicBezTo>
                  <a:cubicBezTo>
                    <a:pt x="287" y="524"/>
                    <a:pt x="298" y="544"/>
                    <a:pt x="314" y="559"/>
                  </a:cubicBezTo>
                  <a:cubicBezTo>
                    <a:pt x="343" y="588"/>
                    <a:pt x="375" y="613"/>
                    <a:pt x="398" y="648"/>
                  </a:cubicBezTo>
                  <a:cubicBezTo>
                    <a:pt x="404" y="656"/>
                    <a:pt x="410" y="664"/>
                    <a:pt x="417" y="671"/>
                  </a:cubicBezTo>
                  <a:cubicBezTo>
                    <a:pt x="454" y="702"/>
                    <a:pt x="470" y="747"/>
                    <a:pt x="486" y="792"/>
                  </a:cubicBezTo>
                  <a:cubicBezTo>
                    <a:pt x="492" y="809"/>
                    <a:pt x="496" y="828"/>
                    <a:pt x="502" y="845"/>
                  </a:cubicBezTo>
                  <a:cubicBezTo>
                    <a:pt x="506" y="859"/>
                    <a:pt x="515" y="869"/>
                    <a:pt x="525" y="871"/>
                  </a:cubicBezTo>
                  <a:cubicBezTo>
                    <a:pt x="528" y="872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0"/>
                  </a:cubicBezTo>
                  <a:cubicBezTo>
                    <a:pt x="562" y="853"/>
                    <a:pt x="565" y="841"/>
                    <a:pt x="566" y="832"/>
                  </a:cubicBezTo>
                  <a:cubicBezTo>
                    <a:pt x="567" y="815"/>
                    <a:pt x="564" y="798"/>
                    <a:pt x="555" y="783"/>
                  </a:cubicBezTo>
                  <a:cubicBezTo>
                    <a:pt x="547" y="772"/>
                    <a:pt x="541" y="760"/>
                    <a:pt x="536" y="747"/>
                  </a:cubicBezTo>
                  <a:cubicBezTo>
                    <a:pt x="521" y="701"/>
                    <a:pt x="502" y="658"/>
                    <a:pt x="477" y="617"/>
                  </a:cubicBezTo>
                  <a:cubicBezTo>
                    <a:pt x="458" y="585"/>
                    <a:pt x="435" y="559"/>
                    <a:pt x="407" y="536"/>
                  </a:cubicBezTo>
                  <a:cubicBezTo>
                    <a:pt x="383" y="516"/>
                    <a:pt x="363" y="495"/>
                    <a:pt x="345" y="469"/>
                  </a:cubicBezTo>
                  <a:cubicBezTo>
                    <a:pt x="342" y="466"/>
                    <a:pt x="337" y="465"/>
                    <a:pt x="334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2"/>
                    <a:pt x="332" y="479"/>
                    <a:pt x="335" y="485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2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1"/>
                  </a:cubicBezTo>
                  <a:cubicBezTo>
                    <a:pt x="540" y="809"/>
                    <a:pt x="541" y="821"/>
                    <a:pt x="542" y="831"/>
                  </a:cubicBezTo>
                  <a:cubicBezTo>
                    <a:pt x="542" y="835"/>
                    <a:pt x="538" y="840"/>
                    <a:pt x="535" y="847"/>
                  </a:cubicBezTo>
                  <a:cubicBezTo>
                    <a:pt x="531" y="843"/>
                    <a:pt x="527" y="841"/>
                    <a:pt x="526" y="839"/>
                  </a:cubicBezTo>
                  <a:cubicBezTo>
                    <a:pt x="518" y="819"/>
                    <a:pt x="508" y="799"/>
                    <a:pt x="503" y="778"/>
                  </a:cubicBezTo>
                  <a:cubicBezTo>
                    <a:pt x="495" y="747"/>
                    <a:pt x="481" y="719"/>
                    <a:pt x="463" y="694"/>
                  </a:cubicBezTo>
                  <a:cubicBezTo>
                    <a:pt x="442" y="666"/>
                    <a:pt x="419" y="640"/>
                    <a:pt x="399" y="611"/>
                  </a:cubicBezTo>
                  <a:cubicBezTo>
                    <a:pt x="381" y="585"/>
                    <a:pt x="358" y="565"/>
                    <a:pt x="334" y="545"/>
                  </a:cubicBezTo>
                  <a:cubicBezTo>
                    <a:pt x="315" y="529"/>
                    <a:pt x="302" y="510"/>
                    <a:pt x="291" y="486"/>
                  </a:cubicBezTo>
                  <a:cubicBezTo>
                    <a:pt x="322" y="463"/>
                    <a:pt x="352" y="440"/>
                    <a:pt x="383" y="418"/>
                  </a:cubicBezTo>
                  <a:cubicBezTo>
                    <a:pt x="385" y="424"/>
                    <a:pt x="387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7" y="574"/>
                    <a:pt x="529" y="605"/>
                  </a:cubicBezTo>
                  <a:cubicBezTo>
                    <a:pt x="542" y="637"/>
                    <a:pt x="555" y="670"/>
                    <a:pt x="572" y="701"/>
                  </a:cubicBezTo>
                  <a:cubicBezTo>
                    <a:pt x="583" y="722"/>
                    <a:pt x="600" y="741"/>
                    <a:pt x="616" y="759"/>
                  </a:cubicBezTo>
                  <a:cubicBezTo>
                    <a:pt x="618" y="762"/>
                    <a:pt x="621" y="764"/>
                    <a:pt x="625" y="764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6" y="765"/>
                    <a:pt x="643" y="760"/>
                    <a:pt x="647" y="752"/>
                  </a:cubicBezTo>
                  <a:cubicBezTo>
                    <a:pt x="652" y="740"/>
                    <a:pt x="653" y="728"/>
                    <a:pt x="649" y="715"/>
                  </a:cubicBezTo>
                  <a:cubicBezTo>
                    <a:pt x="642" y="692"/>
                    <a:pt x="638" y="669"/>
                    <a:pt x="624" y="649"/>
                  </a:cubicBezTo>
                  <a:cubicBezTo>
                    <a:pt x="613" y="635"/>
                    <a:pt x="606" y="617"/>
                    <a:pt x="598" y="601"/>
                  </a:cubicBezTo>
                  <a:cubicBezTo>
                    <a:pt x="568" y="536"/>
                    <a:pt x="533" y="476"/>
                    <a:pt x="480" y="428"/>
                  </a:cubicBezTo>
                  <a:cubicBezTo>
                    <a:pt x="463" y="413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5"/>
                    <a:pt x="506" y="332"/>
                    <a:pt x="512" y="332"/>
                  </a:cubicBezTo>
                  <a:cubicBezTo>
                    <a:pt x="513" y="332"/>
                    <a:pt x="514" y="332"/>
                    <a:pt x="516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50" y="371"/>
                    <a:pt x="570" y="397"/>
                    <a:pt x="585" y="425"/>
                  </a:cubicBezTo>
                  <a:cubicBezTo>
                    <a:pt x="621" y="492"/>
                    <a:pt x="651" y="562"/>
                    <a:pt x="694" y="624"/>
                  </a:cubicBezTo>
                  <a:cubicBezTo>
                    <a:pt x="703" y="638"/>
                    <a:pt x="709" y="654"/>
                    <a:pt x="716" y="669"/>
                  </a:cubicBezTo>
                  <a:cubicBezTo>
                    <a:pt x="695" y="657"/>
                    <a:pt x="679" y="641"/>
                    <a:pt x="667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9" y="457"/>
                  </a:cubicBezTo>
                  <a:cubicBezTo>
                    <a:pt x="568" y="417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49"/>
                  </a:cubicBezTo>
                  <a:cubicBezTo>
                    <a:pt x="500" y="349"/>
                    <a:pt x="500" y="349"/>
                    <a:pt x="499" y="349"/>
                  </a:cubicBezTo>
                  <a:cubicBezTo>
                    <a:pt x="496" y="349"/>
                    <a:pt x="493" y="351"/>
                    <a:pt x="489" y="356"/>
                  </a:cubicBezTo>
                  <a:cubicBezTo>
                    <a:pt x="495" y="365"/>
                    <a:pt x="501" y="376"/>
                    <a:pt x="509" y="386"/>
                  </a:cubicBezTo>
                  <a:cubicBezTo>
                    <a:pt x="524" y="406"/>
                    <a:pt x="543" y="423"/>
                    <a:pt x="555" y="445"/>
                  </a:cubicBezTo>
                  <a:cubicBezTo>
                    <a:pt x="574" y="481"/>
                    <a:pt x="592" y="518"/>
                    <a:pt x="606" y="556"/>
                  </a:cubicBezTo>
                  <a:cubicBezTo>
                    <a:pt x="628" y="614"/>
                    <a:pt x="665" y="660"/>
                    <a:pt x="706" y="702"/>
                  </a:cubicBezTo>
                  <a:cubicBezTo>
                    <a:pt x="710" y="705"/>
                    <a:pt x="714" y="709"/>
                    <a:pt x="718" y="711"/>
                  </a:cubicBezTo>
                  <a:cubicBezTo>
                    <a:pt x="720" y="711"/>
                    <a:pt x="721" y="712"/>
                    <a:pt x="722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5" y="693"/>
                  </a:cubicBezTo>
                  <a:cubicBezTo>
                    <a:pt x="744" y="680"/>
                    <a:pt x="741" y="666"/>
                    <a:pt x="736" y="654"/>
                  </a:cubicBezTo>
                  <a:cubicBezTo>
                    <a:pt x="725" y="627"/>
                    <a:pt x="708" y="604"/>
                    <a:pt x="693" y="579"/>
                  </a:cubicBezTo>
                  <a:cubicBezTo>
                    <a:pt x="673" y="545"/>
                    <a:pt x="656" y="510"/>
                    <a:pt x="637" y="475"/>
                  </a:cubicBezTo>
                  <a:cubicBezTo>
                    <a:pt x="626" y="453"/>
                    <a:pt x="616" y="431"/>
                    <a:pt x="605" y="410"/>
                  </a:cubicBezTo>
                  <a:cubicBezTo>
                    <a:pt x="607" y="409"/>
                    <a:pt x="608" y="408"/>
                    <a:pt x="610" y="407"/>
                  </a:cubicBezTo>
                  <a:cubicBezTo>
                    <a:pt x="623" y="426"/>
                    <a:pt x="637" y="444"/>
                    <a:pt x="651" y="463"/>
                  </a:cubicBezTo>
                  <a:cubicBezTo>
                    <a:pt x="669" y="488"/>
                    <a:pt x="690" y="509"/>
                    <a:pt x="715" y="528"/>
                  </a:cubicBezTo>
                  <a:cubicBezTo>
                    <a:pt x="738" y="546"/>
                    <a:pt x="758" y="570"/>
                    <a:pt x="775" y="594"/>
                  </a:cubicBezTo>
                  <a:cubicBezTo>
                    <a:pt x="788" y="611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0"/>
                  </a:cubicBezTo>
                  <a:cubicBezTo>
                    <a:pt x="823" y="671"/>
                    <a:pt x="824" y="671"/>
                    <a:pt x="826" y="671"/>
                  </a:cubicBezTo>
                  <a:cubicBezTo>
                    <a:pt x="831" y="671"/>
                    <a:pt x="836" y="670"/>
                    <a:pt x="842" y="667"/>
                  </a:cubicBezTo>
                  <a:cubicBezTo>
                    <a:pt x="868" y="656"/>
                    <a:pt x="878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8"/>
                    <a:pt x="762" y="479"/>
                    <a:pt x="744" y="459"/>
                  </a:cubicBezTo>
                  <a:cubicBezTo>
                    <a:pt x="705" y="414"/>
                    <a:pt x="666" y="368"/>
                    <a:pt x="627" y="323"/>
                  </a:cubicBezTo>
                  <a:cubicBezTo>
                    <a:pt x="617" y="311"/>
                    <a:pt x="601" y="304"/>
                    <a:pt x="597" y="287"/>
                  </a:cubicBezTo>
                  <a:cubicBezTo>
                    <a:pt x="597" y="283"/>
                    <a:pt x="588" y="282"/>
                    <a:pt x="584" y="279"/>
                  </a:cubicBezTo>
                  <a:cubicBezTo>
                    <a:pt x="591" y="259"/>
                    <a:pt x="601" y="239"/>
                    <a:pt x="587" y="218"/>
                  </a:cubicBezTo>
                  <a:cubicBezTo>
                    <a:pt x="577" y="202"/>
                    <a:pt x="564" y="194"/>
                    <a:pt x="550" y="189"/>
                  </a:cubicBezTo>
                  <a:cubicBezTo>
                    <a:pt x="546" y="188"/>
                    <a:pt x="543" y="188"/>
                    <a:pt x="540" y="187"/>
                  </a:cubicBezTo>
                  <a:cubicBezTo>
                    <a:pt x="538" y="179"/>
                    <a:pt x="539" y="171"/>
                    <a:pt x="536" y="165"/>
                  </a:cubicBezTo>
                  <a:cubicBezTo>
                    <a:pt x="522" y="141"/>
                    <a:pt x="507" y="116"/>
                    <a:pt x="491" y="93"/>
                  </a:cubicBezTo>
                  <a:cubicBezTo>
                    <a:pt x="467" y="60"/>
                    <a:pt x="436" y="35"/>
                    <a:pt x="400" y="17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1"/>
                    <a:pt x="351" y="0"/>
                    <a:pt x="3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0" name="Freeform 499"/>
            <p:cNvSpPr>
              <a:spLocks/>
            </p:cNvSpPr>
            <p:nvPr/>
          </p:nvSpPr>
          <p:spPr bwMode="auto">
            <a:xfrm>
              <a:off x="-3336925" y="6642100"/>
              <a:ext cx="220663" cy="292100"/>
            </a:xfrm>
            <a:custGeom>
              <a:avLst/>
              <a:gdLst>
                <a:gd name="T0" fmla="*/ 82 w 310"/>
                <a:gd name="T1" fmla="*/ 0 h 411"/>
                <a:gd name="T2" fmla="*/ 76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8 w 310"/>
                <a:gd name="T27" fmla="*/ 299 h 411"/>
                <a:gd name="T28" fmla="*/ 146 w 310"/>
                <a:gd name="T29" fmla="*/ 199 h 411"/>
                <a:gd name="T30" fmla="*/ 113 w 310"/>
                <a:gd name="T31" fmla="*/ 162 h 411"/>
                <a:gd name="T32" fmla="*/ 38 w 310"/>
                <a:gd name="T33" fmla="*/ 69 h 411"/>
                <a:gd name="T34" fmla="*/ 24 w 310"/>
                <a:gd name="T35" fmla="*/ 43 h 411"/>
                <a:gd name="T36" fmla="*/ 15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5 h 411"/>
                <a:gd name="T44" fmla="*/ 53 w 310"/>
                <a:gd name="T45" fmla="*/ 130 h 411"/>
                <a:gd name="T46" fmla="*/ 167 w 310"/>
                <a:gd name="T47" fmla="*/ 262 h 411"/>
                <a:gd name="T48" fmla="*/ 228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4 w 310"/>
                <a:gd name="T55" fmla="*/ 411 h 411"/>
                <a:gd name="T56" fmla="*/ 307 w 310"/>
                <a:gd name="T57" fmla="*/ 380 h 411"/>
                <a:gd name="T58" fmla="*/ 301 w 310"/>
                <a:gd name="T59" fmla="*/ 335 h 411"/>
                <a:gd name="T60" fmla="*/ 242 w 310"/>
                <a:gd name="T61" fmla="*/ 246 h 411"/>
                <a:gd name="T62" fmla="*/ 171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2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2" y="0"/>
                  </a:moveTo>
                  <a:cubicBezTo>
                    <a:pt x="80" y="0"/>
                    <a:pt x="78" y="1"/>
                    <a:pt x="76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7"/>
                    <a:pt x="103" y="60"/>
                    <a:pt x="110" y="83"/>
                  </a:cubicBezTo>
                  <a:cubicBezTo>
                    <a:pt x="115" y="97"/>
                    <a:pt x="117" y="113"/>
                    <a:pt x="124" y="125"/>
                  </a:cubicBezTo>
                  <a:cubicBezTo>
                    <a:pt x="145" y="157"/>
                    <a:pt x="167" y="187"/>
                    <a:pt x="189" y="217"/>
                  </a:cubicBezTo>
                  <a:cubicBezTo>
                    <a:pt x="212" y="248"/>
                    <a:pt x="237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8" y="378"/>
                    <a:pt x="277" y="383"/>
                  </a:cubicBezTo>
                  <a:cubicBezTo>
                    <a:pt x="275" y="384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6" y="356"/>
                    <a:pt x="241" y="346"/>
                  </a:cubicBezTo>
                  <a:cubicBezTo>
                    <a:pt x="233" y="331"/>
                    <a:pt x="227" y="314"/>
                    <a:pt x="218" y="299"/>
                  </a:cubicBezTo>
                  <a:cubicBezTo>
                    <a:pt x="195" y="265"/>
                    <a:pt x="170" y="232"/>
                    <a:pt x="146" y="199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5"/>
                    <a:pt x="38" y="69"/>
                  </a:cubicBezTo>
                  <a:cubicBezTo>
                    <a:pt x="33" y="61"/>
                    <a:pt x="29" y="51"/>
                    <a:pt x="24" y="43"/>
                  </a:cubicBezTo>
                  <a:cubicBezTo>
                    <a:pt x="21" y="39"/>
                    <a:pt x="18" y="36"/>
                    <a:pt x="15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8" y="35"/>
                    <a:pt x="5" y="38"/>
                  </a:cubicBezTo>
                  <a:cubicBezTo>
                    <a:pt x="2" y="41"/>
                    <a:pt x="0" y="52"/>
                    <a:pt x="2" y="55"/>
                  </a:cubicBezTo>
                  <a:cubicBezTo>
                    <a:pt x="19" y="81"/>
                    <a:pt x="34" y="107"/>
                    <a:pt x="53" y="130"/>
                  </a:cubicBezTo>
                  <a:cubicBezTo>
                    <a:pt x="91" y="174"/>
                    <a:pt x="135" y="213"/>
                    <a:pt x="167" y="262"/>
                  </a:cubicBezTo>
                  <a:cubicBezTo>
                    <a:pt x="189" y="295"/>
                    <a:pt x="215" y="327"/>
                    <a:pt x="228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0"/>
                    <a:pt x="271" y="411"/>
                    <a:pt x="274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1" y="335"/>
                  </a:cubicBezTo>
                  <a:cubicBezTo>
                    <a:pt x="288" y="300"/>
                    <a:pt x="264" y="273"/>
                    <a:pt x="242" y="246"/>
                  </a:cubicBezTo>
                  <a:cubicBezTo>
                    <a:pt x="217" y="216"/>
                    <a:pt x="192" y="187"/>
                    <a:pt x="171" y="156"/>
                  </a:cubicBezTo>
                  <a:cubicBezTo>
                    <a:pt x="157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7" y="1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1" name="Freeform 500"/>
            <p:cNvSpPr>
              <a:spLocks noEditPoints="1"/>
            </p:cNvSpPr>
            <p:nvPr/>
          </p:nvSpPr>
          <p:spPr bwMode="auto">
            <a:xfrm>
              <a:off x="-2878138" y="663416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2" name="Freeform 501"/>
            <p:cNvSpPr>
              <a:spLocks noEditPoints="1"/>
            </p:cNvSpPr>
            <p:nvPr/>
          </p:nvSpPr>
          <p:spPr bwMode="auto">
            <a:xfrm>
              <a:off x="-2881313" y="6870700"/>
              <a:ext cx="636588" cy="427038"/>
            </a:xfrm>
            <a:custGeom>
              <a:avLst/>
              <a:gdLst>
                <a:gd name="T0" fmla="*/ 485 w 895"/>
                <a:gd name="T1" fmla="*/ 519 h 600"/>
                <a:gd name="T2" fmla="*/ 543 w 895"/>
                <a:gd name="T3" fmla="*/ 574 h 600"/>
                <a:gd name="T4" fmla="*/ 321 w 895"/>
                <a:gd name="T5" fmla="*/ 450 h 600"/>
                <a:gd name="T6" fmla="*/ 431 w 895"/>
                <a:gd name="T7" fmla="*/ 457 h 600"/>
                <a:gd name="T8" fmla="*/ 699 w 895"/>
                <a:gd name="T9" fmla="*/ 511 h 600"/>
                <a:gd name="T10" fmla="*/ 729 w 895"/>
                <a:gd name="T11" fmla="*/ 256 h 600"/>
                <a:gd name="T12" fmla="*/ 807 w 895"/>
                <a:gd name="T13" fmla="*/ 263 h 600"/>
                <a:gd name="T14" fmla="*/ 733 w 895"/>
                <a:gd name="T15" fmla="*/ 418 h 600"/>
                <a:gd name="T16" fmla="*/ 699 w 895"/>
                <a:gd name="T17" fmla="*/ 511 h 600"/>
                <a:gd name="T18" fmla="*/ 652 w 895"/>
                <a:gd name="T19" fmla="*/ 514 h 600"/>
                <a:gd name="T20" fmla="*/ 610 w 895"/>
                <a:gd name="T21" fmla="*/ 516 h 600"/>
                <a:gd name="T22" fmla="*/ 294 w 895"/>
                <a:gd name="T23" fmla="*/ 396 h 600"/>
                <a:gd name="T24" fmla="*/ 332 w 895"/>
                <a:gd name="T25" fmla="*/ 118 h 600"/>
                <a:gd name="T26" fmla="*/ 533 w 895"/>
                <a:gd name="T27" fmla="*/ 113 h 600"/>
                <a:gd name="T28" fmla="*/ 568 w 895"/>
                <a:gd name="T29" fmla="*/ 514 h 600"/>
                <a:gd name="T30" fmla="*/ 476 w 895"/>
                <a:gd name="T31" fmla="*/ 449 h 600"/>
                <a:gd name="T32" fmla="*/ 523 w 895"/>
                <a:gd name="T33" fmla="*/ 375 h 600"/>
                <a:gd name="T34" fmla="*/ 477 w 895"/>
                <a:gd name="T35" fmla="*/ 375 h 600"/>
                <a:gd name="T36" fmla="*/ 509 w 895"/>
                <a:gd name="T37" fmla="*/ 257 h 600"/>
                <a:gd name="T38" fmla="*/ 558 w 895"/>
                <a:gd name="T39" fmla="*/ 314 h 600"/>
                <a:gd name="T40" fmla="*/ 570 w 895"/>
                <a:gd name="T41" fmla="*/ 153 h 600"/>
                <a:gd name="T42" fmla="*/ 556 w 895"/>
                <a:gd name="T43" fmla="*/ 140 h 600"/>
                <a:gd name="T44" fmla="*/ 402 w 895"/>
                <a:gd name="T45" fmla="*/ 454 h 600"/>
                <a:gd name="T46" fmla="*/ 323 w 895"/>
                <a:gd name="T47" fmla="*/ 339 h 600"/>
                <a:gd name="T48" fmla="*/ 496 w 895"/>
                <a:gd name="T49" fmla="*/ 109 h 600"/>
                <a:gd name="T50" fmla="*/ 438 w 895"/>
                <a:gd name="T51" fmla="*/ 280 h 600"/>
                <a:gd name="T52" fmla="*/ 669 w 895"/>
                <a:gd name="T53" fmla="*/ 95 h 600"/>
                <a:gd name="T54" fmla="*/ 411 w 895"/>
                <a:gd name="T55" fmla="*/ 66 h 600"/>
                <a:gd name="T56" fmla="*/ 386 w 895"/>
                <a:gd name="T57" fmla="*/ 86 h 600"/>
                <a:gd name="T58" fmla="*/ 129 w 895"/>
                <a:gd name="T59" fmla="*/ 13 h 600"/>
                <a:gd name="T60" fmla="*/ 234 w 895"/>
                <a:gd name="T61" fmla="*/ 114 h 600"/>
                <a:gd name="T62" fmla="*/ 207 w 895"/>
                <a:gd name="T63" fmla="*/ 324 h 600"/>
                <a:gd name="T64" fmla="*/ 132 w 895"/>
                <a:gd name="T65" fmla="*/ 273 h 600"/>
                <a:gd name="T66" fmla="*/ 37 w 895"/>
                <a:gd name="T67" fmla="*/ 251 h 600"/>
                <a:gd name="T68" fmla="*/ 92 w 895"/>
                <a:gd name="T69" fmla="*/ 20 h 600"/>
                <a:gd name="T70" fmla="*/ 36 w 895"/>
                <a:gd name="T71" fmla="*/ 294 h 600"/>
                <a:gd name="T72" fmla="*/ 106 w 895"/>
                <a:gd name="T73" fmla="*/ 300 h 600"/>
                <a:gd name="T74" fmla="*/ 149 w 895"/>
                <a:gd name="T75" fmla="*/ 298 h 600"/>
                <a:gd name="T76" fmla="*/ 246 w 895"/>
                <a:gd name="T77" fmla="*/ 450 h 600"/>
                <a:gd name="T78" fmla="*/ 311 w 895"/>
                <a:gd name="T79" fmla="*/ 477 h 600"/>
                <a:gd name="T80" fmla="*/ 360 w 895"/>
                <a:gd name="T81" fmla="*/ 467 h 600"/>
                <a:gd name="T82" fmla="*/ 447 w 895"/>
                <a:gd name="T83" fmla="*/ 501 h 600"/>
                <a:gd name="T84" fmla="*/ 505 w 895"/>
                <a:gd name="T85" fmla="*/ 596 h 600"/>
                <a:gd name="T86" fmla="*/ 632 w 895"/>
                <a:gd name="T87" fmla="*/ 572 h 600"/>
                <a:gd name="T88" fmla="*/ 731 w 895"/>
                <a:gd name="T89" fmla="*/ 533 h 600"/>
                <a:gd name="T90" fmla="*/ 806 w 895"/>
                <a:gd name="T91" fmla="*/ 215 h 600"/>
                <a:gd name="T92" fmla="*/ 735 w 895"/>
                <a:gd name="T93" fmla="*/ 86 h 600"/>
                <a:gd name="T94" fmla="*/ 515 w 895"/>
                <a:gd name="T95" fmla="*/ 78 h 600"/>
                <a:gd name="T96" fmla="*/ 407 w 895"/>
                <a:gd name="T97" fmla="*/ 38 h 600"/>
                <a:gd name="T98" fmla="*/ 268 w 895"/>
                <a:gd name="T99" fmla="*/ 93 h 600"/>
                <a:gd name="T100" fmla="*/ 159 w 895"/>
                <a:gd name="T101" fmla="*/ 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5" h="600">
                  <a:moveTo>
                    <a:pt x="543" y="574"/>
                  </a:moveTo>
                  <a:cubicBezTo>
                    <a:pt x="543" y="574"/>
                    <a:pt x="543" y="574"/>
                    <a:pt x="542" y="574"/>
                  </a:cubicBezTo>
                  <a:cubicBezTo>
                    <a:pt x="532" y="574"/>
                    <a:pt x="524" y="572"/>
                    <a:pt x="517" y="570"/>
                  </a:cubicBezTo>
                  <a:cubicBezTo>
                    <a:pt x="499" y="563"/>
                    <a:pt x="490" y="547"/>
                    <a:pt x="485" y="519"/>
                  </a:cubicBezTo>
                  <a:cubicBezTo>
                    <a:pt x="508" y="525"/>
                    <a:pt x="531" y="534"/>
                    <a:pt x="555" y="538"/>
                  </a:cubicBezTo>
                  <a:cubicBezTo>
                    <a:pt x="578" y="542"/>
                    <a:pt x="601" y="542"/>
                    <a:pt x="626" y="544"/>
                  </a:cubicBezTo>
                  <a:cubicBezTo>
                    <a:pt x="616" y="559"/>
                    <a:pt x="605" y="566"/>
                    <a:pt x="589" y="567"/>
                  </a:cubicBezTo>
                  <a:cubicBezTo>
                    <a:pt x="574" y="568"/>
                    <a:pt x="558" y="574"/>
                    <a:pt x="543" y="574"/>
                  </a:cubicBezTo>
                  <a:moveTo>
                    <a:pt x="288" y="456"/>
                  </a:moveTo>
                  <a:cubicBezTo>
                    <a:pt x="284" y="456"/>
                    <a:pt x="282" y="456"/>
                    <a:pt x="279" y="455"/>
                  </a:cubicBezTo>
                  <a:cubicBezTo>
                    <a:pt x="269" y="451"/>
                    <a:pt x="267" y="438"/>
                    <a:pt x="267" y="412"/>
                  </a:cubicBezTo>
                  <a:cubicBezTo>
                    <a:pt x="285" y="425"/>
                    <a:pt x="302" y="436"/>
                    <a:pt x="321" y="450"/>
                  </a:cubicBezTo>
                  <a:cubicBezTo>
                    <a:pt x="306" y="454"/>
                    <a:pt x="295" y="456"/>
                    <a:pt x="288" y="456"/>
                  </a:cubicBezTo>
                  <a:moveTo>
                    <a:pt x="444" y="473"/>
                  </a:moveTo>
                  <a:cubicBezTo>
                    <a:pt x="442" y="473"/>
                    <a:pt x="441" y="473"/>
                    <a:pt x="439" y="472"/>
                  </a:cubicBezTo>
                  <a:cubicBezTo>
                    <a:pt x="434" y="471"/>
                    <a:pt x="432" y="465"/>
                    <a:pt x="431" y="457"/>
                  </a:cubicBezTo>
                  <a:cubicBezTo>
                    <a:pt x="426" y="428"/>
                    <a:pt x="429" y="400"/>
                    <a:pt x="439" y="372"/>
                  </a:cubicBezTo>
                  <a:cubicBezTo>
                    <a:pt x="474" y="402"/>
                    <a:pt x="461" y="436"/>
                    <a:pt x="452" y="471"/>
                  </a:cubicBezTo>
                  <a:cubicBezTo>
                    <a:pt x="449" y="472"/>
                    <a:pt x="446" y="473"/>
                    <a:pt x="444" y="473"/>
                  </a:cubicBezTo>
                  <a:moveTo>
                    <a:pt x="699" y="511"/>
                  </a:moveTo>
                  <a:cubicBezTo>
                    <a:pt x="693" y="511"/>
                    <a:pt x="686" y="510"/>
                    <a:pt x="678" y="508"/>
                  </a:cubicBezTo>
                  <a:cubicBezTo>
                    <a:pt x="677" y="493"/>
                    <a:pt x="677" y="478"/>
                    <a:pt x="676" y="464"/>
                  </a:cubicBezTo>
                  <a:cubicBezTo>
                    <a:pt x="671" y="432"/>
                    <a:pt x="677" y="401"/>
                    <a:pt x="684" y="371"/>
                  </a:cubicBezTo>
                  <a:cubicBezTo>
                    <a:pt x="693" y="330"/>
                    <a:pt x="705" y="290"/>
                    <a:pt x="729" y="256"/>
                  </a:cubicBezTo>
                  <a:cubicBezTo>
                    <a:pt x="743" y="236"/>
                    <a:pt x="755" y="226"/>
                    <a:pt x="767" y="226"/>
                  </a:cubicBezTo>
                  <a:cubicBezTo>
                    <a:pt x="769" y="226"/>
                    <a:pt x="772" y="226"/>
                    <a:pt x="774" y="227"/>
                  </a:cubicBezTo>
                  <a:cubicBezTo>
                    <a:pt x="783" y="231"/>
                    <a:pt x="793" y="240"/>
                    <a:pt x="803" y="256"/>
                  </a:cubicBezTo>
                  <a:cubicBezTo>
                    <a:pt x="804" y="258"/>
                    <a:pt x="806" y="260"/>
                    <a:pt x="807" y="263"/>
                  </a:cubicBezTo>
                  <a:cubicBezTo>
                    <a:pt x="813" y="274"/>
                    <a:pt x="815" y="278"/>
                    <a:pt x="821" y="280"/>
                  </a:cubicBezTo>
                  <a:cubicBezTo>
                    <a:pt x="824" y="281"/>
                    <a:pt x="829" y="282"/>
                    <a:pt x="837" y="282"/>
                  </a:cubicBezTo>
                  <a:cubicBezTo>
                    <a:pt x="868" y="338"/>
                    <a:pt x="861" y="416"/>
                    <a:pt x="807" y="457"/>
                  </a:cubicBezTo>
                  <a:cubicBezTo>
                    <a:pt x="783" y="444"/>
                    <a:pt x="757" y="431"/>
                    <a:pt x="733" y="418"/>
                  </a:cubicBezTo>
                  <a:cubicBezTo>
                    <a:pt x="724" y="429"/>
                    <a:pt x="726" y="437"/>
                    <a:pt x="734" y="441"/>
                  </a:cubicBezTo>
                  <a:cubicBezTo>
                    <a:pt x="742" y="446"/>
                    <a:pt x="751" y="450"/>
                    <a:pt x="760" y="454"/>
                  </a:cubicBezTo>
                  <a:cubicBezTo>
                    <a:pt x="769" y="458"/>
                    <a:pt x="778" y="463"/>
                    <a:pt x="792" y="471"/>
                  </a:cubicBezTo>
                  <a:cubicBezTo>
                    <a:pt x="759" y="489"/>
                    <a:pt x="732" y="511"/>
                    <a:pt x="699" y="511"/>
                  </a:cubicBezTo>
                  <a:moveTo>
                    <a:pt x="610" y="516"/>
                  </a:moveTo>
                  <a:cubicBezTo>
                    <a:pt x="582" y="417"/>
                    <a:pt x="634" y="241"/>
                    <a:pt x="709" y="184"/>
                  </a:cubicBezTo>
                  <a:cubicBezTo>
                    <a:pt x="720" y="190"/>
                    <a:pt x="729" y="197"/>
                    <a:pt x="740" y="204"/>
                  </a:cubicBezTo>
                  <a:cubicBezTo>
                    <a:pt x="665" y="295"/>
                    <a:pt x="641" y="398"/>
                    <a:pt x="652" y="514"/>
                  </a:cubicBezTo>
                  <a:cubicBezTo>
                    <a:pt x="648" y="518"/>
                    <a:pt x="643" y="519"/>
                    <a:pt x="638" y="519"/>
                  </a:cubicBezTo>
                  <a:cubicBezTo>
                    <a:pt x="634" y="519"/>
                    <a:pt x="630" y="518"/>
                    <a:pt x="626" y="517"/>
                  </a:cubicBezTo>
                  <a:cubicBezTo>
                    <a:pt x="622" y="517"/>
                    <a:pt x="617" y="516"/>
                    <a:pt x="613" y="516"/>
                  </a:cubicBezTo>
                  <a:cubicBezTo>
                    <a:pt x="612" y="516"/>
                    <a:pt x="611" y="516"/>
                    <a:pt x="610" y="516"/>
                  </a:cubicBezTo>
                  <a:moveTo>
                    <a:pt x="333" y="118"/>
                  </a:moveTo>
                  <a:cubicBezTo>
                    <a:pt x="344" y="118"/>
                    <a:pt x="355" y="116"/>
                    <a:pt x="370" y="115"/>
                  </a:cubicBezTo>
                  <a:cubicBezTo>
                    <a:pt x="348" y="163"/>
                    <a:pt x="325" y="205"/>
                    <a:pt x="317" y="254"/>
                  </a:cubicBezTo>
                  <a:cubicBezTo>
                    <a:pt x="310" y="300"/>
                    <a:pt x="302" y="347"/>
                    <a:pt x="294" y="396"/>
                  </a:cubicBezTo>
                  <a:cubicBezTo>
                    <a:pt x="283" y="389"/>
                    <a:pt x="275" y="384"/>
                    <a:pt x="269" y="371"/>
                  </a:cubicBezTo>
                  <a:cubicBezTo>
                    <a:pt x="248" y="323"/>
                    <a:pt x="259" y="274"/>
                    <a:pt x="269" y="226"/>
                  </a:cubicBezTo>
                  <a:cubicBezTo>
                    <a:pt x="275" y="195"/>
                    <a:pt x="284" y="166"/>
                    <a:pt x="301" y="138"/>
                  </a:cubicBezTo>
                  <a:cubicBezTo>
                    <a:pt x="308" y="125"/>
                    <a:pt x="317" y="118"/>
                    <a:pt x="332" y="118"/>
                  </a:cubicBezTo>
                  <a:cubicBezTo>
                    <a:pt x="332" y="118"/>
                    <a:pt x="332" y="118"/>
                    <a:pt x="332" y="118"/>
                  </a:cubicBezTo>
                  <a:cubicBezTo>
                    <a:pt x="333" y="118"/>
                    <a:pt x="333" y="118"/>
                    <a:pt x="333" y="118"/>
                  </a:cubicBezTo>
                  <a:moveTo>
                    <a:pt x="474" y="238"/>
                  </a:moveTo>
                  <a:cubicBezTo>
                    <a:pt x="488" y="192"/>
                    <a:pt x="501" y="149"/>
                    <a:pt x="533" y="113"/>
                  </a:cubicBezTo>
                  <a:cubicBezTo>
                    <a:pt x="559" y="118"/>
                    <a:pt x="585" y="125"/>
                    <a:pt x="610" y="134"/>
                  </a:cubicBezTo>
                  <a:cubicBezTo>
                    <a:pt x="635" y="143"/>
                    <a:pt x="660" y="156"/>
                    <a:pt x="683" y="175"/>
                  </a:cubicBezTo>
                  <a:cubicBezTo>
                    <a:pt x="599" y="273"/>
                    <a:pt x="567" y="386"/>
                    <a:pt x="585" y="511"/>
                  </a:cubicBezTo>
                  <a:cubicBezTo>
                    <a:pt x="579" y="513"/>
                    <a:pt x="574" y="514"/>
                    <a:pt x="568" y="514"/>
                  </a:cubicBezTo>
                  <a:cubicBezTo>
                    <a:pt x="554" y="514"/>
                    <a:pt x="541" y="508"/>
                    <a:pt x="528" y="505"/>
                  </a:cubicBezTo>
                  <a:cubicBezTo>
                    <a:pt x="525" y="505"/>
                    <a:pt x="521" y="504"/>
                    <a:pt x="518" y="502"/>
                  </a:cubicBezTo>
                  <a:cubicBezTo>
                    <a:pt x="512" y="500"/>
                    <a:pt x="505" y="497"/>
                    <a:pt x="498" y="494"/>
                  </a:cubicBezTo>
                  <a:cubicBezTo>
                    <a:pt x="471" y="482"/>
                    <a:pt x="470" y="480"/>
                    <a:pt x="476" y="449"/>
                  </a:cubicBezTo>
                  <a:cubicBezTo>
                    <a:pt x="477" y="442"/>
                    <a:pt x="478" y="436"/>
                    <a:pt x="480" y="430"/>
                  </a:cubicBezTo>
                  <a:cubicBezTo>
                    <a:pt x="484" y="411"/>
                    <a:pt x="495" y="399"/>
                    <a:pt x="513" y="394"/>
                  </a:cubicBezTo>
                  <a:cubicBezTo>
                    <a:pt x="521" y="393"/>
                    <a:pt x="530" y="394"/>
                    <a:pt x="533" y="381"/>
                  </a:cubicBezTo>
                  <a:cubicBezTo>
                    <a:pt x="529" y="378"/>
                    <a:pt x="526" y="376"/>
                    <a:pt x="523" y="375"/>
                  </a:cubicBezTo>
                  <a:cubicBezTo>
                    <a:pt x="519" y="373"/>
                    <a:pt x="516" y="373"/>
                    <a:pt x="512" y="373"/>
                  </a:cubicBezTo>
                  <a:cubicBezTo>
                    <a:pt x="507" y="373"/>
                    <a:pt x="502" y="374"/>
                    <a:pt x="497" y="375"/>
                  </a:cubicBezTo>
                  <a:cubicBezTo>
                    <a:pt x="492" y="376"/>
                    <a:pt x="488" y="376"/>
                    <a:pt x="484" y="376"/>
                  </a:cubicBezTo>
                  <a:cubicBezTo>
                    <a:pt x="481" y="376"/>
                    <a:pt x="479" y="376"/>
                    <a:pt x="477" y="375"/>
                  </a:cubicBezTo>
                  <a:cubicBezTo>
                    <a:pt x="470" y="373"/>
                    <a:pt x="467" y="365"/>
                    <a:pt x="467" y="351"/>
                  </a:cubicBezTo>
                  <a:cubicBezTo>
                    <a:pt x="466" y="323"/>
                    <a:pt x="475" y="297"/>
                    <a:pt x="486" y="271"/>
                  </a:cubicBezTo>
                  <a:cubicBezTo>
                    <a:pt x="490" y="260"/>
                    <a:pt x="495" y="255"/>
                    <a:pt x="502" y="255"/>
                  </a:cubicBezTo>
                  <a:cubicBezTo>
                    <a:pt x="504" y="255"/>
                    <a:pt x="506" y="256"/>
                    <a:pt x="509" y="257"/>
                  </a:cubicBezTo>
                  <a:cubicBezTo>
                    <a:pt x="512" y="258"/>
                    <a:pt x="516" y="260"/>
                    <a:pt x="519" y="263"/>
                  </a:cubicBezTo>
                  <a:cubicBezTo>
                    <a:pt x="531" y="271"/>
                    <a:pt x="536" y="283"/>
                    <a:pt x="541" y="296"/>
                  </a:cubicBezTo>
                  <a:cubicBezTo>
                    <a:pt x="545" y="305"/>
                    <a:pt x="549" y="311"/>
                    <a:pt x="554" y="313"/>
                  </a:cubicBezTo>
                  <a:cubicBezTo>
                    <a:pt x="555" y="313"/>
                    <a:pt x="557" y="314"/>
                    <a:pt x="558" y="314"/>
                  </a:cubicBezTo>
                  <a:cubicBezTo>
                    <a:pt x="564" y="314"/>
                    <a:pt x="571" y="309"/>
                    <a:pt x="581" y="301"/>
                  </a:cubicBezTo>
                  <a:cubicBezTo>
                    <a:pt x="574" y="290"/>
                    <a:pt x="566" y="280"/>
                    <a:pt x="558" y="270"/>
                  </a:cubicBezTo>
                  <a:cubicBezTo>
                    <a:pt x="543" y="255"/>
                    <a:pt x="540" y="238"/>
                    <a:pt x="547" y="218"/>
                  </a:cubicBezTo>
                  <a:cubicBezTo>
                    <a:pt x="553" y="196"/>
                    <a:pt x="555" y="173"/>
                    <a:pt x="570" y="153"/>
                  </a:cubicBezTo>
                  <a:cubicBezTo>
                    <a:pt x="574" y="148"/>
                    <a:pt x="573" y="140"/>
                    <a:pt x="575" y="134"/>
                  </a:cubicBezTo>
                  <a:cubicBezTo>
                    <a:pt x="573" y="133"/>
                    <a:pt x="572" y="132"/>
                    <a:pt x="571" y="132"/>
                  </a:cubicBezTo>
                  <a:cubicBezTo>
                    <a:pt x="569" y="131"/>
                    <a:pt x="568" y="131"/>
                    <a:pt x="566" y="131"/>
                  </a:cubicBezTo>
                  <a:cubicBezTo>
                    <a:pt x="561" y="131"/>
                    <a:pt x="558" y="135"/>
                    <a:pt x="556" y="140"/>
                  </a:cubicBezTo>
                  <a:cubicBezTo>
                    <a:pt x="546" y="160"/>
                    <a:pt x="537" y="181"/>
                    <a:pt x="529" y="203"/>
                  </a:cubicBezTo>
                  <a:cubicBezTo>
                    <a:pt x="525" y="212"/>
                    <a:pt x="523" y="222"/>
                    <a:pt x="520" y="232"/>
                  </a:cubicBezTo>
                  <a:cubicBezTo>
                    <a:pt x="505" y="234"/>
                    <a:pt x="492" y="236"/>
                    <a:pt x="474" y="238"/>
                  </a:cubicBezTo>
                  <a:moveTo>
                    <a:pt x="402" y="454"/>
                  </a:moveTo>
                  <a:cubicBezTo>
                    <a:pt x="393" y="452"/>
                    <a:pt x="386" y="450"/>
                    <a:pt x="378" y="447"/>
                  </a:cubicBezTo>
                  <a:cubicBezTo>
                    <a:pt x="359" y="440"/>
                    <a:pt x="342" y="430"/>
                    <a:pt x="326" y="418"/>
                  </a:cubicBezTo>
                  <a:cubicBezTo>
                    <a:pt x="322" y="415"/>
                    <a:pt x="318" y="407"/>
                    <a:pt x="318" y="402"/>
                  </a:cubicBezTo>
                  <a:cubicBezTo>
                    <a:pt x="319" y="381"/>
                    <a:pt x="319" y="360"/>
                    <a:pt x="323" y="339"/>
                  </a:cubicBezTo>
                  <a:cubicBezTo>
                    <a:pt x="329" y="300"/>
                    <a:pt x="335" y="260"/>
                    <a:pt x="346" y="222"/>
                  </a:cubicBezTo>
                  <a:cubicBezTo>
                    <a:pt x="357" y="189"/>
                    <a:pt x="375" y="157"/>
                    <a:pt x="390" y="124"/>
                  </a:cubicBezTo>
                  <a:cubicBezTo>
                    <a:pt x="392" y="119"/>
                    <a:pt x="399" y="113"/>
                    <a:pt x="403" y="113"/>
                  </a:cubicBezTo>
                  <a:cubicBezTo>
                    <a:pt x="434" y="111"/>
                    <a:pt x="465" y="110"/>
                    <a:pt x="496" y="109"/>
                  </a:cubicBez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7" y="110"/>
                    <a:pt x="498" y="110"/>
                  </a:cubicBezTo>
                  <a:cubicBezTo>
                    <a:pt x="499" y="110"/>
                    <a:pt x="501" y="111"/>
                    <a:pt x="505" y="113"/>
                  </a:cubicBezTo>
                  <a:cubicBezTo>
                    <a:pt x="467" y="164"/>
                    <a:pt x="453" y="222"/>
                    <a:pt x="438" y="280"/>
                  </a:cubicBezTo>
                  <a:cubicBezTo>
                    <a:pt x="424" y="337"/>
                    <a:pt x="407" y="394"/>
                    <a:pt x="402" y="454"/>
                  </a:cubicBezTo>
                  <a:moveTo>
                    <a:pt x="757" y="181"/>
                  </a:moveTo>
                  <a:cubicBezTo>
                    <a:pt x="711" y="157"/>
                    <a:pt x="665" y="132"/>
                    <a:pt x="619" y="108"/>
                  </a:cubicBezTo>
                  <a:cubicBezTo>
                    <a:pt x="634" y="100"/>
                    <a:pt x="652" y="95"/>
                    <a:pt x="669" y="95"/>
                  </a:cubicBezTo>
                  <a:cubicBezTo>
                    <a:pt x="681" y="95"/>
                    <a:pt x="692" y="97"/>
                    <a:pt x="703" y="101"/>
                  </a:cubicBezTo>
                  <a:cubicBezTo>
                    <a:pt x="732" y="112"/>
                    <a:pt x="755" y="139"/>
                    <a:pt x="757" y="181"/>
                  </a:cubicBezTo>
                  <a:moveTo>
                    <a:pt x="386" y="86"/>
                  </a:moveTo>
                  <a:cubicBezTo>
                    <a:pt x="394" y="73"/>
                    <a:pt x="400" y="66"/>
                    <a:pt x="411" y="66"/>
                  </a:cubicBezTo>
                  <a:cubicBezTo>
                    <a:pt x="412" y="66"/>
                    <a:pt x="413" y="66"/>
                    <a:pt x="414" y="66"/>
                  </a:cubicBezTo>
                  <a:cubicBezTo>
                    <a:pt x="438" y="69"/>
                    <a:pt x="462" y="72"/>
                    <a:pt x="486" y="74"/>
                  </a:cubicBezTo>
                  <a:cubicBezTo>
                    <a:pt x="485" y="77"/>
                    <a:pt x="485" y="79"/>
                    <a:pt x="485" y="81"/>
                  </a:cubicBezTo>
                  <a:cubicBezTo>
                    <a:pt x="453" y="83"/>
                    <a:pt x="421" y="84"/>
                    <a:pt x="386" y="86"/>
                  </a:cubicBezTo>
                  <a:moveTo>
                    <a:pt x="33" y="230"/>
                  </a:moveTo>
                  <a:cubicBezTo>
                    <a:pt x="31" y="217"/>
                    <a:pt x="30" y="204"/>
                    <a:pt x="32" y="192"/>
                  </a:cubicBezTo>
                  <a:cubicBezTo>
                    <a:pt x="43" y="134"/>
                    <a:pt x="67" y="81"/>
                    <a:pt x="104" y="34"/>
                  </a:cubicBezTo>
                  <a:cubicBezTo>
                    <a:pt x="111" y="26"/>
                    <a:pt x="121" y="20"/>
                    <a:pt x="129" y="13"/>
                  </a:cubicBezTo>
                  <a:cubicBezTo>
                    <a:pt x="144" y="26"/>
                    <a:pt x="157" y="36"/>
                    <a:pt x="170" y="47"/>
                  </a:cubicBezTo>
                  <a:cubicBezTo>
                    <a:pt x="174" y="51"/>
                    <a:pt x="178" y="56"/>
                    <a:pt x="182" y="61"/>
                  </a:cubicBezTo>
                  <a:cubicBezTo>
                    <a:pt x="196" y="77"/>
                    <a:pt x="208" y="94"/>
                    <a:pt x="223" y="108"/>
                  </a:cubicBezTo>
                  <a:cubicBezTo>
                    <a:pt x="226" y="111"/>
                    <a:pt x="230" y="113"/>
                    <a:pt x="234" y="114"/>
                  </a:cubicBezTo>
                  <a:cubicBezTo>
                    <a:pt x="239" y="116"/>
                    <a:pt x="246" y="118"/>
                    <a:pt x="252" y="119"/>
                  </a:cubicBezTo>
                  <a:cubicBezTo>
                    <a:pt x="261" y="122"/>
                    <a:pt x="271" y="122"/>
                    <a:pt x="286" y="124"/>
                  </a:cubicBezTo>
                  <a:cubicBezTo>
                    <a:pt x="250" y="197"/>
                    <a:pt x="238" y="272"/>
                    <a:pt x="238" y="356"/>
                  </a:cubicBezTo>
                  <a:cubicBezTo>
                    <a:pt x="225" y="342"/>
                    <a:pt x="216" y="333"/>
                    <a:pt x="207" y="324"/>
                  </a:cubicBezTo>
                  <a:cubicBezTo>
                    <a:pt x="194" y="310"/>
                    <a:pt x="180" y="296"/>
                    <a:pt x="167" y="282"/>
                  </a:cubicBezTo>
                  <a:cubicBezTo>
                    <a:pt x="163" y="277"/>
                    <a:pt x="159" y="274"/>
                    <a:pt x="155" y="272"/>
                  </a:cubicBezTo>
                  <a:cubicBezTo>
                    <a:pt x="152" y="271"/>
                    <a:pt x="148" y="271"/>
                    <a:pt x="145" y="271"/>
                  </a:cubicBezTo>
                  <a:cubicBezTo>
                    <a:pt x="141" y="271"/>
                    <a:pt x="136" y="272"/>
                    <a:pt x="132" y="273"/>
                  </a:cubicBezTo>
                  <a:cubicBezTo>
                    <a:pt x="121" y="277"/>
                    <a:pt x="111" y="279"/>
                    <a:pt x="101" y="279"/>
                  </a:cubicBezTo>
                  <a:cubicBezTo>
                    <a:pt x="89" y="279"/>
                    <a:pt x="78" y="276"/>
                    <a:pt x="66" y="272"/>
                  </a:cubicBezTo>
                  <a:cubicBezTo>
                    <a:pt x="59" y="269"/>
                    <a:pt x="51" y="266"/>
                    <a:pt x="44" y="261"/>
                  </a:cubicBezTo>
                  <a:cubicBezTo>
                    <a:pt x="41" y="259"/>
                    <a:pt x="37" y="255"/>
                    <a:pt x="37" y="251"/>
                  </a:cubicBezTo>
                  <a:cubicBezTo>
                    <a:pt x="36" y="246"/>
                    <a:pt x="35" y="241"/>
                    <a:pt x="34" y="235"/>
                  </a:cubicBezTo>
                  <a:cubicBezTo>
                    <a:pt x="34" y="234"/>
                    <a:pt x="33" y="232"/>
                    <a:pt x="33" y="230"/>
                  </a:cubicBezTo>
                  <a:moveTo>
                    <a:pt x="130" y="0"/>
                  </a:moveTo>
                  <a:cubicBezTo>
                    <a:pt x="116" y="0"/>
                    <a:pt x="104" y="7"/>
                    <a:pt x="92" y="20"/>
                  </a:cubicBezTo>
                  <a:cubicBezTo>
                    <a:pt x="72" y="41"/>
                    <a:pt x="58" y="65"/>
                    <a:pt x="45" y="91"/>
                  </a:cubicBezTo>
                  <a:cubicBezTo>
                    <a:pt x="17" y="150"/>
                    <a:pt x="0" y="208"/>
                    <a:pt x="14" y="273"/>
                  </a:cubicBezTo>
                  <a:cubicBezTo>
                    <a:pt x="16" y="284"/>
                    <a:pt x="19" y="290"/>
                    <a:pt x="26" y="293"/>
                  </a:cubicBezTo>
                  <a:cubicBezTo>
                    <a:pt x="29" y="294"/>
                    <a:pt x="32" y="294"/>
                    <a:pt x="36" y="294"/>
                  </a:cubicBezTo>
                  <a:cubicBezTo>
                    <a:pt x="36" y="294"/>
                    <a:pt x="37" y="294"/>
                    <a:pt x="37" y="294"/>
                  </a:cubicBezTo>
                  <a:cubicBezTo>
                    <a:pt x="38" y="294"/>
                    <a:pt x="39" y="294"/>
                    <a:pt x="40" y="294"/>
                  </a:cubicBezTo>
                  <a:cubicBezTo>
                    <a:pt x="45" y="294"/>
                    <a:pt x="50" y="294"/>
                    <a:pt x="55" y="295"/>
                  </a:cubicBezTo>
                  <a:cubicBezTo>
                    <a:pt x="72" y="297"/>
                    <a:pt x="89" y="300"/>
                    <a:pt x="106" y="300"/>
                  </a:cubicBezTo>
                  <a:cubicBezTo>
                    <a:pt x="107" y="300"/>
                    <a:pt x="108" y="300"/>
                    <a:pt x="109" y="300"/>
                  </a:cubicBezTo>
                  <a:cubicBezTo>
                    <a:pt x="119" y="300"/>
                    <a:pt x="130" y="298"/>
                    <a:pt x="141" y="297"/>
                  </a:cubicBezTo>
                  <a:cubicBezTo>
                    <a:pt x="142" y="296"/>
                    <a:pt x="142" y="296"/>
                    <a:pt x="143" y="296"/>
                  </a:cubicBezTo>
                  <a:cubicBezTo>
                    <a:pt x="145" y="296"/>
                    <a:pt x="147" y="297"/>
                    <a:pt x="149" y="298"/>
                  </a:cubicBezTo>
                  <a:cubicBezTo>
                    <a:pt x="153" y="299"/>
                    <a:pt x="157" y="302"/>
                    <a:pt x="160" y="307"/>
                  </a:cubicBezTo>
                  <a:cubicBezTo>
                    <a:pt x="176" y="327"/>
                    <a:pt x="192" y="348"/>
                    <a:pt x="211" y="365"/>
                  </a:cubicBezTo>
                  <a:cubicBezTo>
                    <a:pt x="227" y="380"/>
                    <a:pt x="240" y="394"/>
                    <a:pt x="239" y="419"/>
                  </a:cubicBezTo>
                  <a:cubicBezTo>
                    <a:pt x="239" y="429"/>
                    <a:pt x="243" y="440"/>
                    <a:pt x="246" y="450"/>
                  </a:cubicBezTo>
                  <a:cubicBezTo>
                    <a:pt x="252" y="467"/>
                    <a:pt x="257" y="477"/>
                    <a:pt x="266" y="480"/>
                  </a:cubicBezTo>
                  <a:cubicBezTo>
                    <a:pt x="269" y="481"/>
                    <a:pt x="272" y="482"/>
                    <a:pt x="276" y="482"/>
                  </a:cubicBezTo>
                  <a:cubicBezTo>
                    <a:pt x="281" y="482"/>
                    <a:pt x="286" y="481"/>
                    <a:pt x="293" y="479"/>
                  </a:cubicBezTo>
                  <a:cubicBezTo>
                    <a:pt x="299" y="477"/>
                    <a:pt x="305" y="477"/>
                    <a:pt x="311" y="477"/>
                  </a:cubicBezTo>
                  <a:cubicBezTo>
                    <a:pt x="313" y="477"/>
                    <a:pt x="316" y="477"/>
                    <a:pt x="318" y="477"/>
                  </a:cubicBezTo>
                  <a:cubicBezTo>
                    <a:pt x="321" y="477"/>
                    <a:pt x="323" y="477"/>
                    <a:pt x="326" y="477"/>
                  </a:cubicBezTo>
                  <a:cubicBezTo>
                    <a:pt x="336" y="477"/>
                    <a:pt x="347" y="476"/>
                    <a:pt x="357" y="468"/>
                  </a:cubicBezTo>
                  <a:cubicBezTo>
                    <a:pt x="357" y="467"/>
                    <a:pt x="358" y="467"/>
                    <a:pt x="360" y="467"/>
                  </a:cubicBezTo>
                  <a:cubicBezTo>
                    <a:pt x="362" y="467"/>
                    <a:pt x="364" y="467"/>
                    <a:pt x="366" y="468"/>
                  </a:cubicBezTo>
                  <a:cubicBezTo>
                    <a:pt x="367" y="469"/>
                    <a:pt x="368" y="469"/>
                    <a:pt x="369" y="470"/>
                  </a:cubicBezTo>
                  <a:cubicBezTo>
                    <a:pt x="384" y="478"/>
                    <a:pt x="398" y="486"/>
                    <a:pt x="414" y="491"/>
                  </a:cubicBezTo>
                  <a:cubicBezTo>
                    <a:pt x="425" y="495"/>
                    <a:pt x="435" y="498"/>
                    <a:pt x="447" y="501"/>
                  </a:cubicBezTo>
                  <a:cubicBezTo>
                    <a:pt x="448" y="501"/>
                    <a:pt x="449" y="501"/>
                    <a:pt x="450" y="502"/>
                  </a:cubicBezTo>
                  <a:cubicBezTo>
                    <a:pt x="455" y="503"/>
                    <a:pt x="459" y="506"/>
                    <a:pt x="463" y="508"/>
                  </a:cubicBezTo>
                  <a:cubicBezTo>
                    <a:pt x="459" y="532"/>
                    <a:pt x="459" y="532"/>
                    <a:pt x="471" y="561"/>
                  </a:cubicBezTo>
                  <a:cubicBezTo>
                    <a:pt x="479" y="579"/>
                    <a:pt x="490" y="591"/>
                    <a:pt x="505" y="596"/>
                  </a:cubicBezTo>
                  <a:cubicBezTo>
                    <a:pt x="511" y="599"/>
                    <a:pt x="518" y="600"/>
                    <a:pt x="526" y="600"/>
                  </a:cubicBezTo>
                  <a:cubicBezTo>
                    <a:pt x="529" y="600"/>
                    <a:pt x="531" y="600"/>
                    <a:pt x="533" y="599"/>
                  </a:cubicBezTo>
                  <a:cubicBezTo>
                    <a:pt x="549" y="598"/>
                    <a:pt x="565" y="596"/>
                    <a:pt x="581" y="594"/>
                  </a:cubicBezTo>
                  <a:cubicBezTo>
                    <a:pt x="600" y="592"/>
                    <a:pt x="617" y="585"/>
                    <a:pt x="632" y="572"/>
                  </a:cubicBezTo>
                  <a:cubicBezTo>
                    <a:pt x="641" y="564"/>
                    <a:pt x="653" y="554"/>
                    <a:pt x="663" y="554"/>
                  </a:cubicBezTo>
                  <a:cubicBezTo>
                    <a:pt x="664" y="554"/>
                    <a:pt x="664" y="554"/>
                    <a:pt x="664" y="554"/>
                  </a:cubicBezTo>
                  <a:cubicBezTo>
                    <a:pt x="666" y="554"/>
                    <a:pt x="667" y="554"/>
                    <a:pt x="668" y="554"/>
                  </a:cubicBezTo>
                  <a:cubicBezTo>
                    <a:pt x="692" y="554"/>
                    <a:pt x="712" y="544"/>
                    <a:pt x="731" y="533"/>
                  </a:cubicBezTo>
                  <a:cubicBezTo>
                    <a:pt x="766" y="514"/>
                    <a:pt x="802" y="502"/>
                    <a:pt x="831" y="470"/>
                  </a:cubicBezTo>
                  <a:cubicBezTo>
                    <a:pt x="883" y="414"/>
                    <a:pt x="895" y="342"/>
                    <a:pt x="853" y="281"/>
                  </a:cubicBezTo>
                  <a:cubicBezTo>
                    <a:pt x="841" y="263"/>
                    <a:pt x="827" y="247"/>
                    <a:pt x="815" y="230"/>
                  </a:cubicBezTo>
                  <a:cubicBezTo>
                    <a:pt x="811" y="225"/>
                    <a:pt x="805" y="219"/>
                    <a:pt x="806" y="215"/>
                  </a:cubicBezTo>
                  <a:cubicBezTo>
                    <a:pt x="807" y="201"/>
                    <a:pt x="799" y="193"/>
                    <a:pt x="794" y="182"/>
                  </a:cubicBezTo>
                  <a:cubicBezTo>
                    <a:pt x="783" y="163"/>
                    <a:pt x="774" y="142"/>
                    <a:pt x="763" y="123"/>
                  </a:cubicBezTo>
                  <a:cubicBezTo>
                    <a:pt x="755" y="109"/>
                    <a:pt x="747" y="91"/>
                    <a:pt x="735" y="86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09" y="77"/>
                    <a:pt x="683" y="67"/>
                    <a:pt x="656" y="67"/>
                  </a:cubicBezTo>
                  <a:cubicBezTo>
                    <a:pt x="643" y="67"/>
                    <a:pt x="629" y="70"/>
                    <a:pt x="614" y="76"/>
                  </a:cubicBezTo>
                  <a:cubicBezTo>
                    <a:pt x="602" y="82"/>
                    <a:pt x="590" y="84"/>
                    <a:pt x="586" y="100"/>
                  </a:cubicBezTo>
                  <a:cubicBezTo>
                    <a:pt x="562" y="93"/>
                    <a:pt x="540" y="86"/>
                    <a:pt x="515" y="78"/>
                  </a:cubicBezTo>
                  <a:cubicBezTo>
                    <a:pt x="507" y="63"/>
                    <a:pt x="502" y="57"/>
                    <a:pt x="492" y="53"/>
                  </a:cubicBezTo>
                  <a:cubicBezTo>
                    <a:pt x="486" y="50"/>
                    <a:pt x="478" y="49"/>
                    <a:pt x="466" y="48"/>
                  </a:cubicBezTo>
                  <a:cubicBezTo>
                    <a:pt x="453" y="47"/>
                    <a:pt x="439" y="45"/>
                    <a:pt x="427" y="41"/>
                  </a:cubicBezTo>
                  <a:cubicBezTo>
                    <a:pt x="420" y="39"/>
                    <a:pt x="413" y="38"/>
                    <a:pt x="407" y="38"/>
                  </a:cubicBezTo>
                  <a:cubicBezTo>
                    <a:pt x="392" y="38"/>
                    <a:pt x="380" y="45"/>
                    <a:pt x="370" y="62"/>
                  </a:cubicBezTo>
                  <a:cubicBezTo>
                    <a:pt x="360" y="80"/>
                    <a:pt x="343" y="88"/>
                    <a:pt x="323" y="89"/>
                  </a:cubicBezTo>
                  <a:cubicBezTo>
                    <a:pt x="308" y="90"/>
                    <a:pt x="293" y="93"/>
                    <a:pt x="278" y="93"/>
                  </a:cubicBezTo>
                  <a:cubicBezTo>
                    <a:pt x="275" y="93"/>
                    <a:pt x="271" y="93"/>
                    <a:pt x="268" y="93"/>
                  </a:cubicBezTo>
                  <a:cubicBezTo>
                    <a:pt x="262" y="93"/>
                    <a:pt x="256" y="93"/>
                    <a:pt x="251" y="91"/>
                  </a:cubicBezTo>
                  <a:cubicBezTo>
                    <a:pt x="244" y="88"/>
                    <a:pt x="238" y="82"/>
                    <a:pt x="235" y="69"/>
                  </a:cubicBezTo>
                  <a:cubicBezTo>
                    <a:pt x="234" y="64"/>
                    <a:pt x="229" y="57"/>
                    <a:pt x="224" y="55"/>
                  </a:cubicBezTo>
                  <a:cubicBezTo>
                    <a:pt x="200" y="42"/>
                    <a:pt x="184" y="19"/>
                    <a:pt x="159" y="8"/>
                  </a:cubicBezTo>
                  <a:cubicBezTo>
                    <a:pt x="156" y="7"/>
                    <a:pt x="154" y="6"/>
                    <a:pt x="151" y="5"/>
                  </a:cubicBezTo>
                  <a:cubicBezTo>
                    <a:pt x="144" y="2"/>
                    <a:pt x="137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3" name="Freeform 502"/>
            <p:cNvSpPr>
              <a:spLocks/>
            </p:cNvSpPr>
            <p:nvPr/>
          </p:nvSpPr>
          <p:spPr bwMode="auto">
            <a:xfrm>
              <a:off x="-2857500" y="7024688"/>
              <a:ext cx="53975" cy="22225"/>
            </a:xfrm>
            <a:custGeom>
              <a:avLst/>
              <a:gdLst>
                <a:gd name="T0" fmla="*/ 26 w 76"/>
                <a:gd name="T1" fmla="*/ 0 h 31"/>
                <a:gd name="T2" fmla="*/ 17 w 76"/>
                <a:gd name="T3" fmla="*/ 1 h 31"/>
                <a:gd name="T4" fmla="*/ 1 w 76"/>
                <a:gd name="T5" fmla="*/ 10 h 31"/>
                <a:gd name="T6" fmla="*/ 0 w 76"/>
                <a:gd name="T7" fmla="*/ 13 h 31"/>
                <a:gd name="T8" fmla="*/ 1 w 76"/>
                <a:gd name="T9" fmla="*/ 18 h 31"/>
                <a:gd name="T10" fmla="*/ 6 w 76"/>
                <a:gd name="T11" fmla="*/ 23 h 31"/>
                <a:gd name="T12" fmla="*/ 14 w 76"/>
                <a:gd name="T13" fmla="*/ 26 h 31"/>
                <a:gd name="T14" fmla="*/ 74 w 76"/>
                <a:gd name="T15" fmla="*/ 31 h 31"/>
                <a:gd name="T16" fmla="*/ 71 w 76"/>
                <a:gd name="T17" fmla="*/ 5 h 31"/>
                <a:gd name="T18" fmla="*/ 56 w 76"/>
                <a:gd name="T19" fmla="*/ 2 h 31"/>
                <a:gd name="T20" fmla="*/ 26 w 76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31">
                  <a:moveTo>
                    <a:pt x="26" y="0"/>
                  </a:moveTo>
                  <a:cubicBezTo>
                    <a:pt x="23" y="0"/>
                    <a:pt x="20" y="1"/>
                    <a:pt x="17" y="1"/>
                  </a:cubicBezTo>
                  <a:cubicBezTo>
                    <a:pt x="11" y="1"/>
                    <a:pt x="2" y="6"/>
                    <a:pt x="1" y="10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5"/>
                    <a:pt x="1" y="17"/>
                    <a:pt x="1" y="18"/>
                  </a:cubicBezTo>
                  <a:cubicBezTo>
                    <a:pt x="2" y="20"/>
                    <a:pt x="4" y="22"/>
                    <a:pt x="6" y="23"/>
                  </a:cubicBezTo>
                  <a:cubicBezTo>
                    <a:pt x="9" y="25"/>
                    <a:pt x="11" y="26"/>
                    <a:pt x="14" y="26"/>
                  </a:cubicBezTo>
                  <a:cubicBezTo>
                    <a:pt x="34" y="28"/>
                    <a:pt x="54" y="30"/>
                    <a:pt x="74" y="31"/>
                  </a:cubicBezTo>
                  <a:cubicBezTo>
                    <a:pt x="76" y="14"/>
                    <a:pt x="76" y="7"/>
                    <a:pt x="71" y="5"/>
                  </a:cubicBezTo>
                  <a:cubicBezTo>
                    <a:pt x="68" y="3"/>
                    <a:pt x="64" y="3"/>
                    <a:pt x="56" y="2"/>
                  </a:cubicBezTo>
                  <a:cubicBezTo>
                    <a:pt x="46" y="1"/>
                    <a:pt x="3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4" name="Freeform 503"/>
            <p:cNvSpPr>
              <a:spLocks/>
            </p:cNvSpPr>
            <p:nvPr/>
          </p:nvSpPr>
          <p:spPr bwMode="auto">
            <a:xfrm>
              <a:off x="-2835275" y="6975476"/>
              <a:ext cx="50800" cy="33338"/>
            </a:xfrm>
            <a:custGeom>
              <a:avLst/>
              <a:gdLst>
                <a:gd name="T0" fmla="*/ 23 w 72"/>
                <a:gd name="T1" fmla="*/ 0 h 48"/>
                <a:gd name="T2" fmla="*/ 0 w 72"/>
                <a:gd name="T3" fmla="*/ 4 h 48"/>
                <a:gd name="T4" fmla="*/ 19 w 72"/>
                <a:gd name="T5" fmla="*/ 24 h 48"/>
                <a:gd name="T6" fmla="*/ 40 w 72"/>
                <a:gd name="T7" fmla="*/ 40 h 48"/>
                <a:gd name="T8" fmla="*/ 48 w 72"/>
                <a:gd name="T9" fmla="*/ 47 h 48"/>
                <a:gd name="T10" fmla="*/ 54 w 72"/>
                <a:gd name="T11" fmla="*/ 48 h 48"/>
                <a:gd name="T12" fmla="*/ 63 w 72"/>
                <a:gd name="T13" fmla="*/ 44 h 48"/>
                <a:gd name="T14" fmla="*/ 62 w 72"/>
                <a:gd name="T15" fmla="*/ 16 h 48"/>
                <a:gd name="T16" fmla="*/ 48 w 72"/>
                <a:gd name="T17" fmla="*/ 6 h 48"/>
                <a:gd name="T18" fmla="*/ 23 w 72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48">
                  <a:moveTo>
                    <a:pt x="23" y="0"/>
                  </a:moveTo>
                  <a:cubicBezTo>
                    <a:pt x="17" y="0"/>
                    <a:pt x="9" y="1"/>
                    <a:pt x="0" y="4"/>
                  </a:cubicBezTo>
                  <a:cubicBezTo>
                    <a:pt x="9" y="13"/>
                    <a:pt x="13" y="20"/>
                    <a:pt x="19" y="24"/>
                  </a:cubicBezTo>
                  <a:cubicBezTo>
                    <a:pt x="25" y="30"/>
                    <a:pt x="34" y="34"/>
                    <a:pt x="40" y="40"/>
                  </a:cubicBezTo>
                  <a:cubicBezTo>
                    <a:pt x="43" y="43"/>
                    <a:pt x="45" y="45"/>
                    <a:pt x="48" y="47"/>
                  </a:cubicBezTo>
                  <a:cubicBezTo>
                    <a:pt x="50" y="48"/>
                    <a:pt x="52" y="48"/>
                    <a:pt x="54" y="48"/>
                  </a:cubicBezTo>
                  <a:cubicBezTo>
                    <a:pt x="57" y="48"/>
                    <a:pt x="60" y="47"/>
                    <a:pt x="63" y="44"/>
                  </a:cubicBezTo>
                  <a:cubicBezTo>
                    <a:pt x="72" y="34"/>
                    <a:pt x="69" y="24"/>
                    <a:pt x="62" y="16"/>
                  </a:cubicBezTo>
                  <a:cubicBezTo>
                    <a:pt x="57" y="12"/>
                    <a:pt x="53" y="9"/>
                    <a:pt x="48" y="6"/>
                  </a:cubicBezTo>
                  <a:cubicBezTo>
                    <a:pt x="41" y="2"/>
                    <a:pt x="3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5" name="Freeform 504"/>
            <p:cNvSpPr>
              <a:spLocks/>
            </p:cNvSpPr>
            <p:nvPr/>
          </p:nvSpPr>
          <p:spPr bwMode="auto">
            <a:xfrm>
              <a:off x="-2805113" y="6921501"/>
              <a:ext cx="39688" cy="30163"/>
            </a:xfrm>
            <a:custGeom>
              <a:avLst/>
              <a:gdLst>
                <a:gd name="T0" fmla="*/ 14 w 56"/>
                <a:gd name="T1" fmla="*/ 0 h 42"/>
                <a:gd name="T2" fmla="*/ 0 w 56"/>
                <a:gd name="T3" fmla="*/ 13 h 42"/>
                <a:gd name="T4" fmla="*/ 22 w 56"/>
                <a:gd name="T5" fmla="*/ 37 h 42"/>
                <a:gd name="T6" fmla="*/ 42 w 56"/>
                <a:gd name="T7" fmla="*/ 42 h 42"/>
                <a:gd name="T8" fmla="*/ 52 w 56"/>
                <a:gd name="T9" fmla="*/ 41 h 42"/>
                <a:gd name="T10" fmla="*/ 41 w 56"/>
                <a:gd name="T11" fmla="*/ 13 h 42"/>
                <a:gd name="T12" fmla="*/ 33 w 56"/>
                <a:gd name="T13" fmla="*/ 9 h 42"/>
                <a:gd name="T14" fmla="*/ 25 w 56"/>
                <a:gd name="T15" fmla="*/ 5 h 42"/>
                <a:gd name="T16" fmla="*/ 21 w 56"/>
                <a:gd name="T17" fmla="*/ 2 h 42"/>
                <a:gd name="T18" fmla="*/ 19 w 56"/>
                <a:gd name="T19" fmla="*/ 1 h 42"/>
                <a:gd name="T20" fmla="*/ 14 w 56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42">
                  <a:moveTo>
                    <a:pt x="14" y="0"/>
                  </a:moveTo>
                  <a:cubicBezTo>
                    <a:pt x="8" y="0"/>
                    <a:pt x="2" y="5"/>
                    <a:pt x="0" y="13"/>
                  </a:cubicBezTo>
                  <a:cubicBezTo>
                    <a:pt x="9" y="26"/>
                    <a:pt x="15" y="33"/>
                    <a:pt x="22" y="37"/>
                  </a:cubicBezTo>
                  <a:cubicBezTo>
                    <a:pt x="28" y="41"/>
                    <a:pt x="34" y="42"/>
                    <a:pt x="42" y="42"/>
                  </a:cubicBezTo>
                  <a:cubicBezTo>
                    <a:pt x="45" y="42"/>
                    <a:pt x="49" y="41"/>
                    <a:pt x="52" y="41"/>
                  </a:cubicBezTo>
                  <a:cubicBezTo>
                    <a:pt x="56" y="25"/>
                    <a:pt x="49" y="18"/>
                    <a:pt x="41" y="13"/>
                  </a:cubicBezTo>
                  <a:cubicBezTo>
                    <a:pt x="38" y="11"/>
                    <a:pt x="35" y="10"/>
                    <a:pt x="33" y="9"/>
                  </a:cubicBezTo>
                  <a:cubicBezTo>
                    <a:pt x="30" y="8"/>
                    <a:pt x="27" y="6"/>
                    <a:pt x="25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0" y="2"/>
                    <a:pt x="20" y="2"/>
                    <a:pt x="19" y="1"/>
                  </a:cubicBezTo>
                  <a:cubicBezTo>
                    <a:pt x="18" y="0"/>
                    <a:pt x="1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6" name="Freeform 505"/>
            <p:cNvSpPr>
              <a:spLocks/>
            </p:cNvSpPr>
            <p:nvPr/>
          </p:nvSpPr>
          <p:spPr bwMode="auto">
            <a:xfrm>
              <a:off x="-2352675" y="7067551"/>
              <a:ext cx="36513" cy="49213"/>
            </a:xfrm>
            <a:custGeom>
              <a:avLst/>
              <a:gdLst>
                <a:gd name="T0" fmla="*/ 25 w 51"/>
                <a:gd name="T1" fmla="*/ 0 h 69"/>
                <a:gd name="T2" fmla="*/ 1 w 51"/>
                <a:gd name="T3" fmla="*/ 35 h 69"/>
                <a:gd name="T4" fmla="*/ 22 w 51"/>
                <a:gd name="T5" fmla="*/ 69 h 69"/>
                <a:gd name="T6" fmla="*/ 23 w 51"/>
                <a:gd name="T7" fmla="*/ 69 h 69"/>
                <a:gd name="T8" fmla="*/ 24 w 51"/>
                <a:gd name="T9" fmla="*/ 69 h 69"/>
                <a:gd name="T10" fmla="*/ 51 w 51"/>
                <a:gd name="T11" fmla="*/ 31 h 69"/>
                <a:gd name="T12" fmla="*/ 27 w 51"/>
                <a:gd name="T13" fmla="*/ 0 h 69"/>
                <a:gd name="T14" fmla="*/ 26 w 51"/>
                <a:gd name="T15" fmla="*/ 0 h 69"/>
                <a:gd name="T16" fmla="*/ 25 w 51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9">
                  <a:moveTo>
                    <a:pt x="25" y="0"/>
                  </a:moveTo>
                  <a:cubicBezTo>
                    <a:pt x="11" y="0"/>
                    <a:pt x="2" y="13"/>
                    <a:pt x="1" y="35"/>
                  </a:cubicBezTo>
                  <a:cubicBezTo>
                    <a:pt x="0" y="53"/>
                    <a:pt x="10" y="68"/>
                    <a:pt x="22" y="69"/>
                  </a:cubicBezTo>
                  <a:cubicBezTo>
                    <a:pt x="22" y="69"/>
                    <a:pt x="23" y="69"/>
                    <a:pt x="23" y="69"/>
                  </a:cubicBezTo>
                  <a:cubicBezTo>
                    <a:pt x="23" y="69"/>
                    <a:pt x="24" y="69"/>
                    <a:pt x="24" y="69"/>
                  </a:cubicBezTo>
                  <a:cubicBezTo>
                    <a:pt x="39" y="69"/>
                    <a:pt x="51" y="53"/>
                    <a:pt x="51" y="31"/>
                  </a:cubicBezTo>
                  <a:cubicBezTo>
                    <a:pt x="51" y="14"/>
                    <a:pt x="42" y="1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7" name="Freeform 506"/>
            <p:cNvSpPr>
              <a:spLocks/>
            </p:cNvSpPr>
            <p:nvPr/>
          </p:nvSpPr>
          <p:spPr bwMode="auto">
            <a:xfrm>
              <a:off x="2851150" y="-209551"/>
              <a:ext cx="461963" cy="165100"/>
            </a:xfrm>
            <a:custGeom>
              <a:avLst/>
              <a:gdLst>
                <a:gd name="T0" fmla="*/ 101 w 649"/>
                <a:gd name="T1" fmla="*/ 0 h 232"/>
                <a:gd name="T2" fmla="*/ 24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3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7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5 w 649"/>
                <a:gd name="T27" fmla="*/ 224 h 232"/>
                <a:gd name="T28" fmla="*/ 626 w 649"/>
                <a:gd name="T29" fmla="*/ 232 h 232"/>
                <a:gd name="T30" fmla="*/ 633 w 649"/>
                <a:gd name="T31" fmla="*/ 231 h 232"/>
                <a:gd name="T32" fmla="*/ 649 w 649"/>
                <a:gd name="T33" fmla="*/ 207 h 232"/>
                <a:gd name="T34" fmla="*/ 614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8 w 649"/>
                <a:gd name="T41" fmla="*/ 91 h 232"/>
                <a:gd name="T42" fmla="*/ 404 w 649"/>
                <a:gd name="T43" fmla="*/ 60 h 232"/>
                <a:gd name="T44" fmla="*/ 304 w 649"/>
                <a:gd name="T45" fmla="*/ 29 h 232"/>
                <a:gd name="T46" fmla="*/ 208 w 649"/>
                <a:gd name="T47" fmla="*/ 8 h 232"/>
                <a:gd name="T48" fmla="*/ 114 w 649"/>
                <a:gd name="T49" fmla="*/ 0 h 232"/>
                <a:gd name="T50" fmla="*/ 101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1" y="0"/>
                  </a:moveTo>
                  <a:cubicBezTo>
                    <a:pt x="75" y="0"/>
                    <a:pt x="49" y="3"/>
                    <a:pt x="24" y="12"/>
                  </a:cubicBezTo>
                  <a:cubicBezTo>
                    <a:pt x="17" y="14"/>
                    <a:pt x="11" y="17"/>
                    <a:pt x="6" y="21"/>
                  </a:cubicBezTo>
                  <a:cubicBezTo>
                    <a:pt x="0" y="26"/>
                    <a:pt x="3" y="40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4" y="40"/>
                  </a:cubicBezTo>
                  <a:cubicBezTo>
                    <a:pt x="54" y="33"/>
                    <a:pt x="73" y="31"/>
                    <a:pt x="93" y="31"/>
                  </a:cubicBezTo>
                  <a:cubicBezTo>
                    <a:pt x="101" y="31"/>
                    <a:pt x="110" y="31"/>
                    <a:pt x="118" y="32"/>
                  </a:cubicBezTo>
                  <a:cubicBezTo>
                    <a:pt x="160" y="35"/>
                    <a:pt x="201" y="35"/>
                    <a:pt x="242" y="47"/>
                  </a:cubicBezTo>
                  <a:cubicBezTo>
                    <a:pt x="269" y="54"/>
                    <a:pt x="296" y="63"/>
                    <a:pt x="323" y="70"/>
                  </a:cubicBezTo>
                  <a:cubicBezTo>
                    <a:pt x="372" y="83"/>
                    <a:pt x="419" y="102"/>
                    <a:pt x="463" y="128"/>
                  </a:cubicBezTo>
                  <a:cubicBezTo>
                    <a:pt x="473" y="134"/>
                    <a:pt x="483" y="139"/>
                    <a:pt x="493" y="144"/>
                  </a:cubicBezTo>
                  <a:cubicBezTo>
                    <a:pt x="520" y="156"/>
                    <a:pt x="545" y="172"/>
                    <a:pt x="568" y="190"/>
                  </a:cubicBezTo>
                  <a:cubicBezTo>
                    <a:pt x="581" y="200"/>
                    <a:pt x="593" y="212"/>
                    <a:pt x="605" y="224"/>
                  </a:cubicBezTo>
                  <a:cubicBezTo>
                    <a:pt x="612" y="229"/>
                    <a:pt x="618" y="232"/>
                    <a:pt x="626" y="232"/>
                  </a:cubicBezTo>
                  <a:cubicBezTo>
                    <a:pt x="628" y="232"/>
                    <a:pt x="631" y="232"/>
                    <a:pt x="633" y="231"/>
                  </a:cubicBezTo>
                  <a:cubicBezTo>
                    <a:pt x="644" y="229"/>
                    <a:pt x="648" y="222"/>
                    <a:pt x="649" y="207"/>
                  </a:cubicBezTo>
                  <a:cubicBezTo>
                    <a:pt x="637" y="198"/>
                    <a:pt x="626" y="189"/>
                    <a:pt x="614" y="180"/>
                  </a:cubicBezTo>
                  <a:cubicBezTo>
                    <a:pt x="606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7" y="38"/>
                    <a:pt x="304" y="29"/>
                  </a:cubicBezTo>
                  <a:cubicBezTo>
                    <a:pt x="272" y="21"/>
                    <a:pt x="240" y="13"/>
                    <a:pt x="208" y="8"/>
                  </a:cubicBezTo>
                  <a:cubicBezTo>
                    <a:pt x="177" y="3"/>
                    <a:pt x="145" y="1"/>
                    <a:pt x="114" y="0"/>
                  </a:cubicBezTo>
                  <a:cubicBezTo>
                    <a:pt x="109" y="0"/>
                    <a:pt x="105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8" name="Freeform 507"/>
            <p:cNvSpPr>
              <a:spLocks/>
            </p:cNvSpPr>
            <p:nvPr/>
          </p:nvSpPr>
          <p:spPr bwMode="auto">
            <a:xfrm>
              <a:off x="2863850" y="-111126"/>
              <a:ext cx="400050" cy="158750"/>
            </a:xfrm>
            <a:custGeom>
              <a:avLst/>
              <a:gdLst>
                <a:gd name="T0" fmla="*/ 144 w 562"/>
                <a:gd name="T1" fmla="*/ 0 h 222"/>
                <a:gd name="T2" fmla="*/ 96 w 562"/>
                <a:gd name="T3" fmla="*/ 4 h 222"/>
                <a:gd name="T4" fmla="*/ 26 w 562"/>
                <a:gd name="T5" fmla="*/ 27 h 222"/>
                <a:gd name="T6" fmla="*/ 6 w 562"/>
                <a:gd name="T7" fmla="*/ 45 h 222"/>
                <a:gd name="T8" fmla="*/ 16 w 562"/>
                <a:gd name="T9" fmla="*/ 66 h 222"/>
                <a:gd name="T10" fmla="*/ 22 w 562"/>
                <a:gd name="T11" fmla="*/ 66 h 222"/>
                <a:gd name="T12" fmla="*/ 44 w 562"/>
                <a:gd name="T13" fmla="*/ 57 h 222"/>
                <a:gd name="T14" fmla="*/ 94 w 562"/>
                <a:gd name="T15" fmla="*/ 39 h 222"/>
                <a:gd name="T16" fmla="*/ 121 w 562"/>
                <a:gd name="T17" fmla="*/ 35 h 222"/>
                <a:gd name="T18" fmla="*/ 150 w 562"/>
                <a:gd name="T19" fmla="*/ 32 h 222"/>
                <a:gd name="T20" fmla="*/ 205 w 562"/>
                <a:gd name="T21" fmla="*/ 40 h 222"/>
                <a:gd name="T22" fmla="*/ 235 w 562"/>
                <a:gd name="T23" fmla="*/ 47 h 222"/>
                <a:gd name="T24" fmla="*/ 289 w 562"/>
                <a:gd name="T25" fmla="*/ 66 h 222"/>
                <a:gd name="T26" fmla="*/ 304 w 562"/>
                <a:gd name="T27" fmla="*/ 74 h 222"/>
                <a:gd name="T28" fmla="*/ 464 w 562"/>
                <a:gd name="T29" fmla="*/ 163 h 222"/>
                <a:gd name="T30" fmla="*/ 518 w 562"/>
                <a:gd name="T31" fmla="*/ 209 h 222"/>
                <a:gd name="T32" fmla="*/ 531 w 562"/>
                <a:gd name="T33" fmla="*/ 219 h 222"/>
                <a:gd name="T34" fmla="*/ 541 w 562"/>
                <a:gd name="T35" fmla="*/ 222 h 222"/>
                <a:gd name="T36" fmla="*/ 555 w 562"/>
                <a:gd name="T37" fmla="*/ 213 h 222"/>
                <a:gd name="T38" fmla="*/ 562 w 562"/>
                <a:gd name="T39" fmla="*/ 197 h 222"/>
                <a:gd name="T40" fmla="*/ 537 w 562"/>
                <a:gd name="T41" fmla="*/ 179 h 222"/>
                <a:gd name="T42" fmla="*/ 422 w 562"/>
                <a:gd name="T43" fmla="*/ 95 h 222"/>
                <a:gd name="T44" fmla="*/ 327 w 562"/>
                <a:gd name="T45" fmla="*/ 43 h 222"/>
                <a:gd name="T46" fmla="*/ 296 w 562"/>
                <a:gd name="T47" fmla="*/ 30 h 222"/>
                <a:gd name="T48" fmla="*/ 267 w 562"/>
                <a:gd name="T49" fmla="*/ 21 h 222"/>
                <a:gd name="T50" fmla="*/ 144 w 562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2" h="222">
                  <a:moveTo>
                    <a:pt x="144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2" y="8"/>
                    <a:pt x="48" y="15"/>
                    <a:pt x="26" y="27"/>
                  </a:cubicBezTo>
                  <a:cubicBezTo>
                    <a:pt x="18" y="31"/>
                    <a:pt x="11" y="38"/>
                    <a:pt x="6" y="45"/>
                  </a:cubicBezTo>
                  <a:cubicBezTo>
                    <a:pt x="0" y="52"/>
                    <a:pt x="7" y="64"/>
                    <a:pt x="16" y="66"/>
                  </a:cubicBezTo>
                  <a:cubicBezTo>
                    <a:pt x="18" y="66"/>
                    <a:pt x="20" y="66"/>
                    <a:pt x="22" y="66"/>
                  </a:cubicBezTo>
                  <a:cubicBezTo>
                    <a:pt x="30" y="66"/>
                    <a:pt x="37" y="63"/>
                    <a:pt x="44" y="57"/>
                  </a:cubicBezTo>
                  <a:cubicBezTo>
                    <a:pt x="59" y="45"/>
                    <a:pt x="75" y="39"/>
                    <a:pt x="94" y="39"/>
                  </a:cubicBezTo>
                  <a:cubicBezTo>
                    <a:pt x="103" y="39"/>
                    <a:pt x="112" y="36"/>
                    <a:pt x="121" y="35"/>
                  </a:cubicBezTo>
                  <a:cubicBezTo>
                    <a:pt x="131" y="33"/>
                    <a:pt x="140" y="32"/>
                    <a:pt x="150" y="32"/>
                  </a:cubicBezTo>
                  <a:cubicBezTo>
                    <a:pt x="169" y="32"/>
                    <a:pt x="187" y="35"/>
                    <a:pt x="205" y="40"/>
                  </a:cubicBezTo>
                  <a:cubicBezTo>
                    <a:pt x="215" y="43"/>
                    <a:pt x="225" y="46"/>
                    <a:pt x="235" y="47"/>
                  </a:cubicBezTo>
                  <a:cubicBezTo>
                    <a:pt x="254" y="50"/>
                    <a:pt x="272" y="57"/>
                    <a:pt x="289" y="66"/>
                  </a:cubicBezTo>
                  <a:cubicBezTo>
                    <a:pt x="294" y="69"/>
                    <a:pt x="299" y="72"/>
                    <a:pt x="304" y="74"/>
                  </a:cubicBezTo>
                  <a:cubicBezTo>
                    <a:pt x="362" y="95"/>
                    <a:pt x="413" y="129"/>
                    <a:pt x="464" y="163"/>
                  </a:cubicBezTo>
                  <a:cubicBezTo>
                    <a:pt x="483" y="176"/>
                    <a:pt x="503" y="190"/>
                    <a:pt x="518" y="209"/>
                  </a:cubicBezTo>
                  <a:cubicBezTo>
                    <a:pt x="521" y="213"/>
                    <a:pt x="526" y="216"/>
                    <a:pt x="531" y="219"/>
                  </a:cubicBezTo>
                  <a:cubicBezTo>
                    <a:pt x="534" y="221"/>
                    <a:pt x="538" y="222"/>
                    <a:pt x="541" y="222"/>
                  </a:cubicBezTo>
                  <a:cubicBezTo>
                    <a:pt x="546" y="222"/>
                    <a:pt x="551" y="219"/>
                    <a:pt x="555" y="213"/>
                  </a:cubicBezTo>
                  <a:cubicBezTo>
                    <a:pt x="558" y="209"/>
                    <a:pt x="559" y="203"/>
                    <a:pt x="562" y="197"/>
                  </a:cubicBezTo>
                  <a:cubicBezTo>
                    <a:pt x="552" y="190"/>
                    <a:pt x="543" y="186"/>
                    <a:pt x="537" y="179"/>
                  </a:cubicBezTo>
                  <a:cubicBezTo>
                    <a:pt x="505" y="142"/>
                    <a:pt x="460" y="122"/>
                    <a:pt x="422" y="95"/>
                  </a:cubicBezTo>
                  <a:cubicBezTo>
                    <a:pt x="393" y="74"/>
                    <a:pt x="357" y="63"/>
                    <a:pt x="327" y="43"/>
                  </a:cubicBezTo>
                  <a:cubicBezTo>
                    <a:pt x="318" y="37"/>
                    <a:pt x="306" y="34"/>
                    <a:pt x="296" y="30"/>
                  </a:cubicBezTo>
                  <a:cubicBezTo>
                    <a:pt x="286" y="27"/>
                    <a:pt x="276" y="24"/>
                    <a:pt x="267" y="21"/>
                  </a:cubicBezTo>
                  <a:cubicBezTo>
                    <a:pt x="226" y="8"/>
                    <a:pt x="186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9" name="Freeform 508"/>
            <p:cNvSpPr>
              <a:spLocks/>
            </p:cNvSpPr>
            <p:nvPr/>
          </p:nvSpPr>
          <p:spPr bwMode="auto">
            <a:xfrm>
              <a:off x="2890838" y="333375"/>
              <a:ext cx="127000" cy="103188"/>
            </a:xfrm>
            <a:custGeom>
              <a:avLst/>
              <a:gdLst>
                <a:gd name="T0" fmla="*/ 123 w 179"/>
                <a:gd name="T1" fmla="*/ 0 h 144"/>
                <a:gd name="T2" fmla="*/ 113 w 179"/>
                <a:gd name="T3" fmla="*/ 1 h 144"/>
                <a:gd name="T4" fmla="*/ 45 w 179"/>
                <a:gd name="T5" fmla="*/ 10 h 144"/>
                <a:gd name="T6" fmla="*/ 34 w 179"/>
                <a:gd name="T7" fmla="*/ 26 h 144"/>
                <a:gd name="T8" fmla="*/ 79 w 179"/>
                <a:gd name="T9" fmla="*/ 142 h 144"/>
                <a:gd name="T10" fmla="*/ 95 w 179"/>
                <a:gd name="T11" fmla="*/ 144 h 144"/>
                <a:gd name="T12" fmla="*/ 116 w 179"/>
                <a:gd name="T13" fmla="*/ 141 h 144"/>
                <a:gd name="T14" fmla="*/ 175 w 179"/>
                <a:gd name="T15" fmla="*/ 66 h 144"/>
                <a:gd name="T16" fmla="*/ 123 w 179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44">
                  <a:moveTo>
                    <a:pt x="123" y="0"/>
                  </a:moveTo>
                  <a:cubicBezTo>
                    <a:pt x="120" y="0"/>
                    <a:pt x="116" y="1"/>
                    <a:pt x="113" y="1"/>
                  </a:cubicBezTo>
                  <a:cubicBezTo>
                    <a:pt x="91" y="6"/>
                    <a:pt x="69" y="8"/>
                    <a:pt x="45" y="10"/>
                  </a:cubicBezTo>
                  <a:cubicBezTo>
                    <a:pt x="40" y="17"/>
                    <a:pt x="37" y="21"/>
                    <a:pt x="34" y="26"/>
                  </a:cubicBezTo>
                  <a:cubicBezTo>
                    <a:pt x="0" y="81"/>
                    <a:pt x="34" y="122"/>
                    <a:pt x="79" y="142"/>
                  </a:cubicBezTo>
                  <a:cubicBezTo>
                    <a:pt x="84" y="144"/>
                    <a:pt x="89" y="144"/>
                    <a:pt x="95" y="144"/>
                  </a:cubicBezTo>
                  <a:cubicBezTo>
                    <a:pt x="102" y="144"/>
                    <a:pt x="110" y="143"/>
                    <a:pt x="116" y="141"/>
                  </a:cubicBezTo>
                  <a:cubicBezTo>
                    <a:pt x="149" y="128"/>
                    <a:pt x="169" y="103"/>
                    <a:pt x="175" y="66"/>
                  </a:cubicBezTo>
                  <a:cubicBezTo>
                    <a:pt x="179" y="35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0" name="Freeform 509"/>
            <p:cNvSpPr>
              <a:spLocks/>
            </p:cNvSpPr>
            <p:nvPr/>
          </p:nvSpPr>
          <p:spPr bwMode="auto">
            <a:xfrm>
              <a:off x="2867025" y="-1588"/>
              <a:ext cx="331788" cy="125413"/>
            </a:xfrm>
            <a:custGeom>
              <a:avLst/>
              <a:gdLst>
                <a:gd name="T0" fmla="*/ 114 w 466"/>
                <a:gd name="T1" fmla="*/ 0 h 176"/>
                <a:gd name="T2" fmla="*/ 81 w 466"/>
                <a:gd name="T3" fmla="*/ 1 h 176"/>
                <a:gd name="T4" fmla="*/ 17 w 466"/>
                <a:gd name="T5" fmla="*/ 24 h 176"/>
                <a:gd name="T6" fmla="*/ 9 w 466"/>
                <a:gd name="T7" fmla="*/ 30 h 176"/>
                <a:gd name="T8" fmla="*/ 4 w 466"/>
                <a:gd name="T9" fmla="*/ 48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4 w 466"/>
                <a:gd name="T21" fmla="*/ 47 h 176"/>
                <a:gd name="T22" fmla="*/ 288 w 466"/>
                <a:gd name="T23" fmla="*/ 73 h 176"/>
                <a:gd name="T24" fmla="*/ 425 w 466"/>
                <a:gd name="T25" fmla="*/ 163 h 176"/>
                <a:gd name="T26" fmla="*/ 433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4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4" y="0"/>
                  </a:moveTo>
                  <a:cubicBezTo>
                    <a:pt x="103" y="0"/>
                    <a:pt x="92" y="0"/>
                    <a:pt x="81" y="1"/>
                  </a:cubicBezTo>
                  <a:cubicBezTo>
                    <a:pt x="58" y="2"/>
                    <a:pt x="36" y="10"/>
                    <a:pt x="17" y="24"/>
                  </a:cubicBezTo>
                  <a:cubicBezTo>
                    <a:pt x="15" y="26"/>
                    <a:pt x="12" y="28"/>
                    <a:pt x="9" y="30"/>
                  </a:cubicBezTo>
                  <a:cubicBezTo>
                    <a:pt x="4" y="35"/>
                    <a:pt x="0" y="40"/>
                    <a:pt x="4" y="48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3" y="57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7" y="30"/>
                    <a:pt x="117" y="30"/>
                  </a:cubicBezTo>
                  <a:cubicBezTo>
                    <a:pt x="117" y="30"/>
                    <a:pt x="117" y="30"/>
                    <a:pt x="118" y="30"/>
                  </a:cubicBezTo>
                  <a:cubicBezTo>
                    <a:pt x="151" y="31"/>
                    <a:pt x="183" y="37"/>
                    <a:pt x="214" y="47"/>
                  </a:cubicBezTo>
                  <a:cubicBezTo>
                    <a:pt x="239" y="55"/>
                    <a:pt x="263" y="65"/>
                    <a:pt x="288" y="73"/>
                  </a:cubicBezTo>
                  <a:cubicBezTo>
                    <a:pt x="342" y="90"/>
                    <a:pt x="388" y="119"/>
                    <a:pt x="425" y="163"/>
                  </a:cubicBezTo>
                  <a:cubicBezTo>
                    <a:pt x="428" y="166"/>
                    <a:pt x="430" y="170"/>
                    <a:pt x="433" y="173"/>
                  </a:cubicBezTo>
                  <a:cubicBezTo>
                    <a:pt x="436" y="175"/>
                    <a:pt x="439" y="176"/>
                    <a:pt x="443" y="176"/>
                  </a:cubicBezTo>
                  <a:cubicBezTo>
                    <a:pt x="448" y="176"/>
                    <a:pt x="455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6" y="142"/>
                    <a:pt x="451" y="137"/>
                    <a:pt x="445" y="131"/>
                  </a:cubicBezTo>
                  <a:cubicBezTo>
                    <a:pt x="435" y="123"/>
                    <a:pt x="423" y="115"/>
                    <a:pt x="413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89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1" name="Freeform 510"/>
            <p:cNvSpPr>
              <a:spLocks/>
            </p:cNvSpPr>
            <p:nvPr/>
          </p:nvSpPr>
          <p:spPr bwMode="auto">
            <a:xfrm>
              <a:off x="2876550" y="93662"/>
              <a:ext cx="260350" cy="90488"/>
            </a:xfrm>
            <a:custGeom>
              <a:avLst/>
              <a:gdLst>
                <a:gd name="T0" fmla="*/ 106 w 367"/>
                <a:gd name="T1" fmla="*/ 0 h 127"/>
                <a:gd name="T2" fmla="*/ 51 w 367"/>
                <a:gd name="T3" fmla="*/ 6 h 127"/>
                <a:gd name="T4" fmla="*/ 6 w 367"/>
                <a:gd name="T5" fmla="*/ 21 h 127"/>
                <a:gd name="T6" fmla="*/ 0 w 367"/>
                <a:gd name="T7" fmla="*/ 32 h 127"/>
                <a:gd name="T8" fmla="*/ 7 w 367"/>
                <a:gd name="T9" fmla="*/ 42 h 127"/>
                <a:gd name="T10" fmla="*/ 19 w 367"/>
                <a:gd name="T11" fmla="*/ 46 h 127"/>
                <a:gd name="T12" fmla="*/ 29 w 367"/>
                <a:gd name="T13" fmla="*/ 44 h 127"/>
                <a:gd name="T14" fmla="*/ 130 w 367"/>
                <a:gd name="T15" fmla="*/ 30 h 127"/>
                <a:gd name="T16" fmla="*/ 135 w 367"/>
                <a:gd name="T17" fmla="*/ 30 h 127"/>
                <a:gd name="T18" fmla="*/ 166 w 367"/>
                <a:gd name="T19" fmla="*/ 35 h 127"/>
                <a:gd name="T20" fmla="*/ 229 w 367"/>
                <a:gd name="T21" fmla="*/ 60 h 127"/>
                <a:gd name="T22" fmla="*/ 327 w 367"/>
                <a:gd name="T23" fmla="*/ 118 h 127"/>
                <a:gd name="T24" fmla="*/ 344 w 367"/>
                <a:gd name="T25" fmla="*/ 127 h 127"/>
                <a:gd name="T26" fmla="*/ 349 w 367"/>
                <a:gd name="T27" fmla="*/ 126 h 127"/>
                <a:gd name="T28" fmla="*/ 365 w 367"/>
                <a:gd name="T29" fmla="*/ 117 h 127"/>
                <a:gd name="T30" fmla="*/ 364 w 367"/>
                <a:gd name="T31" fmla="*/ 99 h 127"/>
                <a:gd name="T32" fmla="*/ 353 w 367"/>
                <a:gd name="T33" fmla="*/ 89 h 127"/>
                <a:gd name="T34" fmla="*/ 235 w 367"/>
                <a:gd name="T35" fmla="*/ 29 h 127"/>
                <a:gd name="T36" fmla="*/ 191 w 367"/>
                <a:gd name="T37" fmla="*/ 11 h 127"/>
                <a:gd name="T38" fmla="*/ 162 w 367"/>
                <a:gd name="T39" fmla="*/ 3 h 127"/>
                <a:gd name="T40" fmla="*/ 106 w 367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7" h="127">
                  <a:moveTo>
                    <a:pt x="106" y="0"/>
                  </a:moveTo>
                  <a:cubicBezTo>
                    <a:pt x="88" y="0"/>
                    <a:pt x="69" y="2"/>
                    <a:pt x="51" y="6"/>
                  </a:cubicBezTo>
                  <a:cubicBezTo>
                    <a:pt x="35" y="9"/>
                    <a:pt x="20" y="15"/>
                    <a:pt x="6" y="21"/>
                  </a:cubicBezTo>
                  <a:cubicBezTo>
                    <a:pt x="3" y="22"/>
                    <a:pt x="0" y="28"/>
                    <a:pt x="0" y="32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0" y="45"/>
                    <a:pt x="15" y="46"/>
                    <a:pt x="19" y="46"/>
                  </a:cubicBezTo>
                  <a:cubicBezTo>
                    <a:pt x="22" y="46"/>
                    <a:pt x="26" y="46"/>
                    <a:pt x="29" y="44"/>
                  </a:cubicBezTo>
                  <a:cubicBezTo>
                    <a:pt x="62" y="31"/>
                    <a:pt x="96" y="34"/>
                    <a:pt x="130" y="30"/>
                  </a:cubicBezTo>
                  <a:cubicBezTo>
                    <a:pt x="132" y="30"/>
                    <a:pt x="133" y="30"/>
                    <a:pt x="135" y="30"/>
                  </a:cubicBezTo>
                  <a:cubicBezTo>
                    <a:pt x="146" y="30"/>
                    <a:pt x="156" y="32"/>
                    <a:pt x="166" y="35"/>
                  </a:cubicBezTo>
                  <a:cubicBezTo>
                    <a:pt x="187" y="43"/>
                    <a:pt x="208" y="51"/>
                    <a:pt x="229" y="60"/>
                  </a:cubicBezTo>
                  <a:cubicBezTo>
                    <a:pt x="264" y="75"/>
                    <a:pt x="300" y="89"/>
                    <a:pt x="327" y="118"/>
                  </a:cubicBezTo>
                  <a:cubicBezTo>
                    <a:pt x="332" y="123"/>
                    <a:pt x="338" y="127"/>
                    <a:pt x="344" y="127"/>
                  </a:cubicBezTo>
                  <a:cubicBezTo>
                    <a:pt x="346" y="127"/>
                    <a:pt x="347" y="127"/>
                    <a:pt x="349" y="126"/>
                  </a:cubicBezTo>
                  <a:cubicBezTo>
                    <a:pt x="355" y="125"/>
                    <a:pt x="362" y="122"/>
                    <a:pt x="365" y="117"/>
                  </a:cubicBezTo>
                  <a:cubicBezTo>
                    <a:pt x="367" y="112"/>
                    <a:pt x="365" y="104"/>
                    <a:pt x="364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3" y="69"/>
                    <a:pt x="279" y="41"/>
                    <a:pt x="235" y="29"/>
                  </a:cubicBezTo>
                  <a:cubicBezTo>
                    <a:pt x="220" y="25"/>
                    <a:pt x="206" y="17"/>
                    <a:pt x="191" y="11"/>
                  </a:cubicBezTo>
                  <a:cubicBezTo>
                    <a:pt x="182" y="8"/>
                    <a:pt x="172" y="4"/>
                    <a:pt x="162" y="3"/>
                  </a:cubicBezTo>
                  <a:cubicBezTo>
                    <a:pt x="144" y="2"/>
                    <a:pt x="125" y="0"/>
                    <a:pt x="1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2" name="Freeform 511"/>
            <p:cNvSpPr>
              <a:spLocks/>
            </p:cNvSpPr>
            <p:nvPr/>
          </p:nvSpPr>
          <p:spPr bwMode="auto">
            <a:xfrm>
              <a:off x="2889250" y="185737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4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0 w 276"/>
                <a:gd name="T17" fmla="*/ 87 h 102"/>
                <a:gd name="T18" fmla="*/ 249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8" y="1"/>
                    <a:pt x="70" y="2"/>
                  </a:cubicBezTo>
                  <a:cubicBezTo>
                    <a:pt x="48" y="5"/>
                    <a:pt x="27" y="9"/>
                    <a:pt x="9" y="21"/>
                  </a:cubicBezTo>
                  <a:cubicBezTo>
                    <a:pt x="0" y="27"/>
                    <a:pt x="0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47" y="39"/>
                    <a:pt x="61" y="34"/>
                    <a:pt x="76" y="33"/>
                  </a:cubicBezTo>
                  <a:cubicBezTo>
                    <a:pt x="82" y="32"/>
                    <a:pt x="89" y="32"/>
                    <a:pt x="95" y="32"/>
                  </a:cubicBezTo>
                  <a:cubicBezTo>
                    <a:pt x="147" y="32"/>
                    <a:pt x="192" y="50"/>
                    <a:pt x="230" y="87"/>
                  </a:cubicBezTo>
                  <a:cubicBezTo>
                    <a:pt x="236" y="93"/>
                    <a:pt x="243" y="97"/>
                    <a:pt x="249" y="101"/>
                  </a:cubicBezTo>
                  <a:cubicBezTo>
                    <a:pt x="252" y="102"/>
                    <a:pt x="254" y="102"/>
                    <a:pt x="257" y="102"/>
                  </a:cubicBezTo>
                  <a:cubicBezTo>
                    <a:pt x="262" y="102"/>
                    <a:pt x="268" y="100"/>
                    <a:pt x="271" y="96"/>
                  </a:cubicBezTo>
                  <a:cubicBezTo>
                    <a:pt x="276" y="90"/>
                    <a:pt x="275" y="82"/>
                    <a:pt x="265" y="68"/>
                  </a:cubicBezTo>
                  <a:cubicBezTo>
                    <a:pt x="254" y="60"/>
                    <a:pt x="238" y="45"/>
                    <a:pt x="219" y="35"/>
                  </a:cubicBezTo>
                  <a:cubicBezTo>
                    <a:pt x="180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3" name="Freeform 512"/>
            <p:cNvSpPr>
              <a:spLocks/>
            </p:cNvSpPr>
            <p:nvPr/>
          </p:nvSpPr>
          <p:spPr bwMode="auto">
            <a:xfrm>
              <a:off x="2921000" y="260350"/>
              <a:ext cx="117475" cy="42863"/>
            </a:xfrm>
            <a:custGeom>
              <a:avLst/>
              <a:gdLst>
                <a:gd name="T0" fmla="*/ 67 w 167"/>
                <a:gd name="T1" fmla="*/ 0 h 60"/>
                <a:gd name="T2" fmla="*/ 4 w 167"/>
                <a:gd name="T3" fmla="*/ 21 h 60"/>
                <a:gd name="T4" fmla="*/ 1 w 167"/>
                <a:gd name="T5" fmla="*/ 31 h 60"/>
                <a:gd name="T6" fmla="*/ 11 w 167"/>
                <a:gd name="T7" fmla="*/ 43 h 60"/>
                <a:gd name="T8" fmla="*/ 21 w 167"/>
                <a:gd name="T9" fmla="*/ 44 h 60"/>
                <a:gd name="T10" fmla="*/ 34 w 167"/>
                <a:gd name="T11" fmla="*/ 41 h 60"/>
                <a:gd name="T12" fmla="*/ 63 w 167"/>
                <a:gd name="T13" fmla="*/ 31 h 60"/>
                <a:gd name="T14" fmla="*/ 85 w 167"/>
                <a:gd name="T15" fmla="*/ 33 h 60"/>
                <a:gd name="T16" fmla="*/ 127 w 167"/>
                <a:gd name="T17" fmla="*/ 54 h 60"/>
                <a:gd name="T18" fmla="*/ 142 w 167"/>
                <a:gd name="T19" fmla="*/ 60 h 60"/>
                <a:gd name="T20" fmla="*/ 158 w 167"/>
                <a:gd name="T21" fmla="*/ 55 h 60"/>
                <a:gd name="T22" fmla="*/ 159 w 167"/>
                <a:gd name="T23" fmla="*/ 31 h 60"/>
                <a:gd name="T24" fmla="*/ 134 w 167"/>
                <a:gd name="T25" fmla="*/ 16 h 60"/>
                <a:gd name="T26" fmla="*/ 111 w 167"/>
                <a:gd name="T27" fmla="*/ 8 h 60"/>
                <a:gd name="T28" fmla="*/ 67 w 167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0">
                  <a:moveTo>
                    <a:pt x="67" y="0"/>
                  </a:moveTo>
                  <a:cubicBezTo>
                    <a:pt x="46" y="0"/>
                    <a:pt x="26" y="6"/>
                    <a:pt x="4" y="21"/>
                  </a:cubicBezTo>
                  <a:cubicBezTo>
                    <a:pt x="4" y="22"/>
                    <a:pt x="0" y="27"/>
                    <a:pt x="1" y="31"/>
                  </a:cubicBezTo>
                  <a:cubicBezTo>
                    <a:pt x="2" y="36"/>
                    <a:pt x="7" y="42"/>
                    <a:pt x="11" y="43"/>
                  </a:cubicBezTo>
                  <a:cubicBezTo>
                    <a:pt x="14" y="44"/>
                    <a:pt x="18" y="44"/>
                    <a:pt x="21" y="44"/>
                  </a:cubicBezTo>
                  <a:cubicBezTo>
                    <a:pt x="26" y="44"/>
                    <a:pt x="31" y="43"/>
                    <a:pt x="34" y="41"/>
                  </a:cubicBezTo>
                  <a:cubicBezTo>
                    <a:pt x="44" y="33"/>
                    <a:pt x="53" y="31"/>
                    <a:pt x="63" y="31"/>
                  </a:cubicBezTo>
                  <a:cubicBezTo>
                    <a:pt x="70" y="31"/>
                    <a:pt x="78" y="32"/>
                    <a:pt x="85" y="33"/>
                  </a:cubicBezTo>
                  <a:cubicBezTo>
                    <a:pt x="102" y="36"/>
                    <a:pt x="115" y="43"/>
                    <a:pt x="127" y="54"/>
                  </a:cubicBezTo>
                  <a:cubicBezTo>
                    <a:pt x="132" y="58"/>
                    <a:pt x="137" y="60"/>
                    <a:pt x="142" y="60"/>
                  </a:cubicBezTo>
                  <a:cubicBezTo>
                    <a:pt x="148" y="60"/>
                    <a:pt x="153" y="58"/>
                    <a:pt x="158" y="55"/>
                  </a:cubicBezTo>
                  <a:cubicBezTo>
                    <a:pt x="165" y="49"/>
                    <a:pt x="167" y="37"/>
                    <a:pt x="159" y="31"/>
                  </a:cubicBezTo>
                  <a:cubicBezTo>
                    <a:pt x="151" y="25"/>
                    <a:pt x="143" y="20"/>
                    <a:pt x="134" y="16"/>
                  </a:cubicBezTo>
                  <a:cubicBezTo>
                    <a:pt x="126" y="13"/>
                    <a:pt x="118" y="11"/>
                    <a:pt x="111" y="8"/>
                  </a:cubicBezTo>
                  <a:cubicBezTo>
                    <a:pt x="96" y="3"/>
                    <a:pt x="82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4" name="Freeform 513"/>
            <p:cNvSpPr>
              <a:spLocks/>
            </p:cNvSpPr>
            <p:nvPr/>
          </p:nvSpPr>
          <p:spPr bwMode="auto">
            <a:xfrm>
              <a:off x="-3475038" y="26987"/>
              <a:ext cx="446088" cy="192088"/>
            </a:xfrm>
            <a:custGeom>
              <a:avLst/>
              <a:gdLst>
                <a:gd name="T0" fmla="*/ 76 w 628"/>
                <a:gd name="T1" fmla="*/ 0 h 272"/>
                <a:gd name="T2" fmla="*/ 24 w 628"/>
                <a:gd name="T3" fmla="*/ 7 h 272"/>
                <a:gd name="T4" fmla="*/ 6 w 628"/>
                <a:gd name="T5" fmla="*/ 15 h 272"/>
                <a:gd name="T6" fmla="*/ 10 w 628"/>
                <a:gd name="T7" fmla="*/ 34 h 272"/>
                <a:gd name="T8" fmla="*/ 25 w 628"/>
                <a:gd name="T9" fmla="*/ 36 h 272"/>
                <a:gd name="T10" fmla="*/ 33 w 628"/>
                <a:gd name="T11" fmla="*/ 35 h 272"/>
                <a:gd name="T12" fmla="*/ 73 w 628"/>
                <a:gd name="T13" fmla="*/ 30 h 272"/>
                <a:gd name="T14" fmla="*/ 115 w 628"/>
                <a:gd name="T15" fmla="*/ 34 h 272"/>
                <a:gd name="T16" fmla="*/ 236 w 628"/>
                <a:gd name="T17" fmla="*/ 58 h 272"/>
                <a:gd name="T18" fmla="*/ 315 w 628"/>
                <a:gd name="T19" fmla="*/ 87 h 272"/>
                <a:gd name="T20" fmla="*/ 449 w 628"/>
                <a:gd name="T21" fmla="*/ 156 h 272"/>
                <a:gd name="T22" fmla="*/ 478 w 628"/>
                <a:gd name="T23" fmla="*/ 174 h 272"/>
                <a:gd name="T24" fmla="*/ 549 w 628"/>
                <a:gd name="T25" fmla="*/ 226 h 272"/>
                <a:gd name="T26" fmla="*/ 585 w 628"/>
                <a:gd name="T27" fmla="*/ 262 h 272"/>
                <a:gd name="T28" fmla="*/ 607 w 628"/>
                <a:gd name="T29" fmla="*/ 272 h 272"/>
                <a:gd name="T30" fmla="*/ 612 w 628"/>
                <a:gd name="T31" fmla="*/ 272 h 272"/>
                <a:gd name="T32" fmla="*/ 628 w 628"/>
                <a:gd name="T33" fmla="*/ 249 h 272"/>
                <a:gd name="T34" fmla="*/ 595 w 628"/>
                <a:gd name="T35" fmla="*/ 219 h 272"/>
                <a:gd name="T36" fmla="*/ 572 w 628"/>
                <a:gd name="T37" fmla="*/ 200 h 272"/>
                <a:gd name="T38" fmla="*/ 541 w 628"/>
                <a:gd name="T39" fmla="*/ 174 h 272"/>
                <a:gd name="T40" fmla="*/ 455 w 628"/>
                <a:gd name="T41" fmla="*/ 120 h 272"/>
                <a:gd name="T42" fmla="*/ 394 w 628"/>
                <a:gd name="T43" fmla="*/ 84 h 272"/>
                <a:gd name="T44" fmla="*/ 297 w 628"/>
                <a:gd name="T45" fmla="*/ 46 h 272"/>
                <a:gd name="T46" fmla="*/ 205 w 628"/>
                <a:gd name="T47" fmla="*/ 17 h 272"/>
                <a:gd name="T48" fmla="*/ 112 w 628"/>
                <a:gd name="T49" fmla="*/ 2 h 272"/>
                <a:gd name="T50" fmla="*/ 76 w 628"/>
                <a:gd name="T5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8" h="272">
                  <a:moveTo>
                    <a:pt x="76" y="0"/>
                  </a:moveTo>
                  <a:cubicBezTo>
                    <a:pt x="58" y="0"/>
                    <a:pt x="41" y="2"/>
                    <a:pt x="24" y="7"/>
                  </a:cubicBezTo>
                  <a:cubicBezTo>
                    <a:pt x="18" y="8"/>
                    <a:pt x="11" y="11"/>
                    <a:pt x="6" y="15"/>
                  </a:cubicBezTo>
                  <a:cubicBezTo>
                    <a:pt x="0" y="19"/>
                    <a:pt x="3" y="33"/>
                    <a:pt x="10" y="34"/>
                  </a:cubicBezTo>
                  <a:cubicBezTo>
                    <a:pt x="15" y="35"/>
                    <a:pt x="20" y="36"/>
                    <a:pt x="25" y="36"/>
                  </a:cubicBezTo>
                  <a:cubicBezTo>
                    <a:pt x="28" y="36"/>
                    <a:pt x="31" y="36"/>
                    <a:pt x="33" y="35"/>
                  </a:cubicBezTo>
                  <a:cubicBezTo>
                    <a:pt x="46" y="32"/>
                    <a:pt x="60" y="30"/>
                    <a:pt x="73" y="30"/>
                  </a:cubicBezTo>
                  <a:cubicBezTo>
                    <a:pt x="87" y="30"/>
                    <a:pt x="101" y="32"/>
                    <a:pt x="115" y="34"/>
                  </a:cubicBezTo>
                  <a:cubicBezTo>
                    <a:pt x="156" y="40"/>
                    <a:pt x="197" y="44"/>
                    <a:pt x="236" y="58"/>
                  </a:cubicBezTo>
                  <a:cubicBezTo>
                    <a:pt x="262" y="68"/>
                    <a:pt x="288" y="78"/>
                    <a:pt x="315" y="87"/>
                  </a:cubicBezTo>
                  <a:cubicBezTo>
                    <a:pt x="362" y="104"/>
                    <a:pt x="408" y="126"/>
                    <a:pt x="449" y="156"/>
                  </a:cubicBezTo>
                  <a:cubicBezTo>
                    <a:pt x="458" y="163"/>
                    <a:pt x="468" y="168"/>
                    <a:pt x="478" y="174"/>
                  </a:cubicBezTo>
                  <a:cubicBezTo>
                    <a:pt x="504" y="189"/>
                    <a:pt x="528" y="206"/>
                    <a:pt x="549" y="226"/>
                  </a:cubicBezTo>
                  <a:cubicBezTo>
                    <a:pt x="562" y="237"/>
                    <a:pt x="573" y="250"/>
                    <a:pt x="585" y="262"/>
                  </a:cubicBezTo>
                  <a:cubicBezTo>
                    <a:pt x="591" y="269"/>
                    <a:pt x="599" y="272"/>
                    <a:pt x="607" y="272"/>
                  </a:cubicBezTo>
                  <a:cubicBezTo>
                    <a:pt x="609" y="272"/>
                    <a:pt x="610" y="272"/>
                    <a:pt x="612" y="272"/>
                  </a:cubicBezTo>
                  <a:cubicBezTo>
                    <a:pt x="623" y="270"/>
                    <a:pt x="626" y="263"/>
                    <a:pt x="628" y="249"/>
                  </a:cubicBezTo>
                  <a:cubicBezTo>
                    <a:pt x="617" y="239"/>
                    <a:pt x="606" y="229"/>
                    <a:pt x="595" y="219"/>
                  </a:cubicBezTo>
                  <a:cubicBezTo>
                    <a:pt x="588" y="213"/>
                    <a:pt x="578" y="208"/>
                    <a:pt x="572" y="200"/>
                  </a:cubicBezTo>
                  <a:cubicBezTo>
                    <a:pt x="564" y="188"/>
                    <a:pt x="553" y="182"/>
                    <a:pt x="541" y="174"/>
                  </a:cubicBezTo>
                  <a:cubicBezTo>
                    <a:pt x="512" y="157"/>
                    <a:pt x="484" y="138"/>
                    <a:pt x="455" y="120"/>
                  </a:cubicBezTo>
                  <a:cubicBezTo>
                    <a:pt x="435" y="107"/>
                    <a:pt x="415" y="94"/>
                    <a:pt x="394" y="84"/>
                  </a:cubicBezTo>
                  <a:cubicBezTo>
                    <a:pt x="362" y="70"/>
                    <a:pt x="330" y="57"/>
                    <a:pt x="297" y="46"/>
                  </a:cubicBezTo>
                  <a:cubicBezTo>
                    <a:pt x="267" y="35"/>
                    <a:pt x="236" y="25"/>
                    <a:pt x="205" y="17"/>
                  </a:cubicBezTo>
                  <a:cubicBezTo>
                    <a:pt x="174" y="10"/>
                    <a:pt x="143" y="5"/>
                    <a:pt x="112" y="2"/>
                  </a:cubicBezTo>
                  <a:cubicBezTo>
                    <a:pt x="100" y="1"/>
                    <a:pt x="88" y="0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5" name="Freeform 514"/>
            <p:cNvSpPr>
              <a:spLocks/>
            </p:cNvSpPr>
            <p:nvPr/>
          </p:nvSpPr>
          <p:spPr bwMode="auto">
            <a:xfrm>
              <a:off x="-3468688" y="128587"/>
              <a:ext cx="387350" cy="179388"/>
            </a:xfrm>
            <a:custGeom>
              <a:avLst/>
              <a:gdLst>
                <a:gd name="T0" fmla="*/ 120 w 544"/>
                <a:gd name="T1" fmla="*/ 0 h 252"/>
                <a:gd name="T2" fmla="*/ 96 w 544"/>
                <a:gd name="T3" fmla="*/ 1 h 252"/>
                <a:gd name="T4" fmla="*/ 26 w 544"/>
                <a:gd name="T5" fmla="*/ 19 h 252"/>
                <a:gd name="T6" fmla="*/ 6 w 544"/>
                <a:gd name="T7" fmla="*/ 35 h 252"/>
                <a:gd name="T8" fmla="*/ 15 w 544"/>
                <a:gd name="T9" fmla="*/ 56 h 252"/>
                <a:gd name="T10" fmla="*/ 23 w 544"/>
                <a:gd name="T11" fmla="*/ 57 h 252"/>
                <a:gd name="T12" fmla="*/ 43 w 544"/>
                <a:gd name="T13" fmla="*/ 50 h 252"/>
                <a:gd name="T14" fmla="*/ 87 w 544"/>
                <a:gd name="T15" fmla="*/ 36 h 252"/>
                <a:gd name="T16" fmla="*/ 93 w 544"/>
                <a:gd name="T17" fmla="*/ 36 h 252"/>
                <a:gd name="T18" fmla="*/ 97 w 544"/>
                <a:gd name="T19" fmla="*/ 36 h 252"/>
                <a:gd name="T20" fmla="*/ 119 w 544"/>
                <a:gd name="T21" fmla="*/ 34 h 252"/>
                <a:gd name="T22" fmla="*/ 134 w 544"/>
                <a:gd name="T23" fmla="*/ 34 h 252"/>
                <a:gd name="T24" fmla="*/ 201 w 544"/>
                <a:gd name="T25" fmla="*/ 46 h 252"/>
                <a:gd name="T26" fmla="*/ 230 w 544"/>
                <a:gd name="T27" fmla="*/ 55 h 252"/>
                <a:gd name="T28" fmla="*/ 282 w 544"/>
                <a:gd name="T29" fmla="*/ 78 h 252"/>
                <a:gd name="T30" fmla="*/ 297 w 544"/>
                <a:gd name="T31" fmla="*/ 87 h 252"/>
                <a:gd name="T32" fmla="*/ 450 w 544"/>
                <a:gd name="T33" fmla="*/ 188 h 252"/>
                <a:gd name="T34" fmla="*/ 501 w 544"/>
                <a:gd name="T35" fmla="*/ 238 h 252"/>
                <a:gd name="T36" fmla="*/ 513 w 544"/>
                <a:gd name="T37" fmla="*/ 249 h 252"/>
                <a:gd name="T38" fmla="*/ 524 w 544"/>
                <a:gd name="T39" fmla="*/ 252 h 252"/>
                <a:gd name="T40" fmla="*/ 537 w 544"/>
                <a:gd name="T41" fmla="*/ 245 h 252"/>
                <a:gd name="T42" fmla="*/ 544 w 544"/>
                <a:gd name="T43" fmla="*/ 229 h 252"/>
                <a:gd name="T44" fmla="*/ 520 w 544"/>
                <a:gd name="T45" fmla="*/ 209 h 252"/>
                <a:gd name="T46" fmla="*/ 411 w 544"/>
                <a:gd name="T47" fmla="*/ 117 h 252"/>
                <a:gd name="T48" fmla="*/ 321 w 544"/>
                <a:gd name="T49" fmla="*/ 58 h 252"/>
                <a:gd name="T50" fmla="*/ 290 w 544"/>
                <a:gd name="T51" fmla="*/ 43 h 252"/>
                <a:gd name="T52" fmla="*/ 262 w 544"/>
                <a:gd name="T53" fmla="*/ 32 h 252"/>
                <a:gd name="T54" fmla="*/ 120 w 544"/>
                <a:gd name="T5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252">
                  <a:moveTo>
                    <a:pt x="120" y="0"/>
                  </a:moveTo>
                  <a:cubicBezTo>
                    <a:pt x="112" y="0"/>
                    <a:pt x="104" y="1"/>
                    <a:pt x="96" y="1"/>
                  </a:cubicBezTo>
                  <a:cubicBezTo>
                    <a:pt x="72" y="4"/>
                    <a:pt x="48" y="9"/>
                    <a:pt x="26" y="19"/>
                  </a:cubicBezTo>
                  <a:cubicBezTo>
                    <a:pt x="19" y="23"/>
                    <a:pt x="12" y="29"/>
                    <a:pt x="6" y="35"/>
                  </a:cubicBezTo>
                  <a:cubicBezTo>
                    <a:pt x="0" y="42"/>
                    <a:pt x="6" y="54"/>
                    <a:pt x="15" y="56"/>
                  </a:cubicBezTo>
                  <a:cubicBezTo>
                    <a:pt x="18" y="57"/>
                    <a:pt x="21" y="57"/>
                    <a:pt x="23" y="57"/>
                  </a:cubicBezTo>
                  <a:cubicBezTo>
                    <a:pt x="30" y="57"/>
                    <a:pt x="37" y="55"/>
                    <a:pt x="43" y="50"/>
                  </a:cubicBezTo>
                  <a:cubicBezTo>
                    <a:pt x="56" y="41"/>
                    <a:pt x="71" y="36"/>
                    <a:pt x="87" y="36"/>
                  </a:cubicBezTo>
                  <a:cubicBezTo>
                    <a:pt x="89" y="36"/>
                    <a:pt x="91" y="36"/>
                    <a:pt x="93" y="36"/>
                  </a:cubicBezTo>
                  <a:cubicBezTo>
                    <a:pt x="94" y="36"/>
                    <a:pt x="96" y="36"/>
                    <a:pt x="97" y="36"/>
                  </a:cubicBezTo>
                  <a:cubicBezTo>
                    <a:pt x="104" y="36"/>
                    <a:pt x="112" y="35"/>
                    <a:pt x="119" y="34"/>
                  </a:cubicBezTo>
                  <a:cubicBezTo>
                    <a:pt x="124" y="34"/>
                    <a:pt x="129" y="34"/>
                    <a:pt x="134" y="34"/>
                  </a:cubicBezTo>
                  <a:cubicBezTo>
                    <a:pt x="157" y="34"/>
                    <a:pt x="179" y="38"/>
                    <a:pt x="201" y="46"/>
                  </a:cubicBezTo>
                  <a:cubicBezTo>
                    <a:pt x="211" y="49"/>
                    <a:pt x="220" y="53"/>
                    <a:pt x="230" y="55"/>
                  </a:cubicBezTo>
                  <a:cubicBezTo>
                    <a:pt x="249" y="60"/>
                    <a:pt x="266" y="68"/>
                    <a:pt x="282" y="78"/>
                  </a:cubicBezTo>
                  <a:cubicBezTo>
                    <a:pt x="287" y="81"/>
                    <a:pt x="292" y="85"/>
                    <a:pt x="297" y="87"/>
                  </a:cubicBezTo>
                  <a:cubicBezTo>
                    <a:pt x="353" y="113"/>
                    <a:pt x="401" y="150"/>
                    <a:pt x="450" y="188"/>
                  </a:cubicBezTo>
                  <a:cubicBezTo>
                    <a:pt x="468" y="203"/>
                    <a:pt x="487" y="218"/>
                    <a:pt x="501" y="238"/>
                  </a:cubicBezTo>
                  <a:cubicBezTo>
                    <a:pt x="504" y="242"/>
                    <a:pt x="509" y="246"/>
                    <a:pt x="513" y="249"/>
                  </a:cubicBezTo>
                  <a:cubicBezTo>
                    <a:pt x="517" y="251"/>
                    <a:pt x="520" y="252"/>
                    <a:pt x="524" y="252"/>
                  </a:cubicBezTo>
                  <a:cubicBezTo>
                    <a:pt x="528" y="252"/>
                    <a:pt x="533" y="250"/>
                    <a:pt x="537" y="245"/>
                  </a:cubicBezTo>
                  <a:cubicBezTo>
                    <a:pt x="540" y="241"/>
                    <a:pt x="541" y="235"/>
                    <a:pt x="544" y="229"/>
                  </a:cubicBezTo>
                  <a:cubicBezTo>
                    <a:pt x="535" y="222"/>
                    <a:pt x="526" y="217"/>
                    <a:pt x="520" y="209"/>
                  </a:cubicBezTo>
                  <a:cubicBezTo>
                    <a:pt x="491" y="170"/>
                    <a:pt x="448" y="147"/>
                    <a:pt x="411" y="117"/>
                  </a:cubicBezTo>
                  <a:cubicBezTo>
                    <a:pt x="384" y="94"/>
                    <a:pt x="349" y="81"/>
                    <a:pt x="321" y="58"/>
                  </a:cubicBezTo>
                  <a:cubicBezTo>
                    <a:pt x="312" y="51"/>
                    <a:pt x="301" y="48"/>
                    <a:pt x="290" y="43"/>
                  </a:cubicBezTo>
                  <a:cubicBezTo>
                    <a:pt x="281" y="39"/>
                    <a:pt x="272" y="36"/>
                    <a:pt x="262" y="32"/>
                  </a:cubicBezTo>
                  <a:cubicBezTo>
                    <a:pt x="216" y="13"/>
                    <a:pt x="169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6" name="Freeform 515"/>
            <p:cNvSpPr>
              <a:spLocks/>
            </p:cNvSpPr>
            <p:nvPr/>
          </p:nvSpPr>
          <p:spPr bwMode="auto">
            <a:xfrm>
              <a:off x="-3460750" y="569912"/>
              <a:ext cx="125413" cy="100013"/>
            </a:xfrm>
            <a:custGeom>
              <a:avLst/>
              <a:gdLst>
                <a:gd name="T0" fmla="*/ 120 w 177"/>
                <a:gd name="T1" fmla="*/ 0 h 140"/>
                <a:gd name="T2" fmla="*/ 114 w 177"/>
                <a:gd name="T3" fmla="*/ 0 h 140"/>
                <a:gd name="T4" fmla="*/ 55 w 177"/>
                <a:gd name="T5" fmla="*/ 3 h 140"/>
                <a:gd name="T6" fmla="*/ 47 w 177"/>
                <a:gd name="T7" fmla="*/ 3 h 140"/>
                <a:gd name="T8" fmla="*/ 35 w 177"/>
                <a:gd name="T9" fmla="*/ 18 h 140"/>
                <a:gd name="T10" fmla="*/ 75 w 177"/>
                <a:gd name="T11" fmla="*/ 136 h 140"/>
                <a:gd name="T12" fmla="*/ 95 w 177"/>
                <a:gd name="T13" fmla="*/ 140 h 140"/>
                <a:gd name="T14" fmla="*/ 111 w 177"/>
                <a:gd name="T15" fmla="*/ 138 h 140"/>
                <a:gd name="T16" fmla="*/ 172 w 177"/>
                <a:gd name="T17" fmla="*/ 68 h 140"/>
                <a:gd name="T18" fmla="*/ 120 w 177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40">
                  <a:moveTo>
                    <a:pt x="120" y="0"/>
                  </a:moveTo>
                  <a:cubicBezTo>
                    <a:pt x="118" y="0"/>
                    <a:pt x="116" y="0"/>
                    <a:pt x="114" y="0"/>
                  </a:cubicBezTo>
                  <a:cubicBezTo>
                    <a:pt x="95" y="2"/>
                    <a:pt x="75" y="3"/>
                    <a:pt x="55" y="3"/>
                  </a:cubicBezTo>
                  <a:cubicBezTo>
                    <a:pt x="53" y="3"/>
                    <a:pt x="50" y="3"/>
                    <a:pt x="47" y="3"/>
                  </a:cubicBezTo>
                  <a:cubicBezTo>
                    <a:pt x="42" y="10"/>
                    <a:pt x="38" y="14"/>
                    <a:pt x="35" y="18"/>
                  </a:cubicBezTo>
                  <a:cubicBezTo>
                    <a:pt x="0" y="70"/>
                    <a:pt x="31" y="114"/>
                    <a:pt x="75" y="136"/>
                  </a:cubicBezTo>
                  <a:cubicBezTo>
                    <a:pt x="81" y="139"/>
                    <a:pt x="88" y="140"/>
                    <a:pt x="95" y="140"/>
                  </a:cubicBezTo>
                  <a:cubicBezTo>
                    <a:pt x="101" y="140"/>
                    <a:pt x="106" y="140"/>
                    <a:pt x="111" y="138"/>
                  </a:cubicBezTo>
                  <a:cubicBezTo>
                    <a:pt x="145" y="128"/>
                    <a:pt x="165" y="105"/>
                    <a:pt x="172" y="68"/>
                  </a:cubicBezTo>
                  <a:cubicBezTo>
                    <a:pt x="177" y="37"/>
                    <a:pt x="156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7" name="Freeform 516"/>
            <p:cNvSpPr>
              <a:spLocks/>
            </p:cNvSpPr>
            <p:nvPr/>
          </p:nvSpPr>
          <p:spPr bwMode="auto">
            <a:xfrm>
              <a:off x="-3468688" y="234950"/>
              <a:ext cx="320675" cy="142875"/>
            </a:xfrm>
            <a:custGeom>
              <a:avLst/>
              <a:gdLst>
                <a:gd name="T0" fmla="*/ 78 w 452"/>
                <a:gd name="T1" fmla="*/ 0 h 202"/>
                <a:gd name="T2" fmla="*/ 18 w 452"/>
                <a:gd name="T3" fmla="*/ 18 h 202"/>
                <a:gd name="T4" fmla="*/ 10 w 452"/>
                <a:gd name="T5" fmla="*/ 24 h 202"/>
                <a:gd name="T6" fmla="*/ 4 w 452"/>
                <a:gd name="T7" fmla="*/ 41 h 202"/>
                <a:gd name="T8" fmla="*/ 21 w 452"/>
                <a:gd name="T9" fmla="*/ 51 h 202"/>
                <a:gd name="T10" fmla="*/ 24 w 452"/>
                <a:gd name="T11" fmla="*/ 51 h 202"/>
                <a:gd name="T12" fmla="*/ 33 w 452"/>
                <a:gd name="T13" fmla="*/ 47 h 202"/>
                <a:gd name="T14" fmla="*/ 96 w 452"/>
                <a:gd name="T15" fmla="*/ 32 h 202"/>
                <a:gd name="T16" fmla="*/ 116 w 452"/>
                <a:gd name="T17" fmla="*/ 33 h 202"/>
                <a:gd name="T18" fmla="*/ 210 w 452"/>
                <a:gd name="T19" fmla="*/ 56 h 202"/>
                <a:gd name="T20" fmla="*/ 281 w 452"/>
                <a:gd name="T21" fmla="*/ 88 h 202"/>
                <a:gd name="T22" fmla="*/ 411 w 452"/>
                <a:gd name="T23" fmla="*/ 187 h 202"/>
                <a:gd name="T24" fmla="*/ 419 w 452"/>
                <a:gd name="T25" fmla="*/ 198 h 202"/>
                <a:gd name="T26" fmla="*/ 430 w 452"/>
                <a:gd name="T27" fmla="*/ 202 h 202"/>
                <a:gd name="T28" fmla="*/ 444 w 452"/>
                <a:gd name="T29" fmla="*/ 197 h 202"/>
                <a:gd name="T30" fmla="*/ 447 w 452"/>
                <a:gd name="T31" fmla="*/ 176 h 202"/>
                <a:gd name="T32" fmla="*/ 432 w 452"/>
                <a:gd name="T33" fmla="*/ 158 h 202"/>
                <a:gd name="T34" fmla="*/ 402 w 452"/>
                <a:gd name="T35" fmla="*/ 130 h 202"/>
                <a:gd name="T36" fmla="*/ 320 w 452"/>
                <a:gd name="T37" fmla="*/ 71 h 202"/>
                <a:gd name="T38" fmla="*/ 265 w 452"/>
                <a:gd name="T39" fmla="*/ 45 h 202"/>
                <a:gd name="T40" fmla="*/ 189 w 452"/>
                <a:gd name="T41" fmla="*/ 19 h 202"/>
                <a:gd name="T42" fmla="*/ 81 w 452"/>
                <a:gd name="T43" fmla="*/ 0 h 202"/>
                <a:gd name="T44" fmla="*/ 78 w 452"/>
                <a:gd name="T4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2" h="202">
                  <a:moveTo>
                    <a:pt x="78" y="0"/>
                  </a:moveTo>
                  <a:cubicBezTo>
                    <a:pt x="57" y="0"/>
                    <a:pt x="36" y="7"/>
                    <a:pt x="18" y="18"/>
                  </a:cubicBezTo>
                  <a:cubicBezTo>
                    <a:pt x="15" y="20"/>
                    <a:pt x="12" y="22"/>
                    <a:pt x="10" y="24"/>
                  </a:cubicBezTo>
                  <a:cubicBezTo>
                    <a:pt x="4" y="28"/>
                    <a:pt x="0" y="33"/>
                    <a:pt x="4" y="41"/>
                  </a:cubicBezTo>
                  <a:cubicBezTo>
                    <a:pt x="7" y="47"/>
                    <a:pt x="15" y="51"/>
                    <a:pt x="21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7" y="50"/>
                    <a:pt x="30" y="49"/>
                    <a:pt x="33" y="47"/>
                  </a:cubicBezTo>
                  <a:cubicBezTo>
                    <a:pt x="52" y="36"/>
                    <a:pt x="74" y="32"/>
                    <a:pt x="96" y="32"/>
                  </a:cubicBezTo>
                  <a:cubicBezTo>
                    <a:pt x="103" y="32"/>
                    <a:pt x="109" y="32"/>
                    <a:pt x="116" y="33"/>
                  </a:cubicBezTo>
                  <a:cubicBezTo>
                    <a:pt x="148" y="35"/>
                    <a:pt x="179" y="44"/>
                    <a:pt x="210" y="56"/>
                  </a:cubicBezTo>
                  <a:cubicBezTo>
                    <a:pt x="234" y="66"/>
                    <a:pt x="257" y="78"/>
                    <a:pt x="281" y="88"/>
                  </a:cubicBezTo>
                  <a:cubicBezTo>
                    <a:pt x="333" y="109"/>
                    <a:pt x="377" y="141"/>
                    <a:pt x="411" y="187"/>
                  </a:cubicBezTo>
                  <a:cubicBezTo>
                    <a:pt x="414" y="191"/>
                    <a:pt x="416" y="195"/>
                    <a:pt x="419" y="198"/>
                  </a:cubicBezTo>
                  <a:cubicBezTo>
                    <a:pt x="422" y="201"/>
                    <a:pt x="426" y="202"/>
                    <a:pt x="430" y="202"/>
                  </a:cubicBezTo>
                  <a:cubicBezTo>
                    <a:pt x="435" y="202"/>
                    <a:pt x="440" y="201"/>
                    <a:pt x="444" y="197"/>
                  </a:cubicBezTo>
                  <a:cubicBezTo>
                    <a:pt x="450" y="192"/>
                    <a:pt x="452" y="183"/>
                    <a:pt x="447" y="176"/>
                  </a:cubicBezTo>
                  <a:cubicBezTo>
                    <a:pt x="443" y="170"/>
                    <a:pt x="438" y="164"/>
                    <a:pt x="432" y="158"/>
                  </a:cubicBezTo>
                  <a:cubicBezTo>
                    <a:pt x="422" y="149"/>
                    <a:pt x="411" y="141"/>
                    <a:pt x="402" y="130"/>
                  </a:cubicBezTo>
                  <a:cubicBezTo>
                    <a:pt x="379" y="104"/>
                    <a:pt x="349" y="88"/>
                    <a:pt x="320" y="71"/>
                  </a:cubicBezTo>
                  <a:cubicBezTo>
                    <a:pt x="302" y="61"/>
                    <a:pt x="284" y="53"/>
                    <a:pt x="265" y="45"/>
                  </a:cubicBezTo>
                  <a:cubicBezTo>
                    <a:pt x="240" y="36"/>
                    <a:pt x="213" y="30"/>
                    <a:pt x="189" y="19"/>
                  </a:cubicBezTo>
                  <a:cubicBezTo>
                    <a:pt x="153" y="4"/>
                    <a:pt x="117" y="1"/>
                    <a:pt x="81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8" name="Freeform 517"/>
            <p:cNvSpPr>
              <a:spLocks/>
            </p:cNvSpPr>
            <p:nvPr/>
          </p:nvSpPr>
          <p:spPr bwMode="auto">
            <a:xfrm>
              <a:off x="-3463925" y="330200"/>
              <a:ext cx="254000" cy="103188"/>
            </a:xfrm>
            <a:custGeom>
              <a:avLst/>
              <a:gdLst>
                <a:gd name="T0" fmla="*/ 80 w 357"/>
                <a:gd name="T1" fmla="*/ 0 h 145"/>
                <a:gd name="T2" fmla="*/ 50 w 357"/>
                <a:gd name="T3" fmla="*/ 1 h 145"/>
                <a:gd name="T4" fmla="*/ 6 w 357"/>
                <a:gd name="T5" fmla="*/ 13 h 145"/>
                <a:gd name="T6" fmla="*/ 0 w 357"/>
                <a:gd name="T7" fmla="*/ 23 h 145"/>
                <a:gd name="T8" fmla="*/ 6 w 357"/>
                <a:gd name="T9" fmla="*/ 34 h 145"/>
                <a:gd name="T10" fmla="*/ 19 w 357"/>
                <a:gd name="T11" fmla="*/ 40 h 145"/>
                <a:gd name="T12" fmla="*/ 28 w 357"/>
                <a:gd name="T13" fmla="*/ 38 h 145"/>
                <a:gd name="T14" fmla="*/ 81 w 357"/>
                <a:gd name="T15" fmla="*/ 32 h 145"/>
                <a:gd name="T16" fmla="*/ 98 w 357"/>
                <a:gd name="T17" fmla="*/ 32 h 145"/>
                <a:gd name="T18" fmla="*/ 115 w 357"/>
                <a:gd name="T19" fmla="*/ 32 h 145"/>
                <a:gd name="T20" fmla="*/ 127 w 357"/>
                <a:gd name="T21" fmla="*/ 32 h 145"/>
                <a:gd name="T22" fmla="*/ 129 w 357"/>
                <a:gd name="T23" fmla="*/ 32 h 145"/>
                <a:gd name="T24" fmla="*/ 162 w 357"/>
                <a:gd name="T25" fmla="*/ 40 h 145"/>
                <a:gd name="T26" fmla="*/ 223 w 357"/>
                <a:gd name="T27" fmla="*/ 70 h 145"/>
                <a:gd name="T28" fmla="*/ 317 w 357"/>
                <a:gd name="T29" fmla="*/ 135 h 145"/>
                <a:gd name="T30" fmla="*/ 335 w 357"/>
                <a:gd name="T31" fmla="*/ 145 h 145"/>
                <a:gd name="T32" fmla="*/ 337 w 357"/>
                <a:gd name="T33" fmla="*/ 144 h 145"/>
                <a:gd name="T34" fmla="*/ 354 w 357"/>
                <a:gd name="T35" fmla="*/ 136 h 145"/>
                <a:gd name="T36" fmla="*/ 354 w 357"/>
                <a:gd name="T37" fmla="*/ 119 h 145"/>
                <a:gd name="T38" fmla="*/ 343 w 357"/>
                <a:gd name="T39" fmla="*/ 108 h 145"/>
                <a:gd name="T40" fmla="*/ 230 w 357"/>
                <a:gd name="T41" fmla="*/ 39 h 145"/>
                <a:gd name="T42" fmla="*/ 188 w 357"/>
                <a:gd name="T43" fmla="*/ 18 h 145"/>
                <a:gd name="T44" fmla="*/ 160 w 357"/>
                <a:gd name="T45" fmla="*/ 8 h 145"/>
                <a:gd name="T46" fmla="*/ 80 w 357"/>
                <a:gd name="T4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7" h="145">
                  <a:moveTo>
                    <a:pt x="80" y="0"/>
                  </a:moveTo>
                  <a:cubicBezTo>
                    <a:pt x="70" y="0"/>
                    <a:pt x="60" y="0"/>
                    <a:pt x="50" y="1"/>
                  </a:cubicBezTo>
                  <a:cubicBezTo>
                    <a:pt x="35" y="4"/>
                    <a:pt x="21" y="8"/>
                    <a:pt x="6" y="13"/>
                  </a:cubicBezTo>
                  <a:cubicBezTo>
                    <a:pt x="3" y="14"/>
                    <a:pt x="0" y="20"/>
                    <a:pt x="0" y="23"/>
                  </a:cubicBezTo>
                  <a:cubicBezTo>
                    <a:pt x="0" y="27"/>
                    <a:pt x="3" y="31"/>
                    <a:pt x="6" y="34"/>
                  </a:cubicBezTo>
                  <a:cubicBezTo>
                    <a:pt x="10" y="38"/>
                    <a:pt x="15" y="40"/>
                    <a:pt x="19" y="40"/>
                  </a:cubicBezTo>
                  <a:cubicBezTo>
                    <a:pt x="22" y="40"/>
                    <a:pt x="25" y="39"/>
                    <a:pt x="28" y="38"/>
                  </a:cubicBezTo>
                  <a:cubicBezTo>
                    <a:pt x="46" y="33"/>
                    <a:pt x="63" y="32"/>
                    <a:pt x="81" y="32"/>
                  </a:cubicBezTo>
                  <a:cubicBezTo>
                    <a:pt x="87" y="32"/>
                    <a:pt x="93" y="32"/>
                    <a:pt x="98" y="32"/>
                  </a:cubicBezTo>
                  <a:cubicBezTo>
                    <a:pt x="104" y="32"/>
                    <a:pt x="110" y="32"/>
                    <a:pt x="115" y="32"/>
                  </a:cubicBezTo>
                  <a:cubicBezTo>
                    <a:pt x="119" y="32"/>
                    <a:pt x="123" y="32"/>
                    <a:pt x="127" y="32"/>
                  </a:cubicBezTo>
                  <a:cubicBezTo>
                    <a:pt x="127" y="32"/>
                    <a:pt x="128" y="32"/>
                    <a:pt x="129" y="32"/>
                  </a:cubicBezTo>
                  <a:cubicBezTo>
                    <a:pt x="140" y="32"/>
                    <a:pt x="152" y="36"/>
                    <a:pt x="162" y="40"/>
                  </a:cubicBezTo>
                  <a:cubicBezTo>
                    <a:pt x="183" y="49"/>
                    <a:pt x="203" y="59"/>
                    <a:pt x="223" y="70"/>
                  </a:cubicBezTo>
                  <a:cubicBezTo>
                    <a:pt x="257" y="87"/>
                    <a:pt x="292" y="104"/>
                    <a:pt x="317" y="135"/>
                  </a:cubicBezTo>
                  <a:cubicBezTo>
                    <a:pt x="321" y="141"/>
                    <a:pt x="328" y="145"/>
                    <a:pt x="335" y="145"/>
                  </a:cubicBezTo>
                  <a:cubicBezTo>
                    <a:pt x="335" y="145"/>
                    <a:pt x="336" y="144"/>
                    <a:pt x="337" y="144"/>
                  </a:cubicBezTo>
                  <a:cubicBezTo>
                    <a:pt x="343" y="143"/>
                    <a:pt x="351" y="141"/>
                    <a:pt x="354" y="136"/>
                  </a:cubicBezTo>
                  <a:cubicBezTo>
                    <a:pt x="357" y="132"/>
                    <a:pt x="354" y="124"/>
                    <a:pt x="354" y="119"/>
                  </a:cubicBezTo>
                  <a:cubicBezTo>
                    <a:pt x="349" y="114"/>
                    <a:pt x="347" y="110"/>
                    <a:pt x="343" y="108"/>
                  </a:cubicBezTo>
                  <a:cubicBezTo>
                    <a:pt x="305" y="85"/>
                    <a:pt x="272" y="54"/>
                    <a:pt x="230" y="39"/>
                  </a:cubicBezTo>
                  <a:cubicBezTo>
                    <a:pt x="216" y="34"/>
                    <a:pt x="202" y="25"/>
                    <a:pt x="188" y="18"/>
                  </a:cubicBezTo>
                  <a:cubicBezTo>
                    <a:pt x="179" y="14"/>
                    <a:pt x="169" y="9"/>
                    <a:pt x="160" y="8"/>
                  </a:cubicBezTo>
                  <a:cubicBezTo>
                    <a:pt x="133" y="4"/>
                    <a:pt x="107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9" name="Freeform 518"/>
            <p:cNvSpPr>
              <a:spLocks/>
            </p:cNvSpPr>
            <p:nvPr/>
          </p:nvSpPr>
          <p:spPr bwMode="auto">
            <a:xfrm>
              <a:off x="-3454400" y="422275"/>
              <a:ext cx="190500" cy="80963"/>
            </a:xfrm>
            <a:custGeom>
              <a:avLst/>
              <a:gdLst>
                <a:gd name="T0" fmla="*/ 79 w 267"/>
                <a:gd name="T1" fmla="*/ 0 h 114"/>
                <a:gd name="T2" fmla="*/ 69 w 267"/>
                <a:gd name="T3" fmla="*/ 0 h 114"/>
                <a:gd name="T4" fmla="*/ 9 w 267"/>
                <a:gd name="T5" fmla="*/ 14 h 114"/>
                <a:gd name="T6" fmla="*/ 8 w 267"/>
                <a:gd name="T7" fmla="*/ 36 h 114"/>
                <a:gd name="T8" fmla="*/ 24 w 267"/>
                <a:gd name="T9" fmla="*/ 43 h 114"/>
                <a:gd name="T10" fmla="*/ 33 w 267"/>
                <a:gd name="T11" fmla="*/ 41 h 114"/>
                <a:gd name="T12" fmla="*/ 74 w 267"/>
                <a:gd name="T13" fmla="*/ 31 h 114"/>
                <a:gd name="T14" fmla="*/ 74 w 267"/>
                <a:gd name="T15" fmla="*/ 31 h 114"/>
                <a:gd name="T16" fmla="*/ 223 w 267"/>
                <a:gd name="T17" fmla="*/ 97 h 114"/>
                <a:gd name="T18" fmla="*/ 241 w 267"/>
                <a:gd name="T19" fmla="*/ 112 h 114"/>
                <a:gd name="T20" fmla="*/ 249 w 267"/>
                <a:gd name="T21" fmla="*/ 114 h 114"/>
                <a:gd name="T22" fmla="*/ 262 w 267"/>
                <a:gd name="T23" fmla="*/ 109 h 114"/>
                <a:gd name="T24" fmla="*/ 257 w 267"/>
                <a:gd name="T25" fmla="*/ 81 h 114"/>
                <a:gd name="T26" fmla="*/ 214 w 267"/>
                <a:gd name="T27" fmla="*/ 44 h 114"/>
                <a:gd name="T28" fmla="*/ 79 w 267"/>
                <a:gd name="T2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7" h="114">
                  <a:moveTo>
                    <a:pt x="79" y="0"/>
                  </a:moveTo>
                  <a:cubicBezTo>
                    <a:pt x="76" y="0"/>
                    <a:pt x="72" y="0"/>
                    <a:pt x="69" y="0"/>
                  </a:cubicBezTo>
                  <a:cubicBezTo>
                    <a:pt x="48" y="1"/>
                    <a:pt x="27" y="3"/>
                    <a:pt x="9" y="14"/>
                  </a:cubicBezTo>
                  <a:cubicBezTo>
                    <a:pt x="0" y="20"/>
                    <a:pt x="0" y="29"/>
                    <a:pt x="8" y="36"/>
                  </a:cubicBezTo>
                  <a:cubicBezTo>
                    <a:pt x="13" y="41"/>
                    <a:pt x="18" y="43"/>
                    <a:pt x="24" y="43"/>
                  </a:cubicBezTo>
                  <a:cubicBezTo>
                    <a:pt x="27" y="43"/>
                    <a:pt x="30" y="42"/>
                    <a:pt x="33" y="41"/>
                  </a:cubicBezTo>
                  <a:cubicBezTo>
                    <a:pt x="46" y="35"/>
                    <a:pt x="59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132" y="31"/>
                    <a:pt x="182" y="52"/>
                    <a:pt x="223" y="97"/>
                  </a:cubicBezTo>
                  <a:cubicBezTo>
                    <a:pt x="228" y="103"/>
                    <a:pt x="234" y="108"/>
                    <a:pt x="241" y="112"/>
                  </a:cubicBezTo>
                  <a:cubicBezTo>
                    <a:pt x="244" y="113"/>
                    <a:pt x="247" y="114"/>
                    <a:pt x="249" y="114"/>
                  </a:cubicBezTo>
                  <a:cubicBezTo>
                    <a:pt x="254" y="114"/>
                    <a:pt x="259" y="112"/>
                    <a:pt x="262" y="109"/>
                  </a:cubicBezTo>
                  <a:cubicBezTo>
                    <a:pt x="267" y="103"/>
                    <a:pt x="267" y="95"/>
                    <a:pt x="257" y="81"/>
                  </a:cubicBezTo>
                  <a:cubicBezTo>
                    <a:pt x="247" y="72"/>
                    <a:pt x="232" y="55"/>
                    <a:pt x="214" y="44"/>
                  </a:cubicBezTo>
                  <a:cubicBezTo>
                    <a:pt x="172" y="18"/>
                    <a:pt x="128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0" name="Freeform 519"/>
            <p:cNvSpPr>
              <a:spLocks/>
            </p:cNvSpPr>
            <p:nvPr/>
          </p:nvSpPr>
          <p:spPr bwMode="auto">
            <a:xfrm>
              <a:off x="-3427413" y="495300"/>
              <a:ext cx="117475" cy="47625"/>
            </a:xfrm>
            <a:custGeom>
              <a:avLst/>
              <a:gdLst>
                <a:gd name="T0" fmla="*/ 60 w 164"/>
                <a:gd name="T1" fmla="*/ 0 h 67"/>
                <a:gd name="T2" fmla="*/ 5 w 164"/>
                <a:gd name="T3" fmla="*/ 17 h 67"/>
                <a:gd name="T4" fmla="*/ 1 w 164"/>
                <a:gd name="T5" fmla="*/ 27 h 67"/>
                <a:gd name="T6" fmla="*/ 11 w 164"/>
                <a:gd name="T7" fmla="*/ 40 h 67"/>
                <a:gd name="T8" fmla="*/ 23 w 164"/>
                <a:gd name="T9" fmla="*/ 41 h 67"/>
                <a:gd name="T10" fmla="*/ 33 w 164"/>
                <a:gd name="T11" fmla="*/ 39 h 67"/>
                <a:gd name="T12" fmla="*/ 58 w 164"/>
                <a:gd name="T13" fmla="*/ 31 h 67"/>
                <a:gd name="T14" fmla="*/ 84 w 164"/>
                <a:gd name="T15" fmla="*/ 36 h 67"/>
                <a:gd name="T16" fmla="*/ 124 w 164"/>
                <a:gd name="T17" fmla="*/ 59 h 67"/>
                <a:gd name="T18" fmla="*/ 140 w 164"/>
                <a:gd name="T19" fmla="*/ 67 h 67"/>
                <a:gd name="T20" fmla="*/ 154 w 164"/>
                <a:gd name="T21" fmla="*/ 62 h 67"/>
                <a:gd name="T22" fmla="*/ 156 w 164"/>
                <a:gd name="T23" fmla="*/ 39 h 67"/>
                <a:gd name="T24" fmla="*/ 132 w 164"/>
                <a:gd name="T25" fmla="*/ 22 h 67"/>
                <a:gd name="T26" fmla="*/ 110 w 164"/>
                <a:gd name="T27" fmla="*/ 13 h 67"/>
                <a:gd name="T28" fmla="*/ 60 w 164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67">
                  <a:moveTo>
                    <a:pt x="60" y="0"/>
                  </a:moveTo>
                  <a:cubicBezTo>
                    <a:pt x="42" y="0"/>
                    <a:pt x="24" y="5"/>
                    <a:pt x="5" y="17"/>
                  </a:cubicBezTo>
                  <a:cubicBezTo>
                    <a:pt x="5" y="18"/>
                    <a:pt x="0" y="23"/>
                    <a:pt x="1" y="27"/>
                  </a:cubicBezTo>
                  <a:cubicBezTo>
                    <a:pt x="2" y="32"/>
                    <a:pt x="7" y="38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0" y="41"/>
                    <a:pt x="33" y="39"/>
                  </a:cubicBezTo>
                  <a:cubicBezTo>
                    <a:pt x="41" y="33"/>
                    <a:pt x="49" y="31"/>
                    <a:pt x="58" y="31"/>
                  </a:cubicBezTo>
                  <a:cubicBezTo>
                    <a:pt x="66" y="31"/>
                    <a:pt x="75" y="33"/>
                    <a:pt x="84" y="36"/>
                  </a:cubicBezTo>
                  <a:cubicBezTo>
                    <a:pt x="100" y="40"/>
                    <a:pt x="112" y="48"/>
                    <a:pt x="124" y="59"/>
                  </a:cubicBezTo>
                  <a:cubicBezTo>
                    <a:pt x="129" y="64"/>
                    <a:pt x="135" y="67"/>
                    <a:pt x="140" y="67"/>
                  </a:cubicBezTo>
                  <a:cubicBezTo>
                    <a:pt x="145" y="67"/>
                    <a:pt x="149" y="65"/>
                    <a:pt x="154" y="62"/>
                  </a:cubicBezTo>
                  <a:cubicBezTo>
                    <a:pt x="162" y="57"/>
                    <a:pt x="164" y="46"/>
                    <a:pt x="156" y="39"/>
                  </a:cubicBezTo>
                  <a:cubicBezTo>
                    <a:pt x="149" y="33"/>
                    <a:pt x="140" y="27"/>
                    <a:pt x="132" y="22"/>
                  </a:cubicBezTo>
                  <a:cubicBezTo>
                    <a:pt x="125" y="18"/>
                    <a:pt x="117" y="16"/>
                    <a:pt x="110" y="13"/>
                  </a:cubicBezTo>
                  <a:cubicBezTo>
                    <a:pt x="93" y="5"/>
                    <a:pt x="77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1" name="Freeform 520"/>
            <p:cNvSpPr>
              <a:spLocks/>
            </p:cNvSpPr>
            <p:nvPr/>
          </p:nvSpPr>
          <p:spPr bwMode="auto">
            <a:xfrm>
              <a:off x="-493713" y="-333376"/>
              <a:ext cx="455613" cy="165100"/>
            </a:xfrm>
            <a:custGeom>
              <a:avLst/>
              <a:gdLst>
                <a:gd name="T0" fmla="*/ 540 w 640"/>
                <a:gd name="T1" fmla="*/ 0 h 233"/>
                <a:gd name="T2" fmla="*/ 516 w 640"/>
                <a:gd name="T3" fmla="*/ 3 h 233"/>
                <a:gd name="T4" fmla="*/ 415 w 640"/>
                <a:gd name="T5" fmla="*/ 15 h 233"/>
                <a:gd name="T6" fmla="*/ 345 w 640"/>
                <a:gd name="T7" fmla="*/ 27 h 233"/>
                <a:gd name="T8" fmla="*/ 246 w 640"/>
                <a:gd name="T9" fmla="*/ 59 h 233"/>
                <a:gd name="T10" fmla="*/ 157 w 640"/>
                <a:gd name="T11" fmla="*/ 96 h 233"/>
                <a:gd name="T12" fmla="*/ 76 w 640"/>
                <a:gd name="T13" fmla="*/ 142 h 233"/>
                <a:gd name="T14" fmla="*/ 10 w 640"/>
                <a:gd name="T15" fmla="*/ 202 h 233"/>
                <a:gd name="T16" fmla="*/ 2 w 640"/>
                <a:gd name="T17" fmla="*/ 220 h 233"/>
                <a:gd name="T18" fmla="*/ 14 w 640"/>
                <a:gd name="T19" fmla="*/ 233 h 233"/>
                <a:gd name="T20" fmla="*/ 17 w 640"/>
                <a:gd name="T21" fmla="*/ 232 h 233"/>
                <a:gd name="T22" fmla="*/ 35 w 640"/>
                <a:gd name="T23" fmla="*/ 219 h 233"/>
                <a:gd name="T24" fmla="*/ 98 w 640"/>
                <a:gd name="T25" fmla="*/ 165 h 233"/>
                <a:gd name="T26" fmla="*/ 207 w 640"/>
                <a:gd name="T27" fmla="*/ 107 h 233"/>
                <a:gd name="T28" fmla="*/ 286 w 640"/>
                <a:gd name="T29" fmla="*/ 80 h 233"/>
                <a:gd name="T30" fmla="*/ 434 w 640"/>
                <a:gd name="T31" fmla="*/ 47 h 233"/>
                <a:gd name="T32" fmla="*/ 467 w 640"/>
                <a:gd name="T33" fmla="*/ 42 h 233"/>
                <a:gd name="T34" fmla="*/ 535 w 640"/>
                <a:gd name="T35" fmla="*/ 36 h 233"/>
                <a:gd name="T36" fmla="*/ 555 w 640"/>
                <a:gd name="T37" fmla="*/ 37 h 233"/>
                <a:gd name="T38" fmla="*/ 605 w 640"/>
                <a:gd name="T39" fmla="*/ 42 h 233"/>
                <a:gd name="T40" fmla="*/ 610 w 640"/>
                <a:gd name="T41" fmla="*/ 43 h 233"/>
                <a:gd name="T42" fmla="*/ 633 w 640"/>
                <a:gd name="T43" fmla="*/ 33 h 233"/>
                <a:gd name="T44" fmla="*/ 631 w 640"/>
                <a:gd name="T45" fmla="*/ 5 h 233"/>
                <a:gd name="T46" fmla="*/ 587 w 640"/>
                <a:gd name="T47" fmla="*/ 3 h 233"/>
                <a:gd name="T48" fmla="*/ 585 w 640"/>
                <a:gd name="T49" fmla="*/ 3 h 233"/>
                <a:gd name="T50" fmla="*/ 576 w 640"/>
                <a:gd name="T51" fmla="*/ 3 h 233"/>
                <a:gd name="T52" fmla="*/ 567 w 640"/>
                <a:gd name="T53" fmla="*/ 3 h 233"/>
                <a:gd name="T54" fmla="*/ 556 w 640"/>
                <a:gd name="T55" fmla="*/ 2 h 233"/>
                <a:gd name="T56" fmla="*/ 540 w 640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233">
                  <a:moveTo>
                    <a:pt x="540" y="0"/>
                  </a:moveTo>
                  <a:cubicBezTo>
                    <a:pt x="532" y="0"/>
                    <a:pt x="524" y="2"/>
                    <a:pt x="516" y="3"/>
                  </a:cubicBezTo>
                  <a:cubicBezTo>
                    <a:pt x="482" y="7"/>
                    <a:pt x="449" y="11"/>
                    <a:pt x="415" y="15"/>
                  </a:cubicBezTo>
                  <a:cubicBezTo>
                    <a:pt x="392" y="18"/>
                    <a:pt x="368" y="21"/>
                    <a:pt x="345" y="27"/>
                  </a:cubicBezTo>
                  <a:cubicBezTo>
                    <a:pt x="312" y="36"/>
                    <a:pt x="279" y="47"/>
                    <a:pt x="246" y="59"/>
                  </a:cubicBezTo>
                  <a:cubicBezTo>
                    <a:pt x="216" y="70"/>
                    <a:pt x="185" y="82"/>
                    <a:pt x="157" y="96"/>
                  </a:cubicBezTo>
                  <a:cubicBezTo>
                    <a:pt x="129" y="109"/>
                    <a:pt x="102" y="125"/>
                    <a:pt x="76" y="142"/>
                  </a:cubicBezTo>
                  <a:cubicBezTo>
                    <a:pt x="51" y="159"/>
                    <a:pt x="27" y="178"/>
                    <a:pt x="10" y="202"/>
                  </a:cubicBezTo>
                  <a:cubicBezTo>
                    <a:pt x="6" y="208"/>
                    <a:pt x="4" y="214"/>
                    <a:pt x="2" y="220"/>
                  </a:cubicBezTo>
                  <a:cubicBezTo>
                    <a:pt x="0" y="226"/>
                    <a:pt x="7" y="233"/>
                    <a:pt x="14" y="233"/>
                  </a:cubicBezTo>
                  <a:cubicBezTo>
                    <a:pt x="15" y="233"/>
                    <a:pt x="16" y="233"/>
                    <a:pt x="17" y="232"/>
                  </a:cubicBezTo>
                  <a:cubicBezTo>
                    <a:pt x="24" y="229"/>
                    <a:pt x="31" y="224"/>
                    <a:pt x="35" y="219"/>
                  </a:cubicBezTo>
                  <a:cubicBezTo>
                    <a:pt x="52" y="196"/>
                    <a:pt x="74" y="180"/>
                    <a:pt x="98" y="165"/>
                  </a:cubicBezTo>
                  <a:cubicBezTo>
                    <a:pt x="133" y="144"/>
                    <a:pt x="167" y="121"/>
                    <a:pt x="207" y="107"/>
                  </a:cubicBezTo>
                  <a:cubicBezTo>
                    <a:pt x="233" y="98"/>
                    <a:pt x="260" y="89"/>
                    <a:pt x="286" y="80"/>
                  </a:cubicBezTo>
                  <a:cubicBezTo>
                    <a:pt x="334" y="62"/>
                    <a:pt x="382" y="51"/>
                    <a:pt x="434" y="47"/>
                  </a:cubicBezTo>
                  <a:cubicBezTo>
                    <a:pt x="445" y="46"/>
                    <a:pt x="456" y="44"/>
                    <a:pt x="467" y="42"/>
                  </a:cubicBezTo>
                  <a:cubicBezTo>
                    <a:pt x="490" y="38"/>
                    <a:pt x="513" y="36"/>
                    <a:pt x="535" y="36"/>
                  </a:cubicBezTo>
                  <a:cubicBezTo>
                    <a:pt x="542" y="36"/>
                    <a:pt x="548" y="37"/>
                    <a:pt x="555" y="37"/>
                  </a:cubicBezTo>
                  <a:cubicBezTo>
                    <a:pt x="572" y="38"/>
                    <a:pt x="589" y="40"/>
                    <a:pt x="605" y="42"/>
                  </a:cubicBezTo>
                  <a:cubicBezTo>
                    <a:pt x="607" y="42"/>
                    <a:pt x="609" y="43"/>
                    <a:pt x="610" y="43"/>
                  </a:cubicBezTo>
                  <a:cubicBezTo>
                    <a:pt x="619" y="43"/>
                    <a:pt x="626" y="39"/>
                    <a:pt x="633" y="33"/>
                  </a:cubicBezTo>
                  <a:cubicBezTo>
                    <a:pt x="640" y="25"/>
                    <a:pt x="638" y="17"/>
                    <a:pt x="631" y="5"/>
                  </a:cubicBezTo>
                  <a:cubicBezTo>
                    <a:pt x="616" y="4"/>
                    <a:pt x="601" y="3"/>
                    <a:pt x="587" y="3"/>
                  </a:cubicBezTo>
                  <a:cubicBezTo>
                    <a:pt x="586" y="3"/>
                    <a:pt x="585" y="3"/>
                    <a:pt x="585" y="3"/>
                  </a:cubicBezTo>
                  <a:cubicBezTo>
                    <a:pt x="582" y="3"/>
                    <a:pt x="579" y="3"/>
                    <a:pt x="576" y="3"/>
                  </a:cubicBezTo>
                  <a:cubicBezTo>
                    <a:pt x="573" y="3"/>
                    <a:pt x="570" y="3"/>
                    <a:pt x="567" y="3"/>
                  </a:cubicBezTo>
                  <a:cubicBezTo>
                    <a:pt x="563" y="3"/>
                    <a:pt x="560" y="3"/>
                    <a:pt x="556" y="2"/>
                  </a:cubicBezTo>
                  <a:cubicBezTo>
                    <a:pt x="551" y="1"/>
                    <a:pt x="546" y="0"/>
                    <a:pt x="5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2" name="Freeform 521"/>
            <p:cNvSpPr>
              <a:spLocks/>
            </p:cNvSpPr>
            <p:nvPr/>
          </p:nvSpPr>
          <p:spPr bwMode="auto">
            <a:xfrm>
              <a:off x="-412750" y="-233363"/>
              <a:ext cx="385763" cy="149225"/>
            </a:xfrm>
            <a:custGeom>
              <a:avLst/>
              <a:gdLst>
                <a:gd name="T0" fmla="*/ 456 w 544"/>
                <a:gd name="T1" fmla="*/ 0 h 211"/>
                <a:gd name="T2" fmla="*/ 411 w 544"/>
                <a:gd name="T3" fmla="*/ 2 h 211"/>
                <a:gd name="T4" fmla="*/ 366 w 544"/>
                <a:gd name="T5" fmla="*/ 4 h 211"/>
                <a:gd name="T6" fmla="*/ 365 w 544"/>
                <a:gd name="T7" fmla="*/ 4 h 211"/>
                <a:gd name="T8" fmla="*/ 365 w 544"/>
                <a:gd name="T9" fmla="*/ 4 h 211"/>
                <a:gd name="T10" fmla="*/ 258 w 544"/>
                <a:gd name="T11" fmla="*/ 16 h 211"/>
                <a:gd name="T12" fmla="*/ 225 w 544"/>
                <a:gd name="T13" fmla="*/ 24 h 211"/>
                <a:gd name="T14" fmla="*/ 196 w 544"/>
                <a:gd name="T15" fmla="*/ 33 h 211"/>
                <a:gd name="T16" fmla="*/ 49 w 544"/>
                <a:gd name="T17" fmla="*/ 115 h 211"/>
                <a:gd name="T18" fmla="*/ 6 w 544"/>
                <a:gd name="T19" fmla="*/ 173 h 211"/>
                <a:gd name="T20" fmla="*/ 0 w 544"/>
                <a:gd name="T21" fmla="*/ 199 h 211"/>
                <a:gd name="T22" fmla="*/ 15 w 544"/>
                <a:gd name="T23" fmla="*/ 211 h 211"/>
                <a:gd name="T24" fmla="*/ 21 w 544"/>
                <a:gd name="T25" fmla="*/ 209 h 211"/>
                <a:gd name="T26" fmla="*/ 39 w 544"/>
                <a:gd name="T27" fmla="*/ 187 h 211"/>
                <a:gd name="T28" fmla="*/ 68 w 544"/>
                <a:gd name="T29" fmla="*/ 144 h 211"/>
                <a:gd name="T30" fmla="*/ 87 w 544"/>
                <a:gd name="T31" fmla="*/ 126 h 211"/>
                <a:gd name="T32" fmla="*/ 158 w 544"/>
                <a:gd name="T33" fmla="*/ 83 h 211"/>
                <a:gd name="T34" fmla="*/ 186 w 544"/>
                <a:gd name="T35" fmla="*/ 72 h 211"/>
                <a:gd name="T36" fmla="*/ 241 w 544"/>
                <a:gd name="T37" fmla="*/ 56 h 211"/>
                <a:gd name="T38" fmla="*/ 258 w 544"/>
                <a:gd name="T39" fmla="*/ 54 h 211"/>
                <a:gd name="T40" fmla="*/ 440 w 544"/>
                <a:gd name="T41" fmla="*/ 34 h 211"/>
                <a:gd name="T42" fmla="*/ 457 w 544"/>
                <a:gd name="T43" fmla="*/ 34 h 211"/>
                <a:gd name="T44" fmla="*/ 511 w 544"/>
                <a:gd name="T45" fmla="*/ 40 h 211"/>
                <a:gd name="T46" fmla="*/ 519 w 544"/>
                <a:gd name="T47" fmla="*/ 41 h 211"/>
                <a:gd name="T48" fmla="*/ 528 w 544"/>
                <a:gd name="T49" fmla="*/ 41 h 211"/>
                <a:gd name="T50" fmla="*/ 543 w 544"/>
                <a:gd name="T51" fmla="*/ 23 h 211"/>
                <a:gd name="T52" fmla="*/ 539 w 544"/>
                <a:gd name="T53" fmla="*/ 6 h 211"/>
                <a:gd name="T54" fmla="*/ 538 w 544"/>
                <a:gd name="T55" fmla="*/ 6 h 211"/>
                <a:gd name="T56" fmla="*/ 528 w 544"/>
                <a:gd name="T57" fmla="*/ 6 h 211"/>
                <a:gd name="T58" fmla="*/ 520 w 544"/>
                <a:gd name="T59" fmla="*/ 7 h 211"/>
                <a:gd name="T60" fmla="*/ 508 w 544"/>
                <a:gd name="T61" fmla="*/ 5 h 211"/>
                <a:gd name="T62" fmla="*/ 456 w 544"/>
                <a:gd name="T6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4" h="211">
                  <a:moveTo>
                    <a:pt x="456" y="0"/>
                  </a:moveTo>
                  <a:cubicBezTo>
                    <a:pt x="441" y="0"/>
                    <a:pt x="426" y="1"/>
                    <a:pt x="411" y="2"/>
                  </a:cubicBezTo>
                  <a:cubicBezTo>
                    <a:pt x="396" y="3"/>
                    <a:pt x="381" y="4"/>
                    <a:pt x="366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29" y="4"/>
                    <a:pt x="294" y="16"/>
                    <a:pt x="258" y="16"/>
                  </a:cubicBezTo>
                  <a:cubicBezTo>
                    <a:pt x="247" y="17"/>
                    <a:pt x="236" y="21"/>
                    <a:pt x="225" y="24"/>
                  </a:cubicBezTo>
                  <a:cubicBezTo>
                    <a:pt x="215" y="27"/>
                    <a:pt x="206" y="30"/>
                    <a:pt x="196" y="33"/>
                  </a:cubicBezTo>
                  <a:cubicBezTo>
                    <a:pt x="141" y="51"/>
                    <a:pt x="90" y="75"/>
                    <a:pt x="49" y="115"/>
                  </a:cubicBezTo>
                  <a:cubicBezTo>
                    <a:pt x="31" y="132"/>
                    <a:pt x="16" y="152"/>
                    <a:pt x="6" y="173"/>
                  </a:cubicBezTo>
                  <a:cubicBezTo>
                    <a:pt x="2" y="181"/>
                    <a:pt x="1" y="190"/>
                    <a:pt x="0" y="199"/>
                  </a:cubicBezTo>
                  <a:cubicBezTo>
                    <a:pt x="0" y="205"/>
                    <a:pt x="8" y="211"/>
                    <a:pt x="15" y="211"/>
                  </a:cubicBezTo>
                  <a:cubicBezTo>
                    <a:pt x="17" y="211"/>
                    <a:pt x="19" y="210"/>
                    <a:pt x="21" y="209"/>
                  </a:cubicBezTo>
                  <a:cubicBezTo>
                    <a:pt x="31" y="204"/>
                    <a:pt x="36" y="197"/>
                    <a:pt x="39" y="187"/>
                  </a:cubicBezTo>
                  <a:cubicBezTo>
                    <a:pt x="43" y="169"/>
                    <a:pt x="53" y="155"/>
                    <a:pt x="68" y="144"/>
                  </a:cubicBezTo>
                  <a:cubicBezTo>
                    <a:pt x="75" y="139"/>
                    <a:pt x="81" y="132"/>
                    <a:pt x="87" y="126"/>
                  </a:cubicBezTo>
                  <a:cubicBezTo>
                    <a:pt x="107" y="106"/>
                    <a:pt x="131" y="93"/>
                    <a:pt x="158" y="83"/>
                  </a:cubicBezTo>
                  <a:cubicBezTo>
                    <a:pt x="167" y="79"/>
                    <a:pt x="177" y="76"/>
                    <a:pt x="186" y="72"/>
                  </a:cubicBezTo>
                  <a:cubicBezTo>
                    <a:pt x="203" y="63"/>
                    <a:pt x="222" y="59"/>
                    <a:pt x="241" y="56"/>
                  </a:cubicBezTo>
                  <a:cubicBezTo>
                    <a:pt x="247" y="56"/>
                    <a:pt x="252" y="55"/>
                    <a:pt x="258" y="54"/>
                  </a:cubicBezTo>
                  <a:cubicBezTo>
                    <a:pt x="317" y="38"/>
                    <a:pt x="378" y="36"/>
                    <a:pt x="440" y="34"/>
                  </a:cubicBezTo>
                  <a:cubicBezTo>
                    <a:pt x="445" y="34"/>
                    <a:pt x="451" y="34"/>
                    <a:pt x="457" y="34"/>
                  </a:cubicBezTo>
                  <a:cubicBezTo>
                    <a:pt x="475" y="34"/>
                    <a:pt x="493" y="35"/>
                    <a:pt x="511" y="40"/>
                  </a:cubicBezTo>
                  <a:cubicBezTo>
                    <a:pt x="513" y="41"/>
                    <a:pt x="516" y="41"/>
                    <a:pt x="519" y="41"/>
                  </a:cubicBezTo>
                  <a:cubicBezTo>
                    <a:pt x="522" y="41"/>
                    <a:pt x="525" y="41"/>
                    <a:pt x="528" y="41"/>
                  </a:cubicBezTo>
                  <a:cubicBezTo>
                    <a:pt x="538" y="39"/>
                    <a:pt x="544" y="33"/>
                    <a:pt x="543" y="23"/>
                  </a:cubicBezTo>
                  <a:cubicBezTo>
                    <a:pt x="543" y="18"/>
                    <a:pt x="541" y="12"/>
                    <a:pt x="539" y="6"/>
                  </a:cubicBezTo>
                  <a:cubicBezTo>
                    <a:pt x="539" y="6"/>
                    <a:pt x="538" y="6"/>
                    <a:pt x="538" y="6"/>
                  </a:cubicBezTo>
                  <a:cubicBezTo>
                    <a:pt x="535" y="6"/>
                    <a:pt x="531" y="6"/>
                    <a:pt x="528" y="6"/>
                  </a:cubicBezTo>
                  <a:cubicBezTo>
                    <a:pt x="525" y="6"/>
                    <a:pt x="522" y="7"/>
                    <a:pt x="520" y="7"/>
                  </a:cubicBezTo>
                  <a:cubicBezTo>
                    <a:pt x="515" y="7"/>
                    <a:pt x="512" y="6"/>
                    <a:pt x="508" y="5"/>
                  </a:cubicBezTo>
                  <a:cubicBezTo>
                    <a:pt x="490" y="1"/>
                    <a:pt x="473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3" name="Freeform 522"/>
            <p:cNvSpPr>
              <a:spLocks/>
            </p:cNvSpPr>
            <p:nvPr/>
          </p:nvSpPr>
          <p:spPr bwMode="auto">
            <a:xfrm>
              <a:off x="-117475" y="165100"/>
              <a:ext cx="111125" cy="106363"/>
            </a:xfrm>
            <a:custGeom>
              <a:avLst/>
              <a:gdLst>
                <a:gd name="T0" fmla="*/ 85 w 156"/>
                <a:gd name="T1" fmla="*/ 0 h 149"/>
                <a:gd name="T2" fmla="*/ 49 w 156"/>
                <a:gd name="T3" fmla="*/ 16 h 149"/>
                <a:gd name="T4" fmla="*/ 0 w 156"/>
                <a:gd name="T5" fmla="*/ 60 h 149"/>
                <a:gd name="T6" fmla="*/ 0 w 156"/>
                <a:gd name="T7" fmla="*/ 80 h 149"/>
                <a:gd name="T8" fmla="*/ 78 w 156"/>
                <a:gd name="T9" fmla="*/ 149 h 149"/>
                <a:gd name="T10" fmla="*/ 106 w 156"/>
                <a:gd name="T11" fmla="*/ 145 h 149"/>
                <a:gd name="T12" fmla="*/ 135 w 156"/>
                <a:gd name="T13" fmla="*/ 124 h 149"/>
                <a:gd name="T14" fmla="*/ 138 w 156"/>
                <a:gd name="T15" fmla="*/ 32 h 149"/>
                <a:gd name="T16" fmla="*/ 85 w 156"/>
                <a:gd name="T1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49">
                  <a:moveTo>
                    <a:pt x="85" y="0"/>
                  </a:moveTo>
                  <a:cubicBezTo>
                    <a:pt x="72" y="0"/>
                    <a:pt x="60" y="5"/>
                    <a:pt x="49" y="16"/>
                  </a:cubicBezTo>
                  <a:cubicBezTo>
                    <a:pt x="34" y="32"/>
                    <a:pt x="18" y="46"/>
                    <a:pt x="0" y="60"/>
                  </a:cubicBezTo>
                  <a:cubicBezTo>
                    <a:pt x="0" y="69"/>
                    <a:pt x="0" y="74"/>
                    <a:pt x="0" y="80"/>
                  </a:cubicBezTo>
                  <a:cubicBezTo>
                    <a:pt x="5" y="130"/>
                    <a:pt x="40" y="149"/>
                    <a:pt x="78" y="149"/>
                  </a:cubicBezTo>
                  <a:cubicBezTo>
                    <a:pt x="88" y="149"/>
                    <a:pt x="97" y="147"/>
                    <a:pt x="106" y="145"/>
                  </a:cubicBezTo>
                  <a:cubicBezTo>
                    <a:pt x="117" y="143"/>
                    <a:pt x="129" y="134"/>
                    <a:pt x="135" y="124"/>
                  </a:cubicBezTo>
                  <a:cubicBezTo>
                    <a:pt x="155" y="95"/>
                    <a:pt x="156" y="64"/>
                    <a:pt x="138" y="32"/>
                  </a:cubicBezTo>
                  <a:cubicBezTo>
                    <a:pt x="127" y="14"/>
                    <a:pt x="106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4" name="Freeform 523"/>
            <p:cNvSpPr>
              <a:spLocks/>
            </p:cNvSpPr>
            <p:nvPr/>
          </p:nvSpPr>
          <p:spPr bwMode="auto">
            <a:xfrm>
              <a:off x="-349250" y="-138113"/>
              <a:ext cx="317500" cy="133350"/>
            </a:xfrm>
            <a:custGeom>
              <a:avLst/>
              <a:gdLst>
                <a:gd name="T0" fmla="*/ 346 w 448"/>
                <a:gd name="T1" fmla="*/ 0 h 188"/>
                <a:gd name="T2" fmla="*/ 271 w 448"/>
                <a:gd name="T3" fmla="*/ 9 h 188"/>
                <a:gd name="T4" fmla="*/ 212 w 448"/>
                <a:gd name="T5" fmla="*/ 24 h 188"/>
                <a:gd name="T6" fmla="*/ 137 w 448"/>
                <a:gd name="T7" fmla="*/ 53 h 188"/>
                <a:gd name="T8" fmla="*/ 42 w 448"/>
                <a:gd name="T9" fmla="*/ 107 h 188"/>
                <a:gd name="T10" fmla="*/ 4 w 448"/>
                <a:gd name="T11" fmla="*/ 160 h 188"/>
                <a:gd name="T12" fmla="*/ 2 w 448"/>
                <a:gd name="T13" fmla="*/ 170 h 188"/>
                <a:gd name="T14" fmla="*/ 8 w 448"/>
                <a:gd name="T15" fmla="*/ 187 h 188"/>
                <a:gd name="T16" fmla="*/ 15 w 448"/>
                <a:gd name="T17" fmla="*/ 188 h 188"/>
                <a:gd name="T18" fmla="*/ 30 w 448"/>
                <a:gd name="T19" fmla="*/ 182 h 188"/>
                <a:gd name="T20" fmla="*/ 34 w 448"/>
                <a:gd name="T21" fmla="*/ 174 h 188"/>
                <a:gd name="T22" fmla="*/ 89 w 448"/>
                <a:gd name="T23" fmla="*/ 109 h 188"/>
                <a:gd name="T24" fmla="*/ 177 w 448"/>
                <a:gd name="T25" fmla="*/ 68 h 188"/>
                <a:gd name="T26" fmla="*/ 251 w 448"/>
                <a:gd name="T27" fmla="*/ 47 h 188"/>
                <a:gd name="T28" fmla="*/ 345 w 448"/>
                <a:gd name="T29" fmla="*/ 32 h 188"/>
                <a:gd name="T30" fmla="*/ 416 w 448"/>
                <a:gd name="T31" fmla="*/ 41 h 188"/>
                <a:gd name="T32" fmla="*/ 429 w 448"/>
                <a:gd name="T33" fmla="*/ 44 h 188"/>
                <a:gd name="T34" fmla="*/ 430 w 448"/>
                <a:gd name="T35" fmla="*/ 44 h 188"/>
                <a:gd name="T36" fmla="*/ 447 w 448"/>
                <a:gd name="T37" fmla="*/ 28 h 188"/>
                <a:gd name="T38" fmla="*/ 436 w 448"/>
                <a:gd name="T39" fmla="*/ 9 h 188"/>
                <a:gd name="T40" fmla="*/ 413 w 448"/>
                <a:gd name="T41" fmla="*/ 5 h 188"/>
                <a:gd name="T42" fmla="*/ 372 w 448"/>
                <a:gd name="T43" fmla="*/ 2 h 188"/>
                <a:gd name="T44" fmla="*/ 346 w 448"/>
                <a:gd name="T4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" h="188">
                  <a:moveTo>
                    <a:pt x="346" y="0"/>
                  </a:moveTo>
                  <a:cubicBezTo>
                    <a:pt x="321" y="0"/>
                    <a:pt x="296" y="5"/>
                    <a:pt x="271" y="9"/>
                  </a:cubicBezTo>
                  <a:cubicBezTo>
                    <a:pt x="251" y="13"/>
                    <a:pt x="231" y="18"/>
                    <a:pt x="212" y="24"/>
                  </a:cubicBezTo>
                  <a:cubicBezTo>
                    <a:pt x="187" y="33"/>
                    <a:pt x="163" y="45"/>
                    <a:pt x="137" y="53"/>
                  </a:cubicBezTo>
                  <a:cubicBezTo>
                    <a:pt x="100" y="63"/>
                    <a:pt x="70" y="84"/>
                    <a:pt x="42" y="107"/>
                  </a:cubicBezTo>
                  <a:cubicBezTo>
                    <a:pt x="24" y="121"/>
                    <a:pt x="12" y="139"/>
                    <a:pt x="4" y="160"/>
                  </a:cubicBezTo>
                  <a:cubicBezTo>
                    <a:pt x="3" y="163"/>
                    <a:pt x="2" y="167"/>
                    <a:pt x="2" y="170"/>
                  </a:cubicBezTo>
                  <a:cubicBezTo>
                    <a:pt x="0" y="176"/>
                    <a:pt x="0" y="183"/>
                    <a:pt x="8" y="187"/>
                  </a:cubicBezTo>
                  <a:cubicBezTo>
                    <a:pt x="10" y="188"/>
                    <a:pt x="12" y="188"/>
                    <a:pt x="15" y="188"/>
                  </a:cubicBezTo>
                  <a:cubicBezTo>
                    <a:pt x="21" y="188"/>
                    <a:pt x="27" y="186"/>
                    <a:pt x="30" y="182"/>
                  </a:cubicBezTo>
                  <a:cubicBezTo>
                    <a:pt x="32" y="179"/>
                    <a:pt x="33" y="177"/>
                    <a:pt x="34" y="174"/>
                  </a:cubicBezTo>
                  <a:cubicBezTo>
                    <a:pt x="44" y="145"/>
                    <a:pt x="65" y="126"/>
                    <a:pt x="89" y="109"/>
                  </a:cubicBezTo>
                  <a:cubicBezTo>
                    <a:pt x="116" y="91"/>
                    <a:pt x="145" y="77"/>
                    <a:pt x="177" y="68"/>
                  </a:cubicBezTo>
                  <a:cubicBezTo>
                    <a:pt x="202" y="60"/>
                    <a:pt x="227" y="54"/>
                    <a:pt x="251" y="47"/>
                  </a:cubicBezTo>
                  <a:cubicBezTo>
                    <a:pt x="282" y="37"/>
                    <a:pt x="314" y="32"/>
                    <a:pt x="345" y="32"/>
                  </a:cubicBezTo>
                  <a:cubicBezTo>
                    <a:pt x="368" y="32"/>
                    <a:pt x="392" y="35"/>
                    <a:pt x="416" y="41"/>
                  </a:cubicBezTo>
                  <a:cubicBezTo>
                    <a:pt x="420" y="42"/>
                    <a:pt x="424" y="44"/>
                    <a:pt x="429" y="44"/>
                  </a:cubicBezTo>
                  <a:cubicBezTo>
                    <a:pt x="429" y="44"/>
                    <a:pt x="429" y="44"/>
                    <a:pt x="430" y="44"/>
                  </a:cubicBezTo>
                  <a:cubicBezTo>
                    <a:pt x="437" y="44"/>
                    <a:pt x="446" y="36"/>
                    <a:pt x="447" y="28"/>
                  </a:cubicBezTo>
                  <a:cubicBezTo>
                    <a:pt x="448" y="19"/>
                    <a:pt x="444" y="11"/>
                    <a:pt x="436" y="9"/>
                  </a:cubicBezTo>
                  <a:cubicBezTo>
                    <a:pt x="429" y="7"/>
                    <a:pt x="421" y="5"/>
                    <a:pt x="413" y="5"/>
                  </a:cubicBezTo>
                  <a:cubicBezTo>
                    <a:pt x="399" y="4"/>
                    <a:pt x="386" y="5"/>
                    <a:pt x="372" y="2"/>
                  </a:cubicBezTo>
                  <a:cubicBezTo>
                    <a:pt x="363" y="1"/>
                    <a:pt x="355" y="0"/>
                    <a:pt x="3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5" name="Freeform 524"/>
            <p:cNvSpPr>
              <a:spLocks/>
            </p:cNvSpPr>
            <p:nvPr/>
          </p:nvSpPr>
          <p:spPr bwMode="auto">
            <a:xfrm>
              <a:off x="-292100" y="-52388"/>
              <a:ext cx="249238" cy="112713"/>
            </a:xfrm>
            <a:custGeom>
              <a:avLst/>
              <a:gdLst>
                <a:gd name="T0" fmla="*/ 324 w 349"/>
                <a:gd name="T1" fmla="*/ 0 h 158"/>
                <a:gd name="T2" fmla="*/ 322 w 349"/>
                <a:gd name="T3" fmla="*/ 0 h 158"/>
                <a:gd name="T4" fmla="*/ 191 w 349"/>
                <a:gd name="T5" fmla="*/ 19 h 158"/>
                <a:gd name="T6" fmla="*/ 145 w 349"/>
                <a:gd name="T7" fmla="*/ 30 h 158"/>
                <a:gd name="T8" fmla="*/ 117 w 349"/>
                <a:gd name="T9" fmla="*/ 39 h 158"/>
                <a:gd name="T10" fmla="*/ 28 w 349"/>
                <a:gd name="T11" fmla="*/ 104 h 158"/>
                <a:gd name="T12" fmla="*/ 2 w 349"/>
                <a:gd name="T13" fmla="*/ 141 h 158"/>
                <a:gd name="T14" fmla="*/ 3 w 349"/>
                <a:gd name="T15" fmla="*/ 153 h 158"/>
                <a:gd name="T16" fmla="*/ 15 w 349"/>
                <a:gd name="T17" fmla="*/ 158 h 158"/>
                <a:gd name="T18" fmla="*/ 17 w 349"/>
                <a:gd name="T19" fmla="*/ 158 h 158"/>
                <a:gd name="T20" fmla="*/ 35 w 349"/>
                <a:gd name="T21" fmla="*/ 147 h 158"/>
                <a:gd name="T22" fmla="*/ 107 w 349"/>
                <a:gd name="T23" fmla="*/ 79 h 158"/>
                <a:gd name="T24" fmla="*/ 139 w 349"/>
                <a:gd name="T25" fmla="*/ 63 h 158"/>
                <a:gd name="T26" fmla="*/ 205 w 349"/>
                <a:gd name="T27" fmla="*/ 47 h 158"/>
                <a:gd name="T28" fmla="*/ 287 w 349"/>
                <a:gd name="T29" fmla="*/ 34 h 158"/>
                <a:gd name="T30" fmla="*/ 319 w 349"/>
                <a:gd name="T31" fmla="*/ 38 h 158"/>
                <a:gd name="T32" fmla="*/ 325 w 349"/>
                <a:gd name="T33" fmla="*/ 38 h 158"/>
                <a:gd name="T34" fmla="*/ 341 w 349"/>
                <a:gd name="T35" fmla="*/ 32 h 158"/>
                <a:gd name="T36" fmla="*/ 348 w 349"/>
                <a:gd name="T37" fmla="*/ 15 h 158"/>
                <a:gd name="T38" fmla="*/ 337 w 349"/>
                <a:gd name="T39" fmla="*/ 1 h 158"/>
                <a:gd name="T40" fmla="*/ 324 w 349"/>
                <a:gd name="T4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9" h="158">
                  <a:moveTo>
                    <a:pt x="324" y="0"/>
                  </a:moveTo>
                  <a:cubicBezTo>
                    <a:pt x="323" y="0"/>
                    <a:pt x="322" y="0"/>
                    <a:pt x="322" y="0"/>
                  </a:cubicBezTo>
                  <a:cubicBezTo>
                    <a:pt x="278" y="6"/>
                    <a:pt x="233" y="4"/>
                    <a:pt x="191" y="19"/>
                  </a:cubicBezTo>
                  <a:cubicBezTo>
                    <a:pt x="176" y="24"/>
                    <a:pt x="160" y="26"/>
                    <a:pt x="145" y="30"/>
                  </a:cubicBezTo>
                  <a:cubicBezTo>
                    <a:pt x="135" y="32"/>
                    <a:pt x="125" y="34"/>
                    <a:pt x="117" y="39"/>
                  </a:cubicBezTo>
                  <a:cubicBezTo>
                    <a:pt x="85" y="58"/>
                    <a:pt x="53" y="77"/>
                    <a:pt x="28" y="104"/>
                  </a:cubicBezTo>
                  <a:cubicBezTo>
                    <a:pt x="18" y="115"/>
                    <a:pt x="10" y="128"/>
                    <a:pt x="2" y="141"/>
                  </a:cubicBezTo>
                  <a:cubicBezTo>
                    <a:pt x="0" y="144"/>
                    <a:pt x="1" y="151"/>
                    <a:pt x="3" y="153"/>
                  </a:cubicBezTo>
                  <a:cubicBezTo>
                    <a:pt x="6" y="156"/>
                    <a:pt x="11" y="157"/>
                    <a:pt x="15" y="158"/>
                  </a:cubicBezTo>
                  <a:cubicBezTo>
                    <a:pt x="16" y="158"/>
                    <a:pt x="16" y="158"/>
                    <a:pt x="17" y="158"/>
                  </a:cubicBezTo>
                  <a:cubicBezTo>
                    <a:pt x="25" y="158"/>
                    <a:pt x="31" y="153"/>
                    <a:pt x="35" y="147"/>
                  </a:cubicBezTo>
                  <a:cubicBezTo>
                    <a:pt x="53" y="118"/>
                    <a:pt x="82" y="101"/>
                    <a:pt x="107" y="79"/>
                  </a:cubicBezTo>
                  <a:cubicBezTo>
                    <a:pt x="115" y="71"/>
                    <a:pt x="128" y="66"/>
                    <a:pt x="139" y="63"/>
                  </a:cubicBezTo>
                  <a:cubicBezTo>
                    <a:pt x="161" y="56"/>
                    <a:pt x="183" y="51"/>
                    <a:pt x="205" y="47"/>
                  </a:cubicBezTo>
                  <a:cubicBezTo>
                    <a:pt x="232" y="41"/>
                    <a:pt x="259" y="34"/>
                    <a:pt x="287" y="34"/>
                  </a:cubicBezTo>
                  <a:cubicBezTo>
                    <a:pt x="298" y="34"/>
                    <a:pt x="308" y="35"/>
                    <a:pt x="319" y="38"/>
                  </a:cubicBezTo>
                  <a:cubicBezTo>
                    <a:pt x="321" y="38"/>
                    <a:pt x="323" y="38"/>
                    <a:pt x="325" y="38"/>
                  </a:cubicBezTo>
                  <a:cubicBezTo>
                    <a:pt x="331" y="38"/>
                    <a:pt x="337" y="36"/>
                    <a:pt x="341" y="32"/>
                  </a:cubicBezTo>
                  <a:cubicBezTo>
                    <a:pt x="345" y="27"/>
                    <a:pt x="349" y="20"/>
                    <a:pt x="348" y="15"/>
                  </a:cubicBezTo>
                  <a:cubicBezTo>
                    <a:pt x="347" y="10"/>
                    <a:pt x="341" y="5"/>
                    <a:pt x="337" y="1"/>
                  </a:cubicBezTo>
                  <a:cubicBezTo>
                    <a:pt x="332" y="1"/>
                    <a:pt x="328" y="0"/>
                    <a:pt x="3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6" name="Freeform 525"/>
            <p:cNvSpPr>
              <a:spLocks/>
            </p:cNvSpPr>
            <p:nvPr/>
          </p:nvSpPr>
          <p:spPr bwMode="auto">
            <a:xfrm>
              <a:off x="-225425" y="34925"/>
              <a:ext cx="184150" cy="90488"/>
            </a:xfrm>
            <a:custGeom>
              <a:avLst/>
              <a:gdLst>
                <a:gd name="T0" fmla="*/ 199 w 259"/>
                <a:gd name="T1" fmla="*/ 0 h 126"/>
                <a:gd name="T2" fmla="*/ 181 w 259"/>
                <a:gd name="T3" fmla="*/ 1 h 126"/>
                <a:gd name="T4" fmla="*/ 41 w 259"/>
                <a:gd name="T5" fmla="*/ 59 h 126"/>
                <a:gd name="T6" fmla="*/ 3 w 259"/>
                <a:gd name="T7" fmla="*/ 109 h 126"/>
                <a:gd name="T8" fmla="*/ 17 w 259"/>
                <a:gd name="T9" fmla="*/ 126 h 126"/>
                <a:gd name="T10" fmla="*/ 18 w 259"/>
                <a:gd name="T11" fmla="*/ 126 h 126"/>
                <a:gd name="T12" fmla="*/ 39 w 259"/>
                <a:gd name="T13" fmla="*/ 114 h 126"/>
                <a:gd name="T14" fmla="*/ 64 w 259"/>
                <a:gd name="T15" fmla="*/ 80 h 126"/>
                <a:gd name="T16" fmla="*/ 189 w 259"/>
                <a:gd name="T17" fmla="*/ 34 h 126"/>
                <a:gd name="T18" fmla="*/ 221 w 259"/>
                <a:gd name="T19" fmla="*/ 36 h 126"/>
                <a:gd name="T20" fmla="*/ 231 w 259"/>
                <a:gd name="T21" fmla="*/ 37 h 126"/>
                <a:gd name="T22" fmla="*/ 245 w 259"/>
                <a:gd name="T23" fmla="*/ 36 h 126"/>
                <a:gd name="T24" fmla="*/ 259 w 259"/>
                <a:gd name="T25" fmla="*/ 20 h 126"/>
                <a:gd name="T26" fmla="*/ 238 w 259"/>
                <a:gd name="T27" fmla="*/ 2 h 126"/>
                <a:gd name="T28" fmla="*/ 199 w 259"/>
                <a:gd name="T2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126">
                  <a:moveTo>
                    <a:pt x="199" y="0"/>
                  </a:moveTo>
                  <a:cubicBezTo>
                    <a:pt x="193" y="0"/>
                    <a:pt x="187" y="0"/>
                    <a:pt x="181" y="1"/>
                  </a:cubicBezTo>
                  <a:cubicBezTo>
                    <a:pt x="129" y="8"/>
                    <a:pt x="80" y="23"/>
                    <a:pt x="41" y="59"/>
                  </a:cubicBezTo>
                  <a:cubicBezTo>
                    <a:pt x="25" y="74"/>
                    <a:pt x="11" y="89"/>
                    <a:pt x="3" y="109"/>
                  </a:cubicBezTo>
                  <a:cubicBezTo>
                    <a:pt x="0" y="119"/>
                    <a:pt x="6" y="126"/>
                    <a:pt x="17" y="126"/>
                  </a:cubicBezTo>
                  <a:cubicBezTo>
                    <a:pt x="17" y="126"/>
                    <a:pt x="18" y="126"/>
                    <a:pt x="18" y="126"/>
                  </a:cubicBezTo>
                  <a:cubicBezTo>
                    <a:pt x="28" y="126"/>
                    <a:pt x="35" y="123"/>
                    <a:pt x="39" y="114"/>
                  </a:cubicBezTo>
                  <a:cubicBezTo>
                    <a:pt x="45" y="101"/>
                    <a:pt x="53" y="90"/>
                    <a:pt x="64" y="80"/>
                  </a:cubicBezTo>
                  <a:cubicBezTo>
                    <a:pt x="101" y="50"/>
                    <a:pt x="142" y="34"/>
                    <a:pt x="189" y="34"/>
                  </a:cubicBezTo>
                  <a:cubicBezTo>
                    <a:pt x="199" y="34"/>
                    <a:pt x="210" y="35"/>
                    <a:pt x="221" y="36"/>
                  </a:cubicBezTo>
                  <a:cubicBezTo>
                    <a:pt x="224" y="37"/>
                    <a:pt x="228" y="37"/>
                    <a:pt x="231" y="37"/>
                  </a:cubicBezTo>
                  <a:cubicBezTo>
                    <a:pt x="236" y="37"/>
                    <a:pt x="240" y="37"/>
                    <a:pt x="245" y="36"/>
                  </a:cubicBezTo>
                  <a:cubicBezTo>
                    <a:pt x="253" y="35"/>
                    <a:pt x="258" y="28"/>
                    <a:pt x="259" y="20"/>
                  </a:cubicBezTo>
                  <a:cubicBezTo>
                    <a:pt x="259" y="13"/>
                    <a:pt x="254" y="7"/>
                    <a:pt x="238" y="2"/>
                  </a:cubicBezTo>
                  <a:cubicBezTo>
                    <a:pt x="228" y="2"/>
                    <a:pt x="214" y="0"/>
                    <a:pt x="1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7" name="Freeform 526"/>
            <p:cNvSpPr>
              <a:spLocks/>
            </p:cNvSpPr>
            <p:nvPr/>
          </p:nvSpPr>
          <p:spPr bwMode="auto">
            <a:xfrm>
              <a:off x="-155575" y="100012"/>
              <a:ext cx="103188" cy="65088"/>
            </a:xfrm>
            <a:custGeom>
              <a:avLst/>
              <a:gdLst>
                <a:gd name="T0" fmla="*/ 127 w 146"/>
                <a:gd name="T1" fmla="*/ 0 h 93"/>
                <a:gd name="T2" fmla="*/ 101 w 146"/>
                <a:gd name="T3" fmla="*/ 3 h 93"/>
                <a:gd name="T4" fmla="*/ 78 w 146"/>
                <a:gd name="T5" fmla="*/ 9 h 93"/>
                <a:gd name="T6" fmla="*/ 0 w 146"/>
                <a:gd name="T7" fmla="*/ 79 h 93"/>
                <a:gd name="T8" fmla="*/ 3 w 146"/>
                <a:gd name="T9" fmla="*/ 89 h 93"/>
                <a:gd name="T10" fmla="*/ 15 w 146"/>
                <a:gd name="T11" fmla="*/ 93 h 93"/>
                <a:gd name="T12" fmla="*/ 19 w 146"/>
                <a:gd name="T13" fmla="*/ 93 h 93"/>
                <a:gd name="T14" fmla="*/ 35 w 146"/>
                <a:gd name="T15" fmla="*/ 78 h 93"/>
                <a:gd name="T16" fmla="*/ 72 w 146"/>
                <a:gd name="T17" fmla="*/ 44 h 93"/>
                <a:gd name="T18" fmla="*/ 108 w 146"/>
                <a:gd name="T19" fmla="*/ 36 h 93"/>
                <a:gd name="T20" fmla="*/ 118 w 146"/>
                <a:gd name="T21" fmla="*/ 36 h 93"/>
                <a:gd name="T22" fmla="*/ 121 w 146"/>
                <a:gd name="T23" fmla="*/ 36 h 93"/>
                <a:gd name="T24" fmla="*/ 143 w 146"/>
                <a:gd name="T25" fmla="*/ 20 h 93"/>
                <a:gd name="T26" fmla="*/ 131 w 146"/>
                <a:gd name="T27" fmla="*/ 0 h 93"/>
                <a:gd name="T28" fmla="*/ 127 w 146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93">
                  <a:moveTo>
                    <a:pt x="127" y="0"/>
                  </a:moveTo>
                  <a:cubicBezTo>
                    <a:pt x="118" y="0"/>
                    <a:pt x="109" y="1"/>
                    <a:pt x="101" y="3"/>
                  </a:cubicBezTo>
                  <a:cubicBezTo>
                    <a:pt x="93" y="4"/>
                    <a:pt x="86" y="7"/>
                    <a:pt x="78" y="9"/>
                  </a:cubicBezTo>
                  <a:cubicBezTo>
                    <a:pt x="41" y="19"/>
                    <a:pt x="14" y="39"/>
                    <a:pt x="0" y="79"/>
                  </a:cubicBezTo>
                  <a:cubicBezTo>
                    <a:pt x="0" y="80"/>
                    <a:pt x="0" y="87"/>
                    <a:pt x="3" y="89"/>
                  </a:cubicBezTo>
                  <a:cubicBezTo>
                    <a:pt x="6" y="92"/>
                    <a:pt x="11" y="93"/>
                    <a:pt x="15" y="93"/>
                  </a:cubicBezTo>
                  <a:cubicBezTo>
                    <a:pt x="17" y="93"/>
                    <a:pt x="18" y="93"/>
                    <a:pt x="19" y="93"/>
                  </a:cubicBezTo>
                  <a:cubicBezTo>
                    <a:pt x="25" y="90"/>
                    <a:pt x="34" y="84"/>
                    <a:pt x="35" y="78"/>
                  </a:cubicBezTo>
                  <a:cubicBezTo>
                    <a:pt x="41" y="59"/>
                    <a:pt x="55" y="52"/>
                    <a:pt x="72" y="44"/>
                  </a:cubicBezTo>
                  <a:cubicBezTo>
                    <a:pt x="84" y="38"/>
                    <a:pt x="96" y="36"/>
                    <a:pt x="108" y="36"/>
                  </a:cubicBezTo>
                  <a:cubicBezTo>
                    <a:pt x="112" y="36"/>
                    <a:pt x="115" y="36"/>
                    <a:pt x="118" y="36"/>
                  </a:cubicBezTo>
                  <a:cubicBezTo>
                    <a:pt x="119" y="36"/>
                    <a:pt x="120" y="36"/>
                    <a:pt x="121" y="36"/>
                  </a:cubicBezTo>
                  <a:cubicBezTo>
                    <a:pt x="132" y="36"/>
                    <a:pt x="140" y="30"/>
                    <a:pt x="143" y="20"/>
                  </a:cubicBezTo>
                  <a:cubicBezTo>
                    <a:pt x="146" y="11"/>
                    <a:pt x="140" y="0"/>
                    <a:pt x="131" y="0"/>
                  </a:cubicBezTo>
                  <a:cubicBezTo>
                    <a:pt x="130" y="0"/>
                    <a:pt x="128" y="0"/>
                    <a:pt x="1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8" name="Freeform 527"/>
            <p:cNvSpPr>
              <a:spLocks noEditPoints="1"/>
            </p:cNvSpPr>
            <p:nvPr/>
          </p:nvSpPr>
          <p:spPr bwMode="auto">
            <a:xfrm>
              <a:off x="1025525" y="-514351"/>
              <a:ext cx="1200150" cy="957263"/>
            </a:xfrm>
            <a:custGeom>
              <a:avLst/>
              <a:gdLst>
                <a:gd name="T0" fmla="*/ 753 w 1686"/>
                <a:gd name="T1" fmla="*/ 534 h 1345"/>
                <a:gd name="T2" fmla="*/ 769 w 1686"/>
                <a:gd name="T3" fmla="*/ 476 h 1345"/>
                <a:gd name="T4" fmla="*/ 761 w 1686"/>
                <a:gd name="T5" fmla="*/ 535 h 1345"/>
                <a:gd name="T6" fmla="*/ 447 w 1686"/>
                <a:gd name="T7" fmla="*/ 396 h 1345"/>
                <a:gd name="T8" fmla="*/ 615 w 1686"/>
                <a:gd name="T9" fmla="*/ 395 h 1345"/>
                <a:gd name="T10" fmla="*/ 633 w 1686"/>
                <a:gd name="T11" fmla="*/ 342 h 1345"/>
                <a:gd name="T12" fmla="*/ 391 w 1686"/>
                <a:gd name="T13" fmla="*/ 304 h 1345"/>
                <a:gd name="T14" fmla="*/ 346 w 1686"/>
                <a:gd name="T15" fmla="*/ 347 h 1345"/>
                <a:gd name="T16" fmla="*/ 656 w 1686"/>
                <a:gd name="T17" fmla="*/ 342 h 1345"/>
                <a:gd name="T18" fmla="*/ 721 w 1686"/>
                <a:gd name="T19" fmla="*/ 271 h 1345"/>
                <a:gd name="T20" fmla="*/ 640 w 1686"/>
                <a:gd name="T21" fmla="*/ 343 h 1345"/>
                <a:gd name="T22" fmla="*/ 611 w 1686"/>
                <a:gd name="T23" fmla="*/ 308 h 1345"/>
                <a:gd name="T24" fmla="*/ 608 w 1686"/>
                <a:gd name="T25" fmla="*/ 201 h 1345"/>
                <a:gd name="T26" fmla="*/ 591 w 1686"/>
                <a:gd name="T27" fmla="*/ 219 h 1345"/>
                <a:gd name="T28" fmla="*/ 524 w 1686"/>
                <a:gd name="T29" fmla="*/ 246 h 1345"/>
                <a:gd name="T30" fmla="*/ 711 w 1686"/>
                <a:gd name="T31" fmla="*/ 235 h 1345"/>
                <a:gd name="T32" fmla="*/ 605 w 1686"/>
                <a:gd name="T33" fmla="*/ 184 h 1345"/>
                <a:gd name="T34" fmla="*/ 1372 w 1686"/>
                <a:gd name="T35" fmla="*/ 329 h 1345"/>
                <a:gd name="T36" fmla="*/ 1454 w 1686"/>
                <a:gd name="T37" fmla="*/ 0 h 1345"/>
                <a:gd name="T38" fmla="*/ 1160 w 1686"/>
                <a:gd name="T39" fmla="*/ 443 h 1345"/>
                <a:gd name="T40" fmla="*/ 733 w 1686"/>
                <a:gd name="T41" fmla="*/ 229 h 1345"/>
                <a:gd name="T42" fmla="*/ 527 w 1686"/>
                <a:gd name="T43" fmla="*/ 169 h 1345"/>
                <a:gd name="T44" fmla="*/ 467 w 1686"/>
                <a:gd name="T45" fmla="*/ 332 h 1345"/>
                <a:gd name="T46" fmla="*/ 393 w 1686"/>
                <a:gd name="T47" fmla="*/ 287 h 1345"/>
                <a:gd name="T48" fmla="*/ 357 w 1686"/>
                <a:gd name="T49" fmla="*/ 377 h 1345"/>
                <a:gd name="T50" fmla="*/ 426 w 1686"/>
                <a:gd name="T51" fmla="*/ 408 h 1345"/>
                <a:gd name="T52" fmla="*/ 575 w 1686"/>
                <a:gd name="T53" fmla="*/ 471 h 1345"/>
                <a:gd name="T54" fmla="*/ 379 w 1686"/>
                <a:gd name="T55" fmla="*/ 1019 h 1345"/>
                <a:gd name="T56" fmla="*/ 524 w 1686"/>
                <a:gd name="T57" fmla="*/ 1224 h 1345"/>
                <a:gd name="T58" fmla="*/ 532 w 1686"/>
                <a:gd name="T59" fmla="*/ 1180 h 1345"/>
                <a:gd name="T60" fmla="*/ 398 w 1686"/>
                <a:gd name="T61" fmla="*/ 1292 h 1345"/>
                <a:gd name="T62" fmla="*/ 242 w 1686"/>
                <a:gd name="T63" fmla="*/ 1254 h 1345"/>
                <a:gd name="T64" fmla="*/ 66 w 1686"/>
                <a:gd name="T65" fmla="*/ 1093 h 1345"/>
                <a:gd name="T66" fmla="*/ 115 w 1686"/>
                <a:gd name="T67" fmla="*/ 1038 h 1345"/>
                <a:gd name="T68" fmla="*/ 244 w 1686"/>
                <a:gd name="T69" fmla="*/ 1130 h 1345"/>
                <a:gd name="T70" fmla="*/ 494 w 1686"/>
                <a:gd name="T71" fmla="*/ 514 h 1345"/>
                <a:gd name="T72" fmla="*/ 261 w 1686"/>
                <a:gd name="T73" fmla="*/ 1087 h 1345"/>
                <a:gd name="T74" fmla="*/ 142 w 1686"/>
                <a:gd name="T75" fmla="*/ 1052 h 1345"/>
                <a:gd name="T76" fmla="*/ 123 w 1686"/>
                <a:gd name="T77" fmla="*/ 988 h 1345"/>
                <a:gd name="T78" fmla="*/ 54 w 1686"/>
                <a:gd name="T79" fmla="*/ 908 h 1345"/>
                <a:gd name="T80" fmla="*/ 19 w 1686"/>
                <a:gd name="T81" fmla="*/ 1079 h 1345"/>
                <a:gd name="T82" fmla="*/ 108 w 1686"/>
                <a:gd name="T83" fmla="*/ 1189 h 1345"/>
                <a:gd name="T84" fmla="*/ 241 w 1686"/>
                <a:gd name="T85" fmla="*/ 1320 h 1345"/>
                <a:gd name="T86" fmla="*/ 388 w 1686"/>
                <a:gd name="T87" fmla="*/ 1313 h 1345"/>
                <a:gd name="T88" fmla="*/ 541 w 1686"/>
                <a:gd name="T89" fmla="*/ 1332 h 1345"/>
                <a:gd name="T90" fmla="*/ 638 w 1686"/>
                <a:gd name="T91" fmla="*/ 1247 h 1345"/>
                <a:gd name="T92" fmla="*/ 539 w 1686"/>
                <a:gd name="T93" fmla="*/ 1157 h 1345"/>
                <a:gd name="T94" fmla="*/ 397 w 1686"/>
                <a:gd name="T95" fmla="*/ 1184 h 1345"/>
                <a:gd name="T96" fmla="*/ 401 w 1686"/>
                <a:gd name="T97" fmla="*/ 1001 h 1345"/>
                <a:gd name="T98" fmla="*/ 589 w 1686"/>
                <a:gd name="T99" fmla="*/ 500 h 1345"/>
                <a:gd name="T100" fmla="*/ 691 w 1686"/>
                <a:gd name="T101" fmla="*/ 487 h 1345"/>
                <a:gd name="T102" fmla="*/ 736 w 1686"/>
                <a:gd name="T103" fmla="*/ 548 h 1345"/>
                <a:gd name="T104" fmla="*/ 779 w 1686"/>
                <a:gd name="T105" fmla="*/ 462 h 1345"/>
                <a:gd name="T106" fmla="*/ 729 w 1686"/>
                <a:gd name="T107" fmla="*/ 479 h 1345"/>
                <a:gd name="T108" fmla="*/ 638 w 1686"/>
                <a:gd name="T109" fmla="*/ 404 h 1345"/>
                <a:gd name="T110" fmla="*/ 741 w 1686"/>
                <a:gd name="T111" fmla="*/ 292 h 1345"/>
                <a:gd name="T112" fmla="*/ 1168 w 1686"/>
                <a:gd name="T113" fmla="*/ 466 h 1345"/>
                <a:gd name="T114" fmla="*/ 1454 w 1686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6" h="1345">
                  <a:moveTo>
                    <a:pt x="369" y="309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09"/>
                  </a:cubicBezTo>
                  <a:moveTo>
                    <a:pt x="761" y="535"/>
                  </a:moveTo>
                  <a:cubicBezTo>
                    <a:pt x="758" y="535"/>
                    <a:pt x="755" y="534"/>
                    <a:pt x="753" y="534"/>
                  </a:cubicBezTo>
                  <a:cubicBezTo>
                    <a:pt x="751" y="533"/>
                    <a:pt x="750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5" y="502"/>
                    <a:pt x="747" y="497"/>
                    <a:pt x="749" y="491"/>
                  </a:cubicBezTo>
                  <a:cubicBezTo>
                    <a:pt x="752" y="482"/>
                    <a:pt x="758" y="476"/>
                    <a:pt x="767" y="476"/>
                  </a:cubicBezTo>
                  <a:cubicBezTo>
                    <a:pt x="767" y="476"/>
                    <a:pt x="768" y="476"/>
                    <a:pt x="769" y="476"/>
                  </a:cubicBezTo>
                  <a:cubicBezTo>
                    <a:pt x="775" y="477"/>
                    <a:pt x="779" y="479"/>
                    <a:pt x="783" y="482"/>
                  </a:cubicBezTo>
                  <a:cubicBezTo>
                    <a:pt x="786" y="485"/>
                    <a:pt x="788" y="489"/>
                    <a:pt x="789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7"/>
                    <a:pt x="787" y="526"/>
                    <a:pt x="778" y="531"/>
                  </a:cubicBezTo>
                  <a:cubicBezTo>
                    <a:pt x="773" y="533"/>
                    <a:pt x="767" y="535"/>
                    <a:pt x="761" y="535"/>
                  </a:cubicBezTo>
                  <a:moveTo>
                    <a:pt x="669" y="476"/>
                  </a:moveTo>
                  <a:cubicBezTo>
                    <a:pt x="649" y="471"/>
                    <a:pt x="628" y="467"/>
                    <a:pt x="608" y="460"/>
                  </a:cubicBezTo>
                  <a:cubicBezTo>
                    <a:pt x="585" y="453"/>
                    <a:pt x="560" y="445"/>
                    <a:pt x="540" y="433"/>
                  </a:cubicBezTo>
                  <a:cubicBezTo>
                    <a:pt x="517" y="419"/>
                    <a:pt x="488" y="418"/>
                    <a:pt x="467" y="401"/>
                  </a:cubicBezTo>
                  <a:cubicBezTo>
                    <a:pt x="462" y="397"/>
                    <a:pt x="454" y="398"/>
                    <a:pt x="447" y="396"/>
                  </a:cubicBezTo>
                  <a:cubicBezTo>
                    <a:pt x="440" y="394"/>
                    <a:pt x="433" y="392"/>
                    <a:pt x="423" y="389"/>
                  </a:cubicBezTo>
                  <a:cubicBezTo>
                    <a:pt x="432" y="373"/>
                    <a:pt x="439" y="360"/>
                    <a:pt x="447" y="346"/>
                  </a:cubicBezTo>
                  <a:cubicBezTo>
                    <a:pt x="527" y="379"/>
                    <a:pt x="606" y="411"/>
                    <a:pt x="687" y="444"/>
                  </a:cubicBezTo>
                  <a:cubicBezTo>
                    <a:pt x="681" y="456"/>
                    <a:pt x="676" y="465"/>
                    <a:pt x="669" y="476"/>
                  </a:cubicBezTo>
                  <a:moveTo>
                    <a:pt x="615" y="395"/>
                  </a:moveTo>
                  <a:cubicBezTo>
                    <a:pt x="592" y="385"/>
                    <a:pt x="571" y="376"/>
                    <a:pt x="548" y="366"/>
                  </a:cubicBezTo>
                  <a:cubicBezTo>
                    <a:pt x="554" y="352"/>
                    <a:pt x="559" y="339"/>
                    <a:pt x="565" y="327"/>
                  </a:cubicBezTo>
                  <a:cubicBezTo>
                    <a:pt x="568" y="322"/>
                    <a:pt x="580" y="318"/>
                    <a:pt x="589" y="318"/>
                  </a:cubicBezTo>
                  <a:cubicBezTo>
                    <a:pt x="593" y="318"/>
                    <a:pt x="597" y="319"/>
                    <a:pt x="600" y="320"/>
                  </a:cubicBezTo>
                  <a:cubicBezTo>
                    <a:pt x="611" y="327"/>
                    <a:pt x="621" y="334"/>
                    <a:pt x="633" y="342"/>
                  </a:cubicBezTo>
                  <a:cubicBezTo>
                    <a:pt x="627" y="360"/>
                    <a:pt x="621" y="376"/>
                    <a:pt x="615" y="395"/>
                  </a:cubicBezTo>
                  <a:moveTo>
                    <a:pt x="369" y="309"/>
                  </a:moveTo>
                  <a:cubicBezTo>
                    <a:pt x="368" y="306"/>
                    <a:pt x="366" y="303"/>
                    <a:pt x="364" y="300"/>
                  </a:cubicBezTo>
                  <a:cubicBezTo>
                    <a:pt x="368" y="299"/>
                    <a:pt x="372" y="299"/>
                    <a:pt x="376" y="299"/>
                  </a:cubicBezTo>
                  <a:cubicBezTo>
                    <a:pt x="381" y="299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1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8" y="356"/>
                    <a:pt x="371" y="356"/>
                    <a:pt x="364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40" y="337"/>
                    <a:pt x="341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5" y="306"/>
                    <a:pt x="367" y="307"/>
                    <a:pt x="368" y="308"/>
                  </a:cubicBezTo>
                  <a:cubicBezTo>
                    <a:pt x="368" y="308"/>
                    <a:pt x="369" y="309"/>
                    <a:pt x="369" y="309"/>
                  </a:cubicBezTo>
                  <a:moveTo>
                    <a:pt x="656" y="342"/>
                  </a:moveTo>
                  <a:cubicBezTo>
                    <a:pt x="680" y="342"/>
                    <a:pt x="697" y="326"/>
                    <a:pt x="696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3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19" y="261"/>
                    <a:pt x="720" y="266"/>
                    <a:pt x="721" y="271"/>
                  </a:cubicBezTo>
                  <a:cubicBezTo>
                    <a:pt x="725" y="303"/>
                    <a:pt x="708" y="330"/>
                    <a:pt x="687" y="353"/>
                  </a:cubicBezTo>
                  <a:cubicBezTo>
                    <a:pt x="683" y="358"/>
                    <a:pt x="675" y="360"/>
                    <a:pt x="666" y="360"/>
                  </a:cubicBezTo>
                  <a:cubicBezTo>
                    <a:pt x="658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8"/>
                    <a:pt x="640" y="343"/>
                  </a:cubicBezTo>
                  <a:cubicBezTo>
                    <a:pt x="645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1" y="341"/>
                  </a:cubicBezTo>
                  <a:cubicBezTo>
                    <a:pt x="652" y="342"/>
                    <a:pt x="654" y="342"/>
                    <a:pt x="656" y="342"/>
                  </a:cubicBezTo>
                  <a:moveTo>
                    <a:pt x="662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600" y="305"/>
                    <a:pt x="591" y="298"/>
                    <a:pt x="583" y="291"/>
                  </a:cubicBezTo>
                  <a:cubicBezTo>
                    <a:pt x="579" y="287"/>
                    <a:pt x="574" y="282"/>
                    <a:pt x="570" y="278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5" y="216"/>
                    <a:pt x="583" y="203"/>
                    <a:pt x="600" y="201"/>
                  </a:cubicBezTo>
                  <a:cubicBezTo>
                    <a:pt x="602" y="201"/>
                    <a:pt x="605" y="201"/>
                    <a:pt x="608" y="201"/>
                  </a:cubicBezTo>
                  <a:cubicBezTo>
                    <a:pt x="626" y="201"/>
                    <a:pt x="643" y="206"/>
                    <a:pt x="655" y="217"/>
                  </a:cubicBezTo>
                  <a:cubicBezTo>
                    <a:pt x="662" y="223"/>
                    <a:pt x="667" y="231"/>
                    <a:pt x="669" y="241"/>
                  </a:cubicBezTo>
                  <a:cubicBezTo>
                    <a:pt x="646" y="241"/>
                    <a:pt x="626" y="233"/>
                    <a:pt x="611" y="208"/>
                  </a:cubicBezTo>
                  <a:cubicBezTo>
                    <a:pt x="609" y="205"/>
                    <a:pt x="605" y="203"/>
                    <a:pt x="602" y="203"/>
                  </a:cubicBezTo>
                  <a:cubicBezTo>
                    <a:pt x="594" y="203"/>
                    <a:pt x="586" y="211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3" y="290"/>
                    <a:pt x="673" y="303"/>
                  </a:cubicBezTo>
                  <a:cubicBezTo>
                    <a:pt x="672" y="312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6"/>
                  </a:cubicBezTo>
                  <a:cubicBezTo>
                    <a:pt x="525" y="222"/>
                    <a:pt x="533" y="200"/>
                    <a:pt x="547" y="182"/>
                  </a:cubicBezTo>
                  <a:cubicBezTo>
                    <a:pt x="561" y="163"/>
                    <a:pt x="580" y="156"/>
                    <a:pt x="601" y="156"/>
                  </a:cubicBezTo>
                  <a:cubicBezTo>
                    <a:pt x="605" y="156"/>
                    <a:pt x="609" y="156"/>
                    <a:pt x="612" y="156"/>
                  </a:cubicBezTo>
                  <a:cubicBezTo>
                    <a:pt x="640" y="160"/>
                    <a:pt x="661" y="172"/>
                    <a:pt x="678" y="187"/>
                  </a:cubicBezTo>
                  <a:cubicBezTo>
                    <a:pt x="693" y="201"/>
                    <a:pt x="703" y="218"/>
                    <a:pt x="711" y="235"/>
                  </a:cubicBezTo>
                  <a:cubicBezTo>
                    <a:pt x="703" y="236"/>
                    <a:pt x="696" y="238"/>
                    <a:pt x="688" y="239"/>
                  </a:cubicBezTo>
                  <a:cubicBezTo>
                    <a:pt x="687" y="235"/>
                    <a:pt x="686" y="231"/>
                    <a:pt x="685" y="227"/>
                  </a:cubicBezTo>
                  <a:cubicBezTo>
                    <a:pt x="682" y="219"/>
                    <a:pt x="676" y="212"/>
                    <a:pt x="670" y="206"/>
                  </a:cubicBezTo>
                  <a:cubicBezTo>
                    <a:pt x="664" y="200"/>
                    <a:pt x="657" y="195"/>
                    <a:pt x="650" y="192"/>
                  </a:cubicBezTo>
                  <a:cubicBezTo>
                    <a:pt x="637" y="186"/>
                    <a:pt x="620" y="184"/>
                    <a:pt x="605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2" y="279"/>
                  </a:cubicBezTo>
                  <a:cubicBezTo>
                    <a:pt x="544" y="287"/>
                    <a:pt x="543" y="295"/>
                    <a:pt x="544" y="308"/>
                  </a:cubicBezTo>
                  <a:moveTo>
                    <a:pt x="1372" y="329"/>
                  </a:moveTo>
                  <a:cubicBezTo>
                    <a:pt x="1397" y="266"/>
                    <a:pt x="1393" y="191"/>
                    <a:pt x="1392" y="116"/>
                  </a:cubicBezTo>
                  <a:cubicBezTo>
                    <a:pt x="1390" y="53"/>
                    <a:pt x="1425" y="27"/>
                    <a:pt x="1469" y="27"/>
                  </a:cubicBezTo>
                  <a:cubicBezTo>
                    <a:pt x="1539" y="27"/>
                    <a:pt x="1630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2" y="0"/>
                    <a:pt x="1392" y="10"/>
                    <a:pt x="1377" y="39"/>
                  </a:cubicBezTo>
                  <a:cubicBezTo>
                    <a:pt x="1341" y="111"/>
                    <a:pt x="1388" y="212"/>
                    <a:pt x="1365" y="290"/>
                  </a:cubicBezTo>
                  <a:cubicBezTo>
                    <a:pt x="1361" y="304"/>
                    <a:pt x="1356" y="318"/>
                    <a:pt x="1349" y="330"/>
                  </a:cubicBezTo>
                  <a:cubicBezTo>
                    <a:pt x="1342" y="331"/>
                    <a:pt x="1338" y="339"/>
                    <a:pt x="1340" y="345"/>
                  </a:cubicBezTo>
                  <a:cubicBezTo>
                    <a:pt x="1301" y="406"/>
                    <a:pt x="1232" y="443"/>
                    <a:pt x="1160" y="443"/>
                  </a:cubicBezTo>
                  <a:cubicBezTo>
                    <a:pt x="1136" y="443"/>
                    <a:pt x="1112" y="439"/>
                    <a:pt x="1088" y="431"/>
                  </a:cubicBezTo>
                  <a:cubicBezTo>
                    <a:pt x="994" y="397"/>
                    <a:pt x="950" y="297"/>
                    <a:pt x="869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9" y="218"/>
                    <a:pt x="787" y="218"/>
                    <a:pt x="785" y="218"/>
                  </a:cubicBezTo>
                  <a:cubicBezTo>
                    <a:pt x="769" y="219"/>
                    <a:pt x="751" y="224"/>
                    <a:pt x="733" y="229"/>
                  </a:cubicBezTo>
                  <a:cubicBezTo>
                    <a:pt x="724" y="209"/>
                    <a:pt x="711" y="193"/>
                    <a:pt x="695" y="178"/>
                  </a:cubicBezTo>
                  <a:cubicBezTo>
                    <a:pt x="689" y="173"/>
                    <a:pt x="682" y="167"/>
                    <a:pt x="676" y="162"/>
                  </a:cubicBezTo>
                  <a:cubicBezTo>
                    <a:pt x="654" y="145"/>
                    <a:pt x="630" y="137"/>
                    <a:pt x="605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5" y="158"/>
                    <a:pt x="530" y="164"/>
                    <a:pt x="527" y="169"/>
                  </a:cubicBezTo>
                  <a:cubicBezTo>
                    <a:pt x="519" y="187"/>
                    <a:pt x="511" y="204"/>
                    <a:pt x="506" y="223"/>
                  </a:cubicBezTo>
                  <a:cubicBezTo>
                    <a:pt x="496" y="256"/>
                    <a:pt x="501" y="288"/>
                    <a:pt x="523" y="315"/>
                  </a:cubicBezTo>
                  <a:cubicBezTo>
                    <a:pt x="529" y="322"/>
                    <a:pt x="534" y="330"/>
                    <a:pt x="540" y="338"/>
                  </a:cubicBezTo>
                  <a:cubicBezTo>
                    <a:pt x="538" y="345"/>
                    <a:pt x="536" y="352"/>
                    <a:pt x="533" y="360"/>
                  </a:cubicBezTo>
                  <a:cubicBezTo>
                    <a:pt x="508" y="356"/>
                    <a:pt x="488" y="343"/>
                    <a:pt x="467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8" y="323"/>
                    <a:pt x="434" y="330"/>
                    <a:pt x="427" y="346"/>
                  </a:cubicBezTo>
                  <a:cubicBezTo>
                    <a:pt x="419" y="337"/>
                    <a:pt x="421" y="326"/>
                    <a:pt x="419" y="316"/>
                  </a:cubicBezTo>
                  <a:cubicBezTo>
                    <a:pt x="417" y="305"/>
                    <a:pt x="415" y="298"/>
                    <a:pt x="411" y="294"/>
                  </a:cubicBezTo>
                  <a:cubicBezTo>
                    <a:pt x="407" y="291"/>
                    <a:pt x="401" y="289"/>
                    <a:pt x="393" y="287"/>
                  </a:cubicBezTo>
                  <a:cubicBezTo>
                    <a:pt x="386" y="285"/>
                    <a:pt x="379" y="284"/>
                    <a:pt x="372" y="284"/>
                  </a:cubicBezTo>
                  <a:cubicBezTo>
                    <a:pt x="372" y="284"/>
                    <a:pt x="371" y="284"/>
                    <a:pt x="370" y="284"/>
                  </a:cubicBezTo>
                  <a:cubicBezTo>
                    <a:pt x="347" y="284"/>
                    <a:pt x="322" y="305"/>
                    <a:pt x="319" y="328"/>
                  </a:cubicBezTo>
                  <a:cubicBezTo>
                    <a:pt x="317" y="343"/>
                    <a:pt x="322" y="356"/>
                    <a:pt x="331" y="365"/>
                  </a:cubicBezTo>
                  <a:cubicBezTo>
                    <a:pt x="338" y="371"/>
                    <a:pt x="346" y="375"/>
                    <a:pt x="357" y="377"/>
                  </a:cubicBezTo>
                  <a:cubicBezTo>
                    <a:pt x="362" y="378"/>
                    <a:pt x="366" y="378"/>
                    <a:pt x="371" y="378"/>
                  </a:cubicBezTo>
                  <a:cubicBezTo>
                    <a:pt x="384" y="378"/>
                    <a:pt x="397" y="376"/>
                    <a:pt x="411" y="375"/>
                  </a:cubicBezTo>
                  <a:cubicBezTo>
                    <a:pt x="411" y="376"/>
                    <a:pt x="411" y="378"/>
                    <a:pt x="410" y="380"/>
                  </a:cubicBezTo>
                  <a:cubicBezTo>
                    <a:pt x="408" y="392"/>
                    <a:pt x="408" y="398"/>
                    <a:pt x="412" y="401"/>
                  </a:cubicBezTo>
                  <a:cubicBezTo>
                    <a:pt x="414" y="404"/>
                    <a:pt x="419" y="406"/>
                    <a:pt x="426" y="408"/>
                  </a:cubicBezTo>
                  <a:cubicBezTo>
                    <a:pt x="441" y="414"/>
                    <a:pt x="457" y="419"/>
                    <a:pt x="472" y="424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7" y="438"/>
                    <a:pt x="498" y="445"/>
                    <a:pt x="498" y="460"/>
                  </a:cubicBezTo>
                  <a:cubicBezTo>
                    <a:pt x="502" y="456"/>
                    <a:pt x="505" y="453"/>
                    <a:pt x="511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4" y="488"/>
                    <a:pt x="572" y="494"/>
                  </a:cubicBezTo>
                  <a:cubicBezTo>
                    <a:pt x="558" y="535"/>
                    <a:pt x="544" y="577"/>
                    <a:pt x="528" y="617"/>
                  </a:cubicBezTo>
                  <a:cubicBezTo>
                    <a:pt x="509" y="670"/>
                    <a:pt x="488" y="723"/>
                    <a:pt x="468" y="776"/>
                  </a:cubicBezTo>
                  <a:cubicBezTo>
                    <a:pt x="446" y="832"/>
                    <a:pt x="424" y="888"/>
                    <a:pt x="402" y="945"/>
                  </a:cubicBezTo>
                  <a:cubicBezTo>
                    <a:pt x="393" y="969"/>
                    <a:pt x="387" y="995"/>
                    <a:pt x="379" y="1019"/>
                  </a:cubicBezTo>
                  <a:cubicBezTo>
                    <a:pt x="371" y="1040"/>
                    <a:pt x="360" y="1059"/>
                    <a:pt x="354" y="1080"/>
                  </a:cubicBezTo>
                  <a:cubicBezTo>
                    <a:pt x="343" y="1123"/>
                    <a:pt x="343" y="1165"/>
                    <a:pt x="373" y="1193"/>
                  </a:cubicBezTo>
                  <a:cubicBezTo>
                    <a:pt x="383" y="1202"/>
                    <a:pt x="396" y="1210"/>
                    <a:pt x="414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6"/>
                    <a:pt x="524" y="1224"/>
                  </a:cubicBezTo>
                  <a:cubicBezTo>
                    <a:pt x="527" y="1224"/>
                    <a:pt x="529" y="1223"/>
                    <a:pt x="531" y="1223"/>
                  </a:cubicBezTo>
                  <a:cubicBezTo>
                    <a:pt x="538" y="1221"/>
                    <a:pt x="549" y="1221"/>
                    <a:pt x="547" y="1211"/>
                  </a:cubicBezTo>
                  <a:cubicBezTo>
                    <a:pt x="547" y="1210"/>
                    <a:pt x="546" y="1208"/>
                    <a:pt x="545" y="1207"/>
                  </a:cubicBezTo>
                  <a:cubicBezTo>
                    <a:pt x="542" y="1204"/>
                    <a:pt x="536" y="1201"/>
                    <a:pt x="531" y="1198"/>
                  </a:cubicBezTo>
                  <a:cubicBezTo>
                    <a:pt x="531" y="1193"/>
                    <a:pt x="532" y="1186"/>
                    <a:pt x="532" y="1180"/>
                  </a:cubicBezTo>
                  <a:cubicBezTo>
                    <a:pt x="564" y="1192"/>
                    <a:pt x="595" y="1204"/>
                    <a:pt x="627" y="1217"/>
                  </a:cubicBezTo>
                  <a:cubicBezTo>
                    <a:pt x="624" y="1229"/>
                    <a:pt x="572" y="1304"/>
                    <a:pt x="559" y="1313"/>
                  </a:cubicBezTo>
                  <a:cubicBezTo>
                    <a:pt x="557" y="1300"/>
                    <a:pt x="556" y="1288"/>
                    <a:pt x="555" y="1273"/>
                  </a:cubicBezTo>
                  <a:cubicBezTo>
                    <a:pt x="518" y="1278"/>
                    <a:pt x="483" y="1280"/>
                    <a:pt x="448" y="1287"/>
                  </a:cubicBezTo>
                  <a:cubicBezTo>
                    <a:pt x="431" y="1290"/>
                    <a:pt x="414" y="1292"/>
                    <a:pt x="398" y="1292"/>
                  </a:cubicBezTo>
                  <a:cubicBezTo>
                    <a:pt x="382" y="1292"/>
                    <a:pt x="366" y="1290"/>
                    <a:pt x="351" y="1286"/>
                  </a:cubicBezTo>
                  <a:cubicBezTo>
                    <a:pt x="336" y="1282"/>
                    <a:pt x="322" y="1279"/>
                    <a:pt x="308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8" y="1283"/>
                    <a:pt x="249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7" y="1237"/>
                    <a:pt x="198" y="1225"/>
                    <a:pt x="178" y="1214"/>
                  </a:cubicBezTo>
                  <a:cubicBezTo>
                    <a:pt x="156" y="1203"/>
                    <a:pt x="137" y="1188"/>
                    <a:pt x="119" y="1172"/>
                  </a:cubicBezTo>
                  <a:cubicBezTo>
                    <a:pt x="106" y="1160"/>
                    <a:pt x="95" y="1147"/>
                    <a:pt x="84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8" y="1068"/>
                    <a:pt x="53" y="1054"/>
                  </a:cubicBezTo>
                  <a:cubicBezTo>
                    <a:pt x="44" y="1055"/>
                    <a:pt x="35" y="1056"/>
                    <a:pt x="23" y="1058"/>
                  </a:cubicBezTo>
                  <a:cubicBezTo>
                    <a:pt x="24" y="1014"/>
                    <a:pt x="39" y="976"/>
                    <a:pt x="53" y="934"/>
                  </a:cubicBezTo>
                  <a:cubicBezTo>
                    <a:pt x="75" y="961"/>
                    <a:pt x="100" y="979"/>
                    <a:pt x="122" y="1007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7" y="1073"/>
                    <a:pt x="149" y="1090"/>
                  </a:cubicBezTo>
                  <a:cubicBezTo>
                    <a:pt x="150" y="1092"/>
                    <a:pt x="151" y="1095"/>
                    <a:pt x="153" y="1096"/>
                  </a:cubicBezTo>
                  <a:cubicBezTo>
                    <a:pt x="153" y="1097"/>
                    <a:pt x="154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2" y="1130"/>
                    <a:pt x="243" y="1130"/>
                    <a:pt x="244" y="1130"/>
                  </a:cubicBezTo>
                  <a:cubicBezTo>
                    <a:pt x="254" y="1130"/>
                    <a:pt x="263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9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1" y="496"/>
                    <a:pt x="507" y="473"/>
                    <a:pt x="496" y="458"/>
                  </a:cubicBezTo>
                  <a:cubicBezTo>
                    <a:pt x="463" y="538"/>
                    <a:pt x="432" y="619"/>
                    <a:pt x="405" y="701"/>
                  </a:cubicBezTo>
                  <a:cubicBezTo>
                    <a:pt x="378" y="782"/>
                    <a:pt x="348" y="860"/>
                    <a:pt x="316" y="939"/>
                  </a:cubicBezTo>
                  <a:cubicBezTo>
                    <a:pt x="302" y="974"/>
                    <a:pt x="298" y="1016"/>
                    <a:pt x="280" y="1050"/>
                  </a:cubicBezTo>
                  <a:cubicBezTo>
                    <a:pt x="273" y="1062"/>
                    <a:pt x="268" y="1075"/>
                    <a:pt x="261" y="1087"/>
                  </a:cubicBezTo>
                  <a:cubicBezTo>
                    <a:pt x="253" y="1103"/>
                    <a:pt x="246" y="1108"/>
                    <a:pt x="234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5" y="1103"/>
                    <a:pt x="187" y="1103"/>
                    <a:pt x="177" y="1093"/>
                  </a:cubicBezTo>
                  <a:cubicBezTo>
                    <a:pt x="177" y="1093"/>
                    <a:pt x="176" y="1093"/>
                    <a:pt x="176" y="1092"/>
                  </a:cubicBezTo>
                  <a:cubicBezTo>
                    <a:pt x="164" y="1080"/>
                    <a:pt x="152" y="1067"/>
                    <a:pt x="142" y="1052"/>
                  </a:cubicBezTo>
                  <a:cubicBezTo>
                    <a:pt x="137" y="1046"/>
                    <a:pt x="124" y="1032"/>
                    <a:pt x="127" y="1024"/>
                  </a:cubicBezTo>
                  <a:cubicBezTo>
                    <a:pt x="129" y="1018"/>
                    <a:pt x="143" y="1015"/>
                    <a:pt x="143" y="1010"/>
                  </a:cubicBezTo>
                  <a:cubicBezTo>
                    <a:pt x="140" y="1004"/>
                    <a:pt x="136" y="999"/>
                    <a:pt x="131" y="995"/>
                  </a:cubicBezTo>
                  <a:cubicBezTo>
                    <a:pt x="130" y="994"/>
                    <a:pt x="129" y="993"/>
                    <a:pt x="127" y="991"/>
                  </a:cubicBezTo>
                  <a:cubicBezTo>
                    <a:pt x="126" y="990"/>
                    <a:pt x="124" y="989"/>
                    <a:pt x="123" y="988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5" y="969"/>
                    <a:pt x="98" y="960"/>
                  </a:cubicBezTo>
                  <a:cubicBezTo>
                    <a:pt x="91" y="951"/>
                    <a:pt x="84" y="942"/>
                    <a:pt x="77" y="934"/>
                  </a:cubicBezTo>
                  <a:cubicBezTo>
                    <a:pt x="73" y="929"/>
                    <a:pt x="69" y="925"/>
                    <a:pt x="65" y="920"/>
                  </a:cubicBezTo>
                  <a:cubicBezTo>
                    <a:pt x="63" y="918"/>
                    <a:pt x="54" y="911"/>
                    <a:pt x="54" y="908"/>
                  </a:cubicBezTo>
                  <a:cubicBezTo>
                    <a:pt x="54" y="906"/>
                    <a:pt x="54" y="904"/>
                    <a:pt x="52" y="903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1"/>
                    <a:pt x="16" y="1003"/>
                  </a:cubicBezTo>
                  <a:cubicBezTo>
                    <a:pt x="15" y="1017"/>
                    <a:pt x="0" y="1065"/>
                    <a:pt x="12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2" y="1075"/>
                    <a:pt x="38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6" y="1118"/>
                    <a:pt x="60" y="1134"/>
                    <a:pt x="69" y="1145"/>
                  </a:cubicBezTo>
                  <a:cubicBezTo>
                    <a:pt x="81" y="1161"/>
                    <a:pt x="94" y="1175"/>
                    <a:pt x="108" y="1189"/>
                  </a:cubicBezTo>
                  <a:cubicBezTo>
                    <a:pt x="130" y="1209"/>
                    <a:pt x="155" y="1227"/>
                    <a:pt x="182" y="1240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5"/>
                    <a:pt x="231" y="1305"/>
                  </a:cubicBezTo>
                  <a:cubicBezTo>
                    <a:pt x="232" y="1312"/>
                    <a:pt x="233" y="1316"/>
                    <a:pt x="235" y="1318"/>
                  </a:cubicBezTo>
                  <a:cubicBezTo>
                    <a:pt x="237" y="1319"/>
                    <a:pt x="239" y="1320"/>
                    <a:pt x="241" y="1320"/>
                  </a:cubicBezTo>
                  <a:cubicBezTo>
                    <a:pt x="244" y="1320"/>
                    <a:pt x="248" y="1319"/>
                    <a:pt x="253" y="1317"/>
                  </a:cubicBezTo>
                  <a:cubicBezTo>
                    <a:pt x="262" y="1313"/>
                    <a:pt x="272" y="1309"/>
                    <a:pt x="280" y="1304"/>
                  </a:cubicBezTo>
                  <a:cubicBezTo>
                    <a:pt x="288" y="1300"/>
                    <a:pt x="297" y="1298"/>
                    <a:pt x="305" y="1298"/>
                  </a:cubicBezTo>
                  <a:cubicBezTo>
                    <a:pt x="312" y="1298"/>
                    <a:pt x="318" y="1299"/>
                    <a:pt x="325" y="1302"/>
                  </a:cubicBezTo>
                  <a:cubicBezTo>
                    <a:pt x="346" y="1310"/>
                    <a:pt x="367" y="1313"/>
                    <a:pt x="388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5" y="1307"/>
                    <a:pt x="488" y="1302"/>
                    <a:pt x="512" y="1299"/>
                  </a:cubicBezTo>
                  <a:cubicBezTo>
                    <a:pt x="514" y="1299"/>
                    <a:pt x="515" y="1299"/>
                    <a:pt x="517" y="1299"/>
                  </a:cubicBezTo>
                  <a:cubicBezTo>
                    <a:pt x="523" y="1299"/>
                    <a:pt x="530" y="1300"/>
                    <a:pt x="537" y="1300"/>
                  </a:cubicBezTo>
                  <a:cubicBezTo>
                    <a:pt x="539" y="1312"/>
                    <a:pt x="540" y="1322"/>
                    <a:pt x="541" y="1332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0" y="1345"/>
                  </a:cubicBezTo>
                  <a:cubicBezTo>
                    <a:pt x="551" y="1345"/>
                    <a:pt x="552" y="1345"/>
                    <a:pt x="553" y="1345"/>
                  </a:cubicBezTo>
                  <a:cubicBezTo>
                    <a:pt x="567" y="1341"/>
                    <a:pt x="581" y="1339"/>
                    <a:pt x="587" y="1322"/>
                  </a:cubicBezTo>
                  <a:cubicBezTo>
                    <a:pt x="596" y="1291"/>
                    <a:pt x="616" y="1268"/>
                    <a:pt x="638" y="1247"/>
                  </a:cubicBezTo>
                  <a:cubicBezTo>
                    <a:pt x="649" y="1237"/>
                    <a:pt x="652" y="1227"/>
                    <a:pt x="653" y="1214"/>
                  </a:cubicBezTo>
                  <a:cubicBezTo>
                    <a:pt x="654" y="1208"/>
                    <a:pt x="653" y="1203"/>
                    <a:pt x="650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2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39" y="1157"/>
                  </a:cubicBezTo>
                  <a:cubicBezTo>
                    <a:pt x="532" y="1151"/>
                    <a:pt x="525" y="1148"/>
                    <a:pt x="517" y="1148"/>
                  </a:cubicBezTo>
                  <a:cubicBezTo>
                    <a:pt x="512" y="1148"/>
                    <a:pt x="507" y="1149"/>
                    <a:pt x="502" y="1152"/>
                  </a:cubicBezTo>
                  <a:cubicBezTo>
                    <a:pt x="496" y="1170"/>
                    <a:pt x="522" y="1184"/>
                    <a:pt x="504" y="1203"/>
                  </a:cubicBezTo>
                  <a:cubicBezTo>
                    <a:pt x="496" y="1204"/>
                    <a:pt x="489" y="1204"/>
                    <a:pt x="481" y="1204"/>
                  </a:cubicBezTo>
                  <a:cubicBezTo>
                    <a:pt x="452" y="1204"/>
                    <a:pt x="424" y="1200"/>
                    <a:pt x="397" y="1184"/>
                  </a:cubicBezTo>
                  <a:cubicBezTo>
                    <a:pt x="393" y="1182"/>
                    <a:pt x="390" y="1179"/>
                    <a:pt x="387" y="1177"/>
                  </a:cubicBezTo>
                  <a:cubicBezTo>
                    <a:pt x="380" y="1170"/>
                    <a:pt x="375" y="1161"/>
                    <a:pt x="373" y="1152"/>
                  </a:cubicBezTo>
                  <a:cubicBezTo>
                    <a:pt x="369" y="1130"/>
                    <a:pt x="369" y="1107"/>
                    <a:pt x="378" y="1085"/>
                  </a:cubicBezTo>
                  <a:cubicBezTo>
                    <a:pt x="386" y="1065"/>
                    <a:pt x="391" y="1044"/>
                    <a:pt x="397" y="1024"/>
                  </a:cubicBezTo>
                  <a:cubicBezTo>
                    <a:pt x="399" y="1016"/>
                    <a:pt x="399" y="1008"/>
                    <a:pt x="401" y="1001"/>
                  </a:cubicBezTo>
                  <a:cubicBezTo>
                    <a:pt x="419" y="952"/>
                    <a:pt x="436" y="903"/>
                    <a:pt x="455" y="855"/>
                  </a:cubicBezTo>
                  <a:cubicBezTo>
                    <a:pt x="476" y="799"/>
                    <a:pt x="498" y="744"/>
                    <a:pt x="520" y="688"/>
                  </a:cubicBezTo>
                  <a:cubicBezTo>
                    <a:pt x="534" y="653"/>
                    <a:pt x="549" y="619"/>
                    <a:pt x="564" y="585"/>
                  </a:cubicBezTo>
                  <a:cubicBezTo>
                    <a:pt x="566" y="580"/>
                    <a:pt x="568" y="575"/>
                    <a:pt x="570" y="570"/>
                  </a:cubicBezTo>
                  <a:cubicBezTo>
                    <a:pt x="576" y="547"/>
                    <a:pt x="582" y="523"/>
                    <a:pt x="589" y="500"/>
                  </a:cubicBezTo>
                  <a:cubicBezTo>
                    <a:pt x="590" y="494"/>
                    <a:pt x="595" y="490"/>
                    <a:pt x="599" y="483"/>
                  </a:cubicBezTo>
                  <a:cubicBezTo>
                    <a:pt x="618" y="494"/>
                    <a:pt x="636" y="503"/>
                    <a:pt x="654" y="514"/>
                  </a:cubicBezTo>
                  <a:cubicBezTo>
                    <a:pt x="660" y="518"/>
                    <a:pt x="664" y="520"/>
                    <a:pt x="667" y="520"/>
                  </a:cubicBezTo>
                  <a:cubicBezTo>
                    <a:pt x="670" y="520"/>
                    <a:pt x="673" y="516"/>
                    <a:pt x="677" y="507"/>
                  </a:cubicBezTo>
                  <a:cubicBezTo>
                    <a:pt x="682" y="500"/>
                    <a:pt x="686" y="493"/>
                    <a:pt x="691" y="487"/>
                  </a:cubicBezTo>
                  <a:cubicBezTo>
                    <a:pt x="695" y="488"/>
                    <a:pt x="698" y="490"/>
                    <a:pt x="701" y="491"/>
                  </a:cubicBezTo>
                  <a:cubicBezTo>
                    <a:pt x="709" y="493"/>
                    <a:pt x="714" y="495"/>
                    <a:pt x="716" y="498"/>
                  </a:cubicBezTo>
                  <a:cubicBezTo>
                    <a:pt x="720" y="501"/>
                    <a:pt x="720" y="506"/>
                    <a:pt x="722" y="518"/>
                  </a:cubicBezTo>
                  <a:cubicBezTo>
                    <a:pt x="724" y="528"/>
                    <a:pt x="728" y="540"/>
                    <a:pt x="735" y="547"/>
                  </a:cubicBezTo>
                  <a:cubicBezTo>
                    <a:pt x="735" y="547"/>
                    <a:pt x="736" y="547"/>
                    <a:pt x="736" y="548"/>
                  </a:cubicBezTo>
                  <a:cubicBezTo>
                    <a:pt x="743" y="553"/>
                    <a:pt x="752" y="556"/>
                    <a:pt x="761" y="556"/>
                  </a:cubicBezTo>
                  <a:cubicBezTo>
                    <a:pt x="780" y="556"/>
                    <a:pt x="802" y="545"/>
                    <a:pt x="809" y="528"/>
                  </a:cubicBezTo>
                  <a:cubicBezTo>
                    <a:pt x="816" y="510"/>
                    <a:pt x="814" y="491"/>
                    <a:pt x="805" y="475"/>
                  </a:cubicBezTo>
                  <a:cubicBezTo>
                    <a:pt x="803" y="472"/>
                    <a:pt x="802" y="470"/>
                    <a:pt x="800" y="469"/>
                  </a:cubicBezTo>
                  <a:cubicBezTo>
                    <a:pt x="794" y="463"/>
                    <a:pt x="787" y="462"/>
                    <a:pt x="779" y="462"/>
                  </a:cubicBezTo>
                  <a:cubicBezTo>
                    <a:pt x="775" y="462"/>
                    <a:pt x="772" y="463"/>
                    <a:pt x="768" y="463"/>
                  </a:cubicBezTo>
                  <a:cubicBezTo>
                    <a:pt x="761" y="463"/>
                    <a:pt x="755" y="464"/>
                    <a:pt x="748" y="464"/>
                  </a:cubicBezTo>
                  <a:cubicBezTo>
                    <a:pt x="748" y="464"/>
                    <a:pt x="748" y="464"/>
                    <a:pt x="747" y="464"/>
                  </a:cubicBezTo>
                  <a:cubicBezTo>
                    <a:pt x="747" y="463"/>
                    <a:pt x="746" y="463"/>
                    <a:pt x="746" y="463"/>
                  </a:cubicBezTo>
                  <a:cubicBezTo>
                    <a:pt x="737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700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8" y="433"/>
                    <a:pt x="697" y="432"/>
                    <a:pt x="697" y="432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8" y="404"/>
                  </a:cubicBezTo>
                  <a:cubicBezTo>
                    <a:pt x="639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1" y="376"/>
                  </a:cubicBezTo>
                  <a:cubicBezTo>
                    <a:pt x="664" y="377"/>
                    <a:pt x="667" y="377"/>
                    <a:pt x="670" y="377"/>
                  </a:cubicBezTo>
                  <a:cubicBezTo>
                    <a:pt x="688" y="377"/>
                    <a:pt x="712" y="368"/>
                    <a:pt x="720" y="350"/>
                  </a:cubicBezTo>
                  <a:cubicBezTo>
                    <a:pt x="728" y="331"/>
                    <a:pt x="735" y="311"/>
                    <a:pt x="741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5" y="289"/>
                    <a:pt x="924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4" y="466"/>
                    <a:pt x="1240" y="457"/>
                    <a:pt x="1277" y="437"/>
                  </a:cubicBezTo>
                  <a:cubicBezTo>
                    <a:pt x="1318" y="413"/>
                    <a:pt x="1344" y="385"/>
                    <a:pt x="1362" y="352"/>
                  </a:cubicBezTo>
                  <a:cubicBezTo>
                    <a:pt x="1485" y="346"/>
                    <a:pt x="1686" y="305"/>
                    <a:pt x="1646" y="137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9" name="Freeform 528"/>
            <p:cNvSpPr>
              <a:spLocks noEditPoints="1"/>
            </p:cNvSpPr>
            <p:nvPr/>
          </p:nvSpPr>
          <p:spPr bwMode="auto">
            <a:xfrm>
              <a:off x="-617538" y="6743700"/>
              <a:ext cx="374650" cy="739775"/>
            </a:xfrm>
            <a:custGeom>
              <a:avLst/>
              <a:gdLst>
                <a:gd name="T0" fmla="*/ 254 w 525"/>
                <a:gd name="T1" fmla="*/ 950 h 1039"/>
                <a:gd name="T2" fmla="*/ 263 w 525"/>
                <a:gd name="T3" fmla="*/ 870 h 1039"/>
                <a:gd name="T4" fmla="*/ 242 w 525"/>
                <a:gd name="T5" fmla="*/ 866 h 1039"/>
                <a:gd name="T6" fmla="*/ 221 w 525"/>
                <a:gd name="T7" fmla="*/ 846 h 1039"/>
                <a:gd name="T8" fmla="*/ 247 w 525"/>
                <a:gd name="T9" fmla="*/ 808 h 1039"/>
                <a:gd name="T10" fmla="*/ 233 w 525"/>
                <a:gd name="T11" fmla="*/ 806 h 1039"/>
                <a:gd name="T12" fmla="*/ 194 w 525"/>
                <a:gd name="T13" fmla="*/ 758 h 1039"/>
                <a:gd name="T14" fmla="*/ 221 w 525"/>
                <a:gd name="T15" fmla="*/ 724 h 1039"/>
                <a:gd name="T16" fmla="*/ 213 w 525"/>
                <a:gd name="T17" fmla="*/ 722 h 1039"/>
                <a:gd name="T18" fmla="*/ 168 w 525"/>
                <a:gd name="T19" fmla="*/ 654 h 1039"/>
                <a:gd name="T20" fmla="*/ 152 w 525"/>
                <a:gd name="T21" fmla="*/ 602 h 1039"/>
                <a:gd name="T22" fmla="*/ 156 w 525"/>
                <a:gd name="T23" fmla="*/ 510 h 1039"/>
                <a:gd name="T24" fmla="*/ 146 w 525"/>
                <a:gd name="T25" fmla="*/ 508 h 1039"/>
                <a:gd name="T26" fmla="*/ 96 w 525"/>
                <a:gd name="T27" fmla="*/ 429 h 1039"/>
                <a:gd name="T28" fmla="*/ 104 w 525"/>
                <a:gd name="T29" fmla="*/ 400 h 1039"/>
                <a:gd name="T30" fmla="*/ 54 w 525"/>
                <a:gd name="T31" fmla="*/ 267 h 1039"/>
                <a:gd name="T32" fmla="*/ 73 w 525"/>
                <a:gd name="T33" fmla="*/ 223 h 1039"/>
                <a:gd name="T34" fmla="*/ 62 w 525"/>
                <a:gd name="T35" fmla="*/ 149 h 1039"/>
                <a:gd name="T36" fmla="*/ 55 w 525"/>
                <a:gd name="T37" fmla="*/ 77 h 1039"/>
                <a:gd name="T38" fmla="*/ 53 w 525"/>
                <a:gd name="T39" fmla="*/ 76 h 1039"/>
                <a:gd name="T40" fmla="*/ 27 w 525"/>
                <a:gd name="T41" fmla="*/ 41 h 1039"/>
                <a:gd name="T42" fmla="*/ 33 w 525"/>
                <a:gd name="T43" fmla="*/ 40 h 1039"/>
                <a:gd name="T44" fmla="*/ 37 w 525"/>
                <a:gd name="T45" fmla="*/ 40 h 1039"/>
                <a:gd name="T46" fmla="*/ 48 w 525"/>
                <a:gd name="T47" fmla="*/ 45 h 1039"/>
                <a:gd name="T48" fmla="*/ 433 w 525"/>
                <a:gd name="T49" fmla="*/ 195 h 1039"/>
                <a:gd name="T50" fmla="*/ 480 w 525"/>
                <a:gd name="T51" fmla="*/ 283 h 1039"/>
                <a:gd name="T52" fmla="*/ 306 w 525"/>
                <a:gd name="T53" fmla="*/ 820 h 1039"/>
                <a:gd name="T54" fmla="*/ 254 w 525"/>
                <a:gd name="T55" fmla="*/ 950 h 1039"/>
                <a:gd name="T56" fmla="*/ 0 w 525"/>
                <a:gd name="T57" fmla="*/ 0 h 1039"/>
                <a:gd name="T58" fmla="*/ 241 w 525"/>
                <a:gd name="T59" fmla="*/ 1039 h 1039"/>
                <a:gd name="T60" fmla="*/ 264 w 525"/>
                <a:gd name="T61" fmla="*/ 1014 h 1039"/>
                <a:gd name="T62" fmla="*/ 504 w 525"/>
                <a:gd name="T63" fmla="*/ 291 h 1039"/>
                <a:gd name="T64" fmla="*/ 444 w 525"/>
                <a:gd name="T65" fmla="*/ 179 h 1039"/>
                <a:gd name="T66" fmla="*/ 74 w 525"/>
                <a:gd name="T67" fmla="*/ 38 h 1039"/>
                <a:gd name="T68" fmla="*/ 0 w 525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5" h="1039">
                  <a:moveTo>
                    <a:pt x="254" y="950"/>
                  </a:moveTo>
                  <a:cubicBezTo>
                    <a:pt x="241" y="921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6"/>
                  </a:cubicBezTo>
                  <a:cubicBezTo>
                    <a:pt x="231" y="863"/>
                    <a:pt x="224" y="858"/>
                    <a:pt x="221" y="846"/>
                  </a:cubicBezTo>
                  <a:cubicBezTo>
                    <a:pt x="215" y="822"/>
                    <a:pt x="239" y="824"/>
                    <a:pt x="247" y="808"/>
                  </a:cubicBezTo>
                  <a:cubicBezTo>
                    <a:pt x="242" y="808"/>
                    <a:pt x="237" y="807"/>
                    <a:pt x="233" y="806"/>
                  </a:cubicBezTo>
                  <a:cubicBezTo>
                    <a:pt x="211" y="800"/>
                    <a:pt x="199" y="784"/>
                    <a:pt x="194" y="758"/>
                  </a:cubicBezTo>
                  <a:cubicBezTo>
                    <a:pt x="189" y="735"/>
                    <a:pt x="209" y="739"/>
                    <a:pt x="221" y="724"/>
                  </a:cubicBezTo>
                  <a:cubicBezTo>
                    <a:pt x="218" y="724"/>
                    <a:pt x="215" y="723"/>
                    <a:pt x="213" y="722"/>
                  </a:cubicBezTo>
                  <a:cubicBezTo>
                    <a:pt x="175" y="712"/>
                    <a:pt x="163" y="681"/>
                    <a:pt x="168" y="654"/>
                  </a:cubicBezTo>
                  <a:cubicBezTo>
                    <a:pt x="172" y="628"/>
                    <a:pt x="158" y="619"/>
                    <a:pt x="152" y="602"/>
                  </a:cubicBezTo>
                  <a:cubicBezTo>
                    <a:pt x="143" y="574"/>
                    <a:pt x="102" y="542"/>
                    <a:pt x="156" y="510"/>
                  </a:cubicBezTo>
                  <a:cubicBezTo>
                    <a:pt x="152" y="510"/>
                    <a:pt x="149" y="509"/>
                    <a:pt x="146" y="508"/>
                  </a:cubicBezTo>
                  <a:cubicBezTo>
                    <a:pt x="105" y="497"/>
                    <a:pt x="105" y="460"/>
                    <a:pt x="96" y="429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7"/>
                  </a:cubicBezTo>
                  <a:cubicBezTo>
                    <a:pt x="47" y="249"/>
                    <a:pt x="49" y="231"/>
                    <a:pt x="73" y="223"/>
                  </a:cubicBezTo>
                  <a:cubicBezTo>
                    <a:pt x="35" y="197"/>
                    <a:pt x="32" y="173"/>
                    <a:pt x="62" y="149"/>
                  </a:cubicBezTo>
                  <a:cubicBezTo>
                    <a:pt x="25" y="122"/>
                    <a:pt x="22" y="105"/>
                    <a:pt x="55" y="77"/>
                  </a:cubicBezTo>
                  <a:cubicBezTo>
                    <a:pt x="54" y="77"/>
                    <a:pt x="53" y="76"/>
                    <a:pt x="53" y="76"/>
                  </a:cubicBezTo>
                  <a:cubicBezTo>
                    <a:pt x="34" y="71"/>
                    <a:pt x="15" y="65"/>
                    <a:pt x="27" y="41"/>
                  </a:cubicBezTo>
                  <a:cubicBezTo>
                    <a:pt x="29" y="40"/>
                    <a:pt x="31" y="40"/>
                    <a:pt x="33" y="40"/>
                  </a:cubicBezTo>
                  <a:cubicBezTo>
                    <a:pt x="34" y="40"/>
                    <a:pt x="35" y="40"/>
                    <a:pt x="37" y="40"/>
                  </a:cubicBezTo>
                  <a:cubicBezTo>
                    <a:pt x="40" y="41"/>
                    <a:pt x="44" y="43"/>
                    <a:pt x="48" y="45"/>
                  </a:cubicBezTo>
                  <a:cubicBezTo>
                    <a:pt x="177" y="92"/>
                    <a:pt x="301" y="153"/>
                    <a:pt x="433" y="195"/>
                  </a:cubicBezTo>
                  <a:cubicBezTo>
                    <a:pt x="486" y="212"/>
                    <a:pt x="495" y="229"/>
                    <a:pt x="480" y="283"/>
                  </a:cubicBezTo>
                  <a:cubicBezTo>
                    <a:pt x="427" y="464"/>
                    <a:pt x="371" y="643"/>
                    <a:pt x="306" y="820"/>
                  </a:cubicBezTo>
                  <a:cubicBezTo>
                    <a:pt x="291" y="863"/>
                    <a:pt x="281" y="909"/>
                    <a:pt x="254" y="950"/>
                  </a:cubicBezTo>
                  <a:moveTo>
                    <a:pt x="0" y="0"/>
                  </a:moveTo>
                  <a:cubicBezTo>
                    <a:pt x="14" y="367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9" y="775"/>
                    <a:pt x="432" y="535"/>
                    <a:pt x="504" y="291"/>
                  </a:cubicBezTo>
                  <a:cubicBezTo>
                    <a:pt x="525" y="222"/>
                    <a:pt x="515" y="200"/>
                    <a:pt x="444" y="179"/>
                  </a:cubicBezTo>
                  <a:cubicBezTo>
                    <a:pt x="317" y="141"/>
                    <a:pt x="199" y="80"/>
                    <a:pt x="74" y="38"/>
                  </a:cubicBezTo>
                  <a:cubicBezTo>
                    <a:pt x="51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0" name="Freeform 529"/>
            <p:cNvSpPr>
              <a:spLocks noEditPoints="1"/>
            </p:cNvSpPr>
            <p:nvPr/>
          </p:nvSpPr>
          <p:spPr bwMode="auto">
            <a:xfrm>
              <a:off x="-539750" y="6837363"/>
              <a:ext cx="227013" cy="431800"/>
            </a:xfrm>
            <a:custGeom>
              <a:avLst/>
              <a:gdLst>
                <a:gd name="T0" fmla="*/ 164 w 319"/>
                <a:gd name="T1" fmla="*/ 513 h 606"/>
                <a:gd name="T2" fmla="*/ 25 w 319"/>
                <a:gd name="T3" fmla="*/ 34 h 606"/>
                <a:gd name="T4" fmla="*/ 247 w 319"/>
                <a:gd name="T5" fmla="*/ 111 h 606"/>
                <a:gd name="T6" fmla="*/ 276 w 319"/>
                <a:gd name="T7" fmla="*/ 172 h 606"/>
                <a:gd name="T8" fmla="*/ 240 w 319"/>
                <a:gd name="T9" fmla="*/ 264 h 606"/>
                <a:gd name="T10" fmla="*/ 164 w 319"/>
                <a:gd name="T11" fmla="*/ 513 h 606"/>
                <a:gd name="T12" fmla="*/ 10 w 319"/>
                <a:gd name="T13" fmla="*/ 0 h 606"/>
                <a:gd name="T14" fmla="*/ 20 w 319"/>
                <a:gd name="T15" fmla="*/ 99 h 606"/>
                <a:gd name="T16" fmla="*/ 124 w 319"/>
                <a:gd name="T17" fmla="*/ 497 h 606"/>
                <a:gd name="T18" fmla="*/ 145 w 319"/>
                <a:gd name="T19" fmla="*/ 588 h 606"/>
                <a:gd name="T20" fmla="*/ 153 w 319"/>
                <a:gd name="T21" fmla="*/ 605 h 606"/>
                <a:gd name="T22" fmla="*/ 157 w 319"/>
                <a:gd name="T23" fmla="*/ 606 h 606"/>
                <a:gd name="T24" fmla="*/ 158 w 319"/>
                <a:gd name="T25" fmla="*/ 605 h 606"/>
                <a:gd name="T26" fmla="*/ 179 w 319"/>
                <a:gd name="T27" fmla="*/ 587 h 606"/>
                <a:gd name="T28" fmla="*/ 308 w 319"/>
                <a:gd name="T29" fmla="*/ 158 h 606"/>
                <a:gd name="T30" fmla="*/ 279 w 319"/>
                <a:gd name="T31" fmla="*/ 105 h 606"/>
                <a:gd name="T32" fmla="*/ 117 w 319"/>
                <a:gd name="T33" fmla="*/ 47 h 606"/>
                <a:gd name="T34" fmla="*/ 10 w 319"/>
                <a:gd name="T35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6">
                  <a:moveTo>
                    <a:pt x="164" y="513"/>
                  </a:moveTo>
                  <a:cubicBezTo>
                    <a:pt x="123" y="355"/>
                    <a:pt x="79" y="198"/>
                    <a:pt x="25" y="34"/>
                  </a:cubicBezTo>
                  <a:cubicBezTo>
                    <a:pt x="109" y="63"/>
                    <a:pt x="178" y="88"/>
                    <a:pt x="247" y="111"/>
                  </a:cubicBezTo>
                  <a:cubicBezTo>
                    <a:pt x="279" y="122"/>
                    <a:pt x="291" y="139"/>
                    <a:pt x="276" y="172"/>
                  </a:cubicBezTo>
                  <a:cubicBezTo>
                    <a:pt x="262" y="202"/>
                    <a:pt x="250" y="233"/>
                    <a:pt x="240" y="264"/>
                  </a:cubicBezTo>
                  <a:cubicBezTo>
                    <a:pt x="214" y="347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40"/>
                    <a:pt x="11" y="71"/>
                    <a:pt x="20" y="99"/>
                  </a:cubicBezTo>
                  <a:cubicBezTo>
                    <a:pt x="65" y="230"/>
                    <a:pt x="95" y="363"/>
                    <a:pt x="124" y="497"/>
                  </a:cubicBezTo>
                  <a:cubicBezTo>
                    <a:pt x="131" y="528"/>
                    <a:pt x="151" y="555"/>
                    <a:pt x="145" y="588"/>
                  </a:cubicBezTo>
                  <a:cubicBezTo>
                    <a:pt x="143" y="596"/>
                    <a:pt x="146" y="603"/>
                    <a:pt x="153" y="605"/>
                  </a:cubicBezTo>
                  <a:cubicBezTo>
                    <a:pt x="154" y="605"/>
                    <a:pt x="156" y="606"/>
                    <a:pt x="157" y="606"/>
                  </a:cubicBezTo>
                  <a:cubicBezTo>
                    <a:pt x="157" y="606"/>
                    <a:pt x="158" y="606"/>
                    <a:pt x="158" y="605"/>
                  </a:cubicBezTo>
                  <a:cubicBezTo>
                    <a:pt x="169" y="605"/>
                    <a:pt x="176" y="599"/>
                    <a:pt x="179" y="587"/>
                  </a:cubicBezTo>
                  <a:cubicBezTo>
                    <a:pt x="211" y="441"/>
                    <a:pt x="255" y="298"/>
                    <a:pt x="308" y="158"/>
                  </a:cubicBezTo>
                  <a:cubicBezTo>
                    <a:pt x="319" y="129"/>
                    <a:pt x="302" y="114"/>
                    <a:pt x="279" y="105"/>
                  </a:cubicBezTo>
                  <a:cubicBezTo>
                    <a:pt x="225" y="85"/>
                    <a:pt x="171" y="66"/>
                    <a:pt x="117" y="47"/>
                  </a:cubicBezTo>
                  <a:cubicBezTo>
                    <a:pt x="82" y="35"/>
                    <a:pt x="47" y="2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1" name="Freeform 530"/>
            <p:cNvSpPr>
              <a:spLocks noEditPoints="1"/>
            </p:cNvSpPr>
            <p:nvPr/>
          </p:nvSpPr>
          <p:spPr bwMode="auto">
            <a:xfrm>
              <a:off x="-696913" y="7615238"/>
              <a:ext cx="601663" cy="644525"/>
            </a:xfrm>
            <a:custGeom>
              <a:avLst/>
              <a:gdLst>
                <a:gd name="T0" fmla="*/ 530 w 845"/>
                <a:gd name="T1" fmla="*/ 888 h 904"/>
                <a:gd name="T2" fmla="*/ 522 w 845"/>
                <a:gd name="T3" fmla="*/ 888 h 904"/>
                <a:gd name="T4" fmla="*/ 420 w 845"/>
                <a:gd name="T5" fmla="*/ 801 h 904"/>
                <a:gd name="T6" fmla="*/ 378 w 845"/>
                <a:gd name="T7" fmla="*/ 748 h 904"/>
                <a:gd name="T8" fmla="*/ 272 w 845"/>
                <a:gd name="T9" fmla="*/ 628 h 904"/>
                <a:gd name="T10" fmla="*/ 155 w 845"/>
                <a:gd name="T11" fmla="*/ 493 h 904"/>
                <a:gd name="T12" fmla="*/ 57 w 845"/>
                <a:gd name="T13" fmla="*/ 342 h 904"/>
                <a:gd name="T14" fmla="*/ 74 w 845"/>
                <a:gd name="T15" fmla="*/ 215 h 904"/>
                <a:gd name="T16" fmla="*/ 95 w 845"/>
                <a:gd name="T17" fmla="*/ 197 h 904"/>
                <a:gd name="T18" fmla="*/ 130 w 845"/>
                <a:gd name="T19" fmla="*/ 167 h 904"/>
                <a:gd name="T20" fmla="*/ 159 w 845"/>
                <a:gd name="T21" fmla="*/ 131 h 904"/>
                <a:gd name="T22" fmla="*/ 184 w 845"/>
                <a:gd name="T23" fmla="*/ 99 h 904"/>
                <a:gd name="T24" fmla="*/ 296 w 845"/>
                <a:gd name="T25" fmla="*/ 30 h 904"/>
                <a:gd name="T26" fmla="*/ 298 w 845"/>
                <a:gd name="T27" fmla="*/ 29 h 904"/>
                <a:gd name="T28" fmla="*/ 328 w 845"/>
                <a:gd name="T29" fmla="*/ 22 h 904"/>
                <a:gd name="T30" fmla="*/ 332 w 845"/>
                <a:gd name="T31" fmla="*/ 22 h 904"/>
                <a:gd name="T32" fmla="*/ 375 w 845"/>
                <a:gd name="T33" fmla="*/ 46 h 904"/>
                <a:gd name="T34" fmla="*/ 429 w 845"/>
                <a:gd name="T35" fmla="*/ 100 h 904"/>
                <a:gd name="T36" fmla="*/ 452 w 845"/>
                <a:gd name="T37" fmla="*/ 123 h 904"/>
                <a:gd name="T38" fmla="*/ 771 w 845"/>
                <a:gd name="T39" fmla="*/ 563 h 904"/>
                <a:gd name="T40" fmla="*/ 770 w 845"/>
                <a:gd name="T41" fmla="*/ 751 h 904"/>
                <a:gd name="T42" fmla="*/ 704 w 845"/>
                <a:gd name="T43" fmla="*/ 802 h 904"/>
                <a:gd name="T44" fmla="*/ 530 w 845"/>
                <a:gd name="T45" fmla="*/ 888 h 904"/>
                <a:gd name="T46" fmla="*/ 337 w 845"/>
                <a:gd name="T47" fmla="*/ 0 h 904"/>
                <a:gd name="T48" fmla="*/ 300 w 845"/>
                <a:gd name="T49" fmla="*/ 8 h 904"/>
                <a:gd name="T50" fmla="*/ 146 w 845"/>
                <a:gd name="T51" fmla="*/ 117 h 904"/>
                <a:gd name="T52" fmla="*/ 128 w 845"/>
                <a:gd name="T53" fmla="*/ 136 h 904"/>
                <a:gd name="T54" fmla="*/ 109 w 845"/>
                <a:gd name="T55" fmla="*/ 155 h 904"/>
                <a:gd name="T56" fmla="*/ 89 w 845"/>
                <a:gd name="T57" fmla="*/ 175 h 904"/>
                <a:gd name="T58" fmla="*/ 77 w 845"/>
                <a:gd name="T59" fmla="*/ 187 h 904"/>
                <a:gd name="T60" fmla="*/ 62 w 845"/>
                <a:gd name="T61" fmla="*/ 398 h 904"/>
                <a:gd name="T62" fmla="*/ 91 w 845"/>
                <a:gd name="T63" fmla="*/ 439 h 904"/>
                <a:gd name="T64" fmla="*/ 106 w 845"/>
                <a:gd name="T65" fmla="*/ 459 h 904"/>
                <a:gd name="T66" fmla="*/ 245 w 845"/>
                <a:gd name="T67" fmla="*/ 627 h 904"/>
                <a:gd name="T68" fmla="*/ 373 w 845"/>
                <a:gd name="T69" fmla="*/ 777 h 904"/>
                <a:gd name="T70" fmla="*/ 531 w 845"/>
                <a:gd name="T71" fmla="*/ 904 h 904"/>
                <a:gd name="T72" fmla="*/ 541 w 845"/>
                <a:gd name="T73" fmla="*/ 904 h 904"/>
                <a:gd name="T74" fmla="*/ 708 w 845"/>
                <a:gd name="T75" fmla="*/ 824 h 904"/>
                <a:gd name="T76" fmla="*/ 710 w 845"/>
                <a:gd name="T77" fmla="*/ 823 h 904"/>
                <a:gd name="T78" fmla="*/ 713 w 845"/>
                <a:gd name="T79" fmla="*/ 821 h 904"/>
                <a:gd name="T80" fmla="*/ 780 w 845"/>
                <a:gd name="T81" fmla="*/ 764 h 904"/>
                <a:gd name="T82" fmla="*/ 776 w 845"/>
                <a:gd name="T83" fmla="*/ 522 h 904"/>
                <a:gd name="T84" fmla="*/ 462 w 845"/>
                <a:gd name="T85" fmla="*/ 100 h 904"/>
                <a:gd name="T86" fmla="*/ 440 w 845"/>
                <a:gd name="T87" fmla="*/ 79 h 904"/>
                <a:gd name="T88" fmla="*/ 392 w 845"/>
                <a:gd name="T89" fmla="*/ 30 h 904"/>
                <a:gd name="T90" fmla="*/ 343 w 845"/>
                <a:gd name="T91" fmla="*/ 1 h 904"/>
                <a:gd name="T92" fmla="*/ 337 w 845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5" h="904">
                  <a:moveTo>
                    <a:pt x="530" y="888"/>
                  </a:moveTo>
                  <a:cubicBezTo>
                    <a:pt x="527" y="888"/>
                    <a:pt x="525" y="888"/>
                    <a:pt x="522" y="888"/>
                  </a:cubicBezTo>
                  <a:cubicBezTo>
                    <a:pt x="485" y="884"/>
                    <a:pt x="460" y="853"/>
                    <a:pt x="420" y="801"/>
                  </a:cubicBezTo>
                  <a:cubicBezTo>
                    <a:pt x="408" y="786"/>
                    <a:pt x="394" y="767"/>
                    <a:pt x="378" y="748"/>
                  </a:cubicBezTo>
                  <a:cubicBezTo>
                    <a:pt x="344" y="707"/>
                    <a:pt x="307" y="666"/>
                    <a:pt x="272" y="628"/>
                  </a:cubicBezTo>
                  <a:cubicBezTo>
                    <a:pt x="233" y="584"/>
                    <a:pt x="193" y="539"/>
                    <a:pt x="155" y="493"/>
                  </a:cubicBezTo>
                  <a:cubicBezTo>
                    <a:pt x="113" y="441"/>
                    <a:pt x="81" y="391"/>
                    <a:pt x="57" y="342"/>
                  </a:cubicBezTo>
                  <a:cubicBezTo>
                    <a:pt x="32" y="291"/>
                    <a:pt x="38" y="252"/>
                    <a:pt x="74" y="215"/>
                  </a:cubicBezTo>
                  <a:cubicBezTo>
                    <a:pt x="80" y="209"/>
                    <a:pt x="87" y="203"/>
                    <a:pt x="95" y="197"/>
                  </a:cubicBezTo>
                  <a:cubicBezTo>
                    <a:pt x="109" y="187"/>
                    <a:pt x="120" y="177"/>
                    <a:pt x="130" y="167"/>
                  </a:cubicBezTo>
                  <a:cubicBezTo>
                    <a:pt x="141" y="155"/>
                    <a:pt x="151" y="144"/>
                    <a:pt x="159" y="131"/>
                  </a:cubicBezTo>
                  <a:cubicBezTo>
                    <a:pt x="166" y="120"/>
                    <a:pt x="174" y="109"/>
                    <a:pt x="184" y="99"/>
                  </a:cubicBezTo>
                  <a:cubicBezTo>
                    <a:pt x="215" y="67"/>
                    <a:pt x="256" y="48"/>
                    <a:pt x="296" y="30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8" y="24"/>
                    <a:pt x="318" y="22"/>
                    <a:pt x="328" y="22"/>
                  </a:cubicBezTo>
                  <a:cubicBezTo>
                    <a:pt x="329" y="22"/>
                    <a:pt x="331" y="22"/>
                    <a:pt x="332" y="22"/>
                  </a:cubicBezTo>
                  <a:cubicBezTo>
                    <a:pt x="348" y="24"/>
                    <a:pt x="362" y="31"/>
                    <a:pt x="375" y="46"/>
                  </a:cubicBezTo>
                  <a:cubicBezTo>
                    <a:pt x="392" y="64"/>
                    <a:pt x="411" y="82"/>
                    <a:pt x="429" y="100"/>
                  </a:cubicBezTo>
                  <a:cubicBezTo>
                    <a:pt x="437" y="107"/>
                    <a:pt x="444" y="115"/>
                    <a:pt x="452" y="123"/>
                  </a:cubicBezTo>
                  <a:cubicBezTo>
                    <a:pt x="605" y="283"/>
                    <a:pt x="704" y="418"/>
                    <a:pt x="771" y="563"/>
                  </a:cubicBezTo>
                  <a:cubicBezTo>
                    <a:pt x="812" y="651"/>
                    <a:pt x="822" y="699"/>
                    <a:pt x="770" y="751"/>
                  </a:cubicBezTo>
                  <a:cubicBezTo>
                    <a:pt x="755" y="766"/>
                    <a:pt x="734" y="782"/>
                    <a:pt x="704" y="802"/>
                  </a:cubicBezTo>
                  <a:cubicBezTo>
                    <a:pt x="613" y="864"/>
                    <a:pt x="565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5" y="31"/>
                    <a:pt x="189" y="75"/>
                    <a:pt x="146" y="117"/>
                  </a:cubicBezTo>
                  <a:cubicBezTo>
                    <a:pt x="141" y="122"/>
                    <a:pt x="128" y="136"/>
                    <a:pt x="128" y="136"/>
                  </a:cubicBezTo>
                  <a:cubicBezTo>
                    <a:pt x="121" y="143"/>
                    <a:pt x="115" y="149"/>
                    <a:pt x="109" y="155"/>
                  </a:cubicBezTo>
                  <a:cubicBezTo>
                    <a:pt x="102" y="162"/>
                    <a:pt x="96" y="168"/>
                    <a:pt x="89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2" y="262"/>
                    <a:pt x="0" y="299"/>
                    <a:pt x="62" y="398"/>
                  </a:cubicBezTo>
                  <a:cubicBezTo>
                    <a:pt x="71" y="412"/>
                    <a:pt x="81" y="425"/>
                    <a:pt x="91" y="439"/>
                  </a:cubicBezTo>
                  <a:cubicBezTo>
                    <a:pt x="96" y="446"/>
                    <a:pt x="101" y="452"/>
                    <a:pt x="106" y="459"/>
                  </a:cubicBezTo>
                  <a:cubicBezTo>
                    <a:pt x="149" y="519"/>
                    <a:pt x="198" y="573"/>
                    <a:pt x="245" y="627"/>
                  </a:cubicBezTo>
                  <a:cubicBezTo>
                    <a:pt x="289" y="675"/>
                    <a:pt x="333" y="724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4" y="904"/>
                    <a:pt x="537" y="904"/>
                    <a:pt x="541" y="904"/>
                  </a:cubicBezTo>
                  <a:cubicBezTo>
                    <a:pt x="583" y="904"/>
                    <a:pt x="633" y="880"/>
                    <a:pt x="708" y="824"/>
                  </a:cubicBezTo>
                  <a:cubicBezTo>
                    <a:pt x="710" y="823"/>
                    <a:pt x="710" y="823"/>
                    <a:pt x="710" y="823"/>
                  </a:cubicBezTo>
                  <a:cubicBezTo>
                    <a:pt x="711" y="822"/>
                    <a:pt x="712" y="821"/>
                    <a:pt x="713" y="821"/>
                  </a:cubicBezTo>
                  <a:cubicBezTo>
                    <a:pt x="742" y="799"/>
                    <a:pt x="764" y="781"/>
                    <a:pt x="780" y="764"/>
                  </a:cubicBezTo>
                  <a:cubicBezTo>
                    <a:pt x="845" y="699"/>
                    <a:pt x="844" y="647"/>
                    <a:pt x="776" y="522"/>
                  </a:cubicBezTo>
                  <a:cubicBezTo>
                    <a:pt x="694" y="373"/>
                    <a:pt x="591" y="235"/>
                    <a:pt x="462" y="100"/>
                  </a:cubicBezTo>
                  <a:cubicBezTo>
                    <a:pt x="455" y="93"/>
                    <a:pt x="447" y="86"/>
                    <a:pt x="440" y="79"/>
                  </a:cubicBezTo>
                  <a:cubicBezTo>
                    <a:pt x="424" y="63"/>
                    <a:pt x="407" y="47"/>
                    <a:pt x="392" y="30"/>
                  </a:cubicBezTo>
                  <a:cubicBezTo>
                    <a:pt x="376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2" name="Freeform 531"/>
            <p:cNvSpPr>
              <a:spLocks noEditPoints="1"/>
            </p:cNvSpPr>
            <p:nvPr/>
          </p:nvSpPr>
          <p:spPr bwMode="auto">
            <a:xfrm>
              <a:off x="-611188" y="7713663"/>
              <a:ext cx="427038" cy="458788"/>
            </a:xfrm>
            <a:custGeom>
              <a:avLst/>
              <a:gdLst>
                <a:gd name="T0" fmla="*/ 377 w 600"/>
                <a:gd name="T1" fmla="*/ 614 h 644"/>
                <a:gd name="T2" fmla="*/ 374 w 600"/>
                <a:gd name="T3" fmla="*/ 614 h 644"/>
                <a:gd name="T4" fmla="*/ 332 w 600"/>
                <a:gd name="T5" fmla="*/ 586 h 644"/>
                <a:gd name="T6" fmla="*/ 239 w 600"/>
                <a:gd name="T7" fmla="*/ 481 h 644"/>
                <a:gd name="T8" fmla="*/ 52 w 600"/>
                <a:gd name="T9" fmla="*/ 251 h 644"/>
                <a:gd name="T10" fmla="*/ 48 w 600"/>
                <a:gd name="T11" fmla="*/ 190 h 644"/>
                <a:gd name="T12" fmla="*/ 58 w 600"/>
                <a:gd name="T13" fmla="*/ 181 h 644"/>
                <a:gd name="T14" fmla="*/ 134 w 600"/>
                <a:gd name="T15" fmla="*/ 124 h 644"/>
                <a:gd name="T16" fmla="*/ 254 w 600"/>
                <a:gd name="T17" fmla="*/ 34 h 644"/>
                <a:gd name="T18" fmla="*/ 281 w 600"/>
                <a:gd name="T19" fmla="*/ 24 h 644"/>
                <a:gd name="T20" fmla="*/ 284 w 600"/>
                <a:gd name="T21" fmla="*/ 24 h 644"/>
                <a:gd name="T22" fmla="*/ 323 w 600"/>
                <a:gd name="T23" fmla="*/ 51 h 644"/>
                <a:gd name="T24" fmla="*/ 352 w 600"/>
                <a:gd name="T25" fmla="*/ 76 h 644"/>
                <a:gd name="T26" fmla="*/ 352 w 600"/>
                <a:gd name="T27" fmla="*/ 77 h 644"/>
                <a:gd name="T28" fmla="*/ 353 w 600"/>
                <a:gd name="T29" fmla="*/ 77 h 644"/>
                <a:gd name="T30" fmla="*/ 558 w 600"/>
                <a:gd name="T31" fmla="*/ 404 h 644"/>
                <a:gd name="T32" fmla="*/ 552 w 600"/>
                <a:gd name="T33" fmla="*/ 471 h 644"/>
                <a:gd name="T34" fmla="*/ 535 w 600"/>
                <a:gd name="T35" fmla="*/ 485 h 644"/>
                <a:gd name="T36" fmla="*/ 470 w 600"/>
                <a:gd name="T37" fmla="*/ 541 h 644"/>
                <a:gd name="T38" fmla="*/ 453 w 600"/>
                <a:gd name="T39" fmla="*/ 558 h 644"/>
                <a:gd name="T40" fmla="*/ 451 w 600"/>
                <a:gd name="T41" fmla="*/ 560 h 644"/>
                <a:gd name="T42" fmla="*/ 434 w 600"/>
                <a:gd name="T43" fmla="*/ 578 h 644"/>
                <a:gd name="T44" fmla="*/ 424 w 600"/>
                <a:gd name="T45" fmla="*/ 588 h 644"/>
                <a:gd name="T46" fmla="*/ 377 w 600"/>
                <a:gd name="T47" fmla="*/ 614 h 644"/>
                <a:gd name="T48" fmla="*/ 280 w 600"/>
                <a:gd name="T49" fmla="*/ 0 h 644"/>
                <a:gd name="T50" fmla="*/ 213 w 600"/>
                <a:gd name="T51" fmla="*/ 40 h 644"/>
                <a:gd name="T52" fmla="*/ 165 w 600"/>
                <a:gd name="T53" fmla="*/ 81 h 644"/>
                <a:gd name="T54" fmla="*/ 0 w 600"/>
                <a:gd name="T55" fmla="*/ 194 h 644"/>
                <a:gd name="T56" fmla="*/ 3 w 600"/>
                <a:gd name="T57" fmla="*/ 203 h 644"/>
                <a:gd name="T58" fmla="*/ 11 w 600"/>
                <a:gd name="T59" fmla="*/ 219 h 644"/>
                <a:gd name="T60" fmla="*/ 274 w 600"/>
                <a:gd name="T61" fmla="*/ 553 h 644"/>
                <a:gd name="T62" fmla="*/ 339 w 600"/>
                <a:gd name="T63" fmla="*/ 627 h 644"/>
                <a:gd name="T64" fmla="*/ 367 w 600"/>
                <a:gd name="T65" fmla="*/ 644 h 644"/>
                <a:gd name="T66" fmla="*/ 369 w 600"/>
                <a:gd name="T67" fmla="*/ 644 h 644"/>
                <a:gd name="T68" fmla="*/ 404 w 600"/>
                <a:gd name="T69" fmla="*/ 626 h 644"/>
                <a:gd name="T70" fmla="*/ 430 w 600"/>
                <a:gd name="T71" fmla="*/ 603 h 644"/>
                <a:gd name="T72" fmla="*/ 537 w 600"/>
                <a:gd name="T73" fmla="*/ 506 h 644"/>
                <a:gd name="T74" fmla="*/ 556 w 600"/>
                <a:gd name="T75" fmla="*/ 489 h 644"/>
                <a:gd name="T76" fmla="*/ 557 w 600"/>
                <a:gd name="T77" fmla="*/ 351 h 644"/>
                <a:gd name="T78" fmla="*/ 529 w 600"/>
                <a:gd name="T79" fmla="*/ 311 h 644"/>
                <a:gd name="T80" fmla="*/ 461 w 600"/>
                <a:gd name="T81" fmla="*/ 205 h 644"/>
                <a:gd name="T82" fmla="*/ 344 w 600"/>
                <a:gd name="T83" fmla="*/ 43 h 644"/>
                <a:gd name="T84" fmla="*/ 283 w 600"/>
                <a:gd name="T85" fmla="*/ 0 h 644"/>
                <a:gd name="T86" fmla="*/ 280 w 600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0" h="644">
                  <a:moveTo>
                    <a:pt x="377" y="614"/>
                  </a:moveTo>
                  <a:cubicBezTo>
                    <a:pt x="376" y="614"/>
                    <a:pt x="375" y="614"/>
                    <a:pt x="374" y="614"/>
                  </a:cubicBezTo>
                  <a:cubicBezTo>
                    <a:pt x="360" y="613"/>
                    <a:pt x="347" y="604"/>
                    <a:pt x="332" y="586"/>
                  </a:cubicBezTo>
                  <a:cubicBezTo>
                    <a:pt x="302" y="550"/>
                    <a:pt x="269" y="515"/>
                    <a:pt x="239" y="481"/>
                  </a:cubicBezTo>
                  <a:cubicBezTo>
                    <a:pt x="173" y="410"/>
                    <a:pt x="105" y="335"/>
                    <a:pt x="52" y="251"/>
                  </a:cubicBezTo>
                  <a:cubicBezTo>
                    <a:pt x="37" y="228"/>
                    <a:pt x="28" y="209"/>
                    <a:pt x="48" y="190"/>
                  </a:cubicBezTo>
                  <a:cubicBezTo>
                    <a:pt x="51" y="187"/>
                    <a:pt x="54" y="184"/>
                    <a:pt x="58" y="181"/>
                  </a:cubicBezTo>
                  <a:cubicBezTo>
                    <a:pt x="84" y="162"/>
                    <a:pt x="109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1" y="24"/>
                  </a:cubicBezTo>
                  <a:cubicBezTo>
                    <a:pt x="282" y="24"/>
                    <a:pt x="283" y="24"/>
                    <a:pt x="284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1" y="60"/>
                    <a:pt x="340" y="71"/>
                    <a:pt x="352" y="76"/>
                  </a:cubicBezTo>
                  <a:cubicBezTo>
                    <a:pt x="352" y="77"/>
                    <a:pt x="352" y="77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1" y="184"/>
                    <a:pt x="501" y="302"/>
                    <a:pt x="558" y="404"/>
                  </a:cubicBezTo>
                  <a:cubicBezTo>
                    <a:pt x="573" y="430"/>
                    <a:pt x="571" y="452"/>
                    <a:pt x="552" y="471"/>
                  </a:cubicBezTo>
                  <a:cubicBezTo>
                    <a:pt x="547" y="476"/>
                    <a:pt x="542" y="480"/>
                    <a:pt x="535" y="485"/>
                  </a:cubicBezTo>
                  <a:cubicBezTo>
                    <a:pt x="511" y="501"/>
                    <a:pt x="489" y="522"/>
                    <a:pt x="470" y="541"/>
                  </a:cubicBezTo>
                  <a:cubicBezTo>
                    <a:pt x="465" y="547"/>
                    <a:pt x="459" y="552"/>
                    <a:pt x="453" y="558"/>
                  </a:cubicBezTo>
                  <a:cubicBezTo>
                    <a:pt x="451" y="560"/>
                    <a:pt x="451" y="560"/>
                    <a:pt x="451" y="560"/>
                  </a:cubicBezTo>
                  <a:cubicBezTo>
                    <a:pt x="446" y="566"/>
                    <a:pt x="440" y="572"/>
                    <a:pt x="434" y="578"/>
                  </a:cubicBezTo>
                  <a:cubicBezTo>
                    <a:pt x="431" y="581"/>
                    <a:pt x="427" y="585"/>
                    <a:pt x="424" y="588"/>
                  </a:cubicBezTo>
                  <a:cubicBezTo>
                    <a:pt x="411" y="601"/>
                    <a:pt x="395" y="614"/>
                    <a:pt x="377" y="614"/>
                  </a:cubicBezTo>
                  <a:moveTo>
                    <a:pt x="280" y="0"/>
                  </a:moveTo>
                  <a:cubicBezTo>
                    <a:pt x="264" y="0"/>
                    <a:pt x="247" y="13"/>
                    <a:pt x="213" y="40"/>
                  </a:cubicBezTo>
                  <a:cubicBezTo>
                    <a:pt x="197" y="53"/>
                    <a:pt x="181" y="67"/>
                    <a:pt x="165" y="81"/>
                  </a:cubicBezTo>
                  <a:cubicBezTo>
                    <a:pt x="117" y="123"/>
                    <a:pt x="66" y="167"/>
                    <a:pt x="0" y="194"/>
                  </a:cubicBezTo>
                  <a:cubicBezTo>
                    <a:pt x="1" y="197"/>
                    <a:pt x="2" y="200"/>
                    <a:pt x="3" y="203"/>
                  </a:cubicBezTo>
                  <a:cubicBezTo>
                    <a:pt x="6" y="209"/>
                    <a:pt x="8" y="214"/>
                    <a:pt x="11" y="219"/>
                  </a:cubicBezTo>
                  <a:cubicBezTo>
                    <a:pt x="87" y="339"/>
                    <a:pt x="182" y="448"/>
                    <a:pt x="274" y="553"/>
                  </a:cubicBezTo>
                  <a:cubicBezTo>
                    <a:pt x="296" y="577"/>
                    <a:pt x="317" y="602"/>
                    <a:pt x="339" y="627"/>
                  </a:cubicBezTo>
                  <a:cubicBezTo>
                    <a:pt x="348" y="638"/>
                    <a:pt x="357" y="644"/>
                    <a:pt x="367" y="644"/>
                  </a:cubicBezTo>
                  <a:cubicBezTo>
                    <a:pt x="368" y="644"/>
                    <a:pt x="368" y="644"/>
                    <a:pt x="369" y="644"/>
                  </a:cubicBezTo>
                  <a:cubicBezTo>
                    <a:pt x="379" y="644"/>
                    <a:pt x="390" y="639"/>
                    <a:pt x="404" y="626"/>
                  </a:cubicBezTo>
                  <a:cubicBezTo>
                    <a:pt x="430" y="603"/>
                    <a:pt x="430" y="603"/>
                    <a:pt x="430" y="603"/>
                  </a:cubicBezTo>
                  <a:cubicBezTo>
                    <a:pt x="465" y="571"/>
                    <a:pt x="501" y="538"/>
                    <a:pt x="537" y="506"/>
                  </a:cubicBezTo>
                  <a:cubicBezTo>
                    <a:pt x="545" y="500"/>
                    <a:pt x="551" y="494"/>
                    <a:pt x="556" y="489"/>
                  </a:cubicBezTo>
                  <a:cubicBezTo>
                    <a:pt x="600" y="445"/>
                    <a:pt x="600" y="417"/>
                    <a:pt x="557" y="351"/>
                  </a:cubicBezTo>
                  <a:cubicBezTo>
                    <a:pt x="549" y="338"/>
                    <a:pt x="539" y="325"/>
                    <a:pt x="529" y="311"/>
                  </a:cubicBezTo>
                  <a:cubicBezTo>
                    <a:pt x="504" y="277"/>
                    <a:pt x="482" y="240"/>
                    <a:pt x="461" y="205"/>
                  </a:cubicBezTo>
                  <a:cubicBezTo>
                    <a:pt x="428" y="148"/>
                    <a:pt x="393" y="90"/>
                    <a:pt x="344" y="43"/>
                  </a:cubicBezTo>
                  <a:cubicBezTo>
                    <a:pt x="314" y="14"/>
                    <a:pt x="298" y="1"/>
                    <a:pt x="283" y="0"/>
                  </a:cubicBezTo>
                  <a:cubicBezTo>
                    <a:pt x="282" y="0"/>
                    <a:pt x="281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3" name="Freeform 532"/>
            <p:cNvSpPr>
              <a:spLocks noEditPoints="1"/>
            </p:cNvSpPr>
            <p:nvPr/>
          </p:nvSpPr>
          <p:spPr bwMode="auto">
            <a:xfrm>
              <a:off x="-271463" y="8094663"/>
              <a:ext cx="103188" cy="95250"/>
            </a:xfrm>
            <a:custGeom>
              <a:avLst/>
              <a:gdLst>
                <a:gd name="T0" fmla="*/ 62 w 145"/>
                <a:gd name="T1" fmla="*/ 50 h 135"/>
                <a:gd name="T2" fmla="*/ 121 w 145"/>
                <a:gd name="T3" fmla="*/ 24 h 135"/>
                <a:gd name="T4" fmla="*/ 132 w 145"/>
                <a:gd name="T5" fmla="*/ 15 h 135"/>
                <a:gd name="T6" fmla="*/ 100 w 145"/>
                <a:gd name="T7" fmla="*/ 62 h 135"/>
                <a:gd name="T8" fmla="*/ 21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3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6 w 145"/>
                <a:gd name="T23" fmla="*/ 50 h 135"/>
                <a:gd name="T24" fmla="*/ 62 w 145"/>
                <a:gd name="T25" fmla="*/ 50 h 135"/>
                <a:gd name="T26" fmla="*/ 145 w 145"/>
                <a:gd name="T27" fmla="*/ 0 h 135"/>
                <a:gd name="T28" fmla="*/ 137 w 145"/>
                <a:gd name="T29" fmla="*/ 5 h 135"/>
                <a:gd name="T30" fmla="*/ 117 w 145"/>
                <a:gd name="T31" fmla="*/ 19 h 135"/>
                <a:gd name="T32" fmla="*/ 62 w 145"/>
                <a:gd name="T33" fmla="*/ 44 h 135"/>
                <a:gd name="T34" fmla="*/ 57 w 145"/>
                <a:gd name="T35" fmla="*/ 44 h 135"/>
                <a:gd name="T36" fmla="*/ 46 w 145"/>
                <a:gd name="T37" fmla="*/ 42 h 135"/>
                <a:gd name="T38" fmla="*/ 44 w 145"/>
                <a:gd name="T39" fmla="*/ 42 h 135"/>
                <a:gd name="T40" fmla="*/ 43 w 145"/>
                <a:gd name="T41" fmla="*/ 42 h 135"/>
                <a:gd name="T42" fmla="*/ 32 w 145"/>
                <a:gd name="T43" fmla="*/ 48 h 135"/>
                <a:gd name="T44" fmla="*/ 24 w 145"/>
                <a:gd name="T45" fmla="*/ 69 h 135"/>
                <a:gd name="T46" fmla="*/ 1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4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2" y="50"/>
                  </a:moveTo>
                  <a:cubicBezTo>
                    <a:pt x="86" y="50"/>
                    <a:pt x="104" y="37"/>
                    <a:pt x="121" y="24"/>
                  </a:cubicBezTo>
                  <a:cubicBezTo>
                    <a:pt x="124" y="21"/>
                    <a:pt x="128" y="18"/>
                    <a:pt x="132" y="15"/>
                  </a:cubicBezTo>
                  <a:cubicBezTo>
                    <a:pt x="125" y="33"/>
                    <a:pt x="114" y="48"/>
                    <a:pt x="100" y="62"/>
                  </a:cubicBezTo>
                  <a:cubicBezTo>
                    <a:pt x="77" y="85"/>
                    <a:pt x="50" y="101"/>
                    <a:pt x="21" y="118"/>
                  </a:cubicBezTo>
                  <a:cubicBezTo>
                    <a:pt x="19" y="119"/>
                    <a:pt x="17" y="120"/>
                    <a:pt x="15" y="122"/>
                  </a:cubicBezTo>
                  <a:cubicBezTo>
                    <a:pt x="26" y="106"/>
                    <a:pt x="35" y="90"/>
                    <a:pt x="30" y="67"/>
                  </a:cubicBezTo>
                  <a:cubicBezTo>
                    <a:pt x="29" y="63"/>
                    <a:pt x="31" y="56"/>
                    <a:pt x="36" y="52"/>
                  </a:cubicBezTo>
                  <a:cubicBezTo>
                    <a:pt x="38" y="49"/>
                    <a:pt x="41" y="48"/>
                    <a:pt x="43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5" y="48"/>
                  </a:cubicBezTo>
                  <a:cubicBezTo>
                    <a:pt x="49" y="49"/>
                    <a:pt x="53" y="50"/>
                    <a:pt x="56" y="50"/>
                  </a:cubicBezTo>
                  <a:cubicBezTo>
                    <a:pt x="58" y="50"/>
                    <a:pt x="60" y="50"/>
                    <a:pt x="62" y="50"/>
                  </a:cubicBezTo>
                  <a:moveTo>
                    <a:pt x="145" y="0"/>
                  </a:moveTo>
                  <a:cubicBezTo>
                    <a:pt x="137" y="5"/>
                    <a:pt x="137" y="5"/>
                    <a:pt x="137" y="5"/>
                  </a:cubicBezTo>
                  <a:cubicBezTo>
                    <a:pt x="130" y="9"/>
                    <a:pt x="123" y="14"/>
                    <a:pt x="117" y="19"/>
                  </a:cubicBezTo>
                  <a:cubicBezTo>
                    <a:pt x="100" y="32"/>
                    <a:pt x="84" y="44"/>
                    <a:pt x="62" y="44"/>
                  </a:cubicBezTo>
                  <a:cubicBezTo>
                    <a:pt x="61" y="44"/>
                    <a:pt x="59" y="44"/>
                    <a:pt x="57" y="44"/>
                  </a:cubicBezTo>
                  <a:cubicBezTo>
                    <a:pt x="53" y="44"/>
                    <a:pt x="50" y="43"/>
                    <a:pt x="46" y="42"/>
                  </a:cubicBezTo>
                  <a:cubicBezTo>
                    <a:pt x="46" y="42"/>
                    <a:pt x="45" y="42"/>
                    <a:pt x="44" y="42"/>
                  </a:cubicBezTo>
                  <a:cubicBezTo>
                    <a:pt x="44" y="42"/>
                    <a:pt x="44" y="42"/>
                    <a:pt x="43" y="42"/>
                  </a:cubicBezTo>
                  <a:cubicBezTo>
                    <a:pt x="39" y="42"/>
                    <a:pt x="35" y="44"/>
                    <a:pt x="32" y="48"/>
                  </a:cubicBezTo>
                  <a:cubicBezTo>
                    <a:pt x="27" y="52"/>
                    <a:pt x="22" y="61"/>
                    <a:pt x="24" y="69"/>
                  </a:cubicBezTo>
                  <a:cubicBezTo>
                    <a:pt x="30" y="94"/>
                    <a:pt x="17" y="110"/>
                    <a:pt x="1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0" y="131"/>
                    <a:pt x="17" y="127"/>
                    <a:pt x="24" y="123"/>
                  </a:cubicBezTo>
                  <a:cubicBezTo>
                    <a:pt x="52" y="107"/>
                    <a:pt x="81" y="90"/>
                    <a:pt x="104" y="67"/>
                  </a:cubicBezTo>
                  <a:cubicBezTo>
                    <a:pt x="121" y="49"/>
                    <a:pt x="133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4" name="Freeform 533"/>
            <p:cNvSpPr>
              <a:spLocks noEditPoints="1"/>
            </p:cNvSpPr>
            <p:nvPr/>
          </p:nvSpPr>
          <p:spPr bwMode="auto">
            <a:xfrm>
              <a:off x="-531813" y="7859713"/>
              <a:ext cx="227013" cy="131763"/>
            </a:xfrm>
            <a:custGeom>
              <a:avLst/>
              <a:gdLst>
                <a:gd name="T0" fmla="*/ 144 w 319"/>
                <a:gd name="T1" fmla="*/ 167 h 187"/>
                <a:gd name="T2" fmla="*/ 136 w 319"/>
                <a:gd name="T3" fmla="*/ 167 h 187"/>
                <a:gd name="T4" fmla="*/ 93 w 319"/>
                <a:gd name="T5" fmla="*/ 152 h 187"/>
                <a:gd name="T6" fmla="*/ 28 w 319"/>
                <a:gd name="T7" fmla="*/ 32 h 187"/>
                <a:gd name="T8" fmla="*/ 29 w 319"/>
                <a:gd name="T9" fmla="*/ 30 h 187"/>
                <a:gd name="T10" fmla="*/ 31 w 319"/>
                <a:gd name="T11" fmla="*/ 29 h 187"/>
                <a:gd name="T12" fmla="*/ 48 w 319"/>
                <a:gd name="T13" fmla="*/ 28 h 187"/>
                <a:gd name="T14" fmla="*/ 54 w 319"/>
                <a:gd name="T15" fmla="*/ 28 h 187"/>
                <a:gd name="T16" fmla="*/ 82 w 319"/>
                <a:gd name="T17" fmla="*/ 60 h 187"/>
                <a:gd name="T18" fmla="*/ 127 w 319"/>
                <a:gd name="T19" fmla="*/ 128 h 187"/>
                <a:gd name="T20" fmla="*/ 146 w 319"/>
                <a:gd name="T21" fmla="*/ 132 h 187"/>
                <a:gd name="T22" fmla="*/ 154 w 319"/>
                <a:gd name="T23" fmla="*/ 132 h 187"/>
                <a:gd name="T24" fmla="*/ 224 w 319"/>
                <a:gd name="T25" fmla="*/ 103 h 187"/>
                <a:gd name="T26" fmla="*/ 238 w 319"/>
                <a:gd name="T27" fmla="*/ 89 h 187"/>
                <a:gd name="T28" fmla="*/ 250 w 319"/>
                <a:gd name="T29" fmla="*/ 77 h 187"/>
                <a:gd name="T30" fmla="*/ 266 w 319"/>
                <a:gd name="T31" fmla="*/ 60 h 187"/>
                <a:gd name="T32" fmla="*/ 269 w 319"/>
                <a:gd name="T33" fmla="*/ 57 h 187"/>
                <a:gd name="T34" fmla="*/ 271 w 319"/>
                <a:gd name="T35" fmla="*/ 61 h 187"/>
                <a:gd name="T36" fmla="*/ 269 w 319"/>
                <a:gd name="T37" fmla="*/ 116 h 187"/>
                <a:gd name="T38" fmla="*/ 248 w 319"/>
                <a:gd name="T39" fmla="*/ 129 h 187"/>
                <a:gd name="T40" fmla="*/ 225 w 319"/>
                <a:gd name="T41" fmla="*/ 140 h 187"/>
                <a:gd name="T42" fmla="*/ 144 w 319"/>
                <a:gd name="T43" fmla="*/ 167 h 187"/>
                <a:gd name="T44" fmla="*/ 46 w 319"/>
                <a:gd name="T45" fmla="*/ 0 h 187"/>
                <a:gd name="T46" fmla="*/ 24 w 319"/>
                <a:gd name="T47" fmla="*/ 7 h 187"/>
                <a:gd name="T48" fmla="*/ 15 w 319"/>
                <a:gd name="T49" fmla="*/ 14 h 187"/>
                <a:gd name="T50" fmla="*/ 14 w 319"/>
                <a:gd name="T51" fmla="*/ 83 h 187"/>
                <a:gd name="T52" fmla="*/ 131 w 319"/>
                <a:gd name="T53" fmla="*/ 186 h 187"/>
                <a:gd name="T54" fmla="*/ 131 w 319"/>
                <a:gd name="T55" fmla="*/ 186 h 187"/>
                <a:gd name="T56" fmla="*/ 143 w 319"/>
                <a:gd name="T57" fmla="*/ 187 h 187"/>
                <a:gd name="T58" fmla="*/ 291 w 319"/>
                <a:gd name="T59" fmla="*/ 121 h 187"/>
                <a:gd name="T60" fmla="*/ 318 w 319"/>
                <a:gd name="T61" fmla="*/ 78 h 187"/>
                <a:gd name="T62" fmla="*/ 287 w 319"/>
                <a:gd name="T63" fmla="*/ 49 h 187"/>
                <a:gd name="T64" fmla="*/ 260 w 319"/>
                <a:gd name="T65" fmla="*/ 40 h 187"/>
                <a:gd name="T66" fmla="*/ 256 w 319"/>
                <a:gd name="T67" fmla="*/ 39 h 187"/>
                <a:gd name="T68" fmla="*/ 233 w 319"/>
                <a:gd name="T69" fmla="*/ 50 h 187"/>
                <a:gd name="T70" fmla="*/ 218 w 319"/>
                <a:gd name="T71" fmla="*/ 73 h 187"/>
                <a:gd name="T72" fmla="*/ 206 w 319"/>
                <a:gd name="T73" fmla="*/ 90 h 187"/>
                <a:gd name="T74" fmla="*/ 159 w 319"/>
                <a:gd name="T75" fmla="*/ 109 h 187"/>
                <a:gd name="T76" fmla="*/ 151 w 319"/>
                <a:gd name="T77" fmla="*/ 108 h 187"/>
                <a:gd name="T78" fmla="*/ 140 w 319"/>
                <a:gd name="T79" fmla="*/ 107 h 187"/>
                <a:gd name="T80" fmla="*/ 115 w 319"/>
                <a:gd name="T81" fmla="*/ 92 h 187"/>
                <a:gd name="T82" fmla="*/ 117 w 319"/>
                <a:gd name="T83" fmla="*/ 47 h 187"/>
                <a:gd name="T84" fmla="*/ 106 w 319"/>
                <a:gd name="T85" fmla="*/ 23 h 187"/>
                <a:gd name="T86" fmla="*/ 89 w 319"/>
                <a:gd name="T87" fmla="*/ 15 h 187"/>
                <a:gd name="T88" fmla="*/ 50 w 319"/>
                <a:gd name="T89" fmla="*/ 0 h 187"/>
                <a:gd name="T90" fmla="*/ 46 w 319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187">
                  <a:moveTo>
                    <a:pt x="144" y="167"/>
                  </a:moveTo>
                  <a:cubicBezTo>
                    <a:pt x="141" y="167"/>
                    <a:pt x="138" y="167"/>
                    <a:pt x="136" y="167"/>
                  </a:cubicBezTo>
                  <a:cubicBezTo>
                    <a:pt x="121" y="166"/>
                    <a:pt x="107" y="161"/>
                    <a:pt x="93" y="152"/>
                  </a:cubicBezTo>
                  <a:cubicBezTo>
                    <a:pt x="58" y="129"/>
                    <a:pt x="19" y="96"/>
                    <a:pt x="28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8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8"/>
                  </a:cubicBezTo>
                  <a:cubicBezTo>
                    <a:pt x="73" y="30"/>
                    <a:pt x="83" y="41"/>
                    <a:pt x="82" y="60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3" y="130"/>
                    <a:pt x="140" y="131"/>
                    <a:pt x="146" y="132"/>
                  </a:cubicBezTo>
                  <a:cubicBezTo>
                    <a:pt x="149" y="132"/>
                    <a:pt x="152" y="132"/>
                    <a:pt x="154" y="132"/>
                  </a:cubicBezTo>
                  <a:cubicBezTo>
                    <a:pt x="179" y="132"/>
                    <a:pt x="203" y="122"/>
                    <a:pt x="224" y="103"/>
                  </a:cubicBezTo>
                  <a:cubicBezTo>
                    <a:pt x="229" y="98"/>
                    <a:pt x="233" y="94"/>
                    <a:pt x="238" y="89"/>
                  </a:cubicBezTo>
                  <a:cubicBezTo>
                    <a:pt x="242" y="85"/>
                    <a:pt x="246" y="81"/>
                    <a:pt x="250" y="77"/>
                  </a:cubicBezTo>
                  <a:cubicBezTo>
                    <a:pt x="255" y="72"/>
                    <a:pt x="260" y="66"/>
                    <a:pt x="266" y="60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1" y="61"/>
                    <a:pt x="271" y="61"/>
                    <a:pt x="271" y="61"/>
                  </a:cubicBezTo>
                  <a:cubicBezTo>
                    <a:pt x="283" y="85"/>
                    <a:pt x="282" y="103"/>
                    <a:pt x="269" y="116"/>
                  </a:cubicBezTo>
                  <a:cubicBezTo>
                    <a:pt x="264" y="121"/>
                    <a:pt x="258" y="125"/>
                    <a:pt x="248" y="129"/>
                  </a:cubicBezTo>
                  <a:cubicBezTo>
                    <a:pt x="241" y="133"/>
                    <a:pt x="233" y="136"/>
                    <a:pt x="225" y="140"/>
                  </a:cubicBezTo>
                  <a:cubicBezTo>
                    <a:pt x="199" y="154"/>
                    <a:pt x="173" y="167"/>
                    <a:pt x="144" y="167"/>
                  </a:cubicBezTo>
                  <a:moveTo>
                    <a:pt x="46" y="0"/>
                  </a:moveTo>
                  <a:cubicBezTo>
                    <a:pt x="38" y="0"/>
                    <a:pt x="31" y="3"/>
                    <a:pt x="24" y="7"/>
                  </a:cubicBezTo>
                  <a:cubicBezTo>
                    <a:pt x="21" y="9"/>
                    <a:pt x="18" y="12"/>
                    <a:pt x="15" y="14"/>
                  </a:cubicBezTo>
                  <a:cubicBezTo>
                    <a:pt x="0" y="29"/>
                    <a:pt x="0" y="52"/>
                    <a:pt x="14" y="83"/>
                  </a:cubicBezTo>
                  <a:cubicBezTo>
                    <a:pt x="42" y="147"/>
                    <a:pt x="82" y="182"/>
                    <a:pt x="131" y="186"/>
                  </a:cubicBezTo>
                  <a:cubicBezTo>
                    <a:pt x="131" y="186"/>
                    <a:pt x="131" y="186"/>
                    <a:pt x="131" y="186"/>
                  </a:cubicBezTo>
                  <a:cubicBezTo>
                    <a:pt x="135" y="187"/>
                    <a:pt x="139" y="187"/>
                    <a:pt x="143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1" y="101"/>
                    <a:pt x="319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6" y="43"/>
                    <a:pt x="268" y="40"/>
                    <a:pt x="260" y="40"/>
                  </a:cubicBezTo>
                  <a:cubicBezTo>
                    <a:pt x="259" y="40"/>
                    <a:pt x="258" y="39"/>
                    <a:pt x="256" y="39"/>
                  </a:cubicBezTo>
                  <a:cubicBezTo>
                    <a:pt x="248" y="39"/>
                    <a:pt x="240" y="43"/>
                    <a:pt x="233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1" y="85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6" y="109"/>
                    <a:pt x="154" y="108"/>
                    <a:pt x="151" y="108"/>
                  </a:cubicBezTo>
                  <a:cubicBezTo>
                    <a:pt x="147" y="108"/>
                    <a:pt x="144" y="107"/>
                    <a:pt x="140" y="107"/>
                  </a:cubicBezTo>
                  <a:cubicBezTo>
                    <a:pt x="128" y="104"/>
                    <a:pt x="120" y="99"/>
                    <a:pt x="115" y="92"/>
                  </a:cubicBezTo>
                  <a:cubicBezTo>
                    <a:pt x="108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6" y="23"/>
                  </a:cubicBezTo>
                  <a:cubicBezTo>
                    <a:pt x="100" y="21"/>
                    <a:pt x="95" y="18"/>
                    <a:pt x="89" y="15"/>
                  </a:cubicBezTo>
                  <a:cubicBezTo>
                    <a:pt x="76" y="8"/>
                    <a:pt x="63" y="2"/>
                    <a:pt x="50" y="0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5" name="Freeform 534"/>
            <p:cNvSpPr>
              <a:spLocks noEditPoints="1"/>
            </p:cNvSpPr>
            <p:nvPr/>
          </p:nvSpPr>
          <p:spPr bwMode="auto">
            <a:xfrm>
              <a:off x="-349250" y="8037513"/>
              <a:ext cx="101600" cy="77788"/>
            </a:xfrm>
            <a:custGeom>
              <a:avLst/>
              <a:gdLst>
                <a:gd name="T0" fmla="*/ 15 w 143"/>
                <a:gd name="T1" fmla="*/ 101 h 109"/>
                <a:gd name="T2" fmla="*/ 12 w 143"/>
                <a:gd name="T3" fmla="*/ 96 h 109"/>
                <a:gd name="T4" fmla="*/ 8 w 143"/>
                <a:gd name="T5" fmla="*/ 91 h 109"/>
                <a:gd name="T6" fmla="*/ 23 w 143"/>
                <a:gd name="T7" fmla="*/ 75 h 109"/>
                <a:gd name="T8" fmla="*/ 127 w 143"/>
                <a:gd name="T9" fmla="*/ 7 h 109"/>
                <a:gd name="T10" fmla="*/ 134 w 143"/>
                <a:gd name="T11" fmla="*/ 18 h 109"/>
                <a:gd name="T12" fmla="*/ 44 w 143"/>
                <a:gd name="T13" fmla="*/ 81 h 109"/>
                <a:gd name="T14" fmla="*/ 15 w 143"/>
                <a:gd name="T15" fmla="*/ 101 h 109"/>
                <a:gd name="T16" fmla="*/ 130 w 143"/>
                <a:gd name="T17" fmla="*/ 0 h 109"/>
                <a:gd name="T18" fmla="*/ 128 w 143"/>
                <a:gd name="T19" fmla="*/ 0 h 109"/>
                <a:gd name="T20" fmla="*/ 19 w 143"/>
                <a:gd name="T21" fmla="*/ 71 h 109"/>
                <a:gd name="T22" fmla="*/ 2 w 143"/>
                <a:gd name="T23" fmla="*/ 88 h 109"/>
                <a:gd name="T24" fmla="*/ 0 w 143"/>
                <a:gd name="T25" fmla="*/ 90 h 109"/>
                <a:gd name="T26" fmla="*/ 1 w 143"/>
                <a:gd name="T27" fmla="*/ 92 h 109"/>
                <a:gd name="T28" fmla="*/ 7 w 143"/>
                <a:gd name="T29" fmla="*/ 100 h 109"/>
                <a:gd name="T30" fmla="*/ 11 w 143"/>
                <a:gd name="T31" fmla="*/ 107 h 109"/>
                <a:gd name="T32" fmla="*/ 13 w 143"/>
                <a:gd name="T33" fmla="*/ 109 h 109"/>
                <a:gd name="T34" fmla="*/ 16 w 143"/>
                <a:gd name="T35" fmla="*/ 108 h 109"/>
                <a:gd name="T36" fmla="*/ 47 w 143"/>
                <a:gd name="T37" fmla="*/ 86 h 109"/>
                <a:gd name="T38" fmla="*/ 140 w 143"/>
                <a:gd name="T39" fmla="*/ 21 h 109"/>
                <a:gd name="T40" fmla="*/ 143 w 143"/>
                <a:gd name="T41" fmla="*/ 19 h 109"/>
                <a:gd name="T42" fmla="*/ 141 w 143"/>
                <a:gd name="T43" fmla="*/ 17 h 109"/>
                <a:gd name="T44" fmla="*/ 131 w 143"/>
                <a:gd name="T45" fmla="*/ 1 h 109"/>
                <a:gd name="T46" fmla="*/ 130 w 143"/>
                <a:gd name="T4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109">
                  <a:moveTo>
                    <a:pt x="15" y="101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5"/>
                    <a:pt x="18" y="80"/>
                    <a:pt x="23" y="75"/>
                  </a:cubicBezTo>
                  <a:cubicBezTo>
                    <a:pt x="52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82" y="11"/>
                    <a:pt x="49" y="41"/>
                    <a:pt x="19" y="71"/>
                  </a:cubicBezTo>
                  <a:cubicBezTo>
                    <a:pt x="13" y="76"/>
                    <a:pt x="7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6" name="Freeform 535"/>
            <p:cNvSpPr>
              <a:spLocks noEditPoints="1"/>
            </p:cNvSpPr>
            <p:nvPr/>
          </p:nvSpPr>
          <p:spPr bwMode="auto">
            <a:xfrm>
              <a:off x="-369888" y="8008938"/>
              <a:ext cx="101600" cy="77788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8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0 h 109"/>
                <a:gd name="T22" fmla="*/ 143 w 143"/>
                <a:gd name="T23" fmla="*/ 5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7" y="87"/>
                    <a:pt x="36" y="77"/>
                    <a:pt x="44" y="68"/>
                  </a:cubicBezTo>
                  <a:cubicBezTo>
                    <a:pt x="71" y="41"/>
                    <a:pt x="98" y="23"/>
                    <a:pt x="127" y="11"/>
                  </a:cubicBezTo>
                  <a:cubicBezTo>
                    <a:pt x="118" y="19"/>
                    <a:pt x="110" y="28"/>
                    <a:pt x="101" y="36"/>
                  </a:cubicBezTo>
                  <a:cubicBezTo>
                    <a:pt x="75" y="62"/>
                    <a:pt x="51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8" y="68"/>
                    <a:pt x="105" y="40"/>
                  </a:cubicBezTo>
                  <a:cubicBezTo>
                    <a:pt x="117" y="28"/>
                    <a:pt x="130" y="16"/>
                    <a:pt x="143" y="5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7" name="Freeform 536"/>
            <p:cNvSpPr>
              <a:spLocks noEditPoints="1"/>
            </p:cNvSpPr>
            <p:nvPr/>
          </p:nvSpPr>
          <p:spPr bwMode="auto">
            <a:xfrm>
              <a:off x="-403225" y="7980363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3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2 w 149"/>
                <a:gd name="T13" fmla="*/ 2 h 107"/>
                <a:gd name="T14" fmla="*/ 60 w 149"/>
                <a:gd name="T15" fmla="*/ 59 h 107"/>
                <a:gd name="T16" fmla="*/ 9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7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1" y="76"/>
                    <a:pt x="64" y="63"/>
                  </a:cubicBezTo>
                  <a:cubicBezTo>
                    <a:pt x="85" y="43"/>
                    <a:pt x="107" y="22"/>
                    <a:pt x="135" y="11"/>
                  </a:cubicBezTo>
                  <a:cubicBezTo>
                    <a:pt x="126" y="25"/>
                    <a:pt x="115" y="39"/>
                    <a:pt x="103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2" y="2"/>
                    <a:pt x="142" y="2"/>
                    <a:pt x="142" y="2"/>
                  </a:cubicBezTo>
                  <a:cubicBezTo>
                    <a:pt x="108" y="13"/>
                    <a:pt x="83" y="36"/>
                    <a:pt x="60" y="59"/>
                  </a:cubicBezTo>
                  <a:cubicBezTo>
                    <a:pt x="44" y="74"/>
                    <a:pt x="28" y="90"/>
                    <a:pt x="9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2" y="107"/>
                    <a:pt x="12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1" y="41"/>
                    <a:pt x="135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8" name="Freeform 537"/>
            <p:cNvSpPr>
              <a:spLocks noEditPoints="1"/>
            </p:cNvSpPr>
            <p:nvPr/>
          </p:nvSpPr>
          <p:spPr bwMode="auto">
            <a:xfrm>
              <a:off x="60325" y="8497888"/>
              <a:ext cx="360363" cy="261938"/>
            </a:xfrm>
            <a:custGeom>
              <a:avLst/>
              <a:gdLst>
                <a:gd name="T0" fmla="*/ 30 w 507"/>
                <a:gd name="T1" fmla="*/ 257 h 369"/>
                <a:gd name="T2" fmla="*/ 319 w 507"/>
                <a:gd name="T3" fmla="*/ 273 h 369"/>
                <a:gd name="T4" fmla="*/ 446 w 507"/>
                <a:gd name="T5" fmla="*/ 216 h 369"/>
                <a:gd name="T6" fmla="*/ 391 w 507"/>
                <a:gd name="T7" fmla="*/ 253 h 369"/>
                <a:gd name="T8" fmla="*/ 329 w 507"/>
                <a:gd name="T9" fmla="*/ 274 h 369"/>
                <a:gd name="T10" fmla="*/ 386 w 507"/>
                <a:gd name="T11" fmla="*/ 49 h 369"/>
                <a:gd name="T12" fmla="*/ 438 w 507"/>
                <a:gd name="T13" fmla="*/ 67 h 369"/>
                <a:gd name="T14" fmla="*/ 467 w 507"/>
                <a:gd name="T15" fmla="*/ 110 h 369"/>
                <a:gd name="T16" fmla="*/ 492 w 507"/>
                <a:gd name="T17" fmla="*/ 121 h 369"/>
                <a:gd name="T18" fmla="*/ 479 w 507"/>
                <a:gd name="T19" fmla="*/ 148 h 369"/>
                <a:gd name="T20" fmla="*/ 393 w 507"/>
                <a:gd name="T21" fmla="*/ 117 h 369"/>
                <a:gd name="T22" fmla="*/ 358 w 507"/>
                <a:gd name="T23" fmla="*/ 59 h 369"/>
                <a:gd name="T24" fmla="*/ 443 w 507"/>
                <a:gd name="T25" fmla="*/ 159 h 369"/>
                <a:gd name="T26" fmla="*/ 449 w 507"/>
                <a:gd name="T27" fmla="*/ 174 h 369"/>
                <a:gd name="T28" fmla="*/ 426 w 507"/>
                <a:gd name="T29" fmla="*/ 204 h 369"/>
                <a:gd name="T30" fmla="*/ 231 w 507"/>
                <a:gd name="T31" fmla="*/ 275 h 369"/>
                <a:gd name="T32" fmla="*/ 228 w 507"/>
                <a:gd name="T33" fmla="*/ 275 h 369"/>
                <a:gd name="T34" fmla="*/ 120 w 507"/>
                <a:gd name="T35" fmla="*/ 309 h 369"/>
                <a:gd name="T36" fmla="*/ 88 w 507"/>
                <a:gd name="T37" fmla="*/ 343 h 369"/>
                <a:gd name="T38" fmla="*/ 62 w 507"/>
                <a:gd name="T39" fmla="*/ 239 h 369"/>
                <a:gd name="T40" fmla="*/ 102 w 507"/>
                <a:gd name="T41" fmla="*/ 238 h 369"/>
                <a:gd name="T42" fmla="*/ 122 w 507"/>
                <a:gd name="T43" fmla="*/ 235 h 369"/>
                <a:gd name="T44" fmla="*/ 191 w 507"/>
                <a:gd name="T45" fmla="*/ 167 h 369"/>
                <a:gd name="T46" fmla="*/ 196 w 507"/>
                <a:gd name="T47" fmla="*/ 167 h 369"/>
                <a:gd name="T48" fmla="*/ 270 w 507"/>
                <a:gd name="T49" fmla="*/ 81 h 369"/>
                <a:gd name="T50" fmla="*/ 370 w 507"/>
                <a:gd name="T51" fmla="*/ 50 h 369"/>
                <a:gd name="T52" fmla="*/ 197 w 507"/>
                <a:gd name="T53" fmla="*/ 137 h 369"/>
                <a:gd name="T54" fmla="*/ 293 w 507"/>
                <a:gd name="T55" fmla="*/ 25 h 369"/>
                <a:gd name="T56" fmla="*/ 379 w 507"/>
                <a:gd name="T57" fmla="*/ 19 h 369"/>
                <a:gd name="T58" fmla="*/ 388 w 507"/>
                <a:gd name="T59" fmla="*/ 32 h 369"/>
                <a:gd name="T60" fmla="*/ 356 w 507"/>
                <a:gd name="T61" fmla="*/ 35 h 369"/>
                <a:gd name="T62" fmla="*/ 219 w 507"/>
                <a:gd name="T63" fmla="*/ 114 h 369"/>
                <a:gd name="T64" fmla="*/ 270 w 507"/>
                <a:gd name="T65" fmla="*/ 20 h 369"/>
                <a:gd name="T66" fmla="*/ 171 w 507"/>
                <a:gd name="T67" fmla="*/ 158 h 369"/>
                <a:gd name="T68" fmla="*/ 123 w 507"/>
                <a:gd name="T69" fmla="*/ 213 h 369"/>
                <a:gd name="T70" fmla="*/ 72 w 507"/>
                <a:gd name="T71" fmla="*/ 226 h 369"/>
                <a:gd name="T72" fmla="*/ 24 w 507"/>
                <a:gd name="T73" fmla="*/ 231 h 369"/>
                <a:gd name="T74" fmla="*/ 11 w 507"/>
                <a:gd name="T75" fmla="*/ 265 h 369"/>
                <a:gd name="T76" fmla="*/ 63 w 507"/>
                <a:gd name="T77" fmla="*/ 368 h 369"/>
                <a:gd name="T78" fmla="*/ 89 w 507"/>
                <a:gd name="T79" fmla="*/ 362 h 369"/>
                <a:gd name="T80" fmla="*/ 166 w 507"/>
                <a:gd name="T81" fmla="*/ 298 h 369"/>
                <a:gd name="T82" fmla="*/ 185 w 507"/>
                <a:gd name="T83" fmla="*/ 291 h 369"/>
                <a:gd name="T84" fmla="*/ 273 w 507"/>
                <a:gd name="T85" fmla="*/ 291 h 369"/>
                <a:gd name="T86" fmla="*/ 401 w 507"/>
                <a:gd name="T87" fmla="*/ 266 h 369"/>
                <a:gd name="T88" fmla="*/ 499 w 507"/>
                <a:gd name="T89" fmla="*/ 142 h 369"/>
                <a:gd name="T90" fmla="*/ 440 w 507"/>
                <a:gd name="T91" fmla="*/ 46 h 369"/>
                <a:gd name="T92" fmla="*/ 344 w 507"/>
                <a:gd name="T9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369">
                  <a:moveTo>
                    <a:pt x="77" y="327"/>
                  </a:moveTo>
                  <a:cubicBezTo>
                    <a:pt x="73" y="311"/>
                    <a:pt x="70" y="298"/>
                    <a:pt x="59" y="287"/>
                  </a:cubicBezTo>
                  <a:cubicBezTo>
                    <a:pt x="49" y="277"/>
                    <a:pt x="40" y="267"/>
                    <a:pt x="30" y="257"/>
                  </a:cubicBezTo>
                  <a:cubicBezTo>
                    <a:pt x="63" y="258"/>
                    <a:pt x="88" y="294"/>
                    <a:pt x="77" y="327"/>
                  </a:cubicBezTo>
                  <a:moveTo>
                    <a:pt x="328" y="274"/>
                  </a:moveTo>
                  <a:cubicBezTo>
                    <a:pt x="326" y="274"/>
                    <a:pt x="324" y="274"/>
                    <a:pt x="319" y="273"/>
                  </a:cubicBezTo>
                  <a:cubicBezTo>
                    <a:pt x="356" y="259"/>
                    <a:pt x="391" y="245"/>
                    <a:pt x="422" y="222"/>
                  </a:cubicBezTo>
                  <a:cubicBezTo>
                    <a:pt x="435" y="213"/>
                    <a:pt x="447" y="202"/>
                    <a:pt x="458" y="190"/>
                  </a:cubicBezTo>
                  <a:cubicBezTo>
                    <a:pt x="457" y="202"/>
                    <a:pt x="453" y="209"/>
                    <a:pt x="446" y="216"/>
                  </a:cubicBezTo>
                  <a:cubicBezTo>
                    <a:pt x="439" y="222"/>
                    <a:pt x="432" y="228"/>
                    <a:pt x="424" y="234"/>
                  </a:cubicBezTo>
                  <a:cubicBezTo>
                    <a:pt x="416" y="240"/>
                    <a:pt x="407" y="245"/>
                    <a:pt x="398" y="249"/>
                  </a:cubicBezTo>
                  <a:cubicBezTo>
                    <a:pt x="395" y="250"/>
                    <a:pt x="393" y="251"/>
                    <a:pt x="391" y="253"/>
                  </a:cubicBezTo>
                  <a:cubicBezTo>
                    <a:pt x="390" y="253"/>
                    <a:pt x="390" y="253"/>
                    <a:pt x="390" y="253"/>
                  </a:cubicBezTo>
                  <a:cubicBezTo>
                    <a:pt x="389" y="255"/>
                    <a:pt x="387" y="256"/>
                    <a:pt x="386" y="257"/>
                  </a:cubicBezTo>
                  <a:cubicBezTo>
                    <a:pt x="369" y="269"/>
                    <a:pt x="349" y="272"/>
                    <a:pt x="329" y="274"/>
                  </a:cubicBezTo>
                  <a:cubicBezTo>
                    <a:pt x="329" y="274"/>
                    <a:pt x="329" y="274"/>
                    <a:pt x="328" y="274"/>
                  </a:cubicBezTo>
                  <a:moveTo>
                    <a:pt x="370" y="50"/>
                  </a:moveTo>
                  <a:cubicBezTo>
                    <a:pt x="376" y="50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1" y="48"/>
                    <a:pt x="410" y="52"/>
                    <a:pt x="419" y="55"/>
                  </a:cubicBezTo>
                  <a:cubicBezTo>
                    <a:pt x="421" y="66"/>
                    <a:pt x="430" y="65"/>
                    <a:pt x="438" y="67"/>
                  </a:cubicBezTo>
                  <a:cubicBezTo>
                    <a:pt x="452" y="69"/>
                    <a:pt x="464" y="76"/>
                    <a:pt x="475" y="85"/>
                  </a:cubicBezTo>
                  <a:cubicBezTo>
                    <a:pt x="482" y="90"/>
                    <a:pt x="487" y="97"/>
                    <a:pt x="488" y="107"/>
                  </a:cubicBezTo>
                  <a:cubicBezTo>
                    <a:pt x="481" y="108"/>
                    <a:pt x="474" y="109"/>
                    <a:pt x="467" y="110"/>
                  </a:cubicBezTo>
                  <a:cubicBezTo>
                    <a:pt x="464" y="110"/>
                    <a:pt x="462" y="111"/>
                    <a:pt x="461" y="112"/>
                  </a:cubicBezTo>
                  <a:cubicBezTo>
                    <a:pt x="458" y="114"/>
                    <a:pt x="458" y="117"/>
                    <a:pt x="459" y="123"/>
                  </a:cubicBezTo>
                  <a:cubicBezTo>
                    <a:pt x="470" y="123"/>
                    <a:pt x="481" y="122"/>
                    <a:pt x="492" y="121"/>
                  </a:cubicBezTo>
                  <a:cubicBezTo>
                    <a:pt x="492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89" y="133"/>
                  </a:cubicBezTo>
                  <a:cubicBezTo>
                    <a:pt x="485" y="141"/>
                    <a:pt x="482" y="145"/>
                    <a:pt x="479" y="148"/>
                  </a:cubicBezTo>
                  <a:cubicBezTo>
                    <a:pt x="477" y="150"/>
                    <a:pt x="474" y="150"/>
                    <a:pt x="470" y="150"/>
                  </a:cubicBezTo>
                  <a:cubicBezTo>
                    <a:pt x="467" y="150"/>
                    <a:pt x="463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3" y="99"/>
                    <a:pt x="375" y="79"/>
                    <a:pt x="366" y="60"/>
                  </a:cubicBezTo>
                  <a:cubicBezTo>
                    <a:pt x="366" y="59"/>
                    <a:pt x="364" y="57"/>
                    <a:pt x="363" y="56"/>
                  </a:cubicBezTo>
                  <a:cubicBezTo>
                    <a:pt x="361" y="57"/>
                    <a:pt x="359" y="58"/>
                    <a:pt x="358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2"/>
                    <a:pt x="374" y="113"/>
                    <a:pt x="386" y="131"/>
                  </a:cubicBezTo>
                  <a:cubicBezTo>
                    <a:pt x="404" y="143"/>
                    <a:pt x="423" y="151"/>
                    <a:pt x="443" y="159"/>
                  </a:cubicBezTo>
                  <a:cubicBezTo>
                    <a:pt x="447" y="162"/>
                    <a:pt x="453" y="163"/>
                    <a:pt x="459" y="165"/>
                  </a:cubicBezTo>
                  <a:cubicBezTo>
                    <a:pt x="456" y="168"/>
                    <a:pt x="453" y="171"/>
                    <a:pt x="451" y="173"/>
                  </a:cubicBezTo>
                  <a:cubicBezTo>
                    <a:pt x="450" y="174"/>
                    <a:pt x="450" y="174"/>
                    <a:pt x="449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1" y="180"/>
                    <a:pt x="438" y="185"/>
                    <a:pt x="436" y="192"/>
                  </a:cubicBezTo>
                  <a:cubicBezTo>
                    <a:pt x="435" y="197"/>
                    <a:pt x="430" y="201"/>
                    <a:pt x="426" y="204"/>
                  </a:cubicBezTo>
                  <a:cubicBezTo>
                    <a:pt x="426" y="205"/>
                    <a:pt x="425" y="205"/>
                    <a:pt x="425" y="205"/>
                  </a:cubicBezTo>
                  <a:cubicBezTo>
                    <a:pt x="414" y="213"/>
                    <a:pt x="402" y="219"/>
                    <a:pt x="390" y="226"/>
                  </a:cubicBezTo>
                  <a:cubicBezTo>
                    <a:pt x="342" y="258"/>
                    <a:pt x="286" y="266"/>
                    <a:pt x="231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29" y="275"/>
                    <a:pt x="229" y="275"/>
                  </a:cubicBezTo>
                  <a:cubicBezTo>
                    <a:pt x="229" y="275"/>
                    <a:pt x="228" y="275"/>
                    <a:pt x="228" y="275"/>
                  </a:cubicBezTo>
                  <a:cubicBezTo>
                    <a:pt x="206" y="277"/>
                    <a:pt x="184" y="279"/>
                    <a:pt x="162" y="282"/>
                  </a:cubicBezTo>
                  <a:cubicBezTo>
                    <a:pt x="151" y="283"/>
                    <a:pt x="142" y="286"/>
                    <a:pt x="134" y="292"/>
                  </a:cubicBezTo>
                  <a:cubicBezTo>
                    <a:pt x="129" y="296"/>
                    <a:pt x="124" y="302"/>
                    <a:pt x="120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99" y="337"/>
                    <a:pt x="95" y="340"/>
                    <a:pt x="91" y="344"/>
                  </a:cubicBezTo>
                  <a:cubicBezTo>
                    <a:pt x="90" y="344"/>
                    <a:pt x="89" y="343"/>
                    <a:pt x="88" y="343"/>
                  </a:cubicBezTo>
                  <a:cubicBezTo>
                    <a:pt x="97" y="322"/>
                    <a:pt x="96" y="303"/>
                    <a:pt x="87" y="283"/>
                  </a:cubicBezTo>
                  <a:cubicBezTo>
                    <a:pt x="78" y="261"/>
                    <a:pt x="62" y="249"/>
                    <a:pt x="40" y="242"/>
                  </a:cubicBezTo>
                  <a:cubicBezTo>
                    <a:pt x="48" y="240"/>
                    <a:pt x="55" y="239"/>
                    <a:pt x="62" y="239"/>
                  </a:cubicBezTo>
                  <a:cubicBezTo>
                    <a:pt x="72" y="238"/>
                    <a:pt x="82" y="238"/>
                    <a:pt x="92" y="237"/>
                  </a:cubicBezTo>
                  <a:cubicBezTo>
                    <a:pt x="93" y="237"/>
                    <a:pt x="95" y="237"/>
                    <a:pt x="97" y="237"/>
                  </a:cubicBezTo>
                  <a:cubicBezTo>
                    <a:pt x="99" y="237"/>
                    <a:pt x="100" y="237"/>
                    <a:pt x="102" y="238"/>
                  </a:cubicBezTo>
                  <a:cubicBezTo>
                    <a:pt x="104" y="240"/>
                    <a:pt x="107" y="241"/>
                    <a:pt x="109" y="241"/>
                  </a:cubicBezTo>
                  <a:cubicBezTo>
                    <a:pt x="113" y="241"/>
                    <a:pt x="116" y="239"/>
                    <a:pt x="118" y="237"/>
                  </a:cubicBezTo>
                  <a:cubicBezTo>
                    <a:pt x="119" y="237"/>
                    <a:pt x="121" y="236"/>
                    <a:pt x="122" y="235"/>
                  </a:cubicBezTo>
                  <a:cubicBezTo>
                    <a:pt x="140" y="216"/>
                    <a:pt x="158" y="197"/>
                    <a:pt x="177" y="179"/>
                  </a:cubicBezTo>
                  <a:cubicBezTo>
                    <a:pt x="180" y="176"/>
                    <a:pt x="182" y="172"/>
                    <a:pt x="185" y="169"/>
                  </a:cubicBezTo>
                  <a:cubicBezTo>
                    <a:pt x="187" y="168"/>
                    <a:pt x="189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5" y="168"/>
                    <a:pt x="195" y="167"/>
                    <a:pt x="196" y="167"/>
                  </a:cubicBezTo>
                  <a:cubicBezTo>
                    <a:pt x="197" y="166"/>
                    <a:pt x="198" y="165"/>
                    <a:pt x="199" y="164"/>
                  </a:cubicBezTo>
                  <a:cubicBezTo>
                    <a:pt x="208" y="152"/>
                    <a:pt x="219" y="141"/>
                    <a:pt x="227" y="128"/>
                  </a:cubicBezTo>
                  <a:cubicBezTo>
                    <a:pt x="238" y="109"/>
                    <a:pt x="252" y="94"/>
                    <a:pt x="270" y="81"/>
                  </a:cubicBezTo>
                  <a:cubicBezTo>
                    <a:pt x="273" y="79"/>
                    <a:pt x="276" y="77"/>
                    <a:pt x="280" y="74"/>
                  </a:cubicBezTo>
                  <a:cubicBezTo>
                    <a:pt x="307" y="57"/>
                    <a:pt x="336" y="50"/>
                    <a:pt x="368" y="50"/>
                  </a:cubicBezTo>
                  <a:cubicBezTo>
                    <a:pt x="368" y="50"/>
                    <a:pt x="369" y="50"/>
                    <a:pt x="370" y="50"/>
                  </a:cubicBezTo>
                  <a:cubicBezTo>
                    <a:pt x="370" y="50"/>
                    <a:pt x="370" y="50"/>
                    <a:pt x="370" y="50"/>
                  </a:cubicBezTo>
                  <a:moveTo>
                    <a:pt x="200" y="139"/>
                  </a:moveTo>
                  <a:cubicBezTo>
                    <a:pt x="199" y="139"/>
                    <a:pt x="198" y="138"/>
                    <a:pt x="197" y="137"/>
                  </a:cubicBezTo>
                  <a:cubicBezTo>
                    <a:pt x="204" y="123"/>
                    <a:pt x="211" y="108"/>
                    <a:pt x="218" y="93"/>
                  </a:cubicBezTo>
                  <a:cubicBezTo>
                    <a:pt x="227" y="73"/>
                    <a:pt x="241" y="57"/>
                    <a:pt x="258" y="45"/>
                  </a:cubicBezTo>
                  <a:cubicBezTo>
                    <a:pt x="268" y="37"/>
                    <a:pt x="280" y="31"/>
                    <a:pt x="293" y="25"/>
                  </a:cubicBezTo>
                  <a:cubicBezTo>
                    <a:pt x="302" y="21"/>
                    <a:pt x="312" y="20"/>
                    <a:pt x="322" y="18"/>
                  </a:cubicBezTo>
                  <a:cubicBezTo>
                    <a:pt x="330" y="16"/>
                    <a:pt x="338" y="15"/>
                    <a:pt x="346" y="15"/>
                  </a:cubicBezTo>
                  <a:cubicBezTo>
                    <a:pt x="357" y="15"/>
                    <a:pt x="368" y="16"/>
                    <a:pt x="379" y="19"/>
                  </a:cubicBezTo>
                  <a:cubicBezTo>
                    <a:pt x="387" y="21"/>
                    <a:pt x="394" y="27"/>
                    <a:pt x="402" y="31"/>
                  </a:cubicBezTo>
                  <a:cubicBezTo>
                    <a:pt x="402" y="32"/>
                    <a:pt x="401" y="33"/>
                    <a:pt x="401" y="35"/>
                  </a:cubicBezTo>
                  <a:cubicBezTo>
                    <a:pt x="396" y="34"/>
                    <a:pt x="392" y="34"/>
                    <a:pt x="388" y="32"/>
                  </a:cubicBezTo>
                  <a:cubicBezTo>
                    <a:pt x="385" y="31"/>
                    <a:pt x="383" y="30"/>
                    <a:pt x="380" y="30"/>
                  </a:cubicBezTo>
                  <a:cubicBezTo>
                    <a:pt x="378" y="30"/>
                    <a:pt x="375" y="31"/>
                    <a:pt x="372" y="32"/>
                  </a:cubicBezTo>
                  <a:cubicBezTo>
                    <a:pt x="367" y="34"/>
                    <a:pt x="362" y="34"/>
                    <a:pt x="356" y="35"/>
                  </a:cubicBezTo>
                  <a:cubicBezTo>
                    <a:pt x="328" y="39"/>
                    <a:pt x="300" y="41"/>
                    <a:pt x="276" y="59"/>
                  </a:cubicBezTo>
                  <a:cubicBezTo>
                    <a:pt x="275" y="59"/>
                    <a:pt x="274" y="60"/>
                    <a:pt x="274" y="61"/>
                  </a:cubicBezTo>
                  <a:cubicBezTo>
                    <a:pt x="253" y="77"/>
                    <a:pt x="232" y="91"/>
                    <a:pt x="219" y="114"/>
                  </a:cubicBezTo>
                  <a:cubicBezTo>
                    <a:pt x="214" y="124"/>
                    <a:pt x="206" y="131"/>
                    <a:pt x="200" y="139"/>
                  </a:cubicBezTo>
                  <a:moveTo>
                    <a:pt x="344" y="0"/>
                  </a:moveTo>
                  <a:cubicBezTo>
                    <a:pt x="317" y="0"/>
                    <a:pt x="293" y="6"/>
                    <a:pt x="270" y="20"/>
                  </a:cubicBezTo>
                  <a:cubicBezTo>
                    <a:pt x="263" y="23"/>
                    <a:pt x="257" y="27"/>
                    <a:pt x="251" y="32"/>
                  </a:cubicBezTo>
                  <a:cubicBezTo>
                    <a:pt x="231" y="46"/>
                    <a:pt x="215" y="65"/>
                    <a:pt x="204" y="89"/>
                  </a:cubicBezTo>
                  <a:cubicBezTo>
                    <a:pt x="194" y="112"/>
                    <a:pt x="183" y="135"/>
                    <a:pt x="171" y="158"/>
                  </a:cubicBezTo>
                  <a:cubicBezTo>
                    <a:pt x="167" y="166"/>
                    <a:pt x="161" y="173"/>
                    <a:pt x="156" y="180"/>
                  </a:cubicBezTo>
                  <a:cubicBezTo>
                    <a:pt x="147" y="189"/>
                    <a:pt x="138" y="197"/>
                    <a:pt x="130" y="206"/>
                  </a:cubicBezTo>
                  <a:cubicBezTo>
                    <a:pt x="127" y="209"/>
                    <a:pt x="125" y="211"/>
                    <a:pt x="123" y="213"/>
                  </a:cubicBezTo>
                  <a:cubicBezTo>
                    <a:pt x="118" y="216"/>
                    <a:pt x="113" y="218"/>
                    <a:pt x="107" y="218"/>
                  </a:cubicBezTo>
                  <a:cubicBezTo>
                    <a:pt x="98" y="218"/>
                    <a:pt x="89" y="223"/>
                    <a:pt x="80" y="225"/>
                  </a:cubicBezTo>
                  <a:cubicBezTo>
                    <a:pt x="77" y="226"/>
                    <a:pt x="75" y="226"/>
                    <a:pt x="72" y="226"/>
                  </a:cubicBezTo>
                  <a:cubicBezTo>
                    <a:pt x="71" y="226"/>
                    <a:pt x="70" y="226"/>
                    <a:pt x="70" y="226"/>
                  </a:cubicBezTo>
                  <a:cubicBezTo>
                    <a:pt x="66" y="225"/>
                    <a:pt x="63" y="225"/>
                    <a:pt x="59" y="225"/>
                  </a:cubicBezTo>
                  <a:cubicBezTo>
                    <a:pt x="47" y="225"/>
                    <a:pt x="36" y="229"/>
                    <a:pt x="24" y="231"/>
                  </a:cubicBezTo>
                  <a:cubicBezTo>
                    <a:pt x="20" y="232"/>
                    <a:pt x="15" y="234"/>
                    <a:pt x="12" y="237"/>
                  </a:cubicBezTo>
                  <a:cubicBezTo>
                    <a:pt x="8" y="239"/>
                    <a:pt x="6" y="242"/>
                    <a:pt x="4" y="247"/>
                  </a:cubicBezTo>
                  <a:cubicBezTo>
                    <a:pt x="0" y="257"/>
                    <a:pt x="0" y="261"/>
                    <a:pt x="11" y="265"/>
                  </a:cubicBezTo>
                  <a:cubicBezTo>
                    <a:pt x="23" y="270"/>
                    <a:pt x="31" y="279"/>
                    <a:pt x="41" y="287"/>
                  </a:cubicBezTo>
                  <a:cubicBezTo>
                    <a:pt x="59" y="304"/>
                    <a:pt x="63" y="325"/>
                    <a:pt x="64" y="348"/>
                  </a:cubicBezTo>
                  <a:cubicBezTo>
                    <a:pt x="64" y="355"/>
                    <a:pt x="63" y="361"/>
                    <a:pt x="63" y="368"/>
                  </a:cubicBezTo>
                  <a:cubicBezTo>
                    <a:pt x="66" y="369"/>
                    <a:pt x="69" y="369"/>
                    <a:pt x="71" y="369"/>
                  </a:cubicBezTo>
                  <a:cubicBezTo>
                    <a:pt x="78" y="369"/>
                    <a:pt x="83" y="367"/>
                    <a:pt x="89" y="362"/>
                  </a:cubicBezTo>
                  <a:cubicBezTo>
                    <a:pt x="89" y="362"/>
                    <a:pt x="89" y="362"/>
                    <a:pt x="89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6" y="310"/>
                    <a:pt x="139" y="307"/>
                    <a:pt x="141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7"/>
                    <a:pt x="177" y="298"/>
                    <a:pt x="182" y="294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5" y="291"/>
                    <a:pt x="185" y="291"/>
                  </a:cubicBezTo>
                  <a:cubicBezTo>
                    <a:pt x="187" y="290"/>
                    <a:pt x="190" y="290"/>
                    <a:pt x="192" y="290"/>
                  </a:cubicBezTo>
                  <a:cubicBezTo>
                    <a:pt x="207" y="289"/>
                    <a:pt x="222" y="287"/>
                    <a:pt x="237" y="287"/>
                  </a:cubicBezTo>
                  <a:cubicBezTo>
                    <a:pt x="249" y="287"/>
                    <a:pt x="261" y="288"/>
                    <a:pt x="273" y="291"/>
                  </a:cubicBezTo>
                  <a:cubicBezTo>
                    <a:pt x="276" y="292"/>
                    <a:pt x="280" y="292"/>
                    <a:pt x="284" y="292"/>
                  </a:cubicBezTo>
                  <a:cubicBezTo>
                    <a:pt x="287" y="292"/>
                    <a:pt x="291" y="292"/>
                    <a:pt x="295" y="292"/>
                  </a:cubicBezTo>
                  <a:cubicBezTo>
                    <a:pt x="332" y="290"/>
                    <a:pt x="368" y="287"/>
                    <a:pt x="401" y="266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59" y="222"/>
                    <a:pt x="473" y="204"/>
                  </a:cubicBezTo>
                  <a:cubicBezTo>
                    <a:pt x="472" y="177"/>
                    <a:pt x="486" y="159"/>
                    <a:pt x="499" y="142"/>
                  </a:cubicBezTo>
                  <a:cubicBezTo>
                    <a:pt x="505" y="134"/>
                    <a:pt x="507" y="125"/>
                    <a:pt x="506" y="116"/>
                  </a:cubicBezTo>
                  <a:cubicBezTo>
                    <a:pt x="503" y="100"/>
                    <a:pt x="497" y="84"/>
                    <a:pt x="483" y="72"/>
                  </a:cubicBezTo>
                  <a:cubicBezTo>
                    <a:pt x="470" y="62"/>
                    <a:pt x="457" y="52"/>
                    <a:pt x="440" y="46"/>
                  </a:cubicBezTo>
                  <a:cubicBezTo>
                    <a:pt x="432" y="43"/>
                    <a:pt x="426" y="36"/>
                    <a:pt x="420" y="30"/>
                  </a:cubicBezTo>
                  <a:cubicBezTo>
                    <a:pt x="405" y="13"/>
                    <a:pt x="387" y="4"/>
                    <a:pt x="365" y="1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9" name="Freeform 538"/>
            <p:cNvSpPr>
              <a:spLocks noEditPoints="1"/>
            </p:cNvSpPr>
            <p:nvPr/>
          </p:nvSpPr>
          <p:spPr bwMode="auto">
            <a:xfrm>
              <a:off x="-66675" y="6740525"/>
              <a:ext cx="593725" cy="687388"/>
            </a:xfrm>
            <a:custGeom>
              <a:avLst/>
              <a:gdLst>
                <a:gd name="T0" fmla="*/ 170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1 h 966"/>
                <a:gd name="T8" fmla="*/ 579 w 833"/>
                <a:gd name="T9" fmla="*/ 761 h 966"/>
                <a:gd name="T10" fmla="*/ 713 w 833"/>
                <a:gd name="T11" fmla="*/ 558 h 966"/>
                <a:gd name="T12" fmla="*/ 644 w 833"/>
                <a:gd name="T13" fmla="*/ 548 h 966"/>
                <a:gd name="T14" fmla="*/ 756 w 833"/>
                <a:gd name="T15" fmla="*/ 548 h 966"/>
                <a:gd name="T16" fmla="*/ 723 w 833"/>
                <a:gd name="T17" fmla="*/ 662 h 966"/>
                <a:gd name="T18" fmla="*/ 586 w 833"/>
                <a:gd name="T19" fmla="*/ 846 h 966"/>
                <a:gd name="T20" fmla="*/ 339 w 833"/>
                <a:gd name="T21" fmla="*/ 938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3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5 w 833"/>
                <a:gd name="T35" fmla="*/ 546 h 966"/>
                <a:gd name="T36" fmla="*/ 129 w 833"/>
                <a:gd name="T37" fmla="*/ 266 h 966"/>
                <a:gd name="T38" fmla="*/ 107 w 833"/>
                <a:gd name="T39" fmla="*/ 88 h 966"/>
                <a:gd name="T40" fmla="*/ 143 w 833"/>
                <a:gd name="T41" fmla="*/ 77 h 966"/>
                <a:gd name="T42" fmla="*/ 161 w 833"/>
                <a:gd name="T43" fmla="*/ 7 h 966"/>
                <a:gd name="T44" fmla="*/ 96 w 833"/>
                <a:gd name="T45" fmla="*/ 281 h 966"/>
                <a:gd name="T46" fmla="*/ 321 w 833"/>
                <a:gd name="T47" fmla="*/ 688 h 966"/>
                <a:gd name="T48" fmla="*/ 270 w 833"/>
                <a:gd name="T49" fmla="*/ 808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79 h 966"/>
                <a:gd name="T58" fmla="*/ 48 w 833"/>
                <a:gd name="T59" fmla="*/ 892 h 966"/>
                <a:gd name="T60" fmla="*/ 91 w 833"/>
                <a:gd name="T61" fmla="*/ 866 h 966"/>
                <a:gd name="T62" fmla="*/ 175 w 833"/>
                <a:gd name="T63" fmla="*/ 933 h 966"/>
                <a:gd name="T64" fmla="*/ 210 w 833"/>
                <a:gd name="T65" fmla="*/ 961 h 966"/>
                <a:gd name="T66" fmla="*/ 346 w 833"/>
                <a:gd name="T67" fmla="*/ 960 h 966"/>
                <a:gd name="T68" fmla="*/ 527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6 h 966"/>
                <a:gd name="T76" fmla="*/ 804 w 833"/>
                <a:gd name="T77" fmla="*/ 578 h 966"/>
                <a:gd name="T78" fmla="*/ 808 w 833"/>
                <a:gd name="T79" fmla="*/ 524 h 966"/>
                <a:gd name="T80" fmla="*/ 707 w 833"/>
                <a:gd name="T81" fmla="*/ 418 h 966"/>
                <a:gd name="T82" fmla="*/ 677 w 833"/>
                <a:gd name="T83" fmla="*/ 438 h 966"/>
                <a:gd name="T84" fmla="*/ 619 w 833"/>
                <a:gd name="T85" fmla="*/ 577 h 966"/>
                <a:gd name="T86" fmla="*/ 632 w 833"/>
                <a:gd name="T87" fmla="*/ 577 h 966"/>
                <a:gd name="T88" fmla="*/ 682 w 833"/>
                <a:gd name="T89" fmla="*/ 586 h 966"/>
                <a:gd name="T90" fmla="*/ 576 w 833"/>
                <a:gd name="T91" fmla="*/ 728 h 966"/>
                <a:gd name="T92" fmla="*/ 442 w 833"/>
                <a:gd name="T93" fmla="*/ 650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79"/>
                  </a:moveTo>
                  <a:cubicBezTo>
                    <a:pt x="156" y="79"/>
                    <a:pt x="158" y="79"/>
                    <a:pt x="160" y="79"/>
                  </a:cubicBezTo>
                  <a:cubicBezTo>
                    <a:pt x="170" y="75"/>
                    <a:pt x="174" y="64"/>
                    <a:pt x="170" y="47"/>
                  </a:cubicBezTo>
                  <a:cubicBezTo>
                    <a:pt x="169" y="44"/>
                    <a:pt x="168" y="41"/>
                    <a:pt x="168" y="38"/>
                  </a:cubicBezTo>
                  <a:cubicBezTo>
                    <a:pt x="181" y="35"/>
                    <a:pt x="193" y="34"/>
                    <a:pt x="206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2"/>
                    <a:pt x="315" y="165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89"/>
                    <a:pt x="361" y="564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1"/>
                  </a:cubicBezTo>
                  <a:cubicBezTo>
                    <a:pt x="466" y="760"/>
                    <a:pt x="490" y="771"/>
                    <a:pt x="518" y="771"/>
                  </a:cubicBezTo>
                  <a:cubicBezTo>
                    <a:pt x="519" y="771"/>
                    <a:pt x="520" y="771"/>
                    <a:pt x="521" y="771"/>
                  </a:cubicBezTo>
                  <a:cubicBezTo>
                    <a:pt x="542" y="770"/>
                    <a:pt x="561" y="767"/>
                    <a:pt x="579" y="761"/>
                  </a:cubicBezTo>
                  <a:cubicBezTo>
                    <a:pt x="624" y="747"/>
                    <a:pt x="660" y="717"/>
                    <a:pt x="684" y="671"/>
                  </a:cubicBezTo>
                  <a:cubicBezTo>
                    <a:pt x="699" y="642"/>
                    <a:pt x="705" y="608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10" y="543"/>
                    <a:pt x="706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3" y="541"/>
                    <a:pt x="662" y="544"/>
                    <a:pt x="644" y="548"/>
                  </a:cubicBezTo>
                  <a:cubicBezTo>
                    <a:pt x="664" y="512"/>
                    <a:pt x="682" y="481"/>
                    <a:pt x="701" y="449"/>
                  </a:cubicBezTo>
                  <a:cubicBezTo>
                    <a:pt x="733" y="470"/>
                    <a:pt x="755" y="500"/>
                    <a:pt x="772" y="536"/>
                  </a:cubicBezTo>
                  <a:cubicBezTo>
                    <a:pt x="766" y="541"/>
                    <a:pt x="761" y="546"/>
                    <a:pt x="756" y="548"/>
                  </a:cubicBezTo>
                  <a:cubicBezTo>
                    <a:pt x="740" y="556"/>
                    <a:pt x="737" y="570"/>
                    <a:pt x="739" y="586"/>
                  </a:cubicBezTo>
                  <a:cubicBezTo>
                    <a:pt x="742" y="608"/>
                    <a:pt x="746" y="630"/>
                    <a:pt x="725" y="647"/>
                  </a:cubicBezTo>
                  <a:cubicBezTo>
                    <a:pt x="722" y="650"/>
                    <a:pt x="722" y="657"/>
                    <a:pt x="723" y="662"/>
                  </a:cubicBezTo>
                  <a:cubicBezTo>
                    <a:pt x="728" y="704"/>
                    <a:pt x="714" y="737"/>
                    <a:pt x="684" y="766"/>
                  </a:cubicBezTo>
                  <a:cubicBezTo>
                    <a:pt x="668" y="781"/>
                    <a:pt x="654" y="799"/>
                    <a:pt x="637" y="813"/>
                  </a:cubicBezTo>
                  <a:cubicBezTo>
                    <a:pt x="622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2" y="910"/>
                    <a:pt x="409" y="917"/>
                  </a:cubicBezTo>
                  <a:cubicBezTo>
                    <a:pt x="386" y="925"/>
                    <a:pt x="363" y="932"/>
                    <a:pt x="339" y="938"/>
                  </a:cubicBezTo>
                  <a:cubicBezTo>
                    <a:pt x="329" y="941"/>
                    <a:pt x="320" y="942"/>
                    <a:pt x="310" y="942"/>
                  </a:cubicBezTo>
                  <a:cubicBezTo>
                    <a:pt x="289" y="942"/>
                    <a:pt x="268" y="937"/>
                    <a:pt x="248" y="930"/>
                  </a:cubicBezTo>
                  <a:cubicBezTo>
                    <a:pt x="206" y="916"/>
                    <a:pt x="169" y="892"/>
                    <a:pt x="136" y="863"/>
                  </a:cubicBezTo>
                  <a:cubicBezTo>
                    <a:pt x="131" y="859"/>
                    <a:pt x="126" y="854"/>
                    <a:pt x="124" y="849"/>
                  </a:cubicBezTo>
                  <a:cubicBezTo>
                    <a:pt x="117" y="829"/>
                    <a:pt x="100" y="821"/>
                    <a:pt x="80" y="809"/>
                  </a:cubicBezTo>
                  <a:cubicBezTo>
                    <a:pt x="75" y="842"/>
                    <a:pt x="75" y="842"/>
                    <a:pt x="51" y="851"/>
                  </a:cubicBezTo>
                  <a:cubicBezTo>
                    <a:pt x="33" y="831"/>
                    <a:pt x="48" y="806"/>
                    <a:pt x="43" y="784"/>
                  </a:cubicBezTo>
                  <a:cubicBezTo>
                    <a:pt x="37" y="762"/>
                    <a:pt x="35" y="740"/>
                    <a:pt x="31" y="715"/>
                  </a:cubicBezTo>
                  <a:cubicBezTo>
                    <a:pt x="37" y="714"/>
                    <a:pt x="42" y="713"/>
                    <a:pt x="47" y="713"/>
                  </a:cubicBezTo>
                  <a:cubicBezTo>
                    <a:pt x="70" y="713"/>
                    <a:pt x="91" y="724"/>
                    <a:pt x="113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59"/>
                  </a:cubicBezTo>
                  <a:cubicBezTo>
                    <a:pt x="143" y="765"/>
                    <a:pt x="142" y="777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0"/>
                    <a:pt x="255" y="833"/>
                    <a:pt x="270" y="833"/>
                  </a:cubicBezTo>
                  <a:cubicBezTo>
                    <a:pt x="285" y="833"/>
                    <a:pt x="300" y="830"/>
                    <a:pt x="314" y="826"/>
                  </a:cubicBezTo>
                  <a:cubicBezTo>
                    <a:pt x="336" y="819"/>
                    <a:pt x="357" y="807"/>
                    <a:pt x="376" y="787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5" y="648"/>
                    <a:pt x="321" y="596"/>
                    <a:pt x="305" y="546"/>
                  </a:cubicBezTo>
                  <a:cubicBezTo>
                    <a:pt x="299" y="528"/>
                    <a:pt x="294" y="511"/>
                    <a:pt x="287" y="495"/>
                  </a:cubicBezTo>
                  <a:cubicBezTo>
                    <a:pt x="253" y="418"/>
                    <a:pt x="209" y="348"/>
                    <a:pt x="155" y="284"/>
                  </a:cubicBezTo>
                  <a:cubicBezTo>
                    <a:pt x="148" y="276"/>
                    <a:pt x="138" y="270"/>
                    <a:pt x="129" y="266"/>
                  </a:cubicBezTo>
                  <a:cubicBezTo>
                    <a:pt x="73" y="245"/>
                    <a:pt x="41" y="171"/>
                    <a:pt x="65" y="116"/>
                  </a:cubicBezTo>
                  <a:cubicBezTo>
                    <a:pt x="66" y="113"/>
                    <a:pt x="67" y="109"/>
                    <a:pt x="69" y="107"/>
                  </a:cubicBezTo>
                  <a:cubicBezTo>
                    <a:pt x="82" y="101"/>
                    <a:pt x="96" y="97"/>
                    <a:pt x="107" y="88"/>
                  </a:cubicBezTo>
                  <a:cubicBezTo>
                    <a:pt x="114" y="84"/>
                    <a:pt x="119" y="78"/>
                    <a:pt x="126" y="76"/>
                  </a:cubicBezTo>
                  <a:cubicBezTo>
                    <a:pt x="128" y="76"/>
                    <a:pt x="130" y="75"/>
                    <a:pt x="133" y="75"/>
                  </a:cubicBezTo>
                  <a:cubicBezTo>
                    <a:pt x="136" y="75"/>
                    <a:pt x="139" y="76"/>
                    <a:pt x="143" y="77"/>
                  </a:cubicBezTo>
                  <a:cubicBezTo>
                    <a:pt x="147" y="79"/>
                    <a:pt x="151" y="79"/>
                    <a:pt x="154" y="79"/>
                  </a:cubicBezTo>
                  <a:moveTo>
                    <a:pt x="204" y="0"/>
                  </a:moveTo>
                  <a:cubicBezTo>
                    <a:pt x="189" y="0"/>
                    <a:pt x="175" y="3"/>
                    <a:pt x="161" y="7"/>
                  </a:cubicBezTo>
                  <a:cubicBezTo>
                    <a:pt x="136" y="15"/>
                    <a:pt x="113" y="29"/>
                    <a:pt x="91" y="43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2"/>
                    <a:pt x="161" y="333"/>
                  </a:cubicBezTo>
                  <a:cubicBezTo>
                    <a:pt x="215" y="397"/>
                    <a:pt x="257" y="469"/>
                    <a:pt x="277" y="551"/>
                  </a:cubicBezTo>
                  <a:cubicBezTo>
                    <a:pt x="289" y="598"/>
                    <a:pt x="305" y="643"/>
                    <a:pt x="321" y="688"/>
                  </a:cubicBezTo>
                  <a:cubicBezTo>
                    <a:pt x="330" y="716"/>
                    <a:pt x="346" y="742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8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69"/>
                    <a:pt x="222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3"/>
                    <a:pt x="227" y="714"/>
                    <a:pt x="218" y="713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7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9" y="681"/>
                    <a:pt x="38" y="681"/>
                    <a:pt x="37" y="681"/>
                  </a:cubicBezTo>
                  <a:cubicBezTo>
                    <a:pt x="25" y="685"/>
                    <a:pt x="15" y="692"/>
                    <a:pt x="4" y="699"/>
                  </a:cubicBezTo>
                  <a:cubicBezTo>
                    <a:pt x="1" y="701"/>
                    <a:pt x="0" y="709"/>
                    <a:pt x="1" y="713"/>
                  </a:cubicBezTo>
                  <a:cubicBezTo>
                    <a:pt x="4" y="735"/>
                    <a:pt x="9" y="757"/>
                    <a:pt x="11" y="779"/>
                  </a:cubicBezTo>
                  <a:cubicBezTo>
                    <a:pt x="14" y="806"/>
                    <a:pt x="14" y="832"/>
                    <a:pt x="14" y="859"/>
                  </a:cubicBezTo>
                  <a:cubicBezTo>
                    <a:pt x="14" y="879"/>
                    <a:pt x="17" y="885"/>
                    <a:pt x="37" y="890"/>
                  </a:cubicBezTo>
                  <a:cubicBezTo>
                    <a:pt x="41" y="891"/>
                    <a:pt x="44" y="892"/>
                    <a:pt x="48" y="892"/>
                  </a:cubicBezTo>
                  <a:cubicBezTo>
                    <a:pt x="51" y="892"/>
                    <a:pt x="54" y="891"/>
                    <a:pt x="57" y="890"/>
                  </a:cubicBezTo>
                  <a:cubicBezTo>
                    <a:pt x="64" y="888"/>
                    <a:pt x="71" y="883"/>
                    <a:pt x="77" y="877"/>
                  </a:cubicBezTo>
                  <a:cubicBezTo>
                    <a:pt x="83" y="871"/>
                    <a:pt x="87" y="867"/>
                    <a:pt x="91" y="866"/>
                  </a:cubicBezTo>
                  <a:cubicBezTo>
                    <a:pt x="93" y="866"/>
                    <a:pt x="94" y="865"/>
                    <a:pt x="95" y="865"/>
                  </a:cubicBezTo>
                  <a:cubicBezTo>
                    <a:pt x="100" y="865"/>
                    <a:pt x="105" y="869"/>
                    <a:pt x="112" y="875"/>
                  </a:cubicBezTo>
                  <a:cubicBezTo>
                    <a:pt x="132" y="893"/>
                    <a:pt x="151" y="911"/>
                    <a:pt x="175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4"/>
                    <a:pt x="210" y="961"/>
                  </a:cubicBezTo>
                  <a:cubicBezTo>
                    <a:pt x="230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2"/>
                  </a:cubicBezTo>
                  <a:cubicBezTo>
                    <a:pt x="342" y="961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3" y="942"/>
                    <a:pt x="459" y="925"/>
                    <a:pt x="515" y="908"/>
                  </a:cubicBezTo>
                  <a:cubicBezTo>
                    <a:pt x="519" y="906"/>
                    <a:pt x="523" y="905"/>
                    <a:pt x="527" y="904"/>
                  </a:cubicBezTo>
                  <a:cubicBezTo>
                    <a:pt x="529" y="902"/>
                    <a:pt x="531" y="901"/>
                    <a:pt x="534" y="899"/>
                  </a:cubicBezTo>
                  <a:cubicBezTo>
                    <a:pt x="535" y="897"/>
                    <a:pt x="537" y="896"/>
                    <a:pt x="539" y="896"/>
                  </a:cubicBezTo>
                  <a:cubicBezTo>
                    <a:pt x="540" y="895"/>
                    <a:pt x="541" y="895"/>
                    <a:pt x="542" y="895"/>
                  </a:cubicBezTo>
                  <a:cubicBezTo>
                    <a:pt x="543" y="895"/>
                    <a:pt x="545" y="894"/>
                    <a:pt x="546" y="894"/>
                  </a:cubicBezTo>
                  <a:cubicBezTo>
                    <a:pt x="547" y="894"/>
                    <a:pt x="548" y="893"/>
                    <a:pt x="548" y="893"/>
                  </a:cubicBezTo>
                  <a:cubicBezTo>
                    <a:pt x="570" y="883"/>
                    <a:pt x="594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6"/>
                  </a:cubicBezTo>
                  <a:cubicBezTo>
                    <a:pt x="774" y="679"/>
                    <a:pt x="768" y="656"/>
                    <a:pt x="767" y="634"/>
                  </a:cubicBezTo>
                  <a:cubicBezTo>
                    <a:pt x="767" y="618"/>
                    <a:pt x="767" y="603"/>
                    <a:pt x="767" y="586"/>
                  </a:cubicBezTo>
                  <a:cubicBezTo>
                    <a:pt x="782" y="583"/>
                    <a:pt x="793" y="581"/>
                    <a:pt x="804" y="578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1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7"/>
                    <a:pt x="761" y="477"/>
                  </a:cubicBezTo>
                  <a:cubicBezTo>
                    <a:pt x="752" y="462"/>
                    <a:pt x="741" y="448"/>
                    <a:pt x="731" y="432"/>
                  </a:cubicBezTo>
                  <a:cubicBezTo>
                    <a:pt x="725" y="422"/>
                    <a:pt x="718" y="418"/>
                    <a:pt x="707" y="418"/>
                  </a:cubicBezTo>
                  <a:cubicBezTo>
                    <a:pt x="706" y="418"/>
                    <a:pt x="704" y="419"/>
                    <a:pt x="702" y="419"/>
                  </a:cubicBezTo>
                  <a:cubicBezTo>
                    <a:pt x="698" y="419"/>
                    <a:pt x="695" y="420"/>
                    <a:pt x="693" y="420"/>
                  </a:cubicBezTo>
                  <a:cubicBezTo>
                    <a:pt x="685" y="423"/>
                    <a:pt x="680" y="428"/>
                    <a:pt x="677" y="438"/>
                  </a:cubicBezTo>
                  <a:cubicBezTo>
                    <a:pt x="665" y="479"/>
                    <a:pt x="642" y="513"/>
                    <a:pt x="606" y="538"/>
                  </a:cubicBezTo>
                  <a:cubicBezTo>
                    <a:pt x="600" y="542"/>
                    <a:pt x="596" y="556"/>
                    <a:pt x="598" y="562"/>
                  </a:cubicBezTo>
                  <a:cubicBezTo>
                    <a:pt x="600" y="569"/>
                    <a:pt x="611" y="573"/>
                    <a:pt x="619" y="577"/>
                  </a:cubicBezTo>
                  <a:cubicBezTo>
                    <a:pt x="621" y="578"/>
                    <a:pt x="622" y="578"/>
                    <a:pt x="624" y="578"/>
                  </a:cubicBezTo>
                  <a:cubicBezTo>
                    <a:pt x="627" y="578"/>
                    <a:pt x="629" y="578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5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6"/>
                  </a:cubicBezTo>
                  <a:cubicBezTo>
                    <a:pt x="682" y="594"/>
                    <a:pt x="683" y="601"/>
                    <a:pt x="681" y="608"/>
                  </a:cubicBezTo>
                  <a:cubicBezTo>
                    <a:pt x="666" y="657"/>
                    <a:pt x="643" y="699"/>
                    <a:pt x="592" y="722"/>
                  </a:cubicBezTo>
                  <a:cubicBezTo>
                    <a:pt x="587" y="724"/>
                    <a:pt x="581" y="726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0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2"/>
                    <a:pt x="383" y="544"/>
                    <a:pt x="376" y="523"/>
                  </a:cubicBezTo>
                  <a:cubicBezTo>
                    <a:pt x="364" y="483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5"/>
                  </a:cubicBezTo>
                  <a:cubicBezTo>
                    <a:pt x="333" y="226"/>
                    <a:pt x="338" y="186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2"/>
                    <a:pt x="265" y="6"/>
                    <a:pt x="218" y="1"/>
                  </a:cubicBezTo>
                  <a:cubicBezTo>
                    <a:pt x="213" y="0"/>
                    <a:pt x="209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0" name="Freeform 539"/>
            <p:cNvSpPr>
              <a:spLocks noEditPoints="1"/>
            </p:cNvSpPr>
            <p:nvPr/>
          </p:nvSpPr>
          <p:spPr bwMode="auto">
            <a:xfrm>
              <a:off x="-1047750" y="8053388"/>
              <a:ext cx="336550" cy="306388"/>
            </a:xfrm>
            <a:custGeom>
              <a:avLst/>
              <a:gdLst>
                <a:gd name="T0" fmla="*/ 402 w 472"/>
                <a:gd name="T1" fmla="*/ 313 h 430"/>
                <a:gd name="T2" fmla="*/ 359 w 472"/>
                <a:gd name="T3" fmla="*/ 242 h 430"/>
                <a:gd name="T4" fmla="*/ 440 w 472"/>
                <a:gd name="T5" fmla="*/ 329 h 430"/>
                <a:gd name="T6" fmla="*/ 196 w 472"/>
                <a:gd name="T7" fmla="*/ 403 h 430"/>
                <a:gd name="T8" fmla="*/ 46 w 472"/>
                <a:gd name="T9" fmla="*/ 260 h 430"/>
                <a:gd name="T10" fmla="*/ 96 w 472"/>
                <a:gd name="T11" fmla="*/ 50 h 430"/>
                <a:gd name="T12" fmla="*/ 158 w 472"/>
                <a:gd name="T13" fmla="*/ 23 h 430"/>
                <a:gd name="T14" fmla="*/ 221 w 472"/>
                <a:gd name="T15" fmla="*/ 17 h 430"/>
                <a:gd name="T16" fmla="*/ 329 w 472"/>
                <a:gd name="T17" fmla="*/ 187 h 430"/>
                <a:gd name="T18" fmla="*/ 324 w 472"/>
                <a:gd name="T19" fmla="*/ 220 h 430"/>
                <a:gd name="T20" fmla="*/ 257 w 472"/>
                <a:gd name="T21" fmla="*/ 301 h 430"/>
                <a:gd name="T22" fmla="*/ 227 w 472"/>
                <a:gd name="T23" fmla="*/ 305 h 430"/>
                <a:gd name="T24" fmla="*/ 112 w 472"/>
                <a:gd name="T25" fmla="*/ 200 h 430"/>
                <a:gd name="T26" fmla="*/ 161 w 472"/>
                <a:gd name="T27" fmla="*/ 83 h 430"/>
                <a:gd name="T28" fmla="*/ 214 w 472"/>
                <a:gd name="T29" fmla="*/ 74 h 430"/>
                <a:gd name="T30" fmla="*/ 252 w 472"/>
                <a:gd name="T31" fmla="*/ 129 h 430"/>
                <a:gd name="T32" fmla="*/ 224 w 472"/>
                <a:gd name="T33" fmla="*/ 159 h 430"/>
                <a:gd name="T34" fmla="*/ 194 w 472"/>
                <a:gd name="T35" fmla="*/ 144 h 430"/>
                <a:gd name="T36" fmla="*/ 181 w 472"/>
                <a:gd name="T37" fmla="*/ 124 h 430"/>
                <a:gd name="T38" fmla="*/ 214 w 472"/>
                <a:gd name="T39" fmla="*/ 177 h 430"/>
                <a:gd name="T40" fmla="*/ 235 w 472"/>
                <a:gd name="T41" fmla="*/ 170 h 430"/>
                <a:gd name="T42" fmla="*/ 266 w 472"/>
                <a:gd name="T43" fmla="*/ 91 h 430"/>
                <a:gd name="T44" fmla="*/ 183 w 472"/>
                <a:gd name="T45" fmla="*/ 61 h 430"/>
                <a:gd name="T46" fmla="*/ 111 w 472"/>
                <a:gd name="T47" fmla="*/ 106 h 430"/>
                <a:gd name="T48" fmla="*/ 147 w 472"/>
                <a:gd name="T49" fmla="*/ 289 h 430"/>
                <a:gd name="T50" fmla="*/ 267 w 472"/>
                <a:gd name="T51" fmla="*/ 313 h 430"/>
                <a:gd name="T52" fmla="*/ 325 w 472"/>
                <a:gd name="T53" fmla="*/ 258 h 430"/>
                <a:gd name="T54" fmla="*/ 441 w 472"/>
                <a:gd name="T55" fmla="*/ 345 h 430"/>
                <a:gd name="T56" fmla="*/ 387 w 472"/>
                <a:gd name="T57" fmla="*/ 393 h 430"/>
                <a:gd name="T58" fmla="*/ 283 w 472"/>
                <a:gd name="T59" fmla="*/ 414 h 430"/>
                <a:gd name="T60" fmla="*/ 138 w 472"/>
                <a:gd name="T61" fmla="*/ 14 h 430"/>
                <a:gd name="T62" fmla="*/ 47 w 472"/>
                <a:gd name="T63" fmla="*/ 73 h 430"/>
                <a:gd name="T64" fmla="*/ 27 w 472"/>
                <a:gd name="T65" fmla="*/ 254 h 430"/>
                <a:gd name="T66" fmla="*/ 187 w 472"/>
                <a:gd name="T67" fmla="*/ 419 h 430"/>
                <a:gd name="T68" fmla="*/ 364 w 472"/>
                <a:gd name="T69" fmla="*/ 419 h 430"/>
                <a:gd name="T70" fmla="*/ 468 w 472"/>
                <a:gd name="T71" fmla="*/ 342 h 430"/>
                <a:gd name="T72" fmla="*/ 393 w 472"/>
                <a:gd name="T73" fmla="*/ 232 h 430"/>
                <a:gd name="T74" fmla="*/ 342 w 472"/>
                <a:gd name="T75" fmla="*/ 194 h 430"/>
                <a:gd name="T76" fmla="*/ 252 w 472"/>
                <a:gd name="T77" fmla="*/ 10 h 430"/>
                <a:gd name="T78" fmla="*/ 201 w 472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2" h="430">
                  <a:moveTo>
                    <a:pt x="440" y="329"/>
                  </a:moveTo>
                  <a:cubicBezTo>
                    <a:pt x="426" y="329"/>
                    <a:pt x="413" y="321"/>
                    <a:pt x="402" y="313"/>
                  </a:cubicBezTo>
                  <a:cubicBezTo>
                    <a:pt x="378" y="295"/>
                    <a:pt x="355" y="274"/>
                    <a:pt x="341" y="245"/>
                  </a:cubicBezTo>
                  <a:cubicBezTo>
                    <a:pt x="346" y="243"/>
                    <a:pt x="352" y="242"/>
                    <a:pt x="359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9" y="328"/>
                    <a:pt x="444" y="329"/>
                    <a:pt x="440" y="329"/>
                  </a:cubicBezTo>
                  <a:moveTo>
                    <a:pt x="283" y="414"/>
                  </a:moveTo>
                  <a:cubicBezTo>
                    <a:pt x="253" y="414"/>
                    <a:pt x="224" y="411"/>
                    <a:pt x="196" y="403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6"/>
                    <a:pt x="59" y="290"/>
                    <a:pt x="46" y="260"/>
                  </a:cubicBezTo>
                  <a:cubicBezTo>
                    <a:pt x="38" y="238"/>
                    <a:pt x="29" y="217"/>
                    <a:pt x="24" y="195"/>
                  </a:cubicBezTo>
                  <a:cubicBezTo>
                    <a:pt x="9" y="133"/>
                    <a:pt x="49" y="74"/>
                    <a:pt x="96" y="50"/>
                  </a:cubicBezTo>
                  <a:cubicBezTo>
                    <a:pt x="99" y="48"/>
                    <a:pt x="103" y="46"/>
                    <a:pt x="107" y="44"/>
                  </a:cubicBezTo>
                  <a:cubicBezTo>
                    <a:pt x="124" y="37"/>
                    <a:pt x="141" y="30"/>
                    <a:pt x="158" y="23"/>
                  </a:cubicBezTo>
                  <a:cubicBezTo>
                    <a:pt x="171" y="17"/>
                    <a:pt x="185" y="16"/>
                    <a:pt x="198" y="16"/>
                  </a:cubicBezTo>
                  <a:cubicBezTo>
                    <a:pt x="206" y="16"/>
                    <a:pt x="214" y="16"/>
                    <a:pt x="221" y="17"/>
                  </a:cubicBezTo>
                  <a:cubicBezTo>
                    <a:pt x="231" y="18"/>
                    <a:pt x="242" y="21"/>
                    <a:pt x="250" y="27"/>
                  </a:cubicBezTo>
                  <a:cubicBezTo>
                    <a:pt x="306" y="66"/>
                    <a:pt x="332" y="120"/>
                    <a:pt x="329" y="187"/>
                  </a:cubicBezTo>
                  <a:cubicBezTo>
                    <a:pt x="329" y="194"/>
                    <a:pt x="328" y="201"/>
                    <a:pt x="327" y="207"/>
                  </a:cubicBezTo>
                  <a:cubicBezTo>
                    <a:pt x="326" y="212"/>
                    <a:pt x="327" y="218"/>
                    <a:pt x="324" y="220"/>
                  </a:cubicBezTo>
                  <a:cubicBezTo>
                    <a:pt x="300" y="237"/>
                    <a:pt x="297" y="269"/>
                    <a:pt x="275" y="288"/>
                  </a:cubicBezTo>
                  <a:cubicBezTo>
                    <a:pt x="269" y="293"/>
                    <a:pt x="263" y="298"/>
                    <a:pt x="257" y="301"/>
                  </a:cubicBezTo>
                  <a:cubicBezTo>
                    <a:pt x="253" y="302"/>
                    <a:pt x="249" y="304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9"/>
                  </a:cubicBezTo>
                  <a:cubicBezTo>
                    <a:pt x="136" y="247"/>
                    <a:pt x="123" y="225"/>
                    <a:pt x="112" y="200"/>
                  </a:cubicBezTo>
                  <a:cubicBezTo>
                    <a:pt x="96" y="168"/>
                    <a:pt x="105" y="115"/>
                    <a:pt x="145" y="91"/>
                  </a:cubicBezTo>
                  <a:cubicBezTo>
                    <a:pt x="150" y="88"/>
                    <a:pt x="155" y="85"/>
                    <a:pt x="161" y="83"/>
                  </a:cubicBezTo>
                  <a:cubicBezTo>
                    <a:pt x="173" y="77"/>
                    <a:pt x="186" y="73"/>
                    <a:pt x="200" y="73"/>
                  </a:cubicBezTo>
                  <a:cubicBezTo>
                    <a:pt x="204" y="73"/>
                    <a:pt x="209" y="73"/>
                    <a:pt x="214" y="74"/>
                  </a:cubicBezTo>
                  <a:cubicBezTo>
                    <a:pt x="227" y="76"/>
                    <a:pt x="237" y="82"/>
                    <a:pt x="246" y="92"/>
                  </a:cubicBezTo>
                  <a:cubicBezTo>
                    <a:pt x="256" y="103"/>
                    <a:pt x="259" y="116"/>
                    <a:pt x="252" y="129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8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5"/>
                    <a:pt x="194" y="144"/>
                  </a:cubicBezTo>
                  <a:cubicBezTo>
                    <a:pt x="192" y="139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5"/>
                    <a:pt x="174" y="140"/>
                  </a:cubicBezTo>
                  <a:cubicBezTo>
                    <a:pt x="175" y="162"/>
                    <a:pt x="194" y="177"/>
                    <a:pt x="214" y="177"/>
                  </a:cubicBezTo>
                  <a:cubicBezTo>
                    <a:pt x="219" y="177"/>
                    <a:pt x="224" y="176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7"/>
                    <a:pt x="231" y="59"/>
                    <a:pt x="208" y="59"/>
                  </a:cubicBezTo>
                  <a:cubicBezTo>
                    <a:pt x="200" y="59"/>
                    <a:pt x="191" y="60"/>
                    <a:pt x="183" y="61"/>
                  </a:cubicBezTo>
                  <a:cubicBezTo>
                    <a:pt x="172" y="63"/>
                    <a:pt x="162" y="67"/>
                    <a:pt x="152" y="71"/>
                  </a:cubicBezTo>
                  <a:cubicBezTo>
                    <a:pt x="136" y="79"/>
                    <a:pt x="122" y="90"/>
                    <a:pt x="111" y="106"/>
                  </a:cubicBezTo>
                  <a:cubicBezTo>
                    <a:pt x="88" y="140"/>
                    <a:pt x="80" y="176"/>
                    <a:pt x="100" y="216"/>
                  </a:cubicBezTo>
                  <a:cubicBezTo>
                    <a:pt x="114" y="242"/>
                    <a:pt x="129" y="266"/>
                    <a:pt x="147" y="289"/>
                  </a:cubicBezTo>
                  <a:cubicBezTo>
                    <a:pt x="162" y="310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1"/>
                    <a:pt x="275" y="309"/>
                  </a:cubicBezTo>
                  <a:cubicBezTo>
                    <a:pt x="296" y="295"/>
                    <a:pt x="312" y="280"/>
                    <a:pt x="325" y="258"/>
                  </a:cubicBezTo>
                  <a:cubicBezTo>
                    <a:pt x="335" y="268"/>
                    <a:pt x="345" y="278"/>
                    <a:pt x="354" y="289"/>
                  </a:cubicBezTo>
                  <a:cubicBezTo>
                    <a:pt x="377" y="315"/>
                    <a:pt x="402" y="340"/>
                    <a:pt x="441" y="345"/>
                  </a:cubicBezTo>
                  <a:cubicBezTo>
                    <a:pt x="433" y="361"/>
                    <a:pt x="423" y="372"/>
                    <a:pt x="410" y="381"/>
                  </a:cubicBezTo>
                  <a:cubicBezTo>
                    <a:pt x="402" y="385"/>
                    <a:pt x="395" y="389"/>
                    <a:pt x="387" y="393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1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4"/>
                  </a:cubicBezTo>
                  <a:cubicBezTo>
                    <a:pt x="137" y="14"/>
                    <a:pt x="136" y="15"/>
                    <a:pt x="135" y="15"/>
                  </a:cubicBezTo>
                  <a:cubicBezTo>
                    <a:pt x="103" y="31"/>
                    <a:pt x="70" y="45"/>
                    <a:pt x="47" y="73"/>
                  </a:cubicBezTo>
                  <a:cubicBezTo>
                    <a:pt x="20" y="106"/>
                    <a:pt x="0" y="141"/>
                    <a:pt x="6" y="184"/>
                  </a:cubicBezTo>
                  <a:cubicBezTo>
                    <a:pt x="10" y="208"/>
                    <a:pt x="19" y="231"/>
                    <a:pt x="27" y="254"/>
                  </a:cubicBezTo>
                  <a:cubicBezTo>
                    <a:pt x="42" y="297"/>
                    <a:pt x="67" y="334"/>
                    <a:pt x="99" y="366"/>
                  </a:cubicBezTo>
                  <a:cubicBezTo>
                    <a:pt x="124" y="391"/>
                    <a:pt x="152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7" y="427"/>
                    <a:pt x="364" y="419"/>
                  </a:cubicBezTo>
                  <a:cubicBezTo>
                    <a:pt x="374" y="417"/>
                    <a:pt x="384" y="413"/>
                    <a:pt x="393" y="409"/>
                  </a:cubicBezTo>
                  <a:cubicBezTo>
                    <a:pt x="424" y="394"/>
                    <a:pt x="448" y="372"/>
                    <a:pt x="468" y="342"/>
                  </a:cubicBezTo>
                  <a:cubicBezTo>
                    <a:pt x="471" y="338"/>
                    <a:pt x="472" y="330"/>
                    <a:pt x="471" y="324"/>
                  </a:cubicBezTo>
                  <a:cubicBezTo>
                    <a:pt x="468" y="275"/>
                    <a:pt x="432" y="242"/>
                    <a:pt x="393" y="232"/>
                  </a:cubicBezTo>
                  <a:cubicBezTo>
                    <a:pt x="376" y="228"/>
                    <a:pt x="359" y="224"/>
                    <a:pt x="341" y="220"/>
                  </a:cubicBezTo>
                  <a:cubicBezTo>
                    <a:pt x="341" y="211"/>
                    <a:pt x="341" y="202"/>
                    <a:pt x="342" y="194"/>
                  </a:cubicBezTo>
                  <a:cubicBezTo>
                    <a:pt x="348" y="157"/>
                    <a:pt x="344" y="123"/>
                    <a:pt x="326" y="88"/>
                  </a:cubicBezTo>
                  <a:cubicBezTo>
                    <a:pt x="308" y="55"/>
                    <a:pt x="285" y="29"/>
                    <a:pt x="252" y="10"/>
                  </a:cubicBezTo>
                  <a:cubicBezTo>
                    <a:pt x="245" y="6"/>
                    <a:pt x="237" y="4"/>
                    <a:pt x="229" y="3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1" name="Freeform 540"/>
            <p:cNvSpPr>
              <a:spLocks/>
            </p:cNvSpPr>
            <p:nvPr/>
          </p:nvSpPr>
          <p:spPr bwMode="auto">
            <a:xfrm>
              <a:off x="58738" y="7662863"/>
              <a:ext cx="463550" cy="165100"/>
            </a:xfrm>
            <a:custGeom>
              <a:avLst/>
              <a:gdLst>
                <a:gd name="T0" fmla="*/ 101 w 650"/>
                <a:gd name="T1" fmla="*/ 0 h 232"/>
                <a:gd name="T2" fmla="*/ 24 w 650"/>
                <a:gd name="T3" fmla="*/ 12 h 232"/>
                <a:gd name="T4" fmla="*/ 6 w 650"/>
                <a:gd name="T5" fmla="*/ 21 h 232"/>
                <a:gd name="T6" fmla="*/ 11 w 650"/>
                <a:gd name="T7" fmla="*/ 40 h 232"/>
                <a:gd name="T8" fmla="*/ 23 w 650"/>
                <a:gd name="T9" fmla="*/ 41 h 232"/>
                <a:gd name="T10" fmla="*/ 35 w 650"/>
                <a:gd name="T11" fmla="*/ 40 h 232"/>
                <a:gd name="T12" fmla="*/ 94 w 650"/>
                <a:gd name="T13" fmla="*/ 31 h 232"/>
                <a:gd name="T14" fmla="*/ 118 w 650"/>
                <a:gd name="T15" fmla="*/ 32 h 232"/>
                <a:gd name="T16" fmla="*/ 242 w 650"/>
                <a:gd name="T17" fmla="*/ 46 h 232"/>
                <a:gd name="T18" fmla="*/ 324 w 650"/>
                <a:gd name="T19" fmla="*/ 70 h 232"/>
                <a:gd name="T20" fmla="*/ 463 w 650"/>
                <a:gd name="T21" fmla="*/ 128 h 232"/>
                <a:gd name="T22" fmla="*/ 494 w 650"/>
                <a:gd name="T23" fmla="*/ 144 h 232"/>
                <a:gd name="T24" fmla="*/ 568 w 650"/>
                <a:gd name="T25" fmla="*/ 190 h 232"/>
                <a:gd name="T26" fmla="*/ 606 w 650"/>
                <a:gd name="T27" fmla="*/ 223 h 232"/>
                <a:gd name="T28" fmla="*/ 626 w 650"/>
                <a:gd name="T29" fmla="*/ 232 h 232"/>
                <a:gd name="T30" fmla="*/ 634 w 650"/>
                <a:gd name="T31" fmla="*/ 231 h 232"/>
                <a:gd name="T32" fmla="*/ 650 w 650"/>
                <a:gd name="T33" fmla="*/ 207 h 232"/>
                <a:gd name="T34" fmla="*/ 615 w 650"/>
                <a:gd name="T35" fmla="*/ 180 h 232"/>
                <a:gd name="T36" fmla="*/ 590 w 650"/>
                <a:gd name="T37" fmla="*/ 162 h 232"/>
                <a:gd name="T38" fmla="*/ 558 w 650"/>
                <a:gd name="T39" fmla="*/ 139 h 232"/>
                <a:gd name="T40" fmla="*/ 468 w 650"/>
                <a:gd name="T41" fmla="*/ 91 h 232"/>
                <a:gd name="T42" fmla="*/ 404 w 650"/>
                <a:gd name="T43" fmla="*/ 60 h 232"/>
                <a:gd name="T44" fmla="*/ 304 w 650"/>
                <a:gd name="T45" fmla="*/ 29 h 232"/>
                <a:gd name="T46" fmla="*/ 209 w 650"/>
                <a:gd name="T47" fmla="*/ 8 h 232"/>
                <a:gd name="T48" fmla="*/ 114 w 650"/>
                <a:gd name="T49" fmla="*/ 0 h 232"/>
                <a:gd name="T50" fmla="*/ 101 w 650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0" h="232">
                  <a:moveTo>
                    <a:pt x="101" y="0"/>
                  </a:moveTo>
                  <a:cubicBezTo>
                    <a:pt x="75" y="0"/>
                    <a:pt x="49" y="2"/>
                    <a:pt x="24" y="12"/>
                  </a:cubicBezTo>
                  <a:cubicBezTo>
                    <a:pt x="18" y="14"/>
                    <a:pt x="12" y="17"/>
                    <a:pt x="6" y="21"/>
                  </a:cubicBezTo>
                  <a:cubicBezTo>
                    <a:pt x="0" y="26"/>
                    <a:pt x="4" y="39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5" y="40"/>
                  </a:cubicBezTo>
                  <a:cubicBezTo>
                    <a:pt x="54" y="33"/>
                    <a:pt x="74" y="31"/>
                    <a:pt x="94" y="31"/>
                  </a:cubicBezTo>
                  <a:cubicBezTo>
                    <a:pt x="102" y="31"/>
                    <a:pt x="110" y="31"/>
                    <a:pt x="118" y="32"/>
                  </a:cubicBezTo>
                  <a:cubicBezTo>
                    <a:pt x="160" y="35"/>
                    <a:pt x="202" y="35"/>
                    <a:pt x="242" y="46"/>
                  </a:cubicBezTo>
                  <a:cubicBezTo>
                    <a:pt x="269" y="54"/>
                    <a:pt x="296" y="62"/>
                    <a:pt x="324" y="70"/>
                  </a:cubicBezTo>
                  <a:cubicBezTo>
                    <a:pt x="373" y="83"/>
                    <a:pt x="420" y="101"/>
                    <a:pt x="463" y="128"/>
                  </a:cubicBezTo>
                  <a:cubicBezTo>
                    <a:pt x="473" y="134"/>
                    <a:pt x="483" y="139"/>
                    <a:pt x="494" y="144"/>
                  </a:cubicBezTo>
                  <a:cubicBezTo>
                    <a:pt x="520" y="156"/>
                    <a:pt x="545" y="171"/>
                    <a:pt x="568" y="190"/>
                  </a:cubicBezTo>
                  <a:cubicBezTo>
                    <a:pt x="581" y="200"/>
                    <a:pt x="593" y="212"/>
                    <a:pt x="606" y="223"/>
                  </a:cubicBezTo>
                  <a:cubicBezTo>
                    <a:pt x="612" y="229"/>
                    <a:pt x="619" y="232"/>
                    <a:pt x="626" y="232"/>
                  </a:cubicBezTo>
                  <a:cubicBezTo>
                    <a:pt x="629" y="232"/>
                    <a:pt x="631" y="232"/>
                    <a:pt x="634" y="231"/>
                  </a:cubicBezTo>
                  <a:cubicBezTo>
                    <a:pt x="645" y="229"/>
                    <a:pt x="648" y="221"/>
                    <a:pt x="650" y="207"/>
                  </a:cubicBezTo>
                  <a:cubicBezTo>
                    <a:pt x="638" y="198"/>
                    <a:pt x="626" y="189"/>
                    <a:pt x="615" y="180"/>
                  </a:cubicBezTo>
                  <a:cubicBezTo>
                    <a:pt x="607" y="174"/>
                    <a:pt x="597" y="170"/>
                    <a:pt x="590" y="162"/>
                  </a:cubicBezTo>
                  <a:cubicBezTo>
                    <a:pt x="581" y="151"/>
                    <a:pt x="570" y="145"/>
                    <a:pt x="558" y="139"/>
                  </a:cubicBezTo>
                  <a:cubicBezTo>
                    <a:pt x="528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8" y="38"/>
                    <a:pt x="304" y="29"/>
                  </a:cubicBezTo>
                  <a:cubicBezTo>
                    <a:pt x="273" y="21"/>
                    <a:pt x="241" y="13"/>
                    <a:pt x="209" y="8"/>
                  </a:cubicBezTo>
                  <a:cubicBezTo>
                    <a:pt x="178" y="3"/>
                    <a:pt x="146" y="1"/>
                    <a:pt x="114" y="0"/>
                  </a:cubicBezTo>
                  <a:cubicBezTo>
                    <a:pt x="110" y="0"/>
                    <a:pt x="106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2" name="Freeform 541"/>
            <p:cNvSpPr>
              <a:spLocks/>
            </p:cNvSpPr>
            <p:nvPr/>
          </p:nvSpPr>
          <p:spPr bwMode="auto">
            <a:xfrm>
              <a:off x="71438" y="7762876"/>
              <a:ext cx="400050" cy="157163"/>
            </a:xfrm>
            <a:custGeom>
              <a:avLst/>
              <a:gdLst>
                <a:gd name="T0" fmla="*/ 143 w 561"/>
                <a:gd name="T1" fmla="*/ 0 h 222"/>
                <a:gd name="T2" fmla="*/ 96 w 561"/>
                <a:gd name="T3" fmla="*/ 4 h 222"/>
                <a:gd name="T4" fmla="*/ 25 w 561"/>
                <a:gd name="T5" fmla="*/ 27 h 222"/>
                <a:gd name="T6" fmla="*/ 5 w 561"/>
                <a:gd name="T7" fmla="*/ 45 h 222"/>
                <a:gd name="T8" fmla="*/ 16 w 561"/>
                <a:gd name="T9" fmla="*/ 65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1 w 561"/>
                <a:gd name="T17" fmla="*/ 35 h 222"/>
                <a:gd name="T18" fmla="*/ 149 w 561"/>
                <a:gd name="T19" fmla="*/ 32 h 222"/>
                <a:gd name="T20" fmla="*/ 205 w 561"/>
                <a:gd name="T21" fmla="*/ 40 h 222"/>
                <a:gd name="T22" fmla="*/ 234 w 561"/>
                <a:gd name="T23" fmla="*/ 47 h 222"/>
                <a:gd name="T24" fmla="*/ 288 w 561"/>
                <a:gd name="T25" fmla="*/ 66 h 222"/>
                <a:gd name="T26" fmla="*/ 304 w 561"/>
                <a:gd name="T27" fmla="*/ 74 h 222"/>
                <a:gd name="T28" fmla="*/ 463 w 561"/>
                <a:gd name="T29" fmla="*/ 163 h 222"/>
                <a:gd name="T30" fmla="*/ 517 w 561"/>
                <a:gd name="T31" fmla="*/ 209 h 222"/>
                <a:gd name="T32" fmla="*/ 530 w 561"/>
                <a:gd name="T33" fmla="*/ 219 h 222"/>
                <a:gd name="T34" fmla="*/ 540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6 w 561"/>
                <a:gd name="T41" fmla="*/ 178 h 222"/>
                <a:gd name="T42" fmla="*/ 421 w 561"/>
                <a:gd name="T43" fmla="*/ 95 h 222"/>
                <a:gd name="T44" fmla="*/ 326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3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3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1" y="8"/>
                    <a:pt x="47" y="15"/>
                    <a:pt x="25" y="27"/>
                  </a:cubicBezTo>
                  <a:cubicBezTo>
                    <a:pt x="18" y="31"/>
                    <a:pt x="11" y="38"/>
                    <a:pt x="5" y="45"/>
                  </a:cubicBezTo>
                  <a:cubicBezTo>
                    <a:pt x="0" y="52"/>
                    <a:pt x="6" y="64"/>
                    <a:pt x="16" y="65"/>
                  </a:cubicBezTo>
                  <a:cubicBezTo>
                    <a:pt x="17" y="66"/>
                    <a:pt x="19" y="66"/>
                    <a:pt x="21" y="66"/>
                  </a:cubicBezTo>
                  <a:cubicBezTo>
                    <a:pt x="29" y="66"/>
                    <a:pt x="37" y="63"/>
                    <a:pt x="44" y="57"/>
                  </a:cubicBezTo>
                  <a:cubicBezTo>
                    <a:pt x="58" y="45"/>
                    <a:pt x="75" y="39"/>
                    <a:pt x="94" y="39"/>
                  </a:cubicBezTo>
                  <a:cubicBezTo>
                    <a:pt x="103" y="38"/>
                    <a:pt x="112" y="36"/>
                    <a:pt x="121" y="35"/>
                  </a:cubicBezTo>
                  <a:cubicBezTo>
                    <a:pt x="130" y="33"/>
                    <a:pt x="140" y="32"/>
                    <a:pt x="149" y="32"/>
                  </a:cubicBezTo>
                  <a:cubicBezTo>
                    <a:pt x="168" y="32"/>
                    <a:pt x="186" y="35"/>
                    <a:pt x="205" y="40"/>
                  </a:cubicBezTo>
                  <a:cubicBezTo>
                    <a:pt x="215" y="42"/>
                    <a:pt x="224" y="46"/>
                    <a:pt x="234" y="47"/>
                  </a:cubicBezTo>
                  <a:cubicBezTo>
                    <a:pt x="254" y="50"/>
                    <a:pt x="271" y="57"/>
                    <a:pt x="288" y="66"/>
                  </a:cubicBezTo>
                  <a:cubicBezTo>
                    <a:pt x="293" y="69"/>
                    <a:pt x="298" y="72"/>
                    <a:pt x="304" y="74"/>
                  </a:cubicBezTo>
                  <a:cubicBezTo>
                    <a:pt x="361" y="95"/>
                    <a:pt x="413" y="129"/>
                    <a:pt x="463" y="163"/>
                  </a:cubicBezTo>
                  <a:cubicBezTo>
                    <a:pt x="483" y="176"/>
                    <a:pt x="502" y="190"/>
                    <a:pt x="517" y="209"/>
                  </a:cubicBezTo>
                  <a:cubicBezTo>
                    <a:pt x="520" y="213"/>
                    <a:pt x="526" y="216"/>
                    <a:pt x="530" y="219"/>
                  </a:cubicBezTo>
                  <a:cubicBezTo>
                    <a:pt x="534" y="221"/>
                    <a:pt x="537" y="222"/>
                    <a:pt x="540" y="222"/>
                  </a:cubicBezTo>
                  <a:cubicBezTo>
                    <a:pt x="545" y="222"/>
                    <a:pt x="550" y="219"/>
                    <a:pt x="554" y="213"/>
                  </a:cubicBezTo>
                  <a:cubicBezTo>
                    <a:pt x="557" y="209"/>
                    <a:pt x="558" y="203"/>
                    <a:pt x="561" y="197"/>
                  </a:cubicBezTo>
                  <a:cubicBezTo>
                    <a:pt x="552" y="190"/>
                    <a:pt x="542" y="186"/>
                    <a:pt x="536" y="178"/>
                  </a:cubicBezTo>
                  <a:cubicBezTo>
                    <a:pt x="504" y="142"/>
                    <a:pt x="460" y="122"/>
                    <a:pt x="421" y="95"/>
                  </a:cubicBezTo>
                  <a:cubicBezTo>
                    <a:pt x="392" y="74"/>
                    <a:pt x="357" y="63"/>
                    <a:pt x="326" y="43"/>
                  </a:cubicBezTo>
                  <a:cubicBezTo>
                    <a:pt x="317" y="37"/>
                    <a:pt x="306" y="34"/>
                    <a:pt x="295" y="30"/>
                  </a:cubicBezTo>
                  <a:cubicBezTo>
                    <a:pt x="286" y="27"/>
                    <a:pt x="276" y="24"/>
                    <a:pt x="266" y="21"/>
                  </a:cubicBezTo>
                  <a:cubicBezTo>
                    <a:pt x="226" y="8"/>
                    <a:pt x="185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3" name="Freeform 542"/>
            <p:cNvSpPr>
              <a:spLocks/>
            </p:cNvSpPr>
            <p:nvPr/>
          </p:nvSpPr>
          <p:spPr bwMode="auto">
            <a:xfrm>
              <a:off x="98425" y="8205788"/>
              <a:ext cx="127000" cy="103188"/>
            </a:xfrm>
            <a:custGeom>
              <a:avLst/>
              <a:gdLst>
                <a:gd name="T0" fmla="*/ 122 w 178"/>
                <a:gd name="T1" fmla="*/ 0 h 144"/>
                <a:gd name="T2" fmla="*/ 112 w 178"/>
                <a:gd name="T3" fmla="*/ 1 h 144"/>
                <a:gd name="T4" fmla="*/ 45 w 178"/>
                <a:gd name="T5" fmla="*/ 10 h 144"/>
                <a:gd name="T6" fmla="*/ 33 w 178"/>
                <a:gd name="T7" fmla="*/ 26 h 144"/>
                <a:gd name="T8" fmla="*/ 79 w 178"/>
                <a:gd name="T9" fmla="*/ 141 h 144"/>
                <a:gd name="T10" fmla="*/ 94 w 178"/>
                <a:gd name="T11" fmla="*/ 144 h 144"/>
                <a:gd name="T12" fmla="*/ 115 w 178"/>
                <a:gd name="T13" fmla="*/ 141 h 144"/>
                <a:gd name="T14" fmla="*/ 174 w 178"/>
                <a:gd name="T15" fmla="*/ 65 h 144"/>
                <a:gd name="T16" fmla="*/ 122 w 17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44">
                  <a:moveTo>
                    <a:pt x="122" y="0"/>
                  </a:moveTo>
                  <a:cubicBezTo>
                    <a:pt x="119" y="0"/>
                    <a:pt x="116" y="1"/>
                    <a:pt x="112" y="1"/>
                  </a:cubicBezTo>
                  <a:cubicBezTo>
                    <a:pt x="90" y="5"/>
                    <a:pt x="68" y="8"/>
                    <a:pt x="45" y="10"/>
                  </a:cubicBezTo>
                  <a:cubicBezTo>
                    <a:pt x="40" y="17"/>
                    <a:pt x="36" y="21"/>
                    <a:pt x="33" y="26"/>
                  </a:cubicBezTo>
                  <a:cubicBezTo>
                    <a:pt x="0" y="80"/>
                    <a:pt x="33" y="122"/>
                    <a:pt x="79" y="141"/>
                  </a:cubicBezTo>
                  <a:cubicBezTo>
                    <a:pt x="83" y="143"/>
                    <a:pt x="89" y="144"/>
                    <a:pt x="94" y="144"/>
                  </a:cubicBezTo>
                  <a:cubicBezTo>
                    <a:pt x="102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5"/>
                  </a:cubicBezTo>
                  <a:cubicBezTo>
                    <a:pt x="178" y="35"/>
                    <a:pt x="157" y="0"/>
                    <a:pt x="1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4" name="Freeform 543"/>
            <p:cNvSpPr>
              <a:spLocks/>
            </p:cNvSpPr>
            <p:nvPr/>
          </p:nvSpPr>
          <p:spPr bwMode="auto">
            <a:xfrm>
              <a:off x="74613" y="7872413"/>
              <a:ext cx="331788" cy="125413"/>
            </a:xfrm>
            <a:custGeom>
              <a:avLst/>
              <a:gdLst>
                <a:gd name="T0" fmla="*/ 115 w 466"/>
                <a:gd name="T1" fmla="*/ 0 h 176"/>
                <a:gd name="T2" fmla="*/ 81 w 466"/>
                <a:gd name="T3" fmla="*/ 1 h 176"/>
                <a:gd name="T4" fmla="*/ 18 w 466"/>
                <a:gd name="T5" fmla="*/ 23 h 176"/>
                <a:gd name="T6" fmla="*/ 10 w 466"/>
                <a:gd name="T7" fmla="*/ 30 h 176"/>
                <a:gd name="T8" fmla="*/ 4 w 466"/>
                <a:gd name="T9" fmla="*/ 47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5 w 466"/>
                <a:gd name="T21" fmla="*/ 47 h 176"/>
                <a:gd name="T22" fmla="*/ 288 w 466"/>
                <a:gd name="T23" fmla="*/ 72 h 176"/>
                <a:gd name="T24" fmla="*/ 425 w 466"/>
                <a:gd name="T25" fmla="*/ 162 h 176"/>
                <a:gd name="T26" fmla="*/ 434 w 466"/>
                <a:gd name="T27" fmla="*/ 173 h 176"/>
                <a:gd name="T28" fmla="*/ 443 w 466"/>
                <a:gd name="T29" fmla="*/ 176 h 176"/>
                <a:gd name="T30" fmla="*/ 459 w 466"/>
                <a:gd name="T31" fmla="*/ 170 h 176"/>
                <a:gd name="T32" fmla="*/ 462 w 466"/>
                <a:gd name="T33" fmla="*/ 148 h 176"/>
                <a:gd name="T34" fmla="*/ 445 w 466"/>
                <a:gd name="T35" fmla="*/ 131 h 176"/>
                <a:gd name="T36" fmla="*/ 414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2 w 466"/>
                <a:gd name="T43" fmla="*/ 11 h 176"/>
                <a:gd name="T44" fmla="*/ 115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5" y="0"/>
                  </a:moveTo>
                  <a:cubicBezTo>
                    <a:pt x="104" y="0"/>
                    <a:pt x="92" y="0"/>
                    <a:pt x="81" y="1"/>
                  </a:cubicBezTo>
                  <a:cubicBezTo>
                    <a:pt x="58" y="2"/>
                    <a:pt x="37" y="10"/>
                    <a:pt x="18" y="23"/>
                  </a:cubicBezTo>
                  <a:cubicBezTo>
                    <a:pt x="15" y="26"/>
                    <a:pt x="12" y="27"/>
                    <a:pt x="10" y="30"/>
                  </a:cubicBezTo>
                  <a:cubicBezTo>
                    <a:pt x="5" y="35"/>
                    <a:pt x="0" y="40"/>
                    <a:pt x="4" y="47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3" y="57"/>
                    <a:pt x="24" y="56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8" y="30"/>
                    <a:pt x="117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51" y="30"/>
                    <a:pt x="183" y="36"/>
                    <a:pt x="215" y="47"/>
                  </a:cubicBezTo>
                  <a:cubicBezTo>
                    <a:pt x="239" y="55"/>
                    <a:pt x="264" y="64"/>
                    <a:pt x="288" y="72"/>
                  </a:cubicBezTo>
                  <a:cubicBezTo>
                    <a:pt x="342" y="90"/>
                    <a:pt x="388" y="119"/>
                    <a:pt x="425" y="162"/>
                  </a:cubicBezTo>
                  <a:cubicBezTo>
                    <a:pt x="428" y="166"/>
                    <a:pt x="430" y="170"/>
                    <a:pt x="434" y="173"/>
                  </a:cubicBezTo>
                  <a:cubicBezTo>
                    <a:pt x="436" y="175"/>
                    <a:pt x="440" y="176"/>
                    <a:pt x="443" y="176"/>
                  </a:cubicBezTo>
                  <a:cubicBezTo>
                    <a:pt x="449" y="176"/>
                    <a:pt x="455" y="174"/>
                    <a:pt x="459" y="170"/>
                  </a:cubicBezTo>
                  <a:cubicBezTo>
                    <a:pt x="465" y="164"/>
                    <a:pt x="466" y="155"/>
                    <a:pt x="462" y="148"/>
                  </a:cubicBezTo>
                  <a:cubicBezTo>
                    <a:pt x="457" y="142"/>
                    <a:pt x="451" y="136"/>
                    <a:pt x="445" y="131"/>
                  </a:cubicBezTo>
                  <a:cubicBezTo>
                    <a:pt x="435" y="123"/>
                    <a:pt x="423" y="115"/>
                    <a:pt x="414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90" y="37"/>
                    <a:pt x="270" y="31"/>
                  </a:cubicBezTo>
                  <a:cubicBezTo>
                    <a:pt x="244" y="24"/>
                    <a:pt x="217" y="20"/>
                    <a:pt x="192" y="11"/>
                  </a:cubicBezTo>
                  <a:cubicBezTo>
                    <a:pt x="166" y="2"/>
                    <a:pt x="141" y="0"/>
                    <a:pt x="1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5" name="Freeform 544"/>
            <p:cNvSpPr>
              <a:spLocks/>
            </p:cNvSpPr>
            <p:nvPr/>
          </p:nvSpPr>
          <p:spPr bwMode="auto">
            <a:xfrm>
              <a:off x="84138" y="7966076"/>
              <a:ext cx="261938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5 h 127"/>
                <a:gd name="T4" fmla="*/ 6 w 368"/>
                <a:gd name="T5" fmla="*/ 21 h 127"/>
                <a:gd name="T6" fmla="*/ 0 w 368"/>
                <a:gd name="T7" fmla="*/ 31 h 127"/>
                <a:gd name="T8" fmla="*/ 7 w 368"/>
                <a:gd name="T9" fmla="*/ 42 h 127"/>
                <a:gd name="T10" fmla="*/ 19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29 h 127"/>
                <a:gd name="T18" fmla="*/ 166 w 368"/>
                <a:gd name="T19" fmla="*/ 35 h 127"/>
                <a:gd name="T20" fmla="*/ 230 w 368"/>
                <a:gd name="T21" fmla="*/ 60 h 127"/>
                <a:gd name="T22" fmla="*/ 328 w 368"/>
                <a:gd name="T23" fmla="*/ 118 h 127"/>
                <a:gd name="T24" fmla="*/ 345 w 368"/>
                <a:gd name="T25" fmla="*/ 127 h 127"/>
                <a:gd name="T26" fmla="*/ 349 w 368"/>
                <a:gd name="T27" fmla="*/ 126 h 127"/>
                <a:gd name="T28" fmla="*/ 365 w 368"/>
                <a:gd name="T29" fmla="*/ 117 h 127"/>
                <a:gd name="T30" fmla="*/ 365 w 368"/>
                <a:gd name="T31" fmla="*/ 99 h 127"/>
                <a:gd name="T32" fmla="*/ 353 w 368"/>
                <a:gd name="T33" fmla="*/ 89 h 127"/>
                <a:gd name="T34" fmla="*/ 236 w 368"/>
                <a:gd name="T35" fmla="*/ 29 h 127"/>
                <a:gd name="T36" fmla="*/ 192 w 368"/>
                <a:gd name="T37" fmla="*/ 11 h 127"/>
                <a:gd name="T38" fmla="*/ 163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69" y="1"/>
                    <a:pt x="51" y="5"/>
                  </a:cubicBezTo>
                  <a:cubicBezTo>
                    <a:pt x="36" y="9"/>
                    <a:pt x="21" y="15"/>
                    <a:pt x="6" y="21"/>
                  </a:cubicBezTo>
                  <a:cubicBezTo>
                    <a:pt x="3" y="22"/>
                    <a:pt x="0" y="28"/>
                    <a:pt x="0" y="31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1" y="45"/>
                    <a:pt x="15" y="46"/>
                    <a:pt x="19" y="46"/>
                  </a:cubicBezTo>
                  <a:cubicBezTo>
                    <a:pt x="23" y="46"/>
                    <a:pt x="26" y="45"/>
                    <a:pt x="30" y="44"/>
                  </a:cubicBezTo>
                  <a:cubicBezTo>
                    <a:pt x="62" y="31"/>
                    <a:pt x="97" y="33"/>
                    <a:pt x="130" y="30"/>
                  </a:cubicBezTo>
                  <a:cubicBezTo>
                    <a:pt x="132" y="29"/>
                    <a:pt x="134" y="29"/>
                    <a:pt x="136" y="29"/>
                  </a:cubicBezTo>
                  <a:cubicBezTo>
                    <a:pt x="146" y="29"/>
                    <a:pt x="157" y="32"/>
                    <a:pt x="166" y="35"/>
                  </a:cubicBezTo>
                  <a:cubicBezTo>
                    <a:pt x="188" y="42"/>
                    <a:pt x="209" y="51"/>
                    <a:pt x="230" y="60"/>
                  </a:cubicBezTo>
                  <a:cubicBezTo>
                    <a:pt x="265" y="75"/>
                    <a:pt x="301" y="89"/>
                    <a:pt x="328" y="118"/>
                  </a:cubicBezTo>
                  <a:cubicBezTo>
                    <a:pt x="332" y="123"/>
                    <a:pt x="338" y="127"/>
                    <a:pt x="345" y="127"/>
                  </a:cubicBezTo>
                  <a:cubicBezTo>
                    <a:pt x="346" y="127"/>
                    <a:pt x="347" y="126"/>
                    <a:pt x="349" y="126"/>
                  </a:cubicBezTo>
                  <a:cubicBezTo>
                    <a:pt x="355" y="125"/>
                    <a:pt x="363" y="121"/>
                    <a:pt x="365" y="117"/>
                  </a:cubicBezTo>
                  <a:cubicBezTo>
                    <a:pt x="368" y="112"/>
                    <a:pt x="365" y="104"/>
                    <a:pt x="365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4" y="69"/>
                    <a:pt x="279" y="41"/>
                    <a:pt x="236" y="29"/>
                  </a:cubicBezTo>
                  <a:cubicBezTo>
                    <a:pt x="220" y="25"/>
                    <a:pt x="206" y="17"/>
                    <a:pt x="192" y="11"/>
                  </a:cubicBezTo>
                  <a:cubicBezTo>
                    <a:pt x="182" y="8"/>
                    <a:pt x="172" y="3"/>
                    <a:pt x="163" y="3"/>
                  </a:cubicBezTo>
                  <a:cubicBezTo>
                    <a:pt x="144" y="1"/>
                    <a:pt x="125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6" name="Freeform 545"/>
            <p:cNvSpPr>
              <a:spLocks/>
            </p:cNvSpPr>
            <p:nvPr/>
          </p:nvSpPr>
          <p:spPr bwMode="auto">
            <a:xfrm>
              <a:off x="96838" y="8058151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10 w 276"/>
                <a:gd name="T7" fmla="*/ 43 h 102"/>
                <a:gd name="T8" fmla="*/ 25 w 276"/>
                <a:gd name="T9" fmla="*/ 49 h 102"/>
                <a:gd name="T10" fmla="*/ 35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1 w 276"/>
                <a:gd name="T17" fmla="*/ 87 h 102"/>
                <a:gd name="T18" fmla="*/ 250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20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8" y="0"/>
                    <a:pt x="79" y="1"/>
                    <a:pt x="70" y="2"/>
                  </a:cubicBezTo>
                  <a:cubicBezTo>
                    <a:pt x="49" y="5"/>
                    <a:pt x="28" y="9"/>
                    <a:pt x="9" y="21"/>
                  </a:cubicBezTo>
                  <a:cubicBezTo>
                    <a:pt x="0" y="27"/>
                    <a:pt x="1" y="37"/>
                    <a:pt x="10" y="43"/>
                  </a:cubicBezTo>
                  <a:cubicBezTo>
                    <a:pt x="14" y="47"/>
                    <a:pt x="19" y="49"/>
                    <a:pt x="25" y="49"/>
                  </a:cubicBezTo>
                  <a:cubicBezTo>
                    <a:pt x="28" y="49"/>
                    <a:pt x="31" y="48"/>
                    <a:pt x="35" y="46"/>
                  </a:cubicBezTo>
                  <a:cubicBezTo>
                    <a:pt x="48" y="39"/>
                    <a:pt x="61" y="34"/>
                    <a:pt x="76" y="33"/>
                  </a:cubicBezTo>
                  <a:cubicBezTo>
                    <a:pt x="83" y="32"/>
                    <a:pt x="89" y="32"/>
                    <a:pt x="95" y="32"/>
                  </a:cubicBezTo>
                  <a:cubicBezTo>
                    <a:pt x="147" y="32"/>
                    <a:pt x="192" y="50"/>
                    <a:pt x="231" y="87"/>
                  </a:cubicBezTo>
                  <a:cubicBezTo>
                    <a:pt x="236" y="93"/>
                    <a:pt x="243" y="97"/>
                    <a:pt x="250" y="101"/>
                  </a:cubicBezTo>
                  <a:cubicBezTo>
                    <a:pt x="252" y="102"/>
                    <a:pt x="255" y="102"/>
                    <a:pt x="257" y="102"/>
                  </a:cubicBezTo>
                  <a:cubicBezTo>
                    <a:pt x="263" y="102"/>
                    <a:pt x="268" y="100"/>
                    <a:pt x="271" y="96"/>
                  </a:cubicBezTo>
                  <a:cubicBezTo>
                    <a:pt x="276" y="90"/>
                    <a:pt x="276" y="82"/>
                    <a:pt x="265" y="68"/>
                  </a:cubicBezTo>
                  <a:cubicBezTo>
                    <a:pt x="254" y="60"/>
                    <a:pt x="238" y="44"/>
                    <a:pt x="220" y="35"/>
                  </a:cubicBezTo>
                  <a:cubicBezTo>
                    <a:pt x="181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7" name="Freeform 546"/>
            <p:cNvSpPr>
              <a:spLocks/>
            </p:cNvSpPr>
            <p:nvPr/>
          </p:nvSpPr>
          <p:spPr bwMode="auto">
            <a:xfrm>
              <a:off x="128588" y="8132763"/>
              <a:ext cx="119063" cy="42863"/>
            </a:xfrm>
            <a:custGeom>
              <a:avLst/>
              <a:gdLst>
                <a:gd name="T0" fmla="*/ 68 w 167"/>
                <a:gd name="T1" fmla="*/ 0 h 61"/>
                <a:gd name="T2" fmla="*/ 5 w 167"/>
                <a:gd name="T3" fmla="*/ 22 h 61"/>
                <a:gd name="T4" fmla="*/ 1 w 167"/>
                <a:gd name="T5" fmla="*/ 32 h 61"/>
                <a:gd name="T6" fmla="*/ 12 w 167"/>
                <a:gd name="T7" fmla="*/ 44 h 61"/>
                <a:gd name="T8" fmla="*/ 21 w 167"/>
                <a:gd name="T9" fmla="*/ 45 h 61"/>
                <a:gd name="T10" fmla="*/ 34 w 167"/>
                <a:gd name="T11" fmla="*/ 42 h 61"/>
                <a:gd name="T12" fmla="*/ 64 w 167"/>
                <a:gd name="T13" fmla="*/ 32 h 61"/>
                <a:gd name="T14" fmla="*/ 86 w 167"/>
                <a:gd name="T15" fmla="*/ 34 h 61"/>
                <a:gd name="T16" fmla="*/ 127 w 167"/>
                <a:gd name="T17" fmla="*/ 55 h 61"/>
                <a:gd name="T18" fmla="*/ 143 w 167"/>
                <a:gd name="T19" fmla="*/ 61 h 61"/>
                <a:gd name="T20" fmla="*/ 158 w 167"/>
                <a:gd name="T21" fmla="*/ 56 h 61"/>
                <a:gd name="T22" fmla="*/ 160 w 167"/>
                <a:gd name="T23" fmla="*/ 32 h 61"/>
                <a:gd name="T24" fmla="*/ 134 w 167"/>
                <a:gd name="T25" fmla="*/ 17 h 61"/>
                <a:gd name="T26" fmla="*/ 112 w 167"/>
                <a:gd name="T27" fmla="*/ 9 h 61"/>
                <a:gd name="T28" fmla="*/ 68 w 167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1">
                  <a:moveTo>
                    <a:pt x="68" y="0"/>
                  </a:moveTo>
                  <a:cubicBezTo>
                    <a:pt x="47" y="0"/>
                    <a:pt x="26" y="7"/>
                    <a:pt x="5" y="22"/>
                  </a:cubicBezTo>
                  <a:cubicBezTo>
                    <a:pt x="4" y="23"/>
                    <a:pt x="0" y="28"/>
                    <a:pt x="1" y="32"/>
                  </a:cubicBezTo>
                  <a:cubicBezTo>
                    <a:pt x="2" y="37"/>
                    <a:pt x="8" y="43"/>
                    <a:pt x="12" y="44"/>
                  </a:cubicBezTo>
                  <a:cubicBezTo>
                    <a:pt x="15" y="45"/>
                    <a:pt x="18" y="45"/>
                    <a:pt x="21" y="45"/>
                  </a:cubicBezTo>
                  <a:cubicBezTo>
                    <a:pt x="26" y="45"/>
                    <a:pt x="31" y="44"/>
                    <a:pt x="34" y="42"/>
                  </a:cubicBezTo>
                  <a:cubicBezTo>
                    <a:pt x="44" y="34"/>
                    <a:pt x="54" y="32"/>
                    <a:pt x="64" y="32"/>
                  </a:cubicBezTo>
                  <a:cubicBezTo>
                    <a:pt x="71" y="32"/>
                    <a:pt x="78" y="33"/>
                    <a:pt x="86" y="34"/>
                  </a:cubicBezTo>
                  <a:cubicBezTo>
                    <a:pt x="102" y="37"/>
                    <a:pt x="115" y="44"/>
                    <a:pt x="127" y="55"/>
                  </a:cubicBezTo>
                  <a:cubicBezTo>
                    <a:pt x="132" y="59"/>
                    <a:pt x="138" y="61"/>
                    <a:pt x="143" y="61"/>
                  </a:cubicBezTo>
                  <a:cubicBezTo>
                    <a:pt x="148" y="61"/>
                    <a:pt x="153" y="59"/>
                    <a:pt x="158" y="56"/>
                  </a:cubicBezTo>
                  <a:cubicBezTo>
                    <a:pt x="166" y="50"/>
                    <a:pt x="167" y="38"/>
                    <a:pt x="160" y="32"/>
                  </a:cubicBezTo>
                  <a:cubicBezTo>
                    <a:pt x="152" y="26"/>
                    <a:pt x="143" y="21"/>
                    <a:pt x="134" y="17"/>
                  </a:cubicBezTo>
                  <a:cubicBezTo>
                    <a:pt x="127" y="13"/>
                    <a:pt x="119" y="12"/>
                    <a:pt x="112" y="9"/>
                  </a:cubicBezTo>
                  <a:cubicBezTo>
                    <a:pt x="97" y="4"/>
                    <a:pt x="82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8" name="Freeform 547"/>
            <p:cNvSpPr>
              <a:spLocks noEditPoints="1"/>
            </p:cNvSpPr>
            <p:nvPr/>
          </p:nvSpPr>
          <p:spPr bwMode="auto">
            <a:xfrm>
              <a:off x="-1765300" y="7358063"/>
              <a:ext cx="1198563" cy="957263"/>
            </a:xfrm>
            <a:custGeom>
              <a:avLst/>
              <a:gdLst>
                <a:gd name="T0" fmla="*/ 752 w 1685"/>
                <a:gd name="T1" fmla="*/ 533 h 1345"/>
                <a:gd name="T2" fmla="*/ 768 w 1685"/>
                <a:gd name="T3" fmla="*/ 476 h 1345"/>
                <a:gd name="T4" fmla="*/ 760 w 1685"/>
                <a:gd name="T5" fmla="*/ 535 h 1345"/>
                <a:gd name="T6" fmla="*/ 446 w 1685"/>
                <a:gd name="T7" fmla="*/ 396 h 1345"/>
                <a:gd name="T8" fmla="*/ 614 w 1685"/>
                <a:gd name="T9" fmla="*/ 395 h 1345"/>
                <a:gd name="T10" fmla="*/ 633 w 1685"/>
                <a:gd name="T11" fmla="*/ 342 h 1345"/>
                <a:gd name="T12" fmla="*/ 390 w 1685"/>
                <a:gd name="T13" fmla="*/ 304 h 1345"/>
                <a:gd name="T14" fmla="*/ 345 w 1685"/>
                <a:gd name="T15" fmla="*/ 347 h 1345"/>
                <a:gd name="T16" fmla="*/ 655 w 1685"/>
                <a:gd name="T17" fmla="*/ 342 h 1345"/>
                <a:gd name="T18" fmla="*/ 720 w 1685"/>
                <a:gd name="T19" fmla="*/ 271 h 1345"/>
                <a:gd name="T20" fmla="*/ 640 w 1685"/>
                <a:gd name="T21" fmla="*/ 343 h 1345"/>
                <a:gd name="T22" fmla="*/ 611 w 1685"/>
                <a:gd name="T23" fmla="*/ 308 h 1345"/>
                <a:gd name="T24" fmla="*/ 608 w 1685"/>
                <a:gd name="T25" fmla="*/ 200 h 1345"/>
                <a:gd name="T26" fmla="*/ 591 w 1685"/>
                <a:gd name="T27" fmla="*/ 219 h 1345"/>
                <a:gd name="T28" fmla="*/ 524 w 1685"/>
                <a:gd name="T29" fmla="*/ 245 h 1345"/>
                <a:gd name="T30" fmla="*/ 710 w 1685"/>
                <a:gd name="T31" fmla="*/ 234 h 1345"/>
                <a:gd name="T32" fmla="*/ 604 w 1685"/>
                <a:gd name="T33" fmla="*/ 184 h 1345"/>
                <a:gd name="T34" fmla="*/ 1372 w 1685"/>
                <a:gd name="T35" fmla="*/ 329 h 1345"/>
                <a:gd name="T36" fmla="*/ 1453 w 1685"/>
                <a:gd name="T37" fmla="*/ 0 h 1345"/>
                <a:gd name="T38" fmla="*/ 1159 w 1685"/>
                <a:gd name="T39" fmla="*/ 443 h 1345"/>
                <a:gd name="T40" fmla="*/ 732 w 1685"/>
                <a:gd name="T41" fmla="*/ 229 h 1345"/>
                <a:gd name="T42" fmla="*/ 526 w 1685"/>
                <a:gd name="T43" fmla="*/ 169 h 1345"/>
                <a:gd name="T44" fmla="*/ 467 w 1685"/>
                <a:gd name="T45" fmla="*/ 332 h 1345"/>
                <a:gd name="T46" fmla="*/ 392 w 1685"/>
                <a:gd name="T47" fmla="*/ 287 h 1345"/>
                <a:gd name="T48" fmla="*/ 356 w 1685"/>
                <a:gd name="T49" fmla="*/ 377 h 1345"/>
                <a:gd name="T50" fmla="*/ 426 w 1685"/>
                <a:gd name="T51" fmla="*/ 408 h 1345"/>
                <a:gd name="T52" fmla="*/ 574 w 1685"/>
                <a:gd name="T53" fmla="*/ 471 h 1345"/>
                <a:gd name="T54" fmla="*/ 378 w 1685"/>
                <a:gd name="T55" fmla="*/ 1019 h 1345"/>
                <a:gd name="T56" fmla="*/ 524 w 1685"/>
                <a:gd name="T57" fmla="*/ 1224 h 1345"/>
                <a:gd name="T58" fmla="*/ 531 w 1685"/>
                <a:gd name="T59" fmla="*/ 1179 h 1345"/>
                <a:gd name="T60" fmla="*/ 397 w 1685"/>
                <a:gd name="T61" fmla="*/ 1292 h 1345"/>
                <a:gd name="T62" fmla="*/ 242 w 1685"/>
                <a:gd name="T63" fmla="*/ 1254 h 1345"/>
                <a:gd name="T64" fmla="*/ 65 w 1685"/>
                <a:gd name="T65" fmla="*/ 1093 h 1345"/>
                <a:gd name="T66" fmla="*/ 114 w 1685"/>
                <a:gd name="T67" fmla="*/ 1038 h 1345"/>
                <a:gd name="T68" fmla="*/ 243 w 1685"/>
                <a:gd name="T69" fmla="*/ 1130 h 1345"/>
                <a:gd name="T70" fmla="*/ 494 w 1685"/>
                <a:gd name="T71" fmla="*/ 514 h 1345"/>
                <a:gd name="T72" fmla="*/ 261 w 1685"/>
                <a:gd name="T73" fmla="*/ 1087 h 1345"/>
                <a:gd name="T74" fmla="*/ 142 w 1685"/>
                <a:gd name="T75" fmla="*/ 1052 h 1345"/>
                <a:gd name="T76" fmla="*/ 122 w 1685"/>
                <a:gd name="T77" fmla="*/ 987 h 1345"/>
                <a:gd name="T78" fmla="*/ 54 w 1685"/>
                <a:gd name="T79" fmla="*/ 908 h 1345"/>
                <a:gd name="T80" fmla="*/ 18 w 1685"/>
                <a:gd name="T81" fmla="*/ 1079 h 1345"/>
                <a:gd name="T82" fmla="*/ 107 w 1685"/>
                <a:gd name="T83" fmla="*/ 1188 h 1345"/>
                <a:gd name="T84" fmla="*/ 240 w 1685"/>
                <a:gd name="T85" fmla="*/ 1320 h 1345"/>
                <a:gd name="T86" fmla="*/ 387 w 1685"/>
                <a:gd name="T87" fmla="*/ 1313 h 1345"/>
                <a:gd name="T88" fmla="*/ 540 w 1685"/>
                <a:gd name="T89" fmla="*/ 1331 h 1345"/>
                <a:gd name="T90" fmla="*/ 638 w 1685"/>
                <a:gd name="T91" fmla="*/ 1247 h 1345"/>
                <a:gd name="T92" fmla="*/ 539 w 1685"/>
                <a:gd name="T93" fmla="*/ 1157 h 1345"/>
                <a:gd name="T94" fmla="*/ 397 w 1685"/>
                <a:gd name="T95" fmla="*/ 1184 h 1345"/>
                <a:gd name="T96" fmla="*/ 401 w 1685"/>
                <a:gd name="T97" fmla="*/ 1001 h 1345"/>
                <a:gd name="T98" fmla="*/ 588 w 1685"/>
                <a:gd name="T99" fmla="*/ 499 h 1345"/>
                <a:gd name="T100" fmla="*/ 690 w 1685"/>
                <a:gd name="T101" fmla="*/ 486 h 1345"/>
                <a:gd name="T102" fmla="*/ 736 w 1685"/>
                <a:gd name="T103" fmla="*/ 548 h 1345"/>
                <a:gd name="T104" fmla="*/ 779 w 1685"/>
                <a:gd name="T105" fmla="*/ 462 h 1345"/>
                <a:gd name="T106" fmla="*/ 729 w 1685"/>
                <a:gd name="T107" fmla="*/ 479 h 1345"/>
                <a:gd name="T108" fmla="*/ 638 w 1685"/>
                <a:gd name="T109" fmla="*/ 404 h 1345"/>
                <a:gd name="T110" fmla="*/ 741 w 1685"/>
                <a:gd name="T111" fmla="*/ 292 h 1345"/>
                <a:gd name="T112" fmla="*/ 1168 w 1685"/>
                <a:gd name="T113" fmla="*/ 466 h 1345"/>
                <a:gd name="T114" fmla="*/ 1453 w 1685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5" h="1345">
                  <a:moveTo>
                    <a:pt x="369" y="309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09"/>
                  </a:cubicBezTo>
                  <a:moveTo>
                    <a:pt x="760" y="535"/>
                  </a:moveTo>
                  <a:cubicBezTo>
                    <a:pt x="757" y="535"/>
                    <a:pt x="755" y="534"/>
                    <a:pt x="752" y="533"/>
                  </a:cubicBezTo>
                  <a:cubicBezTo>
                    <a:pt x="751" y="533"/>
                    <a:pt x="749" y="532"/>
                    <a:pt x="748" y="530"/>
                  </a:cubicBezTo>
                  <a:cubicBezTo>
                    <a:pt x="742" y="525"/>
                    <a:pt x="741" y="517"/>
                    <a:pt x="743" y="508"/>
                  </a:cubicBezTo>
                  <a:cubicBezTo>
                    <a:pt x="744" y="502"/>
                    <a:pt x="746" y="497"/>
                    <a:pt x="748" y="491"/>
                  </a:cubicBezTo>
                  <a:cubicBezTo>
                    <a:pt x="751" y="482"/>
                    <a:pt x="757" y="476"/>
                    <a:pt x="766" y="476"/>
                  </a:cubicBezTo>
                  <a:cubicBezTo>
                    <a:pt x="767" y="476"/>
                    <a:pt x="768" y="476"/>
                    <a:pt x="768" y="476"/>
                  </a:cubicBezTo>
                  <a:cubicBezTo>
                    <a:pt x="774" y="477"/>
                    <a:pt x="779" y="478"/>
                    <a:pt x="782" y="482"/>
                  </a:cubicBezTo>
                  <a:cubicBezTo>
                    <a:pt x="785" y="485"/>
                    <a:pt x="788" y="489"/>
                    <a:pt x="788" y="494"/>
                  </a:cubicBezTo>
                  <a:cubicBezTo>
                    <a:pt x="788" y="498"/>
                    <a:pt x="789" y="502"/>
                    <a:pt x="789" y="502"/>
                  </a:cubicBezTo>
                  <a:cubicBezTo>
                    <a:pt x="791" y="516"/>
                    <a:pt x="787" y="526"/>
                    <a:pt x="778" y="530"/>
                  </a:cubicBezTo>
                  <a:cubicBezTo>
                    <a:pt x="773" y="533"/>
                    <a:pt x="766" y="535"/>
                    <a:pt x="760" y="535"/>
                  </a:cubicBezTo>
                  <a:moveTo>
                    <a:pt x="669" y="476"/>
                  </a:moveTo>
                  <a:cubicBezTo>
                    <a:pt x="648" y="471"/>
                    <a:pt x="627" y="467"/>
                    <a:pt x="607" y="460"/>
                  </a:cubicBezTo>
                  <a:cubicBezTo>
                    <a:pt x="584" y="452"/>
                    <a:pt x="560" y="445"/>
                    <a:pt x="539" y="433"/>
                  </a:cubicBezTo>
                  <a:cubicBezTo>
                    <a:pt x="516" y="419"/>
                    <a:pt x="488" y="418"/>
                    <a:pt x="466" y="400"/>
                  </a:cubicBezTo>
                  <a:cubicBezTo>
                    <a:pt x="461" y="397"/>
                    <a:pt x="453" y="397"/>
                    <a:pt x="446" y="396"/>
                  </a:cubicBezTo>
                  <a:cubicBezTo>
                    <a:pt x="440" y="394"/>
                    <a:pt x="433" y="392"/>
                    <a:pt x="422" y="389"/>
                  </a:cubicBezTo>
                  <a:cubicBezTo>
                    <a:pt x="431" y="373"/>
                    <a:pt x="438" y="360"/>
                    <a:pt x="446" y="345"/>
                  </a:cubicBezTo>
                  <a:cubicBezTo>
                    <a:pt x="527" y="378"/>
                    <a:pt x="605" y="411"/>
                    <a:pt x="686" y="444"/>
                  </a:cubicBezTo>
                  <a:cubicBezTo>
                    <a:pt x="680" y="456"/>
                    <a:pt x="675" y="465"/>
                    <a:pt x="669" y="476"/>
                  </a:cubicBezTo>
                  <a:moveTo>
                    <a:pt x="614" y="395"/>
                  </a:moveTo>
                  <a:cubicBezTo>
                    <a:pt x="592" y="385"/>
                    <a:pt x="571" y="376"/>
                    <a:pt x="547" y="366"/>
                  </a:cubicBezTo>
                  <a:cubicBezTo>
                    <a:pt x="553" y="352"/>
                    <a:pt x="558" y="339"/>
                    <a:pt x="564" y="327"/>
                  </a:cubicBezTo>
                  <a:cubicBezTo>
                    <a:pt x="567" y="322"/>
                    <a:pt x="579" y="318"/>
                    <a:pt x="589" y="318"/>
                  </a:cubicBezTo>
                  <a:cubicBezTo>
                    <a:pt x="593" y="318"/>
                    <a:pt x="597" y="319"/>
                    <a:pt x="599" y="320"/>
                  </a:cubicBezTo>
                  <a:cubicBezTo>
                    <a:pt x="610" y="326"/>
                    <a:pt x="621" y="334"/>
                    <a:pt x="633" y="342"/>
                  </a:cubicBezTo>
                  <a:cubicBezTo>
                    <a:pt x="626" y="360"/>
                    <a:pt x="621" y="376"/>
                    <a:pt x="614" y="395"/>
                  </a:cubicBezTo>
                  <a:moveTo>
                    <a:pt x="369" y="309"/>
                  </a:moveTo>
                  <a:cubicBezTo>
                    <a:pt x="367" y="306"/>
                    <a:pt x="365" y="303"/>
                    <a:pt x="364" y="300"/>
                  </a:cubicBezTo>
                  <a:cubicBezTo>
                    <a:pt x="367" y="299"/>
                    <a:pt x="371" y="298"/>
                    <a:pt x="375" y="298"/>
                  </a:cubicBezTo>
                  <a:cubicBezTo>
                    <a:pt x="381" y="298"/>
                    <a:pt x="386" y="300"/>
                    <a:pt x="390" y="304"/>
                  </a:cubicBezTo>
                  <a:cubicBezTo>
                    <a:pt x="390" y="304"/>
                    <a:pt x="390" y="304"/>
                    <a:pt x="390" y="304"/>
                  </a:cubicBezTo>
                  <a:cubicBezTo>
                    <a:pt x="394" y="307"/>
                    <a:pt x="403" y="325"/>
                    <a:pt x="400" y="329"/>
                  </a:cubicBezTo>
                  <a:cubicBezTo>
                    <a:pt x="393" y="337"/>
                    <a:pt x="387" y="345"/>
                    <a:pt x="378" y="356"/>
                  </a:cubicBezTo>
                  <a:cubicBezTo>
                    <a:pt x="377" y="356"/>
                    <a:pt x="370" y="356"/>
                    <a:pt x="364" y="355"/>
                  </a:cubicBezTo>
                  <a:cubicBezTo>
                    <a:pt x="355" y="353"/>
                    <a:pt x="349" y="351"/>
                    <a:pt x="345" y="347"/>
                  </a:cubicBezTo>
                  <a:cubicBezTo>
                    <a:pt x="341" y="343"/>
                    <a:pt x="339" y="336"/>
                    <a:pt x="340" y="328"/>
                  </a:cubicBezTo>
                  <a:cubicBezTo>
                    <a:pt x="341" y="322"/>
                    <a:pt x="354" y="306"/>
                    <a:pt x="363" y="306"/>
                  </a:cubicBezTo>
                  <a:cubicBezTo>
                    <a:pt x="365" y="306"/>
                    <a:pt x="366" y="307"/>
                    <a:pt x="367" y="308"/>
                  </a:cubicBezTo>
                  <a:cubicBezTo>
                    <a:pt x="368" y="308"/>
                    <a:pt x="368" y="309"/>
                    <a:pt x="369" y="309"/>
                  </a:cubicBezTo>
                  <a:moveTo>
                    <a:pt x="655" y="342"/>
                  </a:moveTo>
                  <a:cubicBezTo>
                    <a:pt x="679" y="342"/>
                    <a:pt x="697" y="326"/>
                    <a:pt x="696" y="301"/>
                  </a:cubicBezTo>
                  <a:cubicBezTo>
                    <a:pt x="695" y="288"/>
                    <a:pt x="694" y="274"/>
                    <a:pt x="692" y="261"/>
                  </a:cubicBezTo>
                  <a:cubicBezTo>
                    <a:pt x="697" y="260"/>
                    <a:pt x="703" y="259"/>
                    <a:pt x="708" y="258"/>
                  </a:cubicBezTo>
                  <a:cubicBezTo>
                    <a:pt x="711" y="257"/>
                    <a:pt x="714" y="257"/>
                    <a:pt x="717" y="256"/>
                  </a:cubicBezTo>
                  <a:cubicBezTo>
                    <a:pt x="719" y="261"/>
                    <a:pt x="720" y="266"/>
                    <a:pt x="720" y="271"/>
                  </a:cubicBezTo>
                  <a:cubicBezTo>
                    <a:pt x="725" y="303"/>
                    <a:pt x="707" y="330"/>
                    <a:pt x="687" y="353"/>
                  </a:cubicBezTo>
                  <a:cubicBezTo>
                    <a:pt x="683" y="358"/>
                    <a:pt x="674" y="360"/>
                    <a:pt x="666" y="360"/>
                  </a:cubicBezTo>
                  <a:cubicBezTo>
                    <a:pt x="657" y="360"/>
                    <a:pt x="648" y="358"/>
                    <a:pt x="643" y="354"/>
                  </a:cubicBezTo>
                  <a:cubicBezTo>
                    <a:pt x="643" y="354"/>
                    <a:pt x="643" y="354"/>
                    <a:pt x="643" y="354"/>
                  </a:cubicBezTo>
                  <a:cubicBezTo>
                    <a:pt x="641" y="352"/>
                    <a:pt x="641" y="347"/>
                    <a:pt x="640" y="343"/>
                  </a:cubicBezTo>
                  <a:cubicBezTo>
                    <a:pt x="644" y="342"/>
                    <a:pt x="647" y="341"/>
                    <a:pt x="649" y="341"/>
                  </a:cubicBezTo>
                  <a:cubicBezTo>
                    <a:pt x="649" y="341"/>
                    <a:pt x="650" y="341"/>
                    <a:pt x="650" y="341"/>
                  </a:cubicBezTo>
                  <a:cubicBezTo>
                    <a:pt x="652" y="341"/>
                    <a:pt x="653" y="342"/>
                    <a:pt x="655" y="342"/>
                  </a:cubicBezTo>
                  <a:moveTo>
                    <a:pt x="661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599" y="304"/>
                    <a:pt x="590" y="298"/>
                    <a:pt x="582" y="291"/>
                  </a:cubicBezTo>
                  <a:cubicBezTo>
                    <a:pt x="578" y="287"/>
                    <a:pt x="574" y="282"/>
                    <a:pt x="570" y="277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4" y="216"/>
                    <a:pt x="582" y="203"/>
                    <a:pt x="599" y="201"/>
                  </a:cubicBezTo>
                  <a:cubicBezTo>
                    <a:pt x="602" y="201"/>
                    <a:pt x="605" y="200"/>
                    <a:pt x="608" y="200"/>
                  </a:cubicBezTo>
                  <a:cubicBezTo>
                    <a:pt x="625" y="200"/>
                    <a:pt x="643" y="206"/>
                    <a:pt x="655" y="217"/>
                  </a:cubicBezTo>
                  <a:cubicBezTo>
                    <a:pt x="661" y="223"/>
                    <a:pt x="666" y="231"/>
                    <a:pt x="668" y="241"/>
                  </a:cubicBezTo>
                  <a:cubicBezTo>
                    <a:pt x="646" y="240"/>
                    <a:pt x="625" y="233"/>
                    <a:pt x="611" y="208"/>
                  </a:cubicBezTo>
                  <a:cubicBezTo>
                    <a:pt x="608" y="204"/>
                    <a:pt x="605" y="203"/>
                    <a:pt x="601" y="203"/>
                  </a:cubicBezTo>
                  <a:cubicBezTo>
                    <a:pt x="593" y="203"/>
                    <a:pt x="585" y="210"/>
                    <a:pt x="591" y="219"/>
                  </a:cubicBezTo>
                  <a:cubicBezTo>
                    <a:pt x="609" y="250"/>
                    <a:pt x="638" y="262"/>
                    <a:pt x="670" y="262"/>
                  </a:cubicBezTo>
                  <a:cubicBezTo>
                    <a:pt x="671" y="276"/>
                    <a:pt x="673" y="290"/>
                    <a:pt x="672" y="303"/>
                  </a:cubicBezTo>
                  <a:cubicBezTo>
                    <a:pt x="672" y="311"/>
                    <a:pt x="665" y="319"/>
                    <a:pt x="661" y="328"/>
                  </a:cubicBezTo>
                  <a:moveTo>
                    <a:pt x="543" y="308"/>
                  </a:moveTo>
                  <a:cubicBezTo>
                    <a:pt x="524" y="288"/>
                    <a:pt x="523" y="266"/>
                    <a:pt x="524" y="245"/>
                  </a:cubicBezTo>
                  <a:cubicBezTo>
                    <a:pt x="524" y="222"/>
                    <a:pt x="533" y="200"/>
                    <a:pt x="547" y="182"/>
                  </a:cubicBezTo>
                  <a:cubicBezTo>
                    <a:pt x="560" y="163"/>
                    <a:pt x="580" y="156"/>
                    <a:pt x="600" y="156"/>
                  </a:cubicBezTo>
                  <a:cubicBezTo>
                    <a:pt x="604" y="156"/>
                    <a:pt x="608" y="156"/>
                    <a:pt x="612" y="156"/>
                  </a:cubicBezTo>
                  <a:cubicBezTo>
                    <a:pt x="639" y="160"/>
                    <a:pt x="661" y="171"/>
                    <a:pt x="678" y="187"/>
                  </a:cubicBezTo>
                  <a:cubicBezTo>
                    <a:pt x="692" y="201"/>
                    <a:pt x="703" y="218"/>
                    <a:pt x="710" y="234"/>
                  </a:cubicBezTo>
                  <a:cubicBezTo>
                    <a:pt x="702" y="236"/>
                    <a:pt x="695" y="238"/>
                    <a:pt x="688" y="239"/>
                  </a:cubicBezTo>
                  <a:cubicBezTo>
                    <a:pt x="686" y="235"/>
                    <a:pt x="685" y="231"/>
                    <a:pt x="684" y="227"/>
                  </a:cubicBezTo>
                  <a:cubicBezTo>
                    <a:pt x="681" y="219"/>
                    <a:pt x="676" y="212"/>
                    <a:pt x="669" y="206"/>
                  </a:cubicBezTo>
                  <a:cubicBezTo>
                    <a:pt x="663" y="200"/>
                    <a:pt x="656" y="195"/>
                    <a:pt x="649" y="192"/>
                  </a:cubicBezTo>
                  <a:cubicBezTo>
                    <a:pt x="636" y="186"/>
                    <a:pt x="620" y="184"/>
                    <a:pt x="604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3" y="213"/>
                  </a:cubicBezTo>
                  <a:cubicBezTo>
                    <a:pt x="545" y="235"/>
                    <a:pt x="537" y="255"/>
                    <a:pt x="542" y="279"/>
                  </a:cubicBezTo>
                  <a:cubicBezTo>
                    <a:pt x="543" y="287"/>
                    <a:pt x="543" y="295"/>
                    <a:pt x="543" y="308"/>
                  </a:cubicBezTo>
                  <a:moveTo>
                    <a:pt x="1372" y="329"/>
                  </a:moveTo>
                  <a:cubicBezTo>
                    <a:pt x="1396" y="266"/>
                    <a:pt x="1392" y="191"/>
                    <a:pt x="1391" y="116"/>
                  </a:cubicBezTo>
                  <a:cubicBezTo>
                    <a:pt x="1390" y="53"/>
                    <a:pt x="1425" y="27"/>
                    <a:pt x="1468" y="27"/>
                  </a:cubicBezTo>
                  <a:cubicBezTo>
                    <a:pt x="1538" y="27"/>
                    <a:pt x="1630" y="94"/>
                    <a:pt x="1627" y="176"/>
                  </a:cubicBezTo>
                  <a:cubicBezTo>
                    <a:pt x="1621" y="303"/>
                    <a:pt x="1473" y="324"/>
                    <a:pt x="1372" y="329"/>
                  </a:cubicBezTo>
                  <a:moveTo>
                    <a:pt x="1453" y="0"/>
                  </a:moveTo>
                  <a:cubicBezTo>
                    <a:pt x="1422" y="0"/>
                    <a:pt x="1391" y="10"/>
                    <a:pt x="1376" y="39"/>
                  </a:cubicBezTo>
                  <a:cubicBezTo>
                    <a:pt x="1340" y="111"/>
                    <a:pt x="1387" y="212"/>
                    <a:pt x="1365" y="290"/>
                  </a:cubicBezTo>
                  <a:cubicBezTo>
                    <a:pt x="1361" y="304"/>
                    <a:pt x="1355" y="317"/>
                    <a:pt x="1348" y="330"/>
                  </a:cubicBezTo>
                  <a:cubicBezTo>
                    <a:pt x="1341" y="331"/>
                    <a:pt x="1338" y="339"/>
                    <a:pt x="1339" y="345"/>
                  </a:cubicBezTo>
                  <a:cubicBezTo>
                    <a:pt x="1300" y="406"/>
                    <a:pt x="1231" y="443"/>
                    <a:pt x="1159" y="443"/>
                  </a:cubicBezTo>
                  <a:cubicBezTo>
                    <a:pt x="1135" y="443"/>
                    <a:pt x="1111" y="439"/>
                    <a:pt x="1088" y="430"/>
                  </a:cubicBezTo>
                  <a:cubicBezTo>
                    <a:pt x="993" y="397"/>
                    <a:pt x="950" y="297"/>
                    <a:pt x="869" y="245"/>
                  </a:cubicBezTo>
                  <a:cubicBezTo>
                    <a:pt x="844" y="229"/>
                    <a:pt x="819" y="218"/>
                    <a:pt x="790" y="218"/>
                  </a:cubicBezTo>
                  <a:cubicBezTo>
                    <a:pt x="788" y="218"/>
                    <a:pt x="786" y="218"/>
                    <a:pt x="785" y="218"/>
                  </a:cubicBezTo>
                  <a:cubicBezTo>
                    <a:pt x="769" y="218"/>
                    <a:pt x="750" y="223"/>
                    <a:pt x="732" y="229"/>
                  </a:cubicBezTo>
                  <a:cubicBezTo>
                    <a:pt x="723" y="209"/>
                    <a:pt x="710" y="193"/>
                    <a:pt x="695" y="178"/>
                  </a:cubicBezTo>
                  <a:cubicBezTo>
                    <a:pt x="688" y="173"/>
                    <a:pt x="682" y="167"/>
                    <a:pt x="675" y="162"/>
                  </a:cubicBezTo>
                  <a:cubicBezTo>
                    <a:pt x="653" y="145"/>
                    <a:pt x="629" y="137"/>
                    <a:pt x="604" y="137"/>
                  </a:cubicBezTo>
                  <a:cubicBezTo>
                    <a:pt x="582" y="137"/>
                    <a:pt x="560" y="143"/>
                    <a:pt x="540" y="154"/>
                  </a:cubicBezTo>
                  <a:cubicBezTo>
                    <a:pt x="534" y="157"/>
                    <a:pt x="529" y="163"/>
                    <a:pt x="526" y="169"/>
                  </a:cubicBezTo>
                  <a:cubicBezTo>
                    <a:pt x="519" y="187"/>
                    <a:pt x="510" y="204"/>
                    <a:pt x="505" y="222"/>
                  </a:cubicBezTo>
                  <a:cubicBezTo>
                    <a:pt x="496" y="256"/>
                    <a:pt x="500" y="287"/>
                    <a:pt x="523" y="315"/>
                  </a:cubicBezTo>
                  <a:cubicBezTo>
                    <a:pt x="528" y="322"/>
                    <a:pt x="534" y="330"/>
                    <a:pt x="540" y="338"/>
                  </a:cubicBezTo>
                  <a:cubicBezTo>
                    <a:pt x="538" y="345"/>
                    <a:pt x="535" y="352"/>
                    <a:pt x="533" y="359"/>
                  </a:cubicBezTo>
                  <a:cubicBezTo>
                    <a:pt x="508" y="355"/>
                    <a:pt x="488" y="343"/>
                    <a:pt x="467" y="332"/>
                  </a:cubicBezTo>
                  <a:cubicBezTo>
                    <a:pt x="455" y="326"/>
                    <a:pt x="449" y="323"/>
                    <a:pt x="444" y="323"/>
                  </a:cubicBezTo>
                  <a:cubicBezTo>
                    <a:pt x="437" y="323"/>
                    <a:pt x="434" y="329"/>
                    <a:pt x="426" y="346"/>
                  </a:cubicBezTo>
                  <a:cubicBezTo>
                    <a:pt x="418" y="337"/>
                    <a:pt x="420" y="325"/>
                    <a:pt x="419" y="315"/>
                  </a:cubicBezTo>
                  <a:cubicBezTo>
                    <a:pt x="417" y="305"/>
                    <a:pt x="415" y="298"/>
                    <a:pt x="410" y="294"/>
                  </a:cubicBezTo>
                  <a:cubicBezTo>
                    <a:pt x="407" y="290"/>
                    <a:pt x="401" y="288"/>
                    <a:pt x="392" y="287"/>
                  </a:cubicBezTo>
                  <a:cubicBezTo>
                    <a:pt x="385" y="285"/>
                    <a:pt x="379" y="284"/>
                    <a:pt x="372" y="284"/>
                  </a:cubicBezTo>
                  <a:cubicBezTo>
                    <a:pt x="371" y="284"/>
                    <a:pt x="370" y="284"/>
                    <a:pt x="369" y="284"/>
                  </a:cubicBezTo>
                  <a:cubicBezTo>
                    <a:pt x="346" y="284"/>
                    <a:pt x="322" y="305"/>
                    <a:pt x="319" y="328"/>
                  </a:cubicBezTo>
                  <a:cubicBezTo>
                    <a:pt x="317" y="343"/>
                    <a:pt x="321" y="356"/>
                    <a:pt x="331" y="365"/>
                  </a:cubicBezTo>
                  <a:cubicBezTo>
                    <a:pt x="337" y="371"/>
                    <a:pt x="346" y="375"/>
                    <a:pt x="356" y="377"/>
                  </a:cubicBezTo>
                  <a:cubicBezTo>
                    <a:pt x="361" y="377"/>
                    <a:pt x="366" y="378"/>
                    <a:pt x="371" y="378"/>
                  </a:cubicBezTo>
                  <a:cubicBezTo>
                    <a:pt x="383" y="378"/>
                    <a:pt x="397" y="376"/>
                    <a:pt x="410" y="375"/>
                  </a:cubicBezTo>
                  <a:cubicBezTo>
                    <a:pt x="410" y="375"/>
                    <a:pt x="410" y="378"/>
                    <a:pt x="410" y="380"/>
                  </a:cubicBezTo>
                  <a:cubicBezTo>
                    <a:pt x="408" y="392"/>
                    <a:pt x="407" y="398"/>
                    <a:pt x="411" y="401"/>
                  </a:cubicBezTo>
                  <a:cubicBezTo>
                    <a:pt x="414" y="404"/>
                    <a:pt x="418" y="405"/>
                    <a:pt x="426" y="408"/>
                  </a:cubicBezTo>
                  <a:cubicBezTo>
                    <a:pt x="441" y="414"/>
                    <a:pt x="456" y="419"/>
                    <a:pt x="471" y="423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6" y="438"/>
                    <a:pt x="497" y="445"/>
                    <a:pt x="497" y="460"/>
                  </a:cubicBezTo>
                  <a:cubicBezTo>
                    <a:pt x="501" y="456"/>
                    <a:pt x="505" y="453"/>
                    <a:pt x="510" y="447"/>
                  </a:cubicBezTo>
                  <a:cubicBezTo>
                    <a:pt x="530" y="455"/>
                    <a:pt x="551" y="463"/>
                    <a:pt x="574" y="471"/>
                  </a:cubicBezTo>
                  <a:cubicBezTo>
                    <a:pt x="573" y="480"/>
                    <a:pt x="574" y="487"/>
                    <a:pt x="571" y="494"/>
                  </a:cubicBezTo>
                  <a:cubicBezTo>
                    <a:pt x="557" y="535"/>
                    <a:pt x="543" y="576"/>
                    <a:pt x="528" y="617"/>
                  </a:cubicBezTo>
                  <a:cubicBezTo>
                    <a:pt x="508" y="670"/>
                    <a:pt x="488" y="723"/>
                    <a:pt x="467" y="776"/>
                  </a:cubicBezTo>
                  <a:cubicBezTo>
                    <a:pt x="446" y="832"/>
                    <a:pt x="423" y="888"/>
                    <a:pt x="402" y="945"/>
                  </a:cubicBezTo>
                  <a:cubicBezTo>
                    <a:pt x="393" y="969"/>
                    <a:pt x="387" y="995"/>
                    <a:pt x="378" y="1019"/>
                  </a:cubicBezTo>
                  <a:cubicBezTo>
                    <a:pt x="371" y="1040"/>
                    <a:pt x="359" y="1059"/>
                    <a:pt x="354" y="1080"/>
                  </a:cubicBezTo>
                  <a:cubicBezTo>
                    <a:pt x="343" y="1123"/>
                    <a:pt x="343" y="1165"/>
                    <a:pt x="372" y="1192"/>
                  </a:cubicBezTo>
                  <a:cubicBezTo>
                    <a:pt x="382" y="1202"/>
                    <a:pt x="396" y="1209"/>
                    <a:pt x="413" y="1215"/>
                  </a:cubicBezTo>
                  <a:cubicBezTo>
                    <a:pt x="437" y="1223"/>
                    <a:pt x="462" y="1226"/>
                    <a:pt x="488" y="1226"/>
                  </a:cubicBezTo>
                  <a:cubicBezTo>
                    <a:pt x="500" y="1226"/>
                    <a:pt x="512" y="1225"/>
                    <a:pt x="524" y="1224"/>
                  </a:cubicBezTo>
                  <a:cubicBezTo>
                    <a:pt x="526" y="1224"/>
                    <a:pt x="528" y="1223"/>
                    <a:pt x="530" y="1222"/>
                  </a:cubicBezTo>
                  <a:cubicBezTo>
                    <a:pt x="538" y="1221"/>
                    <a:pt x="548" y="1221"/>
                    <a:pt x="547" y="1211"/>
                  </a:cubicBezTo>
                  <a:cubicBezTo>
                    <a:pt x="547" y="1209"/>
                    <a:pt x="546" y="1208"/>
                    <a:pt x="545" y="1207"/>
                  </a:cubicBezTo>
                  <a:cubicBezTo>
                    <a:pt x="541" y="1204"/>
                    <a:pt x="536" y="1201"/>
                    <a:pt x="531" y="1197"/>
                  </a:cubicBezTo>
                  <a:cubicBezTo>
                    <a:pt x="531" y="1193"/>
                    <a:pt x="531" y="1186"/>
                    <a:pt x="531" y="1179"/>
                  </a:cubicBezTo>
                  <a:cubicBezTo>
                    <a:pt x="563" y="1192"/>
                    <a:pt x="595" y="1204"/>
                    <a:pt x="626" y="1217"/>
                  </a:cubicBezTo>
                  <a:cubicBezTo>
                    <a:pt x="623" y="1229"/>
                    <a:pt x="571" y="1303"/>
                    <a:pt x="558" y="1313"/>
                  </a:cubicBezTo>
                  <a:cubicBezTo>
                    <a:pt x="557" y="1300"/>
                    <a:pt x="555" y="1288"/>
                    <a:pt x="554" y="1273"/>
                  </a:cubicBezTo>
                  <a:cubicBezTo>
                    <a:pt x="517" y="1278"/>
                    <a:pt x="482" y="1280"/>
                    <a:pt x="448" y="1287"/>
                  </a:cubicBezTo>
                  <a:cubicBezTo>
                    <a:pt x="431" y="1290"/>
                    <a:pt x="414" y="1292"/>
                    <a:pt x="397" y="1292"/>
                  </a:cubicBezTo>
                  <a:cubicBezTo>
                    <a:pt x="381" y="1292"/>
                    <a:pt x="366" y="1290"/>
                    <a:pt x="350" y="1286"/>
                  </a:cubicBezTo>
                  <a:cubicBezTo>
                    <a:pt x="336" y="1281"/>
                    <a:pt x="321" y="1279"/>
                    <a:pt x="307" y="1279"/>
                  </a:cubicBezTo>
                  <a:cubicBezTo>
                    <a:pt x="289" y="1279"/>
                    <a:pt x="270" y="1283"/>
                    <a:pt x="252" y="1293"/>
                  </a:cubicBezTo>
                  <a:cubicBezTo>
                    <a:pt x="250" y="1287"/>
                    <a:pt x="248" y="1283"/>
                    <a:pt x="249" y="1279"/>
                  </a:cubicBezTo>
                  <a:cubicBezTo>
                    <a:pt x="252" y="1268"/>
                    <a:pt x="248" y="1260"/>
                    <a:pt x="242" y="1254"/>
                  </a:cubicBezTo>
                  <a:cubicBezTo>
                    <a:pt x="240" y="1252"/>
                    <a:pt x="237" y="1250"/>
                    <a:pt x="235" y="1248"/>
                  </a:cubicBezTo>
                  <a:cubicBezTo>
                    <a:pt x="216" y="1237"/>
                    <a:pt x="197" y="1224"/>
                    <a:pt x="178" y="1214"/>
                  </a:cubicBezTo>
                  <a:cubicBezTo>
                    <a:pt x="156" y="1202"/>
                    <a:pt x="136" y="1188"/>
                    <a:pt x="118" y="1171"/>
                  </a:cubicBezTo>
                  <a:cubicBezTo>
                    <a:pt x="106" y="1159"/>
                    <a:pt x="94" y="1146"/>
                    <a:pt x="83" y="1133"/>
                  </a:cubicBezTo>
                  <a:cubicBezTo>
                    <a:pt x="74" y="1122"/>
                    <a:pt x="70" y="1107"/>
                    <a:pt x="65" y="1093"/>
                  </a:cubicBezTo>
                  <a:cubicBezTo>
                    <a:pt x="60" y="1081"/>
                    <a:pt x="57" y="1067"/>
                    <a:pt x="53" y="1054"/>
                  </a:cubicBezTo>
                  <a:cubicBezTo>
                    <a:pt x="43" y="1055"/>
                    <a:pt x="34" y="1056"/>
                    <a:pt x="23" y="1058"/>
                  </a:cubicBezTo>
                  <a:cubicBezTo>
                    <a:pt x="23" y="1014"/>
                    <a:pt x="38" y="976"/>
                    <a:pt x="52" y="934"/>
                  </a:cubicBezTo>
                  <a:cubicBezTo>
                    <a:pt x="74" y="961"/>
                    <a:pt x="99" y="979"/>
                    <a:pt x="121" y="1006"/>
                  </a:cubicBezTo>
                  <a:cubicBezTo>
                    <a:pt x="113" y="1013"/>
                    <a:pt x="107" y="1028"/>
                    <a:pt x="114" y="1038"/>
                  </a:cubicBezTo>
                  <a:cubicBezTo>
                    <a:pt x="127" y="1055"/>
                    <a:pt x="137" y="1073"/>
                    <a:pt x="148" y="1090"/>
                  </a:cubicBezTo>
                  <a:cubicBezTo>
                    <a:pt x="149" y="1092"/>
                    <a:pt x="151" y="1094"/>
                    <a:pt x="152" y="1096"/>
                  </a:cubicBezTo>
                  <a:cubicBezTo>
                    <a:pt x="153" y="1096"/>
                    <a:pt x="153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1" y="1130"/>
                    <a:pt x="242" y="1130"/>
                    <a:pt x="243" y="1130"/>
                  </a:cubicBezTo>
                  <a:cubicBezTo>
                    <a:pt x="254" y="1130"/>
                    <a:pt x="262" y="1127"/>
                    <a:pt x="269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6" y="1025"/>
                    <a:pt x="313" y="1008"/>
                  </a:cubicBezTo>
                  <a:cubicBezTo>
                    <a:pt x="328" y="967"/>
                    <a:pt x="343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0" y="495"/>
                    <a:pt x="507" y="473"/>
                    <a:pt x="495" y="457"/>
                  </a:cubicBezTo>
                  <a:cubicBezTo>
                    <a:pt x="462" y="538"/>
                    <a:pt x="432" y="619"/>
                    <a:pt x="404" y="701"/>
                  </a:cubicBezTo>
                  <a:cubicBezTo>
                    <a:pt x="377" y="781"/>
                    <a:pt x="348" y="860"/>
                    <a:pt x="316" y="938"/>
                  </a:cubicBezTo>
                  <a:cubicBezTo>
                    <a:pt x="301" y="974"/>
                    <a:pt x="298" y="1016"/>
                    <a:pt x="279" y="1050"/>
                  </a:cubicBezTo>
                  <a:cubicBezTo>
                    <a:pt x="272" y="1062"/>
                    <a:pt x="267" y="1075"/>
                    <a:pt x="261" y="1087"/>
                  </a:cubicBezTo>
                  <a:cubicBezTo>
                    <a:pt x="253" y="1102"/>
                    <a:pt x="246" y="1108"/>
                    <a:pt x="233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4" y="1103"/>
                    <a:pt x="187" y="1103"/>
                    <a:pt x="176" y="1093"/>
                  </a:cubicBezTo>
                  <a:cubicBezTo>
                    <a:pt x="176" y="1093"/>
                    <a:pt x="176" y="1092"/>
                    <a:pt x="176" y="1092"/>
                  </a:cubicBezTo>
                  <a:cubicBezTo>
                    <a:pt x="163" y="1080"/>
                    <a:pt x="152" y="1066"/>
                    <a:pt x="142" y="1052"/>
                  </a:cubicBezTo>
                  <a:cubicBezTo>
                    <a:pt x="137" y="1046"/>
                    <a:pt x="123" y="1032"/>
                    <a:pt x="126" y="1023"/>
                  </a:cubicBezTo>
                  <a:cubicBezTo>
                    <a:pt x="128" y="1018"/>
                    <a:pt x="142" y="1014"/>
                    <a:pt x="142" y="1009"/>
                  </a:cubicBezTo>
                  <a:cubicBezTo>
                    <a:pt x="140" y="1004"/>
                    <a:pt x="135" y="999"/>
                    <a:pt x="131" y="995"/>
                  </a:cubicBezTo>
                  <a:cubicBezTo>
                    <a:pt x="129" y="994"/>
                    <a:pt x="128" y="992"/>
                    <a:pt x="127" y="991"/>
                  </a:cubicBezTo>
                  <a:cubicBezTo>
                    <a:pt x="125" y="990"/>
                    <a:pt x="124" y="989"/>
                    <a:pt x="122" y="987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4" y="968"/>
                    <a:pt x="97" y="960"/>
                  </a:cubicBezTo>
                  <a:cubicBezTo>
                    <a:pt x="90" y="951"/>
                    <a:pt x="83" y="942"/>
                    <a:pt x="76" y="934"/>
                  </a:cubicBezTo>
                  <a:cubicBezTo>
                    <a:pt x="72" y="929"/>
                    <a:pt x="68" y="924"/>
                    <a:pt x="64" y="920"/>
                  </a:cubicBezTo>
                  <a:cubicBezTo>
                    <a:pt x="62" y="918"/>
                    <a:pt x="54" y="910"/>
                    <a:pt x="54" y="908"/>
                  </a:cubicBezTo>
                  <a:cubicBezTo>
                    <a:pt x="53" y="906"/>
                    <a:pt x="53" y="904"/>
                    <a:pt x="52" y="902"/>
                  </a:cubicBezTo>
                  <a:cubicBezTo>
                    <a:pt x="51" y="902"/>
                    <a:pt x="51" y="902"/>
                    <a:pt x="51" y="902"/>
                  </a:cubicBezTo>
                  <a:cubicBezTo>
                    <a:pt x="27" y="948"/>
                    <a:pt x="18" y="970"/>
                    <a:pt x="15" y="1003"/>
                  </a:cubicBezTo>
                  <a:cubicBezTo>
                    <a:pt x="14" y="1017"/>
                    <a:pt x="0" y="1065"/>
                    <a:pt x="12" y="1076"/>
                  </a:cubicBezTo>
                  <a:cubicBezTo>
                    <a:pt x="13" y="1078"/>
                    <a:pt x="16" y="1079"/>
                    <a:pt x="18" y="1079"/>
                  </a:cubicBezTo>
                  <a:cubicBezTo>
                    <a:pt x="20" y="1079"/>
                    <a:pt x="22" y="1078"/>
                    <a:pt x="25" y="1077"/>
                  </a:cubicBezTo>
                  <a:cubicBezTo>
                    <a:pt x="31" y="1075"/>
                    <a:pt x="37" y="1073"/>
                    <a:pt x="45" y="1070"/>
                  </a:cubicBezTo>
                  <a:cubicBezTo>
                    <a:pt x="48" y="1082"/>
                    <a:pt x="48" y="1093"/>
                    <a:pt x="51" y="1103"/>
                  </a:cubicBezTo>
                  <a:cubicBezTo>
                    <a:pt x="56" y="1117"/>
                    <a:pt x="59" y="1134"/>
                    <a:pt x="68" y="1145"/>
                  </a:cubicBezTo>
                  <a:cubicBezTo>
                    <a:pt x="80" y="1161"/>
                    <a:pt x="93" y="1175"/>
                    <a:pt x="107" y="1188"/>
                  </a:cubicBezTo>
                  <a:cubicBezTo>
                    <a:pt x="129" y="1209"/>
                    <a:pt x="154" y="1226"/>
                    <a:pt x="181" y="1239"/>
                  </a:cubicBezTo>
                  <a:cubicBezTo>
                    <a:pt x="193" y="1245"/>
                    <a:pt x="202" y="1251"/>
                    <a:pt x="210" y="1258"/>
                  </a:cubicBezTo>
                  <a:cubicBezTo>
                    <a:pt x="222" y="1270"/>
                    <a:pt x="229" y="1284"/>
                    <a:pt x="231" y="1305"/>
                  </a:cubicBezTo>
                  <a:cubicBezTo>
                    <a:pt x="231" y="1312"/>
                    <a:pt x="232" y="1316"/>
                    <a:pt x="235" y="1318"/>
                  </a:cubicBezTo>
                  <a:cubicBezTo>
                    <a:pt x="236" y="1319"/>
                    <a:pt x="238" y="1320"/>
                    <a:pt x="240" y="1320"/>
                  </a:cubicBezTo>
                  <a:cubicBezTo>
                    <a:pt x="243" y="1320"/>
                    <a:pt x="247" y="1319"/>
                    <a:pt x="253" y="1316"/>
                  </a:cubicBezTo>
                  <a:cubicBezTo>
                    <a:pt x="262" y="1312"/>
                    <a:pt x="271" y="1309"/>
                    <a:pt x="280" y="1304"/>
                  </a:cubicBezTo>
                  <a:cubicBezTo>
                    <a:pt x="288" y="1300"/>
                    <a:pt x="296" y="1298"/>
                    <a:pt x="304" y="1298"/>
                  </a:cubicBezTo>
                  <a:cubicBezTo>
                    <a:pt x="311" y="1298"/>
                    <a:pt x="318" y="1299"/>
                    <a:pt x="324" y="1302"/>
                  </a:cubicBezTo>
                  <a:cubicBezTo>
                    <a:pt x="345" y="1310"/>
                    <a:pt x="366" y="1313"/>
                    <a:pt x="387" y="1313"/>
                  </a:cubicBezTo>
                  <a:cubicBezTo>
                    <a:pt x="405" y="1313"/>
                    <a:pt x="423" y="1311"/>
                    <a:pt x="441" y="1309"/>
                  </a:cubicBezTo>
                  <a:cubicBezTo>
                    <a:pt x="465" y="1307"/>
                    <a:pt x="488" y="1302"/>
                    <a:pt x="511" y="1299"/>
                  </a:cubicBezTo>
                  <a:cubicBezTo>
                    <a:pt x="513" y="1299"/>
                    <a:pt x="515" y="1298"/>
                    <a:pt x="516" y="1298"/>
                  </a:cubicBezTo>
                  <a:cubicBezTo>
                    <a:pt x="523" y="1298"/>
                    <a:pt x="529" y="1300"/>
                    <a:pt x="537" y="1300"/>
                  </a:cubicBezTo>
                  <a:cubicBezTo>
                    <a:pt x="538" y="1312"/>
                    <a:pt x="539" y="1322"/>
                    <a:pt x="540" y="1331"/>
                  </a:cubicBezTo>
                  <a:cubicBezTo>
                    <a:pt x="540" y="1336"/>
                    <a:pt x="542" y="1340"/>
                    <a:pt x="544" y="1343"/>
                  </a:cubicBezTo>
                  <a:cubicBezTo>
                    <a:pt x="546" y="1344"/>
                    <a:pt x="547" y="1345"/>
                    <a:pt x="550" y="1345"/>
                  </a:cubicBezTo>
                  <a:cubicBezTo>
                    <a:pt x="551" y="1345"/>
                    <a:pt x="551" y="1345"/>
                    <a:pt x="552" y="1344"/>
                  </a:cubicBezTo>
                  <a:cubicBezTo>
                    <a:pt x="566" y="1341"/>
                    <a:pt x="581" y="1339"/>
                    <a:pt x="586" y="1322"/>
                  </a:cubicBezTo>
                  <a:cubicBezTo>
                    <a:pt x="595" y="1291"/>
                    <a:pt x="615" y="1268"/>
                    <a:pt x="638" y="1247"/>
                  </a:cubicBezTo>
                  <a:cubicBezTo>
                    <a:pt x="649" y="1237"/>
                    <a:pt x="651" y="1227"/>
                    <a:pt x="653" y="1214"/>
                  </a:cubicBezTo>
                  <a:cubicBezTo>
                    <a:pt x="654" y="1207"/>
                    <a:pt x="652" y="1203"/>
                    <a:pt x="649" y="1200"/>
                  </a:cubicBezTo>
                  <a:cubicBezTo>
                    <a:pt x="647" y="1198"/>
                    <a:pt x="645" y="1197"/>
                    <a:pt x="643" y="1196"/>
                  </a:cubicBezTo>
                  <a:cubicBezTo>
                    <a:pt x="631" y="1193"/>
                    <a:pt x="619" y="1190"/>
                    <a:pt x="607" y="1187"/>
                  </a:cubicBezTo>
                  <a:cubicBezTo>
                    <a:pt x="583" y="1181"/>
                    <a:pt x="558" y="1173"/>
                    <a:pt x="539" y="1157"/>
                  </a:cubicBezTo>
                  <a:cubicBezTo>
                    <a:pt x="531" y="1151"/>
                    <a:pt x="524" y="1147"/>
                    <a:pt x="517" y="1147"/>
                  </a:cubicBezTo>
                  <a:cubicBezTo>
                    <a:pt x="512" y="1147"/>
                    <a:pt x="507" y="1149"/>
                    <a:pt x="502" y="1151"/>
                  </a:cubicBezTo>
                  <a:cubicBezTo>
                    <a:pt x="496" y="1169"/>
                    <a:pt x="522" y="1184"/>
                    <a:pt x="504" y="1203"/>
                  </a:cubicBezTo>
                  <a:cubicBezTo>
                    <a:pt x="496" y="1204"/>
                    <a:pt x="488" y="1204"/>
                    <a:pt x="480" y="1204"/>
                  </a:cubicBezTo>
                  <a:cubicBezTo>
                    <a:pt x="452" y="1204"/>
                    <a:pt x="423" y="1199"/>
                    <a:pt x="397" y="1184"/>
                  </a:cubicBezTo>
                  <a:cubicBezTo>
                    <a:pt x="393" y="1182"/>
                    <a:pt x="389" y="1179"/>
                    <a:pt x="386" y="1176"/>
                  </a:cubicBezTo>
                  <a:cubicBezTo>
                    <a:pt x="379" y="1170"/>
                    <a:pt x="374" y="1161"/>
                    <a:pt x="373" y="1152"/>
                  </a:cubicBezTo>
                  <a:cubicBezTo>
                    <a:pt x="369" y="1130"/>
                    <a:pt x="368" y="1107"/>
                    <a:pt x="377" y="1084"/>
                  </a:cubicBezTo>
                  <a:cubicBezTo>
                    <a:pt x="385" y="1065"/>
                    <a:pt x="390" y="1044"/>
                    <a:pt x="396" y="1023"/>
                  </a:cubicBezTo>
                  <a:cubicBezTo>
                    <a:pt x="398" y="1016"/>
                    <a:pt x="398" y="1008"/>
                    <a:pt x="401" y="1001"/>
                  </a:cubicBezTo>
                  <a:cubicBezTo>
                    <a:pt x="418" y="952"/>
                    <a:pt x="436" y="903"/>
                    <a:pt x="454" y="855"/>
                  </a:cubicBezTo>
                  <a:cubicBezTo>
                    <a:pt x="475" y="799"/>
                    <a:pt x="497" y="743"/>
                    <a:pt x="519" y="688"/>
                  </a:cubicBezTo>
                  <a:cubicBezTo>
                    <a:pt x="533" y="653"/>
                    <a:pt x="549" y="619"/>
                    <a:pt x="563" y="585"/>
                  </a:cubicBezTo>
                  <a:cubicBezTo>
                    <a:pt x="566" y="580"/>
                    <a:pt x="568" y="575"/>
                    <a:pt x="569" y="570"/>
                  </a:cubicBezTo>
                  <a:cubicBezTo>
                    <a:pt x="575" y="546"/>
                    <a:pt x="581" y="523"/>
                    <a:pt x="588" y="499"/>
                  </a:cubicBezTo>
                  <a:cubicBezTo>
                    <a:pt x="590" y="494"/>
                    <a:pt x="594" y="489"/>
                    <a:pt x="598" y="483"/>
                  </a:cubicBezTo>
                  <a:cubicBezTo>
                    <a:pt x="617" y="494"/>
                    <a:pt x="636" y="503"/>
                    <a:pt x="653" y="514"/>
                  </a:cubicBezTo>
                  <a:cubicBezTo>
                    <a:pt x="659" y="517"/>
                    <a:pt x="663" y="520"/>
                    <a:pt x="666" y="520"/>
                  </a:cubicBezTo>
                  <a:cubicBezTo>
                    <a:pt x="670" y="520"/>
                    <a:pt x="672" y="516"/>
                    <a:pt x="677" y="507"/>
                  </a:cubicBezTo>
                  <a:cubicBezTo>
                    <a:pt x="681" y="500"/>
                    <a:pt x="686" y="493"/>
                    <a:pt x="690" y="486"/>
                  </a:cubicBezTo>
                  <a:cubicBezTo>
                    <a:pt x="694" y="488"/>
                    <a:pt x="697" y="489"/>
                    <a:pt x="700" y="490"/>
                  </a:cubicBezTo>
                  <a:cubicBezTo>
                    <a:pt x="708" y="493"/>
                    <a:pt x="713" y="495"/>
                    <a:pt x="716" y="498"/>
                  </a:cubicBezTo>
                  <a:cubicBezTo>
                    <a:pt x="719" y="501"/>
                    <a:pt x="720" y="506"/>
                    <a:pt x="722" y="518"/>
                  </a:cubicBezTo>
                  <a:cubicBezTo>
                    <a:pt x="723" y="528"/>
                    <a:pt x="727" y="540"/>
                    <a:pt x="734" y="547"/>
                  </a:cubicBezTo>
                  <a:cubicBezTo>
                    <a:pt x="735" y="547"/>
                    <a:pt x="735" y="547"/>
                    <a:pt x="736" y="548"/>
                  </a:cubicBezTo>
                  <a:cubicBezTo>
                    <a:pt x="742" y="553"/>
                    <a:pt x="751" y="555"/>
                    <a:pt x="760" y="555"/>
                  </a:cubicBezTo>
                  <a:cubicBezTo>
                    <a:pt x="780" y="555"/>
                    <a:pt x="801" y="544"/>
                    <a:pt x="808" y="528"/>
                  </a:cubicBezTo>
                  <a:cubicBezTo>
                    <a:pt x="816" y="510"/>
                    <a:pt x="813" y="491"/>
                    <a:pt x="804" y="475"/>
                  </a:cubicBezTo>
                  <a:cubicBezTo>
                    <a:pt x="803" y="472"/>
                    <a:pt x="801" y="470"/>
                    <a:pt x="799" y="469"/>
                  </a:cubicBezTo>
                  <a:cubicBezTo>
                    <a:pt x="794" y="463"/>
                    <a:pt x="786" y="462"/>
                    <a:pt x="779" y="462"/>
                  </a:cubicBezTo>
                  <a:cubicBezTo>
                    <a:pt x="775" y="462"/>
                    <a:pt x="771" y="462"/>
                    <a:pt x="767" y="463"/>
                  </a:cubicBezTo>
                  <a:cubicBezTo>
                    <a:pt x="761" y="463"/>
                    <a:pt x="754" y="463"/>
                    <a:pt x="748" y="463"/>
                  </a:cubicBezTo>
                  <a:cubicBezTo>
                    <a:pt x="747" y="463"/>
                    <a:pt x="747" y="463"/>
                    <a:pt x="747" y="463"/>
                  </a:cubicBezTo>
                  <a:cubicBezTo>
                    <a:pt x="746" y="463"/>
                    <a:pt x="746" y="463"/>
                    <a:pt x="745" y="463"/>
                  </a:cubicBezTo>
                  <a:cubicBezTo>
                    <a:pt x="736" y="463"/>
                    <a:pt x="728" y="465"/>
                    <a:pt x="729" y="479"/>
                  </a:cubicBezTo>
                  <a:cubicBezTo>
                    <a:pt x="717" y="475"/>
                    <a:pt x="708" y="471"/>
                    <a:pt x="699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7" y="432"/>
                    <a:pt x="697" y="432"/>
                    <a:pt x="696" y="431"/>
                  </a:cubicBezTo>
                  <a:cubicBezTo>
                    <a:pt x="691" y="427"/>
                    <a:pt x="685" y="423"/>
                    <a:pt x="679" y="420"/>
                  </a:cubicBezTo>
                  <a:cubicBezTo>
                    <a:pt x="666" y="414"/>
                    <a:pt x="653" y="410"/>
                    <a:pt x="638" y="404"/>
                  </a:cubicBezTo>
                  <a:cubicBezTo>
                    <a:pt x="638" y="394"/>
                    <a:pt x="638" y="384"/>
                    <a:pt x="639" y="372"/>
                  </a:cubicBezTo>
                  <a:cubicBezTo>
                    <a:pt x="648" y="374"/>
                    <a:pt x="654" y="375"/>
                    <a:pt x="661" y="376"/>
                  </a:cubicBezTo>
                  <a:cubicBezTo>
                    <a:pt x="663" y="377"/>
                    <a:pt x="667" y="377"/>
                    <a:pt x="670" y="377"/>
                  </a:cubicBezTo>
                  <a:cubicBezTo>
                    <a:pt x="688" y="377"/>
                    <a:pt x="711" y="368"/>
                    <a:pt x="719" y="350"/>
                  </a:cubicBezTo>
                  <a:cubicBezTo>
                    <a:pt x="728" y="331"/>
                    <a:pt x="734" y="311"/>
                    <a:pt x="741" y="292"/>
                  </a:cubicBezTo>
                  <a:cubicBezTo>
                    <a:pt x="745" y="278"/>
                    <a:pt x="743" y="265"/>
                    <a:pt x="740" y="251"/>
                  </a:cubicBezTo>
                  <a:cubicBezTo>
                    <a:pt x="757" y="247"/>
                    <a:pt x="774" y="244"/>
                    <a:pt x="791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4" y="288"/>
                    <a:pt x="923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3" y="466"/>
                    <a:pt x="1240" y="457"/>
                    <a:pt x="1276" y="437"/>
                  </a:cubicBezTo>
                  <a:cubicBezTo>
                    <a:pt x="1317" y="413"/>
                    <a:pt x="1344" y="384"/>
                    <a:pt x="1361" y="352"/>
                  </a:cubicBezTo>
                  <a:cubicBezTo>
                    <a:pt x="1484" y="346"/>
                    <a:pt x="1685" y="304"/>
                    <a:pt x="1645" y="136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4" y="0"/>
                    <a:pt x="14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9" name="Freeform 548"/>
            <p:cNvSpPr>
              <a:spLocks noEditPoints="1"/>
            </p:cNvSpPr>
            <p:nvPr/>
          </p:nvSpPr>
          <p:spPr bwMode="auto">
            <a:xfrm>
              <a:off x="1700213" y="4445000"/>
              <a:ext cx="623888" cy="620713"/>
            </a:xfrm>
            <a:custGeom>
              <a:avLst/>
              <a:gdLst>
                <a:gd name="T0" fmla="*/ 460 w 877"/>
                <a:gd name="T1" fmla="*/ 440 h 873"/>
                <a:gd name="T2" fmla="*/ 629 w 877"/>
                <a:gd name="T3" fmla="*/ 727 h 873"/>
                <a:gd name="T4" fmla="*/ 513 w 877"/>
                <a:gd name="T5" fmla="*/ 533 h 873"/>
                <a:gd name="T6" fmla="*/ 400 w 877"/>
                <a:gd name="T7" fmla="*/ 415 h 873"/>
                <a:gd name="T8" fmla="*/ 121 w 877"/>
                <a:gd name="T9" fmla="*/ 549 h 873"/>
                <a:gd name="T10" fmla="*/ 213 w 877"/>
                <a:gd name="T11" fmla="*/ 378 h 873"/>
                <a:gd name="T12" fmla="*/ 342 w 877"/>
                <a:gd name="T13" fmla="*/ 419 h 873"/>
                <a:gd name="T14" fmla="*/ 172 w 877"/>
                <a:gd name="T15" fmla="*/ 536 h 873"/>
                <a:gd name="T16" fmla="*/ 525 w 877"/>
                <a:gd name="T17" fmla="*/ 324 h 873"/>
                <a:gd name="T18" fmla="*/ 785 w 877"/>
                <a:gd name="T19" fmla="*/ 539 h 873"/>
                <a:gd name="T20" fmla="*/ 790 w 877"/>
                <a:gd name="T21" fmla="*/ 573 h 873"/>
                <a:gd name="T22" fmla="*/ 607 w 877"/>
                <a:gd name="T23" fmla="*/ 374 h 873"/>
                <a:gd name="T24" fmla="*/ 556 w 877"/>
                <a:gd name="T25" fmla="*/ 311 h 873"/>
                <a:gd name="T26" fmla="*/ 56 w 877"/>
                <a:gd name="T27" fmla="*/ 309 h 873"/>
                <a:gd name="T28" fmla="*/ 96 w 877"/>
                <a:gd name="T29" fmla="*/ 316 h 873"/>
                <a:gd name="T30" fmla="*/ 385 w 877"/>
                <a:gd name="T31" fmla="*/ 141 h 873"/>
                <a:gd name="T32" fmla="*/ 441 w 877"/>
                <a:gd name="T33" fmla="*/ 209 h 873"/>
                <a:gd name="T34" fmla="*/ 137 w 877"/>
                <a:gd name="T35" fmla="*/ 102 h 873"/>
                <a:gd name="T36" fmla="*/ 365 w 877"/>
                <a:gd name="T37" fmla="*/ 27 h 873"/>
                <a:gd name="T38" fmla="*/ 422 w 877"/>
                <a:gd name="T39" fmla="*/ 230 h 873"/>
                <a:gd name="T40" fmla="*/ 449 w 877"/>
                <a:gd name="T41" fmla="*/ 250 h 873"/>
                <a:gd name="T42" fmla="*/ 488 w 877"/>
                <a:gd name="T43" fmla="*/ 235 h 873"/>
                <a:gd name="T44" fmla="*/ 547 w 877"/>
                <a:gd name="T45" fmla="*/ 216 h 873"/>
                <a:gd name="T46" fmla="*/ 361 w 877"/>
                <a:gd name="T47" fmla="*/ 402 h 873"/>
                <a:gd name="T48" fmla="*/ 212 w 877"/>
                <a:gd name="T49" fmla="*/ 355 h 873"/>
                <a:gd name="T50" fmla="*/ 34 w 877"/>
                <a:gd name="T51" fmla="*/ 330 h 873"/>
                <a:gd name="T52" fmla="*/ 339 w 877"/>
                <a:gd name="T53" fmla="*/ 0 h 873"/>
                <a:gd name="T54" fmla="*/ 10 w 877"/>
                <a:gd name="T55" fmla="*/ 327 h 873"/>
                <a:gd name="T56" fmla="*/ 100 w 877"/>
                <a:gd name="T57" fmla="*/ 566 h 873"/>
                <a:gd name="T58" fmla="*/ 208 w 877"/>
                <a:gd name="T59" fmla="*/ 540 h 873"/>
                <a:gd name="T60" fmla="*/ 417 w 877"/>
                <a:gd name="T61" fmla="*/ 671 h 873"/>
                <a:gd name="T62" fmla="*/ 532 w 877"/>
                <a:gd name="T63" fmla="*/ 873 h 873"/>
                <a:gd name="T64" fmla="*/ 536 w 877"/>
                <a:gd name="T65" fmla="*/ 748 h 873"/>
                <a:gd name="T66" fmla="*/ 334 w 877"/>
                <a:gd name="T67" fmla="*/ 463 h 873"/>
                <a:gd name="T68" fmla="*/ 496 w 877"/>
                <a:gd name="T69" fmla="*/ 706 h 873"/>
                <a:gd name="T70" fmla="*/ 526 w 877"/>
                <a:gd name="T71" fmla="*/ 839 h 873"/>
                <a:gd name="T72" fmla="*/ 334 w 877"/>
                <a:gd name="T73" fmla="*/ 546 h 873"/>
                <a:gd name="T74" fmla="*/ 474 w 877"/>
                <a:gd name="T75" fmla="*/ 528 h 873"/>
                <a:gd name="T76" fmla="*/ 624 w 877"/>
                <a:gd name="T77" fmla="*/ 765 h 873"/>
                <a:gd name="T78" fmla="*/ 623 w 877"/>
                <a:gd name="T79" fmla="*/ 650 h 873"/>
                <a:gd name="T80" fmla="*/ 492 w 877"/>
                <a:gd name="T81" fmla="*/ 341 h 873"/>
                <a:gd name="T82" fmla="*/ 585 w 877"/>
                <a:gd name="T83" fmla="*/ 426 h 873"/>
                <a:gd name="T84" fmla="*/ 609 w 877"/>
                <a:gd name="T85" fmla="*/ 503 h 873"/>
                <a:gd name="T86" fmla="*/ 499 w 877"/>
                <a:gd name="T87" fmla="*/ 349 h 873"/>
                <a:gd name="T88" fmla="*/ 606 w 877"/>
                <a:gd name="T89" fmla="*/ 557 h 873"/>
                <a:gd name="T90" fmla="*/ 728 w 877"/>
                <a:gd name="T91" fmla="*/ 714 h 873"/>
                <a:gd name="T92" fmla="*/ 637 w 877"/>
                <a:gd name="T93" fmla="*/ 475 h 873"/>
                <a:gd name="T94" fmla="*/ 715 w 877"/>
                <a:gd name="T95" fmla="*/ 529 h 873"/>
                <a:gd name="T96" fmla="*/ 826 w 877"/>
                <a:gd name="T97" fmla="*/ 672 h 873"/>
                <a:gd name="T98" fmla="*/ 744 w 877"/>
                <a:gd name="T99" fmla="*/ 459 h 873"/>
                <a:gd name="T100" fmla="*/ 587 w 877"/>
                <a:gd name="T101" fmla="*/ 218 h 873"/>
                <a:gd name="T102" fmla="*/ 490 w 877"/>
                <a:gd name="T103" fmla="*/ 9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7" h="873">
                  <a:moveTo>
                    <a:pt x="383" y="418"/>
                  </a:moveTo>
                  <a:cubicBezTo>
                    <a:pt x="383" y="418"/>
                    <a:pt x="383" y="418"/>
                    <a:pt x="383" y="418"/>
                  </a:cubicBezTo>
                  <a:cubicBezTo>
                    <a:pt x="395" y="408"/>
                    <a:pt x="408" y="398"/>
                    <a:pt x="422" y="387"/>
                  </a:cubicBezTo>
                  <a:cubicBezTo>
                    <a:pt x="435" y="405"/>
                    <a:pt x="448" y="423"/>
                    <a:pt x="460" y="440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4" y="497"/>
                    <a:pt x="548" y="547"/>
                    <a:pt x="573" y="604"/>
                  </a:cubicBezTo>
                  <a:cubicBezTo>
                    <a:pt x="586" y="633"/>
                    <a:pt x="602" y="661"/>
                    <a:pt x="616" y="690"/>
                  </a:cubicBezTo>
                  <a:cubicBezTo>
                    <a:pt x="622" y="702"/>
                    <a:pt x="625" y="715"/>
                    <a:pt x="629" y="727"/>
                  </a:cubicBezTo>
                  <a:cubicBezTo>
                    <a:pt x="627" y="728"/>
                    <a:pt x="625" y="729"/>
                    <a:pt x="623" y="731"/>
                  </a:cubicBezTo>
                  <a:cubicBezTo>
                    <a:pt x="618" y="725"/>
                    <a:pt x="611" y="721"/>
                    <a:pt x="607" y="715"/>
                  </a:cubicBezTo>
                  <a:cubicBezTo>
                    <a:pt x="592" y="688"/>
                    <a:pt x="577" y="661"/>
                    <a:pt x="565" y="632"/>
                  </a:cubicBezTo>
                  <a:cubicBezTo>
                    <a:pt x="549" y="598"/>
                    <a:pt x="540" y="561"/>
                    <a:pt x="513" y="533"/>
                  </a:cubicBezTo>
                  <a:cubicBezTo>
                    <a:pt x="510" y="530"/>
                    <a:pt x="509" y="527"/>
                    <a:pt x="507" y="525"/>
                  </a:cubicBezTo>
                  <a:cubicBezTo>
                    <a:pt x="479" y="497"/>
                    <a:pt x="452" y="470"/>
                    <a:pt x="424" y="442"/>
                  </a:cubicBezTo>
                  <a:cubicBezTo>
                    <a:pt x="420" y="438"/>
                    <a:pt x="416" y="433"/>
                    <a:pt x="413" y="428"/>
                  </a:cubicBezTo>
                  <a:cubicBezTo>
                    <a:pt x="410" y="421"/>
                    <a:pt x="405" y="417"/>
                    <a:pt x="400" y="415"/>
                  </a:cubicBezTo>
                  <a:cubicBezTo>
                    <a:pt x="398" y="415"/>
                    <a:pt x="396" y="415"/>
                    <a:pt x="395" y="415"/>
                  </a:cubicBezTo>
                  <a:cubicBezTo>
                    <a:pt x="391" y="415"/>
                    <a:pt x="387" y="416"/>
                    <a:pt x="383" y="418"/>
                  </a:cubicBezTo>
                  <a:moveTo>
                    <a:pt x="132" y="551"/>
                  </a:moveTo>
                  <a:cubicBezTo>
                    <a:pt x="128" y="551"/>
                    <a:pt x="124" y="550"/>
                    <a:pt x="121" y="549"/>
                  </a:cubicBezTo>
                  <a:cubicBezTo>
                    <a:pt x="108" y="545"/>
                    <a:pt x="98" y="534"/>
                    <a:pt x="91" y="516"/>
                  </a:cubicBezTo>
                  <a:cubicBezTo>
                    <a:pt x="109" y="505"/>
                    <a:pt x="126" y="496"/>
                    <a:pt x="143" y="485"/>
                  </a:cubicBezTo>
                  <a:cubicBezTo>
                    <a:pt x="146" y="483"/>
                    <a:pt x="148" y="475"/>
                    <a:pt x="149" y="470"/>
                  </a:cubicBezTo>
                  <a:cubicBezTo>
                    <a:pt x="158" y="429"/>
                    <a:pt x="183" y="402"/>
                    <a:pt x="213" y="378"/>
                  </a:cubicBezTo>
                  <a:cubicBezTo>
                    <a:pt x="229" y="366"/>
                    <a:pt x="245" y="359"/>
                    <a:pt x="261" y="359"/>
                  </a:cubicBezTo>
                  <a:cubicBezTo>
                    <a:pt x="267" y="359"/>
                    <a:pt x="272" y="360"/>
                    <a:pt x="277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9"/>
                  </a:cubicBezTo>
                  <a:cubicBezTo>
                    <a:pt x="334" y="426"/>
                    <a:pt x="329" y="432"/>
                    <a:pt x="323" y="437"/>
                  </a:cubicBezTo>
                  <a:cubicBezTo>
                    <a:pt x="304" y="452"/>
                    <a:pt x="284" y="467"/>
                    <a:pt x="265" y="481"/>
                  </a:cubicBezTo>
                  <a:cubicBezTo>
                    <a:pt x="252" y="490"/>
                    <a:pt x="237" y="497"/>
                    <a:pt x="223" y="505"/>
                  </a:cubicBezTo>
                  <a:cubicBezTo>
                    <a:pt x="206" y="515"/>
                    <a:pt x="189" y="526"/>
                    <a:pt x="172" y="536"/>
                  </a:cubicBezTo>
                  <a:cubicBezTo>
                    <a:pt x="165" y="540"/>
                    <a:pt x="159" y="544"/>
                    <a:pt x="152" y="547"/>
                  </a:cubicBezTo>
                  <a:cubicBezTo>
                    <a:pt x="145" y="549"/>
                    <a:pt x="138" y="551"/>
                    <a:pt x="132" y="551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5" y="324"/>
                  </a:cubicBezTo>
                  <a:cubicBezTo>
                    <a:pt x="543" y="313"/>
                    <a:pt x="560" y="303"/>
                    <a:pt x="578" y="293"/>
                  </a:cubicBezTo>
                  <a:cubicBezTo>
                    <a:pt x="591" y="328"/>
                    <a:pt x="624" y="350"/>
                    <a:pt x="648" y="380"/>
                  </a:cubicBezTo>
                  <a:cubicBezTo>
                    <a:pt x="661" y="398"/>
                    <a:pt x="677" y="414"/>
                    <a:pt x="692" y="431"/>
                  </a:cubicBezTo>
                  <a:cubicBezTo>
                    <a:pt x="723" y="467"/>
                    <a:pt x="755" y="502"/>
                    <a:pt x="785" y="539"/>
                  </a:cubicBezTo>
                  <a:cubicBezTo>
                    <a:pt x="803" y="561"/>
                    <a:pt x="819" y="586"/>
                    <a:pt x="836" y="610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6" y="639"/>
                    <a:pt x="840" y="642"/>
                    <a:pt x="828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6"/>
                    <a:pt x="779" y="558"/>
                    <a:pt x="772" y="552"/>
                  </a:cubicBezTo>
                  <a:cubicBezTo>
                    <a:pt x="749" y="530"/>
                    <a:pt x="724" y="510"/>
                    <a:pt x="701" y="487"/>
                  </a:cubicBezTo>
                  <a:cubicBezTo>
                    <a:pt x="687" y="473"/>
                    <a:pt x="676" y="456"/>
                    <a:pt x="663" y="441"/>
                  </a:cubicBezTo>
                  <a:cubicBezTo>
                    <a:pt x="645" y="418"/>
                    <a:pt x="625" y="396"/>
                    <a:pt x="607" y="374"/>
                  </a:cubicBezTo>
                  <a:cubicBezTo>
                    <a:pt x="597" y="360"/>
                    <a:pt x="588" y="345"/>
                    <a:pt x="578" y="331"/>
                  </a:cubicBezTo>
                  <a:cubicBezTo>
                    <a:pt x="573" y="324"/>
                    <a:pt x="573" y="314"/>
                    <a:pt x="563" y="311"/>
                  </a:cubicBezTo>
                  <a:cubicBezTo>
                    <a:pt x="561" y="311"/>
                    <a:pt x="559" y="311"/>
                    <a:pt x="557" y="311"/>
                  </a:cubicBezTo>
                  <a:cubicBezTo>
                    <a:pt x="557" y="311"/>
                    <a:pt x="557" y="311"/>
                    <a:pt x="556" y="311"/>
                  </a:cubicBezTo>
                  <a:cubicBezTo>
                    <a:pt x="547" y="332"/>
                    <a:pt x="567" y="342"/>
                    <a:pt x="569" y="359"/>
                  </a:cubicBezTo>
                  <a:moveTo>
                    <a:pt x="96" y="316"/>
                  </a:moveTo>
                  <a:cubicBezTo>
                    <a:pt x="91" y="316"/>
                    <a:pt x="87" y="316"/>
                    <a:pt x="82" y="315"/>
                  </a:cubicBezTo>
                  <a:cubicBezTo>
                    <a:pt x="74" y="313"/>
                    <a:pt x="65" y="311"/>
                    <a:pt x="56" y="309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9"/>
                  </a:cubicBezTo>
                  <a:cubicBezTo>
                    <a:pt x="142" y="150"/>
                    <a:pt x="159" y="185"/>
                    <a:pt x="167" y="225"/>
                  </a:cubicBezTo>
                  <a:cubicBezTo>
                    <a:pt x="176" y="274"/>
                    <a:pt x="142" y="316"/>
                    <a:pt x="96" y="316"/>
                  </a:cubicBezTo>
                  <a:moveTo>
                    <a:pt x="441" y="209"/>
                  </a:moveTo>
                  <a:cubicBezTo>
                    <a:pt x="436" y="209"/>
                    <a:pt x="431" y="209"/>
                    <a:pt x="426" y="207"/>
                  </a:cubicBezTo>
                  <a:cubicBezTo>
                    <a:pt x="404" y="201"/>
                    <a:pt x="388" y="181"/>
                    <a:pt x="385" y="151"/>
                  </a:cubicBezTo>
                  <a:cubicBezTo>
                    <a:pt x="385" y="148"/>
                    <a:pt x="383" y="143"/>
                    <a:pt x="385" y="141"/>
                  </a:cubicBezTo>
                  <a:cubicBezTo>
                    <a:pt x="404" y="120"/>
                    <a:pt x="399" y="80"/>
                    <a:pt x="441" y="73"/>
                  </a:cubicBezTo>
                  <a:cubicBezTo>
                    <a:pt x="468" y="103"/>
                    <a:pt x="494" y="135"/>
                    <a:pt x="516" y="172"/>
                  </a:cubicBezTo>
                  <a:cubicBezTo>
                    <a:pt x="501" y="182"/>
                    <a:pt x="489" y="190"/>
                    <a:pt x="477" y="198"/>
                  </a:cubicBezTo>
                  <a:cubicBezTo>
                    <a:pt x="465" y="206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6" y="339"/>
                    <a:pt x="173" y="310"/>
                    <a:pt x="184" y="274"/>
                  </a:cubicBezTo>
                  <a:cubicBezTo>
                    <a:pt x="197" y="232"/>
                    <a:pt x="188" y="194"/>
                    <a:pt x="167" y="158"/>
                  </a:cubicBezTo>
                  <a:cubicBezTo>
                    <a:pt x="157" y="140"/>
                    <a:pt x="148" y="122"/>
                    <a:pt x="137" y="102"/>
                  </a:cubicBezTo>
                  <a:cubicBezTo>
                    <a:pt x="145" y="85"/>
                    <a:pt x="164" y="77"/>
                    <a:pt x="180" y="67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3"/>
                    <a:pt x="324" y="22"/>
                    <a:pt x="329" y="22"/>
                  </a:cubicBezTo>
                  <a:cubicBezTo>
                    <a:pt x="341" y="22"/>
                    <a:pt x="353" y="24"/>
                    <a:pt x="365" y="27"/>
                  </a:cubicBezTo>
                  <a:cubicBezTo>
                    <a:pt x="383" y="32"/>
                    <a:pt x="399" y="41"/>
                    <a:pt x="414" y="53"/>
                  </a:cubicBezTo>
                  <a:cubicBezTo>
                    <a:pt x="401" y="73"/>
                    <a:pt x="387" y="89"/>
                    <a:pt x="377" y="108"/>
                  </a:cubicBezTo>
                  <a:cubicBezTo>
                    <a:pt x="364" y="135"/>
                    <a:pt x="361" y="166"/>
                    <a:pt x="376" y="190"/>
                  </a:cubicBezTo>
                  <a:cubicBezTo>
                    <a:pt x="388" y="208"/>
                    <a:pt x="402" y="224"/>
                    <a:pt x="422" y="230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7" y="232"/>
                    <a:pt x="453" y="232"/>
                    <a:pt x="459" y="230"/>
                  </a:cubicBezTo>
                  <a:cubicBezTo>
                    <a:pt x="462" y="230"/>
                    <a:pt x="465" y="229"/>
                    <a:pt x="469" y="228"/>
                  </a:cubicBezTo>
                  <a:cubicBezTo>
                    <a:pt x="464" y="238"/>
                    <a:pt x="462" y="241"/>
                    <a:pt x="449" y="250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5"/>
                    <a:pt x="463" y="255"/>
                  </a:cubicBezTo>
                  <a:cubicBezTo>
                    <a:pt x="463" y="255"/>
                    <a:pt x="464" y="254"/>
                    <a:pt x="464" y="254"/>
                  </a:cubicBezTo>
                  <a:cubicBezTo>
                    <a:pt x="473" y="249"/>
                    <a:pt x="481" y="243"/>
                    <a:pt x="488" y="235"/>
                  </a:cubicBezTo>
                  <a:cubicBezTo>
                    <a:pt x="499" y="222"/>
                    <a:pt x="513" y="216"/>
                    <a:pt x="528" y="213"/>
                  </a:cubicBezTo>
                  <a:cubicBezTo>
                    <a:pt x="530" y="212"/>
                    <a:pt x="531" y="212"/>
                    <a:pt x="533" y="212"/>
                  </a:cubicBezTo>
                  <a:cubicBezTo>
                    <a:pt x="536" y="212"/>
                    <a:pt x="539" y="213"/>
                    <a:pt x="541" y="213"/>
                  </a:cubicBezTo>
                  <a:cubicBezTo>
                    <a:pt x="543" y="214"/>
                    <a:pt x="545" y="215"/>
                    <a:pt x="547" y="216"/>
                  </a:cubicBezTo>
                  <a:cubicBezTo>
                    <a:pt x="576" y="232"/>
                    <a:pt x="578" y="263"/>
                    <a:pt x="550" y="283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4"/>
                    <a:pt x="408" y="373"/>
                    <a:pt x="378" y="392"/>
                  </a:cubicBezTo>
                  <a:cubicBezTo>
                    <a:pt x="373" y="396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8"/>
                    <a:pt x="304" y="348"/>
                    <a:pt x="287" y="343"/>
                  </a:cubicBezTo>
                  <a:cubicBezTo>
                    <a:pt x="277" y="340"/>
                    <a:pt x="267" y="339"/>
                    <a:pt x="258" y="339"/>
                  </a:cubicBezTo>
                  <a:cubicBezTo>
                    <a:pt x="241" y="339"/>
                    <a:pt x="225" y="344"/>
                    <a:pt x="212" y="355"/>
                  </a:cubicBezTo>
                  <a:cubicBezTo>
                    <a:pt x="193" y="374"/>
                    <a:pt x="166" y="386"/>
                    <a:pt x="152" y="412"/>
                  </a:cubicBezTo>
                  <a:cubicBezTo>
                    <a:pt x="143" y="431"/>
                    <a:pt x="135" y="451"/>
                    <a:pt x="125" y="474"/>
                  </a:cubicBezTo>
                  <a:cubicBezTo>
                    <a:pt x="104" y="464"/>
                    <a:pt x="80" y="457"/>
                    <a:pt x="65" y="439"/>
                  </a:cubicBezTo>
                  <a:cubicBezTo>
                    <a:pt x="40" y="410"/>
                    <a:pt x="24" y="375"/>
                    <a:pt x="34" y="330"/>
                  </a:cubicBezTo>
                  <a:cubicBezTo>
                    <a:pt x="55" y="333"/>
                    <a:pt x="74" y="336"/>
                    <a:pt x="93" y="339"/>
                  </a:cubicBezTo>
                  <a:cubicBezTo>
                    <a:pt x="95" y="339"/>
                    <a:pt x="98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3"/>
                    <a:pt x="215" y="23"/>
                    <a:pt x="160" y="56"/>
                  </a:cubicBezTo>
                  <a:cubicBezTo>
                    <a:pt x="141" y="68"/>
                    <a:pt x="125" y="86"/>
                    <a:pt x="107" y="99"/>
                  </a:cubicBezTo>
                  <a:cubicBezTo>
                    <a:pt x="82" y="118"/>
                    <a:pt x="64" y="141"/>
                    <a:pt x="50" y="169"/>
                  </a:cubicBezTo>
                  <a:cubicBezTo>
                    <a:pt x="25" y="219"/>
                    <a:pt x="0" y="268"/>
                    <a:pt x="10" y="327"/>
                  </a:cubicBezTo>
                  <a:cubicBezTo>
                    <a:pt x="10" y="331"/>
                    <a:pt x="8" y="335"/>
                    <a:pt x="8" y="340"/>
                  </a:cubicBezTo>
                  <a:cubicBezTo>
                    <a:pt x="9" y="372"/>
                    <a:pt x="12" y="404"/>
                    <a:pt x="30" y="432"/>
                  </a:cubicBezTo>
                  <a:cubicBezTo>
                    <a:pt x="43" y="454"/>
                    <a:pt x="59" y="473"/>
                    <a:pt x="79" y="488"/>
                  </a:cubicBezTo>
                  <a:cubicBezTo>
                    <a:pt x="62" y="522"/>
                    <a:pt x="70" y="553"/>
                    <a:pt x="100" y="566"/>
                  </a:cubicBezTo>
                  <a:cubicBezTo>
                    <a:pt x="105" y="568"/>
                    <a:pt x="110" y="570"/>
                    <a:pt x="115" y="572"/>
                  </a:cubicBezTo>
                  <a:cubicBezTo>
                    <a:pt x="121" y="573"/>
                    <a:pt x="127" y="574"/>
                    <a:pt x="134" y="574"/>
                  </a:cubicBezTo>
                  <a:cubicBezTo>
                    <a:pt x="143" y="574"/>
                    <a:pt x="152" y="572"/>
                    <a:pt x="162" y="566"/>
                  </a:cubicBezTo>
                  <a:cubicBezTo>
                    <a:pt x="177" y="557"/>
                    <a:pt x="192" y="548"/>
                    <a:pt x="208" y="540"/>
                  </a:cubicBezTo>
                  <a:cubicBezTo>
                    <a:pt x="230" y="527"/>
                    <a:pt x="252" y="514"/>
                    <a:pt x="272" y="503"/>
                  </a:cubicBezTo>
                  <a:cubicBezTo>
                    <a:pt x="287" y="524"/>
                    <a:pt x="298" y="545"/>
                    <a:pt x="314" y="560"/>
                  </a:cubicBezTo>
                  <a:cubicBezTo>
                    <a:pt x="343" y="588"/>
                    <a:pt x="375" y="614"/>
                    <a:pt x="398" y="648"/>
                  </a:cubicBezTo>
                  <a:cubicBezTo>
                    <a:pt x="404" y="656"/>
                    <a:pt x="409" y="665"/>
                    <a:pt x="417" y="671"/>
                  </a:cubicBezTo>
                  <a:cubicBezTo>
                    <a:pt x="454" y="703"/>
                    <a:pt x="469" y="748"/>
                    <a:pt x="486" y="792"/>
                  </a:cubicBezTo>
                  <a:cubicBezTo>
                    <a:pt x="492" y="810"/>
                    <a:pt x="496" y="828"/>
                    <a:pt x="501" y="846"/>
                  </a:cubicBezTo>
                  <a:cubicBezTo>
                    <a:pt x="506" y="860"/>
                    <a:pt x="515" y="869"/>
                    <a:pt x="525" y="872"/>
                  </a:cubicBezTo>
                  <a:cubicBezTo>
                    <a:pt x="527" y="873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1"/>
                  </a:cubicBezTo>
                  <a:cubicBezTo>
                    <a:pt x="562" y="853"/>
                    <a:pt x="565" y="842"/>
                    <a:pt x="566" y="832"/>
                  </a:cubicBezTo>
                  <a:cubicBezTo>
                    <a:pt x="567" y="815"/>
                    <a:pt x="564" y="798"/>
                    <a:pt x="554" y="783"/>
                  </a:cubicBezTo>
                  <a:cubicBezTo>
                    <a:pt x="547" y="772"/>
                    <a:pt x="540" y="760"/>
                    <a:pt x="536" y="748"/>
                  </a:cubicBezTo>
                  <a:cubicBezTo>
                    <a:pt x="521" y="702"/>
                    <a:pt x="502" y="658"/>
                    <a:pt x="477" y="617"/>
                  </a:cubicBezTo>
                  <a:cubicBezTo>
                    <a:pt x="458" y="586"/>
                    <a:pt x="434" y="559"/>
                    <a:pt x="407" y="537"/>
                  </a:cubicBezTo>
                  <a:cubicBezTo>
                    <a:pt x="383" y="517"/>
                    <a:pt x="362" y="495"/>
                    <a:pt x="345" y="470"/>
                  </a:cubicBezTo>
                  <a:cubicBezTo>
                    <a:pt x="342" y="466"/>
                    <a:pt x="337" y="465"/>
                    <a:pt x="334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3"/>
                    <a:pt x="332" y="480"/>
                    <a:pt x="335" y="486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3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2"/>
                  </a:cubicBezTo>
                  <a:cubicBezTo>
                    <a:pt x="540" y="810"/>
                    <a:pt x="541" y="821"/>
                    <a:pt x="542" y="831"/>
                  </a:cubicBezTo>
                  <a:cubicBezTo>
                    <a:pt x="542" y="836"/>
                    <a:pt x="538" y="841"/>
                    <a:pt x="535" y="848"/>
                  </a:cubicBezTo>
                  <a:cubicBezTo>
                    <a:pt x="531" y="843"/>
                    <a:pt x="527" y="842"/>
                    <a:pt x="526" y="839"/>
                  </a:cubicBezTo>
                  <a:cubicBezTo>
                    <a:pt x="518" y="819"/>
                    <a:pt x="507" y="799"/>
                    <a:pt x="502" y="778"/>
                  </a:cubicBezTo>
                  <a:cubicBezTo>
                    <a:pt x="495" y="747"/>
                    <a:pt x="481" y="720"/>
                    <a:pt x="463" y="695"/>
                  </a:cubicBezTo>
                  <a:cubicBezTo>
                    <a:pt x="442" y="666"/>
                    <a:pt x="419" y="640"/>
                    <a:pt x="398" y="611"/>
                  </a:cubicBezTo>
                  <a:cubicBezTo>
                    <a:pt x="381" y="585"/>
                    <a:pt x="358" y="565"/>
                    <a:pt x="334" y="546"/>
                  </a:cubicBezTo>
                  <a:cubicBezTo>
                    <a:pt x="315" y="530"/>
                    <a:pt x="302" y="511"/>
                    <a:pt x="291" y="486"/>
                  </a:cubicBezTo>
                  <a:cubicBezTo>
                    <a:pt x="322" y="463"/>
                    <a:pt x="352" y="441"/>
                    <a:pt x="382" y="418"/>
                  </a:cubicBezTo>
                  <a:cubicBezTo>
                    <a:pt x="385" y="424"/>
                    <a:pt x="387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1"/>
                    <a:pt x="517" y="575"/>
                    <a:pt x="529" y="605"/>
                  </a:cubicBezTo>
                  <a:cubicBezTo>
                    <a:pt x="542" y="638"/>
                    <a:pt x="555" y="671"/>
                    <a:pt x="572" y="702"/>
                  </a:cubicBezTo>
                  <a:cubicBezTo>
                    <a:pt x="583" y="723"/>
                    <a:pt x="600" y="741"/>
                    <a:pt x="616" y="759"/>
                  </a:cubicBezTo>
                  <a:cubicBezTo>
                    <a:pt x="618" y="762"/>
                    <a:pt x="621" y="764"/>
                    <a:pt x="624" y="765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6" y="765"/>
                    <a:pt x="642" y="761"/>
                    <a:pt x="646" y="753"/>
                  </a:cubicBezTo>
                  <a:cubicBezTo>
                    <a:pt x="652" y="741"/>
                    <a:pt x="653" y="728"/>
                    <a:pt x="649" y="715"/>
                  </a:cubicBezTo>
                  <a:cubicBezTo>
                    <a:pt x="642" y="693"/>
                    <a:pt x="638" y="670"/>
                    <a:pt x="623" y="650"/>
                  </a:cubicBezTo>
                  <a:cubicBezTo>
                    <a:pt x="613" y="635"/>
                    <a:pt x="606" y="618"/>
                    <a:pt x="598" y="601"/>
                  </a:cubicBezTo>
                  <a:cubicBezTo>
                    <a:pt x="568" y="537"/>
                    <a:pt x="532" y="476"/>
                    <a:pt x="479" y="429"/>
                  </a:cubicBezTo>
                  <a:cubicBezTo>
                    <a:pt x="463" y="414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6"/>
                    <a:pt x="506" y="333"/>
                    <a:pt x="511" y="333"/>
                  </a:cubicBezTo>
                  <a:cubicBezTo>
                    <a:pt x="513" y="333"/>
                    <a:pt x="514" y="333"/>
                    <a:pt x="515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49" y="371"/>
                    <a:pt x="570" y="397"/>
                    <a:pt x="585" y="426"/>
                  </a:cubicBezTo>
                  <a:cubicBezTo>
                    <a:pt x="621" y="492"/>
                    <a:pt x="650" y="562"/>
                    <a:pt x="694" y="625"/>
                  </a:cubicBezTo>
                  <a:cubicBezTo>
                    <a:pt x="703" y="638"/>
                    <a:pt x="709" y="655"/>
                    <a:pt x="716" y="670"/>
                  </a:cubicBezTo>
                  <a:cubicBezTo>
                    <a:pt x="695" y="658"/>
                    <a:pt x="679" y="641"/>
                    <a:pt x="667" y="621"/>
                  </a:cubicBezTo>
                  <a:cubicBezTo>
                    <a:pt x="644" y="584"/>
                    <a:pt x="623" y="546"/>
                    <a:pt x="609" y="503"/>
                  </a:cubicBezTo>
                  <a:cubicBezTo>
                    <a:pt x="604" y="488"/>
                    <a:pt x="596" y="473"/>
                    <a:pt x="589" y="458"/>
                  </a:cubicBezTo>
                  <a:cubicBezTo>
                    <a:pt x="568" y="418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50"/>
                  </a:cubicBezTo>
                  <a:cubicBezTo>
                    <a:pt x="500" y="349"/>
                    <a:pt x="500" y="349"/>
                    <a:pt x="499" y="349"/>
                  </a:cubicBezTo>
                  <a:cubicBezTo>
                    <a:pt x="496" y="349"/>
                    <a:pt x="492" y="351"/>
                    <a:pt x="489" y="356"/>
                  </a:cubicBezTo>
                  <a:cubicBezTo>
                    <a:pt x="495" y="366"/>
                    <a:pt x="501" y="377"/>
                    <a:pt x="509" y="386"/>
                  </a:cubicBezTo>
                  <a:cubicBezTo>
                    <a:pt x="524" y="406"/>
                    <a:pt x="543" y="424"/>
                    <a:pt x="555" y="446"/>
                  </a:cubicBezTo>
                  <a:cubicBezTo>
                    <a:pt x="574" y="481"/>
                    <a:pt x="592" y="519"/>
                    <a:pt x="606" y="557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10" y="706"/>
                    <a:pt x="714" y="709"/>
                    <a:pt x="718" y="711"/>
                  </a:cubicBezTo>
                  <a:cubicBezTo>
                    <a:pt x="719" y="712"/>
                    <a:pt x="721" y="712"/>
                    <a:pt x="722" y="713"/>
                  </a:cubicBezTo>
                  <a:cubicBezTo>
                    <a:pt x="724" y="713"/>
                    <a:pt x="726" y="714"/>
                    <a:pt x="728" y="714"/>
                  </a:cubicBezTo>
                  <a:cubicBezTo>
                    <a:pt x="738" y="714"/>
                    <a:pt x="745" y="706"/>
                    <a:pt x="745" y="694"/>
                  </a:cubicBezTo>
                  <a:cubicBezTo>
                    <a:pt x="744" y="680"/>
                    <a:pt x="741" y="667"/>
                    <a:pt x="736" y="655"/>
                  </a:cubicBezTo>
                  <a:cubicBezTo>
                    <a:pt x="725" y="628"/>
                    <a:pt x="708" y="604"/>
                    <a:pt x="693" y="579"/>
                  </a:cubicBezTo>
                  <a:cubicBezTo>
                    <a:pt x="672" y="546"/>
                    <a:pt x="655" y="510"/>
                    <a:pt x="637" y="475"/>
                  </a:cubicBezTo>
                  <a:cubicBezTo>
                    <a:pt x="626" y="454"/>
                    <a:pt x="616" y="432"/>
                    <a:pt x="605" y="410"/>
                  </a:cubicBezTo>
                  <a:cubicBezTo>
                    <a:pt x="607" y="409"/>
                    <a:pt x="608" y="408"/>
                    <a:pt x="610" y="407"/>
                  </a:cubicBezTo>
                  <a:cubicBezTo>
                    <a:pt x="623" y="426"/>
                    <a:pt x="637" y="445"/>
                    <a:pt x="651" y="463"/>
                  </a:cubicBezTo>
                  <a:cubicBezTo>
                    <a:pt x="669" y="488"/>
                    <a:pt x="690" y="510"/>
                    <a:pt x="715" y="529"/>
                  </a:cubicBezTo>
                  <a:cubicBezTo>
                    <a:pt x="738" y="547"/>
                    <a:pt x="758" y="571"/>
                    <a:pt x="775" y="595"/>
                  </a:cubicBezTo>
                  <a:cubicBezTo>
                    <a:pt x="788" y="612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1"/>
                  </a:cubicBezTo>
                  <a:cubicBezTo>
                    <a:pt x="822" y="671"/>
                    <a:pt x="824" y="672"/>
                    <a:pt x="826" y="672"/>
                  </a:cubicBezTo>
                  <a:cubicBezTo>
                    <a:pt x="831" y="672"/>
                    <a:pt x="836" y="670"/>
                    <a:pt x="842" y="668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9"/>
                    <a:pt x="762" y="480"/>
                    <a:pt x="744" y="459"/>
                  </a:cubicBezTo>
                  <a:cubicBezTo>
                    <a:pt x="705" y="414"/>
                    <a:pt x="666" y="369"/>
                    <a:pt x="627" y="323"/>
                  </a:cubicBezTo>
                  <a:cubicBezTo>
                    <a:pt x="617" y="312"/>
                    <a:pt x="601" y="305"/>
                    <a:pt x="597" y="287"/>
                  </a:cubicBezTo>
                  <a:cubicBezTo>
                    <a:pt x="596" y="284"/>
                    <a:pt x="588" y="282"/>
                    <a:pt x="584" y="280"/>
                  </a:cubicBezTo>
                  <a:cubicBezTo>
                    <a:pt x="590" y="259"/>
                    <a:pt x="601" y="240"/>
                    <a:pt x="587" y="218"/>
                  </a:cubicBezTo>
                  <a:cubicBezTo>
                    <a:pt x="577" y="203"/>
                    <a:pt x="564" y="194"/>
                    <a:pt x="549" y="190"/>
                  </a:cubicBezTo>
                  <a:cubicBezTo>
                    <a:pt x="546" y="189"/>
                    <a:pt x="543" y="188"/>
                    <a:pt x="539" y="188"/>
                  </a:cubicBezTo>
                  <a:cubicBezTo>
                    <a:pt x="538" y="179"/>
                    <a:pt x="539" y="171"/>
                    <a:pt x="536" y="166"/>
                  </a:cubicBezTo>
                  <a:cubicBezTo>
                    <a:pt x="521" y="141"/>
                    <a:pt x="507" y="117"/>
                    <a:pt x="490" y="94"/>
                  </a:cubicBezTo>
                  <a:cubicBezTo>
                    <a:pt x="467" y="60"/>
                    <a:pt x="436" y="36"/>
                    <a:pt x="400" y="18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2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0" name="Freeform 549"/>
            <p:cNvSpPr>
              <a:spLocks noEditPoints="1"/>
            </p:cNvSpPr>
            <p:nvPr/>
          </p:nvSpPr>
          <p:spPr bwMode="auto">
            <a:xfrm>
              <a:off x="-463550" y="5618163"/>
              <a:ext cx="669925" cy="744538"/>
            </a:xfrm>
            <a:custGeom>
              <a:avLst/>
              <a:gdLst>
                <a:gd name="T0" fmla="*/ 504 w 941"/>
                <a:gd name="T1" fmla="*/ 939 h 1046"/>
                <a:gd name="T2" fmla="*/ 637 w 941"/>
                <a:gd name="T3" fmla="*/ 871 h 1046"/>
                <a:gd name="T4" fmla="*/ 765 w 941"/>
                <a:gd name="T5" fmla="*/ 765 h 1046"/>
                <a:gd name="T6" fmla="*/ 700 w 941"/>
                <a:gd name="T7" fmla="*/ 875 h 1046"/>
                <a:gd name="T8" fmla="*/ 245 w 941"/>
                <a:gd name="T9" fmla="*/ 819 h 1046"/>
                <a:gd name="T10" fmla="*/ 102 w 941"/>
                <a:gd name="T11" fmla="*/ 680 h 1046"/>
                <a:gd name="T12" fmla="*/ 345 w 941"/>
                <a:gd name="T13" fmla="*/ 787 h 1046"/>
                <a:gd name="T14" fmla="*/ 221 w 941"/>
                <a:gd name="T15" fmla="*/ 719 h 1046"/>
                <a:gd name="T16" fmla="*/ 354 w 941"/>
                <a:gd name="T17" fmla="*/ 771 h 1046"/>
                <a:gd name="T18" fmla="*/ 700 w 941"/>
                <a:gd name="T19" fmla="*/ 203 h 1046"/>
                <a:gd name="T20" fmla="*/ 747 w 941"/>
                <a:gd name="T21" fmla="*/ 276 h 1046"/>
                <a:gd name="T22" fmla="*/ 530 w 941"/>
                <a:gd name="T23" fmla="*/ 743 h 1046"/>
                <a:gd name="T24" fmla="*/ 514 w 941"/>
                <a:gd name="T25" fmla="*/ 727 h 1046"/>
                <a:gd name="T26" fmla="*/ 718 w 941"/>
                <a:gd name="T27" fmla="*/ 537 h 1046"/>
                <a:gd name="T28" fmla="*/ 546 w 941"/>
                <a:gd name="T29" fmla="*/ 95 h 1046"/>
                <a:gd name="T30" fmla="*/ 648 w 941"/>
                <a:gd name="T31" fmla="*/ 193 h 1046"/>
                <a:gd name="T32" fmla="*/ 761 w 941"/>
                <a:gd name="T33" fmla="*/ 616 h 1046"/>
                <a:gd name="T34" fmla="*/ 160 w 941"/>
                <a:gd name="T35" fmla="*/ 84 h 1046"/>
                <a:gd name="T36" fmla="*/ 271 w 941"/>
                <a:gd name="T37" fmla="*/ 293 h 1046"/>
                <a:gd name="T38" fmla="*/ 521 w 941"/>
                <a:gd name="T39" fmla="*/ 653 h 1046"/>
                <a:gd name="T40" fmla="*/ 376 w 941"/>
                <a:gd name="T41" fmla="*/ 532 h 1046"/>
                <a:gd name="T42" fmla="*/ 110 w 941"/>
                <a:gd name="T43" fmla="*/ 132 h 1046"/>
                <a:gd name="T44" fmla="*/ 142 w 941"/>
                <a:gd name="T45" fmla="*/ 117 h 1046"/>
                <a:gd name="T46" fmla="*/ 659 w 941"/>
                <a:gd name="T47" fmla="*/ 723 h 1046"/>
                <a:gd name="T48" fmla="*/ 540 w 941"/>
                <a:gd name="T49" fmla="*/ 263 h 1046"/>
                <a:gd name="T50" fmla="*/ 450 w 941"/>
                <a:gd name="T51" fmla="*/ 58 h 1046"/>
                <a:gd name="T52" fmla="*/ 600 w 941"/>
                <a:gd name="T53" fmla="*/ 278 h 1046"/>
                <a:gd name="T54" fmla="*/ 714 w 941"/>
                <a:gd name="T55" fmla="*/ 644 h 1046"/>
                <a:gd name="T56" fmla="*/ 747 w 941"/>
                <a:gd name="T57" fmla="*/ 685 h 1046"/>
                <a:gd name="T58" fmla="*/ 780 w 941"/>
                <a:gd name="T59" fmla="*/ 637 h 1046"/>
                <a:gd name="T60" fmla="*/ 807 w 941"/>
                <a:gd name="T61" fmla="*/ 628 h 1046"/>
                <a:gd name="T62" fmla="*/ 665 w 941"/>
                <a:gd name="T63" fmla="*/ 792 h 1046"/>
                <a:gd name="T64" fmla="*/ 549 w 941"/>
                <a:gd name="T65" fmla="*/ 890 h 1046"/>
                <a:gd name="T66" fmla="*/ 457 w 941"/>
                <a:gd name="T67" fmla="*/ 870 h 1046"/>
                <a:gd name="T68" fmla="*/ 106 w 941"/>
                <a:gd name="T69" fmla="*/ 480 h 1046"/>
                <a:gd name="T70" fmla="*/ 75 w 941"/>
                <a:gd name="T71" fmla="*/ 303 h 1046"/>
                <a:gd name="T72" fmla="*/ 499 w 941"/>
                <a:gd name="T73" fmla="*/ 788 h 1046"/>
                <a:gd name="T74" fmla="*/ 561 w 941"/>
                <a:gd name="T75" fmla="*/ 824 h 1046"/>
                <a:gd name="T76" fmla="*/ 602 w 941"/>
                <a:gd name="T77" fmla="*/ 767 h 1046"/>
                <a:gd name="T78" fmla="*/ 320 w 941"/>
                <a:gd name="T79" fmla="*/ 57 h 1046"/>
                <a:gd name="T80" fmla="*/ 345 w 941"/>
                <a:gd name="T81" fmla="*/ 41 h 1046"/>
                <a:gd name="T82" fmla="*/ 582 w 941"/>
                <a:gd name="T83" fmla="*/ 444 h 1046"/>
                <a:gd name="T84" fmla="*/ 600 w 941"/>
                <a:gd name="T85" fmla="*/ 692 h 1046"/>
                <a:gd name="T86" fmla="*/ 181 w 941"/>
                <a:gd name="T87" fmla="*/ 57 h 1046"/>
                <a:gd name="T88" fmla="*/ 225 w 941"/>
                <a:gd name="T89" fmla="*/ 35 h 1046"/>
                <a:gd name="T90" fmla="*/ 487 w 941"/>
                <a:gd name="T91" fmla="*/ 396 h 1046"/>
                <a:gd name="T92" fmla="*/ 284 w 941"/>
                <a:gd name="T93" fmla="*/ 0 h 1046"/>
                <a:gd name="T94" fmla="*/ 48 w 941"/>
                <a:gd name="T95" fmla="*/ 231 h 1046"/>
                <a:gd name="T96" fmla="*/ 71 w 941"/>
                <a:gd name="T97" fmla="*/ 625 h 1046"/>
                <a:gd name="T98" fmla="*/ 147 w 941"/>
                <a:gd name="T99" fmla="*/ 804 h 1046"/>
                <a:gd name="T100" fmla="*/ 409 w 941"/>
                <a:gd name="T101" fmla="*/ 1009 h 1046"/>
                <a:gd name="T102" fmla="*/ 451 w 941"/>
                <a:gd name="T103" fmla="*/ 1044 h 1046"/>
                <a:gd name="T104" fmla="*/ 558 w 941"/>
                <a:gd name="T105" fmla="*/ 943 h 1046"/>
                <a:gd name="T106" fmla="*/ 740 w 941"/>
                <a:gd name="T107" fmla="*/ 904 h 1046"/>
                <a:gd name="T108" fmla="*/ 822 w 941"/>
                <a:gd name="T109" fmla="*/ 743 h 1046"/>
                <a:gd name="T110" fmla="*/ 909 w 941"/>
                <a:gd name="T111" fmla="*/ 711 h 1046"/>
                <a:gd name="T112" fmla="*/ 874 w 941"/>
                <a:gd name="T113" fmla="*/ 607 h 1046"/>
                <a:gd name="T114" fmla="*/ 868 w 941"/>
                <a:gd name="T115" fmla="*/ 519 h 1046"/>
                <a:gd name="T116" fmla="*/ 673 w 941"/>
                <a:gd name="T117" fmla="*/ 138 h 1046"/>
                <a:gd name="T118" fmla="*/ 544 w 941"/>
                <a:gd name="T119" fmla="*/ 63 h 1046"/>
                <a:gd name="T120" fmla="*/ 444 w 941"/>
                <a:gd name="T121" fmla="*/ 29 h 1046"/>
                <a:gd name="T122" fmla="*/ 284 w 941"/>
                <a:gd name="T123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1046">
                  <a:moveTo>
                    <a:pt x="480" y="1003"/>
                  </a:moveTo>
                  <a:cubicBezTo>
                    <a:pt x="456" y="1001"/>
                    <a:pt x="456" y="1001"/>
                    <a:pt x="456" y="1001"/>
                  </a:cubicBezTo>
                  <a:cubicBezTo>
                    <a:pt x="452" y="931"/>
                    <a:pt x="452" y="931"/>
                    <a:pt x="452" y="931"/>
                  </a:cubicBezTo>
                  <a:cubicBezTo>
                    <a:pt x="504" y="939"/>
                    <a:pt x="504" y="939"/>
                    <a:pt x="504" y="939"/>
                  </a:cubicBezTo>
                  <a:cubicBezTo>
                    <a:pt x="480" y="1003"/>
                    <a:pt x="480" y="1003"/>
                    <a:pt x="480" y="1003"/>
                  </a:cubicBezTo>
                  <a:moveTo>
                    <a:pt x="685" y="876"/>
                  </a:moveTo>
                  <a:cubicBezTo>
                    <a:pt x="674" y="876"/>
                    <a:pt x="661" y="874"/>
                    <a:pt x="645" y="872"/>
                  </a:cubicBezTo>
                  <a:cubicBezTo>
                    <a:pt x="637" y="871"/>
                    <a:pt x="637" y="871"/>
                    <a:pt x="637" y="871"/>
                  </a:cubicBezTo>
                  <a:cubicBezTo>
                    <a:pt x="640" y="864"/>
                    <a:pt x="640" y="864"/>
                    <a:pt x="640" y="864"/>
                  </a:cubicBezTo>
                  <a:cubicBezTo>
                    <a:pt x="648" y="843"/>
                    <a:pt x="661" y="826"/>
                    <a:pt x="680" y="812"/>
                  </a:cubicBezTo>
                  <a:cubicBezTo>
                    <a:pt x="696" y="799"/>
                    <a:pt x="714" y="791"/>
                    <a:pt x="732" y="782"/>
                  </a:cubicBezTo>
                  <a:cubicBezTo>
                    <a:pt x="744" y="776"/>
                    <a:pt x="755" y="771"/>
                    <a:pt x="765" y="765"/>
                  </a:cubicBezTo>
                  <a:cubicBezTo>
                    <a:pt x="776" y="758"/>
                    <a:pt x="776" y="758"/>
                    <a:pt x="776" y="758"/>
                  </a:cubicBezTo>
                  <a:cubicBezTo>
                    <a:pt x="774" y="771"/>
                    <a:pt x="774" y="771"/>
                    <a:pt x="774" y="771"/>
                  </a:cubicBezTo>
                  <a:cubicBezTo>
                    <a:pt x="765" y="821"/>
                    <a:pt x="754" y="848"/>
                    <a:pt x="735" y="862"/>
                  </a:cubicBezTo>
                  <a:cubicBezTo>
                    <a:pt x="725" y="869"/>
                    <a:pt x="714" y="873"/>
                    <a:pt x="700" y="875"/>
                  </a:cubicBezTo>
                  <a:cubicBezTo>
                    <a:pt x="696" y="875"/>
                    <a:pt x="691" y="876"/>
                    <a:pt x="685" y="876"/>
                  </a:cubicBezTo>
                  <a:moveTo>
                    <a:pt x="390" y="865"/>
                  </a:moveTo>
                  <a:cubicBezTo>
                    <a:pt x="341" y="865"/>
                    <a:pt x="300" y="845"/>
                    <a:pt x="259" y="826"/>
                  </a:cubicBezTo>
                  <a:cubicBezTo>
                    <a:pt x="245" y="819"/>
                    <a:pt x="245" y="819"/>
                    <a:pt x="245" y="819"/>
                  </a:cubicBezTo>
                  <a:cubicBezTo>
                    <a:pt x="232" y="814"/>
                    <a:pt x="221" y="808"/>
                    <a:pt x="209" y="802"/>
                  </a:cubicBezTo>
                  <a:cubicBezTo>
                    <a:pt x="196" y="795"/>
                    <a:pt x="183" y="788"/>
                    <a:pt x="169" y="782"/>
                  </a:cubicBezTo>
                  <a:cubicBezTo>
                    <a:pt x="131" y="765"/>
                    <a:pt x="118" y="731"/>
                    <a:pt x="106" y="695"/>
                  </a:cubicBezTo>
                  <a:cubicBezTo>
                    <a:pt x="102" y="680"/>
                    <a:pt x="102" y="680"/>
                    <a:pt x="102" y="680"/>
                  </a:cubicBezTo>
                  <a:cubicBezTo>
                    <a:pt x="414" y="864"/>
                    <a:pt x="414" y="864"/>
                    <a:pt x="414" y="864"/>
                  </a:cubicBezTo>
                  <a:cubicBezTo>
                    <a:pt x="393" y="865"/>
                    <a:pt x="393" y="865"/>
                    <a:pt x="393" y="865"/>
                  </a:cubicBezTo>
                  <a:cubicBezTo>
                    <a:pt x="392" y="865"/>
                    <a:pt x="391" y="865"/>
                    <a:pt x="390" y="865"/>
                  </a:cubicBezTo>
                  <a:moveTo>
                    <a:pt x="345" y="787"/>
                  </a:moveTo>
                  <a:cubicBezTo>
                    <a:pt x="340" y="785"/>
                    <a:pt x="340" y="785"/>
                    <a:pt x="340" y="785"/>
                  </a:cubicBezTo>
                  <a:cubicBezTo>
                    <a:pt x="336" y="783"/>
                    <a:pt x="331" y="781"/>
                    <a:pt x="327" y="779"/>
                  </a:cubicBezTo>
                  <a:cubicBezTo>
                    <a:pt x="317" y="776"/>
                    <a:pt x="307" y="772"/>
                    <a:pt x="297" y="766"/>
                  </a:cubicBezTo>
                  <a:cubicBezTo>
                    <a:pt x="272" y="751"/>
                    <a:pt x="246" y="735"/>
                    <a:pt x="221" y="719"/>
                  </a:cubicBezTo>
                  <a:cubicBezTo>
                    <a:pt x="205" y="709"/>
                    <a:pt x="188" y="699"/>
                    <a:pt x="172" y="689"/>
                  </a:cubicBezTo>
                  <a:cubicBezTo>
                    <a:pt x="108" y="650"/>
                    <a:pt x="73" y="590"/>
                    <a:pt x="58" y="494"/>
                  </a:cubicBezTo>
                  <a:cubicBezTo>
                    <a:pt x="55" y="475"/>
                    <a:pt x="55" y="475"/>
                    <a:pt x="55" y="475"/>
                  </a:cubicBezTo>
                  <a:cubicBezTo>
                    <a:pt x="354" y="771"/>
                    <a:pt x="354" y="771"/>
                    <a:pt x="354" y="771"/>
                  </a:cubicBezTo>
                  <a:cubicBezTo>
                    <a:pt x="345" y="787"/>
                    <a:pt x="345" y="787"/>
                    <a:pt x="345" y="787"/>
                  </a:cubicBezTo>
                  <a:moveTo>
                    <a:pt x="810" y="600"/>
                  </a:moveTo>
                  <a:cubicBezTo>
                    <a:pt x="690" y="216"/>
                    <a:pt x="690" y="216"/>
                    <a:pt x="690" y="216"/>
                  </a:cubicBezTo>
                  <a:cubicBezTo>
                    <a:pt x="700" y="203"/>
                    <a:pt x="700" y="203"/>
                    <a:pt x="700" y="203"/>
                  </a:cubicBezTo>
                  <a:cubicBezTo>
                    <a:pt x="705" y="210"/>
                    <a:pt x="705" y="210"/>
                    <a:pt x="705" y="210"/>
                  </a:cubicBezTo>
                  <a:cubicBezTo>
                    <a:pt x="708" y="213"/>
                    <a:pt x="710" y="216"/>
                    <a:pt x="713" y="220"/>
                  </a:cubicBezTo>
                  <a:cubicBezTo>
                    <a:pt x="719" y="227"/>
                    <a:pt x="726" y="235"/>
                    <a:pt x="730" y="244"/>
                  </a:cubicBezTo>
                  <a:cubicBezTo>
                    <a:pt x="747" y="276"/>
                    <a:pt x="747" y="276"/>
                    <a:pt x="747" y="276"/>
                  </a:cubicBezTo>
                  <a:cubicBezTo>
                    <a:pt x="771" y="322"/>
                    <a:pt x="796" y="369"/>
                    <a:pt x="817" y="417"/>
                  </a:cubicBezTo>
                  <a:cubicBezTo>
                    <a:pt x="842" y="474"/>
                    <a:pt x="842" y="531"/>
                    <a:pt x="817" y="586"/>
                  </a:cubicBezTo>
                  <a:cubicBezTo>
                    <a:pt x="810" y="600"/>
                    <a:pt x="810" y="600"/>
                    <a:pt x="810" y="600"/>
                  </a:cubicBezTo>
                  <a:moveTo>
                    <a:pt x="530" y="743"/>
                  </a:moveTo>
                  <a:cubicBezTo>
                    <a:pt x="508" y="737"/>
                    <a:pt x="508" y="737"/>
                    <a:pt x="508" y="737"/>
                  </a:cubicBezTo>
                  <a:cubicBezTo>
                    <a:pt x="345" y="690"/>
                    <a:pt x="82" y="354"/>
                    <a:pt x="81" y="193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203" y="394"/>
                    <a:pt x="349" y="554"/>
                    <a:pt x="514" y="727"/>
                  </a:cubicBezTo>
                  <a:cubicBezTo>
                    <a:pt x="530" y="743"/>
                    <a:pt x="530" y="743"/>
                    <a:pt x="530" y="743"/>
                  </a:cubicBezTo>
                  <a:moveTo>
                    <a:pt x="744" y="623"/>
                  </a:moveTo>
                  <a:cubicBezTo>
                    <a:pt x="742" y="617"/>
                    <a:pt x="742" y="617"/>
                    <a:pt x="742" y="617"/>
                  </a:cubicBezTo>
                  <a:cubicBezTo>
                    <a:pt x="734" y="591"/>
                    <a:pt x="726" y="564"/>
                    <a:pt x="718" y="537"/>
                  </a:cubicBezTo>
                  <a:cubicBezTo>
                    <a:pt x="700" y="477"/>
                    <a:pt x="682" y="414"/>
                    <a:pt x="660" y="355"/>
                  </a:cubicBezTo>
                  <a:cubicBezTo>
                    <a:pt x="638" y="297"/>
                    <a:pt x="612" y="241"/>
                    <a:pt x="585" y="182"/>
                  </a:cubicBezTo>
                  <a:cubicBezTo>
                    <a:pt x="573" y="156"/>
                    <a:pt x="561" y="130"/>
                    <a:pt x="549" y="103"/>
                  </a:cubicBezTo>
                  <a:cubicBezTo>
                    <a:pt x="546" y="95"/>
                    <a:pt x="546" y="95"/>
                    <a:pt x="546" y="95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9" y="94"/>
                    <a:pt x="563" y="94"/>
                    <a:pt x="567" y="94"/>
                  </a:cubicBezTo>
                  <a:cubicBezTo>
                    <a:pt x="601" y="94"/>
                    <a:pt x="615" y="105"/>
                    <a:pt x="626" y="134"/>
                  </a:cubicBezTo>
                  <a:cubicBezTo>
                    <a:pt x="633" y="154"/>
                    <a:pt x="640" y="174"/>
                    <a:pt x="648" y="193"/>
                  </a:cubicBezTo>
                  <a:cubicBezTo>
                    <a:pt x="663" y="235"/>
                    <a:pt x="680" y="278"/>
                    <a:pt x="693" y="322"/>
                  </a:cubicBezTo>
                  <a:cubicBezTo>
                    <a:pt x="716" y="393"/>
                    <a:pt x="736" y="465"/>
                    <a:pt x="756" y="535"/>
                  </a:cubicBezTo>
                  <a:cubicBezTo>
                    <a:pt x="767" y="577"/>
                    <a:pt x="767" y="577"/>
                    <a:pt x="767" y="577"/>
                  </a:cubicBezTo>
                  <a:cubicBezTo>
                    <a:pt x="771" y="589"/>
                    <a:pt x="775" y="604"/>
                    <a:pt x="761" y="616"/>
                  </a:cubicBezTo>
                  <a:cubicBezTo>
                    <a:pt x="758" y="618"/>
                    <a:pt x="754" y="620"/>
                    <a:pt x="750" y="621"/>
                  </a:cubicBezTo>
                  <a:cubicBezTo>
                    <a:pt x="744" y="623"/>
                    <a:pt x="744" y="623"/>
                    <a:pt x="744" y="623"/>
                  </a:cubicBezTo>
                  <a:moveTo>
                    <a:pt x="142" y="117"/>
                  </a:moveTo>
                  <a:cubicBezTo>
                    <a:pt x="160" y="84"/>
                    <a:pt x="160" y="84"/>
                    <a:pt x="160" y="84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7" y="88"/>
                    <a:pt x="168" y="89"/>
                    <a:pt x="169" y="89"/>
                  </a:cubicBezTo>
                  <a:cubicBezTo>
                    <a:pt x="172" y="91"/>
                    <a:pt x="175" y="93"/>
                    <a:pt x="176" y="97"/>
                  </a:cubicBezTo>
                  <a:cubicBezTo>
                    <a:pt x="202" y="177"/>
                    <a:pt x="232" y="239"/>
                    <a:pt x="271" y="293"/>
                  </a:cubicBezTo>
                  <a:cubicBezTo>
                    <a:pt x="339" y="388"/>
                    <a:pt x="406" y="484"/>
                    <a:pt x="473" y="580"/>
                  </a:cubicBezTo>
                  <a:cubicBezTo>
                    <a:pt x="501" y="619"/>
                    <a:pt x="501" y="619"/>
                    <a:pt x="501" y="619"/>
                  </a:cubicBezTo>
                  <a:cubicBezTo>
                    <a:pt x="506" y="627"/>
                    <a:pt x="511" y="635"/>
                    <a:pt x="515" y="642"/>
                  </a:cubicBezTo>
                  <a:cubicBezTo>
                    <a:pt x="517" y="646"/>
                    <a:pt x="519" y="650"/>
                    <a:pt x="521" y="653"/>
                  </a:cubicBezTo>
                  <a:cubicBezTo>
                    <a:pt x="532" y="671"/>
                    <a:pt x="532" y="671"/>
                    <a:pt x="532" y="671"/>
                  </a:cubicBezTo>
                  <a:cubicBezTo>
                    <a:pt x="513" y="662"/>
                    <a:pt x="513" y="662"/>
                    <a:pt x="513" y="662"/>
                  </a:cubicBezTo>
                  <a:cubicBezTo>
                    <a:pt x="462" y="635"/>
                    <a:pt x="427" y="593"/>
                    <a:pt x="393" y="552"/>
                  </a:cubicBezTo>
                  <a:cubicBezTo>
                    <a:pt x="387" y="545"/>
                    <a:pt x="382" y="539"/>
                    <a:pt x="376" y="532"/>
                  </a:cubicBezTo>
                  <a:cubicBezTo>
                    <a:pt x="370" y="524"/>
                    <a:pt x="364" y="517"/>
                    <a:pt x="358" y="509"/>
                  </a:cubicBezTo>
                  <a:cubicBezTo>
                    <a:pt x="349" y="498"/>
                    <a:pt x="339" y="486"/>
                    <a:pt x="330" y="476"/>
                  </a:cubicBezTo>
                  <a:cubicBezTo>
                    <a:pt x="231" y="368"/>
                    <a:pt x="165" y="272"/>
                    <a:pt x="122" y="172"/>
                  </a:cubicBezTo>
                  <a:cubicBezTo>
                    <a:pt x="117" y="160"/>
                    <a:pt x="113" y="146"/>
                    <a:pt x="110" y="132"/>
                  </a:cubicBezTo>
                  <a:cubicBezTo>
                    <a:pt x="109" y="126"/>
                    <a:pt x="107" y="120"/>
                    <a:pt x="106" y="114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42" y="117"/>
                    <a:pt x="142" y="117"/>
                    <a:pt x="142" y="117"/>
                  </a:cubicBezTo>
                  <a:moveTo>
                    <a:pt x="603" y="768"/>
                  </a:moveTo>
                  <a:cubicBezTo>
                    <a:pt x="606" y="768"/>
                    <a:pt x="609" y="767"/>
                    <a:pt x="613" y="767"/>
                  </a:cubicBezTo>
                  <a:cubicBezTo>
                    <a:pt x="623" y="766"/>
                    <a:pt x="631" y="764"/>
                    <a:pt x="635" y="762"/>
                  </a:cubicBezTo>
                  <a:cubicBezTo>
                    <a:pt x="637" y="744"/>
                    <a:pt x="648" y="734"/>
                    <a:pt x="659" y="723"/>
                  </a:cubicBezTo>
                  <a:cubicBezTo>
                    <a:pt x="670" y="713"/>
                    <a:pt x="680" y="703"/>
                    <a:pt x="683" y="687"/>
                  </a:cubicBezTo>
                  <a:cubicBezTo>
                    <a:pt x="690" y="642"/>
                    <a:pt x="680" y="607"/>
                    <a:pt x="663" y="565"/>
                  </a:cubicBezTo>
                  <a:cubicBezTo>
                    <a:pt x="645" y="523"/>
                    <a:pt x="628" y="480"/>
                    <a:pt x="611" y="437"/>
                  </a:cubicBezTo>
                  <a:cubicBezTo>
                    <a:pt x="589" y="380"/>
                    <a:pt x="565" y="321"/>
                    <a:pt x="540" y="263"/>
                  </a:cubicBezTo>
                  <a:cubicBezTo>
                    <a:pt x="524" y="227"/>
                    <a:pt x="504" y="191"/>
                    <a:pt x="485" y="157"/>
                  </a:cubicBezTo>
                  <a:cubicBezTo>
                    <a:pt x="475" y="140"/>
                    <a:pt x="466" y="123"/>
                    <a:pt x="457" y="107"/>
                  </a:cubicBezTo>
                  <a:cubicBezTo>
                    <a:pt x="452" y="97"/>
                    <a:pt x="446" y="85"/>
                    <a:pt x="449" y="69"/>
                  </a:cubicBezTo>
                  <a:cubicBezTo>
                    <a:pt x="450" y="58"/>
                    <a:pt x="450" y="58"/>
                    <a:pt x="450" y="58"/>
                  </a:cubicBezTo>
                  <a:cubicBezTo>
                    <a:pt x="459" y="65"/>
                    <a:pt x="459" y="65"/>
                    <a:pt x="459" y="65"/>
                  </a:cubicBezTo>
                  <a:cubicBezTo>
                    <a:pt x="461" y="67"/>
                    <a:pt x="463" y="68"/>
                    <a:pt x="465" y="70"/>
                  </a:cubicBezTo>
                  <a:cubicBezTo>
                    <a:pt x="469" y="73"/>
                    <a:pt x="473" y="77"/>
                    <a:pt x="477" y="81"/>
                  </a:cubicBezTo>
                  <a:cubicBezTo>
                    <a:pt x="537" y="150"/>
                    <a:pt x="576" y="212"/>
                    <a:pt x="600" y="278"/>
                  </a:cubicBezTo>
                  <a:cubicBezTo>
                    <a:pt x="607" y="298"/>
                    <a:pt x="616" y="318"/>
                    <a:pt x="625" y="338"/>
                  </a:cubicBezTo>
                  <a:cubicBezTo>
                    <a:pt x="637" y="366"/>
                    <a:pt x="650" y="395"/>
                    <a:pt x="659" y="425"/>
                  </a:cubicBezTo>
                  <a:cubicBezTo>
                    <a:pt x="674" y="476"/>
                    <a:pt x="687" y="529"/>
                    <a:pt x="699" y="580"/>
                  </a:cubicBezTo>
                  <a:cubicBezTo>
                    <a:pt x="704" y="602"/>
                    <a:pt x="709" y="623"/>
                    <a:pt x="714" y="644"/>
                  </a:cubicBezTo>
                  <a:cubicBezTo>
                    <a:pt x="715" y="648"/>
                    <a:pt x="716" y="652"/>
                    <a:pt x="717" y="657"/>
                  </a:cubicBezTo>
                  <a:cubicBezTo>
                    <a:pt x="718" y="665"/>
                    <a:pt x="720" y="672"/>
                    <a:pt x="723" y="679"/>
                  </a:cubicBezTo>
                  <a:cubicBezTo>
                    <a:pt x="725" y="684"/>
                    <a:pt x="733" y="690"/>
                    <a:pt x="736" y="690"/>
                  </a:cubicBezTo>
                  <a:cubicBezTo>
                    <a:pt x="739" y="689"/>
                    <a:pt x="743" y="687"/>
                    <a:pt x="747" y="685"/>
                  </a:cubicBezTo>
                  <a:cubicBezTo>
                    <a:pt x="748" y="684"/>
                    <a:pt x="749" y="683"/>
                    <a:pt x="750" y="683"/>
                  </a:cubicBezTo>
                  <a:cubicBezTo>
                    <a:pt x="750" y="683"/>
                    <a:pt x="750" y="683"/>
                    <a:pt x="750" y="683"/>
                  </a:cubicBezTo>
                  <a:cubicBezTo>
                    <a:pt x="749" y="663"/>
                    <a:pt x="759" y="652"/>
                    <a:pt x="769" y="645"/>
                  </a:cubicBezTo>
                  <a:cubicBezTo>
                    <a:pt x="773" y="642"/>
                    <a:pt x="776" y="640"/>
                    <a:pt x="780" y="637"/>
                  </a:cubicBezTo>
                  <a:cubicBezTo>
                    <a:pt x="783" y="635"/>
                    <a:pt x="787" y="632"/>
                    <a:pt x="790" y="630"/>
                  </a:cubicBezTo>
                  <a:cubicBezTo>
                    <a:pt x="793" y="628"/>
                    <a:pt x="795" y="626"/>
                    <a:pt x="797" y="624"/>
                  </a:cubicBezTo>
                  <a:cubicBezTo>
                    <a:pt x="807" y="615"/>
                    <a:pt x="807" y="615"/>
                    <a:pt x="807" y="615"/>
                  </a:cubicBezTo>
                  <a:cubicBezTo>
                    <a:pt x="807" y="628"/>
                    <a:pt x="807" y="628"/>
                    <a:pt x="807" y="628"/>
                  </a:cubicBezTo>
                  <a:cubicBezTo>
                    <a:pt x="809" y="669"/>
                    <a:pt x="799" y="693"/>
                    <a:pt x="773" y="712"/>
                  </a:cubicBezTo>
                  <a:cubicBezTo>
                    <a:pt x="769" y="716"/>
                    <a:pt x="764" y="719"/>
                    <a:pt x="758" y="722"/>
                  </a:cubicBezTo>
                  <a:cubicBezTo>
                    <a:pt x="744" y="730"/>
                    <a:pt x="730" y="740"/>
                    <a:pt x="714" y="752"/>
                  </a:cubicBezTo>
                  <a:cubicBezTo>
                    <a:pt x="698" y="764"/>
                    <a:pt x="681" y="778"/>
                    <a:pt x="665" y="792"/>
                  </a:cubicBezTo>
                  <a:cubicBezTo>
                    <a:pt x="654" y="801"/>
                    <a:pt x="643" y="810"/>
                    <a:pt x="633" y="819"/>
                  </a:cubicBezTo>
                  <a:cubicBezTo>
                    <a:pt x="619" y="830"/>
                    <a:pt x="606" y="842"/>
                    <a:pt x="592" y="853"/>
                  </a:cubicBezTo>
                  <a:cubicBezTo>
                    <a:pt x="580" y="864"/>
                    <a:pt x="568" y="875"/>
                    <a:pt x="555" y="885"/>
                  </a:cubicBezTo>
                  <a:cubicBezTo>
                    <a:pt x="553" y="887"/>
                    <a:pt x="551" y="889"/>
                    <a:pt x="549" y="890"/>
                  </a:cubicBezTo>
                  <a:cubicBezTo>
                    <a:pt x="536" y="900"/>
                    <a:pt x="526" y="905"/>
                    <a:pt x="516" y="906"/>
                  </a:cubicBezTo>
                  <a:cubicBezTo>
                    <a:pt x="515" y="906"/>
                    <a:pt x="513" y="906"/>
                    <a:pt x="512" y="906"/>
                  </a:cubicBezTo>
                  <a:cubicBezTo>
                    <a:pt x="495" y="906"/>
                    <a:pt x="481" y="894"/>
                    <a:pt x="461" y="875"/>
                  </a:cubicBezTo>
                  <a:cubicBezTo>
                    <a:pt x="457" y="870"/>
                    <a:pt x="457" y="870"/>
                    <a:pt x="457" y="870"/>
                  </a:cubicBezTo>
                  <a:cubicBezTo>
                    <a:pt x="502" y="822"/>
                    <a:pt x="502" y="822"/>
                    <a:pt x="502" y="822"/>
                  </a:cubicBezTo>
                  <a:cubicBezTo>
                    <a:pt x="431" y="786"/>
                    <a:pt x="367" y="738"/>
                    <a:pt x="296" y="669"/>
                  </a:cubicBezTo>
                  <a:cubicBezTo>
                    <a:pt x="280" y="653"/>
                    <a:pt x="263" y="636"/>
                    <a:pt x="246" y="620"/>
                  </a:cubicBezTo>
                  <a:cubicBezTo>
                    <a:pt x="199" y="575"/>
                    <a:pt x="151" y="528"/>
                    <a:pt x="106" y="480"/>
                  </a:cubicBezTo>
                  <a:cubicBezTo>
                    <a:pt x="81" y="454"/>
                    <a:pt x="61" y="420"/>
                    <a:pt x="43" y="389"/>
                  </a:cubicBezTo>
                  <a:cubicBezTo>
                    <a:pt x="32" y="367"/>
                    <a:pt x="26" y="335"/>
                    <a:pt x="66" y="302"/>
                  </a:cubicBezTo>
                  <a:cubicBezTo>
                    <a:pt x="72" y="297"/>
                    <a:pt x="72" y="297"/>
                    <a:pt x="72" y="297"/>
                  </a:cubicBezTo>
                  <a:cubicBezTo>
                    <a:pt x="75" y="303"/>
                    <a:pt x="75" y="303"/>
                    <a:pt x="75" y="303"/>
                  </a:cubicBezTo>
                  <a:cubicBezTo>
                    <a:pt x="82" y="316"/>
                    <a:pt x="90" y="328"/>
                    <a:pt x="97" y="340"/>
                  </a:cubicBezTo>
                  <a:cubicBezTo>
                    <a:pt x="112" y="367"/>
                    <a:pt x="127" y="392"/>
                    <a:pt x="140" y="419"/>
                  </a:cubicBezTo>
                  <a:cubicBezTo>
                    <a:pt x="202" y="540"/>
                    <a:pt x="296" y="642"/>
                    <a:pt x="426" y="731"/>
                  </a:cubicBezTo>
                  <a:cubicBezTo>
                    <a:pt x="452" y="748"/>
                    <a:pt x="476" y="768"/>
                    <a:pt x="499" y="788"/>
                  </a:cubicBezTo>
                  <a:cubicBezTo>
                    <a:pt x="513" y="799"/>
                    <a:pt x="527" y="811"/>
                    <a:pt x="541" y="822"/>
                  </a:cubicBezTo>
                  <a:cubicBezTo>
                    <a:pt x="544" y="824"/>
                    <a:pt x="549" y="825"/>
                    <a:pt x="554" y="827"/>
                  </a:cubicBezTo>
                  <a:cubicBezTo>
                    <a:pt x="555" y="827"/>
                    <a:pt x="556" y="827"/>
                    <a:pt x="558" y="828"/>
                  </a:cubicBezTo>
                  <a:cubicBezTo>
                    <a:pt x="561" y="824"/>
                    <a:pt x="561" y="824"/>
                    <a:pt x="561" y="824"/>
                  </a:cubicBezTo>
                  <a:cubicBezTo>
                    <a:pt x="529" y="758"/>
                    <a:pt x="529" y="758"/>
                    <a:pt x="529" y="758"/>
                  </a:cubicBezTo>
                  <a:cubicBezTo>
                    <a:pt x="541" y="759"/>
                    <a:pt x="541" y="759"/>
                    <a:pt x="541" y="759"/>
                  </a:cubicBezTo>
                  <a:cubicBezTo>
                    <a:pt x="547" y="760"/>
                    <a:pt x="554" y="761"/>
                    <a:pt x="560" y="762"/>
                  </a:cubicBezTo>
                  <a:cubicBezTo>
                    <a:pt x="575" y="765"/>
                    <a:pt x="588" y="767"/>
                    <a:pt x="602" y="767"/>
                  </a:cubicBezTo>
                  <a:cubicBezTo>
                    <a:pt x="602" y="768"/>
                    <a:pt x="603" y="768"/>
                    <a:pt x="603" y="768"/>
                  </a:cubicBezTo>
                  <a:moveTo>
                    <a:pt x="613" y="561"/>
                  </a:moveTo>
                  <a:cubicBezTo>
                    <a:pt x="572" y="496"/>
                    <a:pt x="537" y="428"/>
                    <a:pt x="504" y="361"/>
                  </a:cubicBezTo>
                  <a:cubicBezTo>
                    <a:pt x="450" y="257"/>
                    <a:pt x="395" y="150"/>
                    <a:pt x="320" y="57"/>
                  </a:cubicBezTo>
                  <a:cubicBezTo>
                    <a:pt x="317" y="53"/>
                    <a:pt x="317" y="53"/>
                    <a:pt x="317" y="53"/>
                  </a:cubicBezTo>
                  <a:cubicBezTo>
                    <a:pt x="330" y="36"/>
                    <a:pt x="330" y="36"/>
                    <a:pt x="330" y="36"/>
                  </a:cubicBezTo>
                  <a:cubicBezTo>
                    <a:pt x="334" y="38"/>
                    <a:pt x="334" y="38"/>
                    <a:pt x="334" y="38"/>
                  </a:cubicBezTo>
                  <a:cubicBezTo>
                    <a:pt x="338" y="39"/>
                    <a:pt x="341" y="40"/>
                    <a:pt x="345" y="41"/>
                  </a:cubicBezTo>
                  <a:cubicBezTo>
                    <a:pt x="354" y="44"/>
                    <a:pt x="363" y="47"/>
                    <a:pt x="370" y="54"/>
                  </a:cubicBezTo>
                  <a:cubicBezTo>
                    <a:pt x="401" y="89"/>
                    <a:pt x="425" y="119"/>
                    <a:pt x="446" y="148"/>
                  </a:cubicBezTo>
                  <a:cubicBezTo>
                    <a:pt x="493" y="213"/>
                    <a:pt x="522" y="289"/>
                    <a:pt x="550" y="362"/>
                  </a:cubicBezTo>
                  <a:cubicBezTo>
                    <a:pt x="560" y="389"/>
                    <a:pt x="571" y="417"/>
                    <a:pt x="582" y="444"/>
                  </a:cubicBezTo>
                  <a:cubicBezTo>
                    <a:pt x="599" y="483"/>
                    <a:pt x="613" y="518"/>
                    <a:pt x="624" y="556"/>
                  </a:cubicBezTo>
                  <a:cubicBezTo>
                    <a:pt x="613" y="561"/>
                    <a:pt x="613" y="561"/>
                    <a:pt x="613" y="561"/>
                  </a:cubicBezTo>
                  <a:moveTo>
                    <a:pt x="629" y="722"/>
                  </a:moveTo>
                  <a:cubicBezTo>
                    <a:pt x="619" y="712"/>
                    <a:pt x="610" y="702"/>
                    <a:pt x="600" y="692"/>
                  </a:cubicBezTo>
                  <a:cubicBezTo>
                    <a:pt x="579" y="670"/>
                    <a:pt x="557" y="648"/>
                    <a:pt x="539" y="624"/>
                  </a:cubicBezTo>
                  <a:cubicBezTo>
                    <a:pt x="512" y="587"/>
                    <a:pt x="483" y="550"/>
                    <a:pt x="456" y="514"/>
                  </a:cubicBezTo>
                  <a:cubicBezTo>
                    <a:pt x="380" y="416"/>
                    <a:pt x="303" y="315"/>
                    <a:pt x="242" y="204"/>
                  </a:cubicBezTo>
                  <a:cubicBezTo>
                    <a:pt x="217" y="157"/>
                    <a:pt x="193" y="111"/>
                    <a:pt x="181" y="57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96" y="42"/>
                    <a:pt x="208" y="37"/>
                    <a:pt x="219" y="36"/>
                  </a:cubicBezTo>
                  <a:cubicBezTo>
                    <a:pt x="221" y="35"/>
                    <a:pt x="223" y="35"/>
                    <a:pt x="225" y="35"/>
                  </a:cubicBezTo>
                  <a:cubicBezTo>
                    <a:pt x="238" y="35"/>
                    <a:pt x="250" y="40"/>
                    <a:pt x="260" y="50"/>
                  </a:cubicBezTo>
                  <a:cubicBezTo>
                    <a:pt x="264" y="53"/>
                    <a:pt x="264" y="53"/>
                    <a:pt x="264" y="53"/>
                  </a:cubicBezTo>
                  <a:cubicBezTo>
                    <a:pt x="287" y="73"/>
                    <a:pt x="310" y="93"/>
                    <a:pt x="328" y="117"/>
                  </a:cubicBezTo>
                  <a:cubicBezTo>
                    <a:pt x="385" y="195"/>
                    <a:pt x="435" y="283"/>
                    <a:pt x="487" y="396"/>
                  </a:cubicBezTo>
                  <a:cubicBezTo>
                    <a:pt x="507" y="438"/>
                    <a:pt x="528" y="481"/>
                    <a:pt x="549" y="523"/>
                  </a:cubicBezTo>
                  <a:cubicBezTo>
                    <a:pt x="579" y="585"/>
                    <a:pt x="611" y="649"/>
                    <a:pt x="639" y="715"/>
                  </a:cubicBezTo>
                  <a:cubicBezTo>
                    <a:pt x="629" y="722"/>
                    <a:pt x="629" y="722"/>
                    <a:pt x="629" y="722"/>
                  </a:cubicBezTo>
                  <a:moveTo>
                    <a:pt x="284" y="0"/>
                  </a:moveTo>
                  <a:cubicBezTo>
                    <a:pt x="272" y="0"/>
                    <a:pt x="260" y="1"/>
                    <a:pt x="248" y="2"/>
                  </a:cubicBezTo>
                  <a:cubicBezTo>
                    <a:pt x="205" y="7"/>
                    <a:pt x="167" y="21"/>
                    <a:pt x="139" y="43"/>
                  </a:cubicBezTo>
                  <a:cubicBezTo>
                    <a:pt x="128" y="51"/>
                    <a:pt x="118" y="61"/>
                    <a:pt x="110" y="72"/>
                  </a:cubicBezTo>
                  <a:cubicBezTo>
                    <a:pt x="70" y="125"/>
                    <a:pt x="39" y="170"/>
                    <a:pt x="48" y="231"/>
                  </a:cubicBezTo>
                  <a:cubicBezTo>
                    <a:pt x="51" y="252"/>
                    <a:pt x="45" y="267"/>
                    <a:pt x="34" y="283"/>
                  </a:cubicBezTo>
                  <a:cubicBezTo>
                    <a:pt x="17" y="310"/>
                    <a:pt x="0" y="343"/>
                    <a:pt x="9" y="379"/>
                  </a:cubicBezTo>
                  <a:cubicBezTo>
                    <a:pt x="19" y="415"/>
                    <a:pt x="27" y="449"/>
                    <a:pt x="28" y="489"/>
                  </a:cubicBezTo>
                  <a:cubicBezTo>
                    <a:pt x="29" y="528"/>
                    <a:pt x="44" y="574"/>
                    <a:pt x="71" y="625"/>
                  </a:cubicBezTo>
                  <a:cubicBezTo>
                    <a:pt x="89" y="659"/>
                    <a:pt x="97" y="692"/>
                    <a:pt x="103" y="732"/>
                  </a:cubicBezTo>
                  <a:cubicBezTo>
                    <a:pt x="104" y="735"/>
                    <a:pt x="104" y="737"/>
                    <a:pt x="104" y="740"/>
                  </a:cubicBezTo>
                  <a:cubicBezTo>
                    <a:pt x="105" y="749"/>
                    <a:pt x="107" y="759"/>
                    <a:pt x="111" y="765"/>
                  </a:cubicBezTo>
                  <a:cubicBezTo>
                    <a:pt x="120" y="778"/>
                    <a:pt x="132" y="796"/>
                    <a:pt x="147" y="804"/>
                  </a:cubicBezTo>
                  <a:cubicBezTo>
                    <a:pt x="211" y="835"/>
                    <a:pt x="275" y="865"/>
                    <a:pt x="337" y="894"/>
                  </a:cubicBezTo>
                  <a:cubicBezTo>
                    <a:pt x="402" y="925"/>
                    <a:pt x="402" y="925"/>
                    <a:pt x="402" y="925"/>
                  </a:cubicBezTo>
                  <a:cubicBezTo>
                    <a:pt x="405" y="956"/>
                    <a:pt x="405" y="956"/>
                    <a:pt x="405" y="956"/>
                  </a:cubicBezTo>
                  <a:cubicBezTo>
                    <a:pt x="406" y="975"/>
                    <a:pt x="408" y="992"/>
                    <a:pt x="409" y="1009"/>
                  </a:cubicBezTo>
                  <a:cubicBezTo>
                    <a:pt x="410" y="1025"/>
                    <a:pt x="413" y="1036"/>
                    <a:pt x="420" y="1041"/>
                  </a:cubicBezTo>
                  <a:cubicBezTo>
                    <a:pt x="423" y="1044"/>
                    <a:pt x="429" y="1046"/>
                    <a:pt x="435" y="1046"/>
                  </a:cubicBezTo>
                  <a:cubicBezTo>
                    <a:pt x="437" y="1046"/>
                    <a:pt x="439" y="1046"/>
                    <a:pt x="441" y="1046"/>
                  </a:cubicBezTo>
                  <a:cubicBezTo>
                    <a:pt x="445" y="1045"/>
                    <a:pt x="448" y="1045"/>
                    <a:pt x="451" y="1044"/>
                  </a:cubicBezTo>
                  <a:cubicBezTo>
                    <a:pt x="471" y="1039"/>
                    <a:pt x="491" y="1033"/>
                    <a:pt x="505" y="1023"/>
                  </a:cubicBezTo>
                  <a:cubicBezTo>
                    <a:pt x="507" y="1021"/>
                    <a:pt x="509" y="1020"/>
                    <a:pt x="510" y="1018"/>
                  </a:cubicBezTo>
                  <a:cubicBezTo>
                    <a:pt x="523" y="1006"/>
                    <a:pt x="532" y="989"/>
                    <a:pt x="543" y="970"/>
                  </a:cubicBezTo>
                  <a:cubicBezTo>
                    <a:pt x="547" y="962"/>
                    <a:pt x="552" y="953"/>
                    <a:pt x="558" y="943"/>
                  </a:cubicBezTo>
                  <a:cubicBezTo>
                    <a:pt x="559" y="941"/>
                    <a:pt x="559" y="941"/>
                    <a:pt x="559" y="941"/>
                  </a:cubicBezTo>
                  <a:cubicBezTo>
                    <a:pt x="599" y="934"/>
                    <a:pt x="599" y="934"/>
                    <a:pt x="599" y="934"/>
                  </a:cubicBezTo>
                  <a:cubicBezTo>
                    <a:pt x="639" y="927"/>
                    <a:pt x="684" y="919"/>
                    <a:pt x="727" y="910"/>
                  </a:cubicBezTo>
                  <a:cubicBezTo>
                    <a:pt x="731" y="909"/>
                    <a:pt x="736" y="907"/>
                    <a:pt x="740" y="904"/>
                  </a:cubicBezTo>
                  <a:cubicBezTo>
                    <a:pt x="744" y="901"/>
                    <a:pt x="747" y="898"/>
                    <a:pt x="749" y="895"/>
                  </a:cubicBezTo>
                  <a:cubicBezTo>
                    <a:pt x="763" y="873"/>
                    <a:pt x="781" y="844"/>
                    <a:pt x="796" y="813"/>
                  </a:cubicBezTo>
                  <a:cubicBezTo>
                    <a:pt x="804" y="796"/>
                    <a:pt x="811" y="777"/>
                    <a:pt x="816" y="761"/>
                  </a:cubicBezTo>
                  <a:cubicBezTo>
                    <a:pt x="818" y="754"/>
                    <a:pt x="820" y="748"/>
                    <a:pt x="822" y="743"/>
                  </a:cubicBezTo>
                  <a:cubicBezTo>
                    <a:pt x="823" y="740"/>
                    <a:pt x="823" y="740"/>
                    <a:pt x="823" y="740"/>
                  </a:cubicBezTo>
                  <a:cubicBezTo>
                    <a:pt x="826" y="739"/>
                    <a:pt x="826" y="739"/>
                    <a:pt x="826" y="739"/>
                  </a:cubicBezTo>
                  <a:cubicBezTo>
                    <a:pt x="837" y="736"/>
                    <a:pt x="848" y="732"/>
                    <a:pt x="857" y="730"/>
                  </a:cubicBezTo>
                  <a:cubicBezTo>
                    <a:pt x="877" y="724"/>
                    <a:pt x="893" y="719"/>
                    <a:pt x="909" y="711"/>
                  </a:cubicBezTo>
                  <a:cubicBezTo>
                    <a:pt x="914" y="709"/>
                    <a:pt x="919" y="706"/>
                    <a:pt x="923" y="703"/>
                  </a:cubicBezTo>
                  <a:cubicBezTo>
                    <a:pt x="935" y="694"/>
                    <a:pt x="941" y="683"/>
                    <a:pt x="941" y="671"/>
                  </a:cubicBezTo>
                  <a:cubicBezTo>
                    <a:pt x="941" y="658"/>
                    <a:pt x="934" y="645"/>
                    <a:pt x="920" y="634"/>
                  </a:cubicBezTo>
                  <a:cubicBezTo>
                    <a:pt x="907" y="623"/>
                    <a:pt x="892" y="616"/>
                    <a:pt x="874" y="607"/>
                  </a:cubicBezTo>
                  <a:cubicBezTo>
                    <a:pt x="866" y="602"/>
                    <a:pt x="857" y="598"/>
                    <a:pt x="848" y="593"/>
                  </a:cubicBezTo>
                  <a:cubicBezTo>
                    <a:pt x="844" y="590"/>
                    <a:pt x="844" y="590"/>
                    <a:pt x="844" y="590"/>
                  </a:cubicBezTo>
                  <a:cubicBezTo>
                    <a:pt x="844" y="590"/>
                    <a:pt x="850" y="573"/>
                    <a:pt x="852" y="567"/>
                  </a:cubicBezTo>
                  <a:cubicBezTo>
                    <a:pt x="857" y="551"/>
                    <a:pt x="863" y="535"/>
                    <a:pt x="868" y="519"/>
                  </a:cubicBezTo>
                  <a:cubicBezTo>
                    <a:pt x="869" y="516"/>
                    <a:pt x="870" y="513"/>
                    <a:pt x="870" y="510"/>
                  </a:cubicBezTo>
                  <a:cubicBezTo>
                    <a:pt x="874" y="499"/>
                    <a:pt x="878" y="485"/>
                    <a:pt x="875" y="478"/>
                  </a:cubicBezTo>
                  <a:cubicBezTo>
                    <a:pt x="838" y="400"/>
                    <a:pt x="797" y="316"/>
                    <a:pt x="745" y="215"/>
                  </a:cubicBezTo>
                  <a:cubicBezTo>
                    <a:pt x="728" y="181"/>
                    <a:pt x="704" y="155"/>
                    <a:pt x="673" y="138"/>
                  </a:cubicBezTo>
                  <a:cubicBezTo>
                    <a:pt x="661" y="132"/>
                    <a:pt x="651" y="121"/>
                    <a:pt x="645" y="110"/>
                  </a:cubicBezTo>
                  <a:cubicBezTo>
                    <a:pt x="628" y="76"/>
                    <a:pt x="604" y="59"/>
                    <a:pt x="572" y="59"/>
                  </a:cubicBezTo>
                  <a:cubicBezTo>
                    <a:pt x="568" y="59"/>
                    <a:pt x="564" y="59"/>
                    <a:pt x="560" y="60"/>
                  </a:cubicBezTo>
                  <a:cubicBezTo>
                    <a:pt x="554" y="61"/>
                    <a:pt x="549" y="61"/>
                    <a:pt x="544" y="63"/>
                  </a:cubicBezTo>
                  <a:cubicBezTo>
                    <a:pt x="542" y="63"/>
                    <a:pt x="540" y="63"/>
                    <a:pt x="538" y="64"/>
                  </a:cubicBezTo>
                  <a:cubicBezTo>
                    <a:pt x="536" y="64"/>
                    <a:pt x="534" y="64"/>
                    <a:pt x="532" y="64"/>
                  </a:cubicBezTo>
                  <a:cubicBezTo>
                    <a:pt x="520" y="64"/>
                    <a:pt x="506" y="61"/>
                    <a:pt x="500" y="53"/>
                  </a:cubicBezTo>
                  <a:cubicBezTo>
                    <a:pt x="485" y="36"/>
                    <a:pt x="465" y="32"/>
                    <a:pt x="444" y="29"/>
                  </a:cubicBezTo>
                  <a:cubicBezTo>
                    <a:pt x="436" y="28"/>
                    <a:pt x="428" y="27"/>
                    <a:pt x="421" y="25"/>
                  </a:cubicBezTo>
                  <a:cubicBezTo>
                    <a:pt x="415" y="23"/>
                    <a:pt x="410" y="23"/>
                    <a:pt x="404" y="22"/>
                  </a:cubicBezTo>
                  <a:cubicBezTo>
                    <a:pt x="396" y="21"/>
                    <a:pt x="387" y="19"/>
                    <a:pt x="379" y="16"/>
                  </a:cubicBezTo>
                  <a:cubicBezTo>
                    <a:pt x="352" y="6"/>
                    <a:pt x="318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7" y="926306"/>
            <a:ext cx="8137525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2176464"/>
            <a:ext cx="8137522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6D0133-A405-42CD-968F-3E6BD68F77D8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51" name="Picture 55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0" y="6354764"/>
            <a:ext cx="985042" cy="24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378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9CB8-0504-4588-B6F4-5CF6321E38F5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nar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48441"/>
            <a:ext cx="4332530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2292" y="348441"/>
            <a:ext cx="3488470" cy="5736447"/>
          </a:xfrm>
        </p:spPr>
        <p:txBody>
          <a:bodyPr/>
          <a:lstStyle>
            <a:lvl1pPr marL="0" indent="0">
              <a:buNone/>
              <a:defRPr sz="1400"/>
            </a:lvl1pPr>
            <a:lvl2pPr marL="360363" indent="-184150">
              <a:defRPr sz="1100"/>
            </a:lvl2pPr>
            <a:lvl3pPr marL="447675" indent="-87313">
              <a:defRPr sz="900"/>
            </a:lvl3pPr>
            <a:lvl4pPr marL="536575" indent="-88900">
              <a:defRPr sz="800"/>
            </a:lvl4pPr>
            <a:lvl5pPr marL="623888" indent="-87313">
              <a:defRPr sz="7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243EA-3F82-41D6-AC13-A89781F3141E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503241" y="3240333"/>
            <a:ext cx="4332528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956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narrow content WO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48441"/>
            <a:ext cx="4332530" cy="10488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2292" y="348441"/>
            <a:ext cx="3488470" cy="5736447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60363" indent="-184150">
              <a:defRPr sz="1100">
                <a:solidFill>
                  <a:schemeClr val="bg1"/>
                </a:solidFill>
              </a:defRPr>
            </a:lvl2pPr>
            <a:lvl3pPr marL="447675" indent="-87313">
              <a:defRPr sz="900">
                <a:solidFill>
                  <a:schemeClr val="bg1"/>
                </a:solidFill>
              </a:defRPr>
            </a:lvl3pPr>
            <a:lvl4pPr marL="536575" indent="-88900">
              <a:defRPr sz="800">
                <a:solidFill>
                  <a:schemeClr val="bg1"/>
                </a:solidFill>
              </a:defRPr>
            </a:lvl4pPr>
            <a:lvl5pPr marL="623888" indent="-87313">
              <a:defRPr sz="7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1EF7C9-13CB-40DA-94FA-6102ECC9AE48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503241" y="3240333"/>
            <a:ext cx="4332528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1877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oB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66DB06-F144-4067-987A-30A9A7ACBC7C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692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00213"/>
            <a:ext cx="3924000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760" y="1700212"/>
            <a:ext cx="3924000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E4B1C-D814-4C5C-BD28-00F1F6906471}" type="datetime1">
              <a:rPr lang="en-US" altLang="zh-TW" smtClean="0"/>
              <a:t>10/3/2019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8137524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7" y="1701007"/>
            <a:ext cx="8137525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24537" y="6408736"/>
            <a:ext cx="234315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8C373711-C49B-4C13-A5F1-32657F84261F}" type="datetime1">
              <a:rPr lang="en-US" altLang="zh-TW" smtClean="0"/>
              <a:t>10/3/2019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81225" y="6408736"/>
            <a:ext cx="3240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2949" y="6403512"/>
            <a:ext cx="2778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0" y="6354764"/>
            <a:ext cx="985042" cy="24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8" r:id="rId2"/>
    <p:sldLayoutId id="2147483663" r:id="rId3"/>
    <p:sldLayoutId id="2147483689" r:id="rId4"/>
    <p:sldLayoutId id="2147483662" r:id="rId5"/>
    <p:sldLayoutId id="2147483687" r:id="rId6"/>
    <p:sldLayoutId id="2147483690" r:id="rId7"/>
    <p:sldLayoutId id="2147483673" r:id="rId8"/>
    <p:sldLayoutId id="2147483664" r:id="rId9"/>
    <p:sldLayoutId id="2147483691" r:id="rId10"/>
    <p:sldLayoutId id="2147483692" r:id="rId11"/>
    <p:sldLayoutId id="2147483686" r:id="rId12"/>
    <p:sldLayoutId id="2147483666" r:id="rId13"/>
    <p:sldLayoutId id="2147483667" r:id="rId14"/>
    <p:sldLayoutId id="2147483679" r:id="rId15"/>
    <p:sldLayoutId id="2147483680" r:id="rId16"/>
    <p:sldLayoutId id="2147483677" r:id="rId17"/>
    <p:sldLayoutId id="2147483678" r:id="rId18"/>
    <p:sldLayoutId id="2147483672" r:id="rId19"/>
    <p:sldLayoutId id="2147483676" r:id="rId20"/>
    <p:sldLayoutId id="2147483674" r:id="rId21"/>
    <p:sldLayoutId id="2147483675" r:id="rId22"/>
    <p:sldLayoutId id="2147483681" r:id="rId23"/>
    <p:sldLayoutId id="2147483682" r:id="rId24"/>
    <p:sldLayoutId id="2147483684" r:id="rId25"/>
    <p:sldLayoutId id="2147483693" r:id="rId26"/>
    <p:sldLayoutId id="2147483694" r:id="rId27"/>
    <p:sldLayoutId id="2147483683" r:id="rId28"/>
    <p:sldLayoutId id="2147483685" r:id="rId2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17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1161" y="1693448"/>
            <a:ext cx="8139601" cy="1833523"/>
          </a:xfrm>
        </p:spPr>
        <p:txBody>
          <a:bodyPr/>
          <a:lstStyle/>
          <a:p>
            <a:r>
              <a:rPr lang="en-GB" sz="3200" dirty="0" smtClean="0"/>
              <a:t>JVET-P0163</a:t>
            </a:r>
            <a:br>
              <a:rPr lang="en-GB" sz="3200" dirty="0" smtClean="0"/>
            </a:br>
            <a:r>
              <a:rPr lang="en-CA" sz="3200" dirty="0"/>
              <a:t>CE5-related: SAO encoder-only improvements</a:t>
            </a:r>
            <a:endParaRPr lang="en-GB" sz="32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sz="2000" dirty="0" smtClean="0"/>
              <a:t>Presenter: </a:t>
            </a:r>
            <a:r>
              <a:rPr lang="en-CA" sz="2000" dirty="0"/>
              <a:t>Olena Chubach</a:t>
            </a:r>
            <a:endParaRPr lang="en-GB" sz="2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>
          <a:xfrm>
            <a:off x="501649" y="4239187"/>
            <a:ext cx="8139601" cy="2113988"/>
          </a:xfrm>
        </p:spPr>
        <p:txBody>
          <a:bodyPr/>
          <a:lstStyle/>
          <a:p>
            <a:pPr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TW" sz="2000" dirty="0" smtClean="0"/>
              <a:t>Authors: </a:t>
            </a:r>
            <a:r>
              <a:rPr lang="en-CA" sz="2000" dirty="0"/>
              <a:t>Chen-Yen Lai, Ching-Yeh </a:t>
            </a:r>
            <a:r>
              <a:rPr lang="en-CA" sz="2000" dirty="0" smtClean="0"/>
              <a:t>Chen, Tzu-Der </a:t>
            </a:r>
            <a:r>
              <a:rPr lang="en-CA" sz="2000" dirty="0"/>
              <a:t>Chuang, Olena </a:t>
            </a:r>
            <a:r>
              <a:rPr lang="en-CA" sz="2000" dirty="0" smtClean="0"/>
              <a:t>Chubach,</a:t>
            </a:r>
            <a:br>
              <a:rPr lang="en-CA" sz="2000" dirty="0" smtClean="0"/>
            </a:br>
            <a:r>
              <a:rPr lang="en-CA" sz="2000" dirty="0" smtClean="0"/>
              <a:t>Yu-Wen </a:t>
            </a:r>
            <a:r>
              <a:rPr lang="en-CA" sz="2000" dirty="0"/>
              <a:t>Huang, Shaw-Min Lei</a:t>
            </a:r>
            <a:endParaRPr lang="en-US" sz="2000" dirty="0"/>
          </a:p>
          <a:p>
            <a:pPr hangingPunct="0">
              <a:lnSpc>
                <a:spcPct val="100000"/>
              </a:lnSpc>
              <a:spcBef>
                <a:spcPts val="0"/>
              </a:spcBef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78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8260"/>
            <a:ext cx="9144000" cy="618147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42475" y="338259"/>
            <a:ext cx="5201525" cy="175667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810836" y="2094930"/>
            <a:ext cx="4339988" cy="8529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77215" y="5738885"/>
            <a:ext cx="3773609" cy="29048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dirty="0" smtClean="0"/>
              <a:t>BQTerrace_37_ldp_frame#288</a:t>
            </a:r>
          </a:p>
        </p:txBody>
      </p:sp>
      <p:sp>
        <p:nvSpPr>
          <p:cNvPr id="9" name="Left Arrow 8"/>
          <p:cNvSpPr/>
          <p:nvPr/>
        </p:nvSpPr>
        <p:spPr>
          <a:xfrm rot="9162560">
            <a:off x="1649964" y="2725847"/>
            <a:ext cx="2420983" cy="4441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81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3"/>
            <a:ext cx="9144000" cy="68493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19645" y="4333"/>
            <a:ext cx="5324355" cy="175667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88006" y="1761003"/>
            <a:ext cx="4455994" cy="91395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0" y="5738885"/>
            <a:ext cx="4572000" cy="29048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dirty="0" smtClean="0"/>
              <a:t>BQTerrace_37_ldp_frame#288_saooff</a:t>
            </a:r>
            <a:r>
              <a:rPr lang="en-US" altLang="zh-TW" dirty="0" smtClean="0"/>
              <a:t>_alfoff</a:t>
            </a:r>
            <a:endParaRPr lang="en-US" dirty="0" smtClean="0"/>
          </a:p>
        </p:txBody>
      </p:sp>
      <p:sp>
        <p:nvSpPr>
          <p:cNvPr id="9" name="Left Arrow 8"/>
          <p:cNvSpPr/>
          <p:nvPr/>
        </p:nvSpPr>
        <p:spPr>
          <a:xfrm rot="9162560">
            <a:off x="1649964" y="2725847"/>
            <a:ext cx="2420983" cy="4441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03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3"/>
            <a:ext cx="9144000" cy="684933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19645" y="4333"/>
            <a:ext cx="5324355" cy="175667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88006" y="1761003"/>
            <a:ext cx="4455994" cy="91395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0" y="5738885"/>
            <a:ext cx="4572000" cy="29048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dirty="0" smtClean="0"/>
              <a:t>BQTerrace_37_ldp_frame#288_</a:t>
            </a:r>
            <a:r>
              <a:rPr lang="en-US" altLang="zh-TW" dirty="0" smtClean="0"/>
              <a:t>alfoff</a:t>
            </a:r>
            <a:endParaRPr lang="en-US" dirty="0" smtClean="0"/>
          </a:p>
        </p:txBody>
      </p:sp>
      <p:sp>
        <p:nvSpPr>
          <p:cNvPr id="12" name="Left Arrow 11"/>
          <p:cNvSpPr/>
          <p:nvPr/>
        </p:nvSpPr>
        <p:spPr>
          <a:xfrm rot="9162560">
            <a:off x="1649964" y="2725847"/>
            <a:ext cx="2420983" cy="4441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9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8260"/>
            <a:ext cx="9144000" cy="618147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87104" y="338260"/>
            <a:ext cx="6052783" cy="174984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6029310"/>
            <a:ext cx="4572000" cy="29048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dirty="0" smtClean="0"/>
              <a:t>Cactus_37_ldp_frame#60</a:t>
            </a:r>
          </a:p>
        </p:txBody>
      </p:sp>
      <p:sp>
        <p:nvSpPr>
          <p:cNvPr id="8" name="Left Arrow 7"/>
          <p:cNvSpPr/>
          <p:nvPr/>
        </p:nvSpPr>
        <p:spPr>
          <a:xfrm rot="5400000">
            <a:off x="4489742" y="2543947"/>
            <a:ext cx="1325967" cy="4441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76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0" y="6029310"/>
            <a:ext cx="4572000" cy="29048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dirty="0" smtClean="0"/>
              <a:t>Cactus_37_ldp_frame#60_saooff_alfoff</a:t>
            </a:r>
          </a:p>
        </p:txBody>
      </p:sp>
      <p:sp>
        <p:nvSpPr>
          <p:cNvPr id="9" name="Left Arrow 8"/>
          <p:cNvSpPr/>
          <p:nvPr/>
        </p:nvSpPr>
        <p:spPr>
          <a:xfrm rot="5400000">
            <a:off x="4489742" y="2543947"/>
            <a:ext cx="1325967" cy="4441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57" b="47807"/>
          <a:stretch/>
        </p:blipFill>
        <p:spPr>
          <a:xfrm>
            <a:off x="795444" y="1928483"/>
            <a:ext cx="7553112" cy="392972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452614" y="1928484"/>
            <a:ext cx="3895942" cy="195554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9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0" y="6029310"/>
            <a:ext cx="4572000" cy="29048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dirty="0" smtClean="0"/>
              <a:t>Cactus_37_ldp_frame#60_alfoff</a:t>
            </a:r>
          </a:p>
        </p:txBody>
      </p:sp>
      <p:sp>
        <p:nvSpPr>
          <p:cNvPr id="9" name="Left Arrow 8"/>
          <p:cNvSpPr/>
          <p:nvPr/>
        </p:nvSpPr>
        <p:spPr>
          <a:xfrm rot="5400000">
            <a:off x="4489742" y="2543947"/>
            <a:ext cx="1325967" cy="4441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4857" b="47935"/>
          <a:stretch/>
        </p:blipFill>
        <p:spPr>
          <a:xfrm>
            <a:off x="795494" y="1933302"/>
            <a:ext cx="7553012" cy="392008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452614" y="1928484"/>
            <a:ext cx="3895942" cy="195554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62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0" y="5565556"/>
            <a:ext cx="9144000" cy="64633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CA" smtClean="0">
                <a:latin typeface="Times New Roman" panose="02020603050405020304" pitchFamily="18" charset="0"/>
                <a:ea typeface="DengXian"/>
              </a:rPr>
              <a:t>Video credit</a:t>
            </a:r>
            <a:r>
              <a:rPr lang="en-CA" dirty="0" smtClean="0">
                <a:latin typeface="Times New Roman" panose="02020603050405020304" pitchFamily="18" charset="0"/>
                <a:ea typeface="DengXian"/>
              </a:rPr>
              <a:t>: JVET-P0639 provided by Huawei</a:t>
            </a:r>
          </a:p>
          <a:p>
            <a:r>
              <a:rPr lang="en-CA" dirty="0" smtClean="0"/>
              <a:t>BasketballDrill_CE5-3_3_2_QP37_LDP_NO_ALF vs. BasketballDrill_QP37_LDP_NO_ALF</a:t>
            </a:r>
            <a:endParaRPr lang="en-US" dirty="0"/>
          </a:p>
        </p:txBody>
      </p:sp>
      <p:pic>
        <p:nvPicPr>
          <p:cNvPr id="2" name="JVET-P063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30400" y="1729083"/>
            <a:ext cx="528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25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>
          <a:xfrm>
            <a:off x="503237" y="1701007"/>
            <a:ext cx="7859712" cy="4963744"/>
          </a:xfrm>
        </p:spPr>
        <p:txBody>
          <a:bodyPr>
            <a:normAutofit/>
          </a:bodyPr>
          <a:lstStyle/>
          <a:p>
            <a:r>
              <a:rPr lang="en-US" dirty="0" smtClean="0"/>
              <a:t>Proposed to improve SAO by encoder-only algorithm </a:t>
            </a:r>
          </a:p>
          <a:p>
            <a:r>
              <a:rPr lang="en-US" dirty="0" smtClean="0"/>
              <a:t>Experimental results show that </a:t>
            </a:r>
          </a:p>
          <a:p>
            <a:pPr lvl="1"/>
            <a:r>
              <a:rPr lang="en-US" dirty="0" smtClean="0"/>
              <a:t>ALF is on and picture-level optimization is used for SAO:</a:t>
            </a:r>
            <a:br>
              <a:rPr lang="en-US" dirty="0" smtClean="0"/>
            </a:br>
            <a:r>
              <a:rPr lang="en-US" dirty="0" err="1" smtClean="0"/>
              <a:t>YCbCr</a:t>
            </a:r>
            <a:r>
              <a:rPr lang="en-US" dirty="0" smtClean="0"/>
              <a:t> BD-rate is 0.15%, 0.29%, 0.52</a:t>
            </a:r>
            <a:r>
              <a:rPr lang="en-US" altLang="zh-TW" dirty="0" smtClean="0"/>
              <a:t>%</a:t>
            </a:r>
            <a:r>
              <a:rPr lang="en-US" dirty="0" smtClean="0"/>
              <a:t>, 0.52</a:t>
            </a:r>
            <a:r>
              <a:rPr lang="en-US" altLang="zh-TW" dirty="0" smtClean="0"/>
              <a:t>%</a:t>
            </a:r>
            <a:r>
              <a:rPr lang="en-US" dirty="0" smtClean="0"/>
              <a:t> for AI, RA, LDB, and LDP</a:t>
            </a:r>
          </a:p>
          <a:p>
            <a:pPr lvl="1"/>
            <a:r>
              <a:rPr lang="en-US" dirty="0"/>
              <a:t>ALF is </a:t>
            </a:r>
            <a:r>
              <a:rPr lang="en-US" dirty="0" smtClean="0"/>
              <a:t>off and CTU-level optimization </a:t>
            </a:r>
            <a:r>
              <a:rPr lang="en-US" dirty="0"/>
              <a:t>is used for SAO:</a:t>
            </a:r>
            <a:br>
              <a:rPr lang="en-US" dirty="0"/>
            </a:br>
            <a:r>
              <a:rPr lang="en-US" dirty="0" err="1"/>
              <a:t>YCbCr</a:t>
            </a:r>
            <a:r>
              <a:rPr lang="en-US" dirty="0"/>
              <a:t> BD-rate is </a:t>
            </a:r>
            <a:r>
              <a:rPr lang="en-US" dirty="0" smtClean="0"/>
              <a:t>0.36%, 0.78%, 1.21</a:t>
            </a:r>
            <a:r>
              <a:rPr lang="en-US" altLang="zh-TW" dirty="0" smtClean="0"/>
              <a:t>%</a:t>
            </a:r>
            <a:r>
              <a:rPr lang="en-US" dirty="0" smtClean="0"/>
              <a:t>, 2.14</a:t>
            </a:r>
            <a:r>
              <a:rPr lang="en-US" altLang="zh-TW" dirty="0" smtClean="0"/>
              <a:t>%</a:t>
            </a:r>
            <a:r>
              <a:rPr lang="en-US" dirty="0" smtClean="0"/>
              <a:t> </a:t>
            </a:r>
            <a:r>
              <a:rPr lang="en-US" dirty="0"/>
              <a:t>for AI, RA, LDB, and </a:t>
            </a:r>
            <a:r>
              <a:rPr lang="en-US" dirty="0" smtClean="0"/>
              <a:t>LDP</a:t>
            </a:r>
          </a:p>
          <a:p>
            <a:pPr lvl="1"/>
            <a:r>
              <a:rPr lang="en-US" dirty="0" smtClean="0"/>
              <a:t>Great subjective improvement when ALF is off</a:t>
            </a:r>
            <a:endParaRPr lang="en-US" dirty="0"/>
          </a:p>
          <a:p>
            <a:r>
              <a:rPr lang="en-CA" dirty="0" smtClean="0"/>
              <a:t>Given </a:t>
            </a:r>
            <a:r>
              <a:rPr lang="en-CA" dirty="0"/>
              <a:t>that SAO has low complexity and is deployed in </a:t>
            </a:r>
            <a:r>
              <a:rPr lang="en-CA" dirty="0" smtClean="0"/>
              <a:t>more than one </a:t>
            </a:r>
            <a:r>
              <a:rPr lang="en-CA" dirty="0"/>
              <a:t>billion HEVC devices per year, </a:t>
            </a:r>
            <a:r>
              <a:rPr lang="en-CA" dirty="0" smtClean="0"/>
              <a:t>keeping </a:t>
            </a:r>
            <a:r>
              <a:rPr lang="en-CA" dirty="0"/>
              <a:t>SAO is beneficial for VVC, especially for real-time low complexity encoding </a:t>
            </a:r>
            <a:r>
              <a:rPr lang="en-CA" dirty="0" smtClean="0"/>
              <a:t>applications</a:t>
            </a:r>
            <a:endParaRPr lang="en-US" dirty="0" smtClean="0"/>
          </a:p>
          <a:p>
            <a:r>
              <a:rPr lang="en-US" dirty="0" smtClean="0"/>
              <a:t>Thanks to Samsung for cross-checking</a:t>
            </a:r>
            <a:endParaRPr lang="en-US" dirty="0"/>
          </a:p>
          <a:p>
            <a:endParaRPr 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618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800" b="1" smtClean="0"/>
              <a:t>Thank You</a:t>
            </a:r>
            <a:endParaRPr lang="en-US" sz="4800" b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80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 </a:t>
            </a:r>
            <a:endParaRPr lang="en-US" dirty="0"/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>
          <a:xfrm>
            <a:off x="503239" y="1266349"/>
            <a:ext cx="8137525" cy="4549989"/>
          </a:xfrm>
        </p:spPr>
        <p:txBody>
          <a:bodyPr/>
          <a:lstStyle/>
          <a:p>
            <a:r>
              <a:rPr lang="en-US" sz="2400" dirty="0" smtClean="0"/>
              <a:t>Applications of video encoders</a:t>
            </a:r>
          </a:p>
          <a:p>
            <a:pPr lvl="1"/>
            <a:r>
              <a:rPr lang="en-US" dirty="0" smtClean="0"/>
              <a:t>For real-time applications, one low-complexity encoder with low latency requirement </a:t>
            </a:r>
            <a:r>
              <a:rPr lang="en-US" dirty="0"/>
              <a:t>is desirable </a:t>
            </a:r>
            <a:r>
              <a:rPr lang="en-US" dirty="0" smtClean="0"/>
              <a:t>and usually used</a:t>
            </a:r>
          </a:p>
          <a:p>
            <a:pPr lvl="1"/>
            <a:r>
              <a:rPr lang="en-US" dirty="0" smtClean="0"/>
              <a:t>For storage applications, a powerful encoder with picture-level optimization is used</a:t>
            </a:r>
          </a:p>
          <a:p>
            <a:r>
              <a:rPr lang="en-US" sz="2400" dirty="0" smtClean="0"/>
              <a:t>SAO on/off tests under different encoding algorithms/conditions</a:t>
            </a:r>
          </a:p>
          <a:p>
            <a:pPr lvl="1"/>
            <a:r>
              <a:rPr lang="en-US" dirty="0" smtClean="0"/>
              <a:t>VTM6.0 </a:t>
            </a:r>
            <a:r>
              <a:rPr lang="en-US" dirty="0" smtClean="0"/>
              <a:t>uses </a:t>
            </a:r>
            <a:r>
              <a:rPr lang="en-US" dirty="0" smtClean="0"/>
              <a:t>CTU-level optimization in SAO </a:t>
            </a:r>
          </a:p>
          <a:p>
            <a:pPr lvl="1"/>
            <a:r>
              <a:rPr lang="en-US" dirty="0" smtClean="0"/>
              <a:t>Proposed </a:t>
            </a:r>
            <a:r>
              <a:rPr lang="en-US" dirty="0"/>
              <a:t>one picture-level optimization encoding algorithm for </a:t>
            </a:r>
            <a:r>
              <a:rPr lang="en-US" dirty="0" smtClean="0"/>
              <a:t>SAO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5" name="內容版面配置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7660899"/>
              </p:ext>
            </p:extLst>
          </p:nvPr>
        </p:nvGraphicFramePr>
        <p:xfrm>
          <a:off x="126607" y="4260918"/>
          <a:ext cx="8932987" cy="20671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38531"/>
                <a:gridCol w="936807"/>
                <a:gridCol w="936807"/>
                <a:gridCol w="936807"/>
                <a:gridCol w="936807"/>
                <a:gridCol w="936807"/>
                <a:gridCol w="936807"/>
                <a:gridCol w="936807"/>
                <a:gridCol w="936807"/>
              </a:tblGrid>
              <a:tr h="544803">
                <a:tc rowSpan="2"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YUV 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BD-rates</a:t>
                      </a:r>
                      <a:endParaRPr lang="en-US" sz="18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CTU-level optimization </a:t>
                      </a:r>
                      <a:endParaRPr lang="en-US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Picture-level optimization </a:t>
                      </a:r>
                      <a:endParaRPr lang="en-US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8631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AI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RA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LB 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LP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AI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RA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LB 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LP</a:t>
                      </a:r>
                      <a:endParaRPr lang="en-US" sz="1800" b="1" dirty="0"/>
                    </a:p>
                  </a:txBody>
                  <a:tcPr anchor="ctr"/>
                </a:tc>
              </a:tr>
              <a:tr h="568031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 smtClean="0"/>
                        <a:t>Under ALF-on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-0.04%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-0.13%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-0.24%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-0.26%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-0.15%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-0.29%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-0.52%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-0.52%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568031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 smtClean="0"/>
                        <a:t>Under ALF-off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-0.36%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-0.78%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-1.21 %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-2.74%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-0.56%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-1.10%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>
                          <a:solidFill>
                            <a:schemeClr val="tx1"/>
                          </a:solidFill>
                        </a:rPr>
                        <a:t>-1.70%</a:t>
                      </a:r>
                      <a:endParaRPr lang="en-US" altLang="zh-TW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-3.35%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0" y="6547512"/>
            <a:ext cx="53313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YUV BD-rate is calculated using the same method as in AHG13.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2252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</a:t>
            </a:r>
            <a:r>
              <a:rPr lang="en-US" dirty="0" smtClean="0"/>
              <a:t>Video Encoders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3237" y="1701007"/>
            <a:ext cx="8251296" cy="4702505"/>
          </a:xfrm>
        </p:spPr>
        <p:txBody>
          <a:bodyPr/>
          <a:lstStyle/>
          <a:p>
            <a:r>
              <a:rPr lang="en-US" dirty="0" smtClean="0"/>
              <a:t>For real-time applications (e.g. video recording, video conference,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Limited computation resources and low latency requirement, especially for mobile devices</a:t>
            </a:r>
          </a:p>
          <a:p>
            <a:r>
              <a:rPr lang="en-US" dirty="0" smtClean="0"/>
              <a:t>For non-real-time applications (e.g. movie playback)</a:t>
            </a:r>
          </a:p>
          <a:p>
            <a:pPr lvl="1"/>
            <a:r>
              <a:rPr lang="en-US" altLang="zh-TW" dirty="0" smtClean="0"/>
              <a:t>Allow mu</a:t>
            </a:r>
            <a:r>
              <a:rPr lang="en-US" dirty="0" smtClean="0"/>
              <a:t>ch higher computation resources and picture-level optimization </a:t>
            </a:r>
          </a:p>
          <a:p>
            <a:r>
              <a:rPr lang="en-US" dirty="0" smtClean="0"/>
              <a:t>For different applications, different settings and encoding algorithms are used</a:t>
            </a:r>
          </a:p>
          <a:p>
            <a:r>
              <a:rPr lang="en-US" dirty="0"/>
              <a:t>In </a:t>
            </a:r>
            <a:r>
              <a:rPr lang="en-US" dirty="0" smtClean="0"/>
              <a:t>VTM6.0 CTC</a:t>
            </a:r>
            <a:endParaRPr lang="en-US" dirty="0"/>
          </a:p>
          <a:p>
            <a:pPr lvl="1"/>
            <a:r>
              <a:rPr lang="en-US" dirty="0"/>
              <a:t>One picture-level optimization encoding algorithm is used for ALF</a:t>
            </a:r>
          </a:p>
          <a:p>
            <a:pPr lvl="1"/>
            <a:r>
              <a:rPr lang="en-US" dirty="0"/>
              <a:t>One CTU-level optimization encoding algorithm is applied to </a:t>
            </a:r>
            <a:r>
              <a:rPr lang="en-US" dirty="0" smtClean="0"/>
              <a:t>SAO</a:t>
            </a:r>
          </a:p>
          <a:p>
            <a:pPr marL="446088" lvl="1" indent="0">
              <a:buNone/>
            </a:pPr>
            <a:r>
              <a:rPr lang="en-US" dirty="0" smtClean="0"/>
              <a:t>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941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Picture-level Optimizations of SAO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3237" y="1133736"/>
            <a:ext cx="8137525" cy="4846505"/>
          </a:xfrm>
        </p:spPr>
        <p:txBody>
          <a:bodyPr/>
          <a:lstStyle/>
          <a:p>
            <a:r>
              <a:rPr lang="en-US" sz="2400" dirty="0" smtClean="0"/>
              <a:t>Greedy </a:t>
            </a:r>
            <a:r>
              <a:rPr lang="en-US" sz="2400" dirty="0"/>
              <a:t>SAO merge encoding </a:t>
            </a:r>
            <a:r>
              <a:rPr lang="en-US" sz="2400" dirty="0" smtClean="0"/>
              <a:t>algorithm</a:t>
            </a:r>
          </a:p>
          <a:p>
            <a:pPr lvl="1"/>
            <a:r>
              <a:rPr lang="en-US" dirty="0"/>
              <a:t>Multiple CTUs of the same CTU row are grouped together to jointly optimize SAO parameters. </a:t>
            </a:r>
            <a:endParaRPr lang="en-US" dirty="0" smtClean="0"/>
          </a:p>
          <a:p>
            <a:r>
              <a:rPr lang="en-US" sz="2400" dirty="0" smtClean="0"/>
              <a:t>Picture-based </a:t>
            </a:r>
            <a:r>
              <a:rPr lang="en-US" sz="2400" dirty="0"/>
              <a:t>SAO merge encoding </a:t>
            </a:r>
            <a:r>
              <a:rPr lang="en-US" sz="2400" dirty="0" smtClean="0"/>
              <a:t>algorithm</a:t>
            </a:r>
          </a:p>
          <a:p>
            <a:pPr lvl="1"/>
            <a:r>
              <a:rPr lang="en-CA" dirty="0"/>
              <a:t>A picture can be divided into regions aligned with CTU boundaries by a recursive </a:t>
            </a:r>
            <a:r>
              <a:rPr lang="en-CA" dirty="0" err="1"/>
              <a:t>quadtree</a:t>
            </a:r>
            <a:r>
              <a:rPr lang="en-CA" dirty="0"/>
              <a:t> (QT) splitting algorithm with a bottom up rate-distortion optimization (RDO) method. </a:t>
            </a:r>
            <a:endParaRPr lang="en-CA" dirty="0" smtClean="0"/>
          </a:p>
          <a:p>
            <a:pPr lvl="1"/>
            <a:r>
              <a:rPr lang="en-CA" dirty="0" smtClean="0"/>
              <a:t>When </a:t>
            </a:r>
            <a:r>
              <a:rPr lang="en-CA" dirty="0"/>
              <a:t>a </a:t>
            </a:r>
            <a:r>
              <a:rPr lang="en-CA" dirty="0" err="1"/>
              <a:t>quadtree</a:t>
            </a:r>
            <a:r>
              <a:rPr lang="en-CA" dirty="0"/>
              <a:t> node has only one CTU in width or height, binary (BT) split can be applied for further </a:t>
            </a:r>
            <a:r>
              <a:rPr lang="en-CA" dirty="0" smtClean="0"/>
              <a:t>split.</a:t>
            </a:r>
          </a:p>
          <a:p>
            <a:pPr lvl="1"/>
            <a:r>
              <a:rPr lang="en-CA" dirty="0" smtClean="0"/>
              <a:t>Corresponding CTUs are grouped together to jointly optimize SAO parameters</a:t>
            </a:r>
            <a:endParaRPr lang="en-US" dirty="0" smtClean="0"/>
          </a:p>
          <a:p>
            <a:r>
              <a:rPr lang="en-US" sz="2400" dirty="0" smtClean="0"/>
              <a:t>After </a:t>
            </a:r>
            <a:r>
              <a:rPr lang="en-US" sz="2400" dirty="0"/>
              <a:t>testing all </a:t>
            </a:r>
            <a:r>
              <a:rPr lang="en-US" sz="2400" dirty="0" smtClean="0"/>
              <a:t>CTUs, SAO </a:t>
            </a:r>
            <a:r>
              <a:rPr lang="en-US" sz="2400" dirty="0"/>
              <a:t>picture-level on/off </a:t>
            </a:r>
            <a:r>
              <a:rPr lang="en-US" sz="2400" dirty="0" smtClean="0"/>
              <a:t>decision can be updated</a:t>
            </a:r>
          </a:p>
          <a:p>
            <a:pPr lvl="1"/>
            <a:r>
              <a:rPr lang="en-US" dirty="0" smtClean="0"/>
              <a:t>Allow changing the picture-level decision from on to off after SAO is tested for all CTUs in the picture by checking the picture cost. </a:t>
            </a:r>
            <a:endParaRPr lang="en-US" sz="140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90" name="TextBox 89"/>
          <p:cNvSpPr txBox="1"/>
          <p:nvPr/>
        </p:nvSpPr>
        <p:spPr>
          <a:xfrm>
            <a:off x="418087" y="3334265"/>
            <a:ext cx="234440" cy="286013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X</a:t>
            </a:r>
            <a:endParaRPr lang="en-US" sz="2000" b="1" dirty="0" smtClean="0">
              <a:solidFill>
                <a:schemeClr val="bg1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04281" y="4590517"/>
            <a:ext cx="234440" cy="286013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X</a:t>
            </a:r>
            <a:endParaRPr lang="en-US" sz="2000" b="1" dirty="0" smtClean="0">
              <a:solidFill>
                <a:schemeClr val="bg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857854" y="4584879"/>
            <a:ext cx="234440" cy="286013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X</a:t>
            </a:r>
            <a:endParaRPr lang="en-US" sz="2000" b="1" dirty="0" smtClean="0">
              <a:solidFill>
                <a:schemeClr val="bg1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03093" y="5026103"/>
            <a:ext cx="234440" cy="286013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X</a:t>
            </a:r>
            <a:endParaRPr lang="en-US" sz="2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23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800" dirty="0" smtClean="0"/>
              <a:t>The BD-rates of enabling SAO</a:t>
            </a:r>
            <a:r>
              <a:rPr lang="en-US" altLang="zh-TW" sz="2800" dirty="0"/>
              <a:t> </a:t>
            </a:r>
            <a:r>
              <a:rPr lang="en-US" altLang="zh-TW" sz="2800" dirty="0" smtClean="0"/>
              <a:t>under different test conditions</a:t>
            </a:r>
            <a:endParaRPr lang="en-CA" sz="2800" dirty="0" smtClean="0"/>
          </a:p>
          <a:p>
            <a:pPr lvl="1"/>
            <a:r>
              <a:rPr lang="en-CA" sz="2400" dirty="0" smtClean="0"/>
              <a:t>Implemented the encoding algorithm on top of VTM6.0</a:t>
            </a:r>
          </a:p>
          <a:p>
            <a:pPr lvl="1"/>
            <a:r>
              <a:rPr lang="en-US" altLang="zh-TW" sz="2400" dirty="0" smtClean="0"/>
              <a:t>Two kinds of encoding algorithms and w/wo </a:t>
            </a:r>
            <a:r>
              <a:rPr lang="en-US" altLang="zh-TW" sz="2400" dirty="0" smtClean="0"/>
              <a:t>ALF</a:t>
            </a:r>
            <a:endParaRPr lang="en-US" altLang="zh-TW" sz="240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graphicFrame>
        <p:nvGraphicFramePr>
          <p:cNvPr id="10" name="內容版面配置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0896497"/>
              </p:ext>
            </p:extLst>
          </p:nvPr>
        </p:nvGraphicFramePr>
        <p:xfrm>
          <a:off x="503239" y="3715106"/>
          <a:ext cx="8348524" cy="215779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44412"/>
                <a:gridCol w="875514"/>
                <a:gridCol w="875514"/>
                <a:gridCol w="875514"/>
                <a:gridCol w="875514"/>
                <a:gridCol w="875514"/>
                <a:gridCol w="875514"/>
                <a:gridCol w="875514"/>
                <a:gridCol w="875514"/>
              </a:tblGrid>
              <a:tr h="568684">
                <a:tc rowSpan="2"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YUV 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BD-rates</a:t>
                      </a:r>
                      <a:endParaRPr lang="en-US" sz="18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CTU-level optimization </a:t>
                      </a:r>
                      <a:endParaRPr lang="en-US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Picture-level optimization </a:t>
                      </a:r>
                      <a:endParaRPr lang="en-US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40324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AI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RA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LB 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LP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AI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RA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LB 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LP</a:t>
                      </a:r>
                      <a:endParaRPr lang="en-US" sz="1800" b="1" dirty="0"/>
                    </a:p>
                  </a:txBody>
                  <a:tcPr anchor="ctr"/>
                </a:tc>
              </a:tr>
              <a:tr h="592930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 smtClean="0"/>
                        <a:t>With </a:t>
                      </a:r>
                      <a:r>
                        <a:rPr lang="en-US" sz="1800" b="1" dirty="0" smtClean="0"/>
                        <a:t>ALF</a:t>
                      </a:r>
                      <a:r>
                        <a:rPr lang="zh-TW" altLang="en-US" sz="1800" b="1" dirty="0" smtClean="0"/>
                        <a:t> </a:t>
                      </a:r>
                      <a:r>
                        <a:rPr lang="en-US" altLang="zh-TW" sz="1800" b="1" dirty="0" smtClean="0"/>
                        <a:t>On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-0.04%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-0.13%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-0.24%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-0.26%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-0.15%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-0.29%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-0.52%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-0.52%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592930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 smtClean="0"/>
                        <a:t>With ALF Off</a:t>
                      </a:r>
                      <a:endParaRPr lang="en-US" sz="1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-0.36%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-0.78%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-1.21 %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</a:rPr>
                        <a:t>-2.74%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-0.56%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-1.10%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>
                          <a:solidFill>
                            <a:schemeClr val="tx1"/>
                          </a:solidFill>
                        </a:rPr>
                        <a:t>-1.70%</a:t>
                      </a:r>
                      <a:endParaRPr lang="en-US" altLang="zh-TW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-3.35%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0" y="6547512"/>
            <a:ext cx="53313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YUV BD-rate is calculated using the same method as in AHG13.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3491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Subjective View </a:t>
            </a:r>
            <a:endParaRPr 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6" name="文字版面配置區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4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8260"/>
            <a:ext cx="9144000" cy="618147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9488" y="3827721"/>
            <a:ext cx="3466214" cy="171184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885771" y="2944027"/>
            <a:ext cx="893135" cy="88369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86602" y="941696"/>
            <a:ext cx="3575714" cy="29048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en-US" dirty="0" smtClean="0"/>
              <a:t>BasketballDrive_37_ldp_frame#28</a:t>
            </a:r>
          </a:p>
        </p:txBody>
      </p:sp>
    </p:spTree>
    <p:extLst>
      <p:ext uri="{BB962C8B-B14F-4D97-AF65-F5344CB8AC3E}">
        <p14:creationId xmlns:p14="http://schemas.microsoft.com/office/powerpoint/2010/main" val="286239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3"/>
            <a:ext cx="9144000" cy="68493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1998921"/>
            <a:ext cx="5954233" cy="354064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02958" y="191386"/>
            <a:ext cx="1775637" cy="180753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86601" y="5697941"/>
            <a:ext cx="4660711" cy="29048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dirty="0" smtClean="0"/>
              <a:t>BasketballDrive_37_ldp_frame#28_saooff_alfoff</a:t>
            </a:r>
          </a:p>
        </p:txBody>
      </p:sp>
    </p:spTree>
    <p:extLst>
      <p:ext uri="{BB962C8B-B14F-4D97-AF65-F5344CB8AC3E}">
        <p14:creationId xmlns:p14="http://schemas.microsoft.com/office/powerpoint/2010/main" val="288640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3"/>
            <a:ext cx="9144000" cy="68493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1998921"/>
            <a:ext cx="5954233" cy="354064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02958" y="191386"/>
            <a:ext cx="1775637" cy="180753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86601" y="5697941"/>
            <a:ext cx="4660711" cy="29048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dirty="0" smtClean="0"/>
              <a:t>BasketballDrive_37_ldp_frame#28_alfoff</a:t>
            </a:r>
          </a:p>
        </p:txBody>
      </p:sp>
    </p:spTree>
    <p:extLst>
      <p:ext uri="{BB962C8B-B14F-4D97-AF65-F5344CB8AC3E}">
        <p14:creationId xmlns:p14="http://schemas.microsoft.com/office/powerpoint/2010/main" val="366817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25723</TotalTime>
  <Words>550</Words>
  <Application>Microsoft Office PowerPoint</Application>
  <PresentationFormat>如螢幕大小 (4:3)</PresentationFormat>
  <Paragraphs>141</Paragraphs>
  <Slides>18</Slides>
  <Notes>4</Notes>
  <HiddenSlides>0</HiddenSlides>
  <MMClips>1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24" baseType="lpstr">
      <vt:lpstr>DengXian</vt:lpstr>
      <vt:lpstr>Arial</vt:lpstr>
      <vt:lpstr>Calibri</vt:lpstr>
      <vt:lpstr>Calibri Light</vt:lpstr>
      <vt:lpstr>Times New Roman</vt:lpstr>
      <vt:lpstr>MediaTek</vt:lpstr>
      <vt:lpstr>JVET-P0163 CE5-related: SAO encoder-only improvements</vt:lpstr>
      <vt:lpstr>Overall Summary </vt:lpstr>
      <vt:lpstr>Applications of Video Encoders</vt:lpstr>
      <vt:lpstr>Picture-level Optimizations of SAO</vt:lpstr>
      <vt:lpstr>Simulation Results</vt:lpstr>
      <vt:lpstr>Subjective View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Conclusion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Anthony Batt</dc:creator>
  <cp:lastModifiedBy>ChingYeh Chen (陳慶曄)</cp:lastModifiedBy>
  <cp:revision>748</cp:revision>
  <dcterms:created xsi:type="dcterms:W3CDTF">2015-12-16T17:44:56Z</dcterms:created>
  <dcterms:modified xsi:type="dcterms:W3CDTF">2019-10-03T07:44:35Z</dcterms:modified>
</cp:coreProperties>
</file>